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3.xml" ContentType="application/vnd.openxmlformats-officedocument.presentationml.tags+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8.xml" ContentType="application/vnd.openxmlformats-officedocument.presentationml.tags+xml"/>
  <Override PartName="/ppt/charts/chart3.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0.xml" ContentType="application/vnd.openxmlformats-officedocument.presentationml.tags+xml"/>
  <Override PartName="/ppt/notesSlides/notesSlide3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8.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9.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ink/ink4.xml" ContentType="application/inkml+xml"/>
  <Override PartName="/ppt/ink/ink5.xml" ContentType="application/inkml+xml"/>
  <Override PartName="/ppt/ink/ink6.xml" ContentType="application/inkml+xml"/>
  <Override PartName="/ppt/notesSlides/notesSlide50.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ink/ink7.xml" ContentType="application/inkml+xml"/>
  <Override PartName="/ppt/ink/ink8.xml" ContentType="application/inkml+xml"/>
  <Override PartName="/ppt/ink/ink9.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7" r:id="rId1"/>
  </p:sldMasterIdLst>
  <p:notesMasterIdLst>
    <p:notesMasterId r:id="rId114"/>
  </p:notesMasterIdLst>
  <p:handoutMasterIdLst>
    <p:handoutMasterId r:id="rId115"/>
  </p:handoutMasterIdLst>
  <p:sldIdLst>
    <p:sldId id="1027" r:id="rId2"/>
    <p:sldId id="1030" r:id="rId3"/>
    <p:sldId id="1033" r:id="rId4"/>
    <p:sldId id="1037" r:id="rId5"/>
    <p:sldId id="1172" r:id="rId6"/>
    <p:sldId id="1039" r:id="rId7"/>
    <p:sldId id="1155" r:id="rId8"/>
    <p:sldId id="1040" r:id="rId9"/>
    <p:sldId id="1041" r:id="rId10"/>
    <p:sldId id="1165" r:id="rId11"/>
    <p:sldId id="1173" r:id="rId12"/>
    <p:sldId id="1103" r:id="rId13"/>
    <p:sldId id="1104" r:id="rId14"/>
    <p:sldId id="1186" r:id="rId15"/>
    <p:sldId id="1187" r:id="rId16"/>
    <p:sldId id="1106" r:id="rId17"/>
    <p:sldId id="1107" r:id="rId18"/>
    <p:sldId id="1191" r:id="rId19"/>
    <p:sldId id="1192" r:id="rId20"/>
    <p:sldId id="1179" r:id="rId21"/>
    <p:sldId id="1193" r:id="rId22"/>
    <p:sldId id="1194" r:id="rId23"/>
    <p:sldId id="1195" r:id="rId24"/>
    <p:sldId id="1196" r:id="rId25"/>
    <p:sldId id="1211" r:id="rId26"/>
    <p:sldId id="1212" r:id="rId27"/>
    <p:sldId id="1213" r:id="rId28"/>
    <p:sldId id="1214" r:id="rId29"/>
    <p:sldId id="1215" r:id="rId30"/>
    <p:sldId id="1216" r:id="rId31"/>
    <p:sldId id="1123" r:id="rId32"/>
    <p:sldId id="1111" r:id="rId33"/>
    <p:sldId id="1112" r:id="rId34"/>
    <p:sldId id="1184" r:id="rId35"/>
    <p:sldId id="1121" r:id="rId36"/>
    <p:sldId id="1177" r:id="rId37"/>
    <p:sldId id="1122" r:id="rId38"/>
    <p:sldId id="1115" r:id="rId39"/>
    <p:sldId id="1116" r:id="rId40"/>
    <p:sldId id="1120" r:id="rId41"/>
    <p:sldId id="1117" r:id="rId42"/>
    <p:sldId id="1118" r:id="rId43"/>
    <p:sldId id="1180" r:id="rId44"/>
    <p:sldId id="1124" r:id="rId45"/>
    <p:sldId id="1125" r:id="rId46"/>
    <p:sldId id="1126" r:id="rId47"/>
    <p:sldId id="1210" r:id="rId48"/>
    <p:sldId id="1207" r:id="rId49"/>
    <p:sldId id="1209" r:id="rId50"/>
    <p:sldId id="1131" r:id="rId51"/>
    <p:sldId id="1200" r:id="rId52"/>
    <p:sldId id="1201" r:id="rId53"/>
    <p:sldId id="1132" r:id="rId54"/>
    <p:sldId id="1133" r:id="rId55"/>
    <p:sldId id="1134" r:id="rId56"/>
    <p:sldId id="1135" r:id="rId57"/>
    <p:sldId id="1202" r:id="rId58"/>
    <p:sldId id="1203" r:id="rId59"/>
    <p:sldId id="1042" r:id="rId60"/>
    <p:sldId id="1206" r:id="rId61"/>
    <p:sldId id="1164" r:id="rId62"/>
    <p:sldId id="1163" r:id="rId63"/>
    <p:sldId id="1045" r:id="rId64"/>
    <p:sldId id="1058" r:id="rId65"/>
    <p:sldId id="1057" r:id="rId66"/>
    <p:sldId id="1046" r:id="rId67"/>
    <p:sldId id="1047" r:id="rId68"/>
    <p:sldId id="1048" r:id="rId69"/>
    <p:sldId id="1049" r:id="rId70"/>
    <p:sldId id="1176" r:id="rId71"/>
    <p:sldId id="1051" r:id="rId72"/>
    <p:sldId id="1052" r:id="rId73"/>
    <p:sldId id="1053" r:id="rId74"/>
    <p:sldId id="1055" r:id="rId75"/>
    <p:sldId id="1162" r:id="rId76"/>
    <p:sldId id="1060" r:id="rId77"/>
    <p:sldId id="1181" r:id="rId78"/>
    <p:sldId id="1182" r:id="rId79"/>
    <p:sldId id="1183" r:id="rId80"/>
    <p:sldId id="1084" r:id="rId81"/>
    <p:sldId id="1089" r:id="rId82"/>
    <p:sldId id="1092" r:id="rId83"/>
    <p:sldId id="1093" r:id="rId84"/>
    <p:sldId id="1094" r:id="rId85"/>
    <p:sldId id="1095" r:id="rId86"/>
    <p:sldId id="1096" r:id="rId87"/>
    <p:sldId id="1085" r:id="rId88"/>
    <p:sldId id="1097" r:id="rId89"/>
    <p:sldId id="1098" r:id="rId90"/>
    <p:sldId id="1099" r:id="rId91"/>
    <p:sldId id="1100" r:id="rId92"/>
    <p:sldId id="1101" r:id="rId93"/>
    <p:sldId id="1136" r:id="rId94"/>
    <p:sldId id="1141" r:id="rId95"/>
    <p:sldId id="1142" r:id="rId96"/>
    <p:sldId id="1143" r:id="rId97"/>
    <p:sldId id="1144" r:id="rId98"/>
    <p:sldId id="1145" r:id="rId99"/>
    <p:sldId id="1146" r:id="rId100"/>
    <p:sldId id="1147" r:id="rId101"/>
    <p:sldId id="1148" r:id="rId102"/>
    <p:sldId id="1149" r:id="rId103"/>
    <p:sldId id="1150" r:id="rId104"/>
    <p:sldId id="1151" r:id="rId105"/>
    <p:sldId id="1154" r:id="rId106"/>
    <p:sldId id="1153" r:id="rId107"/>
    <p:sldId id="1152" r:id="rId108"/>
    <p:sldId id="1168" r:id="rId109"/>
    <p:sldId id="1169" r:id="rId110"/>
    <p:sldId id="1170" r:id="rId111"/>
    <p:sldId id="1171" r:id="rId112"/>
    <p:sldId id="1185" r:id="rId113"/>
  </p:sldIdLst>
  <p:sldSz cx="12188825" cy="6858000"/>
  <p:notesSz cx="6858000" cy="9144000"/>
  <p:custDataLst>
    <p:tags r:id="rId1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73FA51-A4D3-F044-943C-1858826B6479}">
          <p14:sldIdLst>
            <p14:sldId id="1027"/>
            <p14:sldId id="1030"/>
          </p14:sldIdLst>
        </p14:section>
        <p14:section name="Quickstart" id="{649624F7-FEBA-49CC-9E85-48E5B07FEF1F}">
          <p14:sldIdLst>
            <p14:sldId id="1033"/>
          </p14:sldIdLst>
        </p14:section>
        <p14:section name="Template Use" id="{8513F4BC-70C0-4FAC-BEED-3FDD4850C697}">
          <p14:sldIdLst>
            <p14:sldId id="1037"/>
            <p14:sldId id="1172"/>
            <p14:sldId id="1039"/>
            <p14:sldId id="1155"/>
            <p14:sldId id="1040"/>
            <p14:sldId id="1041"/>
            <p14:sldId id="1165"/>
            <p14:sldId id="1173"/>
          </p14:sldIdLst>
        </p14:section>
        <p14:section name="Master Slide Examples" id="{7EC56637-EACD-4E90-8D3D-66772FA06E17}">
          <p14:sldIdLst>
            <p14:sldId id="1103"/>
            <p14:sldId id="1104"/>
            <p14:sldId id="1186"/>
            <p14:sldId id="1187"/>
            <p14:sldId id="1106"/>
            <p14:sldId id="1107"/>
            <p14:sldId id="1191"/>
            <p14:sldId id="1192"/>
            <p14:sldId id="1179"/>
            <p14:sldId id="1193"/>
            <p14:sldId id="1194"/>
            <p14:sldId id="1195"/>
            <p14:sldId id="1196"/>
            <p14:sldId id="1211"/>
            <p14:sldId id="1212"/>
            <p14:sldId id="1213"/>
            <p14:sldId id="1214"/>
            <p14:sldId id="1215"/>
            <p14:sldId id="1216"/>
            <p14:sldId id="1123"/>
            <p14:sldId id="1111"/>
            <p14:sldId id="1112"/>
            <p14:sldId id="1184"/>
            <p14:sldId id="1121"/>
            <p14:sldId id="1177"/>
            <p14:sldId id="1122"/>
            <p14:sldId id="1115"/>
            <p14:sldId id="1116"/>
            <p14:sldId id="1120"/>
            <p14:sldId id="1117"/>
            <p14:sldId id="1118"/>
            <p14:sldId id="1180"/>
            <p14:sldId id="1124"/>
            <p14:sldId id="1125"/>
            <p14:sldId id="1126"/>
            <p14:sldId id="1210"/>
            <p14:sldId id="1207"/>
            <p14:sldId id="1209"/>
            <p14:sldId id="1131"/>
            <p14:sldId id="1200"/>
            <p14:sldId id="1201"/>
            <p14:sldId id="1132"/>
            <p14:sldId id="1133"/>
            <p14:sldId id="1134"/>
            <p14:sldId id="1135"/>
            <p14:sldId id="1202"/>
            <p14:sldId id="1203"/>
          </p14:sldIdLst>
        </p14:section>
        <p14:section name="VMware Visuals" id="{48606C21-528B-43E9-92C2-D731BCDD6F69}">
          <p14:sldIdLst>
            <p14:sldId id="1042"/>
            <p14:sldId id="1206"/>
            <p14:sldId id="1164"/>
            <p14:sldId id="1163"/>
            <p14:sldId id="1045"/>
            <p14:sldId id="1058"/>
            <p14:sldId id="1057"/>
            <p14:sldId id="1046"/>
            <p14:sldId id="1047"/>
            <p14:sldId id="1048"/>
            <p14:sldId id="1049"/>
            <p14:sldId id="1176"/>
            <p14:sldId id="1051"/>
            <p14:sldId id="1052"/>
            <p14:sldId id="1053"/>
            <p14:sldId id="1055"/>
            <p14:sldId id="1162"/>
            <p14:sldId id="1060"/>
            <p14:sldId id="1181"/>
            <p14:sldId id="1182"/>
            <p14:sldId id="1183"/>
          </p14:sldIdLst>
        </p14:section>
        <p14:section name="Charts" id="{0151FD23-3C99-4D64-A381-3D3B82413B8C}">
          <p14:sldIdLst>
            <p14:sldId id="1084"/>
            <p14:sldId id="1089"/>
            <p14:sldId id="1092"/>
            <p14:sldId id="1093"/>
            <p14:sldId id="1094"/>
            <p14:sldId id="1095"/>
            <p14:sldId id="1096"/>
            <p14:sldId id="1085"/>
            <p14:sldId id="1097"/>
            <p14:sldId id="1098"/>
            <p14:sldId id="1099"/>
          </p14:sldIdLst>
        </p14:section>
        <p14:section name="Transitions and Animations" id="{C99AAA6C-DDB0-4ED6-8381-1082F552AD6E}">
          <p14:sldIdLst>
            <p14:sldId id="1100"/>
            <p14:sldId id="1101"/>
          </p14:sldIdLst>
        </p14:section>
        <p14:section name="Additional Layout Examples" id="{F5514440-2B92-4612-BB4C-BA9C390D5F4B}">
          <p14:sldIdLst>
            <p14:sldId id="1136"/>
            <p14:sldId id="1141"/>
            <p14:sldId id="1142"/>
            <p14:sldId id="1143"/>
            <p14:sldId id="1144"/>
            <p14:sldId id="1145"/>
            <p14:sldId id="1146"/>
            <p14:sldId id="1147"/>
            <p14:sldId id="1148"/>
            <p14:sldId id="1149"/>
            <p14:sldId id="1150"/>
          </p14:sldIdLst>
        </p14:section>
        <p14:section name="Tips" id="{82E18CF2-F974-4216-9BF4-C36A7BA0E88C}">
          <p14:sldIdLst>
            <p14:sldId id="1151"/>
            <p14:sldId id="1154"/>
            <p14:sldId id="1153"/>
            <p14:sldId id="1152"/>
          </p14:sldIdLst>
        </p14:section>
        <p14:section name="Storytelling" id="{7A68BF10-9764-449D-AEC2-B3EDAC23D6AA}">
          <p14:sldIdLst>
            <p14:sldId id="1168"/>
            <p14:sldId id="1169"/>
            <p14:sldId id="1170"/>
            <p14:sldId id="1171"/>
            <p14:sldId id="11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C2C"/>
    <a:srgbClr val="AADB1E"/>
    <a:srgbClr val="6DB33F"/>
    <a:srgbClr val="006990"/>
    <a:srgbClr val="E6E6E6"/>
    <a:srgbClr val="7F35AB"/>
    <a:srgbClr val="7636AE"/>
    <a:srgbClr val="264088"/>
    <a:srgbClr val="B3B3B3"/>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783" autoAdjust="0"/>
  </p:normalViewPr>
  <p:slideViewPr>
    <p:cSldViewPr snapToGrid="0">
      <p:cViewPr varScale="1">
        <p:scale>
          <a:sx n="79" d="100"/>
          <a:sy n="79" d="100"/>
        </p:scale>
        <p:origin x="420" y="96"/>
      </p:cViewPr>
      <p:guideLst/>
    </p:cSldViewPr>
  </p:slideViewPr>
  <p:outlineViewPr>
    <p:cViewPr>
      <p:scale>
        <a:sx n="33" d="100"/>
        <a:sy n="33" d="100"/>
      </p:scale>
      <p:origin x="0" y="-51182"/>
    </p:cViewPr>
  </p:outlineViewPr>
  <p:notesTextViewPr>
    <p:cViewPr>
      <p:scale>
        <a:sx n="1" d="1"/>
        <a:sy n="1" d="1"/>
      </p:scale>
      <p:origin x="0" y="0"/>
    </p:cViewPr>
  </p:notesTextViewPr>
  <p:sorterViewPr>
    <p:cViewPr>
      <p:scale>
        <a:sx n="60" d="100"/>
        <a:sy n="60" d="100"/>
      </p:scale>
      <p:origin x="0" y="-6396"/>
    </p:cViewPr>
  </p:sorterViewPr>
  <p:notesViewPr>
    <p:cSldViewPr snapToGrid="0" showGuides="1">
      <p:cViewPr varScale="1">
        <p:scale>
          <a:sx n="59" d="100"/>
          <a:sy n="59" d="100"/>
        </p:scale>
        <p:origin x="2371" y="1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1210-4A0D-B4ED-49A4A18D6BD6}"/>
            </c:ext>
          </c:extLst>
        </c:ser>
        <c:ser>
          <c:idx val="1"/>
          <c:order val="1"/>
          <c:tx>
            <c:strRef>
              <c:f>Sheet1!$C$1</c:f>
              <c:strCache>
                <c:ptCount val="1"/>
                <c:pt idx="0">
                  <c:v>Series 2</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c:v>
                </c:pt>
                <c:pt idx="1">
                  <c:v>2</c:v>
                </c:pt>
                <c:pt idx="2">
                  <c:v>2</c:v>
                </c:pt>
              </c:numCache>
            </c:numRef>
          </c:val>
          <c:extLst>
            <c:ext xmlns:c16="http://schemas.microsoft.com/office/drawing/2014/chart" uri="{C3380CC4-5D6E-409C-BE32-E72D297353CC}">
              <c16:uniqueId val="{00000001-1210-4A0D-B4ED-49A4A18D6BD6}"/>
            </c:ext>
          </c:extLst>
        </c:ser>
        <c:ser>
          <c:idx val="2"/>
          <c:order val="2"/>
          <c:tx>
            <c:strRef>
              <c:f>Sheet1!$D$1</c:f>
              <c:strCache>
                <c:ptCount val="1"/>
                <c:pt idx="0">
                  <c:v>Series 3</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3</c:v>
                </c:pt>
                <c:pt idx="1">
                  <c:v>3</c:v>
                </c:pt>
                <c:pt idx="2">
                  <c:v>3</c:v>
                </c:pt>
              </c:numCache>
            </c:numRef>
          </c:val>
          <c:extLst>
            <c:ext xmlns:c16="http://schemas.microsoft.com/office/drawing/2014/chart" uri="{C3380CC4-5D6E-409C-BE32-E72D297353CC}">
              <c16:uniqueId val="{00000002-1210-4A0D-B4ED-49A4A18D6BD6}"/>
            </c:ext>
          </c:extLst>
        </c:ser>
        <c:dLbls>
          <c:showLegendKey val="0"/>
          <c:showVal val="0"/>
          <c:showCatName val="0"/>
          <c:showSerName val="0"/>
          <c:showPercent val="0"/>
          <c:showBubbleSize val="0"/>
        </c:dLbls>
        <c:gapWidth val="219"/>
        <c:overlap val="-27"/>
        <c:axId val="-1529104896"/>
        <c:axId val="-1529103120"/>
      </c:barChart>
      <c:catAx>
        <c:axId val="-1529104896"/>
        <c:scaling>
          <c:orientation val="minMax"/>
        </c:scaling>
        <c:delete val="1"/>
        <c:axPos val="b"/>
        <c:numFmt formatCode="General" sourceLinked="1"/>
        <c:majorTickMark val="none"/>
        <c:minorTickMark val="none"/>
        <c:tickLblPos val="nextTo"/>
        <c:crossAx val="-1529103120"/>
        <c:crosses val="autoZero"/>
        <c:auto val="1"/>
        <c:lblAlgn val="ctr"/>
        <c:lblOffset val="100"/>
        <c:noMultiLvlLbl val="0"/>
      </c:catAx>
      <c:valAx>
        <c:axId val="-1529103120"/>
        <c:scaling>
          <c:orientation val="minMax"/>
        </c:scaling>
        <c:delete val="1"/>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crossAx val="-152910489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4"/>
              </a:solidFill>
              <a:ln w="19050">
                <a:solidFill>
                  <a:schemeClr val="lt1"/>
                </a:solidFill>
              </a:ln>
              <a:effectLst/>
            </c:spPr>
            <c:extLst>
              <c:ext xmlns:c16="http://schemas.microsoft.com/office/drawing/2014/chart" uri="{C3380CC4-5D6E-409C-BE32-E72D297353CC}">
                <c16:uniqueId val="{00000001-9F31-4B62-8B9B-C51A8A309154}"/>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3FB9-42D6-90C0-3DE3CECA3622}"/>
            </c:ext>
          </c:extLst>
        </c:ser>
        <c:ser>
          <c:idx val="1"/>
          <c:order val="1"/>
          <c:tx>
            <c:strRef>
              <c:f>Sheet1!$C$1</c:f>
              <c:strCache>
                <c:ptCount val="1"/>
                <c:pt idx="0">
                  <c:v>Series 2</c:v>
                </c:pt>
              </c:strCache>
            </c:strRef>
          </c:tx>
          <c:spPr>
            <a:solidFill>
              <a:schemeClr val="accent6"/>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c:v>
                </c:pt>
                <c:pt idx="1">
                  <c:v>2</c:v>
                </c:pt>
                <c:pt idx="2">
                  <c:v>2</c:v>
                </c:pt>
              </c:numCache>
            </c:numRef>
          </c:val>
          <c:extLst>
            <c:ext xmlns:c16="http://schemas.microsoft.com/office/drawing/2014/chart" uri="{C3380CC4-5D6E-409C-BE32-E72D297353CC}">
              <c16:uniqueId val="{00000001-3FB9-42D6-90C0-3DE3CECA3622}"/>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3</c:v>
                </c:pt>
                <c:pt idx="1">
                  <c:v>3</c:v>
                </c:pt>
                <c:pt idx="2">
                  <c:v>3</c:v>
                </c:pt>
              </c:numCache>
            </c:numRef>
          </c:val>
          <c:extLst>
            <c:ext xmlns:c16="http://schemas.microsoft.com/office/drawing/2014/chart" uri="{C3380CC4-5D6E-409C-BE32-E72D297353CC}">
              <c16:uniqueId val="{00000002-3FB9-42D6-90C0-3DE3CECA3622}"/>
            </c:ext>
          </c:extLst>
        </c:ser>
        <c:ser>
          <c:idx val="3"/>
          <c:order val="3"/>
          <c:tx>
            <c:strRef>
              <c:f>Sheet1!$E$1</c:f>
              <c:strCache>
                <c:ptCount val="1"/>
                <c:pt idx="0">
                  <c:v>Series 4</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Sheet1!$E$2:$E$4</c:f>
              <c:numCache>
                <c:formatCode>General</c:formatCode>
                <c:ptCount val="3"/>
                <c:pt idx="0">
                  <c:v>4</c:v>
                </c:pt>
                <c:pt idx="1">
                  <c:v>4</c:v>
                </c:pt>
                <c:pt idx="2">
                  <c:v>4</c:v>
                </c:pt>
              </c:numCache>
            </c:numRef>
          </c:val>
          <c:extLst>
            <c:ext xmlns:c16="http://schemas.microsoft.com/office/drawing/2014/chart" uri="{C3380CC4-5D6E-409C-BE32-E72D297353CC}">
              <c16:uniqueId val="{00000003-3FB9-42D6-90C0-3DE3CECA3622}"/>
            </c:ext>
          </c:extLst>
        </c:ser>
        <c:ser>
          <c:idx val="4"/>
          <c:order val="4"/>
          <c:tx>
            <c:strRef>
              <c:f>Sheet1!$F$1</c:f>
              <c:strCache>
                <c:ptCount val="1"/>
                <c:pt idx="0">
                  <c:v>Series 5</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Sheet1!$F$2:$F$4</c:f>
              <c:numCache>
                <c:formatCode>General</c:formatCode>
                <c:ptCount val="3"/>
                <c:pt idx="0">
                  <c:v>5</c:v>
                </c:pt>
                <c:pt idx="1">
                  <c:v>5</c:v>
                </c:pt>
                <c:pt idx="2">
                  <c:v>5</c:v>
                </c:pt>
              </c:numCache>
            </c:numRef>
          </c:val>
          <c:extLst>
            <c:ext xmlns:c16="http://schemas.microsoft.com/office/drawing/2014/chart" uri="{C3380CC4-5D6E-409C-BE32-E72D297353CC}">
              <c16:uniqueId val="{00000004-3FB9-42D6-90C0-3DE3CECA3622}"/>
            </c:ext>
          </c:extLst>
        </c:ser>
        <c:ser>
          <c:idx val="5"/>
          <c:order val="5"/>
          <c:tx>
            <c:strRef>
              <c:f>Sheet1!$G$1</c:f>
              <c:strCache>
                <c:ptCount val="1"/>
                <c:pt idx="0">
                  <c:v>Series 6</c:v>
                </c:pt>
              </c:strCache>
            </c:strRef>
          </c:tx>
          <c:spPr>
            <a:solidFill>
              <a:schemeClr val="accent5"/>
            </a:solidFill>
            <a:ln>
              <a:noFill/>
            </a:ln>
            <a:effectLst/>
          </c:spPr>
          <c:invertIfNegative val="0"/>
          <c:cat>
            <c:strRef>
              <c:f>Sheet1!$A$2:$A$4</c:f>
              <c:strCache>
                <c:ptCount val="3"/>
                <c:pt idx="0">
                  <c:v>Category 1</c:v>
                </c:pt>
                <c:pt idx="1">
                  <c:v>Category 2</c:v>
                </c:pt>
                <c:pt idx="2">
                  <c:v>Category 3</c:v>
                </c:pt>
              </c:strCache>
            </c:strRef>
          </c:cat>
          <c:val>
            <c:numRef>
              <c:f>Sheet1!$G$2:$G$4</c:f>
              <c:numCache>
                <c:formatCode>General</c:formatCode>
                <c:ptCount val="3"/>
                <c:pt idx="0">
                  <c:v>6</c:v>
                </c:pt>
                <c:pt idx="1">
                  <c:v>6</c:v>
                </c:pt>
                <c:pt idx="2">
                  <c:v>6</c:v>
                </c:pt>
              </c:numCache>
            </c:numRef>
          </c:val>
          <c:extLst>
            <c:ext xmlns:c16="http://schemas.microsoft.com/office/drawing/2014/chart" uri="{C3380CC4-5D6E-409C-BE32-E72D297353CC}">
              <c16:uniqueId val="{00000005-3FB9-42D6-90C0-3DE3CECA3622}"/>
            </c:ext>
          </c:extLst>
        </c:ser>
        <c:dLbls>
          <c:showLegendKey val="0"/>
          <c:showVal val="0"/>
          <c:showCatName val="0"/>
          <c:showSerName val="0"/>
          <c:showPercent val="0"/>
          <c:showBubbleSize val="0"/>
        </c:dLbls>
        <c:gapWidth val="219"/>
        <c:overlap val="-27"/>
        <c:axId val="-1387056768"/>
        <c:axId val="-1387054992"/>
      </c:barChart>
      <c:catAx>
        <c:axId val="-1387056768"/>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1">
                    <a:lumMod val="50000"/>
                  </a:schemeClr>
                </a:solidFill>
                <a:latin typeface="+mn-lt"/>
                <a:ea typeface="+mn-ea"/>
                <a:cs typeface="+mn-cs"/>
              </a:defRPr>
            </a:pPr>
            <a:endParaRPr lang="en-US"/>
          </a:p>
        </c:txPr>
        <c:crossAx val="-1387054992"/>
        <c:crosses val="autoZero"/>
        <c:auto val="1"/>
        <c:lblAlgn val="ctr"/>
        <c:lblOffset val="100"/>
        <c:noMultiLvlLbl val="0"/>
      </c:catAx>
      <c:valAx>
        <c:axId val="-1387054992"/>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schemeClr>
                </a:solidFill>
                <a:latin typeface="+mn-lt"/>
                <a:ea typeface="+mn-ea"/>
                <a:cs typeface="+mn-cs"/>
              </a:defRPr>
            </a:pPr>
            <a:endParaRPr lang="en-US"/>
          </a:p>
        </c:txPr>
        <c:crossAx val="-1387056768"/>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172413793103503E-2"/>
          <c:y val="4.1666666666666699E-2"/>
          <c:w val="0.91034482758620705"/>
          <c:h val="0.91666666666666596"/>
        </c:manualLayout>
      </c:layout>
      <c:doughnutChart>
        <c:varyColors val="1"/>
        <c:ser>
          <c:idx val="0"/>
          <c:order val="0"/>
          <c:tx>
            <c:strRef>
              <c:f>Sheet1!$B$1</c:f>
              <c:strCache>
                <c:ptCount val="1"/>
              </c:strCache>
            </c:strRef>
          </c:tx>
          <c:spPr>
            <a:effectLst/>
          </c:spPr>
          <c:dPt>
            <c:idx val="0"/>
            <c:bubble3D val="0"/>
            <c:spPr>
              <a:solidFill>
                <a:schemeClr val="accent6"/>
              </a:solidFill>
              <a:ln>
                <a:noFill/>
              </a:ln>
              <a:effectLst/>
            </c:spPr>
            <c:extLst>
              <c:ext xmlns:c16="http://schemas.microsoft.com/office/drawing/2014/chart" uri="{C3380CC4-5D6E-409C-BE32-E72D297353CC}">
                <c16:uniqueId val="{00000001-6E63-4ED6-8FC3-4D89C4EB75A6}"/>
              </c:ext>
            </c:extLst>
          </c:dPt>
          <c:dPt>
            <c:idx val="1"/>
            <c:bubble3D val="0"/>
            <c:spPr>
              <a:solidFill>
                <a:schemeClr val="accent4"/>
              </a:solidFill>
              <a:ln>
                <a:noFill/>
              </a:ln>
              <a:effectLst/>
            </c:spPr>
            <c:extLst>
              <c:ext xmlns:c16="http://schemas.microsoft.com/office/drawing/2014/chart" uri="{C3380CC4-5D6E-409C-BE32-E72D297353CC}">
                <c16:uniqueId val="{00000003-6E63-4ED6-8FC3-4D89C4EB75A6}"/>
              </c:ext>
            </c:extLst>
          </c:dPt>
          <c:dPt>
            <c:idx val="2"/>
            <c:bubble3D val="0"/>
            <c:spPr>
              <a:solidFill>
                <a:schemeClr val="bg2"/>
              </a:solidFill>
              <a:ln>
                <a:noFill/>
              </a:ln>
              <a:effectLst/>
            </c:spPr>
            <c:extLst>
              <c:ext xmlns:c16="http://schemas.microsoft.com/office/drawing/2014/chart" uri="{C3380CC4-5D6E-409C-BE32-E72D297353CC}">
                <c16:uniqueId val="{00000005-6E63-4ED6-8FC3-4D89C4EB75A6}"/>
              </c:ext>
            </c:extLst>
          </c:dPt>
          <c:cat>
            <c:strRef>
              <c:f>Sheet1!$A$2:$A$4</c:f>
              <c:strCache>
                <c:ptCount val="3"/>
                <c:pt idx="0">
                  <c:v>Likely</c:v>
                </c:pt>
                <c:pt idx="1">
                  <c:v>Not Likely</c:v>
                </c:pt>
                <c:pt idx="2">
                  <c:v>Very Likely</c:v>
                </c:pt>
              </c:strCache>
            </c:strRef>
          </c:cat>
          <c:val>
            <c:numRef>
              <c:f>Sheet1!$B$2:$B$4</c:f>
              <c:numCache>
                <c:formatCode>0.00%</c:formatCode>
                <c:ptCount val="3"/>
                <c:pt idx="0">
                  <c:v>0.17</c:v>
                </c:pt>
                <c:pt idx="1">
                  <c:v>0.31</c:v>
                </c:pt>
                <c:pt idx="2">
                  <c:v>0.16</c:v>
                </c:pt>
              </c:numCache>
            </c:numRef>
          </c:val>
          <c:extLst>
            <c:ext xmlns:c16="http://schemas.microsoft.com/office/drawing/2014/chart" uri="{C3380CC4-5D6E-409C-BE32-E72D297353CC}">
              <c16:uniqueId val="{00000006-6E63-4ED6-8FC3-4D89C4EB75A6}"/>
            </c:ext>
          </c:extLst>
        </c:ser>
        <c:dLbls>
          <c:showLegendKey val="0"/>
          <c:showVal val="0"/>
          <c:showCatName val="0"/>
          <c:showSerName val="0"/>
          <c:showPercent val="0"/>
          <c:showBubbleSize val="0"/>
          <c:showLeaderLines val="0"/>
        </c:dLbls>
        <c:firstSliceAng val="0"/>
        <c:holeSize val="85"/>
      </c:doughnutChart>
      <c:spPr>
        <a:noFill/>
        <a:ln>
          <a:noFill/>
        </a:ln>
        <a:effectLst/>
      </c:spPr>
    </c:plotArea>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C425-415F-B6C3-0FCF6348D789}"/>
            </c:ext>
          </c:extLst>
        </c:ser>
        <c:ser>
          <c:idx val="1"/>
          <c:order val="1"/>
          <c:tx>
            <c:strRef>
              <c:f>Sheet1!$C$1</c:f>
              <c:strCache>
                <c:ptCount val="1"/>
                <c:pt idx="0">
                  <c:v>Series 2</c:v>
                </c:pt>
              </c:strCache>
            </c:strRef>
          </c:tx>
          <c:spPr>
            <a:solidFill>
              <a:schemeClr val="accent6"/>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C425-415F-B6C3-0FCF6348D789}"/>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C425-415F-B6C3-0FCF6348D789}"/>
            </c:ext>
          </c:extLst>
        </c:ser>
        <c:ser>
          <c:idx val="3"/>
          <c:order val="3"/>
          <c:tx>
            <c:strRef>
              <c:f>Sheet1!$E$1</c:f>
              <c:strCache>
                <c:ptCount val="1"/>
                <c:pt idx="0">
                  <c:v>Series 4</c:v>
                </c:pt>
              </c:strCache>
            </c:strRef>
          </c:tx>
          <c:spPr>
            <a:solidFill>
              <a:schemeClr val="accent1"/>
            </a:solidFill>
            <a:ln>
              <a:noFill/>
            </a:ln>
            <a:effectLst/>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C425-415F-B6C3-0FCF6348D789}"/>
            </c:ext>
          </c:extLst>
        </c:ser>
        <c:ser>
          <c:idx val="4"/>
          <c:order val="4"/>
          <c:tx>
            <c:strRef>
              <c:f>Sheet1!$F$1</c:f>
              <c:strCache>
                <c:ptCount val="1"/>
                <c:pt idx="0">
                  <c:v>Series 5</c:v>
                </c:pt>
              </c:strCache>
            </c:strRef>
          </c:tx>
          <c:spPr>
            <a:solidFill>
              <a:schemeClr val="accent2"/>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4-C425-415F-B6C3-0FCF6348D789}"/>
            </c:ext>
          </c:extLst>
        </c:ser>
        <c:ser>
          <c:idx val="5"/>
          <c:order val="5"/>
          <c:tx>
            <c:strRef>
              <c:f>Sheet1!$G$1</c:f>
              <c:strCache>
                <c:ptCount val="1"/>
                <c:pt idx="0">
                  <c:v>Series 6</c:v>
                </c:pt>
              </c:strCache>
            </c:strRef>
          </c:tx>
          <c:spPr>
            <a:solidFill>
              <a:schemeClr val="accent5"/>
            </a:solidFill>
            <a:ln>
              <a:noFill/>
            </a:ln>
            <a:effectLst/>
          </c:spPr>
          <c:invertIfNegative val="0"/>
          <c:cat>
            <c:strRef>
              <c:f>Sheet1!$A$2</c:f>
              <c:strCache>
                <c:ptCount val="1"/>
                <c:pt idx="0">
                  <c:v>Category 1</c:v>
                </c:pt>
              </c:strCache>
            </c:strRef>
          </c:cat>
          <c:val>
            <c:numRef>
              <c:f>Sheet1!$G$2</c:f>
              <c:numCache>
                <c:formatCode>General</c:formatCode>
                <c:ptCount val="1"/>
                <c:pt idx="0">
                  <c:v>6</c:v>
                </c:pt>
              </c:numCache>
            </c:numRef>
          </c:val>
          <c:extLst>
            <c:ext xmlns:c16="http://schemas.microsoft.com/office/drawing/2014/chart" uri="{C3380CC4-5D6E-409C-BE32-E72D297353CC}">
              <c16:uniqueId val="{00000005-C425-415F-B6C3-0FCF6348D789}"/>
            </c:ext>
          </c:extLst>
        </c:ser>
        <c:dLbls>
          <c:showLegendKey val="0"/>
          <c:showVal val="0"/>
          <c:showCatName val="0"/>
          <c:showSerName val="0"/>
          <c:showPercent val="0"/>
          <c:showBubbleSize val="0"/>
        </c:dLbls>
        <c:gapWidth val="219"/>
        <c:overlap val="-27"/>
        <c:axId val="-891001104"/>
        <c:axId val="-1547171328"/>
      </c:barChart>
      <c:catAx>
        <c:axId val="-891001104"/>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2"/>
                </a:solidFill>
                <a:latin typeface="+mn-lt"/>
                <a:ea typeface="+mn-ea"/>
                <a:cs typeface="+mn-cs"/>
              </a:defRPr>
            </a:pPr>
            <a:endParaRPr lang="en-US"/>
          </a:p>
        </c:txPr>
        <c:crossAx val="-1547171328"/>
        <c:crosses val="autoZero"/>
        <c:auto val="1"/>
        <c:lblAlgn val="ctr"/>
        <c:lblOffset val="100"/>
        <c:noMultiLvlLbl val="0"/>
      </c:catAx>
      <c:valAx>
        <c:axId val="-1547171328"/>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891001104"/>
        <c:crosses val="autoZero"/>
        <c:crossBetween val="between"/>
        <c:majorUnit val="2"/>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1</c:v>
                </c:pt>
              </c:numCache>
            </c:numRef>
          </c:val>
          <c:extLst>
            <c:ext xmlns:c16="http://schemas.microsoft.com/office/drawing/2014/chart" uri="{C3380CC4-5D6E-409C-BE32-E72D297353CC}">
              <c16:uniqueId val="{00000000-5486-4111-A1AB-83574FB7A976}"/>
            </c:ext>
          </c:extLst>
        </c:ser>
        <c:ser>
          <c:idx val="1"/>
          <c:order val="1"/>
          <c:tx>
            <c:strRef>
              <c:f>Sheet1!$C$1</c:f>
              <c:strCache>
                <c:ptCount val="1"/>
                <c:pt idx="0">
                  <c:v>Series 2</c:v>
                </c:pt>
              </c:strCache>
            </c:strRef>
          </c:tx>
          <c:spPr>
            <a:solidFill>
              <a:schemeClr val="accent6"/>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5486-4111-A1AB-83574FB7A976}"/>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3</c:v>
                </c:pt>
              </c:numCache>
            </c:numRef>
          </c:val>
          <c:extLst>
            <c:ext xmlns:c16="http://schemas.microsoft.com/office/drawing/2014/chart" uri="{C3380CC4-5D6E-409C-BE32-E72D297353CC}">
              <c16:uniqueId val="{00000002-5486-4111-A1AB-83574FB7A976}"/>
            </c:ext>
          </c:extLst>
        </c:ser>
        <c:ser>
          <c:idx val="3"/>
          <c:order val="3"/>
          <c:tx>
            <c:strRef>
              <c:f>Sheet1!$E$1</c:f>
              <c:strCache>
                <c:ptCount val="1"/>
                <c:pt idx="0">
                  <c:v>Series 4</c:v>
                </c:pt>
              </c:strCache>
            </c:strRef>
          </c:tx>
          <c:spPr>
            <a:solidFill>
              <a:schemeClr val="accent1"/>
            </a:solidFill>
            <a:ln>
              <a:noFill/>
            </a:ln>
            <a:effectLst/>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5486-4111-A1AB-83574FB7A976}"/>
            </c:ext>
          </c:extLst>
        </c:ser>
        <c:ser>
          <c:idx val="4"/>
          <c:order val="4"/>
          <c:tx>
            <c:strRef>
              <c:f>Sheet1!$F$1</c:f>
              <c:strCache>
                <c:ptCount val="1"/>
                <c:pt idx="0">
                  <c:v>Series 5</c:v>
                </c:pt>
              </c:strCache>
            </c:strRef>
          </c:tx>
          <c:spPr>
            <a:solidFill>
              <a:schemeClr val="accent2"/>
            </a:solidFill>
            <a:ln>
              <a:noFill/>
            </a:ln>
            <a:effectLst/>
          </c:spPr>
          <c:invertIfNegative val="0"/>
          <c:cat>
            <c:strRef>
              <c:f>Sheet1!$A$2</c:f>
              <c:strCache>
                <c:ptCount val="1"/>
                <c:pt idx="0">
                  <c:v>Category 1</c:v>
                </c:pt>
              </c:strCache>
            </c:strRef>
          </c:cat>
          <c:val>
            <c:numRef>
              <c:f>Sheet1!$F$2</c:f>
              <c:numCache>
                <c:formatCode>General</c:formatCode>
                <c:ptCount val="1"/>
                <c:pt idx="0">
                  <c:v>5</c:v>
                </c:pt>
              </c:numCache>
            </c:numRef>
          </c:val>
          <c:extLst>
            <c:ext xmlns:c16="http://schemas.microsoft.com/office/drawing/2014/chart" uri="{C3380CC4-5D6E-409C-BE32-E72D297353CC}">
              <c16:uniqueId val="{00000004-5486-4111-A1AB-83574FB7A976}"/>
            </c:ext>
          </c:extLst>
        </c:ser>
        <c:dLbls>
          <c:showLegendKey val="0"/>
          <c:showVal val="0"/>
          <c:showCatName val="0"/>
          <c:showSerName val="0"/>
          <c:showPercent val="0"/>
          <c:showBubbleSize val="0"/>
        </c:dLbls>
        <c:gapWidth val="159"/>
        <c:overlap val="-36"/>
        <c:axId val="-1390945072"/>
        <c:axId val="-1546428960"/>
      </c:barChart>
      <c:catAx>
        <c:axId val="-1390945072"/>
        <c:scaling>
          <c:orientation val="minMax"/>
        </c:scaling>
        <c:delete val="0"/>
        <c:axPos val="l"/>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2"/>
                </a:solidFill>
                <a:latin typeface="+mn-lt"/>
                <a:ea typeface="+mn-ea"/>
                <a:cs typeface="+mn-cs"/>
              </a:defRPr>
            </a:pPr>
            <a:endParaRPr lang="en-US"/>
          </a:p>
        </c:txPr>
        <c:crossAx val="-1546428960"/>
        <c:crosses val="autoZero"/>
        <c:auto val="1"/>
        <c:lblAlgn val="ctr"/>
        <c:lblOffset val="100"/>
        <c:noMultiLvlLbl val="0"/>
      </c:catAx>
      <c:valAx>
        <c:axId val="-1546428960"/>
        <c:scaling>
          <c:orientation val="minMax"/>
        </c:scaling>
        <c:delete val="0"/>
        <c:axPos val="b"/>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390945072"/>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manualLayout>
          <c:layoutTarget val="inner"/>
          <c:xMode val="edge"/>
          <c:yMode val="edge"/>
          <c:x val="0.28289996441916798"/>
          <c:y val="0.15932098765432101"/>
          <c:w val="0.44362491333324899"/>
          <c:h val="0.76660493827160503"/>
        </c:manualLayout>
      </c:layout>
      <c:pieChart>
        <c:varyColors val="1"/>
        <c:ser>
          <c:idx val="0"/>
          <c:order val="0"/>
          <c:tx>
            <c:strRef>
              <c:f>Sheet1!$B$1</c:f>
              <c:strCache>
                <c:ptCount val="1"/>
                <c:pt idx="0">
                  <c:v>Sales</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6-1807-44EC-ABFE-FB68A48786B7}"/>
              </c:ext>
            </c:extLst>
          </c:dPt>
          <c:dPt>
            <c:idx val="1"/>
            <c:bubble3D val="0"/>
            <c:spPr>
              <a:solidFill>
                <a:schemeClr val="accent6"/>
              </a:solidFill>
              <a:ln w="19050">
                <a:solidFill>
                  <a:schemeClr val="lt1"/>
                </a:solidFill>
              </a:ln>
              <a:effectLst/>
            </c:spPr>
            <c:extLst>
              <c:ext xmlns:c16="http://schemas.microsoft.com/office/drawing/2014/chart" uri="{C3380CC4-5D6E-409C-BE32-E72D297353CC}">
                <c16:uniqueId val="{00000005-1807-44EC-ABFE-FB68A48786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4-1807-44EC-ABFE-FB68A48786B7}"/>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3-1807-44EC-ABFE-FB68A48786B7}"/>
              </c:ext>
            </c:extLst>
          </c:dPt>
          <c:dPt>
            <c:idx val="4"/>
            <c:bubble3D val="0"/>
            <c:spPr>
              <a:solidFill>
                <a:schemeClr val="accent2"/>
              </a:solidFill>
              <a:ln w="19050">
                <a:solidFill>
                  <a:schemeClr val="lt1"/>
                </a:solidFill>
              </a:ln>
              <a:effectLst/>
            </c:spPr>
            <c:extLst>
              <c:ext xmlns:c16="http://schemas.microsoft.com/office/drawing/2014/chart" uri="{C3380CC4-5D6E-409C-BE32-E72D297353CC}">
                <c16:uniqueId val="{00000002-1807-44EC-ABFE-FB68A48786B7}"/>
              </c:ext>
            </c:extLst>
          </c:dPt>
          <c:dPt>
            <c:idx val="5"/>
            <c:bubble3D val="0"/>
            <c:spPr>
              <a:solidFill>
                <a:schemeClr val="accent5"/>
              </a:solidFill>
              <a:ln w="19050">
                <a:solidFill>
                  <a:schemeClr val="lt1"/>
                </a:solidFill>
              </a:ln>
              <a:effectLst/>
            </c:spPr>
            <c:extLst>
              <c:ext xmlns:c16="http://schemas.microsoft.com/office/drawing/2014/chart" uri="{C3380CC4-5D6E-409C-BE32-E72D297353CC}">
                <c16:uniqueId val="{00000001-1807-44EC-ABFE-FB68A48786B7}"/>
              </c:ext>
            </c:extLst>
          </c:dPt>
          <c:dLbls>
            <c:dLbl>
              <c:idx val="0"/>
              <c:layout>
                <c:manualLayout>
                  <c:x val="3.57498062743212E-2"/>
                  <c:y val="6.64141635073392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807-44EC-ABFE-FB68A48786B7}"/>
                </c:ext>
              </c:extLst>
            </c:dLbl>
            <c:dLbl>
              <c:idx val="1"/>
              <c:layout>
                <c:manualLayout>
                  <c:x val="3.0229644036975901E-3"/>
                  <c:y val="3.7447749586857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807-44EC-ABFE-FB68A48786B7}"/>
                </c:ext>
              </c:extLst>
            </c:dLbl>
            <c:dLbl>
              <c:idx val="2"/>
              <c:layout>
                <c:manualLayout>
                  <c:x val="-3.1003421666617501E-2"/>
                  <c:y val="7.7160493827149203E-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807-44EC-ABFE-FB68A48786B7}"/>
                </c:ext>
              </c:extLst>
            </c:dLbl>
            <c:dLbl>
              <c:idx val="3"/>
              <c:layout>
                <c:manualLayout>
                  <c:x val="-1.1416502624671959E-2"/>
                  <c:y val="3.858048993875765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07-44EC-ABFE-FB68A48786B7}"/>
                </c:ext>
              </c:extLst>
            </c:dLbl>
            <c:dLbl>
              <c:idx val="4"/>
              <c:layout>
                <c:manualLayout>
                  <c:x val="-1.91904446478974E-2"/>
                  <c:y val="1.31588412559540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07-44EC-ABFE-FB68A48786B7}"/>
                </c:ext>
              </c:extLst>
            </c:dLbl>
            <c:dLbl>
              <c:idx val="5"/>
              <c:layout>
                <c:manualLayout>
                  <c:x val="-4.5097878390201228E-3"/>
                  <c:y val="1.47178477690288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807-44EC-ABFE-FB68A48786B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Sheet1!$A$2:$A$7</c:f>
              <c:strCache>
                <c:ptCount val="6"/>
                <c:pt idx="0">
                  <c:v>Category</c:v>
                </c:pt>
                <c:pt idx="1">
                  <c:v>Category</c:v>
                </c:pt>
                <c:pt idx="2">
                  <c:v>Category</c:v>
                </c:pt>
                <c:pt idx="3">
                  <c:v>Category</c:v>
                </c:pt>
                <c:pt idx="4">
                  <c:v>Category</c:v>
                </c:pt>
                <c:pt idx="5">
                  <c:v>Category</c:v>
                </c:pt>
              </c:strCache>
            </c:strRef>
          </c:cat>
          <c:val>
            <c:numRef>
              <c:f>Sheet1!$B$2:$B$7</c:f>
              <c:numCache>
                <c:formatCode>0%</c:formatCode>
                <c:ptCount val="6"/>
                <c:pt idx="0">
                  <c:v>0.25</c:v>
                </c:pt>
                <c:pt idx="1">
                  <c:v>0.2</c:v>
                </c:pt>
                <c:pt idx="2">
                  <c:v>0.2</c:v>
                </c:pt>
                <c:pt idx="3">
                  <c:v>0.15</c:v>
                </c:pt>
                <c:pt idx="4">
                  <c:v>0.1</c:v>
                </c:pt>
                <c:pt idx="5">
                  <c:v>0.1</c:v>
                </c:pt>
              </c:numCache>
            </c:numRef>
          </c:val>
          <c:extLst>
            <c:ext xmlns:c16="http://schemas.microsoft.com/office/drawing/2014/chart" uri="{C3380CC4-5D6E-409C-BE32-E72D297353CC}">
              <c16:uniqueId val="{00000000-1807-44EC-ABFE-FB68A48786B7}"/>
            </c:ext>
          </c:extLst>
        </c:ser>
        <c:dLbls>
          <c:showLegendKey val="0"/>
          <c:showVal val="0"/>
          <c:showCatName val="0"/>
          <c:showSerName val="0"/>
          <c:showPercent val="0"/>
          <c:showBubbleSize val="0"/>
          <c:showLeaderLines val="0"/>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r>
              <a:rPr lang="en-US" dirty="0">
                <a:solidFill>
                  <a:schemeClr val="tx2"/>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sq">
              <a:solidFill>
                <a:schemeClr val="accent4"/>
              </a:solidFill>
              <a:miter lim="800000"/>
            </a:ln>
            <a:effectLst/>
          </c:spPr>
          <c:marker>
            <c:symbol val="none"/>
          </c:marker>
          <c:cat>
            <c:strRef>
              <c:f>Sheet1!$A$2:$A$4</c:f>
              <c:strCache>
                <c:ptCount val="3"/>
                <c:pt idx="0">
                  <c:v>Category 1</c:v>
                </c:pt>
                <c:pt idx="1">
                  <c:v>Category 2</c:v>
                </c:pt>
                <c:pt idx="2">
                  <c:v>Category 3</c:v>
                </c:pt>
              </c:strCache>
            </c:strRef>
          </c:cat>
          <c:val>
            <c:numRef>
              <c:f>Sheet1!$B$2:$B$4</c:f>
              <c:numCache>
                <c:formatCode>General</c:formatCode>
                <c:ptCount val="3"/>
                <c:pt idx="0">
                  <c:v>1</c:v>
                </c:pt>
                <c:pt idx="1">
                  <c:v>5</c:v>
                </c:pt>
                <c:pt idx="2">
                  <c:v>2</c:v>
                </c:pt>
              </c:numCache>
            </c:numRef>
          </c:val>
          <c:smooth val="0"/>
          <c:extLst>
            <c:ext xmlns:c16="http://schemas.microsoft.com/office/drawing/2014/chart" uri="{C3380CC4-5D6E-409C-BE32-E72D297353CC}">
              <c16:uniqueId val="{00000000-3B74-4DF5-A245-91EEB811CF8B}"/>
            </c:ext>
          </c:extLst>
        </c:ser>
        <c:ser>
          <c:idx val="1"/>
          <c:order val="1"/>
          <c:tx>
            <c:strRef>
              <c:f>Sheet1!$C$1</c:f>
              <c:strCache>
                <c:ptCount val="1"/>
                <c:pt idx="0">
                  <c:v>Series 2</c:v>
                </c:pt>
              </c:strCache>
            </c:strRef>
          </c:tx>
          <c:spPr>
            <a:ln w="28575" cap="sq">
              <a:solidFill>
                <a:schemeClr val="accent6"/>
              </a:solidFill>
              <a:miter lim="800000"/>
            </a:ln>
            <a:effectLst/>
          </c:spPr>
          <c:marker>
            <c:symbol val="none"/>
          </c:marker>
          <c:cat>
            <c:strRef>
              <c:f>Sheet1!$A$2:$A$4</c:f>
              <c:strCache>
                <c:ptCount val="3"/>
                <c:pt idx="0">
                  <c:v>Category 1</c:v>
                </c:pt>
                <c:pt idx="1">
                  <c:v>Category 2</c:v>
                </c:pt>
                <c:pt idx="2">
                  <c:v>Category 3</c:v>
                </c:pt>
              </c:strCache>
            </c:strRef>
          </c:cat>
          <c:val>
            <c:numRef>
              <c:f>Sheet1!$C$2:$C$4</c:f>
              <c:numCache>
                <c:formatCode>General</c:formatCode>
                <c:ptCount val="3"/>
                <c:pt idx="0">
                  <c:v>2</c:v>
                </c:pt>
                <c:pt idx="1">
                  <c:v>4</c:v>
                </c:pt>
                <c:pt idx="2">
                  <c:v>1</c:v>
                </c:pt>
              </c:numCache>
            </c:numRef>
          </c:val>
          <c:smooth val="0"/>
          <c:extLst>
            <c:ext xmlns:c16="http://schemas.microsoft.com/office/drawing/2014/chart" uri="{C3380CC4-5D6E-409C-BE32-E72D297353CC}">
              <c16:uniqueId val="{00000001-3B74-4DF5-A245-91EEB811CF8B}"/>
            </c:ext>
          </c:extLst>
        </c:ser>
        <c:ser>
          <c:idx val="2"/>
          <c:order val="2"/>
          <c:tx>
            <c:strRef>
              <c:f>Sheet1!$D$1</c:f>
              <c:strCache>
                <c:ptCount val="1"/>
                <c:pt idx="0">
                  <c:v>Series 3</c:v>
                </c:pt>
              </c:strCache>
            </c:strRef>
          </c:tx>
          <c:spPr>
            <a:ln w="28575" cap="sq">
              <a:solidFill>
                <a:schemeClr val="accent1"/>
              </a:solidFill>
              <a:miter lim="800000"/>
            </a:ln>
            <a:effectLst/>
          </c:spPr>
          <c:marker>
            <c:symbol val="none"/>
          </c:marker>
          <c:cat>
            <c:strRef>
              <c:f>Sheet1!$A$2:$A$4</c:f>
              <c:strCache>
                <c:ptCount val="3"/>
                <c:pt idx="0">
                  <c:v>Category 1</c:v>
                </c:pt>
                <c:pt idx="1">
                  <c:v>Category 2</c:v>
                </c:pt>
                <c:pt idx="2">
                  <c:v>Category 3</c:v>
                </c:pt>
              </c:strCache>
            </c:strRef>
          </c:cat>
          <c:val>
            <c:numRef>
              <c:f>Sheet1!$D$2:$D$4</c:f>
              <c:numCache>
                <c:formatCode>General</c:formatCode>
                <c:ptCount val="3"/>
                <c:pt idx="0">
                  <c:v>3</c:v>
                </c:pt>
                <c:pt idx="1">
                  <c:v>4</c:v>
                </c:pt>
                <c:pt idx="2">
                  <c:v>2</c:v>
                </c:pt>
              </c:numCache>
            </c:numRef>
          </c:val>
          <c:smooth val="0"/>
          <c:extLst>
            <c:ext xmlns:c16="http://schemas.microsoft.com/office/drawing/2014/chart" uri="{C3380CC4-5D6E-409C-BE32-E72D297353CC}">
              <c16:uniqueId val="{00000002-3B74-4DF5-A245-91EEB811CF8B}"/>
            </c:ext>
          </c:extLst>
        </c:ser>
        <c:ser>
          <c:idx val="3"/>
          <c:order val="3"/>
          <c:tx>
            <c:strRef>
              <c:f>Sheet1!$E$1</c:f>
              <c:strCache>
                <c:ptCount val="1"/>
                <c:pt idx="0">
                  <c:v>Series 4</c:v>
                </c:pt>
              </c:strCache>
            </c:strRef>
          </c:tx>
          <c:spPr>
            <a:ln w="28575" cap="sq">
              <a:solidFill>
                <a:schemeClr val="accent3"/>
              </a:solidFill>
              <a:miter lim="800000"/>
            </a:ln>
            <a:effectLst/>
          </c:spPr>
          <c:marker>
            <c:symbol val="none"/>
          </c:marker>
          <c:cat>
            <c:strRef>
              <c:f>Sheet1!$A$2:$A$4</c:f>
              <c:strCache>
                <c:ptCount val="3"/>
                <c:pt idx="0">
                  <c:v>Category 1</c:v>
                </c:pt>
                <c:pt idx="1">
                  <c:v>Category 2</c:v>
                </c:pt>
                <c:pt idx="2">
                  <c:v>Category 3</c:v>
                </c:pt>
              </c:strCache>
            </c:strRef>
          </c:cat>
          <c:val>
            <c:numRef>
              <c:f>Sheet1!$E$2:$E$4</c:f>
              <c:numCache>
                <c:formatCode>General</c:formatCode>
                <c:ptCount val="3"/>
                <c:pt idx="0">
                  <c:v>4</c:v>
                </c:pt>
                <c:pt idx="1">
                  <c:v>2</c:v>
                </c:pt>
                <c:pt idx="2">
                  <c:v>1</c:v>
                </c:pt>
              </c:numCache>
            </c:numRef>
          </c:val>
          <c:smooth val="0"/>
          <c:extLst>
            <c:ext xmlns:c16="http://schemas.microsoft.com/office/drawing/2014/chart" uri="{C3380CC4-5D6E-409C-BE32-E72D297353CC}">
              <c16:uniqueId val="{00000003-3B74-4DF5-A245-91EEB811CF8B}"/>
            </c:ext>
          </c:extLst>
        </c:ser>
        <c:ser>
          <c:idx val="4"/>
          <c:order val="4"/>
          <c:tx>
            <c:strRef>
              <c:f>Sheet1!$F$1</c:f>
              <c:strCache>
                <c:ptCount val="1"/>
                <c:pt idx="0">
                  <c:v>Series 5</c:v>
                </c:pt>
              </c:strCache>
            </c:strRef>
          </c:tx>
          <c:spPr>
            <a:ln w="28575" cap="sq">
              <a:solidFill>
                <a:schemeClr val="accent2"/>
              </a:solidFill>
              <a:miter lim="800000"/>
            </a:ln>
            <a:effectLst/>
          </c:spPr>
          <c:marker>
            <c:symbol val="none"/>
          </c:marker>
          <c:cat>
            <c:strRef>
              <c:f>Sheet1!$A$2:$A$4</c:f>
              <c:strCache>
                <c:ptCount val="3"/>
                <c:pt idx="0">
                  <c:v>Category 1</c:v>
                </c:pt>
                <c:pt idx="1">
                  <c:v>Category 2</c:v>
                </c:pt>
                <c:pt idx="2">
                  <c:v>Category 3</c:v>
                </c:pt>
              </c:strCache>
            </c:strRef>
          </c:cat>
          <c:val>
            <c:numRef>
              <c:f>Sheet1!$F$2:$F$4</c:f>
              <c:numCache>
                <c:formatCode>General</c:formatCode>
                <c:ptCount val="3"/>
                <c:pt idx="0">
                  <c:v>5</c:v>
                </c:pt>
                <c:pt idx="1">
                  <c:v>1</c:v>
                </c:pt>
                <c:pt idx="2">
                  <c:v>4</c:v>
                </c:pt>
              </c:numCache>
            </c:numRef>
          </c:val>
          <c:smooth val="0"/>
          <c:extLst>
            <c:ext xmlns:c16="http://schemas.microsoft.com/office/drawing/2014/chart" uri="{C3380CC4-5D6E-409C-BE32-E72D297353CC}">
              <c16:uniqueId val="{00000004-3B74-4DF5-A245-91EEB811CF8B}"/>
            </c:ext>
          </c:extLst>
        </c:ser>
        <c:dLbls>
          <c:showLegendKey val="0"/>
          <c:showVal val="0"/>
          <c:showCatName val="0"/>
          <c:showSerName val="0"/>
          <c:showPercent val="0"/>
          <c:showBubbleSize val="0"/>
        </c:dLbls>
        <c:smooth val="0"/>
        <c:axId val="-1371684048"/>
        <c:axId val="-1371682272"/>
      </c:lineChart>
      <c:catAx>
        <c:axId val="-1371684048"/>
        <c:scaling>
          <c:orientation val="minMax"/>
        </c:scaling>
        <c:delete val="0"/>
        <c:axPos val="b"/>
        <c:numFmt formatCode="General" sourceLinked="1"/>
        <c:majorTickMark val="none"/>
        <c:minorTickMark val="none"/>
        <c:tickLblPos val="nextTo"/>
        <c:spPr>
          <a:noFill/>
          <a:ln w="25400" cap="flat" cmpd="sng" algn="ctr">
            <a:solidFill>
              <a:schemeClr val="tx2"/>
            </a:solidFill>
            <a:round/>
          </a:ln>
          <a:effectLst/>
        </c:spPr>
        <c:txPr>
          <a:bodyPr rot="-60000000" spcFirstLastPara="1" vertOverflow="ellipsis" vert="horz" wrap="square" anchor="ctr" anchorCtr="1"/>
          <a:lstStyle/>
          <a:p>
            <a:pPr algn="ctr">
              <a:defRPr lang="en-US" sz="1400" b="0" i="0" u="none" strike="noStrike" kern="1200" baseline="0">
                <a:solidFill>
                  <a:schemeClr val="tx2"/>
                </a:solidFill>
                <a:latin typeface="+mn-lt"/>
                <a:ea typeface="+mn-ea"/>
                <a:cs typeface="+mn-cs"/>
              </a:defRPr>
            </a:pPr>
            <a:endParaRPr lang="en-US"/>
          </a:p>
        </c:txPr>
        <c:crossAx val="-1371682272"/>
        <c:crosses val="autoZero"/>
        <c:auto val="1"/>
        <c:lblAlgn val="ctr"/>
        <c:lblOffset val="100"/>
        <c:noMultiLvlLbl val="0"/>
      </c:catAx>
      <c:valAx>
        <c:axId val="-1371682272"/>
        <c:scaling>
          <c:orientation val="minMax"/>
        </c:scaling>
        <c:delete val="0"/>
        <c:axPos val="l"/>
        <c:majorGridlines>
          <c:spPr>
            <a:ln w="9525" cap="flat" cmpd="sng" algn="ctr">
              <a:solidFill>
                <a:schemeClr val="tx1">
                  <a:lumMod val="20000"/>
                  <a:lumOff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371684048"/>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199A-45E3-9B3B-35A92C6DC03A}"/>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4"/>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99A-45E3-9B3B-35A92C6DC03A}"/>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1-0F2C-4CC8-A5D5-5647F92DADD8}"/>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0-0F2C-4CC8-A5D5-5647F92DAD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1/5/2020</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1.802"/>
    </inkml:context>
    <inkml:brush xml:id="br0">
      <inkml:brushProperty name="width" value="0.03533" units="cm"/>
      <inkml:brushProperty name="height" value="0.03533" units="cm"/>
    </inkml:brush>
  </inkml:definitions>
  <inkml:trace contextRef="#ctx0" brushRef="#br0">13433 479 1297 0 0,'0'0'208'0'0,"0"0"-544"0"0,0 0-657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2.745"/>
    </inkml:context>
    <inkml:brush xml:id="br0">
      <inkml:brushProperty name="width" value="0.03333" units="cm"/>
      <inkml:brushProperty name="height" value="0.03333" units="cm"/>
    </inkml:brush>
  </inkml:definitions>
  <inkml:trace contextRef="#ctx0" brushRef="#br0">13472 438 5138 0 0,'0'0'961'0'0,"0"0"143"0"0,0 0 161 0 0,0 0-321 0 0,0 0-271 0 0,0 0-449 0 0,0 0-96 0 0,0 0 0 0 0,0 0-256 0 0,0 0-833 0 0,0 0-1072 0 0,0 0-1584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3.737"/>
    </inkml:context>
    <inkml:brush xml:id="br0">
      <inkml:brushProperty name="width" value="0.03333" units="cm"/>
      <inkml:brushProperty name="height" value="0.03333" units="cm"/>
    </inkml:brush>
  </inkml:definitions>
  <inkml:trace contextRef="#ctx0" brushRef="#br0">11197 1352 11285 0 0,'0'0'-368'0'0,"0"0"-2705"0"0,0 0-4307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1.802"/>
    </inkml:context>
    <inkml:brush xml:id="br0">
      <inkml:brushProperty name="width" value="0.03533" units="cm"/>
      <inkml:brushProperty name="height" value="0.03533" units="cm"/>
    </inkml:brush>
  </inkml:definitions>
  <inkml:trace contextRef="#ctx0" brushRef="#br0">13433 479 1297 0 0,'0'0'208'0'0,"0"0"-544"0"0,0 0-657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2.745"/>
    </inkml:context>
    <inkml:brush xml:id="br0">
      <inkml:brushProperty name="width" value="0.03333" units="cm"/>
      <inkml:brushProperty name="height" value="0.03333" units="cm"/>
    </inkml:brush>
  </inkml:definitions>
  <inkml:trace contextRef="#ctx0" brushRef="#br0">13472 438 5138 0 0,'0'0'961'0'0,"0"0"143"0"0,0 0 161 0 0,0 0-321 0 0,0 0-271 0 0,0 0-449 0 0,0 0-96 0 0,0 0 0 0 0,0 0-256 0 0,0 0-833 0 0,0 0-1072 0 0,0 0-1584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7-12-14T17:50:43.737"/>
    </inkml:context>
    <inkml:brush xml:id="br0">
      <inkml:brushProperty name="width" value="0.03333" units="cm"/>
      <inkml:brushProperty name="height" value="0.03333" units="cm"/>
    </inkml:brush>
  </inkml:definitions>
  <inkml:trace contextRef="#ctx0" brushRef="#br0">11197 1352 11285 0 0,'0'0'-368'0'0,"0"0"-2705"0"0,0 0-4307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1/5/2020</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a:t>
            </a:fld>
            <a:endParaRPr lang="en-US" dirty="0"/>
          </a:p>
        </p:txBody>
      </p:sp>
    </p:spTree>
    <p:extLst>
      <p:ext uri="{BB962C8B-B14F-4D97-AF65-F5344CB8AC3E}">
        <p14:creationId xmlns:p14="http://schemas.microsoft.com/office/powerpoint/2010/main" val="399361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31</a:t>
            </a:fld>
            <a:endParaRPr lang="en-US" dirty="0"/>
          </a:p>
        </p:txBody>
      </p:sp>
    </p:spTree>
    <p:extLst>
      <p:ext uri="{BB962C8B-B14F-4D97-AF65-F5344CB8AC3E}">
        <p14:creationId xmlns:p14="http://schemas.microsoft.com/office/powerpoint/2010/main" val="779135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33</a:t>
            </a:fld>
            <a:endParaRPr lang="en-US" dirty="0"/>
          </a:p>
        </p:txBody>
      </p:sp>
    </p:spTree>
    <p:extLst>
      <p:ext uri="{BB962C8B-B14F-4D97-AF65-F5344CB8AC3E}">
        <p14:creationId xmlns:p14="http://schemas.microsoft.com/office/powerpoint/2010/main" val="291084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34</a:t>
            </a:fld>
            <a:endParaRPr lang="en-US" dirty="0"/>
          </a:p>
        </p:txBody>
      </p:sp>
    </p:spTree>
    <p:extLst>
      <p:ext uri="{BB962C8B-B14F-4D97-AF65-F5344CB8AC3E}">
        <p14:creationId xmlns:p14="http://schemas.microsoft.com/office/powerpoint/2010/main" val="3024317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35</a:t>
            </a:fld>
            <a:endParaRPr lang="en-US" dirty="0"/>
          </a:p>
        </p:txBody>
      </p:sp>
    </p:spTree>
    <p:extLst>
      <p:ext uri="{BB962C8B-B14F-4D97-AF65-F5344CB8AC3E}">
        <p14:creationId xmlns:p14="http://schemas.microsoft.com/office/powerpoint/2010/main" val="1556108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36</a:t>
            </a:fld>
            <a:endParaRPr lang="en-US" dirty="0"/>
          </a:p>
        </p:txBody>
      </p:sp>
    </p:spTree>
    <p:extLst>
      <p:ext uri="{BB962C8B-B14F-4D97-AF65-F5344CB8AC3E}">
        <p14:creationId xmlns:p14="http://schemas.microsoft.com/office/powerpoint/2010/main" val="340808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37</a:t>
            </a:fld>
            <a:endParaRPr lang="en-US" dirty="0"/>
          </a:p>
        </p:txBody>
      </p:sp>
    </p:spTree>
    <p:extLst>
      <p:ext uri="{BB962C8B-B14F-4D97-AF65-F5344CB8AC3E}">
        <p14:creationId xmlns:p14="http://schemas.microsoft.com/office/powerpoint/2010/main" val="402795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38</a:t>
            </a:fld>
            <a:endParaRPr lang="en-US" dirty="0"/>
          </a:p>
        </p:txBody>
      </p:sp>
    </p:spTree>
    <p:extLst>
      <p:ext uri="{BB962C8B-B14F-4D97-AF65-F5344CB8AC3E}">
        <p14:creationId xmlns:p14="http://schemas.microsoft.com/office/powerpoint/2010/main" val="2170213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39</a:t>
            </a:fld>
            <a:endParaRPr lang="en-US" dirty="0"/>
          </a:p>
        </p:txBody>
      </p:sp>
    </p:spTree>
    <p:extLst>
      <p:ext uri="{BB962C8B-B14F-4D97-AF65-F5344CB8AC3E}">
        <p14:creationId xmlns:p14="http://schemas.microsoft.com/office/powerpoint/2010/main" val="1724509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40</a:t>
            </a:fld>
            <a:endParaRPr lang="en-US" dirty="0"/>
          </a:p>
        </p:txBody>
      </p:sp>
    </p:spTree>
    <p:extLst>
      <p:ext uri="{BB962C8B-B14F-4D97-AF65-F5344CB8AC3E}">
        <p14:creationId xmlns:p14="http://schemas.microsoft.com/office/powerpoint/2010/main" val="1895084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41</a:t>
            </a:fld>
            <a:endParaRPr lang="en-US" dirty="0"/>
          </a:p>
        </p:txBody>
      </p:sp>
    </p:spTree>
    <p:extLst>
      <p:ext uri="{BB962C8B-B14F-4D97-AF65-F5344CB8AC3E}">
        <p14:creationId xmlns:p14="http://schemas.microsoft.com/office/powerpoint/2010/main" val="194471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a:t>
            </a:fld>
            <a:endParaRPr lang="en-US" dirty="0"/>
          </a:p>
        </p:txBody>
      </p:sp>
    </p:spTree>
    <p:extLst>
      <p:ext uri="{BB962C8B-B14F-4D97-AF65-F5344CB8AC3E}">
        <p14:creationId xmlns:p14="http://schemas.microsoft.com/office/powerpoint/2010/main" val="2900103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42</a:t>
            </a:fld>
            <a:endParaRPr lang="en-US" dirty="0"/>
          </a:p>
        </p:txBody>
      </p:sp>
    </p:spTree>
    <p:extLst>
      <p:ext uri="{BB962C8B-B14F-4D97-AF65-F5344CB8AC3E}">
        <p14:creationId xmlns:p14="http://schemas.microsoft.com/office/powerpoint/2010/main" val="282516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43</a:t>
            </a:fld>
            <a:endParaRPr lang="en-US" dirty="0"/>
          </a:p>
        </p:txBody>
      </p:sp>
    </p:spTree>
    <p:extLst>
      <p:ext uri="{BB962C8B-B14F-4D97-AF65-F5344CB8AC3E}">
        <p14:creationId xmlns:p14="http://schemas.microsoft.com/office/powerpoint/2010/main" val="180840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44</a:t>
            </a:fld>
            <a:endParaRPr lang="en-US" dirty="0"/>
          </a:p>
        </p:txBody>
      </p:sp>
    </p:spTree>
    <p:extLst>
      <p:ext uri="{BB962C8B-B14F-4D97-AF65-F5344CB8AC3E}">
        <p14:creationId xmlns:p14="http://schemas.microsoft.com/office/powerpoint/2010/main" val="4170726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45</a:t>
            </a:fld>
            <a:endParaRPr lang="en-US" dirty="0"/>
          </a:p>
        </p:txBody>
      </p:sp>
    </p:spTree>
    <p:extLst>
      <p:ext uri="{BB962C8B-B14F-4D97-AF65-F5344CB8AC3E}">
        <p14:creationId xmlns:p14="http://schemas.microsoft.com/office/powerpoint/2010/main" val="605592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46</a:t>
            </a:fld>
            <a:endParaRPr lang="en-US" dirty="0"/>
          </a:p>
        </p:txBody>
      </p:sp>
    </p:spTree>
    <p:extLst>
      <p:ext uri="{BB962C8B-B14F-4D97-AF65-F5344CB8AC3E}">
        <p14:creationId xmlns:p14="http://schemas.microsoft.com/office/powerpoint/2010/main" val="1951926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55</a:t>
            </a:fld>
            <a:endParaRPr lang="en-US" dirty="0"/>
          </a:p>
        </p:txBody>
      </p:sp>
    </p:spTree>
    <p:extLst>
      <p:ext uri="{BB962C8B-B14F-4D97-AF65-F5344CB8AC3E}">
        <p14:creationId xmlns:p14="http://schemas.microsoft.com/office/powerpoint/2010/main" val="2796667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56</a:t>
            </a:fld>
            <a:endParaRPr lang="en-US" dirty="0"/>
          </a:p>
        </p:txBody>
      </p:sp>
    </p:spTree>
    <p:extLst>
      <p:ext uri="{BB962C8B-B14F-4D97-AF65-F5344CB8AC3E}">
        <p14:creationId xmlns:p14="http://schemas.microsoft.com/office/powerpoint/2010/main" val="2539058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57</a:t>
            </a:fld>
            <a:endParaRPr lang="en-US" dirty="0"/>
          </a:p>
        </p:txBody>
      </p:sp>
    </p:spTree>
    <p:extLst>
      <p:ext uri="{BB962C8B-B14F-4D97-AF65-F5344CB8AC3E}">
        <p14:creationId xmlns:p14="http://schemas.microsoft.com/office/powerpoint/2010/main" val="3530796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58</a:t>
            </a:fld>
            <a:endParaRPr lang="en-US" dirty="0"/>
          </a:p>
        </p:txBody>
      </p:sp>
    </p:spTree>
    <p:extLst>
      <p:ext uri="{BB962C8B-B14F-4D97-AF65-F5344CB8AC3E}">
        <p14:creationId xmlns:p14="http://schemas.microsoft.com/office/powerpoint/2010/main" val="1923660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61</a:t>
            </a:fld>
            <a:endParaRPr lang="en-US" dirty="0"/>
          </a:p>
        </p:txBody>
      </p:sp>
    </p:spTree>
    <p:extLst>
      <p:ext uri="{BB962C8B-B14F-4D97-AF65-F5344CB8AC3E}">
        <p14:creationId xmlns:p14="http://schemas.microsoft.com/office/powerpoint/2010/main" val="18144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5</a:t>
            </a:fld>
            <a:endParaRPr lang="en-US" dirty="0"/>
          </a:p>
        </p:txBody>
      </p:sp>
    </p:spTree>
    <p:extLst>
      <p:ext uri="{BB962C8B-B14F-4D97-AF65-F5344CB8AC3E}">
        <p14:creationId xmlns:p14="http://schemas.microsoft.com/office/powerpoint/2010/main" val="1570312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62</a:t>
            </a:fld>
            <a:endParaRPr lang="en-US" dirty="0"/>
          </a:p>
        </p:txBody>
      </p:sp>
    </p:spTree>
    <p:extLst>
      <p:ext uri="{BB962C8B-B14F-4D97-AF65-F5344CB8AC3E}">
        <p14:creationId xmlns:p14="http://schemas.microsoft.com/office/powerpoint/2010/main" val="2486822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63</a:t>
            </a:fld>
            <a:endParaRPr lang="en-US" dirty="0"/>
          </a:p>
        </p:txBody>
      </p:sp>
    </p:spTree>
    <p:extLst>
      <p:ext uri="{BB962C8B-B14F-4D97-AF65-F5344CB8AC3E}">
        <p14:creationId xmlns:p14="http://schemas.microsoft.com/office/powerpoint/2010/main" val="1109809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65</a:t>
            </a:fld>
            <a:endParaRPr lang="en-US" dirty="0"/>
          </a:p>
        </p:txBody>
      </p:sp>
    </p:spTree>
    <p:extLst>
      <p:ext uri="{BB962C8B-B14F-4D97-AF65-F5344CB8AC3E}">
        <p14:creationId xmlns:p14="http://schemas.microsoft.com/office/powerpoint/2010/main" val="553554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66</a:t>
            </a:fld>
            <a:endParaRPr lang="en-US" dirty="0"/>
          </a:p>
        </p:txBody>
      </p:sp>
    </p:spTree>
    <p:extLst>
      <p:ext uri="{BB962C8B-B14F-4D97-AF65-F5344CB8AC3E}">
        <p14:creationId xmlns:p14="http://schemas.microsoft.com/office/powerpoint/2010/main" val="1800005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67</a:t>
            </a:fld>
            <a:endParaRPr lang="en-US" dirty="0"/>
          </a:p>
        </p:txBody>
      </p:sp>
    </p:spTree>
    <p:extLst>
      <p:ext uri="{BB962C8B-B14F-4D97-AF65-F5344CB8AC3E}">
        <p14:creationId xmlns:p14="http://schemas.microsoft.com/office/powerpoint/2010/main" val="1344525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68</a:t>
            </a:fld>
            <a:endParaRPr lang="en-US" dirty="0"/>
          </a:p>
        </p:txBody>
      </p:sp>
    </p:spTree>
    <p:extLst>
      <p:ext uri="{BB962C8B-B14F-4D97-AF65-F5344CB8AC3E}">
        <p14:creationId xmlns:p14="http://schemas.microsoft.com/office/powerpoint/2010/main" val="1936530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72</a:t>
            </a:fld>
            <a:endParaRPr lang="en-US" dirty="0"/>
          </a:p>
        </p:txBody>
      </p:sp>
    </p:spTree>
    <p:extLst>
      <p:ext uri="{BB962C8B-B14F-4D97-AF65-F5344CB8AC3E}">
        <p14:creationId xmlns:p14="http://schemas.microsoft.com/office/powerpoint/2010/main" val="291716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73</a:t>
            </a:fld>
            <a:endParaRPr lang="en-US" dirty="0"/>
          </a:p>
        </p:txBody>
      </p:sp>
    </p:spTree>
    <p:extLst>
      <p:ext uri="{BB962C8B-B14F-4D97-AF65-F5344CB8AC3E}">
        <p14:creationId xmlns:p14="http://schemas.microsoft.com/office/powerpoint/2010/main" val="4044474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74</a:t>
            </a:fld>
            <a:endParaRPr lang="en-US" dirty="0"/>
          </a:p>
        </p:txBody>
      </p:sp>
    </p:spTree>
    <p:extLst>
      <p:ext uri="{BB962C8B-B14F-4D97-AF65-F5344CB8AC3E}">
        <p14:creationId xmlns:p14="http://schemas.microsoft.com/office/powerpoint/2010/main" val="313917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75</a:t>
            </a:fld>
            <a:endParaRPr lang="en-US" dirty="0"/>
          </a:p>
        </p:txBody>
      </p:sp>
    </p:spTree>
    <p:extLst>
      <p:ext uri="{BB962C8B-B14F-4D97-AF65-F5344CB8AC3E}">
        <p14:creationId xmlns:p14="http://schemas.microsoft.com/office/powerpoint/2010/main" val="43701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6</a:t>
            </a:fld>
            <a:endParaRPr lang="en-US" dirty="0"/>
          </a:p>
        </p:txBody>
      </p:sp>
    </p:spTree>
    <p:extLst>
      <p:ext uri="{BB962C8B-B14F-4D97-AF65-F5344CB8AC3E}">
        <p14:creationId xmlns:p14="http://schemas.microsoft.com/office/powerpoint/2010/main" val="712037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76</a:t>
            </a:fld>
            <a:endParaRPr lang="en-US" dirty="0"/>
          </a:p>
        </p:txBody>
      </p:sp>
    </p:spTree>
    <p:extLst>
      <p:ext uri="{BB962C8B-B14F-4D97-AF65-F5344CB8AC3E}">
        <p14:creationId xmlns:p14="http://schemas.microsoft.com/office/powerpoint/2010/main" val="2012322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77</a:t>
            </a:fld>
            <a:endParaRPr lang="en-US" dirty="0"/>
          </a:p>
        </p:txBody>
      </p:sp>
    </p:spTree>
    <p:extLst>
      <p:ext uri="{BB962C8B-B14F-4D97-AF65-F5344CB8AC3E}">
        <p14:creationId xmlns:p14="http://schemas.microsoft.com/office/powerpoint/2010/main" val="1147332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78</a:t>
            </a:fld>
            <a:endParaRPr lang="en-US" dirty="0"/>
          </a:p>
        </p:txBody>
      </p:sp>
    </p:spTree>
    <p:extLst>
      <p:ext uri="{BB962C8B-B14F-4D97-AF65-F5344CB8AC3E}">
        <p14:creationId xmlns:p14="http://schemas.microsoft.com/office/powerpoint/2010/main" val="1513311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79</a:t>
            </a:fld>
            <a:endParaRPr lang="en-US" dirty="0"/>
          </a:p>
        </p:txBody>
      </p:sp>
    </p:spTree>
    <p:extLst>
      <p:ext uri="{BB962C8B-B14F-4D97-AF65-F5344CB8AC3E}">
        <p14:creationId xmlns:p14="http://schemas.microsoft.com/office/powerpoint/2010/main" val="315951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80</a:t>
            </a:fld>
            <a:endParaRPr lang="en-US" dirty="0"/>
          </a:p>
        </p:txBody>
      </p:sp>
    </p:spTree>
    <p:extLst>
      <p:ext uri="{BB962C8B-B14F-4D97-AF65-F5344CB8AC3E}">
        <p14:creationId xmlns:p14="http://schemas.microsoft.com/office/powerpoint/2010/main" val="4008119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81</a:t>
            </a:fld>
            <a:endParaRPr lang="en-US" dirty="0"/>
          </a:p>
        </p:txBody>
      </p:sp>
    </p:spTree>
    <p:extLst>
      <p:ext uri="{BB962C8B-B14F-4D97-AF65-F5344CB8AC3E}">
        <p14:creationId xmlns:p14="http://schemas.microsoft.com/office/powerpoint/2010/main" val="18939221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82</a:t>
            </a:fld>
            <a:endParaRPr lang="en-US" dirty="0"/>
          </a:p>
        </p:txBody>
      </p:sp>
    </p:spTree>
    <p:extLst>
      <p:ext uri="{BB962C8B-B14F-4D97-AF65-F5344CB8AC3E}">
        <p14:creationId xmlns:p14="http://schemas.microsoft.com/office/powerpoint/2010/main" val="1769747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83</a:t>
            </a:fld>
            <a:endParaRPr lang="en-US" dirty="0"/>
          </a:p>
        </p:txBody>
      </p:sp>
    </p:spTree>
    <p:extLst>
      <p:ext uri="{BB962C8B-B14F-4D97-AF65-F5344CB8AC3E}">
        <p14:creationId xmlns:p14="http://schemas.microsoft.com/office/powerpoint/2010/main" val="37857596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84</a:t>
            </a:fld>
            <a:endParaRPr lang="en-US" dirty="0"/>
          </a:p>
        </p:txBody>
      </p:sp>
    </p:spTree>
    <p:extLst>
      <p:ext uri="{BB962C8B-B14F-4D97-AF65-F5344CB8AC3E}">
        <p14:creationId xmlns:p14="http://schemas.microsoft.com/office/powerpoint/2010/main" val="2292753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85</a:t>
            </a:fld>
            <a:endParaRPr lang="en-US" dirty="0"/>
          </a:p>
        </p:txBody>
      </p:sp>
    </p:spTree>
    <p:extLst>
      <p:ext uri="{BB962C8B-B14F-4D97-AF65-F5344CB8AC3E}">
        <p14:creationId xmlns:p14="http://schemas.microsoft.com/office/powerpoint/2010/main" val="2403368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7</a:t>
            </a:fld>
            <a:endParaRPr lang="en-US" dirty="0"/>
          </a:p>
        </p:txBody>
      </p:sp>
    </p:spTree>
    <p:extLst>
      <p:ext uri="{BB962C8B-B14F-4D97-AF65-F5344CB8AC3E}">
        <p14:creationId xmlns:p14="http://schemas.microsoft.com/office/powerpoint/2010/main" val="40117340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86</a:t>
            </a:fld>
            <a:endParaRPr lang="en-US" dirty="0"/>
          </a:p>
        </p:txBody>
      </p:sp>
    </p:spTree>
    <p:extLst>
      <p:ext uri="{BB962C8B-B14F-4D97-AF65-F5344CB8AC3E}">
        <p14:creationId xmlns:p14="http://schemas.microsoft.com/office/powerpoint/2010/main" val="3720686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87</a:t>
            </a:fld>
            <a:endParaRPr lang="en-US" dirty="0"/>
          </a:p>
        </p:txBody>
      </p:sp>
    </p:spTree>
    <p:extLst>
      <p:ext uri="{BB962C8B-B14F-4D97-AF65-F5344CB8AC3E}">
        <p14:creationId xmlns:p14="http://schemas.microsoft.com/office/powerpoint/2010/main" val="20456084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88</a:t>
            </a:fld>
            <a:endParaRPr lang="en-US" dirty="0"/>
          </a:p>
        </p:txBody>
      </p:sp>
    </p:spTree>
    <p:extLst>
      <p:ext uri="{BB962C8B-B14F-4D97-AF65-F5344CB8AC3E}">
        <p14:creationId xmlns:p14="http://schemas.microsoft.com/office/powerpoint/2010/main" val="34226193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89</a:t>
            </a:fld>
            <a:endParaRPr lang="en-US" dirty="0"/>
          </a:p>
        </p:txBody>
      </p:sp>
    </p:spTree>
    <p:extLst>
      <p:ext uri="{BB962C8B-B14F-4D97-AF65-F5344CB8AC3E}">
        <p14:creationId xmlns:p14="http://schemas.microsoft.com/office/powerpoint/2010/main" val="3076011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90</a:t>
            </a:fld>
            <a:endParaRPr lang="en-US" dirty="0"/>
          </a:p>
        </p:txBody>
      </p:sp>
    </p:spTree>
    <p:extLst>
      <p:ext uri="{BB962C8B-B14F-4D97-AF65-F5344CB8AC3E}">
        <p14:creationId xmlns:p14="http://schemas.microsoft.com/office/powerpoint/2010/main" val="3634198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91</a:t>
            </a:fld>
            <a:endParaRPr lang="en-US" dirty="0"/>
          </a:p>
        </p:txBody>
      </p:sp>
    </p:spTree>
    <p:extLst>
      <p:ext uri="{BB962C8B-B14F-4D97-AF65-F5344CB8AC3E}">
        <p14:creationId xmlns:p14="http://schemas.microsoft.com/office/powerpoint/2010/main" val="38432121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93</a:t>
            </a:fld>
            <a:endParaRPr lang="en-US" dirty="0"/>
          </a:p>
        </p:txBody>
      </p:sp>
    </p:spTree>
    <p:extLst>
      <p:ext uri="{BB962C8B-B14F-4D97-AF65-F5344CB8AC3E}">
        <p14:creationId xmlns:p14="http://schemas.microsoft.com/office/powerpoint/2010/main" val="2498326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95</a:t>
            </a:fld>
            <a:endParaRPr lang="en-US" dirty="0"/>
          </a:p>
        </p:txBody>
      </p:sp>
    </p:spTree>
    <p:extLst>
      <p:ext uri="{BB962C8B-B14F-4D97-AF65-F5344CB8AC3E}">
        <p14:creationId xmlns:p14="http://schemas.microsoft.com/office/powerpoint/2010/main" val="7893243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97</a:t>
            </a:fld>
            <a:endParaRPr lang="en-US" dirty="0"/>
          </a:p>
        </p:txBody>
      </p:sp>
    </p:spTree>
    <p:extLst>
      <p:ext uri="{BB962C8B-B14F-4D97-AF65-F5344CB8AC3E}">
        <p14:creationId xmlns:p14="http://schemas.microsoft.com/office/powerpoint/2010/main" val="37846218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100</a:t>
            </a:fld>
            <a:endParaRPr lang="en-US" dirty="0"/>
          </a:p>
        </p:txBody>
      </p:sp>
    </p:spTree>
    <p:extLst>
      <p:ext uri="{BB962C8B-B14F-4D97-AF65-F5344CB8AC3E}">
        <p14:creationId xmlns:p14="http://schemas.microsoft.com/office/powerpoint/2010/main" val="1478816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8</a:t>
            </a:fld>
            <a:endParaRPr lang="en-US" dirty="0"/>
          </a:p>
        </p:txBody>
      </p:sp>
    </p:spTree>
    <p:extLst>
      <p:ext uri="{BB962C8B-B14F-4D97-AF65-F5344CB8AC3E}">
        <p14:creationId xmlns:p14="http://schemas.microsoft.com/office/powerpoint/2010/main" val="4050263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102</a:t>
            </a:fld>
            <a:endParaRPr lang="en-US" dirty="0"/>
          </a:p>
        </p:txBody>
      </p:sp>
    </p:spTree>
    <p:extLst>
      <p:ext uri="{BB962C8B-B14F-4D97-AF65-F5344CB8AC3E}">
        <p14:creationId xmlns:p14="http://schemas.microsoft.com/office/powerpoint/2010/main" val="3382841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103</a:t>
            </a:fld>
            <a:endParaRPr lang="en-US" dirty="0"/>
          </a:p>
        </p:txBody>
      </p:sp>
    </p:spTree>
    <p:extLst>
      <p:ext uri="{BB962C8B-B14F-4D97-AF65-F5344CB8AC3E}">
        <p14:creationId xmlns:p14="http://schemas.microsoft.com/office/powerpoint/2010/main" val="16837145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105</a:t>
            </a:fld>
            <a:endParaRPr lang="en-US" dirty="0"/>
          </a:p>
        </p:txBody>
      </p:sp>
    </p:spTree>
    <p:extLst>
      <p:ext uri="{BB962C8B-B14F-4D97-AF65-F5344CB8AC3E}">
        <p14:creationId xmlns:p14="http://schemas.microsoft.com/office/powerpoint/2010/main" val="39618829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106</a:t>
            </a:fld>
            <a:endParaRPr lang="en-US" dirty="0"/>
          </a:p>
        </p:txBody>
      </p:sp>
    </p:spTree>
    <p:extLst>
      <p:ext uri="{BB962C8B-B14F-4D97-AF65-F5344CB8AC3E}">
        <p14:creationId xmlns:p14="http://schemas.microsoft.com/office/powerpoint/2010/main" val="13077563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107</a:t>
            </a:fld>
            <a:endParaRPr lang="en-US" dirty="0"/>
          </a:p>
        </p:txBody>
      </p:sp>
    </p:spTree>
    <p:extLst>
      <p:ext uri="{BB962C8B-B14F-4D97-AF65-F5344CB8AC3E}">
        <p14:creationId xmlns:p14="http://schemas.microsoft.com/office/powerpoint/2010/main" val="25303604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108</a:t>
            </a:fld>
            <a:endParaRPr lang="en-US" dirty="0"/>
          </a:p>
        </p:txBody>
      </p:sp>
    </p:spTree>
    <p:extLst>
      <p:ext uri="{BB962C8B-B14F-4D97-AF65-F5344CB8AC3E}">
        <p14:creationId xmlns:p14="http://schemas.microsoft.com/office/powerpoint/2010/main" val="3678116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9</a:t>
            </a:fld>
            <a:endParaRPr lang="en-US" dirty="0"/>
          </a:p>
        </p:txBody>
      </p:sp>
    </p:spTree>
    <p:extLst>
      <p:ext uri="{BB962C8B-B14F-4D97-AF65-F5344CB8AC3E}">
        <p14:creationId xmlns:p14="http://schemas.microsoft.com/office/powerpoint/2010/main" val="284163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12</a:t>
            </a:fld>
            <a:endParaRPr lang="en-US" dirty="0"/>
          </a:p>
        </p:txBody>
      </p:sp>
    </p:spTree>
    <p:extLst>
      <p:ext uri="{BB962C8B-B14F-4D97-AF65-F5344CB8AC3E}">
        <p14:creationId xmlns:p14="http://schemas.microsoft.com/office/powerpoint/2010/main" val="715830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baseline="0" dirty="0"/>
          </a:p>
        </p:txBody>
      </p:sp>
      <p:sp>
        <p:nvSpPr>
          <p:cNvPr id="4" name="Slide Number Placeholder 3"/>
          <p:cNvSpPr>
            <a:spLocks noGrp="1"/>
          </p:cNvSpPr>
          <p:nvPr>
            <p:ph type="sldNum" sz="quarter" idx="10"/>
          </p:nvPr>
        </p:nvSpPr>
        <p:spPr/>
        <p:txBody>
          <a:bodyPr/>
          <a:lstStyle/>
          <a:p>
            <a:fld id="{9F4FBC3A-A12C-40F9-BB8D-BC30C7901396}" type="slidenum">
              <a:rPr lang="en-US" smtClean="0"/>
              <a:t>16</a:t>
            </a:fld>
            <a:endParaRPr lang="en-US" dirty="0"/>
          </a:p>
        </p:txBody>
      </p:sp>
    </p:spTree>
    <p:extLst>
      <p:ext uri="{BB962C8B-B14F-4D97-AF65-F5344CB8AC3E}">
        <p14:creationId xmlns:p14="http://schemas.microsoft.com/office/powerpoint/2010/main" val="909411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customXml" Target="../ink/ink2.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customXml" Target="../ink/ink3.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37038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186473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2945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53741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21671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185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1941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tx1"/>
                </a:solidFill>
                <a:latin typeface="+mj-lt"/>
                <a:ea typeface="Verdana" panose="020B0604030504040204" pitchFamily="34" charset="0"/>
                <a:cs typeface="Verdana" panose="020B0604030504040204" pitchFamily="34" charset="0"/>
              </a:rPr>
              <a:t>Confidential   </a:t>
            </a:r>
            <a:r>
              <a:rPr lang="en-US" sz="800" dirty="0">
                <a:solidFill>
                  <a:schemeClr val="tx1"/>
                </a:solidFill>
                <a:latin typeface="+mj-lt"/>
                <a:ea typeface="Verdana" panose="020B0604030504040204" pitchFamily="34" charset="0"/>
                <a:cs typeface="Arial" panose="020B0604020202020204" pitchFamily="34" charset="0"/>
              </a:rPr>
              <a:t>│</a:t>
            </a:r>
            <a:r>
              <a:rPr lang="en-US" sz="800" dirty="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4"/>
                </a:solidFill>
              </a:defRPr>
            </a:lvl1pPr>
          </a:lstStyle>
          <a:p>
            <a:pPr lvl="0"/>
            <a:r>
              <a:rPr lang="en-US" dirty="0"/>
              <a:t>Source Name</a:t>
            </a:r>
          </a:p>
        </p:txBody>
      </p:sp>
    </p:spTree>
    <p:extLst>
      <p:ext uri="{BB962C8B-B14F-4D97-AF65-F5344CB8AC3E}">
        <p14:creationId xmlns:p14="http://schemas.microsoft.com/office/powerpoint/2010/main" val="14718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Eighth level</a:t>
            </a:r>
          </a:p>
          <a:p>
            <a:pPr lvl="8"/>
            <a:r>
              <a:rPr lang="en-US" dirty="0"/>
              <a:t>Ninth level</a:t>
            </a:r>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Eighth level</a:t>
            </a:r>
          </a:p>
          <a:p>
            <a:pPr lvl="8"/>
            <a:r>
              <a:rPr lang="en-US" dirty="0"/>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dirty="0"/>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dirty="0"/>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 level</a:t>
            </a:r>
          </a:p>
          <a:p>
            <a:pPr lvl="8"/>
            <a:r>
              <a:rPr lang="en-US" dirty="0"/>
              <a:t>Ninth level</a:t>
            </a:r>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dirty="0">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111529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10421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44704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113121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dirty="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dirty="0"/>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hlinkClick r:id="rId2">
                  <a:extLst>
                    <a:ext uri="{A12FA001-AC4F-418D-AE19-62706E023703}">
                      <ahyp:hlinkClr xmlns:ahyp="http://schemas.microsoft.com/office/drawing/2018/hyperlinkcolor" val="tx"/>
                    </a:ext>
                  </a:extLst>
                </a:hlinkClick>
              </a:rPr>
              <a:t>Click here</a:t>
            </a:r>
            <a:r>
              <a:rPr lang="en-US" sz="1800" dirty="0">
                <a:solidFill>
                  <a:schemeClr val="bg1"/>
                </a:solidFill>
              </a:rPr>
              <a:t> to download the font</a:t>
            </a:r>
            <a:r>
              <a:rPr lang="en-US" sz="1800" baseline="0" dirty="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bg1"/>
                </a:solidFill>
              </a:rPr>
              <a:t>Log in with SSO and select the Brand Assets tab in Brand Central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guidelines or contact Oasis.</a:t>
            </a:r>
          </a:p>
          <a:p>
            <a:pPr>
              <a:lnSpc>
                <a:spcPct val="130000"/>
              </a:lnSpc>
            </a:pPr>
            <a:r>
              <a:rPr lang="en-US" sz="1800" dirty="0">
                <a:solidFill>
                  <a:schemeClr val="bg1"/>
                </a:solidFill>
              </a:rPr>
              <a:t> </a:t>
            </a:r>
            <a:endParaRPr lang="en-US" sz="3200" dirty="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gr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799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Tree>
    <p:extLst>
      <p:ext uri="{BB962C8B-B14F-4D97-AF65-F5344CB8AC3E}">
        <p14:creationId xmlns:p14="http://schemas.microsoft.com/office/powerpoint/2010/main" val="401389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90" r:id="rId13"/>
    <p:sldLayoutId id="2147483991" r:id="rId14"/>
    <p:sldLayoutId id="2147483992" r:id="rId15"/>
    <p:sldLayoutId id="2147483993" r:id="rId16"/>
    <p:sldLayoutId id="2147483994" r:id="rId17"/>
    <p:sldLayoutId id="214748399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 id="2147483971" r:id="rId34"/>
    <p:sldLayoutId id="2147483972" r:id="rId35"/>
    <p:sldLayoutId id="2147483973" r:id="rId36"/>
    <p:sldLayoutId id="2147483974" r:id="rId37"/>
    <p:sldLayoutId id="2147483975" r:id="rId38"/>
    <p:sldLayoutId id="2147483976" r:id="rId39"/>
    <p:sldLayoutId id="2147483977" r:id="rId40"/>
    <p:sldLayoutId id="2147483978" r:id="rId41"/>
    <p:sldLayoutId id="2147483979" r:id="rId42"/>
    <p:sldLayoutId id="2147483980" r:id="rId43"/>
    <p:sldLayoutId id="2147483981" r:id="rId44"/>
    <p:sldLayoutId id="2147483982" r:id="rId45"/>
    <p:sldLayoutId id="2147483983" r:id="rId46"/>
    <p:sldLayoutId id="2147483984" r:id="rId47"/>
    <p:sldLayoutId id="2147483985"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2.xml.rels><?xml version="1.0" encoding="UTF-8" standalone="yes"?>
<Relationships xmlns="http://schemas.openxmlformats.org/package/2006/relationships"><Relationship Id="rId2" Type="http://schemas.openxmlformats.org/officeDocument/2006/relationships/hyperlink" Target="mailto:PowerPoint@vmware.com" TargetMode="Externa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3" Type="http://schemas.openxmlformats.org/officeDocument/2006/relationships/slide" Target="slide59.xml"/><Relationship Id="rId18" Type="http://schemas.openxmlformats.org/officeDocument/2006/relationships/slide" Target="slide69.xml"/><Relationship Id="rId26" Type="http://schemas.openxmlformats.org/officeDocument/2006/relationships/slide" Target="slide88.xml"/><Relationship Id="rId3" Type="http://schemas.openxmlformats.org/officeDocument/2006/relationships/slide" Target="slide3.xml"/><Relationship Id="rId21" Type="http://schemas.openxmlformats.org/officeDocument/2006/relationships/slide" Target="slide76.xml"/><Relationship Id="rId7" Type="http://schemas.openxmlformats.org/officeDocument/2006/relationships/slide" Target="slide7.xml"/><Relationship Id="rId12" Type="http://schemas.openxmlformats.org/officeDocument/2006/relationships/slide" Target="slide12.xml"/><Relationship Id="rId17" Type="http://schemas.openxmlformats.org/officeDocument/2006/relationships/slide" Target="slide68.xml"/><Relationship Id="rId25" Type="http://schemas.openxmlformats.org/officeDocument/2006/relationships/slide" Target="slide87.xml"/><Relationship Id="rId33" Type="http://schemas.openxmlformats.org/officeDocument/2006/relationships/slide" Target="slide108.xml"/><Relationship Id="rId2" Type="http://schemas.openxmlformats.org/officeDocument/2006/relationships/notesSlide" Target="../notesSlides/notesSlide2.xml"/><Relationship Id="rId16" Type="http://schemas.openxmlformats.org/officeDocument/2006/relationships/slide" Target="slide66.xml"/><Relationship Id="rId20" Type="http://schemas.openxmlformats.org/officeDocument/2006/relationships/slide" Target="slide75.xml"/><Relationship Id="rId29" Type="http://schemas.openxmlformats.org/officeDocument/2006/relationships/slide" Target="slide104.xml"/><Relationship Id="rId1" Type="http://schemas.openxmlformats.org/officeDocument/2006/relationships/slideLayout" Target="../slideLayouts/slideLayout4.xml"/><Relationship Id="rId6" Type="http://schemas.openxmlformats.org/officeDocument/2006/relationships/slide" Target="slide4.xml"/><Relationship Id="rId11" Type="http://schemas.openxmlformats.org/officeDocument/2006/relationships/slide" Target="slide11.xml"/><Relationship Id="rId24" Type="http://schemas.openxmlformats.org/officeDocument/2006/relationships/slide" Target="slide82.xml"/><Relationship Id="rId32" Type="http://schemas.openxmlformats.org/officeDocument/2006/relationships/slide" Target="slide107.xml"/><Relationship Id="rId5" Type="http://schemas.openxmlformats.org/officeDocument/2006/relationships/slide" Target="slide6.xml"/><Relationship Id="rId15" Type="http://schemas.openxmlformats.org/officeDocument/2006/relationships/slide" Target="slide64.xml"/><Relationship Id="rId23" Type="http://schemas.openxmlformats.org/officeDocument/2006/relationships/slide" Target="slide81.xml"/><Relationship Id="rId28" Type="http://schemas.openxmlformats.org/officeDocument/2006/relationships/slide" Target="slide93.xml"/><Relationship Id="rId10" Type="http://schemas.openxmlformats.org/officeDocument/2006/relationships/slide" Target="slide10.xml"/><Relationship Id="rId19" Type="http://schemas.openxmlformats.org/officeDocument/2006/relationships/slide" Target="slide74.xml"/><Relationship Id="rId31" Type="http://schemas.openxmlformats.org/officeDocument/2006/relationships/slide" Target="slide106.xml"/><Relationship Id="rId4" Type="http://schemas.openxmlformats.org/officeDocument/2006/relationships/slide" Target="slide5.xml"/><Relationship Id="rId9" Type="http://schemas.openxmlformats.org/officeDocument/2006/relationships/slide" Target="slide9.xml"/><Relationship Id="rId14" Type="http://schemas.openxmlformats.org/officeDocument/2006/relationships/slide" Target="slide60.xml"/><Relationship Id="rId22" Type="http://schemas.openxmlformats.org/officeDocument/2006/relationships/slide" Target="slide80.xml"/><Relationship Id="rId27" Type="http://schemas.openxmlformats.org/officeDocument/2006/relationships/slide" Target="slide91.xml"/><Relationship Id="rId30" Type="http://schemas.openxmlformats.org/officeDocument/2006/relationships/slide" Target="slide105.xml"/><Relationship Id="rId8" Type="http://schemas.openxmlformats.org/officeDocument/2006/relationships/slide" Target="slide8.xml"/></Relationships>
</file>

<file path=ppt/slides/_rels/slide20.xml.rels><?xml version="1.0" encoding="UTF-8" standalone="yes"?>
<Relationships xmlns="http://schemas.openxmlformats.org/package/2006/relationships"><Relationship Id="rId3" Type="http://schemas.openxmlformats.org/officeDocument/2006/relationships/hyperlink" Target="http://www.vmware.com/brand" TargetMode="External"/><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hyperlink" Target="http://www.vmware.com/brand" TargetMode="External"/><Relationship Id="rId2" Type="http://schemas.openxmlformats.org/officeDocument/2006/relationships/slideLayout" Target="../slideLayouts/slideLayout9.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hyperlink" Target="http://www.vmware.com/brand" TargetMode="External"/><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3" Type="http://schemas.openxmlformats.org/officeDocument/2006/relationships/hyperlink" Target="http://www.vmware.com/brand" TargetMode="External"/><Relationship Id="rId2" Type="http://schemas.openxmlformats.org/officeDocument/2006/relationships/slideLayout" Target="../slideLayouts/slideLayout11.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www.vmware.com/brand" TargetMode="External"/><Relationship Id="rId2" Type="http://schemas.openxmlformats.org/officeDocument/2006/relationships/slideLayout" Target="../slideLayouts/slideLayout15.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3" Type="http://schemas.openxmlformats.org/officeDocument/2006/relationships/hyperlink" Target="http://www.vmware.com/brand" TargetMode="External"/><Relationship Id="rId2" Type="http://schemas.openxmlformats.org/officeDocument/2006/relationships/slideLayout" Target="../slideLayouts/slideLayout16.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3" Type="http://schemas.openxmlformats.org/officeDocument/2006/relationships/hyperlink" Target="http://www.vmware.com/brand" TargetMode="External"/><Relationship Id="rId2" Type="http://schemas.openxmlformats.org/officeDocument/2006/relationships/slideLayout" Target="../slideLayouts/slideLayout17.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www.vmware.com/brand" TargetMode="External"/><Relationship Id="rId2" Type="http://schemas.openxmlformats.org/officeDocument/2006/relationships/slideLayout" Target="../slideLayouts/slideLayout18.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11.xml"/><Relationship Id="rId4" Type="http://schemas.openxmlformats.org/officeDocument/2006/relationships/hyperlink" Target="http://www.vmware.com/bran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5.xml"/><Relationship Id="rId1" Type="http://schemas.openxmlformats.org/officeDocument/2006/relationships/tags" Target="../tags/tag12.xml"/><Relationship Id="rId4" Type="http://schemas.openxmlformats.org/officeDocument/2006/relationships/chart" Target="../charts/char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4.xml"/><Relationship Id="rId1" Type="http://schemas.openxmlformats.org/officeDocument/2006/relationships/tags" Target="../tags/tag1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Layout" Target="../slideLayouts/slideLayout41.xml"/><Relationship Id="rId1" Type="http://schemas.openxmlformats.org/officeDocument/2006/relationships/tags" Target="../tags/tag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9.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hyperlink" Target="https://www.vmware.com/brand.html"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tmp"/><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ags" Target="../tags/tag20.xml"/><Relationship Id="rId5" Type="http://schemas.openxmlformats.org/officeDocument/2006/relationships/image" Target="../media/image29.png"/><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2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8.png"/><Relationship Id="rId5" Type="http://schemas.openxmlformats.org/officeDocument/2006/relationships/notesSlide" Target="../notesSlides/notesSlide37.xml"/><Relationship Id="rId4"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hyperlink" Target="https://www.vmware.com/brand.html" TargetMode="External"/><Relationship Id="rId7" Type="http://schemas.openxmlformats.org/officeDocument/2006/relationships/image" Target="../media/image33.jpg"/><Relationship Id="rId2" Type="http://schemas.openxmlformats.org/officeDocument/2006/relationships/notesSlide" Target="../notesSlides/notesSlide38.xml"/><Relationship Id="rId1" Type="http://schemas.openxmlformats.org/officeDocument/2006/relationships/slideLayout" Target="../slideLayouts/slideLayout20.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7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39.xml"/><Relationship Id="rId16" Type="http://schemas.openxmlformats.org/officeDocument/2006/relationships/image" Target="../media/image47.jpeg"/><Relationship Id="rId1" Type="http://schemas.openxmlformats.org/officeDocument/2006/relationships/slideLayout" Target="../slideLayouts/slideLayout20.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cid:1FE25D33-5FFA-4EAC-BE2B-66EC81B1DE43@duarte.com" TargetMode="External"/><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image" Target="../media/image49.png"/><Relationship Id="rId11" Type="http://schemas.openxmlformats.org/officeDocument/2006/relationships/image" Target="../media/image640.png"/><Relationship Id="rId5" Type="http://schemas.openxmlformats.org/officeDocument/2006/relationships/image" Target="../media/image620.png"/><Relationship Id="rId15" Type="http://schemas.openxmlformats.org/officeDocument/2006/relationships/image" Target="../media/image52.png"/><Relationship Id="rId9" Type="http://schemas.openxmlformats.org/officeDocument/2006/relationships/image" Target="../media/image50.png"/><Relationship Id="rId14" Type="http://schemas.openxmlformats.org/officeDocument/2006/relationships/image" Target="../media/image650.png"/></Relationships>
</file>

<file path=ppt/slides/_rels/slide8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ustomXml" Target="../ink/ink6.xml"/><Relationship Id="rId2" Type="http://schemas.openxmlformats.org/officeDocument/2006/relationships/notesSlide" Target="../notesSlides/notesSlide49.xml"/><Relationship Id="rId1" Type="http://schemas.openxmlformats.org/officeDocument/2006/relationships/slideLayout" Target="../slideLayouts/slideLayout19.xml"/><Relationship Id="rId6" Type="http://schemas.openxmlformats.org/officeDocument/2006/relationships/customXml" Target="../ink/ink5.xml"/><Relationship Id="rId5" Type="http://schemas.openxmlformats.org/officeDocument/2006/relationships/image" Target="../media/image230.png"/><Relationship Id="rId4" Type="http://schemas.openxmlformats.org/officeDocument/2006/relationships/customXml" Target="../ink/ink4.xml"/></Relationships>
</file>

<file path=ppt/slides/_rels/slide86.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customXml" Target="../ink/ink9.xml"/><Relationship Id="rId2" Type="http://schemas.openxmlformats.org/officeDocument/2006/relationships/notesSlide" Target="../notesSlides/notesSlide50.xml"/><Relationship Id="rId1" Type="http://schemas.openxmlformats.org/officeDocument/2006/relationships/slideLayout" Target="../slideLayouts/slideLayout19.xml"/><Relationship Id="rId6" Type="http://schemas.openxmlformats.org/officeDocument/2006/relationships/customXml" Target="../ink/ink8.xml"/><Relationship Id="rId5" Type="http://schemas.openxmlformats.org/officeDocument/2006/relationships/image" Target="../media/image230.png"/><Relationship Id="rId4" Type="http://schemas.openxmlformats.org/officeDocument/2006/relationships/customXml" Target="../ink/ink7.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0.xml"/><Relationship Id="rId4" Type="http://schemas.openxmlformats.org/officeDocument/2006/relationships/image" Target="../media/image54.jpe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0.xml"/><Relationship Id="rId4" Type="http://schemas.openxmlformats.org/officeDocument/2006/relationships/image" Target="../media/image66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58.xml"/><Relationship Id="rId1" Type="http://schemas.openxmlformats.org/officeDocument/2006/relationships/slideLayout" Target="../slideLayouts/slideLayout20.xml"/><Relationship Id="rId5" Type="http://schemas.openxmlformats.org/officeDocument/2006/relationships/chart" Target="../charts/chart10.xml"/><Relationship Id="rId4" Type="http://schemas.openxmlformats.org/officeDocument/2006/relationships/chart" Target="../charts/char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3C1E39-47A3-4DE2-94D6-ACF90DA5B75C}"/>
              </a:ext>
            </a:extLst>
          </p:cNvPr>
          <p:cNvSpPr>
            <a:spLocks noGrp="1"/>
          </p:cNvSpPr>
          <p:nvPr>
            <p:ph type="title"/>
          </p:nvPr>
        </p:nvSpPr>
        <p:spPr>
          <a:xfrm>
            <a:off x="6592948" y="1036320"/>
            <a:ext cx="4996403" cy="1780698"/>
          </a:xfrm>
        </p:spPr>
        <p:txBody>
          <a:bodyPr/>
          <a:lstStyle/>
          <a:p>
            <a:r>
              <a:rPr lang="en-US" dirty="0"/>
              <a:t>Overview of Architecture using TOGAF</a:t>
            </a:r>
          </a:p>
        </p:txBody>
      </p:sp>
      <p:sp>
        <p:nvSpPr>
          <p:cNvPr id="6" name="Subtitle 5">
            <a:extLst>
              <a:ext uri="{FF2B5EF4-FFF2-40B4-BE49-F238E27FC236}">
                <a16:creationId xmlns:a16="http://schemas.microsoft.com/office/drawing/2014/main" id="{E9F5EA07-8DDC-4D4D-9AB3-BDA3AABD5294}"/>
              </a:ext>
            </a:extLst>
          </p:cNvPr>
          <p:cNvSpPr>
            <a:spLocks noGrp="1"/>
          </p:cNvSpPr>
          <p:nvPr>
            <p:ph type="subTitle" idx="10"/>
          </p:nvPr>
        </p:nvSpPr>
        <p:spPr>
          <a:xfrm>
            <a:off x="6592948" y="2867279"/>
            <a:ext cx="5116452" cy="851281"/>
          </a:xfrm>
        </p:spPr>
        <p:txBody>
          <a:bodyPr/>
          <a:lstStyle/>
          <a:p>
            <a:r>
              <a:rPr lang="en-US" dirty="0"/>
              <a:t>Best practices in building </a:t>
            </a:r>
          </a:p>
        </p:txBody>
      </p:sp>
      <p:sp>
        <p:nvSpPr>
          <p:cNvPr id="13" name="Text Placeholder 12">
            <a:extLst>
              <a:ext uri="{FF2B5EF4-FFF2-40B4-BE49-F238E27FC236}">
                <a16:creationId xmlns:a16="http://schemas.microsoft.com/office/drawing/2014/main" id="{8F174FA0-7373-4D5E-8546-C62714ABEB2A}"/>
              </a:ext>
            </a:extLst>
          </p:cNvPr>
          <p:cNvSpPr>
            <a:spLocks noGrp="1"/>
          </p:cNvSpPr>
          <p:nvPr>
            <p:ph type="body" sz="quarter" idx="11"/>
          </p:nvPr>
        </p:nvSpPr>
        <p:spPr/>
        <p:txBody>
          <a:bodyPr/>
          <a:lstStyle/>
          <a:p>
            <a:r>
              <a:rPr lang="en-US" dirty="0"/>
              <a:t>February 2019</a:t>
            </a:r>
          </a:p>
        </p:txBody>
      </p:sp>
    </p:spTree>
    <p:extLst>
      <p:ext uri="{BB962C8B-B14F-4D97-AF65-F5344CB8AC3E}">
        <p14:creationId xmlns:p14="http://schemas.microsoft.com/office/powerpoint/2010/main" val="269309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4C8F4FD-05D7-4C8D-B024-31ADFAFF8C9F}"/>
              </a:ext>
            </a:extLst>
          </p:cNvPr>
          <p:cNvSpPr>
            <a:spLocks noGrp="1"/>
          </p:cNvSpPr>
          <p:nvPr>
            <p:ph type="subTitle" idx="10"/>
          </p:nvPr>
        </p:nvSpPr>
        <p:spPr/>
        <p:txBody>
          <a:bodyPr/>
          <a:lstStyle/>
          <a:p>
            <a:r>
              <a:rPr lang="en-US" dirty="0"/>
              <a:t>How to delete </a:t>
            </a:r>
          </a:p>
        </p:txBody>
      </p:sp>
      <p:sp>
        <p:nvSpPr>
          <p:cNvPr id="2" name="Title 1">
            <a:extLst>
              <a:ext uri="{FF2B5EF4-FFF2-40B4-BE49-F238E27FC236}">
                <a16:creationId xmlns:a16="http://schemas.microsoft.com/office/drawing/2014/main" id="{ACEC6E43-E1C0-49A2-B446-0FB4650F95C6}"/>
              </a:ext>
            </a:extLst>
          </p:cNvPr>
          <p:cNvSpPr>
            <a:spLocks noGrp="1"/>
          </p:cNvSpPr>
          <p:nvPr>
            <p:ph type="title"/>
          </p:nvPr>
        </p:nvSpPr>
        <p:spPr/>
        <p:txBody>
          <a:bodyPr/>
          <a:lstStyle/>
          <a:p>
            <a:r>
              <a:rPr lang="en-US" dirty="0"/>
              <a:t>Deleting Floating Footers and Page Numbers</a:t>
            </a:r>
          </a:p>
        </p:txBody>
      </p:sp>
      <p:sp>
        <p:nvSpPr>
          <p:cNvPr id="5" name="Content Placeholder 2">
            <a:extLst>
              <a:ext uri="{FF2B5EF4-FFF2-40B4-BE49-F238E27FC236}">
                <a16:creationId xmlns:a16="http://schemas.microsoft.com/office/drawing/2014/main" id="{791351DB-8D2F-4866-940B-85B9F045522A}"/>
              </a:ext>
            </a:extLst>
          </p:cNvPr>
          <p:cNvSpPr txBox="1">
            <a:spLocks/>
          </p:cNvSpPr>
          <p:nvPr/>
        </p:nvSpPr>
        <p:spPr>
          <a:xfrm>
            <a:off x="616504" y="1600201"/>
            <a:ext cx="369514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We have eliminated the floating page numbers and footers from the old template. </a:t>
            </a:r>
          </a:p>
          <a:p>
            <a:pPr>
              <a:lnSpc>
                <a:spcPct val="100000"/>
              </a:lnSpc>
              <a:spcBef>
                <a:spcPts val="600"/>
              </a:spcBef>
              <a:spcAft>
                <a:spcPts val="600"/>
              </a:spcAft>
            </a:pPr>
            <a:r>
              <a:rPr lang="en-US" sz="1200" dirty="0"/>
              <a:t>When bringing in old slides to this new template, these old footers may </a:t>
            </a:r>
            <a:r>
              <a:rPr lang="en-US" sz="1200" b="1" dirty="0">
                <a:solidFill>
                  <a:schemeClr val="accent1"/>
                </a:solidFill>
              </a:rPr>
              <a:t>snap to the top corner of the slide.</a:t>
            </a:r>
            <a:r>
              <a:rPr lang="en-US" sz="1200" dirty="0"/>
              <a:t> There are two ways to delete them:</a:t>
            </a:r>
          </a:p>
          <a:p>
            <a:pPr marL="0" lvl="1" indent="0">
              <a:lnSpc>
                <a:spcPct val="100000"/>
              </a:lnSpc>
              <a:spcBef>
                <a:spcPts val="600"/>
              </a:spcBef>
              <a:spcAft>
                <a:spcPts val="600"/>
              </a:spcAft>
              <a:buNone/>
            </a:pPr>
            <a:r>
              <a:rPr lang="en-US" sz="1200" b="1" dirty="0">
                <a:solidFill>
                  <a:schemeClr val="accent1"/>
                </a:solidFill>
              </a:rPr>
              <a:t>1. Select and delete</a:t>
            </a:r>
          </a:p>
          <a:p>
            <a:pPr marL="346075" lvl="1" indent="-173038">
              <a:lnSpc>
                <a:spcPct val="100000"/>
              </a:lnSpc>
              <a:spcBef>
                <a:spcPts val="0"/>
              </a:spcBef>
              <a:spcAft>
                <a:spcPts val="600"/>
              </a:spcAft>
              <a:buAutoNum type="alphaLcPeriod"/>
            </a:pPr>
            <a:r>
              <a:rPr lang="en-US" sz="1200" dirty="0"/>
              <a:t>Click, hold, and drag your cursor over the top right corner of the slide to select the footer</a:t>
            </a:r>
          </a:p>
          <a:p>
            <a:pPr marL="346075" lvl="1" indent="-173038">
              <a:lnSpc>
                <a:spcPct val="100000"/>
              </a:lnSpc>
              <a:spcBef>
                <a:spcPts val="0"/>
              </a:spcBef>
              <a:spcAft>
                <a:spcPts val="600"/>
              </a:spcAft>
              <a:buAutoNum type="alphaLcPeriod"/>
            </a:pPr>
            <a:r>
              <a:rPr lang="en-US" sz="1200" dirty="0"/>
              <a:t>Click “delete”</a:t>
            </a:r>
          </a:p>
          <a:p>
            <a:pPr marL="0" lvl="1" indent="0">
              <a:lnSpc>
                <a:spcPct val="100000"/>
              </a:lnSpc>
              <a:spcBef>
                <a:spcPts val="600"/>
              </a:spcBef>
              <a:spcAft>
                <a:spcPts val="600"/>
              </a:spcAft>
              <a:buNone/>
            </a:pPr>
            <a:r>
              <a:rPr lang="en-US" sz="1200" b="1" dirty="0">
                <a:solidFill>
                  <a:schemeClr val="accent1"/>
                </a:solidFill>
              </a:rPr>
              <a:t>2. Use the “Insert” tab in the PowerPoint ribbon</a:t>
            </a:r>
          </a:p>
          <a:p>
            <a:pPr marL="346075" lvl="1" indent="-173038">
              <a:lnSpc>
                <a:spcPct val="100000"/>
              </a:lnSpc>
              <a:spcBef>
                <a:spcPts val="0"/>
              </a:spcBef>
              <a:spcAft>
                <a:spcPts val="600"/>
              </a:spcAft>
              <a:buAutoNum type="alphaLcPeriod"/>
            </a:pPr>
            <a:r>
              <a:rPr lang="en-US" sz="1200" dirty="0"/>
              <a:t>Go to the “Insert” tab</a:t>
            </a:r>
          </a:p>
          <a:p>
            <a:pPr marL="346075" lvl="1" indent="-173038">
              <a:lnSpc>
                <a:spcPct val="100000"/>
              </a:lnSpc>
              <a:spcBef>
                <a:spcPts val="0"/>
              </a:spcBef>
              <a:spcAft>
                <a:spcPts val="600"/>
              </a:spcAft>
              <a:buAutoNum type="alphaLcPeriod"/>
            </a:pPr>
            <a:r>
              <a:rPr lang="en-US" sz="1200" dirty="0"/>
              <a:t>In the text area, select the “Header and Footer” button</a:t>
            </a:r>
          </a:p>
          <a:p>
            <a:pPr marL="346075" lvl="1" indent="-173038">
              <a:lnSpc>
                <a:spcPct val="100000"/>
              </a:lnSpc>
              <a:spcBef>
                <a:spcPts val="0"/>
              </a:spcBef>
              <a:spcAft>
                <a:spcPts val="600"/>
              </a:spcAft>
              <a:buAutoNum type="alphaLcPeriod"/>
            </a:pPr>
            <a:r>
              <a:rPr lang="en-US" sz="1200" dirty="0"/>
              <a:t>In the dialog box that pops up, uncheck the boxes for header and footer</a:t>
            </a:r>
          </a:p>
          <a:p>
            <a:pPr marL="346075" lvl="1" indent="-173038">
              <a:lnSpc>
                <a:spcPct val="100000"/>
              </a:lnSpc>
              <a:spcBef>
                <a:spcPts val="0"/>
              </a:spcBef>
              <a:spcAft>
                <a:spcPts val="600"/>
              </a:spcAft>
              <a:buAutoNum type="alphaLcPeriod"/>
            </a:pPr>
            <a:r>
              <a:rPr lang="en-US" sz="1200" dirty="0"/>
              <a:t>Click “Apply”</a:t>
            </a:r>
          </a:p>
        </p:txBody>
      </p:sp>
      <p:pic>
        <p:nvPicPr>
          <p:cNvPr id="7" name="Picture 6">
            <a:extLst>
              <a:ext uri="{FF2B5EF4-FFF2-40B4-BE49-F238E27FC236}">
                <a16:creationId xmlns:a16="http://schemas.microsoft.com/office/drawing/2014/main" id="{1F61581F-97F2-40C1-AB4F-312F1A718C52}"/>
              </a:ext>
            </a:extLst>
          </p:cNvPr>
          <p:cNvPicPr>
            <a:picLocks noChangeAspect="1"/>
          </p:cNvPicPr>
          <p:nvPr/>
        </p:nvPicPr>
        <p:blipFill rotWithShape="1">
          <a:blip r:embed="rId2"/>
          <a:srcRect l="58298" t="36432" r="27379" b="36968"/>
          <a:stretch/>
        </p:blipFill>
        <p:spPr>
          <a:xfrm>
            <a:off x="7572759" y="2109385"/>
            <a:ext cx="4008054" cy="2791539"/>
          </a:xfrm>
          <a:prstGeom prst="rect">
            <a:avLst/>
          </a:prstGeom>
          <a:ln>
            <a:solidFill>
              <a:schemeClr val="bg2"/>
            </a:solidFill>
          </a:ln>
        </p:spPr>
      </p:pic>
      <p:sp>
        <p:nvSpPr>
          <p:cNvPr id="8" name="Rectangle 7">
            <a:extLst>
              <a:ext uri="{FF2B5EF4-FFF2-40B4-BE49-F238E27FC236}">
                <a16:creationId xmlns:a16="http://schemas.microsoft.com/office/drawing/2014/main" id="{E7D8A372-7B12-40DD-9960-26079157726B}"/>
              </a:ext>
            </a:extLst>
          </p:cNvPr>
          <p:cNvSpPr/>
          <p:nvPr/>
        </p:nvSpPr>
        <p:spPr>
          <a:xfrm>
            <a:off x="7572759" y="1593886"/>
            <a:ext cx="45268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2</a:t>
            </a:r>
          </a:p>
        </p:txBody>
      </p:sp>
      <p:cxnSp>
        <p:nvCxnSpPr>
          <p:cNvPr id="9" name="Straight Connector 8">
            <a:extLst>
              <a:ext uri="{FF2B5EF4-FFF2-40B4-BE49-F238E27FC236}">
                <a16:creationId xmlns:a16="http://schemas.microsoft.com/office/drawing/2014/main" id="{C95CF573-6481-4244-8997-DEA0B536F96F}"/>
              </a:ext>
            </a:extLst>
          </p:cNvPr>
          <p:cNvCxnSpPr>
            <a:cxnSpLocks/>
          </p:cNvCxnSpPr>
          <p:nvPr/>
        </p:nvCxnSpPr>
        <p:spPr>
          <a:xfrm>
            <a:off x="7572759" y="1846741"/>
            <a:ext cx="400805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CC6F936C-AF57-4141-9B7F-7F4FB876D0FA}"/>
              </a:ext>
            </a:extLst>
          </p:cNvPr>
          <p:cNvSpPr/>
          <p:nvPr/>
        </p:nvSpPr>
        <p:spPr>
          <a:xfrm>
            <a:off x="7572759" y="2109385"/>
            <a:ext cx="4008054" cy="2791539"/>
          </a:xfrm>
          <a:custGeom>
            <a:avLst/>
            <a:gdLst>
              <a:gd name="connsiteX0" fmla="*/ 0 w 4008054"/>
              <a:gd name="connsiteY0" fmla="*/ 0 h 2791539"/>
              <a:gd name="connsiteX1" fmla="*/ 4008054 w 4008054"/>
              <a:gd name="connsiteY1" fmla="*/ 0 h 2791539"/>
              <a:gd name="connsiteX2" fmla="*/ 4008054 w 4008054"/>
              <a:gd name="connsiteY2" fmla="*/ 2791539 h 2791539"/>
              <a:gd name="connsiteX3" fmla="*/ 0 w 4008054"/>
              <a:gd name="connsiteY3" fmla="*/ 2791539 h 2791539"/>
              <a:gd name="connsiteX4" fmla="*/ 0 w 4008054"/>
              <a:gd name="connsiteY4" fmla="*/ 0 h 2791539"/>
              <a:gd name="connsiteX5" fmla="*/ 145637 w 4008054"/>
              <a:gd name="connsiteY5" fmla="*/ 1654860 h 2791539"/>
              <a:gd name="connsiteX6" fmla="*/ 145637 w 4008054"/>
              <a:gd name="connsiteY6" fmla="*/ 1945090 h 2791539"/>
              <a:gd name="connsiteX7" fmla="*/ 830262 w 4008054"/>
              <a:gd name="connsiteY7" fmla="*/ 1945090 h 2791539"/>
              <a:gd name="connsiteX8" fmla="*/ 830262 w 4008054"/>
              <a:gd name="connsiteY8" fmla="*/ 1654860 h 2791539"/>
              <a:gd name="connsiteX9" fmla="*/ 145637 w 4008054"/>
              <a:gd name="connsiteY9" fmla="*/ 1654860 h 2791539"/>
              <a:gd name="connsiteX10" fmla="*/ 2198687 w 4008054"/>
              <a:gd name="connsiteY10" fmla="*/ 2588027 h 2791539"/>
              <a:gd name="connsiteX11" fmla="*/ 2198687 w 4008054"/>
              <a:gd name="connsiteY11" fmla="*/ 2756302 h 2791539"/>
              <a:gd name="connsiteX12" fmla="*/ 2744787 w 4008054"/>
              <a:gd name="connsiteY12" fmla="*/ 2756302 h 2791539"/>
              <a:gd name="connsiteX13" fmla="*/ 2744787 w 4008054"/>
              <a:gd name="connsiteY13" fmla="*/ 2588027 h 2791539"/>
              <a:gd name="connsiteX14" fmla="*/ 2198687 w 4008054"/>
              <a:gd name="connsiteY14" fmla="*/ 2588027 h 279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08054" h="2791539">
                <a:moveTo>
                  <a:pt x="0" y="0"/>
                </a:moveTo>
                <a:lnTo>
                  <a:pt x="4008054" y="0"/>
                </a:lnTo>
                <a:lnTo>
                  <a:pt x="4008054" y="2791539"/>
                </a:lnTo>
                <a:lnTo>
                  <a:pt x="0" y="2791539"/>
                </a:lnTo>
                <a:lnTo>
                  <a:pt x="0" y="0"/>
                </a:lnTo>
                <a:close/>
                <a:moveTo>
                  <a:pt x="145637" y="1654860"/>
                </a:moveTo>
                <a:lnTo>
                  <a:pt x="145637" y="1945090"/>
                </a:lnTo>
                <a:lnTo>
                  <a:pt x="830262" y="1945090"/>
                </a:lnTo>
                <a:lnTo>
                  <a:pt x="830262" y="1654860"/>
                </a:lnTo>
                <a:lnTo>
                  <a:pt x="145637" y="1654860"/>
                </a:lnTo>
                <a:close/>
                <a:moveTo>
                  <a:pt x="2198687" y="2588027"/>
                </a:moveTo>
                <a:lnTo>
                  <a:pt x="2198687" y="2756302"/>
                </a:lnTo>
                <a:lnTo>
                  <a:pt x="2744787" y="2756302"/>
                </a:lnTo>
                <a:lnTo>
                  <a:pt x="2744787" y="2588027"/>
                </a:lnTo>
                <a:lnTo>
                  <a:pt x="2198687" y="2588027"/>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17" name="Oval 16">
            <a:extLst>
              <a:ext uri="{FF2B5EF4-FFF2-40B4-BE49-F238E27FC236}">
                <a16:creationId xmlns:a16="http://schemas.microsoft.com/office/drawing/2014/main" id="{3F291763-4476-48E2-A20C-2CD2622246B4}"/>
              </a:ext>
            </a:extLst>
          </p:cNvPr>
          <p:cNvSpPr/>
          <p:nvPr/>
        </p:nvSpPr>
        <p:spPr bwMode="auto">
          <a:xfrm>
            <a:off x="7485350" y="3498270"/>
            <a:ext cx="308901" cy="3088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c</a:t>
            </a:r>
          </a:p>
        </p:txBody>
      </p:sp>
      <p:sp>
        <p:nvSpPr>
          <p:cNvPr id="18" name="Rounded Rectangle 67">
            <a:extLst>
              <a:ext uri="{FF2B5EF4-FFF2-40B4-BE49-F238E27FC236}">
                <a16:creationId xmlns:a16="http://schemas.microsoft.com/office/drawing/2014/main" id="{C3DE1CC1-DA08-40D6-A5C7-A1FA7489793E}"/>
              </a:ext>
            </a:extLst>
          </p:cNvPr>
          <p:cNvSpPr/>
          <p:nvPr/>
        </p:nvSpPr>
        <p:spPr bwMode="auto">
          <a:xfrm>
            <a:off x="7713053" y="3744551"/>
            <a:ext cx="701081" cy="322623"/>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DF78C1F-1DB3-41D5-9117-B055E69D2A31}"/>
              </a:ext>
            </a:extLst>
          </p:cNvPr>
          <p:cNvSpPr/>
          <p:nvPr/>
        </p:nvSpPr>
        <p:spPr bwMode="auto">
          <a:xfrm>
            <a:off x="9554325" y="4499982"/>
            <a:ext cx="308901" cy="3088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d</a:t>
            </a:r>
          </a:p>
        </p:txBody>
      </p:sp>
      <p:sp>
        <p:nvSpPr>
          <p:cNvPr id="20" name="Rounded Rectangle 67">
            <a:extLst>
              <a:ext uri="{FF2B5EF4-FFF2-40B4-BE49-F238E27FC236}">
                <a16:creationId xmlns:a16="http://schemas.microsoft.com/office/drawing/2014/main" id="{7C4DEDAD-5CF3-4BF7-8C8F-751E5CBDD433}"/>
              </a:ext>
            </a:extLst>
          </p:cNvPr>
          <p:cNvSpPr/>
          <p:nvPr/>
        </p:nvSpPr>
        <p:spPr bwMode="auto">
          <a:xfrm>
            <a:off x="9766683" y="4702125"/>
            <a:ext cx="555626" cy="176263"/>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D4A2196-6039-4BA3-B884-BA0A3FE1CCEE}"/>
              </a:ext>
            </a:extLst>
          </p:cNvPr>
          <p:cNvSpPr/>
          <p:nvPr/>
        </p:nvSpPr>
        <p:spPr>
          <a:xfrm>
            <a:off x="4722813" y="1593886"/>
            <a:ext cx="499176"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1a</a:t>
            </a:r>
          </a:p>
        </p:txBody>
      </p:sp>
      <p:cxnSp>
        <p:nvCxnSpPr>
          <p:cNvPr id="21" name="Straight Connector 20">
            <a:extLst>
              <a:ext uri="{FF2B5EF4-FFF2-40B4-BE49-F238E27FC236}">
                <a16:creationId xmlns:a16="http://schemas.microsoft.com/office/drawing/2014/main" id="{D418EB38-944B-470C-B389-D2E9B3C6E649}"/>
              </a:ext>
            </a:extLst>
          </p:cNvPr>
          <p:cNvCxnSpPr>
            <a:cxnSpLocks/>
          </p:cNvCxnSpPr>
          <p:nvPr/>
        </p:nvCxnSpPr>
        <p:spPr>
          <a:xfrm>
            <a:off x="4722813" y="1846741"/>
            <a:ext cx="2528887"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96A7009-72D2-4B95-A916-042301EC124C}"/>
              </a:ext>
            </a:extLst>
          </p:cNvPr>
          <p:cNvPicPr>
            <a:picLocks noChangeAspect="1"/>
          </p:cNvPicPr>
          <p:nvPr/>
        </p:nvPicPr>
        <p:blipFill rotWithShape="1">
          <a:blip r:embed="rId3"/>
          <a:srcRect l="51716" t="23667" r="42120" b="64865"/>
          <a:stretch/>
        </p:blipFill>
        <p:spPr>
          <a:xfrm>
            <a:off x="4730751" y="2114550"/>
            <a:ext cx="1638300" cy="1143001"/>
          </a:xfrm>
          <a:prstGeom prst="rect">
            <a:avLst/>
          </a:prstGeom>
        </p:spPr>
      </p:pic>
      <p:pic>
        <p:nvPicPr>
          <p:cNvPr id="10" name="Picture 9">
            <a:extLst>
              <a:ext uri="{FF2B5EF4-FFF2-40B4-BE49-F238E27FC236}">
                <a16:creationId xmlns:a16="http://schemas.microsoft.com/office/drawing/2014/main" id="{FCFECA5B-0CB8-405F-8336-845AD76E521B}"/>
              </a:ext>
            </a:extLst>
          </p:cNvPr>
          <p:cNvPicPr>
            <a:picLocks noChangeAspect="1"/>
          </p:cNvPicPr>
          <p:nvPr/>
        </p:nvPicPr>
        <p:blipFill rotWithShape="1">
          <a:blip r:embed="rId4"/>
          <a:srcRect l="51628" t="23743" r="41964" b="64587"/>
          <a:stretch/>
        </p:blipFill>
        <p:spPr>
          <a:xfrm>
            <a:off x="4718050" y="3613149"/>
            <a:ext cx="1692276" cy="1155701"/>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273B88C2-7D32-4C62-8040-DA252D05DC57}"/>
              </a:ext>
            </a:extLst>
          </p:cNvPr>
          <p:cNvPicPr>
            <a:picLocks noChangeAspect="1"/>
          </p:cNvPicPr>
          <p:nvPr/>
        </p:nvPicPr>
        <p:blipFill>
          <a:blip r:embed="rId5"/>
          <a:stretch>
            <a:fillRect/>
          </a:stretch>
        </p:blipFill>
        <p:spPr>
          <a:xfrm>
            <a:off x="6040756" y="2940050"/>
            <a:ext cx="118682" cy="177800"/>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0E19EA39-EEF7-4FE9-8F8F-2E02F80AFB2C}"/>
              </a:ext>
            </a:extLst>
          </p:cNvPr>
          <p:cNvPicPr>
            <a:picLocks noChangeAspect="1"/>
          </p:cNvPicPr>
          <p:nvPr/>
        </p:nvPicPr>
        <p:blipFill>
          <a:blip r:embed="rId5"/>
          <a:stretch>
            <a:fillRect/>
          </a:stretch>
        </p:blipFill>
        <p:spPr>
          <a:xfrm>
            <a:off x="6034406" y="4419600"/>
            <a:ext cx="118682" cy="177800"/>
          </a:xfrm>
          <a:prstGeom prst="rect">
            <a:avLst/>
          </a:prstGeom>
        </p:spPr>
      </p:pic>
    </p:spTree>
    <p:extLst>
      <p:ext uri="{BB962C8B-B14F-4D97-AF65-F5344CB8AC3E}">
        <p14:creationId xmlns:p14="http://schemas.microsoft.com/office/powerpoint/2010/main" val="413344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5">
            <a:extLst>
              <a:ext uri="{FF2B5EF4-FFF2-40B4-BE49-F238E27FC236}">
                <a16:creationId xmlns:a16="http://schemas.microsoft.com/office/drawing/2014/main" id="{49C7630F-73AB-45AA-A91A-529C0885DC3E}"/>
              </a:ext>
            </a:extLst>
          </p:cNvPr>
          <p:cNvSpPr>
            <a:spLocks/>
          </p:cNvSpPr>
          <p:nvPr/>
        </p:nvSpPr>
        <p:spPr bwMode="gray">
          <a:xfrm flipH="1">
            <a:off x="8051056" y="5060093"/>
            <a:ext cx="3529755"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spcAft>
                <a:spcPts val="600"/>
              </a:spcAft>
            </a:pPr>
            <a:r>
              <a:rPr lang="en-US" sz="2000" dirty="0">
                <a:solidFill>
                  <a:schemeClr val="bg1"/>
                </a:solidFill>
              </a:rPr>
              <a:t>Click to edit up to two lines of text</a:t>
            </a:r>
          </a:p>
        </p:txBody>
      </p:sp>
      <p:sp>
        <p:nvSpPr>
          <p:cNvPr id="41" name="Freeform: Shape 40">
            <a:extLst>
              <a:ext uri="{FF2B5EF4-FFF2-40B4-BE49-F238E27FC236}">
                <a16:creationId xmlns:a16="http://schemas.microsoft.com/office/drawing/2014/main" id="{C31B034A-9C3E-4466-BA21-940AE43D1E1F}"/>
              </a:ext>
            </a:extLst>
          </p:cNvPr>
          <p:cNvSpPr/>
          <p:nvPr/>
        </p:nvSpPr>
        <p:spPr bwMode="gray">
          <a:xfrm>
            <a:off x="8051055"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31520" tIns="91440" rIns="182880" bIns="91440" numCol="1" spcCol="0" rtlCol="0" fromWordArt="0" anchor="ctr" anchorCtr="0" forceAA="0" compatLnSpc="1">
            <a:prstTxWarp prst="textNoShape">
              <a:avLst/>
            </a:prstTxWarp>
            <a:noAutofit/>
          </a:bodyPr>
          <a:lstStyle/>
          <a:p>
            <a:pPr algn="r">
              <a:spcAft>
                <a:spcPts val="600"/>
              </a:spcAft>
            </a:pPr>
            <a:r>
              <a:rPr lang="en-US" sz="2000" dirty="0">
                <a:solidFill>
                  <a:schemeClr val="bg1"/>
                </a:solidFill>
              </a:rPr>
              <a:t>Click to edit up to </a:t>
            </a:r>
            <a:br>
              <a:rPr lang="en-US" sz="2000" dirty="0">
                <a:solidFill>
                  <a:schemeClr val="bg1"/>
                </a:solidFill>
              </a:rPr>
            </a:br>
            <a:r>
              <a:rPr lang="en-US" sz="2000" dirty="0">
                <a:solidFill>
                  <a:schemeClr val="bg1"/>
                </a:solidFill>
              </a:rPr>
              <a:t>two lines of text</a:t>
            </a:r>
          </a:p>
        </p:txBody>
      </p:sp>
      <p:sp>
        <p:nvSpPr>
          <p:cNvPr id="38" name="Freeform 5">
            <a:extLst>
              <a:ext uri="{FF2B5EF4-FFF2-40B4-BE49-F238E27FC236}">
                <a16:creationId xmlns:a16="http://schemas.microsoft.com/office/drawing/2014/main" id="{6283F340-1FC9-4C46-8B93-780EE7085417}"/>
              </a:ext>
            </a:extLst>
          </p:cNvPr>
          <p:cNvSpPr>
            <a:spLocks/>
          </p:cNvSpPr>
          <p:nvPr/>
        </p:nvSpPr>
        <p:spPr bwMode="gray">
          <a:xfrm>
            <a:off x="608012" y="5060093"/>
            <a:ext cx="3529755" cy="896693"/>
          </a:xfrm>
          <a:custGeom>
            <a:avLst/>
            <a:gdLst>
              <a:gd name="T0" fmla="*/ 2018 w 2724"/>
              <a:gd name="T1" fmla="*/ 692 h 692"/>
              <a:gd name="T2" fmla="*/ 0 w 2724"/>
              <a:gd name="T3" fmla="*/ 692 h 692"/>
              <a:gd name="T4" fmla="*/ 0 w 2724"/>
              <a:gd name="T5" fmla="*/ 0 h 692"/>
              <a:gd name="T6" fmla="*/ 2724 w 2724"/>
              <a:gd name="T7" fmla="*/ 0 h 692"/>
              <a:gd name="T8" fmla="*/ 2018 w 2724"/>
              <a:gd name="T9" fmla="*/ 692 h 692"/>
            </a:gdLst>
            <a:ahLst/>
            <a:cxnLst>
              <a:cxn ang="0">
                <a:pos x="T0" y="T1"/>
              </a:cxn>
              <a:cxn ang="0">
                <a:pos x="T2" y="T3"/>
              </a:cxn>
              <a:cxn ang="0">
                <a:pos x="T4" y="T5"/>
              </a:cxn>
              <a:cxn ang="0">
                <a:pos x="T6" y="T7"/>
              </a:cxn>
              <a:cxn ang="0">
                <a:pos x="T8" y="T9"/>
              </a:cxn>
            </a:cxnLst>
            <a:rect l="0" t="0" r="r" b="b"/>
            <a:pathLst>
              <a:path w="2724" h="692">
                <a:moveTo>
                  <a:pt x="2018" y="692"/>
                </a:moveTo>
                <a:lnTo>
                  <a:pt x="0" y="692"/>
                </a:lnTo>
                <a:lnTo>
                  <a:pt x="0" y="0"/>
                </a:lnTo>
                <a:lnTo>
                  <a:pt x="2724" y="0"/>
                </a:lnTo>
                <a:lnTo>
                  <a:pt x="2018" y="692"/>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spcAft>
                <a:spcPts val="600"/>
              </a:spcAft>
            </a:pPr>
            <a:r>
              <a:rPr lang="en-US" sz="2000" dirty="0">
                <a:solidFill>
                  <a:schemeClr val="bg1"/>
                </a:solidFill>
              </a:rPr>
              <a:t>Click to edit up to two lines of text</a:t>
            </a:r>
          </a:p>
        </p:txBody>
      </p:sp>
      <p:sp>
        <p:nvSpPr>
          <p:cNvPr id="25" name="Freeform: Shape 24">
            <a:extLst>
              <a:ext uri="{FF2B5EF4-FFF2-40B4-BE49-F238E27FC236}">
                <a16:creationId xmlns:a16="http://schemas.microsoft.com/office/drawing/2014/main" id="{18FC4F48-4F08-48CE-B2FE-8EEA22506B05}"/>
              </a:ext>
            </a:extLst>
          </p:cNvPr>
          <p:cNvSpPr/>
          <p:nvPr/>
        </p:nvSpPr>
        <p:spPr bwMode="gray">
          <a:xfrm rot="2700000" flipH="1" flipV="1">
            <a:off x="5779183"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 name="Subtitle 3">
            <a:extLst>
              <a:ext uri="{FF2B5EF4-FFF2-40B4-BE49-F238E27FC236}">
                <a16:creationId xmlns:a16="http://schemas.microsoft.com/office/drawing/2014/main" id="{11A2A374-854D-4466-890B-DF7E1B2010F5}"/>
              </a:ext>
            </a:extLst>
          </p:cNvPr>
          <p:cNvSpPr>
            <a:spLocks noGrp="1"/>
          </p:cNvSpPr>
          <p:nvPr>
            <p:ph type="subTitle" idx="10"/>
          </p:nvPr>
        </p:nvSpPr>
        <p:spPr/>
        <p:txBody>
          <a:bodyPr/>
          <a:lstStyle/>
          <a:p>
            <a:r>
              <a:rPr lang="en-US" dirty="0"/>
              <a:t>Converging parts of a whole</a:t>
            </a:r>
          </a:p>
        </p:txBody>
      </p:sp>
      <p:sp>
        <p:nvSpPr>
          <p:cNvPr id="3" name="Title 2">
            <a:extLst>
              <a:ext uri="{FF2B5EF4-FFF2-40B4-BE49-F238E27FC236}">
                <a16:creationId xmlns:a16="http://schemas.microsoft.com/office/drawing/2014/main" id="{03CBDAC0-F5D7-47E9-AB3B-0BAA79F33E3A}"/>
              </a:ext>
            </a:extLst>
          </p:cNvPr>
          <p:cNvSpPr>
            <a:spLocks noGrp="1"/>
          </p:cNvSpPr>
          <p:nvPr>
            <p:ph type="title"/>
          </p:nvPr>
        </p:nvSpPr>
        <p:spPr/>
        <p:txBody>
          <a:bodyPr/>
          <a:lstStyle/>
          <a:p>
            <a:r>
              <a:rPr lang="en-US" dirty="0"/>
              <a:t>Diagram Example</a:t>
            </a:r>
          </a:p>
        </p:txBody>
      </p:sp>
      <p:sp>
        <p:nvSpPr>
          <p:cNvPr id="23" name="Freeform: Shape 22">
            <a:extLst>
              <a:ext uri="{FF2B5EF4-FFF2-40B4-BE49-F238E27FC236}">
                <a16:creationId xmlns:a16="http://schemas.microsoft.com/office/drawing/2014/main" id="{99D90443-6FE7-48B1-9DED-F1BA549BB091}"/>
              </a:ext>
            </a:extLst>
          </p:cNvPr>
          <p:cNvSpPr/>
          <p:nvPr/>
        </p:nvSpPr>
        <p:spPr bwMode="gray">
          <a:xfrm rot="18900000" flipH="1">
            <a:off x="5779183"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29" name="Freeform: Shape 28">
            <a:extLst>
              <a:ext uri="{FF2B5EF4-FFF2-40B4-BE49-F238E27FC236}">
                <a16:creationId xmlns:a16="http://schemas.microsoft.com/office/drawing/2014/main" id="{863178AF-08E7-4D31-BCF8-033B6837B391}"/>
              </a:ext>
            </a:extLst>
          </p:cNvPr>
          <p:cNvSpPr/>
          <p:nvPr/>
        </p:nvSpPr>
        <p:spPr bwMode="gray">
          <a:xfrm rot="18900000" flipV="1">
            <a:off x="3055445" y="4637206"/>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0" name="Freeform: Shape 29">
            <a:extLst>
              <a:ext uri="{FF2B5EF4-FFF2-40B4-BE49-F238E27FC236}">
                <a16:creationId xmlns:a16="http://schemas.microsoft.com/office/drawing/2014/main" id="{ADDA1B79-C144-4780-8D21-6341325E796B}"/>
              </a:ext>
            </a:extLst>
          </p:cNvPr>
          <p:cNvSpPr/>
          <p:nvPr/>
        </p:nvSpPr>
        <p:spPr bwMode="gray">
          <a:xfrm flipH="1">
            <a:off x="608011" y="1613553"/>
            <a:ext cx="3529756" cy="914400"/>
          </a:xfrm>
          <a:custGeom>
            <a:avLst/>
            <a:gdLst>
              <a:gd name="connsiteX0" fmla="*/ 914400 w 3529756"/>
              <a:gd name="connsiteY0" fmla="*/ 0 h 914400"/>
              <a:gd name="connsiteX1" fmla="*/ 3529756 w 3529756"/>
              <a:gd name="connsiteY1" fmla="*/ 0 h 914400"/>
              <a:gd name="connsiteX2" fmla="*/ 3529756 w 3529756"/>
              <a:gd name="connsiteY2" fmla="*/ 914400 h 914400"/>
              <a:gd name="connsiteX3" fmla="*/ 0 w 3529756"/>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3529756" h="914400">
                <a:moveTo>
                  <a:pt x="914400" y="0"/>
                </a:moveTo>
                <a:lnTo>
                  <a:pt x="3529756" y="0"/>
                </a:lnTo>
                <a:lnTo>
                  <a:pt x="3529756" y="914400"/>
                </a:lnTo>
                <a:lnTo>
                  <a:pt x="0" y="914400"/>
                </a:lnTo>
                <a:close/>
              </a:path>
            </a:pathLst>
          </a:cu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91440" rIns="731520" bIns="91440" numCol="1" spcCol="0" rtlCol="0" fromWordArt="0" anchor="ctr" anchorCtr="0" forceAA="0" compatLnSpc="1">
            <a:prstTxWarp prst="textNoShape">
              <a:avLst/>
            </a:prstTxWarp>
            <a:noAutofit/>
          </a:bodyPr>
          <a:lstStyle/>
          <a:p>
            <a:pPr>
              <a:spcAft>
                <a:spcPts val="600"/>
              </a:spcAft>
            </a:pPr>
            <a:r>
              <a:rPr lang="en-US" sz="2000" dirty="0">
                <a:solidFill>
                  <a:schemeClr val="bg1"/>
                </a:solidFill>
              </a:rPr>
              <a:t>Click to edit up to </a:t>
            </a:r>
            <a:br>
              <a:rPr lang="en-US" sz="2000" dirty="0">
                <a:solidFill>
                  <a:schemeClr val="bg1"/>
                </a:solidFill>
              </a:rPr>
            </a:br>
            <a:r>
              <a:rPr lang="en-US" sz="2000" dirty="0">
                <a:solidFill>
                  <a:schemeClr val="bg1"/>
                </a:solidFill>
              </a:rPr>
              <a:t>two lines of text</a:t>
            </a:r>
          </a:p>
        </p:txBody>
      </p:sp>
      <p:sp>
        <p:nvSpPr>
          <p:cNvPr id="31" name="Freeform: Shape 30">
            <a:extLst>
              <a:ext uri="{FF2B5EF4-FFF2-40B4-BE49-F238E27FC236}">
                <a16:creationId xmlns:a16="http://schemas.microsoft.com/office/drawing/2014/main" id="{8B575BE3-E873-4043-9A8D-7F27DBEBCAE0}"/>
              </a:ext>
            </a:extLst>
          </p:cNvPr>
          <p:cNvSpPr/>
          <p:nvPr/>
        </p:nvSpPr>
        <p:spPr bwMode="gray">
          <a:xfrm rot="2700000">
            <a:off x="3055445" y="2018951"/>
            <a:ext cx="3354195" cy="914400"/>
          </a:xfrm>
          <a:custGeom>
            <a:avLst/>
            <a:gdLst>
              <a:gd name="connsiteX0" fmla="*/ 914399 w 3354195"/>
              <a:gd name="connsiteY0" fmla="*/ 0 h 914400"/>
              <a:gd name="connsiteX1" fmla="*/ 0 w 3354195"/>
              <a:gd name="connsiteY1" fmla="*/ 914400 h 914400"/>
              <a:gd name="connsiteX2" fmla="*/ 2896995 w 3354195"/>
              <a:gd name="connsiteY2" fmla="*/ 914400 h 914400"/>
              <a:gd name="connsiteX3" fmla="*/ 3354195 w 3354195"/>
              <a:gd name="connsiteY3" fmla="*/ 457200 h 914400"/>
              <a:gd name="connsiteX4" fmla="*/ 2896995 w 335419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4195" h="914400">
                <a:moveTo>
                  <a:pt x="914399" y="0"/>
                </a:moveTo>
                <a:lnTo>
                  <a:pt x="0" y="914400"/>
                </a:lnTo>
                <a:lnTo>
                  <a:pt x="2896995" y="914400"/>
                </a:lnTo>
                <a:lnTo>
                  <a:pt x="3354195" y="457200"/>
                </a:lnTo>
                <a:lnTo>
                  <a:pt x="2896995" y="0"/>
                </a:lnTo>
                <a:close/>
              </a:path>
            </a:pathLst>
          </a:cu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2" name="Content Placeholder 9">
            <a:extLst>
              <a:ext uri="{FF2B5EF4-FFF2-40B4-BE49-F238E27FC236}">
                <a16:creationId xmlns:a16="http://schemas.microsoft.com/office/drawing/2014/main" id="{7F6EDAD2-7219-4CD8-AE33-973C31073B23}"/>
              </a:ext>
            </a:extLst>
          </p:cNvPr>
          <p:cNvSpPr txBox="1">
            <a:spLocks/>
          </p:cNvSpPr>
          <p:nvPr/>
        </p:nvSpPr>
        <p:spPr>
          <a:xfrm>
            <a:off x="608012" y="3284511"/>
            <a:ext cx="2164612" cy="1118625"/>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sz="2400" dirty="0"/>
              <a:t>Click to edit optional text</a:t>
            </a:r>
          </a:p>
        </p:txBody>
      </p:sp>
      <p:sp>
        <p:nvSpPr>
          <p:cNvPr id="43" name="Content Placeholder 9">
            <a:extLst>
              <a:ext uri="{FF2B5EF4-FFF2-40B4-BE49-F238E27FC236}">
                <a16:creationId xmlns:a16="http://schemas.microsoft.com/office/drawing/2014/main" id="{4203E31D-9C6A-41F8-A5F5-3E73E744F3C6}"/>
              </a:ext>
            </a:extLst>
          </p:cNvPr>
          <p:cNvSpPr txBox="1">
            <a:spLocks/>
          </p:cNvSpPr>
          <p:nvPr/>
        </p:nvSpPr>
        <p:spPr>
          <a:xfrm>
            <a:off x="9390940" y="3284511"/>
            <a:ext cx="2164612" cy="1118625"/>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r">
              <a:lnSpc>
                <a:spcPct val="100000"/>
              </a:lnSpc>
              <a:spcBef>
                <a:spcPts val="0"/>
              </a:spcBef>
              <a:spcAft>
                <a:spcPts val="600"/>
              </a:spcAft>
              <a:buNone/>
            </a:pPr>
            <a:r>
              <a:rPr lang="en-US" sz="2400" dirty="0"/>
              <a:t>Click to edit optional text</a:t>
            </a:r>
          </a:p>
        </p:txBody>
      </p:sp>
      <p:sp>
        <p:nvSpPr>
          <p:cNvPr id="44" name="Content Placeholder 9">
            <a:extLst>
              <a:ext uri="{FF2B5EF4-FFF2-40B4-BE49-F238E27FC236}">
                <a16:creationId xmlns:a16="http://schemas.microsoft.com/office/drawing/2014/main" id="{6A58B4B2-A652-44E6-BC81-66E74211A37D}"/>
              </a:ext>
            </a:extLst>
          </p:cNvPr>
          <p:cNvSpPr txBox="1">
            <a:spLocks/>
          </p:cNvSpPr>
          <p:nvPr/>
        </p:nvSpPr>
        <p:spPr bwMode="white">
          <a:xfrm rot="18900000">
            <a:off x="6230406" y="2413422"/>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6" name="Content Placeholder 9">
            <a:extLst>
              <a:ext uri="{FF2B5EF4-FFF2-40B4-BE49-F238E27FC236}">
                <a16:creationId xmlns:a16="http://schemas.microsoft.com/office/drawing/2014/main" id="{585222F5-38A3-461D-95DC-4BEB532DD434}"/>
              </a:ext>
            </a:extLst>
          </p:cNvPr>
          <p:cNvSpPr txBox="1">
            <a:spLocks/>
          </p:cNvSpPr>
          <p:nvPr/>
        </p:nvSpPr>
        <p:spPr bwMode="gray">
          <a:xfrm rot="2699999" flipH="1">
            <a:off x="3804794" y="2413422"/>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7" name="Content Placeholder 9">
            <a:extLst>
              <a:ext uri="{FF2B5EF4-FFF2-40B4-BE49-F238E27FC236}">
                <a16:creationId xmlns:a16="http://schemas.microsoft.com/office/drawing/2014/main" id="{93A1202A-EBFE-4D80-A207-1B9F9695CB75}"/>
              </a:ext>
            </a:extLst>
          </p:cNvPr>
          <p:cNvSpPr txBox="1">
            <a:spLocks/>
          </p:cNvSpPr>
          <p:nvPr/>
        </p:nvSpPr>
        <p:spPr bwMode="white">
          <a:xfrm rot="13500000" flipV="1">
            <a:off x="6230407" y="4746188"/>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
        <p:nvSpPr>
          <p:cNvPr id="48" name="Content Placeholder 9">
            <a:extLst>
              <a:ext uri="{FF2B5EF4-FFF2-40B4-BE49-F238E27FC236}">
                <a16:creationId xmlns:a16="http://schemas.microsoft.com/office/drawing/2014/main" id="{81BDD3A7-30F2-4709-B1EF-1AF36A6DA92D}"/>
              </a:ext>
            </a:extLst>
          </p:cNvPr>
          <p:cNvSpPr txBox="1">
            <a:spLocks/>
          </p:cNvSpPr>
          <p:nvPr/>
        </p:nvSpPr>
        <p:spPr bwMode="white">
          <a:xfrm rot="8100000" flipH="1" flipV="1">
            <a:off x="3804795" y="4746188"/>
            <a:ext cx="2164612" cy="431278"/>
          </a:xfrm>
          <a:prstGeom prst="rect">
            <a:avLst/>
          </a:prstGeom>
        </p:spPr>
        <p:txBody>
          <a:bodyPr lIns="0" tIns="0" rIns="0" bIns="0" anchor="ct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sz="1800" dirty="0">
                <a:solidFill>
                  <a:schemeClr val="bg1"/>
                </a:solidFill>
              </a:rPr>
              <a:t>Click to edit short optional text</a:t>
            </a:r>
          </a:p>
        </p:txBody>
      </p:sp>
    </p:spTree>
    <p:extLst>
      <p:ext uri="{BB962C8B-B14F-4D97-AF65-F5344CB8AC3E}">
        <p14:creationId xmlns:p14="http://schemas.microsoft.com/office/powerpoint/2010/main" val="290402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0FA2AC8-8374-453C-A63D-29C2570E4720}"/>
              </a:ext>
            </a:extLst>
          </p:cNvPr>
          <p:cNvSpPr>
            <a:spLocks noGrp="1"/>
          </p:cNvSpPr>
          <p:nvPr>
            <p:ph type="subTitle" idx="10"/>
          </p:nvPr>
        </p:nvSpPr>
        <p:spPr/>
        <p:txBody>
          <a:bodyPr/>
          <a:lstStyle/>
          <a:p>
            <a:r>
              <a:rPr lang="en-US" dirty="0"/>
              <a:t>Layered / stacked components</a:t>
            </a:r>
          </a:p>
        </p:txBody>
      </p:sp>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Diagram Example</a:t>
            </a:r>
          </a:p>
        </p:txBody>
      </p:sp>
      <p:sp>
        <p:nvSpPr>
          <p:cNvPr id="54" name="Rectangle 53">
            <a:extLst>
              <a:ext uri="{FF2B5EF4-FFF2-40B4-BE49-F238E27FC236}">
                <a16:creationId xmlns:a16="http://schemas.microsoft.com/office/drawing/2014/main" id="{748E042F-BA08-44E6-BCCF-8C6759CD0B9A}"/>
              </a:ext>
            </a:extLst>
          </p:cNvPr>
          <p:cNvSpPr/>
          <p:nvPr/>
        </p:nvSpPr>
        <p:spPr bwMode="gray">
          <a:xfrm>
            <a:off x="932009" y="2585230"/>
            <a:ext cx="10324808" cy="611381"/>
          </a:xfrm>
          <a:prstGeom prst="rect">
            <a:avLst/>
          </a:prstGeom>
          <a:noFill/>
          <a:ln w="254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5" name="Rectangle 54">
            <a:extLst>
              <a:ext uri="{FF2B5EF4-FFF2-40B4-BE49-F238E27FC236}">
                <a16:creationId xmlns:a16="http://schemas.microsoft.com/office/drawing/2014/main" id="{33F6666D-8742-4154-8E12-0C041E113992}"/>
              </a:ext>
            </a:extLst>
          </p:cNvPr>
          <p:cNvSpPr/>
          <p:nvPr/>
        </p:nvSpPr>
        <p:spPr bwMode="gray">
          <a:xfrm>
            <a:off x="608012" y="2743200"/>
            <a:ext cx="10980551" cy="21266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6" name="Rectangle 55">
            <a:extLst>
              <a:ext uri="{FF2B5EF4-FFF2-40B4-BE49-F238E27FC236}">
                <a16:creationId xmlns:a16="http://schemas.microsoft.com/office/drawing/2014/main" id="{1B8C7C6D-65D6-4A1E-B35A-F063323A88C5}"/>
              </a:ext>
            </a:extLst>
          </p:cNvPr>
          <p:cNvSpPr/>
          <p:nvPr/>
        </p:nvSpPr>
        <p:spPr bwMode="gray">
          <a:xfrm>
            <a:off x="608013" y="5060179"/>
            <a:ext cx="10972800" cy="88737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7" name="Arrow: Chevron 56">
            <a:extLst>
              <a:ext uri="{FF2B5EF4-FFF2-40B4-BE49-F238E27FC236}">
                <a16:creationId xmlns:a16="http://schemas.microsoft.com/office/drawing/2014/main" id="{3D468423-66F4-4EB4-9BC3-72175399484C}"/>
              </a:ext>
            </a:extLst>
          </p:cNvPr>
          <p:cNvSpPr/>
          <p:nvPr/>
        </p:nvSpPr>
        <p:spPr bwMode="gray">
          <a:xfrm>
            <a:off x="8181342"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8" name="Arrow: Chevron 57">
            <a:extLst>
              <a:ext uri="{FF2B5EF4-FFF2-40B4-BE49-F238E27FC236}">
                <a16:creationId xmlns:a16="http://schemas.microsoft.com/office/drawing/2014/main" id="{03F75FF4-C544-44A4-8894-5C050A4E4275}"/>
              </a:ext>
            </a:extLst>
          </p:cNvPr>
          <p:cNvSpPr/>
          <p:nvPr/>
        </p:nvSpPr>
        <p:spPr bwMode="gray">
          <a:xfrm>
            <a:off x="5764897"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59" name="Arrow: Chevron 58">
            <a:extLst>
              <a:ext uri="{FF2B5EF4-FFF2-40B4-BE49-F238E27FC236}">
                <a16:creationId xmlns:a16="http://schemas.microsoft.com/office/drawing/2014/main" id="{106C0776-9DEA-487F-8D6F-2A6A0F3157B5}"/>
              </a:ext>
            </a:extLst>
          </p:cNvPr>
          <p:cNvSpPr/>
          <p:nvPr/>
        </p:nvSpPr>
        <p:spPr bwMode="gray">
          <a:xfrm>
            <a:off x="3348452"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60" name="Arrow: Chevron 59">
            <a:extLst>
              <a:ext uri="{FF2B5EF4-FFF2-40B4-BE49-F238E27FC236}">
                <a16:creationId xmlns:a16="http://schemas.microsoft.com/office/drawing/2014/main" id="{07DE4C39-D0C2-4B5E-8215-7E7DDB6001A0}"/>
              </a:ext>
            </a:extLst>
          </p:cNvPr>
          <p:cNvSpPr/>
          <p:nvPr/>
        </p:nvSpPr>
        <p:spPr bwMode="gray">
          <a:xfrm>
            <a:off x="932007" y="2937498"/>
            <a:ext cx="3075475" cy="1746524"/>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accent2"/>
              </a:solidFill>
            </a:endParaRPr>
          </a:p>
        </p:txBody>
      </p:sp>
      <p:sp>
        <p:nvSpPr>
          <p:cNvPr id="61" name="Rectangle 60">
            <a:extLst>
              <a:ext uri="{FF2B5EF4-FFF2-40B4-BE49-F238E27FC236}">
                <a16:creationId xmlns:a16="http://schemas.microsoft.com/office/drawing/2014/main" id="{2D405D04-BF06-48AF-9DA4-BBAC6E0416BD}"/>
              </a:ext>
            </a:extLst>
          </p:cNvPr>
          <p:cNvSpPr/>
          <p:nvPr/>
        </p:nvSpPr>
        <p:spPr bwMode="ltGray">
          <a:xfrm>
            <a:off x="608013" y="1758512"/>
            <a:ext cx="10972800" cy="61138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bg1"/>
                </a:solidFill>
              </a:rPr>
              <a:t>Lorem ipsum dolor</a:t>
            </a:r>
          </a:p>
        </p:txBody>
      </p:sp>
      <p:grpSp>
        <p:nvGrpSpPr>
          <p:cNvPr id="62" name="Group 61">
            <a:extLst>
              <a:ext uri="{FF2B5EF4-FFF2-40B4-BE49-F238E27FC236}">
                <a16:creationId xmlns:a16="http://schemas.microsoft.com/office/drawing/2014/main" id="{958DB7BA-354D-44A1-9398-5456537982D0}"/>
              </a:ext>
            </a:extLst>
          </p:cNvPr>
          <p:cNvGrpSpPr/>
          <p:nvPr/>
        </p:nvGrpSpPr>
        <p:grpSpPr bwMode="gray">
          <a:xfrm>
            <a:off x="845128" y="5238143"/>
            <a:ext cx="10498570" cy="531447"/>
            <a:chOff x="1065213" y="5486400"/>
            <a:chExt cx="10024534" cy="643051"/>
          </a:xfrm>
          <a:solidFill>
            <a:schemeClr val="accent4">
              <a:lumMod val="75000"/>
            </a:schemeClr>
          </a:solidFill>
        </p:grpSpPr>
        <p:sp>
          <p:nvSpPr>
            <p:cNvPr id="63" name="Rectangle 62">
              <a:extLst>
                <a:ext uri="{FF2B5EF4-FFF2-40B4-BE49-F238E27FC236}">
                  <a16:creationId xmlns:a16="http://schemas.microsoft.com/office/drawing/2014/main" id="{418A5926-417D-4FDE-ACCC-F2979F56E1A7}"/>
                </a:ext>
              </a:extLst>
            </p:cNvPr>
            <p:cNvSpPr/>
            <p:nvPr/>
          </p:nvSpPr>
          <p:spPr bwMode="gray">
            <a:xfrm>
              <a:off x="1065213"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1</a:t>
              </a:r>
            </a:p>
          </p:txBody>
        </p:sp>
        <p:sp>
          <p:nvSpPr>
            <p:cNvPr id="64" name="Rectangle 63">
              <a:extLst>
                <a:ext uri="{FF2B5EF4-FFF2-40B4-BE49-F238E27FC236}">
                  <a16:creationId xmlns:a16="http://schemas.microsoft.com/office/drawing/2014/main" id="{9D4CB8BA-0ABC-452F-BA44-5FE58D5878C6}"/>
                </a:ext>
              </a:extLst>
            </p:cNvPr>
            <p:cNvSpPr/>
            <p:nvPr/>
          </p:nvSpPr>
          <p:spPr bwMode="gray">
            <a:xfrm>
              <a:off x="4477280"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2</a:t>
              </a:r>
            </a:p>
          </p:txBody>
        </p:sp>
        <p:sp>
          <p:nvSpPr>
            <p:cNvPr id="65" name="Rectangle 64">
              <a:extLst>
                <a:ext uri="{FF2B5EF4-FFF2-40B4-BE49-F238E27FC236}">
                  <a16:creationId xmlns:a16="http://schemas.microsoft.com/office/drawing/2014/main" id="{8BBC1CC1-94F2-41C2-9040-52D5004B1C92}"/>
                </a:ext>
              </a:extLst>
            </p:cNvPr>
            <p:cNvSpPr/>
            <p:nvPr/>
          </p:nvSpPr>
          <p:spPr bwMode="gray">
            <a:xfrm>
              <a:off x="7889347" y="5486400"/>
              <a:ext cx="3200400" cy="64305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dirty="0">
                  <a:solidFill>
                    <a:schemeClr val="bg1"/>
                  </a:solidFill>
                </a:rPr>
                <a:t>Lorem ipsum 3</a:t>
              </a:r>
            </a:p>
          </p:txBody>
        </p:sp>
      </p:grpSp>
      <p:cxnSp>
        <p:nvCxnSpPr>
          <p:cNvPr id="66" name="Straight Connector 65">
            <a:extLst>
              <a:ext uri="{FF2B5EF4-FFF2-40B4-BE49-F238E27FC236}">
                <a16:creationId xmlns:a16="http://schemas.microsoft.com/office/drawing/2014/main" id="{CB633C0F-046E-4D43-8CB3-752D3B37F398}"/>
              </a:ext>
            </a:extLst>
          </p:cNvPr>
          <p:cNvCxnSpPr>
            <a:cxnSpLocks/>
            <a:stCxn id="61" idx="2"/>
          </p:cNvCxnSpPr>
          <p:nvPr/>
        </p:nvCxnSpPr>
        <p:spPr bwMode="gray">
          <a:xfrm>
            <a:off x="6094413" y="2369893"/>
            <a:ext cx="0" cy="215337"/>
          </a:xfrm>
          <a:prstGeom prst="line">
            <a:avLst/>
          </a:prstGeom>
          <a:noFill/>
          <a:ln w="25400">
            <a:solidFill>
              <a:schemeClr val="accent2"/>
            </a:solidFill>
          </a:ln>
          <a:effectLst/>
        </p:spPr>
        <p:style>
          <a:lnRef idx="1">
            <a:schemeClr val="accent1"/>
          </a:lnRef>
          <a:fillRef idx="3">
            <a:schemeClr val="accent1"/>
          </a:fillRef>
          <a:effectRef idx="2">
            <a:schemeClr val="accent1"/>
          </a:effectRef>
          <a:fontRef idx="minor">
            <a:schemeClr val="lt1"/>
          </a:fontRef>
        </p:style>
      </p:cxnSp>
      <p:sp>
        <p:nvSpPr>
          <p:cNvPr id="89" name="Rectangle 88">
            <a:extLst>
              <a:ext uri="{FF2B5EF4-FFF2-40B4-BE49-F238E27FC236}">
                <a16:creationId xmlns:a16="http://schemas.microsoft.com/office/drawing/2014/main" id="{2340772D-604B-410A-A98A-C803A9D0E5EE}"/>
              </a:ext>
            </a:extLst>
          </p:cNvPr>
          <p:cNvSpPr/>
          <p:nvPr/>
        </p:nvSpPr>
        <p:spPr bwMode="gray">
          <a:xfrm>
            <a:off x="2154707"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0" name="Rectangle 89">
            <a:extLst>
              <a:ext uri="{FF2B5EF4-FFF2-40B4-BE49-F238E27FC236}">
                <a16:creationId xmlns:a16="http://schemas.microsoft.com/office/drawing/2014/main" id="{B88AA7FF-1C3E-4F81-BAEF-5BC1F49FC353}"/>
              </a:ext>
            </a:extLst>
          </p:cNvPr>
          <p:cNvSpPr/>
          <p:nvPr/>
        </p:nvSpPr>
        <p:spPr bwMode="gray">
          <a:xfrm>
            <a:off x="4592397"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1" name="Rectangle 90">
            <a:extLst>
              <a:ext uri="{FF2B5EF4-FFF2-40B4-BE49-F238E27FC236}">
                <a16:creationId xmlns:a16="http://schemas.microsoft.com/office/drawing/2014/main" id="{9FE89623-02D1-467C-B676-2966F6B2A1AB}"/>
              </a:ext>
            </a:extLst>
          </p:cNvPr>
          <p:cNvSpPr/>
          <p:nvPr/>
        </p:nvSpPr>
        <p:spPr bwMode="gray">
          <a:xfrm>
            <a:off x="7008842"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sp>
        <p:nvSpPr>
          <p:cNvPr id="92" name="Rectangle 91">
            <a:extLst>
              <a:ext uri="{FF2B5EF4-FFF2-40B4-BE49-F238E27FC236}">
                <a16:creationId xmlns:a16="http://schemas.microsoft.com/office/drawing/2014/main" id="{7D286674-9A5A-45B5-807A-45C9DE0FF241}"/>
              </a:ext>
            </a:extLst>
          </p:cNvPr>
          <p:cNvSpPr/>
          <p:nvPr/>
        </p:nvSpPr>
        <p:spPr bwMode="gray">
          <a:xfrm>
            <a:off x="9441842" y="3837314"/>
            <a:ext cx="893193" cy="646331"/>
          </a:xfrm>
          <a:prstGeom prst="rect">
            <a:avLst/>
          </a:prstGeom>
        </p:spPr>
        <p:txBody>
          <a:bodyPr wrap="none">
            <a:spAutoFit/>
          </a:bodyPr>
          <a:lstStyle/>
          <a:p>
            <a:pPr algn="ctr">
              <a:spcAft>
                <a:spcPts val="600"/>
              </a:spcAft>
            </a:pPr>
            <a:r>
              <a:rPr lang="en-US" dirty="0">
                <a:solidFill>
                  <a:schemeClr val="bg1"/>
                </a:solidFill>
              </a:rPr>
              <a:t>Lorem</a:t>
            </a:r>
            <a:br>
              <a:rPr lang="en-US" dirty="0">
                <a:solidFill>
                  <a:schemeClr val="bg1"/>
                </a:solidFill>
              </a:rPr>
            </a:br>
            <a:r>
              <a:rPr lang="en-US" dirty="0">
                <a:solidFill>
                  <a:schemeClr val="bg1"/>
                </a:solidFill>
              </a:rPr>
              <a:t>ipsum</a:t>
            </a:r>
          </a:p>
        </p:txBody>
      </p:sp>
      <p:grpSp>
        <p:nvGrpSpPr>
          <p:cNvPr id="7" name="Graphic 3">
            <a:extLst>
              <a:ext uri="{FF2B5EF4-FFF2-40B4-BE49-F238E27FC236}">
                <a16:creationId xmlns:a16="http://schemas.microsoft.com/office/drawing/2014/main" id="{C9D7196B-E005-4ECA-A43E-CE82819E7133}"/>
              </a:ext>
            </a:extLst>
          </p:cNvPr>
          <p:cNvGrpSpPr>
            <a:grpSpLocks noChangeAspect="1"/>
          </p:cNvGrpSpPr>
          <p:nvPr/>
        </p:nvGrpSpPr>
        <p:grpSpPr>
          <a:xfrm>
            <a:off x="2281263" y="3170702"/>
            <a:ext cx="640080" cy="590589"/>
            <a:chOff x="3227387" y="836585"/>
            <a:chExt cx="1847850" cy="1704975"/>
          </a:xfrm>
          <a:solidFill>
            <a:schemeClr val="bg1"/>
          </a:solidFill>
        </p:grpSpPr>
        <p:sp>
          <p:nvSpPr>
            <p:cNvPr id="8" name="Freeform: Shape 7">
              <a:extLst>
                <a:ext uri="{FF2B5EF4-FFF2-40B4-BE49-F238E27FC236}">
                  <a16:creationId xmlns:a16="http://schemas.microsoft.com/office/drawing/2014/main" id="{9223E2EA-4311-4C32-8A47-3FCF2AFF98C9}"/>
                </a:ext>
              </a:extLst>
            </p:cNvPr>
            <p:cNvSpPr/>
            <p:nvPr/>
          </p:nvSpPr>
          <p:spPr>
            <a:xfrm>
              <a:off x="3220243" y="829441"/>
              <a:ext cx="1857375" cy="1276350"/>
            </a:xfrm>
            <a:custGeom>
              <a:avLst/>
              <a:gdLst>
                <a:gd name="connsiteX0" fmla="*/ 1755172 w 1857375"/>
                <a:gd name="connsiteY0" fmla="*/ 55817 h 1276350"/>
                <a:gd name="connsiteX1" fmla="*/ 1806893 w 1857375"/>
                <a:gd name="connsiteY1" fmla="*/ 110204 h 1276350"/>
                <a:gd name="connsiteX2" fmla="*/ 1806893 w 1857375"/>
                <a:gd name="connsiteY2" fmla="*/ 1173099 h 1276350"/>
                <a:gd name="connsiteX3" fmla="*/ 1759458 w 1857375"/>
                <a:gd name="connsiteY3" fmla="*/ 1223201 h 1276350"/>
                <a:gd name="connsiteX4" fmla="*/ 99917 w 1857375"/>
                <a:gd name="connsiteY4" fmla="*/ 1223201 h 1276350"/>
                <a:gd name="connsiteX5" fmla="*/ 55817 w 1857375"/>
                <a:gd name="connsiteY5" fmla="*/ 1176528 h 1276350"/>
                <a:gd name="connsiteX6" fmla="*/ 55817 w 1857375"/>
                <a:gd name="connsiteY6" fmla="*/ 101918 h 1276350"/>
                <a:gd name="connsiteX7" fmla="*/ 99441 w 1857375"/>
                <a:gd name="connsiteY7" fmla="*/ 55817 h 1276350"/>
                <a:gd name="connsiteX8" fmla="*/ 1755172 w 1857375"/>
                <a:gd name="connsiteY8" fmla="*/ 55817 h 1276350"/>
                <a:gd name="connsiteX9" fmla="*/ 1755172 w 1857375"/>
                <a:gd name="connsiteY9" fmla="*/ 7144 h 1276350"/>
                <a:gd name="connsiteX10" fmla="*/ 99441 w 1857375"/>
                <a:gd name="connsiteY10" fmla="*/ 7144 h 1276350"/>
                <a:gd name="connsiteX11" fmla="*/ 7144 w 1857375"/>
                <a:gd name="connsiteY11" fmla="*/ 101918 h 1276350"/>
                <a:gd name="connsiteX12" fmla="*/ 7144 w 1857375"/>
                <a:gd name="connsiteY12" fmla="*/ 1176528 h 1276350"/>
                <a:gd name="connsiteX13" fmla="*/ 99917 w 1857375"/>
                <a:gd name="connsiteY13" fmla="*/ 1271778 h 1276350"/>
                <a:gd name="connsiteX14" fmla="*/ 1759363 w 1857375"/>
                <a:gd name="connsiteY14" fmla="*/ 1271778 h 1276350"/>
                <a:gd name="connsiteX15" fmla="*/ 1855470 w 1857375"/>
                <a:gd name="connsiteY15" fmla="*/ 1173099 h 1276350"/>
                <a:gd name="connsiteX16" fmla="*/ 1855470 w 1857375"/>
                <a:gd name="connsiteY16" fmla="*/ 110204 h 1276350"/>
                <a:gd name="connsiteX17" fmla="*/ 1755172 w 1857375"/>
                <a:gd name="connsiteY17" fmla="*/ 7144 h 1276350"/>
                <a:gd name="connsiteX18" fmla="*/ 1755172 w 1857375"/>
                <a:gd name="connsiteY18" fmla="*/ 7144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57375" h="1276350">
                  <a:moveTo>
                    <a:pt x="1755172" y="55817"/>
                  </a:moveTo>
                  <a:cubicBezTo>
                    <a:pt x="1783652" y="55817"/>
                    <a:pt x="1806893" y="80201"/>
                    <a:pt x="1806893" y="110204"/>
                  </a:cubicBezTo>
                  <a:lnTo>
                    <a:pt x="1806893" y="1173099"/>
                  </a:lnTo>
                  <a:cubicBezTo>
                    <a:pt x="1806893" y="1200722"/>
                    <a:pt x="1785557" y="1223201"/>
                    <a:pt x="1759458" y="1223201"/>
                  </a:cubicBezTo>
                  <a:lnTo>
                    <a:pt x="99917" y="1223201"/>
                  </a:lnTo>
                  <a:cubicBezTo>
                    <a:pt x="75629" y="1223201"/>
                    <a:pt x="55817" y="1202246"/>
                    <a:pt x="55817" y="1176528"/>
                  </a:cubicBezTo>
                  <a:lnTo>
                    <a:pt x="55817" y="101918"/>
                  </a:lnTo>
                  <a:cubicBezTo>
                    <a:pt x="55817" y="76486"/>
                    <a:pt x="75343" y="55817"/>
                    <a:pt x="99441" y="55817"/>
                  </a:cubicBezTo>
                  <a:lnTo>
                    <a:pt x="1755172" y="55817"/>
                  </a:lnTo>
                  <a:moveTo>
                    <a:pt x="1755172" y="7144"/>
                  </a:moveTo>
                  <a:lnTo>
                    <a:pt x="99441" y="7144"/>
                  </a:lnTo>
                  <a:cubicBezTo>
                    <a:pt x="48482" y="7144"/>
                    <a:pt x="7144" y="49530"/>
                    <a:pt x="7144" y="101918"/>
                  </a:cubicBezTo>
                  <a:lnTo>
                    <a:pt x="7144" y="1176528"/>
                  </a:lnTo>
                  <a:cubicBezTo>
                    <a:pt x="7144" y="1229106"/>
                    <a:pt x="48673" y="1271778"/>
                    <a:pt x="99917" y="1271778"/>
                  </a:cubicBezTo>
                  <a:lnTo>
                    <a:pt x="1759363" y="1271778"/>
                  </a:lnTo>
                  <a:cubicBezTo>
                    <a:pt x="1812417" y="1271778"/>
                    <a:pt x="1855470" y="1227582"/>
                    <a:pt x="1855470" y="1173099"/>
                  </a:cubicBezTo>
                  <a:lnTo>
                    <a:pt x="1855470" y="110204"/>
                  </a:lnTo>
                  <a:cubicBezTo>
                    <a:pt x="1855470" y="53245"/>
                    <a:pt x="1810512" y="7144"/>
                    <a:pt x="1755172" y="7144"/>
                  </a:cubicBezTo>
                  <a:lnTo>
                    <a:pt x="1755172" y="7144"/>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761969E-FA89-40D6-AF5E-8C3635D31735}"/>
                </a:ext>
              </a:extLst>
            </p:cNvPr>
            <p:cNvSpPr/>
            <p:nvPr/>
          </p:nvSpPr>
          <p:spPr>
            <a:xfrm>
              <a:off x="4727956" y="1074139"/>
              <a:ext cx="104775" cy="104775"/>
            </a:xfrm>
            <a:custGeom>
              <a:avLst/>
              <a:gdLst>
                <a:gd name="connsiteX0" fmla="*/ 104489 w 104775"/>
                <a:gd name="connsiteY0" fmla="*/ 55816 h 104775"/>
                <a:gd name="connsiteX1" fmla="*/ 55816 w 104775"/>
                <a:gd name="connsiteY1" fmla="*/ 104489 h 104775"/>
                <a:gd name="connsiteX2" fmla="*/ 7144 w 104775"/>
                <a:gd name="connsiteY2" fmla="*/ 55816 h 104775"/>
                <a:gd name="connsiteX3" fmla="*/ 55816 w 104775"/>
                <a:gd name="connsiteY3" fmla="*/ 7144 h 104775"/>
                <a:gd name="connsiteX4" fmla="*/ 104489 w 104775"/>
                <a:gd name="connsiteY4" fmla="*/ 55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489" y="55816"/>
                  </a:moveTo>
                  <a:cubicBezTo>
                    <a:pt x="104489" y="82698"/>
                    <a:pt x="82698" y="104489"/>
                    <a:pt x="55816" y="104489"/>
                  </a:cubicBezTo>
                  <a:cubicBezTo>
                    <a:pt x="28935" y="104489"/>
                    <a:pt x="7144" y="82698"/>
                    <a:pt x="7144" y="55816"/>
                  </a:cubicBezTo>
                  <a:cubicBezTo>
                    <a:pt x="7144" y="28935"/>
                    <a:pt x="28935" y="7144"/>
                    <a:pt x="55816" y="7144"/>
                  </a:cubicBezTo>
                  <a:cubicBezTo>
                    <a:pt x="82698" y="7144"/>
                    <a:pt x="104489" y="28935"/>
                    <a:pt x="104489" y="55816"/>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5BB7A3B-6BF5-454B-AE41-873DA6E18032}"/>
                </a:ext>
              </a:extLst>
            </p:cNvPr>
            <p:cNvSpPr/>
            <p:nvPr/>
          </p:nvSpPr>
          <p:spPr>
            <a:xfrm>
              <a:off x="4535170" y="1270925"/>
              <a:ext cx="104775" cy="104775"/>
            </a:xfrm>
            <a:custGeom>
              <a:avLst/>
              <a:gdLst>
                <a:gd name="connsiteX0" fmla="*/ 104489 w 104775"/>
                <a:gd name="connsiteY0" fmla="*/ 55816 h 104775"/>
                <a:gd name="connsiteX1" fmla="*/ 55817 w 104775"/>
                <a:gd name="connsiteY1" fmla="*/ 104489 h 104775"/>
                <a:gd name="connsiteX2" fmla="*/ 7144 w 104775"/>
                <a:gd name="connsiteY2" fmla="*/ 55816 h 104775"/>
                <a:gd name="connsiteX3" fmla="*/ 55817 w 104775"/>
                <a:gd name="connsiteY3" fmla="*/ 7144 h 104775"/>
                <a:gd name="connsiteX4" fmla="*/ 104489 w 104775"/>
                <a:gd name="connsiteY4" fmla="*/ 55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489" y="55816"/>
                  </a:moveTo>
                  <a:cubicBezTo>
                    <a:pt x="104489" y="82698"/>
                    <a:pt x="82698" y="104489"/>
                    <a:pt x="55817" y="104489"/>
                  </a:cubicBezTo>
                  <a:cubicBezTo>
                    <a:pt x="28935" y="104489"/>
                    <a:pt x="7144" y="82698"/>
                    <a:pt x="7144" y="55816"/>
                  </a:cubicBezTo>
                  <a:cubicBezTo>
                    <a:pt x="7144" y="28935"/>
                    <a:pt x="28935" y="7144"/>
                    <a:pt x="55817" y="7144"/>
                  </a:cubicBezTo>
                  <a:cubicBezTo>
                    <a:pt x="82698" y="7144"/>
                    <a:pt x="104489" y="28935"/>
                    <a:pt x="104489" y="55816"/>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36C90F3-A026-4312-8564-E07428E59A41}"/>
                </a:ext>
              </a:extLst>
            </p:cNvPr>
            <p:cNvSpPr/>
            <p:nvPr/>
          </p:nvSpPr>
          <p:spPr>
            <a:xfrm>
              <a:off x="4338383" y="1366461"/>
              <a:ext cx="104775" cy="104775"/>
            </a:xfrm>
            <a:custGeom>
              <a:avLst/>
              <a:gdLst>
                <a:gd name="connsiteX0" fmla="*/ 104489 w 104775"/>
                <a:gd name="connsiteY0" fmla="*/ 55817 h 104775"/>
                <a:gd name="connsiteX1" fmla="*/ 55817 w 104775"/>
                <a:gd name="connsiteY1" fmla="*/ 104489 h 104775"/>
                <a:gd name="connsiteX2" fmla="*/ 7144 w 104775"/>
                <a:gd name="connsiteY2" fmla="*/ 55816 h 104775"/>
                <a:gd name="connsiteX3" fmla="*/ 55817 w 104775"/>
                <a:gd name="connsiteY3" fmla="*/ 7144 h 104775"/>
                <a:gd name="connsiteX4" fmla="*/ 104489 w 104775"/>
                <a:gd name="connsiteY4" fmla="*/ 55817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489" y="55817"/>
                  </a:moveTo>
                  <a:cubicBezTo>
                    <a:pt x="104489" y="82698"/>
                    <a:pt x="82698" y="104489"/>
                    <a:pt x="55817" y="104489"/>
                  </a:cubicBezTo>
                  <a:cubicBezTo>
                    <a:pt x="28935" y="104489"/>
                    <a:pt x="7144" y="82698"/>
                    <a:pt x="7144" y="55816"/>
                  </a:cubicBezTo>
                  <a:cubicBezTo>
                    <a:pt x="7144" y="28935"/>
                    <a:pt x="28935" y="7144"/>
                    <a:pt x="55817" y="7144"/>
                  </a:cubicBezTo>
                  <a:cubicBezTo>
                    <a:pt x="82698" y="7144"/>
                    <a:pt x="104489" y="28935"/>
                    <a:pt x="104489" y="55817"/>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19A7340-39BF-4521-B102-B59AFE434F10}"/>
                </a:ext>
              </a:extLst>
            </p:cNvPr>
            <p:cNvSpPr/>
            <p:nvPr/>
          </p:nvSpPr>
          <p:spPr>
            <a:xfrm>
              <a:off x="4145597" y="1366461"/>
              <a:ext cx="104775" cy="104775"/>
            </a:xfrm>
            <a:custGeom>
              <a:avLst/>
              <a:gdLst>
                <a:gd name="connsiteX0" fmla="*/ 104489 w 104775"/>
                <a:gd name="connsiteY0" fmla="*/ 55817 h 104775"/>
                <a:gd name="connsiteX1" fmla="*/ 55817 w 104775"/>
                <a:gd name="connsiteY1" fmla="*/ 104489 h 104775"/>
                <a:gd name="connsiteX2" fmla="*/ 7144 w 104775"/>
                <a:gd name="connsiteY2" fmla="*/ 55816 h 104775"/>
                <a:gd name="connsiteX3" fmla="*/ 55817 w 104775"/>
                <a:gd name="connsiteY3" fmla="*/ 7144 h 104775"/>
                <a:gd name="connsiteX4" fmla="*/ 104489 w 104775"/>
                <a:gd name="connsiteY4" fmla="*/ 55817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489" y="55817"/>
                  </a:moveTo>
                  <a:cubicBezTo>
                    <a:pt x="104489" y="82698"/>
                    <a:pt x="82698" y="104489"/>
                    <a:pt x="55817" y="104489"/>
                  </a:cubicBezTo>
                  <a:cubicBezTo>
                    <a:pt x="28935" y="104489"/>
                    <a:pt x="7144" y="82698"/>
                    <a:pt x="7144" y="55816"/>
                  </a:cubicBezTo>
                  <a:cubicBezTo>
                    <a:pt x="7144" y="28935"/>
                    <a:pt x="28935" y="7144"/>
                    <a:pt x="55817" y="7144"/>
                  </a:cubicBezTo>
                  <a:cubicBezTo>
                    <a:pt x="82698" y="7144"/>
                    <a:pt x="104489" y="28935"/>
                    <a:pt x="104489" y="55817"/>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DC61D70-931C-408D-9FE0-82A293E96525}"/>
                </a:ext>
              </a:extLst>
            </p:cNvPr>
            <p:cNvSpPr/>
            <p:nvPr/>
          </p:nvSpPr>
          <p:spPr>
            <a:xfrm>
              <a:off x="3946429" y="1267972"/>
              <a:ext cx="104775" cy="104775"/>
            </a:xfrm>
            <a:custGeom>
              <a:avLst/>
              <a:gdLst>
                <a:gd name="connsiteX0" fmla="*/ 104489 w 104775"/>
                <a:gd name="connsiteY0" fmla="*/ 55817 h 104775"/>
                <a:gd name="connsiteX1" fmla="*/ 55816 w 104775"/>
                <a:gd name="connsiteY1" fmla="*/ 104489 h 104775"/>
                <a:gd name="connsiteX2" fmla="*/ 7144 w 104775"/>
                <a:gd name="connsiteY2" fmla="*/ 55817 h 104775"/>
                <a:gd name="connsiteX3" fmla="*/ 55816 w 104775"/>
                <a:gd name="connsiteY3" fmla="*/ 7144 h 104775"/>
                <a:gd name="connsiteX4" fmla="*/ 104489 w 104775"/>
                <a:gd name="connsiteY4" fmla="*/ 55817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489" y="55817"/>
                  </a:moveTo>
                  <a:cubicBezTo>
                    <a:pt x="104489" y="82698"/>
                    <a:pt x="82698" y="104489"/>
                    <a:pt x="55816" y="104489"/>
                  </a:cubicBezTo>
                  <a:cubicBezTo>
                    <a:pt x="28935" y="104489"/>
                    <a:pt x="7144" y="82698"/>
                    <a:pt x="7144" y="55817"/>
                  </a:cubicBezTo>
                  <a:cubicBezTo>
                    <a:pt x="7144" y="28935"/>
                    <a:pt x="28935" y="7144"/>
                    <a:pt x="55816" y="7144"/>
                  </a:cubicBezTo>
                  <a:cubicBezTo>
                    <a:pt x="82698" y="7144"/>
                    <a:pt x="104489" y="28935"/>
                    <a:pt x="104489" y="55817"/>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2BBFDA4-E6AE-400E-9E74-994D28786393}"/>
                </a:ext>
              </a:extLst>
            </p:cNvPr>
            <p:cNvSpPr/>
            <p:nvPr/>
          </p:nvSpPr>
          <p:spPr>
            <a:xfrm>
              <a:off x="3753643" y="1460758"/>
              <a:ext cx="104775" cy="104775"/>
            </a:xfrm>
            <a:custGeom>
              <a:avLst/>
              <a:gdLst>
                <a:gd name="connsiteX0" fmla="*/ 104489 w 104775"/>
                <a:gd name="connsiteY0" fmla="*/ 55816 h 104775"/>
                <a:gd name="connsiteX1" fmla="*/ 55817 w 104775"/>
                <a:gd name="connsiteY1" fmla="*/ 104489 h 104775"/>
                <a:gd name="connsiteX2" fmla="*/ 7144 w 104775"/>
                <a:gd name="connsiteY2" fmla="*/ 55816 h 104775"/>
                <a:gd name="connsiteX3" fmla="*/ 55817 w 104775"/>
                <a:gd name="connsiteY3" fmla="*/ 7144 h 104775"/>
                <a:gd name="connsiteX4" fmla="*/ 104489 w 104775"/>
                <a:gd name="connsiteY4" fmla="*/ 55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489" y="55816"/>
                  </a:moveTo>
                  <a:cubicBezTo>
                    <a:pt x="104489" y="82698"/>
                    <a:pt x="82698" y="104489"/>
                    <a:pt x="55817" y="104489"/>
                  </a:cubicBezTo>
                  <a:cubicBezTo>
                    <a:pt x="28935" y="104489"/>
                    <a:pt x="7144" y="82698"/>
                    <a:pt x="7144" y="55816"/>
                  </a:cubicBezTo>
                  <a:cubicBezTo>
                    <a:pt x="7144" y="28935"/>
                    <a:pt x="28935" y="7144"/>
                    <a:pt x="55817" y="7144"/>
                  </a:cubicBezTo>
                  <a:cubicBezTo>
                    <a:pt x="82698" y="7144"/>
                    <a:pt x="104489" y="28935"/>
                    <a:pt x="104489" y="55816"/>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B9496F0-2720-46DC-9081-2A5CEFD38ED9}"/>
                </a:ext>
              </a:extLst>
            </p:cNvPr>
            <p:cNvSpPr/>
            <p:nvPr/>
          </p:nvSpPr>
          <p:spPr>
            <a:xfrm>
              <a:off x="3558667" y="1563057"/>
              <a:ext cx="104775" cy="104775"/>
            </a:xfrm>
            <a:custGeom>
              <a:avLst/>
              <a:gdLst>
                <a:gd name="connsiteX0" fmla="*/ 104489 w 104775"/>
                <a:gd name="connsiteY0" fmla="*/ 55816 h 104775"/>
                <a:gd name="connsiteX1" fmla="*/ 55816 w 104775"/>
                <a:gd name="connsiteY1" fmla="*/ 104489 h 104775"/>
                <a:gd name="connsiteX2" fmla="*/ 7144 w 104775"/>
                <a:gd name="connsiteY2" fmla="*/ 55816 h 104775"/>
                <a:gd name="connsiteX3" fmla="*/ 55816 w 104775"/>
                <a:gd name="connsiteY3" fmla="*/ 7144 h 104775"/>
                <a:gd name="connsiteX4" fmla="*/ 104489 w 104775"/>
                <a:gd name="connsiteY4" fmla="*/ 55816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104489" y="55816"/>
                  </a:moveTo>
                  <a:cubicBezTo>
                    <a:pt x="104489" y="82698"/>
                    <a:pt x="82698" y="104489"/>
                    <a:pt x="55816" y="104489"/>
                  </a:cubicBezTo>
                  <a:cubicBezTo>
                    <a:pt x="28935" y="104489"/>
                    <a:pt x="7144" y="82698"/>
                    <a:pt x="7144" y="55816"/>
                  </a:cubicBezTo>
                  <a:cubicBezTo>
                    <a:pt x="7144" y="28935"/>
                    <a:pt x="28935" y="7144"/>
                    <a:pt x="55816" y="7144"/>
                  </a:cubicBezTo>
                  <a:cubicBezTo>
                    <a:pt x="82698" y="7144"/>
                    <a:pt x="104489" y="28935"/>
                    <a:pt x="104489" y="55816"/>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73898D5-DEB3-4A2D-84A1-64D950AD6ECE}"/>
                </a:ext>
              </a:extLst>
            </p:cNvPr>
            <p:cNvSpPr/>
            <p:nvPr/>
          </p:nvSpPr>
          <p:spPr>
            <a:xfrm>
              <a:off x="3801670" y="2140177"/>
              <a:ext cx="685800" cy="409575"/>
            </a:xfrm>
            <a:custGeom>
              <a:avLst/>
              <a:gdLst>
                <a:gd name="connsiteX0" fmla="*/ 649299 w 685800"/>
                <a:gd name="connsiteY0" fmla="*/ 404908 h 409575"/>
                <a:gd name="connsiteX1" fmla="*/ 45985 w 685800"/>
                <a:gd name="connsiteY1" fmla="*/ 404908 h 409575"/>
                <a:gd name="connsiteX2" fmla="*/ 8933 w 685800"/>
                <a:gd name="connsiteY2" fmla="*/ 377285 h 409575"/>
                <a:gd name="connsiteX3" fmla="*/ 24363 w 685800"/>
                <a:gd name="connsiteY3" fmla="*/ 332994 h 409575"/>
                <a:gd name="connsiteX4" fmla="*/ 167715 w 685800"/>
                <a:gd name="connsiteY4" fmla="*/ 267748 h 409575"/>
                <a:gd name="connsiteX5" fmla="*/ 202100 w 685800"/>
                <a:gd name="connsiteY5" fmla="*/ 7144 h 409575"/>
                <a:gd name="connsiteX6" fmla="*/ 250296 w 685800"/>
                <a:gd name="connsiteY6" fmla="*/ 13525 h 409575"/>
                <a:gd name="connsiteX7" fmla="*/ 212101 w 685800"/>
                <a:gd name="connsiteY7" fmla="*/ 302990 h 409575"/>
                <a:gd name="connsiteX8" fmla="*/ 198480 w 685800"/>
                <a:gd name="connsiteY8" fmla="*/ 308134 h 409575"/>
                <a:gd name="connsiteX9" fmla="*/ 82942 w 685800"/>
                <a:gd name="connsiteY9" fmla="*/ 356425 h 409575"/>
                <a:gd name="connsiteX10" fmla="*/ 612627 w 685800"/>
                <a:gd name="connsiteY10" fmla="*/ 356425 h 409575"/>
                <a:gd name="connsiteX11" fmla="*/ 496803 w 685800"/>
                <a:gd name="connsiteY11" fmla="*/ 308229 h 409575"/>
                <a:gd name="connsiteX12" fmla="*/ 482516 w 685800"/>
                <a:gd name="connsiteY12" fmla="*/ 302895 h 409575"/>
                <a:gd name="connsiteX13" fmla="*/ 454798 w 685800"/>
                <a:gd name="connsiteY13" fmla="*/ 12763 h 409575"/>
                <a:gd name="connsiteX14" fmla="*/ 503185 w 685800"/>
                <a:gd name="connsiteY14" fmla="*/ 8192 h 409575"/>
                <a:gd name="connsiteX15" fmla="*/ 528045 w 685800"/>
                <a:gd name="connsiteY15" fmla="*/ 268129 h 409575"/>
                <a:gd name="connsiteX16" fmla="*/ 671397 w 685800"/>
                <a:gd name="connsiteY16" fmla="*/ 333661 h 409575"/>
                <a:gd name="connsiteX17" fmla="*/ 686160 w 685800"/>
                <a:gd name="connsiteY17" fmla="*/ 377762 h 409575"/>
                <a:gd name="connsiteX18" fmla="*/ 649299 w 685800"/>
                <a:gd name="connsiteY18" fmla="*/ 40490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5800" h="409575">
                  <a:moveTo>
                    <a:pt x="649299" y="404908"/>
                  </a:moveTo>
                  <a:lnTo>
                    <a:pt x="45985" y="404908"/>
                  </a:lnTo>
                  <a:cubicBezTo>
                    <a:pt x="28935" y="404908"/>
                    <a:pt x="13981" y="393763"/>
                    <a:pt x="8933" y="377285"/>
                  </a:cubicBezTo>
                  <a:cubicBezTo>
                    <a:pt x="3789" y="360521"/>
                    <a:pt x="9981" y="342709"/>
                    <a:pt x="24363" y="332994"/>
                  </a:cubicBezTo>
                  <a:cubicBezTo>
                    <a:pt x="55415" y="311944"/>
                    <a:pt x="134663" y="280416"/>
                    <a:pt x="167715" y="267748"/>
                  </a:cubicBezTo>
                  <a:lnTo>
                    <a:pt x="202100" y="7144"/>
                  </a:lnTo>
                  <a:lnTo>
                    <a:pt x="250296" y="13525"/>
                  </a:lnTo>
                  <a:lnTo>
                    <a:pt x="212101" y="302990"/>
                  </a:lnTo>
                  <a:lnTo>
                    <a:pt x="198480" y="308134"/>
                  </a:lnTo>
                  <a:cubicBezTo>
                    <a:pt x="175144" y="316897"/>
                    <a:pt x="120756" y="338233"/>
                    <a:pt x="82942" y="356425"/>
                  </a:cubicBezTo>
                  <a:lnTo>
                    <a:pt x="612627" y="356425"/>
                  </a:lnTo>
                  <a:cubicBezTo>
                    <a:pt x="575099" y="338328"/>
                    <a:pt x="520425" y="316992"/>
                    <a:pt x="496803" y="308229"/>
                  </a:cubicBezTo>
                  <a:lnTo>
                    <a:pt x="482516" y="302895"/>
                  </a:lnTo>
                  <a:lnTo>
                    <a:pt x="454798" y="12763"/>
                  </a:lnTo>
                  <a:lnTo>
                    <a:pt x="503185" y="8192"/>
                  </a:lnTo>
                  <a:lnTo>
                    <a:pt x="528045" y="268129"/>
                  </a:lnTo>
                  <a:cubicBezTo>
                    <a:pt x="561764" y="281083"/>
                    <a:pt x="641202" y="312610"/>
                    <a:pt x="671397" y="333661"/>
                  </a:cubicBezTo>
                  <a:cubicBezTo>
                    <a:pt x="685494" y="343471"/>
                    <a:pt x="691399" y="361188"/>
                    <a:pt x="686160" y="377762"/>
                  </a:cubicBezTo>
                  <a:cubicBezTo>
                    <a:pt x="681112" y="393859"/>
                    <a:pt x="666253" y="404908"/>
                    <a:pt x="649299" y="40490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E1D3633-2B82-4DE1-974D-3D5EB42E5188}"/>
                </a:ext>
              </a:extLst>
            </p:cNvPr>
            <p:cNvSpPr/>
            <p:nvPr/>
          </p:nvSpPr>
          <p:spPr>
            <a:xfrm>
              <a:off x="3417887" y="1855189"/>
              <a:ext cx="1466850" cy="38100"/>
            </a:xfrm>
            <a:custGeom>
              <a:avLst/>
              <a:gdLst>
                <a:gd name="connsiteX0" fmla="*/ 7144 w 1466850"/>
                <a:gd name="connsiteY0" fmla="*/ 7144 h 38100"/>
                <a:gd name="connsiteX1" fmla="*/ 1466374 w 1466850"/>
                <a:gd name="connsiteY1" fmla="*/ 7144 h 38100"/>
                <a:gd name="connsiteX2" fmla="*/ 1466374 w 1466850"/>
                <a:gd name="connsiteY2" fmla="*/ 31433 h 38100"/>
                <a:gd name="connsiteX3" fmla="*/ 7144 w 1466850"/>
                <a:gd name="connsiteY3" fmla="*/ 31433 h 38100"/>
              </a:gdLst>
              <a:ahLst/>
              <a:cxnLst>
                <a:cxn ang="0">
                  <a:pos x="connsiteX0" y="connsiteY0"/>
                </a:cxn>
                <a:cxn ang="0">
                  <a:pos x="connsiteX1" y="connsiteY1"/>
                </a:cxn>
                <a:cxn ang="0">
                  <a:pos x="connsiteX2" y="connsiteY2"/>
                </a:cxn>
                <a:cxn ang="0">
                  <a:pos x="connsiteX3" y="connsiteY3"/>
                </a:cxn>
              </a:cxnLst>
              <a:rect l="l" t="t" r="r" b="b"/>
              <a:pathLst>
                <a:path w="1466850" h="38100">
                  <a:moveTo>
                    <a:pt x="7144" y="7144"/>
                  </a:moveTo>
                  <a:lnTo>
                    <a:pt x="1466374" y="7144"/>
                  </a:lnTo>
                  <a:lnTo>
                    <a:pt x="1466374" y="31433"/>
                  </a:lnTo>
                  <a:lnTo>
                    <a:pt x="7144" y="31433"/>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B40324E-529A-41D7-AAA2-C0E31894ACC2}"/>
                </a:ext>
              </a:extLst>
            </p:cNvPr>
            <p:cNvSpPr/>
            <p:nvPr/>
          </p:nvSpPr>
          <p:spPr>
            <a:xfrm>
              <a:off x="3414077" y="977555"/>
              <a:ext cx="104775" cy="38100"/>
            </a:xfrm>
            <a:custGeom>
              <a:avLst/>
              <a:gdLst>
                <a:gd name="connsiteX0" fmla="*/ 7144 w 104775"/>
                <a:gd name="connsiteY0" fmla="*/ 7144 h 38100"/>
                <a:gd name="connsiteX1" fmla="*/ 104394 w 104775"/>
                <a:gd name="connsiteY1" fmla="*/ 7144 h 38100"/>
                <a:gd name="connsiteX2" fmla="*/ 104394 w 104775"/>
                <a:gd name="connsiteY2" fmla="*/ 31433 h 38100"/>
                <a:gd name="connsiteX3" fmla="*/ 7144 w 104775"/>
                <a:gd name="connsiteY3" fmla="*/ 31433 h 38100"/>
              </a:gdLst>
              <a:ahLst/>
              <a:cxnLst>
                <a:cxn ang="0">
                  <a:pos x="connsiteX0" y="connsiteY0"/>
                </a:cxn>
                <a:cxn ang="0">
                  <a:pos x="connsiteX1" y="connsiteY1"/>
                </a:cxn>
                <a:cxn ang="0">
                  <a:pos x="connsiteX2" y="connsiteY2"/>
                </a:cxn>
                <a:cxn ang="0">
                  <a:pos x="connsiteX3" y="connsiteY3"/>
                </a:cxn>
              </a:cxnLst>
              <a:rect l="l" t="t" r="r" b="b"/>
              <a:pathLst>
                <a:path w="104775" h="38100">
                  <a:moveTo>
                    <a:pt x="7144" y="7144"/>
                  </a:moveTo>
                  <a:lnTo>
                    <a:pt x="104394" y="7144"/>
                  </a:lnTo>
                  <a:lnTo>
                    <a:pt x="104394" y="31433"/>
                  </a:lnTo>
                  <a:lnTo>
                    <a:pt x="7144" y="31433"/>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0AE4122-299D-4E3D-8710-53CBF69F5CF1}"/>
                </a:ext>
              </a:extLst>
            </p:cNvPr>
            <p:cNvSpPr/>
            <p:nvPr/>
          </p:nvSpPr>
          <p:spPr>
            <a:xfrm>
              <a:off x="3414077" y="1074901"/>
              <a:ext cx="104775" cy="38100"/>
            </a:xfrm>
            <a:custGeom>
              <a:avLst/>
              <a:gdLst>
                <a:gd name="connsiteX0" fmla="*/ 7144 w 104775"/>
                <a:gd name="connsiteY0" fmla="*/ 7144 h 38100"/>
                <a:gd name="connsiteX1" fmla="*/ 104394 w 104775"/>
                <a:gd name="connsiteY1" fmla="*/ 7144 h 38100"/>
                <a:gd name="connsiteX2" fmla="*/ 104394 w 104775"/>
                <a:gd name="connsiteY2" fmla="*/ 31432 h 38100"/>
                <a:gd name="connsiteX3" fmla="*/ 7144 w 104775"/>
                <a:gd name="connsiteY3" fmla="*/ 31432 h 38100"/>
              </a:gdLst>
              <a:ahLst/>
              <a:cxnLst>
                <a:cxn ang="0">
                  <a:pos x="connsiteX0" y="connsiteY0"/>
                </a:cxn>
                <a:cxn ang="0">
                  <a:pos x="connsiteX1" y="connsiteY1"/>
                </a:cxn>
                <a:cxn ang="0">
                  <a:pos x="connsiteX2" y="connsiteY2"/>
                </a:cxn>
                <a:cxn ang="0">
                  <a:pos x="connsiteX3" y="connsiteY3"/>
                </a:cxn>
              </a:cxnLst>
              <a:rect l="l" t="t" r="r" b="b"/>
              <a:pathLst>
                <a:path w="104775" h="38100">
                  <a:moveTo>
                    <a:pt x="7144" y="7144"/>
                  </a:moveTo>
                  <a:lnTo>
                    <a:pt x="104394" y="7144"/>
                  </a:lnTo>
                  <a:lnTo>
                    <a:pt x="104394" y="31432"/>
                  </a:lnTo>
                  <a:lnTo>
                    <a:pt x="7144" y="31432"/>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2BF8CAD-0D78-4CB8-BD96-AADDC8C11F89}"/>
                </a:ext>
              </a:extLst>
            </p:cNvPr>
            <p:cNvSpPr/>
            <p:nvPr/>
          </p:nvSpPr>
          <p:spPr>
            <a:xfrm>
              <a:off x="3414077" y="1172151"/>
              <a:ext cx="104775" cy="38100"/>
            </a:xfrm>
            <a:custGeom>
              <a:avLst/>
              <a:gdLst>
                <a:gd name="connsiteX0" fmla="*/ 7144 w 104775"/>
                <a:gd name="connsiteY0" fmla="*/ 7144 h 38100"/>
                <a:gd name="connsiteX1" fmla="*/ 104394 w 104775"/>
                <a:gd name="connsiteY1" fmla="*/ 7144 h 38100"/>
                <a:gd name="connsiteX2" fmla="*/ 104394 w 104775"/>
                <a:gd name="connsiteY2" fmla="*/ 31432 h 38100"/>
                <a:gd name="connsiteX3" fmla="*/ 7144 w 104775"/>
                <a:gd name="connsiteY3" fmla="*/ 31432 h 38100"/>
              </a:gdLst>
              <a:ahLst/>
              <a:cxnLst>
                <a:cxn ang="0">
                  <a:pos x="connsiteX0" y="connsiteY0"/>
                </a:cxn>
                <a:cxn ang="0">
                  <a:pos x="connsiteX1" y="connsiteY1"/>
                </a:cxn>
                <a:cxn ang="0">
                  <a:pos x="connsiteX2" y="connsiteY2"/>
                </a:cxn>
                <a:cxn ang="0">
                  <a:pos x="connsiteX3" y="connsiteY3"/>
                </a:cxn>
              </a:cxnLst>
              <a:rect l="l" t="t" r="r" b="b"/>
              <a:pathLst>
                <a:path w="104775" h="38100">
                  <a:moveTo>
                    <a:pt x="7144" y="7144"/>
                  </a:moveTo>
                  <a:lnTo>
                    <a:pt x="104394" y="7144"/>
                  </a:lnTo>
                  <a:lnTo>
                    <a:pt x="104394" y="31432"/>
                  </a:lnTo>
                  <a:lnTo>
                    <a:pt x="7144" y="31432"/>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5C6EB62-EBCC-40A0-A3A9-3BC7CCA0B428}"/>
                </a:ext>
              </a:extLst>
            </p:cNvPr>
            <p:cNvSpPr/>
            <p:nvPr/>
          </p:nvSpPr>
          <p:spPr>
            <a:xfrm>
              <a:off x="3414077" y="1269401"/>
              <a:ext cx="104775" cy="38100"/>
            </a:xfrm>
            <a:custGeom>
              <a:avLst/>
              <a:gdLst>
                <a:gd name="connsiteX0" fmla="*/ 7144 w 104775"/>
                <a:gd name="connsiteY0" fmla="*/ 7144 h 38100"/>
                <a:gd name="connsiteX1" fmla="*/ 104394 w 104775"/>
                <a:gd name="connsiteY1" fmla="*/ 7144 h 38100"/>
                <a:gd name="connsiteX2" fmla="*/ 104394 w 104775"/>
                <a:gd name="connsiteY2" fmla="*/ 31432 h 38100"/>
                <a:gd name="connsiteX3" fmla="*/ 7144 w 104775"/>
                <a:gd name="connsiteY3" fmla="*/ 31432 h 38100"/>
              </a:gdLst>
              <a:ahLst/>
              <a:cxnLst>
                <a:cxn ang="0">
                  <a:pos x="connsiteX0" y="connsiteY0"/>
                </a:cxn>
                <a:cxn ang="0">
                  <a:pos x="connsiteX1" y="connsiteY1"/>
                </a:cxn>
                <a:cxn ang="0">
                  <a:pos x="connsiteX2" y="connsiteY2"/>
                </a:cxn>
                <a:cxn ang="0">
                  <a:pos x="connsiteX3" y="connsiteY3"/>
                </a:cxn>
              </a:cxnLst>
              <a:rect l="l" t="t" r="r" b="b"/>
              <a:pathLst>
                <a:path w="104775" h="38100">
                  <a:moveTo>
                    <a:pt x="7144" y="7144"/>
                  </a:moveTo>
                  <a:lnTo>
                    <a:pt x="104394" y="7144"/>
                  </a:lnTo>
                  <a:lnTo>
                    <a:pt x="104394" y="31432"/>
                  </a:lnTo>
                  <a:lnTo>
                    <a:pt x="7144" y="31432"/>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E43614A-B18C-4380-B61B-90E290D18456}"/>
                </a:ext>
              </a:extLst>
            </p:cNvPr>
            <p:cNvSpPr/>
            <p:nvPr/>
          </p:nvSpPr>
          <p:spPr>
            <a:xfrm>
              <a:off x="3414077" y="1366651"/>
              <a:ext cx="104775" cy="38100"/>
            </a:xfrm>
            <a:custGeom>
              <a:avLst/>
              <a:gdLst>
                <a:gd name="connsiteX0" fmla="*/ 7144 w 104775"/>
                <a:gd name="connsiteY0" fmla="*/ 7144 h 38100"/>
                <a:gd name="connsiteX1" fmla="*/ 104394 w 104775"/>
                <a:gd name="connsiteY1" fmla="*/ 7144 h 38100"/>
                <a:gd name="connsiteX2" fmla="*/ 104394 w 104775"/>
                <a:gd name="connsiteY2" fmla="*/ 31433 h 38100"/>
                <a:gd name="connsiteX3" fmla="*/ 7144 w 104775"/>
                <a:gd name="connsiteY3" fmla="*/ 31433 h 38100"/>
              </a:gdLst>
              <a:ahLst/>
              <a:cxnLst>
                <a:cxn ang="0">
                  <a:pos x="connsiteX0" y="connsiteY0"/>
                </a:cxn>
                <a:cxn ang="0">
                  <a:pos x="connsiteX1" y="connsiteY1"/>
                </a:cxn>
                <a:cxn ang="0">
                  <a:pos x="connsiteX2" y="connsiteY2"/>
                </a:cxn>
                <a:cxn ang="0">
                  <a:pos x="connsiteX3" y="connsiteY3"/>
                </a:cxn>
              </a:cxnLst>
              <a:rect l="l" t="t" r="r" b="b"/>
              <a:pathLst>
                <a:path w="104775" h="38100">
                  <a:moveTo>
                    <a:pt x="7144" y="7144"/>
                  </a:moveTo>
                  <a:lnTo>
                    <a:pt x="104394" y="7144"/>
                  </a:lnTo>
                  <a:lnTo>
                    <a:pt x="104394" y="31433"/>
                  </a:lnTo>
                  <a:lnTo>
                    <a:pt x="7144" y="31433"/>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94EA3C4-3C33-476B-9B76-7AB0982B9901}"/>
                </a:ext>
              </a:extLst>
            </p:cNvPr>
            <p:cNvSpPr/>
            <p:nvPr/>
          </p:nvSpPr>
          <p:spPr>
            <a:xfrm>
              <a:off x="3414077" y="1463997"/>
              <a:ext cx="104775" cy="38100"/>
            </a:xfrm>
            <a:custGeom>
              <a:avLst/>
              <a:gdLst>
                <a:gd name="connsiteX0" fmla="*/ 7144 w 104775"/>
                <a:gd name="connsiteY0" fmla="*/ 7144 h 38100"/>
                <a:gd name="connsiteX1" fmla="*/ 104394 w 104775"/>
                <a:gd name="connsiteY1" fmla="*/ 7144 h 38100"/>
                <a:gd name="connsiteX2" fmla="*/ 104394 w 104775"/>
                <a:gd name="connsiteY2" fmla="*/ 31433 h 38100"/>
                <a:gd name="connsiteX3" fmla="*/ 7144 w 104775"/>
                <a:gd name="connsiteY3" fmla="*/ 31433 h 38100"/>
              </a:gdLst>
              <a:ahLst/>
              <a:cxnLst>
                <a:cxn ang="0">
                  <a:pos x="connsiteX0" y="connsiteY0"/>
                </a:cxn>
                <a:cxn ang="0">
                  <a:pos x="connsiteX1" y="connsiteY1"/>
                </a:cxn>
                <a:cxn ang="0">
                  <a:pos x="connsiteX2" y="connsiteY2"/>
                </a:cxn>
                <a:cxn ang="0">
                  <a:pos x="connsiteX3" y="connsiteY3"/>
                </a:cxn>
              </a:cxnLst>
              <a:rect l="l" t="t" r="r" b="b"/>
              <a:pathLst>
                <a:path w="104775" h="38100">
                  <a:moveTo>
                    <a:pt x="7144" y="7144"/>
                  </a:moveTo>
                  <a:lnTo>
                    <a:pt x="104394" y="7144"/>
                  </a:lnTo>
                  <a:lnTo>
                    <a:pt x="104394" y="31433"/>
                  </a:lnTo>
                  <a:lnTo>
                    <a:pt x="7144" y="31433"/>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F711529-B358-4D24-8A80-6B9A5DC967D2}"/>
                </a:ext>
              </a:extLst>
            </p:cNvPr>
            <p:cNvSpPr/>
            <p:nvPr/>
          </p:nvSpPr>
          <p:spPr>
            <a:xfrm>
              <a:off x="3414077" y="1561247"/>
              <a:ext cx="104775" cy="38100"/>
            </a:xfrm>
            <a:custGeom>
              <a:avLst/>
              <a:gdLst>
                <a:gd name="connsiteX0" fmla="*/ 7144 w 104775"/>
                <a:gd name="connsiteY0" fmla="*/ 7144 h 38100"/>
                <a:gd name="connsiteX1" fmla="*/ 104394 w 104775"/>
                <a:gd name="connsiteY1" fmla="*/ 7144 h 38100"/>
                <a:gd name="connsiteX2" fmla="*/ 104394 w 104775"/>
                <a:gd name="connsiteY2" fmla="*/ 31433 h 38100"/>
                <a:gd name="connsiteX3" fmla="*/ 7144 w 104775"/>
                <a:gd name="connsiteY3" fmla="*/ 31433 h 38100"/>
              </a:gdLst>
              <a:ahLst/>
              <a:cxnLst>
                <a:cxn ang="0">
                  <a:pos x="connsiteX0" y="connsiteY0"/>
                </a:cxn>
                <a:cxn ang="0">
                  <a:pos x="connsiteX1" y="connsiteY1"/>
                </a:cxn>
                <a:cxn ang="0">
                  <a:pos x="connsiteX2" y="connsiteY2"/>
                </a:cxn>
                <a:cxn ang="0">
                  <a:pos x="connsiteX3" y="connsiteY3"/>
                </a:cxn>
              </a:cxnLst>
              <a:rect l="l" t="t" r="r" b="b"/>
              <a:pathLst>
                <a:path w="104775" h="38100">
                  <a:moveTo>
                    <a:pt x="7144" y="7144"/>
                  </a:moveTo>
                  <a:lnTo>
                    <a:pt x="104394" y="7144"/>
                  </a:lnTo>
                  <a:lnTo>
                    <a:pt x="104394" y="31433"/>
                  </a:lnTo>
                  <a:lnTo>
                    <a:pt x="7144" y="31433"/>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4AAB2BE-06B6-45B9-A65F-50C28E4773E3}"/>
                </a:ext>
              </a:extLst>
            </p:cNvPr>
            <p:cNvSpPr/>
            <p:nvPr/>
          </p:nvSpPr>
          <p:spPr>
            <a:xfrm>
              <a:off x="3414077" y="1658497"/>
              <a:ext cx="104775" cy="38100"/>
            </a:xfrm>
            <a:custGeom>
              <a:avLst/>
              <a:gdLst>
                <a:gd name="connsiteX0" fmla="*/ 7144 w 104775"/>
                <a:gd name="connsiteY0" fmla="*/ 7144 h 38100"/>
                <a:gd name="connsiteX1" fmla="*/ 104394 w 104775"/>
                <a:gd name="connsiteY1" fmla="*/ 7144 h 38100"/>
                <a:gd name="connsiteX2" fmla="*/ 104394 w 104775"/>
                <a:gd name="connsiteY2" fmla="*/ 31433 h 38100"/>
                <a:gd name="connsiteX3" fmla="*/ 7144 w 104775"/>
                <a:gd name="connsiteY3" fmla="*/ 31433 h 38100"/>
              </a:gdLst>
              <a:ahLst/>
              <a:cxnLst>
                <a:cxn ang="0">
                  <a:pos x="connsiteX0" y="connsiteY0"/>
                </a:cxn>
                <a:cxn ang="0">
                  <a:pos x="connsiteX1" y="connsiteY1"/>
                </a:cxn>
                <a:cxn ang="0">
                  <a:pos x="connsiteX2" y="connsiteY2"/>
                </a:cxn>
                <a:cxn ang="0">
                  <a:pos x="connsiteX3" y="connsiteY3"/>
                </a:cxn>
              </a:cxnLst>
              <a:rect l="l" t="t" r="r" b="b"/>
              <a:pathLst>
                <a:path w="104775" h="38100">
                  <a:moveTo>
                    <a:pt x="7144" y="7144"/>
                  </a:moveTo>
                  <a:lnTo>
                    <a:pt x="104394" y="7144"/>
                  </a:lnTo>
                  <a:lnTo>
                    <a:pt x="104394" y="31433"/>
                  </a:lnTo>
                  <a:lnTo>
                    <a:pt x="7144" y="31433"/>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8F58F9F-59F6-4227-B6EC-8D869B7932DF}"/>
                </a:ext>
              </a:extLst>
            </p:cNvPr>
            <p:cNvSpPr/>
            <p:nvPr/>
          </p:nvSpPr>
          <p:spPr>
            <a:xfrm>
              <a:off x="3414077" y="1755843"/>
              <a:ext cx="104775" cy="38100"/>
            </a:xfrm>
            <a:custGeom>
              <a:avLst/>
              <a:gdLst>
                <a:gd name="connsiteX0" fmla="*/ 7144 w 104775"/>
                <a:gd name="connsiteY0" fmla="*/ 7144 h 38100"/>
                <a:gd name="connsiteX1" fmla="*/ 104394 w 104775"/>
                <a:gd name="connsiteY1" fmla="*/ 7144 h 38100"/>
                <a:gd name="connsiteX2" fmla="*/ 104394 w 104775"/>
                <a:gd name="connsiteY2" fmla="*/ 31433 h 38100"/>
                <a:gd name="connsiteX3" fmla="*/ 7144 w 104775"/>
                <a:gd name="connsiteY3" fmla="*/ 31433 h 38100"/>
              </a:gdLst>
              <a:ahLst/>
              <a:cxnLst>
                <a:cxn ang="0">
                  <a:pos x="connsiteX0" y="connsiteY0"/>
                </a:cxn>
                <a:cxn ang="0">
                  <a:pos x="connsiteX1" y="connsiteY1"/>
                </a:cxn>
                <a:cxn ang="0">
                  <a:pos x="connsiteX2" y="connsiteY2"/>
                </a:cxn>
                <a:cxn ang="0">
                  <a:pos x="connsiteX3" y="connsiteY3"/>
                </a:cxn>
              </a:cxnLst>
              <a:rect l="l" t="t" r="r" b="b"/>
              <a:pathLst>
                <a:path w="104775" h="38100">
                  <a:moveTo>
                    <a:pt x="7144" y="7144"/>
                  </a:moveTo>
                  <a:lnTo>
                    <a:pt x="104394" y="7144"/>
                  </a:lnTo>
                  <a:lnTo>
                    <a:pt x="104394" y="31433"/>
                  </a:lnTo>
                  <a:lnTo>
                    <a:pt x="7144" y="31433"/>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9CEDECE-604B-4586-B27A-D2EAD9100F82}"/>
                </a:ext>
              </a:extLst>
            </p:cNvPr>
            <p:cNvSpPr/>
            <p:nvPr/>
          </p:nvSpPr>
          <p:spPr>
            <a:xfrm>
              <a:off x="3600100" y="1110715"/>
              <a:ext cx="1190625" cy="514350"/>
            </a:xfrm>
            <a:custGeom>
              <a:avLst/>
              <a:gdLst>
                <a:gd name="connsiteX0" fmla="*/ 18288 w 1190625"/>
                <a:gd name="connsiteY0" fmla="*/ 514921 h 514350"/>
                <a:gd name="connsiteX1" fmla="*/ 7144 w 1190625"/>
                <a:gd name="connsiteY1" fmla="*/ 493300 h 514350"/>
                <a:gd name="connsiteX2" fmla="*/ 200406 w 1190625"/>
                <a:gd name="connsiteY2" fmla="*/ 393478 h 514350"/>
                <a:gd name="connsiteX3" fmla="*/ 400431 w 1190625"/>
                <a:gd name="connsiteY3" fmla="*/ 195643 h 514350"/>
                <a:gd name="connsiteX4" fmla="*/ 594170 w 1190625"/>
                <a:gd name="connsiteY4" fmla="*/ 301276 h 514350"/>
                <a:gd name="connsiteX5" fmla="*/ 787337 w 1190625"/>
                <a:gd name="connsiteY5" fmla="*/ 301276 h 514350"/>
                <a:gd name="connsiteX6" fmla="*/ 977932 w 1190625"/>
                <a:gd name="connsiteY6" fmla="*/ 204978 h 514350"/>
                <a:gd name="connsiteX7" fmla="*/ 1173575 w 1190625"/>
                <a:gd name="connsiteY7" fmla="*/ 7144 h 514350"/>
                <a:gd name="connsiteX8" fmla="*/ 1190815 w 1190625"/>
                <a:gd name="connsiteY8" fmla="*/ 24289 h 514350"/>
                <a:gd name="connsiteX9" fmla="*/ 990600 w 1190625"/>
                <a:gd name="connsiteY9" fmla="*/ 225838 h 514350"/>
                <a:gd name="connsiteX10" fmla="*/ 793147 w 1190625"/>
                <a:gd name="connsiteY10" fmla="*/ 325660 h 514350"/>
                <a:gd name="connsiteX11" fmla="*/ 587978 w 1190625"/>
                <a:gd name="connsiteY11" fmla="*/ 325660 h 514350"/>
                <a:gd name="connsiteX12" fmla="*/ 404622 w 1190625"/>
                <a:gd name="connsiteY12" fmla="*/ 225647 h 514350"/>
                <a:gd name="connsiteX13" fmla="*/ 213169 w 1190625"/>
                <a:gd name="connsiteY13" fmla="*/ 414242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0625" h="514350">
                  <a:moveTo>
                    <a:pt x="18288" y="514921"/>
                  </a:moveTo>
                  <a:lnTo>
                    <a:pt x="7144" y="493300"/>
                  </a:lnTo>
                  <a:lnTo>
                    <a:pt x="200406" y="393478"/>
                  </a:lnTo>
                  <a:lnTo>
                    <a:pt x="400431" y="195643"/>
                  </a:lnTo>
                  <a:lnTo>
                    <a:pt x="594170" y="301276"/>
                  </a:lnTo>
                  <a:lnTo>
                    <a:pt x="787337" y="301276"/>
                  </a:lnTo>
                  <a:lnTo>
                    <a:pt x="977932" y="204978"/>
                  </a:lnTo>
                  <a:lnTo>
                    <a:pt x="1173575" y="7144"/>
                  </a:lnTo>
                  <a:lnTo>
                    <a:pt x="1190815" y="24289"/>
                  </a:lnTo>
                  <a:lnTo>
                    <a:pt x="990600" y="225838"/>
                  </a:lnTo>
                  <a:lnTo>
                    <a:pt x="793147" y="325660"/>
                  </a:lnTo>
                  <a:lnTo>
                    <a:pt x="587978" y="325660"/>
                  </a:lnTo>
                  <a:lnTo>
                    <a:pt x="404622" y="225647"/>
                  </a:lnTo>
                  <a:lnTo>
                    <a:pt x="213169" y="414242"/>
                  </a:lnTo>
                  <a:close/>
                </a:path>
              </a:pathLst>
            </a:custGeom>
            <a:grpFill/>
            <a:ln w="9525" cap="flat">
              <a:noFill/>
              <a:prstDash val="solid"/>
              <a:miter/>
            </a:ln>
          </p:spPr>
          <p:txBody>
            <a:bodyPr rtlCol="0" anchor="ctr"/>
            <a:lstStyle/>
            <a:p>
              <a:endParaRPr lang="en-US"/>
            </a:p>
          </p:txBody>
        </p:sp>
      </p:grpSp>
      <p:grpSp>
        <p:nvGrpSpPr>
          <p:cNvPr id="69" name="Group 4">
            <a:extLst>
              <a:ext uri="{FF2B5EF4-FFF2-40B4-BE49-F238E27FC236}">
                <a16:creationId xmlns:a16="http://schemas.microsoft.com/office/drawing/2014/main" id="{8AECF31F-A2C1-4811-AB38-7F050B4A8FFC}"/>
              </a:ext>
            </a:extLst>
          </p:cNvPr>
          <p:cNvGrpSpPr>
            <a:grpSpLocks noChangeAspect="1"/>
          </p:cNvGrpSpPr>
          <p:nvPr/>
        </p:nvGrpSpPr>
        <p:grpSpPr bwMode="auto">
          <a:xfrm>
            <a:off x="4718953" y="3179033"/>
            <a:ext cx="640080" cy="573926"/>
            <a:chOff x="4251" y="17"/>
            <a:chExt cx="1103" cy="989"/>
          </a:xfrm>
          <a:solidFill>
            <a:schemeClr val="bg1"/>
          </a:solidFill>
        </p:grpSpPr>
        <p:sp>
          <p:nvSpPr>
            <p:cNvPr id="71" name="Freeform 5">
              <a:extLst>
                <a:ext uri="{FF2B5EF4-FFF2-40B4-BE49-F238E27FC236}">
                  <a16:creationId xmlns:a16="http://schemas.microsoft.com/office/drawing/2014/main" id="{8600E3DE-1859-4057-82D6-9DC5BF1F2F0D}"/>
                </a:ext>
              </a:extLst>
            </p:cNvPr>
            <p:cNvSpPr>
              <a:spLocks noEditPoints="1"/>
            </p:cNvSpPr>
            <p:nvPr/>
          </p:nvSpPr>
          <p:spPr bwMode="auto">
            <a:xfrm>
              <a:off x="4251" y="17"/>
              <a:ext cx="1103" cy="989"/>
            </a:xfrm>
            <a:custGeom>
              <a:avLst/>
              <a:gdLst>
                <a:gd name="T0" fmla="*/ 1103 w 1103"/>
                <a:gd name="T1" fmla="*/ 464 h 989"/>
                <a:gd name="T2" fmla="*/ 990 w 1103"/>
                <a:gd name="T3" fmla="*/ 464 h 989"/>
                <a:gd name="T4" fmla="*/ 990 w 1103"/>
                <a:gd name="T5" fmla="*/ 0 h 989"/>
                <a:gd name="T6" fmla="*/ 699 w 1103"/>
                <a:gd name="T7" fmla="*/ 0 h 989"/>
                <a:gd name="T8" fmla="*/ 699 w 1103"/>
                <a:gd name="T9" fmla="*/ 464 h 989"/>
                <a:gd name="T10" fmla="*/ 469 w 1103"/>
                <a:gd name="T11" fmla="*/ 464 h 989"/>
                <a:gd name="T12" fmla="*/ 469 w 1103"/>
                <a:gd name="T13" fmla="*/ 203 h 989"/>
                <a:gd name="T14" fmla="*/ 178 w 1103"/>
                <a:gd name="T15" fmla="*/ 203 h 989"/>
                <a:gd name="T16" fmla="*/ 178 w 1103"/>
                <a:gd name="T17" fmla="*/ 464 h 989"/>
                <a:gd name="T18" fmla="*/ 0 w 1103"/>
                <a:gd name="T19" fmla="*/ 464 h 989"/>
                <a:gd name="T20" fmla="*/ 0 w 1103"/>
                <a:gd name="T21" fmla="*/ 493 h 989"/>
                <a:gd name="T22" fmla="*/ 178 w 1103"/>
                <a:gd name="T23" fmla="*/ 493 h 989"/>
                <a:gd name="T24" fmla="*/ 178 w 1103"/>
                <a:gd name="T25" fmla="*/ 783 h 989"/>
                <a:gd name="T26" fmla="*/ 469 w 1103"/>
                <a:gd name="T27" fmla="*/ 783 h 989"/>
                <a:gd name="T28" fmla="*/ 469 w 1103"/>
                <a:gd name="T29" fmla="*/ 493 h 989"/>
                <a:gd name="T30" fmla="*/ 699 w 1103"/>
                <a:gd name="T31" fmla="*/ 493 h 989"/>
                <a:gd name="T32" fmla="*/ 699 w 1103"/>
                <a:gd name="T33" fmla="*/ 989 h 989"/>
                <a:gd name="T34" fmla="*/ 990 w 1103"/>
                <a:gd name="T35" fmla="*/ 989 h 989"/>
                <a:gd name="T36" fmla="*/ 990 w 1103"/>
                <a:gd name="T37" fmla="*/ 493 h 989"/>
                <a:gd name="T38" fmla="*/ 1103 w 1103"/>
                <a:gd name="T39" fmla="*/ 493 h 989"/>
                <a:gd name="T40" fmla="*/ 1103 w 1103"/>
                <a:gd name="T41" fmla="*/ 464 h 989"/>
                <a:gd name="T42" fmla="*/ 440 w 1103"/>
                <a:gd name="T43" fmla="*/ 754 h 989"/>
                <a:gd name="T44" fmla="*/ 207 w 1103"/>
                <a:gd name="T45" fmla="*/ 754 h 989"/>
                <a:gd name="T46" fmla="*/ 207 w 1103"/>
                <a:gd name="T47" fmla="*/ 232 h 989"/>
                <a:gd name="T48" fmla="*/ 440 w 1103"/>
                <a:gd name="T49" fmla="*/ 232 h 989"/>
                <a:gd name="T50" fmla="*/ 440 w 1103"/>
                <a:gd name="T51" fmla="*/ 754 h 989"/>
                <a:gd name="T52" fmla="*/ 728 w 1103"/>
                <a:gd name="T53" fmla="*/ 958 h 989"/>
                <a:gd name="T54" fmla="*/ 728 w 1103"/>
                <a:gd name="T55" fmla="*/ 493 h 989"/>
                <a:gd name="T56" fmla="*/ 758 w 1103"/>
                <a:gd name="T57" fmla="*/ 493 h 989"/>
                <a:gd name="T58" fmla="*/ 758 w 1103"/>
                <a:gd name="T59" fmla="*/ 464 h 989"/>
                <a:gd name="T60" fmla="*/ 728 w 1103"/>
                <a:gd name="T61" fmla="*/ 464 h 989"/>
                <a:gd name="T62" fmla="*/ 728 w 1103"/>
                <a:gd name="T63" fmla="*/ 29 h 989"/>
                <a:gd name="T64" fmla="*/ 961 w 1103"/>
                <a:gd name="T65" fmla="*/ 29 h 989"/>
                <a:gd name="T66" fmla="*/ 961 w 1103"/>
                <a:gd name="T67" fmla="*/ 464 h 989"/>
                <a:gd name="T68" fmla="*/ 961 w 1103"/>
                <a:gd name="T69" fmla="*/ 464 h 989"/>
                <a:gd name="T70" fmla="*/ 961 w 1103"/>
                <a:gd name="T71" fmla="*/ 493 h 989"/>
                <a:gd name="T72" fmla="*/ 961 w 1103"/>
                <a:gd name="T73" fmla="*/ 493 h 989"/>
                <a:gd name="T74" fmla="*/ 961 w 1103"/>
                <a:gd name="T75" fmla="*/ 958 h 989"/>
                <a:gd name="T76" fmla="*/ 728 w 1103"/>
                <a:gd name="T77" fmla="*/ 958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3" h="989">
                  <a:moveTo>
                    <a:pt x="1103" y="464"/>
                  </a:moveTo>
                  <a:lnTo>
                    <a:pt x="990" y="464"/>
                  </a:lnTo>
                  <a:lnTo>
                    <a:pt x="990" y="0"/>
                  </a:lnTo>
                  <a:lnTo>
                    <a:pt x="699" y="0"/>
                  </a:lnTo>
                  <a:lnTo>
                    <a:pt x="699" y="464"/>
                  </a:lnTo>
                  <a:lnTo>
                    <a:pt x="469" y="464"/>
                  </a:lnTo>
                  <a:lnTo>
                    <a:pt x="469" y="203"/>
                  </a:lnTo>
                  <a:lnTo>
                    <a:pt x="178" y="203"/>
                  </a:lnTo>
                  <a:lnTo>
                    <a:pt x="178" y="464"/>
                  </a:lnTo>
                  <a:lnTo>
                    <a:pt x="0" y="464"/>
                  </a:lnTo>
                  <a:lnTo>
                    <a:pt x="0" y="493"/>
                  </a:lnTo>
                  <a:lnTo>
                    <a:pt x="178" y="493"/>
                  </a:lnTo>
                  <a:lnTo>
                    <a:pt x="178" y="783"/>
                  </a:lnTo>
                  <a:lnTo>
                    <a:pt x="469" y="783"/>
                  </a:lnTo>
                  <a:lnTo>
                    <a:pt x="469" y="493"/>
                  </a:lnTo>
                  <a:lnTo>
                    <a:pt x="699" y="493"/>
                  </a:lnTo>
                  <a:lnTo>
                    <a:pt x="699" y="989"/>
                  </a:lnTo>
                  <a:lnTo>
                    <a:pt x="990" y="989"/>
                  </a:lnTo>
                  <a:lnTo>
                    <a:pt x="990" y="493"/>
                  </a:lnTo>
                  <a:lnTo>
                    <a:pt x="1103" y="493"/>
                  </a:lnTo>
                  <a:lnTo>
                    <a:pt x="1103" y="464"/>
                  </a:lnTo>
                  <a:close/>
                  <a:moveTo>
                    <a:pt x="440" y="754"/>
                  </a:moveTo>
                  <a:lnTo>
                    <a:pt x="207" y="754"/>
                  </a:lnTo>
                  <a:lnTo>
                    <a:pt x="207" y="232"/>
                  </a:lnTo>
                  <a:lnTo>
                    <a:pt x="440" y="232"/>
                  </a:lnTo>
                  <a:lnTo>
                    <a:pt x="440" y="754"/>
                  </a:lnTo>
                  <a:close/>
                  <a:moveTo>
                    <a:pt x="728" y="958"/>
                  </a:moveTo>
                  <a:lnTo>
                    <a:pt x="728" y="493"/>
                  </a:lnTo>
                  <a:lnTo>
                    <a:pt x="758" y="493"/>
                  </a:lnTo>
                  <a:lnTo>
                    <a:pt x="758" y="464"/>
                  </a:lnTo>
                  <a:lnTo>
                    <a:pt x="728" y="464"/>
                  </a:lnTo>
                  <a:lnTo>
                    <a:pt x="728" y="29"/>
                  </a:lnTo>
                  <a:lnTo>
                    <a:pt x="961" y="29"/>
                  </a:lnTo>
                  <a:lnTo>
                    <a:pt x="961" y="464"/>
                  </a:lnTo>
                  <a:lnTo>
                    <a:pt x="961" y="464"/>
                  </a:lnTo>
                  <a:lnTo>
                    <a:pt x="961" y="493"/>
                  </a:lnTo>
                  <a:lnTo>
                    <a:pt x="961" y="493"/>
                  </a:lnTo>
                  <a:lnTo>
                    <a:pt x="961" y="958"/>
                  </a:lnTo>
                  <a:lnTo>
                    <a:pt x="728"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
              <a:extLst>
                <a:ext uri="{FF2B5EF4-FFF2-40B4-BE49-F238E27FC236}">
                  <a16:creationId xmlns:a16="http://schemas.microsoft.com/office/drawing/2014/main" id="{9E26B225-82A7-4E7C-9FE7-FC981DEC58CA}"/>
                </a:ext>
              </a:extLst>
            </p:cNvPr>
            <p:cNvSpPr>
              <a:spLocks noChangeArrowheads="1"/>
            </p:cNvSpPr>
            <p:nvPr/>
          </p:nvSpPr>
          <p:spPr bwMode="auto">
            <a:xfrm>
              <a:off x="4517" y="48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
              <a:extLst>
                <a:ext uri="{FF2B5EF4-FFF2-40B4-BE49-F238E27FC236}">
                  <a16:creationId xmlns:a16="http://schemas.microsoft.com/office/drawing/2014/main" id="{16F0FBF5-08D3-4336-A98A-C58636E85723}"/>
                </a:ext>
              </a:extLst>
            </p:cNvPr>
            <p:cNvSpPr>
              <a:spLocks noChangeArrowheads="1"/>
            </p:cNvSpPr>
            <p:nvPr/>
          </p:nvSpPr>
          <p:spPr bwMode="auto">
            <a:xfrm>
              <a:off x="4460" y="48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8">
              <a:extLst>
                <a:ext uri="{FF2B5EF4-FFF2-40B4-BE49-F238E27FC236}">
                  <a16:creationId xmlns:a16="http://schemas.microsoft.com/office/drawing/2014/main" id="{61F9C5B4-5827-4233-ACF9-8A7F906A6647}"/>
                </a:ext>
              </a:extLst>
            </p:cNvPr>
            <p:cNvSpPr>
              <a:spLocks noChangeArrowheads="1"/>
            </p:cNvSpPr>
            <p:nvPr/>
          </p:nvSpPr>
          <p:spPr bwMode="auto">
            <a:xfrm>
              <a:off x="4575" y="481"/>
              <a:ext cx="30"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9">
              <a:extLst>
                <a:ext uri="{FF2B5EF4-FFF2-40B4-BE49-F238E27FC236}">
                  <a16:creationId xmlns:a16="http://schemas.microsoft.com/office/drawing/2014/main" id="{9E21F24D-50F9-41ED-BFBF-0EEC3835E921}"/>
                </a:ext>
              </a:extLst>
            </p:cNvPr>
            <p:cNvSpPr>
              <a:spLocks noChangeArrowheads="1"/>
            </p:cNvSpPr>
            <p:nvPr/>
          </p:nvSpPr>
          <p:spPr bwMode="auto">
            <a:xfrm>
              <a:off x="4634" y="48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0">
              <a:extLst>
                <a:ext uri="{FF2B5EF4-FFF2-40B4-BE49-F238E27FC236}">
                  <a16:creationId xmlns:a16="http://schemas.microsoft.com/office/drawing/2014/main" id="{76D462AD-4107-4CBD-BE61-B91E7B1B23C7}"/>
                </a:ext>
              </a:extLst>
            </p:cNvPr>
            <p:cNvSpPr>
              <a:spLocks noChangeArrowheads="1"/>
            </p:cNvSpPr>
            <p:nvPr/>
          </p:nvSpPr>
          <p:spPr bwMode="auto">
            <a:xfrm>
              <a:off x="5155" y="48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1">
              <a:extLst>
                <a:ext uri="{FF2B5EF4-FFF2-40B4-BE49-F238E27FC236}">
                  <a16:creationId xmlns:a16="http://schemas.microsoft.com/office/drawing/2014/main" id="{6F230965-6384-41AD-B1BD-93C9D743AE02}"/>
                </a:ext>
              </a:extLst>
            </p:cNvPr>
            <p:cNvSpPr>
              <a:spLocks noChangeArrowheads="1"/>
            </p:cNvSpPr>
            <p:nvPr/>
          </p:nvSpPr>
          <p:spPr bwMode="auto">
            <a:xfrm>
              <a:off x="5096" y="481"/>
              <a:ext cx="30"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2">
              <a:extLst>
                <a:ext uri="{FF2B5EF4-FFF2-40B4-BE49-F238E27FC236}">
                  <a16:creationId xmlns:a16="http://schemas.microsoft.com/office/drawing/2014/main" id="{705CE249-CC22-461A-8310-128D29F8C51E}"/>
                </a:ext>
              </a:extLst>
            </p:cNvPr>
            <p:cNvSpPr>
              <a:spLocks noChangeArrowheads="1"/>
            </p:cNvSpPr>
            <p:nvPr/>
          </p:nvSpPr>
          <p:spPr bwMode="auto">
            <a:xfrm>
              <a:off x="5038" y="481"/>
              <a:ext cx="29"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15">
            <a:extLst>
              <a:ext uri="{FF2B5EF4-FFF2-40B4-BE49-F238E27FC236}">
                <a16:creationId xmlns:a16="http://schemas.microsoft.com/office/drawing/2014/main" id="{32C0C3AC-9BDB-4B64-B72F-11AF0AEE841C}"/>
              </a:ext>
            </a:extLst>
          </p:cNvPr>
          <p:cNvGrpSpPr>
            <a:grpSpLocks noChangeAspect="1"/>
          </p:cNvGrpSpPr>
          <p:nvPr/>
        </p:nvGrpSpPr>
        <p:grpSpPr bwMode="auto">
          <a:xfrm>
            <a:off x="7135398" y="3160252"/>
            <a:ext cx="640080" cy="611489"/>
            <a:chOff x="5572" y="47"/>
            <a:chExt cx="985" cy="941"/>
          </a:xfrm>
          <a:solidFill>
            <a:schemeClr val="bg1"/>
          </a:solidFill>
        </p:grpSpPr>
        <p:sp>
          <p:nvSpPr>
            <p:cNvPr id="82" name="Freeform 16">
              <a:extLst>
                <a:ext uri="{FF2B5EF4-FFF2-40B4-BE49-F238E27FC236}">
                  <a16:creationId xmlns:a16="http://schemas.microsoft.com/office/drawing/2014/main" id="{180C1435-A6F7-48F4-A488-14E495AEDB05}"/>
                </a:ext>
              </a:extLst>
            </p:cNvPr>
            <p:cNvSpPr>
              <a:spLocks/>
            </p:cNvSpPr>
            <p:nvPr/>
          </p:nvSpPr>
          <p:spPr bwMode="auto">
            <a:xfrm>
              <a:off x="5962" y="310"/>
              <a:ext cx="595" cy="367"/>
            </a:xfrm>
            <a:custGeom>
              <a:avLst/>
              <a:gdLst>
                <a:gd name="T0" fmla="*/ 414 w 595"/>
                <a:gd name="T1" fmla="*/ 0 h 367"/>
                <a:gd name="T2" fmla="*/ 259 w 595"/>
                <a:gd name="T3" fmla="*/ 0 h 367"/>
                <a:gd name="T4" fmla="*/ 233 w 595"/>
                <a:gd name="T5" fmla="*/ 27 h 367"/>
                <a:gd name="T6" fmla="*/ 402 w 595"/>
                <a:gd name="T7" fmla="*/ 27 h 367"/>
                <a:gd name="T8" fmla="*/ 558 w 595"/>
                <a:gd name="T9" fmla="*/ 183 h 367"/>
                <a:gd name="T10" fmla="*/ 402 w 595"/>
                <a:gd name="T11" fmla="*/ 341 h 367"/>
                <a:gd name="T12" fmla="*/ 0 w 595"/>
                <a:gd name="T13" fmla="*/ 341 h 367"/>
                <a:gd name="T14" fmla="*/ 25 w 595"/>
                <a:gd name="T15" fmla="*/ 367 h 367"/>
                <a:gd name="T16" fmla="*/ 414 w 595"/>
                <a:gd name="T17" fmla="*/ 367 h 367"/>
                <a:gd name="T18" fmla="*/ 595 w 595"/>
                <a:gd name="T19" fmla="*/ 183 h 367"/>
                <a:gd name="T20" fmla="*/ 414 w 595"/>
                <a:gd name="T21"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5" h="367">
                  <a:moveTo>
                    <a:pt x="414" y="0"/>
                  </a:moveTo>
                  <a:lnTo>
                    <a:pt x="259" y="0"/>
                  </a:lnTo>
                  <a:lnTo>
                    <a:pt x="233" y="27"/>
                  </a:lnTo>
                  <a:lnTo>
                    <a:pt x="402" y="27"/>
                  </a:lnTo>
                  <a:lnTo>
                    <a:pt x="558" y="183"/>
                  </a:lnTo>
                  <a:lnTo>
                    <a:pt x="402" y="341"/>
                  </a:lnTo>
                  <a:lnTo>
                    <a:pt x="0" y="341"/>
                  </a:lnTo>
                  <a:lnTo>
                    <a:pt x="25" y="367"/>
                  </a:lnTo>
                  <a:lnTo>
                    <a:pt x="414" y="367"/>
                  </a:lnTo>
                  <a:lnTo>
                    <a:pt x="595" y="183"/>
                  </a:lnTo>
                  <a:lnTo>
                    <a:pt x="4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7">
              <a:extLst>
                <a:ext uri="{FF2B5EF4-FFF2-40B4-BE49-F238E27FC236}">
                  <a16:creationId xmlns:a16="http://schemas.microsoft.com/office/drawing/2014/main" id="{DCEB4195-7CC0-46BF-AD57-9A693D231AC3}"/>
                </a:ext>
              </a:extLst>
            </p:cNvPr>
            <p:cNvSpPr>
              <a:spLocks/>
            </p:cNvSpPr>
            <p:nvPr/>
          </p:nvSpPr>
          <p:spPr bwMode="auto">
            <a:xfrm>
              <a:off x="5572" y="47"/>
              <a:ext cx="669" cy="366"/>
            </a:xfrm>
            <a:custGeom>
              <a:avLst/>
              <a:gdLst>
                <a:gd name="T0" fmla="*/ 492 w 669"/>
                <a:gd name="T1" fmla="*/ 366 h 366"/>
                <a:gd name="T2" fmla="*/ 0 w 669"/>
                <a:gd name="T3" fmla="*/ 366 h 366"/>
                <a:gd name="T4" fmla="*/ 0 w 669"/>
                <a:gd name="T5" fmla="*/ 339 h 366"/>
                <a:gd name="T6" fmla="*/ 481 w 669"/>
                <a:gd name="T7" fmla="*/ 339 h 366"/>
                <a:gd name="T8" fmla="*/ 632 w 669"/>
                <a:gd name="T9" fmla="*/ 183 h 366"/>
                <a:gd name="T10" fmla="*/ 481 w 669"/>
                <a:gd name="T11" fmla="*/ 25 h 366"/>
                <a:gd name="T12" fmla="*/ 0 w 669"/>
                <a:gd name="T13" fmla="*/ 25 h 366"/>
                <a:gd name="T14" fmla="*/ 0 w 669"/>
                <a:gd name="T15" fmla="*/ 0 h 366"/>
                <a:gd name="T16" fmla="*/ 492 w 669"/>
                <a:gd name="T17" fmla="*/ 0 h 366"/>
                <a:gd name="T18" fmla="*/ 669 w 669"/>
                <a:gd name="T19" fmla="*/ 183 h 366"/>
                <a:gd name="T20" fmla="*/ 492 w 669"/>
                <a:gd name="T21"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9" h="366">
                  <a:moveTo>
                    <a:pt x="492" y="366"/>
                  </a:moveTo>
                  <a:lnTo>
                    <a:pt x="0" y="366"/>
                  </a:lnTo>
                  <a:lnTo>
                    <a:pt x="0" y="339"/>
                  </a:lnTo>
                  <a:lnTo>
                    <a:pt x="481" y="339"/>
                  </a:lnTo>
                  <a:lnTo>
                    <a:pt x="632" y="183"/>
                  </a:lnTo>
                  <a:lnTo>
                    <a:pt x="481" y="25"/>
                  </a:lnTo>
                  <a:lnTo>
                    <a:pt x="0" y="25"/>
                  </a:lnTo>
                  <a:lnTo>
                    <a:pt x="0" y="0"/>
                  </a:lnTo>
                  <a:lnTo>
                    <a:pt x="492" y="0"/>
                  </a:lnTo>
                  <a:lnTo>
                    <a:pt x="669" y="183"/>
                  </a:lnTo>
                  <a:lnTo>
                    <a:pt x="492"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8">
              <a:extLst>
                <a:ext uri="{FF2B5EF4-FFF2-40B4-BE49-F238E27FC236}">
                  <a16:creationId xmlns:a16="http://schemas.microsoft.com/office/drawing/2014/main" id="{9CB4878C-FC8E-4AF8-92C9-C6B7F09A6557}"/>
                </a:ext>
              </a:extLst>
            </p:cNvPr>
            <p:cNvSpPr>
              <a:spLocks/>
            </p:cNvSpPr>
            <p:nvPr/>
          </p:nvSpPr>
          <p:spPr bwMode="auto">
            <a:xfrm>
              <a:off x="5572" y="622"/>
              <a:ext cx="475" cy="366"/>
            </a:xfrm>
            <a:custGeom>
              <a:avLst/>
              <a:gdLst>
                <a:gd name="T0" fmla="*/ 294 w 475"/>
                <a:gd name="T1" fmla="*/ 366 h 366"/>
                <a:gd name="T2" fmla="*/ 0 w 475"/>
                <a:gd name="T3" fmla="*/ 366 h 366"/>
                <a:gd name="T4" fmla="*/ 0 w 475"/>
                <a:gd name="T5" fmla="*/ 340 h 366"/>
                <a:gd name="T6" fmla="*/ 283 w 475"/>
                <a:gd name="T7" fmla="*/ 340 h 366"/>
                <a:gd name="T8" fmla="*/ 438 w 475"/>
                <a:gd name="T9" fmla="*/ 182 h 366"/>
                <a:gd name="T10" fmla="*/ 283 w 475"/>
                <a:gd name="T11" fmla="*/ 26 h 366"/>
                <a:gd name="T12" fmla="*/ 0 w 475"/>
                <a:gd name="T13" fmla="*/ 26 h 366"/>
                <a:gd name="T14" fmla="*/ 0 w 475"/>
                <a:gd name="T15" fmla="*/ 0 h 366"/>
                <a:gd name="T16" fmla="*/ 294 w 475"/>
                <a:gd name="T17" fmla="*/ 0 h 366"/>
                <a:gd name="T18" fmla="*/ 475 w 475"/>
                <a:gd name="T19" fmla="*/ 182 h 366"/>
                <a:gd name="T20" fmla="*/ 294 w 475"/>
                <a:gd name="T21"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5" h="366">
                  <a:moveTo>
                    <a:pt x="294" y="366"/>
                  </a:moveTo>
                  <a:lnTo>
                    <a:pt x="0" y="366"/>
                  </a:lnTo>
                  <a:lnTo>
                    <a:pt x="0" y="340"/>
                  </a:lnTo>
                  <a:lnTo>
                    <a:pt x="283" y="340"/>
                  </a:lnTo>
                  <a:lnTo>
                    <a:pt x="438" y="182"/>
                  </a:lnTo>
                  <a:lnTo>
                    <a:pt x="283" y="26"/>
                  </a:lnTo>
                  <a:lnTo>
                    <a:pt x="0" y="26"/>
                  </a:lnTo>
                  <a:lnTo>
                    <a:pt x="0" y="0"/>
                  </a:lnTo>
                  <a:lnTo>
                    <a:pt x="294" y="0"/>
                  </a:lnTo>
                  <a:lnTo>
                    <a:pt x="475" y="182"/>
                  </a:lnTo>
                  <a:lnTo>
                    <a:pt x="294" y="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9">
              <a:extLst>
                <a:ext uri="{FF2B5EF4-FFF2-40B4-BE49-F238E27FC236}">
                  <a16:creationId xmlns:a16="http://schemas.microsoft.com/office/drawing/2014/main" id="{F2B938B3-D6C0-419E-B941-FFFEE8F66A49}"/>
                </a:ext>
              </a:extLst>
            </p:cNvPr>
            <p:cNvSpPr>
              <a:spLocks noChangeArrowheads="1"/>
            </p:cNvSpPr>
            <p:nvPr/>
          </p:nvSpPr>
          <p:spPr bwMode="auto">
            <a:xfrm>
              <a:off x="5770" y="258"/>
              <a:ext cx="208"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20">
              <a:extLst>
                <a:ext uri="{FF2B5EF4-FFF2-40B4-BE49-F238E27FC236}">
                  <a16:creationId xmlns:a16="http://schemas.microsoft.com/office/drawing/2014/main" id="{5BD52BD5-9EE1-463E-8FA9-90E089E15584}"/>
                </a:ext>
              </a:extLst>
            </p:cNvPr>
            <p:cNvSpPr>
              <a:spLocks noChangeArrowheads="1"/>
            </p:cNvSpPr>
            <p:nvPr/>
          </p:nvSpPr>
          <p:spPr bwMode="auto">
            <a:xfrm>
              <a:off x="5769" y="153"/>
              <a:ext cx="208"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1">
              <a:extLst>
                <a:ext uri="{FF2B5EF4-FFF2-40B4-BE49-F238E27FC236}">
                  <a16:creationId xmlns:a16="http://schemas.microsoft.com/office/drawing/2014/main" id="{D483296C-92C5-4ABA-8E8D-A36D72AA5C27}"/>
                </a:ext>
              </a:extLst>
            </p:cNvPr>
            <p:cNvSpPr>
              <a:spLocks noChangeArrowheads="1"/>
            </p:cNvSpPr>
            <p:nvPr/>
          </p:nvSpPr>
          <p:spPr bwMode="auto">
            <a:xfrm>
              <a:off x="6139" y="516"/>
              <a:ext cx="208"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22">
              <a:extLst>
                <a:ext uri="{FF2B5EF4-FFF2-40B4-BE49-F238E27FC236}">
                  <a16:creationId xmlns:a16="http://schemas.microsoft.com/office/drawing/2014/main" id="{4E591C47-5D03-43F9-8BA1-8745D5D32A68}"/>
                </a:ext>
              </a:extLst>
            </p:cNvPr>
            <p:cNvSpPr>
              <a:spLocks noChangeArrowheads="1"/>
            </p:cNvSpPr>
            <p:nvPr/>
          </p:nvSpPr>
          <p:spPr bwMode="auto">
            <a:xfrm>
              <a:off x="6137" y="411"/>
              <a:ext cx="209" cy="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23">
              <a:extLst>
                <a:ext uri="{FF2B5EF4-FFF2-40B4-BE49-F238E27FC236}">
                  <a16:creationId xmlns:a16="http://schemas.microsoft.com/office/drawing/2014/main" id="{5E8F6D13-C58A-4670-9647-FB5771352D75}"/>
                </a:ext>
              </a:extLst>
            </p:cNvPr>
            <p:cNvSpPr>
              <a:spLocks noChangeArrowheads="1"/>
            </p:cNvSpPr>
            <p:nvPr/>
          </p:nvSpPr>
          <p:spPr bwMode="auto">
            <a:xfrm>
              <a:off x="5671" y="833"/>
              <a:ext cx="15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24">
              <a:extLst>
                <a:ext uri="{FF2B5EF4-FFF2-40B4-BE49-F238E27FC236}">
                  <a16:creationId xmlns:a16="http://schemas.microsoft.com/office/drawing/2014/main" id="{8759C2F5-DE43-4921-A5F9-E37C08C4A6DF}"/>
                </a:ext>
              </a:extLst>
            </p:cNvPr>
            <p:cNvSpPr>
              <a:spLocks noChangeArrowheads="1"/>
            </p:cNvSpPr>
            <p:nvPr/>
          </p:nvSpPr>
          <p:spPr bwMode="auto">
            <a:xfrm>
              <a:off x="5670" y="729"/>
              <a:ext cx="157" cy="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Line 25">
              <a:extLst>
                <a:ext uri="{FF2B5EF4-FFF2-40B4-BE49-F238E27FC236}">
                  <a16:creationId xmlns:a16="http://schemas.microsoft.com/office/drawing/2014/main" id="{7A44C7F3-6C32-4EF0-AC13-B44188A87713}"/>
                </a:ext>
              </a:extLst>
            </p:cNvPr>
            <p:cNvSpPr>
              <a:spLocks noChangeShapeType="1"/>
            </p:cNvSpPr>
            <p:nvPr/>
          </p:nvSpPr>
          <p:spPr bwMode="auto">
            <a:xfrm>
              <a:off x="6369" y="471"/>
              <a:ext cx="0" cy="0"/>
            </a:xfrm>
            <a:prstGeom prst="line">
              <a:avLst/>
            </a:prstGeom>
            <a:grpFill/>
            <a:ln w="30163" cap="flat">
              <a:solidFill>
                <a:srgbClr val="01010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 name="Line 26">
              <a:extLst>
                <a:ext uri="{FF2B5EF4-FFF2-40B4-BE49-F238E27FC236}">
                  <a16:creationId xmlns:a16="http://schemas.microsoft.com/office/drawing/2014/main" id="{873A7D32-A21B-47FD-B787-D3ED83B42AFC}"/>
                </a:ext>
              </a:extLst>
            </p:cNvPr>
            <p:cNvSpPr>
              <a:spLocks noChangeShapeType="1"/>
            </p:cNvSpPr>
            <p:nvPr/>
          </p:nvSpPr>
          <p:spPr bwMode="auto">
            <a:xfrm>
              <a:off x="6199" y="471"/>
              <a:ext cx="0" cy="0"/>
            </a:xfrm>
            <a:prstGeom prst="line">
              <a:avLst/>
            </a:prstGeom>
            <a:grpFill/>
            <a:ln w="30163" cap="flat">
              <a:solidFill>
                <a:srgbClr val="01010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8" name="Group 29">
            <a:extLst>
              <a:ext uri="{FF2B5EF4-FFF2-40B4-BE49-F238E27FC236}">
                <a16:creationId xmlns:a16="http://schemas.microsoft.com/office/drawing/2014/main" id="{DEDAAEA4-CE34-472F-9C6F-006D45686CA5}"/>
              </a:ext>
            </a:extLst>
          </p:cNvPr>
          <p:cNvGrpSpPr>
            <a:grpSpLocks noChangeAspect="1"/>
          </p:cNvGrpSpPr>
          <p:nvPr/>
        </p:nvGrpSpPr>
        <p:grpSpPr bwMode="auto">
          <a:xfrm>
            <a:off x="9568398" y="3180246"/>
            <a:ext cx="640080" cy="571500"/>
            <a:chOff x="3711" y="1425"/>
            <a:chExt cx="952" cy="850"/>
          </a:xfrm>
          <a:solidFill>
            <a:schemeClr val="bg1"/>
          </a:solidFill>
        </p:grpSpPr>
        <p:sp>
          <p:nvSpPr>
            <p:cNvPr id="100" name="Freeform 30">
              <a:extLst>
                <a:ext uri="{FF2B5EF4-FFF2-40B4-BE49-F238E27FC236}">
                  <a16:creationId xmlns:a16="http://schemas.microsoft.com/office/drawing/2014/main" id="{30FD6C5E-C578-46CF-B8B0-E656DE62B695}"/>
                </a:ext>
              </a:extLst>
            </p:cNvPr>
            <p:cNvSpPr>
              <a:spLocks noEditPoints="1"/>
            </p:cNvSpPr>
            <p:nvPr/>
          </p:nvSpPr>
          <p:spPr bwMode="auto">
            <a:xfrm>
              <a:off x="3711" y="1425"/>
              <a:ext cx="952" cy="850"/>
            </a:xfrm>
            <a:custGeom>
              <a:avLst/>
              <a:gdLst>
                <a:gd name="T0" fmla="*/ 380 w 380"/>
                <a:gd name="T1" fmla="*/ 260 h 340"/>
                <a:gd name="T2" fmla="*/ 380 w 380"/>
                <a:gd name="T3" fmla="*/ 0 h 340"/>
                <a:gd name="T4" fmla="*/ 0 w 380"/>
                <a:gd name="T5" fmla="*/ 0 h 340"/>
                <a:gd name="T6" fmla="*/ 0 w 380"/>
                <a:gd name="T7" fmla="*/ 260 h 340"/>
                <a:gd name="T8" fmla="*/ 189 w 380"/>
                <a:gd name="T9" fmla="*/ 260 h 340"/>
                <a:gd name="T10" fmla="*/ 189 w 380"/>
                <a:gd name="T11" fmla="*/ 310 h 340"/>
                <a:gd name="T12" fmla="*/ 194 w 380"/>
                <a:gd name="T13" fmla="*/ 310 h 340"/>
                <a:gd name="T14" fmla="*/ 204 w 380"/>
                <a:gd name="T15" fmla="*/ 320 h 340"/>
                <a:gd name="T16" fmla="*/ 194 w 380"/>
                <a:gd name="T17" fmla="*/ 330 h 340"/>
                <a:gd name="T18" fmla="*/ 184 w 380"/>
                <a:gd name="T19" fmla="*/ 320 h 340"/>
                <a:gd name="T20" fmla="*/ 174 w 380"/>
                <a:gd name="T21" fmla="*/ 320 h 340"/>
                <a:gd name="T22" fmla="*/ 194 w 380"/>
                <a:gd name="T23" fmla="*/ 340 h 340"/>
                <a:gd name="T24" fmla="*/ 214 w 380"/>
                <a:gd name="T25" fmla="*/ 320 h 340"/>
                <a:gd name="T26" fmla="*/ 199 w 380"/>
                <a:gd name="T27" fmla="*/ 301 h 340"/>
                <a:gd name="T28" fmla="*/ 199 w 380"/>
                <a:gd name="T29" fmla="*/ 260 h 340"/>
                <a:gd name="T30" fmla="*/ 380 w 380"/>
                <a:gd name="T31" fmla="*/ 260 h 340"/>
                <a:gd name="T32" fmla="*/ 10 w 380"/>
                <a:gd name="T33" fmla="*/ 10 h 340"/>
                <a:gd name="T34" fmla="*/ 370 w 380"/>
                <a:gd name="T35" fmla="*/ 10 h 340"/>
                <a:gd name="T36" fmla="*/ 370 w 380"/>
                <a:gd name="T37" fmla="*/ 250 h 340"/>
                <a:gd name="T38" fmla="*/ 10 w 380"/>
                <a:gd name="T39" fmla="*/ 250 h 340"/>
                <a:gd name="T40" fmla="*/ 10 w 380"/>
                <a:gd name="T41" fmla="*/ 1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0" h="340">
                  <a:moveTo>
                    <a:pt x="380" y="260"/>
                  </a:moveTo>
                  <a:cubicBezTo>
                    <a:pt x="380" y="0"/>
                    <a:pt x="380" y="0"/>
                    <a:pt x="380" y="0"/>
                  </a:cubicBezTo>
                  <a:cubicBezTo>
                    <a:pt x="0" y="0"/>
                    <a:pt x="0" y="0"/>
                    <a:pt x="0" y="0"/>
                  </a:cubicBezTo>
                  <a:cubicBezTo>
                    <a:pt x="0" y="260"/>
                    <a:pt x="0" y="260"/>
                    <a:pt x="0" y="260"/>
                  </a:cubicBezTo>
                  <a:cubicBezTo>
                    <a:pt x="189" y="260"/>
                    <a:pt x="189" y="260"/>
                    <a:pt x="189" y="260"/>
                  </a:cubicBezTo>
                  <a:cubicBezTo>
                    <a:pt x="189" y="310"/>
                    <a:pt x="189" y="310"/>
                    <a:pt x="189" y="310"/>
                  </a:cubicBezTo>
                  <a:cubicBezTo>
                    <a:pt x="194" y="310"/>
                    <a:pt x="194" y="310"/>
                    <a:pt x="194" y="310"/>
                  </a:cubicBezTo>
                  <a:cubicBezTo>
                    <a:pt x="199" y="310"/>
                    <a:pt x="204" y="314"/>
                    <a:pt x="204" y="320"/>
                  </a:cubicBezTo>
                  <a:cubicBezTo>
                    <a:pt x="204" y="325"/>
                    <a:pt x="199" y="330"/>
                    <a:pt x="194" y="330"/>
                  </a:cubicBezTo>
                  <a:cubicBezTo>
                    <a:pt x="188" y="330"/>
                    <a:pt x="184" y="325"/>
                    <a:pt x="184" y="320"/>
                  </a:cubicBezTo>
                  <a:cubicBezTo>
                    <a:pt x="174" y="320"/>
                    <a:pt x="174" y="320"/>
                    <a:pt x="174" y="320"/>
                  </a:cubicBezTo>
                  <a:cubicBezTo>
                    <a:pt x="174" y="331"/>
                    <a:pt x="183" y="340"/>
                    <a:pt x="194" y="340"/>
                  </a:cubicBezTo>
                  <a:cubicBezTo>
                    <a:pt x="205" y="340"/>
                    <a:pt x="214" y="331"/>
                    <a:pt x="214" y="320"/>
                  </a:cubicBezTo>
                  <a:cubicBezTo>
                    <a:pt x="214" y="311"/>
                    <a:pt x="208" y="303"/>
                    <a:pt x="199" y="301"/>
                  </a:cubicBezTo>
                  <a:cubicBezTo>
                    <a:pt x="199" y="260"/>
                    <a:pt x="199" y="260"/>
                    <a:pt x="199" y="260"/>
                  </a:cubicBezTo>
                  <a:lnTo>
                    <a:pt x="380" y="260"/>
                  </a:lnTo>
                  <a:close/>
                  <a:moveTo>
                    <a:pt x="10" y="10"/>
                  </a:moveTo>
                  <a:cubicBezTo>
                    <a:pt x="370" y="10"/>
                    <a:pt x="370" y="10"/>
                    <a:pt x="370" y="10"/>
                  </a:cubicBezTo>
                  <a:cubicBezTo>
                    <a:pt x="370" y="250"/>
                    <a:pt x="370" y="250"/>
                    <a:pt x="370" y="250"/>
                  </a:cubicBezTo>
                  <a:cubicBezTo>
                    <a:pt x="10" y="250"/>
                    <a:pt x="10" y="250"/>
                    <a:pt x="10" y="250"/>
                  </a:cubicBez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1">
              <a:extLst>
                <a:ext uri="{FF2B5EF4-FFF2-40B4-BE49-F238E27FC236}">
                  <a16:creationId xmlns:a16="http://schemas.microsoft.com/office/drawing/2014/main" id="{0E6327EF-1CDF-4FF5-9473-88B7A5182F76}"/>
                </a:ext>
              </a:extLst>
            </p:cNvPr>
            <p:cNvSpPr>
              <a:spLocks/>
            </p:cNvSpPr>
            <p:nvPr/>
          </p:nvSpPr>
          <p:spPr bwMode="auto">
            <a:xfrm>
              <a:off x="4059" y="1667"/>
              <a:ext cx="501" cy="318"/>
            </a:xfrm>
            <a:custGeom>
              <a:avLst/>
              <a:gdLst>
                <a:gd name="T0" fmla="*/ 469 w 501"/>
                <a:gd name="T1" fmla="*/ 305 h 318"/>
                <a:gd name="T2" fmla="*/ 469 w 501"/>
                <a:gd name="T3" fmla="*/ 0 h 318"/>
                <a:gd name="T4" fmla="*/ 456 w 501"/>
                <a:gd name="T5" fmla="*/ 0 h 318"/>
                <a:gd name="T6" fmla="*/ 456 w 501"/>
                <a:gd name="T7" fmla="*/ 305 h 318"/>
                <a:gd name="T8" fmla="*/ 363 w 501"/>
                <a:gd name="T9" fmla="*/ 305 h 318"/>
                <a:gd name="T10" fmla="*/ 363 w 501"/>
                <a:gd name="T11" fmla="*/ 75 h 318"/>
                <a:gd name="T12" fmla="*/ 351 w 501"/>
                <a:gd name="T13" fmla="*/ 75 h 318"/>
                <a:gd name="T14" fmla="*/ 351 w 501"/>
                <a:gd name="T15" fmla="*/ 305 h 318"/>
                <a:gd name="T16" fmla="*/ 266 w 501"/>
                <a:gd name="T17" fmla="*/ 305 h 318"/>
                <a:gd name="T18" fmla="*/ 266 w 501"/>
                <a:gd name="T19" fmla="*/ 138 h 318"/>
                <a:gd name="T20" fmla="*/ 253 w 501"/>
                <a:gd name="T21" fmla="*/ 138 h 318"/>
                <a:gd name="T22" fmla="*/ 253 w 501"/>
                <a:gd name="T23" fmla="*/ 305 h 318"/>
                <a:gd name="T24" fmla="*/ 168 w 501"/>
                <a:gd name="T25" fmla="*/ 305 h 318"/>
                <a:gd name="T26" fmla="*/ 168 w 501"/>
                <a:gd name="T27" fmla="*/ 203 h 318"/>
                <a:gd name="T28" fmla="*/ 155 w 501"/>
                <a:gd name="T29" fmla="*/ 203 h 318"/>
                <a:gd name="T30" fmla="*/ 155 w 501"/>
                <a:gd name="T31" fmla="*/ 305 h 318"/>
                <a:gd name="T32" fmla="*/ 65 w 501"/>
                <a:gd name="T33" fmla="*/ 305 h 318"/>
                <a:gd name="T34" fmla="*/ 65 w 501"/>
                <a:gd name="T35" fmla="*/ 270 h 318"/>
                <a:gd name="T36" fmla="*/ 53 w 501"/>
                <a:gd name="T37" fmla="*/ 270 h 318"/>
                <a:gd name="T38" fmla="*/ 53 w 501"/>
                <a:gd name="T39" fmla="*/ 305 h 318"/>
                <a:gd name="T40" fmla="*/ 0 w 501"/>
                <a:gd name="T41" fmla="*/ 305 h 318"/>
                <a:gd name="T42" fmla="*/ 0 w 501"/>
                <a:gd name="T43" fmla="*/ 318 h 318"/>
                <a:gd name="T44" fmla="*/ 501 w 501"/>
                <a:gd name="T45" fmla="*/ 318 h 318"/>
                <a:gd name="T46" fmla="*/ 501 w 501"/>
                <a:gd name="T47" fmla="*/ 305 h 318"/>
                <a:gd name="T48" fmla="*/ 469 w 501"/>
                <a:gd name="T49" fmla="*/ 305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1" h="318">
                  <a:moveTo>
                    <a:pt x="469" y="305"/>
                  </a:moveTo>
                  <a:lnTo>
                    <a:pt x="469" y="0"/>
                  </a:lnTo>
                  <a:lnTo>
                    <a:pt x="456" y="0"/>
                  </a:lnTo>
                  <a:lnTo>
                    <a:pt x="456" y="305"/>
                  </a:lnTo>
                  <a:lnTo>
                    <a:pt x="363" y="305"/>
                  </a:lnTo>
                  <a:lnTo>
                    <a:pt x="363" y="75"/>
                  </a:lnTo>
                  <a:lnTo>
                    <a:pt x="351" y="75"/>
                  </a:lnTo>
                  <a:lnTo>
                    <a:pt x="351" y="305"/>
                  </a:lnTo>
                  <a:lnTo>
                    <a:pt x="266" y="305"/>
                  </a:lnTo>
                  <a:lnTo>
                    <a:pt x="266" y="138"/>
                  </a:lnTo>
                  <a:lnTo>
                    <a:pt x="253" y="138"/>
                  </a:lnTo>
                  <a:lnTo>
                    <a:pt x="253" y="305"/>
                  </a:lnTo>
                  <a:lnTo>
                    <a:pt x="168" y="305"/>
                  </a:lnTo>
                  <a:lnTo>
                    <a:pt x="168" y="203"/>
                  </a:lnTo>
                  <a:lnTo>
                    <a:pt x="155" y="203"/>
                  </a:lnTo>
                  <a:lnTo>
                    <a:pt x="155" y="305"/>
                  </a:lnTo>
                  <a:lnTo>
                    <a:pt x="65" y="305"/>
                  </a:lnTo>
                  <a:lnTo>
                    <a:pt x="65" y="270"/>
                  </a:lnTo>
                  <a:lnTo>
                    <a:pt x="53" y="270"/>
                  </a:lnTo>
                  <a:lnTo>
                    <a:pt x="53" y="305"/>
                  </a:lnTo>
                  <a:lnTo>
                    <a:pt x="0" y="305"/>
                  </a:lnTo>
                  <a:lnTo>
                    <a:pt x="0" y="318"/>
                  </a:lnTo>
                  <a:lnTo>
                    <a:pt x="501" y="318"/>
                  </a:lnTo>
                  <a:lnTo>
                    <a:pt x="501" y="305"/>
                  </a:lnTo>
                  <a:lnTo>
                    <a:pt x="469" y="3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32">
              <a:extLst>
                <a:ext uri="{FF2B5EF4-FFF2-40B4-BE49-F238E27FC236}">
                  <a16:creationId xmlns:a16="http://schemas.microsoft.com/office/drawing/2014/main" id="{53E02CB8-CA01-41ED-BCD4-E23382D677A3}"/>
                </a:ext>
              </a:extLst>
            </p:cNvPr>
            <p:cNvSpPr>
              <a:spLocks noChangeArrowheads="1"/>
            </p:cNvSpPr>
            <p:nvPr/>
          </p:nvSpPr>
          <p:spPr bwMode="auto">
            <a:xfrm>
              <a:off x="3808" y="1522"/>
              <a:ext cx="301"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33">
              <a:extLst>
                <a:ext uri="{FF2B5EF4-FFF2-40B4-BE49-F238E27FC236}">
                  <a16:creationId xmlns:a16="http://schemas.microsoft.com/office/drawing/2014/main" id="{8B250B6A-3397-428B-91FD-0EF99F7D2A54}"/>
                </a:ext>
              </a:extLst>
            </p:cNvPr>
            <p:cNvSpPr>
              <a:spLocks noChangeArrowheads="1"/>
            </p:cNvSpPr>
            <p:nvPr/>
          </p:nvSpPr>
          <p:spPr bwMode="auto">
            <a:xfrm>
              <a:off x="3808" y="1632"/>
              <a:ext cx="201" cy="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a:extLst>
                <a:ext uri="{FF2B5EF4-FFF2-40B4-BE49-F238E27FC236}">
                  <a16:creationId xmlns:a16="http://schemas.microsoft.com/office/drawing/2014/main" id="{58722617-495E-4189-8883-0EED1C3F1955}"/>
                </a:ext>
              </a:extLst>
            </p:cNvPr>
            <p:cNvSpPr>
              <a:spLocks/>
            </p:cNvSpPr>
            <p:nvPr/>
          </p:nvSpPr>
          <p:spPr bwMode="auto">
            <a:xfrm>
              <a:off x="4044" y="1577"/>
              <a:ext cx="434" cy="303"/>
            </a:xfrm>
            <a:custGeom>
              <a:avLst/>
              <a:gdLst>
                <a:gd name="T0" fmla="*/ 15 w 434"/>
                <a:gd name="T1" fmla="*/ 303 h 303"/>
                <a:gd name="T2" fmla="*/ 0 w 434"/>
                <a:gd name="T3" fmla="*/ 280 h 303"/>
                <a:gd name="T4" fmla="*/ 418 w 434"/>
                <a:gd name="T5" fmla="*/ 0 h 303"/>
                <a:gd name="T6" fmla="*/ 434 w 434"/>
                <a:gd name="T7" fmla="*/ 20 h 303"/>
                <a:gd name="T8" fmla="*/ 15 w 434"/>
                <a:gd name="T9" fmla="*/ 303 h 303"/>
              </a:gdLst>
              <a:ahLst/>
              <a:cxnLst>
                <a:cxn ang="0">
                  <a:pos x="T0" y="T1"/>
                </a:cxn>
                <a:cxn ang="0">
                  <a:pos x="T2" y="T3"/>
                </a:cxn>
                <a:cxn ang="0">
                  <a:pos x="T4" y="T5"/>
                </a:cxn>
                <a:cxn ang="0">
                  <a:pos x="T6" y="T7"/>
                </a:cxn>
                <a:cxn ang="0">
                  <a:pos x="T8" y="T9"/>
                </a:cxn>
              </a:cxnLst>
              <a:rect l="0" t="0" r="r" b="b"/>
              <a:pathLst>
                <a:path w="434" h="303">
                  <a:moveTo>
                    <a:pt x="15" y="303"/>
                  </a:moveTo>
                  <a:lnTo>
                    <a:pt x="0" y="280"/>
                  </a:lnTo>
                  <a:lnTo>
                    <a:pt x="418" y="0"/>
                  </a:lnTo>
                  <a:lnTo>
                    <a:pt x="434" y="20"/>
                  </a:lnTo>
                  <a:lnTo>
                    <a:pt x="15"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a:extLst>
                <a:ext uri="{FF2B5EF4-FFF2-40B4-BE49-F238E27FC236}">
                  <a16:creationId xmlns:a16="http://schemas.microsoft.com/office/drawing/2014/main" id="{57D6D08B-A3E7-48A5-8D9B-A87C50596D77}"/>
                </a:ext>
              </a:extLst>
            </p:cNvPr>
            <p:cNvSpPr>
              <a:spLocks/>
            </p:cNvSpPr>
            <p:nvPr/>
          </p:nvSpPr>
          <p:spPr bwMode="auto">
            <a:xfrm>
              <a:off x="4432" y="1550"/>
              <a:ext cx="93" cy="85"/>
            </a:xfrm>
            <a:custGeom>
              <a:avLst/>
              <a:gdLst>
                <a:gd name="T0" fmla="*/ 53 w 93"/>
                <a:gd name="T1" fmla="*/ 85 h 85"/>
                <a:gd name="T2" fmla="*/ 93 w 93"/>
                <a:gd name="T3" fmla="*/ 0 h 85"/>
                <a:gd name="T4" fmla="*/ 0 w 93"/>
                <a:gd name="T5" fmla="*/ 7 h 85"/>
                <a:gd name="T6" fmla="*/ 53 w 93"/>
                <a:gd name="T7" fmla="*/ 85 h 85"/>
              </a:gdLst>
              <a:ahLst/>
              <a:cxnLst>
                <a:cxn ang="0">
                  <a:pos x="T0" y="T1"/>
                </a:cxn>
                <a:cxn ang="0">
                  <a:pos x="T2" y="T3"/>
                </a:cxn>
                <a:cxn ang="0">
                  <a:pos x="T4" y="T5"/>
                </a:cxn>
                <a:cxn ang="0">
                  <a:pos x="T6" y="T7"/>
                </a:cxn>
              </a:cxnLst>
              <a:rect l="0" t="0" r="r" b="b"/>
              <a:pathLst>
                <a:path w="93" h="85">
                  <a:moveTo>
                    <a:pt x="53" y="85"/>
                  </a:moveTo>
                  <a:lnTo>
                    <a:pt x="93" y="0"/>
                  </a:lnTo>
                  <a:lnTo>
                    <a:pt x="0" y="7"/>
                  </a:lnTo>
                  <a:lnTo>
                    <a:pt x="53"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4424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6BAA73E4-F7E0-4014-A14E-3900FB1BB71D}"/>
              </a:ext>
            </a:extLst>
          </p:cNvPr>
          <p:cNvSpPr>
            <a:spLocks noGrp="1"/>
          </p:cNvSpPr>
          <p:nvPr>
            <p:ph type="subTitle" idx="10"/>
          </p:nvPr>
        </p:nvSpPr>
        <p:spPr/>
        <p:txBody>
          <a:bodyPr/>
          <a:lstStyle/>
          <a:p>
            <a:r>
              <a:rPr lang="en-US" dirty="0"/>
              <a:t>Sequential growth</a:t>
            </a:r>
          </a:p>
        </p:txBody>
      </p:sp>
      <p:sp>
        <p:nvSpPr>
          <p:cNvPr id="3" name="Title 2">
            <a:extLst>
              <a:ext uri="{FF2B5EF4-FFF2-40B4-BE49-F238E27FC236}">
                <a16:creationId xmlns:a16="http://schemas.microsoft.com/office/drawing/2014/main" id="{25BEC4D3-0D9F-4269-8FC4-F1232A9AE7F3}"/>
              </a:ext>
            </a:extLst>
          </p:cNvPr>
          <p:cNvSpPr>
            <a:spLocks noGrp="1"/>
          </p:cNvSpPr>
          <p:nvPr>
            <p:ph type="title"/>
          </p:nvPr>
        </p:nvSpPr>
        <p:spPr/>
        <p:txBody>
          <a:bodyPr/>
          <a:lstStyle/>
          <a:p>
            <a:r>
              <a:rPr lang="en-US" dirty="0"/>
              <a:t>Diagram Example</a:t>
            </a:r>
          </a:p>
        </p:txBody>
      </p:sp>
      <p:grpSp>
        <p:nvGrpSpPr>
          <p:cNvPr id="35" name="Group 34">
            <a:extLst>
              <a:ext uri="{FF2B5EF4-FFF2-40B4-BE49-F238E27FC236}">
                <a16:creationId xmlns:a16="http://schemas.microsoft.com/office/drawing/2014/main" id="{21520298-641D-46E5-93C2-33C4411872CF}"/>
              </a:ext>
            </a:extLst>
          </p:cNvPr>
          <p:cNvGrpSpPr/>
          <p:nvPr/>
        </p:nvGrpSpPr>
        <p:grpSpPr bwMode="gray">
          <a:xfrm>
            <a:off x="0" y="1379158"/>
            <a:ext cx="10587990" cy="4247515"/>
            <a:chOff x="-59720" y="1188057"/>
            <a:chExt cx="11854374" cy="4755543"/>
          </a:xfrm>
        </p:grpSpPr>
        <p:sp>
          <p:nvSpPr>
            <p:cNvPr id="33" name="Rectangle 32">
              <a:extLst>
                <a:ext uri="{FF2B5EF4-FFF2-40B4-BE49-F238E27FC236}">
                  <a16:creationId xmlns:a16="http://schemas.microsoft.com/office/drawing/2014/main" id="{FE01E7A2-1E16-4AFD-AF83-ECFE5E7F9F13}"/>
                </a:ext>
              </a:extLst>
            </p:cNvPr>
            <p:cNvSpPr/>
            <p:nvPr/>
          </p:nvSpPr>
          <p:spPr bwMode="gray">
            <a:xfrm>
              <a:off x="-59720" y="4572000"/>
              <a:ext cx="1348640" cy="1366765"/>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grpSp>
          <p:nvGrpSpPr>
            <p:cNvPr id="32" name="Group 31">
              <a:extLst>
                <a:ext uri="{FF2B5EF4-FFF2-40B4-BE49-F238E27FC236}">
                  <a16:creationId xmlns:a16="http://schemas.microsoft.com/office/drawing/2014/main" id="{C06A0CD8-CF6C-4017-AADA-B9ECDF9F2DD9}"/>
                </a:ext>
              </a:extLst>
            </p:cNvPr>
            <p:cNvGrpSpPr/>
            <p:nvPr/>
          </p:nvGrpSpPr>
          <p:grpSpPr bwMode="gray">
            <a:xfrm>
              <a:off x="613771" y="1188057"/>
              <a:ext cx="11180883" cy="4755543"/>
              <a:chOff x="2306198" y="1600387"/>
              <a:chExt cx="7480297" cy="3181580"/>
            </a:xfrm>
          </p:grpSpPr>
          <p:sp>
            <p:nvSpPr>
              <p:cNvPr id="24" name="Rectangle 23">
                <a:extLst>
                  <a:ext uri="{FF2B5EF4-FFF2-40B4-BE49-F238E27FC236}">
                    <a16:creationId xmlns:a16="http://schemas.microsoft.com/office/drawing/2014/main" id="{7BB566E0-C92E-4AFD-A18B-4BAF51BBFDE1}"/>
                  </a:ext>
                </a:extLst>
              </p:cNvPr>
              <p:cNvSpPr/>
              <p:nvPr/>
            </p:nvSpPr>
            <p:spPr bwMode="gray">
              <a:xfrm>
                <a:off x="2306198" y="3415875"/>
                <a:ext cx="1828800" cy="9144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5" name="Right Triangle 24">
                <a:extLst>
                  <a:ext uri="{FF2B5EF4-FFF2-40B4-BE49-F238E27FC236}">
                    <a16:creationId xmlns:a16="http://schemas.microsoft.com/office/drawing/2014/main" id="{8D0353F2-475B-4CF5-B77F-1573B72821D1}"/>
                  </a:ext>
                </a:extLst>
              </p:cNvPr>
              <p:cNvSpPr/>
              <p:nvPr/>
            </p:nvSpPr>
            <p:spPr bwMode="gray">
              <a:xfrm rot="10800000">
                <a:off x="2306198" y="4330275"/>
                <a:ext cx="451692" cy="451692"/>
              </a:xfrm>
              <a:prstGeom prst="rtTriangl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2" name="Rectangle 21">
                <a:extLst>
                  <a:ext uri="{FF2B5EF4-FFF2-40B4-BE49-F238E27FC236}">
                    <a16:creationId xmlns:a16="http://schemas.microsoft.com/office/drawing/2014/main" id="{E80F1DE9-14C6-4F9A-8196-BF16359C281C}"/>
                  </a:ext>
                </a:extLst>
              </p:cNvPr>
              <p:cNvSpPr/>
              <p:nvPr/>
            </p:nvSpPr>
            <p:spPr bwMode="gray">
              <a:xfrm>
                <a:off x="3683306" y="2964183"/>
                <a:ext cx="1828800"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3" name="Right Triangle 22">
                <a:extLst>
                  <a:ext uri="{FF2B5EF4-FFF2-40B4-BE49-F238E27FC236}">
                    <a16:creationId xmlns:a16="http://schemas.microsoft.com/office/drawing/2014/main" id="{5F660003-F7BA-4A68-A31D-DBADDB8C27CE}"/>
                  </a:ext>
                </a:extLst>
              </p:cNvPr>
              <p:cNvSpPr/>
              <p:nvPr/>
            </p:nvSpPr>
            <p:spPr bwMode="gray">
              <a:xfrm rot="10800000">
                <a:off x="3683306" y="3878583"/>
                <a:ext cx="451692" cy="451692"/>
              </a:xfrm>
              <a:prstGeom prst="rtTriangl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6" name="Rectangle 25">
                <a:extLst>
                  <a:ext uri="{FF2B5EF4-FFF2-40B4-BE49-F238E27FC236}">
                    <a16:creationId xmlns:a16="http://schemas.microsoft.com/office/drawing/2014/main" id="{10E9D208-8C49-4B05-8961-EDC05B9F5891}"/>
                  </a:ext>
                </a:extLst>
              </p:cNvPr>
              <p:cNvSpPr/>
              <p:nvPr/>
            </p:nvSpPr>
            <p:spPr bwMode="gray">
              <a:xfrm>
                <a:off x="5060414" y="2509278"/>
                <a:ext cx="1828800" cy="9144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7" name="Right Triangle 26">
                <a:extLst>
                  <a:ext uri="{FF2B5EF4-FFF2-40B4-BE49-F238E27FC236}">
                    <a16:creationId xmlns:a16="http://schemas.microsoft.com/office/drawing/2014/main" id="{ADE0DEA8-89C4-49FA-80B4-4566E0BD8E50}"/>
                  </a:ext>
                </a:extLst>
              </p:cNvPr>
              <p:cNvSpPr/>
              <p:nvPr/>
            </p:nvSpPr>
            <p:spPr bwMode="gray">
              <a:xfrm rot="10800000">
                <a:off x="5060414" y="3423678"/>
                <a:ext cx="451692" cy="451692"/>
              </a:xfrm>
              <a:prstGeom prst="r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8" name="Rectangle 27">
                <a:extLst>
                  <a:ext uri="{FF2B5EF4-FFF2-40B4-BE49-F238E27FC236}">
                    <a16:creationId xmlns:a16="http://schemas.microsoft.com/office/drawing/2014/main" id="{40C7B838-F0AA-4047-A715-51950B0D6AA6}"/>
                  </a:ext>
                </a:extLst>
              </p:cNvPr>
              <p:cNvSpPr/>
              <p:nvPr/>
            </p:nvSpPr>
            <p:spPr bwMode="gray">
              <a:xfrm>
                <a:off x="6437522" y="2052079"/>
                <a:ext cx="1828800"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29" name="Right Triangle 28">
                <a:extLst>
                  <a:ext uri="{FF2B5EF4-FFF2-40B4-BE49-F238E27FC236}">
                    <a16:creationId xmlns:a16="http://schemas.microsoft.com/office/drawing/2014/main" id="{B8696777-89AD-4BA9-B077-D065FF84C4C7}"/>
                  </a:ext>
                </a:extLst>
              </p:cNvPr>
              <p:cNvSpPr/>
              <p:nvPr/>
            </p:nvSpPr>
            <p:spPr bwMode="gray">
              <a:xfrm rot="10800000">
                <a:off x="6437522" y="2966479"/>
                <a:ext cx="451692" cy="451692"/>
              </a:xfrm>
              <a:prstGeom prst="rtTriangle">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30" name="Arrow: Pentagon 29">
                <a:extLst>
                  <a:ext uri="{FF2B5EF4-FFF2-40B4-BE49-F238E27FC236}">
                    <a16:creationId xmlns:a16="http://schemas.microsoft.com/office/drawing/2014/main" id="{DBDFE9E3-D8B9-410D-A73B-CF41585BAB35}"/>
                  </a:ext>
                </a:extLst>
              </p:cNvPr>
              <p:cNvSpPr/>
              <p:nvPr/>
            </p:nvSpPr>
            <p:spPr bwMode="gray">
              <a:xfrm>
                <a:off x="7814630" y="1600387"/>
                <a:ext cx="1971865" cy="914400"/>
              </a:xfrm>
              <a:prstGeom prst="homePlat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sp>
            <p:nvSpPr>
              <p:cNvPr id="31" name="Right Triangle 30">
                <a:extLst>
                  <a:ext uri="{FF2B5EF4-FFF2-40B4-BE49-F238E27FC236}">
                    <a16:creationId xmlns:a16="http://schemas.microsoft.com/office/drawing/2014/main" id="{00664B17-7511-4446-BA7E-3B9575D1F987}"/>
                  </a:ext>
                </a:extLst>
              </p:cNvPr>
              <p:cNvSpPr/>
              <p:nvPr/>
            </p:nvSpPr>
            <p:spPr bwMode="gray">
              <a:xfrm rot="10800000">
                <a:off x="7814630" y="2514787"/>
                <a:ext cx="451692" cy="451692"/>
              </a:xfrm>
              <a:prstGeom prst="rtTriangle">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800" dirty="0">
                  <a:solidFill>
                    <a:schemeClr val="bg1"/>
                  </a:solidFill>
                </a:endParaRPr>
              </a:p>
            </p:txBody>
          </p:sp>
        </p:grpSp>
      </p:grpSp>
      <p:sp>
        <p:nvSpPr>
          <p:cNvPr id="41" name="Content Placeholder 9">
            <a:extLst>
              <a:ext uri="{FF2B5EF4-FFF2-40B4-BE49-F238E27FC236}">
                <a16:creationId xmlns:a16="http://schemas.microsoft.com/office/drawing/2014/main" id="{1C346A22-0371-4619-B9E1-14E891D99FFB}"/>
              </a:ext>
            </a:extLst>
          </p:cNvPr>
          <p:cNvSpPr txBox="1">
            <a:spLocks/>
          </p:cNvSpPr>
          <p:nvPr/>
        </p:nvSpPr>
        <p:spPr>
          <a:xfrm>
            <a:off x="1417424" y="519974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4"/>
                </a:solidFill>
              </a:rPr>
              <a:t>Item 1</a:t>
            </a:r>
          </a:p>
        </p:txBody>
      </p:sp>
      <p:sp>
        <p:nvSpPr>
          <p:cNvPr id="42" name="Content Placeholder 10">
            <a:extLst>
              <a:ext uri="{FF2B5EF4-FFF2-40B4-BE49-F238E27FC236}">
                <a16:creationId xmlns:a16="http://schemas.microsoft.com/office/drawing/2014/main" id="{3BD30227-9104-4810-8EF6-D47308F010FD}"/>
              </a:ext>
            </a:extLst>
          </p:cNvPr>
          <p:cNvSpPr txBox="1">
            <a:spLocks/>
          </p:cNvSpPr>
          <p:nvPr/>
        </p:nvSpPr>
        <p:spPr>
          <a:xfrm>
            <a:off x="3239678" y="4595516"/>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6"/>
                </a:solidFill>
              </a:rPr>
              <a:t>Item 2</a:t>
            </a:r>
          </a:p>
        </p:txBody>
      </p:sp>
      <p:sp>
        <p:nvSpPr>
          <p:cNvPr id="43" name="Content Placeholder 9">
            <a:extLst>
              <a:ext uri="{FF2B5EF4-FFF2-40B4-BE49-F238E27FC236}">
                <a16:creationId xmlns:a16="http://schemas.microsoft.com/office/drawing/2014/main" id="{37196919-370E-4CC1-B563-B45C1941F42B}"/>
              </a:ext>
            </a:extLst>
          </p:cNvPr>
          <p:cNvSpPr txBox="1">
            <a:spLocks/>
          </p:cNvSpPr>
          <p:nvPr/>
        </p:nvSpPr>
        <p:spPr>
          <a:xfrm>
            <a:off x="5119210" y="3999637"/>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3"/>
                </a:solidFill>
              </a:rPr>
              <a:t>Item 3</a:t>
            </a:r>
          </a:p>
        </p:txBody>
      </p:sp>
      <p:sp>
        <p:nvSpPr>
          <p:cNvPr id="44" name="Content Placeholder 9">
            <a:extLst>
              <a:ext uri="{FF2B5EF4-FFF2-40B4-BE49-F238E27FC236}">
                <a16:creationId xmlns:a16="http://schemas.microsoft.com/office/drawing/2014/main" id="{920025E9-535C-4610-915C-CF1654B51A9C}"/>
              </a:ext>
            </a:extLst>
          </p:cNvPr>
          <p:cNvSpPr txBox="1">
            <a:spLocks/>
          </p:cNvSpPr>
          <p:nvPr/>
        </p:nvSpPr>
        <p:spPr>
          <a:xfrm>
            <a:off x="1417424" y="5616440"/>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5" name="Content Placeholder 10">
            <a:extLst>
              <a:ext uri="{FF2B5EF4-FFF2-40B4-BE49-F238E27FC236}">
                <a16:creationId xmlns:a16="http://schemas.microsoft.com/office/drawing/2014/main" id="{D884B573-C881-4BF6-B2F0-3AFC2A4C7A01}"/>
              </a:ext>
            </a:extLst>
          </p:cNvPr>
          <p:cNvSpPr txBox="1">
            <a:spLocks/>
          </p:cNvSpPr>
          <p:nvPr/>
        </p:nvSpPr>
        <p:spPr>
          <a:xfrm>
            <a:off x="3239678" y="5012215"/>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6" name="Content Placeholder 9">
            <a:extLst>
              <a:ext uri="{FF2B5EF4-FFF2-40B4-BE49-F238E27FC236}">
                <a16:creationId xmlns:a16="http://schemas.microsoft.com/office/drawing/2014/main" id="{1D7E21B2-B867-4A49-8567-B0F53AF6863E}"/>
              </a:ext>
            </a:extLst>
          </p:cNvPr>
          <p:cNvSpPr txBox="1">
            <a:spLocks/>
          </p:cNvSpPr>
          <p:nvPr/>
        </p:nvSpPr>
        <p:spPr>
          <a:xfrm>
            <a:off x="5119210" y="4416336"/>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7" name="Content Placeholder 9">
            <a:extLst>
              <a:ext uri="{FF2B5EF4-FFF2-40B4-BE49-F238E27FC236}">
                <a16:creationId xmlns:a16="http://schemas.microsoft.com/office/drawing/2014/main" id="{9FB03F94-5EFD-4DDD-9336-A5FE0E7166F1}"/>
              </a:ext>
            </a:extLst>
          </p:cNvPr>
          <p:cNvSpPr txBox="1">
            <a:spLocks/>
          </p:cNvSpPr>
          <p:nvPr/>
        </p:nvSpPr>
        <p:spPr>
          <a:xfrm>
            <a:off x="6941464" y="3386196"/>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1"/>
                </a:solidFill>
              </a:rPr>
              <a:t>Item 4</a:t>
            </a:r>
          </a:p>
        </p:txBody>
      </p:sp>
      <p:sp>
        <p:nvSpPr>
          <p:cNvPr id="48" name="Content Placeholder 9">
            <a:extLst>
              <a:ext uri="{FF2B5EF4-FFF2-40B4-BE49-F238E27FC236}">
                <a16:creationId xmlns:a16="http://schemas.microsoft.com/office/drawing/2014/main" id="{BE34C330-B2A1-4B27-8DCF-CFE315790D89}"/>
              </a:ext>
            </a:extLst>
          </p:cNvPr>
          <p:cNvSpPr txBox="1">
            <a:spLocks/>
          </p:cNvSpPr>
          <p:nvPr/>
        </p:nvSpPr>
        <p:spPr>
          <a:xfrm>
            <a:off x="6941464" y="3802895"/>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sp>
        <p:nvSpPr>
          <p:cNvPr id="49" name="Content Placeholder 9">
            <a:extLst>
              <a:ext uri="{FF2B5EF4-FFF2-40B4-BE49-F238E27FC236}">
                <a16:creationId xmlns:a16="http://schemas.microsoft.com/office/drawing/2014/main" id="{73E32A66-C9C5-498C-AE61-F5E935993DFC}"/>
              </a:ext>
            </a:extLst>
          </p:cNvPr>
          <p:cNvSpPr txBox="1">
            <a:spLocks/>
          </p:cNvSpPr>
          <p:nvPr/>
        </p:nvSpPr>
        <p:spPr>
          <a:xfrm>
            <a:off x="8765736" y="2786237"/>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spcAft>
                <a:spcPts val="600"/>
              </a:spcAft>
              <a:buNone/>
            </a:pPr>
            <a:r>
              <a:rPr lang="en-US" dirty="0">
                <a:solidFill>
                  <a:schemeClr val="accent2"/>
                </a:solidFill>
              </a:rPr>
              <a:t>Item 5</a:t>
            </a:r>
          </a:p>
        </p:txBody>
      </p:sp>
      <p:sp>
        <p:nvSpPr>
          <p:cNvPr id="50" name="Content Placeholder 9">
            <a:extLst>
              <a:ext uri="{FF2B5EF4-FFF2-40B4-BE49-F238E27FC236}">
                <a16:creationId xmlns:a16="http://schemas.microsoft.com/office/drawing/2014/main" id="{CB22B387-B5DD-4AFE-A058-E956E1644A73}"/>
              </a:ext>
            </a:extLst>
          </p:cNvPr>
          <p:cNvSpPr txBox="1">
            <a:spLocks/>
          </p:cNvSpPr>
          <p:nvPr/>
        </p:nvSpPr>
        <p:spPr>
          <a:xfrm>
            <a:off x="8765736" y="3202936"/>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0"/>
              </a:spcBef>
              <a:spcAft>
                <a:spcPts val="600"/>
              </a:spcAft>
              <a:buNone/>
            </a:pPr>
            <a:r>
              <a:rPr lang="en-US" sz="1600" dirty="0"/>
              <a:t>One / two lines</a:t>
            </a:r>
            <a:br>
              <a:rPr lang="en-US" sz="1600" dirty="0"/>
            </a:br>
            <a:r>
              <a:rPr lang="en-US" sz="1600" dirty="0"/>
              <a:t>of brief text</a:t>
            </a:r>
          </a:p>
        </p:txBody>
      </p:sp>
      <p:grpSp>
        <p:nvGrpSpPr>
          <p:cNvPr id="68" name="Group 67">
            <a:extLst>
              <a:ext uri="{FF2B5EF4-FFF2-40B4-BE49-F238E27FC236}">
                <a16:creationId xmlns:a16="http://schemas.microsoft.com/office/drawing/2014/main" id="{CCCB6868-4AA4-4F5E-A38B-0D50186DA666}"/>
              </a:ext>
            </a:extLst>
          </p:cNvPr>
          <p:cNvGrpSpPr>
            <a:grpSpLocks noChangeAspect="1"/>
          </p:cNvGrpSpPr>
          <p:nvPr/>
        </p:nvGrpSpPr>
        <p:grpSpPr>
          <a:xfrm>
            <a:off x="8765736" y="1602988"/>
            <a:ext cx="685800" cy="685010"/>
            <a:chOff x="1912938" y="-1511301"/>
            <a:chExt cx="1377950" cy="1376363"/>
          </a:xfrm>
          <a:solidFill>
            <a:schemeClr val="bg1"/>
          </a:solidFill>
        </p:grpSpPr>
        <p:sp>
          <p:nvSpPr>
            <p:cNvPr id="34" name="Freeform 5">
              <a:extLst>
                <a:ext uri="{FF2B5EF4-FFF2-40B4-BE49-F238E27FC236}">
                  <a16:creationId xmlns:a16="http://schemas.microsoft.com/office/drawing/2014/main" id="{15B3587A-ADFF-4C9E-BB65-D74FC3A2E8A8}"/>
                </a:ext>
              </a:extLst>
            </p:cNvPr>
            <p:cNvSpPr>
              <a:spLocks noEditPoints="1"/>
            </p:cNvSpPr>
            <p:nvPr/>
          </p:nvSpPr>
          <p:spPr bwMode="auto">
            <a:xfrm>
              <a:off x="1912938" y="-1381126"/>
              <a:ext cx="215900" cy="349250"/>
            </a:xfrm>
            <a:custGeom>
              <a:avLst/>
              <a:gdLst>
                <a:gd name="T0" fmla="*/ 115 w 200"/>
                <a:gd name="T1" fmla="*/ 299 h 324"/>
                <a:gd name="T2" fmla="*/ 115 w 200"/>
                <a:gd name="T3" fmla="*/ 324 h 324"/>
                <a:gd name="T4" fmla="*/ 85 w 200"/>
                <a:gd name="T5" fmla="*/ 324 h 324"/>
                <a:gd name="T6" fmla="*/ 85 w 200"/>
                <a:gd name="T7" fmla="*/ 298 h 324"/>
                <a:gd name="T8" fmla="*/ 0 w 200"/>
                <a:gd name="T9" fmla="*/ 257 h 324"/>
                <a:gd name="T10" fmla="*/ 19 w 200"/>
                <a:gd name="T11" fmla="*/ 233 h 324"/>
                <a:gd name="T12" fmla="*/ 85 w 200"/>
                <a:gd name="T13" fmla="*/ 270 h 324"/>
                <a:gd name="T14" fmla="*/ 85 w 200"/>
                <a:gd name="T15" fmla="*/ 171 h 324"/>
                <a:gd name="T16" fmla="*/ 9 w 200"/>
                <a:gd name="T17" fmla="*/ 99 h 324"/>
                <a:gd name="T18" fmla="*/ 85 w 200"/>
                <a:gd name="T19" fmla="*/ 23 h 324"/>
                <a:gd name="T20" fmla="*/ 85 w 200"/>
                <a:gd name="T21" fmla="*/ 0 h 324"/>
                <a:gd name="T22" fmla="*/ 115 w 200"/>
                <a:gd name="T23" fmla="*/ 0 h 324"/>
                <a:gd name="T24" fmla="*/ 115 w 200"/>
                <a:gd name="T25" fmla="*/ 23 h 324"/>
                <a:gd name="T26" fmla="*/ 193 w 200"/>
                <a:gd name="T27" fmla="*/ 61 h 324"/>
                <a:gd name="T28" fmla="*/ 174 w 200"/>
                <a:gd name="T29" fmla="*/ 85 h 324"/>
                <a:gd name="T30" fmla="*/ 115 w 200"/>
                <a:gd name="T31" fmla="*/ 52 h 324"/>
                <a:gd name="T32" fmla="*/ 115 w 200"/>
                <a:gd name="T33" fmla="*/ 146 h 324"/>
                <a:gd name="T34" fmla="*/ 200 w 200"/>
                <a:gd name="T35" fmla="*/ 222 h 324"/>
                <a:gd name="T36" fmla="*/ 115 w 200"/>
                <a:gd name="T37" fmla="*/ 299 h 324"/>
                <a:gd name="T38" fmla="*/ 85 w 200"/>
                <a:gd name="T39" fmla="*/ 137 h 324"/>
                <a:gd name="T40" fmla="*/ 85 w 200"/>
                <a:gd name="T41" fmla="*/ 51 h 324"/>
                <a:gd name="T42" fmla="*/ 40 w 200"/>
                <a:gd name="T43" fmla="*/ 97 h 324"/>
                <a:gd name="T44" fmla="*/ 85 w 200"/>
                <a:gd name="T45" fmla="*/ 137 h 324"/>
                <a:gd name="T46" fmla="*/ 169 w 200"/>
                <a:gd name="T47" fmla="*/ 225 h 324"/>
                <a:gd name="T48" fmla="*/ 115 w 200"/>
                <a:gd name="T49" fmla="*/ 179 h 324"/>
                <a:gd name="T50" fmla="*/ 115 w 200"/>
                <a:gd name="T51" fmla="*/ 271 h 324"/>
                <a:gd name="T52" fmla="*/ 169 w 200"/>
                <a:gd name="T53" fmla="*/ 22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324">
                  <a:moveTo>
                    <a:pt x="115" y="299"/>
                  </a:moveTo>
                  <a:cubicBezTo>
                    <a:pt x="115" y="324"/>
                    <a:pt x="115" y="324"/>
                    <a:pt x="115" y="324"/>
                  </a:cubicBezTo>
                  <a:cubicBezTo>
                    <a:pt x="85" y="324"/>
                    <a:pt x="85" y="324"/>
                    <a:pt x="85" y="324"/>
                  </a:cubicBezTo>
                  <a:cubicBezTo>
                    <a:pt x="85" y="298"/>
                    <a:pt x="85" y="298"/>
                    <a:pt x="85" y="298"/>
                  </a:cubicBezTo>
                  <a:cubicBezTo>
                    <a:pt x="51" y="294"/>
                    <a:pt x="23" y="279"/>
                    <a:pt x="0" y="257"/>
                  </a:cubicBezTo>
                  <a:cubicBezTo>
                    <a:pt x="19" y="233"/>
                    <a:pt x="19" y="233"/>
                    <a:pt x="19" y="233"/>
                  </a:cubicBezTo>
                  <a:cubicBezTo>
                    <a:pt x="37" y="251"/>
                    <a:pt x="58" y="264"/>
                    <a:pt x="85" y="270"/>
                  </a:cubicBezTo>
                  <a:cubicBezTo>
                    <a:pt x="85" y="171"/>
                    <a:pt x="85" y="171"/>
                    <a:pt x="85" y="171"/>
                  </a:cubicBezTo>
                  <a:cubicBezTo>
                    <a:pt x="38" y="159"/>
                    <a:pt x="9" y="142"/>
                    <a:pt x="9" y="99"/>
                  </a:cubicBezTo>
                  <a:cubicBezTo>
                    <a:pt x="9" y="60"/>
                    <a:pt x="41" y="29"/>
                    <a:pt x="85" y="23"/>
                  </a:cubicBezTo>
                  <a:cubicBezTo>
                    <a:pt x="85" y="0"/>
                    <a:pt x="85" y="0"/>
                    <a:pt x="85" y="0"/>
                  </a:cubicBezTo>
                  <a:cubicBezTo>
                    <a:pt x="115" y="0"/>
                    <a:pt x="115" y="0"/>
                    <a:pt x="115" y="0"/>
                  </a:cubicBezTo>
                  <a:cubicBezTo>
                    <a:pt x="115" y="23"/>
                    <a:pt x="115" y="23"/>
                    <a:pt x="115" y="23"/>
                  </a:cubicBezTo>
                  <a:cubicBezTo>
                    <a:pt x="147" y="27"/>
                    <a:pt x="172" y="41"/>
                    <a:pt x="193" y="61"/>
                  </a:cubicBezTo>
                  <a:cubicBezTo>
                    <a:pt x="174" y="85"/>
                    <a:pt x="174" y="85"/>
                    <a:pt x="174" y="85"/>
                  </a:cubicBezTo>
                  <a:cubicBezTo>
                    <a:pt x="156" y="68"/>
                    <a:pt x="137" y="56"/>
                    <a:pt x="115" y="52"/>
                  </a:cubicBezTo>
                  <a:cubicBezTo>
                    <a:pt x="115" y="146"/>
                    <a:pt x="115" y="146"/>
                    <a:pt x="115" y="146"/>
                  </a:cubicBezTo>
                  <a:cubicBezTo>
                    <a:pt x="165" y="158"/>
                    <a:pt x="200" y="176"/>
                    <a:pt x="200" y="222"/>
                  </a:cubicBezTo>
                  <a:cubicBezTo>
                    <a:pt x="200" y="262"/>
                    <a:pt x="171" y="295"/>
                    <a:pt x="115" y="299"/>
                  </a:cubicBezTo>
                  <a:close/>
                  <a:moveTo>
                    <a:pt x="85" y="137"/>
                  </a:moveTo>
                  <a:cubicBezTo>
                    <a:pt x="85" y="51"/>
                    <a:pt x="85" y="51"/>
                    <a:pt x="85" y="51"/>
                  </a:cubicBezTo>
                  <a:cubicBezTo>
                    <a:pt x="58" y="56"/>
                    <a:pt x="40" y="75"/>
                    <a:pt x="40" y="97"/>
                  </a:cubicBezTo>
                  <a:cubicBezTo>
                    <a:pt x="40" y="118"/>
                    <a:pt x="56" y="129"/>
                    <a:pt x="85" y="137"/>
                  </a:cubicBezTo>
                  <a:close/>
                  <a:moveTo>
                    <a:pt x="169" y="225"/>
                  </a:moveTo>
                  <a:cubicBezTo>
                    <a:pt x="169" y="200"/>
                    <a:pt x="150" y="189"/>
                    <a:pt x="115" y="179"/>
                  </a:cubicBezTo>
                  <a:cubicBezTo>
                    <a:pt x="115" y="271"/>
                    <a:pt x="115" y="271"/>
                    <a:pt x="115" y="271"/>
                  </a:cubicBezTo>
                  <a:cubicBezTo>
                    <a:pt x="151" y="268"/>
                    <a:pt x="169" y="247"/>
                    <a:pt x="169"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9F8C87B5-A47B-4429-A3DF-9829E1D3B4B8}"/>
                </a:ext>
              </a:extLst>
            </p:cNvPr>
            <p:cNvSpPr>
              <a:spLocks/>
            </p:cNvSpPr>
            <p:nvPr/>
          </p:nvSpPr>
          <p:spPr bwMode="auto">
            <a:xfrm>
              <a:off x="1912938" y="-1511301"/>
              <a:ext cx="1377950" cy="1376363"/>
            </a:xfrm>
            <a:custGeom>
              <a:avLst/>
              <a:gdLst>
                <a:gd name="T0" fmla="*/ 1273 w 1273"/>
                <a:gd name="T1" fmla="*/ 0 h 1274"/>
                <a:gd name="T2" fmla="*/ 0 w 1273"/>
                <a:gd name="T3" fmla="*/ 0 h 1274"/>
                <a:gd name="T4" fmla="*/ 0 w 1273"/>
                <a:gd name="T5" fmla="*/ 94 h 1274"/>
                <a:gd name="T6" fmla="*/ 34 w 1273"/>
                <a:gd name="T7" fmla="*/ 94 h 1274"/>
                <a:gd name="T8" fmla="*/ 34 w 1273"/>
                <a:gd name="T9" fmla="*/ 34 h 1274"/>
                <a:gd name="T10" fmla="*/ 1240 w 1273"/>
                <a:gd name="T11" fmla="*/ 34 h 1274"/>
                <a:gd name="T12" fmla="*/ 1240 w 1273"/>
                <a:gd name="T13" fmla="*/ 1240 h 1274"/>
                <a:gd name="T14" fmla="*/ 467 w 1273"/>
                <a:gd name="T15" fmla="*/ 1240 h 1274"/>
                <a:gd name="T16" fmla="*/ 776 w 1273"/>
                <a:gd name="T17" fmla="*/ 930 h 1274"/>
                <a:gd name="T18" fmla="*/ 809 w 1273"/>
                <a:gd name="T19" fmla="*/ 963 h 1274"/>
                <a:gd name="T20" fmla="*/ 841 w 1273"/>
                <a:gd name="T21" fmla="*/ 842 h 1274"/>
                <a:gd name="T22" fmla="*/ 720 w 1273"/>
                <a:gd name="T23" fmla="*/ 874 h 1274"/>
                <a:gd name="T24" fmla="*/ 752 w 1273"/>
                <a:gd name="T25" fmla="*/ 907 h 1274"/>
                <a:gd name="T26" fmla="*/ 419 w 1273"/>
                <a:gd name="T27" fmla="*/ 1240 h 1274"/>
                <a:gd name="T28" fmla="*/ 59 w 1273"/>
                <a:gd name="T29" fmla="*/ 1240 h 1274"/>
                <a:gd name="T30" fmla="*/ 761 w 1273"/>
                <a:gd name="T31" fmla="*/ 538 h 1274"/>
                <a:gd name="T32" fmla="*/ 794 w 1273"/>
                <a:gd name="T33" fmla="*/ 570 h 1274"/>
                <a:gd name="T34" fmla="*/ 826 w 1273"/>
                <a:gd name="T35" fmla="*/ 449 h 1274"/>
                <a:gd name="T36" fmla="*/ 705 w 1273"/>
                <a:gd name="T37" fmla="*/ 482 h 1274"/>
                <a:gd name="T38" fmla="*/ 738 w 1273"/>
                <a:gd name="T39" fmla="*/ 514 h 1274"/>
                <a:gd name="T40" fmla="*/ 34 w 1273"/>
                <a:gd name="T41" fmla="*/ 1218 h 1274"/>
                <a:gd name="T42" fmla="*/ 34 w 1273"/>
                <a:gd name="T43" fmla="*/ 866 h 1274"/>
                <a:gd name="T44" fmla="*/ 37 w 1273"/>
                <a:gd name="T45" fmla="*/ 864 h 1274"/>
                <a:gd name="T46" fmla="*/ 385 w 1273"/>
                <a:gd name="T47" fmla="*/ 516 h 1274"/>
                <a:gd name="T48" fmla="*/ 418 w 1273"/>
                <a:gd name="T49" fmla="*/ 548 h 1274"/>
                <a:gd name="T50" fmla="*/ 450 w 1273"/>
                <a:gd name="T51" fmla="*/ 427 h 1274"/>
                <a:gd name="T52" fmla="*/ 329 w 1273"/>
                <a:gd name="T53" fmla="*/ 460 h 1274"/>
                <a:gd name="T54" fmla="*/ 361 w 1273"/>
                <a:gd name="T55" fmla="*/ 492 h 1274"/>
                <a:gd name="T56" fmla="*/ 34 w 1273"/>
                <a:gd name="T57" fmla="*/ 820 h 1274"/>
                <a:gd name="T58" fmla="*/ 34 w 1273"/>
                <a:gd name="T59" fmla="*/ 525 h 1274"/>
                <a:gd name="T60" fmla="*/ 0 w 1273"/>
                <a:gd name="T61" fmla="*/ 525 h 1274"/>
                <a:gd name="T62" fmla="*/ 0 w 1273"/>
                <a:gd name="T63" fmla="*/ 1273 h 1274"/>
                <a:gd name="T64" fmla="*/ 423 w 1273"/>
                <a:gd name="T65" fmla="*/ 1273 h 1274"/>
                <a:gd name="T66" fmla="*/ 426 w 1273"/>
                <a:gd name="T67" fmla="*/ 1274 h 1274"/>
                <a:gd name="T68" fmla="*/ 428 w 1273"/>
                <a:gd name="T69" fmla="*/ 1273 h 1274"/>
                <a:gd name="T70" fmla="*/ 1273 w 1273"/>
                <a:gd name="T71" fmla="*/ 1273 h 1274"/>
                <a:gd name="T72" fmla="*/ 1273 w 1273"/>
                <a:gd name="T73" fmla="*/ 0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3" h="1274">
                  <a:moveTo>
                    <a:pt x="1273" y="0"/>
                  </a:moveTo>
                  <a:cubicBezTo>
                    <a:pt x="0" y="0"/>
                    <a:pt x="0" y="0"/>
                    <a:pt x="0" y="0"/>
                  </a:cubicBezTo>
                  <a:cubicBezTo>
                    <a:pt x="0" y="94"/>
                    <a:pt x="0" y="94"/>
                    <a:pt x="0" y="94"/>
                  </a:cubicBezTo>
                  <a:cubicBezTo>
                    <a:pt x="34" y="94"/>
                    <a:pt x="34" y="94"/>
                    <a:pt x="34" y="94"/>
                  </a:cubicBezTo>
                  <a:cubicBezTo>
                    <a:pt x="34" y="34"/>
                    <a:pt x="34" y="34"/>
                    <a:pt x="34" y="34"/>
                  </a:cubicBezTo>
                  <a:cubicBezTo>
                    <a:pt x="1240" y="34"/>
                    <a:pt x="1240" y="34"/>
                    <a:pt x="1240" y="34"/>
                  </a:cubicBezTo>
                  <a:cubicBezTo>
                    <a:pt x="1240" y="1240"/>
                    <a:pt x="1240" y="1240"/>
                    <a:pt x="1240" y="1240"/>
                  </a:cubicBezTo>
                  <a:cubicBezTo>
                    <a:pt x="467" y="1240"/>
                    <a:pt x="467" y="1240"/>
                    <a:pt x="467" y="1240"/>
                  </a:cubicBezTo>
                  <a:cubicBezTo>
                    <a:pt x="776" y="930"/>
                    <a:pt x="776" y="930"/>
                    <a:pt x="776" y="930"/>
                  </a:cubicBezTo>
                  <a:cubicBezTo>
                    <a:pt x="809" y="963"/>
                    <a:pt x="809" y="963"/>
                    <a:pt x="809" y="963"/>
                  </a:cubicBezTo>
                  <a:cubicBezTo>
                    <a:pt x="841" y="842"/>
                    <a:pt x="841" y="842"/>
                    <a:pt x="841" y="842"/>
                  </a:cubicBezTo>
                  <a:cubicBezTo>
                    <a:pt x="720" y="874"/>
                    <a:pt x="720" y="874"/>
                    <a:pt x="720" y="874"/>
                  </a:cubicBezTo>
                  <a:cubicBezTo>
                    <a:pt x="752" y="907"/>
                    <a:pt x="752" y="907"/>
                    <a:pt x="752" y="907"/>
                  </a:cubicBezTo>
                  <a:cubicBezTo>
                    <a:pt x="419" y="1240"/>
                    <a:pt x="419" y="1240"/>
                    <a:pt x="419" y="1240"/>
                  </a:cubicBezTo>
                  <a:cubicBezTo>
                    <a:pt x="59" y="1240"/>
                    <a:pt x="59" y="1240"/>
                    <a:pt x="59" y="1240"/>
                  </a:cubicBezTo>
                  <a:cubicBezTo>
                    <a:pt x="761" y="538"/>
                    <a:pt x="761" y="538"/>
                    <a:pt x="761" y="538"/>
                  </a:cubicBezTo>
                  <a:cubicBezTo>
                    <a:pt x="794" y="570"/>
                    <a:pt x="794" y="570"/>
                    <a:pt x="794" y="570"/>
                  </a:cubicBezTo>
                  <a:cubicBezTo>
                    <a:pt x="826" y="449"/>
                    <a:pt x="826" y="449"/>
                    <a:pt x="826" y="449"/>
                  </a:cubicBezTo>
                  <a:cubicBezTo>
                    <a:pt x="705" y="482"/>
                    <a:pt x="705" y="482"/>
                    <a:pt x="705" y="482"/>
                  </a:cubicBezTo>
                  <a:cubicBezTo>
                    <a:pt x="738" y="514"/>
                    <a:pt x="738" y="514"/>
                    <a:pt x="738" y="514"/>
                  </a:cubicBezTo>
                  <a:cubicBezTo>
                    <a:pt x="34" y="1218"/>
                    <a:pt x="34" y="1218"/>
                    <a:pt x="34" y="1218"/>
                  </a:cubicBezTo>
                  <a:cubicBezTo>
                    <a:pt x="34" y="866"/>
                    <a:pt x="34" y="866"/>
                    <a:pt x="34" y="866"/>
                  </a:cubicBezTo>
                  <a:cubicBezTo>
                    <a:pt x="35" y="865"/>
                    <a:pt x="36" y="865"/>
                    <a:pt x="37" y="864"/>
                  </a:cubicBezTo>
                  <a:cubicBezTo>
                    <a:pt x="385" y="516"/>
                    <a:pt x="385" y="516"/>
                    <a:pt x="385" y="516"/>
                  </a:cubicBezTo>
                  <a:cubicBezTo>
                    <a:pt x="418" y="548"/>
                    <a:pt x="418" y="548"/>
                    <a:pt x="418" y="548"/>
                  </a:cubicBezTo>
                  <a:cubicBezTo>
                    <a:pt x="450" y="427"/>
                    <a:pt x="450" y="427"/>
                    <a:pt x="450" y="427"/>
                  </a:cubicBezTo>
                  <a:cubicBezTo>
                    <a:pt x="329" y="460"/>
                    <a:pt x="329" y="460"/>
                    <a:pt x="329" y="460"/>
                  </a:cubicBezTo>
                  <a:cubicBezTo>
                    <a:pt x="361" y="492"/>
                    <a:pt x="361" y="492"/>
                    <a:pt x="361" y="492"/>
                  </a:cubicBezTo>
                  <a:cubicBezTo>
                    <a:pt x="34" y="820"/>
                    <a:pt x="34" y="820"/>
                    <a:pt x="34" y="820"/>
                  </a:cubicBezTo>
                  <a:cubicBezTo>
                    <a:pt x="34" y="525"/>
                    <a:pt x="34" y="525"/>
                    <a:pt x="34" y="525"/>
                  </a:cubicBezTo>
                  <a:cubicBezTo>
                    <a:pt x="0" y="525"/>
                    <a:pt x="0" y="525"/>
                    <a:pt x="0" y="525"/>
                  </a:cubicBezTo>
                  <a:cubicBezTo>
                    <a:pt x="0" y="1273"/>
                    <a:pt x="0" y="1273"/>
                    <a:pt x="0" y="1273"/>
                  </a:cubicBezTo>
                  <a:cubicBezTo>
                    <a:pt x="423" y="1273"/>
                    <a:pt x="423" y="1273"/>
                    <a:pt x="423" y="1273"/>
                  </a:cubicBezTo>
                  <a:cubicBezTo>
                    <a:pt x="424" y="1273"/>
                    <a:pt x="425" y="1274"/>
                    <a:pt x="426" y="1274"/>
                  </a:cubicBezTo>
                  <a:cubicBezTo>
                    <a:pt x="427" y="1274"/>
                    <a:pt x="427" y="1273"/>
                    <a:pt x="428" y="1273"/>
                  </a:cubicBezTo>
                  <a:cubicBezTo>
                    <a:pt x="1273" y="1273"/>
                    <a:pt x="1273" y="1273"/>
                    <a:pt x="1273" y="1273"/>
                  </a:cubicBezTo>
                  <a:lnTo>
                    <a:pt x="12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B054A511-390E-428D-B3C5-92AA787D0B7B}"/>
              </a:ext>
            </a:extLst>
          </p:cNvPr>
          <p:cNvGrpSpPr>
            <a:grpSpLocks noChangeAspect="1"/>
          </p:cNvGrpSpPr>
          <p:nvPr/>
        </p:nvGrpSpPr>
        <p:grpSpPr>
          <a:xfrm>
            <a:off x="3239678" y="3386196"/>
            <a:ext cx="685800" cy="758175"/>
            <a:chOff x="3565526" y="-1504951"/>
            <a:chExt cx="1233488" cy="1363663"/>
          </a:xfrm>
          <a:solidFill>
            <a:schemeClr val="bg1"/>
          </a:solidFill>
        </p:grpSpPr>
        <p:sp>
          <p:nvSpPr>
            <p:cNvPr id="37" name="Freeform 7">
              <a:extLst>
                <a:ext uri="{FF2B5EF4-FFF2-40B4-BE49-F238E27FC236}">
                  <a16:creationId xmlns:a16="http://schemas.microsoft.com/office/drawing/2014/main" id="{C4873105-001E-436B-A083-7FB3DD0C2FC6}"/>
                </a:ext>
              </a:extLst>
            </p:cNvPr>
            <p:cNvSpPr>
              <a:spLocks/>
            </p:cNvSpPr>
            <p:nvPr/>
          </p:nvSpPr>
          <p:spPr bwMode="auto">
            <a:xfrm>
              <a:off x="3565526" y="-793751"/>
              <a:ext cx="1233488" cy="652463"/>
            </a:xfrm>
            <a:custGeom>
              <a:avLst/>
              <a:gdLst>
                <a:gd name="T0" fmla="*/ 777 w 777"/>
                <a:gd name="T1" fmla="*/ 411 h 411"/>
                <a:gd name="T2" fmla="*/ 0 w 777"/>
                <a:gd name="T3" fmla="*/ 411 h 411"/>
                <a:gd name="T4" fmla="*/ 0 w 777"/>
                <a:gd name="T5" fmla="*/ 0 h 411"/>
                <a:gd name="T6" fmla="*/ 224 w 777"/>
                <a:gd name="T7" fmla="*/ 0 h 411"/>
                <a:gd name="T8" fmla="*/ 224 w 777"/>
                <a:gd name="T9" fmla="*/ 22 h 411"/>
                <a:gd name="T10" fmla="*/ 23 w 777"/>
                <a:gd name="T11" fmla="*/ 22 h 411"/>
                <a:gd name="T12" fmla="*/ 23 w 777"/>
                <a:gd name="T13" fmla="*/ 388 h 411"/>
                <a:gd name="T14" fmla="*/ 755 w 777"/>
                <a:gd name="T15" fmla="*/ 388 h 411"/>
                <a:gd name="T16" fmla="*/ 755 w 777"/>
                <a:gd name="T17" fmla="*/ 22 h 411"/>
                <a:gd name="T18" fmla="*/ 554 w 777"/>
                <a:gd name="T19" fmla="*/ 22 h 411"/>
                <a:gd name="T20" fmla="*/ 554 w 777"/>
                <a:gd name="T21" fmla="*/ 0 h 411"/>
                <a:gd name="T22" fmla="*/ 777 w 777"/>
                <a:gd name="T23" fmla="*/ 0 h 411"/>
                <a:gd name="T24" fmla="*/ 777 w 777"/>
                <a:gd name="T25"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7" h="411">
                  <a:moveTo>
                    <a:pt x="777" y="411"/>
                  </a:moveTo>
                  <a:lnTo>
                    <a:pt x="0" y="411"/>
                  </a:lnTo>
                  <a:lnTo>
                    <a:pt x="0" y="0"/>
                  </a:lnTo>
                  <a:lnTo>
                    <a:pt x="224" y="0"/>
                  </a:lnTo>
                  <a:lnTo>
                    <a:pt x="224" y="22"/>
                  </a:lnTo>
                  <a:lnTo>
                    <a:pt x="23" y="22"/>
                  </a:lnTo>
                  <a:lnTo>
                    <a:pt x="23" y="388"/>
                  </a:lnTo>
                  <a:lnTo>
                    <a:pt x="755" y="388"/>
                  </a:lnTo>
                  <a:lnTo>
                    <a:pt x="755" y="22"/>
                  </a:lnTo>
                  <a:lnTo>
                    <a:pt x="554" y="22"/>
                  </a:lnTo>
                  <a:lnTo>
                    <a:pt x="554" y="0"/>
                  </a:lnTo>
                  <a:lnTo>
                    <a:pt x="777" y="0"/>
                  </a:lnTo>
                  <a:lnTo>
                    <a:pt x="777"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EA8B70FB-1743-46DA-98F6-41F2D5DB18BD}"/>
                </a:ext>
              </a:extLst>
            </p:cNvPr>
            <p:cNvSpPr>
              <a:spLocks noEditPoints="1"/>
            </p:cNvSpPr>
            <p:nvPr/>
          </p:nvSpPr>
          <p:spPr bwMode="auto">
            <a:xfrm>
              <a:off x="3868738" y="-1504951"/>
              <a:ext cx="627063" cy="996950"/>
            </a:xfrm>
            <a:custGeom>
              <a:avLst/>
              <a:gdLst>
                <a:gd name="T0" fmla="*/ 129 w 395"/>
                <a:gd name="T1" fmla="*/ 628 h 628"/>
                <a:gd name="T2" fmla="*/ 130 w 395"/>
                <a:gd name="T3" fmla="*/ 342 h 628"/>
                <a:gd name="T4" fmla="*/ 0 w 395"/>
                <a:gd name="T5" fmla="*/ 343 h 628"/>
                <a:gd name="T6" fmla="*/ 200 w 395"/>
                <a:gd name="T7" fmla="*/ 0 h 628"/>
                <a:gd name="T8" fmla="*/ 395 w 395"/>
                <a:gd name="T9" fmla="*/ 340 h 628"/>
                <a:gd name="T10" fmla="*/ 265 w 395"/>
                <a:gd name="T11" fmla="*/ 342 h 628"/>
                <a:gd name="T12" fmla="*/ 263 w 395"/>
                <a:gd name="T13" fmla="*/ 626 h 628"/>
                <a:gd name="T14" fmla="*/ 129 w 395"/>
                <a:gd name="T15" fmla="*/ 628 h 628"/>
                <a:gd name="T16" fmla="*/ 154 w 395"/>
                <a:gd name="T17" fmla="*/ 319 h 628"/>
                <a:gd name="T18" fmla="*/ 152 w 395"/>
                <a:gd name="T19" fmla="*/ 604 h 628"/>
                <a:gd name="T20" fmla="*/ 241 w 395"/>
                <a:gd name="T21" fmla="*/ 604 h 628"/>
                <a:gd name="T22" fmla="*/ 242 w 395"/>
                <a:gd name="T23" fmla="*/ 319 h 628"/>
                <a:gd name="T24" fmla="*/ 356 w 395"/>
                <a:gd name="T25" fmla="*/ 318 h 628"/>
                <a:gd name="T26" fmla="*/ 200 w 395"/>
                <a:gd name="T27" fmla="*/ 46 h 628"/>
                <a:gd name="T28" fmla="*/ 40 w 395"/>
                <a:gd name="T29" fmla="*/ 320 h 628"/>
                <a:gd name="T30" fmla="*/ 154 w 395"/>
                <a:gd name="T31" fmla="*/ 319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5" h="628">
                  <a:moveTo>
                    <a:pt x="129" y="628"/>
                  </a:moveTo>
                  <a:lnTo>
                    <a:pt x="130" y="342"/>
                  </a:lnTo>
                  <a:lnTo>
                    <a:pt x="0" y="343"/>
                  </a:lnTo>
                  <a:lnTo>
                    <a:pt x="200" y="0"/>
                  </a:lnTo>
                  <a:lnTo>
                    <a:pt x="395" y="340"/>
                  </a:lnTo>
                  <a:lnTo>
                    <a:pt x="265" y="342"/>
                  </a:lnTo>
                  <a:lnTo>
                    <a:pt x="263" y="626"/>
                  </a:lnTo>
                  <a:lnTo>
                    <a:pt x="129" y="628"/>
                  </a:lnTo>
                  <a:close/>
                  <a:moveTo>
                    <a:pt x="154" y="319"/>
                  </a:moveTo>
                  <a:lnTo>
                    <a:pt x="152" y="604"/>
                  </a:lnTo>
                  <a:lnTo>
                    <a:pt x="241" y="604"/>
                  </a:lnTo>
                  <a:lnTo>
                    <a:pt x="242" y="319"/>
                  </a:lnTo>
                  <a:lnTo>
                    <a:pt x="356" y="318"/>
                  </a:lnTo>
                  <a:lnTo>
                    <a:pt x="200" y="46"/>
                  </a:lnTo>
                  <a:lnTo>
                    <a:pt x="40" y="320"/>
                  </a:lnTo>
                  <a:lnTo>
                    <a:pt x="15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Freeform 9">
            <a:extLst>
              <a:ext uri="{FF2B5EF4-FFF2-40B4-BE49-F238E27FC236}">
                <a16:creationId xmlns:a16="http://schemas.microsoft.com/office/drawing/2014/main" id="{8B07293B-BD85-40E2-A175-B0A1B2D271C3}"/>
              </a:ext>
            </a:extLst>
          </p:cNvPr>
          <p:cNvSpPr>
            <a:spLocks noChangeAspect="1" noEditPoints="1"/>
          </p:cNvSpPr>
          <p:nvPr/>
        </p:nvSpPr>
        <p:spPr bwMode="auto">
          <a:xfrm>
            <a:off x="1373236" y="4256033"/>
            <a:ext cx="685800" cy="329184"/>
          </a:xfrm>
          <a:custGeom>
            <a:avLst/>
            <a:gdLst>
              <a:gd name="T0" fmla="*/ 1075 w 1174"/>
              <a:gd name="T1" fmla="*/ 153 h 564"/>
              <a:gd name="T2" fmla="*/ 975 w 1174"/>
              <a:gd name="T3" fmla="*/ 252 h 564"/>
              <a:gd name="T4" fmla="*/ 976 w 1174"/>
              <a:gd name="T5" fmla="*/ 258 h 564"/>
              <a:gd name="T6" fmla="*/ 925 w 1174"/>
              <a:gd name="T7" fmla="*/ 346 h 564"/>
              <a:gd name="T8" fmla="*/ 924 w 1174"/>
              <a:gd name="T9" fmla="*/ 461 h 564"/>
              <a:gd name="T10" fmla="*/ 852 w 1174"/>
              <a:gd name="T11" fmla="*/ 533 h 564"/>
              <a:gd name="T12" fmla="*/ 780 w 1174"/>
              <a:gd name="T13" fmla="*/ 461 h 564"/>
              <a:gd name="T14" fmla="*/ 780 w 1174"/>
              <a:gd name="T15" fmla="*/ 104 h 564"/>
              <a:gd name="T16" fmla="*/ 674 w 1174"/>
              <a:gd name="T17" fmla="*/ 0 h 564"/>
              <a:gd name="T18" fmla="*/ 567 w 1174"/>
              <a:gd name="T19" fmla="*/ 104 h 564"/>
              <a:gd name="T20" fmla="*/ 567 w 1174"/>
              <a:gd name="T21" fmla="*/ 461 h 564"/>
              <a:gd name="T22" fmla="*/ 499 w 1174"/>
              <a:gd name="T23" fmla="*/ 533 h 564"/>
              <a:gd name="T24" fmla="*/ 429 w 1174"/>
              <a:gd name="T25" fmla="*/ 461 h 564"/>
              <a:gd name="T26" fmla="*/ 431 w 1174"/>
              <a:gd name="T27" fmla="*/ 104 h 564"/>
              <a:gd name="T28" fmla="*/ 328 w 1174"/>
              <a:gd name="T29" fmla="*/ 0 h 564"/>
              <a:gd name="T30" fmla="*/ 225 w 1174"/>
              <a:gd name="T31" fmla="*/ 104 h 564"/>
              <a:gd name="T32" fmla="*/ 226 w 1174"/>
              <a:gd name="T33" fmla="*/ 186 h 564"/>
              <a:gd name="T34" fmla="*/ 189 w 1174"/>
              <a:gd name="T35" fmla="*/ 249 h 564"/>
              <a:gd name="T36" fmla="*/ 97 w 1174"/>
              <a:gd name="T37" fmla="*/ 183 h 564"/>
              <a:gd name="T38" fmla="*/ 0 w 1174"/>
              <a:gd name="T39" fmla="*/ 279 h 564"/>
              <a:gd name="T40" fmla="*/ 97 w 1174"/>
              <a:gd name="T41" fmla="*/ 376 h 564"/>
              <a:gd name="T42" fmla="*/ 194 w 1174"/>
              <a:gd name="T43" fmla="*/ 282 h 564"/>
              <a:gd name="T44" fmla="*/ 258 w 1174"/>
              <a:gd name="T45" fmla="*/ 186 h 564"/>
              <a:gd name="T46" fmla="*/ 257 w 1174"/>
              <a:gd name="T47" fmla="*/ 104 h 564"/>
              <a:gd name="T48" fmla="*/ 328 w 1174"/>
              <a:gd name="T49" fmla="*/ 32 h 564"/>
              <a:gd name="T50" fmla="*/ 399 w 1174"/>
              <a:gd name="T51" fmla="*/ 104 h 564"/>
              <a:gd name="T52" fmla="*/ 397 w 1174"/>
              <a:gd name="T53" fmla="*/ 461 h 564"/>
              <a:gd name="T54" fmla="*/ 499 w 1174"/>
              <a:gd name="T55" fmla="*/ 564 h 564"/>
              <a:gd name="T56" fmla="*/ 599 w 1174"/>
              <a:gd name="T57" fmla="*/ 461 h 564"/>
              <a:gd name="T58" fmla="*/ 599 w 1174"/>
              <a:gd name="T59" fmla="*/ 104 h 564"/>
              <a:gd name="T60" fmla="*/ 674 w 1174"/>
              <a:gd name="T61" fmla="*/ 32 h 564"/>
              <a:gd name="T62" fmla="*/ 748 w 1174"/>
              <a:gd name="T63" fmla="*/ 104 h 564"/>
              <a:gd name="T64" fmla="*/ 749 w 1174"/>
              <a:gd name="T65" fmla="*/ 461 h 564"/>
              <a:gd name="T66" fmla="*/ 852 w 1174"/>
              <a:gd name="T67" fmla="*/ 564 h 564"/>
              <a:gd name="T68" fmla="*/ 955 w 1174"/>
              <a:gd name="T69" fmla="*/ 461 h 564"/>
              <a:gd name="T70" fmla="*/ 957 w 1174"/>
              <a:gd name="T71" fmla="*/ 346 h 564"/>
              <a:gd name="T72" fmla="*/ 983 w 1174"/>
              <a:gd name="T73" fmla="*/ 291 h 564"/>
              <a:gd name="T74" fmla="*/ 1075 w 1174"/>
              <a:gd name="T75" fmla="*/ 351 h 564"/>
              <a:gd name="T76" fmla="*/ 1174 w 1174"/>
              <a:gd name="T77" fmla="*/ 252 h 564"/>
              <a:gd name="T78" fmla="*/ 1075 w 1174"/>
              <a:gd name="T79" fmla="*/ 153 h 564"/>
              <a:gd name="T80" fmla="*/ 97 w 1174"/>
              <a:gd name="T81" fmla="*/ 345 h 564"/>
              <a:gd name="T82" fmla="*/ 32 w 1174"/>
              <a:gd name="T83" fmla="*/ 279 h 564"/>
              <a:gd name="T84" fmla="*/ 97 w 1174"/>
              <a:gd name="T85" fmla="*/ 214 h 564"/>
              <a:gd name="T86" fmla="*/ 162 w 1174"/>
              <a:gd name="T87" fmla="*/ 279 h 564"/>
              <a:gd name="T88" fmla="*/ 97 w 1174"/>
              <a:gd name="T89" fmla="*/ 345 h 564"/>
              <a:gd name="T90" fmla="*/ 1075 w 1174"/>
              <a:gd name="T91" fmla="*/ 320 h 564"/>
              <a:gd name="T92" fmla="*/ 1007 w 1174"/>
              <a:gd name="T93" fmla="*/ 252 h 564"/>
              <a:gd name="T94" fmla="*/ 1075 w 1174"/>
              <a:gd name="T95" fmla="*/ 185 h 564"/>
              <a:gd name="T96" fmla="*/ 1142 w 1174"/>
              <a:gd name="T97" fmla="*/ 252 h 564"/>
              <a:gd name="T98" fmla="*/ 1075 w 1174"/>
              <a:gd name="T99" fmla="*/ 32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4" h="564">
                <a:moveTo>
                  <a:pt x="1075" y="153"/>
                </a:moveTo>
                <a:cubicBezTo>
                  <a:pt x="1020" y="153"/>
                  <a:pt x="975" y="197"/>
                  <a:pt x="975" y="252"/>
                </a:cubicBezTo>
                <a:cubicBezTo>
                  <a:pt x="975" y="254"/>
                  <a:pt x="976" y="256"/>
                  <a:pt x="976" y="258"/>
                </a:cubicBezTo>
                <a:cubicBezTo>
                  <a:pt x="945" y="276"/>
                  <a:pt x="925" y="310"/>
                  <a:pt x="925" y="346"/>
                </a:cubicBezTo>
                <a:cubicBezTo>
                  <a:pt x="924" y="461"/>
                  <a:pt x="924" y="461"/>
                  <a:pt x="924" y="461"/>
                </a:cubicBezTo>
                <a:cubicBezTo>
                  <a:pt x="924" y="501"/>
                  <a:pt x="891" y="533"/>
                  <a:pt x="852" y="533"/>
                </a:cubicBezTo>
                <a:cubicBezTo>
                  <a:pt x="813" y="533"/>
                  <a:pt x="780" y="501"/>
                  <a:pt x="780" y="461"/>
                </a:cubicBezTo>
                <a:cubicBezTo>
                  <a:pt x="780" y="104"/>
                  <a:pt x="780" y="104"/>
                  <a:pt x="780" y="104"/>
                </a:cubicBezTo>
                <a:cubicBezTo>
                  <a:pt x="780" y="48"/>
                  <a:pt x="731" y="0"/>
                  <a:pt x="674" y="0"/>
                </a:cubicBezTo>
                <a:cubicBezTo>
                  <a:pt x="616" y="0"/>
                  <a:pt x="567" y="48"/>
                  <a:pt x="567" y="104"/>
                </a:cubicBezTo>
                <a:cubicBezTo>
                  <a:pt x="567" y="461"/>
                  <a:pt x="567" y="461"/>
                  <a:pt x="567" y="461"/>
                </a:cubicBezTo>
                <a:cubicBezTo>
                  <a:pt x="567" y="501"/>
                  <a:pt x="537" y="533"/>
                  <a:pt x="499" y="533"/>
                </a:cubicBezTo>
                <a:cubicBezTo>
                  <a:pt x="460" y="533"/>
                  <a:pt x="429" y="501"/>
                  <a:pt x="429" y="461"/>
                </a:cubicBezTo>
                <a:cubicBezTo>
                  <a:pt x="431" y="104"/>
                  <a:pt x="431" y="104"/>
                  <a:pt x="431" y="104"/>
                </a:cubicBezTo>
                <a:cubicBezTo>
                  <a:pt x="431" y="47"/>
                  <a:pt x="385" y="0"/>
                  <a:pt x="328" y="0"/>
                </a:cubicBezTo>
                <a:cubicBezTo>
                  <a:pt x="271" y="0"/>
                  <a:pt x="225" y="47"/>
                  <a:pt x="225" y="104"/>
                </a:cubicBezTo>
                <a:cubicBezTo>
                  <a:pt x="226" y="186"/>
                  <a:pt x="226" y="186"/>
                  <a:pt x="226" y="186"/>
                </a:cubicBezTo>
                <a:cubicBezTo>
                  <a:pt x="226" y="213"/>
                  <a:pt x="211" y="236"/>
                  <a:pt x="189" y="249"/>
                </a:cubicBezTo>
                <a:cubicBezTo>
                  <a:pt x="176" y="210"/>
                  <a:pt x="140" y="183"/>
                  <a:pt x="97" y="183"/>
                </a:cubicBezTo>
                <a:cubicBezTo>
                  <a:pt x="44" y="183"/>
                  <a:pt x="0" y="226"/>
                  <a:pt x="0" y="279"/>
                </a:cubicBezTo>
                <a:cubicBezTo>
                  <a:pt x="0" y="333"/>
                  <a:pt x="44" y="376"/>
                  <a:pt x="97" y="376"/>
                </a:cubicBezTo>
                <a:cubicBezTo>
                  <a:pt x="150" y="376"/>
                  <a:pt x="193" y="334"/>
                  <a:pt x="194" y="282"/>
                </a:cubicBezTo>
                <a:cubicBezTo>
                  <a:pt x="232" y="266"/>
                  <a:pt x="258" y="229"/>
                  <a:pt x="258" y="186"/>
                </a:cubicBezTo>
                <a:cubicBezTo>
                  <a:pt x="257" y="104"/>
                  <a:pt x="257" y="104"/>
                  <a:pt x="257" y="104"/>
                </a:cubicBezTo>
                <a:cubicBezTo>
                  <a:pt x="257" y="64"/>
                  <a:pt x="289" y="32"/>
                  <a:pt x="328" y="32"/>
                </a:cubicBezTo>
                <a:cubicBezTo>
                  <a:pt x="367" y="32"/>
                  <a:pt x="399" y="64"/>
                  <a:pt x="399" y="104"/>
                </a:cubicBezTo>
                <a:cubicBezTo>
                  <a:pt x="397" y="461"/>
                  <a:pt x="397" y="461"/>
                  <a:pt x="397" y="461"/>
                </a:cubicBezTo>
                <a:cubicBezTo>
                  <a:pt x="397" y="519"/>
                  <a:pt x="442" y="564"/>
                  <a:pt x="499" y="564"/>
                </a:cubicBezTo>
                <a:cubicBezTo>
                  <a:pt x="555" y="564"/>
                  <a:pt x="599" y="519"/>
                  <a:pt x="599" y="461"/>
                </a:cubicBezTo>
                <a:cubicBezTo>
                  <a:pt x="599" y="104"/>
                  <a:pt x="599" y="104"/>
                  <a:pt x="599" y="104"/>
                </a:cubicBezTo>
                <a:cubicBezTo>
                  <a:pt x="599" y="65"/>
                  <a:pt x="633" y="32"/>
                  <a:pt x="674" y="32"/>
                </a:cubicBezTo>
                <a:cubicBezTo>
                  <a:pt x="714" y="32"/>
                  <a:pt x="748" y="65"/>
                  <a:pt x="748" y="104"/>
                </a:cubicBezTo>
                <a:cubicBezTo>
                  <a:pt x="749" y="461"/>
                  <a:pt x="749" y="461"/>
                  <a:pt x="749" y="461"/>
                </a:cubicBezTo>
                <a:cubicBezTo>
                  <a:pt x="749" y="518"/>
                  <a:pt x="795" y="564"/>
                  <a:pt x="852" y="564"/>
                </a:cubicBezTo>
                <a:cubicBezTo>
                  <a:pt x="909" y="564"/>
                  <a:pt x="955" y="518"/>
                  <a:pt x="955" y="461"/>
                </a:cubicBezTo>
                <a:cubicBezTo>
                  <a:pt x="957" y="346"/>
                  <a:pt x="957" y="346"/>
                  <a:pt x="957" y="346"/>
                </a:cubicBezTo>
                <a:cubicBezTo>
                  <a:pt x="957" y="324"/>
                  <a:pt x="967" y="304"/>
                  <a:pt x="983" y="291"/>
                </a:cubicBezTo>
                <a:cubicBezTo>
                  <a:pt x="998" y="326"/>
                  <a:pt x="1034" y="351"/>
                  <a:pt x="1075" y="351"/>
                </a:cubicBezTo>
                <a:cubicBezTo>
                  <a:pt x="1130" y="351"/>
                  <a:pt x="1174" y="307"/>
                  <a:pt x="1174" y="252"/>
                </a:cubicBezTo>
                <a:cubicBezTo>
                  <a:pt x="1174" y="197"/>
                  <a:pt x="1130" y="153"/>
                  <a:pt x="1075" y="153"/>
                </a:cubicBezTo>
                <a:close/>
                <a:moveTo>
                  <a:pt x="97" y="345"/>
                </a:moveTo>
                <a:cubicBezTo>
                  <a:pt x="61" y="345"/>
                  <a:pt x="32" y="315"/>
                  <a:pt x="32" y="279"/>
                </a:cubicBezTo>
                <a:cubicBezTo>
                  <a:pt x="32" y="244"/>
                  <a:pt x="61" y="214"/>
                  <a:pt x="97" y="214"/>
                </a:cubicBezTo>
                <a:cubicBezTo>
                  <a:pt x="133" y="214"/>
                  <a:pt x="162" y="244"/>
                  <a:pt x="162" y="279"/>
                </a:cubicBezTo>
                <a:cubicBezTo>
                  <a:pt x="162" y="315"/>
                  <a:pt x="133" y="345"/>
                  <a:pt x="97" y="345"/>
                </a:cubicBezTo>
                <a:close/>
                <a:moveTo>
                  <a:pt x="1075" y="320"/>
                </a:moveTo>
                <a:cubicBezTo>
                  <a:pt x="1037" y="320"/>
                  <a:pt x="1007" y="289"/>
                  <a:pt x="1007" y="252"/>
                </a:cubicBezTo>
                <a:cubicBezTo>
                  <a:pt x="1007" y="215"/>
                  <a:pt x="1037" y="185"/>
                  <a:pt x="1075" y="185"/>
                </a:cubicBezTo>
                <a:cubicBezTo>
                  <a:pt x="1112" y="185"/>
                  <a:pt x="1142" y="215"/>
                  <a:pt x="1142" y="252"/>
                </a:cubicBezTo>
                <a:cubicBezTo>
                  <a:pt x="1142" y="289"/>
                  <a:pt x="1112" y="320"/>
                  <a:pt x="1075" y="3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4" name="Group 73">
            <a:extLst>
              <a:ext uri="{FF2B5EF4-FFF2-40B4-BE49-F238E27FC236}">
                <a16:creationId xmlns:a16="http://schemas.microsoft.com/office/drawing/2014/main" id="{D591E8E7-B687-4112-958B-8BB9BB64EF06}"/>
              </a:ext>
            </a:extLst>
          </p:cNvPr>
          <p:cNvGrpSpPr>
            <a:grpSpLocks noChangeAspect="1"/>
          </p:cNvGrpSpPr>
          <p:nvPr/>
        </p:nvGrpSpPr>
        <p:grpSpPr>
          <a:xfrm>
            <a:off x="5097537" y="2978777"/>
            <a:ext cx="685800" cy="566202"/>
            <a:chOff x="6926263" y="-1511301"/>
            <a:chExt cx="1438276" cy="1187451"/>
          </a:xfrm>
          <a:solidFill>
            <a:schemeClr val="bg1"/>
          </a:solidFill>
        </p:grpSpPr>
        <p:sp>
          <p:nvSpPr>
            <p:cNvPr id="40" name="Rectangle 10">
              <a:extLst>
                <a:ext uri="{FF2B5EF4-FFF2-40B4-BE49-F238E27FC236}">
                  <a16:creationId xmlns:a16="http://schemas.microsoft.com/office/drawing/2014/main" id="{4707D15D-4091-41F8-92EF-88D5E9DF045B}"/>
                </a:ext>
              </a:extLst>
            </p:cNvPr>
            <p:cNvSpPr>
              <a:spLocks noChangeArrowheads="1"/>
            </p:cNvSpPr>
            <p:nvPr/>
          </p:nvSpPr>
          <p:spPr bwMode="auto">
            <a:xfrm>
              <a:off x="6926263" y="-1511301"/>
              <a:ext cx="14382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1">
              <a:extLst>
                <a:ext uri="{FF2B5EF4-FFF2-40B4-BE49-F238E27FC236}">
                  <a16:creationId xmlns:a16="http://schemas.microsoft.com/office/drawing/2014/main" id="{D91E6AB4-0653-497F-A88B-DC8C9B28FA84}"/>
                </a:ext>
              </a:extLst>
            </p:cNvPr>
            <p:cNvSpPr>
              <a:spLocks noChangeArrowheads="1"/>
            </p:cNvSpPr>
            <p:nvPr/>
          </p:nvSpPr>
          <p:spPr bwMode="auto">
            <a:xfrm>
              <a:off x="7373938" y="-649288"/>
              <a:ext cx="619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2">
              <a:extLst>
                <a:ext uri="{FF2B5EF4-FFF2-40B4-BE49-F238E27FC236}">
                  <a16:creationId xmlns:a16="http://schemas.microsoft.com/office/drawing/2014/main" id="{8DF4F492-5B47-4F26-B302-865AB5A5D3F3}"/>
                </a:ext>
              </a:extLst>
            </p:cNvPr>
            <p:cNvSpPr>
              <a:spLocks noChangeArrowheads="1"/>
            </p:cNvSpPr>
            <p:nvPr/>
          </p:nvSpPr>
          <p:spPr bwMode="auto">
            <a:xfrm>
              <a:off x="7842251" y="-649288"/>
              <a:ext cx="5873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13">
              <a:extLst>
                <a:ext uri="{FF2B5EF4-FFF2-40B4-BE49-F238E27FC236}">
                  <a16:creationId xmlns:a16="http://schemas.microsoft.com/office/drawing/2014/main" id="{519B3A7A-2067-45CC-8ACA-2C9C46DF8391}"/>
                </a:ext>
              </a:extLst>
            </p:cNvPr>
            <p:cNvSpPr>
              <a:spLocks noChangeArrowheads="1"/>
            </p:cNvSpPr>
            <p:nvPr/>
          </p:nvSpPr>
          <p:spPr bwMode="auto">
            <a:xfrm>
              <a:off x="6926263" y="-936626"/>
              <a:ext cx="5095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4">
              <a:extLst>
                <a:ext uri="{FF2B5EF4-FFF2-40B4-BE49-F238E27FC236}">
                  <a16:creationId xmlns:a16="http://schemas.microsoft.com/office/drawing/2014/main" id="{BA9EEA76-4845-4B27-B4C6-A39B65A21E24}"/>
                </a:ext>
              </a:extLst>
            </p:cNvPr>
            <p:cNvSpPr>
              <a:spLocks noChangeArrowheads="1"/>
            </p:cNvSpPr>
            <p:nvPr/>
          </p:nvSpPr>
          <p:spPr bwMode="auto">
            <a:xfrm>
              <a:off x="6926263" y="-1223963"/>
              <a:ext cx="5095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5">
              <a:extLst>
                <a:ext uri="{FF2B5EF4-FFF2-40B4-BE49-F238E27FC236}">
                  <a16:creationId xmlns:a16="http://schemas.microsoft.com/office/drawing/2014/main" id="{7F8CFEDA-FE62-4E1C-AE1E-DDD40176AE59}"/>
                </a:ext>
              </a:extLst>
            </p:cNvPr>
            <p:cNvSpPr>
              <a:spLocks noChangeArrowheads="1"/>
            </p:cNvSpPr>
            <p:nvPr/>
          </p:nvSpPr>
          <p:spPr bwMode="auto">
            <a:xfrm>
              <a:off x="7842251" y="-1223963"/>
              <a:ext cx="5222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6">
              <a:extLst>
                <a:ext uri="{FF2B5EF4-FFF2-40B4-BE49-F238E27FC236}">
                  <a16:creationId xmlns:a16="http://schemas.microsoft.com/office/drawing/2014/main" id="{1A94EA07-A009-4B59-AF73-FD6DDC4F216E}"/>
                </a:ext>
              </a:extLst>
            </p:cNvPr>
            <p:cNvSpPr>
              <a:spLocks noChangeArrowheads="1"/>
            </p:cNvSpPr>
            <p:nvPr/>
          </p:nvSpPr>
          <p:spPr bwMode="auto">
            <a:xfrm>
              <a:off x="6926263" y="-649288"/>
              <a:ext cx="49213"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7">
              <a:extLst>
                <a:ext uri="{FF2B5EF4-FFF2-40B4-BE49-F238E27FC236}">
                  <a16:creationId xmlns:a16="http://schemas.microsoft.com/office/drawing/2014/main" id="{142C0AB4-F088-4DE0-AD1D-418542BA3989}"/>
                </a:ext>
              </a:extLst>
            </p:cNvPr>
            <p:cNvSpPr>
              <a:spLocks noChangeArrowheads="1"/>
            </p:cNvSpPr>
            <p:nvPr/>
          </p:nvSpPr>
          <p:spPr bwMode="auto">
            <a:xfrm>
              <a:off x="7842251" y="-936626"/>
              <a:ext cx="5222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8">
              <a:extLst>
                <a:ext uri="{FF2B5EF4-FFF2-40B4-BE49-F238E27FC236}">
                  <a16:creationId xmlns:a16="http://schemas.microsoft.com/office/drawing/2014/main" id="{2CF0F3E9-AFCA-4E96-8437-F2DF5A93255D}"/>
                </a:ext>
              </a:extLst>
            </p:cNvPr>
            <p:cNvSpPr>
              <a:spLocks noChangeArrowheads="1"/>
            </p:cNvSpPr>
            <p:nvPr/>
          </p:nvSpPr>
          <p:spPr bwMode="auto">
            <a:xfrm>
              <a:off x="8305801" y="-649288"/>
              <a:ext cx="5873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9">
              <a:extLst>
                <a:ext uri="{FF2B5EF4-FFF2-40B4-BE49-F238E27FC236}">
                  <a16:creationId xmlns:a16="http://schemas.microsoft.com/office/drawing/2014/main" id="{F90DC3C6-A481-43B8-AC72-0ED65B951EDA}"/>
                </a:ext>
              </a:extLst>
            </p:cNvPr>
            <p:cNvSpPr>
              <a:spLocks noEditPoints="1"/>
            </p:cNvSpPr>
            <p:nvPr/>
          </p:nvSpPr>
          <p:spPr bwMode="auto">
            <a:xfrm>
              <a:off x="6926263" y="-1300163"/>
              <a:ext cx="1438275" cy="976313"/>
            </a:xfrm>
            <a:custGeom>
              <a:avLst/>
              <a:gdLst>
                <a:gd name="T0" fmla="*/ 837 w 906"/>
                <a:gd name="T1" fmla="*/ 591 h 615"/>
                <a:gd name="T2" fmla="*/ 837 w 906"/>
                <a:gd name="T3" fmla="*/ 292 h 615"/>
                <a:gd name="T4" fmla="*/ 646 w 906"/>
                <a:gd name="T5" fmla="*/ 292 h 615"/>
                <a:gd name="T6" fmla="*/ 646 w 906"/>
                <a:gd name="T7" fmla="*/ 591 h 615"/>
                <a:gd name="T8" fmla="*/ 545 w 906"/>
                <a:gd name="T9" fmla="*/ 591 h 615"/>
                <a:gd name="T10" fmla="*/ 545 w 906"/>
                <a:gd name="T11" fmla="*/ 0 h 615"/>
                <a:gd name="T12" fmla="*/ 354 w 906"/>
                <a:gd name="T13" fmla="*/ 0 h 615"/>
                <a:gd name="T14" fmla="*/ 354 w 906"/>
                <a:gd name="T15" fmla="*/ 591 h 615"/>
                <a:gd name="T16" fmla="*/ 252 w 906"/>
                <a:gd name="T17" fmla="*/ 591 h 615"/>
                <a:gd name="T18" fmla="*/ 252 w 906"/>
                <a:gd name="T19" fmla="*/ 425 h 615"/>
                <a:gd name="T20" fmla="*/ 62 w 906"/>
                <a:gd name="T21" fmla="*/ 425 h 615"/>
                <a:gd name="T22" fmla="*/ 62 w 906"/>
                <a:gd name="T23" fmla="*/ 591 h 615"/>
                <a:gd name="T24" fmla="*/ 0 w 906"/>
                <a:gd name="T25" fmla="*/ 591 h 615"/>
                <a:gd name="T26" fmla="*/ 0 w 906"/>
                <a:gd name="T27" fmla="*/ 615 h 615"/>
                <a:gd name="T28" fmla="*/ 62 w 906"/>
                <a:gd name="T29" fmla="*/ 615 h 615"/>
                <a:gd name="T30" fmla="*/ 252 w 906"/>
                <a:gd name="T31" fmla="*/ 615 h 615"/>
                <a:gd name="T32" fmla="*/ 354 w 906"/>
                <a:gd name="T33" fmla="*/ 615 h 615"/>
                <a:gd name="T34" fmla="*/ 545 w 906"/>
                <a:gd name="T35" fmla="*/ 615 h 615"/>
                <a:gd name="T36" fmla="*/ 646 w 906"/>
                <a:gd name="T37" fmla="*/ 615 h 615"/>
                <a:gd name="T38" fmla="*/ 837 w 906"/>
                <a:gd name="T39" fmla="*/ 615 h 615"/>
                <a:gd name="T40" fmla="*/ 906 w 906"/>
                <a:gd name="T41" fmla="*/ 615 h 615"/>
                <a:gd name="T42" fmla="*/ 906 w 906"/>
                <a:gd name="T43" fmla="*/ 591 h 615"/>
                <a:gd name="T44" fmla="*/ 837 w 906"/>
                <a:gd name="T45" fmla="*/ 591 h 615"/>
                <a:gd name="T46" fmla="*/ 85 w 906"/>
                <a:gd name="T47" fmla="*/ 591 h 615"/>
                <a:gd name="T48" fmla="*/ 85 w 906"/>
                <a:gd name="T49" fmla="*/ 448 h 615"/>
                <a:gd name="T50" fmla="*/ 229 w 906"/>
                <a:gd name="T51" fmla="*/ 448 h 615"/>
                <a:gd name="T52" fmla="*/ 229 w 906"/>
                <a:gd name="T53" fmla="*/ 591 h 615"/>
                <a:gd name="T54" fmla="*/ 85 w 906"/>
                <a:gd name="T55" fmla="*/ 591 h 615"/>
                <a:gd name="T56" fmla="*/ 378 w 906"/>
                <a:gd name="T57" fmla="*/ 591 h 615"/>
                <a:gd name="T58" fmla="*/ 378 w 906"/>
                <a:gd name="T59" fmla="*/ 24 h 615"/>
                <a:gd name="T60" fmla="*/ 521 w 906"/>
                <a:gd name="T61" fmla="*/ 24 h 615"/>
                <a:gd name="T62" fmla="*/ 521 w 906"/>
                <a:gd name="T63" fmla="*/ 591 h 615"/>
                <a:gd name="T64" fmla="*/ 378 w 906"/>
                <a:gd name="T65" fmla="*/ 591 h 615"/>
                <a:gd name="T66" fmla="*/ 670 w 906"/>
                <a:gd name="T67" fmla="*/ 591 h 615"/>
                <a:gd name="T68" fmla="*/ 670 w 906"/>
                <a:gd name="T69" fmla="*/ 316 h 615"/>
                <a:gd name="T70" fmla="*/ 813 w 906"/>
                <a:gd name="T71" fmla="*/ 316 h 615"/>
                <a:gd name="T72" fmla="*/ 813 w 906"/>
                <a:gd name="T73" fmla="*/ 591 h 615"/>
                <a:gd name="T74" fmla="*/ 670 w 906"/>
                <a:gd name="T75" fmla="*/ 591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6" h="615">
                  <a:moveTo>
                    <a:pt x="837" y="591"/>
                  </a:moveTo>
                  <a:lnTo>
                    <a:pt x="837" y="292"/>
                  </a:lnTo>
                  <a:lnTo>
                    <a:pt x="646" y="292"/>
                  </a:lnTo>
                  <a:lnTo>
                    <a:pt x="646" y="591"/>
                  </a:lnTo>
                  <a:lnTo>
                    <a:pt x="545" y="591"/>
                  </a:lnTo>
                  <a:lnTo>
                    <a:pt x="545" y="0"/>
                  </a:lnTo>
                  <a:lnTo>
                    <a:pt x="354" y="0"/>
                  </a:lnTo>
                  <a:lnTo>
                    <a:pt x="354" y="591"/>
                  </a:lnTo>
                  <a:lnTo>
                    <a:pt x="252" y="591"/>
                  </a:lnTo>
                  <a:lnTo>
                    <a:pt x="252" y="425"/>
                  </a:lnTo>
                  <a:lnTo>
                    <a:pt x="62" y="425"/>
                  </a:lnTo>
                  <a:lnTo>
                    <a:pt x="62" y="591"/>
                  </a:lnTo>
                  <a:lnTo>
                    <a:pt x="0" y="591"/>
                  </a:lnTo>
                  <a:lnTo>
                    <a:pt x="0" y="615"/>
                  </a:lnTo>
                  <a:lnTo>
                    <a:pt x="62" y="615"/>
                  </a:lnTo>
                  <a:lnTo>
                    <a:pt x="252" y="615"/>
                  </a:lnTo>
                  <a:lnTo>
                    <a:pt x="354" y="615"/>
                  </a:lnTo>
                  <a:lnTo>
                    <a:pt x="545" y="615"/>
                  </a:lnTo>
                  <a:lnTo>
                    <a:pt x="646" y="615"/>
                  </a:lnTo>
                  <a:lnTo>
                    <a:pt x="837" y="615"/>
                  </a:lnTo>
                  <a:lnTo>
                    <a:pt x="906" y="615"/>
                  </a:lnTo>
                  <a:lnTo>
                    <a:pt x="906" y="591"/>
                  </a:lnTo>
                  <a:lnTo>
                    <a:pt x="837" y="591"/>
                  </a:lnTo>
                  <a:close/>
                  <a:moveTo>
                    <a:pt x="85" y="591"/>
                  </a:moveTo>
                  <a:lnTo>
                    <a:pt x="85" y="448"/>
                  </a:lnTo>
                  <a:lnTo>
                    <a:pt x="229" y="448"/>
                  </a:lnTo>
                  <a:lnTo>
                    <a:pt x="229" y="591"/>
                  </a:lnTo>
                  <a:lnTo>
                    <a:pt x="85" y="591"/>
                  </a:lnTo>
                  <a:close/>
                  <a:moveTo>
                    <a:pt x="378" y="591"/>
                  </a:moveTo>
                  <a:lnTo>
                    <a:pt x="378" y="24"/>
                  </a:lnTo>
                  <a:lnTo>
                    <a:pt x="521" y="24"/>
                  </a:lnTo>
                  <a:lnTo>
                    <a:pt x="521" y="591"/>
                  </a:lnTo>
                  <a:lnTo>
                    <a:pt x="378" y="591"/>
                  </a:lnTo>
                  <a:close/>
                  <a:moveTo>
                    <a:pt x="670" y="591"/>
                  </a:moveTo>
                  <a:lnTo>
                    <a:pt x="670" y="316"/>
                  </a:lnTo>
                  <a:lnTo>
                    <a:pt x="813" y="316"/>
                  </a:lnTo>
                  <a:lnTo>
                    <a:pt x="813" y="591"/>
                  </a:lnTo>
                  <a:lnTo>
                    <a:pt x="670" y="5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570D4486-A0D3-45E2-BE1B-01A51BD565FF}"/>
              </a:ext>
            </a:extLst>
          </p:cNvPr>
          <p:cNvGrpSpPr>
            <a:grpSpLocks noChangeAspect="1"/>
          </p:cNvGrpSpPr>
          <p:nvPr/>
        </p:nvGrpSpPr>
        <p:grpSpPr>
          <a:xfrm>
            <a:off x="6899224" y="2220946"/>
            <a:ext cx="685800" cy="677462"/>
            <a:chOff x="9288463" y="-1554163"/>
            <a:chExt cx="1044576" cy="1031875"/>
          </a:xfrm>
          <a:solidFill>
            <a:schemeClr val="bg1"/>
          </a:solidFill>
        </p:grpSpPr>
        <p:sp>
          <p:nvSpPr>
            <p:cNvPr id="65" name="Freeform 20">
              <a:extLst>
                <a:ext uri="{FF2B5EF4-FFF2-40B4-BE49-F238E27FC236}">
                  <a16:creationId xmlns:a16="http://schemas.microsoft.com/office/drawing/2014/main" id="{D6F56FF7-D22B-4F91-9C43-25E87C4B2920}"/>
                </a:ext>
              </a:extLst>
            </p:cNvPr>
            <p:cNvSpPr>
              <a:spLocks/>
            </p:cNvSpPr>
            <p:nvPr/>
          </p:nvSpPr>
          <p:spPr bwMode="auto">
            <a:xfrm>
              <a:off x="9288463" y="-1038226"/>
              <a:ext cx="454025" cy="514350"/>
            </a:xfrm>
            <a:custGeom>
              <a:avLst/>
              <a:gdLst>
                <a:gd name="T0" fmla="*/ 420 w 420"/>
                <a:gd name="T1" fmla="*/ 163 h 476"/>
                <a:gd name="T2" fmla="*/ 401 w 420"/>
                <a:gd name="T3" fmla="*/ 142 h 476"/>
                <a:gd name="T4" fmla="*/ 276 w 420"/>
                <a:gd name="T5" fmla="*/ 266 h 476"/>
                <a:gd name="T6" fmla="*/ 280 w 420"/>
                <a:gd name="T7" fmla="*/ 275 h 476"/>
                <a:gd name="T8" fmla="*/ 253 w 420"/>
                <a:gd name="T9" fmla="*/ 411 h 476"/>
                <a:gd name="T10" fmla="*/ 140 w 420"/>
                <a:gd name="T11" fmla="*/ 445 h 476"/>
                <a:gd name="T12" fmla="*/ 198 w 420"/>
                <a:gd name="T13" fmla="*/ 387 h 476"/>
                <a:gd name="T14" fmla="*/ 177 w 420"/>
                <a:gd name="T15" fmla="*/ 310 h 476"/>
                <a:gd name="T16" fmla="*/ 100 w 420"/>
                <a:gd name="T17" fmla="*/ 290 h 476"/>
                <a:gd name="T18" fmla="*/ 43 w 420"/>
                <a:gd name="T19" fmla="*/ 348 h 476"/>
                <a:gd name="T20" fmla="*/ 77 w 420"/>
                <a:gd name="T21" fmla="*/ 235 h 476"/>
                <a:gd name="T22" fmla="*/ 212 w 420"/>
                <a:gd name="T23" fmla="*/ 208 h 476"/>
                <a:gd name="T24" fmla="*/ 221 w 420"/>
                <a:gd name="T25" fmla="*/ 212 h 476"/>
                <a:gd name="T26" fmla="*/ 413 w 420"/>
                <a:gd name="T27" fmla="*/ 20 h 476"/>
                <a:gd name="T28" fmla="*/ 393 w 420"/>
                <a:gd name="T29" fmla="*/ 0 h 476"/>
                <a:gd name="T30" fmla="*/ 214 w 420"/>
                <a:gd name="T31" fmla="*/ 178 h 476"/>
                <a:gd name="T32" fmla="*/ 56 w 420"/>
                <a:gd name="T33" fmla="*/ 215 h 476"/>
                <a:gd name="T34" fmla="*/ 23 w 420"/>
                <a:gd name="T35" fmla="*/ 380 h 476"/>
                <a:gd name="T36" fmla="*/ 31 w 420"/>
                <a:gd name="T37" fmla="*/ 400 h 476"/>
                <a:gd name="T38" fmla="*/ 109 w 420"/>
                <a:gd name="T39" fmla="*/ 322 h 476"/>
                <a:gd name="T40" fmla="*/ 154 w 420"/>
                <a:gd name="T41" fmla="*/ 334 h 476"/>
                <a:gd name="T42" fmla="*/ 166 w 420"/>
                <a:gd name="T43" fmla="*/ 379 h 476"/>
                <a:gd name="T44" fmla="*/ 88 w 420"/>
                <a:gd name="T45" fmla="*/ 457 h 476"/>
                <a:gd name="T46" fmla="*/ 108 w 420"/>
                <a:gd name="T47" fmla="*/ 465 h 476"/>
                <a:gd name="T48" fmla="*/ 165 w 420"/>
                <a:gd name="T49" fmla="*/ 476 h 476"/>
                <a:gd name="T50" fmla="*/ 273 w 420"/>
                <a:gd name="T51" fmla="*/ 431 h 476"/>
                <a:gd name="T52" fmla="*/ 309 w 420"/>
                <a:gd name="T53" fmla="*/ 273 h 476"/>
                <a:gd name="T54" fmla="*/ 420 w 420"/>
                <a:gd name="T55" fmla="*/ 16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0" h="476">
                  <a:moveTo>
                    <a:pt x="420" y="163"/>
                  </a:moveTo>
                  <a:cubicBezTo>
                    <a:pt x="401" y="142"/>
                    <a:pt x="401" y="142"/>
                    <a:pt x="401" y="142"/>
                  </a:cubicBezTo>
                  <a:cubicBezTo>
                    <a:pt x="276" y="266"/>
                    <a:pt x="276" y="266"/>
                    <a:pt x="276" y="266"/>
                  </a:cubicBezTo>
                  <a:cubicBezTo>
                    <a:pt x="280" y="275"/>
                    <a:pt x="280" y="275"/>
                    <a:pt x="280" y="275"/>
                  </a:cubicBezTo>
                  <a:cubicBezTo>
                    <a:pt x="299" y="322"/>
                    <a:pt x="289" y="375"/>
                    <a:pt x="253" y="411"/>
                  </a:cubicBezTo>
                  <a:cubicBezTo>
                    <a:pt x="223" y="441"/>
                    <a:pt x="180" y="453"/>
                    <a:pt x="140" y="445"/>
                  </a:cubicBezTo>
                  <a:cubicBezTo>
                    <a:pt x="198" y="387"/>
                    <a:pt x="198" y="387"/>
                    <a:pt x="198" y="387"/>
                  </a:cubicBezTo>
                  <a:cubicBezTo>
                    <a:pt x="177" y="310"/>
                    <a:pt x="177" y="310"/>
                    <a:pt x="177" y="310"/>
                  </a:cubicBezTo>
                  <a:cubicBezTo>
                    <a:pt x="100" y="290"/>
                    <a:pt x="100" y="290"/>
                    <a:pt x="100" y="290"/>
                  </a:cubicBezTo>
                  <a:cubicBezTo>
                    <a:pt x="43" y="348"/>
                    <a:pt x="43" y="348"/>
                    <a:pt x="43" y="348"/>
                  </a:cubicBezTo>
                  <a:cubicBezTo>
                    <a:pt x="34" y="307"/>
                    <a:pt x="47" y="265"/>
                    <a:pt x="77" y="235"/>
                  </a:cubicBezTo>
                  <a:cubicBezTo>
                    <a:pt x="112" y="199"/>
                    <a:pt x="166" y="189"/>
                    <a:pt x="212" y="208"/>
                  </a:cubicBezTo>
                  <a:cubicBezTo>
                    <a:pt x="221" y="212"/>
                    <a:pt x="221" y="212"/>
                    <a:pt x="221" y="212"/>
                  </a:cubicBezTo>
                  <a:cubicBezTo>
                    <a:pt x="413" y="20"/>
                    <a:pt x="413" y="20"/>
                    <a:pt x="413" y="20"/>
                  </a:cubicBezTo>
                  <a:cubicBezTo>
                    <a:pt x="393" y="0"/>
                    <a:pt x="393" y="0"/>
                    <a:pt x="393" y="0"/>
                  </a:cubicBezTo>
                  <a:cubicBezTo>
                    <a:pt x="214" y="178"/>
                    <a:pt x="214" y="178"/>
                    <a:pt x="214" y="178"/>
                  </a:cubicBezTo>
                  <a:cubicBezTo>
                    <a:pt x="159" y="159"/>
                    <a:pt x="98" y="173"/>
                    <a:pt x="56" y="215"/>
                  </a:cubicBezTo>
                  <a:cubicBezTo>
                    <a:pt x="13" y="258"/>
                    <a:pt x="0" y="323"/>
                    <a:pt x="23" y="380"/>
                  </a:cubicBezTo>
                  <a:cubicBezTo>
                    <a:pt x="31" y="400"/>
                    <a:pt x="31" y="400"/>
                    <a:pt x="31" y="400"/>
                  </a:cubicBezTo>
                  <a:cubicBezTo>
                    <a:pt x="109" y="322"/>
                    <a:pt x="109" y="322"/>
                    <a:pt x="109" y="322"/>
                  </a:cubicBezTo>
                  <a:cubicBezTo>
                    <a:pt x="154" y="334"/>
                    <a:pt x="154" y="334"/>
                    <a:pt x="154" y="334"/>
                  </a:cubicBezTo>
                  <a:cubicBezTo>
                    <a:pt x="166" y="379"/>
                    <a:pt x="166" y="379"/>
                    <a:pt x="166" y="379"/>
                  </a:cubicBezTo>
                  <a:cubicBezTo>
                    <a:pt x="88" y="457"/>
                    <a:pt x="88" y="457"/>
                    <a:pt x="88" y="457"/>
                  </a:cubicBezTo>
                  <a:cubicBezTo>
                    <a:pt x="108" y="465"/>
                    <a:pt x="108" y="465"/>
                    <a:pt x="108" y="465"/>
                  </a:cubicBezTo>
                  <a:cubicBezTo>
                    <a:pt x="126" y="473"/>
                    <a:pt x="145" y="476"/>
                    <a:pt x="165" y="476"/>
                  </a:cubicBezTo>
                  <a:cubicBezTo>
                    <a:pt x="205" y="476"/>
                    <a:pt x="244" y="461"/>
                    <a:pt x="273" y="431"/>
                  </a:cubicBezTo>
                  <a:cubicBezTo>
                    <a:pt x="315" y="390"/>
                    <a:pt x="328" y="329"/>
                    <a:pt x="309" y="273"/>
                  </a:cubicBezTo>
                  <a:lnTo>
                    <a:pt x="420"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1">
              <a:extLst>
                <a:ext uri="{FF2B5EF4-FFF2-40B4-BE49-F238E27FC236}">
                  <a16:creationId xmlns:a16="http://schemas.microsoft.com/office/drawing/2014/main" id="{FD4AAF5B-7793-4FE0-A43D-F8669242A394}"/>
                </a:ext>
              </a:extLst>
            </p:cNvPr>
            <p:cNvSpPr>
              <a:spLocks/>
            </p:cNvSpPr>
            <p:nvPr/>
          </p:nvSpPr>
          <p:spPr bwMode="auto">
            <a:xfrm>
              <a:off x="9804401" y="-1554163"/>
              <a:ext cx="528638" cy="468313"/>
            </a:xfrm>
            <a:custGeom>
              <a:avLst/>
              <a:gdLst>
                <a:gd name="T0" fmla="*/ 467 w 490"/>
                <a:gd name="T1" fmla="*/ 108 h 433"/>
                <a:gd name="T2" fmla="*/ 459 w 490"/>
                <a:gd name="T3" fmla="*/ 88 h 433"/>
                <a:gd name="T4" fmla="*/ 380 w 490"/>
                <a:gd name="T5" fmla="*/ 167 h 433"/>
                <a:gd name="T6" fmla="*/ 335 w 490"/>
                <a:gd name="T7" fmla="*/ 155 h 433"/>
                <a:gd name="T8" fmla="*/ 323 w 490"/>
                <a:gd name="T9" fmla="*/ 110 h 433"/>
                <a:gd name="T10" fmla="*/ 402 w 490"/>
                <a:gd name="T11" fmla="*/ 31 h 433"/>
                <a:gd name="T12" fmla="*/ 382 w 490"/>
                <a:gd name="T13" fmla="*/ 23 h 433"/>
                <a:gd name="T14" fmla="*/ 216 w 490"/>
                <a:gd name="T15" fmla="*/ 57 h 433"/>
                <a:gd name="T16" fmla="*/ 180 w 490"/>
                <a:gd name="T17" fmla="*/ 215 h 433"/>
                <a:gd name="T18" fmla="*/ 0 w 490"/>
                <a:gd name="T19" fmla="*/ 395 h 433"/>
                <a:gd name="T20" fmla="*/ 20 w 490"/>
                <a:gd name="T21" fmla="*/ 415 h 433"/>
                <a:gd name="T22" fmla="*/ 213 w 490"/>
                <a:gd name="T23" fmla="*/ 222 h 433"/>
                <a:gd name="T24" fmla="*/ 210 w 490"/>
                <a:gd name="T25" fmla="*/ 213 h 433"/>
                <a:gd name="T26" fmla="*/ 236 w 490"/>
                <a:gd name="T27" fmla="*/ 77 h 433"/>
                <a:gd name="T28" fmla="*/ 349 w 490"/>
                <a:gd name="T29" fmla="*/ 43 h 433"/>
                <a:gd name="T30" fmla="*/ 291 w 490"/>
                <a:gd name="T31" fmla="*/ 101 h 433"/>
                <a:gd name="T32" fmla="*/ 312 w 490"/>
                <a:gd name="T33" fmla="*/ 178 h 433"/>
                <a:gd name="T34" fmla="*/ 389 w 490"/>
                <a:gd name="T35" fmla="*/ 198 h 433"/>
                <a:gd name="T36" fmla="*/ 447 w 490"/>
                <a:gd name="T37" fmla="*/ 140 h 433"/>
                <a:gd name="T38" fmla="*/ 413 w 490"/>
                <a:gd name="T39" fmla="*/ 253 h 433"/>
                <a:gd name="T40" fmla="*/ 277 w 490"/>
                <a:gd name="T41" fmla="*/ 280 h 433"/>
                <a:gd name="T42" fmla="*/ 268 w 490"/>
                <a:gd name="T43" fmla="*/ 277 h 433"/>
                <a:gd name="T44" fmla="*/ 133 w 490"/>
                <a:gd name="T45" fmla="*/ 412 h 433"/>
                <a:gd name="T46" fmla="*/ 152 w 490"/>
                <a:gd name="T47" fmla="*/ 433 h 433"/>
                <a:gd name="T48" fmla="*/ 275 w 490"/>
                <a:gd name="T49" fmla="*/ 310 h 433"/>
                <a:gd name="T50" fmla="*/ 433 w 490"/>
                <a:gd name="T51" fmla="*/ 273 h 433"/>
                <a:gd name="T52" fmla="*/ 467 w 490"/>
                <a:gd name="T53" fmla="*/ 10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0" h="433">
                  <a:moveTo>
                    <a:pt x="467" y="108"/>
                  </a:moveTo>
                  <a:cubicBezTo>
                    <a:pt x="459" y="88"/>
                    <a:pt x="459" y="88"/>
                    <a:pt x="459" y="88"/>
                  </a:cubicBezTo>
                  <a:cubicBezTo>
                    <a:pt x="380" y="167"/>
                    <a:pt x="380" y="167"/>
                    <a:pt x="380" y="167"/>
                  </a:cubicBezTo>
                  <a:cubicBezTo>
                    <a:pt x="335" y="155"/>
                    <a:pt x="335" y="155"/>
                    <a:pt x="335" y="155"/>
                  </a:cubicBezTo>
                  <a:cubicBezTo>
                    <a:pt x="323" y="110"/>
                    <a:pt x="323" y="110"/>
                    <a:pt x="323" y="110"/>
                  </a:cubicBezTo>
                  <a:cubicBezTo>
                    <a:pt x="402" y="31"/>
                    <a:pt x="402" y="31"/>
                    <a:pt x="402" y="31"/>
                  </a:cubicBezTo>
                  <a:cubicBezTo>
                    <a:pt x="382" y="23"/>
                    <a:pt x="382" y="23"/>
                    <a:pt x="382" y="23"/>
                  </a:cubicBezTo>
                  <a:cubicBezTo>
                    <a:pt x="325" y="0"/>
                    <a:pt x="260" y="14"/>
                    <a:pt x="216" y="57"/>
                  </a:cubicBezTo>
                  <a:cubicBezTo>
                    <a:pt x="175" y="99"/>
                    <a:pt x="161" y="160"/>
                    <a:pt x="180" y="215"/>
                  </a:cubicBezTo>
                  <a:cubicBezTo>
                    <a:pt x="0" y="395"/>
                    <a:pt x="0" y="395"/>
                    <a:pt x="0" y="395"/>
                  </a:cubicBezTo>
                  <a:cubicBezTo>
                    <a:pt x="20" y="415"/>
                    <a:pt x="20" y="415"/>
                    <a:pt x="20" y="415"/>
                  </a:cubicBezTo>
                  <a:cubicBezTo>
                    <a:pt x="213" y="222"/>
                    <a:pt x="213" y="222"/>
                    <a:pt x="213" y="222"/>
                  </a:cubicBezTo>
                  <a:cubicBezTo>
                    <a:pt x="210" y="213"/>
                    <a:pt x="210" y="213"/>
                    <a:pt x="210" y="213"/>
                  </a:cubicBezTo>
                  <a:cubicBezTo>
                    <a:pt x="190" y="166"/>
                    <a:pt x="201" y="113"/>
                    <a:pt x="236" y="77"/>
                  </a:cubicBezTo>
                  <a:cubicBezTo>
                    <a:pt x="266" y="47"/>
                    <a:pt x="309" y="35"/>
                    <a:pt x="349" y="43"/>
                  </a:cubicBezTo>
                  <a:cubicBezTo>
                    <a:pt x="291" y="101"/>
                    <a:pt x="291" y="101"/>
                    <a:pt x="291" y="101"/>
                  </a:cubicBezTo>
                  <a:cubicBezTo>
                    <a:pt x="312" y="178"/>
                    <a:pt x="312" y="178"/>
                    <a:pt x="312" y="178"/>
                  </a:cubicBezTo>
                  <a:cubicBezTo>
                    <a:pt x="389" y="198"/>
                    <a:pt x="389" y="198"/>
                    <a:pt x="389" y="198"/>
                  </a:cubicBezTo>
                  <a:cubicBezTo>
                    <a:pt x="447" y="140"/>
                    <a:pt x="447" y="140"/>
                    <a:pt x="447" y="140"/>
                  </a:cubicBezTo>
                  <a:cubicBezTo>
                    <a:pt x="455" y="181"/>
                    <a:pt x="443" y="223"/>
                    <a:pt x="413" y="253"/>
                  </a:cubicBezTo>
                  <a:cubicBezTo>
                    <a:pt x="377" y="289"/>
                    <a:pt x="324" y="300"/>
                    <a:pt x="277" y="280"/>
                  </a:cubicBezTo>
                  <a:cubicBezTo>
                    <a:pt x="268" y="277"/>
                    <a:pt x="268" y="277"/>
                    <a:pt x="268" y="277"/>
                  </a:cubicBezTo>
                  <a:cubicBezTo>
                    <a:pt x="133" y="412"/>
                    <a:pt x="133" y="412"/>
                    <a:pt x="133" y="412"/>
                  </a:cubicBezTo>
                  <a:cubicBezTo>
                    <a:pt x="152" y="433"/>
                    <a:pt x="152" y="433"/>
                    <a:pt x="152" y="433"/>
                  </a:cubicBezTo>
                  <a:cubicBezTo>
                    <a:pt x="275" y="310"/>
                    <a:pt x="275" y="310"/>
                    <a:pt x="275" y="310"/>
                  </a:cubicBezTo>
                  <a:cubicBezTo>
                    <a:pt x="330" y="329"/>
                    <a:pt x="391" y="315"/>
                    <a:pt x="433" y="273"/>
                  </a:cubicBezTo>
                  <a:cubicBezTo>
                    <a:pt x="476" y="230"/>
                    <a:pt x="490" y="165"/>
                    <a:pt x="46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2">
              <a:extLst>
                <a:ext uri="{FF2B5EF4-FFF2-40B4-BE49-F238E27FC236}">
                  <a16:creationId xmlns:a16="http://schemas.microsoft.com/office/drawing/2014/main" id="{6E3F5DEE-8EC5-47AC-950B-8200E69A9117}"/>
                </a:ext>
              </a:extLst>
            </p:cNvPr>
            <p:cNvSpPr>
              <a:spLocks/>
            </p:cNvSpPr>
            <p:nvPr/>
          </p:nvSpPr>
          <p:spPr bwMode="auto">
            <a:xfrm>
              <a:off x="9318626" y="-1522413"/>
              <a:ext cx="992188" cy="1000125"/>
            </a:xfrm>
            <a:custGeom>
              <a:avLst/>
              <a:gdLst>
                <a:gd name="T0" fmla="*/ 907 w 917"/>
                <a:gd name="T1" fmla="*/ 753 h 925"/>
                <a:gd name="T2" fmla="*/ 651 w 917"/>
                <a:gd name="T3" fmla="*/ 497 h 925"/>
                <a:gd name="T4" fmla="*/ 599 w 917"/>
                <a:gd name="T5" fmla="*/ 469 h 925"/>
                <a:gd name="T6" fmla="*/ 585 w 917"/>
                <a:gd name="T7" fmla="*/ 439 h 925"/>
                <a:gd name="T8" fmla="*/ 557 w 917"/>
                <a:gd name="T9" fmla="*/ 411 h 925"/>
                <a:gd name="T10" fmla="*/ 493 w 917"/>
                <a:gd name="T11" fmla="*/ 410 h 925"/>
                <a:gd name="T12" fmla="*/ 463 w 917"/>
                <a:gd name="T13" fmla="*/ 440 h 925"/>
                <a:gd name="T14" fmla="*/ 150 w 917"/>
                <a:gd name="T15" fmla="*/ 128 h 925"/>
                <a:gd name="T16" fmla="*/ 150 w 917"/>
                <a:gd name="T17" fmla="*/ 64 h 925"/>
                <a:gd name="T18" fmla="*/ 50 w 917"/>
                <a:gd name="T19" fmla="*/ 0 h 925"/>
                <a:gd name="T20" fmla="*/ 0 w 917"/>
                <a:gd name="T21" fmla="*/ 51 h 925"/>
                <a:gd name="T22" fmla="*/ 49 w 917"/>
                <a:gd name="T23" fmla="*/ 136 h 925"/>
                <a:gd name="T24" fmla="*/ 69 w 917"/>
                <a:gd name="T25" fmla="*/ 141 h 925"/>
                <a:gd name="T26" fmla="*/ 74 w 917"/>
                <a:gd name="T27" fmla="*/ 122 h 925"/>
                <a:gd name="T28" fmla="*/ 35 w 917"/>
                <a:gd name="T29" fmla="*/ 56 h 925"/>
                <a:gd name="T30" fmla="*/ 54 w 917"/>
                <a:gd name="T31" fmla="*/ 37 h 925"/>
                <a:gd name="T32" fmla="*/ 122 w 917"/>
                <a:gd name="T33" fmla="*/ 80 h 925"/>
                <a:gd name="T34" fmla="*/ 122 w 917"/>
                <a:gd name="T35" fmla="*/ 140 h 925"/>
                <a:gd name="T36" fmla="*/ 443 w 917"/>
                <a:gd name="T37" fmla="*/ 461 h 925"/>
                <a:gd name="T38" fmla="*/ 399 w 917"/>
                <a:gd name="T39" fmla="*/ 504 h 925"/>
                <a:gd name="T40" fmla="*/ 400 w 917"/>
                <a:gd name="T41" fmla="*/ 569 h 925"/>
                <a:gd name="T42" fmla="*/ 424 w 917"/>
                <a:gd name="T43" fmla="*/ 592 h 925"/>
                <a:gd name="T44" fmla="*/ 444 w 917"/>
                <a:gd name="T45" fmla="*/ 572 h 925"/>
                <a:gd name="T46" fmla="*/ 420 w 917"/>
                <a:gd name="T47" fmla="*/ 548 h 925"/>
                <a:gd name="T48" fmla="*/ 415 w 917"/>
                <a:gd name="T49" fmla="*/ 536 h 925"/>
                <a:gd name="T50" fmla="*/ 419 w 917"/>
                <a:gd name="T51" fmla="*/ 524 h 925"/>
                <a:gd name="T52" fmla="*/ 513 w 917"/>
                <a:gd name="T53" fmla="*/ 431 h 925"/>
                <a:gd name="T54" fmla="*/ 537 w 917"/>
                <a:gd name="T55" fmla="*/ 432 h 925"/>
                <a:gd name="T56" fmla="*/ 565 w 917"/>
                <a:gd name="T57" fmla="*/ 459 h 925"/>
                <a:gd name="T58" fmla="*/ 570 w 917"/>
                <a:gd name="T59" fmla="*/ 472 h 925"/>
                <a:gd name="T60" fmla="*/ 566 w 917"/>
                <a:gd name="T61" fmla="*/ 483 h 925"/>
                <a:gd name="T62" fmla="*/ 566 w 917"/>
                <a:gd name="T63" fmla="*/ 484 h 925"/>
                <a:gd name="T64" fmla="*/ 468 w 917"/>
                <a:gd name="T65" fmla="*/ 582 h 925"/>
                <a:gd name="T66" fmla="*/ 468 w 917"/>
                <a:gd name="T67" fmla="*/ 602 h 925"/>
                <a:gd name="T68" fmla="*/ 488 w 917"/>
                <a:gd name="T69" fmla="*/ 602 h 925"/>
                <a:gd name="T70" fmla="*/ 592 w 917"/>
                <a:gd name="T71" fmla="*/ 498 h 925"/>
                <a:gd name="T72" fmla="*/ 634 w 917"/>
                <a:gd name="T73" fmla="*/ 520 h 925"/>
                <a:gd name="T74" fmla="*/ 881 w 917"/>
                <a:gd name="T75" fmla="*/ 767 h 925"/>
                <a:gd name="T76" fmla="*/ 886 w 917"/>
                <a:gd name="T77" fmla="*/ 788 h 925"/>
                <a:gd name="T78" fmla="*/ 780 w 917"/>
                <a:gd name="T79" fmla="*/ 894 h 925"/>
                <a:gd name="T80" fmla="*/ 761 w 917"/>
                <a:gd name="T81" fmla="*/ 890 h 925"/>
                <a:gd name="T82" fmla="*/ 502 w 917"/>
                <a:gd name="T83" fmla="*/ 632 h 925"/>
                <a:gd name="T84" fmla="*/ 482 w 917"/>
                <a:gd name="T85" fmla="*/ 632 h 925"/>
                <a:gd name="T86" fmla="*/ 482 w 917"/>
                <a:gd name="T87" fmla="*/ 652 h 925"/>
                <a:gd name="T88" fmla="*/ 747 w 917"/>
                <a:gd name="T89" fmla="*/ 917 h 925"/>
                <a:gd name="T90" fmla="*/ 789 w 917"/>
                <a:gd name="T91" fmla="*/ 925 h 925"/>
                <a:gd name="T92" fmla="*/ 917 w 917"/>
                <a:gd name="T93" fmla="*/ 797 h 925"/>
                <a:gd name="T94" fmla="*/ 907 w 917"/>
                <a:gd name="T95" fmla="*/ 75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17" h="925">
                  <a:moveTo>
                    <a:pt x="907" y="753"/>
                  </a:moveTo>
                  <a:cubicBezTo>
                    <a:pt x="651" y="497"/>
                    <a:pt x="651" y="497"/>
                    <a:pt x="651" y="497"/>
                  </a:cubicBezTo>
                  <a:cubicBezTo>
                    <a:pt x="599" y="469"/>
                    <a:pt x="599" y="469"/>
                    <a:pt x="599" y="469"/>
                  </a:cubicBezTo>
                  <a:cubicBezTo>
                    <a:pt x="598" y="458"/>
                    <a:pt x="593" y="447"/>
                    <a:pt x="585" y="439"/>
                  </a:cubicBezTo>
                  <a:cubicBezTo>
                    <a:pt x="557" y="411"/>
                    <a:pt x="557" y="411"/>
                    <a:pt x="557" y="411"/>
                  </a:cubicBezTo>
                  <a:cubicBezTo>
                    <a:pt x="539" y="393"/>
                    <a:pt x="510" y="393"/>
                    <a:pt x="493" y="410"/>
                  </a:cubicBezTo>
                  <a:cubicBezTo>
                    <a:pt x="463" y="440"/>
                    <a:pt x="463" y="440"/>
                    <a:pt x="463" y="440"/>
                  </a:cubicBezTo>
                  <a:cubicBezTo>
                    <a:pt x="150" y="128"/>
                    <a:pt x="150" y="128"/>
                    <a:pt x="150" y="128"/>
                  </a:cubicBezTo>
                  <a:cubicBezTo>
                    <a:pt x="150" y="64"/>
                    <a:pt x="150" y="64"/>
                    <a:pt x="150" y="64"/>
                  </a:cubicBezTo>
                  <a:cubicBezTo>
                    <a:pt x="50" y="0"/>
                    <a:pt x="50" y="0"/>
                    <a:pt x="50" y="0"/>
                  </a:cubicBezTo>
                  <a:cubicBezTo>
                    <a:pt x="0" y="51"/>
                    <a:pt x="0" y="51"/>
                    <a:pt x="0" y="51"/>
                  </a:cubicBezTo>
                  <a:cubicBezTo>
                    <a:pt x="49" y="136"/>
                    <a:pt x="49" y="136"/>
                    <a:pt x="49" y="136"/>
                  </a:cubicBezTo>
                  <a:cubicBezTo>
                    <a:pt x="53" y="143"/>
                    <a:pt x="62" y="145"/>
                    <a:pt x="69" y="141"/>
                  </a:cubicBezTo>
                  <a:cubicBezTo>
                    <a:pt x="76" y="137"/>
                    <a:pt x="78" y="129"/>
                    <a:pt x="74" y="122"/>
                  </a:cubicBezTo>
                  <a:cubicBezTo>
                    <a:pt x="35" y="56"/>
                    <a:pt x="35" y="56"/>
                    <a:pt x="35" y="56"/>
                  </a:cubicBezTo>
                  <a:cubicBezTo>
                    <a:pt x="54" y="37"/>
                    <a:pt x="54" y="37"/>
                    <a:pt x="54" y="37"/>
                  </a:cubicBezTo>
                  <a:cubicBezTo>
                    <a:pt x="122" y="80"/>
                    <a:pt x="122" y="80"/>
                    <a:pt x="122" y="80"/>
                  </a:cubicBezTo>
                  <a:cubicBezTo>
                    <a:pt x="122" y="140"/>
                    <a:pt x="122" y="140"/>
                    <a:pt x="122" y="140"/>
                  </a:cubicBezTo>
                  <a:cubicBezTo>
                    <a:pt x="443" y="461"/>
                    <a:pt x="443" y="461"/>
                    <a:pt x="443" y="461"/>
                  </a:cubicBezTo>
                  <a:cubicBezTo>
                    <a:pt x="399" y="504"/>
                    <a:pt x="399" y="504"/>
                    <a:pt x="399" y="504"/>
                  </a:cubicBezTo>
                  <a:cubicBezTo>
                    <a:pt x="382" y="522"/>
                    <a:pt x="382" y="551"/>
                    <a:pt x="400" y="569"/>
                  </a:cubicBezTo>
                  <a:cubicBezTo>
                    <a:pt x="424" y="592"/>
                    <a:pt x="424" y="592"/>
                    <a:pt x="424" y="592"/>
                  </a:cubicBezTo>
                  <a:cubicBezTo>
                    <a:pt x="444" y="572"/>
                    <a:pt x="444" y="572"/>
                    <a:pt x="444" y="572"/>
                  </a:cubicBezTo>
                  <a:cubicBezTo>
                    <a:pt x="420" y="548"/>
                    <a:pt x="420" y="548"/>
                    <a:pt x="420" y="548"/>
                  </a:cubicBezTo>
                  <a:cubicBezTo>
                    <a:pt x="417" y="545"/>
                    <a:pt x="415" y="541"/>
                    <a:pt x="415" y="536"/>
                  </a:cubicBezTo>
                  <a:cubicBezTo>
                    <a:pt x="415" y="531"/>
                    <a:pt x="416" y="527"/>
                    <a:pt x="419" y="524"/>
                  </a:cubicBezTo>
                  <a:cubicBezTo>
                    <a:pt x="513" y="431"/>
                    <a:pt x="513" y="431"/>
                    <a:pt x="513" y="431"/>
                  </a:cubicBezTo>
                  <a:cubicBezTo>
                    <a:pt x="519" y="424"/>
                    <a:pt x="530" y="425"/>
                    <a:pt x="537" y="432"/>
                  </a:cubicBezTo>
                  <a:cubicBezTo>
                    <a:pt x="565" y="459"/>
                    <a:pt x="565" y="459"/>
                    <a:pt x="565" y="459"/>
                  </a:cubicBezTo>
                  <a:cubicBezTo>
                    <a:pt x="568" y="463"/>
                    <a:pt x="570" y="467"/>
                    <a:pt x="570" y="472"/>
                  </a:cubicBezTo>
                  <a:cubicBezTo>
                    <a:pt x="570" y="476"/>
                    <a:pt x="569" y="480"/>
                    <a:pt x="566" y="483"/>
                  </a:cubicBezTo>
                  <a:cubicBezTo>
                    <a:pt x="566" y="484"/>
                    <a:pt x="566" y="484"/>
                    <a:pt x="566" y="484"/>
                  </a:cubicBezTo>
                  <a:cubicBezTo>
                    <a:pt x="468" y="582"/>
                    <a:pt x="468" y="582"/>
                    <a:pt x="468" y="582"/>
                  </a:cubicBezTo>
                  <a:cubicBezTo>
                    <a:pt x="463" y="587"/>
                    <a:pt x="463" y="596"/>
                    <a:pt x="468" y="602"/>
                  </a:cubicBezTo>
                  <a:cubicBezTo>
                    <a:pt x="474" y="608"/>
                    <a:pt x="483" y="608"/>
                    <a:pt x="488" y="602"/>
                  </a:cubicBezTo>
                  <a:cubicBezTo>
                    <a:pt x="592" y="498"/>
                    <a:pt x="592" y="498"/>
                    <a:pt x="592" y="498"/>
                  </a:cubicBezTo>
                  <a:cubicBezTo>
                    <a:pt x="634" y="520"/>
                    <a:pt x="634" y="520"/>
                    <a:pt x="634" y="520"/>
                  </a:cubicBezTo>
                  <a:cubicBezTo>
                    <a:pt x="881" y="767"/>
                    <a:pt x="881" y="767"/>
                    <a:pt x="881" y="767"/>
                  </a:cubicBezTo>
                  <a:cubicBezTo>
                    <a:pt x="886" y="788"/>
                    <a:pt x="886" y="788"/>
                    <a:pt x="886" y="788"/>
                  </a:cubicBezTo>
                  <a:cubicBezTo>
                    <a:pt x="780" y="894"/>
                    <a:pt x="780" y="894"/>
                    <a:pt x="780" y="894"/>
                  </a:cubicBezTo>
                  <a:cubicBezTo>
                    <a:pt x="761" y="890"/>
                    <a:pt x="761" y="890"/>
                    <a:pt x="761" y="890"/>
                  </a:cubicBezTo>
                  <a:cubicBezTo>
                    <a:pt x="502" y="632"/>
                    <a:pt x="502" y="632"/>
                    <a:pt x="502" y="632"/>
                  </a:cubicBezTo>
                  <a:cubicBezTo>
                    <a:pt x="496" y="626"/>
                    <a:pt x="487" y="626"/>
                    <a:pt x="482" y="632"/>
                  </a:cubicBezTo>
                  <a:cubicBezTo>
                    <a:pt x="476" y="637"/>
                    <a:pt x="476" y="646"/>
                    <a:pt x="482" y="652"/>
                  </a:cubicBezTo>
                  <a:cubicBezTo>
                    <a:pt x="747" y="917"/>
                    <a:pt x="747" y="917"/>
                    <a:pt x="747" y="917"/>
                  </a:cubicBezTo>
                  <a:cubicBezTo>
                    <a:pt x="789" y="925"/>
                    <a:pt x="789" y="925"/>
                    <a:pt x="789" y="925"/>
                  </a:cubicBezTo>
                  <a:cubicBezTo>
                    <a:pt x="917" y="797"/>
                    <a:pt x="917" y="797"/>
                    <a:pt x="917" y="797"/>
                  </a:cubicBezTo>
                  <a:lnTo>
                    <a:pt x="907" y="7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99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E936D14-B8F9-425A-80DE-676DEF824F0E}"/>
              </a:ext>
            </a:extLst>
          </p:cNvPr>
          <p:cNvSpPr>
            <a:spLocks noGrp="1"/>
          </p:cNvSpPr>
          <p:nvPr>
            <p:ph type="subTitle" idx="10"/>
          </p:nvPr>
        </p:nvSpPr>
        <p:spPr/>
        <p:txBody>
          <a:bodyPr/>
          <a:lstStyle/>
          <a:p>
            <a:endParaRPr lang="en-US"/>
          </a:p>
        </p:txBody>
      </p:sp>
      <p:sp>
        <p:nvSpPr>
          <p:cNvPr id="3" name="Title 2">
            <a:extLst>
              <a:ext uri="{FF2B5EF4-FFF2-40B4-BE49-F238E27FC236}">
                <a16:creationId xmlns:a16="http://schemas.microsoft.com/office/drawing/2014/main" id="{1D05AB6D-F6F5-464E-B682-F17104200ECC}"/>
              </a:ext>
            </a:extLst>
          </p:cNvPr>
          <p:cNvSpPr>
            <a:spLocks noGrp="1"/>
          </p:cNvSpPr>
          <p:nvPr>
            <p:ph type="title"/>
          </p:nvPr>
        </p:nvSpPr>
        <p:spPr/>
        <p:txBody>
          <a:bodyPr/>
          <a:lstStyle/>
          <a:p>
            <a:r>
              <a:rPr lang="en-US" dirty="0"/>
              <a:t>Detailed Diagram Example</a:t>
            </a:r>
          </a:p>
        </p:txBody>
      </p:sp>
      <p:sp>
        <p:nvSpPr>
          <p:cNvPr id="7" name="Oval 6">
            <a:extLst>
              <a:ext uri="{FF2B5EF4-FFF2-40B4-BE49-F238E27FC236}">
                <a16:creationId xmlns:a16="http://schemas.microsoft.com/office/drawing/2014/main" id="{7F33E3EF-7FEB-490B-A1EA-1D6879DE2E4E}"/>
              </a:ext>
            </a:extLst>
          </p:cNvPr>
          <p:cNvSpPr/>
          <p:nvPr/>
        </p:nvSpPr>
        <p:spPr bwMode="gray">
          <a:xfrm>
            <a:off x="10797562" y="1496487"/>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indent="0" algn="ctr" defTabSz="914400" eaLnBrk="1" fontAlgn="auto" latinLnBrk="0" hangingPunct="1">
              <a:spcBef>
                <a:spcPts val="0"/>
              </a:spcBef>
              <a:spcAft>
                <a:spcPts val="60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8" name="Oval 7">
            <a:extLst>
              <a:ext uri="{FF2B5EF4-FFF2-40B4-BE49-F238E27FC236}">
                <a16:creationId xmlns:a16="http://schemas.microsoft.com/office/drawing/2014/main" id="{A9DCE287-12B6-464D-BEA8-9765134E3B3D}"/>
              </a:ext>
            </a:extLst>
          </p:cNvPr>
          <p:cNvSpPr/>
          <p:nvPr/>
        </p:nvSpPr>
        <p:spPr bwMode="gray">
          <a:xfrm>
            <a:off x="10797562" y="2864532"/>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spcAft>
                <a:spcPts val="600"/>
              </a:spcAft>
            </a:pPr>
            <a:endParaRPr lang="en-US" kern="0" dirty="0">
              <a:solidFill>
                <a:schemeClr val="bg1"/>
              </a:solidFill>
            </a:endParaRPr>
          </a:p>
        </p:txBody>
      </p:sp>
      <p:sp>
        <p:nvSpPr>
          <p:cNvPr id="9" name="Text Placeholder 2">
            <a:extLst>
              <a:ext uri="{FF2B5EF4-FFF2-40B4-BE49-F238E27FC236}">
                <a16:creationId xmlns:a16="http://schemas.microsoft.com/office/drawing/2014/main" id="{DFD984D8-EB8C-4597-9432-BCE6D0C61FC2}"/>
              </a:ext>
            </a:extLst>
          </p:cNvPr>
          <p:cNvSpPr txBox="1">
            <a:spLocks/>
          </p:cNvSpPr>
          <p:nvPr/>
        </p:nvSpPr>
        <p:spPr>
          <a:xfrm>
            <a:off x="592509" y="1040342"/>
            <a:ext cx="10969943" cy="320675"/>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1pPr>
            <a:lvl2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2pPr>
            <a:lvl3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3pPr>
            <a:lvl4pPr marL="0" indent="0" algn="l" defTabSz="914400" rtl="0" eaLnBrk="1" latinLnBrk="0" hangingPunct="1">
              <a:lnSpc>
                <a:spcPct val="90000"/>
              </a:lnSpc>
              <a:spcBef>
                <a:spcPts val="0"/>
              </a:spcBef>
              <a:buClr>
                <a:schemeClr val="tx2"/>
              </a:buClr>
              <a:buSzPct val="90000"/>
              <a:buFont typeface="Arial" panose="020B0604020202020204" pitchFamily="34" charset="0"/>
              <a:buNone/>
              <a:defRPr sz="2000" kern="1200">
                <a:solidFill>
                  <a:schemeClr val="accent4"/>
                </a:solidFill>
                <a:latin typeface="+mn-lt"/>
                <a:ea typeface="+mn-ea"/>
                <a:cs typeface="+mn-cs"/>
              </a:defRPr>
            </a:lvl4pPr>
            <a:lvl5pPr marL="0" indent="0" algn="l" defTabSz="914400" rtl="0" eaLnBrk="1" latinLnBrk="0" hangingPunct="1">
              <a:lnSpc>
                <a:spcPct val="90000"/>
              </a:lnSpc>
              <a:spcBef>
                <a:spcPts val="0"/>
              </a:spcBef>
              <a:buClr>
                <a:schemeClr val="tx2"/>
              </a:buClr>
              <a:buSzPct val="90000"/>
              <a:buFont typeface="Arial" panose="020B0604020202020204" pitchFamily="34" charset="0"/>
              <a:buNone/>
              <a:tabLst/>
              <a:defRPr sz="2000" kern="1200">
                <a:solidFill>
                  <a:schemeClr val="accent4"/>
                </a:solidFill>
                <a:latin typeface="+mn-lt"/>
                <a:ea typeface="+mn-ea"/>
                <a:cs typeface="+mn-cs"/>
              </a:defRPr>
            </a:lvl5pPr>
            <a:lvl6pPr marL="0" indent="0" algn="l" defTabSz="914400" rtl="0" eaLnBrk="1" latinLnBrk="0" hangingPunct="1">
              <a:lnSpc>
                <a:spcPct val="90000"/>
              </a:lnSpc>
              <a:spcBef>
                <a:spcPts val="0"/>
              </a:spcBef>
              <a:buClr>
                <a:schemeClr val="tx1">
                  <a:lumMod val="60000"/>
                  <a:lumOff val="40000"/>
                </a:schemeClr>
              </a:buClr>
              <a:buSzPct val="90000"/>
              <a:buFont typeface="Calibri" panose="020F0502020204030204" pitchFamily="34" charset="0"/>
              <a:buNone/>
              <a:defRPr sz="2000" kern="1200">
                <a:solidFill>
                  <a:schemeClr val="accent4"/>
                </a:solidFill>
                <a:latin typeface="+mn-lt"/>
                <a:ea typeface="+mn-ea"/>
                <a:cs typeface="+mn-cs"/>
              </a:defRPr>
            </a:lvl6pPr>
            <a:lvl7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7pPr>
            <a:lvl8pPr marL="0" indent="0" algn="l" defTabSz="914400" rtl="0" eaLnBrk="1" latinLnBrk="0" hangingPunct="1">
              <a:lnSpc>
                <a:spcPct val="90000"/>
              </a:lnSpc>
              <a:spcBef>
                <a:spcPts val="0"/>
              </a:spcBef>
              <a:buClr>
                <a:schemeClr val="tx1">
                  <a:lumMod val="60000"/>
                  <a:lumOff val="40000"/>
                </a:schemeClr>
              </a:buClr>
              <a:buSzPct val="90000"/>
              <a:buFont typeface="Calibri" panose="020F0502020204030204" pitchFamily="34" charset="0"/>
              <a:buNone/>
              <a:defRPr sz="2000" kern="1200">
                <a:solidFill>
                  <a:schemeClr val="accent4"/>
                </a:solidFill>
                <a:latin typeface="+mn-lt"/>
                <a:ea typeface="+mn-ea"/>
                <a:cs typeface="+mn-cs"/>
              </a:defRPr>
            </a:lvl8pPr>
            <a:lvl9pPr marL="0" indent="0" algn="l" defTabSz="914400" rtl="0" eaLnBrk="1" latinLnBrk="0" hangingPunct="1">
              <a:lnSpc>
                <a:spcPct val="90000"/>
              </a:lnSpc>
              <a:spcBef>
                <a:spcPts val="0"/>
              </a:spcBef>
              <a:buClr>
                <a:schemeClr val="tx1">
                  <a:lumMod val="60000"/>
                  <a:lumOff val="40000"/>
                </a:schemeClr>
              </a:buClr>
              <a:buSzPct val="90000"/>
              <a:buFont typeface="Arial" panose="020B0604020202020204" pitchFamily="34" charset="0"/>
              <a:buNone/>
              <a:defRPr sz="2000" kern="1200">
                <a:solidFill>
                  <a:schemeClr val="accent4"/>
                </a:solidFill>
                <a:latin typeface="+mn-lt"/>
                <a:ea typeface="+mn-ea"/>
                <a:cs typeface="+mn-cs"/>
              </a:defRPr>
            </a:lvl9pPr>
          </a:lstStyle>
          <a:p>
            <a:pPr>
              <a:lnSpc>
                <a:spcPct val="100000"/>
              </a:lnSpc>
              <a:spcAft>
                <a:spcPts val="600"/>
              </a:spcAft>
            </a:pPr>
            <a:r>
              <a:rPr lang="en-US" dirty="0"/>
              <a:t> </a:t>
            </a:r>
          </a:p>
        </p:txBody>
      </p:sp>
      <p:sp>
        <p:nvSpPr>
          <p:cNvPr id="10" name="TextBox 9">
            <a:extLst>
              <a:ext uri="{FF2B5EF4-FFF2-40B4-BE49-F238E27FC236}">
                <a16:creationId xmlns:a16="http://schemas.microsoft.com/office/drawing/2014/main" id="{CC47B42A-311B-4A9F-9523-519AD4FEA07F}"/>
              </a:ext>
            </a:extLst>
          </p:cNvPr>
          <p:cNvSpPr txBox="1"/>
          <p:nvPr/>
        </p:nvSpPr>
        <p:spPr bwMode="gray">
          <a:xfrm>
            <a:off x="5865469" y="1410218"/>
            <a:ext cx="1828800" cy="4526413"/>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solidFill>
                <a:schemeClr val="tx1"/>
              </a:solidFill>
            </a:endParaRPr>
          </a:p>
        </p:txBody>
      </p:sp>
      <p:sp>
        <p:nvSpPr>
          <p:cNvPr id="11" name="Rectangle 10">
            <a:extLst>
              <a:ext uri="{FF2B5EF4-FFF2-40B4-BE49-F238E27FC236}">
                <a16:creationId xmlns:a16="http://schemas.microsoft.com/office/drawing/2014/main" id="{14FF77E6-6FA3-4F04-A598-6AED4695BD61}"/>
              </a:ext>
            </a:extLst>
          </p:cNvPr>
          <p:cNvSpPr/>
          <p:nvPr/>
        </p:nvSpPr>
        <p:spPr bwMode="gray">
          <a:xfrm>
            <a:off x="5865469" y="915299"/>
            <a:ext cx="1828800" cy="494441"/>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tx1"/>
                </a:solidFill>
              </a:rPr>
              <a:t>Management</a:t>
            </a:r>
            <a:br>
              <a:rPr lang="en-US" sz="1200" kern="0" dirty="0">
                <a:solidFill>
                  <a:schemeClr val="tx1"/>
                </a:solidFill>
              </a:rPr>
            </a:br>
            <a:r>
              <a:rPr lang="en-US" sz="1200" kern="0" dirty="0">
                <a:solidFill>
                  <a:schemeClr val="tx1"/>
                </a:solidFill>
              </a:rPr>
              <a:t>and Orchestration</a:t>
            </a:r>
          </a:p>
        </p:txBody>
      </p:sp>
      <p:sp>
        <p:nvSpPr>
          <p:cNvPr id="13" name="TextBox 12">
            <a:extLst>
              <a:ext uri="{FF2B5EF4-FFF2-40B4-BE49-F238E27FC236}">
                <a16:creationId xmlns:a16="http://schemas.microsoft.com/office/drawing/2014/main" id="{2FDAA50E-1BC8-4B3F-93B8-BA3DC6835E84}"/>
              </a:ext>
            </a:extLst>
          </p:cNvPr>
          <p:cNvSpPr txBox="1"/>
          <p:nvPr/>
        </p:nvSpPr>
        <p:spPr bwMode="gray">
          <a:xfrm>
            <a:off x="1442633" y="1371122"/>
            <a:ext cx="4188984" cy="914878"/>
          </a:xfrm>
          <a:prstGeom prst="rect">
            <a:avLst/>
          </a:prstGeom>
          <a:solidFill>
            <a:schemeClr val="accent4"/>
          </a:solidFill>
          <a:ln w="254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4" name="Rectangle 13">
            <a:extLst>
              <a:ext uri="{FF2B5EF4-FFF2-40B4-BE49-F238E27FC236}">
                <a16:creationId xmlns:a16="http://schemas.microsoft.com/office/drawing/2014/main" id="{F8706B42-D5F9-4B58-A94A-991DC2424532}"/>
              </a:ext>
            </a:extLst>
          </p:cNvPr>
          <p:cNvSpPr/>
          <p:nvPr/>
        </p:nvSpPr>
        <p:spPr bwMode="gray">
          <a:xfrm>
            <a:off x="626904" y="1371410"/>
            <a:ext cx="804672" cy="914302"/>
          </a:xfrm>
          <a:prstGeom prst="rect">
            <a:avLst/>
          </a:prstGeom>
          <a:solidFill>
            <a:schemeClr val="accent4"/>
          </a:solidFill>
          <a:ln w="254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vServices</a:t>
            </a:r>
          </a:p>
        </p:txBody>
      </p:sp>
      <p:sp>
        <p:nvSpPr>
          <p:cNvPr id="15" name="Rectangle 14">
            <a:extLst>
              <a:ext uri="{FF2B5EF4-FFF2-40B4-BE49-F238E27FC236}">
                <a16:creationId xmlns:a16="http://schemas.microsoft.com/office/drawing/2014/main" id="{B9A96D8B-83B0-4B06-BF8B-D0451853B257}"/>
              </a:ext>
            </a:extLst>
          </p:cNvPr>
          <p:cNvSpPr/>
          <p:nvPr/>
        </p:nvSpPr>
        <p:spPr bwMode="gray">
          <a:xfrm>
            <a:off x="1530102" y="1531836"/>
            <a:ext cx="728477" cy="255840"/>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CPE</a:t>
            </a:r>
          </a:p>
        </p:txBody>
      </p:sp>
      <p:sp>
        <p:nvSpPr>
          <p:cNvPr id="16" name="Rectangle 15">
            <a:extLst>
              <a:ext uri="{FF2B5EF4-FFF2-40B4-BE49-F238E27FC236}">
                <a16:creationId xmlns:a16="http://schemas.microsoft.com/office/drawing/2014/main" id="{710733AF-831D-4A5B-B478-92565D08CB5B}"/>
              </a:ext>
            </a:extLst>
          </p:cNvPr>
          <p:cNvSpPr/>
          <p:nvPr/>
        </p:nvSpPr>
        <p:spPr bwMode="gray">
          <a:xfrm>
            <a:off x="1530102" y="1867925"/>
            <a:ext cx="728477" cy="255840"/>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IMS</a:t>
            </a:r>
          </a:p>
        </p:txBody>
      </p:sp>
      <p:sp>
        <p:nvSpPr>
          <p:cNvPr id="17" name="Rectangle 16">
            <a:extLst>
              <a:ext uri="{FF2B5EF4-FFF2-40B4-BE49-F238E27FC236}">
                <a16:creationId xmlns:a16="http://schemas.microsoft.com/office/drawing/2014/main" id="{C105A90F-9119-4C3E-BDC8-D839C7D71DFB}"/>
              </a:ext>
            </a:extLst>
          </p:cNvPr>
          <p:cNvSpPr/>
          <p:nvPr/>
        </p:nvSpPr>
        <p:spPr bwMode="gray">
          <a:xfrm>
            <a:off x="2334495" y="1531836"/>
            <a:ext cx="728477" cy="255840"/>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EPC</a:t>
            </a:r>
          </a:p>
        </p:txBody>
      </p:sp>
      <p:sp>
        <p:nvSpPr>
          <p:cNvPr id="18" name="Rectangle 17">
            <a:extLst>
              <a:ext uri="{FF2B5EF4-FFF2-40B4-BE49-F238E27FC236}">
                <a16:creationId xmlns:a16="http://schemas.microsoft.com/office/drawing/2014/main" id="{108968B9-2699-477F-8E48-5F987DDC3B3E}"/>
              </a:ext>
            </a:extLst>
          </p:cNvPr>
          <p:cNvSpPr/>
          <p:nvPr/>
        </p:nvSpPr>
        <p:spPr bwMode="gray">
          <a:xfrm>
            <a:off x="2334495" y="1867925"/>
            <a:ext cx="728477" cy="255840"/>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wrap="none" rtlCol="0" anchor="ctr"/>
          <a:lstStyle/>
          <a:p>
            <a:pPr algn="ctr">
              <a:spcAft>
                <a:spcPts val="600"/>
              </a:spcAft>
            </a:pPr>
            <a:r>
              <a:rPr lang="en-US" sz="1000" kern="0" dirty="0">
                <a:solidFill>
                  <a:schemeClr val="bg1"/>
                </a:solidFill>
              </a:rPr>
              <a:t>SD-WAN</a:t>
            </a:r>
          </a:p>
        </p:txBody>
      </p:sp>
      <p:sp>
        <p:nvSpPr>
          <p:cNvPr id="19" name="Rectangle 18">
            <a:extLst>
              <a:ext uri="{FF2B5EF4-FFF2-40B4-BE49-F238E27FC236}">
                <a16:creationId xmlns:a16="http://schemas.microsoft.com/office/drawing/2014/main" id="{B334B7A6-6128-4F08-AB74-AF1344F2628C}"/>
              </a:ext>
            </a:extLst>
          </p:cNvPr>
          <p:cNvSpPr/>
          <p:nvPr/>
        </p:nvSpPr>
        <p:spPr bwMode="gray">
          <a:xfrm>
            <a:off x="3138888" y="1531836"/>
            <a:ext cx="728477" cy="255840"/>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IoT</a:t>
            </a:r>
          </a:p>
        </p:txBody>
      </p:sp>
      <p:sp>
        <p:nvSpPr>
          <p:cNvPr id="20" name="Rectangle 19">
            <a:extLst>
              <a:ext uri="{FF2B5EF4-FFF2-40B4-BE49-F238E27FC236}">
                <a16:creationId xmlns:a16="http://schemas.microsoft.com/office/drawing/2014/main" id="{A7343B77-5A5B-4E41-9D27-612C3F64D193}"/>
              </a:ext>
            </a:extLst>
          </p:cNvPr>
          <p:cNvSpPr/>
          <p:nvPr/>
        </p:nvSpPr>
        <p:spPr bwMode="gray">
          <a:xfrm>
            <a:off x="3138888" y="1867925"/>
            <a:ext cx="728477" cy="255840"/>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Gi-Lan</a:t>
            </a:r>
          </a:p>
        </p:txBody>
      </p:sp>
      <p:sp>
        <p:nvSpPr>
          <p:cNvPr id="21" name="Rectangle 20">
            <a:extLst>
              <a:ext uri="{FF2B5EF4-FFF2-40B4-BE49-F238E27FC236}">
                <a16:creationId xmlns:a16="http://schemas.microsoft.com/office/drawing/2014/main" id="{30A8E94F-91E6-4F9F-8C10-4E3B76311715}"/>
              </a:ext>
            </a:extLst>
          </p:cNvPr>
          <p:cNvSpPr/>
          <p:nvPr/>
        </p:nvSpPr>
        <p:spPr bwMode="gray">
          <a:xfrm>
            <a:off x="3943281" y="1531836"/>
            <a:ext cx="728477" cy="255840"/>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M2M</a:t>
            </a:r>
          </a:p>
        </p:txBody>
      </p:sp>
      <p:sp>
        <p:nvSpPr>
          <p:cNvPr id="22" name="Rectangle 21">
            <a:extLst>
              <a:ext uri="{FF2B5EF4-FFF2-40B4-BE49-F238E27FC236}">
                <a16:creationId xmlns:a16="http://schemas.microsoft.com/office/drawing/2014/main" id="{7338C240-AC92-4EF9-99E2-9E8BBE63DEA7}"/>
              </a:ext>
            </a:extLst>
          </p:cNvPr>
          <p:cNvSpPr/>
          <p:nvPr/>
        </p:nvSpPr>
        <p:spPr bwMode="gray">
          <a:xfrm>
            <a:off x="3943281" y="1867925"/>
            <a:ext cx="728477" cy="255840"/>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BBU</a:t>
            </a:r>
          </a:p>
        </p:txBody>
      </p:sp>
      <p:sp>
        <p:nvSpPr>
          <p:cNvPr id="23" name="Rectangle 22">
            <a:extLst>
              <a:ext uri="{FF2B5EF4-FFF2-40B4-BE49-F238E27FC236}">
                <a16:creationId xmlns:a16="http://schemas.microsoft.com/office/drawing/2014/main" id="{1353BF63-C005-478D-9D61-87FFD48280FE}"/>
              </a:ext>
            </a:extLst>
          </p:cNvPr>
          <p:cNvSpPr/>
          <p:nvPr/>
        </p:nvSpPr>
        <p:spPr bwMode="gray">
          <a:xfrm>
            <a:off x="4747674" y="1531836"/>
            <a:ext cx="728477" cy="255840"/>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CDN</a:t>
            </a:r>
          </a:p>
        </p:txBody>
      </p:sp>
      <p:sp>
        <p:nvSpPr>
          <p:cNvPr id="24" name="Rectangle 23">
            <a:extLst>
              <a:ext uri="{FF2B5EF4-FFF2-40B4-BE49-F238E27FC236}">
                <a16:creationId xmlns:a16="http://schemas.microsoft.com/office/drawing/2014/main" id="{35AC69FF-FA01-4B16-9F26-5DEB74090E83}"/>
              </a:ext>
            </a:extLst>
          </p:cNvPr>
          <p:cNvSpPr/>
          <p:nvPr/>
        </p:nvSpPr>
        <p:spPr bwMode="gray">
          <a:xfrm>
            <a:off x="4747674" y="1867925"/>
            <a:ext cx="728477" cy="255840"/>
          </a:xfrm>
          <a:prstGeom prst="rect">
            <a:avLst/>
          </a:prstGeom>
          <a:solidFill>
            <a:schemeClr val="accent4">
              <a:lumMod val="50000"/>
              <a:alpha val="67000"/>
            </a:schemeClr>
          </a:solid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a:solidFill>
                  <a:schemeClr val="bg1"/>
                </a:solidFill>
              </a:rPr>
              <a:t>…</a:t>
            </a:r>
            <a:endParaRPr lang="en-US" sz="1000" kern="0" dirty="0">
              <a:solidFill>
                <a:schemeClr val="bg1"/>
              </a:solidFill>
            </a:endParaRPr>
          </a:p>
        </p:txBody>
      </p:sp>
      <p:sp>
        <p:nvSpPr>
          <p:cNvPr id="26" name="TextBox 25">
            <a:extLst>
              <a:ext uri="{FF2B5EF4-FFF2-40B4-BE49-F238E27FC236}">
                <a16:creationId xmlns:a16="http://schemas.microsoft.com/office/drawing/2014/main" id="{2DB60976-9C49-494D-9690-B4843E156027}"/>
              </a:ext>
            </a:extLst>
          </p:cNvPr>
          <p:cNvSpPr txBox="1"/>
          <p:nvPr/>
        </p:nvSpPr>
        <p:spPr>
          <a:xfrm>
            <a:off x="1679706" y="5794631"/>
            <a:ext cx="968215" cy="184666"/>
          </a:xfrm>
          <a:prstGeom prst="rect">
            <a:avLst/>
          </a:prstGeom>
          <a:noFill/>
        </p:spPr>
        <p:txBody>
          <a:bodyPr wrap="none" lIns="0" tIns="0" rIns="0" bIns="0" rtlCol="0">
            <a:spAutoFit/>
          </a:bodyPr>
          <a:lstStyle>
            <a:defPPr>
              <a:defRPr lang="en-US"/>
            </a:defPPr>
            <a:lvl1pPr algn="ctr">
              <a:lnSpc>
                <a:spcPct val="90000"/>
              </a:lnSpc>
              <a:defRPr sz="2000" b="1">
                <a:solidFill>
                  <a:schemeClr val="tx2">
                    <a:lumMod val="65000"/>
                    <a:lumOff val="35000"/>
                  </a:schemeClr>
                </a:solidFill>
              </a:defRPr>
            </a:lvl1pPr>
          </a:lstStyle>
          <a:p>
            <a:pPr>
              <a:lnSpc>
                <a:spcPct val="100000"/>
              </a:lnSpc>
              <a:spcAft>
                <a:spcPts val="600"/>
              </a:spcAft>
            </a:pPr>
            <a:r>
              <a:rPr lang="en-US" sz="1200" b="0" dirty="0">
                <a:solidFill>
                  <a:schemeClr val="accent1"/>
                </a:solidFill>
              </a:rPr>
              <a:t>Private cloud</a:t>
            </a:r>
          </a:p>
        </p:txBody>
      </p:sp>
      <p:sp>
        <p:nvSpPr>
          <p:cNvPr id="28" name="TextBox 27">
            <a:extLst>
              <a:ext uri="{FF2B5EF4-FFF2-40B4-BE49-F238E27FC236}">
                <a16:creationId xmlns:a16="http://schemas.microsoft.com/office/drawing/2014/main" id="{76638992-8497-4D2E-8720-957D84C4FA69}"/>
              </a:ext>
            </a:extLst>
          </p:cNvPr>
          <p:cNvSpPr txBox="1"/>
          <p:nvPr/>
        </p:nvSpPr>
        <p:spPr>
          <a:xfrm>
            <a:off x="4362966" y="5794631"/>
            <a:ext cx="892873" cy="184666"/>
          </a:xfrm>
          <a:prstGeom prst="rect">
            <a:avLst/>
          </a:prstGeom>
          <a:noFill/>
        </p:spPr>
        <p:txBody>
          <a:bodyPr wrap="none" lIns="0" tIns="0" rIns="0" bIns="0" rtlCol="0">
            <a:spAutoFit/>
          </a:bodyPr>
          <a:lstStyle>
            <a:defPPr>
              <a:defRPr lang="en-US"/>
            </a:defPPr>
            <a:lvl1pPr algn="ctr">
              <a:lnSpc>
                <a:spcPct val="90000"/>
              </a:lnSpc>
              <a:defRPr sz="2000" b="1">
                <a:solidFill>
                  <a:schemeClr val="tx2">
                    <a:lumMod val="65000"/>
                    <a:lumOff val="35000"/>
                  </a:schemeClr>
                </a:solidFill>
              </a:defRPr>
            </a:lvl1pPr>
          </a:lstStyle>
          <a:p>
            <a:pPr>
              <a:lnSpc>
                <a:spcPct val="100000"/>
              </a:lnSpc>
              <a:spcAft>
                <a:spcPts val="600"/>
              </a:spcAft>
            </a:pPr>
            <a:r>
              <a:rPr lang="en-US" sz="1200" b="0" dirty="0">
                <a:solidFill>
                  <a:schemeClr val="accent1"/>
                </a:solidFill>
              </a:rPr>
              <a:t>Public cloud</a:t>
            </a:r>
          </a:p>
        </p:txBody>
      </p:sp>
      <p:sp>
        <p:nvSpPr>
          <p:cNvPr id="29" name="TextBox 28">
            <a:extLst>
              <a:ext uri="{FF2B5EF4-FFF2-40B4-BE49-F238E27FC236}">
                <a16:creationId xmlns:a16="http://schemas.microsoft.com/office/drawing/2014/main" id="{F7B95637-2034-40BF-B098-D3C406C64404}"/>
              </a:ext>
            </a:extLst>
          </p:cNvPr>
          <p:cNvSpPr txBox="1"/>
          <p:nvPr/>
        </p:nvSpPr>
        <p:spPr>
          <a:xfrm>
            <a:off x="3243060" y="5419489"/>
            <a:ext cx="447144" cy="145171"/>
          </a:xfrm>
          <a:prstGeom prst="rect">
            <a:avLst/>
          </a:prstGeom>
          <a:noFill/>
        </p:spPr>
        <p:txBody>
          <a:bodyPr wrap="none" lIns="0" tIns="0" rIns="0" bIns="0" rtlCol="0">
            <a:noAutofit/>
          </a:bodyPr>
          <a:lstStyle/>
          <a:p>
            <a:pPr algn="ctr">
              <a:spcAft>
                <a:spcPts val="600"/>
              </a:spcAft>
            </a:pPr>
            <a:r>
              <a:rPr lang="en-US" sz="1200" dirty="0">
                <a:solidFill>
                  <a:schemeClr val="accent1"/>
                </a:solidFill>
              </a:rPr>
              <a:t>Hybrid</a:t>
            </a:r>
          </a:p>
        </p:txBody>
      </p:sp>
      <p:sp>
        <p:nvSpPr>
          <p:cNvPr id="30" name="Freeform 5">
            <a:extLst>
              <a:ext uri="{FF2B5EF4-FFF2-40B4-BE49-F238E27FC236}">
                <a16:creationId xmlns:a16="http://schemas.microsoft.com/office/drawing/2014/main" id="{02016AAF-4D9B-40B7-8A9A-4412A132B428}"/>
              </a:ext>
            </a:extLst>
          </p:cNvPr>
          <p:cNvSpPr>
            <a:spLocks/>
          </p:cNvSpPr>
          <p:nvPr/>
        </p:nvSpPr>
        <p:spPr bwMode="auto">
          <a:xfrm rot="16200000" flipH="1" flipV="1">
            <a:off x="4291518" y="5462670"/>
            <a:ext cx="109622" cy="58808"/>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spcBef>
                <a:spcPts val="0"/>
              </a:spcBef>
              <a:spcAft>
                <a:spcPts val="60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nvGrpSpPr>
          <p:cNvPr id="31" name="Group 30">
            <a:extLst>
              <a:ext uri="{FF2B5EF4-FFF2-40B4-BE49-F238E27FC236}">
                <a16:creationId xmlns:a16="http://schemas.microsoft.com/office/drawing/2014/main" id="{C7D16CEA-6848-48CD-890E-804098026201}"/>
              </a:ext>
            </a:extLst>
          </p:cNvPr>
          <p:cNvGrpSpPr/>
          <p:nvPr/>
        </p:nvGrpSpPr>
        <p:grpSpPr>
          <a:xfrm>
            <a:off x="2593419" y="5492075"/>
            <a:ext cx="1774564" cy="0"/>
            <a:chOff x="2504691" y="5492075"/>
            <a:chExt cx="1952020" cy="0"/>
          </a:xfrm>
        </p:grpSpPr>
        <p:cxnSp>
          <p:nvCxnSpPr>
            <p:cNvPr id="32" name="Straight Connector 31">
              <a:extLst>
                <a:ext uri="{FF2B5EF4-FFF2-40B4-BE49-F238E27FC236}">
                  <a16:creationId xmlns:a16="http://schemas.microsoft.com/office/drawing/2014/main" id="{AD5CC209-9CAF-48F6-BADC-016DF20ACB6E}"/>
                </a:ext>
              </a:extLst>
            </p:cNvPr>
            <p:cNvCxnSpPr>
              <a:cxnSpLocks/>
            </p:cNvCxnSpPr>
            <p:nvPr/>
          </p:nvCxnSpPr>
          <p:spPr>
            <a:xfrm>
              <a:off x="3755226" y="5492075"/>
              <a:ext cx="701485"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C26B68D-27B5-4DF5-8F37-FB8F48A7C3C3}"/>
                </a:ext>
              </a:extLst>
            </p:cNvPr>
            <p:cNvCxnSpPr>
              <a:cxnSpLocks/>
            </p:cNvCxnSpPr>
            <p:nvPr/>
          </p:nvCxnSpPr>
          <p:spPr>
            <a:xfrm flipH="1">
              <a:off x="2504691" y="5492075"/>
              <a:ext cx="666609" cy="0"/>
            </a:xfrm>
            <a:prstGeom prst="line">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sp>
        <p:nvSpPr>
          <p:cNvPr id="34" name="Freeform 5">
            <a:extLst>
              <a:ext uri="{FF2B5EF4-FFF2-40B4-BE49-F238E27FC236}">
                <a16:creationId xmlns:a16="http://schemas.microsoft.com/office/drawing/2014/main" id="{26B872A4-1215-498C-BFC7-88E02C6A27FF}"/>
              </a:ext>
            </a:extLst>
          </p:cNvPr>
          <p:cNvSpPr>
            <a:spLocks/>
          </p:cNvSpPr>
          <p:nvPr/>
        </p:nvSpPr>
        <p:spPr bwMode="auto">
          <a:xfrm rot="5400000" flipV="1">
            <a:off x="2560264" y="5462670"/>
            <a:ext cx="109622" cy="58808"/>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spcBef>
                <a:spcPts val="0"/>
              </a:spcBef>
              <a:spcAft>
                <a:spcPts val="60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sp>
        <p:nvSpPr>
          <p:cNvPr id="35" name="TextBox 34">
            <a:extLst>
              <a:ext uri="{FF2B5EF4-FFF2-40B4-BE49-F238E27FC236}">
                <a16:creationId xmlns:a16="http://schemas.microsoft.com/office/drawing/2014/main" id="{3E010A47-DB77-4A0E-B4BE-ED9B980535AD}"/>
              </a:ext>
            </a:extLst>
          </p:cNvPr>
          <p:cNvSpPr txBox="1"/>
          <p:nvPr/>
        </p:nvSpPr>
        <p:spPr bwMode="gray">
          <a:xfrm>
            <a:off x="7931263" y="1412313"/>
            <a:ext cx="2267770" cy="4531287"/>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defPPr>
              <a:defRPr lang="en-US"/>
            </a:defPPr>
            <a:lvl1pPr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solidFill>
                <a:schemeClr val="tx1"/>
              </a:solidFill>
            </a:endParaRPr>
          </a:p>
        </p:txBody>
      </p:sp>
      <p:sp>
        <p:nvSpPr>
          <p:cNvPr id="36" name="Rectangle 35">
            <a:extLst>
              <a:ext uri="{FF2B5EF4-FFF2-40B4-BE49-F238E27FC236}">
                <a16:creationId xmlns:a16="http://schemas.microsoft.com/office/drawing/2014/main" id="{D8B01095-F3D7-47DF-A259-115B90AE4128}"/>
              </a:ext>
            </a:extLst>
          </p:cNvPr>
          <p:cNvSpPr/>
          <p:nvPr/>
        </p:nvSpPr>
        <p:spPr bwMode="gray">
          <a:xfrm>
            <a:off x="7923213" y="915299"/>
            <a:ext cx="2283871" cy="494441"/>
          </a:xfrm>
          <a:prstGeom prst="rect">
            <a:avLst/>
          </a:prstGeom>
          <a:solidFill>
            <a:schemeClr val="bg2"/>
          </a:solidFill>
          <a:ln w="25400">
            <a:solidFill>
              <a:schemeClr val="bg2"/>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tx1"/>
                </a:solidFill>
              </a:rPr>
              <a:t>OSS / BSS</a:t>
            </a:r>
          </a:p>
        </p:txBody>
      </p:sp>
      <p:sp>
        <p:nvSpPr>
          <p:cNvPr id="37" name="TextBox 36">
            <a:extLst>
              <a:ext uri="{FF2B5EF4-FFF2-40B4-BE49-F238E27FC236}">
                <a16:creationId xmlns:a16="http://schemas.microsoft.com/office/drawing/2014/main" id="{47E12A06-4D88-430A-9E9B-10B942237A31}"/>
              </a:ext>
            </a:extLst>
          </p:cNvPr>
          <p:cNvSpPr txBox="1"/>
          <p:nvPr/>
        </p:nvSpPr>
        <p:spPr bwMode="gray">
          <a:xfrm>
            <a:off x="10447629" y="2269634"/>
            <a:ext cx="1371600" cy="184666"/>
          </a:xfrm>
          <a:prstGeom prst="rect">
            <a:avLst/>
          </a:prstGeom>
          <a:noFill/>
        </p:spPr>
        <p:txBody>
          <a:bodyPr wrap="square" lIns="0" tIns="0" rIns="0" bIns="0" rtlCol="0" anchor="ctr">
            <a:spAutoFit/>
          </a:bodyPr>
          <a:lstStyle/>
          <a:p>
            <a:pPr algn="ctr">
              <a:spcAft>
                <a:spcPts val="600"/>
              </a:spcAft>
            </a:pPr>
            <a:r>
              <a:rPr lang="en-US" sz="1200" dirty="0"/>
              <a:t>Operator admin</a:t>
            </a:r>
          </a:p>
        </p:txBody>
      </p:sp>
      <p:sp>
        <p:nvSpPr>
          <p:cNvPr id="42" name="TextBox 41">
            <a:extLst>
              <a:ext uri="{FF2B5EF4-FFF2-40B4-BE49-F238E27FC236}">
                <a16:creationId xmlns:a16="http://schemas.microsoft.com/office/drawing/2014/main" id="{96A4FB7D-6712-4469-8CF8-9BBC973B2A2B}"/>
              </a:ext>
            </a:extLst>
          </p:cNvPr>
          <p:cNvSpPr txBox="1"/>
          <p:nvPr/>
        </p:nvSpPr>
        <p:spPr bwMode="gray">
          <a:xfrm>
            <a:off x="10447629" y="3629357"/>
            <a:ext cx="1371600" cy="184666"/>
          </a:xfrm>
          <a:prstGeom prst="rect">
            <a:avLst/>
          </a:prstGeom>
          <a:noFill/>
        </p:spPr>
        <p:txBody>
          <a:bodyPr wrap="square" lIns="0" tIns="0" rIns="0" bIns="0" rtlCol="0" anchor="ctr">
            <a:spAutoFit/>
          </a:bodyPr>
          <a:lstStyle/>
          <a:p>
            <a:pPr algn="ctr">
              <a:spcAft>
                <a:spcPts val="600"/>
              </a:spcAft>
            </a:pPr>
            <a:r>
              <a:rPr lang="en-US" sz="1200" dirty="0"/>
              <a:t>Tenant admin</a:t>
            </a:r>
          </a:p>
        </p:txBody>
      </p:sp>
      <p:sp>
        <p:nvSpPr>
          <p:cNvPr id="47" name="TextBox 46">
            <a:extLst>
              <a:ext uri="{FF2B5EF4-FFF2-40B4-BE49-F238E27FC236}">
                <a16:creationId xmlns:a16="http://schemas.microsoft.com/office/drawing/2014/main" id="{952D0570-39E7-4865-BF88-BFB2A63C831D}"/>
              </a:ext>
            </a:extLst>
          </p:cNvPr>
          <p:cNvSpPr txBox="1"/>
          <p:nvPr/>
        </p:nvSpPr>
        <p:spPr bwMode="gray">
          <a:xfrm>
            <a:off x="10447629" y="4998836"/>
            <a:ext cx="1371600" cy="184666"/>
          </a:xfrm>
          <a:prstGeom prst="rect">
            <a:avLst/>
          </a:prstGeom>
          <a:noFill/>
        </p:spPr>
        <p:txBody>
          <a:bodyPr wrap="square" lIns="0" tIns="0" rIns="0" bIns="0" rtlCol="0" anchor="ctr">
            <a:spAutoFit/>
          </a:bodyPr>
          <a:lstStyle/>
          <a:p>
            <a:pPr algn="ctr">
              <a:spcAft>
                <a:spcPts val="600"/>
              </a:spcAft>
            </a:pPr>
            <a:r>
              <a:rPr lang="en-US" sz="1200" dirty="0"/>
              <a:t>Workflows</a:t>
            </a:r>
          </a:p>
        </p:txBody>
      </p:sp>
      <p:sp>
        <p:nvSpPr>
          <p:cNvPr id="48" name="Oval 47">
            <a:extLst>
              <a:ext uri="{FF2B5EF4-FFF2-40B4-BE49-F238E27FC236}">
                <a16:creationId xmlns:a16="http://schemas.microsoft.com/office/drawing/2014/main" id="{FCC6C94D-095A-4B8E-BB34-260EC12F7E90}"/>
              </a:ext>
            </a:extLst>
          </p:cNvPr>
          <p:cNvSpPr/>
          <p:nvPr/>
        </p:nvSpPr>
        <p:spPr bwMode="gray">
          <a:xfrm>
            <a:off x="10797562" y="4239830"/>
            <a:ext cx="671735" cy="671735"/>
          </a:xfrm>
          <a:prstGeom prst="ellipse">
            <a:avLst/>
          </a:prstGeom>
          <a:solidFill>
            <a:schemeClr val="tx1"/>
          </a:solidFill>
          <a:ln w="2540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spcAft>
                <a:spcPts val="600"/>
              </a:spcAft>
            </a:pPr>
            <a:endParaRPr lang="en-US" kern="0" dirty="0">
              <a:solidFill>
                <a:schemeClr val="bg1"/>
              </a:solidFill>
            </a:endParaRPr>
          </a:p>
        </p:txBody>
      </p:sp>
      <p:sp>
        <p:nvSpPr>
          <p:cNvPr id="49" name="TextBox 48">
            <a:extLst>
              <a:ext uri="{FF2B5EF4-FFF2-40B4-BE49-F238E27FC236}">
                <a16:creationId xmlns:a16="http://schemas.microsoft.com/office/drawing/2014/main" id="{50E2BF83-0B92-4357-B3A0-04170531ABE1}"/>
              </a:ext>
            </a:extLst>
          </p:cNvPr>
          <p:cNvSpPr txBox="1"/>
          <p:nvPr/>
        </p:nvSpPr>
        <p:spPr bwMode="gray">
          <a:xfrm>
            <a:off x="1449355" y="4114800"/>
            <a:ext cx="4182262" cy="91440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50" name="Rectangle 49">
            <a:extLst>
              <a:ext uri="{FF2B5EF4-FFF2-40B4-BE49-F238E27FC236}">
                <a16:creationId xmlns:a16="http://schemas.microsoft.com/office/drawing/2014/main" id="{390C8063-273D-4B75-AE66-405EE3FA3541}"/>
              </a:ext>
            </a:extLst>
          </p:cNvPr>
          <p:cNvSpPr/>
          <p:nvPr/>
        </p:nvSpPr>
        <p:spPr bwMode="gray">
          <a:xfrm>
            <a:off x="620541" y="4114968"/>
            <a:ext cx="817757" cy="914017"/>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NFVI</a:t>
            </a:r>
          </a:p>
        </p:txBody>
      </p:sp>
      <p:sp>
        <p:nvSpPr>
          <p:cNvPr id="51" name="Rectangle 50">
            <a:extLst>
              <a:ext uri="{FF2B5EF4-FFF2-40B4-BE49-F238E27FC236}">
                <a16:creationId xmlns:a16="http://schemas.microsoft.com/office/drawing/2014/main" id="{F44150E1-6E7D-4D47-8EC3-C12D2E5790FC}"/>
              </a:ext>
            </a:extLst>
          </p:cNvPr>
          <p:cNvSpPr/>
          <p:nvPr/>
        </p:nvSpPr>
        <p:spPr bwMode="gray">
          <a:xfrm>
            <a:off x="3126034" y="4660876"/>
            <a:ext cx="831728" cy="1669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000" dirty="0">
                <a:solidFill>
                  <a:schemeClr val="bg1"/>
                </a:solidFill>
              </a:rPr>
              <a:t>Storage</a:t>
            </a:r>
          </a:p>
        </p:txBody>
      </p:sp>
      <p:sp>
        <p:nvSpPr>
          <p:cNvPr id="53" name="Rectangle 52">
            <a:extLst>
              <a:ext uri="{FF2B5EF4-FFF2-40B4-BE49-F238E27FC236}">
                <a16:creationId xmlns:a16="http://schemas.microsoft.com/office/drawing/2014/main" id="{4A8C6E2B-523B-4CB2-A349-B958C2DCADAB}"/>
              </a:ext>
            </a:extLst>
          </p:cNvPr>
          <p:cNvSpPr/>
          <p:nvPr/>
        </p:nvSpPr>
        <p:spPr bwMode="gray">
          <a:xfrm>
            <a:off x="1747555" y="4673148"/>
            <a:ext cx="882629" cy="1546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1000" dirty="0">
                <a:solidFill>
                  <a:schemeClr val="bg1"/>
                </a:solidFill>
              </a:rPr>
              <a:t>Compute</a:t>
            </a:r>
          </a:p>
        </p:txBody>
      </p:sp>
      <p:sp>
        <p:nvSpPr>
          <p:cNvPr id="73" name="Rectangle 72">
            <a:extLst>
              <a:ext uri="{FF2B5EF4-FFF2-40B4-BE49-F238E27FC236}">
                <a16:creationId xmlns:a16="http://schemas.microsoft.com/office/drawing/2014/main" id="{45BED7CC-B5E0-49CD-80DD-D06DCA408DC5}"/>
              </a:ext>
            </a:extLst>
          </p:cNvPr>
          <p:cNvSpPr/>
          <p:nvPr/>
        </p:nvSpPr>
        <p:spPr bwMode="gray">
          <a:xfrm>
            <a:off x="4421215" y="4646389"/>
            <a:ext cx="809689" cy="1814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000" dirty="0">
                <a:solidFill>
                  <a:schemeClr val="bg1"/>
                </a:solidFill>
              </a:rPr>
              <a:t>Networking</a:t>
            </a:r>
          </a:p>
        </p:txBody>
      </p:sp>
      <p:cxnSp>
        <p:nvCxnSpPr>
          <p:cNvPr id="77" name="Straight Connector 76">
            <a:extLst>
              <a:ext uri="{FF2B5EF4-FFF2-40B4-BE49-F238E27FC236}">
                <a16:creationId xmlns:a16="http://schemas.microsoft.com/office/drawing/2014/main" id="{96A8426D-C7DB-4BEF-817E-00C4204F7BB0}"/>
              </a:ext>
            </a:extLst>
          </p:cNvPr>
          <p:cNvCxnSpPr/>
          <p:nvPr/>
        </p:nvCxnSpPr>
        <p:spPr bwMode="gray">
          <a:xfrm>
            <a:off x="2540904" y="4443072"/>
            <a:ext cx="704228" cy="0"/>
          </a:xfrm>
          <a:prstGeom prst="line">
            <a:avLst/>
          </a:prstGeom>
          <a:no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cxnSp>
      <p:cxnSp>
        <p:nvCxnSpPr>
          <p:cNvPr id="78" name="Straight Connector 77">
            <a:extLst>
              <a:ext uri="{FF2B5EF4-FFF2-40B4-BE49-F238E27FC236}">
                <a16:creationId xmlns:a16="http://schemas.microsoft.com/office/drawing/2014/main" id="{0C4F4FB2-1B53-4089-AE07-C6BE80C41213}"/>
              </a:ext>
            </a:extLst>
          </p:cNvPr>
          <p:cNvCxnSpPr/>
          <p:nvPr/>
        </p:nvCxnSpPr>
        <p:spPr bwMode="gray">
          <a:xfrm>
            <a:off x="3818105" y="4443072"/>
            <a:ext cx="704228" cy="0"/>
          </a:xfrm>
          <a:prstGeom prst="line">
            <a:avLst/>
          </a:prstGeom>
          <a:noFill/>
          <a:ln w="25400">
            <a:solidFill>
              <a:schemeClr val="bg1"/>
            </a:solidFill>
            <a:prstDash val="sysDot"/>
          </a:ln>
          <a:effectLst/>
        </p:spPr>
        <p:style>
          <a:lnRef idx="1">
            <a:schemeClr val="accent1"/>
          </a:lnRef>
          <a:fillRef idx="3">
            <a:schemeClr val="accent1"/>
          </a:fillRef>
          <a:effectRef idx="2">
            <a:schemeClr val="accent1"/>
          </a:effectRef>
          <a:fontRef idx="minor">
            <a:schemeClr val="lt1"/>
          </a:fontRef>
        </p:style>
      </p:cxnSp>
      <p:sp>
        <p:nvSpPr>
          <p:cNvPr id="79" name="Right Triangle 78">
            <a:extLst>
              <a:ext uri="{FF2B5EF4-FFF2-40B4-BE49-F238E27FC236}">
                <a16:creationId xmlns:a16="http://schemas.microsoft.com/office/drawing/2014/main" id="{4435F259-A821-4D11-B1BB-F2B1ECF8894C}"/>
              </a:ext>
            </a:extLst>
          </p:cNvPr>
          <p:cNvSpPr/>
          <p:nvPr/>
        </p:nvSpPr>
        <p:spPr bwMode="gray">
          <a:xfrm rot="2700000" flipH="1">
            <a:off x="2026653" y="4814637"/>
            <a:ext cx="274320" cy="274320"/>
          </a:xfrm>
          <a:prstGeom prst="rtTriangle">
            <a:avLst/>
          </a:prstGeom>
          <a:solidFill>
            <a:schemeClr val="accent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80" name="Right Triangle 79">
            <a:extLst>
              <a:ext uri="{FF2B5EF4-FFF2-40B4-BE49-F238E27FC236}">
                <a16:creationId xmlns:a16="http://schemas.microsoft.com/office/drawing/2014/main" id="{D62A9C1C-7EAF-4583-AC01-7AF0A666EFF1}"/>
              </a:ext>
            </a:extLst>
          </p:cNvPr>
          <p:cNvSpPr/>
          <p:nvPr/>
        </p:nvSpPr>
        <p:spPr bwMode="gray">
          <a:xfrm rot="2700000" flipH="1">
            <a:off x="4678592" y="4814638"/>
            <a:ext cx="274320" cy="274320"/>
          </a:xfrm>
          <a:prstGeom prst="rtTriangle">
            <a:avLst/>
          </a:prstGeom>
          <a:solidFill>
            <a:schemeClr val="accent1"/>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81" name="TextBox 80">
            <a:extLst>
              <a:ext uri="{FF2B5EF4-FFF2-40B4-BE49-F238E27FC236}">
                <a16:creationId xmlns:a16="http://schemas.microsoft.com/office/drawing/2014/main" id="{934FDF2D-0D4B-4B7A-8DC9-DD07E4BC877F}"/>
              </a:ext>
            </a:extLst>
          </p:cNvPr>
          <p:cNvSpPr txBox="1"/>
          <p:nvPr/>
        </p:nvSpPr>
        <p:spPr bwMode="gray">
          <a:xfrm>
            <a:off x="1444535" y="2757327"/>
            <a:ext cx="4187082" cy="894598"/>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82" name="Rectangle 81">
            <a:extLst>
              <a:ext uri="{FF2B5EF4-FFF2-40B4-BE49-F238E27FC236}">
                <a16:creationId xmlns:a16="http://schemas.microsoft.com/office/drawing/2014/main" id="{A7B1EE0B-DDF9-4BE4-AA4E-D2FFB94C801A}"/>
              </a:ext>
            </a:extLst>
          </p:cNvPr>
          <p:cNvSpPr/>
          <p:nvPr/>
        </p:nvSpPr>
        <p:spPr bwMode="gray">
          <a:xfrm>
            <a:off x="628806" y="2757514"/>
            <a:ext cx="804672" cy="894224"/>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spcAft>
                <a:spcPts val="600"/>
              </a:spcAft>
              <a:defRPr/>
            </a:pPr>
            <a:r>
              <a:rPr lang="en-US" sz="1050" kern="0" dirty="0">
                <a:solidFill>
                  <a:schemeClr val="bg1"/>
                </a:solidFill>
              </a:rPr>
              <a:t>VNF</a:t>
            </a:r>
          </a:p>
        </p:txBody>
      </p:sp>
      <p:grpSp>
        <p:nvGrpSpPr>
          <p:cNvPr id="83" name="Group 82">
            <a:extLst>
              <a:ext uri="{FF2B5EF4-FFF2-40B4-BE49-F238E27FC236}">
                <a16:creationId xmlns:a16="http://schemas.microsoft.com/office/drawing/2014/main" id="{D0C82FB5-D8E2-4768-B9F8-28FDFAA65256}"/>
              </a:ext>
            </a:extLst>
          </p:cNvPr>
          <p:cNvGrpSpPr/>
          <p:nvPr/>
        </p:nvGrpSpPr>
        <p:grpSpPr bwMode="gray">
          <a:xfrm>
            <a:off x="1532003" y="2936048"/>
            <a:ext cx="3940701" cy="537156"/>
            <a:chOff x="1604715" y="3097711"/>
            <a:chExt cx="3057505" cy="537156"/>
          </a:xfrm>
          <a:solidFill>
            <a:schemeClr val="accent6">
              <a:lumMod val="50000"/>
              <a:alpha val="67000"/>
            </a:schemeClr>
          </a:solidFill>
        </p:grpSpPr>
        <p:sp>
          <p:nvSpPr>
            <p:cNvPr id="84" name="Rectangle 83">
              <a:extLst>
                <a:ext uri="{FF2B5EF4-FFF2-40B4-BE49-F238E27FC236}">
                  <a16:creationId xmlns:a16="http://schemas.microsoft.com/office/drawing/2014/main" id="{C7EDFE8B-D89E-48D8-9671-0B5454C9C3FC}"/>
                </a:ext>
              </a:extLst>
            </p:cNvPr>
            <p:cNvSpPr/>
            <p:nvPr/>
          </p:nvSpPr>
          <p:spPr bwMode="gray">
            <a:xfrm>
              <a:off x="1604715" y="3097711"/>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5" name="Rectangle 84">
              <a:extLst>
                <a:ext uri="{FF2B5EF4-FFF2-40B4-BE49-F238E27FC236}">
                  <a16:creationId xmlns:a16="http://schemas.microsoft.com/office/drawing/2014/main" id="{AB0D476D-885B-4BE6-AED6-928503C9AF5A}"/>
                </a:ext>
              </a:extLst>
            </p:cNvPr>
            <p:cNvSpPr/>
            <p:nvPr/>
          </p:nvSpPr>
          <p:spPr bwMode="gray">
            <a:xfrm>
              <a:off x="2639782" y="3097711"/>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6" name="Rectangle 85">
              <a:extLst>
                <a:ext uri="{FF2B5EF4-FFF2-40B4-BE49-F238E27FC236}">
                  <a16:creationId xmlns:a16="http://schemas.microsoft.com/office/drawing/2014/main" id="{1DA7F1C7-AFCB-47B6-BBFC-E6EBF24743AC}"/>
                </a:ext>
              </a:extLst>
            </p:cNvPr>
            <p:cNvSpPr/>
            <p:nvPr/>
          </p:nvSpPr>
          <p:spPr bwMode="gray">
            <a:xfrm>
              <a:off x="3673171" y="3101933"/>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EMS</a:t>
              </a:r>
            </a:p>
          </p:txBody>
        </p:sp>
        <p:sp>
          <p:nvSpPr>
            <p:cNvPr id="87" name="Rectangle 86">
              <a:extLst>
                <a:ext uri="{FF2B5EF4-FFF2-40B4-BE49-F238E27FC236}">
                  <a16:creationId xmlns:a16="http://schemas.microsoft.com/office/drawing/2014/main" id="{5E3953D6-230B-4EBC-BFCB-342767C95E6F}"/>
                </a:ext>
              </a:extLst>
            </p:cNvPr>
            <p:cNvSpPr/>
            <p:nvPr/>
          </p:nvSpPr>
          <p:spPr bwMode="gray">
            <a:xfrm>
              <a:off x="1604715" y="3400992"/>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sp>
          <p:nvSpPr>
            <p:cNvPr id="88" name="Rectangle 87">
              <a:extLst>
                <a:ext uri="{FF2B5EF4-FFF2-40B4-BE49-F238E27FC236}">
                  <a16:creationId xmlns:a16="http://schemas.microsoft.com/office/drawing/2014/main" id="{0E6D69B2-A46A-41AC-B50C-A536E89D1ADB}"/>
                </a:ext>
              </a:extLst>
            </p:cNvPr>
            <p:cNvSpPr/>
            <p:nvPr/>
          </p:nvSpPr>
          <p:spPr bwMode="gray">
            <a:xfrm>
              <a:off x="2638104" y="3400992"/>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sp>
          <p:nvSpPr>
            <p:cNvPr id="89" name="Rectangle 88">
              <a:extLst>
                <a:ext uri="{FF2B5EF4-FFF2-40B4-BE49-F238E27FC236}">
                  <a16:creationId xmlns:a16="http://schemas.microsoft.com/office/drawing/2014/main" id="{F47BF28A-C8E2-4AF6-B592-818FD800EFE4}"/>
                </a:ext>
              </a:extLst>
            </p:cNvPr>
            <p:cNvSpPr/>
            <p:nvPr/>
          </p:nvSpPr>
          <p:spPr bwMode="gray">
            <a:xfrm>
              <a:off x="3673171" y="3405217"/>
              <a:ext cx="989049" cy="229650"/>
            </a:xfrm>
            <a:prstGeom prst="rect">
              <a:avLst/>
            </a:prstGeom>
            <a:grpFill/>
            <a:ln w="19050">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spcAft>
                  <a:spcPts val="600"/>
                </a:spcAft>
              </a:pPr>
              <a:r>
                <a:rPr lang="en-US" sz="1000" kern="0" dirty="0">
                  <a:solidFill>
                    <a:schemeClr val="bg1"/>
                  </a:solidFill>
                </a:rPr>
                <a:t>VNF</a:t>
              </a:r>
            </a:p>
          </p:txBody>
        </p:sp>
      </p:grpSp>
      <p:sp>
        <p:nvSpPr>
          <p:cNvPr id="90" name="TextBox 89">
            <a:extLst>
              <a:ext uri="{FF2B5EF4-FFF2-40B4-BE49-F238E27FC236}">
                <a16:creationId xmlns:a16="http://schemas.microsoft.com/office/drawing/2014/main" id="{5B686A3F-AECA-430C-8EF5-B55D97BBC153}"/>
              </a:ext>
            </a:extLst>
          </p:cNvPr>
          <p:cNvSpPr txBox="1"/>
          <p:nvPr/>
        </p:nvSpPr>
        <p:spPr bwMode="gray">
          <a:xfrm>
            <a:off x="6092959" y="1890832"/>
            <a:ext cx="1373821" cy="3951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Third party</a:t>
            </a:r>
          </a:p>
        </p:txBody>
      </p:sp>
      <p:sp>
        <p:nvSpPr>
          <p:cNvPr id="91" name="Rectangle 90">
            <a:extLst>
              <a:ext uri="{FF2B5EF4-FFF2-40B4-BE49-F238E27FC236}">
                <a16:creationId xmlns:a16="http://schemas.microsoft.com/office/drawing/2014/main" id="{15094797-7D3A-4CDC-AD10-E0CA32654EAD}"/>
              </a:ext>
            </a:extLst>
          </p:cNvPr>
          <p:cNvSpPr/>
          <p:nvPr/>
        </p:nvSpPr>
        <p:spPr bwMode="gray">
          <a:xfrm>
            <a:off x="6092959" y="1527619"/>
            <a:ext cx="1373821" cy="3762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sp>
        <p:nvSpPr>
          <p:cNvPr id="92" name="TextBox 91">
            <a:extLst>
              <a:ext uri="{FF2B5EF4-FFF2-40B4-BE49-F238E27FC236}">
                <a16:creationId xmlns:a16="http://schemas.microsoft.com/office/drawing/2014/main" id="{732BD955-813F-408B-A739-6BFED437A254}"/>
              </a:ext>
            </a:extLst>
          </p:cNvPr>
          <p:cNvSpPr txBox="1"/>
          <p:nvPr/>
        </p:nvSpPr>
        <p:spPr bwMode="gray">
          <a:xfrm>
            <a:off x="8203351" y="1883698"/>
            <a:ext cx="1723594" cy="3951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Third party</a:t>
            </a:r>
          </a:p>
        </p:txBody>
      </p:sp>
      <p:sp>
        <p:nvSpPr>
          <p:cNvPr id="93" name="Rectangle 92">
            <a:extLst>
              <a:ext uri="{FF2B5EF4-FFF2-40B4-BE49-F238E27FC236}">
                <a16:creationId xmlns:a16="http://schemas.microsoft.com/office/drawing/2014/main" id="{CA11891E-0F87-4364-B1FD-1395ADAE43E5}"/>
              </a:ext>
            </a:extLst>
          </p:cNvPr>
          <p:cNvSpPr/>
          <p:nvPr/>
        </p:nvSpPr>
        <p:spPr bwMode="gray">
          <a:xfrm>
            <a:off x="8203351" y="1527619"/>
            <a:ext cx="1723594" cy="376269"/>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cxnSp>
        <p:nvCxnSpPr>
          <p:cNvPr id="94" name="Straight Connector 93">
            <a:extLst>
              <a:ext uri="{FF2B5EF4-FFF2-40B4-BE49-F238E27FC236}">
                <a16:creationId xmlns:a16="http://schemas.microsoft.com/office/drawing/2014/main" id="{603CF659-0728-40DC-8FD2-F74BD40B140B}"/>
              </a:ext>
            </a:extLst>
          </p:cNvPr>
          <p:cNvCxnSpPr/>
          <p:nvPr/>
        </p:nvCxnSpPr>
        <p:spPr bwMode="gray">
          <a:xfrm>
            <a:off x="6210623" y="1712031"/>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54A23A09-5F47-478C-A3BF-6A5C89C0190C}"/>
              </a:ext>
            </a:extLst>
          </p:cNvPr>
          <p:cNvSpPr/>
          <p:nvPr/>
        </p:nvSpPr>
        <p:spPr bwMode="gray">
          <a:xfrm>
            <a:off x="6515036" y="1574406"/>
            <a:ext cx="529667" cy="282696"/>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cxnSp>
        <p:nvCxnSpPr>
          <p:cNvPr id="96" name="Straight Connector 95">
            <a:extLst>
              <a:ext uri="{FF2B5EF4-FFF2-40B4-BE49-F238E27FC236}">
                <a16:creationId xmlns:a16="http://schemas.microsoft.com/office/drawing/2014/main" id="{68B2E491-60DF-4A08-9C9F-17D8565F346F}"/>
              </a:ext>
            </a:extLst>
          </p:cNvPr>
          <p:cNvCxnSpPr>
            <a:cxnSpLocks/>
          </p:cNvCxnSpPr>
          <p:nvPr/>
        </p:nvCxnSpPr>
        <p:spPr bwMode="gray">
          <a:xfrm>
            <a:off x="8346990" y="1712031"/>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B089529-57D3-482B-813F-A77FC5BB93B3}"/>
              </a:ext>
            </a:extLst>
          </p:cNvPr>
          <p:cNvSpPr/>
          <p:nvPr/>
        </p:nvSpPr>
        <p:spPr bwMode="gray">
          <a:xfrm>
            <a:off x="8732889" y="1574406"/>
            <a:ext cx="664519" cy="282696"/>
          </a:xfrm>
          <a:prstGeom prst="rect">
            <a:avLst/>
          </a:prstGeom>
          <a:solidFill>
            <a:schemeClr val="tx1"/>
          </a:solidFill>
          <a:ln w="25400">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NFVO</a:t>
            </a:r>
          </a:p>
        </p:txBody>
      </p:sp>
      <p:sp>
        <p:nvSpPr>
          <p:cNvPr id="98" name="Rectangle 97">
            <a:extLst>
              <a:ext uri="{FF2B5EF4-FFF2-40B4-BE49-F238E27FC236}">
                <a16:creationId xmlns:a16="http://schemas.microsoft.com/office/drawing/2014/main" id="{280A046A-604F-471C-9BE2-E9342D0DB96A}"/>
              </a:ext>
            </a:extLst>
          </p:cNvPr>
          <p:cNvSpPr/>
          <p:nvPr/>
        </p:nvSpPr>
        <p:spPr bwMode="gray">
          <a:xfrm>
            <a:off x="6092959" y="2757327"/>
            <a:ext cx="1373821" cy="320940"/>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6"/>
                </a:solidFill>
              </a:rPr>
              <a:t>VNFM</a:t>
            </a:r>
          </a:p>
        </p:txBody>
      </p:sp>
      <p:sp>
        <p:nvSpPr>
          <p:cNvPr id="99" name="TextBox 98">
            <a:extLst>
              <a:ext uri="{FF2B5EF4-FFF2-40B4-BE49-F238E27FC236}">
                <a16:creationId xmlns:a16="http://schemas.microsoft.com/office/drawing/2014/main" id="{5166BE28-B88F-4D90-9D5B-E19FD2E542FD}"/>
              </a:ext>
            </a:extLst>
          </p:cNvPr>
          <p:cNvSpPr txBox="1"/>
          <p:nvPr/>
        </p:nvSpPr>
        <p:spPr bwMode="gray">
          <a:xfrm>
            <a:off x="6092959" y="3067131"/>
            <a:ext cx="1373821" cy="709821"/>
          </a:xfrm>
          <a:prstGeom prst="rect">
            <a:avLst/>
          </a:prstGeom>
          <a:solidFill>
            <a:schemeClr val="accent6"/>
          </a:solidFill>
          <a:ln w="25400">
            <a:solidFill>
              <a:schemeClr val="accent6"/>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Partner VFNM</a:t>
            </a:r>
          </a:p>
        </p:txBody>
      </p:sp>
      <p:cxnSp>
        <p:nvCxnSpPr>
          <p:cNvPr id="100" name="Straight Connector 99">
            <a:extLst>
              <a:ext uri="{FF2B5EF4-FFF2-40B4-BE49-F238E27FC236}">
                <a16:creationId xmlns:a16="http://schemas.microsoft.com/office/drawing/2014/main" id="{EB60CBDC-7255-4ABE-AB0D-C0F53C5BB563}"/>
              </a:ext>
            </a:extLst>
          </p:cNvPr>
          <p:cNvCxnSpPr/>
          <p:nvPr/>
        </p:nvCxnSpPr>
        <p:spPr bwMode="gray">
          <a:xfrm>
            <a:off x="6210623" y="2951825"/>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9698F37F-99C7-4FA9-AD79-63967749260A}"/>
              </a:ext>
            </a:extLst>
          </p:cNvPr>
          <p:cNvSpPr/>
          <p:nvPr/>
        </p:nvSpPr>
        <p:spPr bwMode="gray">
          <a:xfrm>
            <a:off x="6515036" y="2799748"/>
            <a:ext cx="529667" cy="320940"/>
          </a:xfrm>
          <a:prstGeom prst="rect">
            <a:avLst/>
          </a:prstGeom>
          <a:solidFill>
            <a:schemeClr val="accent6"/>
          </a:solidFill>
          <a:ln w="25400">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VNFM</a:t>
            </a:r>
          </a:p>
        </p:txBody>
      </p:sp>
      <p:sp>
        <p:nvSpPr>
          <p:cNvPr id="102" name="TextBox 101">
            <a:extLst>
              <a:ext uri="{FF2B5EF4-FFF2-40B4-BE49-F238E27FC236}">
                <a16:creationId xmlns:a16="http://schemas.microsoft.com/office/drawing/2014/main" id="{467F1E6E-F8B4-48E7-9586-C7A7888315C4}"/>
              </a:ext>
            </a:extLst>
          </p:cNvPr>
          <p:cNvSpPr txBox="1"/>
          <p:nvPr/>
        </p:nvSpPr>
        <p:spPr bwMode="gray">
          <a:xfrm>
            <a:off x="8203351" y="3067133"/>
            <a:ext cx="1723594" cy="70981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r>
              <a:rPr lang="en-US" dirty="0">
                <a:solidFill>
                  <a:schemeClr val="bg1"/>
                </a:solidFill>
              </a:rPr>
              <a:t>vRealize</a:t>
            </a:r>
            <a:br>
              <a:rPr lang="en-US" dirty="0">
                <a:solidFill>
                  <a:schemeClr val="bg1"/>
                </a:solidFill>
              </a:rPr>
            </a:br>
            <a:r>
              <a:rPr lang="en-US" dirty="0">
                <a:solidFill>
                  <a:schemeClr val="bg1"/>
                </a:solidFill>
              </a:rPr>
              <a:t>Operations</a:t>
            </a:r>
            <a:br>
              <a:rPr lang="en-US" dirty="0">
                <a:solidFill>
                  <a:schemeClr val="bg1"/>
                </a:solidFill>
              </a:rPr>
            </a:br>
            <a:r>
              <a:rPr lang="en-US" dirty="0">
                <a:solidFill>
                  <a:schemeClr val="bg1"/>
                </a:solidFill>
              </a:rPr>
              <a:t>Manager</a:t>
            </a:r>
          </a:p>
        </p:txBody>
      </p:sp>
      <p:sp>
        <p:nvSpPr>
          <p:cNvPr id="103" name="Rectangle 102">
            <a:extLst>
              <a:ext uri="{FF2B5EF4-FFF2-40B4-BE49-F238E27FC236}">
                <a16:creationId xmlns:a16="http://schemas.microsoft.com/office/drawing/2014/main" id="{7D2E57F5-B8B0-4297-BA68-5C2E45EFC383}"/>
              </a:ext>
            </a:extLst>
          </p:cNvPr>
          <p:cNvSpPr/>
          <p:nvPr/>
        </p:nvSpPr>
        <p:spPr bwMode="gray">
          <a:xfrm>
            <a:off x="8203351" y="2757327"/>
            <a:ext cx="1723594" cy="32093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OA&amp;M</a:t>
            </a:r>
          </a:p>
        </p:txBody>
      </p:sp>
      <p:cxnSp>
        <p:nvCxnSpPr>
          <p:cNvPr id="104" name="Straight Connector 103">
            <a:extLst>
              <a:ext uri="{FF2B5EF4-FFF2-40B4-BE49-F238E27FC236}">
                <a16:creationId xmlns:a16="http://schemas.microsoft.com/office/drawing/2014/main" id="{F1B71C6A-350B-4F05-91D4-EF2A66F90D50}"/>
              </a:ext>
            </a:extLst>
          </p:cNvPr>
          <p:cNvCxnSpPr>
            <a:cxnSpLocks/>
          </p:cNvCxnSpPr>
          <p:nvPr/>
        </p:nvCxnSpPr>
        <p:spPr bwMode="gray">
          <a:xfrm>
            <a:off x="8346990" y="2960748"/>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78184FD4-D4C6-40F7-AF77-C434DF881B3C}"/>
              </a:ext>
            </a:extLst>
          </p:cNvPr>
          <p:cNvSpPr/>
          <p:nvPr/>
        </p:nvSpPr>
        <p:spPr bwMode="gray">
          <a:xfrm>
            <a:off x="8699662" y="2799748"/>
            <a:ext cx="730972" cy="32093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OA&amp;M</a:t>
            </a:r>
          </a:p>
        </p:txBody>
      </p:sp>
      <p:sp>
        <p:nvSpPr>
          <p:cNvPr id="106" name="TextBox 105">
            <a:extLst>
              <a:ext uri="{FF2B5EF4-FFF2-40B4-BE49-F238E27FC236}">
                <a16:creationId xmlns:a16="http://schemas.microsoft.com/office/drawing/2014/main" id="{3AC7A2DA-A2F1-4F9D-AEB9-1D05941465AD}"/>
              </a:ext>
            </a:extLst>
          </p:cNvPr>
          <p:cNvSpPr txBox="1"/>
          <p:nvPr/>
        </p:nvSpPr>
        <p:spPr bwMode="gray">
          <a:xfrm>
            <a:off x="6086596" y="4433896"/>
            <a:ext cx="1373821" cy="1097703"/>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07" name="Rectangle 106">
            <a:extLst>
              <a:ext uri="{FF2B5EF4-FFF2-40B4-BE49-F238E27FC236}">
                <a16:creationId xmlns:a16="http://schemas.microsoft.com/office/drawing/2014/main" id="{382B0D6C-4A1C-4E5B-82CE-AFDDC3441CA1}"/>
              </a:ext>
            </a:extLst>
          </p:cNvPr>
          <p:cNvSpPr/>
          <p:nvPr/>
        </p:nvSpPr>
        <p:spPr bwMode="gray">
          <a:xfrm>
            <a:off x="6086596" y="4118618"/>
            <a:ext cx="1373821" cy="32094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VIM</a:t>
            </a:r>
          </a:p>
        </p:txBody>
      </p:sp>
      <p:sp>
        <p:nvSpPr>
          <p:cNvPr id="108" name="Rectangle 107">
            <a:extLst>
              <a:ext uri="{FF2B5EF4-FFF2-40B4-BE49-F238E27FC236}">
                <a16:creationId xmlns:a16="http://schemas.microsoft.com/office/drawing/2014/main" id="{DBA02F86-08A3-4568-BC97-1F489D58CC5B}"/>
              </a:ext>
            </a:extLst>
          </p:cNvPr>
          <p:cNvSpPr/>
          <p:nvPr/>
        </p:nvSpPr>
        <p:spPr bwMode="gray">
          <a:xfrm>
            <a:off x="6154518" y="5123918"/>
            <a:ext cx="1237977" cy="276999"/>
          </a:xfrm>
          <a:prstGeom prst="rect">
            <a:avLst/>
          </a:prstGeom>
          <a:solidFill>
            <a:schemeClr val="accent1">
              <a:lumMod val="50000"/>
              <a:alpha val="67000"/>
            </a:schemeClr>
          </a:solidFill>
        </p:spPr>
        <p:txBody>
          <a:bodyPr wrap="square" anchor="ctr">
            <a:spAutoFit/>
          </a:bodyPr>
          <a:lstStyle/>
          <a:p>
            <a:pPr lvl="0" algn="ctr">
              <a:spcAft>
                <a:spcPts val="600"/>
              </a:spcAft>
            </a:pPr>
            <a:r>
              <a:rPr lang="en-US" sz="1200" dirty="0">
                <a:solidFill>
                  <a:prstClr val="white"/>
                </a:solidFill>
              </a:rPr>
              <a:t>VIO</a:t>
            </a:r>
          </a:p>
        </p:txBody>
      </p:sp>
      <p:sp>
        <p:nvSpPr>
          <p:cNvPr id="109" name="Rectangle 108">
            <a:extLst>
              <a:ext uri="{FF2B5EF4-FFF2-40B4-BE49-F238E27FC236}">
                <a16:creationId xmlns:a16="http://schemas.microsoft.com/office/drawing/2014/main" id="{97B9E8F9-C34A-4D75-ACE7-5A0D782528CA}"/>
              </a:ext>
            </a:extLst>
          </p:cNvPr>
          <p:cNvSpPr/>
          <p:nvPr/>
        </p:nvSpPr>
        <p:spPr bwMode="gray">
          <a:xfrm>
            <a:off x="6154518" y="4572352"/>
            <a:ext cx="1237977" cy="461665"/>
          </a:xfrm>
          <a:prstGeom prst="rect">
            <a:avLst/>
          </a:prstGeom>
          <a:solidFill>
            <a:schemeClr val="accent1">
              <a:lumMod val="50000"/>
              <a:alpha val="67000"/>
            </a:schemeClr>
          </a:solidFill>
        </p:spPr>
        <p:txBody>
          <a:bodyPr wrap="square" anchor="ctr">
            <a:spAutoFit/>
          </a:bodyPr>
          <a:lstStyle/>
          <a:p>
            <a:pPr lvl="0" algn="ctr">
              <a:spcAft>
                <a:spcPts val="600"/>
              </a:spcAft>
            </a:pPr>
            <a:r>
              <a:rPr lang="en-US" sz="1200" dirty="0">
                <a:solidFill>
                  <a:prstClr val="white"/>
                </a:solidFill>
              </a:rPr>
              <a:t>vCloud</a:t>
            </a:r>
            <a:br>
              <a:rPr lang="en-US" sz="1200" dirty="0">
                <a:solidFill>
                  <a:prstClr val="white"/>
                </a:solidFill>
              </a:rPr>
            </a:br>
            <a:r>
              <a:rPr lang="en-US" sz="1200" dirty="0">
                <a:solidFill>
                  <a:prstClr val="white"/>
                </a:solidFill>
              </a:rPr>
              <a:t>Director</a:t>
            </a:r>
          </a:p>
        </p:txBody>
      </p:sp>
      <p:cxnSp>
        <p:nvCxnSpPr>
          <p:cNvPr id="110" name="Straight Connector 109">
            <a:extLst>
              <a:ext uri="{FF2B5EF4-FFF2-40B4-BE49-F238E27FC236}">
                <a16:creationId xmlns:a16="http://schemas.microsoft.com/office/drawing/2014/main" id="{C0316C20-76B6-41EB-A40C-23538C5EC3D6}"/>
              </a:ext>
            </a:extLst>
          </p:cNvPr>
          <p:cNvCxnSpPr/>
          <p:nvPr/>
        </p:nvCxnSpPr>
        <p:spPr bwMode="gray">
          <a:xfrm>
            <a:off x="6204260" y="4326218"/>
            <a:ext cx="1144842"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C6B7DCAE-9AAB-4A94-AD4F-264D760D1C3A}"/>
              </a:ext>
            </a:extLst>
          </p:cNvPr>
          <p:cNvSpPr/>
          <p:nvPr/>
        </p:nvSpPr>
        <p:spPr bwMode="gray">
          <a:xfrm>
            <a:off x="6554636" y="4165748"/>
            <a:ext cx="437741" cy="320940"/>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VIM</a:t>
            </a:r>
          </a:p>
        </p:txBody>
      </p:sp>
      <p:sp>
        <p:nvSpPr>
          <p:cNvPr id="112" name="TextBox 111">
            <a:extLst>
              <a:ext uri="{FF2B5EF4-FFF2-40B4-BE49-F238E27FC236}">
                <a16:creationId xmlns:a16="http://schemas.microsoft.com/office/drawing/2014/main" id="{41B8BCB6-09CB-4D6C-8DC3-D1780DE67A65}"/>
              </a:ext>
            </a:extLst>
          </p:cNvPr>
          <p:cNvSpPr txBox="1"/>
          <p:nvPr/>
        </p:nvSpPr>
        <p:spPr bwMode="gray">
          <a:xfrm>
            <a:off x="8203351" y="4552547"/>
            <a:ext cx="1723594" cy="985864"/>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lvl="0" algn="ctr">
              <a:lnSpc>
                <a:spcPct val="90000"/>
              </a:lnSpc>
              <a:defRPr sz="1200" kern="0">
                <a:solidFill>
                  <a:schemeClr val="accent6"/>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Aft>
                <a:spcPts val="600"/>
              </a:spcAft>
            </a:pPr>
            <a:endParaRPr lang="en-US" dirty="0"/>
          </a:p>
        </p:txBody>
      </p:sp>
      <p:sp>
        <p:nvSpPr>
          <p:cNvPr id="113" name="Rectangle 112">
            <a:extLst>
              <a:ext uri="{FF2B5EF4-FFF2-40B4-BE49-F238E27FC236}">
                <a16:creationId xmlns:a16="http://schemas.microsoft.com/office/drawing/2014/main" id="{739B4A34-39B2-4BBE-8627-7F9F11D71A1F}"/>
              </a:ext>
            </a:extLst>
          </p:cNvPr>
          <p:cNvSpPr/>
          <p:nvPr/>
        </p:nvSpPr>
        <p:spPr bwMode="gray">
          <a:xfrm>
            <a:off x="8203351" y="4130903"/>
            <a:ext cx="1723594" cy="436799"/>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accent1"/>
                </a:solidFill>
              </a:rPr>
              <a:t>OI</a:t>
            </a:r>
          </a:p>
        </p:txBody>
      </p:sp>
      <p:sp>
        <p:nvSpPr>
          <p:cNvPr id="114" name="Rectangle 113">
            <a:extLst>
              <a:ext uri="{FF2B5EF4-FFF2-40B4-BE49-F238E27FC236}">
                <a16:creationId xmlns:a16="http://schemas.microsoft.com/office/drawing/2014/main" id="{95034222-3E89-4EDB-8D4E-9FE8D7ACFDB6}"/>
              </a:ext>
            </a:extLst>
          </p:cNvPr>
          <p:cNvSpPr/>
          <p:nvPr/>
        </p:nvSpPr>
        <p:spPr bwMode="gray">
          <a:xfrm>
            <a:off x="8288566" y="4567960"/>
            <a:ext cx="1553164" cy="461665"/>
          </a:xfrm>
          <a:prstGeom prst="rect">
            <a:avLst/>
          </a:prstGeom>
          <a:solidFill>
            <a:schemeClr val="accent1">
              <a:lumMod val="50000"/>
              <a:alpha val="67000"/>
            </a:schemeClr>
          </a:solidFill>
        </p:spPr>
        <p:txBody>
          <a:bodyPr wrap="square" anchor="ctr">
            <a:spAutoFit/>
          </a:bodyPr>
          <a:lstStyle/>
          <a:p>
            <a:pPr algn="ctr">
              <a:spcAft>
                <a:spcPts val="600"/>
              </a:spcAft>
            </a:pPr>
            <a:r>
              <a:rPr lang="en-US" sz="1200" kern="0" dirty="0">
                <a:solidFill>
                  <a:schemeClr val="bg1"/>
                </a:solidFill>
              </a:rPr>
              <a:t>vRealize Log Insight</a:t>
            </a:r>
          </a:p>
        </p:txBody>
      </p:sp>
      <p:cxnSp>
        <p:nvCxnSpPr>
          <p:cNvPr id="115" name="Straight Connector 114">
            <a:extLst>
              <a:ext uri="{FF2B5EF4-FFF2-40B4-BE49-F238E27FC236}">
                <a16:creationId xmlns:a16="http://schemas.microsoft.com/office/drawing/2014/main" id="{8BBC53AF-4E84-4ECD-ABB6-60518BC90839}"/>
              </a:ext>
            </a:extLst>
          </p:cNvPr>
          <p:cNvCxnSpPr>
            <a:cxnSpLocks/>
          </p:cNvCxnSpPr>
          <p:nvPr/>
        </p:nvCxnSpPr>
        <p:spPr bwMode="gray">
          <a:xfrm>
            <a:off x="8346990" y="4326218"/>
            <a:ext cx="1436317"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504A3BEB-5A87-4A7D-A0DB-84F9B8CF54F5}"/>
              </a:ext>
            </a:extLst>
          </p:cNvPr>
          <p:cNvSpPr/>
          <p:nvPr/>
        </p:nvSpPr>
        <p:spPr bwMode="gray">
          <a:xfrm>
            <a:off x="8838211" y="4184885"/>
            <a:ext cx="453875" cy="282666"/>
          </a:xfrm>
          <a:prstGeom prst="rect">
            <a:avLst/>
          </a:prstGeom>
          <a:solidFill>
            <a:schemeClr val="accent1"/>
          </a:solid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spcAft>
                <a:spcPts val="600"/>
              </a:spcAft>
            </a:pPr>
            <a:r>
              <a:rPr lang="en-US" sz="1200" kern="0" dirty="0">
                <a:solidFill>
                  <a:schemeClr val="bg1"/>
                </a:solidFill>
              </a:rPr>
              <a:t>OI</a:t>
            </a:r>
          </a:p>
        </p:txBody>
      </p:sp>
      <p:sp>
        <p:nvSpPr>
          <p:cNvPr id="117" name="Right Triangle 116">
            <a:extLst>
              <a:ext uri="{FF2B5EF4-FFF2-40B4-BE49-F238E27FC236}">
                <a16:creationId xmlns:a16="http://schemas.microsoft.com/office/drawing/2014/main" id="{4793436A-8CF4-4D0F-92D5-206F0236CBB9}"/>
              </a:ext>
            </a:extLst>
          </p:cNvPr>
          <p:cNvSpPr/>
          <p:nvPr/>
        </p:nvSpPr>
        <p:spPr bwMode="gray">
          <a:xfrm rot="18900000" flipH="1">
            <a:off x="10070925" y="1691399"/>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118" name="Right Triangle 117">
            <a:extLst>
              <a:ext uri="{FF2B5EF4-FFF2-40B4-BE49-F238E27FC236}">
                <a16:creationId xmlns:a16="http://schemas.microsoft.com/office/drawing/2014/main" id="{D7FEB86C-9EEE-4B73-8BDD-CBE2BEA3F74A}"/>
              </a:ext>
            </a:extLst>
          </p:cNvPr>
          <p:cNvSpPr/>
          <p:nvPr/>
        </p:nvSpPr>
        <p:spPr bwMode="gray">
          <a:xfrm rot="18900000" flipH="1">
            <a:off x="10070925" y="3067761"/>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sp>
        <p:nvSpPr>
          <p:cNvPr id="119" name="Right Triangle 118">
            <a:extLst>
              <a:ext uri="{FF2B5EF4-FFF2-40B4-BE49-F238E27FC236}">
                <a16:creationId xmlns:a16="http://schemas.microsoft.com/office/drawing/2014/main" id="{387768B4-2CE9-40C2-B75D-8BE334082CF1}"/>
              </a:ext>
            </a:extLst>
          </p:cNvPr>
          <p:cNvSpPr/>
          <p:nvPr/>
        </p:nvSpPr>
        <p:spPr bwMode="gray">
          <a:xfrm rot="18900000" flipH="1">
            <a:off x="10070925" y="4439361"/>
            <a:ext cx="274320" cy="274320"/>
          </a:xfrm>
          <a:prstGeom prst="rtTriangle">
            <a:avLst/>
          </a:prstGeom>
          <a:solidFill>
            <a:schemeClr val="bg2"/>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spcAft>
                <a:spcPts val="600"/>
              </a:spcAft>
            </a:pPr>
            <a:endParaRPr lang="en-US" sz="1100" i="1" dirty="0">
              <a:solidFill>
                <a:schemeClr val="accent2"/>
              </a:solidFill>
            </a:endParaRPr>
          </a:p>
        </p:txBody>
      </p:sp>
      <p:grpSp>
        <p:nvGrpSpPr>
          <p:cNvPr id="4" name="Group 4">
            <a:extLst>
              <a:ext uri="{FF2B5EF4-FFF2-40B4-BE49-F238E27FC236}">
                <a16:creationId xmlns:a16="http://schemas.microsoft.com/office/drawing/2014/main" id="{9C810D27-641B-40E4-86DC-FC6EF426333A}"/>
              </a:ext>
            </a:extLst>
          </p:cNvPr>
          <p:cNvGrpSpPr>
            <a:grpSpLocks noChangeAspect="1"/>
          </p:cNvGrpSpPr>
          <p:nvPr/>
        </p:nvGrpSpPr>
        <p:grpSpPr bwMode="auto">
          <a:xfrm>
            <a:off x="10954836" y="1625185"/>
            <a:ext cx="357187" cy="414338"/>
            <a:chOff x="7112" y="317"/>
            <a:chExt cx="225" cy="261"/>
          </a:xfrm>
          <a:solidFill>
            <a:schemeClr val="bg1"/>
          </a:solidFill>
        </p:grpSpPr>
        <p:sp>
          <p:nvSpPr>
            <p:cNvPr id="6" name="Freeform 5">
              <a:extLst>
                <a:ext uri="{FF2B5EF4-FFF2-40B4-BE49-F238E27FC236}">
                  <a16:creationId xmlns:a16="http://schemas.microsoft.com/office/drawing/2014/main" id="{750E42A9-5858-4913-9BC3-089F56145065}"/>
                </a:ext>
              </a:extLst>
            </p:cNvPr>
            <p:cNvSpPr>
              <a:spLocks noEditPoints="1"/>
            </p:cNvSpPr>
            <p:nvPr/>
          </p:nvSpPr>
          <p:spPr bwMode="auto">
            <a:xfrm>
              <a:off x="7112" y="451"/>
              <a:ext cx="225" cy="127"/>
            </a:xfrm>
            <a:custGeom>
              <a:avLst/>
              <a:gdLst>
                <a:gd name="T0" fmla="*/ 164 w 328"/>
                <a:gd name="T1" fmla="*/ 10 h 185"/>
                <a:gd name="T2" fmla="*/ 314 w 328"/>
                <a:gd name="T3" fmla="*/ 77 h 185"/>
                <a:gd name="T4" fmla="*/ 318 w 328"/>
                <a:gd name="T5" fmla="*/ 89 h 185"/>
                <a:gd name="T6" fmla="*/ 318 w 328"/>
                <a:gd name="T7" fmla="*/ 159 h 185"/>
                <a:gd name="T8" fmla="*/ 303 w 328"/>
                <a:gd name="T9" fmla="*/ 175 h 185"/>
                <a:gd name="T10" fmla="*/ 25 w 328"/>
                <a:gd name="T11" fmla="*/ 175 h 185"/>
                <a:gd name="T12" fmla="*/ 10 w 328"/>
                <a:gd name="T13" fmla="*/ 159 h 185"/>
                <a:gd name="T14" fmla="*/ 10 w 328"/>
                <a:gd name="T15" fmla="*/ 89 h 185"/>
                <a:gd name="T16" fmla="*/ 15 w 328"/>
                <a:gd name="T17" fmla="*/ 78 h 185"/>
                <a:gd name="T18" fmla="*/ 23 w 328"/>
                <a:gd name="T19" fmla="*/ 69 h 185"/>
                <a:gd name="T20" fmla="*/ 164 w 328"/>
                <a:gd name="T21" fmla="*/ 10 h 185"/>
                <a:gd name="T22" fmla="*/ 164 w 328"/>
                <a:gd name="T23" fmla="*/ 0 h 185"/>
                <a:gd name="T24" fmla="*/ 16 w 328"/>
                <a:gd name="T25" fmla="*/ 62 h 185"/>
                <a:gd name="T26" fmla="*/ 7 w 328"/>
                <a:gd name="T27" fmla="*/ 71 h 185"/>
                <a:gd name="T28" fmla="*/ 0 w 328"/>
                <a:gd name="T29" fmla="*/ 89 h 185"/>
                <a:gd name="T30" fmla="*/ 0 w 328"/>
                <a:gd name="T31" fmla="*/ 159 h 185"/>
                <a:gd name="T32" fmla="*/ 25 w 328"/>
                <a:gd name="T33" fmla="*/ 185 h 185"/>
                <a:gd name="T34" fmla="*/ 303 w 328"/>
                <a:gd name="T35" fmla="*/ 185 h 185"/>
                <a:gd name="T36" fmla="*/ 328 w 328"/>
                <a:gd name="T37" fmla="*/ 159 h 185"/>
                <a:gd name="T38" fmla="*/ 328 w 328"/>
                <a:gd name="T39" fmla="*/ 89 h 185"/>
                <a:gd name="T40" fmla="*/ 321 w 328"/>
                <a:gd name="T41" fmla="*/ 71 h 185"/>
                <a:gd name="T42" fmla="*/ 164 w 328"/>
                <a:gd name="T4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8" h="185">
                  <a:moveTo>
                    <a:pt x="164" y="10"/>
                  </a:moveTo>
                  <a:cubicBezTo>
                    <a:pt x="221" y="10"/>
                    <a:pt x="275" y="34"/>
                    <a:pt x="314" y="77"/>
                  </a:cubicBezTo>
                  <a:cubicBezTo>
                    <a:pt x="317" y="81"/>
                    <a:pt x="318" y="85"/>
                    <a:pt x="318" y="89"/>
                  </a:cubicBezTo>
                  <a:cubicBezTo>
                    <a:pt x="318" y="159"/>
                    <a:pt x="318" y="159"/>
                    <a:pt x="318" y="159"/>
                  </a:cubicBezTo>
                  <a:cubicBezTo>
                    <a:pt x="318" y="168"/>
                    <a:pt x="311" y="175"/>
                    <a:pt x="303" y="175"/>
                  </a:cubicBezTo>
                  <a:cubicBezTo>
                    <a:pt x="25" y="175"/>
                    <a:pt x="25" y="175"/>
                    <a:pt x="25" y="175"/>
                  </a:cubicBezTo>
                  <a:cubicBezTo>
                    <a:pt x="17" y="175"/>
                    <a:pt x="10" y="168"/>
                    <a:pt x="10" y="159"/>
                  </a:cubicBezTo>
                  <a:cubicBezTo>
                    <a:pt x="10" y="89"/>
                    <a:pt x="10" y="89"/>
                    <a:pt x="10" y="89"/>
                  </a:cubicBezTo>
                  <a:cubicBezTo>
                    <a:pt x="10" y="85"/>
                    <a:pt x="12" y="81"/>
                    <a:pt x="15" y="78"/>
                  </a:cubicBezTo>
                  <a:cubicBezTo>
                    <a:pt x="17" y="75"/>
                    <a:pt x="20" y="72"/>
                    <a:pt x="23" y="69"/>
                  </a:cubicBezTo>
                  <a:cubicBezTo>
                    <a:pt x="61" y="31"/>
                    <a:pt x="111" y="10"/>
                    <a:pt x="164" y="10"/>
                  </a:cubicBezTo>
                  <a:moveTo>
                    <a:pt x="164" y="0"/>
                  </a:moveTo>
                  <a:cubicBezTo>
                    <a:pt x="111" y="0"/>
                    <a:pt x="57" y="20"/>
                    <a:pt x="16" y="62"/>
                  </a:cubicBezTo>
                  <a:cubicBezTo>
                    <a:pt x="13" y="65"/>
                    <a:pt x="10" y="68"/>
                    <a:pt x="7" y="71"/>
                  </a:cubicBezTo>
                  <a:cubicBezTo>
                    <a:pt x="3" y="76"/>
                    <a:pt x="0" y="82"/>
                    <a:pt x="0" y="89"/>
                  </a:cubicBezTo>
                  <a:cubicBezTo>
                    <a:pt x="0" y="159"/>
                    <a:pt x="0" y="159"/>
                    <a:pt x="0" y="159"/>
                  </a:cubicBezTo>
                  <a:cubicBezTo>
                    <a:pt x="0" y="173"/>
                    <a:pt x="12" y="185"/>
                    <a:pt x="25" y="185"/>
                  </a:cubicBezTo>
                  <a:cubicBezTo>
                    <a:pt x="303" y="185"/>
                    <a:pt x="303" y="185"/>
                    <a:pt x="303" y="185"/>
                  </a:cubicBezTo>
                  <a:cubicBezTo>
                    <a:pt x="317" y="185"/>
                    <a:pt x="328" y="173"/>
                    <a:pt x="328" y="159"/>
                  </a:cubicBezTo>
                  <a:cubicBezTo>
                    <a:pt x="328" y="89"/>
                    <a:pt x="328" y="89"/>
                    <a:pt x="328" y="89"/>
                  </a:cubicBezTo>
                  <a:cubicBezTo>
                    <a:pt x="328" y="82"/>
                    <a:pt x="326" y="76"/>
                    <a:pt x="321" y="71"/>
                  </a:cubicBezTo>
                  <a:cubicBezTo>
                    <a:pt x="279" y="24"/>
                    <a:pt x="222" y="0"/>
                    <a:pt x="1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0C7C806C-FAA5-43D6-814C-3FE3EDC6FA6B}"/>
                </a:ext>
              </a:extLst>
            </p:cNvPr>
            <p:cNvSpPr>
              <a:spLocks noEditPoints="1"/>
            </p:cNvSpPr>
            <p:nvPr/>
          </p:nvSpPr>
          <p:spPr bwMode="auto">
            <a:xfrm>
              <a:off x="7164" y="317"/>
              <a:ext cx="122" cy="122"/>
            </a:xfrm>
            <a:custGeom>
              <a:avLst/>
              <a:gdLst>
                <a:gd name="T0" fmla="*/ 88 w 177"/>
                <a:gd name="T1" fmla="*/ 10 h 177"/>
                <a:gd name="T2" fmla="*/ 167 w 177"/>
                <a:gd name="T3" fmla="*/ 89 h 177"/>
                <a:gd name="T4" fmla="*/ 88 w 177"/>
                <a:gd name="T5" fmla="*/ 167 h 177"/>
                <a:gd name="T6" fmla="*/ 10 w 177"/>
                <a:gd name="T7" fmla="*/ 89 h 177"/>
                <a:gd name="T8" fmla="*/ 88 w 177"/>
                <a:gd name="T9" fmla="*/ 10 h 177"/>
                <a:gd name="T10" fmla="*/ 88 w 177"/>
                <a:gd name="T11" fmla="*/ 0 h 177"/>
                <a:gd name="T12" fmla="*/ 0 w 177"/>
                <a:gd name="T13" fmla="*/ 89 h 177"/>
                <a:gd name="T14" fmla="*/ 88 w 177"/>
                <a:gd name="T15" fmla="*/ 177 h 177"/>
                <a:gd name="T16" fmla="*/ 177 w 177"/>
                <a:gd name="T17" fmla="*/ 89 h 177"/>
                <a:gd name="T18" fmla="*/ 88 w 177"/>
                <a:gd name="T1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7">
                  <a:moveTo>
                    <a:pt x="88" y="10"/>
                  </a:moveTo>
                  <a:cubicBezTo>
                    <a:pt x="131" y="10"/>
                    <a:pt x="167" y="45"/>
                    <a:pt x="167" y="89"/>
                  </a:cubicBezTo>
                  <a:cubicBezTo>
                    <a:pt x="167" y="132"/>
                    <a:pt x="131" y="167"/>
                    <a:pt x="88" y="167"/>
                  </a:cubicBezTo>
                  <a:cubicBezTo>
                    <a:pt x="45" y="167"/>
                    <a:pt x="10" y="132"/>
                    <a:pt x="10" y="89"/>
                  </a:cubicBezTo>
                  <a:cubicBezTo>
                    <a:pt x="10" y="45"/>
                    <a:pt x="45" y="10"/>
                    <a:pt x="88" y="10"/>
                  </a:cubicBezTo>
                  <a:moveTo>
                    <a:pt x="88" y="0"/>
                  </a:moveTo>
                  <a:cubicBezTo>
                    <a:pt x="39" y="0"/>
                    <a:pt x="0" y="40"/>
                    <a:pt x="0" y="89"/>
                  </a:cubicBezTo>
                  <a:cubicBezTo>
                    <a:pt x="0" y="137"/>
                    <a:pt x="39" y="177"/>
                    <a:pt x="88" y="177"/>
                  </a:cubicBezTo>
                  <a:cubicBezTo>
                    <a:pt x="137" y="177"/>
                    <a:pt x="177" y="137"/>
                    <a:pt x="177" y="89"/>
                  </a:cubicBezTo>
                  <a:cubicBezTo>
                    <a:pt x="177" y="40"/>
                    <a:pt x="137" y="0"/>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6" name="Group 4">
            <a:extLst>
              <a:ext uri="{FF2B5EF4-FFF2-40B4-BE49-F238E27FC236}">
                <a16:creationId xmlns:a16="http://schemas.microsoft.com/office/drawing/2014/main" id="{F088B5A9-41CC-429F-89F8-D975B2595062}"/>
              </a:ext>
            </a:extLst>
          </p:cNvPr>
          <p:cNvGrpSpPr>
            <a:grpSpLocks noChangeAspect="1"/>
          </p:cNvGrpSpPr>
          <p:nvPr/>
        </p:nvGrpSpPr>
        <p:grpSpPr bwMode="auto">
          <a:xfrm>
            <a:off x="10954836" y="2993230"/>
            <a:ext cx="357187" cy="414338"/>
            <a:chOff x="7112" y="317"/>
            <a:chExt cx="225" cy="261"/>
          </a:xfrm>
          <a:solidFill>
            <a:schemeClr val="bg1"/>
          </a:solidFill>
        </p:grpSpPr>
        <p:sp>
          <p:nvSpPr>
            <p:cNvPr id="127" name="Freeform 5">
              <a:extLst>
                <a:ext uri="{FF2B5EF4-FFF2-40B4-BE49-F238E27FC236}">
                  <a16:creationId xmlns:a16="http://schemas.microsoft.com/office/drawing/2014/main" id="{BB62FF86-80E4-4305-AE50-89C7A6A021B3}"/>
                </a:ext>
              </a:extLst>
            </p:cNvPr>
            <p:cNvSpPr>
              <a:spLocks noEditPoints="1"/>
            </p:cNvSpPr>
            <p:nvPr/>
          </p:nvSpPr>
          <p:spPr bwMode="auto">
            <a:xfrm>
              <a:off x="7112" y="451"/>
              <a:ext cx="225" cy="127"/>
            </a:xfrm>
            <a:custGeom>
              <a:avLst/>
              <a:gdLst>
                <a:gd name="T0" fmla="*/ 164 w 328"/>
                <a:gd name="T1" fmla="*/ 10 h 185"/>
                <a:gd name="T2" fmla="*/ 314 w 328"/>
                <a:gd name="T3" fmla="*/ 77 h 185"/>
                <a:gd name="T4" fmla="*/ 318 w 328"/>
                <a:gd name="T5" fmla="*/ 89 h 185"/>
                <a:gd name="T6" fmla="*/ 318 w 328"/>
                <a:gd name="T7" fmla="*/ 159 h 185"/>
                <a:gd name="T8" fmla="*/ 303 w 328"/>
                <a:gd name="T9" fmla="*/ 175 h 185"/>
                <a:gd name="T10" fmla="*/ 25 w 328"/>
                <a:gd name="T11" fmla="*/ 175 h 185"/>
                <a:gd name="T12" fmla="*/ 10 w 328"/>
                <a:gd name="T13" fmla="*/ 159 h 185"/>
                <a:gd name="T14" fmla="*/ 10 w 328"/>
                <a:gd name="T15" fmla="*/ 89 h 185"/>
                <a:gd name="T16" fmla="*/ 15 w 328"/>
                <a:gd name="T17" fmla="*/ 78 h 185"/>
                <a:gd name="T18" fmla="*/ 23 w 328"/>
                <a:gd name="T19" fmla="*/ 69 h 185"/>
                <a:gd name="T20" fmla="*/ 164 w 328"/>
                <a:gd name="T21" fmla="*/ 10 h 185"/>
                <a:gd name="T22" fmla="*/ 164 w 328"/>
                <a:gd name="T23" fmla="*/ 0 h 185"/>
                <a:gd name="T24" fmla="*/ 16 w 328"/>
                <a:gd name="T25" fmla="*/ 62 h 185"/>
                <a:gd name="T26" fmla="*/ 7 w 328"/>
                <a:gd name="T27" fmla="*/ 71 h 185"/>
                <a:gd name="T28" fmla="*/ 0 w 328"/>
                <a:gd name="T29" fmla="*/ 89 h 185"/>
                <a:gd name="T30" fmla="*/ 0 w 328"/>
                <a:gd name="T31" fmla="*/ 159 h 185"/>
                <a:gd name="T32" fmla="*/ 25 w 328"/>
                <a:gd name="T33" fmla="*/ 185 h 185"/>
                <a:gd name="T34" fmla="*/ 303 w 328"/>
                <a:gd name="T35" fmla="*/ 185 h 185"/>
                <a:gd name="T36" fmla="*/ 328 w 328"/>
                <a:gd name="T37" fmla="*/ 159 h 185"/>
                <a:gd name="T38" fmla="*/ 328 w 328"/>
                <a:gd name="T39" fmla="*/ 89 h 185"/>
                <a:gd name="T40" fmla="*/ 321 w 328"/>
                <a:gd name="T41" fmla="*/ 71 h 185"/>
                <a:gd name="T42" fmla="*/ 164 w 328"/>
                <a:gd name="T4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8" h="185">
                  <a:moveTo>
                    <a:pt x="164" y="10"/>
                  </a:moveTo>
                  <a:cubicBezTo>
                    <a:pt x="221" y="10"/>
                    <a:pt x="275" y="34"/>
                    <a:pt x="314" y="77"/>
                  </a:cubicBezTo>
                  <a:cubicBezTo>
                    <a:pt x="317" y="81"/>
                    <a:pt x="318" y="85"/>
                    <a:pt x="318" y="89"/>
                  </a:cubicBezTo>
                  <a:cubicBezTo>
                    <a:pt x="318" y="159"/>
                    <a:pt x="318" y="159"/>
                    <a:pt x="318" y="159"/>
                  </a:cubicBezTo>
                  <a:cubicBezTo>
                    <a:pt x="318" y="168"/>
                    <a:pt x="311" y="175"/>
                    <a:pt x="303" y="175"/>
                  </a:cubicBezTo>
                  <a:cubicBezTo>
                    <a:pt x="25" y="175"/>
                    <a:pt x="25" y="175"/>
                    <a:pt x="25" y="175"/>
                  </a:cubicBezTo>
                  <a:cubicBezTo>
                    <a:pt x="17" y="175"/>
                    <a:pt x="10" y="168"/>
                    <a:pt x="10" y="159"/>
                  </a:cubicBezTo>
                  <a:cubicBezTo>
                    <a:pt x="10" y="89"/>
                    <a:pt x="10" y="89"/>
                    <a:pt x="10" y="89"/>
                  </a:cubicBezTo>
                  <a:cubicBezTo>
                    <a:pt x="10" y="85"/>
                    <a:pt x="12" y="81"/>
                    <a:pt x="15" y="78"/>
                  </a:cubicBezTo>
                  <a:cubicBezTo>
                    <a:pt x="17" y="75"/>
                    <a:pt x="20" y="72"/>
                    <a:pt x="23" y="69"/>
                  </a:cubicBezTo>
                  <a:cubicBezTo>
                    <a:pt x="61" y="31"/>
                    <a:pt x="111" y="10"/>
                    <a:pt x="164" y="10"/>
                  </a:cubicBezTo>
                  <a:moveTo>
                    <a:pt x="164" y="0"/>
                  </a:moveTo>
                  <a:cubicBezTo>
                    <a:pt x="111" y="0"/>
                    <a:pt x="57" y="20"/>
                    <a:pt x="16" y="62"/>
                  </a:cubicBezTo>
                  <a:cubicBezTo>
                    <a:pt x="13" y="65"/>
                    <a:pt x="10" y="68"/>
                    <a:pt x="7" y="71"/>
                  </a:cubicBezTo>
                  <a:cubicBezTo>
                    <a:pt x="3" y="76"/>
                    <a:pt x="0" y="82"/>
                    <a:pt x="0" y="89"/>
                  </a:cubicBezTo>
                  <a:cubicBezTo>
                    <a:pt x="0" y="159"/>
                    <a:pt x="0" y="159"/>
                    <a:pt x="0" y="159"/>
                  </a:cubicBezTo>
                  <a:cubicBezTo>
                    <a:pt x="0" y="173"/>
                    <a:pt x="12" y="185"/>
                    <a:pt x="25" y="185"/>
                  </a:cubicBezTo>
                  <a:cubicBezTo>
                    <a:pt x="303" y="185"/>
                    <a:pt x="303" y="185"/>
                    <a:pt x="303" y="185"/>
                  </a:cubicBezTo>
                  <a:cubicBezTo>
                    <a:pt x="317" y="185"/>
                    <a:pt x="328" y="173"/>
                    <a:pt x="328" y="159"/>
                  </a:cubicBezTo>
                  <a:cubicBezTo>
                    <a:pt x="328" y="89"/>
                    <a:pt x="328" y="89"/>
                    <a:pt x="328" y="89"/>
                  </a:cubicBezTo>
                  <a:cubicBezTo>
                    <a:pt x="328" y="82"/>
                    <a:pt x="326" y="76"/>
                    <a:pt x="321" y="71"/>
                  </a:cubicBezTo>
                  <a:cubicBezTo>
                    <a:pt x="279" y="24"/>
                    <a:pt x="222" y="0"/>
                    <a:pt x="1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
              <a:extLst>
                <a:ext uri="{FF2B5EF4-FFF2-40B4-BE49-F238E27FC236}">
                  <a16:creationId xmlns:a16="http://schemas.microsoft.com/office/drawing/2014/main" id="{6F90F8FD-79E2-4443-ACAC-7B929F23DF70}"/>
                </a:ext>
              </a:extLst>
            </p:cNvPr>
            <p:cNvSpPr>
              <a:spLocks noEditPoints="1"/>
            </p:cNvSpPr>
            <p:nvPr/>
          </p:nvSpPr>
          <p:spPr bwMode="auto">
            <a:xfrm>
              <a:off x="7164" y="317"/>
              <a:ext cx="122" cy="122"/>
            </a:xfrm>
            <a:custGeom>
              <a:avLst/>
              <a:gdLst>
                <a:gd name="T0" fmla="*/ 88 w 177"/>
                <a:gd name="T1" fmla="*/ 10 h 177"/>
                <a:gd name="T2" fmla="*/ 167 w 177"/>
                <a:gd name="T3" fmla="*/ 89 h 177"/>
                <a:gd name="T4" fmla="*/ 88 w 177"/>
                <a:gd name="T5" fmla="*/ 167 h 177"/>
                <a:gd name="T6" fmla="*/ 10 w 177"/>
                <a:gd name="T7" fmla="*/ 89 h 177"/>
                <a:gd name="T8" fmla="*/ 88 w 177"/>
                <a:gd name="T9" fmla="*/ 10 h 177"/>
                <a:gd name="T10" fmla="*/ 88 w 177"/>
                <a:gd name="T11" fmla="*/ 0 h 177"/>
                <a:gd name="T12" fmla="*/ 0 w 177"/>
                <a:gd name="T13" fmla="*/ 89 h 177"/>
                <a:gd name="T14" fmla="*/ 88 w 177"/>
                <a:gd name="T15" fmla="*/ 177 h 177"/>
                <a:gd name="T16" fmla="*/ 177 w 177"/>
                <a:gd name="T17" fmla="*/ 89 h 177"/>
                <a:gd name="T18" fmla="*/ 88 w 177"/>
                <a:gd name="T1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177">
                  <a:moveTo>
                    <a:pt x="88" y="10"/>
                  </a:moveTo>
                  <a:cubicBezTo>
                    <a:pt x="131" y="10"/>
                    <a:pt x="167" y="45"/>
                    <a:pt x="167" y="89"/>
                  </a:cubicBezTo>
                  <a:cubicBezTo>
                    <a:pt x="167" y="132"/>
                    <a:pt x="131" y="167"/>
                    <a:pt x="88" y="167"/>
                  </a:cubicBezTo>
                  <a:cubicBezTo>
                    <a:pt x="45" y="167"/>
                    <a:pt x="10" y="132"/>
                    <a:pt x="10" y="89"/>
                  </a:cubicBezTo>
                  <a:cubicBezTo>
                    <a:pt x="10" y="45"/>
                    <a:pt x="45" y="10"/>
                    <a:pt x="88" y="10"/>
                  </a:cubicBezTo>
                  <a:moveTo>
                    <a:pt x="88" y="0"/>
                  </a:moveTo>
                  <a:cubicBezTo>
                    <a:pt x="39" y="0"/>
                    <a:pt x="0" y="40"/>
                    <a:pt x="0" y="89"/>
                  </a:cubicBezTo>
                  <a:cubicBezTo>
                    <a:pt x="0" y="137"/>
                    <a:pt x="39" y="177"/>
                    <a:pt x="88" y="177"/>
                  </a:cubicBezTo>
                  <a:cubicBezTo>
                    <a:pt x="137" y="177"/>
                    <a:pt x="177" y="137"/>
                    <a:pt x="177" y="89"/>
                  </a:cubicBezTo>
                  <a:cubicBezTo>
                    <a:pt x="177" y="40"/>
                    <a:pt x="137" y="0"/>
                    <a:pt x="8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Freeform 10">
            <a:extLst>
              <a:ext uri="{FF2B5EF4-FFF2-40B4-BE49-F238E27FC236}">
                <a16:creationId xmlns:a16="http://schemas.microsoft.com/office/drawing/2014/main" id="{FCFB6A51-3F2B-4C10-B522-DBB3B602A921}"/>
              </a:ext>
            </a:extLst>
          </p:cNvPr>
          <p:cNvSpPr>
            <a:spLocks noEditPoints="1"/>
          </p:cNvSpPr>
          <p:nvPr/>
        </p:nvSpPr>
        <p:spPr bwMode="auto">
          <a:xfrm>
            <a:off x="4619283" y="5326084"/>
            <a:ext cx="482944" cy="277554"/>
          </a:xfrm>
          <a:custGeom>
            <a:avLst/>
            <a:gdLst>
              <a:gd name="T0" fmla="*/ 246 w 382"/>
              <a:gd name="T1" fmla="*/ 10 h 217"/>
              <a:gd name="T2" fmla="*/ 248 w 382"/>
              <a:gd name="T3" fmla="*/ 10 h 217"/>
              <a:gd name="T4" fmla="*/ 318 w 382"/>
              <a:gd name="T5" fmla="*/ 82 h 217"/>
              <a:gd name="T6" fmla="*/ 319 w 382"/>
              <a:gd name="T7" fmla="*/ 90 h 217"/>
              <a:gd name="T8" fmla="*/ 327 w 382"/>
              <a:gd name="T9" fmla="*/ 91 h 217"/>
              <a:gd name="T10" fmla="*/ 371 w 382"/>
              <a:gd name="T11" fmla="*/ 150 h 217"/>
              <a:gd name="T12" fmla="*/ 323 w 382"/>
              <a:gd name="T13" fmla="*/ 206 h 217"/>
              <a:gd name="T14" fmla="*/ 322 w 382"/>
              <a:gd name="T15" fmla="*/ 206 h 217"/>
              <a:gd name="T16" fmla="*/ 315 w 382"/>
              <a:gd name="T17" fmla="*/ 206 h 217"/>
              <a:gd name="T18" fmla="*/ 191 w 382"/>
              <a:gd name="T19" fmla="*/ 206 h 217"/>
              <a:gd name="T20" fmla="*/ 66 w 382"/>
              <a:gd name="T21" fmla="*/ 207 h 217"/>
              <a:gd name="T22" fmla="*/ 59 w 382"/>
              <a:gd name="T23" fmla="*/ 207 h 217"/>
              <a:gd name="T24" fmla="*/ 11 w 382"/>
              <a:gd name="T25" fmla="*/ 157 h 217"/>
              <a:gd name="T26" fmla="*/ 57 w 382"/>
              <a:gd name="T27" fmla="*/ 112 h 217"/>
              <a:gd name="T28" fmla="*/ 58 w 382"/>
              <a:gd name="T29" fmla="*/ 112 h 217"/>
              <a:gd name="T30" fmla="*/ 69 w 382"/>
              <a:gd name="T31" fmla="*/ 114 h 217"/>
              <a:gd name="T32" fmla="*/ 79 w 382"/>
              <a:gd name="T33" fmla="*/ 117 h 217"/>
              <a:gd name="T34" fmla="*/ 81 w 382"/>
              <a:gd name="T35" fmla="*/ 106 h 217"/>
              <a:gd name="T36" fmla="*/ 140 w 382"/>
              <a:gd name="T37" fmla="*/ 58 h 217"/>
              <a:gd name="T38" fmla="*/ 142 w 382"/>
              <a:gd name="T39" fmla="*/ 58 h 217"/>
              <a:gd name="T40" fmla="*/ 166 w 382"/>
              <a:gd name="T41" fmla="*/ 64 h 217"/>
              <a:gd name="T42" fmla="*/ 176 w 382"/>
              <a:gd name="T43" fmla="*/ 69 h 217"/>
              <a:gd name="T44" fmla="*/ 180 w 382"/>
              <a:gd name="T45" fmla="*/ 59 h 217"/>
              <a:gd name="T46" fmla="*/ 246 w 382"/>
              <a:gd name="T47" fmla="*/ 10 h 217"/>
              <a:gd name="T48" fmla="*/ 246 w 382"/>
              <a:gd name="T49" fmla="*/ 0 h 217"/>
              <a:gd name="T50" fmla="*/ 170 w 382"/>
              <a:gd name="T51" fmla="*/ 55 h 217"/>
              <a:gd name="T52" fmla="*/ 142 w 382"/>
              <a:gd name="T53" fmla="*/ 48 h 217"/>
              <a:gd name="T54" fmla="*/ 140 w 382"/>
              <a:gd name="T55" fmla="*/ 48 h 217"/>
              <a:gd name="T56" fmla="*/ 72 w 382"/>
              <a:gd name="T57" fmla="*/ 104 h 217"/>
              <a:gd name="T58" fmla="*/ 58 w 382"/>
              <a:gd name="T59" fmla="*/ 102 h 217"/>
              <a:gd name="T60" fmla="*/ 57 w 382"/>
              <a:gd name="T61" fmla="*/ 102 h 217"/>
              <a:gd name="T62" fmla="*/ 1 w 382"/>
              <a:gd name="T63" fmla="*/ 157 h 217"/>
              <a:gd name="T64" fmla="*/ 59 w 382"/>
              <a:gd name="T65" fmla="*/ 217 h 217"/>
              <a:gd name="T66" fmla="*/ 66 w 382"/>
              <a:gd name="T67" fmla="*/ 217 h 217"/>
              <a:gd name="T68" fmla="*/ 315 w 382"/>
              <a:gd name="T69" fmla="*/ 216 h 217"/>
              <a:gd name="T70" fmla="*/ 322 w 382"/>
              <a:gd name="T71" fmla="*/ 216 h 217"/>
              <a:gd name="T72" fmla="*/ 323 w 382"/>
              <a:gd name="T73" fmla="*/ 216 h 217"/>
              <a:gd name="T74" fmla="*/ 381 w 382"/>
              <a:gd name="T75" fmla="*/ 150 h 217"/>
              <a:gd name="T76" fmla="*/ 328 w 382"/>
              <a:gd name="T77" fmla="*/ 81 h 217"/>
              <a:gd name="T78" fmla="*/ 248 w 382"/>
              <a:gd name="T79" fmla="*/ 0 h 217"/>
              <a:gd name="T80" fmla="*/ 246 w 382"/>
              <a:gd name="T8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2" h="217">
                <a:moveTo>
                  <a:pt x="246" y="10"/>
                </a:moveTo>
                <a:cubicBezTo>
                  <a:pt x="247" y="10"/>
                  <a:pt x="247" y="10"/>
                  <a:pt x="248" y="10"/>
                </a:cubicBezTo>
                <a:cubicBezTo>
                  <a:pt x="284" y="11"/>
                  <a:pt x="315" y="42"/>
                  <a:pt x="318" y="82"/>
                </a:cubicBezTo>
                <a:cubicBezTo>
                  <a:pt x="319" y="90"/>
                  <a:pt x="319" y="90"/>
                  <a:pt x="319" y="90"/>
                </a:cubicBezTo>
                <a:cubicBezTo>
                  <a:pt x="327" y="91"/>
                  <a:pt x="327" y="91"/>
                  <a:pt x="327" y="91"/>
                </a:cubicBezTo>
                <a:cubicBezTo>
                  <a:pt x="352" y="93"/>
                  <a:pt x="372" y="119"/>
                  <a:pt x="371" y="150"/>
                </a:cubicBezTo>
                <a:cubicBezTo>
                  <a:pt x="370" y="181"/>
                  <a:pt x="349" y="206"/>
                  <a:pt x="323" y="206"/>
                </a:cubicBezTo>
                <a:cubicBezTo>
                  <a:pt x="323" y="206"/>
                  <a:pt x="322" y="206"/>
                  <a:pt x="322" y="206"/>
                </a:cubicBezTo>
                <a:cubicBezTo>
                  <a:pt x="321" y="206"/>
                  <a:pt x="319" y="206"/>
                  <a:pt x="315" y="206"/>
                </a:cubicBezTo>
                <a:cubicBezTo>
                  <a:pt x="297" y="206"/>
                  <a:pt x="243" y="206"/>
                  <a:pt x="191" y="206"/>
                </a:cubicBezTo>
                <a:cubicBezTo>
                  <a:pt x="138" y="207"/>
                  <a:pt x="84" y="207"/>
                  <a:pt x="66" y="207"/>
                </a:cubicBezTo>
                <a:cubicBezTo>
                  <a:pt x="62" y="207"/>
                  <a:pt x="60" y="207"/>
                  <a:pt x="59" y="207"/>
                </a:cubicBezTo>
                <a:cubicBezTo>
                  <a:pt x="34" y="206"/>
                  <a:pt x="10" y="182"/>
                  <a:pt x="11" y="157"/>
                </a:cubicBezTo>
                <a:cubicBezTo>
                  <a:pt x="12" y="132"/>
                  <a:pt x="32" y="112"/>
                  <a:pt x="57" y="112"/>
                </a:cubicBezTo>
                <a:cubicBezTo>
                  <a:pt x="57" y="112"/>
                  <a:pt x="57" y="112"/>
                  <a:pt x="58" y="112"/>
                </a:cubicBezTo>
                <a:cubicBezTo>
                  <a:pt x="62" y="112"/>
                  <a:pt x="65" y="113"/>
                  <a:pt x="69" y="114"/>
                </a:cubicBezTo>
                <a:cubicBezTo>
                  <a:pt x="79" y="117"/>
                  <a:pt x="79" y="117"/>
                  <a:pt x="79" y="117"/>
                </a:cubicBezTo>
                <a:cubicBezTo>
                  <a:pt x="81" y="106"/>
                  <a:pt x="81" y="106"/>
                  <a:pt x="81" y="106"/>
                </a:cubicBezTo>
                <a:cubicBezTo>
                  <a:pt x="87" y="79"/>
                  <a:pt x="112" y="58"/>
                  <a:pt x="140" y="58"/>
                </a:cubicBezTo>
                <a:cubicBezTo>
                  <a:pt x="141" y="58"/>
                  <a:pt x="141" y="58"/>
                  <a:pt x="142" y="58"/>
                </a:cubicBezTo>
                <a:cubicBezTo>
                  <a:pt x="150" y="59"/>
                  <a:pt x="158" y="61"/>
                  <a:pt x="166" y="64"/>
                </a:cubicBezTo>
                <a:cubicBezTo>
                  <a:pt x="176" y="69"/>
                  <a:pt x="176" y="69"/>
                  <a:pt x="176" y="69"/>
                </a:cubicBezTo>
                <a:cubicBezTo>
                  <a:pt x="180" y="59"/>
                  <a:pt x="180" y="59"/>
                  <a:pt x="180" y="59"/>
                </a:cubicBezTo>
                <a:cubicBezTo>
                  <a:pt x="191" y="29"/>
                  <a:pt x="217" y="10"/>
                  <a:pt x="246" y="10"/>
                </a:cubicBezTo>
                <a:moveTo>
                  <a:pt x="246" y="0"/>
                </a:moveTo>
                <a:cubicBezTo>
                  <a:pt x="212" y="0"/>
                  <a:pt x="183" y="23"/>
                  <a:pt x="170" y="55"/>
                </a:cubicBezTo>
                <a:cubicBezTo>
                  <a:pt x="162" y="51"/>
                  <a:pt x="152" y="49"/>
                  <a:pt x="142" y="48"/>
                </a:cubicBezTo>
                <a:cubicBezTo>
                  <a:pt x="141" y="48"/>
                  <a:pt x="141" y="48"/>
                  <a:pt x="140" y="48"/>
                </a:cubicBezTo>
                <a:cubicBezTo>
                  <a:pt x="107" y="48"/>
                  <a:pt x="79" y="72"/>
                  <a:pt x="72" y="104"/>
                </a:cubicBezTo>
                <a:cubicBezTo>
                  <a:pt x="67" y="103"/>
                  <a:pt x="63" y="102"/>
                  <a:pt x="58" y="102"/>
                </a:cubicBezTo>
                <a:cubicBezTo>
                  <a:pt x="57" y="102"/>
                  <a:pt x="57" y="102"/>
                  <a:pt x="57" y="102"/>
                </a:cubicBezTo>
                <a:cubicBezTo>
                  <a:pt x="26" y="102"/>
                  <a:pt x="2" y="126"/>
                  <a:pt x="1" y="157"/>
                </a:cubicBezTo>
                <a:cubicBezTo>
                  <a:pt x="0" y="188"/>
                  <a:pt x="28" y="216"/>
                  <a:pt x="59" y="217"/>
                </a:cubicBezTo>
                <a:cubicBezTo>
                  <a:pt x="60" y="217"/>
                  <a:pt x="62" y="217"/>
                  <a:pt x="66" y="217"/>
                </a:cubicBezTo>
                <a:cubicBezTo>
                  <a:pt x="103" y="217"/>
                  <a:pt x="279" y="216"/>
                  <a:pt x="315" y="216"/>
                </a:cubicBezTo>
                <a:cubicBezTo>
                  <a:pt x="319" y="216"/>
                  <a:pt x="321" y="216"/>
                  <a:pt x="322" y="216"/>
                </a:cubicBezTo>
                <a:cubicBezTo>
                  <a:pt x="322" y="216"/>
                  <a:pt x="322" y="216"/>
                  <a:pt x="323" y="216"/>
                </a:cubicBezTo>
                <a:cubicBezTo>
                  <a:pt x="354" y="216"/>
                  <a:pt x="380" y="187"/>
                  <a:pt x="381" y="150"/>
                </a:cubicBezTo>
                <a:cubicBezTo>
                  <a:pt x="382" y="114"/>
                  <a:pt x="358" y="84"/>
                  <a:pt x="328" y="81"/>
                </a:cubicBezTo>
                <a:cubicBezTo>
                  <a:pt x="324" y="36"/>
                  <a:pt x="290" y="1"/>
                  <a:pt x="248" y="0"/>
                </a:cubicBezTo>
                <a:cubicBezTo>
                  <a:pt x="248" y="0"/>
                  <a:pt x="247" y="0"/>
                  <a:pt x="24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4A2D5A87-5851-458A-BD23-BC5A0C45EDFA}"/>
              </a:ext>
            </a:extLst>
          </p:cNvPr>
          <p:cNvGrpSpPr/>
          <p:nvPr/>
        </p:nvGrpSpPr>
        <p:grpSpPr>
          <a:xfrm>
            <a:off x="1888233" y="5326084"/>
            <a:ext cx="482944" cy="277554"/>
            <a:chOff x="4390347" y="5989818"/>
            <a:chExt cx="686478" cy="394529"/>
          </a:xfrm>
          <a:solidFill>
            <a:schemeClr val="accent1"/>
          </a:solidFill>
        </p:grpSpPr>
        <p:sp>
          <p:nvSpPr>
            <p:cNvPr id="43" name="Freeform 11">
              <a:extLst>
                <a:ext uri="{FF2B5EF4-FFF2-40B4-BE49-F238E27FC236}">
                  <a16:creationId xmlns:a16="http://schemas.microsoft.com/office/drawing/2014/main" id="{8B53FE94-2116-40B9-BEC4-6A7E898D736E}"/>
                </a:ext>
              </a:extLst>
            </p:cNvPr>
            <p:cNvSpPr>
              <a:spLocks/>
            </p:cNvSpPr>
            <p:nvPr/>
          </p:nvSpPr>
          <p:spPr bwMode="auto">
            <a:xfrm>
              <a:off x="4400868" y="6000339"/>
              <a:ext cx="668066" cy="376118"/>
            </a:xfrm>
            <a:custGeom>
              <a:avLst/>
              <a:gdLst>
                <a:gd name="T0" fmla="*/ 60 w 372"/>
                <a:gd name="T1" fmla="*/ 207 h 207"/>
                <a:gd name="T2" fmla="*/ 54 w 372"/>
                <a:gd name="T3" fmla="*/ 207 h 207"/>
                <a:gd name="T4" fmla="*/ 1 w 372"/>
                <a:gd name="T5" fmla="*/ 152 h 207"/>
                <a:gd name="T6" fmla="*/ 51 w 372"/>
                <a:gd name="T7" fmla="*/ 102 h 207"/>
                <a:gd name="T8" fmla="*/ 53 w 372"/>
                <a:gd name="T9" fmla="*/ 102 h 207"/>
                <a:gd name="T10" fmla="*/ 65 w 372"/>
                <a:gd name="T11" fmla="*/ 104 h 207"/>
                <a:gd name="T12" fmla="*/ 70 w 372"/>
                <a:gd name="T13" fmla="*/ 105 h 207"/>
                <a:gd name="T14" fmla="*/ 71 w 372"/>
                <a:gd name="T15" fmla="*/ 100 h 207"/>
                <a:gd name="T16" fmla="*/ 135 w 372"/>
                <a:gd name="T17" fmla="*/ 48 h 207"/>
                <a:gd name="T18" fmla="*/ 136 w 372"/>
                <a:gd name="T19" fmla="*/ 48 h 207"/>
                <a:gd name="T20" fmla="*/ 163 w 372"/>
                <a:gd name="T21" fmla="*/ 55 h 207"/>
                <a:gd name="T22" fmla="*/ 168 w 372"/>
                <a:gd name="T23" fmla="*/ 57 h 207"/>
                <a:gd name="T24" fmla="*/ 170 w 372"/>
                <a:gd name="T25" fmla="*/ 52 h 207"/>
                <a:gd name="T26" fmla="*/ 241 w 372"/>
                <a:gd name="T27" fmla="*/ 0 h 207"/>
                <a:gd name="T28" fmla="*/ 243 w 372"/>
                <a:gd name="T29" fmla="*/ 0 h 207"/>
                <a:gd name="T30" fmla="*/ 318 w 372"/>
                <a:gd name="T31" fmla="*/ 77 h 207"/>
                <a:gd name="T32" fmla="*/ 318 w 372"/>
                <a:gd name="T33" fmla="*/ 81 h 207"/>
                <a:gd name="T34" fmla="*/ 323 w 372"/>
                <a:gd name="T35" fmla="*/ 81 h 207"/>
                <a:gd name="T36" fmla="*/ 371 w 372"/>
                <a:gd name="T37" fmla="*/ 145 h 207"/>
                <a:gd name="T38" fmla="*/ 318 w 372"/>
                <a:gd name="T39" fmla="*/ 206 h 207"/>
                <a:gd name="T40" fmla="*/ 316 w 372"/>
                <a:gd name="T41" fmla="*/ 206 h 207"/>
                <a:gd name="T42" fmla="*/ 310 w 372"/>
                <a:gd name="T43" fmla="*/ 206 h 207"/>
                <a:gd name="T44" fmla="*/ 185 w 372"/>
                <a:gd name="T45" fmla="*/ 206 h 207"/>
                <a:gd name="T46" fmla="*/ 60 w 372"/>
                <a:gd name="T47"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207">
                  <a:moveTo>
                    <a:pt x="60" y="207"/>
                  </a:moveTo>
                  <a:cubicBezTo>
                    <a:pt x="57" y="207"/>
                    <a:pt x="55" y="207"/>
                    <a:pt x="54" y="207"/>
                  </a:cubicBezTo>
                  <a:cubicBezTo>
                    <a:pt x="25" y="206"/>
                    <a:pt x="0" y="180"/>
                    <a:pt x="1" y="152"/>
                  </a:cubicBezTo>
                  <a:cubicBezTo>
                    <a:pt x="1" y="125"/>
                    <a:pt x="24" y="102"/>
                    <a:pt x="51" y="102"/>
                  </a:cubicBezTo>
                  <a:cubicBezTo>
                    <a:pt x="53" y="102"/>
                    <a:pt x="53" y="102"/>
                    <a:pt x="53" y="102"/>
                  </a:cubicBezTo>
                  <a:cubicBezTo>
                    <a:pt x="57" y="102"/>
                    <a:pt x="61" y="103"/>
                    <a:pt x="65" y="104"/>
                  </a:cubicBezTo>
                  <a:cubicBezTo>
                    <a:pt x="70" y="105"/>
                    <a:pt x="70" y="105"/>
                    <a:pt x="70" y="105"/>
                  </a:cubicBezTo>
                  <a:cubicBezTo>
                    <a:pt x="71" y="100"/>
                    <a:pt x="71" y="100"/>
                    <a:pt x="71" y="100"/>
                  </a:cubicBezTo>
                  <a:cubicBezTo>
                    <a:pt x="78" y="70"/>
                    <a:pt x="105" y="48"/>
                    <a:pt x="135" y="48"/>
                  </a:cubicBezTo>
                  <a:cubicBezTo>
                    <a:pt x="136" y="48"/>
                    <a:pt x="136" y="48"/>
                    <a:pt x="136" y="48"/>
                  </a:cubicBezTo>
                  <a:cubicBezTo>
                    <a:pt x="146" y="49"/>
                    <a:pt x="155" y="51"/>
                    <a:pt x="163" y="55"/>
                  </a:cubicBezTo>
                  <a:cubicBezTo>
                    <a:pt x="168" y="57"/>
                    <a:pt x="168" y="57"/>
                    <a:pt x="168" y="57"/>
                  </a:cubicBezTo>
                  <a:cubicBezTo>
                    <a:pt x="170" y="52"/>
                    <a:pt x="170" y="52"/>
                    <a:pt x="170" y="52"/>
                  </a:cubicBezTo>
                  <a:cubicBezTo>
                    <a:pt x="182" y="20"/>
                    <a:pt x="210" y="0"/>
                    <a:pt x="241" y="0"/>
                  </a:cubicBezTo>
                  <a:cubicBezTo>
                    <a:pt x="242" y="0"/>
                    <a:pt x="242" y="0"/>
                    <a:pt x="243" y="0"/>
                  </a:cubicBezTo>
                  <a:cubicBezTo>
                    <a:pt x="282" y="1"/>
                    <a:pt x="314" y="34"/>
                    <a:pt x="318" y="77"/>
                  </a:cubicBezTo>
                  <a:cubicBezTo>
                    <a:pt x="318" y="81"/>
                    <a:pt x="318" y="81"/>
                    <a:pt x="318" y="81"/>
                  </a:cubicBezTo>
                  <a:cubicBezTo>
                    <a:pt x="323" y="81"/>
                    <a:pt x="323" y="81"/>
                    <a:pt x="323" y="81"/>
                  </a:cubicBezTo>
                  <a:cubicBezTo>
                    <a:pt x="350" y="84"/>
                    <a:pt x="372" y="112"/>
                    <a:pt x="371" y="145"/>
                  </a:cubicBezTo>
                  <a:cubicBezTo>
                    <a:pt x="370" y="179"/>
                    <a:pt x="346" y="206"/>
                    <a:pt x="318" y="206"/>
                  </a:cubicBezTo>
                  <a:cubicBezTo>
                    <a:pt x="316" y="206"/>
                    <a:pt x="316" y="206"/>
                    <a:pt x="316" y="206"/>
                  </a:cubicBezTo>
                  <a:cubicBezTo>
                    <a:pt x="316" y="206"/>
                    <a:pt x="313" y="206"/>
                    <a:pt x="310" y="206"/>
                  </a:cubicBezTo>
                  <a:cubicBezTo>
                    <a:pt x="292" y="206"/>
                    <a:pt x="238" y="206"/>
                    <a:pt x="185" y="206"/>
                  </a:cubicBezTo>
                  <a:cubicBezTo>
                    <a:pt x="132" y="207"/>
                    <a:pt x="79" y="207"/>
                    <a:pt x="60"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2C0ADA9E-9CE9-4356-8094-989661C0E8CA}"/>
                </a:ext>
              </a:extLst>
            </p:cNvPr>
            <p:cNvSpPr>
              <a:spLocks noEditPoints="1"/>
            </p:cNvSpPr>
            <p:nvPr/>
          </p:nvSpPr>
          <p:spPr bwMode="auto">
            <a:xfrm>
              <a:off x="4390347" y="5989818"/>
              <a:ext cx="686478" cy="394529"/>
            </a:xfrm>
            <a:custGeom>
              <a:avLst/>
              <a:gdLst>
                <a:gd name="T0" fmla="*/ 246 w 382"/>
                <a:gd name="T1" fmla="*/ 10 h 217"/>
                <a:gd name="T2" fmla="*/ 248 w 382"/>
                <a:gd name="T3" fmla="*/ 10 h 217"/>
                <a:gd name="T4" fmla="*/ 318 w 382"/>
                <a:gd name="T5" fmla="*/ 82 h 217"/>
                <a:gd name="T6" fmla="*/ 319 w 382"/>
                <a:gd name="T7" fmla="*/ 90 h 217"/>
                <a:gd name="T8" fmla="*/ 327 w 382"/>
                <a:gd name="T9" fmla="*/ 91 h 217"/>
                <a:gd name="T10" fmla="*/ 371 w 382"/>
                <a:gd name="T11" fmla="*/ 150 h 217"/>
                <a:gd name="T12" fmla="*/ 323 w 382"/>
                <a:gd name="T13" fmla="*/ 206 h 217"/>
                <a:gd name="T14" fmla="*/ 322 w 382"/>
                <a:gd name="T15" fmla="*/ 206 h 217"/>
                <a:gd name="T16" fmla="*/ 315 w 382"/>
                <a:gd name="T17" fmla="*/ 206 h 217"/>
                <a:gd name="T18" fmla="*/ 191 w 382"/>
                <a:gd name="T19" fmla="*/ 206 h 217"/>
                <a:gd name="T20" fmla="*/ 65 w 382"/>
                <a:gd name="T21" fmla="*/ 207 h 217"/>
                <a:gd name="T22" fmla="*/ 59 w 382"/>
                <a:gd name="T23" fmla="*/ 207 h 217"/>
                <a:gd name="T24" fmla="*/ 11 w 382"/>
                <a:gd name="T25" fmla="*/ 157 h 217"/>
                <a:gd name="T26" fmla="*/ 56 w 382"/>
                <a:gd name="T27" fmla="*/ 112 h 217"/>
                <a:gd name="T28" fmla="*/ 58 w 382"/>
                <a:gd name="T29" fmla="*/ 112 h 217"/>
                <a:gd name="T30" fmla="*/ 69 w 382"/>
                <a:gd name="T31" fmla="*/ 114 h 217"/>
                <a:gd name="T32" fmla="*/ 79 w 382"/>
                <a:gd name="T33" fmla="*/ 117 h 217"/>
                <a:gd name="T34" fmla="*/ 81 w 382"/>
                <a:gd name="T35" fmla="*/ 106 h 217"/>
                <a:gd name="T36" fmla="*/ 140 w 382"/>
                <a:gd name="T37" fmla="*/ 58 h 217"/>
                <a:gd name="T38" fmla="*/ 141 w 382"/>
                <a:gd name="T39" fmla="*/ 58 h 217"/>
                <a:gd name="T40" fmla="*/ 166 w 382"/>
                <a:gd name="T41" fmla="*/ 64 h 217"/>
                <a:gd name="T42" fmla="*/ 175 w 382"/>
                <a:gd name="T43" fmla="*/ 69 h 217"/>
                <a:gd name="T44" fmla="*/ 179 w 382"/>
                <a:gd name="T45" fmla="*/ 59 h 217"/>
                <a:gd name="T46" fmla="*/ 246 w 382"/>
                <a:gd name="T47" fmla="*/ 10 h 217"/>
                <a:gd name="T48" fmla="*/ 246 w 382"/>
                <a:gd name="T49" fmla="*/ 0 h 217"/>
                <a:gd name="T50" fmla="*/ 170 w 382"/>
                <a:gd name="T51" fmla="*/ 55 h 217"/>
                <a:gd name="T52" fmla="*/ 142 w 382"/>
                <a:gd name="T53" fmla="*/ 48 h 217"/>
                <a:gd name="T54" fmla="*/ 140 w 382"/>
                <a:gd name="T55" fmla="*/ 48 h 217"/>
                <a:gd name="T56" fmla="*/ 71 w 382"/>
                <a:gd name="T57" fmla="*/ 104 h 217"/>
                <a:gd name="T58" fmla="*/ 58 w 382"/>
                <a:gd name="T59" fmla="*/ 102 h 217"/>
                <a:gd name="T60" fmla="*/ 56 w 382"/>
                <a:gd name="T61" fmla="*/ 102 h 217"/>
                <a:gd name="T62" fmla="*/ 1 w 382"/>
                <a:gd name="T63" fmla="*/ 157 h 217"/>
                <a:gd name="T64" fmla="*/ 59 w 382"/>
                <a:gd name="T65" fmla="*/ 217 h 217"/>
                <a:gd name="T66" fmla="*/ 65 w 382"/>
                <a:gd name="T67" fmla="*/ 217 h 217"/>
                <a:gd name="T68" fmla="*/ 315 w 382"/>
                <a:gd name="T69" fmla="*/ 216 h 217"/>
                <a:gd name="T70" fmla="*/ 321 w 382"/>
                <a:gd name="T71" fmla="*/ 216 h 217"/>
                <a:gd name="T72" fmla="*/ 323 w 382"/>
                <a:gd name="T73" fmla="*/ 216 h 217"/>
                <a:gd name="T74" fmla="*/ 381 w 382"/>
                <a:gd name="T75" fmla="*/ 150 h 217"/>
                <a:gd name="T76" fmla="*/ 328 w 382"/>
                <a:gd name="T77" fmla="*/ 81 h 217"/>
                <a:gd name="T78" fmla="*/ 248 w 382"/>
                <a:gd name="T79" fmla="*/ 0 h 217"/>
                <a:gd name="T80" fmla="*/ 246 w 382"/>
                <a:gd name="T8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2" h="217">
                  <a:moveTo>
                    <a:pt x="246" y="10"/>
                  </a:moveTo>
                  <a:cubicBezTo>
                    <a:pt x="247" y="10"/>
                    <a:pt x="247" y="10"/>
                    <a:pt x="248" y="10"/>
                  </a:cubicBezTo>
                  <a:cubicBezTo>
                    <a:pt x="284" y="11"/>
                    <a:pt x="314" y="42"/>
                    <a:pt x="318" y="82"/>
                  </a:cubicBezTo>
                  <a:cubicBezTo>
                    <a:pt x="319" y="90"/>
                    <a:pt x="319" y="90"/>
                    <a:pt x="319" y="90"/>
                  </a:cubicBezTo>
                  <a:cubicBezTo>
                    <a:pt x="327" y="91"/>
                    <a:pt x="327" y="91"/>
                    <a:pt x="327" y="91"/>
                  </a:cubicBezTo>
                  <a:cubicBezTo>
                    <a:pt x="352" y="93"/>
                    <a:pt x="371" y="119"/>
                    <a:pt x="371" y="150"/>
                  </a:cubicBezTo>
                  <a:cubicBezTo>
                    <a:pt x="370" y="181"/>
                    <a:pt x="348" y="206"/>
                    <a:pt x="323" y="206"/>
                  </a:cubicBezTo>
                  <a:cubicBezTo>
                    <a:pt x="322" y="206"/>
                    <a:pt x="322" y="206"/>
                    <a:pt x="322" y="206"/>
                  </a:cubicBezTo>
                  <a:cubicBezTo>
                    <a:pt x="321" y="206"/>
                    <a:pt x="319" y="206"/>
                    <a:pt x="315" y="206"/>
                  </a:cubicBezTo>
                  <a:cubicBezTo>
                    <a:pt x="297" y="206"/>
                    <a:pt x="243" y="206"/>
                    <a:pt x="191" y="206"/>
                  </a:cubicBezTo>
                  <a:cubicBezTo>
                    <a:pt x="138" y="207"/>
                    <a:pt x="84" y="207"/>
                    <a:pt x="65" y="207"/>
                  </a:cubicBezTo>
                  <a:cubicBezTo>
                    <a:pt x="62" y="207"/>
                    <a:pt x="60" y="207"/>
                    <a:pt x="59" y="207"/>
                  </a:cubicBezTo>
                  <a:cubicBezTo>
                    <a:pt x="34" y="206"/>
                    <a:pt x="10" y="182"/>
                    <a:pt x="11" y="157"/>
                  </a:cubicBezTo>
                  <a:cubicBezTo>
                    <a:pt x="11" y="132"/>
                    <a:pt x="32" y="112"/>
                    <a:pt x="56" y="112"/>
                  </a:cubicBezTo>
                  <a:cubicBezTo>
                    <a:pt x="57" y="112"/>
                    <a:pt x="57" y="112"/>
                    <a:pt x="58" y="112"/>
                  </a:cubicBezTo>
                  <a:cubicBezTo>
                    <a:pt x="61" y="112"/>
                    <a:pt x="65" y="113"/>
                    <a:pt x="69" y="114"/>
                  </a:cubicBezTo>
                  <a:cubicBezTo>
                    <a:pt x="79" y="117"/>
                    <a:pt x="79" y="117"/>
                    <a:pt x="79" y="117"/>
                  </a:cubicBezTo>
                  <a:cubicBezTo>
                    <a:pt x="81" y="106"/>
                    <a:pt x="81" y="106"/>
                    <a:pt x="81" y="106"/>
                  </a:cubicBezTo>
                  <a:cubicBezTo>
                    <a:pt x="87" y="79"/>
                    <a:pt x="112" y="58"/>
                    <a:pt x="140" y="58"/>
                  </a:cubicBezTo>
                  <a:cubicBezTo>
                    <a:pt x="140" y="58"/>
                    <a:pt x="141" y="58"/>
                    <a:pt x="141" y="58"/>
                  </a:cubicBezTo>
                  <a:cubicBezTo>
                    <a:pt x="150" y="59"/>
                    <a:pt x="158" y="61"/>
                    <a:pt x="166" y="64"/>
                  </a:cubicBezTo>
                  <a:cubicBezTo>
                    <a:pt x="175" y="69"/>
                    <a:pt x="175" y="69"/>
                    <a:pt x="175" y="69"/>
                  </a:cubicBezTo>
                  <a:cubicBezTo>
                    <a:pt x="179" y="59"/>
                    <a:pt x="179" y="59"/>
                    <a:pt x="179" y="59"/>
                  </a:cubicBezTo>
                  <a:cubicBezTo>
                    <a:pt x="191" y="29"/>
                    <a:pt x="217" y="10"/>
                    <a:pt x="246" y="10"/>
                  </a:cubicBezTo>
                  <a:moveTo>
                    <a:pt x="246" y="0"/>
                  </a:moveTo>
                  <a:cubicBezTo>
                    <a:pt x="212" y="0"/>
                    <a:pt x="183" y="23"/>
                    <a:pt x="170" y="55"/>
                  </a:cubicBezTo>
                  <a:cubicBezTo>
                    <a:pt x="161" y="51"/>
                    <a:pt x="152" y="49"/>
                    <a:pt x="142" y="48"/>
                  </a:cubicBezTo>
                  <a:cubicBezTo>
                    <a:pt x="141" y="48"/>
                    <a:pt x="140" y="48"/>
                    <a:pt x="140" y="48"/>
                  </a:cubicBezTo>
                  <a:cubicBezTo>
                    <a:pt x="106" y="48"/>
                    <a:pt x="78" y="72"/>
                    <a:pt x="71" y="104"/>
                  </a:cubicBezTo>
                  <a:cubicBezTo>
                    <a:pt x="67" y="103"/>
                    <a:pt x="62" y="102"/>
                    <a:pt x="58" y="102"/>
                  </a:cubicBezTo>
                  <a:cubicBezTo>
                    <a:pt x="57" y="102"/>
                    <a:pt x="57" y="102"/>
                    <a:pt x="56" y="102"/>
                  </a:cubicBezTo>
                  <a:cubicBezTo>
                    <a:pt x="26" y="102"/>
                    <a:pt x="1" y="126"/>
                    <a:pt x="1" y="157"/>
                  </a:cubicBezTo>
                  <a:cubicBezTo>
                    <a:pt x="0" y="188"/>
                    <a:pt x="28" y="216"/>
                    <a:pt x="59" y="217"/>
                  </a:cubicBezTo>
                  <a:cubicBezTo>
                    <a:pt x="60" y="217"/>
                    <a:pt x="62" y="217"/>
                    <a:pt x="65" y="217"/>
                  </a:cubicBezTo>
                  <a:cubicBezTo>
                    <a:pt x="102" y="217"/>
                    <a:pt x="278" y="216"/>
                    <a:pt x="315" y="216"/>
                  </a:cubicBezTo>
                  <a:cubicBezTo>
                    <a:pt x="318" y="216"/>
                    <a:pt x="321" y="216"/>
                    <a:pt x="321" y="216"/>
                  </a:cubicBezTo>
                  <a:cubicBezTo>
                    <a:pt x="322" y="216"/>
                    <a:pt x="322" y="216"/>
                    <a:pt x="323" y="216"/>
                  </a:cubicBezTo>
                  <a:cubicBezTo>
                    <a:pt x="354" y="216"/>
                    <a:pt x="380" y="187"/>
                    <a:pt x="381" y="150"/>
                  </a:cubicBezTo>
                  <a:cubicBezTo>
                    <a:pt x="382" y="114"/>
                    <a:pt x="358" y="84"/>
                    <a:pt x="328" y="81"/>
                  </a:cubicBezTo>
                  <a:cubicBezTo>
                    <a:pt x="324" y="36"/>
                    <a:pt x="290" y="1"/>
                    <a:pt x="248" y="0"/>
                  </a:cubicBezTo>
                  <a:cubicBezTo>
                    <a:pt x="247" y="0"/>
                    <a:pt x="247" y="0"/>
                    <a:pt x="2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aphic 62">
            <a:extLst>
              <a:ext uri="{FF2B5EF4-FFF2-40B4-BE49-F238E27FC236}">
                <a16:creationId xmlns:a16="http://schemas.microsoft.com/office/drawing/2014/main" id="{0A949FFE-C71C-4EA8-A16E-C6244CF30F05}"/>
              </a:ext>
            </a:extLst>
          </p:cNvPr>
          <p:cNvGrpSpPr/>
          <p:nvPr/>
        </p:nvGrpSpPr>
        <p:grpSpPr>
          <a:xfrm>
            <a:off x="10918617" y="4382547"/>
            <a:ext cx="420445" cy="408867"/>
            <a:chOff x="10918617" y="4382547"/>
            <a:chExt cx="420445" cy="408867"/>
          </a:xfrm>
          <a:solidFill>
            <a:schemeClr val="bg1"/>
          </a:solidFill>
        </p:grpSpPr>
        <p:sp>
          <p:nvSpPr>
            <p:cNvPr id="65" name="Freeform: Shape 64">
              <a:extLst>
                <a:ext uri="{FF2B5EF4-FFF2-40B4-BE49-F238E27FC236}">
                  <a16:creationId xmlns:a16="http://schemas.microsoft.com/office/drawing/2014/main" id="{6D8A1E06-2052-41CC-85AA-A01C682F2537}"/>
                </a:ext>
              </a:extLst>
            </p:cNvPr>
            <p:cNvSpPr/>
            <p:nvPr/>
          </p:nvSpPr>
          <p:spPr>
            <a:xfrm>
              <a:off x="11126513" y="4578908"/>
              <a:ext cx="156601" cy="156600"/>
            </a:xfrm>
            <a:custGeom>
              <a:avLst/>
              <a:gdLst>
                <a:gd name="connsiteX0" fmla="*/ 78439 w 156600"/>
                <a:gd name="connsiteY0" fmla="*/ 156843 h 156600"/>
                <a:gd name="connsiteX1" fmla="*/ 72858 w 156600"/>
                <a:gd name="connsiteY1" fmla="*/ 151261 h 156600"/>
                <a:gd name="connsiteX2" fmla="*/ 78439 w 156600"/>
                <a:gd name="connsiteY2" fmla="*/ 145680 h 156600"/>
                <a:gd name="connsiteX3" fmla="*/ 145692 w 156600"/>
                <a:gd name="connsiteY3" fmla="*/ 78433 h 156600"/>
                <a:gd name="connsiteX4" fmla="*/ 78439 w 156600"/>
                <a:gd name="connsiteY4" fmla="*/ 11186 h 156600"/>
                <a:gd name="connsiteX5" fmla="*/ 11192 w 156600"/>
                <a:gd name="connsiteY5" fmla="*/ 78433 h 156600"/>
                <a:gd name="connsiteX6" fmla="*/ 5611 w 156600"/>
                <a:gd name="connsiteY6" fmla="*/ 84014 h 156600"/>
                <a:gd name="connsiteX7" fmla="*/ 29 w 156600"/>
                <a:gd name="connsiteY7" fmla="*/ 78433 h 156600"/>
                <a:gd name="connsiteX8" fmla="*/ 78433 w 156600"/>
                <a:gd name="connsiteY8" fmla="*/ 29 h 156600"/>
                <a:gd name="connsiteX9" fmla="*/ 156843 w 156600"/>
                <a:gd name="connsiteY9" fmla="*/ 78433 h 156600"/>
                <a:gd name="connsiteX10" fmla="*/ 78439 w 156600"/>
                <a:gd name="connsiteY10" fmla="*/ 156843 h 15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600" h="156600">
                  <a:moveTo>
                    <a:pt x="78439" y="156843"/>
                  </a:moveTo>
                  <a:cubicBezTo>
                    <a:pt x="75356" y="156843"/>
                    <a:pt x="72858" y="154344"/>
                    <a:pt x="72858" y="151261"/>
                  </a:cubicBezTo>
                  <a:cubicBezTo>
                    <a:pt x="72858" y="148178"/>
                    <a:pt x="75356" y="145680"/>
                    <a:pt x="78439" y="145680"/>
                  </a:cubicBezTo>
                  <a:cubicBezTo>
                    <a:pt x="115524" y="145680"/>
                    <a:pt x="145692" y="115511"/>
                    <a:pt x="145692" y="78433"/>
                  </a:cubicBezTo>
                  <a:cubicBezTo>
                    <a:pt x="145692" y="41355"/>
                    <a:pt x="115524" y="11186"/>
                    <a:pt x="78439" y="11186"/>
                  </a:cubicBezTo>
                  <a:cubicBezTo>
                    <a:pt x="41361" y="11186"/>
                    <a:pt x="11192" y="41355"/>
                    <a:pt x="11192" y="78433"/>
                  </a:cubicBezTo>
                  <a:cubicBezTo>
                    <a:pt x="11192" y="81516"/>
                    <a:pt x="8694" y="84014"/>
                    <a:pt x="5611" y="84014"/>
                  </a:cubicBezTo>
                  <a:cubicBezTo>
                    <a:pt x="2527" y="84014"/>
                    <a:pt x="29" y="81516"/>
                    <a:pt x="29" y="78433"/>
                  </a:cubicBezTo>
                  <a:cubicBezTo>
                    <a:pt x="29" y="35200"/>
                    <a:pt x="35200" y="29"/>
                    <a:pt x="78433" y="29"/>
                  </a:cubicBezTo>
                  <a:cubicBezTo>
                    <a:pt x="121666" y="29"/>
                    <a:pt x="156843" y="35200"/>
                    <a:pt x="156843" y="78433"/>
                  </a:cubicBezTo>
                  <a:cubicBezTo>
                    <a:pt x="156843" y="121666"/>
                    <a:pt x="121672" y="156843"/>
                    <a:pt x="78439" y="156843"/>
                  </a:cubicBezTo>
                  <a:close/>
                </a:path>
              </a:pathLst>
            </a:custGeom>
            <a:grpFill/>
            <a:ln w="607"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A9F0686-163A-4AB3-93B0-85A1A78F6321}"/>
                </a:ext>
              </a:extLst>
            </p:cNvPr>
            <p:cNvSpPr/>
            <p:nvPr/>
          </p:nvSpPr>
          <p:spPr>
            <a:xfrm>
              <a:off x="11070605" y="4523012"/>
              <a:ext cx="268110" cy="268110"/>
            </a:xfrm>
            <a:custGeom>
              <a:avLst/>
              <a:gdLst>
                <a:gd name="connsiteX0" fmla="*/ 156948 w 268109"/>
                <a:gd name="connsiteY0" fmla="*/ 268231 h 268109"/>
                <a:gd name="connsiteX1" fmla="*/ 110431 w 268109"/>
                <a:gd name="connsiteY1" fmla="*/ 268231 h 268109"/>
                <a:gd name="connsiteX2" fmla="*/ 108907 w 268109"/>
                <a:gd name="connsiteY2" fmla="*/ 265075 h 268109"/>
                <a:gd name="connsiteX3" fmla="*/ 104532 w 268109"/>
                <a:gd name="connsiteY3" fmla="*/ 250999 h 268109"/>
                <a:gd name="connsiteX4" fmla="*/ 101882 w 268109"/>
                <a:gd name="connsiteY4" fmla="*/ 240823 h 268109"/>
                <a:gd name="connsiteX5" fmla="*/ 81377 w 268109"/>
                <a:gd name="connsiteY5" fmla="*/ 231653 h 268109"/>
                <a:gd name="connsiteX6" fmla="*/ 72426 w 268109"/>
                <a:gd name="connsiteY6" fmla="*/ 236278 h 268109"/>
                <a:gd name="connsiteX7" fmla="*/ 60440 w 268109"/>
                <a:gd name="connsiteY7" fmla="*/ 243066 h 268109"/>
                <a:gd name="connsiteX8" fmla="*/ 57674 w 268109"/>
                <a:gd name="connsiteY8" fmla="*/ 244290 h 268109"/>
                <a:gd name="connsiteX9" fmla="*/ 55139 w 268109"/>
                <a:gd name="connsiteY9" fmla="*/ 242639 h 268109"/>
                <a:gd name="connsiteX10" fmla="*/ 25611 w 268109"/>
                <a:gd name="connsiteY10" fmla="*/ 214664 h 268109"/>
                <a:gd name="connsiteX11" fmla="*/ 23362 w 268109"/>
                <a:gd name="connsiteY11" fmla="*/ 212373 h 268109"/>
                <a:gd name="connsiteX12" fmla="*/ 24215 w 268109"/>
                <a:gd name="connsiteY12" fmla="*/ 209278 h 268109"/>
                <a:gd name="connsiteX13" fmla="*/ 35823 w 268109"/>
                <a:gd name="connsiteY13" fmla="*/ 186860 h 268109"/>
                <a:gd name="connsiteX14" fmla="*/ 31344 w 268109"/>
                <a:gd name="connsiteY14" fmla="*/ 176733 h 268109"/>
                <a:gd name="connsiteX15" fmla="*/ 27378 w 268109"/>
                <a:gd name="connsiteY15" fmla="*/ 165180 h 268109"/>
                <a:gd name="connsiteX16" fmla="*/ 17342 w 268109"/>
                <a:gd name="connsiteY16" fmla="*/ 162816 h 268109"/>
                <a:gd name="connsiteX17" fmla="*/ 4942 w 268109"/>
                <a:gd name="connsiteY17" fmla="*/ 159507 h 268109"/>
                <a:gd name="connsiteX18" fmla="*/ 457 w 268109"/>
                <a:gd name="connsiteY18" fmla="*/ 158611 h 268109"/>
                <a:gd name="connsiteX19" fmla="*/ 457 w 268109"/>
                <a:gd name="connsiteY19" fmla="*/ 108968 h 268109"/>
                <a:gd name="connsiteX20" fmla="*/ 4783 w 268109"/>
                <a:gd name="connsiteY20" fmla="*/ 107969 h 268109"/>
                <a:gd name="connsiteX21" fmla="*/ 16696 w 268109"/>
                <a:gd name="connsiteY21" fmla="*/ 104654 h 268109"/>
                <a:gd name="connsiteX22" fmla="*/ 27170 w 268109"/>
                <a:gd name="connsiteY22" fmla="*/ 102095 h 268109"/>
                <a:gd name="connsiteX23" fmla="*/ 31649 w 268109"/>
                <a:gd name="connsiteY23" fmla="*/ 91919 h 268109"/>
                <a:gd name="connsiteX24" fmla="*/ 36810 w 268109"/>
                <a:gd name="connsiteY24" fmla="*/ 81158 h 268109"/>
                <a:gd name="connsiteX25" fmla="*/ 25428 w 268109"/>
                <a:gd name="connsiteY25" fmla="*/ 62719 h 268109"/>
                <a:gd name="connsiteX26" fmla="*/ 22503 w 268109"/>
                <a:gd name="connsiteY26" fmla="*/ 59441 h 268109"/>
                <a:gd name="connsiteX27" fmla="*/ 25007 w 268109"/>
                <a:gd name="connsiteY27" fmla="*/ 55828 h 268109"/>
                <a:gd name="connsiteX28" fmla="*/ 54292 w 268109"/>
                <a:gd name="connsiteY28" fmla="*/ 25483 h 268109"/>
                <a:gd name="connsiteX29" fmla="*/ 57101 w 268109"/>
                <a:gd name="connsiteY29" fmla="*/ 22753 h 268109"/>
                <a:gd name="connsiteX30" fmla="*/ 60623 w 268109"/>
                <a:gd name="connsiteY30" fmla="*/ 24465 h 268109"/>
                <a:gd name="connsiteX31" fmla="*/ 82426 w 268109"/>
                <a:gd name="connsiteY31" fmla="*/ 36707 h 268109"/>
                <a:gd name="connsiteX32" fmla="*/ 103186 w 268109"/>
                <a:gd name="connsiteY32" fmla="*/ 28529 h 268109"/>
                <a:gd name="connsiteX33" fmla="*/ 106025 w 268109"/>
                <a:gd name="connsiteY33" fmla="*/ 18018 h 268109"/>
                <a:gd name="connsiteX34" fmla="*/ 109864 w 268109"/>
                <a:gd name="connsiteY34" fmla="*/ 4381 h 268109"/>
                <a:gd name="connsiteX35" fmla="*/ 111083 w 268109"/>
                <a:gd name="connsiteY35" fmla="*/ 457 h 268109"/>
                <a:gd name="connsiteX36" fmla="*/ 158520 w 268109"/>
                <a:gd name="connsiteY36" fmla="*/ 457 h 268109"/>
                <a:gd name="connsiteX37" fmla="*/ 159928 w 268109"/>
                <a:gd name="connsiteY37" fmla="*/ 3949 h 268109"/>
                <a:gd name="connsiteX38" fmla="*/ 167002 w 268109"/>
                <a:gd name="connsiteY38" fmla="*/ 27908 h 268109"/>
                <a:gd name="connsiteX39" fmla="*/ 177050 w 268109"/>
                <a:gd name="connsiteY39" fmla="*/ 31783 h 268109"/>
                <a:gd name="connsiteX40" fmla="*/ 187982 w 268109"/>
                <a:gd name="connsiteY40" fmla="*/ 36914 h 268109"/>
                <a:gd name="connsiteX41" fmla="*/ 196116 w 268109"/>
                <a:gd name="connsiteY41" fmla="*/ 32508 h 268109"/>
                <a:gd name="connsiteX42" fmla="*/ 208522 w 268109"/>
                <a:gd name="connsiteY42" fmla="*/ 25586 h 268109"/>
                <a:gd name="connsiteX43" fmla="*/ 211149 w 268109"/>
                <a:gd name="connsiteY43" fmla="*/ 24483 h 268109"/>
                <a:gd name="connsiteX44" fmla="*/ 213586 w 268109"/>
                <a:gd name="connsiteY44" fmla="*/ 25970 h 268109"/>
                <a:gd name="connsiteX45" fmla="*/ 229880 w 268109"/>
                <a:gd name="connsiteY45" fmla="*/ 40186 h 268109"/>
                <a:gd name="connsiteX46" fmla="*/ 243834 w 268109"/>
                <a:gd name="connsiteY46" fmla="*/ 53573 h 268109"/>
                <a:gd name="connsiteX47" fmla="*/ 247490 w 268109"/>
                <a:gd name="connsiteY47" fmla="*/ 56486 h 268109"/>
                <a:gd name="connsiteX48" fmla="*/ 245266 w 268109"/>
                <a:gd name="connsiteY48" fmla="*/ 60599 h 268109"/>
                <a:gd name="connsiteX49" fmla="*/ 232866 w 268109"/>
                <a:gd name="connsiteY49" fmla="*/ 82151 h 268109"/>
                <a:gd name="connsiteX50" fmla="*/ 240373 w 268109"/>
                <a:gd name="connsiteY50" fmla="*/ 103277 h 268109"/>
                <a:gd name="connsiteX51" fmla="*/ 251487 w 268109"/>
                <a:gd name="connsiteY51" fmla="*/ 105928 h 268109"/>
                <a:gd name="connsiteX52" fmla="*/ 263741 w 268109"/>
                <a:gd name="connsiteY52" fmla="*/ 109200 h 268109"/>
                <a:gd name="connsiteX53" fmla="*/ 268232 w 268109"/>
                <a:gd name="connsiteY53" fmla="*/ 110096 h 268109"/>
                <a:gd name="connsiteX54" fmla="*/ 268232 w 268109"/>
                <a:gd name="connsiteY54" fmla="*/ 159726 h 268109"/>
                <a:gd name="connsiteX55" fmla="*/ 263924 w 268109"/>
                <a:gd name="connsiteY55" fmla="*/ 160732 h 268109"/>
                <a:gd name="connsiteX56" fmla="*/ 251993 w 268109"/>
                <a:gd name="connsiteY56" fmla="*/ 164053 h 268109"/>
                <a:gd name="connsiteX57" fmla="*/ 241470 w 268109"/>
                <a:gd name="connsiteY57" fmla="*/ 166624 h 268109"/>
                <a:gd name="connsiteX58" fmla="*/ 237302 w 268109"/>
                <a:gd name="connsiteY58" fmla="*/ 176769 h 268109"/>
                <a:gd name="connsiteX59" fmla="*/ 232153 w 268109"/>
                <a:gd name="connsiteY59" fmla="*/ 187719 h 268109"/>
                <a:gd name="connsiteX60" fmla="*/ 236930 w 268109"/>
                <a:gd name="connsiteY60" fmla="*/ 196031 h 268109"/>
                <a:gd name="connsiteX61" fmla="*/ 243505 w 268109"/>
                <a:gd name="connsiteY61" fmla="*/ 206286 h 268109"/>
                <a:gd name="connsiteX62" fmla="*/ 246015 w 268109"/>
                <a:gd name="connsiteY62" fmla="*/ 209521 h 268109"/>
                <a:gd name="connsiteX63" fmla="*/ 243681 w 268109"/>
                <a:gd name="connsiteY63" fmla="*/ 212885 h 268109"/>
                <a:gd name="connsiteX64" fmla="*/ 214585 w 268109"/>
                <a:gd name="connsiteY64" fmla="*/ 243212 h 268109"/>
                <a:gd name="connsiteX65" fmla="*/ 211807 w 268109"/>
                <a:gd name="connsiteY65" fmla="*/ 245936 h 268109"/>
                <a:gd name="connsiteX66" fmla="*/ 208291 w 268109"/>
                <a:gd name="connsiteY66" fmla="*/ 244266 h 268109"/>
                <a:gd name="connsiteX67" fmla="*/ 186873 w 268109"/>
                <a:gd name="connsiteY67" fmla="*/ 232177 h 268109"/>
                <a:gd name="connsiteX68" fmla="*/ 166045 w 268109"/>
                <a:gd name="connsiteY68" fmla="*/ 240391 h 268109"/>
                <a:gd name="connsiteX69" fmla="*/ 163066 w 268109"/>
                <a:gd name="connsiteY69" fmla="*/ 250152 h 268109"/>
                <a:gd name="connsiteX70" fmla="*/ 158483 w 268109"/>
                <a:gd name="connsiteY70" fmla="*/ 265173 h 268109"/>
                <a:gd name="connsiteX71" fmla="*/ 156948 w 268109"/>
                <a:gd name="connsiteY71" fmla="*/ 268231 h 268109"/>
                <a:gd name="connsiteX72" fmla="*/ 117725 w 268109"/>
                <a:gd name="connsiteY72" fmla="*/ 257068 h 268109"/>
                <a:gd name="connsiteX73" fmla="*/ 149703 w 268109"/>
                <a:gd name="connsiteY73" fmla="*/ 257068 h 268109"/>
                <a:gd name="connsiteX74" fmla="*/ 152207 w 268109"/>
                <a:gd name="connsiteY74" fmla="*/ 247624 h 268109"/>
                <a:gd name="connsiteX75" fmla="*/ 157557 w 268109"/>
                <a:gd name="connsiteY75" fmla="*/ 232542 h 268109"/>
                <a:gd name="connsiteX76" fmla="*/ 158861 w 268109"/>
                <a:gd name="connsiteY76" fmla="*/ 230416 h 268109"/>
                <a:gd name="connsiteX77" fmla="*/ 161311 w 268109"/>
                <a:gd name="connsiteY77" fmla="*/ 229965 h 268109"/>
                <a:gd name="connsiteX78" fmla="*/ 184319 w 268109"/>
                <a:gd name="connsiteY78" fmla="*/ 220794 h 268109"/>
                <a:gd name="connsiteX79" fmla="*/ 187372 w 268109"/>
                <a:gd name="connsiteY79" fmla="*/ 219003 h 268109"/>
                <a:gd name="connsiteX80" fmla="*/ 190291 w 268109"/>
                <a:gd name="connsiteY80" fmla="*/ 221001 h 268109"/>
                <a:gd name="connsiteX81" fmla="*/ 209601 w 268109"/>
                <a:gd name="connsiteY81" fmla="*/ 232457 h 268109"/>
                <a:gd name="connsiteX82" fmla="*/ 232092 w 268109"/>
                <a:gd name="connsiteY82" fmla="*/ 209454 h 268109"/>
                <a:gd name="connsiteX83" fmla="*/ 227241 w 268109"/>
                <a:gd name="connsiteY83" fmla="*/ 201509 h 268109"/>
                <a:gd name="connsiteX84" fmla="*/ 220734 w 268109"/>
                <a:gd name="connsiteY84" fmla="*/ 190297 h 268109"/>
                <a:gd name="connsiteX85" fmla="*/ 218394 w 268109"/>
                <a:gd name="connsiteY85" fmla="*/ 186610 h 268109"/>
                <a:gd name="connsiteX86" fmla="*/ 221410 w 268109"/>
                <a:gd name="connsiteY86" fmla="*/ 183454 h 268109"/>
                <a:gd name="connsiteX87" fmla="*/ 226851 w 268109"/>
                <a:gd name="connsiteY87" fmla="*/ 172882 h 268109"/>
                <a:gd name="connsiteX88" fmla="*/ 233103 w 268109"/>
                <a:gd name="connsiteY88" fmla="*/ 158611 h 268109"/>
                <a:gd name="connsiteX89" fmla="*/ 234480 w 268109"/>
                <a:gd name="connsiteY89" fmla="*/ 156369 h 268109"/>
                <a:gd name="connsiteX90" fmla="*/ 237088 w 268109"/>
                <a:gd name="connsiteY90" fmla="*/ 156009 h 268109"/>
                <a:gd name="connsiteX91" fmla="*/ 248879 w 268109"/>
                <a:gd name="connsiteY91" fmla="*/ 153316 h 268109"/>
                <a:gd name="connsiteX92" fmla="*/ 257087 w 268109"/>
                <a:gd name="connsiteY92" fmla="*/ 150964 h 268109"/>
                <a:gd name="connsiteX93" fmla="*/ 257087 w 268109"/>
                <a:gd name="connsiteY93" fmla="*/ 119053 h 268109"/>
                <a:gd name="connsiteX94" fmla="*/ 248331 w 268109"/>
                <a:gd name="connsiteY94" fmla="*/ 116603 h 268109"/>
                <a:gd name="connsiteX95" fmla="*/ 237478 w 268109"/>
                <a:gd name="connsiteY95" fmla="*/ 114105 h 268109"/>
                <a:gd name="connsiteX96" fmla="*/ 221428 w 268109"/>
                <a:gd name="connsiteY96" fmla="*/ 83187 h 268109"/>
                <a:gd name="connsiteX97" fmla="*/ 220508 w 268109"/>
                <a:gd name="connsiteY97" fmla="*/ 80543 h 268109"/>
                <a:gd name="connsiteX98" fmla="*/ 222080 w 268109"/>
                <a:gd name="connsiteY98" fmla="*/ 78227 h 268109"/>
                <a:gd name="connsiteX99" fmla="*/ 233310 w 268109"/>
                <a:gd name="connsiteY99" fmla="*/ 59197 h 268109"/>
                <a:gd name="connsiteX100" fmla="*/ 221794 w 268109"/>
                <a:gd name="connsiteY100" fmla="*/ 47845 h 268109"/>
                <a:gd name="connsiteX101" fmla="*/ 210247 w 268109"/>
                <a:gd name="connsiteY101" fmla="*/ 37139 h 268109"/>
                <a:gd name="connsiteX102" fmla="*/ 202112 w 268109"/>
                <a:gd name="connsiteY102" fmla="*/ 41904 h 268109"/>
                <a:gd name="connsiteX103" fmla="*/ 188621 w 268109"/>
                <a:gd name="connsiteY103" fmla="*/ 48449 h 268109"/>
                <a:gd name="connsiteX104" fmla="*/ 185940 w 268109"/>
                <a:gd name="connsiteY104" fmla="*/ 49186 h 268109"/>
                <a:gd name="connsiteX105" fmla="*/ 183741 w 268109"/>
                <a:gd name="connsiteY105" fmla="*/ 47492 h 268109"/>
                <a:gd name="connsiteX106" fmla="*/ 173126 w 268109"/>
                <a:gd name="connsiteY106" fmla="*/ 42209 h 268109"/>
                <a:gd name="connsiteX107" fmla="*/ 159988 w 268109"/>
                <a:gd name="connsiteY107" fmla="*/ 37042 h 268109"/>
                <a:gd name="connsiteX108" fmla="*/ 157594 w 268109"/>
                <a:gd name="connsiteY108" fmla="*/ 35939 h 268109"/>
                <a:gd name="connsiteX109" fmla="*/ 156923 w 268109"/>
                <a:gd name="connsiteY109" fmla="*/ 33386 h 268109"/>
                <a:gd name="connsiteX110" fmla="*/ 150818 w 268109"/>
                <a:gd name="connsiteY110" fmla="*/ 11602 h 268109"/>
                <a:gd name="connsiteX111" fmla="*/ 119352 w 268109"/>
                <a:gd name="connsiteY111" fmla="*/ 11602 h 268109"/>
                <a:gd name="connsiteX112" fmla="*/ 116817 w 268109"/>
                <a:gd name="connsiteY112" fmla="*/ 20858 h 268109"/>
                <a:gd name="connsiteX113" fmla="*/ 112972 w 268109"/>
                <a:gd name="connsiteY113" fmla="*/ 34873 h 268109"/>
                <a:gd name="connsiteX114" fmla="*/ 111814 w 268109"/>
                <a:gd name="connsiteY114" fmla="*/ 38614 h 268109"/>
                <a:gd name="connsiteX115" fmla="*/ 107902 w 268109"/>
                <a:gd name="connsiteY115" fmla="*/ 38797 h 268109"/>
                <a:gd name="connsiteX116" fmla="*/ 83979 w 268109"/>
                <a:gd name="connsiteY116" fmla="*/ 48180 h 268109"/>
                <a:gd name="connsiteX117" fmla="*/ 80994 w 268109"/>
                <a:gd name="connsiteY117" fmla="*/ 49484 h 268109"/>
                <a:gd name="connsiteX118" fmla="*/ 78392 w 268109"/>
                <a:gd name="connsiteY118" fmla="*/ 47528 h 268109"/>
                <a:gd name="connsiteX119" fmla="*/ 59246 w 268109"/>
                <a:gd name="connsiteY119" fmla="*/ 36219 h 268109"/>
                <a:gd name="connsiteX120" fmla="*/ 36701 w 268109"/>
                <a:gd name="connsiteY120" fmla="*/ 59118 h 268109"/>
                <a:gd name="connsiteX121" fmla="*/ 48174 w 268109"/>
                <a:gd name="connsiteY121" fmla="*/ 78739 h 268109"/>
                <a:gd name="connsiteX122" fmla="*/ 49783 w 268109"/>
                <a:gd name="connsiteY122" fmla="*/ 81755 h 268109"/>
                <a:gd name="connsiteX123" fmla="*/ 47833 w 268109"/>
                <a:gd name="connsiteY123" fmla="*/ 84558 h 268109"/>
                <a:gd name="connsiteX124" fmla="*/ 41929 w 268109"/>
                <a:gd name="connsiteY124" fmla="*/ 96233 h 268109"/>
                <a:gd name="connsiteX125" fmla="*/ 35726 w 268109"/>
                <a:gd name="connsiteY125" fmla="*/ 109858 h 268109"/>
                <a:gd name="connsiteX126" fmla="*/ 34367 w 268109"/>
                <a:gd name="connsiteY126" fmla="*/ 112289 h 268109"/>
                <a:gd name="connsiteX127" fmla="*/ 31606 w 268109"/>
                <a:gd name="connsiteY127" fmla="*/ 112667 h 268109"/>
                <a:gd name="connsiteX128" fmla="*/ 19810 w 268109"/>
                <a:gd name="connsiteY128" fmla="*/ 115360 h 268109"/>
                <a:gd name="connsiteX129" fmla="*/ 11602 w 268109"/>
                <a:gd name="connsiteY129" fmla="*/ 117712 h 268109"/>
                <a:gd name="connsiteX130" fmla="*/ 11602 w 268109"/>
                <a:gd name="connsiteY130" fmla="*/ 149623 h 268109"/>
                <a:gd name="connsiteX131" fmla="*/ 20358 w 268109"/>
                <a:gd name="connsiteY131" fmla="*/ 152073 h 268109"/>
                <a:gd name="connsiteX132" fmla="*/ 32825 w 268109"/>
                <a:gd name="connsiteY132" fmla="*/ 154760 h 268109"/>
                <a:gd name="connsiteX133" fmla="*/ 37017 w 268109"/>
                <a:gd name="connsiteY133" fmla="*/ 155309 h 268109"/>
                <a:gd name="connsiteX134" fmla="*/ 37621 w 268109"/>
                <a:gd name="connsiteY134" fmla="*/ 159495 h 268109"/>
                <a:gd name="connsiteX135" fmla="*/ 41533 w 268109"/>
                <a:gd name="connsiteY135" fmla="*/ 172206 h 268109"/>
                <a:gd name="connsiteX136" fmla="*/ 47279 w 268109"/>
                <a:gd name="connsiteY136" fmla="*/ 185544 h 268109"/>
                <a:gd name="connsiteX137" fmla="*/ 48077 w 268109"/>
                <a:gd name="connsiteY137" fmla="*/ 187939 h 268109"/>
                <a:gd name="connsiteX138" fmla="*/ 46810 w 268109"/>
                <a:gd name="connsiteY138" fmla="*/ 190120 h 268109"/>
                <a:gd name="connsiteX139" fmla="*/ 36140 w 268109"/>
                <a:gd name="connsiteY139" fmla="*/ 209473 h 268109"/>
                <a:gd name="connsiteX140" fmla="*/ 58789 w 268109"/>
                <a:gd name="connsiteY140" fmla="*/ 231385 h 268109"/>
                <a:gd name="connsiteX141" fmla="*/ 66564 w 268109"/>
                <a:gd name="connsiteY141" fmla="*/ 226772 h 268109"/>
                <a:gd name="connsiteX142" fmla="*/ 80092 w 268109"/>
                <a:gd name="connsiteY142" fmla="*/ 220276 h 268109"/>
                <a:gd name="connsiteX143" fmla="*/ 82633 w 268109"/>
                <a:gd name="connsiteY143" fmla="*/ 219490 h 268109"/>
                <a:gd name="connsiteX144" fmla="*/ 84845 w 268109"/>
                <a:gd name="connsiteY144" fmla="*/ 220971 h 268109"/>
                <a:gd name="connsiteX145" fmla="*/ 108621 w 268109"/>
                <a:gd name="connsiteY145" fmla="*/ 231598 h 268109"/>
                <a:gd name="connsiteX146" fmla="*/ 110754 w 268109"/>
                <a:gd name="connsiteY146" fmla="*/ 232536 h 268109"/>
                <a:gd name="connsiteX147" fmla="*/ 111582 w 268109"/>
                <a:gd name="connsiteY147" fmla="*/ 234718 h 268109"/>
                <a:gd name="connsiteX148" fmla="*/ 115403 w 268109"/>
                <a:gd name="connsiteY148" fmla="*/ 248513 h 268109"/>
                <a:gd name="connsiteX149" fmla="*/ 117725 w 268109"/>
                <a:gd name="connsiteY149" fmla="*/ 257068 h 26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268109" h="268109">
                  <a:moveTo>
                    <a:pt x="156948" y="268231"/>
                  </a:moveTo>
                  <a:lnTo>
                    <a:pt x="110431" y="268231"/>
                  </a:lnTo>
                  <a:lnTo>
                    <a:pt x="108907" y="265075"/>
                  </a:lnTo>
                  <a:cubicBezTo>
                    <a:pt x="107384" y="261913"/>
                    <a:pt x="105952" y="257312"/>
                    <a:pt x="104532" y="250999"/>
                  </a:cubicBezTo>
                  <a:cubicBezTo>
                    <a:pt x="103369" y="246003"/>
                    <a:pt x="102503" y="242828"/>
                    <a:pt x="101882" y="240823"/>
                  </a:cubicBezTo>
                  <a:cubicBezTo>
                    <a:pt x="89689" y="235443"/>
                    <a:pt x="84071" y="232914"/>
                    <a:pt x="81377" y="231653"/>
                  </a:cubicBezTo>
                  <a:cubicBezTo>
                    <a:pt x="78776" y="232676"/>
                    <a:pt x="75778" y="234224"/>
                    <a:pt x="72426" y="236278"/>
                  </a:cubicBezTo>
                  <a:cubicBezTo>
                    <a:pt x="66778" y="239775"/>
                    <a:pt x="62853" y="241999"/>
                    <a:pt x="60440" y="243066"/>
                  </a:cubicBezTo>
                  <a:lnTo>
                    <a:pt x="57674" y="244290"/>
                  </a:lnTo>
                  <a:lnTo>
                    <a:pt x="55139" y="242639"/>
                  </a:lnTo>
                  <a:cubicBezTo>
                    <a:pt x="52678" y="241037"/>
                    <a:pt x="46938" y="236393"/>
                    <a:pt x="25611" y="214664"/>
                  </a:cubicBezTo>
                  <a:lnTo>
                    <a:pt x="23362" y="212373"/>
                  </a:lnTo>
                  <a:lnTo>
                    <a:pt x="24215" y="209278"/>
                  </a:lnTo>
                  <a:cubicBezTo>
                    <a:pt x="24782" y="207212"/>
                    <a:pt x="26640" y="202770"/>
                    <a:pt x="35823" y="186860"/>
                  </a:cubicBezTo>
                  <a:cubicBezTo>
                    <a:pt x="35068" y="185069"/>
                    <a:pt x="33727" y="181998"/>
                    <a:pt x="31344" y="176733"/>
                  </a:cubicBezTo>
                  <a:cubicBezTo>
                    <a:pt x="29553" y="172602"/>
                    <a:pt x="28231" y="168744"/>
                    <a:pt x="27378" y="165180"/>
                  </a:cubicBezTo>
                  <a:cubicBezTo>
                    <a:pt x="24428" y="164625"/>
                    <a:pt x="21108" y="163839"/>
                    <a:pt x="17342" y="162816"/>
                  </a:cubicBezTo>
                  <a:cubicBezTo>
                    <a:pt x="11285" y="161049"/>
                    <a:pt x="7148" y="159946"/>
                    <a:pt x="4942" y="159507"/>
                  </a:cubicBezTo>
                  <a:lnTo>
                    <a:pt x="457" y="158611"/>
                  </a:lnTo>
                  <a:lnTo>
                    <a:pt x="457" y="108968"/>
                  </a:lnTo>
                  <a:lnTo>
                    <a:pt x="4783" y="107969"/>
                  </a:lnTo>
                  <a:cubicBezTo>
                    <a:pt x="6672" y="107530"/>
                    <a:pt x="10688" y="106415"/>
                    <a:pt x="16696" y="104654"/>
                  </a:cubicBezTo>
                  <a:cubicBezTo>
                    <a:pt x="20651" y="103509"/>
                    <a:pt x="24106" y="102662"/>
                    <a:pt x="27170" y="102095"/>
                  </a:cubicBezTo>
                  <a:cubicBezTo>
                    <a:pt x="28267" y="99792"/>
                    <a:pt x="29766" y="96385"/>
                    <a:pt x="31649" y="91919"/>
                  </a:cubicBezTo>
                  <a:cubicBezTo>
                    <a:pt x="33483" y="87532"/>
                    <a:pt x="35189" y="83973"/>
                    <a:pt x="36810" y="81158"/>
                  </a:cubicBezTo>
                  <a:cubicBezTo>
                    <a:pt x="30363" y="69270"/>
                    <a:pt x="27073" y="64560"/>
                    <a:pt x="25428" y="62719"/>
                  </a:cubicBezTo>
                  <a:lnTo>
                    <a:pt x="22503" y="59441"/>
                  </a:lnTo>
                  <a:lnTo>
                    <a:pt x="25007" y="55828"/>
                  </a:lnTo>
                  <a:cubicBezTo>
                    <a:pt x="26683" y="53409"/>
                    <a:pt x="31546" y="47638"/>
                    <a:pt x="54292" y="25483"/>
                  </a:cubicBezTo>
                  <a:lnTo>
                    <a:pt x="57101" y="22753"/>
                  </a:lnTo>
                  <a:lnTo>
                    <a:pt x="60623" y="24465"/>
                  </a:lnTo>
                  <a:cubicBezTo>
                    <a:pt x="69635" y="28846"/>
                    <a:pt x="76954" y="32953"/>
                    <a:pt x="82426" y="36707"/>
                  </a:cubicBezTo>
                  <a:cubicBezTo>
                    <a:pt x="93625" y="31862"/>
                    <a:pt x="99658" y="29583"/>
                    <a:pt x="103186" y="28529"/>
                  </a:cubicBezTo>
                  <a:cubicBezTo>
                    <a:pt x="103838" y="26171"/>
                    <a:pt x="104788" y="22661"/>
                    <a:pt x="106025" y="18018"/>
                  </a:cubicBezTo>
                  <a:cubicBezTo>
                    <a:pt x="107463" y="12552"/>
                    <a:pt x="108755" y="7958"/>
                    <a:pt x="109864" y="4381"/>
                  </a:cubicBezTo>
                  <a:lnTo>
                    <a:pt x="111083" y="457"/>
                  </a:lnTo>
                  <a:lnTo>
                    <a:pt x="158520" y="457"/>
                  </a:lnTo>
                  <a:lnTo>
                    <a:pt x="159928" y="3949"/>
                  </a:lnTo>
                  <a:cubicBezTo>
                    <a:pt x="161359" y="7501"/>
                    <a:pt x="163681" y="15355"/>
                    <a:pt x="167002" y="27908"/>
                  </a:cubicBezTo>
                  <a:cubicBezTo>
                    <a:pt x="168885" y="28663"/>
                    <a:pt x="171980" y="29870"/>
                    <a:pt x="177050" y="31783"/>
                  </a:cubicBezTo>
                  <a:cubicBezTo>
                    <a:pt x="181535" y="33465"/>
                    <a:pt x="185142" y="35159"/>
                    <a:pt x="187982" y="36914"/>
                  </a:cubicBezTo>
                  <a:cubicBezTo>
                    <a:pt x="190382" y="35957"/>
                    <a:pt x="193106" y="34483"/>
                    <a:pt x="196116" y="32508"/>
                  </a:cubicBezTo>
                  <a:cubicBezTo>
                    <a:pt x="201960" y="28895"/>
                    <a:pt x="205975" y="26659"/>
                    <a:pt x="208522" y="25586"/>
                  </a:cubicBezTo>
                  <a:lnTo>
                    <a:pt x="211149" y="24483"/>
                  </a:lnTo>
                  <a:lnTo>
                    <a:pt x="213586" y="25970"/>
                  </a:lnTo>
                  <a:cubicBezTo>
                    <a:pt x="218382" y="28889"/>
                    <a:pt x="223713" y="33538"/>
                    <a:pt x="229880" y="40186"/>
                  </a:cubicBezTo>
                  <a:cubicBezTo>
                    <a:pt x="236308" y="46809"/>
                    <a:pt x="241031" y="51343"/>
                    <a:pt x="243834" y="53573"/>
                  </a:cubicBezTo>
                  <a:lnTo>
                    <a:pt x="247490" y="56486"/>
                  </a:lnTo>
                  <a:lnTo>
                    <a:pt x="245266" y="60599"/>
                  </a:lnTo>
                  <a:cubicBezTo>
                    <a:pt x="240111" y="70123"/>
                    <a:pt x="236034" y="77216"/>
                    <a:pt x="232866" y="82151"/>
                  </a:cubicBezTo>
                  <a:cubicBezTo>
                    <a:pt x="237125" y="94387"/>
                    <a:pt x="239282" y="100364"/>
                    <a:pt x="240373" y="103277"/>
                  </a:cubicBezTo>
                  <a:cubicBezTo>
                    <a:pt x="243669" y="103807"/>
                    <a:pt x="247344" y="104678"/>
                    <a:pt x="251487" y="105928"/>
                  </a:cubicBezTo>
                  <a:cubicBezTo>
                    <a:pt x="257422" y="107658"/>
                    <a:pt x="261553" y="108767"/>
                    <a:pt x="263741" y="109200"/>
                  </a:cubicBezTo>
                  <a:lnTo>
                    <a:pt x="268232" y="110096"/>
                  </a:lnTo>
                  <a:lnTo>
                    <a:pt x="268232" y="159726"/>
                  </a:lnTo>
                  <a:lnTo>
                    <a:pt x="263924" y="160732"/>
                  </a:lnTo>
                  <a:cubicBezTo>
                    <a:pt x="262547" y="161055"/>
                    <a:pt x="259366" y="161889"/>
                    <a:pt x="251993" y="164053"/>
                  </a:cubicBezTo>
                  <a:cubicBezTo>
                    <a:pt x="248020" y="165210"/>
                    <a:pt x="244547" y="166057"/>
                    <a:pt x="241470" y="166624"/>
                  </a:cubicBezTo>
                  <a:cubicBezTo>
                    <a:pt x="240592" y="168470"/>
                    <a:pt x="239258" y="171578"/>
                    <a:pt x="237302" y="176769"/>
                  </a:cubicBezTo>
                  <a:cubicBezTo>
                    <a:pt x="235669" y="181291"/>
                    <a:pt x="233969" y="184916"/>
                    <a:pt x="232153" y="187719"/>
                  </a:cubicBezTo>
                  <a:cubicBezTo>
                    <a:pt x="233329" y="189736"/>
                    <a:pt x="234925" y="192515"/>
                    <a:pt x="236930" y="196031"/>
                  </a:cubicBezTo>
                  <a:cubicBezTo>
                    <a:pt x="239428" y="200430"/>
                    <a:pt x="241634" y="203879"/>
                    <a:pt x="243505" y="206286"/>
                  </a:cubicBezTo>
                  <a:lnTo>
                    <a:pt x="246015" y="209521"/>
                  </a:lnTo>
                  <a:lnTo>
                    <a:pt x="243681" y="212885"/>
                  </a:lnTo>
                  <a:cubicBezTo>
                    <a:pt x="242006" y="215304"/>
                    <a:pt x="237161" y="221081"/>
                    <a:pt x="214585" y="243212"/>
                  </a:cubicBezTo>
                  <a:lnTo>
                    <a:pt x="211807" y="245936"/>
                  </a:lnTo>
                  <a:lnTo>
                    <a:pt x="208291" y="244266"/>
                  </a:lnTo>
                  <a:cubicBezTo>
                    <a:pt x="201040" y="240829"/>
                    <a:pt x="193850" y="236765"/>
                    <a:pt x="186873" y="232177"/>
                  </a:cubicBezTo>
                  <a:cubicBezTo>
                    <a:pt x="179682" y="236095"/>
                    <a:pt x="172705" y="238849"/>
                    <a:pt x="166045" y="240391"/>
                  </a:cubicBezTo>
                  <a:cubicBezTo>
                    <a:pt x="165204" y="242328"/>
                    <a:pt x="164175" y="245375"/>
                    <a:pt x="163066" y="250152"/>
                  </a:cubicBezTo>
                  <a:cubicBezTo>
                    <a:pt x="161372" y="257537"/>
                    <a:pt x="159915" y="262315"/>
                    <a:pt x="158483" y="265173"/>
                  </a:cubicBezTo>
                  <a:lnTo>
                    <a:pt x="156948" y="268231"/>
                  </a:lnTo>
                  <a:close/>
                  <a:moveTo>
                    <a:pt x="117725" y="257068"/>
                  </a:moveTo>
                  <a:lnTo>
                    <a:pt x="149703" y="257068"/>
                  </a:lnTo>
                  <a:cubicBezTo>
                    <a:pt x="150337" y="255106"/>
                    <a:pt x="151171" y="252133"/>
                    <a:pt x="152207" y="247624"/>
                  </a:cubicBezTo>
                  <a:cubicBezTo>
                    <a:pt x="153791" y="240762"/>
                    <a:pt x="155546" y="235839"/>
                    <a:pt x="157557" y="232542"/>
                  </a:cubicBezTo>
                  <a:lnTo>
                    <a:pt x="158861" y="230416"/>
                  </a:lnTo>
                  <a:lnTo>
                    <a:pt x="161311" y="229965"/>
                  </a:lnTo>
                  <a:cubicBezTo>
                    <a:pt x="168434" y="228655"/>
                    <a:pt x="176173" y="225572"/>
                    <a:pt x="184319" y="220794"/>
                  </a:cubicBezTo>
                  <a:lnTo>
                    <a:pt x="187372" y="219003"/>
                  </a:lnTo>
                  <a:lnTo>
                    <a:pt x="190291" y="221001"/>
                  </a:lnTo>
                  <a:cubicBezTo>
                    <a:pt x="196573" y="225303"/>
                    <a:pt x="203051" y="229148"/>
                    <a:pt x="209601" y="232457"/>
                  </a:cubicBezTo>
                  <a:cubicBezTo>
                    <a:pt x="222690" y="219569"/>
                    <a:pt x="229033" y="212903"/>
                    <a:pt x="232092" y="209454"/>
                  </a:cubicBezTo>
                  <a:cubicBezTo>
                    <a:pt x="230581" y="207194"/>
                    <a:pt x="228960" y="204543"/>
                    <a:pt x="227241" y="201509"/>
                  </a:cubicBezTo>
                  <a:cubicBezTo>
                    <a:pt x="222641" y="193423"/>
                    <a:pt x="221185" y="191016"/>
                    <a:pt x="220734" y="190297"/>
                  </a:cubicBezTo>
                  <a:lnTo>
                    <a:pt x="218394" y="186610"/>
                  </a:lnTo>
                  <a:lnTo>
                    <a:pt x="221410" y="183454"/>
                  </a:lnTo>
                  <a:cubicBezTo>
                    <a:pt x="222604" y="182205"/>
                    <a:pt x="224518" y="179353"/>
                    <a:pt x="226851" y="172882"/>
                  </a:cubicBezTo>
                  <a:cubicBezTo>
                    <a:pt x="229575" y="165643"/>
                    <a:pt x="231556" y="161128"/>
                    <a:pt x="233103" y="158611"/>
                  </a:cubicBezTo>
                  <a:lnTo>
                    <a:pt x="234480" y="156369"/>
                  </a:lnTo>
                  <a:lnTo>
                    <a:pt x="237088" y="156009"/>
                  </a:lnTo>
                  <a:cubicBezTo>
                    <a:pt x="240257" y="155571"/>
                    <a:pt x="244224" y="154669"/>
                    <a:pt x="248879" y="153316"/>
                  </a:cubicBezTo>
                  <a:cubicBezTo>
                    <a:pt x="252170" y="152353"/>
                    <a:pt x="254912" y="151567"/>
                    <a:pt x="257087" y="150964"/>
                  </a:cubicBezTo>
                  <a:lnTo>
                    <a:pt x="257087" y="119053"/>
                  </a:lnTo>
                  <a:cubicBezTo>
                    <a:pt x="254765" y="118450"/>
                    <a:pt x="251865" y="117633"/>
                    <a:pt x="248331" y="116603"/>
                  </a:cubicBezTo>
                  <a:cubicBezTo>
                    <a:pt x="244169" y="115354"/>
                    <a:pt x="240537" y="114519"/>
                    <a:pt x="237478" y="114105"/>
                  </a:cubicBezTo>
                  <a:cubicBezTo>
                    <a:pt x="232555" y="115275"/>
                    <a:pt x="232268" y="114416"/>
                    <a:pt x="221428" y="83187"/>
                  </a:cubicBezTo>
                  <a:lnTo>
                    <a:pt x="220508" y="80543"/>
                  </a:lnTo>
                  <a:lnTo>
                    <a:pt x="222080" y="78227"/>
                  </a:lnTo>
                  <a:cubicBezTo>
                    <a:pt x="224780" y="74254"/>
                    <a:pt x="228545" y="67868"/>
                    <a:pt x="233310" y="59197"/>
                  </a:cubicBezTo>
                  <a:cubicBezTo>
                    <a:pt x="230349" y="56492"/>
                    <a:pt x="226535" y="52738"/>
                    <a:pt x="221794" y="47845"/>
                  </a:cubicBezTo>
                  <a:cubicBezTo>
                    <a:pt x="217437" y="43160"/>
                    <a:pt x="213580" y="39583"/>
                    <a:pt x="210247" y="37139"/>
                  </a:cubicBezTo>
                  <a:cubicBezTo>
                    <a:pt x="208486" y="38084"/>
                    <a:pt x="205896" y="39564"/>
                    <a:pt x="202112" y="41904"/>
                  </a:cubicBezTo>
                  <a:cubicBezTo>
                    <a:pt x="197164" y="45152"/>
                    <a:pt x="192704" y="47321"/>
                    <a:pt x="188621" y="48449"/>
                  </a:cubicBezTo>
                  <a:lnTo>
                    <a:pt x="185940" y="49186"/>
                  </a:lnTo>
                  <a:lnTo>
                    <a:pt x="183741" y="47492"/>
                  </a:lnTo>
                  <a:cubicBezTo>
                    <a:pt x="182229" y="46328"/>
                    <a:pt x="179158" y="44470"/>
                    <a:pt x="173126" y="42209"/>
                  </a:cubicBezTo>
                  <a:cubicBezTo>
                    <a:pt x="165997" y="39516"/>
                    <a:pt x="161701" y="37828"/>
                    <a:pt x="159988" y="37042"/>
                  </a:cubicBezTo>
                  <a:lnTo>
                    <a:pt x="157594" y="35939"/>
                  </a:lnTo>
                  <a:lnTo>
                    <a:pt x="156923" y="33386"/>
                  </a:lnTo>
                  <a:cubicBezTo>
                    <a:pt x="154285" y="23319"/>
                    <a:pt x="152238" y="16026"/>
                    <a:pt x="150818" y="11602"/>
                  </a:cubicBezTo>
                  <a:lnTo>
                    <a:pt x="119352" y="11602"/>
                  </a:lnTo>
                  <a:cubicBezTo>
                    <a:pt x="118578" y="14289"/>
                    <a:pt x="117731" y="17384"/>
                    <a:pt x="116817" y="20858"/>
                  </a:cubicBezTo>
                  <a:cubicBezTo>
                    <a:pt x="114745" y="28627"/>
                    <a:pt x="113465" y="33294"/>
                    <a:pt x="112972" y="34873"/>
                  </a:cubicBezTo>
                  <a:lnTo>
                    <a:pt x="111814" y="38614"/>
                  </a:lnTo>
                  <a:lnTo>
                    <a:pt x="107902" y="38797"/>
                  </a:lnTo>
                  <a:cubicBezTo>
                    <a:pt x="107177" y="38888"/>
                    <a:pt x="103033" y="39851"/>
                    <a:pt x="83979" y="48180"/>
                  </a:cubicBezTo>
                  <a:lnTo>
                    <a:pt x="80994" y="49484"/>
                  </a:lnTo>
                  <a:lnTo>
                    <a:pt x="78392" y="47528"/>
                  </a:lnTo>
                  <a:cubicBezTo>
                    <a:pt x="73913" y="44165"/>
                    <a:pt x="67484" y="40363"/>
                    <a:pt x="59246" y="36219"/>
                  </a:cubicBezTo>
                  <a:cubicBezTo>
                    <a:pt x="46188" y="48985"/>
                    <a:pt x="39802" y="55645"/>
                    <a:pt x="36701" y="59118"/>
                  </a:cubicBezTo>
                  <a:cubicBezTo>
                    <a:pt x="39650" y="63371"/>
                    <a:pt x="43440" y="69855"/>
                    <a:pt x="48174" y="78739"/>
                  </a:cubicBezTo>
                  <a:lnTo>
                    <a:pt x="49783" y="81755"/>
                  </a:lnTo>
                  <a:lnTo>
                    <a:pt x="47833" y="84558"/>
                  </a:lnTo>
                  <a:cubicBezTo>
                    <a:pt x="46133" y="86995"/>
                    <a:pt x="44147" y="90926"/>
                    <a:pt x="41929" y="96233"/>
                  </a:cubicBezTo>
                  <a:cubicBezTo>
                    <a:pt x="39004" y="103186"/>
                    <a:pt x="37030" y="107512"/>
                    <a:pt x="35726" y="109858"/>
                  </a:cubicBezTo>
                  <a:lnTo>
                    <a:pt x="34367" y="112289"/>
                  </a:lnTo>
                  <a:lnTo>
                    <a:pt x="31606" y="112667"/>
                  </a:lnTo>
                  <a:cubicBezTo>
                    <a:pt x="28438" y="113100"/>
                    <a:pt x="24471" y="114007"/>
                    <a:pt x="19810" y="115360"/>
                  </a:cubicBezTo>
                  <a:cubicBezTo>
                    <a:pt x="16470" y="116341"/>
                    <a:pt x="13741" y="117121"/>
                    <a:pt x="11602" y="117712"/>
                  </a:cubicBezTo>
                  <a:lnTo>
                    <a:pt x="11602" y="149623"/>
                  </a:lnTo>
                  <a:cubicBezTo>
                    <a:pt x="13923" y="150227"/>
                    <a:pt x="16830" y="151043"/>
                    <a:pt x="20358" y="152073"/>
                  </a:cubicBezTo>
                  <a:cubicBezTo>
                    <a:pt x="25275" y="153407"/>
                    <a:pt x="29504" y="154321"/>
                    <a:pt x="32825" y="154760"/>
                  </a:cubicBezTo>
                  <a:lnTo>
                    <a:pt x="37017" y="155309"/>
                  </a:lnTo>
                  <a:lnTo>
                    <a:pt x="37621" y="159495"/>
                  </a:lnTo>
                  <a:cubicBezTo>
                    <a:pt x="38145" y="163151"/>
                    <a:pt x="39461" y="167428"/>
                    <a:pt x="41533" y="172206"/>
                  </a:cubicBezTo>
                  <a:cubicBezTo>
                    <a:pt x="45914" y="181894"/>
                    <a:pt x="46907" y="184429"/>
                    <a:pt x="47279" y="185544"/>
                  </a:cubicBezTo>
                  <a:lnTo>
                    <a:pt x="48077" y="187939"/>
                  </a:lnTo>
                  <a:lnTo>
                    <a:pt x="46810" y="190120"/>
                  </a:lnTo>
                  <a:cubicBezTo>
                    <a:pt x="40485" y="201003"/>
                    <a:pt x="37523" y="206609"/>
                    <a:pt x="36140" y="209473"/>
                  </a:cubicBezTo>
                  <a:cubicBezTo>
                    <a:pt x="49125" y="222634"/>
                    <a:pt x="55578" y="228655"/>
                    <a:pt x="58789" y="231385"/>
                  </a:cubicBezTo>
                  <a:cubicBezTo>
                    <a:pt x="60520" y="230428"/>
                    <a:pt x="63000" y="228978"/>
                    <a:pt x="66564" y="226772"/>
                  </a:cubicBezTo>
                  <a:cubicBezTo>
                    <a:pt x="71701" y="223622"/>
                    <a:pt x="76119" y="221501"/>
                    <a:pt x="80092" y="220276"/>
                  </a:cubicBezTo>
                  <a:lnTo>
                    <a:pt x="82633" y="219490"/>
                  </a:lnTo>
                  <a:lnTo>
                    <a:pt x="84845" y="220971"/>
                  </a:lnTo>
                  <a:cubicBezTo>
                    <a:pt x="85283" y="221190"/>
                    <a:pt x="89342" y="223104"/>
                    <a:pt x="108621" y="231598"/>
                  </a:cubicBezTo>
                  <a:lnTo>
                    <a:pt x="110754" y="232536"/>
                  </a:lnTo>
                  <a:lnTo>
                    <a:pt x="111582" y="234718"/>
                  </a:lnTo>
                  <a:cubicBezTo>
                    <a:pt x="112637" y="237484"/>
                    <a:pt x="113886" y="241993"/>
                    <a:pt x="115403" y="248513"/>
                  </a:cubicBezTo>
                  <a:cubicBezTo>
                    <a:pt x="116287" y="252376"/>
                    <a:pt x="117067" y="255124"/>
                    <a:pt x="117725" y="25706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7790DE3-ED5B-4EAC-8E0B-7B7017D90084}"/>
                </a:ext>
              </a:extLst>
            </p:cNvPr>
            <p:cNvSpPr/>
            <p:nvPr/>
          </p:nvSpPr>
          <p:spPr>
            <a:xfrm>
              <a:off x="10969657" y="4423216"/>
              <a:ext cx="99323" cy="99322"/>
            </a:xfrm>
            <a:custGeom>
              <a:avLst/>
              <a:gdLst>
                <a:gd name="connsiteX0" fmla="*/ 49715 w 99322"/>
                <a:gd name="connsiteY0" fmla="*/ 99400 h 99322"/>
                <a:gd name="connsiteX1" fmla="*/ 44133 w 99322"/>
                <a:gd name="connsiteY1" fmla="*/ 93819 h 99322"/>
                <a:gd name="connsiteX2" fmla="*/ 49715 w 99322"/>
                <a:gd name="connsiteY2" fmla="*/ 88237 h 99322"/>
                <a:gd name="connsiteX3" fmla="*/ 88237 w 99322"/>
                <a:gd name="connsiteY3" fmla="*/ 49715 h 99322"/>
                <a:gd name="connsiteX4" fmla="*/ 49715 w 99322"/>
                <a:gd name="connsiteY4" fmla="*/ 11192 h 99322"/>
                <a:gd name="connsiteX5" fmla="*/ 11192 w 99322"/>
                <a:gd name="connsiteY5" fmla="*/ 49715 h 99322"/>
                <a:gd name="connsiteX6" fmla="*/ 5611 w 99322"/>
                <a:gd name="connsiteY6" fmla="*/ 55296 h 99322"/>
                <a:gd name="connsiteX7" fmla="*/ 29 w 99322"/>
                <a:gd name="connsiteY7" fmla="*/ 49715 h 99322"/>
                <a:gd name="connsiteX8" fmla="*/ 49715 w 99322"/>
                <a:gd name="connsiteY8" fmla="*/ 29 h 99322"/>
                <a:gd name="connsiteX9" fmla="*/ 99400 w 99322"/>
                <a:gd name="connsiteY9" fmla="*/ 49715 h 99322"/>
                <a:gd name="connsiteX10" fmla="*/ 49715 w 99322"/>
                <a:gd name="connsiteY10" fmla="*/ 99400 h 9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322" h="99322">
                  <a:moveTo>
                    <a:pt x="49715" y="99400"/>
                  </a:moveTo>
                  <a:cubicBezTo>
                    <a:pt x="46632" y="99400"/>
                    <a:pt x="44133" y="96902"/>
                    <a:pt x="44133" y="93819"/>
                  </a:cubicBezTo>
                  <a:cubicBezTo>
                    <a:pt x="44133" y="90735"/>
                    <a:pt x="46632" y="88237"/>
                    <a:pt x="49715" y="88237"/>
                  </a:cubicBezTo>
                  <a:cubicBezTo>
                    <a:pt x="70956" y="88237"/>
                    <a:pt x="88237" y="70956"/>
                    <a:pt x="88237" y="49715"/>
                  </a:cubicBezTo>
                  <a:cubicBezTo>
                    <a:pt x="88237" y="28473"/>
                    <a:pt x="70956" y="11192"/>
                    <a:pt x="49715" y="11192"/>
                  </a:cubicBezTo>
                  <a:cubicBezTo>
                    <a:pt x="28473" y="11192"/>
                    <a:pt x="11192" y="28473"/>
                    <a:pt x="11192" y="49715"/>
                  </a:cubicBezTo>
                  <a:cubicBezTo>
                    <a:pt x="11192" y="52798"/>
                    <a:pt x="8694" y="55296"/>
                    <a:pt x="5611" y="55296"/>
                  </a:cubicBezTo>
                  <a:cubicBezTo>
                    <a:pt x="2527" y="55296"/>
                    <a:pt x="29" y="52798"/>
                    <a:pt x="29" y="49715"/>
                  </a:cubicBezTo>
                  <a:cubicBezTo>
                    <a:pt x="29" y="22319"/>
                    <a:pt x="22319" y="29"/>
                    <a:pt x="49715" y="29"/>
                  </a:cubicBezTo>
                  <a:cubicBezTo>
                    <a:pt x="77111" y="29"/>
                    <a:pt x="99400" y="22319"/>
                    <a:pt x="99400" y="49715"/>
                  </a:cubicBezTo>
                  <a:cubicBezTo>
                    <a:pt x="99400" y="77111"/>
                    <a:pt x="77111" y="99400"/>
                    <a:pt x="49715" y="99400"/>
                  </a:cubicBezTo>
                  <a:close/>
                </a:path>
              </a:pathLst>
            </a:custGeom>
            <a:grpFill/>
            <a:ln w="607"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0851997-2465-4ECC-8C40-6945AAC8369E}"/>
                </a:ext>
              </a:extLst>
            </p:cNvPr>
            <p:cNvSpPr/>
            <p:nvPr/>
          </p:nvSpPr>
          <p:spPr>
            <a:xfrm>
              <a:off x="10928232" y="4382090"/>
              <a:ext cx="182193" cy="181583"/>
            </a:xfrm>
            <a:custGeom>
              <a:avLst/>
              <a:gdLst>
                <a:gd name="connsiteX0" fmla="*/ 100870 w 182192"/>
                <a:gd name="connsiteY0" fmla="*/ 181157 h 181583"/>
                <a:gd name="connsiteX1" fmla="*/ 98500 w 182192"/>
                <a:gd name="connsiteY1" fmla="*/ 178573 h 181583"/>
                <a:gd name="connsiteX2" fmla="*/ 92857 w 182192"/>
                <a:gd name="connsiteY2" fmla="*/ 170256 h 181583"/>
                <a:gd name="connsiteX3" fmla="*/ 89853 w 182192"/>
                <a:gd name="connsiteY3" fmla="*/ 165265 h 181583"/>
                <a:gd name="connsiteX4" fmla="*/ 77008 w 182192"/>
                <a:gd name="connsiteY4" fmla="*/ 163632 h 181583"/>
                <a:gd name="connsiteX5" fmla="*/ 73176 w 182192"/>
                <a:gd name="connsiteY5" fmla="*/ 167459 h 181583"/>
                <a:gd name="connsiteX6" fmla="*/ 66784 w 182192"/>
                <a:gd name="connsiteY6" fmla="*/ 174143 h 181583"/>
                <a:gd name="connsiteX7" fmla="*/ 64487 w 182192"/>
                <a:gd name="connsiteY7" fmla="*/ 176111 h 181583"/>
                <a:gd name="connsiteX8" fmla="*/ 61586 w 182192"/>
                <a:gd name="connsiteY8" fmla="*/ 175264 h 181583"/>
                <a:gd name="connsiteX9" fmla="*/ 37487 w 182192"/>
                <a:gd name="connsiteY9" fmla="*/ 163212 h 181583"/>
                <a:gd name="connsiteX10" fmla="*/ 34671 w 182192"/>
                <a:gd name="connsiteY10" fmla="*/ 161670 h 181583"/>
                <a:gd name="connsiteX11" fmla="*/ 34586 w 182192"/>
                <a:gd name="connsiteY11" fmla="*/ 158465 h 181583"/>
                <a:gd name="connsiteX12" fmla="*/ 37432 w 182192"/>
                <a:gd name="connsiteY12" fmla="*/ 142726 h 181583"/>
                <a:gd name="connsiteX13" fmla="*/ 33367 w 182192"/>
                <a:gd name="connsiteY13" fmla="*/ 138015 h 181583"/>
                <a:gd name="connsiteX14" fmla="*/ 29151 w 182192"/>
                <a:gd name="connsiteY14" fmla="*/ 132330 h 181583"/>
                <a:gd name="connsiteX15" fmla="*/ 23521 w 182192"/>
                <a:gd name="connsiteY15" fmla="*/ 132641 h 181583"/>
                <a:gd name="connsiteX16" fmla="*/ 15288 w 182192"/>
                <a:gd name="connsiteY16" fmla="*/ 132903 h 181583"/>
                <a:gd name="connsiteX17" fmla="*/ 10730 w 182192"/>
                <a:gd name="connsiteY17" fmla="*/ 133348 h 181583"/>
                <a:gd name="connsiteX18" fmla="*/ 457 w 182192"/>
                <a:gd name="connsiteY18" fmla="*/ 99353 h 181583"/>
                <a:gd name="connsiteX19" fmla="*/ 4308 w 182192"/>
                <a:gd name="connsiteY19" fmla="*/ 97147 h 181583"/>
                <a:gd name="connsiteX20" fmla="*/ 11029 w 182192"/>
                <a:gd name="connsiteY20" fmla="*/ 92888 h 181583"/>
                <a:gd name="connsiteX21" fmla="*/ 16367 w 182192"/>
                <a:gd name="connsiteY21" fmla="*/ 89683 h 181583"/>
                <a:gd name="connsiteX22" fmla="*/ 17092 w 182192"/>
                <a:gd name="connsiteY22" fmla="*/ 83534 h 181583"/>
                <a:gd name="connsiteX23" fmla="*/ 18091 w 182192"/>
                <a:gd name="connsiteY23" fmla="*/ 76673 h 181583"/>
                <a:gd name="connsiteX24" fmla="*/ 8616 w 182192"/>
                <a:gd name="connsiteY24" fmla="*/ 68331 h 181583"/>
                <a:gd name="connsiteX25" fmla="*/ 4869 w 182192"/>
                <a:gd name="connsiteY25" fmla="*/ 66034 h 181583"/>
                <a:gd name="connsiteX26" fmla="*/ 6221 w 182192"/>
                <a:gd name="connsiteY26" fmla="*/ 61854 h 181583"/>
                <a:gd name="connsiteX27" fmla="*/ 18926 w 182192"/>
                <a:gd name="connsiteY27" fmla="*/ 37048 h 181583"/>
                <a:gd name="connsiteX28" fmla="*/ 20821 w 182192"/>
                <a:gd name="connsiteY28" fmla="*/ 33623 h 181583"/>
                <a:gd name="connsiteX29" fmla="*/ 24684 w 182192"/>
                <a:gd name="connsiteY29" fmla="*/ 34239 h 181583"/>
                <a:gd name="connsiteX30" fmla="*/ 39857 w 182192"/>
                <a:gd name="connsiteY30" fmla="*/ 37517 h 181583"/>
                <a:gd name="connsiteX31" fmla="*/ 49747 w 182192"/>
                <a:gd name="connsiteY31" fmla="*/ 29657 h 181583"/>
                <a:gd name="connsiteX32" fmla="*/ 49564 w 182192"/>
                <a:gd name="connsiteY32" fmla="*/ 23636 h 181583"/>
                <a:gd name="connsiteX33" fmla="*/ 49387 w 182192"/>
                <a:gd name="connsiteY33" fmla="*/ 14319 h 181583"/>
                <a:gd name="connsiteX34" fmla="*/ 49418 w 182192"/>
                <a:gd name="connsiteY34" fmla="*/ 10206 h 181583"/>
                <a:gd name="connsiteX35" fmla="*/ 81664 w 182192"/>
                <a:gd name="connsiteY35" fmla="*/ 457 h 181583"/>
                <a:gd name="connsiteX36" fmla="*/ 84022 w 182192"/>
                <a:gd name="connsiteY36" fmla="*/ 3400 h 181583"/>
                <a:gd name="connsiteX37" fmla="*/ 92577 w 182192"/>
                <a:gd name="connsiteY37" fmla="*/ 16379 h 181583"/>
                <a:gd name="connsiteX38" fmla="*/ 98573 w 182192"/>
                <a:gd name="connsiteY38" fmla="*/ 16818 h 181583"/>
                <a:gd name="connsiteX39" fmla="*/ 105739 w 182192"/>
                <a:gd name="connsiteY39" fmla="*/ 17774 h 181583"/>
                <a:gd name="connsiteX40" fmla="*/ 108999 w 182192"/>
                <a:gd name="connsiteY40" fmla="*/ 14362 h 181583"/>
                <a:gd name="connsiteX41" fmla="*/ 115689 w 182192"/>
                <a:gd name="connsiteY41" fmla="*/ 7452 h 181583"/>
                <a:gd name="connsiteX42" fmla="*/ 117889 w 182192"/>
                <a:gd name="connsiteY42" fmla="*/ 5630 h 181583"/>
                <a:gd name="connsiteX43" fmla="*/ 120649 w 182192"/>
                <a:gd name="connsiteY43" fmla="*/ 6349 h 181583"/>
                <a:gd name="connsiteX44" fmla="*/ 133994 w 182192"/>
                <a:gd name="connsiteY44" fmla="*/ 12351 h 181583"/>
                <a:gd name="connsiteX45" fmla="*/ 144968 w 182192"/>
                <a:gd name="connsiteY45" fmla="*/ 17945 h 181583"/>
                <a:gd name="connsiteX46" fmla="*/ 149319 w 182192"/>
                <a:gd name="connsiteY46" fmla="*/ 19669 h 181583"/>
                <a:gd name="connsiteX47" fmla="*/ 148374 w 182192"/>
                <a:gd name="connsiteY47" fmla="*/ 24252 h 181583"/>
                <a:gd name="connsiteX48" fmla="*/ 144919 w 182192"/>
                <a:gd name="connsiteY48" fmla="*/ 39278 h 181583"/>
                <a:gd name="connsiteX49" fmla="*/ 152347 w 182192"/>
                <a:gd name="connsiteY49" fmla="*/ 49369 h 181583"/>
                <a:gd name="connsiteX50" fmla="*/ 158910 w 182192"/>
                <a:gd name="connsiteY50" fmla="*/ 49046 h 181583"/>
                <a:gd name="connsiteX51" fmla="*/ 166996 w 182192"/>
                <a:gd name="connsiteY51" fmla="*/ 48784 h 181583"/>
                <a:gd name="connsiteX52" fmla="*/ 171554 w 182192"/>
                <a:gd name="connsiteY52" fmla="*/ 48339 h 181583"/>
                <a:gd name="connsiteX53" fmla="*/ 181827 w 182192"/>
                <a:gd name="connsiteY53" fmla="*/ 82316 h 181583"/>
                <a:gd name="connsiteX54" fmla="*/ 177994 w 182192"/>
                <a:gd name="connsiteY54" fmla="*/ 84528 h 181583"/>
                <a:gd name="connsiteX55" fmla="*/ 171261 w 182192"/>
                <a:gd name="connsiteY55" fmla="*/ 88799 h 181583"/>
                <a:gd name="connsiteX56" fmla="*/ 165899 w 182192"/>
                <a:gd name="connsiteY56" fmla="*/ 92016 h 181583"/>
                <a:gd name="connsiteX57" fmla="*/ 165363 w 182192"/>
                <a:gd name="connsiteY57" fmla="*/ 98012 h 181583"/>
                <a:gd name="connsiteX58" fmla="*/ 164449 w 182192"/>
                <a:gd name="connsiteY58" fmla="*/ 105062 h 181583"/>
                <a:gd name="connsiteX59" fmla="*/ 168172 w 182192"/>
                <a:gd name="connsiteY59" fmla="*/ 108578 h 181583"/>
                <a:gd name="connsiteX60" fmla="*/ 173997 w 182192"/>
                <a:gd name="connsiteY60" fmla="*/ 113563 h 181583"/>
                <a:gd name="connsiteX61" fmla="*/ 177336 w 182192"/>
                <a:gd name="connsiteY61" fmla="*/ 115933 h 181583"/>
                <a:gd name="connsiteX62" fmla="*/ 176081 w 182192"/>
                <a:gd name="connsiteY62" fmla="*/ 119827 h 181583"/>
                <a:gd name="connsiteX63" fmla="*/ 163498 w 182192"/>
                <a:gd name="connsiteY63" fmla="*/ 144584 h 181583"/>
                <a:gd name="connsiteX64" fmla="*/ 161628 w 182192"/>
                <a:gd name="connsiteY64" fmla="*/ 147996 h 181583"/>
                <a:gd name="connsiteX65" fmla="*/ 157777 w 182192"/>
                <a:gd name="connsiteY65" fmla="*/ 147418 h 181583"/>
                <a:gd name="connsiteX66" fmla="*/ 142976 w 182192"/>
                <a:gd name="connsiteY66" fmla="*/ 144182 h 181583"/>
                <a:gd name="connsiteX67" fmla="*/ 132806 w 182192"/>
                <a:gd name="connsiteY67" fmla="*/ 152219 h 181583"/>
                <a:gd name="connsiteX68" fmla="*/ 132879 w 182192"/>
                <a:gd name="connsiteY68" fmla="*/ 157581 h 181583"/>
                <a:gd name="connsiteX69" fmla="*/ 132830 w 182192"/>
                <a:gd name="connsiteY69" fmla="*/ 168281 h 181583"/>
                <a:gd name="connsiteX70" fmla="*/ 132239 w 182192"/>
                <a:gd name="connsiteY70" fmla="*/ 171675 h 181583"/>
                <a:gd name="connsiteX71" fmla="*/ 100870 w 182192"/>
                <a:gd name="connsiteY71" fmla="*/ 181157 h 181583"/>
                <a:gd name="connsiteX72" fmla="*/ 77155 w 182192"/>
                <a:gd name="connsiteY72" fmla="*/ 152408 h 181583"/>
                <a:gd name="connsiteX73" fmla="*/ 93674 w 182192"/>
                <a:gd name="connsiteY73" fmla="*/ 154486 h 181583"/>
                <a:gd name="connsiteX74" fmla="*/ 95989 w 182192"/>
                <a:gd name="connsiteY74" fmla="*/ 154766 h 181583"/>
                <a:gd name="connsiteX75" fmla="*/ 97415 w 182192"/>
                <a:gd name="connsiteY75" fmla="*/ 156613 h 181583"/>
                <a:gd name="connsiteX76" fmla="*/ 102546 w 182192"/>
                <a:gd name="connsiteY76" fmla="*/ 164723 h 181583"/>
                <a:gd name="connsiteX77" fmla="*/ 104721 w 182192"/>
                <a:gd name="connsiteY77" fmla="*/ 168330 h 181583"/>
                <a:gd name="connsiteX78" fmla="*/ 121941 w 182192"/>
                <a:gd name="connsiteY78" fmla="*/ 163126 h 181583"/>
                <a:gd name="connsiteX79" fmla="*/ 121722 w 182192"/>
                <a:gd name="connsiteY79" fmla="*/ 158325 h 181583"/>
                <a:gd name="connsiteX80" fmla="*/ 122270 w 182192"/>
                <a:gd name="connsiteY80" fmla="*/ 147284 h 181583"/>
                <a:gd name="connsiteX81" fmla="*/ 122898 w 182192"/>
                <a:gd name="connsiteY81" fmla="*/ 144871 h 181583"/>
                <a:gd name="connsiteX82" fmla="*/ 125116 w 182192"/>
                <a:gd name="connsiteY82" fmla="*/ 143731 h 181583"/>
                <a:gd name="connsiteX83" fmla="*/ 137211 w 182192"/>
                <a:gd name="connsiteY83" fmla="*/ 134067 h 181583"/>
                <a:gd name="connsiteX84" fmla="*/ 139618 w 182192"/>
                <a:gd name="connsiteY84" fmla="*/ 131465 h 181583"/>
                <a:gd name="connsiteX85" fmla="*/ 142994 w 182192"/>
                <a:gd name="connsiteY85" fmla="*/ 132538 h 181583"/>
                <a:gd name="connsiteX86" fmla="*/ 155589 w 182192"/>
                <a:gd name="connsiteY86" fmla="*/ 135730 h 181583"/>
                <a:gd name="connsiteX87" fmla="*/ 163931 w 182192"/>
                <a:gd name="connsiteY87" fmla="*/ 119814 h 181583"/>
                <a:gd name="connsiteX88" fmla="*/ 160458 w 182192"/>
                <a:gd name="connsiteY88" fmla="*/ 116652 h 181583"/>
                <a:gd name="connsiteX89" fmla="*/ 154352 w 182192"/>
                <a:gd name="connsiteY89" fmla="*/ 110949 h 181583"/>
                <a:gd name="connsiteX90" fmla="*/ 151043 w 182192"/>
                <a:gd name="connsiteY90" fmla="*/ 108097 h 181583"/>
                <a:gd name="connsiteX91" fmla="*/ 153018 w 182192"/>
                <a:gd name="connsiteY91" fmla="*/ 104203 h 181583"/>
                <a:gd name="connsiteX92" fmla="*/ 154212 w 182192"/>
                <a:gd name="connsiteY92" fmla="*/ 97348 h 181583"/>
                <a:gd name="connsiteX93" fmla="*/ 155485 w 182192"/>
                <a:gd name="connsiteY93" fmla="*/ 86861 h 181583"/>
                <a:gd name="connsiteX94" fmla="*/ 156162 w 182192"/>
                <a:gd name="connsiteY94" fmla="*/ 84314 h 181583"/>
                <a:gd name="connsiteX95" fmla="*/ 158557 w 182192"/>
                <a:gd name="connsiteY95" fmla="*/ 83218 h 181583"/>
                <a:gd name="connsiteX96" fmla="*/ 165156 w 182192"/>
                <a:gd name="connsiteY96" fmla="*/ 79452 h 181583"/>
                <a:gd name="connsiteX97" fmla="*/ 168611 w 182192"/>
                <a:gd name="connsiteY97" fmla="*/ 77216 h 181583"/>
                <a:gd name="connsiteX98" fmla="*/ 163443 w 182192"/>
                <a:gd name="connsiteY98" fmla="*/ 60130 h 181583"/>
                <a:gd name="connsiteX99" fmla="*/ 158959 w 182192"/>
                <a:gd name="connsiteY99" fmla="*/ 60209 h 181583"/>
                <a:gd name="connsiteX100" fmla="*/ 152274 w 182192"/>
                <a:gd name="connsiteY100" fmla="*/ 60629 h 181583"/>
                <a:gd name="connsiteX101" fmla="*/ 142677 w 182192"/>
                <a:gd name="connsiteY101" fmla="*/ 55103 h 181583"/>
                <a:gd name="connsiteX102" fmla="*/ 134262 w 182192"/>
                <a:gd name="connsiteY102" fmla="*/ 43623 h 181583"/>
                <a:gd name="connsiteX103" fmla="*/ 132617 w 182192"/>
                <a:gd name="connsiteY103" fmla="*/ 41356 h 181583"/>
                <a:gd name="connsiteX104" fmla="*/ 133452 w 182192"/>
                <a:gd name="connsiteY104" fmla="*/ 38681 h 181583"/>
                <a:gd name="connsiteX105" fmla="*/ 136511 w 182192"/>
                <a:gd name="connsiteY105" fmla="*/ 26336 h 181583"/>
                <a:gd name="connsiteX106" fmla="*/ 128449 w 182192"/>
                <a:gd name="connsiteY106" fmla="*/ 22040 h 181583"/>
                <a:gd name="connsiteX107" fmla="*/ 120662 w 182192"/>
                <a:gd name="connsiteY107" fmla="*/ 18097 h 181583"/>
                <a:gd name="connsiteX108" fmla="*/ 117432 w 182192"/>
                <a:gd name="connsiteY108" fmla="*/ 21632 h 181583"/>
                <a:gd name="connsiteX109" fmla="*/ 109821 w 182192"/>
                <a:gd name="connsiteY109" fmla="*/ 28621 h 181583"/>
                <a:gd name="connsiteX110" fmla="*/ 107475 w 182192"/>
                <a:gd name="connsiteY110" fmla="*/ 30095 h 181583"/>
                <a:gd name="connsiteX111" fmla="*/ 104880 w 182192"/>
                <a:gd name="connsiteY111" fmla="*/ 29120 h 181583"/>
                <a:gd name="connsiteX112" fmla="*/ 97805 w 182192"/>
                <a:gd name="connsiteY112" fmla="*/ 27944 h 181583"/>
                <a:gd name="connsiteX113" fmla="*/ 88495 w 182192"/>
                <a:gd name="connsiteY113" fmla="*/ 27189 h 181583"/>
                <a:gd name="connsiteX114" fmla="*/ 85880 w 182192"/>
                <a:gd name="connsiteY114" fmla="*/ 26829 h 181583"/>
                <a:gd name="connsiteX115" fmla="*/ 84503 w 182192"/>
                <a:gd name="connsiteY115" fmla="*/ 24581 h 181583"/>
                <a:gd name="connsiteX116" fmla="*/ 77429 w 182192"/>
                <a:gd name="connsiteY116" fmla="*/ 13387 h 181583"/>
                <a:gd name="connsiteX117" fmla="*/ 60556 w 182192"/>
                <a:gd name="connsiteY117" fmla="*/ 18487 h 181583"/>
                <a:gd name="connsiteX118" fmla="*/ 60696 w 182192"/>
                <a:gd name="connsiteY118" fmla="*/ 23240 h 181583"/>
                <a:gd name="connsiteX119" fmla="*/ 60946 w 182192"/>
                <a:gd name="connsiteY119" fmla="*/ 32801 h 181583"/>
                <a:gd name="connsiteX120" fmla="*/ 60922 w 182192"/>
                <a:gd name="connsiteY120" fmla="*/ 36713 h 181583"/>
                <a:gd name="connsiteX121" fmla="*/ 57235 w 182192"/>
                <a:gd name="connsiteY121" fmla="*/ 38023 h 181583"/>
                <a:gd name="connsiteX122" fmla="*/ 44683 w 182192"/>
                <a:gd name="connsiteY122" fmla="*/ 48040 h 181583"/>
                <a:gd name="connsiteX123" fmla="*/ 42203 w 182192"/>
                <a:gd name="connsiteY123" fmla="*/ 50149 h 181583"/>
                <a:gd name="connsiteX124" fmla="*/ 39150 w 182192"/>
                <a:gd name="connsiteY124" fmla="*/ 49034 h 181583"/>
                <a:gd name="connsiteX125" fmla="*/ 26762 w 182192"/>
                <a:gd name="connsiteY125" fmla="*/ 45920 h 181583"/>
                <a:gd name="connsiteX126" fmla="*/ 18384 w 182192"/>
                <a:gd name="connsiteY126" fmla="*/ 61775 h 181583"/>
                <a:gd name="connsiteX127" fmla="*/ 28219 w 182192"/>
                <a:gd name="connsiteY127" fmla="*/ 71031 h 181583"/>
                <a:gd name="connsiteX128" fmla="*/ 30632 w 182192"/>
                <a:gd name="connsiteY128" fmla="*/ 73450 h 181583"/>
                <a:gd name="connsiteX129" fmla="*/ 29571 w 182192"/>
                <a:gd name="connsiteY129" fmla="*/ 76698 h 181583"/>
                <a:gd name="connsiteX130" fmla="*/ 28176 w 182192"/>
                <a:gd name="connsiteY130" fmla="*/ 84698 h 181583"/>
                <a:gd name="connsiteX131" fmla="*/ 26841 w 182192"/>
                <a:gd name="connsiteY131" fmla="*/ 94588 h 181583"/>
                <a:gd name="connsiteX132" fmla="*/ 26250 w 182192"/>
                <a:gd name="connsiteY132" fmla="*/ 97312 h 181583"/>
                <a:gd name="connsiteX133" fmla="*/ 23716 w 182192"/>
                <a:gd name="connsiteY133" fmla="*/ 98475 h 181583"/>
                <a:gd name="connsiteX134" fmla="*/ 17110 w 182192"/>
                <a:gd name="connsiteY134" fmla="*/ 102247 h 181583"/>
                <a:gd name="connsiteX135" fmla="*/ 13655 w 182192"/>
                <a:gd name="connsiteY135" fmla="*/ 104483 h 181583"/>
                <a:gd name="connsiteX136" fmla="*/ 18823 w 182192"/>
                <a:gd name="connsiteY136" fmla="*/ 121569 h 181583"/>
                <a:gd name="connsiteX137" fmla="*/ 23307 w 182192"/>
                <a:gd name="connsiteY137" fmla="*/ 121490 h 181583"/>
                <a:gd name="connsiteX138" fmla="*/ 31296 w 182192"/>
                <a:gd name="connsiteY138" fmla="*/ 120838 h 181583"/>
                <a:gd name="connsiteX139" fmla="*/ 35476 w 182192"/>
                <a:gd name="connsiteY139" fmla="*/ 120150 h 181583"/>
                <a:gd name="connsiteX140" fmla="*/ 37261 w 182192"/>
                <a:gd name="connsiteY140" fmla="*/ 123988 h 181583"/>
                <a:gd name="connsiteX141" fmla="*/ 41819 w 182192"/>
                <a:gd name="connsiteY141" fmla="*/ 130746 h 181583"/>
                <a:gd name="connsiteX142" fmla="*/ 48034 w 182192"/>
                <a:gd name="connsiteY142" fmla="*/ 138125 h 181583"/>
                <a:gd name="connsiteX143" fmla="*/ 49491 w 182192"/>
                <a:gd name="connsiteY143" fmla="*/ 140185 h 181583"/>
                <a:gd name="connsiteX144" fmla="*/ 48912 w 182192"/>
                <a:gd name="connsiteY144" fmla="*/ 142640 h 181583"/>
                <a:gd name="connsiteX145" fmla="*/ 46164 w 182192"/>
                <a:gd name="connsiteY145" fmla="*/ 155248 h 181583"/>
                <a:gd name="connsiteX146" fmla="*/ 61830 w 182192"/>
                <a:gd name="connsiteY146" fmla="*/ 163364 h 181583"/>
                <a:gd name="connsiteX147" fmla="*/ 64816 w 182192"/>
                <a:gd name="connsiteY147" fmla="*/ 160067 h 181583"/>
                <a:gd name="connsiteX148" fmla="*/ 72402 w 182192"/>
                <a:gd name="connsiteY148" fmla="*/ 153133 h 181583"/>
                <a:gd name="connsiteX149" fmla="*/ 74608 w 182192"/>
                <a:gd name="connsiteY149" fmla="*/ 151646 h 181583"/>
                <a:gd name="connsiteX150" fmla="*/ 77155 w 182192"/>
                <a:gd name="connsiteY150" fmla="*/ 152408 h 181583"/>
                <a:gd name="connsiteX151" fmla="*/ 77155 w 182192"/>
                <a:gd name="connsiteY151" fmla="*/ 152408 h 1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82192" h="181583">
                  <a:moveTo>
                    <a:pt x="100870" y="181157"/>
                  </a:moveTo>
                  <a:lnTo>
                    <a:pt x="98500" y="178573"/>
                  </a:lnTo>
                  <a:cubicBezTo>
                    <a:pt x="96855" y="176776"/>
                    <a:pt x="95008" y="174058"/>
                    <a:pt x="92857" y="170256"/>
                  </a:cubicBezTo>
                  <a:cubicBezTo>
                    <a:pt x="91535" y="167958"/>
                    <a:pt x="90560" y="166368"/>
                    <a:pt x="89853" y="165265"/>
                  </a:cubicBezTo>
                  <a:cubicBezTo>
                    <a:pt x="82956" y="164418"/>
                    <a:pt x="79159" y="163931"/>
                    <a:pt x="77008" y="163632"/>
                  </a:cubicBezTo>
                  <a:cubicBezTo>
                    <a:pt x="75839" y="164625"/>
                    <a:pt x="74553" y="165911"/>
                    <a:pt x="73176" y="167459"/>
                  </a:cubicBezTo>
                  <a:cubicBezTo>
                    <a:pt x="70214" y="170816"/>
                    <a:pt x="68179" y="172949"/>
                    <a:pt x="66784" y="174143"/>
                  </a:cubicBezTo>
                  <a:lnTo>
                    <a:pt x="64487" y="176111"/>
                  </a:lnTo>
                  <a:lnTo>
                    <a:pt x="61586" y="175264"/>
                  </a:lnTo>
                  <a:cubicBezTo>
                    <a:pt x="59496" y="174655"/>
                    <a:pt x="54871" y="172736"/>
                    <a:pt x="37487" y="163212"/>
                  </a:cubicBezTo>
                  <a:lnTo>
                    <a:pt x="34671" y="161670"/>
                  </a:lnTo>
                  <a:lnTo>
                    <a:pt x="34586" y="158465"/>
                  </a:lnTo>
                  <a:cubicBezTo>
                    <a:pt x="34544" y="156826"/>
                    <a:pt x="34879" y="153730"/>
                    <a:pt x="37432" y="142726"/>
                  </a:cubicBezTo>
                  <a:cubicBezTo>
                    <a:pt x="36603" y="141745"/>
                    <a:pt x="35330" y="140258"/>
                    <a:pt x="33367" y="138015"/>
                  </a:cubicBezTo>
                  <a:cubicBezTo>
                    <a:pt x="31710" y="136059"/>
                    <a:pt x="30303" y="134164"/>
                    <a:pt x="29151" y="132330"/>
                  </a:cubicBezTo>
                  <a:cubicBezTo>
                    <a:pt x="27469" y="132477"/>
                    <a:pt x="25598" y="132580"/>
                    <a:pt x="23521" y="132641"/>
                  </a:cubicBezTo>
                  <a:cubicBezTo>
                    <a:pt x="18469" y="132690"/>
                    <a:pt x="16263" y="132812"/>
                    <a:pt x="15288" y="132903"/>
                  </a:cubicBezTo>
                  <a:lnTo>
                    <a:pt x="10730" y="133348"/>
                  </a:lnTo>
                  <a:lnTo>
                    <a:pt x="457" y="99353"/>
                  </a:lnTo>
                  <a:lnTo>
                    <a:pt x="4308" y="97147"/>
                  </a:lnTo>
                  <a:cubicBezTo>
                    <a:pt x="5448" y="96495"/>
                    <a:pt x="7684" y="95069"/>
                    <a:pt x="11029" y="92888"/>
                  </a:cubicBezTo>
                  <a:cubicBezTo>
                    <a:pt x="12973" y="91626"/>
                    <a:pt x="14740" y="90560"/>
                    <a:pt x="16367" y="89683"/>
                  </a:cubicBezTo>
                  <a:cubicBezTo>
                    <a:pt x="16556" y="88312"/>
                    <a:pt x="16793" y="86343"/>
                    <a:pt x="17092" y="83534"/>
                  </a:cubicBezTo>
                  <a:cubicBezTo>
                    <a:pt x="17366" y="80884"/>
                    <a:pt x="17695" y="78611"/>
                    <a:pt x="18091" y="76673"/>
                  </a:cubicBezTo>
                  <a:cubicBezTo>
                    <a:pt x="12169" y="70860"/>
                    <a:pt x="9634" y="68953"/>
                    <a:pt x="8616" y="68331"/>
                  </a:cubicBezTo>
                  <a:lnTo>
                    <a:pt x="4869" y="66034"/>
                  </a:lnTo>
                  <a:lnTo>
                    <a:pt x="6221" y="61854"/>
                  </a:lnTo>
                  <a:cubicBezTo>
                    <a:pt x="6886" y="59795"/>
                    <a:pt x="8933" y="55109"/>
                    <a:pt x="18926" y="37048"/>
                  </a:cubicBezTo>
                  <a:lnTo>
                    <a:pt x="20821" y="33623"/>
                  </a:lnTo>
                  <a:lnTo>
                    <a:pt x="24684" y="34239"/>
                  </a:lnTo>
                  <a:cubicBezTo>
                    <a:pt x="30796" y="35214"/>
                    <a:pt x="35799" y="36292"/>
                    <a:pt x="39857" y="37517"/>
                  </a:cubicBezTo>
                  <a:cubicBezTo>
                    <a:pt x="44720" y="33428"/>
                    <a:pt x="47748" y="31064"/>
                    <a:pt x="49747" y="29657"/>
                  </a:cubicBezTo>
                  <a:cubicBezTo>
                    <a:pt x="49710" y="28139"/>
                    <a:pt x="49649" y="26135"/>
                    <a:pt x="49564" y="23636"/>
                  </a:cubicBezTo>
                  <a:cubicBezTo>
                    <a:pt x="49424" y="19858"/>
                    <a:pt x="49369" y="16745"/>
                    <a:pt x="49387" y="14319"/>
                  </a:cubicBezTo>
                  <a:lnTo>
                    <a:pt x="49418" y="10206"/>
                  </a:lnTo>
                  <a:lnTo>
                    <a:pt x="81664" y="457"/>
                  </a:lnTo>
                  <a:lnTo>
                    <a:pt x="84022" y="3400"/>
                  </a:lnTo>
                  <a:cubicBezTo>
                    <a:pt x="85040" y="4674"/>
                    <a:pt x="87032" y="7410"/>
                    <a:pt x="92577" y="16379"/>
                  </a:cubicBezTo>
                  <a:cubicBezTo>
                    <a:pt x="93869" y="16483"/>
                    <a:pt x="95770" y="16629"/>
                    <a:pt x="98573" y="16818"/>
                  </a:cubicBezTo>
                  <a:cubicBezTo>
                    <a:pt x="101339" y="17001"/>
                    <a:pt x="103716" y="17317"/>
                    <a:pt x="105739" y="17774"/>
                  </a:cubicBezTo>
                  <a:cubicBezTo>
                    <a:pt x="106635" y="16988"/>
                    <a:pt x="107719" y="15885"/>
                    <a:pt x="108999" y="14362"/>
                  </a:cubicBezTo>
                  <a:cubicBezTo>
                    <a:pt x="112106" y="10840"/>
                    <a:pt x="114203" y="8683"/>
                    <a:pt x="115689" y="7452"/>
                  </a:cubicBezTo>
                  <a:lnTo>
                    <a:pt x="117889" y="5630"/>
                  </a:lnTo>
                  <a:lnTo>
                    <a:pt x="120649" y="6349"/>
                  </a:lnTo>
                  <a:cubicBezTo>
                    <a:pt x="124366" y="7312"/>
                    <a:pt x="128735" y="9280"/>
                    <a:pt x="133994" y="12351"/>
                  </a:cubicBezTo>
                  <a:cubicBezTo>
                    <a:pt x="140447" y="15934"/>
                    <a:pt x="143530" y="17378"/>
                    <a:pt x="144968" y="17945"/>
                  </a:cubicBezTo>
                  <a:lnTo>
                    <a:pt x="149319" y="19669"/>
                  </a:lnTo>
                  <a:lnTo>
                    <a:pt x="148374" y="24252"/>
                  </a:lnTo>
                  <a:cubicBezTo>
                    <a:pt x="147058" y="30662"/>
                    <a:pt x="145919" y="35616"/>
                    <a:pt x="144919" y="39278"/>
                  </a:cubicBezTo>
                  <a:cubicBezTo>
                    <a:pt x="148795" y="44604"/>
                    <a:pt x="151043" y="47638"/>
                    <a:pt x="152347" y="49369"/>
                  </a:cubicBezTo>
                  <a:cubicBezTo>
                    <a:pt x="154309" y="49155"/>
                    <a:pt x="156479" y="49052"/>
                    <a:pt x="158910" y="49046"/>
                  </a:cubicBezTo>
                  <a:cubicBezTo>
                    <a:pt x="162865" y="49009"/>
                    <a:pt x="165600" y="48918"/>
                    <a:pt x="166996" y="48784"/>
                  </a:cubicBezTo>
                  <a:lnTo>
                    <a:pt x="171554" y="48339"/>
                  </a:lnTo>
                  <a:lnTo>
                    <a:pt x="181827" y="82316"/>
                  </a:lnTo>
                  <a:lnTo>
                    <a:pt x="177994" y="84528"/>
                  </a:lnTo>
                  <a:cubicBezTo>
                    <a:pt x="176855" y="85186"/>
                    <a:pt x="174613" y="86612"/>
                    <a:pt x="171261" y="88799"/>
                  </a:cubicBezTo>
                  <a:cubicBezTo>
                    <a:pt x="169305" y="90073"/>
                    <a:pt x="167532" y="91133"/>
                    <a:pt x="165899" y="92016"/>
                  </a:cubicBezTo>
                  <a:cubicBezTo>
                    <a:pt x="165741" y="93296"/>
                    <a:pt x="165552" y="95203"/>
                    <a:pt x="165363" y="98012"/>
                  </a:cubicBezTo>
                  <a:cubicBezTo>
                    <a:pt x="165217" y="100718"/>
                    <a:pt x="164918" y="103058"/>
                    <a:pt x="164449" y="105062"/>
                  </a:cubicBezTo>
                  <a:cubicBezTo>
                    <a:pt x="165448" y="106001"/>
                    <a:pt x="166691" y="107171"/>
                    <a:pt x="168172" y="108578"/>
                  </a:cubicBezTo>
                  <a:cubicBezTo>
                    <a:pt x="170500" y="110796"/>
                    <a:pt x="172456" y="112472"/>
                    <a:pt x="173997" y="113563"/>
                  </a:cubicBezTo>
                  <a:lnTo>
                    <a:pt x="177336" y="115933"/>
                  </a:lnTo>
                  <a:lnTo>
                    <a:pt x="176081" y="119827"/>
                  </a:lnTo>
                  <a:cubicBezTo>
                    <a:pt x="175417" y="121892"/>
                    <a:pt x="173382" y="126572"/>
                    <a:pt x="163498" y="144584"/>
                  </a:cubicBezTo>
                  <a:lnTo>
                    <a:pt x="161628" y="147996"/>
                  </a:lnTo>
                  <a:lnTo>
                    <a:pt x="157777" y="147418"/>
                  </a:lnTo>
                  <a:cubicBezTo>
                    <a:pt x="152877" y="146680"/>
                    <a:pt x="147917" y="145596"/>
                    <a:pt x="142976" y="144182"/>
                  </a:cubicBezTo>
                  <a:cubicBezTo>
                    <a:pt x="139649" y="147448"/>
                    <a:pt x="136249" y="150141"/>
                    <a:pt x="132806" y="152219"/>
                  </a:cubicBezTo>
                  <a:cubicBezTo>
                    <a:pt x="132727" y="153420"/>
                    <a:pt x="132720" y="155144"/>
                    <a:pt x="132879" y="157581"/>
                  </a:cubicBezTo>
                  <a:cubicBezTo>
                    <a:pt x="133226" y="162682"/>
                    <a:pt x="133208" y="166082"/>
                    <a:pt x="132830" y="168281"/>
                  </a:cubicBezTo>
                  <a:lnTo>
                    <a:pt x="132239" y="171675"/>
                  </a:lnTo>
                  <a:lnTo>
                    <a:pt x="100870" y="181157"/>
                  </a:lnTo>
                  <a:close/>
                  <a:moveTo>
                    <a:pt x="77155" y="152408"/>
                  </a:moveTo>
                  <a:cubicBezTo>
                    <a:pt x="77283" y="152408"/>
                    <a:pt x="79933" y="152810"/>
                    <a:pt x="93674" y="154486"/>
                  </a:cubicBezTo>
                  <a:lnTo>
                    <a:pt x="95989" y="154766"/>
                  </a:lnTo>
                  <a:lnTo>
                    <a:pt x="97415" y="156613"/>
                  </a:lnTo>
                  <a:cubicBezTo>
                    <a:pt x="98652" y="158215"/>
                    <a:pt x="100334" y="160866"/>
                    <a:pt x="102546" y="164723"/>
                  </a:cubicBezTo>
                  <a:cubicBezTo>
                    <a:pt x="103393" y="166228"/>
                    <a:pt x="104118" y="167404"/>
                    <a:pt x="104721" y="168330"/>
                  </a:cubicBezTo>
                  <a:lnTo>
                    <a:pt x="121941" y="163126"/>
                  </a:lnTo>
                  <a:cubicBezTo>
                    <a:pt x="121923" y="161950"/>
                    <a:pt x="121862" y="160384"/>
                    <a:pt x="121722" y="158325"/>
                  </a:cubicBezTo>
                  <a:cubicBezTo>
                    <a:pt x="121405" y="153535"/>
                    <a:pt x="121582" y="149928"/>
                    <a:pt x="122270" y="147284"/>
                  </a:cubicBezTo>
                  <a:lnTo>
                    <a:pt x="122898" y="144871"/>
                  </a:lnTo>
                  <a:lnTo>
                    <a:pt x="125116" y="143731"/>
                  </a:lnTo>
                  <a:cubicBezTo>
                    <a:pt x="129119" y="141672"/>
                    <a:pt x="133190" y="138418"/>
                    <a:pt x="137211" y="134067"/>
                  </a:cubicBezTo>
                  <a:lnTo>
                    <a:pt x="139618" y="131465"/>
                  </a:lnTo>
                  <a:lnTo>
                    <a:pt x="142994" y="132538"/>
                  </a:lnTo>
                  <a:cubicBezTo>
                    <a:pt x="147186" y="133866"/>
                    <a:pt x="151409" y="134938"/>
                    <a:pt x="155589" y="135730"/>
                  </a:cubicBezTo>
                  <a:cubicBezTo>
                    <a:pt x="160129" y="127395"/>
                    <a:pt x="162590" y="122587"/>
                    <a:pt x="163931" y="119814"/>
                  </a:cubicBezTo>
                  <a:cubicBezTo>
                    <a:pt x="162852" y="118888"/>
                    <a:pt x="161701" y="117834"/>
                    <a:pt x="160458" y="116652"/>
                  </a:cubicBezTo>
                  <a:cubicBezTo>
                    <a:pt x="157131" y="113490"/>
                    <a:pt x="155095" y="111588"/>
                    <a:pt x="154352" y="110949"/>
                  </a:cubicBezTo>
                  <a:lnTo>
                    <a:pt x="151043" y="108097"/>
                  </a:lnTo>
                  <a:lnTo>
                    <a:pt x="153018" y="104203"/>
                  </a:lnTo>
                  <a:cubicBezTo>
                    <a:pt x="153292" y="103655"/>
                    <a:pt x="153968" y="101882"/>
                    <a:pt x="154212" y="97348"/>
                  </a:cubicBezTo>
                  <a:cubicBezTo>
                    <a:pt x="154663" y="90548"/>
                    <a:pt x="155156" y="88111"/>
                    <a:pt x="155485" y="86861"/>
                  </a:cubicBezTo>
                  <a:lnTo>
                    <a:pt x="156162" y="84314"/>
                  </a:lnTo>
                  <a:lnTo>
                    <a:pt x="158557" y="83218"/>
                  </a:lnTo>
                  <a:cubicBezTo>
                    <a:pt x="160372" y="82383"/>
                    <a:pt x="162590" y="81121"/>
                    <a:pt x="165156" y="79452"/>
                  </a:cubicBezTo>
                  <a:cubicBezTo>
                    <a:pt x="166466" y="78599"/>
                    <a:pt x="167617" y="77849"/>
                    <a:pt x="168611" y="77216"/>
                  </a:cubicBezTo>
                  <a:lnTo>
                    <a:pt x="163443" y="60130"/>
                  </a:lnTo>
                  <a:cubicBezTo>
                    <a:pt x="162164" y="60166"/>
                    <a:pt x="160677" y="60191"/>
                    <a:pt x="158959" y="60209"/>
                  </a:cubicBezTo>
                  <a:cubicBezTo>
                    <a:pt x="156339" y="60215"/>
                    <a:pt x="154108" y="60355"/>
                    <a:pt x="152274" y="60629"/>
                  </a:cubicBezTo>
                  <a:cubicBezTo>
                    <a:pt x="148240" y="62537"/>
                    <a:pt x="145766" y="59234"/>
                    <a:pt x="142677" y="55103"/>
                  </a:cubicBezTo>
                  <a:cubicBezTo>
                    <a:pt x="140782" y="52568"/>
                    <a:pt x="137979" y="48741"/>
                    <a:pt x="134262" y="43623"/>
                  </a:cubicBezTo>
                  <a:lnTo>
                    <a:pt x="132617" y="41356"/>
                  </a:lnTo>
                  <a:lnTo>
                    <a:pt x="133452" y="38681"/>
                  </a:lnTo>
                  <a:cubicBezTo>
                    <a:pt x="134293" y="35982"/>
                    <a:pt x="135322" y="31838"/>
                    <a:pt x="136511" y="26336"/>
                  </a:cubicBezTo>
                  <a:cubicBezTo>
                    <a:pt x="134329" y="25245"/>
                    <a:pt x="131654" y="23825"/>
                    <a:pt x="128449" y="22040"/>
                  </a:cubicBezTo>
                  <a:cubicBezTo>
                    <a:pt x="125451" y="20291"/>
                    <a:pt x="122855" y="18981"/>
                    <a:pt x="120662" y="18097"/>
                  </a:cubicBezTo>
                  <a:cubicBezTo>
                    <a:pt x="119857" y="18938"/>
                    <a:pt x="118809" y="20078"/>
                    <a:pt x="117432" y="21632"/>
                  </a:cubicBezTo>
                  <a:cubicBezTo>
                    <a:pt x="114855" y="24715"/>
                    <a:pt x="112332" y="27036"/>
                    <a:pt x="109821" y="28621"/>
                  </a:cubicBezTo>
                  <a:lnTo>
                    <a:pt x="107475" y="30095"/>
                  </a:lnTo>
                  <a:lnTo>
                    <a:pt x="104880" y="29120"/>
                  </a:lnTo>
                  <a:cubicBezTo>
                    <a:pt x="103838" y="28730"/>
                    <a:pt x="101766" y="28206"/>
                    <a:pt x="97805" y="27944"/>
                  </a:cubicBezTo>
                  <a:cubicBezTo>
                    <a:pt x="90396" y="27445"/>
                    <a:pt x="88964" y="27250"/>
                    <a:pt x="88495" y="27189"/>
                  </a:cubicBezTo>
                  <a:lnTo>
                    <a:pt x="85880" y="26829"/>
                  </a:lnTo>
                  <a:lnTo>
                    <a:pt x="84503" y="24581"/>
                  </a:lnTo>
                  <a:cubicBezTo>
                    <a:pt x="81115" y="19060"/>
                    <a:pt x="78891" y="15581"/>
                    <a:pt x="77429" y="13387"/>
                  </a:cubicBezTo>
                  <a:lnTo>
                    <a:pt x="60556" y="18487"/>
                  </a:lnTo>
                  <a:cubicBezTo>
                    <a:pt x="60587" y="19919"/>
                    <a:pt x="60629" y="21504"/>
                    <a:pt x="60696" y="23240"/>
                  </a:cubicBezTo>
                  <a:cubicBezTo>
                    <a:pt x="60873" y="28529"/>
                    <a:pt x="60952" y="31716"/>
                    <a:pt x="60946" y="32801"/>
                  </a:cubicBezTo>
                  <a:lnTo>
                    <a:pt x="60922" y="36713"/>
                  </a:lnTo>
                  <a:lnTo>
                    <a:pt x="57235" y="38023"/>
                  </a:lnTo>
                  <a:cubicBezTo>
                    <a:pt x="57101" y="38108"/>
                    <a:pt x="54761" y="39455"/>
                    <a:pt x="44683" y="48040"/>
                  </a:cubicBezTo>
                  <a:lnTo>
                    <a:pt x="42203" y="50149"/>
                  </a:lnTo>
                  <a:lnTo>
                    <a:pt x="39150" y="49034"/>
                  </a:lnTo>
                  <a:cubicBezTo>
                    <a:pt x="36079" y="47912"/>
                    <a:pt x="31923" y="46864"/>
                    <a:pt x="26762" y="45920"/>
                  </a:cubicBezTo>
                  <a:cubicBezTo>
                    <a:pt x="22229" y="54182"/>
                    <a:pt x="19743" y="58984"/>
                    <a:pt x="18384" y="61775"/>
                  </a:cubicBezTo>
                  <a:cubicBezTo>
                    <a:pt x="20553" y="63603"/>
                    <a:pt x="23649" y="66449"/>
                    <a:pt x="28219" y="71031"/>
                  </a:cubicBezTo>
                  <a:lnTo>
                    <a:pt x="30632" y="73450"/>
                  </a:lnTo>
                  <a:lnTo>
                    <a:pt x="29571" y="76698"/>
                  </a:lnTo>
                  <a:cubicBezTo>
                    <a:pt x="29187" y="77874"/>
                    <a:pt x="28633" y="80220"/>
                    <a:pt x="28176" y="84698"/>
                  </a:cubicBezTo>
                  <a:cubicBezTo>
                    <a:pt x="27652" y="89652"/>
                    <a:pt x="27231" y="92790"/>
                    <a:pt x="26841" y="94588"/>
                  </a:cubicBezTo>
                  <a:lnTo>
                    <a:pt x="26250" y="97312"/>
                  </a:lnTo>
                  <a:lnTo>
                    <a:pt x="23716" y="98475"/>
                  </a:lnTo>
                  <a:cubicBezTo>
                    <a:pt x="21906" y="99304"/>
                    <a:pt x="19682" y="100572"/>
                    <a:pt x="17110" y="102247"/>
                  </a:cubicBezTo>
                  <a:cubicBezTo>
                    <a:pt x="15800" y="103100"/>
                    <a:pt x="14649" y="103850"/>
                    <a:pt x="13655" y="104483"/>
                  </a:cubicBezTo>
                  <a:lnTo>
                    <a:pt x="18823" y="121569"/>
                  </a:lnTo>
                  <a:cubicBezTo>
                    <a:pt x="20114" y="121533"/>
                    <a:pt x="21607" y="121508"/>
                    <a:pt x="23307" y="121490"/>
                  </a:cubicBezTo>
                  <a:cubicBezTo>
                    <a:pt x="26512" y="121399"/>
                    <a:pt x="29236" y="121179"/>
                    <a:pt x="31296" y="120838"/>
                  </a:cubicBezTo>
                  <a:lnTo>
                    <a:pt x="35476" y="120150"/>
                  </a:lnTo>
                  <a:lnTo>
                    <a:pt x="37261" y="123988"/>
                  </a:lnTo>
                  <a:cubicBezTo>
                    <a:pt x="38206" y="126018"/>
                    <a:pt x="39741" y="128290"/>
                    <a:pt x="41819" y="130746"/>
                  </a:cubicBezTo>
                  <a:cubicBezTo>
                    <a:pt x="46413" y="136005"/>
                    <a:pt x="47541" y="137431"/>
                    <a:pt x="48034" y="138125"/>
                  </a:cubicBezTo>
                  <a:lnTo>
                    <a:pt x="49491" y="140185"/>
                  </a:lnTo>
                  <a:lnTo>
                    <a:pt x="48912" y="142640"/>
                  </a:lnTo>
                  <a:cubicBezTo>
                    <a:pt x="47364" y="149166"/>
                    <a:pt x="46572" y="153005"/>
                    <a:pt x="46164" y="155248"/>
                  </a:cubicBezTo>
                  <a:cubicBezTo>
                    <a:pt x="54585" y="159818"/>
                    <a:pt x="59246" y="162158"/>
                    <a:pt x="61830" y="163364"/>
                  </a:cubicBezTo>
                  <a:cubicBezTo>
                    <a:pt x="62598" y="162547"/>
                    <a:pt x="63573" y="161475"/>
                    <a:pt x="64816" y="160067"/>
                  </a:cubicBezTo>
                  <a:cubicBezTo>
                    <a:pt x="67545" y="157003"/>
                    <a:pt x="70019" y="154742"/>
                    <a:pt x="72402" y="153133"/>
                  </a:cubicBezTo>
                  <a:lnTo>
                    <a:pt x="74608" y="151646"/>
                  </a:lnTo>
                  <a:lnTo>
                    <a:pt x="77155" y="152408"/>
                  </a:lnTo>
                  <a:cubicBezTo>
                    <a:pt x="77155" y="152408"/>
                    <a:pt x="77155" y="152408"/>
                    <a:pt x="77155" y="15240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E7AD82A-BB1F-4BC0-9682-02AC823BF78E}"/>
                </a:ext>
              </a:extLst>
            </p:cNvPr>
            <p:cNvSpPr/>
            <p:nvPr/>
          </p:nvSpPr>
          <p:spPr>
            <a:xfrm>
              <a:off x="10948584" y="4601946"/>
              <a:ext cx="128571" cy="11577"/>
            </a:xfrm>
            <a:custGeom>
              <a:avLst/>
              <a:gdLst>
                <a:gd name="connsiteX0" fmla="*/ 457 w 128570"/>
                <a:gd name="connsiteY0" fmla="*/ 457 h 11577"/>
                <a:gd name="connsiteX1" fmla="*/ 128662 w 128570"/>
                <a:gd name="connsiteY1" fmla="*/ 457 h 11577"/>
                <a:gd name="connsiteX2" fmla="*/ 128662 w 128570"/>
                <a:gd name="connsiteY2" fmla="*/ 11614 h 11577"/>
                <a:gd name="connsiteX3" fmla="*/ 457 w 128570"/>
                <a:gd name="connsiteY3" fmla="*/ 11614 h 11577"/>
              </a:gdLst>
              <a:ahLst/>
              <a:cxnLst>
                <a:cxn ang="0">
                  <a:pos x="connsiteX0" y="connsiteY0"/>
                </a:cxn>
                <a:cxn ang="0">
                  <a:pos x="connsiteX1" y="connsiteY1"/>
                </a:cxn>
                <a:cxn ang="0">
                  <a:pos x="connsiteX2" y="connsiteY2"/>
                </a:cxn>
                <a:cxn ang="0">
                  <a:pos x="connsiteX3" y="connsiteY3"/>
                </a:cxn>
              </a:cxnLst>
              <a:rect l="l" t="t" r="r" b="b"/>
              <a:pathLst>
                <a:path w="128570" h="11577">
                  <a:moveTo>
                    <a:pt x="457" y="457"/>
                  </a:moveTo>
                  <a:lnTo>
                    <a:pt x="128662" y="457"/>
                  </a:lnTo>
                  <a:lnTo>
                    <a:pt x="128662" y="11614"/>
                  </a:lnTo>
                  <a:lnTo>
                    <a:pt x="457" y="11614"/>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2F70838-F48C-4D18-9249-D3C942210931}"/>
                </a:ext>
              </a:extLst>
            </p:cNvPr>
            <p:cNvSpPr/>
            <p:nvPr/>
          </p:nvSpPr>
          <p:spPr>
            <a:xfrm>
              <a:off x="10918160" y="4586383"/>
              <a:ext cx="37170" cy="42654"/>
            </a:xfrm>
            <a:custGeom>
              <a:avLst/>
              <a:gdLst>
                <a:gd name="connsiteX0" fmla="*/ 37072 w 37169"/>
                <a:gd name="connsiteY0" fmla="*/ 457 h 42653"/>
                <a:gd name="connsiteX1" fmla="*/ 457 w 37169"/>
                <a:gd name="connsiteY1" fmla="*/ 21601 h 42653"/>
                <a:gd name="connsiteX2" fmla="*/ 37072 w 37169"/>
                <a:gd name="connsiteY2" fmla="*/ 42739 h 42653"/>
              </a:gdLst>
              <a:ahLst/>
              <a:cxnLst>
                <a:cxn ang="0">
                  <a:pos x="connsiteX0" y="connsiteY0"/>
                </a:cxn>
                <a:cxn ang="0">
                  <a:pos x="connsiteX1" y="connsiteY1"/>
                </a:cxn>
                <a:cxn ang="0">
                  <a:pos x="connsiteX2" y="connsiteY2"/>
                </a:cxn>
              </a:cxnLst>
              <a:rect l="l" t="t" r="r" b="b"/>
              <a:pathLst>
                <a:path w="37169" h="42653">
                  <a:moveTo>
                    <a:pt x="37072" y="457"/>
                  </a:moveTo>
                  <a:lnTo>
                    <a:pt x="457" y="21601"/>
                  </a:lnTo>
                  <a:lnTo>
                    <a:pt x="37072" y="42739"/>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46237FC-78E7-455D-917D-EAA8EEE1C133}"/>
                </a:ext>
              </a:extLst>
            </p:cNvPr>
            <p:cNvSpPr/>
            <p:nvPr/>
          </p:nvSpPr>
          <p:spPr>
            <a:xfrm>
              <a:off x="11130235" y="4446717"/>
              <a:ext cx="128571" cy="11577"/>
            </a:xfrm>
            <a:custGeom>
              <a:avLst/>
              <a:gdLst>
                <a:gd name="connsiteX0" fmla="*/ 457 w 128570"/>
                <a:gd name="connsiteY0" fmla="*/ 457 h 11577"/>
                <a:gd name="connsiteX1" fmla="*/ 128662 w 128570"/>
                <a:gd name="connsiteY1" fmla="*/ 457 h 11577"/>
                <a:gd name="connsiteX2" fmla="*/ 128662 w 128570"/>
                <a:gd name="connsiteY2" fmla="*/ 11614 h 11577"/>
                <a:gd name="connsiteX3" fmla="*/ 457 w 128570"/>
                <a:gd name="connsiteY3" fmla="*/ 11614 h 11577"/>
              </a:gdLst>
              <a:ahLst/>
              <a:cxnLst>
                <a:cxn ang="0">
                  <a:pos x="connsiteX0" y="connsiteY0"/>
                </a:cxn>
                <a:cxn ang="0">
                  <a:pos x="connsiteX1" y="connsiteY1"/>
                </a:cxn>
                <a:cxn ang="0">
                  <a:pos x="connsiteX2" y="connsiteY2"/>
                </a:cxn>
                <a:cxn ang="0">
                  <a:pos x="connsiteX3" y="connsiteY3"/>
                </a:cxn>
              </a:cxnLst>
              <a:rect l="l" t="t" r="r" b="b"/>
              <a:pathLst>
                <a:path w="128570" h="11577">
                  <a:moveTo>
                    <a:pt x="457" y="457"/>
                  </a:moveTo>
                  <a:lnTo>
                    <a:pt x="128662" y="457"/>
                  </a:lnTo>
                  <a:lnTo>
                    <a:pt x="128662" y="11614"/>
                  </a:lnTo>
                  <a:lnTo>
                    <a:pt x="457" y="11614"/>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5FB9BDC-0C61-4279-857B-C39908F6DD95}"/>
                </a:ext>
              </a:extLst>
            </p:cNvPr>
            <p:cNvSpPr/>
            <p:nvPr/>
          </p:nvSpPr>
          <p:spPr>
            <a:xfrm>
              <a:off x="11252255" y="4431154"/>
              <a:ext cx="37170" cy="42654"/>
            </a:xfrm>
            <a:custGeom>
              <a:avLst/>
              <a:gdLst>
                <a:gd name="connsiteX0" fmla="*/ 457 w 37169"/>
                <a:gd name="connsiteY0" fmla="*/ 42739 h 42653"/>
                <a:gd name="connsiteX1" fmla="*/ 37072 w 37169"/>
                <a:gd name="connsiteY1" fmla="*/ 21595 h 42653"/>
                <a:gd name="connsiteX2" fmla="*/ 457 w 37169"/>
                <a:gd name="connsiteY2" fmla="*/ 457 h 42653"/>
              </a:gdLst>
              <a:ahLst/>
              <a:cxnLst>
                <a:cxn ang="0">
                  <a:pos x="connsiteX0" y="connsiteY0"/>
                </a:cxn>
                <a:cxn ang="0">
                  <a:pos x="connsiteX1" y="connsiteY1"/>
                </a:cxn>
                <a:cxn ang="0">
                  <a:pos x="connsiteX2" y="connsiteY2"/>
                </a:cxn>
              </a:cxnLst>
              <a:rect l="l" t="t" r="r" b="b"/>
              <a:pathLst>
                <a:path w="37169" h="42653">
                  <a:moveTo>
                    <a:pt x="457" y="42739"/>
                  </a:moveTo>
                  <a:lnTo>
                    <a:pt x="37072" y="21595"/>
                  </a:lnTo>
                  <a:lnTo>
                    <a:pt x="457" y="457"/>
                  </a:lnTo>
                  <a:close/>
                </a:path>
              </a:pathLst>
            </a:custGeom>
            <a:grpFill/>
            <a:ln w="9525" cap="flat">
              <a:noFill/>
              <a:prstDash val="solid"/>
              <a:miter/>
            </a:ln>
          </p:spPr>
          <p:txBody>
            <a:bodyPr rtlCol="0" anchor="ctr"/>
            <a:lstStyle/>
            <a:p>
              <a:endParaRPr lang="en-US"/>
            </a:p>
          </p:txBody>
        </p:sp>
      </p:grpSp>
      <p:sp>
        <p:nvSpPr>
          <p:cNvPr id="122" name="Freeform 27">
            <a:extLst>
              <a:ext uri="{FF2B5EF4-FFF2-40B4-BE49-F238E27FC236}">
                <a16:creationId xmlns:a16="http://schemas.microsoft.com/office/drawing/2014/main" id="{0DDBA220-CD46-4810-8AA7-ABB4EA7C9645}"/>
              </a:ext>
            </a:extLst>
          </p:cNvPr>
          <p:cNvSpPr>
            <a:spLocks noChangeAspect="1" noEditPoints="1"/>
          </p:cNvSpPr>
          <p:nvPr/>
        </p:nvSpPr>
        <p:spPr bwMode="auto">
          <a:xfrm>
            <a:off x="3387137" y="4274317"/>
            <a:ext cx="312501" cy="365760"/>
          </a:xfrm>
          <a:custGeom>
            <a:avLst/>
            <a:gdLst>
              <a:gd name="T0" fmla="*/ 2844 w 2844"/>
              <a:gd name="T1" fmla="*/ 382 h 3340"/>
              <a:gd name="T2" fmla="*/ 1426 w 2844"/>
              <a:gd name="T3" fmla="*/ 0 h 3340"/>
              <a:gd name="T4" fmla="*/ 9 w 2844"/>
              <a:gd name="T5" fmla="*/ 382 h 3340"/>
              <a:gd name="T6" fmla="*/ 1426 w 2844"/>
              <a:gd name="T7" fmla="*/ 764 h 3340"/>
              <a:gd name="T8" fmla="*/ 2748 w 2844"/>
              <a:gd name="T9" fmla="*/ 530 h 3340"/>
              <a:gd name="T10" fmla="*/ 2748 w 2844"/>
              <a:gd name="T11" fmla="*/ 1194 h 3340"/>
              <a:gd name="T12" fmla="*/ 2740 w 2844"/>
              <a:gd name="T13" fmla="*/ 1220 h 3340"/>
              <a:gd name="T14" fmla="*/ 1417 w 2844"/>
              <a:gd name="T15" fmla="*/ 1507 h 3340"/>
              <a:gd name="T16" fmla="*/ 95 w 2844"/>
              <a:gd name="T17" fmla="*/ 1220 h 3340"/>
              <a:gd name="T18" fmla="*/ 95 w 2844"/>
              <a:gd name="T19" fmla="*/ 769 h 3340"/>
              <a:gd name="T20" fmla="*/ 47 w 2844"/>
              <a:gd name="T21" fmla="*/ 721 h 3340"/>
              <a:gd name="T22" fmla="*/ 0 w 2844"/>
              <a:gd name="T23" fmla="*/ 769 h 3340"/>
              <a:gd name="T24" fmla="*/ 0 w 2844"/>
              <a:gd name="T25" fmla="*/ 1220 h 3340"/>
              <a:gd name="T26" fmla="*/ 1417 w 2844"/>
              <a:gd name="T27" fmla="*/ 1602 h 3340"/>
              <a:gd name="T28" fmla="*/ 2748 w 2844"/>
              <a:gd name="T29" fmla="*/ 1361 h 3340"/>
              <a:gd name="T30" fmla="*/ 2748 w 2844"/>
              <a:gd name="T31" fmla="*/ 2061 h 3340"/>
              <a:gd name="T32" fmla="*/ 2740 w 2844"/>
              <a:gd name="T33" fmla="*/ 2086 h 3340"/>
              <a:gd name="T34" fmla="*/ 1417 w 2844"/>
              <a:gd name="T35" fmla="*/ 2374 h 3340"/>
              <a:gd name="T36" fmla="*/ 95 w 2844"/>
              <a:gd name="T37" fmla="*/ 2086 h 3340"/>
              <a:gd name="T38" fmla="*/ 95 w 2844"/>
              <a:gd name="T39" fmla="*/ 1645 h 3340"/>
              <a:gd name="T40" fmla="*/ 47 w 2844"/>
              <a:gd name="T41" fmla="*/ 1598 h 3340"/>
              <a:gd name="T42" fmla="*/ 0 w 2844"/>
              <a:gd name="T43" fmla="*/ 1645 h 3340"/>
              <a:gd name="T44" fmla="*/ 0 w 2844"/>
              <a:gd name="T45" fmla="*/ 2086 h 3340"/>
              <a:gd name="T46" fmla="*/ 1417 w 2844"/>
              <a:gd name="T47" fmla="*/ 2468 h 3340"/>
              <a:gd name="T48" fmla="*/ 2748 w 2844"/>
              <a:gd name="T49" fmla="*/ 2227 h 3340"/>
              <a:gd name="T50" fmla="*/ 2748 w 2844"/>
              <a:gd name="T51" fmla="*/ 2932 h 3340"/>
              <a:gd name="T52" fmla="*/ 2740 w 2844"/>
              <a:gd name="T53" fmla="*/ 2958 h 3340"/>
              <a:gd name="T54" fmla="*/ 1417 w 2844"/>
              <a:gd name="T55" fmla="*/ 3245 h 3340"/>
              <a:gd name="T56" fmla="*/ 95 w 2844"/>
              <a:gd name="T57" fmla="*/ 2958 h 3340"/>
              <a:gd name="T58" fmla="*/ 95 w 2844"/>
              <a:gd name="T59" fmla="*/ 2516 h 3340"/>
              <a:gd name="T60" fmla="*/ 47 w 2844"/>
              <a:gd name="T61" fmla="*/ 2469 h 3340"/>
              <a:gd name="T62" fmla="*/ 0 w 2844"/>
              <a:gd name="T63" fmla="*/ 2516 h 3340"/>
              <a:gd name="T64" fmla="*/ 0 w 2844"/>
              <a:gd name="T65" fmla="*/ 2958 h 3340"/>
              <a:gd name="T66" fmla="*/ 1417 w 2844"/>
              <a:gd name="T67" fmla="*/ 3340 h 3340"/>
              <a:gd name="T68" fmla="*/ 2832 w 2844"/>
              <a:gd name="T69" fmla="*/ 2983 h 3340"/>
              <a:gd name="T70" fmla="*/ 2843 w 2844"/>
              <a:gd name="T71" fmla="*/ 2983 h 3340"/>
              <a:gd name="T72" fmla="*/ 2843 w 2844"/>
              <a:gd name="T73" fmla="*/ 414 h 3340"/>
              <a:gd name="T74" fmla="*/ 2839 w 2844"/>
              <a:gd name="T75" fmla="*/ 414 h 3340"/>
              <a:gd name="T76" fmla="*/ 2844 w 2844"/>
              <a:gd name="T77" fmla="*/ 382 h 3340"/>
              <a:gd name="T78" fmla="*/ 1426 w 2844"/>
              <a:gd name="T79" fmla="*/ 670 h 3340"/>
              <a:gd name="T80" fmla="*/ 104 w 2844"/>
              <a:gd name="T81" fmla="*/ 382 h 3340"/>
              <a:gd name="T82" fmla="*/ 1426 w 2844"/>
              <a:gd name="T83" fmla="*/ 95 h 3340"/>
              <a:gd name="T84" fmla="*/ 2749 w 2844"/>
              <a:gd name="T85" fmla="*/ 382 h 3340"/>
              <a:gd name="T86" fmla="*/ 1426 w 2844"/>
              <a:gd name="T87" fmla="*/ 670 h 3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4" h="3340">
                <a:moveTo>
                  <a:pt x="2844" y="382"/>
                </a:moveTo>
                <a:cubicBezTo>
                  <a:pt x="2844" y="132"/>
                  <a:pt x="2131" y="0"/>
                  <a:pt x="1426" y="0"/>
                </a:cubicBezTo>
                <a:cubicBezTo>
                  <a:pt x="722" y="0"/>
                  <a:pt x="9" y="132"/>
                  <a:pt x="9" y="382"/>
                </a:cubicBezTo>
                <a:cubicBezTo>
                  <a:pt x="9" y="633"/>
                  <a:pt x="722" y="764"/>
                  <a:pt x="1426" y="764"/>
                </a:cubicBezTo>
                <a:cubicBezTo>
                  <a:pt x="1976" y="764"/>
                  <a:pt x="2531" y="684"/>
                  <a:pt x="2748" y="530"/>
                </a:cubicBezTo>
                <a:cubicBezTo>
                  <a:pt x="2748" y="1194"/>
                  <a:pt x="2748" y="1194"/>
                  <a:pt x="2748" y="1194"/>
                </a:cubicBezTo>
                <a:cubicBezTo>
                  <a:pt x="2744" y="1202"/>
                  <a:pt x="2740" y="1210"/>
                  <a:pt x="2740" y="1220"/>
                </a:cubicBezTo>
                <a:cubicBezTo>
                  <a:pt x="2740" y="1340"/>
                  <a:pt x="2237" y="1507"/>
                  <a:pt x="1417" y="1507"/>
                </a:cubicBezTo>
                <a:cubicBezTo>
                  <a:pt x="598" y="1507"/>
                  <a:pt x="95" y="1340"/>
                  <a:pt x="95" y="1220"/>
                </a:cubicBezTo>
                <a:cubicBezTo>
                  <a:pt x="95" y="769"/>
                  <a:pt x="95" y="769"/>
                  <a:pt x="95" y="769"/>
                </a:cubicBezTo>
                <a:cubicBezTo>
                  <a:pt x="95" y="743"/>
                  <a:pt x="74" y="721"/>
                  <a:pt x="47" y="721"/>
                </a:cubicBezTo>
                <a:cubicBezTo>
                  <a:pt x="21" y="721"/>
                  <a:pt x="0" y="743"/>
                  <a:pt x="0" y="769"/>
                </a:cubicBezTo>
                <a:cubicBezTo>
                  <a:pt x="0" y="1220"/>
                  <a:pt x="0" y="1220"/>
                  <a:pt x="0" y="1220"/>
                </a:cubicBezTo>
                <a:cubicBezTo>
                  <a:pt x="0" y="1471"/>
                  <a:pt x="713" y="1602"/>
                  <a:pt x="1417" y="1602"/>
                </a:cubicBezTo>
                <a:cubicBezTo>
                  <a:pt x="1975" y="1602"/>
                  <a:pt x="2538" y="1520"/>
                  <a:pt x="2748" y="1361"/>
                </a:cubicBezTo>
                <a:cubicBezTo>
                  <a:pt x="2748" y="2061"/>
                  <a:pt x="2748" y="2061"/>
                  <a:pt x="2748" y="2061"/>
                </a:cubicBezTo>
                <a:cubicBezTo>
                  <a:pt x="2744" y="2068"/>
                  <a:pt x="2740" y="2077"/>
                  <a:pt x="2740" y="2086"/>
                </a:cubicBezTo>
                <a:cubicBezTo>
                  <a:pt x="2740" y="2206"/>
                  <a:pt x="2237" y="2374"/>
                  <a:pt x="1417" y="2374"/>
                </a:cubicBezTo>
                <a:cubicBezTo>
                  <a:pt x="598" y="2374"/>
                  <a:pt x="95" y="2206"/>
                  <a:pt x="95" y="2086"/>
                </a:cubicBezTo>
                <a:cubicBezTo>
                  <a:pt x="95" y="1645"/>
                  <a:pt x="95" y="1645"/>
                  <a:pt x="95" y="1645"/>
                </a:cubicBezTo>
                <a:cubicBezTo>
                  <a:pt x="95" y="1619"/>
                  <a:pt x="74" y="1598"/>
                  <a:pt x="47" y="1598"/>
                </a:cubicBezTo>
                <a:cubicBezTo>
                  <a:pt x="21" y="1598"/>
                  <a:pt x="0" y="1619"/>
                  <a:pt x="0" y="1645"/>
                </a:cubicBezTo>
                <a:cubicBezTo>
                  <a:pt x="0" y="2086"/>
                  <a:pt x="0" y="2086"/>
                  <a:pt x="0" y="2086"/>
                </a:cubicBezTo>
                <a:cubicBezTo>
                  <a:pt x="0" y="2337"/>
                  <a:pt x="713" y="2468"/>
                  <a:pt x="1417" y="2468"/>
                </a:cubicBezTo>
                <a:cubicBezTo>
                  <a:pt x="1975" y="2468"/>
                  <a:pt x="2538" y="2386"/>
                  <a:pt x="2748" y="2227"/>
                </a:cubicBezTo>
                <a:cubicBezTo>
                  <a:pt x="2748" y="2932"/>
                  <a:pt x="2748" y="2932"/>
                  <a:pt x="2748" y="2932"/>
                </a:cubicBezTo>
                <a:cubicBezTo>
                  <a:pt x="2744" y="2940"/>
                  <a:pt x="2740" y="2948"/>
                  <a:pt x="2740" y="2958"/>
                </a:cubicBezTo>
                <a:cubicBezTo>
                  <a:pt x="2740" y="3078"/>
                  <a:pt x="2237" y="3245"/>
                  <a:pt x="1417" y="3245"/>
                </a:cubicBezTo>
                <a:cubicBezTo>
                  <a:pt x="598" y="3245"/>
                  <a:pt x="95" y="3078"/>
                  <a:pt x="95" y="2958"/>
                </a:cubicBezTo>
                <a:cubicBezTo>
                  <a:pt x="95" y="2516"/>
                  <a:pt x="95" y="2516"/>
                  <a:pt x="95" y="2516"/>
                </a:cubicBezTo>
                <a:cubicBezTo>
                  <a:pt x="95" y="2490"/>
                  <a:pt x="74" y="2469"/>
                  <a:pt x="47" y="2469"/>
                </a:cubicBezTo>
                <a:cubicBezTo>
                  <a:pt x="21" y="2469"/>
                  <a:pt x="0" y="2490"/>
                  <a:pt x="0" y="2516"/>
                </a:cubicBezTo>
                <a:cubicBezTo>
                  <a:pt x="0" y="2958"/>
                  <a:pt x="0" y="2958"/>
                  <a:pt x="0" y="2958"/>
                </a:cubicBezTo>
                <a:cubicBezTo>
                  <a:pt x="0" y="3208"/>
                  <a:pt x="713" y="3340"/>
                  <a:pt x="1417" y="3340"/>
                </a:cubicBezTo>
                <a:cubicBezTo>
                  <a:pt x="2098" y="3340"/>
                  <a:pt x="2786" y="3217"/>
                  <a:pt x="2832" y="2983"/>
                </a:cubicBezTo>
                <a:cubicBezTo>
                  <a:pt x="2843" y="2983"/>
                  <a:pt x="2843" y="2983"/>
                  <a:pt x="2843" y="2983"/>
                </a:cubicBezTo>
                <a:cubicBezTo>
                  <a:pt x="2843" y="414"/>
                  <a:pt x="2843" y="414"/>
                  <a:pt x="2843" y="414"/>
                </a:cubicBezTo>
                <a:cubicBezTo>
                  <a:pt x="2839" y="414"/>
                  <a:pt x="2839" y="414"/>
                  <a:pt x="2839" y="414"/>
                </a:cubicBezTo>
                <a:cubicBezTo>
                  <a:pt x="2842" y="404"/>
                  <a:pt x="2844" y="393"/>
                  <a:pt x="2844" y="382"/>
                </a:cubicBezTo>
                <a:close/>
                <a:moveTo>
                  <a:pt x="1426" y="670"/>
                </a:moveTo>
                <a:cubicBezTo>
                  <a:pt x="607" y="670"/>
                  <a:pt x="104" y="502"/>
                  <a:pt x="104" y="382"/>
                </a:cubicBezTo>
                <a:cubicBezTo>
                  <a:pt x="104" y="262"/>
                  <a:pt x="607" y="95"/>
                  <a:pt x="1426" y="95"/>
                </a:cubicBezTo>
                <a:cubicBezTo>
                  <a:pt x="2246" y="95"/>
                  <a:pt x="2749" y="262"/>
                  <a:pt x="2749" y="382"/>
                </a:cubicBezTo>
                <a:cubicBezTo>
                  <a:pt x="2749" y="502"/>
                  <a:pt x="2246" y="670"/>
                  <a:pt x="1426" y="67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3" name="Group 30">
            <a:extLst>
              <a:ext uri="{FF2B5EF4-FFF2-40B4-BE49-F238E27FC236}">
                <a16:creationId xmlns:a16="http://schemas.microsoft.com/office/drawing/2014/main" id="{754C8118-A2FA-4941-B213-66D73BA48612}"/>
              </a:ext>
            </a:extLst>
          </p:cNvPr>
          <p:cNvGrpSpPr>
            <a:grpSpLocks noChangeAspect="1"/>
          </p:cNvGrpSpPr>
          <p:nvPr/>
        </p:nvGrpSpPr>
        <p:grpSpPr bwMode="auto">
          <a:xfrm>
            <a:off x="2007544" y="4268891"/>
            <a:ext cx="401870" cy="365760"/>
            <a:chOff x="849" y="3688"/>
            <a:chExt cx="345" cy="314"/>
          </a:xfrm>
          <a:solidFill>
            <a:schemeClr val="bg1"/>
          </a:solidFill>
        </p:grpSpPr>
        <p:sp>
          <p:nvSpPr>
            <p:cNvPr id="125" name="Freeform 31">
              <a:extLst>
                <a:ext uri="{FF2B5EF4-FFF2-40B4-BE49-F238E27FC236}">
                  <a16:creationId xmlns:a16="http://schemas.microsoft.com/office/drawing/2014/main" id="{08172C28-677C-47A2-BEEB-99156F052BC0}"/>
                </a:ext>
              </a:extLst>
            </p:cNvPr>
            <p:cNvSpPr>
              <a:spLocks noEditPoints="1"/>
            </p:cNvSpPr>
            <p:nvPr/>
          </p:nvSpPr>
          <p:spPr bwMode="auto">
            <a:xfrm>
              <a:off x="849" y="3688"/>
              <a:ext cx="345" cy="9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close/>
                  <a:moveTo>
                    <a:pt x="345" y="0"/>
                  </a:moveTo>
                  <a:lnTo>
                    <a:pt x="0" y="0"/>
                  </a:lnTo>
                  <a:lnTo>
                    <a:pt x="0" y="91"/>
                  </a:lnTo>
                  <a:lnTo>
                    <a:pt x="345" y="9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2">
              <a:extLst>
                <a:ext uri="{FF2B5EF4-FFF2-40B4-BE49-F238E27FC236}">
                  <a16:creationId xmlns:a16="http://schemas.microsoft.com/office/drawing/2014/main" id="{6805AD60-D18A-42BA-9B27-B524009CBB6A}"/>
                </a:ext>
              </a:extLst>
            </p:cNvPr>
            <p:cNvSpPr>
              <a:spLocks noEditPoints="1"/>
            </p:cNvSpPr>
            <p:nvPr/>
          </p:nvSpPr>
          <p:spPr bwMode="auto">
            <a:xfrm>
              <a:off x="849" y="3688"/>
              <a:ext cx="345" cy="9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moveTo>
                    <a:pt x="345" y="0"/>
                  </a:moveTo>
                  <a:lnTo>
                    <a:pt x="0" y="0"/>
                  </a:lnTo>
                  <a:lnTo>
                    <a:pt x="0" y="91"/>
                  </a:lnTo>
                  <a:lnTo>
                    <a:pt x="345" y="91"/>
                  </a:lnTo>
                  <a:lnTo>
                    <a:pt x="345" y="0"/>
                  </a:lnTo>
                  <a:lnTo>
                    <a:pt x="34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33">
              <a:extLst>
                <a:ext uri="{FF2B5EF4-FFF2-40B4-BE49-F238E27FC236}">
                  <a16:creationId xmlns:a16="http://schemas.microsoft.com/office/drawing/2014/main" id="{D2E3E73C-4D99-475E-832A-D6AFF10408BF}"/>
                </a:ext>
              </a:extLst>
            </p:cNvPr>
            <p:cNvSpPr>
              <a:spLocks noChangeArrowheads="1"/>
            </p:cNvSpPr>
            <p:nvPr/>
          </p:nvSpPr>
          <p:spPr bwMode="auto">
            <a:xfrm>
              <a:off x="1151" y="3719"/>
              <a:ext cx="11"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34">
              <a:extLst>
                <a:ext uri="{FF2B5EF4-FFF2-40B4-BE49-F238E27FC236}">
                  <a16:creationId xmlns:a16="http://schemas.microsoft.com/office/drawing/2014/main" id="{D36A1EA5-186B-49DC-9A30-62C0E9AD2CDC}"/>
                </a:ext>
              </a:extLst>
            </p:cNvPr>
            <p:cNvSpPr>
              <a:spLocks noChangeArrowheads="1"/>
            </p:cNvSpPr>
            <p:nvPr/>
          </p:nvSpPr>
          <p:spPr bwMode="auto">
            <a:xfrm>
              <a:off x="1131" y="3719"/>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35">
              <a:extLst>
                <a:ext uri="{FF2B5EF4-FFF2-40B4-BE49-F238E27FC236}">
                  <a16:creationId xmlns:a16="http://schemas.microsoft.com/office/drawing/2014/main" id="{8A1A8B8C-EB3B-4EBB-9E38-2F40920DEB34}"/>
                </a:ext>
              </a:extLst>
            </p:cNvPr>
            <p:cNvSpPr>
              <a:spLocks noChangeArrowheads="1"/>
            </p:cNvSpPr>
            <p:nvPr/>
          </p:nvSpPr>
          <p:spPr bwMode="auto">
            <a:xfrm>
              <a:off x="1111" y="3719"/>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36">
              <a:extLst>
                <a:ext uri="{FF2B5EF4-FFF2-40B4-BE49-F238E27FC236}">
                  <a16:creationId xmlns:a16="http://schemas.microsoft.com/office/drawing/2014/main" id="{D8482690-297A-41BF-BB95-52EB275D7D83}"/>
                </a:ext>
              </a:extLst>
            </p:cNvPr>
            <p:cNvSpPr>
              <a:spLocks noChangeArrowheads="1"/>
            </p:cNvSpPr>
            <p:nvPr/>
          </p:nvSpPr>
          <p:spPr bwMode="auto">
            <a:xfrm>
              <a:off x="1090" y="3719"/>
              <a:ext cx="11"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37">
              <a:extLst>
                <a:ext uri="{FF2B5EF4-FFF2-40B4-BE49-F238E27FC236}">
                  <a16:creationId xmlns:a16="http://schemas.microsoft.com/office/drawing/2014/main" id="{DF4E9728-4EC6-435A-907B-EFA8221649CF}"/>
                </a:ext>
              </a:extLst>
            </p:cNvPr>
            <p:cNvSpPr>
              <a:spLocks noChangeArrowheads="1"/>
            </p:cNvSpPr>
            <p:nvPr/>
          </p:nvSpPr>
          <p:spPr bwMode="auto">
            <a:xfrm>
              <a:off x="1070" y="3719"/>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38">
              <a:extLst>
                <a:ext uri="{FF2B5EF4-FFF2-40B4-BE49-F238E27FC236}">
                  <a16:creationId xmlns:a16="http://schemas.microsoft.com/office/drawing/2014/main" id="{B7268D46-57BB-463E-B884-EEC4913AAEBB}"/>
                </a:ext>
              </a:extLst>
            </p:cNvPr>
            <p:cNvSpPr>
              <a:spLocks noChangeArrowheads="1"/>
            </p:cNvSpPr>
            <p:nvPr/>
          </p:nvSpPr>
          <p:spPr bwMode="auto">
            <a:xfrm>
              <a:off x="1050" y="3719"/>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39">
              <a:extLst>
                <a:ext uri="{FF2B5EF4-FFF2-40B4-BE49-F238E27FC236}">
                  <a16:creationId xmlns:a16="http://schemas.microsoft.com/office/drawing/2014/main" id="{E0E53340-FF5B-4D66-B3C5-CCCEA1B753F6}"/>
                </a:ext>
              </a:extLst>
            </p:cNvPr>
            <p:cNvSpPr>
              <a:spLocks noChangeArrowheads="1"/>
            </p:cNvSpPr>
            <p:nvPr/>
          </p:nvSpPr>
          <p:spPr bwMode="auto">
            <a:xfrm>
              <a:off x="1029" y="3719"/>
              <a:ext cx="11"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40">
              <a:extLst>
                <a:ext uri="{FF2B5EF4-FFF2-40B4-BE49-F238E27FC236}">
                  <a16:creationId xmlns:a16="http://schemas.microsoft.com/office/drawing/2014/main" id="{C910B02B-5B03-4768-9E18-00C7E25A00CB}"/>
                </a:ext>
              </a:extLst>
            </p:cNvPr>
            <p:cNvSpPr>
              <a:spLocks noChangeArrowheads="1"/>
            </p:cNvSpPr>
            <p:nvPr/>
          </p:nvSpPr>
          <p:spPr bwMode="auto">
            <a:xfrm>
              <a:off x="1009" y="3719"/>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41">
              <a:extLst>
                <a:ext uri="{FF2B5EF4-FFF2-40B4-BE49-F238E27FC236}">
                  <a16:creationId xmlns:a16="http://schemas.microsoft.com/office/drawing/2014/main" id="{9F4F3790-6C0D-4426-A4B4-8B662A7EA0A0}"/>
                </a:ext>
              </a:extLst>
            </p:cNvPr>
            <p:cNvSpPr>
              <a:spLocks noChangeArrowheads="1"/>
            </p:cNvSpPr>
            <p:nvPr/>
          </p:nvSpPr>
          <p:spPr bwMode="auto">
            <a:xfrm>
              <a:off x="879" y="3723"/>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a:extLst>
                <a:ext uri="{FF2B5EF4-FFF2-40B4-BE49-F238E27FC236}">
                  <a16:creationId xmlns:a16="http://schemas.microsoft.com/office/drawing/2014/main" id="{B257A55F-EDA8-45A8-B9DD-8F104669498E}"/>
                </a:ext>
              </a:extLst>
            </p:cNvPr>
            <p:cNvSpPr>
              <a:spLocks noEditPoints="1"/>
            </p:cNvSpPr>
            <p:nvPr/>
          </p:nvSpPr>
          <p:spPr bwMode="auto">
            <a:xfrm>
              <a:off x="849" y="3799"/>
              <a:ext cx="345" cy="9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close/>
                  <a:moveTo>
                    <a:pt x="345" y="0"/>
                  </a:moveTo>
                  <a:lnTo>
                    <a:pt x="0" y="0"/>
                  </a:lnTo>
                  <a:lnTo>
                    <a:pt x="0" y="91"/>
                  </a:lnTo>
                  <a:lnTo>
                    <a:pt x="345" y="9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a:extLst>
                <a:ext uri="{FF2B5EF4-FFF2-40B4-BE49-F238E27FC236}">
                  <a16:creationId xmlns:a16="http://schemas.microsoft.com/office/drawing/2014/main" id="{AB2C08CC-ADA3-4185-8B91-E563EC95B3CD}"/>
                </a:ext>
              </a:extLst>
            </p:cNvPr>
            <p:cNvSpPr>
              <a:spLocks noEditPoints="1"/>
            </p:cNvSpPr>
            <p:nvPr/>
          </p:nvSpPr>
          <p:spPr bwMode="auto">
            <a:xfrm>
              <a:off x="849" y="3799"/>
              <a:ext cx="345" cy="9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moveTo>
                    <a:pt x="345" y="0"/>
                  </a:moveTo>
                  <a:lnTo>
                    <a:pt x="0" y="0"/>
                  </a:lnTo>
                  <a:lnTo>
                    <a:pt x="0" y="91"/>
                  </a:lnTo>
                  <a:lnTo>
                    <a:pt x="345" y="91"/>
                  </a:lnTo>
                  <a:lnTo>
                    <a:pt x="345" y="0"/>
                  </a:lnTo>
                  <a:lnTo>
                    <a:pt x="34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44">
              <a:extLst>
                <a:ext uri="{FF2B5EF4-FFF2-40B4-BE49-F238E27FC236}">
                  <a16:creationId xmlns:a16="http://schemas.microsoft.com/office/drawing/2014/main" id="{2BA564E5-5550-48B7-964E-40BBA540BFE6}"/>
                </a:ext>
              </a:extLst>
            </p:cNvPr>
            <p:cNvSpPr>
              <a:spLocks noChangeArrowheads="1"/>
            </p:cNvSpPr>
            <p:nvPr/>
          </p:nvSpPr>
          <p:spPr bwMode="auto">
            <a:xfrm>
              <a:off x="1151" y="3830"/>
              <a:ext cx="11"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45">
              <a:extLst>
                <a:ext uri="{FF2B5EF4-FFF2-40B4-BE49-F238E27FC236}">
                  <a16:creationId xmlns:a16="http://schemas.microsoft.com/office/drawing/2014/main" id="{C1DDED13-9188-4558-BFE2-D9F1D8912FDB}"/>
                </a:ext>
              </a:extLst>
            </p:cNvPr>
            <p:cNvSpPr>
              <a:spLocks noChangeArrowheads="1"/>
            </p:cNvSpPr>
            <p:nvPr/>
          </p:nvSpPr>
          <p:spPr bwMode="auto">
            <a:xfrm>
              <a:off x="1131" y="3830"/>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46">
              <a:extLst>
                <a:ext uri="{FF2B5EF4-FFF2-40B4-BE49-F238E27FC236}">
                  <a16:creationId xmlns:a16="http://schemas.microsoft.com/office/drawing/2014/main" id="{21145BA9-81E9-4DCA-A767-076470E4BE0F}"/>
                </a:ext>
              </a:extLst>
            </p:cNvPr>
            <p:cNvSpPr>
              <a:spLocks noChangeArrowheads="1"/>
            </p:cNvSpPr>
            <p:nvPr/>
          </p:nvSpPr>
          <p:spPr bwMode="auto">
            <a:xfrm>
              <a:off x="1111" y="3830"/>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47">
              <a:extLst>
                <a:ext uri="{FF2B5EF4-FFF2-40B4-BE49-F238E27FC236}">
                  <a16:creationId xmlns:a16="http://schemas.microsoft.com/office/drawing/2014/main" id="{D3955030-06C4-4CC2-A4CE-62D563BC4B2D}"/>
                </a:ext>
              </a:extLst>
            </p:cNvPr>
            <p:cNvSpPr>
              <a:spLocks noChangeArrowheads="1"/>
            </p:cNvSpPr>
            <p:nvPr/>
          </p:nvSpPr>
          <p:spPr bwMode="auto">
            <a:xfrm>
              <a:off x="1090" y="3830"/>
              <a:ext cx="11"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8">
              <a:extLst>
                <a:ext uri="{FF2B5EF4-FFF2-40B4-BE49-F238E27FC236}">
                  <a16:creationId xmlns:a16="http://schemas.microsoft.com/office/drawing/2014/main" id="{4441779D-5A03-49C6-B157-D94CCA2E00C2}"/>
                </a:ext>
              </a:extLst>
            </p:cNvPr>
            <p:cNvSpPr>
              <a:spLocks noChangeArrowheads="1"/>
            </p:cNvSpPr>
            <p:nvPr/>
          </p:nvSpPr>
          <p:spPr bwMode="auto">
            <a:xfrm>
              <a:off x="1070" y="3830"/>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49">
              <a:extLst>
                <a:ext uri="{FF2B5EF4-FFF2-40B4-BE49-F238E27FC236}">
                  <a16:creationId xmlns:a16="http://schemas.microsoft.com/office/drawing/2014/main" id="{44E2C491-B923-4959-83CB-A7F5CB533110}"/>
                </a:ext>
              </a:extLst>
            </p:cNvPr>
            <p:cNvSpPr>
              <a:spLocks noChangeArrowheads="1"/>
            </p:cNvSpPr>
            <p:nvPr/>
          </p:nvSpPr>
          <p:spPr bwMode="auto">
            <a:xfrm>
              <a:off x="1050" y="3830"/>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50">
              <a:extLst>
                <a:ext uri="{FF2B5EF4-FFF2-40B4-BE49-F238E27FC236}">
                  <a16:creationId xmlns:a16="http://schemas.microsoft.com/office/drawing/2014/main" id="{CBF0ECAA-0532-4E5F-9C0F-C98F3D2BDE1E}"/>
                </a:ext>
              </a:extLst>
            </p:cNvPr>
            <p:cNvSpPr>
              <a:spLocks noChangeArrowheads="1"/>
            </p:cNvSpPr>
            <p:nvPr/>
          </p:nvSpPr>
          <p:spPr bwMode="auto">
            <a:xfrm>
              <a:off x="1029" y="3830"/>
              <a:ext cx="11"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51">
              <a:extLst>
                <a:ext uri="{FF2B5EF4-FFF2-40B4-BE49-F238E27FC236}">
                  <a16:creationId xmlns:a16="http://schemas.microsoft.com/office/drawing/2014/main" id="{CEE11323-4855-4667-A5A7-CC242B5C6751}"/>
                </a:ext>
              </a:extLst>
            </p:cNvPr>
            <p:cNvSpPr>
              <a:spLocks noChangeArrowheads="1"/>
            </p:cNvSpPr>
            <p:nvPr/>
          </p:nvSpPr>
          <p:spPr bwMode="auto">
            <a:xfrm>
              <a:off x="1009" y="3830"/>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a:extLst>
                <a:ext uri="{FF2B5EF4-FFF2-40B4-BE49-F238E27FC236}">
                  <a16:creationId xmlns:a16="http://schemas.microsoft.com/office/drawing/2014/main" id="{2F342459-EB03-4BBA-8151-EC055F375B97}"/>
                </a:ext>
              </a:extLst>
            </p:cNvPr>
            <p:cNvSpPr>
              <a:spLocks noChangeArrowheads="1"/>
            </p:cNvSpPr>
            <p:nvPr/>
          </p:nvSpPr>
          <p:spPr bwMode="auto">
            <a:xfrm>
              <a:off x="879" y="3835"/>
              <a:ext cx="21"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3">
              <a:extLst>
                <a:ext uri="{FF2B5EF4-FFF2-40B4-BE49-F238E27FC236}">
                  <a16:creationId xmlns:a16="http://schemas.microsoft.com/office/drawing/2014/main" id="{011AEE67-129F-4376-ADD4-B182AD582A51}"/>
                </a:ext>
              </a:extLst>
            </p:cNvPr>
            <p:cNvSpPr>
              <a:spLocks noEditPoints="1"/>
            </p:cNvSpPr>
            <p:nvPr/>
          </p:nvSpPr>
          <p:spPr bwMode="auto">
            <a:xfrm>
              <a:off x="849" y="3911"/>
              <a:ext cx="345" cy="9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close/>
                  <a:moveTo>
                    <a:pt x="345" y="0"/>
                  </a:moveTo>
                  <a:lnTo>
                    <a:pt x="0" y="0"/>
                  </a:lnTo>
                  <a:lnTo>
                    <a:pt x="0" y="91"/>
                  </a:lnTo>
                  <a:lnTo>
                    <a:pt x="345" y="9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a:extLst>
                <a:ext uri="{FF2B5EF4-FFF2-40B4-BE49-F238E27FC236}">
                  <a16:creationId xmlns:a16="http://schemas.microsoft.com/office/drawing/2014/main" id="{9917805F-51A6-4B7C-AD99-A1157C611DDB}"/>
                </a:ext>
              </a:extLst>
            </p:cNvPr>
            <p:cNvSpPr>
              <a:spLocks noEditPoints="1"/>
            </p:cNvSpPr>
            <p:nvPr/>
          </p:nvSpPr>
          <p:spPr bwMode="auto">
            <a:xfrm>
              <a:off x="849" y="3911"/>
              <a:ext cx="345" cy="91"/>
            </a:xfrm>
            <a:custGeom>
              <a:avLst/>
              <a:gdLst>
                <a:gd name="T0" fmla="*/ 335 w 345"/>
                <a:gd name="T1" fmla="*/ 10 h 91"/>
                <a:gd name="T2" fmla="*/ 335 w 345"/>
                <a:gd name="T3" fmla="*/ 81 h 91"/>
                <a:gd name="T4" fmla="*/ 10 w 345"/>
                <a:gd name="T5" fmla="*/ 81 h 91"/>
                <a:gd name="T6" fmla="*/ 10 w 345"/>
                <a:gd name="T7" fmla="*/ 10 h 91"/>
                <a:gd name="T8" fmla="*/ 335 w 345"/>
                <a:gd name="T9" fmla="*/ 10 h 91"/>
                <a:gd name="T10" fmla="*/ 345 w 345"/>
                <a:gd name="T11" fmla="*/ 0 h 91"/>
                <a:gd name="T12" fmla="*/ 0 w 345"/>
                <a:gd name="T13" fmla="*/ 0 h 91"/>
                <a:gd name="T14" fmla="*/ 0 w 345"/>
                <a:gd name="T15" fmla="*/ 91 h 91"/>
                <a:gd name="T16" fmla="*/ 345 w 345"/>
                <a:gd name="T17" fmla="*/ 91 h 91"/>
                <a:gd name="T18" fmla="*/ 345 w 345"/>
                <a:gd name="T19" fmla="*/ 0 h 91"/>
                <a:gd name="T20" fmla="*/ 345 w 345"/>
                <a:gd name="T21"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91">
                  <a:moveTo>
                    <a:pt x="335" y="10"/>
                  </a:moveTo>
                  <a:lnTo>
                    <a:pt x="335" y="81"/>
                  </a:lnTo>
                  <a:lnTo>
                    <a:pt x="10" y="81"/>
                  </a:lnTo>
                  <a:lnTo>
                    <a:pt x="10" y="10"/>
                  </a:lnTo>
                  <a:lnTo>
                    <a:pt x="335" y="10"/>
                  </a:lnTo>
                  <a:moveTo>
                    <a:pt x="345" y="0"/>
                  </a:moveTo>
                  <a:lnTo>
                    <a:pt x="0" y="0"/>
                  </a:lnTo>
                  <a:lnTo>
                    <a:pt x="0" y="91"/>
                  </a:lnTo>
                  <a:lnTo>
                    <a:pt x="345" y="91"/>
                  </a:lnTo>
                  <a:lnTo>
                    <a:pt x="345" y="0"/>
                  </a:lnTo>
                  <a:lnTo>
                    <a:pt x="345"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55">
              <a:extLst>
                <a:ext uri="{FF2B5EF4-FFF2-40B4-BE49-F238E27FC236}">
                  <a16:creationId xmlns:a16="http://schemas.microsoft.com/office/drawing/2014/main" id="{C3B1BF76-5AEE-42A8-A4BC-D5BF45111B6C}"/>
                </a:ext>
              </a:extLst>
            </p:cNvPr>
            <p:cNvSpPr>
              <a:spLocks noChangeArrowheads="1"/>
            </p:cNvSpPr>
            <p:nvPr/>
          </p:nvSpPr>
          <p:spPr bwMode="auto">
            <a:xfrm>
              <a:off x="1151" y="3942"/>
              <a:ext cx="11"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56">
              <a:extLst>
                <a:ext uri="{FF2B5EF4-FFF2-40B4-BE49-F238E27FC236}">
                  <a16:creationId xmlns:a16="http://schemas.microsoft.com/office/drawing/2014/main" id="{7C0121C8-AB12-4FF8-9A54-B9A030F976AF}"/>
                </a:ext>
              </a:extLst>
            </p:cNvPr>
            <p:cNvSpPr>
              <a:spLocks noChangeArrowheads="1"/>
            </p:cNvSpPr>
            <p:nvPr/>
          </p:nvSpPr>
          <p:spPr bwMode="auto">
            <a:xfrm>
              <a:off x="1131" y="3942"/>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Rectangle 57">
              <a:extLst>
                <a:ext uri="{FF2B5EF4-FFF2-40B4-BE49-F238E27FC236}">
                  <a16:creationId xmlns:a16="http://schemas.microsoft.com/office/drawing/2014/main" id="{E3BAA90F-BDB1-451D-B249-4B01E884F320}"/>
                </a:ext>
              </a:extLst>
            </p:cNvPr>
            <p:cNvSpPr>
              <a:spLocks noChangeArrowheads="1"/>
            </p:cNvSpPr>
            <p:nvPr/>
          </p:nvSpPr>
          <p:spPr bwMode="auto">
            <a:xfrm>
              <a:off x="1111" y="3942"/>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Rectangle 58">
              <a:extLst>
                <a:ext uri="{FF2B5EF4-FFF2-40B4-BE49-F238E27FC236}">
                  <a16:creationId xmlns:a16="http://schemas.microsoft.com/office/drawing/2014/main" id="{76C6E2EF-D8B4-441A-AE09-94B55215166D}"/>
                </a:ext>
              </a:extLst>
            </p:cNvPr>
            <p:cNvSpPr>
              <a:spLocks noChangeArrowheads="1"/>
            </p:cNvSpPr>
            <p:nvPr/>
          </p:nvSpPr>
          <p:spPr bwMode="auto">
            <a:xfrm>
              <a:off x="1090" y="3942"/>
              <a:ext cx="11"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Rectangle 59">
              <a:extLst>
                <a:ext uri="{FF2B5EF4-FFF2-40B4-BE49-F238E27FC236}">
                  <a16:creationId xmlns:a16="http://schemas.microsoft.com/office/drawing/2014/main" id="{F7431FC1-4BF2-4385-B8B2-D62D84997BE1}"/>
                </a:ext>
              </a:extLst>
            </p:cNvPr>
            <p:cNvSpPr>
              <a:spLocks noChangeArrowheads="1"/>
            </p:cNvSpPr>
            <p:nvPr/>
          </p:nvSpPr>
          <p:spPr bwMode="auto">
            <a:xfrm>
              <a:off x="1070" y="3942"/>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60">
              <a:extLst>
                <a:ext uri="{FF2B5EF4-FFF2-40B4-BE49-F238E27FC236}">
                  <a16:creationId xmlns:a16="http://schemas.microsoft.com/office/drawing/2014/main" id="{AB07FE7F-8038-4F40-A08B-F34ED50FBB74}"/>
                </a:ext>
              </a:extLst>
            </p:cNvPr>
            <p:cNvSpPr>
              <a:spLocks noChangeArrowheads="1"/>
            </p:cNvSpPr>
            <p:nvPr/>
          </p:nvSpPr>
          <p:spPr bwMode="auto">
            <a:xfrm>
              <a:off x="1050" y="3942"/>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61">
              <a:extLst>
                <a:ext uri="{FF2B5EF4-FFF2-40B4-BE49-F238E27FC236}">
                  <a16:creationId xmlns:a16="http://schemas.microsoft.com/office/drawing/2014/main" id="{7D720291-9BEC-48FE-9DF5-A00358F4F64D}"/>
                </a:ext>
              </a:extLst>
            </p:cNvPr>
            <p:cNvSpPr>
              <a:spLocks noChangeArrowheads="1"/>
            </p:cNvSpPr>
            <p:nvPr/>
          </p:nvSpPr>
          <p:spPr bwMode="auto">
            <a:xfrm>
              <a:off x="1029" y="3942"/>
              <a:ext cx="11"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62">
              <a:extLst>
                <a:ext uri="{FF2B5EF4-FFF2-40B4-BE49-F238E27FC236}">
                  <a16:creationId xmlns:a16="http://schemas.microsoft.com/office/drawing/2014/main" id="{5666B3E0-5959-4CD4-987F-C016CAFBC78C}"/>
                </a:ext>
              </a:extLst>
            </p:cNvPr>
            <p:cNvSpPr>
              <a:spLocks noChangeArrowheads="1"/>
            </p:cNvSpPr>
            <p:nvPr/>
          </p:nvSpPr>
          <p:spPr bwMode="auto">
            <a:xfrm>
              <a:off x="1009" y="3942"/>
              <a:ext cx="10"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63">
              <a:extLst>
                <a:ext uri="{FF2B5EF4-FFF2-40B4-BE49-F238E27FC236}">
                  <a16:creationId xmlns:a16="http://schemas.microsoft.com/office/drawing/2014/main" id="{82AE98D5-4FDD-466A-A431-89759054F5B6}"/>
                </a:ext>
              </a:extLst>
            </p:cNvPr>
            <p:cNvSpPr>
              <a:spLocks noChangeArrowheads="1"/>
            </p:cNvSpPr>
            <p:nvPr/>
          </p:nvSpPr>
          <p:spPr bwMode="auto">
            <a:xfrm>
              <a:off x="879" y="3946"/>
              <a:ext cx="21" cy="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0" name="Freeform 67">
            <a:extLst>
              <a:ext uri="{FF2B5EF4-FFF2-40B4-BE49-F238E27FC236}">
                <a16:creationId xmlns:a16="http://schemas.microsoft.com/office/drawing/2014/main" id="{CD091300-7853-4EF6-8796-FAB2D5F35ACA}"/>
              </a:ext>
            </a:extLst>
          </p:cNvPr>
          <p:cNvSpPr>
            <a:spLocks/>
          </p:cNvSpPr>
          <p:nvPr/>
        </p:nvSpPr>
        <p:spPr bwMode="auto">
          <a:xfrm>
            <a:off x="4659182" y="4339946"/>
            <a:ext cx="340072" cy="231604"/>
          </a:xfrm>
          <a:custGeom>
            <a:avLst/>
            <a:gdLst>
              <a:gd name="T0" fmla="*/ 2758 w 3176"/>
              <a:gd name="T1" fmla="*/ 1837 h 2163"/>
              <a:gd name="T2" fmla="*/ 2512 w 3176"/>
              <a:gd name="T3" fmla="*/ 1837 h 2163"/>
              <a:gd name="T4" fmla="*/ 1755 w 3176"/>
              <a:gd name="T5" fmla="*/ 1082 h 2163"/>
              <a:gd name="T6" fmla="*/ 2512 w 3176"/>
              <a:gd name="T7" fmla="*/ 327 h 2163"/>
              <a:gd name="T8" fmla="*/ 2758 w 3176"/>
              <a:gd name="T9" fmla="*/ 327 h 2163"/>
              <a:gd name="T10" fmla="*/ 2758 w 3176"/>
              <a:gd name="T11" fmla="*/ 480 h 2163"/>
              <a:gd name="T12" fmla="*/ 3176 w 3176"/>
              <a:gd name="T13" fmla="*/ 240 h 2163"/>
              <a:gd name="T14" fmla="*/ 2758 w 3176"/>
              <a:gd name="T15" fmla="*/ 0 h 2163"/>
              <a:gd name="T16" fmla="*/ 2758 w 3176"/>
              <a:gd name="T17" fmla="*/ 154 h 2163"/>
              <a:gd name="T18" fmla="*/ 2441 w 3176"/>
              <a:gd name="T19" fmla="*/ 154 h 2163"/>
              <a:gd name="T20" fmla="*/ 1633 w 3176"/>
              <a:gd name="T21" fmla="*/ 960 h 2163"/>
              <a:gd name="T22" fmla="*/ 826 w 3176"/>
              <a:gd name="T23" fmla="*/ 154 h 2163"/>
              <a:gd name="T24" fmla="*/ 417 w 3176"/>
              <a:gd name="T25" fmla="*/ 154 h 2163"/>
              <a:gd name="T26" fmla="*/ 417 w 3176"/>
              <a:gd name="T27" fmla="*/ 0 h 2163"/>
              <a:gd name="T28" fmla="*/ 0 w 3176"/>
              <a:gd name="T29" fmla="*/ 240 h 2163"/>
              <a:gd name="T30" fmla="*/ 417 w 3176"/>
              <a:gd name="T31" fmla="*/ 480 h 2163"/>
              <a:gd name="T32" fmla="*/ 417 w 3176"/>
              <a:gd name="T33" fmla="*/ 327 h 2163"/>
              <a:gd name="T34" fmla="*/ 754 w 3176"/>
              <a:gd name="T35" fmla="*/ 327 h 2163"/>
              <a:gd name="T36" fmla="*/ 1511 w 3176"/>
              <a:gd name="T37" fmla="*/ 1082 h 2163"/>
              <a:gd name="T38" fmla="*/ 754 w 3176"/>
              <a:gd name="T39" fmla="*/ 1837 h 2163"/>
              <a:gd name="T40" fmla="*/ 417 w 3176"/>
              <a:gd name="T41" fmla="*/ 1837 h 2163"/>
              <a:gd name="T42" fmla="*/ 417 w 3176"/>
              <a:gd name="T43" fmla="*/ 1682 h 2163"/>
              <a:gd name="T44" fmla="*/ 0 w 3176"/>
              <a:gd name="T45" fmla="*/ 1922 h 2163"/>
              <a:gd name="T46" fmla="*/ 417 w 3176"/>
              <a:gd name="T47" fmla="*/ 2163 h 2163"/>
              <a:gd name="T48" fmla="*/ 417 w 3176"/>
              <a:gd name="T49" fmla="*/ 2009 h 2163"/>
              <a:gd name="T50" fmla="*/ 826 w 3176"/>
              <a:gd name="T51" fmla="*/ 2009 h 2163"/>
              <a:gd name="T52" fmla="*/ 1633 w 3176"/>
              <a:gd name="T53" fmla="*/ 1203 h 2163"/>
              <a:gd name="T54" fmla="*/ 2441 w 3176"/>
              <a:gd name="T55" fmla="*/ 2009 h 2163"/>
              <a:gd name="T56" fmla="*/ 2758 w 3176"/>
              <a:gd name="T57" fmla="*/ 2009 h 2163"/>
              <a:gd name="T58" fmla="*/ 2758 w 3176"/>
              <a:gd name="T59" fmla="*/ 2163 h 2163"/>
              <a:gd name="T60" fmla="*/ 3176 w 3176"/>
              <a:gd name="T61" fmla="*/ 1922 h 2163"/>
              <a:gd name="T62" fmla="*/ 2758 w 3176"/>
              <a:gd name="T63" fmla="*/ 1682 h 2163"/>
              <a:gd name="T64" fmla="*/ 2758 w 3176"/>
              <a:gd name="T65" fmla="*/ 1837 h 2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76" h="2163">
                <a:moveTo>
                  <a:pt x="2758" y="1837"/>
                </a:moveTo>
                <a:lnTo>
                  <a:pt x="2512" y="1837"/>
                </a:lnTo>
                <a:lnTo>
                  <a:pt x="1755" y="1082"/>
                </a:lnTo>
                <a:lnTo>
                  <a:pt x="2512" y="327"/>
                </a:lnTo>
                <a:lnTo>
                  <a:pt x="2758" y="327"/>
                </a:lnTo>
                <a:lnTo>
                  <a:pt x="2758" y="480"/>
                </a:lnTo>
                <a:lnTo>
                  <a:pt x="3176" y="240"/>
                </a:lnTo>
                <a:lnTo>
                  <a:pt x="2758" y="0"/>
                </a:lnTo>
                <a:lnTo>
                  <a:pt x="2758" y="154"/>
                </a:lnTo>
                <a:lnTo>
                  <a:pt x="2441" y="154"/>
                </a:lnTo>
                <a:lnTo>
                  <a:pt x="1633" y="960"/>
                </a:lnTo>
                <a:lnTo>
                  <a:pt x="826" y="154"/>
                </a:lnTo>
                <a:lnTo>
                  <a:pt x="417" y="154"/>
                </a:lnTo>
                <a:lnTo>
                  <a:pt x="417" y="0"/>
                </a:lnTo>
                <a:lnTo>
                  <a:pt x="0" y="240"/>
                </a:lnTo>
                <a:lnTo>
                  <a:pt x="417" y="480"/>
                </a:lnTo>
                <a:lnTo>
                  <a:pt x="417" y="327"/>
                </a:lnTo>
                <a:lnTo>
                  <a:pt x="754" y="327"/>
                </a:lnTo>
                <a:lnTo>
                  <a:pt x="1511" y="1082"/>
                </a:lnTo>
                <a:lnTo>
                  <a:pt x="754" y="1837"/>
                </a:lnTo>
                <a:lnTo>
                  <a:pt x="417" y="1837"/>
                </a:lnTo>
                <a:lnTo>
                  <a:pt x="417" y="1682"/>
                </a:lnTo>
                <a:lnTo>
                  <a:pt x="0" y="1922"/>
                </a:lnTo>
                <a:lnTo>
                  <a:pt x="417" y="2163"/>
                </a:lnTo>
                <a:lnTo>
                  <a:pt x="417" y="2009"/>
                </a:lnTo>
                <a:lnTo>
                  <a:pt x="826" y="2009"/>
                </a:lnTo>
                <a:lnTo>
                  <a:pt x="1633" y="1203"/>
                </a:lnTo>
                <a:lnTo>
                  <a:pt x="2441" y="2009"/>
                </a:lnTo>
                <a:lnTo>
                  <a:pt x="2758" y="2009"/>
                </a:lnTo>
                <a:lnTo>
                  <a:pt x="2758" y="2163"/>
                </a:lnTo>
                <a:lnTo>
                  <a:pt x="3176" y="1922"/>
                </a:lnTo>
                <a:lnTo>
                  <a:pt x="2758" y="1682"/>
                </a:lnTo>
                <a:lnTo>
                  <a:pt x="2758" y="18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9087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33B492-F965-4563-BD39-8D3121D3C8CC}"/>
              </a:ext>
            </a:extLst>
          </p:cNvPr>
          <p:cNvSpPr>
            <a:spLocks noGrp="1"/>
          </p:cNvSpPr>
          <p:nvPr>
            <p:ph type="title"/>
          </p:nvPr>
        </p:nvSpPr>
        <p:spPr/>
        <p:txBody>
          <a:bodyPr/>
          <a:lstStyle/>
          <a:p>
            <a:r>
              <a:rPr lang="en-US" dirty="0"/>
              <a:t>PowerPoint Tips</a:t>
            </a:r>
          </a:p>
        </p:txBody>
      </p:sp>
      <p:sp>
        <p:nvSpPr>
          <p:cNvPr id="3" name="Content Placeholder 3">
            <a:extLst>
              <a:ext uri="{FF2B5EF4-FFF2-40B4-BE49-F238E27FC236}">
                <a16:creationId xmlns:a16="http://schemas.microsoft.com/office/drawing/2014/main" id="{C24EDFBE-E8EA-46BC-8327-D588EC2773F4}"/>
              </a:ext>
            </a:extLst>
          </p:cNvPr>
          <p:cNvSpPr txBox="1">
            <a:spLocks/>
          </p:cNvSpPr>
          <p:nvPr/>
        </p:nvSpPr>
        <p:spPr>
          <a:xfrm>
            <a:off x="616506" y="2810575"/>
            <a:ext cx="4106308" cy="274320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600" dirty="0"/>
              <a:t>This section includes shortcuts and some general PowerPoint tips, including how to ensure presentation quality and reduce file size.</a:t>
            </a:r>
          </a:p>
        </p:txBody>
      </p:sp>
    </p:spTree>
    <p:extLst>
      <p:ext uri="{BB962C8B-B14F-4D97-AF65-F5344CB8AC3E}">
        <p14:creationId xmlns:p14="http://schemas.microsoft.com/office/powerpoint/2010/main" val="131564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E552CC-C048-47C4-8B4B-53E3BC940B40}"/>
              </a:ext>
            </a:extLst>
          </p:cNvPr>
          <p:cNvSpPr>
            <a:spLocks noGrp="1"/>
          </p:cNvSpPr>
          <p:nvPr>
            <p:ph sz="quarter" idx="14"/>
          </p:nvPr>
        </p:nvSpPr>
        <p:spPr/>
        <p:txBody>
          <a:bodyPr/>
          <a:lstStyle/>
          <a:p>
            <a:endParaRPr lang="en-US"/>
          </a:p>
        </p:txBody>
      </p:sp>
      <p:sp>
        <p:nvSpPr>
          <p:cNvPr id="4" name="Title 3">
            <a:extLst>
              <a:ext uri="{FF2B5EF4-FFF2-40B4-BE49-F238E27FC236}">
                <a16:creationId xmlns:a16="http://schemas.microsoft.com/office/drawing/2014/main" id="{72261EBA-F18B-43F1-965E-21C6066985EB}"/>
              </a:ext>
            </a:extLst>
          </p:cNvPr>
          <p:cNvSpPr>
            <a:spLocks noGrp="1"/>
          </p:cNvSpPr>
          <p:nvPr>
            <p:ph type="title"/>
          </p:nvPr>
        </p:nvSpPr>
        <p:spPr/>
        <p:txBody>
          <a:bodyPr/>
          <a:lstStyle/>
          <a:p>
            <a:r>
              <a:rPr lang="en-US" dirty="0"/>
              <a:t>PowerPoint Shortcuts</a:t>
            </a:r>
          </a:p>
        </p:txBody>
      </p:sp>
      <p:graphicFrame>
        <p:nvGraphicFramePr>
          <p:cNvPr id="7" name="Content Placeholder 5">
            <a:extLst>
              <a:ext uri="{FF2B5EF4-FFF2-40B4-BE49-F238E27FC236}">
                <a16:creationId xmlns:a16="http://schemas.microsoft.com/office/drawing/2014/main" id="{E9D30B79-BF6B-47EC-B871-49E6DA8625EB}"/>
              </a:ext>
            </a:extLst>
          </p:cNvPr>
          <p:cNvGraphicFramePr>
            <a:graphicFrameLocks/>
          </p:cNvGraphicFramePr>
          <p:nvPr>
            <p:extLst>
              <p:ext uri="{D42A27DB-BD31-4B8C-83A1-F6EECF244321}">
                <p14:modId xmlns:p14="http://schemas.microsoft.com/office/powerpoint/2010/main" val="1837132789"/>
              </p:ext>
            </p:extLst>
          </p:nvPr>
        </p:nvGraphicFramePr>
        <p:xfrm>
          <a:off x="610660" y="1600198"/>
          <a:ext cx="10970154" cy="4541521"/>
        </p:xfrm>
        <a:graphic>
          <a:graphicData uri="http://schemas.openxmlformats.org/drawingml/2006/table">
            <a:tbl>
              <a:tblPr firstRow="1" bandRow="1">
                <a:tableStyleId>{EB9631B5-78F2-41C9-869B-9F39066F8104}</a:tableStyleId>
              </a:tblPr>
              <a:tblGrid>
                <a:gridCol w="4117550">
                  <a:extLst>
                    <a:ext uri="{9D8B030D-6E8A-4147-A177-3AD203B41FA5}">
                      <a16:colId xmlns:a16="http://schemas.microsoft.com/office/drawing/2014/main" val="2214284477"/>
                    </a:ext>
                  </a:extLst>
                </a:gridCol>
                <a:gridCol w="3426302">
                  <a:extLst>
                    <a:ext uri="{9D8B030D-6E8A-4147-A177-3AD203B41FA5}">
                      <a16:colId xmlns:a16="http://schemas.microsoft.com/office/drawing/2014/main" val="1951745682"/>
                    </a:ext>
                  </a:extLst>
                </a:gridCol>
                <a:gridCol w="3426302">
                  <a:extLst>
                    <a:ext uri="{9D8B030D-6E8A-4147-A177-3AD203B41FA5}">
                      <a16:colId xmlns:a16="http://schemas.microsoft.com/office/drawing/2014/main" val="2316221431"/>
                    </a:ext>
                  </a:extLst>
                </a:gridCol>
              </a:tblGrid>
              <a:tr h="491181">
                <a:tc>
                  <a:txBody>
                    <a:bodyPr/>
                    <a:lstStyle/>
                    <a:p>
                      <a:pPr algn="l"/>
                      <a:r>
                        <a:rPr lang="en-US" sz="1600" dirty="0"/>
                        <a:t>Function</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macOS</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Windows</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80836600"/>
                  </a:ext>
                </a:extLst>
              </a:tr>
              <a:tr h="405034">
                <a:tc>
                  <a:txBody>
                    <a:bodyPr/>
                    <a:lstStyle/>
                    <a:p>
                      <a:pPr marL="0" algn="l" defTabSz="914400" rtl="0" eaLnBrk="1" latinLnBrk="0" hangingPunct="1"/>
                      <a:r>
                        <a:rPr lang="en-US" sz="1400" kern="1200" dirty="0">
                          <a:solidFill>
                            <a:schemeClr val="tx2"/>
                          </a:solidFill>
                          <a:latin typeface="+mn-lt"/>
                          <a:ea typeface="+mn-ea"/>
                          <a:cs typeface="+mn-cs"/>
                        </a:rPr>
                        <a:t>Select all</a:t>
                      </a:r>
                    </a:p>
                  </a:txBody>
                  <a:tcPr marL="189593" marR="94796" marT="34290" marB="34290" anchor="ctr">
                    <a:lnL>
                      <a:noFill/>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kern="1200" dirty="0">
                          <a:solidFill>
                            <a:schemeClr val="tx2"/>
                          </a:solidFill>
                          <a:latin typeface="+mn-lt"/>
                          <a:ea typeface="+mn-ea"/>
                          <a:cs typeface="+mn-cs"/>
                        </a:rPr>
                        <a:t>Cmd + A</a:t>
                      </a:r>
                    </a:p>
                  </a:txBody>
                  <a:tcPr marL="189593" marR="94796" marT="34290" marB="3429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kern="1200" dirty="0">
                          <a:solidFill>
                            <a:schemeClr val="tx2"/>
                          </a:solidFill>
                          <a:latin typeface="+mn-lt"/>
                          <a:ea typeface="+mn-ea"/>
                          <a:cs typeface="+mn-cs"/>
                        </a:rPr>
                        <a:t>Ctrl + A</a:t>
                      </a:r>
                    </a:p>
                  </a:txBody>
                  <a:tcPr marL="189593" marR="94796" marT="34290" marB="34290" anchor="ctr">
                    <a:lnL w="38100" cap="flat" cmpd="sng" algn="ctr">
                      <a:no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829189"/>
                  </a:ext>
                </a:extLst>
              </a:tr>
              <a:tr h="405034">
                <a:tc>
                  <a:txBody>
                    <a:bodyPr/>
                    <a:lstStyle/>
                    <a:p>
                      <a:pPr marL="0" algn="l" defTabSz="914400" rtl="0" eaLnBrk="1" latinLnBrk="0" hangingPunct="1"/>
                      <a:r>
                        <a:rPr lang="en-US" sz="1400" kern="1200" dirty="0">
                          <a:solidFill>
                            <a:schemeClr val="tx2"/>
                          </a:solidFill>
                          <a:latin typeface="+mn-lt"/>
                          <a:ea typeface="+mn-ea"/>
                          <a:cs typeface="+mn-cs"/>
                        </a:rPr>
                        <a:t>Scale or lock vertically and horizontally</a:t>
                      </a:r>
                    </a:p>
                  </a:txBody>
                  <a:tcPr marL="189593" marR="94796" marT="34290" marB="3429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r>
                        <a:rPr lang="en-US" sz="1400" kern="1200" dirty="0">
                          <a:solidFill>
                            <a:schemeClr val="tx2"/>
                          </a:solidFill>
                          <a:latin typeface="+mn-lt"/>
                          <a:ea typeface="+mn-ea"/>
                          <a:cs typeface="+mn-cs"/>
                        </a:rPr>
                        <a:t>Shift</a:t>
                      </a:r>
                    </a:p>
                  </a:txBody>
                  <a:tcPr marL="189593" marR="94796" marT="34290" marB="3429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r>
                        <a:rPr lang="en-US" sz="1400" kern="1200" dirty="0">
                          <a:solidFill>
                            <a:schemeClr val="tx2"/>
                          </a:solidFill>
                          <a:latin typeface="+mn-lt"/>
                          <a:ea typeface="+mn-ea"/>
                          <a:cs typeface="+mn-cs"/>
                        </a:rPr>
                        <a:t>Shift</a:t>
                      </a:r>
                    </a:p>
                  </a:txBody>
                  <a:tcPr marL="189593" marR="94796" marT="34290" marB="34290" anchor="ctr">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76707136"/>
                  </a:ext>
                </a:extLst>
              </a:tr>
              <a:tr h="4050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2"/>
                          </a:solidFill>
                          <a:latin typeface="+mn-lt"/>
                          <a:ea typeface="+mn-ea"/>
                          <a:cs typeface="+mn-cs"/>
                        </a:rPr>
                        <a:t>Duplicate</a:t>
                      </a:r>
                    </a:p>
                  </a:txBody>
                  <a:tcPr marL="189593" marR="94796" marT="34290" marB="3429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kern="1200" dirty="0">
                          <a:solidFill>
                            <a:schemeClr val="tx2"/>
                          </a:solidFill>
                          <a:latin typeface="+mn-lt"/>
                          <a:ea typeface="+mn-ea"/>
                          <a:cs typeface="+mn-cs"/>
                        </a:rPr>
                        <a:t>Hold Cmd and drag  -or-  Cmd + D</a:t>
                      </a:r>
                    </a:p>
                  </a:txBody>
                  <a:tcPr marL="189593" marR="94796" marT="34290" marB="3429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2"/>
                          </a:solidFill>
                          <a:latin typeface="+mn-lt"/>
                          <a:ea typeface="+mn-ea"/>
                          <a:cs typeface="+mn-cs"/>
                        </a:rPr>
                        <a:t>Hold Ctrl and drag  -or- Ctrl + D</a:t>
                      </a:r>
                    </a:p>
                  </a:txBody>
                  <a:tcPr marL="189593" marR="94796" marT="34290" marB="34290" anchor="ctr">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6574584"/>
                  </a:ext>
                </a:extLst>
              </a:tr>
              <a:tr h="4050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2"/>
                          </a:solidFill>
                          <a:latin typeface="+mn-lt"/>
                          <a:ea typeface="+mn-ea"/>
                          <a:cs typeface="+mn-cs"/>
                        </a:rPr>
                        <a:t>Group objects</a:t>
                      </a:r>
                    </a:p>
                  </a:txBody>
                  <a:tcPr marL="189593" marR="94796" marT="34290" marB="3429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r>
                        <a:rPr lang="en-US" sz="1400" kern="1200" dirty="0">
                          <a:solidFill>
                            <a:schemeClr val="tx2"/>
                          </a:solidFill>
                          <a:latin typeface="+mn-lt"/>
                          <a:ea typeface="+mn-ea"/>
                          <a:cs typeface="+mn-cs"/>
                        </a:rPr>
                        <a:t>Cmd + Option + G</a:t>
                      </a:r>
                    </a:p>
                  </a:txBody>
                  <a:tcPr marL="189593" marR="94796" marT="34290" marB="3429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2"/>
                          </a:solidFill>
                          <a:latin typeface="+mn-lt"/>
                          <a:ea typeface="+mn-ea"/>
                          <a:cs typeface="+mn-cs"/>
                        </a:rPr>
                        <a:t>Ctrl + G</a:t>
                      </a:r>
                    </a:p>
                  </a:txBody>
                  <a:tcPr marL="189593" marR="94796" marT="34290" marB="34290" anchor="ctr">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16505048"/>
                  </a:ext>
                </a:extLst>
              </a:tr>
              <a:tr h="405034">
                <a:tc>
                  <a:txBody>
                    <a:bodyPr/>
                    <a:lstStyle/>
                    <a:p>
                      <a:pPr marL="0" algn="l" defTabSz="914400" rtl="0" eaLnBrk="1" latinLnBrk="0" hangingPunct="1"/>
                      <a:r>
                        <a:rPr lang="en-US" sz="1400" kern="1200" dirty="0">
                          <a:solidFill>
                            <a:schemeClr val="tx2"/>
                          </a:solidFill>
                          <a:latin typeface="+mn-lt"/>
                          <a:ea typeface="+mn-ea"/>
                          <a:cs typeface="+mn-cs"/>
                        </a:rPr>
                        <a:t>Ungroup objects</a:t>
                      </a:r>
                    </a:p>
                  </a:txBody>
                  <a:tcPr marL="189593" marR="94796" marT="34290" marB="3429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sz="1400" kern="1200" dirty="0">
                          <a:solidFill>
                            <a:schemeClr val="tx2"/>
                          </a:solidFill>
                          <a:latin typeface="+mn-lt"/>
                          <a:ea typeface="+mn-ea"/>
                          <a:cs typeface="+mn-cs"/>
                        </a:rPr>
                        <a:t>Cmd + Shift + Option + G</a:t>
                      </a:r>
                    </a:p>
                  </a:txBody>
                  <a:tcPr marL="189593" marR="94796" marT="34290" marB="3429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sz="1400" kern="1200" dirty="0">
                          <a:solidFill>
                            <a:schemeClr val="tx2"/>
                          </a:solidFill>
                          <a:latin typeface="+mn-lt"/>
                          <a:ea typeface="+mn-ea"/>
                          <a:cs typeface="+mn-cs"/>
                        </a:rPr>
                        <a:t>Ctrl + Shift + G</a:t>
                      </a:r>
                    </a:p>
                  </a:txBody>
                  <a:tcPr marL="189593" marR="94796" marT="34290" marB="34290" anchor="ctr">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8026749"/>
                  </a:ext>
                </a:extLst>
              </a:tr>
              <a:tr h="4050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2"/>
                          </a:solidFill>
                          <a:latin typeface="+mn-lt"/>
                          <a:ea typeface="+mn-ea"/>
                          <a:cs typeface="+mn-cs"/>
                        </a:rPr>
                        <a:t>Insert new slide</a:t>
                      </a:r>
                    </a:p>
                  </a:txBody>
                  <a:tcPr marL="189593" marR="94796" marT="34290" marB="3429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r>
                        <a:rPr lang="en-US" sz="1400" kern="1200" dirty="0">
                          <a:solidFill>
                            <a:schemeClr val="tx2"/>
                          </a:solidFill>
                          <a:latin typeface="+mn-lt"/>
                          <a:ea typeface="+mn-ea"/>
                          <a:cs typeface="+mn-cs"/>
                        </a:rPr>
                        <a:t>Cmd + Shift + N</a:t>
                      </a:r>
                    </a:p>
                  </a:txBody>
                  <a:tcPr marL="189593" marR="94796" marT="34290" marB="3429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r>
                        <a:rPr lang="en-US" sz="1400" kern="1200" dirty="0">
                          <a:solidFill>
                            <a:schemeClr val="tx2"/>
                          </a:solidFill>
                          <a:latin typeface="+mn-lt"/>
                          <a:ea typeface="+mn-ea"/>
                          <a:cs typeface="+mn-cs"/>
                        </a:rPr>
                        <a:t>Ctrl + Shift + M</a:t>
                      </a:r>
                    </a:p>
                  </a:txBody>
                  <a:tcPr marL="189593" marR="94796" marT="34290" marB="34290" anchor="ctr">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96239076"/>
                  </a:ext>
                </a:extLst>
              </a:tr>
              <a:tr h="405034">
                <a:tc>
                  <a:txBody>
                    <a:bodyPr/>
                    <a:lstStyle/>
                    <a:p>
                      <a:pPr marL="0" algn="l" defTabSz="914400" rtl="0" eaLnBrk="1" latinLnBrk="0" hangingPunct="1"/>
                      <a:r>
                        <a:rPr lang="en-US" sz="1400" kern="1200" dirty="0">
                          <a:solidFill>
                            <a:schemeClr val="tx2"/>
                          </a:solidFill>
                          <a:latin typeface="+mn-lt"/>
                          <a:ea typeface="+mn-ea"/>
                          <a:cs typeface="+mn-cs"/>
                        </a:rPr>
                        <a:t>Copy style of object or text</a:t>
                      </a:r>
                    </a:p>
                  </a:txBody>
                  <a:tcPr marL="189593" marR="94796" marT="34290" marB="3429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endParaRPr lang="en-US" sz="1400" kern="1200" dirty="0">
                        <a:solidFill>
                          <a:schemeClr val="tx2"/>
                        </a:solidFill>
                        <a:latin typeface="+mn-lt"/>
                        <a:ea typeface="+mn-ea"/>
                        <a:cs typeface="+mn-cs"/>
                      </a:endParaRPr>
                    </a:p>
                  </a:txBody>
                  <a:tcPr marL="189593" marR="94796" marT="34290" marB="3429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sz="1400" kern="1200" dirty="0">
                          <a:solidFill>
                            <a:schemeClr val="tx2"/>
                          </a:solidFill>
                          <a:latin typeface="+mn-lt"/>
                          <a:ea typeface="+mn-ea"/>
                          <a:cs typeface="+mn-cs"/>
                        </a:rPr>
                        <a:t>Ctrl + Shift + C</a:t>
                      </a:r>
                    </a:p>
                  </a:txBody>
                  <a:tcPr marL="189593" marR="94796" marT="34290" marB="34290" anchor="ctr">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9355352"/>
                  </a:ext>
                </a:extLst>
              </a:tr>
              <a:tr h="4050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2"/>
                          </a:solidFill>
                          <a:latin typeface="+mn-lt"/>
                          <a:ea typeface="+mn-ea"/>
                          <a:cs typeface="+mn-cs"/>
                        </a:rPr>
                        <a:t>Paste style of object or text</a:t>
                      </a:r>
                    </a:p>
                  </a:txBody>
                  <a:tcPr marL="189593" marR="94796" marT="34290" marB="3429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endParaRPr lang="en-US" sz="1400" kern="1200" dirty="0">
                        <a:solidFill>
                          <a:schemeClr val="tx2"/>
                        </a:solidFill>
                        <a:latin typeface="+mn-lt"/>
                        <a:ea typeface="+mn-ea"/>
                        <a:cs typeface="+mn-cs"/>
                      </a:endParaRPr>
                    </a:p>
                  </a:txBody>
                  <a:tcPr marL="189593" marR="94796" marT="34290" marB="3429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2"/>
                          </a:solidFill>
                          <a:latin typeface="+mn-lt"/>
                          <a:ea typeface="+mn-ea"/>
                          <a:cs typeface="+mn-cs"/>
                        </a:rPr>
                        <a:t>Ctrl + Shift + V</a:t>
                      </a:r>
                    </a:p>
                  </a:txBody>
                  <a:tcPr marL="189593" marR="94796" marT="34290" marB="34290" anchor="ctr">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37604761"/>
                  </a:ext>
                </a:extLst>
              </a:tr>
              <a:tr h="405034">
                <a:tc>
                  <a:txBody>
                    <a:bodyPr/>
                    <a:lstStyle/>
                    <a:p>
                      <a:pPr marL="0" algn="l" defTabSz="914400" rtl="0" eaLnBrk="1" latinLnBrk="0" hangingPunct="1"/>
                      <a:r>
                        <a:rPr lang="en-US" sz="1400" kern="1200" dirty="0">
                          <a:solidFill>
                            <a:schemeClr val="tx2"/>
                          </a:solidFill>
                          <a:latin typeface="+mn-lt"/>
                          <a:ea typeface="+mn-ea"/>
                          <a:cs typeface="+mn-cs"/>
                        </a:rPr>
                        <a:t>Undo last change</a:t>
                      </a:r>
                    </a:p>
                  </a:txBody>
                  <a:tcPr marL="189593" marR="94796" marT="34290" marB="3429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kern="1200" dirty="0">
                          <a:solidFill>
                            <a:schemeClr val="tx2"/>
                          </a:solidFill>
                          <a:latin typeface="+mn-lt"/>
                          <a:ea typeface="+mn-ea"/>
                          <a:cs typeface="+mn-cs"/>
                        </a:rPr>
                        <a:t>Cmd + Z</a:t>
                      </a:r>
                    </a:p>
                  </a:txBody>
                  <a:tcPr marL="189593" marR="94796" marT="34290" marB="3429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kern="1200" dirty="0">
                          <a:solidFill>
                            <a:schemeClr val="tx2"/>
                          </a:solidFill>
                          <a:latin typeface="+mn-lt"/>
                          <a:ea typeface="+mn-ea"/>
                          <a:cs typeface="+mn-cs"/>
                        </a:rPr>
                        <a:t>Ctrl + Z</a:t>
                      </a:r>
                    </a:p>
                  </a:txBody>
                  <a:tcPr marL="189593" marR="94796" marT="34290" marB="34290" anchor="ctr">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4897543"/>
                  </a:ext>
                </a:extLst>
              </a:tr>
              <a:tr h="405034">
                <a:tc>
                  <a:txBody>
                    <a:bodyPr/>
                    <a:lstStyle/>
                    <a:p>
                      <a:pPr marL="0" algn="l" defTabSz="914400" rtl="0" eaLnBrk="1" latinLnBrk="0" hangingPunct="1"/>
                      <a:r>
                        <a:rPr lang="en-US" sz="1400" kern="1200" dirty="0">
                          <a:solidFill>
                            <a:schemeClr val="tx2"/>
                          </a:solidFill>
                          <a:latin typeface="+mn-lt"/>
                          <a:ea typeface="+mn-ea"/>
                          <a:cs typeface="+mn-cs"/>
                        </a:rPr>
                        <a:t>Redo last change</a:t>
                      </a:r>
                    </a:p>
                  </a:txBody>
                  <a:tcPr marL="189593" marR="94796" marT="34290" marB="34290" anchor="ct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r>
                        <a:rPr lang="en-US" sz="1400" kern="1200" dirty="0">
                          <a:solidFill>
                            <a:schemeClr val="tx2"/>
                          </a:solidFill>
                          <a:latin typeface="+mn-lt"/>
                          <a:ea typeface="+mn-ea"/>
                          <a:cs typeface="+mn-cs"/>
                        </a:rPr>
                        <a:t>Cmd + Y</a:t>
                      </a:r>
                    </a:p>
                  </a:txBody>
                  <a:tcPr marL="189593" marR="94796" marT="34290" marB="3429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r>
                        <a:rPr lang="en-US" sz="1400" kern="1200" dirty="0">
                          <a:solidFill>
                            <a:schemeClr val="tx2"/>
                          </a:solidFill>
                          <a:latin typeface="+mn-lt"/>
                          <a:ea typeface="+mn-ea"/>
                          <a:cs typeface="+mn-cs"/>
                        </a:rPr>
                        <a:t>Ctrl + Y</a:t>
                      </a:r>
                    </a:p>
                  </a:txBody>
                  <a:tcPr marL="189593" marR="94796" marT="34290" marB="34290" anchor="ctr">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8282776"/>
                  </a:ext>
                </a:extLst>
              </a:tr>
            </a:tbl>
          </a:graphicData>
        </a:graphic>
      </p:graphicFrame>
    </p:spTree>
    <p:extLst>
      <p:ext uri="{BB962C8B-B14F-4D97-AF65-F5344CB8AC3E}">
        <p14:creationId xmlns:p14="http://schemas.microsoft.com/office/powerpoint/2010/main" val="39937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61EBA-F18B-43F1-965E-21C6066985EB}"/>
              </a:ext>
            </a:extLst>
          </p:cNvPr>
          <p:cNvSpPr>
            <a:spLocks noGrp="1"/>
          </p:cNvSpPr>
          <p:nvPr>
            <p:ph type="title"/>
          </p:nvPr>
        </p:nvSpPr>
        <p:spPr/>
        <p:txBody>
          <a:bodyPr/>
          <a:lstStyle/>
          <a:p>
            <a:r>
              <a:rPr lang="en-US" dirty="0"/>
              <a:t>Checking for Quality</a:t>
            </a:r>
          </a:p>
        </p:txBody>
      </p:sp>
      <p:sp>
        <p:nvSpPr>
          <p:cNvPr id="3" name="Content Placeholder 2">
            <a:extLst>
              <a:ext uri="{FF2B5EF4-FFF2-40B4-BE49-F238E27FC236}">
                <a16:creationId xmlns:a16="http://schemas.microsoft.com/office/drawing/2014/main" id="{0DB2E5C1-A1D0-43F2-B697-12C95B30F7B9}"/>
              </a:ext>
            </a:extLst>
          </p:cNvPr>
          <p:cNvSpPr>
            <a:spLocks noGrp="1"/>
          </p:cNvSpPr>
          <p:nvPr>
            <p:ph sz="quarter" idx="17"/>
          </p:nvPr>
        </p:nvSpPr>
        <p:spPr/>
        <p:txBody>
          <a:bodyPr/>
          <a:lstStyle/>
          <a:p>
            <a:pPr>
              <a:spcBef>
                <a:spcPts val="1800"/>
              </a:spcBef>
            </a:pPr>
            <a:r>
              <a:rPr lang="en-US" dirty="0"/>
              <a:t>In order to verify how your audience will see your presentation, play the entire file as a Slide Show, preferably in the same environment in which you will deliver.</a:t>
            </a:r>
          </a:p>
          <a:p>
            <a:pPr>
              <a:spcBef>
                <a:spcPts val="1800"/>
              </a:spcBef>
            </a:pPr>
            <a:r>
              <a:rPr lang="en-US" dirty="0"/>
              <a:t>Use spell check (Review &gt; Spelling) to ensure that all words are spelled correctly.</a:t>
            </a:r>
          </a:p>
          <a:p>
            <a:pPr>
              <a:spcBef>
                <a:spcPts val="1800"/>
              </a:spcBef>
            </a:pPr>
            <a:r>
              <a:rPr lang="en-US" dirty="0"/>
              <a:t>Ensure that object styles and colors align with the VMware brand.</a:t>
            </a:r>
          </a:p>
          <a:p>
            <a:pPr>
              <a:spcBef>
                <a:spcPts val="1800"/>
              </a:spcBef>
            </a:pPr>
            <a:r>
              <a:rPr lang="en-US" dirty="0"/>
              <a:t>Check that images are aligned to the grid, visuals are in the live area (not in margins), and that text is a legible size.</a:t>
            </a:r>
          </a:p>
          <a:p>
            <a:endParaRPr lang="en-US" dirty="0"/>
          </a:p>
        </p:txBody>
      </p:sp>
      <p:sp>
        <p:nvSpPr>
          <p:cNvPr id="5" name="Content Placeholder 4">
            <a:extLst>
              <a:ext uri="{FF2B5EF4-FFF2-40B4-BE49-F238E27FC236}">
                <a16:creationId xmlns:a16="http://schemas.microsoft.com/office/drawing/2014/main" id="{A50DFE7E-56A9-4A07-8477-14202EDC460B}"/>
              </a:ext>
            </a:extLst>
          </p:cNvPr>
          <p:cNvSpPr>
            <a:spLocks noGrp="1"/>
          </p:cNvSpPr>
          <p:nvPr>
            <p:ph sz="quarter" idx="18"/>
          </p:nvPr>
        </p:nvSpPr>
        <p:spPr/>
        <p:txBody>
          <a:bodyPr/>
          <a:lstStyle/>
          <a:p>
            <a:pPr>
              <a:spcBef>
                <a:spcPts val="1800"/>
              </a:spcBef>
            </a:pPr>
            <a:r>
              <a:rPr lang="en-US" dirty="0"/>
              <a:t>Ensure visual consistency of your presentation</a:t>
            </a:r>
            <a:br>
              <a:rPr lang="en-US" dirty="0"/>
            </a:br>
            <a:r>
              <a:rPr lang="en-US" dirty="0"/>
              <a:t>in the Slide Sorter view.</a:t>
            </a:r>
          </a:p>
          <a:p>
            <a:pPr>
              <a:spcBef>
                <a:spcPts val="1800"/>
              </a:spcBef>
            </a:pPr>
            <a:r>
              <a:rPr lang="en-US" dirty="0"/>
              <a:t>Ensure all slides have a Fade transition </a:t>
            </a:r>
            <a:br>
              <a:rPr lang="en-US" dirty="0"/>
            </a:br>
            <a:r>
              <a:rPr lang="en-US" dirty="0"/>
              <a:t>and remove unnecessary animations on </a:t>
            </a:r>
            <a:br>
              <a:rPr lang="en-US" dirty="0"/>
            </a:br>
            <a:r>
              <a:rPr lang="en-US" dirty="0"/>
              <a:t>the slide surface.</a:t>
            </a:r>
          </a:p>
          <a:p>
            <a:pPr>
              <a:spcBef>
                <a:spcPts val="1800"/>
              </a:spcBef>
            </a:pPr>
            <a:r>
              <a:rPr lang="en-US" dirty="0"/>
              <a:t>Remove periods at the end of bulleted statements; if you have multiple statements in a single bullet, use a semicolon to separate them.</a:t>
            </a:r>
          </a:p>
          <a:p>
            <a:pPr>
              <a:spcBef>
                <a:spcPts val="1800"/>
              </a:spcBef>
            </a:pPr>
            <a:r>
              <a:rPr lang="en-US" dirty="0"/>
              <a:t>Remove excessive use of ellipses, which can sound incomplete or uncertain.</a:t>
            </a:r>
            <a:br>
              <a:rPr lang="en-US" dirty="0"/>
            </a:br>
            <a:endParaRPr lang="en-US" dirty="0"/>
          </a:p>
          <a:p>
            <a:endParaRPr lang="en-US" dirty="0"/>
          </a:p>
          <a:p>
            <a:endParaRPr lang="en-US" dirty="0"/>
          </a:p>
        </p:txBody>
      </p:sp>
    </p:spTree>
    <p:extLst>
      <p:ext uri="{BB962C8B-B14F-4D97-AF65-F5344CB8AC3E}">
        <p14:creationId xmlns:p14="http://schemas.microsoft.com/office/powerpoint/2010/main" val="65897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61EBA-F18B-43F1-965E-21C6066985EB}"/>
              </a:ext>
            </a:extLst>
          </p:cNvPr>
          <p:cNvSpPr>
            <a:spLocks noGrp="1"/>
          </p:cNvSpPr>
          <p:nvPr>
            <p:ph type="title"/>
          </p:nvPr>
        </p:nvSpPr>
        <p:spPr/>
        <p:txBody>
          <a:bodyPr/>
          <a:lstStyle/>
          <a:p>
            <a:r>
              <a:rPr lang="en-US" dirty="0"/>
              <a:t>Reducing File Size</a:t>
            </a:r>
          </a:p>
        </p:txBody>
      </p:sp>
      <p:sp>
        <p:nvSpPr>
          <p:cNvPr id="15" name="Subtitle 14">
            <a:extLst>
              <a:ext uri="{FF2B5EF4-FFF2-40B4-BE49-F238E27FC236}">
                <a16:creationId xmlns:a16="http://schemas.microsoft.com/office/drawing/2014/main" id="{26F209FA-B914-4C8E-8D66-1CCEBD900010}"/>
              </a:ext>
            </a:extLst>
          </p:cNvPr>
          <p:cNvSpPr>
            <a:spLocks noGrp="1"/>
          </p:cNvSpPr>
          <p:nvPr>
            <p:ph type="subTitle" idx="10"/>
          </p:nvPr>
        </p:nvSpPr>
        <p:spPr/>
        <p:txBody>
          <a:bodyPr/>
          <a:lstStyle/>
          <a:p>
            <a:r>
              <a:rPr lang="en-US" dirty="0"/>
              <a:t>How do I reduce bloated files?</a:t>
            </a:r>
          </a:p>
          <a:p>
            <a:endParaRPr lang="en-US" dirty="0"/>
          </a:p>
        </p:txBody>
      </p:sp>
      <p:sp>
        <p:nvSpPr>
          <p:cNvPr id="2" name="Content Placeholder 1">
            <a:extLst>
              <a:ext uri="{FF2B5EF4-FFF2-40B4-BE49-F238E27FC236}">
                <a16:creationId xmlns:a16="http://schemas.microsoft.com/office/drawing/2014/main" id="{9019DE72-EEF0-4797-9CF3-8F16CAC674D7}"/>
              </a:ext>
            </a:extLst>
          </p:cNvPr>
          <p:cNvSpPr>
            <a:spLocks noGrp="1"/>
          </p:cNvSpPr>
          <p:nvPr>
            <p:ph sz="quarter" idx="17"/>
          </p:nvPr>
        </p:nvSpPr>
        <p:spPr/>
        <p:txBody>
          <a:bodyPr/>
          <a:lstStyle/>
          <a:p>
            <a:r>
              <a:rPr lang="en-US" dirty="0"/>
              <a:t>Sometimes your file size is large due to high slide count, numerous photos, or even videos. But there are a few things you can do to reduce file size:</a:t>
            </a:r>
          </a:p>
          <a:p>
            <a:r>
              <a:rPr lang="en-US" dirty="0"/>
              <a:t>Eliminate unnecessary slides and any master that is not part of this template.</a:t>
            </a:r>
          </a:p>
          <a:p>
            <a:pPr lvl="1"/>
            <a:r>
              <a:rPr lang="en-US" dirty="0"/>
              <a:t>View slide 12 for instructions on how to check for and eliminate out-of-template layouts</a:t>
            </a:r>
          </a:p>
          <a:p>
            <a:r>
              <a:rPr lang="en-US" dirty="0"/>
              <a:t>Create basic shapes in PowerPoint instead of importing images of diagrams.</a:t>
            </a:r>
          </a:p>
          <a:p>
            <a:endParaRPr lang="en-US" dirty="0"/>
          </a:p>
          <a:p>
            <a:endParaRPr lang="en-US" dirty="0"/>
          </a:p>
          <a:p>
            <a:endParaRPr lang="en-US" dirty="0"/>
          </a:p>
          <a:p>
            <a:endParaRPr lang="en-US" dirty="0"/>
          </a:p>
          <a:p>
            <a:endParaRPr lang="en-US" dirty="0"/>
          </a:p>
          <a:p>
            <a:endParaRPr lang="en-US" dirty="0"/>
          </a:p>
        </p:txBody>
      </p:sp>
      <p:sp>
        <p:nvSpPr>
          <p:cNvPr id="3" name="Content Placeholder 2">
            <a:extLst>
              <a:ext uri="{FF2B5EF4-FFF2-40B4-BE49-F238E27FC236}">
                <a16:creationId xmlns:a16="http://schemas.microsoft.com/office/drawing/2014/main" id="{A469BF3D-A6B8-4482-8644-E5A86746F8E0}"/>
              </a:ext>
            </a:extLst>
          </p:cNvPr>
          <p:cNvSpPr>
            <a:spLocks noGrp="1"/>
          </p:cNvSpPr>
          <p:nvPr>
            <p:ph sz="quarter" idx="18"/>
          </p:nvPr>
        </p:nvSpPr>
        <p:spPr/>
        <p:txBody>
          <a:bodyPr/>
          <a:lstStyle/>
          <a:p>
            <a:r>
              <a:rPr lang="en-US" dirty="0"/>
              <a:t>To check if your photo file size is too large, select the photo and click on the “Format” tab. </a:t>
            </a:r>
            <a:br>
              <a:rPr lang="en-US" dirty="0"/>
            </a:br>
            <a:br>
              <a:rPr lang="en-US" dirty="0"/>
            </a:br>
            <a:r>
              <a:rPr lang="en-US" dirty="0"/>
              <a:t>In the “Reset Picture” dropdown menu, select “Reset Picture and Size.” If your photo expands beyond your slide margins, it is too big.</a:t>
            </a:r>
          </a:p>
          <a:p>
            <a:r>
              <a:rPr lang="en-US" dirty="0"/>
              <a:t>To reduce a photo’s size, physically scale it to the size at which you want it to appear. Select the photo and click on the “Format” tab. Select “Compress Pictures”. Make sure to check both boxes under “Compression Options”. Under “Resolution“, choose an option that is 220 </a:t>
            </a:r>
            <a:r>
              <a:rPr lang="en-US" dirty="0" err="1"/>
              <a:t>ppi</a:t>
            </a:r>
            <a:r>
              <a:rPr lang="en-US" dirty="0"/>
              <a:t> or smaller. </a:t>
            </a:r>
          </a:p>
          <a:p>
            <a:endParaRPr lang="en-US" dirty="0"/>
          </a:p>
        </p:txBody>
      </p:sp>
    </p:spTree>
    <p:extLst>
      <p:ext uri="{BB962C8B-B14F-4D97-AF65-F5344CB8AC3E}">
        <p14:creationId xmlns:p14="http://schemas.microsoft.com/office/powerpoint/2010/main" val="174070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1DB18C-2B30-420E-B478-2B569BDD6992}"/>
              </a:ext>
            </a:extLst>
          </p:cNvPr>
          <p:cNvSpPr>
            <a:spLocks noGrp="1"/>
          </p:cNvSpPr>
          <p:nvPr>
            <p:ph type="title"/>
          </p:nvPr>
        </p:nvSpPr>
        <p:spPr/>
        <p:txBody>
          <a:bodyPr/>
          <a:lstStyle/>
          <a:p>
            <a:r>
              <a:rPr lang="en-US" dirty="0"/>
              <a:t>Duarte Principals for Creating Memorable Presentations</a:t>
            </a:r>
          </a:p>
        </p:txBody>
      </p:sp>
      <p:sp>
        <p:nvSpPr>
          <p:cNvPr id="4" name="Content Placeholder 3">
            <a:extLst>
              <a:ext uri="{FF2B5EF4-FFF2-40B4-BE49-F238E27FC236}">
                <a16:creationId xmlns:a16="http://schemas.microsoft.com/office/drawing/2014/main" id="{2A18C642-B590-4751-9325-B5AC7F6D7226}"/>
              </a:ext>
            </a:extLst>
          </p:cNvPr>
          <p:cNvSpPr txBox="1">
            <a:spLocks/>
          </p:cNvSpPr>
          <p:nvPr/>
        </p:nvSpPr>
        <p:spPr>
          <a:xfrm>
            <a:off x="616506" y="2810575"/>
            <a:ext cx="3777694" cy="274320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600" dirty="0"/>
              <a:t>Duarte didn’t invent the presentation, they simply decided that they matter.</a:t>
            </a:r>
          </a:p>
          <a:p>
            <a:r>
              <a:rPr lang="en-US" sz="1600" dirty="0"/>
              <a:t>Great presentations not only include fantastic visuals, but they also tell a compelling story.</a:t>
            </a:r>
          </a:p>
          <a:p>
            <a:endParaRPr lang="en-US" sz="1600" dirty="0"/>
          </a:p>
        </p:txBody>
      </p:sp>
    </p:spTree>
    <p:extLst>
      <p:ext uri="{BB962C8B-B14F-4D97-AF65-F5344CB8AC3E}">
        <p14:creationId xmlns:p14="http://schemas.microsoft.com/office/powerpoint/2010/main" val="345225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5EC3D56-0F2C-473F-8219-19EE727246AB}"/>
              </a:ext>
            </a:extLst>
          </p:cNvPr>
          <p:cNvSpPr>
            <a:spLocks noGrp="1"/>
          </p:cNvSpPr>
          <p:nvPr>
            <p:ph type="body" sz="quarter" idx="12"/>
          </p:nvPr>
        </p:nvSpPr>
        <p:spPr>
          <a:xfrm>
            <a:off x="608013" y="533400"/>
            <a:ext cx="5943599" cy="2285999"/>
          </a:xfrm>
        </p:spPr>
        <p:txBody>
          <a:bodyPr anchor="b"/>
          <a:lstStyle/>
          <a:p>
            <a:r>
              <a:rPr lang="en-US" dirty="0"/>
              <a:t>Make sure you have a big idea to share.</a:t>
            </a:r>
          </a:p>
        </p:txBody>
      </p:sp>
      <p:sp>
        <p:nvSpPr>
          <p:cNvPr id="6" name="Text Placeholder 6">
            <a:extLst>
              <a:ext uri="{FF2B5EF4-FFF2-40B4-BE49-F238E27FC236}">
                <a16:creationId xmlns:a16="http://schemas.microsoft.com/office/drawing/2014/main" id="{71F8E728-E33D-4371-958B-562843AEC84E}"/>
              </a:ext>
            </a:extLst>
          </p:cNvPr>
          <p:cNvSpPr txBox="1">
            <a:spLocks/>
          </p:cNvSpPr>
          <p:nvPr/>
        </p:nvSpPr>
        <p:spPr>
          <a:xfrm>
            <a:off x="608013" y="2984676"/>
            <a:ext cx="6080653" cy="2121218"/>
          </a:xfrm>
          <a:prstGeom prst="rect">
            <a:avLst/>
          </a:prstGeom>
        </p:spPr>
        <p:txBody>
          <a:bodyPr vert="horz" lIns="0" tIns="0" rIns="0" bIns="0" rtlCol="0" anchor="t">
            <a:noAutofit/>
          </a:bodyPr>
          <a:lstStyle>
            <a:lvl1pPr marL="0" indent="0" algn="l"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None/>
            </a:pPr>
            <a:r>
              <a:rPr lang="en-US" sz="1600" dirty="0"/>
              <a:t>A big idea is a 10- to 12- word statement that communicates your unique point of view or what is at stake.</a:t>
            </a:r>
          </a:p>
          <a:p>
            <a:pPr>
              <a:lnSpc>
                <a:spcPct val="100000"/>
              </a:lnSpc>
              <a:spcBef>
                <a:spcPts val="600"/>
              </a:spcBef>
              <a:spcAft>
                <a:spcPts val="600"/>
              </a:spcAft>
              <a:buNone/>
            </a:pPr>
            <a:r>
              <a:rPr lang="en-US" sz="1600" dirty="0"/>
              <a:t>Let your big idea guide your story and develop your content to support your big idea.</a:t>
            </a:r>
          </a:p>
          <a:p>
            <a:pPr>
              <a:lnSpc>
                <a:spcPct val="100000"/>
              </a:lnSpc>
              <a:spcBef>
                <a:spcPts val="600"/>
              </a:spcBef>
              <a:spcAft>
                <a:spcPts val="600"/>
              </a:spcAft>
              <a:buNone/>
            </a:pPr>
            <a:r>
              <a:rPr lang="en-US" sz="1600" dirty="0"/>
              <a:t>If a slide doesn’t support your big idea, it is most likely irrelevant or off message.</a:t>
            </a:r>
          </a:p>
        </p:txBody>
      </p:sp>
    </p:spTree>
    <p:extLst>
      <p:ext uri="{BB962C8B-B14F-4D97-AF65-F5344CB8AC3E}">
        <p14:creationId xmlns:p14="http://schemas.microsoft.com/office/powerpoint/2010/main" val="303480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4B68-F705-4197-9C66-1D1946622901}"/>
              </a:ext>
            </a:extLst>
          </p:cNvPr>
          <p:cNvSpPr>
            <a:spLocks noGrp="1"/>
          </p:cNvSpPr>
          <p:nvPr>
            <p:ph type="title"/>
          </p:nvPr>
        </p:nvSpPr>
        <p:spPr/>
        <p:txBody>
          <a:bodyPr/>
          <a:lstStyle/>
          <a:p>
            <a:r>
              <a:rPr lang="en-US" dirty="0"/>
              <a:t>Imported Slide Checklist</a:t>
            </a:r>
          </a:p>
        </p:txBody>
      </p:sp>
      <p:sp>
        <p:nvSpPr>
          <p:cNvPr id="3" name="Subtitle 2">
            <a:extLst>
              <a:ext uri="{FF2B5EF4-FFF2-40B4-BE49-F238E27FC236}">
                <a16:creationId xmlns:a16="http://schemas.microsoft.com/office/drawing/2014/main" id="{20F11E04-0F5A-422B-99C1-31BFA58F7568}"/>
              </a:ext>
            </a:extLst>
          </p:cNvPr>
          <p:cNvSpPr>
            <a:spLocks noGrp="1"/>
          </p:cNvSpPr>
          <p:nvPr>
            <p:ph type="subTitle" idx="10"/>
          </p:nvPr>
        </p:nvSpPr>
        <p:spPr/>
        <p:txBody>
          <a:bodyPr/>
          <a:lstStyle/>
          <a:p>
            <a:r>
              <a:rPr lang="en-US" dirty="0"/>
              <a:t>A cheat sheet to make sure you convert your slide 100%</a:t>
            </a:r>
          </a:p>
        </p:txBody>
      </p:sp>
      <p:sp>
        <p:nvSpPr>
          <p:cNvPr id="5" name="Content Placeholder 4">
            <a:extLst>
              <a:ext uri="{FF2B5EF4-FFF2-40B4-BE49-F238E27FC236}">
                <a16:creationId xmlns:a16="http://schemas.microsoft.com/office/drawing/2014/main" id="{AF553B93-7DE5-4C81-B2E2-0BC104917E23}"/>
              </a:ext>
            </a:extLst>
          </p:cNvPr>
          <p:cNvSpPr>
            <a:spLocks noGrp="1"/>
          </p:cNvSpPr>
          <p:nvPr>
            <p:ph sz="quarter" idx="17"/>
          </p:nvPr>
        </p:nvSpPr>
        <p:spPr/>
        <p:txBody>
          <a:bodyPr/>
          <a:lstStyle/>
          <a:p>
            <a:pPr marL="111125" lvl="1" indent="-111125">
              <a:spcBef>
                <a:spcPts val="600"/>
              </a:spcBef>
              <a:spcAft>
                <a:spcPts val="600"/>
              </a:spcAft>
              <a:buNone/>
            </a:pPr>
            <a:r>
              <a:rPr lang="en-US" sz="1200" b="1" dirty="0">
                <a:solidFill>
                  <a:schemeClr val="accent1"/>
                </a:solidFill>
              </a:rPr>
              <a:t>1. Is your slide on a proper layout from this new template?</a:t>
            </a:r>
          </a:p>
          <a:p>
            <a:pPr marL="346075" lvl="1" indent="-173038">
              <a:spcBef>
                <a:spcPts val="0"/>
              </a:spcBef>
              <a:spcAft>
                <a:spcPts val="600"/>
              </a:spcAft>
              <a:buAutoNum type="alphaLcPeriod"/>
            </a:pPr>
            <a:r>
              <a:rPr lang="en-US" sz="1200" dirty="0"/>
              <a:t>With your slide selected, open the layout menu in the “Home” tab</a:t>
            </a:r>
          </a:p>
          <a:p>
            <a:pPr marL="346075" lvl="1" indent="-173038">
              <a:spcBef>
                <a:spcPts val="0"/>
              </a:spcBef>
              <a:spcAft>
                <a:spcPts val="600"/>
              </a:spcAft>
              <a:buAutoNum type="alphaLcPeriod"/>
            </a:pPr>
            <a:r>
              <a:rPr lang="en-US" sz="1200" dirty="0"/>
              <a:t>Your slide should not be on a layout that appears after the final orange layout</a:t>
            </a:r>
          </a:p>
          <a:p>
            <a:pPr marL="346075" lvl="1" indent="-173038">
              <a:spcBef>
                <a:spcPts val="0"/>
              </a:spcBef>
              <a:spcAft>
                <a:spcPts val="600"/>
              </a:spcAft>
              <a:buAutoNum type="alphaLcPeriod"/>
            </a:pPr>
            <a:r>
              <a:rPr lang="en-US" sz="1200" dirty="0"/>
              <a:t>For tips on selecting the proper layout, see slide 12, “Manually Applying the Template to Old Slides”</a:t>
            </a:r>
          </a:p>
          <a:p>
            <a:pPr marL="173038" lvl="1" indent="-173038">
              <a:spcBef>
                <a:spcPts val="600"/>
              </a:spcBef>
              <a:spcAft>
                <a:spcPts val="600"/>
              </a:spcAft>
              <a:buNone/>
            </a:pPr>
            <a:r>
              <a:rPr lang="en-US" sz="1200" b="1" dirty="0">
                <a:solidFill>
                  <a:schemeClr val="accent1"/>
                </a:solidFill>
              </a:rPr>
              <a:t>2. Did you delete the old layouts that appear below the final </a:t>
            </a:r>
            <a:br>
              <a:rPr lang="en-US" sz="1200" b="1" dirty="0">
                <a:solidFill>
                  <a:schemeClr val="accent1"/>
                </a:solidFill>
              </a:rPr>
            </a:br>
            <a:r>
              <a:rPr lang="en-US" sz="1200" b="1" dirty="0">
                <a:solidFill>
                  <a:schemeClr val="accent1"/>
                </a:solidFill>
              </a:rPr>
              <a:t>orange layout?</a:t>
            </a:r>
          </a:p>
          <a:p>
            <a:pPr marL="346075" lvl="1" indent="-173038">
              <a:spcBef>
                <a:spcPts val="0"/>
              </a:spcBef>
              <a:spcAft>
                <a:spcPts val="600"/>
              </a:spcAft>
              <a:buFont typeface="Arial" panose="020B0604020202020204" pitchFamily="34" charset="0"/>
              <a:buAutoNum type="alphaLcPeriod"/>
            </a:pPr>
            <a:r>
              <a:rPr lang="en-US" sz="1200" dirty="0"/>
              <a:t>This is an important step to keep your file at a reasonable size, and will get easier as more slides get converted</a:t>
            </a:r>
          </a:p>
          <a:p>
            <a:pPr marL="346075" lvl="1" indent="-173038">
              <a:spcBef>
                <a:spcPts val="0"/>
              </a:spcBef>
              <a:spcAft>
                <a:spcPts val="600"/>
              </a:spcAft>
              <a:buFont typeface="Arial" panose="020B0604020202020204" pitchFamily="34" charset="0"/>
              <a:buAutoNum type="alphaLcPeriod"/>
            </a:pPr>
            <a:r>
              <a:rPr lang="en-US" sz="1200" dirty="0"/>
              <a:t>In order to delete these old layouts, the slides that were using them first need to be assigned to a new layout</a:t>
            </a:r>
          </a:p>
          <a:p>
            <a:pPr marL="346075" lvl="1" indent="-173038">
              <a:spcBef>
                <a:spcPts val="0"/>
              </a:spcBef>
              <a:spcAft>
                <a:spcPts val="600"/>
              </a:spcAft>
              <a:buAutoNum type="alphaLcPeriod"/>
            </a:pPr>
            <a:r>
              <a:rPr lang="en-US" sz="1200" dirty="0"/>
              <a:t>For tips on entering the Master View to delete these layouts, see slide 12, “Manually Applying the Template to Old Slides”</a:t>
            </a:r>
            <a:endParaRPr lang="en-US" sz="1200" b="1" dirty="0">
              <a:solidFill>
                <a:schemeClr val="accent1"/>
              </a:solidFill>
            </a:endParaRPr>
          </a:p>
          <a:p>
            <a:pPr marL="0" lvl="1" indent="0">
              <a:lnSpc>
                <a:spcPct val="100000"/>
              </a:lnSpc>
              <a:spcBef>
                <a:spcPts val="0"/>
              </a:spcBef>
              <a:spcAft>
                <a:spcPts val="600"/>
              </a:spcAft>
              <a:buClrTx/>
              <a:buSzTx/>
              <a:buNone/>
            </a:pPr>
            <a:endParaRPr lang="en-US" sz="1200" dirty="0">
              <a:solidFill>
                <a:srgbClr val="717074"/>
              </a:solidFill>
            </a:endParaRPr>
          </a:p>
          <a:p>
            <a:endParaRPr lang="en-US" sz="1200" dirty="0"/>
          </a:p>
        </p:txBody>
      </p:sp>
      <p:sp>
        <p:nvSpPr>
          <p:cNvPr id="6" name="Content Placeholder 5">
            <a:extLst>
              <a:ext uri="{FF2B5EF4-FFF2-40B4-BE49-F238E27FC236}">
                <a16:creationId xmlns:a16="http://schemas.microsoft.com/office/drawing/2014/main" id="{093AAB07-8E3B-4BD5-ADB8-3CDDB7A7E7C6}"/>
              </a:ext>
            </a:extLst>
          </p:cNvPr>
          <p:cNvSpPr>
            <a:spLocks noGrp="1"/>
          </p:cNvSpPr>
          <p:nvPr>
            <p:ph sz="quarter" idx="18"/>
          </p:nvPr>
        </p:nvSpPr>
        <p:spPr/>
        <p:txBody>
          <a:bodyPr/>
          <a:lstStyle/>
          <a:p>
            <a:pPr marL="173038" lvl="1" indent="-173038">
              <a:spcBef>
                <a:spcPts val="600"/>
              </a:spcBef>
              <a:spcAft>
                <a:spcPts val="600"/>
              </a:spcAft>
              <a:buNone/>
            </a:pPr>
            <a:r>
              <a:rPr lang="en-US" sz="1200" b="1" dirty="0">
                <a:solidFill>
                  <a:schemeClr val="accent1"/>
                </a:solidFill>
              </a:rPr>
              <a:t>3. Did your slide adopt all the new theme elements?</a:t>
            </a:r>
            <a:endParaRPr lang="en-US" sz="1200" dirty="0"/>
          </a:p>
          <a:p>
            <a:pPr marL="346075" lvl="1" indent="-173038">
              <a:lnSpc>
                <a:spcPct val="100000"/>
              </a:lnSpc>
              <a:spcBef>
                <a:spcPts val="0"/>
              </a:spcBef>
              <a:spcAft>
                <a:spcPts val="600"/>
              </a:spcAft>
              <a:buClrTx/>
              <a:buSzTx/>
              <a:buFontTx/>
              <a:buAutoNum type="alphaLcPeriod"/>
            </a:pPr>
            <a:r>
              <a:rPr lang="en-US" sz="1200" dirty="0"/>
              <a:t>Are all your on-slide fonts Metropolis, not Arial? </a:t>
            </a:r>
          </a:p>
          <a:p>
            <a:pPr marL="574675" lvl="2" indent="-173038">
              <a:lnSpc>
                <a:spcPct val="100000"/>
              </a:lnSpc>
              <a:spcBef>
                <a:spcPts val="0"/>
              </a:spcBef>
              <a:spcAft>
                <a:spcPts val="600"/>
              </a:spcAft>
              <a:buClrTx/>
              <a:buSzTx/>
            </a:pPr>
            <a:r>
              <a:rPr lang="en-US" sz="1200" dirty="0"/>
              <a:t>On-slide text boxes that were not linked to the old Theme Font will not manually update, and will need to be manually converted</a:t>
            </a:r>
          </a:p>
          <a:p>
            <a:pPr marL="346075" lvl="1" indent="-173038">
              <a:lnSpc>
                <a:spcPct val="100000"/>
              </a:lnSpc>
              <a:spcBef>
                <a:spcPts val="0"/>
              </a:spcBef>
              <a:spcAft>
                <a:spcPts val="600"/>
              </a:spcAft>
              <a:buClrTx/>
              <a:buSzTx/>
              <a:buFontTx/>
              <a:buAutoNum type="alphaLcPeriod"/>
            </a:pPr>
            <a:r>
              <a:rPr lang="en-US" sz="1200" dirty="0"/>
              <a:t>Are any custom, on-slide shapes using a solid color from the top row of the color menu (theme colors)?</a:t>
            </a:r>
          </a:p>
          <a:p>
            <a:pPr marL="346075" lvl="1" indent="-173038">
              <a:lnSpc>
                <a:spcPct val="100000"/>
              </a:lnSpc>
              <a:spcBef>
                <a:spcPts val="0"/>
              </a:spcBef>
              <a:spcAft>
                <a:spcPts val="600"/>
              </a:spcAft>
              <a:buClrTx/>
              <a:buSzTx/>
              <a:buFontTx/>
              <a:buAutoNum type="alphaLcPeriod"/>
            </a:pPr>
            <a:r>
              <a:rPr lang="en-US" sz="1200" dirty="0"/>
              <a:t>Is your footer the new minimal gradient footer?</a:t>
            </a:r>
          </a:p>
          <a:p>
            <a:pPr marL="346075" lvl="1" indent="-173038">
              <a:lnSpc>
                <a:spcPct val="100000"/>
              </a:lnSpc>
              <a:spcBef>
                <a:spcPts val="0"/>
              </a:spcBef>
              <a:spcAft>
                <a:spcPts val="600"/>
              </a:spcAft>
              <a:buClrTx/>
              <a:buSzTx/>
              <a:buFontTx/>
              <a:buAutoNum type="alphaLcPeriod"/>
            </a:pPr>
            <a:r>
              <a:rPr lang="en-US" sz="1200" dirty="0"/>
              <a:t>Have you selected “Reset” in the “Home” tab to ensure all your content is in the correct place?</a:t>
            </a:r>
          </a:p>
          <a:p>
            <a:pPr marL="173038" lvl="1" indent="-173038">
              <a:lnSpc>
                <a:spcPct val="100000"/>
              </a:lnSpc>
              <a:spcBef>
                <a:spcPts val="600"/>
              </a:spcBef>
              <a:spcAft>
                <a:spcPts val="600"/>
              </a:spcAft>
              <a:buClrTx/>
              <a:buSzTx/>
              <a:buNone/>
            </a:pPr>
            <a:r>
              <a:rPr lang="en-US" sz="1200" b="1" dirty="0">
                <a:solidFill>
                  <a:schemeClr val="accent1"/>
                </a:solidFill>
              </a:rPr>
              <a:t>4. Did you check for and delete old footers and page numbers?</a:t>
            </a:r>
          </a:p>
          <a:p>
            <a:pPr marL="346075" lvl="1" indent="-173038">
              <a:lnSpc>
                <a:spcPct val="100000"/>
              </a:lnSpc>
              <a:spcBef>
                <a:spcPts val="0"/>
              </a:spcBef>
              <a:spcAft>
                <a:spcPts val="600"/>
              </a:spcAft>
              <a:buClrTx/>
              <a:buSzTx/>
              <a:buFontTx/>
              <a:buAutoNum type="alphaLcPeriod"/>
            </a:pPr>
            <a:r>
              <a:rPr lang="en-US" sz="1200" dirty="0"/>
              <a:t>Delete old footer; this task only needs to be completed once</a:t>
            </a:r>
          </a:p>
          <a:p>
            <a:pPr marL="346075" lvl="1" indent="-173038">
              <a:lnSpc>
                <a:spcPct val="100000"/>
              </a:lnSpc>
              <a:spcBef>
                <a:spcPts val="0"/>
              </a:spcBef>
              <a:spcAft>
                <a:spcPts val="600"/>
              </a:spcAft>
              <a:buClrTx/>
              <a:buSzTx/>
              <a:buFontTx/>
              <a:buAutoNum type="alphaLcPeriod"/>
            </a:pPr>
            <a:r>
              <a:rPr lang="en-US" sz="1200" dirty="0"/>
              <a:t>Depending on how the footer was being used in the old slide, it will either appear in the top left corner of the slide or off-slide, below the footer</a:t>
            </a:r>
          </a:p>
          <a:p>
            <a:pPr marL="346075" lvl="1" indent="-173038">
              <a:lnSpc>
                <a:spcPct val="100000"/>
              </a:lnSpc>
              <a:spcBef>
                <a:spcPts val="0"/>
              </a:spcBef>
              <a:spcAft>
                <a:spcPts val="600"/>
              </a:spcAft>
              <a:buClrTx/>
              <a:buSzTx/>
              <a:buFontTx/>
              <a:buAutoNum type="alphaLcPeriod"/>
            </a:pPr>
            <a:r>
              <a:rPr lang="en-US" sz="1200" dirty="0"/>
              <a:t>For tips on deleting the old footer, see slide 13, “Deleting Floating Footers and Page Numbers”</a:t>
            </a:r>
            <a:endParaRPr lang="en-US" sz="1200" b="1" dirty="0">
              <a:solidFill>
                <a:schemeClr val="accent1"/>
              </a:solidFill>
            </a:endParaRPr>
          </a:p>
          <a:p>
            <a:endParaRPr lang="en-US" sz="1200" dirty="0"/>
          </a:p>
        </p:txBody>
      </p:sp>
    </p:spTree>
    <p:extLst>
      <p:ext uri="{BB962C8B-B14F-4D97-AF65-F5344CB8AC3E}">
        <p14:creationId xmlns:p14="http://schemas.microsoft.com/office/powerpoint/2010/main" val="414617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507EC0-D834-46FB-82DB-C1C2140AC341}"/>
              </a:ext>
            </a:extLst>
          </p:cNvPr>
          <p:cNvSpPr>
            <a:spLocks noGrp="1"/>
          </p:cNvSpPr>
          <p:nvPr>
            <p:ph type="body" sz="quarter" idx="12"/>
          </p:nvPr>
        </p:nvSpPr>
        <p:spPr>
          <a:xfrm>
            <a:off x="608013" y="521898"/>
            <a:ext cx="5943599" cy="2285999"/>
          </a:xfrm>
        </p:spPr>
        <p:txBody>
          <a:bodyPr anchor="b"/>
          <a:lstStyle/>
          <a:p>
            <a:r>
              <a:rPr lang="en-US" dirty="0"/>
              <a:t>One idea per slide.</a:t>
            </a:r>
          </a:p>
        </p:txBody>
      </p:sp>
      <p:sp>
        <p:nvSpPr>
          <p:cNvPr id="7" name="Text Placeholder 6">
            <a:extLst>
              <a:ext uri="{FF2B5EF4-FFF2-40B4-BE49-F238E27FC236}">
                <a16:creationId xmlns:a16="http://schemas.microsoft.com/office/drawing/2014/main" id="{023F8B32-8348-42FB-826B-6FA67F24545C}"/>
              </a:ext>
            </a:extLst>
          </p:cNvPr>
          <p:cNvSpPr txBox="1">
            <a:spLocks/>
          </p:cNvSpPr>
          <p:nvPr/>
        </p:nvSpPr>
        <p:spPr>
          <a:xfrm>
            <a:off x="608013" y="2984676"/>
            <a:ext cx="6080653" cy="2121218"/>
          </a:xfrm>
          <a:prstGeom prst="rect">
            <a:avLst/>
          </a:prstGeom>
        </p:spPr>
        <p:txBody>
          <a:bodyPr vert="horz" lIns="0" tIns="0" rIns="0" bIns="0" rtlCol="0" anchor="t">
            <a:noAutofit/>
          </a:bodyPr>
          <a:lstStyle>
            <a:lvl1pPr marL="0" indent="0" algn="l"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None/>
            </a:pPr>
            <a:r>
              <a:rPr lang="en-US" sz="1600" dirty="0"/>
              <a:t>As you develop your slides, remember to ask yourself, “what is the point of this slide?”</a:t>
            </a:r>
          </a:p>
          <a:p>
            <a:pPr>
              <a:lnSpc>
                <a:spcPct val="100000"/>
              </a:lnSpc>
              <a:spcBef>
                <a:spcPts val="600"/>
              </a:spcBef>
              <a:spcAft>
                <a:spcPts val="600"/>
              </a:spcAft>
              <a:buNone/>
            </a:pPr>
            <a:r>
              <a:rPr lang="en-US" sz="1600" dirty="0"/>
              <a:t>If you can’t answer the question in a single sentence, you may have too many ideas on the slide.</a:t>
            </a:r>
          </a:p>
          <a:p>
            <a:pPr>
              <a:lnSpc>
                <a:spcPct val="100000"/>
              </a:lnSpc>
              <a:spcBef>
                <a:spcPts val="600"/>
              </a:spcBef>
              <a:spcAft>
                <a:spcPts val="600"/>
              </a:spcAft>
              <a:buNone/>
            </a:pPr>
            <a:r>
              <a:rPr lang="en-US" sz="1600" dirty="0"/>
              <a:t>Remember, your audience may be seeing your slide for the first time, so give them one idea at a time.</a:t>
            </a:r>
          </a:p>
        </p:txBody>
      </p:sp>
    </p:spTree>
    <p:extLst>
      <p:ext uri="{BB962C8B-B14F-4D97-AF65-F5344CB8AC3E}">
        <p14:creationId xmlns:p14="http://schemas.microsoft.com/office/powerpoint/2010/main" val="347918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88BF53F-08A6-410A-90A9-6018F4E30F65}"/>
              </a:ext>
            </a:extLst>
          </p:cNvPr>
          <p:cNvSpPr>
            <a:spLocks noGrp="1"/>
          </p:cNvSpPr>
          <p:nvPr>
            <p:ph type="body" sz="quarter" idx="12"/>
          </p:nvPr>
        </p:nvSpPr>
        <p:spPr>
          <a:xfrm>
            <a:off x="608013" y="464389"/>
            <a:ext cx="5943599" cy="2285999"/>
          </a:xfrm>
        </p:spPr>
        <p:txBody>
          <a:bodyPr anchor="b"/>
          <a:lstStyle/>
          <a:p>
            <a:r>
              <a:rPr lang="en-US" dirty="0"/>
              <a:t>Understand </a:t>
            </a:r>
            <a:br>
              <a:rPr lang="en-US" dirty="0"/>
            </a:br>
            <a:r>
              <a:rPr lang="en-US" dirty="0"/>
              <a:t>your audience.</a:t>
            </a:r>
          </a:p>
        </p:txBody>
      </p:sp>
      <p:sp>
        <p:nvSpPr>
          <p:cNvPr id="10" name="Text Placeholder 6">
            <a:extLst>
              <a:ext uri="{FF2B5EF4-FFF2-40B4-BE49-F238E27FC236}">
                <a16:creationId xmlns:a16="http://schemas.microsoft.com/office/drawing/2014/main" id="{DD1FB001-2329-43DC-AA87-E674B2178510}"/>
              </a:ext>
            </a:extLst>
          </p:cNvPr>
          <p:cNvSpPr txBox="1">
            <a:spLocks/>
          </p:cNvSpPr>
          <p:nvPr/>
        </p:nvSpPr>
        <p:spPr>
          <a:xfrm>
            <a:off x="608013" y="2984676"/>
            <a:ext cx="6080653" cy="2121218"/>
          </a:xfrm>
          <a:prstGeom prst="rect">
            <a:avLst/>
          </a:prstGeom>
        </p:spPr>
        <p:txBody>
          <a:bodyPr vert="horz" lIns="0" tIns="0" rIns="0" bIns="0" rtlCol="0" anchor="t">
            <a:noAutofit/>
          </a:bodyPr>
          <a:lstStyle>
            <a:lvl1pPr marL="0" indent="0" algn="l"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Font typeface="Arial" panose="020B0604020202020204" pitchFamily="34" charset="0"/>
              <a:buNone/>
            </a:pPr>
            <a:r>
              <a:rPr lang="en-US" sz="1600" dirty="0"/>
              <a:t>You can never put too much time into trying to understand your audience—whether they are customers, partners, </a:t>
            </a:r>
            <a:br>
              <a:rPr lang="en-US" sz="1600" dirty="0"/>
            </a:br>
            <a:r>
              <a:rPr lang="en-US" sz="1600" dirty="0"/>
              <a:t>or colleagues.</a:t>
            </a:r>
          </a:p>
          <a:p>
            <a:pPr>
              <a:lnSpc>
                <a:spcPct val="100000"/>
              </a:lnSpc>
              <a:spcBef>
                <a:spcPts val="600"/>
              </a:spcBef>
              <a:spcAft>
                <a:spcPts val="600"/>
              </a:spcAft>
              <a:buNone/>
            </a:pPr>
            <a:r>
              <a:rPr lang="en-US" sz="1600" dirty="0"/>
              <a:t>Understanding your audience means knowing their current state of mind or position; once you know this, you can identify where you want them to be, or what you want them to do after seeing your presentation.</a:t>
            </a:r>
          </a:p>
          <a:p>
            <a:pPr>
              <a:lnSpc>
                <a:spcPct val="100000"/>
              </a:lnSpc>
              <a:spcBef>
                <a:spcPts val="600"/>
              </a:spcBef>
              <a:spcAft>
                <a:spcPts val="600"/>
              </a:spcAft>
              <a:buFont typeface="Arial" panose="020B0604020202020204" pitchFamily="34" charset="0"/>
              <a:buNone/>
            </a:pPr>
            <a:r>
              <a:rPr lang="en-US" sz="1600" dirty="0"/>
              <a:t>Moving your audience to adopt your idea or take action is the difference between a presentation that is informational and one that is motivational.</a:t>
            </a:r>
          </a:p>
        </p:txBody>
      </p:sp>
    </p:spTree>
    <p:extLst>
      <p:ext uri="{BB962C8B-B14F-4D97-AF65-F5344CB8AC3E}">
        <p14:creationId xmlns:p14="http://schemas.microsoft.com/office/powerpoint/2010/main" val="335815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B08753-08C6-407A-A7C8-D06DD47CC9BE}"/>
              </a:ext>
            </a:extLst>
          </p:cNvPr>
          <p:cNvSpPr txBox="1"/>
          <p:nvPr/>
        </p:nvSpPr>
        <p:spPr>
          <a:xfrm>
            <a:off x="6559783" y="4965925"/>
            <a:ext cx="4225516" cy="184666"/>
          </a:xfrm>
          <a:prstGeom prst="rect">
            <a:avLst/>
          </a:prstGeom>
        </p:spPr>
        <p:txBody>
          <a:bodyPr wrap="none" lIns="0" tIns="0" rIns="0" bIns="0" rtlCol="0">
            <a:spAutoFit/>
          </a:bodyPr>
          <a:lstStyle/>
          <a:p>
            <a:pPr algn="l">
              <a:spcAft>
                <a:spcPts val="600"/>
              </a:spcAft>
            </a:pPr>
            <a:r>
              <a:rPr lang="en-US" sz="1200" dirty="0"/>
              <a:t>Please email any questions to </a:t>
            </a:r>
            <a:r>
              <a:rPr lang="en-US" sz="1200" dirty="0">
                <a:hlinkClick r:id="rId2"/>
              </a:rPr>
              <a:t>PowerPoint@vmware.com</a:t>
            </a:r>
            <a:r>
              <a:rPr lang="en-US" sz="1200" dirty="0"/>
              <a:t> </a:t>
            </a:r>
          </a:p>
        </p:txBody>
      </p:sp>
    </p:spTree>
    <p:extLst>
      <p:ext uri="{BB962C8B-B14F-4D97-AF65-F5344CB8AC3E}">
        <p14:creationId xmlns:p14="http://schemas.microsoft.com/office/powerpoint/2010/main" val="11578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F400C5-9CE8-4036-AA00-0EC0D789D23B}"/>
              </a:ext>
            </a:extLst>
          </p:cNvPr>
          <p:cNvSpPr>
            <a:spLocks noGrp="1"/>
          </p:cNvSpPr>
          <p:nvPr>
            <p:ph type="title"/>
          </p:nvPr>
        </p:nvSpPr>
        <p:spPr/>
        <p:txBody>
          <a:bodyPr/>
          <a:lstStyle/>
          <a:p>
            <a:r>
              <a:rPr lang="en-US" dirty="0"/>
              <a:t>Master Slide Examples</a:t>
            </a:r>
          </a:p>
        </p:txBody>
      </p:sp>
      <p:sp>
        <p:nvSpPr>
          <p:cNvPr id="3" name="Content Placeholder 3">
            <a:extLst>
              <a:ext uri="{FF2B5EF4-FFF2-40B4-BE49-F238E27FC236}">
                <a16:creationId xmlns:a16="http://schemas.microsoft.com/office/drawing/2014/main" id="{3AE44BAE-05E2-4D66-9139-64695740A36D}"/>
              </a:ext>
            </a:extLst>
          </p:cNvPr>
          <p:cNvSpPr txBox="1">
            <a:spLocks/>
          </p:cNvSpPr>
          <p:nvPr/>
        </p:nvSpPr>
        <p:spPr>
          <a:xfrm>
            <a:off x="616506" y="2810575"/>
            <a:ext cx="3649107" cy="274320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600" dirty="0"/>
              <a:t>The following slides show how to use each of the layouts in this template. Keep them as reference or replace the content with your own.</a:t>
            </a:r>
          </a:p>
        </p:txBody>
      </p:sp>
    </p:spTree>
    <p:extLst>
      <p:ext uri="{BB962C8B-B14F-4D97-AF65-F5344CB8AC3E}">
        <p14:creationId xmlns:p14="http://schemas.microsoft.com/office/powerpoint/2010/main" val="427764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42F4-4481-49D5-A1C7-C4E59A4F2F2D}"/>
              </a:ext>
            </a:extLst>
          </p:cNvPr>
          <p:cNvSpPr>
            <a:spLocks noGrp="1"/>
          </p:cNvSpPr>
          <p:nvPr>
            <p:ph type="title"/>
          </p:nvPr>
        </p:nvSpPr>
        <p:spPr/>
        <p:txBody>
          <a:bodyPr/>
          <a:lstStyle/>
          <a:p>
            <a:r>
              <a:rPr lang="en-US" dirty="0"/>
              <a:t>Title Slide</a:t>
            </a:r>
          </a:p>
        </p:txBody>
      </p:sp>
      <p:sp>
        <p:nvSpPr>
          <p:cNvPr id="3" name="Subtitle 2">
            <a:extLst>
              <a:ext uri="{FF2B5EF4-FFF2-40B4-BE49-F238E27FC236}">
                <a16:creationId xmlns:a16="http://schemas.microsoft.com/office/drawing/2014/main" id="{E7D3D73F-7BC1-42DA-A44F-A1946C37576F}"/>
              </a:ext>
            </a:extLst>
          </p:cNvPr>
          <p:cNvSpPr>
            <a:spLocks noGrp="1"/>
          </p:cNvSpPr>
          <p:nvPr>
            <p:ph type="subTitle" idx="10"/>
          </p:nvPr>
        </p:nvSpPr>
        <p:spPr/>
        <p:txBody>
          <a:bodyPr/>
          <a:lstStyle/>
          <a:p>
            <a:r>
              <a:rPr lang="en-US" dirty="0"/>
              <a:t>Subtitle placeholder</a:t>
            </a:r>
          </a:p>
        </p:txBody>
      </p:sp>
      <p:sp>
        <p:nvSpPr>
          <p:cNvPr id="4" name="Text Placeholder 3">
            <a:extLst>
              <a:ext uri="{FF2B5EF4-FFF2-40B4-BE49-F238E27FC236}">
                <a16:creationId xmlns:a16="http://schemas.microsoft.com/office/drawing/2014/main" id="{7C0B2B52-99C3-4EA1-911E-A03661CD7A55}"/>
              </a:ext>
            </a:extLst>
          </p:cNvPr>
          <p:cNvSpPr>
            <a:spLocks noGrp="1"/>
          </p:cNvSpPr>
          <p:nvPr>
            <p:ph type="body" sz="quarter" idx="11"/>
          </p:nvPr>
        </p:nvSpPr>
        <p:spPr/>
        <p:txBody>
          <a:bodyPr/>
          <a:lstStyle/>
          <a:p>
            <a:r>
              <a:rPr lang="en-US" dirty="0"/>
              <a:t>Speaker Name</a:t>
            </a:r>
          </a:p>
        </p:txBody>
      </p:sp>
      <p:sp>
        <p:nvSpPr>
          <p:cNvPr id="5" name="Text Placeholder 4">
            <a:extLst>
              <a:ext uri="{FF2B5EF4-FFF2-40B4-BE49-F238E27FC236}">
                <a16:creationId xmlns:a16="http://schemas.microsoft.com/office/drawing/2014/main" id="{7ADF3EB5-6518-42CA-B104-C126D5379E40}"/>
              </a:ext>
            </a:extLst>
          </p:cNvPr>
          <p:cNvSpPr>
            <a:spLocks noGrp="1"/>
          </p:cNvSpPr>
          <p:nvPr>
            <p:ph type="body" sz="quarter" idx="12"/>
          </p:nvPr>
        </p:nvSpPr>
        <p:spPr/>
        <p:txBody>
          <a:bodyPr/>
          <a:lstStyle/>
          <a:p>
            <a:r>
              <a:rPr lang="en-US" dirty="0"/>
              <a:t>Role / Division at VMware</a:t>
            </a:r>
          </a:p>
        </p:txBody>
      </p:sp>
      <p:sp>
        <p:nvSpPr>
          <p:cNvPr id="7" name="Text Placeholder 9">
            <a:extLst>
              <a:ext uri="{FF2B5EF4-FFF2-40B4-BE49-F238E27FC236}">
                <a16:creationId xmlns:a16="http://schemas.microsoft.com/office/drawing/2014/main" id="{3885C05E-1B8D-473F-AD11-9ED0A46D04C4}"/>
              </a:ext>
            </a:extLst>
          </p:cNvPr>
          <p:cNvSpPr>
            <a:spLocks noGrp="1"/>
          </p:cNvSpPr>
          <p:nvPr>
            <p:ph type="body" sz="quarter" idx="13"/>
          </p:nvPr>
        </p:nvSpPr>
        <p:spPr/>
        <p:txBody>
          <a:bodyPr/>
          <a:lstStyle/>
          <a:p>
            <a:r>
              <a:rPr lang="en-US" dirty="0"/>
              <a:t>Date</a:t>
            </a:r>
          </a:p>
        </p:txBody>
      </p:sp>
    </p:spTree>
    <p:extLst>
      <p:ext uri="{BB962C8B-B14F-4D97-AF65-F5344CB8AC3E}">
        <p14:creationId xmlns:p14="http://schemas.microsoft.com/office/powerpoint/2010/main" val="177724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42F4-4481-49D5-A1C7-C4E59A4F2F2D}"/>
              </a:ext>
            </a:extLst>
          </p:cNvPr>
          <p:cNvSpPr>
            <a:spLocks noGrp="1"/>
          </p:cNvSpPr>
          <p:nvPr>
            <p:ph type="title"/>
          </p:nvPr>
        </p:nvSpPr>
        <p:spPr/>
        <p:txBody>
          <a:bodyPr/>
          <a:lstStyle/>
          <a:p>
            <a:r>
              <a:rPr lang="en-US" dirty="0"/>
              <a:t>Title Slide</a:t>
            </a:r>
          </a:p>
        </p:txBody>
      </p:sp>
      <p:sp>
        <p:nvSpPr>
          <p:cNvPr id="3" name="Subtitle 2">
            <a:extLst>
              <a:ext uri="{FF2B5EF4-FFF2-40B4-BE49-F238E27FC236}">
                <a16:creationId xmlns:a16="http://schemas.microsoft.com/office/drawing/2014/main" id="{E7D3D73F-7BC1-42DA-A44F-A1946C37576F}"/>
              </a:ext>
            </a:extLst>
          </p:cNvPr>
          <p:cNvSpPr>
            <a:spLocks noGrp="1"/>
          </p:cNvSpPr>
          <p:nvPr>
            <p:ph type="subTitle" idx="10"/>
          </p:nvPr>
        </p:nvSpPr>
        <p:spPr/>
        <p:txBody>
          <a:bodyPr/>
          <a:lstStyle/>
          <a:p>
            <a:r>
              <a:rPr lang="en-US" dirty="0"/>
              <a:t>Subtitle placeholder</a:t>
            </a:r>
          </a:p>
        </p:txBody>
      </p:sp>
      <p:sp>
        <p:nvSpPr>
          <p:cNvPr id="4" name="Text Placeholder 3">
            <a:extLst>
              <a:ext uri="{FF2B5EF4-FFF2-40B4-BE49-F238E27FC236}">
                <a16:creationId xmlns:a16="http://schemas.microsoft.com/office/drawing/2014/main" id="{7C0B2B52-99C3-4EA1-911E-A03661CD7A55}"/>
              </a:ext>
            </a:extLst>
          </p:cNvPr>
          <p:cNvSpPr>
            <a:spLocks noGrp="1"/>
          </p:cNvSpPr>
          <p:nvPr>
            <p:ph type="body" sz="quarter" idx="11"/>
          </p:nvPr>
        </p:nvSpPr>
        <p:spPr/>
        <p:txBody>
          <a:bodyPr/>
          <a:lstStyle/>
          <a:p>
            <a:r>
              <a:rPr lang="en-US" dirty="0"/>
              <a:t>Speaker Name</a:t>
            </a:r>
          </a:p>
        </p:txBody>
      </p:sp>
      <p:sp>
        <p:nvSpPr>
          <p:cNvPr id="5" name="Text Placeholder 4">
            <a:extLst>
              <a:ext uri="{FF2B5EF4-FFF2-40B4-BE49-F238E27FC236}">
                <a16:creationId xmlns:a16="http://schemas.microsoft.com/office/drawing/2014/main" id="{7ADF3EB5-6518-42CA-B104-C126D5379E40}"/>
              </a:ext>
            </a:extLst>
          </p:cNvPr>
          <p:cNvSpPr>
            <a:spLocks noGrp="1"/>
          </p:cNvSpPr>
          <p:nvPr>
            <p:ph type="body" sz="quarter" idx="12"/>
          </p:nvPr>
        </p:nvSpPr>
        <p:spPr/>
        <p:txBody>
          <a:bodyPr/>
          <a:lstStyle/>
          <a:p>
            <a:r>
              <a:rPr lang="en-US" dirty="0"/>
              <a:t>Role / Division at VMware</a:t>
            </a:r>
          </a:p>
        </p:txBody>
      </p:sp>
      <p:sp>
        <p:nvSpPr>
          <p:cNvPr id="7" name="Text Placeholder 9">
            <a:extLst>
              <a:ext uri="{FF2B5EF4-FFF2-40B4-BE49-F238E27FC236}">
                <a16:creationId xmlns:a16="http://schemas.microsoft.com/office/drawing/2014/main" id="{3885C05E-1B8D-473F-AD11-9ED0A46D04C4}"/>
              </a:ext>
            </a:extLst>
          </p:cNvPr>
          <p:cNvSpPr>
            <a:spLocks noGrp="1"/>
          </p:cNvSpPr>
          <p:nvPr>
            <p:ph type="body" sz="quarter" idx="13"/>
          </p:nvPr>
        </p:nvSpPr>
        <p:spPr/>
        <p:txBody>
          <a:bodyPr/>
          <a:lstStyle/>
          <a:p>
            <a:r>
              <a:rPr lang="en-US" dirty="0"/>
              <a:t>Date</a:t>
            </a:r>
          </a:p>
        </p:txBody>
      </p:sp>
    </p:spTree>
    <p:extLst>
      <p:ext uri="{BB962C8B-B14F-4D97-AF65-F5344CB8AC3E}">
        <p14:creationId xmlns:p14="http://schemas.microsoft.com/office/powerpoint/2010/main" val="118907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42F4-4481-49D5-A1C7-C4E59A4F2F2D}"/>
              </a:ext>
            </a:extLst>
          </p:cNvPr>
          <p:cNvSpPr>
            <a:spLocks noGrp="1"/>
          </p:cNvSpPr>
          <p:nvPr>
            <p:ph type="title"/>
          </p:nvPr>
        </p:nvSpPr>
        <p:spPr/>
        <p:txBody>
          <a:bodyPr/>
          <a:lstStyle/>
          <a:p>
            <a:r>
              <a:rPr lang="en-US" dirty="0"/>
              <a:t>Title Slide</a:t>
            </a:r>
          </a:p>
        </p:txBody>
      </p:sp>
      <p:sp>
        <p:nvSpPr>
          <p:cNvPr id="3" name="Subtitle 2">
            <a:extLst>
              <a:ext uri="{FF2B5EF4-FFF2-40B4-BE49-F238E27FC236}">
                <a16:creationId xmlns:a16="http://schemas.microsoft.com/office/drawing/2014/main" id="{E7D3D73F-7BC1-42DA-A44F-A1946C37576F}"/>
              </a:ext>
            </a:extLst>
          </p:cNvPr>
          <p:cNvSpPr>
            <a:spLocks noGrp="1"/>
          </p:cNvSpPr>
          <p:nvPr>
            <p:ph type="subTitle" idx="10"/>
          </p:nvPr>
        </p:nvSpPr>
        <p:spPr/>
        <p:txBody>
          <a:bodyPr/>
          <a:lstStyle/>
          <a:p>
            <a:r>
              <a:rPr lang="en-US" dirty="0"/>
              <a:t>Subtitle placeholder</a:t>
            </a:r>
          </a:p>
        </p:txBody>
      </p:sp>
      <p:sp>
        <p:nvSpPr>
          <p:cNvPr id="4" name="Text Placeholder 3">
            <a:extLst>
              <a:ext uri="{FF2B5EF4-FFF2-40B4-BE49-F238E27FC236}">
                <a16:creationId xmlns:a16="http://schemas.microsoft.com/office/drawing/2014/main" id="{7C0B2B52-99C3-4EA1-911E-A03661CD7A55}"/>
              </a:ext>
            </a:extLst>
          </p:cNvPr>
          <p:cNvSpPr>
            <a:spLocks noGrp="1"/>
          </p:cNvSpPr>
          <p:nvPr>
            <p:ph type="body" sz="quarter" idx="11"/>
          </p:nvPr>
        </p:nvSpPr>
        <p:spPr/>
        <p:txBody>
          <a:bodyPr/>
          <a:lstStyle/>
          <a:p>
            <a:r>
              <a:rPr lang="en-US" dirty="0"/>
              <a:t>Speaker Name</a:t>
            </a:r>
          </a:p>
        </p:txBody>
      </p:sp>
      <p:sp>
        <p:nvSpPr>
          <p:cNvPr id="5" name="Text Placeholder 4">
            <a:extLst>
              <a:ext uri="{FF2B5EF4-FFF2-40B4-BE49-F238E27FC236}">
                <a16:creationId xmlns:a16="http://schemas.microsoft.com/office/drawing/2014/main" id="{7ADF3EB5-6518-42CA-B104-C126D5379E40}"/>
              </a:ext>
            </a:extLst>
          </p:cNvPr>
          <p:cNvSpPr>
            <a:spLocks noGrp="1"/>
          </p:cNvSpPr>
          <p:nvPr>
            <p:ph type="body" sz="quarter" idx="12"/>
          </p:nvPr>
        </p:nvSpPr>
        <p:spPr/>
        <p:txBody>
          <a:bodyPr/>
          <a:lstStyle/>
          <a:p>
            <a:r>
              <a:rPr lang="en-US" dirty="0"/>
              <a:t>Role / Division at VMware</a:t>
            </a:r>
          </a:p>
        </p:txBody>
      </p:sp>
      <p:sp>
        <p:nvSpPr>
          <p:cNvPr id="7" name="Text Placeholder 9">
            <a:extLst>
              <a:ext uri="{FF2B5EF4-FFF2-40B4-BE49-F238E27FC236}">
                <a16:creationId xmlns:a16="http://schemas.microsoft.com/office/drawing/2014/main" id="{3885C05E-1B8D-473F-AD11-9ED0A46D04C4}"/>
              </a:ext>
            </a:extLst>
          </p:cNvPr>
          <p:cNvSpPr>
            <a:spLocks noGrp="1"/>
          </p:cNvSpPr>
          <p:nvPr>
            <p:ph type="body" sz="quarter" idx="13"/>
          </p:nvPr>
        </p:nvSpPr>
        <p:spPr/>
        <p:txBody>
          <a:bodyPr/>
          <a:lstStyle/>
          <a:p>
            <a:r>
              <a:rPr lang="en-US" dirty="0"/>
              <a:t>Date</a:t>
            </a:r>
          </a:p>
        </p:txBody>
      </p:sp>
    </p:spTree>
    <p:extLst>
      <p:ext uri="{BB962C8B-B14F-4D97-AF65-F5344CB8AC3E}">
        <p14:creationId xmlns:p14="http://schemas.microsoft.com/office/powerpoint/2010/main" val="155008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B601316C-8833-423F-9437-F1DEA5215711}"/>
              </a:ext>
            </a:extLst>
          </p:cNvPr>
          <p:cNvSpPr>
            <a:spLocks noGrp="1"/>
          </p:cNvSpPr>
          <p:nvPr>
            <p:ph type="body" sz="quarter" idx="23"/>
          </p:nvPr>
        </p:nvSpPr>
        <p:spPr/>
        <p:txBody>
          <a:bodyPr/>
          <a:lstStyle/>
          <a:p>
            <a:r>
              <a:rPr lang="en-US" dirty="0"/>
              <a:t>Item One Goes Here</a:t>
            </a:r>
          </a:p>
          <a:p>
            <a:pPr lvl="1"/>
            <a:r>
              <a:rPr lang="en-US" dirty="0"/>
              <a:t>Optional subtitle</a:t>
            </a:r>
          </a:p>
          <a:p>
            <a:r>
              <a:rPr lang="en-US" dirty="0"/>
              <a:t>Item Two Goes Here</a:t>
            </a:r>
          </a:p>
          <a:p>
            <a:pPr lvl="1"/>
            <a:r>
              <a:rPr lang="en-US" dirty="0"/>
              <a:t>Optional subtitle</a:t>
            </a:r>
          </a:p>
          <a:p>
            <a:r>
              <a:rPr lang="en-US" dirty="0"/>
              <a:t>Item Three Goes Here</a:t>
            </a:r>
          </a:p>
          <a:p>
            <a:pPr lvl="1"/>
            <a:r>
              <a:rPr lang="en-US" dirty="0"/>
              <a:t>Optional subtitle</a:t>
            </a:r>
          </a:p>
          <a:p>
            <a:r>
              <a:rPr lang="en-US" dirty="0"/>
              <a:t>Item Four Goes Here</a:t>
            </a:r>
          </a:p>
          <a:p>
            <a:pPr lvl="1"/>
            <a:r>
              <a:rPr lang="en-US" dirty="0"/>
              <a:t>Optional subtitle</a:t>
            </a:r>
          </a:p>
          <a:p>
            <a:r>
              <a:rPr lang="en-US" dirty="0"/>
              <a:t>Item Five Goes Here</a:t>
            </a:r>
          </a:p>
          <a:p>
            <a:pPr lvl="1"/>
            <a:r>
              <a:rPr lang="en-US" dirty="0"/>
              <a:t>Optional subtitle</a:t>
            </a:r>
          </a:p>
          <a:p>
            <a:endParaRPr lang="en-US" dirty="0"/>
          </a:p>
          <a:p>
            <a:pPr lvl="1"/>
            <a:endParaRPr lang="en-US" dirty="0"/>
          </a:p>
        </p:txBody>
      </p:sp>
    </p:spTree>
    <p:extLst>
      <p:ext uri="{BB962C8B-B14F-4D97-AF65-F5344CB8AC3E}">
        <p14:creationId xmlns:p14="http://schemas.microsoft.com/office/powerpoint/2010/main" val="395407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Section Header </a:t>
            </a:r>
            <a:br>
              <a:rPr lang="en-US" dirty="0"/>
            </a:br>
            <a:r>
              <a:rPr lang="en-US" dirty="0"/>
              <a:t>Layout</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42732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Section Header </a:t>
            </a:r>
            <a:br>
              <a:rPr lang="en-US" dirty="0"/>
            </a:br>
            <a:r>
              <a:rPr lang="en-US" dirty="0"/>
              <a:t>Layout</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160715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BC3FF0-4088-4AE9-AB2A-E317064760EB}"/>
              </a:ext>
            </a:extLst>
          </p:cNvPr>
          <p:cNvSpPr>
            <a:spLocks noGrp="1"/>
          </p:cNvSpPr>
          <p:nvPr>
            <p:ph type="title"/>
          </p:nvPr>
        </p:nvSpPr>
        <p:spPr/>
        <p:txBody>
          <a:bodyPr/>
          <a:lstStyle/>
          <a:p>
            <a:r>
              <a:rPr lang="en-US" dirty="0"/>
              <a:t>Section Header </a:t>
            </a:r>
            <a:br>
              <a:rPr lang="en-US" dirty="0"/>
            </a:br>
            <a:r>
              <a:rPr lang="en-US" dirty="0"/>
              <a:t>Layout</a:t>
            </a:r>
          </a:p>
        </p:txBody>
      </p:sp>
      <p:sp>
        <p:nvSpPr>
          <p:cNvPr id="7" name="Subtitle 6">
            <a:extLst>
              <a:ext uri="{FF2B5EF4-FFF2-40B4-BE49-F238E27FC236}">
                <a16:creationId xmlns:a16="http://schemas.microsoft.com/office/drawing/2014/main" id="{2E76A08A-14D5-450B-8188-32F50FBC7880}"/>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261951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 Placeholder 11">
            <a:extLst>
              <a:ext uri="{FF2B5EF4-FFF2-40B4-BE49-F238E27FC236}">
                <a16:creationId xmlns:a16="http://schemas.microsoft.com/office/drawing/2014/main" id="{F7B60EEB-573F-4E3F-AAB9-54A67F96F973}"/>
              </a:ext>
            </a:extLst>
          </p:cNvPr>
          <p:cNvSpPr txBox="1">
            <a:spLocks/>
          </p:cNvSpPr>
          <p:nvPr/>
        </p:nvSpPr>
        <p:spPr>
          <a:xfrm>
            <a:off x="937260" y="2263691"/>
            <a:ext cx="9254065" cy="3588470"/>
          </a:xfrm>
          <a:prstGeom prst="rect">
            <a:avLst/>
          </a:prstGeom>
        </p:spPr>
        <p:txBody>
          <a:bodyPr vert="horz" lIns="0" tIns="0" rIns="0" bIns="0" numCol="3" rtlCol="0" anchor="t">
            <a:noAutofit/>
          </a:bodyPr>
          <a:lstStyle>
            <a:lvl1pPr marL="0" indent="0" algn="l" defTabSz="914400" rtl="0" eaLnBrk="1" latinLnBrk="0" hangingPunct="1">
              <a:lnSpc>
                <a:spcPct val="90000"/>
              </a:lnSpc>
              <a:spcBef>
                <a:spcPts val="1800"/>
              </a:spcBef>
              <a:buClr>
                <a:schemeClr val="accent2"/>
              </a:buClr>
              <a:buSzPct val="90000"/>
              <a:buFont typeface="Open Sans" panose="020B0606030504020204" pitchFamily="34" charset="0"/>
              <a:buChar char="​"/>
              <a:defRPr sz="2000" kern="1200">
                <a:solidFill>
                  <a:schemeClr val="accent2"/>
                </a:solidFill>
                <a:latin typeface="+mn-lt"/>
                <a:ea typeface="+mn-ea"/>
                <a:cs typeface="+mn-cs"/>
              </a:defRPr>
            </a:lvl1pPr>
            <a:lvl2pPr marL="0" indent="0" algn="l" defTabSz="914400" rtl="0" eaLnBrk="1" latinLnBrk="0" hangingPunct="1">
              <a:lnSpc>
                <a:spcPct val="90000"/>
              </a:lnSpc>
              <a:spcBef>
                <a:spcPts val="600"/>
              </a:spcBef>
              <a:buClr>
                <a:schemeClr val="tx2"/>
              </a:buClr>
              <a:buSzPct val="90000"/>
              <a:buFont typeface="Open Sans" panose="020B0606030504020204" pitchFamily="34" charset="0"/>
              <a:buChar char="​"/>
              <a:defRPr sz="1800" kern="1200">
                <a:solidFill>
                  <a:schemeClr val="tx2"/>
                </a:solidFill>
                <a:latin typeface="+mn-lt"/>
                <a:ea typeface="+mn-ea"/>
                <a:cs typeface="+mn-cs"/>
              </a:defRPr>
            </a:lvl2pPr>
            <a:lvl3pPr marL="342900" indent="0" algn="l" defTabSz="914400" rtl="0" eaLnBrk="1" latinLnBrk="0" hangingPunct="1">
              <a:lnSpc>
                <a:spcPct val="90000"/>
              </a:lnSpc>
              <a:spcBef>
                <a:spcPts val="1200"/>
              </a:spcBef>
              <a:buClr>
                <a:schemeClr val="tx2"/>
              </a:buClr>
              <a:buSzPct val="90000"/>
              <a:buFont typeface="Open Sans" panose="020B0606030504020204" pitchFamily="34" charset="0"/>
              <a:buNone/>
              <a:defRPr sz="1800" kern="1200">
                <a:solidFill>
                  <a:schemeClr val="tx2"/>
                </a:solidFill>
                <a:latin typeface="+mn-lt"/>
                <a:ea typeface="+mn-ea"/>
                <a:cs typeface="+mn-cs"/>
              </a:defRPr>
            </a:lvl3pPr>
            <a:lvl4pPr marL="342900" indent="0" algn="l" defTabSz="914400" rtl="0" eaLnBrk="1" latinLnBrk="0" hangingPunct="1">
              <a:lnSpc>
                <a:spcPct val="90000"/>
              </a:lnSpc>
              <a:spcBef>
                <a:spcPts val="1200"/>
              </a:spcBef>
              <a:buClr>
                <a:schemeClr val="tx2"/>
              </a:buClr>
              <a:buSzPct val="90000"/>
              <a:buFont typeface="Open Sans" panose="020B0606030504020204" pitchFamily="34" charset="0"/>
              <a:buChar char="​"/>
              <a:tabLst/>
              <a:defRPr sz="1800" kern="1200">
                <a:solidFill>
                  <a:schemeClr val="tx2"/>
                </a:solidFill>
                <a:latin typeface="+mn-lt"/>
                <a:ea typeface="+mn-ea"/>
                <a:cs typeface="+mn-cs"/>
              </a:defRPr>
            </a:lvl4pPr>
            <a:lvl5pPr marL="342900" indent="0" algn="l" defTabSz="914400" rtl="0" eaLnBrk="1" latinLnBrk="0" hangingPunct="1">
              <a:lnSpc>
                <a:spcPct val="90000"/>
              </a:lnSpc>
              <a:spcBef>
                <a:spcPts val="1200"/>
              </a:spcBef>
              <a:buClr>
                <a:schemeClr val="tx2"/>
              </a:buClr>
              <a:buSzPct val="90000"/>
              <a:buFont typeface="Open Sans" panose="020B0606030504020204" pitchFamily="34" charset="0"/>
              <a:buChar char="​"/>
              <a:tabLst/>
              <a:defRPr sz="1800" kern="1200">
                <a:solidFill>
                  <a:schemeClr val="tx2"/>
                </a:solidFill>
                <a:latin typeface="+mn-lt"/>
                <a:ea typeface="+mn-ea"/>
                <a:cs typeface="+mn-cs"/>
              </a:defRPr>
            </a:lvl5pPr>
            <a:lvl6pPr marL="342900" indent="0" algn="l" defTabSz="914400" rtl="0" eaLnBrk="1" latinLnBrk="0" hangingPunct="1">
              <a:lnSpc>
                <a:spcPct val="90000"/>
              </a:lnSpc>
              <a:spcBef>
                <a:spcPts val="600"/>
              </a:spcBef>
              <a:buClr>
                <a:schemeClr val="tx1">
                  <a:lumMod val="60000"/>
                  <a:lumOff val="40000"/>
                </a:schemeClr>
              </a:buClr>
              <a:buSzPct val="90000"/>
              <a:buFont typeface="Open Sans" panose="020B0606030504020204" pitchFamily="34" charset="0"/>
              <a:buChar char="​"/>
              <a:defRPr sz="1800" kern="1200">
                <a:solidFill>
                  <a:schemeClr val="tx2"/>
                </a:solidFill>
                <a:latin typeface="+mn-lt"/>
                <a:ea typeface="+mn-ea"/>
                <a:cs typeface="+mn-cs"/>
              </a:defRPr>
            </a:lvl6pPr>
            <a:lvl7pPr marL="342900" indent="0" algn="l" defTabSz="914400" rtl="0" eaLnBrk="1" latinLnBrk="0" hangingPunct="1">
              <a:lnSpc>
                <a:spcPct val="90000"/>
              </a:lnSpc>
              <a:spcBef>
                <a:spcPts val="600"/>
              </a:spcBef>
              <a:buClr>
                <a:schemeClr val="tx1">
                  <a:lumMod val="60000"/>
                  <a:lumOff val="40000"/>
                </a:schemeClr>
              </a:buClr>
              <a:buSzPct val="90000"/>
              <a:buFont typeface="Open Sans" panose="020B0606030504020204" pitchFamily="34" charset="0"/>
              <a:buChar char="​"/>
              <a:defRPr sz="1800" kern="1200">
                <a:solidFill>
                  <a:schemeClr val="tx2"/>
                </a:solidFill>
                <a:latin typeface="+mn-lt"/>
                <a:ea typeface="+mn-ea"/>
                <a:cs typeface="+mn-cs"/>
              </a:defRPr>
            </a:lvl7pPr>
            <a:lvl8pPr marL="342900" indent="0" algn="l" defTabSz="914400" rtl="0" eaLnBrk="1" latinLnBrk="0" hangingPunct="1">
              <a:lnSpc>
                <a:spcPct val="90000"/>
              </a:lnSpc>
              <a:spcBef>
                <a:spcPts val="600"/>
              </a:spcBef>
              <a:buClr>
                <a:schemeClr val="tx1">
                  <a:lumMod val="60000"/>
                  <a:lumOff val="40000"/>
                </a:schemeClr>
              </a:buClr>
              <a:buSzPct val="90000"/>
              <a:buFont typeface="Open Sans" panose="020B0606030504020204" pitchFamily="34" charset="0"/>
              <a:buChar char="​"/>
              <a:defRPr sz="1800" kern="1200">
                <a:solidFill>
                  <a:schemeClr val="tx2"/>
                </a:solidFill>
                <a:latin typeface="+mn-lt"/>
                <a:ea typeface="+mn-ea"/>
                <a:cs typeface="+mn-cs"/>
              </a:defRPr>
            </a:lvl8pPr>
            <a:lvl9pPr marL="342900" indent="0" algn="l" defTabSz="914400" rtl="0" eaLnBrk="1" latinLnBrk="0" hangingPunct="1">
              <a:lnSpc>
                <a:spcPct val="90000"/>
              </a:lnSpc>
              <a:spcBef>
                <a:spcPts val="600"/>
              </a:spcBef>
              <a:buClr>
                <a:schemeClr val="tx1">
                  <a:lumMod val="60000"/>
                  <a:lumOff val="40000"/>
                </a:schemeClr>
              </a:buClr>
              <a:buSzPct val="90000"/>
              <a:buFont typeface="Open Sans" panose="020B0606030504020204" pitchFamily="34" charset="0"/>
              <a:buChar char="​"/>
              <a:defRPr sz="1800" kern="1200">
                <a:solidFill>
                  <a:schemeClr val="tx2"/>
                </a:solidFill>
                <a:latin typeface="+mn-lt"/>
                <a:ea typeface="+mn-ea"/>
                <a:cs typeface="+mn-cs"/>
              </a:defRPr>
            </a:lvl9pPr>
          </a:lstStyle>
          <a:p>
            <a:r>
              <a:rPr lang="en-US" sz="1200" dirty="0">
                <a:solidFill>
                  <a:schemeClr val="accent4"/>
                </a:solidFill>
              </a:rPr>
              <a:t>Quick-start</a:t>
            </a:r>
          </a:p>
          <a:p>
            <a:pPr marL="342900" lvl="1">
              <a:buFont typeface="Open Sans" panose="020B0606030504020204" pitchFamily="34" charset="0"/>
              <a:buNone/>
            </a:pPr>
            <a:r>
              <a:rPr lang="en-US" sz="1000" dirty="0"/>
              <a:t>Windows</a:t>
            </a:r>
          </a:p>
          <a:p>
            <a:pPr marL="342900" lvl="1"/>
            <a:r>
              <a:rPr lang="en-US" sz="1000" dirty="0"/>
              <a:t>macOS</a:t>
            </a:r>
          </a:p>
          <a:p>
            <a:r>
              <a:rPr lang="en-US" sz="1200" dirty="0">
                <a:solidFill>
                  <a:schemeClr val="accent4"/>
                </a:solidFill>
              </a:rPr>
              <a:t>Using this Template</a:t>
            </a:r>
          </a:p>
          <a:p>
            <a:pPr marL="342900" lvl="1"/>
            <a:r>
              <a:rPr lang="en-US" sz="1000" dirty="0"/>
              <a:t>Glossary of Terms</a:t>
            </a:r>
          </a:p>
          <a:p>
            <a:pPr marL="342900" lvl="1"/>
            <a:r>
              <a:rPr lang="en-US" sz="1000" dirty="0"/>
              <a:t>Creating a New Slide</a:t>
            </a:r>
          </a:p>
          <a:p>
            <a:pPr marL="342900" lvl="1"/>
            <a:r>
              <a:rPr lang="en-US" sz="1000" dirty="0"/>
              <a:t>Applying and Resetting Slides</a:t>
            </a:r>
          </a:p>
          <a:p>
            <a:pPr marL="342900" lvl="1"/>
            <a:r>
              <a:rPr lang="en-US" sz="1000" dirty="0"/>
              <a:t>Importing Old Slides</a:t>
            </a:r>
          </a:p>
          <a:p>
            <a:pPr marL="342900" lvl="1"/>
            <a:r>
              <a:rPr lang="en-US" sz="1000" dirty="0"/>
              <a:t>Applying the Template</a:t>
            </a:r>
          </a:p>
          <a:p>
            <a:pPr marL="342900" lvl="1"/>
            <a:r>
              <a:rPr lang="en-US" sz="1000" dirty="0"/>
              <a:t>Delete Floating Footers</a:t>
            </a:r>
          </a:p>
          <a:p>
            <a:pPr marL="342900" lvl="1"/>
            <a:r>
              <a:rPr lang="en-US" sz="1000" dirty="0"/>
              <a:t>Imported Slide Checklist</a:t>
            </a:r>
          </a:p>
          <a:p>
            <a:pPr lvl="1">
              <a:spcBef>
                <a:spcPts val="1800"/>
              </a:spcBef>
              <a:buClr>
                <a:schemeClr val="accent2"/>
              </a:buClr>
            </a:pPr>
            <a:r>
              <a:rPr lang="en-US" sz="1200" dirty="0">
                <a:solidFill>
                  <a:schemeClr val="accent4"/>
                </a:solidFill>
              </a:rPr>
              <a:t>Master Slide Examples</a:t>
            </a:r>
          </a:p>
          <a:p>
            <a:endParaRPr lang="en-US" sz="1100" dirty="0"/>
          </a:p>
          <a:p>
            <a:r>
              <a:rPr lang="en-US" sz="1200" dirty="0">
                <a:solidFill>
                  <a:schemeClr val="accent4"/>
                </a:solidFill>
              </a:rPr>
              <a:t>Creating VMware Visuals</a:t>
            </a:r>
          </a:p>
          <a:p>
            <a:pPr marL="342900" lvl="1"/>
            <a:r>
              <a:rPr lang="en-US" sz="1000" dirty="0"/>
              <a:t>Color</a:t>
            </a:r>
          </a:p>
          <a:p>
            <a:pPr marL="342900" lvl="1"/>
            <a:r>
              <a:rPr lang="en-US" sz="1000" dirty="0"/>
              <a:t>Grid</a:t>
            </a:r>
          </a:p>
          <a:p>
            <a:pPr marL="342900" lvl="1"/>
            <a:r>
              <a:rPr lang="en-US" sz="1000" dirty="0"/>
              <a:t>Shapes</a:t>
            </a:r>
          </a:p>
          <a:p>
            <a:pPr marL="342900" lvl="1"/>
            <a:r>
              <a:rPr lang="en-US" sz="1000" dirty="0"/>
              <a:t>Icons</a:t>
            </a:r>
          </a:p>
          <a:p>
            <a:pPr marL="342900" lvl="1"/>
            <a:r>
              <a:rPr lang="en-US" sz="1000" dirty="0"/>
              <a:t>Object Styles</a:t>
            </a:r>
          </a:p>
          <a:p>
            <a:pPr marL="342900" lvl="1"/>
            <a:r>
              <a:rPr lang="en-US" sz="1000" dirty="0"/>
              <a:t>Photography</a:t>
            </a:r>
          </a:p>
          <a:p>
            <a:pPr marL="342900" lvl="1"/>
            <a:r>
              <a:rPr lang="en-US" sz="1000" dirty="0"/>
              <a:t>Device Shells</a:t>
            </a:r>
          </a:p>
          <a:p>
            <a:pPr marL="342900" lvl="1"/>
            <a:r>
              <a:rPr lang="en-US" sz="1000" dirty="0"/>
              <a:t>Maps</a:t>
            </a:r>
          </a:p>
          <a:p>
            <a:r>
              <a:rPr lang="en-US" sz="1200" dirty="0">
                <a:solidFill>
                  <a:schemeClr val="accent4"/>
                </a:solidFill>
              </a:rPr>
              <a:t>Chart Instructions and Examples</a:t>
            </a:r>
          </a:p>
          <a:p>
            <a:pPr marL="342900" lvl="1"/>
            <a:r>
              <a:rPr lang="en-US" sz="1000" dirty="0"/>
              <a:t>Chart Formatting</a:t>
            </a:r>
          </a:p>
          <a:p>
            <a:pPr marL="342900" lvl="1"/>
            <a:r>
              <a:rPr lang="en-US" sz="1000" dirty="0"/>
              <a:t>Chart Examples</a:t>
            </a:r>
          </a:p>
          <a:p>
            <a:pPr marL="342900" lvl="1"/>
            <a:r>
              <a:rPr lang="en-US" sz="1000" dirty="0"/>
              <a:t>Building and Importing Charts</a:t>
            </a:r>
          </a:p>
          <a:p>
            <a:pPr marL="342900" lvl="1"/>
            <a:r>
              <a:rPr lang="en-US" sz="1000" dirty="0"/>
              <a:t>Tables</a:t>
            </a:r>
          </a:p>
          <a:p>
            <a:endParaRPr lang="en-US" sz="1200" dirty="0">
              <a:solidFill>
                <a:schemeClr val="accent1"/>
              </a:solidFill>
            </a:endParaRPr>
          </a:p>
          <a:p>
            <a:r>
              <a:rPr lang="en-US" sz="1200" dirty="0">
                <a:solidFill>
                  <a:schemeClr val="accent4"/>
                </a:solidFill>
              </a:rPr>
              <a:t>Transitions and Animations</a:t>
            </a:r>
          </a:p>
          <a:p>
            <a:r>
              <a:rPr lang="en-US" sz="1200" dirty="0">
                <a:solidFill>
                  <a:schemeClr val="accent4"/>
                </a:solidFill>
              </a:rPr>
              <a:t>Additional Layout Examples</a:t>
            </a:r>
          </a:p>
          <a:p>
            <a:r>
              <a:rPr lang="en-US" sz="1200" dirty="0">
                <a:solidFill>
                  <a:schemeClr val="accent4"/>
                </a:solidFill>
              </a:rPr>
              <a:t>PowerPoint Tips</a:t>
            </a:r>
          </a:p>
          <a:p>
            <a:pPr marL="342900" lvl="1"/>
            <a:r>
              <a:rPr lang="en-US" sz="1000" dirty="0"/>
              <a:t>Shortcuts</a:t>
            </a:r>
          </a:p>
          <a:p>
            <a:pPr marL="342900" lvl="1"/>
            <a:r>
              <a:rPr lang="en-US" sz="1000" dirty="0"/>
              <a:t>Checking for Quality</a:t>
            </a:r>
          </a:p>
          <a:p>
            <a:pPr marL="342900" lvl="1"/>
            <a:r>
              <a:rPr lang="en-US" sz="1000" dirty="0"/>
              <a:t>Reducing File Size</a:t>
            </a:r>
          </a:p>
          <a:p>
            <a:r>
              <a:rPr lang="en-US" sz="1100" dirty="0">
                <a:solidFill>
                  <a:schemeClr val="accent4"/>
                </a:solidFill>
              </a:rPr>
              <a:t>Duarte Principles for Creating </a:t>
            </a:r>
            <a:br>
              <a:rPr lang="en-US" sz="1100" dirty="0">
                <a:solidFill>
                  <a:schemeClr val="accent4"/>
                </a:solidFill>
              </a:rPr>
            </a:br>
            <a:r>
              <a:rPr lang="en-US" sz="1100" dirty="0">
                <a:solidFill>
                  <a:schemeClr val="accent4"/>
                </a:solidFill>
              </a:rPr>
              <a:t>Memorable Presentations</a:t>
            </a:r>
          </a:p>
        </p:txBody>
      </p:sp>
      <p:sp>
        <p:nvSpPr>
          <p:cNvPr id="6" name="Rectangle 5">
            <a:extLst>
              <a:ext uri="{FF2B5EF4-FFF2-40B4-BE49-F238E27FC236}">
                <a16:creationId xmlns:a16="http://schemas.microsoft.com/office/drawing/2014/main" id="{D14D5B63-7268-404F-A1E8-94AC6132740E}"/>
              </a:ext>
            </a:extLst>
          </p:cNvPr>
          <p:cNvSpPr/>
          <p:nvPr/>
        </p:nvSpPr>
        <p:spPr bwMode="white">
          <a:xfrm>
            <a:off x="486834" y="1011766"/>
            <a:ext cx="2053166" cy="859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7" name="TextBox 6">
            <a:extLst>
              <a:ext uri="{FF2B5EF4-FFF2-40B4-BE49-F238E27FC236}">
                <a16:creationId xmlns:a16="http://schemas.microsoft.com/office/drawing/2014/main" id="{15E4A3C8-959C-42A9-961E-FBED444AAB37}"/>
              </a:ext>
            </a:extLst>
          </p:cNvPr>
          <p:cNvSpPr txBox="1"/>
          <p:nvPr/>
        </p:nvSpPr>
        <p:spPr>
          <a:xfrm>
            <a:off x="569383" y="1213592"/>
            <a:ext cx="5010150" cy="492443"/>
          </a:xfrm>
          <a:prstGeom prst="rect">
            <a:avLst/>
          </a:prstGeom>
        </p:spPr>
        <p:txBody>
          <a:bodyPr wrap="square" lIns="0" tIns="0" rIns="0" bIns="0" rtlCol="0">
            <a:spAutoFit/>
          </a:bodyPr>
          <a:lstStyle/>
          <a:p>
            <a:pPr algn="l"/>
            <a:r>
              <a:rPr lang="en-US" sz="3200" dirty="0">
                <a:solidFill>
                  <a:schemeClr val="accent2"/>
                </a:solidFill>
                <a:latin typeface="+mj-lt"/>
              </a:rPr>
              <a:t>Table of Contents</a:t>
            </a:r>
          </a:p>
        </p:txBody>
      </p:sp>
      <p:sp>
        <p:nvSpPr>
          <p:cNvPr id="13" name="TextBox 12">
            <a:extLst>
              <a:ext uri="{FF2B5EF4-FFF2-40B4-BE49-F238E27FC236}">
                <a16:creationId xmlns:a16="http://schemas.microsoft.com/office/drawing/2014/main" id="{1B8178C6-3125-4215-BF25-6B9238225B4B}"/>
              </a:ext>
            </a:extLst>
          </p:cNvPr>
          <p:cNvSpPr txBox="1"/>
          <p:nvPr/>
        </p:nvSpPr>
        <p:spPr>
          <a:xfrm>
            <a:off x="577850" y="2260601"/>
            <a:ext cx="283634" cy="166199"/>
          </a:xfrm>
          <a:prstGeom prst="rect">
            <a:avLst/>
          </a:prstGeom>
        </p:spPr>
        <p:txBody>
          <a:bodyPr wrap="square" lIns="0" tIns="0" rIns="0" bIns="0" rtlCol="0">
            <a:spAutoFit/>
          </a:bodyPr>
          <a:lstStyle/>
          <a:p>
            <a:pPr algn="r">
              <a:lnSpc>
                <a:spcPct val="90000"/>
              </a:lnSpc>
              <a:spcBef>
                <a:spcPts val="1800"/>
              </a:spcBef>
              <a:buClr>
                <a:schemeClr val="accent2"/>
              </a:buClr>
              <a:buSzPct val="90000"/>
              <a:buFont typeface="Open Sans" panose="020B0606030504020204" pitchFamily="34" charset="0"/>
              <a:buChar char="​"/>
            </a:pPr>
            <a:r>
              <a:rPr lang="en-US" sz="1200" dirty="0">
                <a:solidFill>
                  <a:schemeClr val="accent4"/>
                </a:solidFill>
              </a:rPr>
              <a:t>04</a:t>
            </a:r>
          </a:p>
        </p:txBody>
      </p:sp>
      <p:sp>
        <p:nvSpPr>
          <p:cNvPr id="14" name="TextBox 13">
            <a:extLst>
              <a:ext uri="{FF2B5EF4-FFF2-40B4-BE49-F238E27FC236}">
                <a16:creationId xmlns:a16="http://schemas.microsoft.com/office/drawing/2014/main" id="{EDFD3A65-6599-427A-922B-030FD183C0C4}"/>
              </a:ext>
            </a:extLst>
          </p:cNvPr>
          <p:cNvSpPr txBox="1"/>
          <p:nvPr/>
        </p:nvSpPr>
        <p:spPr>
          <a:xfrm>
            <a:off x="577850" y="3091788"/>
            <a:ext cx="283634" cy="166199"/>
          </a:xfrm>
          <a:prstGeom prst="rect">
            <a:avLst/>
          </a:prstGeom>
        </p:spPr>
        <p:txBody>
          <a:bodyPr wrap="square" lIns="0" tIns="0" rIns="0" bIns="0" rtlCol="0">
            <a:spAutoFit/>
          </a:bodyPr>
          <a:lstStyle/>
          <a:p>
            <a:pPr algn="r">
              <a:lnSpc>
                <a:spcPct val="90000"/>
              </a:lnSpc>
              <a:spcBef>
                <a:spcPts val="1800"/>
              </a:spcBef>
              <a:buClr>
                <a:schemeClr val="accent2"/>
              </a:buClr>
              <a:buSzPct val="90000"/>
              <a:buFont typeface="Open Sans" panose="020B0606030504020204" pitchFamily="34" charset="0"/>
              <a:buChar char="​"/>
            </a:pPr>
            <a:r>
              <a:rPr lang="en-US" sz="1200" dirty="0">
                <a:solidFill>
                  <a:schemeClr val="accent4"/>
                </a:solidFill>
              </a:rPr>
              <a:t>07</a:t>
            </a:r>
          </a:p>
        </p:txBody>
      </p:sp>
      <p:sp>
        <p:nvSpPr>
          <p:cNvPr id="15" name="TextBox 14">
            <a:extLst>
              <a:ext uri="{FF2B5EF4-FFF2-40B4-BE49-F238E27FC236}">
                <a16:creationId xmlns:a16="http://schemas.microsoft.com/office/drawing/2014/main" id="{62ADC01A-457D-4C1B-B6F3-03183253AB9D}"/>
              </a:ext>
            </a:extLst>
          </p:cNvPr>
          <p:cNvSpPr txBox="1"/>
          <p:nvPr/>
        </p:nvSpPr>
        <p:spPr>
          <a:xfrm>
            <a:off x="3668183" y="2260601"/>
            <a:ext cx="283634" cy="166199"/>
          </a:xfrm>
          <a:prstGeom prst="rect">
            <a:avLst/>
          </a:prstGeom>
        </p:spPr>
        <p:txBody>
          <a:bodyPr wrap="square" lIns="0" tIns="0" rIns="0" bIns="0" rtlCol="0">
            <a:spAutoFit/>
          </a:bodyPr>
          <a:lstStyle/>
          <a:p>
            <a:pPr algn="r">
              <a:lnSpc>
                <a:spcPct val="90000"/>
              </a:lnSpc>
              <a:spcBef>
                <a:spcPts val="1800"/>
              </a:spcBef>
              <a:buClr>
                <a:schemeClr val="accent2"/>
              </a:buClr>
              <a:buSzPct val="90000"/>
              <a:buFont typeface="Open Sans" panose="020B0606030504020204" pitchFamily="34" charset="0"/>
              <a:buChar char="​"/>
            </a:pPr>
            <a:r>
              <a:rPr lang="en-US" sz="1200" dirty="0">
                <a:solidFill>
                  <a:schemeClr val="accent4"/>
                </a:solidFill>
              </a:rPr>
              <a:t>62</a:t>
            </a:r>
          </a:p>
        </p:txBody>
      </p:sp>
      <p:sp>
        <p:nvSpPr>
          <p:cNvPr id="16" name="TextBox 15">
            <a:extLst>
              <a:ext uri="{FF2B5EF4-FFF2-40B4-BE49-F238E27FC236}">
                <a16:creationId xmlns:a16="http://schemas.microsoft.com/office/drawing/2014/main" id="{33360D0D-1BEB-4F0D-97DC-1F85DDD5386B}"/>
              </a:ext>
            </a:extLst>
          </p:cNvPr>
          <p:cNvSpPr txBox="1"/>
          <p:nvPr/>
        </p:nvSpPr>
        <p:spPr>
          <a:xfrm>
            <a:off x="6686550" y="2260601"/>
            <a:ext cx="283634" cy="166199"/>
          </a:xfrm>
          <a:prstGeom prst="rect">
            <a:avLst/>
          </a:prstGeom>
        </p:spPr>
        <p:txBody>
          <a:bodyPr wrap="square" lIns="0" tIns="0" rIns="0" bIns="0" rtlCol="0">
            <a:spAutoFit/>
          </a:bodyPr>
          <a:lstStyle/>
          <a:p>
            <a:pPr algn="r">
              <a:lnSpc>
                <a:spcPct val="90000"/>
              </a:lnSpc>
              <a:spcBef>
                <a:spcPts val="1800"/>
              </a:spcBef>
              <a:buClr>
                <a:schemeClr val="accent2"/>
              </a:buClr>
              <a:buSzPct val="90000"/>
              <a:buFont typeface="Open Sans" panose="020B0606030504020204" pitchFamily="34" charset="0"/>
              <a:buChar char="​"/>
            </a:pPr>
            <a:r>
              <a:rPr lang="en-US" sz="1200" dirty="0">
                <a:solidFill>
                  <a:schemeClr val="accent4"/>
                </a:solidFill>
              </a:rPr>
              <a:t>94</a:t>
            </a:r>
          </a:p>
        </p:txBody>
      </p:sp>
      <p:sp>
        <p:nvSpPr>
          <p:cNvPr id="17" name="TextBox 16">
            <a:extLst>
              <a:ext uri="{FF2B5EF4-FFF2-40B4-BE49-F238E27FC236}">
                <a16:creationId xmlns:a16="http://schemas.microsoft.com/office/drawing/2014/main" id="{828324CD-9678-4C34-B011-7E913556C91E}"/>
              </a:ext>
            </a:extLst>
          </p:cNvPr>
          <p:cNvSpPr txBox="1"/>
          <p:nvPr/>
        </p:nvSpPr>
        <p:spPr>
          <a:xfrm>
            <a:off x="6686550" y="2654301"/>
            <a:ext cx="283634" cy="166199"/>
          </a:xfrm>
          <a:prstGeom prst="rect">
            <a:avLst/>
          </a:prstGeom>
        </p:spPr>
        <p:txBody>
          <a:bodyPr wrap="square" lIns="0" tIns="0" rIns="0" bIns="0" rtlCol="0">
            <a:spAutoFit/>
          </a:bodyPr>
          <a:lstStyle/>
          <a:p>
            <a:pPr algn="r">
              <a:lnSpc>
                <a:spcPct val="90000"/>
              </a:lnSpc>
              <a:spcBef>
                <a:spcPts val="1800"/>
              </a:spcBef>
              <a:buClr>
                <a:schemeClr val="accent2"/>
              </a:buClr>
              <a:buSzPct val="90000"/>
              <a:buFont typeface="Open Sans" panose="020B0606030504020204" pitchFamily="34" charset="0"/>
              <a:buChar char="​"/>
            </a:pPr>
            <a:r>
              <a:rPr lang="en-US" sz="1200" dirty="0">
                <a:solidFill>
                  <a:schemeClr val="accent4"/>
                </a:solidFill>
              </a:rPr>
              <a:t>96</a:t>
            </a:r>
          </a:p>
        </p:txBody>
      </p:sp>
      <p:sp>
        <p:nvSpPr>
          <p:cNvPr id="18" name="TextBox 17">
            <a:extLst>
              <a:ext uri="{FF2B5EF4-FFF2-40B4-BE49-F238E27FC236}">
                <a16:creationId xmlns:a16="http://schemas.microsoft.com/office/drawing/2014/main" id="{BF7F4B83-E830-42EC-8C18-8B10E2A6A291}"/>
              </a:ext>
            </a:extLst>
          </p:cNvPr>
          <p:cNvSpPr txBox="1"/>
          <p:nvPr/>
        </p:nvSpPr>
        <p:spPr>
          <a:xfrm>
            <a:off x="6686550" y="3043768"/>
            <a:ext cx="283634" cy="166199"/>
          </a:xfrm>
          <a:prstGeom prst="rect">
            <a:avLst/>
          </a:prstGeom>
        </p:spPr>
        <p:txBody>
          <a:bodyPr wrap="square" lIns="0" tIns="0" rIns="0" bIns="0" rtlCol="0">
            <a:spAutoFit/>
          </a:bodyPr>
          <a:lstStyle/>
          <a:p>
            <a:pPr algn="r">
              <a:lnSpc>
                <a:spcPct val="90000"/>
              </a:lnSpc>
              <a:spcBef>
                <a:spcPts val="1800"/>
              </a:spcBef>
              <a:buClr>
                <a:schemeClr val="accent2"/>
              </a:buClr>
              <a:buSzPct val="90000"/>
              <a:buFont typeface="Open Sans" panose="020B0606030504020204" pitchFamily="34" charset="0"/>
              <a:buChar char="​"/>
            </a:pPr>
            <a:r>
              <a:rPr lang="en-US" sz="1200" dirty="0">
                <a:solidFill>
                  <a:schemeClr val="accent4"/>
                </a:solidFill>
              </a:rPr>
              <a:t>107</a:t>
            </a:r>
          </a:p>
        </p:txBody>
      </p:sp>
      <p:sp>
        <p:nvSpPr>
          <p:cNvPr id="19" name="TextBox 18">
            <a:extLst>
              <a:ext uri="{FF2B5EF4-FFF2-40B4-BE49-F238E27FC236}">
                <a16:creationId xmlns:a16="http://schemas.microsoft.com/office/drawing/2014/main" id="{9C0F9DC0-02A9-40CD-80A9-3D770730E03E}"/>
              </a:ext>
            </a:extLst>
          </p:cNvPr>
          <p:cNvSpPr txBox="1"/>
          <p:nvPr/>
        </p:nvSpPr>
        <p:spPr>
          <a:xfrm>
            <a:off x="6686550" y="4071194"/>
            <a:ext cx="283634" cy="166199"/>
          </a:xfrm>
          <a:prstGeom prst="rect">
            <a:avLst/>
          </a:prstGeom>
        </p:spPr>
        <p:txBody>
          <a:bodyPr wrap="square" lIns="0" tIns="0" rIns="0" bIns="0" rtlCol="0">
            <a:spAutoFit/>
          </a:bodyPr>
          <a:lstStyle/>
          <a:p>
            <a:pPr algn="r">
              <a:lnSpc>
                <a:spcPct val="90000"/>
              </a:lnSpc>
              <a:spcBef>
                <a:spcPts val="1800"/>
              </a:spcBef>
              <a:buClr>
                <a:schemeClr val="accent2"/>
              </a:buClr>
              <a:buSzPct val="90000"/>
              <a:buFont typeface="Open Sans" panose="020B0606030504020204" pitchFamily="34" charset="0"/>
              <a:buChar char="​"/>
            </a:pPr>
            <a:r>
              <a:rPr lang="en-US" sz="1200" dirty="0">
                <a:solidFill>
                  <a:schemeClr val="accent4"/>
                </a:solidFill>
              </a:rPr>
              <a:t>111</a:t>
            </a:r>
          </a:p>
        </p:txBody>
      </p:sp>
      <p:sp>
        <p:nvSpPr>
          <p:cNvPr id="21" name="TextBox 20">
            <a:extLst>
              <a:ext uri="{FF2B5EF4-FFF2-40B4-BE49-F238E27FC236}">
                <a16:creationId xmlns:a16="http://schemas.microsoft.com/office/drawing/2014/main" id="{3081E042-0266-46D5-83E2-E9EFC64AB497}"/>
              </a:ext>
            </a:extLst>
          </p:cNvPr>
          <p:cNvSpPr txBox="1"/>
          <p:nvPr/>
        </p:nvSpPr>
        <p:spPr>
          <a:xfrm>
            <a:off x="3668183" y="4367107"/>
            <a:ext cx="283634" cy="166199"/>
          </a:xfrm>
          <a:prstGeom prst="rect">
            <a:avLst/>
          </a:prstGeom>
        </p:spPr>
        <p:txBody>
          <a:bodyPr wrap="square" lIns="0" tIns="0" rIns="0" bIns="0" rtlCol="0">
            <a:spAutoFit/>
          </a:bodyPr>
          <a:lstStyle/>
          <a:p>
            <a:pPr algn="r">
              <a:lnSpc>
                <a:spcPct val="90000"/>
              </a:lnSpc>
              <a:spcBef>
                <a:spcPts val="1800"/>
              </a:spcBef>
              <a:buClr>
                <a:schemeClr val="accent2"/>
              </a:buClr>
              <a:buSzPct val="90000"/>
            </a:pPr>
            <a:r>
              <a:rPr lang="en-US" sz="1200" dirty="0">
                <a:solidFill>
                  <a:schemeClr val="accent4"/>
                </a:solidFill>
              </a:rPr>
              <a:t>83</a:t>
            </a:r>
          </a:p>
        </p:txBody>
      </p:sp>
      <p:sp>
        <p:nvSpPr>
          <p:cNvPr id="22" name="TextBox 21">
            <a:extLst>
              <a:ext uri="{FF2B5EF4-FFF2-40B4-BE49-F238E27FC236}">
                <a16:creationId xmlns:a16="http://schemas.microsoft.com/office/drawing/2014/main" id="{8CB0B6FB-D2DB-46AE-9D09-4EF94322ACCC}"/>
              </a:ext>
            </a:extLst>
          </p:cNvPr>
          <p:cNvSpPr txBox="1"/>
          <p:nvPr/>
        </p:nvSpPr>
        <p:spPr>
          <a:xfrm>
            <a:off x="973668" y="2488102"/>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05</a:t>
            </a:r>
          </a:p>
        </p:txBody>
      </p:sp>
      <p:sp>
        <p:nvSpPr>
          <p:cNvPr id="23" name="TextBox 22">
            <a:extLst>
              <a:ext uri="{FF2B5EF4-FFF2-40B4-BE49-F238E27FC236}">
                <a16:creationId xmlns:a16="http://schemas.microsoft.com/office/drawing/2014/main" id="{C201B38B-01B4-43FF-81E7-3A0189779882}"/>
              </a:ext>
            </a:extLst>
          </p:cNvPr>
          <p:cNvSpPr txBox="1"/>
          <p:nvPr/>
        </p:nvSpPr>
        <p:spPr>
          <a:xfrm>
            <a:off x="973668" y="2705101"/>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06</a:t>
            </a:r>
          </a:p>
        </p:txBody>
      </p:sp>
      <p:sp>
        <p:nvSpPr>
          <p:cNvPr id="25" name="TextBox 24">
            <a:extLst>
              <a:ext uri="{FF2B5EF4-FFF2-40B4-BE49-F238E27FC236}">
                <a16:creationId xmlns:a16="http://schemas.microsoft.com/office/drawing/2014/main" id="{4A123831-43AE-4F95-8146-E0ACDCB2AA4E}"/>
              </a:ext>
            </a:extLst>
          </p:cNvPr>
          <p:cNvSpPr txBox="1"/>
          <p:nvPr/>
        </p:nvSpPr>
        <p:spPr>
          <a:xfrm>
            <a:off x="973668" y="3336731"/>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08</a:t>
            </a:r>
          </a:p>
        </p:txBody>
      </p:sp>
      <p:sp>
        <p:nvSpPr>
          <p:cNvPr id="26" name="TextBox 25">
            <a:extLst>
              <a:ext uri="{FF2B5EF4-FFF2-40B4-BE49-F238E27FC236}">
                <a16:creationId xmlns:a16="http://schemas.microsoft.com/office/drawing/2014/main" id="{F4732FDB-FF0B-41F8-9D38-FA73577A982D}"/>
              </a:ext>
            </a:extLst>
          </p:cNvPr>
          <p:cNvSpPr txBox="1"/>
          <p:nvPr/>
        </p:nvSpPr>
        <p:spPr>
          <a:xfrm>
            <a:off x="973668" y="3549497"/>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09</a:t>
            </a:r>
          </a:p>
        </p:txBody>
      </p:sp>
      <p:sp>
        <p:nvSpPr>
          <p:cNvPr id="27" name="TextBox 26">
            <a:extLst>
              <a:ext uri="{FF2B5EF4-FFF2-40B4-BE49-F238E27FC236}">
                <a16:creationId xmlns:a16="http://schemas.microsoft.com/office/drawing/2014/main" id="{B512ABAA-7BBB-42D0-BAFE-9CD8F9376B51}"/>
              </a:ext>
            </a:extLst>
          </p:cNvPr>
          <p:cNvSpPr txBox="1"/>
          <p:nvPr/>
        </p:nvSpPr>
        <p:spPr>
          <a:xfrm>
            <a:off x="973668" y="3763885"/>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10</a:t>
            </a:r>
          </a:p>
        </p:txBody>
      </p:sp>
      <p:sp>
        <p:nvSpPr>
          <p:cNvPr id="28" name="TextBox 27">
            <a:extLst>
              <a:ext uri="{FF2B5EF4-FFF2-40B4-BE49-F238E27FC236}">
                <a16:creationId xmlns:a16="http://schemas.microsoft.com/office/drawing/2014/main" id="{4D88CCC6-1EE6-4148-B630-A948F0CACC24}"/>
              </a:ext>
            </a:extLst>
          </p:cNvPr>
          <p:cNvSpPr txBox="1"/>
          <p:nvPr/>
        </p:nvSpPr>
        <p:spPr>
          <a:xfrm>
            <a:off x="973668" y="3979785"/>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11</a:t>
            </a:r>
          </a:p>
        </p:txBody>
      </p:sp>
      <p:sp>
        <p:nvSpPr>
          <p:cNvPr id="29" name="TextBox 28">
            <a:extLst>
              <a:ext uri="{FF2B5EF4-FFF2-40B4-BE49-F238E27FC236}">
                <a16:creationId xmlns:a16="http://schemas.microsoft.com/office/drawing/2014/main" id="{DD935DAE-E72A-4265-887D-315C8DB8F81A}"/>
              </a:ext>
            </a:extLst>
          </p:cNvPr>
          <p:cNvSpPr txBox="1"/>
          <p:nvPr/>
        </p:nvSpPr>
        <p:spPr>
          <a:xfrm>
            <a:off x="973668" y="4194998"/>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12</a:t>
            </a:r>
          </a:p>
        </p:txBody>
      </p:sp>
      <p:sp>
        <p:nvSpPr>
          <p:cNvPr id="30" name="TextBox 29">
            <a:extLst>
              <a:ext uri="{FF2B5EF4-FFF2-40B4-BE49-F238E27FC236}">
                <a16:creationId xmlns:a16="http://schemas.microsoft.com/office/drawing/2014/main" id="{DE937534-0E0E-47E8-A90E-4EDFC5DAD6BC}"/>
              </a:ext>
            </a:extLst>
          </p:cNvPr>
          <p:cNvSpPr txBox="1"/>
          <p:nvPr/>
        </p:nvSpPr>
        <p:spPr>
          <a:xfrm>
            <a:off x="973668" y="4413098"/>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13</a:t>
            </a:r>
          </a:p>
        </p:txBody>
      </p:sp>
      <p:sp>
        <p:nvSpPr>
          <p:cNvPr id="31" name="TextBox 30">
            <a:extLst>
              <a:ext uri="{FF2B5EF4-FFF2-40B4-BE49-F238E27FC236}">
                <a16:creationId xmlns:a16="http://schemas.microsoft.com/office/drawing/2014/main" id="{9F315002-39BA-43D9-A6C6-3575F20A9EB1}"/>
              </a:ext>
            </a:extLst>
          </p:cNvPr>
          <p:cNvSpPr txBox="1"/>
          <p:nvPr/>
        </p:nvSpPr>
        <p:spPr>
          <a:xfrm>
            <a:off x="4080935" y="2505034"/>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63</a:t>
            </a:r>
          </a:p>
        </p:txBody>
      </p:sp>
      <p:sp>
        <p:nvSpPr>
          <p:cNvPr id="32" name="TextBox 31">
            <a:extLst>
              <a:ext uri="{FF2B5EF4-FFF2-40B4-BE49-F238E27FC236}">
                <a16:creationId xmlns:a16="http://schemas.microsoft.com/office/drawing/2014/main" id="{1A64F8CD-E16D-4429-B03D-F247D5A99DE4}"/>
              </a:ext>
            </a:extLst>
          </p:cNvPr>
          <p:cNvSpPr txBox="1"/>
          <p:nvPr/>
        </p:nvSpPr>
        <p:spPr>
          <a:xfrm>
            <a:off x="4080935" y="2717800"/>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67</a:t>
            </a:r>
          </a:p>
        </p:txBody>
      </p:sp>
      <p:sp>
        <p:nvSpPr>
          <p:cNvPr id="33" name="TextBox 32">
            <a:extLst>
              <a:ext uri="{FF2B5EF4-FFF2-40B4-BE49-F238E27FC236}">
                <a16:creationId xmlns:a16="http://schemas.microsoft.com/office/drawing/2014/main" id="{CA6BDF3E-FC20-4304-A7E2-3EA079A7C06D}"/>
              </a:ext>
            </a:extLst>
          </p:cNvPr>
          <p:cNvSpPr txBox="1"/>
          <p:nvPr/>
        </p:nvSpPr>
        <p:spPr>
          <a:xfrm>
            <a:off x="4080935" y="2932188"/>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69</a:t>
            </a:r>
          </a:p>
        </p:txBody>
      </p:sp>
      <p:sp>
        <p:nvSpPr>
          <p:cNvPr id="34" name="TextBox 33">
            <a:extLst>
              <a:ext uri="{FF2B5EF4-FFF2-40B4-BE49-F238E27FC236}">
                <a16:creationId xmlns:a16="http://schemas.microsoft.com/office/drawing/2014/main" id="{9F7E1967-E3ED-4BF8-A121-99C245705913}"/>
              </a:ext>
            </a:extLst>
          </p:cNvPr>
          <p:cNvSpPr txBox="1"/>
          <p:nvPr/>
        </p:nvSpPr>
        <p:spPr>
          <a:xfrm>
            <a:off x="4080935" y="3138102"/>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71</a:t>
            </a:r>
          </a:p>
        </p:txBody>
      </p:sp>
      <p:sp>
        <p:nvSpPr>
          <p:cNvPr id="35" name="TextBox 34">
            <a:extLst>
              <a:ext uri="{FF2B5EF4-FFF2-40B4-BE49-F238E27FC236}">
                <a16:creationId xmlns:a16="http://schemas.microsoft.com/office/drawing/2014/main" id="{AEA42C2B-A98B-4B6A-9AFA-F1AF1D002D59}"/>
              </a:ext>
            </a:extLst>
          </p:cNvPr>
          <p:cNvSpPr txBox="1"/>
          <p:nvPr/>
        </p:nvSpPr>
        <p:spPr>
          <a:xfrm>
            <a:off x="4080935" y="3355101"/>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72</a:t>
            </a:r>
          </a:p>
        </p:txBody>
      </p:sp>
      <p:sp>
        <p:nvSpPr>
          <p:cNvPr id="36" name="TextBox 35">
            <a:extLst>
              <a:ext uri="{FF2B5EF4-FFF2-40B4-BE49-F238E27FC236}">
                <a16:creationId xmlns:a16="http://schemas.microsoft.com/office/drawing/2014/main" id="{C5E5D714-3FA8-4E83-A1F2-9A2F607A2D98}"/>
              </a:ext>
            </a:extLst>
          </p:cNvPr>
          <p:cNvSpPr txBox="1"/>
          <p:nvPr/>
        </p:nvSpPr>
        <p:spPr>
          <a:xfrm>
            <a:off x="4080935" y="3569489"/>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77</a:t>
            </a:r>
          </a:p>
        </p:txBody>
      </p:sp>
      <p:sp>
        <p:nvSpPr>
          <p:cNvPr id="37" name="TextBox 36">
            <a:extLst>
              <a:ext uri="{FF2B5EF4-FFF2-40B4-BE49-F238E27FC236}">
                <a16:creationId xmlns:a16="http://schemas.microsoft.com/office/drawing/2014/main" id="{4C320DD9-9160-43DC-A0B6-3603A00A009E}"/>
              </a:ext>
            </a:extLst>
          </p:cNvPr>
          <p:cNvSpPr txBox="1"/>
          <p:nvPr/>
        </p:nvSpPr>
        <p:spPr>
          <a:xfrm>
            <a:off x="4080935" y="3769447"/>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78</a:t>
            </a:r>
          </a:p>
        </p:txBody>
      </p:sp>
      <p:sp>
        <p:nvSpPr>
          <p:cNvPr id="38" name="TextBox 37">
            <a:extLst>
              <a:ext uri="{FF2B5EF4-FFF2-40B4-BE49-F238E27FC236}">
                <a16:creationId xmlns:a16="http://schemas.microsoft.com/office/drawing/2014/main" id="{4CF15DD3-0AC3-4605-82EB-3301C415BFFE}"/>
              </a:ext>
            </a:extLst>
          </p:cNvPr>
          <p:cNvSpPr txBox="1"/>
          <p:nvPr/>
        </p:nvSpPr>
        <p:spPr>
          <a:xfrm>
            <a:off x="4080935" y="3994912"/>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79</a:t>
            </a:r>
          </a:p>
        </p:txBody>
      </p:sp>
      <p:sp>
        <p:nvSpPr>
          <p:cNvPr id="41" name="TextBox 40">
            <a:extLst>
              <a:ext uri="{FF2B5EF4-FFF2-40B4-BE49-F238E27FC236}">
                <a16:creationId xmlns:a16="http://schemas.microsoft.com/office/drawing/2014/main" id="{DAF32C70-801D-496A-B777-81B37E41AD6E}"/>
              </a:ext>
            </a:extLst>
          </p:cNvPr>
          <p:cNvSpPr txBox="1"/>
          <p:nvPr/>
        </p:nvSpPr>
        <p:spPr>
          <a:xfrm>
            <a:off x="4080935" y="4596495"/>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84</a:t>
            </a:r>
          </a:p>
        </p:txBody>
      </p:sp>
      <p:sp>
        <p:nvSpPr>
          <p:cNvPr id="42" name="TextBox 41">
            <a:extLst>
              <a:ext uri="{FF2B5EF4-FFF2-40B4-BE49-F238E27FC236}">
                <a16:creationId xmlns:a16="http://schemas.microsoft.com/office/drawing/2014/main" id="{5FBCEFE1-1028-495D-9884-0D8D181869F5}"/>
              </a:ext>
            </a:extLst>
          </p:cNvPr>
          <p:cNvSpPr txBox="1"/>
          <p:nvPr/>
        </p:nvSpPr>
        <p:spPr>
          <a:xfrm>
            <a:off x="4080935" y="4800263"/>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85</a:t>
            </a:r>
          </a:p>
        </p:txBody>
      </p:sp>
      <p:sp>
        <p:nvSpPr>
          <p:cNvPr id="45" name="TextBox 44">
            <a:extLst>
              <a:ext uri="{FF2B5EF4-FFF2-40B4-BE49-F238E27FC236}">
                <a16:creationId xmlns:a16="http://schemas.microsoft.com/office/drawing/2014/main" id="{4F973EDF-A58C-4E0A-90EA-EA57134BF649}"/>
              </a:ext>
            </a:extLst>
          </p:cNvPr>
          <p:cNvSpPr txBox="1"/>
          <p:nvPr/>
        </p:nvSpPr>
        <p:spPr>
          <a:xfrm>
            <a:off x="7128935" y="3289303"/>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108</a:t>
            </a:r>
          </a:p>
        </p:txBody>
      </p:sp>
      <p:sp>
        <p:nvSpPr>
          <p:cNvPr id="46" name="TextBox 45">
            <a:extLst>
              <a:ext uri="{FF2B5EF4-FFF2-40B4-BE49-F238E27FC236}">
                <a16:creationId xmlns:a16="http://schemas.microsoft.com/office/drawing/2014/main" id="{0F743903-F571-4647-A78E-BA8DB8A144DD}"/>
              </a:ext>
            </a:extLst>
          </p:cNvPr>
          <p:cNvSpPr txBox="1"/>
          <p:nvPr/>
        </p:nvSpPr>
        <p:spPr>
          <a:xfrm>
            <a:off x="7128935" y="3502069"/>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109</a:t>
            </a:r>
          </a:p>
        </p:txBody>
      </p:sp>
      <p:sp>
        <p:nvSpPr>
          <p:cNvPr id="47" name="TextBox 46">
            <a:extLst>
              <a:ext uri="{FF2B5EF4-FFF2-40B4-BE49-F238E27FC236}">
                <a16:creationId xmlns:a16="http://schemas.microsoft.com/office/drawing/2014/main" id="{FFA51745-F7F3-4965-8001-A51E78BA7DD1}"/>
              </a:ext>
            </a:extLst>
          </p:cNvPr>
          <p:cNvSpPr txBox="1"/>
          <p:nvPr/>
        </p:nvSpPr>
        <p:spPr>
          <a:xfrm>
            <a:off x="7128935" y="3720690"/>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110</a:t>
            </a:r>
          </a:p>
        </p:txBody>
      </p:sp>
      <p:sp>
        <p:nvSpPr>
          <p:cNvPr id="90" name="TextBox 89">
            <a:extLst>
              <a:ext uri="{FF2B5EF4-FFF2-40B4-BE49-F238E27FC236}">
                <a16:creationId xmlns:a16="http://schemas.microsoft.com/office/drawing/2014/main" id="{C98F1C76-C0F6-496A-89D8-FA1F3CBB2B5A}"/>
              </a:ext>
            </a:extLst>
          </p:cNvPr>
          <p:cNvSpPr txBox="1"/>
          <p:nvPr/>
        </p:nvSpPr>
        <p:spPr>
          <a:xfrm>
            <a:off x="4080935" y="5018703"/>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90</a:t>
            </a:r>
          </a:p>
        </p:txBody>
      </p:sp>
      <p:sp>
        <p:nvSpPr>
          <p:cNvPr id="91" name="TextBox 90">
            <a:extLst>
              <a:ext uri="{FF2B5EF4-FFF2-40B4-BE49-F238E27FC236}">
                <a16:creationId xmlns:a16="http://schemas.microsoft.com/office/drawing/2014/main" id="{D4F6F33B-3030-465F-B4D7-1ECDDFA25338}"/>
              </a:ext>
            </a:extLst>
          </p:cNvPr>
          <p:cNvSpPr txBox="1"/>
          <p:nvPr/>
        </p:nvSpPr>
        <p:spPr>
          <a:xfrm>
            <a:off x="4080935" y="5241889"/>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91</a:t>
            </a:r>
          </a:p>
        </p:txBody>
      </p:sp>
      <p:sp>
        <p:nvSpPr>
          <p:cNvPr id="94" name="TextBox 93">
            <a:extLst>
              <a:ext uri="{FF2B5EF4-FFF2-40B4-BE49-F238E27FC236}">
                <a16:creationId xmlns:a16="http://schemas.microsoft.com/office/drawing/2014/main" id="{56D00106-BCBA-415C-9B9F-FB752A0AF026}"/>
              </a:ext>
            </a:extLst>
          </p:cNvPr>
          <p:cNvSpPr txBox="1"/>
          <p:nvPr/>
        </p:nvSpPr>
        <p:spPr>
          <a:xfrm>
            <a:off x="973668" y="4618338"/>
            <a:ext cx="283634" cy="138499"/>
          </a:xfrm>
          <a:prstGeom prst="rect">
            <a:avLst/>
          </a:prstGeom>
        </p:spPr>
        <p:txBody>
          <a:bodyPr wrap="square" lIns="0" tIns="0" rIns="0" bIns="0" rtlCol="0">
            <a:spAutoFit/>
          </a:bodyPr>
          <a:lstStyle/>
          <a:p>
            <a:pPr marL="0" lvl="1" indent="3175">
              <a:lnSpc>
                <a:spcPct val="90000"/>
              </a:lnSpc>
              <a:spcBef>
                <a:spcPts val="600"/>
              </a:spcBef>
              <a:buClr>
                <a:schemeClr val="tx2"/>
              </a:buClr>
              <a:buSzPct val="90000"/>
            </a:pPr>
            <a:r>
              <a:rPr lang="en-US" sz="1000" dirty="0">
                <a:solidFill>
                  <a:schemeClr val="tx2"/>
                </a:solidFill>
              </a:rPr>
              <a:t>14</a:t>
            </a:r>
          </a:p>
        </p:txBody>
      </p:sp>
      <p:sp>
        <p:nvSpPr>
          <p:cNvPr id="81" name="TextBox 80">
            <a:extLst>
              <a:ext uri="{FF2B5EF4-FFF2-40B4-BE49-F238E27FC236}">
                <a16:creationId xmlns:a16="http://schemas.microsoft.com/office/drawing/2014/main" id="{347E680C-1C74-4517-93F2-2D8DFC2C84E1}"/>
              </a:ext>
            </a:extLst>
          </p:cNvPr>
          <p:cNvSpPr txBox="1"/>
          <p:nvPr/>
        </p:nvSpPr>
        <p:spPr>
          <a:xfrm>
            <a:off x="577850" y="4983049"/>
            <a:ext cx="283634" cy="166199"/>
          </a:xfrm>
          <a:prstGeom prst="rect">
            <a:avLst/>
          </a:prstGeom>
        </p:spPr>
        <p:txBody>
          <a:bodyPr wrap="square" lIns="0" tIns="0" rIns="0" bIns="0" rtlCol="0">
            <a:spAutoFit/>
          </a:bodyPr>
          <a:lstStyle/>
          <a:p>
            <a:pPr algn="r">
              <a:lnSpc>
                <a:spcPct val="90000"/>
              </a:lnSpc>
              <a:spcBef>
                <a:spcPts val="1800"/>
              </a:spcBef>
              <a:buClr>
                <a:schemeClr val="accent2"/>
              </a:buClr>
              <a:buSzPct val="90000"/>
              <a:buFont typeface="Open Sans" panose="020B0606030504020204" pitchFamily="34" charset="0"/>
              <a:buChar char="​"/>
            </a:pPr>
            <a:r>
              <a:rPr lang="en-US" sz="1200" dirty="0">
                <a:solidFill>
                  <a:schemeClr val="accent4"/>
                </a:solidFill>
              </a:rPr>
              <a:t>15</a:t>
            </a:r>
          </a:p>
        </p:txBody>
      </p:sp>
      <p:sp>
        <p:nvSpPr>
          <p:cNvPr id="4" name="Rectangle 3">
            <a:hlinkClick r:id="rId3" action="ppaction://hlinksldjump"/>
            <a:extLst>
              <a:ext uri="{FF2B5EF4-FFF2-40B4-BE49-F238E27FC236}">
                <a16:creationId xmlns:a16="http://schemas.microsoft.com/office/drawing/2014/main" id="{859C0E42-6E80-4082-9B57-39F26AE192A4}"/>
              </a:ext>
            </a:extLst>
          </p:cNvPr>
          <p:cNvSpPr/>
          <p:nvPr/>
        </p:nvSpPr>
        <p:spPr>
          <a:xfrm>
            <a:off x="937260" y="2238375"/>
            <a:ext cx="891540"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accent4"/>
              </a:solidFill>
            </a:endParaRPr>
          </a:p>
        </p:txBody>
      </p:sp>
      <p:sp>
        <p:nvSpPr>
          <p:cNvPr id="49" name="Rectangle 48">
            <a:hlinkClick r:id="rId4" action="ppaction://hlinksldjump"/>
            <a:extLst>
              <a:ext uri="{FF2B5EF4-FFF2-40B4-BE49-F238E27FC236}">
                <a16:creationId xmlns:a16="http://schemas.microsoft.com/office/drawing/2014/main" id="{773D0F68-49D5-468D-82D8-DD846265D69F}"/>
              </a:ext>
            </a:extLst>
          </p:cNvPr>
          <p:cNvSpPr/>
          <p:nvPr/>
        </p:nvSpPr>
        <p:spPr>
          <a:xfrm>
            <a:off x="1226820" y="2453640"/>
            <a:ext cx="662940"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0" name="Rectangle 49">
            <a:hlinkClick r:id="rId5" action="ppaction://hlinksldjump"/>
            <a:extLst>
              <a:ext uri="{FF2B5EF4-FFF2-40B4-BE49-F238E27FC236}">
                <a16:creationId xmlns:a16="http://schemas.microsoft.com/office/drawing/2014/main" id="{7F52A47F-B663-450A-B357-95ED0D756FBD}"/>
              </a:ext>
            </a:extLst>
          </p:cNvPr>
          <p:cNvSpPr/>
          <p:nvPr/>
        </p:nvSpPr>
        <p:spPr>
          <a:xfrm>
            <a:off x="1226820" y="2680335"/>
            <a:ext cx="662940"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1" name="Rectangle 50">
            <a:hlinkClick r:id="rId6" action="ppaction://hlinksldjump"/>
            <a:extLst>
              <a:ext uri="{FF2B5EF4-FFF2-40B4-BE49-F238E27FC236}">
                <a16:creationId xmlns:a16="http://schemas.microsoft.com/office/drawing/2014/main" id="{BF7F761E-D51E-45A1-BA9F-308303C5CE3D}"/>
              </a:ext>
            </a:extLst>
          </p:cNvPr>
          <p:cNvSpPr/>
          <p:nvPr/>
        </p:nvSpPr>
        <p:spPr>
          <a:xfrm>
            <a:off x="933449" y="3068955"/>
            <a:ext cx="145732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2" name="Rectangle 51">
            <a:hlinkClick r:id="rId4" action="ppaction://hlinksldjump"/>
            <a:extLst>
              <a:ext uri="{FF2B5EF4-FFF2-40B4-BE49-F238E27FC236}">
                <a16:creationId xmlns:a16="http://schemas.microsoft.com/office/drawing/2014/main" id="{36F6A2A8-CEE5-43E5-83A1-A779108F8DFD}"/>
              </a:ext>
            </a:extLst>
          </p:cNvPr>
          <p:cNvSpPr/>
          <p:nvPr/>
        </p:nvSpPr>
        <p:spPr>
          <a:xfrm>
            <a:off x="1255395" y="3288030"/>
            <a:ext cx="1135379"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3" name="Rectangle 52">
            <a:hlinkClick r:id="rId5" action="ppaction://hlinksldjump"/>
            <a:extLst>
              <a:ext uri="{FF2B5EF4-FFF2-40B4-BE49-F238E27FC236}">
                <a16:creationId xmlns:a16="http://schemas.microsoft.com/office/drawing/2014/main" id="{443ED647-1618-412A-ADE4-48B1F1A4E716}"/>
              </a:ext>
            </a:extLst>
          </p:cNvPr>
          <p:cNvSpPr/>
          <p:nvPr/>
        </p:nvSpPr>
        <p:spPr>
          <a:xfrm>
            <a:off x="1255395" y="3495675"/>
            <a:ext cx="135318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4" name="Rectangle 53">
            <a:hlinkClick r:id="rId7" action="ppaction://hlinksldjump"/>
            <a:extLst>
              <a:ext uri="{FF2B5EF4-FFF2-40B4-BE49-F238E27FC236}">
                <a16:creationId xmlns:a16="http://schemas.microsoft.com/office/drawing/2014/main" id="{A811E161-1A7B-4090-85FF-8D569598427C}"/>
              </a:ext>
            </a:extLst>
          </p:cNvPr>
          <p:cNvSpPr/>
          <p:nvPr/>
        </p:nvSpPr>
        <p:spPr>
          <a:xfrm>
            <a:off x="1255395" y="3721735"/>
            <a:ext cx="187896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5" name="Rectangle 54">
            <a:hlinkClick r:id="rId8" action="ppaction://hlinksldjump"/>
            <a:extLst>
              <a:ext uri="{FF2B5EF4-FFF2-40B4-BE49-F238E27FC236}">
                <a16:creationId xmlns:a16="http://schemas.microsoft.com/office/drawing/2014/main" id="{85ED3A00-F96A-4FD2-AD0A-B05F5E2ADC1A}"/>
              </a:ext>
            </a:extLst>
          </p:cNvPr>
          <p:cNvSpPr/>
          <p:nvPr/>
        </p:nvSpPr>
        <p:spPr>
          <a:xfrm>
            <a:off x="1255395" y="3935095"/>
            <a:ext cx="132270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6" name="Rectangle 55">
            <a:hlinkClick r:id="rId9" action="ppaction://hlinksldjump"/>
            <a:extLst>
              <a:ext uri="{FF2B5EF4-FFF2-40B4-BE49-F238E27FC236}">
                <a16:creationId xmlns:a16="http://schemas.microsoft.com/office/drawing/2014/main" id="{91249DE2-F75B-4FB3-8CDD-BF4364319E77}"/>
              </a:ext>
            </a:extLst>
          </p:cNvPr>
          <p:cNvSpPr/>
          <p:nvPr/>
        </p:nvSpPr>
        <p:spPr>
          <a:xfrm>
            <a:off x="1255395" y="4148455"/>
            <a:ext cx="143446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7" name="Rectangle 56">
            <a:hlinkClick r:id="rId10" action="ppaction://hlinksldjump"/>
            <a:extLst>
              <a:ext uri="{FF2B5EF4-FFF2-40B4-BE49-F238E27FC236}">
                <a16:creationId xmlns:a16="http://schemas.microsoft.com/office/drawing/2014/main" id="{BC1FFBA5-6158-488E-88C6-A6EF1405B2DE}"/>
              </a:ext>
            </a:extLst>
          </p:cNvPr>
          <p:cNvSpPr/>
          <p:nvPr/>
        </p:nvSpPr>
        <p:spPr>
          <a:xfrm>
            <a:off x="1255395" y="4354195"/>
            <a:ext cx="148526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8" name="Rectangle 57">
            <a:hlinkClick r:id="rId11" action="ppaction://hlinksldjump"/>
            <a:extLst>
              <a:ext uri="{FF2B5EF4-FFF2-40B4-BE49-F238E27FC236}">
                <a16:creationId xmlns:a16="http://schemas.microsoft.com/office/drawing/2014/main" id="{366DF4E3-79FA-4541-BB02-67452613C3EA}"/>
              </a:ext>
            </a:extLst>
          </p:cNvPr>
          <p:cNvSpPr/>
          <p:nvPr/>
        </p:nvSpPr>
        <p:spPr>
          <a:xfrm>
            <a:off x="1255395" y="4559935"/>
            <a:ext cx="155130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9" name="Rectangle 58">
            <a:hlinkClick r:id="rId12" action="ppaction://hlinksldjump"/>
            <a:extLst>
              <a:ext uri="{FF2B5EF4-FFF2-40B4-BE49-F238E27FC236}">
                <a16:creationId xmlns:a16="http://schemas.microsoft.com/office/drawing/2014/main" id="{CBAC6969-7473-4BD1-9AA8-51F0AC2049BE}"/>
              </a:ext>
            </a:extLst>
          </p:cNvPr>
          <p:cNvSpPr/>
          <p:nvPr/>
        </p:nvSpPr>
        <p:spPr>
          <a:xfrm>
            <a:off x="897255" y="4951095"/>
            <a:ext cx="170624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0" name="Rectangle 59">
            <a:hlinkClick r:id="rId13" action="ppaction://hlinksldjump"/>
            <a:extLst>
              <a:ext uri="{FF2B5EF4-FFF2-40B4-BE49-F238E27FC236}">
                <a16:creationId xmlns:a16="http://schemas.microsoft.com/office/drawing/2014/main" id="{8CDC30E8-4787-45BD-8242-A8999BB92C11}"/>
              </a:ext>
            </a:extLst>
          </p:cNvPr>
          <p:cNvSpPr/>
          <p:nvPr/>
        </p:nvSpPr>
        <p:spPr>
          <a:xfrm>
            <a:off x="4011295" y="2223135"/>
            <a:ext cx="188404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accent4"/>
              </a:solidFill>
            </a:endParaRPr>
          </a:p>
        </p:txBody>
      </p:sp>
      <p:sp>
        <p:nvSpPr>
          <p:cNvPr id="61" name="Rectangle 60">
            <a:hlinkClick r:id="rId14" action="ppaction://hlinksldjump"/>
            <a:extLst>
              <a:ext uri="{FF2B5EF4-FFF2-40B4-BE49-F238E27FC236}">
                <a16:creationId xmlns:a16="http://schemas.microsoft.com/office/drawing/2014/main" id="{80D221BF-E27C-43BE-858E-332819F2389D}"/>
              </a:ext>
            </a:extLst>
          </p:cNvPr>
          <p:cNvSpPr/>
          <p:nvPr/>
        </p:nvSpPr>
        <p:spPr>
          <a:xfrm>
            <a:off x="4311015" y="2454275"/>
            <a:ext cx="42100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2" name="Rectangle 61">
            <a:hlinkClick r:id="rId15" action="ppaction://hlinksldjump"/>
            <a:extLst>
              <a:ext uri="{FF2B5EF4-FFF2-40B4-BE49-F238E27FC236}">
                <a16:creationId xmlns:a16="http://schemas.microsoft.com/office/drawing/2014/main" id="{10774F4B-BEF9-48CF-87D2-B5E1E08B9DE9}"/>
              </a:ext>
            </a:extLst>
          </p:cNvPr>
          <p:cNvSpPr/>
          <p:nvPr/>
        </p:nvSpPr>
        <p:spPr>
          <a:xfrm>
            <a:off x="4311015" y="2667635"/>
            <a:ext cx="42100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3" name="Rectangle 62">
            <a:hlinkClick r:id="rId16" action="ppaction://hlinksldjump"/>
            <a:extLst>
              <a:ext uri="{FF2B5EF4-FFF2-40B4-BE49-F238E27FC236}">
                <a16:creationId xmlns:a16="http://schemas.microsoft.com/office/drawing/2014/main" id="{C0941FFB-8AEC-4102-A21C-93A990412A9D}"/>
              </a:ext>
            </a:extLst>
          </p:cNvPr>
          <p:cNvSpPr/>
          <p:nvPr/>
        </p:nvSpPr>
        <p:spPr>
          <a:xfrm>
            <a:off x="4311015" y="2883535"/>
            <a:ext cx="52514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4" name="Rectangle 63">
            <a:hlinkClick r:id="rId17" action="ppaction://hlinksldjump"/>
            <a:extLst>
              <a:ext uri="{FF2B5EF4-FFF2-40B4-BE49-F238E27FC236}">
                <a16:creationId xmlns:a16="http://schemas.microsoft.com/office/drawing/2014/main" id="{B90AA72D-D84C-4D0F-964C-98956952BABD}"/>
              </a:ext>
            </a:extLst>
          </p:cNvPr>
          <p:cNvSpPr/>
          <p:nvPr/>
        </p:nvSpPr>
        <p:spPr>
          <a:xfrm>
            <a:off x="4311015" y="3107055"/>
            <a:ext cx="52514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5" name="Rectangle 64">
            <a:hlinkClick r:id="rId18" action="ppaction://hlinksldjump"/>
            <a:extLst>
              <a:ext uri="{FF2B5EF4-FFF2-40B4-BE49-F238E27FC236}">
                <a16:creationId xmlns:a16="http://schemas.microsoft.com/office/drawing/2014/main" id="{0EA1A577-813B-477F-94EC-1F856B36B920}"/>
              </a:ext>
            </a:extLst>
          </p:cNvPr>
          <p:cNvSpPr/>
          <p:nvPr/>
        </p:nvSpPr>
        <p:spPr>
          <a:xfrm>
            <a:off x="4311015" y="3317875"/>
            <a:ext cx="88836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6" name="Rectangle 65">
            <a:hlinkClick r:id="rId19" action="ppaction://hlinksldjump"/>
            <a:extLst>
              <a:ext uri="{FF2B5EF4-FFF2-40B4-BE49-F238E27FC236}">
                <a16:creationId xmlns:a16="http://schemas.microsoft.com/office/drawing/2014/main" id="{D142B105-2C97-47CC-881A-196A872558DF}"/>
              </a:ext>
            </a:extLst>
          </p:cNvPr>
          <p:cNvSpPr/>
          <p:nvPr/>
        </p:nvSpPr>
        <p:spPr>
          <a:xfrm>
            <a:off x="4311015" y="3531235"/>
            <a:ext cx="88836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7" name="Rectangle 66">
            <a:hlinkClick r:id="rId20" action="ppaction://hlinksldjump"/>
            <a:extLst>
              <a:ext uri="{FF2B5EF4-FFF2-40B4-BE49-F238E27FC236}">
                <a16:creationId xmlns:a16="http://schemas.microsoft.com/office/drawing/2014/main" id="{E28A0B20-58C0-4584-B7E3-378BC41C235D}"/>
              </a:ext>
            </a:extLst>
          </p:cNvPr>
          <p:cNvSpPr/>
          <p:nvPr/>
        </p:nvSpPr>
        <p:spPr>
          <a:xfrm>
            <a:off x="4311015" y="3742055"/>
            <a:ext cx="88836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8" name="Rectangle 67">
            <a:hlinkClick r:id="rId21" action="ppaction://hlinksldjump"/>
            <a:extLst>
              <a:ext uri="{FF2B5EF4-FFF2-40B4-BE49-F238E27FC236}">
                <a16:creationId xmlns:a16="http://schemas.microsoft.com/office/drawing/2014/main" id="{C5147B90-D631-4F41-B778-207A25C92F01}"/>
              </a:ext>
            </a:extLst>
          </p:cNvPr>
          <p:cNvSpPr/>
          <p:nvPr/>
        </p:nvSpPr>
        <p:spPr>
          <a:xfrm>
            <a:off x="4311015" y="3968115"/>
            <a:ext cx="43116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9" name="Rectangle 68">
            <a:hlinkClick r:id="rId22" action="ppaction://hlinksldjump"/>
            <a:extLst>
              <a:ext uri="{FF2B5EF4-FFF2-40B4-BE49-F238E27FC236}">
                <a16:creationId xmlns:a16="http://schemas.microsoft.com/office/drawing/2014/main" id="{282C22E5-E4EF-4E7B-AF02-654D4CC87AB2}"/>
              </a:ext>
            </a:extLst>
          </p:cNvPr>
          <p:cNvSpPr/>
          <p:nvPr/>
        </p:nvSpPr>
        <p:spPr>
          <a:xfrm>
            <a:off x="3996055" y="4328795"/>
            <a:ext cx="238696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0" name="Rectangle 69">
            <a:hlinkClick r:id="rId23" action="ppaction://hlinksldjump"/>
            <a:extLst>
              <a:ext uri="{FF2B5EF4-FFF2-40B4-BE49-F238E27FC236}">
                <a16:creationId xmlns:a16="http://schemas.microsoft.com/office/drawing/2014/main" id="{3BC6AA04-9144-4C6E-9CA2-CF995348529E}"/>
              </a:ext>
            </a:extLst>
          </p:cNvPr>
          <p:cNvSpPr/>
          <p:nvPr/>
        </p:nvSpPr>
        <p:spPr>
          <a:xfrm>
            <a:off x="4318635" y="4557395"/>
            <a:ext cx="111188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1" name="Rectangle 70">
            <a:hlinkClick r:id="rId24" action="ppaction://hlinksldjump"/>
            <a:extLst>
              <a:ext uri="{FF2B5EF4-FFF2-40B4-BE49-F238E27FC236}">
                <a16:creationId xmlns:a16="http://schemas.microsoft.com/office/drawing/2014/main" id="{68461C81-EE83-4058-8D84-6C93E9D7072E}"/>
              </a:ext>
            </a:extLst>
          </p:cNvPr>
          <p:cNvSpPr/>
          <p:nvPr/>
        </p:nvSpPr>
        <p:spPr>
          <a:xfrm>
            <a:off x="4318635" y="4773295"/>
            <a:ext cx="111188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2" name="Rectangle 71">
            <a:hlinkClick r:id="rId25" action="ppaction://hlinksldjump"/>
            <a:extLst>
              <a:ext uri="{FF2B5EF4-FFF2-40B4-BE49-F238E27FC236}">
                <a16:creationId xmlns:a16="http://schemas.microsoft.com/office/drawing/2014/main" id="{DA663EA2-FB83-4928-8EB4-3A06E385E261}"/>
              </a:ext>
            </a:extLst>
          </p:cNvPr>
          <p:cNvSpPr/>
          <p:nvPr/>
        </p:nvSpPr>
        <p:spPr>
          <a:xfrm>
            <a:off x="4318635" y="4981575"/>
            <a:ext cx="190182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3" name="Rectangle 72">
            <a:hlinkClick r:id="rId26" action="ppaction://hlinksldjump"/>
            <a:extLst>
              <a:ext uri="{FF2B5EF4-FFF2-40B4-BE49-F238E27FC236}">
                <a16:creationId xmlns:a16="http://schemas.microsoft.com/office/drawing/2014/main" id="{2DBC3287-F9EC-406F-ADE9-09E36468BFC6}"/>
              </a:ext>
            </a:extLst>
          </p:cNvPr>
          <p:cNvSpPr/>
          <p:nvPr/>
        </p:nvSpPr>
        <p:spPr>
          <a:xfrm>
            <a:off x="4318635" y="5210175"/>
            <a:ext cx="497205"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Rectangle 73">
            <a:hlinkClick r:id="rId27" action="ppaction://hlinksldjump"/>
            <a:extLst>
              <a:ext uri="{FF2B5EF4-FFF2-40B4-BE49-F238E27FC236}">
                <a16:creationId xmlns:a16="http://schemas.microsoft.com/office/drawing/2014/main" id="{1F756DEB-83FB-4885-BA30-286468094D08}"/>
              </a:ext>
            </a:extLst>
          </p:cNvPr>
          <p:cNvSpPr/>
          <p:nvPr/>
        </p:nvSpPr>
        <p:spPr>
          <a:xfrm>
            <a:off x="7080123" y="2244471"/>
            <a:ext cx="2039493"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accent4"/>
              </a:solidFill>
            </a:endParaRPr>
          </a:p>
        </p:txBody>
      </p:sp>
      <p:sp>
        <p:nvSpPr>
          <p:cNvPr id="75" name="Rectangle 74">
            <a:hlinkClick r:id="rId28" action="ppaction://hlinksldjump"/>
            <a:extLst>
              <a:ext uri="{FF2B5EF4-FFF2-40B4-BE49-F238E27FC236}">
                <a16:creationId xmlns:a16="http://schemas.microsoft.com/office/drawing/2014/main" id="{6387B34C-1912-401B-841E-E7166CB115C9}"/>
              </a:ext>
            </a:extLst>
          </p:cNvPr>
          <p:cNvSpPr/>
          <p:nvPr/>
        </p:nvSpPr>
        <p:spPr>
          <a:xfrm>
            <a:off x="7080123" y="2622423"/>
            <a:ext cx="2039493"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Rectangle 75">
            <a:hlinkClick r:id="rId29" action="ppaction://hlinksldjump"/>
            <a:extLst>
              <a:ext uri="{FF2B5EF4-FFF2-40B4-BE49-F238E27FC236}">
                <a16:creationId xmlns:a16="http://schemas.microsoft.com/office/drawing/2014/main" id="{CC0E91B1-D267-4DE6-8B02-000EAB0440F0}"/>
              </a:ext>
            </a:extLst>
          </p:cNvPr>
          <p:cNvSpPr/>
          <p:nvPr/>
        </p:nvSpPr>
        <p:spPr>
          <a:xfrm>
            <a:off x="7080123" y="3027807"/>
            <a:ext cx="1268349"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Rectangle 76">
            <a:hlinkClick r:id="rId30" action="ppaction://hlinksldjump"/>
            <a:extLst>
              <a:ext uri="{FF2B5EF4-FFF2-40B4-BE49-F238E27FC236}">
                <a16:creationId xmlns:a16="http://schemas.microsoft.com/office/drawing/2014/main" id="{6A318C3B-BC19-4E26-80F5-BD21B0F7C883}"/>
              </a:ext>
            </a:extLst>
          </p:cNvPr>
          <p:cNvSpPr/>
          <p:nvPr/>
        </p:nvSpPr>
        <p:spPr>
          <a:xfrm>
            <a:off x="7418451" y="3250311"/>
            <a:ext cx="655701"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Rectangle 77">
            <a:hlinkClick r:id="rId31" action="ppaction://hlinksldjump"/>
            <a:extLst>
              <a:ext uri="{FF2B5EF4-FFF2-40B4-BE49-F238E27FC236}">
                <a16:creationId xmlns:a16="http://schemas.microsoft.com/office/drawing/2014/main" id="{E8A3A1C8-EBCC-4FEB-BE6F-3115B415D1BF}"/>
              </a:ext>
            </a:extLst>
          </p:cNvPr>
          <p:cNvSpPr/>
          <p:nvPr/>
        </p:nvSpPr>
        <p:spPr>
          <a:xfrm>
            <a:off x="7418451" y="3472815"/>
            <a:ext cx="1323213"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Rectangle 78">
            <a:hlinkClick r:id="rId32" action="ppaction://hlinksldjump"/>
            <a:extLst>
              <a:ext uri="{FF2B5EF4-FFF2-40B4-BE49-F238E27FC236}">
                <a16:creationId xmlns:a16="http://schemas.microsoft.com/office/drawing/2014/main" id="{7F11D34F-FDDC-4152-AFC2-302AE22D81CC}"/>
              </a:ext>
            </a:extLst>
          </p:cNvPr>
          <p:cNvSpPr/>
          <p:nvPr/>
        </p:nvSpPr>
        <p:spPr>
          <a:xfrm>
            <a:off x="7418451" y="3667887"/>
            <a:ext cx="1323213" cy="2000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Rectangle 79">
            <a:hlinkClick r:id="rId33" action="ppaction://hlinksldjump"/>
            <a:extLst>
              <a:ext uri="{FF2B5EF4-FFF2-40B4-BE49-F238E27FC236}">
                <a16:creationId xmlns:a16="http://schemas.microsoft.com/office/drawing/2014/main" id="{DA716CEC-32EF-4A4E-AE91-2C67EC2E5848}"/>
              </a:ext>
            </a:extLst>
          </p:cNvPr>
          <p:cNvSpPr/>
          <p:nvPr/>
        </p:nvSpPr>
        <p:spPr>
          <a:xfrm>
            <a:off x="7070979" y="4042791"/>
            <a:ext cx="2042541" cy="3585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61244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E500-8A39-4D66-9D6F-4DD8A7A58466}"/>
              </a:ext>
            </a:extLst>
          </p:cNvPr>
          <p:cNvSpPr>
            <a:spLocks noGrp="1"/>
          </p:cNvSpPr>
          <p:nvPr>
            <p:ph type="title"/>
          </p:nvPr>
        </p:nvSpPr>
        <p:spPr/>
        <p:txBody>
          <a:bodyPr/>
          <a:lstStyle/>
          <a:p>
            <a:r>
              <a:rPr lang="en-US" dirty="0"/>
              <a:t>Section Header </a:t>
            </a:r>
            <a:br>
              <a:rPr lang="en-US" dirty="0"/>
            </a:br>
            <a:r>
              <a:rPr lang="en-US" dirty="0"/>
              <a:t>Layout with Photo</a:t>
            </a:r>
          </a:p>
        </p:txBody>
      </p:sp>
      <p:sp>
        <p:nvSpPr>
          <p:cNvPr id="3" name="Subtitle 2">
            <a:extLst>
              <a:ext uri="{FF2B5EF4-FFF2-40B4-BE49-F238E27FC236}">
                <a16:creationId xmlns:a16="http://schemas.microsoft.com/office/drawing/2014/main" id="{1286BB37-F693-484D-8D1E-6EE36965D64F}"/>
              </a:ext>
            </a:extLst>
          </p:cNvPr>
          <p:cNvSpPr>
            <a:spLocks noGrp="1"/>
          </p:cNvSpPr>
          <p:nvPr>
            <p:ph type="subTitle" idx="10"/>
          </p:nvPr>
        </p:nvSpPr>
        <p:spPr/>
        <p:txBody>
          <a:bodyPr/>
          <a:lstStyle/>
          <a:p>
            <a:r>
              <a:rPr lang="en-US" dirty="0"/>
              <a:t>Click to edit optional subtitle</a:t>
            </a:r>
          </a:p>
        </p:txBody>
      </p:sp>
      <p:sp>
        <p:nvSpPr>
          <p:cNvPr id="5" name="TextBox 4">
            <a:extLst>
              <a:ext uri="{FF2B5EF4-FFF2-40B4-BE49-F238E27FC236}">
                <a16:creationId xmlns:a16="http://schemas.microsoft.com/office/drawing/2014/main" id="{CFF88174-232C-4889-92F3-0407ACFC9BA3}"/>
              </a:ext>
            </a:extLst>
          </p:cNvPr>
          <p:cNvSpPr txBox="1"/>
          <p:nvPr>
            <p:custDataLst>
              <p:tags r:id="rId1"/>
            </p:custDataLst>
          </p:nvPr>
        </p:nvSpPr>
        <p:spPr>
          <a:xfrm>
            <a:off x="7597832" y="3833447"/>
            <a:ext cx="4290519" cy="2528384"/>
          </a:xfrm>
          <a:prstGeom prst="rect">
            <a:avLst/>
          </a:prstGeom>
          <a:solidFill>
            <a:srgbClr val="F2F2F2"/>
          </a:solidFill>
          <a:ln w="25400">
            <a:solidFill>
              <a:srgbClr val="F8981D"/>
            </a:solidFill>
            <a:prstDash val="solid"/>
            <a:miter lim="800000"/>
          </a:ln>
        </p:spPr>
        <p:txBody>
          <a:bodyPr wrap="square" lIns="91440" tIns="91440" rIns="91440" bIns="91440" rtlCol="0">
            <a:spAutoFit/>
          </a:bodyPr>
          <a:lstStyle/>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Note: </a:t>
            </a:r>
            <a:r>
              <a:rPr kumimoji="0" lang="en-US" sz="1050" b="0" i="0" u="none" strike="noStrike" kern="0" cap="none" spc="0" normalizeH="0" baseline="0" noProof="0" dirty="0">
                <a:ln>
                  <a:noFill/>
                </a:ln>
                <a:solidFill>
                  <a:srgbClr val="717074"/>
                </a:solidFill>
                <a:effectLst/>
                <a:uLnTx/>
                <a:uFillTx/>
              </a:rPr>
              <a:t>This photograph is in the background of the slide and cannot be selected with your cursor.</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0091DA"/>
                </a:solidFill>
                <a:effectLst/>
                <a:uLnTx/>
                <a:uFillTx/>
              </a:rPr>
              <a:t>To access the approved photos that can be used in place of this one, visit </a:t>
            </a:r>
            <a:r>
              <a:rPr kumimoji="0" lang="en-US" sz="1050" b="1" i="0" u="none" strike="noStrike" kern="0" cap="none" spc="0" normalizeH="0" baseline="0" noProof="0" dirty="0">
                <a:ln>
                  <a:noFill/>
                </a:ln>
                <a:solidFill>
                  <a:srgbClr val="0091DA"/>
                </a:solidFill>
                <a:effectLst/>
                <a:uLnTx/>
                <a:uFillTx/>
                <a:hlinkClick r:id="rId3"/>
              </a:rPr>
              <a:t>www.vmware.com/brand</a:t>
            </a:r>
            <a:r>
              <a:rPr kumimoji="0" lang="en-US" sz="1050" b="1" i="0" u="none" strike="noStrike" kern="0" cap="none" spc="0" normalizeH="0" baseline="0" noProof="0" dirty="0">
                <a:ln>
                  <a:noFill/>
                </a:ln>
                <a:solidFill>
                  <a:srgbClr val="0091DA"/>
                </a:solidFill>
                <a:effectLst/>
                <a:uLnTx/>
                <a:uFillTx/>
              </a:rPr>
              <a:t> and log on to the VMware Brand Central portal with your SSO. </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0" i="0" u="none" strike="noStrike" kern="0" cap="none" spc="0" normalizeH="0" baseline="0" noProof="0" dirty="0">
                <a:ln>
                  <a:noFill/>
                </a:ln>
                <a:solidFill>
                  <a:srgbClr val="717074"/>
                </a:solidFill>
                <a:effectLst/>
                <a:uLnTx/>
                <a:uFillTx/>
              </a:rPr>
              <a:t>To change this photo </a:t>
            </a:r>
            <a:r>
              <a:rPr lang="en-US" sz="1050" kern="0" dirty="0">
                <a:solidFill>
                  <a:srgbClr val="717074"/>
                </a:solidFill>
              </a:rPr>
              <a:t>to</a:t>
            </a:r>
            <a:r>
              <a:rPr kumimoji="0" lang="en-US" sz="1050" b="0" i="0" u="none" strike="noStrike" kern="0" cap="none" spc="0" normalizeH="0" baseline="0" noProof="0" dirty="0">
                <a:ln>
                  <a:noFill/>
                </a:ln>
                <a:solidFill>
                  <a:srgbClr val="717074"/>
                </a:solidFill>
                <a:effectLst/>
                <a:uLnTx/>
                <a:uFillTx/>
              </a:rPr>
              <a:t> one from Brand Central, right-click off of the slide area and choose “Format Background” from the pop-up menu.</a:t>
            </a:r>
          </a:p>
          <a:p>
            <a:pPr marL="0" marR="0" lvl="0" indent="0" defTabSz="914400" eaLnBrk="1" fontAlgn="auto" latinLnBrk="0" hangingPunct="1">
              <a:lnSpc>
                <a:spcPct val="90000"/>
              </a:lnSpc>
              <a:spcBef>
                <a:spcPts val="600"/>
              </a:spcBef>
              <a:spcAft>
                <a:spcPts val="0"/>
              </a:spcAft>
              <a:buClrTx/>
              <a:buSzTx/>
              <a:buFontTx/>
              <a:buNone/>
              <a:tabLst/>
              <a:defRPr/>
            </a:pPr>
            <a:br>
              <a:rPr kumimoji="0" lang="en-US" sz="1050" b="0" i="0" u="none" strike="noStrike" kern="0" cap="none" spc="0" normalizeH="0" baseline="0" noProof="0" dirty="0">
                <a:ln>
                  <a:noFill/>
                </a:ln>
                <a:solidFill>
                  <a:srgbClr val="717074"/>
                </a:solidFill>
                <a:effectLst/>
                <a:uLnTx/>
                <a:uFillTx/>
              </a:rPr>
            </a:br>
            <a:r>
              <a:rPr kumimoji="0" lang="en-US" sz="1050" b="0" i="0" u="none" strike="noStrike" kern="0" cap="none" spc="0" normalizeH="0" baseline="0" noProof="0" dirty="0">
                <a:ln>
                  <a:noFill/>
                </a:ln>
                <a:solidFill>
                  <a:srgbClr val="717074"/>
                </a:solidFill>
                <a:effectLst/>
                <a:uLnTx/>
                <a:uFillTx/>
              </a:rPr>
              <a:t>A “Format Background” dialog will appear. In the fill menu of this dialog, you will see that “Picture or texture fill” is selected. Below that, you will see the prompt, “Insert picture from.” Click “File…”. Choose the photo you downloaded from Brand Central.</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Remember to remove this text box.</a:t>
            </a:r>
          </a:p>
        </p:txBody>
      </p:sp>
    </p:spTree>
    <p:extLst>
      <p:ext uri="{BB962C8B-B14F-4D97-AF65-F5344CB8AC3E}">
        <p14:creationId xmlns:p14="http://schemas.microsoft.com/office/powerpoint/2010/main" val="280836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E500-8A39-4D66-9D6F-4DD8A7A58466}"/>
              </a:ext>
            </a:extLst>
          </p:cNvPr>
          <p:cNvSpPr>
            <a:spLocks noGrp="1"/>
          </p:cNvSpPr>
          <p:nvPr>
            <p:ph type="title"/>
          </p:nvPr>
        </p:nvSpPr>
        <p:spPr/>
        <p:txBody>
          <a:bodyPr/>
          <a:lstStyle/>
          <a:p>
            <a:r>
              <a:rPr lang="en-US" dirty="0"/>
              <a:t>Section Header </a:t>
            </a:r>
            <a:br>
              <a:rPr lang="en-US" dirty="0"/>
            </a:br>
            <a:r>
              <a:rPr lang="en-US" dirty="0"/>
              <a:t>Layout with Photo</a:t>
            </a:r>
          </a:p>
        </p:txBody>
      </p:sp>
      <p:sp>
        <p:nvSpPr>
          <p:cNvPr id="3" name="Subtitle 2">
            <a:extLst>
              <a:ext uri="{FF2B5EF4-FFF2-40B4-BE49-F238E27FC236}">
                <a16:creationId xmlns:a16="http://schemas.microsoft.com/office/drawing/2014/main" id="{1286BB37-F693-484D-8D1E-6EE36965D64F}"/>
              </a:ext>
            </a:extLst>
          </p:cNvPr>
          <p:cNvSpPr>
            <a:spLocks noGrp="1"/>
          </p:cNvSpPr>
          <p:nvPr>
            <p:ph type="subTitle" idx="10"/>
          </p:nvPr>
        </p:nvSpPr>
        <p:spPr/>
        <p:txBody>
          <a:bodyPr/>
          <a:lstStyle/>
          <a:p>
            <a:r>
              <a:rPr lang="en-US" dirty="0"/>
              <a:t>Click to edit optional subtitle</a:t>
            </a:r>
          </a:p>
        </p:txBody>
      </p:sp>
      <p:sp>
        <p:nvSpPr>
          <p:cNvPr id="6" name="TextBox 5">
            <a:extLst>
              <a:ext uri="{FF2B5EF4-FFF2-40B4-BE49-F238E27FC236}">
                <a16:creationId xmlns:a16="http://schemas.microsoft.com/office/drawing/2014/main" id="{97653203-CA83-48F6-8C10-850284D071D4}"/>
              </a:ext>
            </a:extLst>
          </p:cNvPr>
          <p:cNvSpPr txBox="1"/>
          <p:nvPr>
            <p:custDataLst>
              <p:tags r:id="rId1"/>
            </p:custDataLst>
          </p:nvPr>
        </p:nvSpPr>
        <p:spPr>
          <a:xfrm>
            <a:off x="7597832" y="3833447"/>
            <a:ext cx="4290519" cy="2528384"/>
          </a:xfrm>
          <a:prstGeom prst="rect">
            <a:avLst/>
          </a:prstGeom>
          <a:solidFill>
            <a:srgbClr val="F2F2F2"/>
          </a:solidFill>
          <a:ln w="25400">
            <a:solidFill>
              <a:srgbClr val="F8981D"/>
            </a:solidFill>
            <a:prstDash val="solid"/>
            <a:miter lim="800000"/>
          </a:ln>
        </p:spPr>
        <p:txBody>
          <a:bodyPr wrap="square" lIns="91440" tIns="91440" rIns="91440" bIns="91440" rtlCol="0">
            <a:spAutoFit/>
          </a:bodyPr>
          <a:lstStyle/>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Note: </a:t>
            </a:r>
            <a:r>
              <a:rPr kumimoji="0" lang="en-US" sz="1050" b="0" i="0" u="none" strike="noStrike" kern="0" cap="none" spc="0" normalizeH="0" baseline="0" noProof="0" dirty="0">
                <a:ln>
                  <a:noFill/>
                </a:ln>
                <a:solidFill>
                  <a:srgbClr val="717074"/>
                </a:solidFill>
                <a:effectLst/>
                <a:uLnTx/>
                <a:uFillTx/>
              </a:rPr>
              <a:t>This photograph is in the background of the slide and cannot be selected with your cursor.</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0091DA"/>
                </a:solidFill>
                <a:effectLst/>
                <a:uLnTx/>
                <a:uFillTx/>
              </a:rPr>
              <a:t>To access the approved photos that can be used in place of this one, visit </a:t>
            </a:r>
            <a:r>
              <a:rPr kumimoji="0" lang="en-US" sz="1050" b="1" i="0" u="none" strike="noStrike" kern="0" cap="none" spc="0" normalizeH="0" baseline="0" noProof="0" dirty="0">
                <a:ln>
                  <a:noFill/>
                </a:ln>
                <a:solidFill>
                  <a:srgbClr val="0091DA"/>
                </a:solidFill>
                <a:effectLst/>
                <a:uLnTx/>
                <a:uFillTx/>
                <a:hlinkClick r:id="rId3"/>
              </a:rPr>
              <a:t>www.vmware.com/brand</a:t>
            </a:r>
            <a:r>
              <a:rPr kumimoji="0" lang="en-US" sz="1050" b="1" i="0" u="none" strike="noStrike" kern="0" cap="none" spc="0" normalizeH="0" baseline="0" noProof="0" dirty="0">
                <a:ln>
                  <a:noFill/>
                </a:ln>
                <a:solidFill>
                  <a:srgbClr val="0091DA"/>
                </a:solidFill>
                <a:effectLst/>
                <a:uLnTx/>
                <a:uFillTx/>
              </a:rPr>
              <a:t> and log on to the VMware Brand Central portal with your SSO. </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0" i="0" u="none" strike="noStrike" kern="0" cap="none" spc="0" normalizeH="0" baseline="0" noProof="0" dirty="0">
                <a:ln>
                  <a:noFill/>
                </a:ln>
                <a:solidFill>
                  <a:srgbClr val="717074"/>
                </a:solidFill>
                <a:effectLst/>
                <a:uLnTx/>
                <a:uFillTx/>
              </a:rPr>
              <a:t>To change this photo </a:t>
            </a:r>
            <a:r>
              <a:rPr lang="en-US" sz="1050" kern="0" dirty="0">
                <a:solidFill>
                  <a:srgbClr val="717074"/>
                </a:solidFill>
              </a:rPr>
              <a:t>to</a:t>
            </a:r>
            <a:r>
              <a:rPr kumimoji="0" lang="en-US" sz="1050" b="0" i="0" u="none" strike="noStrike" kern="0" cap="none" spc="0" normalizeH="0" baseline="0" noProof="0" dirty="0">
                <a:ln>
                  <a:noFill/>
                </a:ln>
                <a:solidFill>
                  <a:srgbClr val="717074"/>
                </a:solidFill>
                <a:effectLst/>
                <a:uLnTx/>
                <a:uFillTx/>
              </a:rPr>
              <a:t> one from Brand Central, right-click off of the slide area and choose “Format Background” from the pop-up menu.</a:t>
            </a:r>
          </a:p>
          <a:p>
            <a:pPr marL="0" marR="0" lvl="0" indent="0" defTabSz="914400" eaLnBrk="1" fontAlgn="auto" latinLnBrk="0" hangingPunct="1">
              <a:lnSpc>
                <a:spcPct val="90000"/>
              </a:lnSpc>
              <a:spcBef>
                <a:spcPts val="600"/>
              </a:spcBef>
              <a:spcAft>
                <a:spcPts val="0"/>
              </a:spcAft>
              <a:buClrTx/>
              <a:buSzTx/>
              <a:buFontTx/>
              <a:buNone/>
              <a:tabLst/>
              <a:defRPr/>
            </a:pPr>
            <a:br>
              <a:rPr kumimoji="0" lang="en-US" sz="1050" b="0" i="0" u="none" strike="noStrike" kern="0" cap="none" spc="0" normalizeH="0" baseline="0" noProof="0" dirty="0">
                <a:ln>
                  <a:noFill/>
                </a:ln>
                <a:solidFill>
                  <a:srgbClr val="717074"/>
                </a:solidFill>
                <a:effectLst/>
                <a:uLnTx/>
                <a:uFillTx/>
              </a:rPr>
            </a:br>
            <a:r>
              <a:rPr kumimoji="0" lang="en-US" sz="1050" b="0" i="0" u="none" strike="noStrike" kern="0" cap="none" spc="0" normalizeH="0" baseline="0" noProof="0" dirty="0">
                <a:ln>
                  <a:noFill/>
                </a:ln>
                <a:solidFill>
                  <a:srgbClr val="717074"/>
                </a:solidFill>
                <a:effectLst/>
                <a:uLnTx/>
                <a:uFillTx/>
              </a:rPr>
              <a:t>A “Format Background” dialog will appear. In the fill menu of this dialog, you will see that “Picture or texture fill” is selected. Below that, you will see the prompt, “Insert picture from.” Click “File…”. Choose the photo you downloaded from Brand Central.</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Remember to remove this text box.</a:t>
            </a:r>
          </a:p>
        </p:txBody>
      </p:sp>
    </p:spTree>
    <p:extLst>
      <p:ext uri="{BB962C8B-B14F-4D97-AF65-F5344CB8AC3E}">
        <p14:creationId xmlns:p14="http://schemas.microsoft.com/office/powerpoint/2010/main" val="395334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E500-8A39-4D66-9D6F-4DD8A7A58466}"/>
              </a:ext>
            </a:extLst>
          </p:cNvPr>
          <p:cNvSpPr>
            <a:spLocks noGrp="1"/>
          </p:cNvSpPr>
          <p:nvPr>
            <p:ph type="title"/>
          </p:nvPr>
        </p:nvSpPr>
        <p:spPr/>
        <p:txBody>
          <a:bodyPr/>
          <a:lstStyle/>
          <a:p>
            <a:r>
              <a:rPr lang="en-US" dirty="0"/>
              <a:t>Section Header </a:t>
            </a:r>
            <a:br>
              <a:rPr lang="en-US" dirty="0"/>
            </a:br>
            <a:r>
              <a:rPr lang="en-US" dirty="0"/>
              <a:t>Layout with Photo</a:t>
            </a:r>
          </a:p>
        </p:txBody>
      </p:sp>
      <p:sp>
        <p:nvSpPr>
          <p:cNvPr id="3" name="Subtitle 2">
            <a:extLst>
              <a:ext uri="{FF2B5EF4-FFF2-40B4-BE49-F238E27FC236}">
                <a16:creationId xmlns:a16="http://schemas.microsoft.com/office/drawing/2014/main" id="{1286BB37-F693-484D-8D1E-6EE36965D64F}"/>
              </a:ext>
            </a:extLst>
          </p:cNvPr>
          <p:cNvSpPr>
            <a:spLocks noGrp="1"/>
          </p:cNvSpPr>
          <p:nvPr>
            <p:ph type="subTitle" idx="10"/>
          </p:nvPr>
        </p:nvSpPr>
        <p:spPr/>
        <p:txBody>
          <a:bodyPr/>
          <a:lstStyle/>
          <a:p>
            <a:r>
              <a:rPr lang="en-US" dirty="0"/>
              <a:t>Click to edit optional subtitle</a:t>
            </a:r>
          </a:p>
        </p:txBody>
      </p:sp>
      <p:sp>
        <p:nvSpPr>
          <p:cNvPr id="5" name="TextBox 4">
            <a:extLst>
              <a:ext uri="{FF2B5EF4-FFF2-40B4-BE49-F238E27FC236}">
                <a16:creationId xmlns:a16="http://schemas.microsoft.com/office/drawing/2014/main" id="{B6B115C6-FDDF-4D91-929D-EF0CA4975B5B}"/>
              </a:ext>
            </a:extLst>
          </p:cNvPr>
          <p:cNvSpPr txBox="1"/>
          <p:nvPr>
            <p:custDataLst>
              <p:tags r:id="rId1"/>
            </p:custDataLst>
          </p:nvPr>
        </p:nvSpPr>
        <p:spPr>
          <a:xfrm>
            <a:off x="7597832" y="3833447"/>
            <a:ext cx="4290519" cy="2528384"/>
          </a:xfrm>
          <a:prstGeom prst="rect">
            <a:avLst/>
          </a:prstGeom>
          <a:solidFill>
            <a:srgbClr val="F2F2F2"/>
          </a:solidFill>
          <a:ln w="25400">
            <a:solidFill>
              <a:srgbClr val="F8981D"/>
            </a:solidFill>
            <a:prstDash val="solid"/>
            <a:miter lim="800000"/>
          </a:ln>
        </p:spPr>
        <p:txBody>
          <a:bodyPr wrap="square" lIns="91440" tIns="91440" rIns="91440" bIns="91440" rtlCol="0">
            <a:spAutoFit/>
          </a:bodyPr>
          <a:lstStyle/>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Note: </a:t>
            </a:r>
            <a:r>
              <a:rPr kumimoji="0" lang="en-US" sz="1050" b="0" i="0" u="none" strike="noStrike" kern="0" cap="none" spc="0" normalizeH="0" baseline="0" noProof="0" dirty="0">
                <a:ln>
                  <a:noFill/>
                </a:ln>
                <a:solidFill>
                  <a:srgbClr val="717074"/>
                </a:solidFill>
                <a:effectLst/>
                <a:uLnTx/>
                <a:uFillTx/>
              </a:rPr>
              <a:t>This photograph is in the background of the slide and cannot be selected with your cursor.</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0091DA"/>
                </a:solidFill>
                <a:effectLst/>
                <a:uLnTx/>
                <a:uFillTx/>
              </a:rPr>
              <a:t>To access the approved photos that can be used in place of this one, visit </a:t>
            </a:r>
            <a:r>
              <a:rPr kumimoji="0" lang="en-US" sz="1050" b="1" i="0" u="none" strike="noStrike" kern="0" cap="none" spc="0" normalizeH="0" baseline="0" noProof="0" dirty="0">
                <a:ln>
                  <a:noFill/>
                </a:ln>
                <a:solidFill>
                  <a:srgbClr val="0091DA"/>
                </a:solidFill>
                <a:effectLst/>
                <a:uLnTx/>
                <a:uFillTx/>
                <a:hlinkClick r:id="rId3"/>
              </a:rPr>
              <a:t>www.vmware.com/brand</a:t>
            </a:r>
            <a:r>
              <a:rPr kumimoji="0" lang="en-US" sz="1050" b="1" i="0" u="none" strike="noStrike" kern="0" cap="none" spc="0" normalizeH="0" baseline="0" noProof="0" dirty="0">
                <a:ln>
                  <a:noFill/>
                </a:ln>
                <a:solidFill>
                  <a:srgbClr val="0091DA"/>
                </a:solidFill>
                <a:effectLst/>
                <a:uLnTx/>
                <a:uFillTx/>
              </a:rPr>
              <a:t> and log on to the VMware Brand Central portal with your SSO. </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0" i="0" u="none" strike="noStrike" kern="0" cap="none" spc="0" normalizeH="0" baseline="0" noProof="0" dirty="0">
                <a:ln>
                  <a:noFill/>
                </a:ln>
                <a:solidFill>
                  <a:srgbClr val="717074"/>
                </a:solidFill>
                <a:effectLst/>
                <a:uLnTx/>
                <a:uFillTx/>
              </a:rPr>
              <a:t>To change this photo </a:t>
            </a:r>
            <a:r>
              <a:rPr lang="en-US" sz="1050" kern="0" dirty="0">
                <a:solidFill>
                  <a:srgbClr val="717074"/>
                </a:solidFill>
              </a:rPr>
              <a:t>to</a:t>
            </a:r>
            <a:r>
              <a:rPr kumimoji="0" lang="en-US" sz="1050" b="0" i="0" u="none" strike="noStrike" kern="0" cap="none" spc="0" normalizeH="0" baseline="0" noProof="0" dirty="0">
                <a:ln>
                  <a:noFill/>
                </a:ln>
                <a:solidFill>
                  <a:srgbClr val="717074"/>
                </a:solidFill>
                <a:effectLst/>
                <a:uLnTx/>
                <a:uFillTx/>
              </a:rPr>
              <a:t> one from Brand Central, right-click off of the slide area and choose “Format Background” from the pop-up menu.</a:t>
            </a:r>
          </a:p>
          <a:p>
            <a:pPr marL="0" marR="0" lvl="0" indent="0" defTabSz="914400" eaLnBrk="1" fontAlgn="auto" latinLnBrk="0" hangingPunct="1">
              <a:lnSpc>
                <a:spcPct val="90000"/>
              </a:lnSpc>
              <a:spcBef>
                <a:spcPts val="600"/>
              </a:spcBef>
              <a:spcAft>
                <a:spcPts val="0"/>
              </a:spcAft>
              <a:buClrTx/>
              <a:buSzTx/>
              <a:buFontTx/>
              <a:buNone/>
              <a:tabLst/>
              <a:defRPr/>
            </a:pPr>
            <a:br>
              <a:rPr kumimoji="0" lang="en-US" sz="1050" b="0" i="0" u="none" strike="noStrike" kern="0" cap="none" spc="0" normalizeH="0" baseline="0" noProof="0" dirty="0">
                <a:ln>
                  <a:noFill/>
                </a:ln>
                <a:solidFill>
                  <a:srgbClr val="717074"/>
                </a:solidFill>
                <a:effectLst/>
                <a:uLnTx/>
                <a:uFillTx/>
              </a:rPr>
            </a:br>
            <a:r>
              <a:rPr kumimoji="0" lang="en-US" sz="1050" b="0" i="0" u="none" strike="noStrike" kern="0" cap="none" spc="0" normalizeH="0" baseline="0" noProof="0" dirty="0">
                <a:ln>
                  <a:noFill/>
                </a:ln>
                <a:solidFill>
                  <a:srgbClr val="717074"/>
                </a:solidFill>
                <a:effectLst/>
                <a:uLnTx/>
                <a:uFillTx/>
              </a:rPr>
              <a:t>A “Format Background” dialog will appear. In the fill menu of this dialog, you will see that “Picture or texture fill” is selected. Below that, you will see the prompt, “Insert picture from.” Click “File…”. Choose the photo you downloaded from Brand Central.</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Remember to remove this text box.</a:t>
            </a:r>
          </a:p>
        </p:txBody>
      </p:sp>
    </p:spTree>
    <p:extLst>
      <p:ext uri="{BB962C8B-B14F-4D97-AF65-F5344CB8AC3E}">
        <p14:creationId xmlns:p14="http://schemas.microsoft.com/office/powerpoint/2010/main" val="35697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E500-8A39-4D66-9D6F-4DD8A7A58466}"/>
              </a:ext>
            </a:extLst>
          </p:cNvPr>
          <p:cNvSpPr>
            <a:spLocks noGrp="1"/>
          </p:cNvSpPr>
          <p:nvPr>
            <p:ph type="title"/>
          </p:nvPr>
        </p:nvSpPr>
        <p:spPr/>
        <p:txBody>
          <a:bodyPr/>
          <a:lstStyle/>
          <a:p>
            <a:r>
              <a:rPr lang="en-US" dirty="0"/>
              <a:t>Section Header </a:t>
            </a:r>
            <a:br>
              <a:rPr lang="en-US" dirty="0"/>
            </a:br>
            <a:r>
              <a:rPr lang="en-US" dirty="0"/>
              <a:t>Layout with Photo</a:t>
            </a:r>
          </a:p>
        </p:txBody>
      </p:sp>
      <p:sp>
        <p:nvSpPr>
          <p:cNvPr id="3" name="Subtitle 2">
            <a:extLst>
              <a:ext uri="{FF2B5EF4-FFF2-40B4-BE49-F238E27FC236}">
                <a16:creationId xmlns:a16="http://schemas.microsoft.com/office/drawing/2014/main" id="{1286BB37-F693-484D-8D1E-6EE36965D64F}"/>
              </a:ext>
            </a:extLst>
          </p:cNvPr>
          <p:cNvSpPr>
            <a:spLocks noGrp="1"/>
          </p:cNvSpPr>
          <p:nvPr>
            <p:ph type="subTitle" idx="10"/>
          </p:nvPr>
        </p:nvSpPr>
        <p:spPr/>
        <p:txBody>
          <a:bodyPr/>
          <a:lstStyle/>
          <a:p>
            <a:r>
              <a:rPr lang="en-US" dirty="0"/>
              <a:t>Click to edit optional subtitle</a:t>
            </a:r>
          </a:p>
        </p:txBody>
      </p:sp>
      <p:sp>
        <p:nvSpPr>
          <p:cNvPr id="5" name="TextBox 4">
            <a:extLst>
              <a:ext uri="{FF2B5EF4-FFF2-40B4-BE49-F238E27FC236}">
                <a16:creationId xmlns:a16="http://schemas.microsoft.com/office/drawing/2014/main" id="{00A1F950-404A-4922-AB99-E08C53082898}"/>
              </a:ext>
            </a:extLst>
          </p:cNvPr>
          <p:cNvSpPr txBox="1"/>
          <p:nvPr>
            <p:custDataLst>
              <p:tags r:id="rId1"/>
            </p:custDataLst>
          </p:nvPr>
        </p:nvSpPr>
        <p:spPr>
          <a:xfrm>
            <a:off x="7597832" y="3833447"/>
            <a:ext cx="4290519" cy="2528384"/>
          </a:xfrm>
          <a:prstGeom prst="rect">
            <a:avLst/>
          </a:prstGeom>
          <a:solidFill>
            <a:srgbClr val="F2F2F2"/>
          </a:solidFill>
          <a:ln w="25400">
            <a:solidFill>
              <a:srgbClr val="F8981D"/>
            </a:solidFill>
            <a:prstDash val="solid"/>
            <a:miter lim="800000"/>
          </a:ln>
        </p:spPr>
        <p:txBody>
          <a:bodyPr wrap="square" lIns="91440" tIns="91440" rIns="91440" bIns="91440" rtlCol="0">
            <a:spAutoFit/>
          </a:bodyPr>
          <a:lstStyle/>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Note: </a:t>
            </a:r>
            <a:r>
              <a:rPr kumimoji="0" lang="en-US" sz="1050" b="0" i="0" u="none" strike="noStrike" kern="0" cap="none" spc="0" normalizeH="0" baseline="0" noProof="0" dirty="0">
                <a:ln>
                  <a:noFill/>
                </a:ln>
                <a:solidFill>
                  <a:srgbClr val="717074"/>
                </a:solidFill>
                <a:effectLst/>
                <a:uLnTx/>
                <a:uFillTx/>
              </a:rPr>
              <a:t>This photograph is in the background of the slide and cannot be selected with your cursor.</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0091DA"/>
                </a:solidFill>
                <a:effectLst/>
                <a:uLnTx/>
                <a:uFillTx/>
              </a:rPr>
              <a:t>To access the approved photos that can be used in place of this one, visit </a:t>
            </a:r>
            <a:r>
              <a:rPr kumimoji="0" lang="en-US" sz="1050" b="1" i="0" u="none" strike="noStrike" kern="0" cap="none" spc="0" normalizeH="0" baseline="0" noProof="0" dirty="0">
                <a:ln>
                  <a:noFill/>
                </a:ln>
                <a:solidFill>
                  <a:srgbClr val="0091DA"/>
                </a:solidFill>
                <a:effectLst/>
                <a:uLnTx/>
                <a:uFillTx/>
                <a:hlinkClick r:id="rId3"/>
              </a:rPr>
              <a:t>www.vmware.com/brand</a:t>
            </a:r>
            <a:r>
              <a:rPr kumimoji="0" lang="en-US" sz="1050" b="1" i="0" u="none" strike="noStrike" kern="0" cap="none" spc="0" normalizeH="0" baseline="0" noProof="0" dirty="0">
                <a:ln>
                  <a:noFill/>
                </a:ln>
                <a:solidFill>
                  <a:srgbClr val="0091DA"/>
                </a:solidFill>
                <a:effectLst/>
                <a:uLnTx/>
                <a:uFillTx/>
              </a:rPr>
              <a:t> and log on to the VMware Brand Central portal with your SSO. </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0" i="0" u="none" strike="noStrike" kern="0" cap="none" spc="0" normalizeH="0" baseline="0" noProof="0" dirty="0">
                <a:ln>
                  <a:noFill/>
                </a:ln>
                <a:solidFill>
                  <a:srgbClr val="717074"/>
                </a:solidFill>
                <a:effectLst/>
                <a:uLnTx/>
                <a:uFillTx/>
              </a:rPr>
              <a:t>To change this photo </a:t>
            </a:r>
            <a:r>
              <a:rPr lang="en-US" sz="1050" kern="0" dirty="0">
                <a:solidFill>
                  <a:srgbClr val="717074"/>
                </a:solidFill>
              </a:rPr>
              <a:t>to</a:t>
            </a:r>
            <a:r>
              <a:rPr kumimoji="0" lang="en-US" sz="1050" b="0" i="0" u="none" strike="noStrike" kern="0" cap="none" spc="0" normalizeH="0" baseline="0" noProof="0" dirty="0">
                <a:ln>
                  <a:noFill/>
                </a:ln>
                <a:solidFill>
                  <a:srgbClr val="717074"/>
                </a:solidFill>
                <a:effectLst/>
                <a:uLnTx/>
                <a:uFillTx/>
              </a:rPr>
              <a:t> one from Brand Central, right-click off of the slide area and choose “Format Background” from the pop-up menu.</a:t>
            </a:r>
          </a:p>
          <a:p>
            <a:pPr marL="0" marR="0" lvl="0" indent="0" defTabSz="914400" eaLnBrk="1" fontAlgn="auto" latinLnBrk="0" hangingPunct="1">
              <a:lnSpc>
                <a:spcPct val="90000"/>
              </a:lnSpc>
              <a:spcBef>
                <a:spcPts val="600"/>
              </a:spcBef>
              <a:spcAft>
                <a:spcPts val="0"/>
              </a:spcAft>
              <a:buClrTx/>
              <a:buSzTx/>
              <a:buFontTx/>
              <a:buNone/>
              <a:tabLst/>
              <a:defRPr/>
            </a:pPr>
            <a:br>
              <a:rPr kumimoji="0" lang="en-US" sz="1050" b="0" i="0" u="none" strike="noStrike" kern="0" cap="none" spc="0" normalizeH="0" baseline="0" noProof="0" dirty="0">
                <a:ln>
                  <a:noFill/>
                </a:ln>
                <a:solidFill>
                  <a:srgbClr val="717074"/>
                </a:solidFill>
                <a:effectLst/>
                <a:uLnTx/>
                <a:uFillTx/>
              </a:rPr>
            </a:br>
            <a:r>
              <a:rPr kumimoji="0" lang="en-US" sz="1050" b="0" i="0" u="none" strike="noStrike" kern="0" cap="none" spc="0" normalizeH="0" baseline="0" noProof="0" dirty="0">
                <a:ln>
                  <a:noFill/>
                </a:ln>
                <a:solidFill>
                  <a:srgbClr val="717074"/>
                </a:solidFill>
                <a:effectLst/>
                <a:uLnTx/>
                <a:uFillTx/>
              </a:rPr>
              <a:t>A “Format Background” dialog will appear. In the fill menu of this dialog, you will see that “Picture or texture fill” is selected. Below that, you will see the prompt, “Insert picture from.” Click “File…”. Choose the photo you downloaded from Brand Central.</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Remember to remove this text box.</a:t>
            </a:r>
          </a:p>
        </p:txBody>
      </p:sp>
    </p:spTree>
    <p:extLst>
      <p:ext uri="{BB962C8B-B14F-4D97-AF65-F5344CB8AC3E}">
        <p14:creationId xmlns:p14="http://schemas.microsoft.com/office/powerpoint/2010/main" val="129728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C981CF5-7501-4102-8D18-D2863EB8BE69}"/>
              </a:ext>
            </a:extLst>
          </p:cNvPr>
          <p:cNvSpPr>
            <a:spLocks noGrp="1"/>
          </p:cNvSpPr>
          <p:nvPr>
            <p:ph type="pic" sz="quarter" idx="14"/>
          </p:nvPr>
        </p:nvSpPr>
        <p:spPr/>
      </p:sp>
      <p:sp>
        <p:nvSpPr>
          <p:cNvPr id="6" name="Text Placeholder 5">
            <a:extLst>
              <a:ext uri="{FF2B5EF4-FFF2-40B4-BE49-F238E27FC236}">
                <a16:creationId xmlns:a16="http://schemas.microsoft.com/office/drawing/2014/main" id="{70913A18-BFCB-4760-83FA-EED067201C88}"/>
              </a:ext>
            </a:extLst>
          </p:cNvPr>
          <p:cNvSpPr>
            <a:spLocks noGrp="1"/>
          </p:cNvSpPr>
          <p:nvPr>
            <p:ph type="body" sz="quarter" idx="16"/>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elit</a:t>
            </a:r>
            <a:r>
              <a:rPr lang="en-US" dirty="0"/>
              <a:t>. </a:t>
            </a:r>
            <a:r>
              <a:rPr lang="en-US" dirty="0" err="1"/>
              <a:t>Donec</a:t>
            </a:r>
            <a:r>
              <a:rPr lang="en-US" dirty="0"/>
              <a:t> </a:t>
            </a:r>
            <a:r>
              <a:rPr lang="en-US" dirty="0" err="1"/>
              <a:t>posuere</a:t>
            </a:r>
            <a:r>
              <a:rPr lang="en-US" dirty="0"/>
              <a:t>, </a:t>
            </a:r>
            <a:r>
              <a:rPr lang="en-US" dirty="0" err="1"/>
              <a:t>justo</a:t>
            </a:r>
            <a:r>
              <a:rPr lang="en-US" dirty="0"/>
              <a:t> </a:t>
            </a:r>
            <a:r>
              <a:rPr lang="en-US" dirty="0" err="1"/>
              <a:t>eu</a:t>
            </a:r>
            <a:r>
              <a:rPr lang="en-US" dirty="0"/>
              <a:t> </a:t>
            </a:r>
            <a:r>
              <a:rPr lang="en-US" dirty="0" err="1"/>
              <a:t>mollis</a:t>
            </a:r>
            <a:r>
              <a:rPr lang="en-US" dirty="0"/>
              <a:t> </a:t>
            </a:r>
            <a:r>
              <a:rPr lang="en-US" dirty="0" err="1"/>
              <a:t>facilisis</a:t>
            </a:r>
            <a:r>
              <a:rPr lang="en-US" dirty="0"/>
              <a:t>, </a:t>
            </a:r>
            <a:r>
              <a:rPr lang="en-US" dirty="0" err="1"/>
              <a:t>nunc</a:t>
            </a:r>
            <a:r>
              <a:rPr lang="en-US" dirty="0"/>
              <a:t> a </a:t>
            </a:r>
            <a:r>
              <a:rPr lang="en-US" dirty="0" err="1"/>
              <a:t>suscipit</a:t>
            </a:r>
            <a:r>
              <a:rPr lang="en-US" dirty="0"/>
              <a:t> cursus, </a:t>
            </a:r>
            <a:r>
              <a:rPr lang="en-US" dirty="0" err="1"/>
              <a:t>urna</a:t>
            </a:r>
            <a:r>
              <a:rPr lang="en-US" dirty="0"/>
              <a:t> ligula semper </a:t>
            </a:r>
            <a:r>
              <a:rPr lang="en-US" dirty="0" err="1"/>
              <a:t>eros</a:t>
            </a:r>
            <a:r>
              <a:rPr lang="en-US" dirty="0"/>
              <a:t>, in </a:t>
            </a:r>
            <a:r>
              <a:rPr lang="en-US" dirty="0" err="1"/>
              <a:t>blandit</a:t>
            </a:r>
            <a:r>
              <a:rPr lang="en-US" dirty="0"/>
              <a:t> </a:t>
            </a:r>
            <a:r>
              <a:rPr lang="en-US" dirty="0" err="1"/>
              <a:t>quam</a:t>
            </a:r>
            <a:r>
              <a:rPr lang="en-US" dirty="0"/>
              <a:t> </a:t>
            </a:r>
            <a:r>
              <a:rPr lang="en-US" dirty="0" err="1"/>
              <a:t>felis</a:t>
            </a:r>
            <a:r>
              <a:rPr lang="en-US" dirty="0"/>
              <a:t>.”</a:t>
            </a:r>
          </a:p>
        </p:txBody>
      </p:sp>
      <p:sp>
        <p:nvSpPr>
          <p:cNvPr id="10" name="Text Placeholder 9">
            <a:extLst>
              <a:ext uri="{FF2B5EF4-FFF2-40B4-BE49-F238E27FC236}">
                <a16:creationId xmlns:a16="http://schemas.microsoft.com/office/drawing/2014/main" id="{991F285F-AA6C-48D5-9BB3-4B21C73AC864}"/>
              </a:ext>
            </a:extLst>
          </p:cNvPr>
          <p:cNvSpPr>
            <a:spLocks noGrp="1"/>
          </p:cNvSpPr>
          <p:nvPr>
            <p:ph type="body" sz="quarter" idx="17"/>
          </p:nvPr>
        </p:nvSpPr>
        <p:spPr/>
        <p:txBody>
          <a:bodyPr/>
          <a:lstStyle/>
          <a:p>
            <a:r>
              <a:rPr lang="en-US" dirty="0"/>
              <a:t>Source Name</a:t>
            </a:r>
          </a:p>
        </p:txBody>
      </p:sp>
    </p:spTree>
    <p:extLst>
      <p:ext uri="{BB962C8B-B14F-4D97-AF65-F5344CB8AC3E}">
        <p14:creationId xmlns:p14="http://schemas.microsoft.com/office/powerpoint/2010/main" val="58105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BD9B2F8-3F31-4B0A-AA12-6061F4ECC787}"/>
              </a:ext>
            </a:extLst>
          </p:cNvPr>
          <p:cNvSpPr>
            <a:spLocks noGrp="1"/>
          </p:cNvSpPr>
          <p:nvPr>
            <p:ph type="pic" sz="quarter" idx="14"/>
          </p:nvPr>
        </p:nvSpPr>
        <p:spPr/>
      </p:sp>
      <p:sp>
        <p:nvSpPr>
          <p:cNvPr id="6" name="Text Placeholder 5">
            <a:extLst>
              <a:ext uri="{FF2B5EF4-FFF2-40B4-BE49-F238E27FC236}">
                <a16:creationId xmlns:a16="http://schemas.microsoft.com/office/drawing/2014/main" id="{70913A18-BFCB-4760-83FA-EED067201C88}"/>
              </a:ext>
            </a:extLst>
          </p:cNvPr>
          <p:cNvSpPr>
            <a:spLocks noGrp="1"/>
          </p:cNvSpPr>
          <p:nvPr>
            <p:ph type="body" sz="quarter" idx="16"/>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elit</a:t>
            </a:r>
            <a:r>
              <a:rPr lang="en-US" dirty="0"/>
              <a:t>. </a:t>
            </a:r>
            <a:r>
              <a:rPr lang="en-US" dirty="0" err="1"/>
              <a:t>Donec</a:t>
            </a:r>
            <a:r>
              <a:rPr lang="en-US" dirty="0"/>
              <a:t> </a:t>
            </a:r>
            <a:r>
              <a:rPr lang="en-US" dirty="0" err="1"/>
              <a:t>posuere</a:t>
            </a:r>
            <a:r>
              <a:rPr lang="en-US" dirty="0"/>
              <a:t>, </a:t>
            </a:r>
            <a:r>
              <a:rPr lang="en-US" dirty="0" err="1"/>
              <a:t>justo</a:t>
            </a:r>
            <a:r>
              <a:rPr lang="en-US" dirty="0"/>
              <a:t> </a:t>
            </a:r>
            <a:r>
              <a:rPr lang="en-US" dirty="0" err="1"/>
              <a:t>eu</a:t>
            </a:r>
            <a:r>
              <a:rPr lang="en-US" dirty="0"/>
              <a:t> </a:t>
            </a:r>
            <a:r>
              <a:rPr lang="en-US" dirty="0" err="1"/>
              <a:t>mollis</a:t>
            </a:r>
            <a:r>
              <a:rPr lang="en-US" dirty="0"/>
              <a:t> </a:t>
            </a:r>
            <a:r>
              <a:rPr lang="en-US" dirty="0" err="1"/>
              <a:t>facilisis</a:t>
            </a:r>
            <a:r>
              <a:rPr lang="en-US" dirty="0"/>
              <a:t>, </a:t>
            </a:r>
            <a:r>
              <a:rPr lang="en-US" dirty="0" err="1"/>
              <a:t>nunc</a:t>
            </a:r>
            <a:r>
              <a:rPr lang="en-US" dirty="0"/>
              <a:t> a </a:t>
            </a:r>
            <a:r>
              <a:rPr lang="en-US" dirty="0" err="1"/>
              <a:t>suscipit</a:t>
            </a:r>
            <a:r>
              <a:rPr lang="en-US" dirty="0"/>
              <a:t> cursus, </a:t>
            </a:r>
            <a:r>
              <a:rPr lang="en-US" dirty="0" err="1"/>
              <a:t>urna</a:t>
            </a:r>
            <a:r>
              <a:rPr lang="en-US" dirty="0"/>
              <a:t> ligula semper </a:t>
            </a:r>
            <a:r>
              <a:rPr lang="en-US" dirty="0" err="1"/>
              <a:t>eros</a:t>
            </a:r>
            <a:r>
              <a:rPr lang="en-US" dirty="0"/>
              <a:t>, in </a:t>
            </a:r>
            <a:r>
              <a:rPr lang="en-US" dirty="0" err="1"/>
              <a:t>blandit</a:t>
            </a:r>
            <a:r>
              <a:rPr lang="en-US" dirty="0"/>
              <a:t> </a:t>
            </a:r>
            <a:r>
              <a:rPr lang="en-US" dirty="0" err="1"/>
              <a:t>quam</a:t>
            </a:r>
            <a:r>
              <a:rPr lang="en-US" dirty="0"/>
              <a:t> </a:t>
            </a:r>
            <a:r>
              <a:rPr lang="en-US" dirty="0" err="1"/>
              <a:t>felis</a:t>
            </a:r>
            <a:r>
              <a:rPr lang="en-US" dirty="0"/>
              <a:t>.”</a:t>
            </a:r>
          </a:p>
        </p:txBody>
      </p:sp>
      <p:sp>
        <p:nvSpPr>
          <p:cNvPr id="10" name="Text Placeholder 9">
            <a:extLst>
              <a:ext uri="{FF2B5EF4-FFF2-40B4-BE49-F238E27FC236}">
                <a16:creationId xmlns:a16="http://schemas.microsoft.com/office/drawing/2014/main" id="{991F285F-AA6C-48D5-9BB3-4B21C73AC864}"/>
              </a:ext>
            </a:extLst>
          </p:cNvPr>
          <p:cNvSpPr>
            <a:spLocks noGrp="1"/>
          </p:cNvSpPr>
          <p:nvPr>
            <p:ph type="body" sz="quarter" idx="17"/>
          </p:nvPr>
        </p:nvSpPr>
        <p:spPr/>
        <p:txBody>
          <a:bodyPr/>
          <a:lstStyle/>
          <a:p>
            <a:r>
              <a:rPr lang="en-US" dirty="0"/>
              <a:t>Source Name</a:t>
            </a:r>
          </a:p>
        </p:txBody>
      </p:sp>
    </p:spTree>
    <p:extLst>
      <p:ext uri="{BB962C8B-B14F-4D97-AF65-F5344CB8AC3E}">
        <p14:creationId xmlns:p14="http://schemas.microsoft.com/office/powerpoint/2010/main" val="1891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752AE28-2AFD-4084-BA0D-25EB27671D97}"/>
              </a:ext>
            </a:extLst>
          </p:cNvPr>
          <p:cNvSpPr>
            <a:spLocks noGrp="1"/>
          </p:cNvSpPr>
          <p:nvPr>
            <p:ph type="pic" sz="quarter" idx="14"/>
          </p:nvPr>
        </p:nvSpPr>
        <p:spPr/>
      </p:sp>
      <p:sp>
        <p:nvSpPr>
          <p:cNvPr id="6" name="Text Placeholder 5">
            <a:extLst>
              <a:ext uri="{FF2B5EF4-FFF2-40B4-BE49-F238E27FC236}">
                <a16:creationId xmlns:a16="http://schemas.microsoft.com/office/drawing/2014/main" id="{70913A18-BFCB-4760-83FA-EED067201C88}"/>
              </a:ext>
            </a:extLst>
          </p:cNvPr>
          <p:cNvSpPr>
            <a:spLocks noGrp="1"/>
          </p:cNvSpPr>
          <p:nvPr>
            <p:ph type="body" sz="quarter" idx="16"/>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elit</a:t>
            </a:r>
            <a:r>
              <a:rPr lang="en-US" dirty="0"/>
              <a:t>. </a:t>
            </a:r>
            <a:r>
              <a:rPr lang="en-US" dirty="0" err="1"/>
              <a:t>Donec</a:t>
            </a:r>
            <a:r>
              <a:rPr lang="en-US" dirty="0"/>
              <a:t> </a:t>
            </a:r>
            <a:r>
              <a:rPr lang="en-US" dirty="0" err="1"/>
              <a:t>posuere</a:t>
            </a:r>
            <a:r>
              <a:rPr lang="en-US" dirty="0"/>
              <a:t>, </a:t>
            </a:r>
            <a:r>
              <a:rPr lang="en-US" dirty="0" err="1"/>
              <a:t>justo</a:t>
            </a:r>
            <a:r>
              <a:rPr lang="en-US" dirty="0"/>
              <a:t> </a:t>
            </a:r>
            <a:r>
              <a:rPr lang="en-US" dirty="0" err="1"/>
              <a:t>eu</a:t>
            </a:r>
            <a:r>
              <a:rPr lang="en-US" dirty="0"/>
              <a:t> </a:t>
            </a:r>
            <a:r>
              <a:rPr lang="en-US" dirty="0" err="1"/>
              <a:t>mollis</a:t>
            </a:r>
            <a:r>
              <a:rPr lang="en-US" dirty="0"/>
              <a:t> </a:t>
            </a:r>
            <a:r>
              <a:rPr lang="en-US" dirty="0" err="1"/>
              <a:t>facilisis</a:t>
            </a:r>
            <a:r>
              <a:rPr lang="en-US" dirty="0"/>
              <a:t>, </a:t>
            </a:r>
            <a:r>
              <a:rPr lang="en-US" dirty="0" err="1"/>
              <a:t>nunc</a:t>
            </a:r>
            <a:r>
              <a:rPr lang="en-US" dirty="0"/>
              <a:t> a </a:t>
            </a:r>
            <a:r>
              <a:rPr lang="en-US" dirty="0" err="1"/>
              <a:t>suscipit</a:t>
            </a:r>
            <a:r>
              <a:rPr lang="en-US" dirty="0"/>
              <a:t> cursus, </a:t>
            </a:r>
            <a:r>
              <a:rPr lang="en-US" dirty="0" err="1"/>
              <a:t>urna</a:t>
            </a:r>
            <a:r>
              <a:rPr lang="en-US" dirty="0"/>
              <a:t> ligula semper </a:t>
            </a:r>
            <a:r>
              <a:rPr lang="en-US" dirty="0" err="1"/>
              <a:t>eros</a:t>
            </a:r>
            <a:r>
              <a:rPr lang="en-US" dirty="0"/>
              <a:t>, in </a:t>
            </a:r>
            <a:r>
              <a:rPr lang="en-US" dirty="0" err="1"/>
              <a:t>blandit</a:t>
            </a:r>
            <a:r>
              <a:rPr lang="en-US" dirty="0"/>
              <a:t> </a:t>
            </a:r>
            <a:r>
              <a:rPr lang="en-US" dirty="0" err="1"/>
              <a:t>quam</a:t>
            </a:r>
            <a:r>
              <a:rPr lang="en-US" dirty="0"/>
              <a:t> </a:t>
            </a:r>
            <a:r>
              <a:rPr lang="en-US" dirty="0" err="1"/>
              <a:t>felis</a:t>
            </a:r>
            <a:r>
              <a:rPr lang="en-US" dirty="0"/>
              <a:t>.”</a:t>
            </a:r>
          </a:p>
        </p:txBody>
      </p:sp>
      <p:sp>
        <p:nvSpPr>
          <p:cNvPr id="10" name="Text Placeholder 9">
            <a:extLst>
              <a:ext uri="{FF2B5EF4-FFF2-40B4-BE49-F238E27FC236}">
                <a16:creationId xmlns:a16="http://schemas.microsoft.com/office/drawing/2014/main" id="{991F285F-AA6C-48D5-9BB3-4B21C73AC864}"/>
              </a:ext>
            </a:extLst>
          </p:cNvPr>
          <p:cNvSpPr>
            <a:spLocks noGrp="1"/>
          </p:cNvSpPr>
          <p:nvPr>
            <p:ph type="body" sz="quarter" idx="17"/>
          </p:nvPr>
        </p:nvSpPr>
        <p:spPr/>
        <p:txBody>
          <a:bodyPr/>
          <a:lstStyle/>
          <a:p>
            <a:r>
              <a:rPr lang="en-US" dirty="0"/>
              <a:t>Source Name</a:t>
            </a:r>
          </a:p>
        </p:txBody>
      </p:sp>
    </p:spTree>
    <p:extLst>
      <p:ext uri="{BB962C8B-B14F-4D97-AF65-F5344CB8AC3E}">
        <p14:creationId xmlns:p14="http://schemas.microsoft.com/office/powerpoint/2010/main" val="67610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913A18-BFCB-4760-83FA-EED067201C88}"/>
              </a:ext>
            </a:extLst>
          </p:cNvPr>
          <p:cNvSpPr>
            <a:spLocks noGrp="1"/>
          </p:cNvSpPr>
          <p:nvPr>
            <p:ph type="body" sz="quarter" idx="16"/>
          </p:nvPr>
        </p:nvSpPr>
        <p:spPr/>
        <p:txBody>
          <a:bodyPr/>
          <a:lstStyle/>
          <a:p>
            <a:r>
              <a:rPr lang="en-US" dirty="0"/>
              <a:t>Lorem ipsum dolor sit </a:t>
            </a:r>
            <a:br>
              <a:rPr lang="en-US" dirty="0"/>
            </a:br>
            <a:r>
              <a:rPr lang="en-US" dirty="0" err="1"/>
              <a:t>amet</a:t>
            </a:r>
            <a:r>
              <a:rPr lang="en-US" dirty="0"/>
              <a:t>, </a:t>
            </a:r>
            <a:r>
              <a:rPr lang="en-US" dirty="0" err="1"/>
              <a:t>consectetur</a:t>
            </a:r>
            <a:r>
              <a:rPr lang="en-US" dirty="0"/>
              <a:t> </a:t>
            </a:r>
            <a:r>
              <a:rPr lang="en-US" dirty="0" err="1"/>
              <a:t>elit</a:t>
            </a:r>
            <a:r>
              <a:rPr lang="en-US" dirty="0"/>
              <a:t>. </a:t>
            </a:r>
            <a:r>
              <a:rPr lang="en-US" dirty="0" err="1"/>
              <a:t>Donec</a:t>
            </a:r>
            <a:r>
              <a:rPr lang="en-US" dirty="0"/>
              <a:t> </a:t>
            </a:r>
            <a:r>
              <a:rPr lang="en-US" dirty="0" err="1"/>
              <a:t>posuere</a:t>
            </a:r>
            <a:r>
              <a:rPr lang="en-US" dirty="0"/>
              <a:t>, </a:t>
            </a:r>
            <a:r>
              <a:rPr lang="en-US" dirty="0" err="1"/>
              <a:t>justo</a:t>
            </a:r>
            <a:r>
              <a:rPr lang="en-US" dirty="0"/>
              <a:t> </a:t>
            </a:r>
            <a:r>
              <a:rPr lang="en-US" dirty="0" err="1"/>
              <a:t>eu</a:t>
            </a:r>
            <a:r>
              <a:rPr lang="en-US" dirty="0"/>
              <a:t> </a:t>
            </a:r>
            <a:r>
              <a:rPr lang="en-US" dirty="0" err="1"/>
              <a:t>mollis</a:t>
            </a:r>
            <a:r>
              <a:rPr lang="en-US" dirty="0"/>
              <a:t> </a:t>
            </a:r>
            <a:r>
              <a:rPr lang="en-US" dirty="0" err="1"/>
              <a:t>facilisis</a:t>
            </a:r>
            <a:r>
              <a:rPr lang="en-US" dirty="0"/>
              <a:t>, </a:t>
            </a:r>
            <a:r>
              <a:rPr lang="en-US" dirty="0" err="1"/>
              <a:t>nunc</a:t>
            </a:r>
            <a:r>
              <a:rPr lang="en-US" dirty="0"/>
              <a:t> a.”</a:t>
            </a:r>
          </a:p>
        </p:txBody>
      </p:sp>
      <p:sp>
        <p:nvSpPr>
          <p:cNvPr id="2" name="Text Placeholder 1">
            <a:extLst>
              <a:ext uri="{FF2B5EF4-FFF2-40B4-BE49-F238E27FC236}">
                <a16:creationId xmlns:a16="http://schemas.microsoft.com/office/drawing/2014/main" id="{5C009960-EA83-409C-9CD2-3BC13B8CFC94}"/>
              </a:ext>
            </a:extLst>
          </p:cNvPr>
          <p:cNvSpPr>
            <a:spLocks noGrp="1"/>
          </p:cNvSpPr>
          <p:nvPr>
            <p:ph type="body" sz="quarter" idx="17"/>
          </p:nvPr>
        </p:nvSpPr>
        <p:spPr/>
        <p:txBody>
          <a:bodyPr/>
          <a:lstStyle/>
          <a:p>
            <a:r>
              <a:rPr lang="en-US" dirty="0"/>
              <a:t>Source Name</a:t>
            </a:r>
          </a:p>
        </p:txBody>
      </p:sp>
      <p:sp>
        <p:nvSpPr>
          <p:cNvPr id="7" name="TextBox 6">
            <a:extLst>
              <a:ext uri="{FF2B5EF4-FFF2-40B4-BE49-F238E27FC236}">
                <a16:creationId xmlns:a16="http://schemas.microsoft.com/office/drawing/2014/main" id="{206C6080-FAFE-4453-92A9-F6FE0BCF6E67}"/>
              </a:ext>
            </a:extLst>
          </p:cNvPr>
          <p:cNvSpPr txBox="1"/>
          <p:nvPr>
            <p:custDataLst>
              <p:tags r:id="rId1"/>
            </p:custDataLst>
          </p:nvPr>
        </p:nvSpPr>
        <p:spPr>
          <a:xfrm>
            <a:off x="7597832" y="3833447"/>
            <a:ext cx="4290519" cy="2528384"/>
          </a:xfrm>
          <a:prstGeom prst="rect">
            <a:avLst/>
          </a:prstGeom>
          <a:solidFill>
            <a:srgbClr val="F2F2F2"/>
          </a:solidFill>
          <a:ln w="25400">
            <a:solidFill>
              <a:srgbClr val="F8981D"/>
            </a:solidFill>
            <a:prstDash val="solid"/>
            <a:miter lim="800000"/>
          </a:ln>
        </p:spPr>
        <p:txBody>
          <a:bodyPr wrap="square" lIns="91440" tIns="91440" rIns="91440" bIns="91440" rtlCol="0">
            <a:spAutoFit/>
          </a:bodyPr>
          <a:lstStyle/>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Note: </a:t>
            </a:r>
            <a:r>
              <a:rPr kumimoji="0" lang="en-US" sz="1050" b="0" i="0" u="none" strike="noStrike" kern="0" cap="none" spc="0" normalizeH="0" baseline="0" noProof="0" dirty="0">
                <a:ln>
                  <a:noFill/>
                </a:ln>
                <a:solidFill>
                  <a:srgbClr val="717074"/>
                </a:solidFill>
                <a:effectLst/>
                <a:uLnTx/>
                <a:uFillTx/>
              </a:rPr>
              <a:t>This photograph is in the background of the slide and cannot be selected with your cursor.</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0091DA"/>
                </a:solidFill>
                <a:effectLst/>
                <a:uLnTx/>
                <a:uFillTx/>
              </a:rPr>
              <a:t>To access the approved photos that can be used in place of this one, visit </a:t>
            </a:r>
            <a:r>
              <a:rPr kumimoji="0" lang="en-US" sz="1050" b="1" i="0" u="none" strike="noStrike" kern="0" cap="none" spc="0" normalizeH="0" baseline="0" noProof="0" dirty="0">
                <a:ln>
                  <a:noFill/>
                </a:ln>
                <a:solidFill>
                  <a:srgbClr val="0091DA"/>
                </a:solidFill>
                <a:effectLst/>
                <a:uLnTx/>
                <a:uFillTx/>
                <a:hlinkClick r:id="rId3"/>
              </a:rPr>
              <a:t>www.vmware.com/brand</a:t>
            </a:r>
            <a:r>
              <a:rPr kumimoji="0" lang="en-US" sz="1050" b="1" i="0" u="none" strike="noStrike" kern="0" cap="none" spc="0" normalizeH="0" baseline="0" noProof="0" dirty="0">
                <a:ln>
                  <a:noFill/>
                </a:ln>
                <a:solidFill>
                  <a:srgbClr val="0091DA"/>
                </a:solidFill>
                <a:effectLst/>
                <a:uLnTx/>
                <a:uFillTx/>
              </a:rPr>
              <a:t> and log on to the VMware Brand Central portal with your SSO. </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0" i="0" u="none" strike="noStrike" kern="0" cap="none" spc="0" normalizeH="0" baseline="0" noProof="0" dirty="0">
                <a:ln>
                  <a:noFill/>
                </a:ln>
                <a:solidFill>
                  <a:srgbClr val="717074"/>
                </a:solidFill>
                <a:effectLst/>
                <a:uLnTx/>
                <a:uFillTx/>
              </a:rPr>
              <a:t>To change this photo </a:t>
            </a:r>
            <a:r>
              <a:rPr lang="en-US" sz="1050" kern="0" dirty="0">
                <a:solidFill>
                  <a:srgbClr val="717074"/>
                </a:solidFill>
              </a:rPr>
              <a:t>to</a:t>
            </a:r>
            <a:r>
              <a:rPr kumimoji="0" lang="en-US" sz="1050" b="0" i="0" u="none" strike="noStrike" kern="0" cap="none" spc="0" normalizeH="0" baseline="0" noProof="0" dirty="0">
                <a:ln>
                  <a:noFill/>
                </a:ln>
                <a:solidFill>
                  <a:srgbClr val="717074"/>
                </a:solidFill>
                <a:effectLst/>
                <a:uLnTx/>
                <a:uFillTx/>
              </a:rPr>
              <a:t> one from Brand Central, right-click off of the slide area and choose “Format Background” from the pop-up menu.</a:t>
            </a:r>
          </a:p>
          <a:p>
            <a:pPr marL="0" marR="0" lvl="0" indent="0" defTabSz="914400" eaLnBrk="1" fontAlgn="auto" latinLnBrk="0" hangingPunct="1">
              <a:lnSpc>
                <a:spcPct val="90000"/>
              </a:lnSpc>
              <a:spcBef>
                <a:spcPts val="600"/>
              </a:spcBef>
              <a:spcAft>
                <a:spcPts val="0"/>
              </a:spcAft>
              <a:buClrTx/>
              <a:buSzTx/>
              <a:buFontTx/>
              <a:buNone/>
              <a:tabLst/>
              <a:defRPr/>
            </a:pPr>
            <a:br>
              <a:rPr kumimoji="0" lang="en-US" sz="1050" b="0" i="0" u="none" strike="noStrike" kern="0" cap="none" spc="0" normalizeH="0" baseline="0" noProof="0" dirty="0">
                <a:ln>
                  <a:noFill/>
                </a:ln>
                <a:solidFill>
                  <a:srgbClr val="717074"/>
                </a:solidFill>
                <a:effectLst/>
                <a:uLnTx/>
                <a:uFillTx/>
              </a:rPr>
            </a:br>
            <a:r>
              <a:rPr kumimoji="0" lang="en-US" sz="1050" b="0" i="0" u="none" strike="noStrike" kern="0" cap="none" spc="0" normalizeH="0" baseline="0" noProof="0" dirty="0">
                <a:ln>
                  <a:noFill/>
                </a:ln>
                <a:solidFill>
                  <a:srgbClr val="717074"/>
                </a:solidFill>
                <a:effectLst/>
                <a:uLnTx/>
                <a:uFillTx/>
              </a:rPr>
              <a:t>A “Format Background” dialog will appear. In the fill menu of this dialog, you will see that “Picture or texture fill” is selected. Below that, you will see the prompt, “Insert picture from.” Click “File…”. Choose the photo you downloaded from Brand Central.</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Remember to remove this text box.</a:t>
            </a:r>
          </a:p>
        </p:txBody>
      </p:sp>
    </p:spTree>
    <p:extLst>
      <p:ext uri="{BB962C8B-B14F-4D97-AF65-F5344CB8AC3E}">
        <p14:creationId xmlns:p14="http://schemas.microsoft.com/office/powerpoint/2010/main" val="123296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913A18-BFCB-4760-83FA-EED067201C88}"/>
              </a:ext>
            </a:extLst>
          </p:cNvPr>
          <p:cNvSpPr>
            <a:spLocks noGrp="1"/>
          </p:cNvSpPr>
          <p:nvPr>
            <p:ph type="body" sz="quarter" idx="16"/>
          </p:nvPr>
        </p:nvSpPr>
        <p:spPr/>
        <p:txBody>
          <a:bodyPr/>
          <a:lstStyle/>
          <a:p>
            <a:r>
              <a:rPr lang="en-US" dirty="0"/>
              <a:t>Lorem ipsum dolor sit </a:t>
            </a:r>
            <a:br>
              <a:rPr lang="en-US" dirty="0"/>
            </a:br>
            <a:r>
              <a:rPr lang="en-US" dirty="0" err="1"/>
              <a:t>amet</a:t>
            </a:r>
            <a:r>
              <a:rPr lang="en-US" dirty="0"/>
              <a:t>, </a:t>
            </a:r>
            <a:r>
              <a:rPr lang="en-US" dirty="0" err="1"/>
              <a:t>consectetur</a:t>
            </a:r>
            <a:r>
              <a:rPr lang="en-US" dirty="0"/>
              <a:t> </a:t>
            </a:r>
            <a:r>
              <a:rPr lang="en-US" dirty="0" err="1"/>
              <a:t>elit</a:t>
            </a:r>
            <a:r>
              <a:rPr lang="en-US" dirty="0"/>
              <a:t>. </a:t>
            </a:r>
            <a:r>
              <a:rPr lang="en-US" dirty="0" err="1"/>
              <a:t>Donec</a:t>
            </a:r>
            <a:r>
              <a:rPr lang="en-US" dirty="0"/>
              <a:t> </a:t>
            </a:r>
            <a:r>
              <a:rPr lang="en-US" dirty="0" err="1"/>
              <a:t>posuere</a:t>
            </a:r>
            <a:r>
              <a:rPr lang="en-US" dirty="0"/>
              <a:t>, </a:t>
            </a:r>
            <a:r>
              <a:rPr lang="en-US" dirty="0" err="1"/>
              <a:t>justo</a:t>
            </a:r>
            <a:r>
              <a:rPr lang="en-US" dirty="0"/>
              <a:t> </a:t>
            </a:r>
            <a:r>
              <a:rPr lang="en-US" dirty="0" err="1"/>
              <a:t>eu</a:t>
            </a:r>
            <a:r>
              <a:rPr lang="en-US" dirty="0"/>
              <a:t> </a:t>
            </a:r>
            <a:r>
              <a:rPr lang="en-US" dirty="0" err="1"/>
              <a:t>mollis</a:t>
            </a:r>
            <a:r>
              <a:rPr lang="en-US" dirty="0"/>
              <a:t> </a:t>
            </a:r>
            <a:r>
              <a:rPr lang="en-US" dirty="0" err="1"/>
              <a:t>facilisis</a:t>
            </a:r>
            <a:r>
              <a:rPr lang="en-US" dirty="0"/>
              <a:t>, </a:t>
            </a:r>
            <a:r>
              <a:rPr lang="en-US" dirty="0" err="1"/>
              <a:t>nunc</a:t>
            </a:r>
            <a:r>
              <a:rPr lang="en-US" dirty="0"/>
              <a:t> a.”</a:t>
            </a:r>
          </a:p>
        </p:txBody>
      </p:sp>
      <p:sp>
        <p:nvSpPr>
          <p:cNvPr id="2" name="Text Placeholder 1">
            <a:extLst>
              <a:ext uri="{FF2B5EF4-FFF2-40B4-BE49-F238E27FC236}">
                <a16:creationId xmlns:a16="http://schemas.microsoft.com/office/drawing/2014/main" id="{5C009960-EA83-409C-9CD2-3BC13B8CFC94}"/>
              </a:ext>
            </a:extLst>
          </p:cNvPr>
          <p:cNvSpPr>
            <a:spLocks noGrp="1"/>
          </p:cNvSpPr>
          <p:nvPr>
            <p:ph type="body" sz="quarter" idx="17"/>
          </p:nvPr>
        </p:nvSpPr>
        <p:spPr/>
        <p:txBody>
          <a:bodyPr/>
          <a:lstStyle/>
          <a:p>
            <a:r>
              <a:rPr lang="en-US" dirty="0"/>
              <a:t>Source Name</a:t>
            </a:r>
          </a:p>
        </p:txBody>
      </p:sp>
      <p:sp>
        <p:nvSpPr>
          <p:cNvPr id="8" name="TextBox 7">
            <a:extLst>
              <a:ext uri="{FF2B5EF4-FFF2-40B4-BE49-F238E27FC236}">
                <a16:creationId xmlns:a16="http://schemas.microsoft.com/office/drawing/2014/main" id="{C1A7EA39-6A7D-4995-A719-35B195773156}"/>
              </a:ext>
            </a:extLst>
          </p:cNvPr>
          <p:cNvSpPr txBox="1"/>
          <p:nvPr>
            <p:custDataLst>
              <p:tags r:id="rId1"/>
            </p:custDataLst>
          </p:nvPr>
        </p:nvSpPr>
        <p:spPr>
          <a:xfrm>
            <a:off x="7597832" y="3833447"/>
            <a:ext cx="4290519" cy="2528384"/>
          </a:xfrm>
          <a:prstGeom prst="rect">
            <a:avLst/>
          </a:prstGeom>
          <a:solidFill>
            <a:srgbClr val="F2F2F2"/>
          </a:solidFill>
          <a:ln w="25400">
            <a:solidFill>
              <a:srgbClr val="F8981D"/>
            </a:solidFill>
            <a:prstDash val="solid"/>
            <a:miter lim="800000"/>
          </a:ln>
        </p:spPr>
        <p:txBody>
          <a:bodyPr wrap="square" lIns="91440" tIns="91440" rIns="91440" bIns="91440" rtlCol="0">
            <a:spAutoFit/>
          </a:bodyPr>
          <a:lstStyle/>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Note: </a:t>
            </a:r>
            <a:r>
              <a:rPr kumimoji="0" lang="en-US" sz="1050" b="0" i="0" u="none" strike="noStrike" kern="0" cap="none" spc="0" normalizeH="0" baseline="0" noProof="0" dirty="0">
                <a:ln>
                  <a:noFill/>
                </a:ln>
                <a:solidFill>
                  <a:srgbClr val="717074"/>
                </a:solidFill>
                <a:effectLst/>
                <a:uLnTx/>
                <a:uFillTx/>
              </a:rPr>
              <a:t>This photograph is in the background of the slide and cannot be selected with your cursor.</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0091DA"/>
                </a:solidFill>
                <a:effectLst/>
                <a:uLnTx/>
                <a:uFillTx/>
              </a:rPr>
              <a:t>To access the approved photos that can be used in place of this one, visit </a:t>
            </a:r>
            <a:r>
              <a:rPr kumimoji="0" lang="en-US" sz="1050" b="1" i="0" u="none" strike="noStrike" kern="0" cap="none" spc="0" normalizeH="0" baseline="0" noProof="0" dirty="0">
                <a:ln>
                  <a:noFill/>
                </a:ln>
                <a:solidFill>
                  <a:srgbClr val="0091DA"/>
                </a:solidFill>
                <a:effectLst/>
                <a:uLnTx/>
                <a:uFillTx/>
                <a:hlinkClick r:id="rId3"/>
              </a:rPr>
              <a:t>www.vmware.com/brand</a:t>
            </a:r>
            <a:r>
              <a:rPr kumimoji="0" lang="en-US" sz="1050" b="1" i="0" u="none" strike="noStrike" kern="0" cap="none" spc="0" normalizeH="0" baseline="0" noProof="0" dirty="0">
                <a:ln>
                  <a:noFill/>
                </a:ln>
                <a:solidFill>
                  <a:srgbClr val="0091DA"/>
                </a:solidFill>
                <a:effectLst/>
                <a:uLnTx/>
                <a:uFillTx/>
              </a:rPr>
              <a:t> and log on to the VMware Brand Central portal with your SSO. </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0" i="0" u="none" strike="noStrike" kern="0" cap="none" spc="0" normalizeH="0" baseline="0" noProof="0" dirty="0">
                <a:ln>
                  <a:noFill/>
                </a:ln>
                <a:solidFill>
                  <a:srgbClr val="717074"/>
                </a:solidFill>
                <a:effectLst/>
                <a:uLnTx/>
                <a:uFillTx/>
              </a:rPr>
              <a:t>To change this photo </a:t>
            </a:r>
            <a:r>
              <a:rPr lang="en-US" sz="1050" kern="0" dirty="0">
                <a:solidFill>
                  <a:srgbClr val="717074"/>
                </a:solidFill>
              </a:rPr>
              <a:t>to</a:t>
            </a:r>
            <a:r>
              <a:rPr kumimoji="0" lang="en-US" sz="1050" b="0" i="0" u="none" strike="noStrike" kern="0" cap="none" spc="0" normalizeH="0" baseline="0" noProof="0" dirty="0">
                <a:ln>
                  <a:noFill/>
                </a:ln>
                <a:solidFill>
                  <a:srgbClr val="717074"/>
                </a:solidFill>
                <a:effectLst/>
                <a:uLnTx/>
                <a:uFillTx/>
              </a:rPr>
              <a:t> one from Brand Central, right-click off of the slide area and choose “Format Background” from the pop-up menu.</a:t>
            </a:r>
          </a:p>
          <a:p>
            <a:pPr marL="0" marR="0" lvl="0" indent="0" defTabSz="914400" eaLnBrk="1" fontAlgn="auto" latinLnBrk="0" hangingPunct="1">
              <a:lnSpc>
                <a:spcPct val="90000"/>
              </a:lnSpc>
              <a:spcBef>
                <a:spcPts val="600"/>
              </a:spcBef>
              <a:spcAft>
                <a:spcPts val="0"/>
              </a:spcAft>
              <a:buClrTx/>
              <a:buSzTx/>
              <a:buFontTx/>
              <a:buNone/>
              <a:tabLst/>
              <a:defRPr/>
            </a:pPr>
            <a:br>
              <a:rPr kumimoji="0" lang="en-US" sz="1050" b="0" i="0" u="none" strike="noStrike" kern="0" cap="none" spc="0" normalizeH="0" baseline="0" noProof="0" dirty="0">
                <a:ln>
                  <a:noFill/>
                </a:ln>
                <a:solidFill>
                  <a:srgbClr val="717074"/>
                </a:solidFill>
                <a:effectLst/>
                <a:uLnTx/>
                <a:uFillTx/>
              </a:rPr>
            </a:br>
            <a:r>
              <a:rPr kumimoji="0" lang="en-US" sz="1050" b="0" i="0" u="none" strike="noStrike" kern="0" cap="none" spc="0" normalizeH="0" baseline="0" noProof="0" dirty="0">
                <a:ln>
                  <a:noFill/>
                </a:ln>
                <a:solidFill>
                  <a:srgbClr val="717074"/>
                </a:solidFill>
                <a:effectLst/>
                <a:uLnTx/>
                <a:uFillTx/>
              </a:rPr>
              <a:t>A “Format Background” dialog will appear. In the fill menu of this dialog, you will see that “Picture or texture fill” is selected. Below that, you will see the prompt, “Insert picture from.” Click “File…”. Choose the photo you downloaded from Brand Central.</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Remember to remove this text box.</a:t>
            </a:r>
          </a:p>
        </p:txBody>
      </p:sp>
    </p:spTree>
    <p:extLst>
      <p:ext uri="{BB962C8B-B14F-4D97-AF65-F5344CB8AC3E}">
        <p14:creationId xmlns:p14="http://schemas.microsoft.com/office/powerpoint/2010/main" val="52849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913A18-BFCB-4760-83FA-EED067201C88}"/>
              </a:ext>
            </a:extLst>
          </p:cNvPr>
          <p:cNvSpPr>
            <a:spLocks noGrp="1"/>
          </p:cNvSpPr>
          <p:nvPr>
            <p:ph type="body" sz="quarter" idx="16"/>
          </p:nvPr>
        </p:nvSpPr>
        <p:spPr/>
        <p:txBody>
          <a:bodyPr/>
          <a:lstStyle/>
          <a:p>
            <a:r>
              <a:rPr lang="en-US" dirty="0"/>
              <a:t>Lorem ipsum dolor sit </a:t>
            </a:r>
            <a:br>
              <a:rPr lang="en-US" dirty="0"/>
            </a:br>
            <a:r>
              <a:rPr lang="en-US" dirty="0" err="1"/>
              <a:t>amet</a:t>
            </a:r>
            <a:r>
              <a:rPr lang="en-US" dirty="0"/>
              <a:t>, </a:t>
            </a:r>
            <a:r>
              <a:rPr lang="en-US" dirty="0" err="1"/>
              <a:t>consectetur</a:t>
            </a:r>
            <a:r>
              <a:rPr lang="en-US" dirty="0"/>
              <a:t> </a:t>
            </a:r>
            <a:r>
              <a:rPr lang="en-US" dirty="0" err="1"/>
              <a:t>elit</a:t>
            </a:r>
            <a:r>
              <a:rPr lang="en-US" dirty="0"/>
              <a:t>. </a:t>
            </a:r>
            <a:r>
              <a:rPr lang="en-US" dirty="0" err="1"/>
              <a:t>Donec</a:t>
            </a:r>
            <a:r>
              <a:rPr lang="en-US" dirty="0"/>
              <a:t> </a:t>
            </a:r>
            <a:r>
              <a:rPr lang="en-US" dirty="0" err="1"/>
              <a:t>posuere</a:t>
            </a:r>
            <a:r>
              <a:rPr lang="en-US" dirty="0"/>
              <a:t>, </a:t>
            </a:r>
            <a:r>
              <a:rPr lang="en-US" dirty="0" err="1"/>
              <a:t>justo</a:t>
            </a:r>
            <a:r>
              <a:rPr lang="en-US" dirty="0"/>
              <a:t> </a:t>
            </a:r>
            <a:r>
              <a:rPr lang="en-US" dirty="0" err="1"/>
              <a:t>eu</a:t>
            </a:r>
            <a:r>
              <a:rPr lang="en-US" dirty="0"/>
              <a:t> </a:t>
            </a:r>
            <a:r>
              <a:rPr lang="en-US" dirty="0" err="1"/>
              <a:t>mollis</a:t>
            </a:r>
            <a:r>
              <a:rPr lang="en-US" dirty="0"/>
              <a:t> </a:t>
            </a:r>
            <a:r>
              <a:rPr lang="en-US" dirty="0" err="1"/>
              <a:t>facilisis</a:t>
            </a:r>
            <a:r>
              <a:rPr lang="en-US" dirty="0"/>
              <a:t>, </a:t>
            </a:r>
            <a:r>
              <a:rPr lang="en-US" dirty="0" err="1"/>
              <a:t>nunc</a:t>
            </a:r>
            <a:r>
              <a:rPr lang="en-US" dirty="0"/>
              <a:t> a.”</a:t>
            </a:r>
          </a:p>
        </p:txBody>
      </p:sp>
      <p:sp>
        <p:nvSpPr>
          <p:cNvPr id="2" name="Text Placeholder 1">
            <a:extLst>
              <a:ext uri="{FF2B5EF4-FFF2-40B4-BE49-F238E27FC236}">
                <a16:creationId xmlns:a16="http://schemas.microsoft.com/office/drawing/2014/main" id="{5C009960-EA83-409C-9CD2-3BC13B8CFC94}"/>
              </a:ext>
            </a:extLst>
          </p:cNvPr>
          <p:cNvSpPr>
            <a:spLocks noGrp="1"/>
          </p:cNvSpPr>
          <p:nvPr>
            <p:ph type="body" sz="quarter" idx="17"/>
          </p:nvPr>
        </p:nvSpPr>
        <p:spPr/>
        <p:txBody>
          <a:bodyPr/>
          <a:lstStyle/>
          <a:p>
            <a:r>
              <a:rPr lang="en-US" dirty="0"/>
              <a:t>Source Name</a:t>
            </a:r>
          </a:p>
        </p:txBody>
      </p:sp>
      <p:sp>
        <p:nvSpPr>
          <p:cNvPr id="7" name="TextBox 6">
            <a:extLst>
              <a:ext uri="{FF2B5EF4-FFF2-40B4-BE49-F238E27FC236}">
                <a16:creationId xmlns:a16="http://schemas.microsoft.com/office/drawing/2014/main" id="{07895E04-9276-48B4-9822-F6A37AC0BDD0}"/>
              </a:ext>
            </a:extLst>
          </p:cNvPr>
          <p:cNvSpPr txBox="1"/>
          <p:nvPr>
            <p:custDataLst>
              <p:tags r:id="rId1"/>
            </p:custDataLst>
          </p:nvPr>
        </p:nvSpPr>
        <p:spPr>
          <a:xfrm>
            <a:off x="7597832" y="3833447"/>
            <a:ext cx="4290519" cy="2528384"/>
          </a:xfrm>
          <a:prstGeom prst="rect">
            <a:avLst/>
          </a:prstGeom>
          <a:solidFill>
            <a:srgbClr val="F2F2F2"/>
          </a:solidFill>
          <a:ln w="25400">
            <a:solidFill>
              <a:srgbClr val="F8981D"/>
            </a:solidFill>
            <a:prstDash val="solid"/>
            <a:miter lim="800000"/>
          </a:ln>
        </p:spPr>
        <p:txBody>
          <a:bodyPr wrap="square" lIns="91440" tIns="91440" rIns="91440" bIns="91440" rtlCol="0">
            <a:spAutoFit/>
          </a:bodyPr>
          <a:lstStyle/>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Note: </a:t>
            </a:r>
            <a:r>
              <a:rPr kumimoji="0" lang="en-US" sz="1050" b="0" i="0" u="none" strike="noStrike" kern="0" cap="none" spc="0" normalizeH="0" baseline="0" noProof="0" dirty="0">
                <a:ln>
                  <a:noFill/>
                </a:ln>
                <a:solidFill>
                  <a:srgbClr val="717074"/>
                </a:solidFill>
                <a:effectLst/>
                <a:uLnTx/>
                <a:uFillTx/>
              </a:rPr>
              <a:t>This photograph is in the background of the slide and cannot be selected with your cursor.</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0091DA"/>
                </a:solidFill>
                <a:effectLst/>
                <a:uLnTx/>
                <a:uFillTx/>
              </a:rPr>
              <a:t>To access the approved photos that can be used in place of this one, visit </a:t>
            </a:r>
            <a:r>
              <a:rPr kumimoji="0" lang="en-US" sz="1050" b="1" i="0" u="none" strike="noStrike" kern="0" cap="none" spc="0" normalizeH="0" baseline="0" noProof="0" dirty="0">
                <a:ln>
                  <a:noFill/>
                </a:ln>
                <a:solidFill>
                  <a:srgbClr val="0091DA"/>
                </a:solidFill>
                <a:effectLst/>
                <a:uLnTx/>
                <a:uFillTx/>
                <a:hlinkClick r:id="rId3"/>
              </a:rPr>
              <a:t>www.vmware.com/brand</a:t>
            </a:r>
            <a:r>
              <a:rPr kumimoji="0" lang="en-US" sz="1050" b="1" i="0" u="none" strike="noStrike" kern="0" cap="none" spc="0" normalizeH="0" baseline="0" noProof="0" dirty="0">
                <a:ln>
                  <a:noFill/>
                </a:ln>
                <a:solidFill>
                  <a:srgbClr val="0091DA"/>
                </a:solidFill>
                <a:effectLst/>
                <a:uLnTx/>
                <a:uFillTx/>
              </a:rPr>
              <a:t> and log on to the VMware Brand Central portal with your SSO. </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0" i="0" u="none" strike="noStrike" kern="0" cap="none" spc="0" normalizeH="0" baseline="0" noProof="0" dirty="0">
                <a:ln>
                  <a:noFill/>
                </a:ln>
                <a:solidFill>
                  <a:srgbClr val="717074"/>
                </a:solidFill>
                <a:effectLst/>
                <a:uLnTx/>
                <a:uFillTx/>
              </a:rPr>
              <a:t>To change this photo </a:t>
            </a:r>
            <a:r>
              <a:rPr lang="en-US" sz="1050" kern="0" dirty="0">
                <a:solidFill>
                  <a:srgbClr val="717074"/>
                </a:solidFill>
              </a:rPr>
              <a:t>to</a:t>
            </a:r>
            <a:r>
              <a:rPr kumimoji="0" lang="en-US" sz="1050" b="0" i="0" u="none" strike="noStrike" kern="0" cap="none" spc="0" normalizeH="0" baseline="0" noProof="0" dirty="0">
                <a:ln>
                  <a:noFill/>
                </a:ln>
                <a:solidFill>
                  <a:srgbClr val="717074"/>
                </a:solidFill>
                <a:effectLst/>
                <a:uLnTx/>
                <a:uFillTx/>
              </a:rPr>
              <a:t> one from Brand Central, right-click off of the slide area and choose “Format Background” from the pop-up menu.</a:t>
            </a:r>
          </a:p>
          <a:p>
            <a:pPr marL="0" marR="0" lvl="0" indent="0" defTabSz="914400" eaLnBrk="1" fontAlgn="auto" latinLnBrk="0" hangingPunct="1">
              <a:lnSpc>
                <a:spcPct val="90000"/>
              </a:lnSpc>
              <a:spcBef>
                <a:spcPts val="600"/>
              </a:spcBef>
              <a:spcAft>
                <a:spcPts val="0"/>
              </a:spcAft>
              <a:buClrTx/>
              <a:buSzTx/>
              <a:buFontTx/>
              <a:buNone/>
              <a:tabLst/>
              <a:defRPr/>
            </a:pPr>
            <a:br>
              <a:rPr kumimoji="0" lang="en-US" sz="1050" b="0" i="0" u="none" strike="noStrike" kern="0" cap="none" spc="0" normalizeH="0" baseline="0" noProof="0" dirty="0">
                <a:ln>
                  <a:noFill/>
                </a:ln>
                <a:solidFill>
                  <a:srgbClr val="717074"/>
                </a:solidFill>
                <a:effectLst/>
                <a:uLnTx/>
                <a:uFillTx/>
              </a:rPr>
            </a:br>
            <a:r>
              <a:rPr kumimoji="0" lang="en-US" sz="1050" b="0" i="0" u="none" strike="noStrike" kern="0" cap="none" spc="0" normalizeH="0" baseline="0" noProof="0" dirty="0">
                <a:ln>
                  <a:noFill/>
                </a:ln>
                <a:solidFill>
                  <a:srgbClr val="717074"/>
                </a:solidFill>
                <a:effectLst/>
                <a:uLnTx/>
                <a:uFillTx/>
              </a:rPr>
              <a:t>A “Format Background” dialog will appear. In the fill menu of this dialog, you will see that “Picture or texture fill” is selected. Below that, you will see the prompt, “Insert picture from.” Click “File…”. Choose the photo you downloaded from Brand Central.</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Remember to remove this text box.</a:t>
            </a:r>
          </a:p>
        </p:txBody>
      </p:sp>
    </p:spTree>
    <p:extLst>
      <p:ext uri="{BB962C8B-B14F-4D97-AF65-F5344CB8AC3E}">
        <p14:creationId xmlns:p14="http://schemas.microsoft.com/office/powerpoint/2010/main" val="25454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33B492-F965-4563-BD39-8D3121D3C8CC}"/>
              </a:ext>
            </a:extLst>
          </p:cNvPr>
          <p:cNvSpPr>
            <a:spLocks noGrp="1"/>
          </p:cNvSpPr>
          <p:nvPr>
            <p:ph type="title"/>
          </p:nvPr>
        </p:nvSpPr>
        <p:spPr/>
        <p:txBody>
          <a:bodyPr/>
          <a:lstStyle/>
          <a:p>
            <a:r>
              <a:rPr lang="en-US" dirty="0"/>
              <a:t>Quick-start</a:t>
            </a:r>
          </a:p>
        </p:txBody>
      </p:sp>
      <p:sp>
        <p:nvSpPr>
          <p:cNvPr id="3" name="Content Placeholder 3">
            <a:extLst>
              <a:ext uri="{FF2B5EF4-FFF2-40B4-BE49-F238E27FC236}">
                <a16:creationId xmlns:a16="http://schemas.microsoft.com/office/drawing/2014/main" id="{C24EDFBE-E8EA-46BC-8327-D588EC2773F4}"/>
              </a:ext>
            </a:extLst>
          </p:cNvPr>
          <p:cNvSpPr txBox="1">
            <a:spLocks/>
          </p:cNvSpPr>
          <p:nvPr/>
        </p:nvSpPr>
        <p:spPr>
          <a:xfrm>
            <a:off x="616506" y="2810575"/>
            <a:ext cx="4106308" cy="274320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600" dirty="0"/>
              <a:t>Follow these simple instructions to get started with this template on Mac or PC.</a:t>
            </a:r>
          </a:p>
        </p:txBody>
      </p:sp>
    </p:spTree>
    <p:extLst>
      <p:ext uri="{BB962C8B-B14F-4D97-AF65-F5344CB8AC3E}">
        <p14:creationId xmlns:p14="http://schemas.microsoft.com/office/powerpoint/2010/main" val="426983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913A18-BFCB-4760-83FA-EED067201C88}"/>
              </a:ext>
            </a:extLst>
          </p:cNvPr>
          <p:cNvSpPr>
            <a:spLocks noGrp="1"/>
          </p:cNvSpPr>
          <p:nvPr>
            <p:ph type="body" sz="quarter" idx="16"/>
          </p:nvPr>
        </p:nvSpPr>
        <p:spPr/>
        <p:txBody>
          <a:bodyPr/>
          <a:lstStyle/>
          <a:p>
            <a:r>
              <a:rPr lang="en-US" dirty="0"/>
              <a:t>Lorem ipsum dolor sit </a:t>
            </a:r>
            <a:br>
              <a:rPr lang="en-US" dirty="0"/>
            </a:br>
            <a:r>
              <a:rPr lang="en-US" dirty="0" err="1"/>
              <a:t>amet</a:t>
            </a:r>
            <a:r>
              <a:rPr lang="en-US" dirty="0"/>
              <a:t>, </a:t>
            </a:r>
            <a:r>
              <a:rPr lang="en-US" dirty="0" err="1"/>
              <a:t>consectetur</a:t>
            </a:r>
            <a:r>
              <a:rPr lang="en-US" dirty="0"/>
              <a:t> </a:t>
            </a:r>
            <a:r>
              <a:rPr lang="en-US" dirty="0" err="1"/>
              <a:t>elit</a:t>
            </a:r>
            <a:r>
              <a:rPr lang="en-US" dirty="0"/>
              <a:t>. </a:t>
            </a:r>
            <a:r>
              <a:rPr lang="en-US" dirty="0" err="1"/>
              <a:t>Donec</a:t>
            </a:r>
            <a:r>
              <a:rPr lang="en-US" dirty="0"/>
              <a:t> </a:t>
            </a:r>
            <a:r>
              <a:rPr lang="en-US" dirty="0" err="1"/>
              <a:t>posuere</a:t>
            </a:r>
            <a:r>
              <a:rPr lang="en-US" dirty="0"/>
              <a:t>, </a:t>
            </a:r>
            <a:r>
              <a:rPr lang="en-US" dirty="0" err="1"/>
              <a:t>justo</a:t>
            </a:r>
            <a:r>
              <a:rPr lang="en-US" dirty="0"/>
              <a:t> </a:t>
            </a:r>
            <a:r>
              <a:rPr lang="en-US" dirty="0" err="1"/>
              <a:t>eu</a:t>
            </a:r>
            <a:r>
              <a:rPr lang="en-US" dirty="0"/>
              <a:t> </a:t>
            </a:r>
            <a:r>
              <a:rPr lang="en-US" dirty="0" err="1"/>
              <a:t>mollis</a:t>
            </a:r>
            <a:r>
              <a:rPr lang="en-US" dirty="0"/>
              <a:t> </a:t>
            </a:r>
            <a:r>
              <a:rPr lang="en-US" dirty="0" err="1"/>
              <a:t>facilisis</a:t>
            </a:r>
            <a:r>
              <a:rPr lang="en-US" dirty="0"/>
              <a:t>, </a:t>
            </a:r>
            <a:r>
              <a:rPr lang="en-US" dirty="0" err="1"/>
              <a:t>nunc</a:t>
            </a:r>
            <a:r>
              <a:rPr lang="en-US" dirty="0"/>
              <a:t> a.”</a:t>
            </a:r>
          </a:p>
        </p:txBody>
      </p:sp>
      <p:sp>
        <p:nvSpPr>
          <p:cNvPr id="2" name="Text Placeholder 1">
            <a:extLst>
              <a:ext uri="{FF2B5EF4-FFF2-40B4-BE49-F238E27FC236}">
                <a16:creationId xmlns:a16="http://schemas.microsoft.com/office/drawing/2014/main" id="{5C009960-EA83-409C-9CD2-3BC13B8CFC94}"/>
              </a:ext>
            </a:extLst>
          </p:cNvPr>
          <p:cNvSpPr>
            <a:spLocks noGrp="1"/>
          </p:cNvSpPr>
          <p:nvPr>
            <p:ph type="body" sz="quarter" idx="17"/>
          </p:nvPr>
        </p:nvSpPr>
        <p:spPr/>
        <p:txBody>
          <a:bodyPr/>
          <a:lstStyle/>
          <a:p>
            <a:r>
              <a:rPr lang="en-US" dirty="0"/>
              <a:t>Source Name</a:t>
            </a:r>
          </a:p>
        </p:txBody>
      </p:sp>
      <p:sp>
        <p:nvSpPr>
          <p:cNvPr id="7" name="TextBox 6">
            <a:extLst>
              <a:ext uri="{FF2B5EF4-FFF2-40B4-BE49-F238E27FC236}">
                <a16:creationId xmlns:a16="http://schemas.microsoft.com/office/drawing/2014/main" id="{77B3D261-E1CD-49AD-863B-DEFA5D1425E1}"/>
              </a:ext>
            </a:extLst>
          </p:cNvPr>
          <p:cNvSpPr txBox="1"/>
          <p:nvPr>
            <p:custDataLst>
              <p:tags r:id="rId1"/>
            </p:custDataLst>
          </p:nvPr>
        </p:nvSpPr>
        <p:spPr>
          <a:xfrm>
            <a:off x="7597832" y="3833447"/>
            <a:ext cx="4290519" cy="2528384"/>
          </a:xfrm>
          <a:prstGeom prst="rect">
            <a:avLst/>
          </a:prstGeom>
          <a:solidFill>
            <a:srgbClr val="F2F2F2"/>
          </a:solidFill>
          <a:ln w="25400">
            <a:solidFill>
              <a:srgbClr val="F8981D"/>
            </a:solidFill>
            <a:prstDash val="solid"/>
            <a:miter lim="800000"/>
          </a:ln>
        </p:spPr>
        <p:txBody>
          <a:bodyPr wrap="square" lIns="91440" tIns="91440" rIns="91440" bIns="91440" rtlCol="0">
            <a:spAutoFit/>
          </a:bodyPr>
          <a:lstStyle/>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Note: </a:t>
            </a:r>
            <a:r>
              <a:rPr kumimoji="0" lang="en-US" sz="1050" b="0" i="0" u="none" strike="noStrike" kern="0" cap="none" spc="0" normalizeH="0" baseline="0" noProof="0" dirty="0">
                <a:ln>
                  <a:noFill/>
                </a:ln>
                <a:solidFill>
                  <a:srgbClr val="717074"/>
                </a:solidFill>
                <a:effectLst/>
                <a:uLnTx/>
                <a:uFillTx/>
              </a:rPr>
              <a:t>This photograph is in the background of the slide and cannot be selected with your cursor.</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0091DA"/>
                </a:solidFill>
                <a:effectLst/>
                <a:uLnTx/>
                <a:uFillTx/>
              </a:rPr>
              <a:t>To access the approved photos that can be used in place of this one, visit </a:t>
            </a:r>
            <a:r>
              <a:rPr kumimoji="0" lang="en-US" sz="1050" b="1" i="0" u="none" strike="noStrike" kern="0" cap="none" spc="0" normalizeH="0" baseline="0" noProof="0" dirty="0">
                <a:ln>
                  <a:noFill/>
                </a:ln>
                <a:solidFill>
                  <a:srgbClr val="0091DA"/>
                </a:solidFill>
                <a:effectLst/>
                <a:uLnTx/>
                <a:uFillTx/>
                <a:hlinkClick r:id="rId3"/>
              </a:rPr>
              <a:t>www.vmware.com/brand</a:t>
            </a:r>
            <a:r>
              <a:rPr kumimoji="0" lang="en-US" sz="1050" b="1" i="0" u="none" strike="noStrike" kern="0" cap="none" spc="0" normalizeH="0" baseline="0" noProof="0" dirty="0">
                <a:ln>
                  <a:noFill/>
                </a:ln>
                <a:solidFill>
                  <a:srgbClr val="0091DA"/>
                </a:solidFill>
                <a:effectLst/>
                <a:uLnTx/>
                <a:uFillTx/>
              </a:rPr>
              <a:t> and log on to the VMware Brand Central portal with your SSO. </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0" i="0" u="none" strike="noStrike" kern="0" cap="none" spc="0" normalizeH="0" baseline="0" noProof="0" dirty="0">
                <a:ln>
                  <a:noFill/>
                </a:ln>
                <a:solidFill>
                  <a:srgbClr val="717074"/>
                </a:solidFill>
                <a:effectLst/>
                <a:uLnTx/>
                <a:uFillTx/>
              </a:rPr>
              <a:t>To change this photo </a:t>
            </a:r>
            <a:r>
              <a:rPr lang="en-US" sz="1050" kern="0" dirty="0">
                <a:solidFill>
                  <a:srgbClr val="717074"/>
                </a:solidFill>
              </a:rPr>
              <a:t>to</a:t>
            </a:r>
            <a:r>
              <a:rPr kumimoji="0" lang="en-US" sz="1050" b="0" i="0" u="none" strike="noStrike" kern="0" cap="none" spc="0" normalizeH="0" baseline="0" noProof="0" dirty="0">
                <a:ln>
                  <a:noFill/>
                </a:ln>
                <a:solidFill>
                  <a:srgbClr val="717074"/>
                </a:solidFill>
                <a:effectLst/>
                <a:uLnTx/>
                <a:uFillTx/>
              </a:rPr>
              <a:t> one from Brand Central, right-click off of the slide area and choose “Format Background” from the pop-up menu.</a:t>
            </a:r>
          </a:p>
          <a:p>
            <a:pPr marL="0" marR="0" lvl="0" indent="0" defTabSz="914400" eaLnBrk="1" fontAlgn="auto" latinLnBrk="0" hangingPunct="1">
              <a:lnSpc>
                <a:spcPct val="90000"/>
              </a:lnSpc>
              <a:spcBef>
                <a:spcPts val="600"/>
              </a:spcBef>
              <a:spcAft>
                <a:spcPts val="0"/>
              </a:spcAft>
              <a:buClrTx/>
              <a:buSzTx/>
              <a:buFontTx/>
              <a:buNone/>
              <a:tabLst/>
              <a:defRPr/>
            </a:pPr>
            <a:br>
              <a:rPr kumimoji="0" lang="en-US" sz="1050" b="0" i="0" u="none" strike="noStrike" kern="0" cap="none" spc="0" normalizeH="0" baseline="0" noProof="0" dirty="0">
                <a:ln>
                  <a:noFill/>
                </a:ln>
                <a:solidFill>
                  <a:srgbClr val="717074"/>
                </a:solidFill>
                <a:effectLst/>
                <a:uLnTx/>
                <a:uFillTx/>
              </a:rPr>
            </a:br>
            <a:r>
              <a:rPr kumimoji="0" lang="en-US" sz="1050" b="0" i="0" u="none" strike="noStrike" kern="0" cap="none" spc="0" normalizeH="0" baseline="0" noProof="0" dirty="0">
                <a:ln>
                  <a:noFill/>
                </a:ln>
                <a:solidFill>
                  <a:srgbClr val="717074"/>
                </a:solidFill>
                <a:effectLst/>
                <a:uLnTx/>
                <a:uFillTx/>
              </a:rPr>
              <a:t>A “Format Background” dialog will appear. In the fill menu of this dialog, you will see that “Picture or texture fill” is selected. Below that, you will see the prompt, “Insert picture from.” Click “File…”. Choose the photo you downloaded from Brand Central.</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Remember to remove this text box.</a:t>
            </a:r>
          </a:p>
        </p:txBody>
      </p:sp>
    </p:spTree>
    <p:extLst>
      <p:ext uri="{BB962C8B-B14F-4D97-AF65-F5344CB8AC3E}">
        <p14:creationId xmlns:p14="http://schemas.microsoft.com/office/powerpoint/2010/main" val="98977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FA4C28-E89B-4556-90B5-CC0049BB9E30}"/>
              </a:ext>
            </a:extLst>
          </p:cNvPr>
          <p:cNvSpPr txBox="1"/>
          <p:nvPr>
            <p:custDataLst>
              <p:tags r:id="rId1"/>
            </p:custDataLst>
          </p:nvPr>
        </p:nvSpPr>
        <p:spPr>
          <a:xfrm>
            <a:off x="7597832" y="3833447"/>
            <a:ext cx="4290519" cy="2528384"/>
          </a:xfrm>
          <a:prstGeom prst="rect">
            <a:avLst/>
          </a:prstGeom>
          <a:solidFill>
            <a:srgbClr val="F2F2F2"/>
          </a:solidFill>
          <a:ln w="25400">
            <a:solidFill>
              <a:srgbClr val="F8981D"/>
            </a:solidFill>
            <a:prstDash val="solid"/>
            <a:miter lim="800000"/>
          </a:ln>
        </p:spPr>
        <p:txBody>
          <a:bodyPr wrap="square" lIns="91440" tIns="91440" rIns="91440" bIns="91440" rtlCol="0">
            <a:spAutoFit/>
          </a:bodyPr>
          <a:lstStyle/>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Note: </a:t>
            </a:r>
            <a:r>
              <a:rPr kumimoji="0" lang="en-US" sz="1050" b="0" i="0" u="none" strike="noStrike" kern="0" cap="none" spc="0" normalizeH="0" baseline="0" noProof="0" dirty="0">
                <a:ln>
                  <a:noFill/>
                </a:ln>
                <a:solidFill>
                  <a:srgbClr val="717074"/>
                </a:solidFill>
                <a:effectLst/>
                <a:uLnTx/>
                <a:uFillTx/>
              </a:rPr>
              <a:t>This photograph is in the background of the slide and cannot be selected with your cursor.</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0091DA"/>
                </a:solidFill>
                <a:effectLst/>
                <a:uLnTx/>
                <a:uFillTx/>
              </a:rPr>
              <a:t>To access the approved photos that can be used in place of this one, visit </a:t>
            </a:r>
            <a:r>
              <a:rPr kumimoji="0" lang="en-US" sz="1050" b="1" i="0" u="none" strike="noStrike" kern="0" cap="none" spc="0" normalizeH="0" baseline="0" noProof="0" dirty="0">
                <a:ln>
                  <a:noFill/>
                </a:ln>
                <a:solidFill>
                  <a:srgbClr val="0091DA"/>
                </a:solidFill>
                <a:effectLst/>
                <a:uLnTx/>
                <a:uFillTx/>
                <a:hlinkClick r:id="rId4"/>
              </a:rPr>
              <a:t>www.vmware.com/brand</a:t>
            </a:r>
            <a:r>
              <a:rPr kumimoji="0" lang="en-US" sz="1050" b="1" i="0" u="none" strike="noStrike" kern="0" cap="none" spc="0" normalizeH="0" baseline="0" noProof="0" dirty="0">
                <a:ln>
                  <a:noFill/>
                </a:ln>
                <a:solidFill>
                  <a:srgbClr val="0091DA"/>
                </a:solidFill>
                <a:effectLst/>
                <a:uLnTx/>
                <a:uFillTx/>
              </a:rPr>
              <a:t> and log on to the VMware Brand Central portal with your SSO. </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0" i="0" u="none" strike="noStrike" kern="0" cap="none" spc="0" normalizeH="0" baseline="0" noProof="0" dirty="0">
                <a:ln>
                  <a:noFill/>
                </a:ln>
                <a:solidFill>
                  <a:srgbClr val="717074"/>
                </a:solidFill>
                <a:effectLst/>
                <a:uLnTx/>
                <a:uFillTx/>
              </a:rPr>
              <a:t>To change this photo </a:t>
            </a:r>
            <a:r>
              <a:rPr lang="en-US" sz="1050" kern="0" dirty="0">
                <a:solidFill>
                  <a:srgbClr val="717074"/>
                </a:solidFill>
              </a:rPr>
              <a:t>to</a:t>
            </a:r>
            <a:r>
              <a:rPr kumimoji="0" lang="en-US" sz="1050" b="0" i="0" u="none" strike="noStrike" kern="0" cap="none" spc="0" normalizeH="0" baseline="0" noProof="0" dirty="0">
                <a:ln>
                  <a:noFill/>
                </a:ln>
                <a:solidFill>
                  <a:srgbClr val="717074"/>
                </a:solidFill>
                <a:effectLst/>
                <a:uLnTx/>
                <a:uFillTx/>
              </a:rPr>
              <a:t> one from Brand Central, right-click off of the slide area and choose “Format Background” from the pop-up menu.</a:t>
            </a:r>
          </a:p>
          <a:p>
            <a:pPr marL="0" marR="0" lvl="0" indent="0" defTabSz="914400" eaLnBrk="1" fontAlgn="auto" latinLnBrk="0" hangingPunct="1">
              <a:lnSpc>
                <a:spcPct val="90000"/>
              </a:lnSpc>
              <a:spcBef>
                <a:spcPts val="600"/>
              </a:spcBef>
              <a:spcAft>
                <a:spcPts val="0"/>
              </a:spcAft>
              <a:buClrTx/>
              <a:buSzTx/>
              <a:buFontTx/>
              <a:buNone/>
              <a:tabLst/>
              <a:defRPr/>
            </a:pPr>
            <a:br>
              <a:rPr kumimoji="0" lang="en-US" sz="1050" b="0" i="0" u="none" strike="noStrike" kern="0" cap="none" spc="0" normalizeH="0" baseline="0" noProof="0" dirty="0">
                <a:ln>
                  <a:noFill/>
                </a:ln>
                <a:solidFill>
                  <a:srgbClr val="717074"/>
                </a:solidFill>
                <a:effectLst/>
                <a:uLnTx/>
                <a:uFillTx/>
              </a:rPr>
            </a:br>
            <a:r>
              <a:rPr kumimoji="0" lang="en-US" sz="1050" b="0" i="0" u="none" strike="noStrike" kern="0" cap="none" spc="0" normalizeH="0" baseline="0" noProof="0" dirty="0">
                <a:ln>
                  <a:noFill/>
                </a:ln>
                <a:solidFill>
                  <a:srgbClr val="717074"/>
                </a:solidFill>
                <a:effectLst/>
                <a:uLnTx/>
                <a:uFillTx/>
              </a:rPr>
              <a:t>A “Format Background” dialog will appear. In the fill menu of this dialog, you will see that “Picture or texture fill” is selected. Below that, you will see the prompt, “Insert picture from.” Click “File…”. Choose the photo you downloaded from Brand Central.</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050" b="1" i="0" u="none" strike="noStrike" kern="0" cap="none" spc="0" normalizeH="0" baseline="0" noProof="0" dirty="0">
                <a:ln>
                  <a:noFill/>
                </a:ln>
                <a:solidFill>
                  <a:srgbClr val="717074"/>
                </a:solidFill>
                <a:effectLst/>
                <a:uLnTx/>
                <a:uFillTx/>
              </a:rPr>
              <a:t>Remember to remove this text box.</a:t>
            </a:r>
          </a:p>
        </p:txBody>
      </p:sp>
    </p:spTree>
    <p:extLst>
      <p:ext uri="{BB962C8B-B14F-4D97-AF65-F5344CB8AC3E}">
        <p14:creationId xmlns:p14="http://schemas.microsoft.com/office/powerpoint/2010/main" val="4548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421FEEE-5F60-406D-869A-4E7D45E6A09F}"/>
              </a:ext>
            </a:extLst>
          </p:cNvPr>
          <p:cNvSpPr>
            <a:spLocks noGrp="1"/>
          </p:cNvSpPr>
          <p:nvPr>
            <p:ph type="subTitle" idx="10"/>
          </p:nvPr>
        </p:nvSpPr>
        <p:spPr/>
        <p:txBody>
          <a:bodyPr/>
          <a:lstStyle/>
          <a:p>
            <a:r>
              <a:rPr lang="en-US" dirty="0"/>
              <a:t>Click to edit optional subtitle</a:t>
            </a:r>
          </a:p>
        </p:txBody>
      </p:sp>
      <p:sp>
        <p:nvSpPr>
          <p:cNvPr id="5" name="Title 4">
            <a:extLst>
              <a:ext uri="{FF2B5EF4-FFF2-40B4-BE49-F238E27FC236}">
                <a16:creationId xmlns:a16="http://schemas.microsoft.com/office/drawing/2014/main" id="{0C5AA0D1-FD68-42B0-B79D-F39AAEAD2790}"/>
              </a:ext>
            </a:extLst>
          </p:cNvPr>
          <p:cNvSpPr>
            <a:spLocks noGrp="1"/>
          </p:cNvSpPr>
          <p:nvPr>
            <p:ph type="title"/>
          </p:nvPr>
        </p:nvSpPr>
        <p:spPr/>
        <p:txBody>
          <a:bodyPr/>
          <a:lstStyle/>
          <a:p>
            <a:r>
              <a:rPr lang="en-US" dirty="0"/>
              <a:t>Title and Subtitle</a:t>
            </a:r>
          </a:p>
        </p:txBody>
      </p:sp>
    </p:spTree>
    <p:extLst>
      <p:ext uri="{BB962C8B-B14F-4D97-AF65-F5344CB8AC3E}">
        <p14:creationId xmlns:p14="http://schemas.microsoft.com/office/powerpoint/2010/main" val="335228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pPr>
              <a:buNone/>
            </a:pPr>
            <a:r>
              <a:rPr lang="en-US" dirty="0"/>
              <a:t>Click inside a content placeholder to type or paste text</a:t>
            </a:r>
          </a:p>
          <a:p>
            <a:r>
              <a:rPr lang="en-US" dirty="0"/>
              <a:t>Hit enter to create your second bullet—bullets will automatically generate their spacing</a:t>
            </a:r>
          </a:p>
          <a:p>
            <a:pPr lvl="1"/>
            <a:r>
              <a:rPr lang="en-US" dirty="0"/>
              <a:t>Put the cursor at the beginning of a line of text, then hit the Tab key to access more bullet styles</a:t>
            </a:r>
          </a:p>
          <a:p>
            <a:pPr lvl="2"/>
            <a:r>
              <a:rPr lang="en-US" dirty="0"/>
              <a:t>Hit Tab again to get to your third bullet level</a:t>
            </a:r>
          </a:p>
          <a:p>
            <a:pPr lvl="3"/>
            <a:r>
              <a:rPr lang="en-US" dirty="0"/>
              <a:t>Continuing to hit Tab brings you to the next level of nested bullets</a:t>
            </a:r>
          </a:p>
          <a:p>
            <a:r>
              <a:rPr lang="en-US" dirty="0"/>
              <a:t>Hit Shift + Tab to cycle back through to the top-level bullet style</a:t>
            </a:r>
          </a:p>
          <a:p>
            <a:r>
              <a:rPr lang="en-US" dirty="0"/>
              <a:t>Don’t overwhelm your audience with bullets</a:t>
            </a:r>
          </a:p>
          <a:p>
            <a:r>
              <a:rPr lang="en-US" dirty="0"/>
              <a:t>Use </a:t>
            </a:r>
            <a:r>
              <a:rPr lang="en-US" dirty="0">
                <a:solidFill>
                  <a:schemeClr val="accent1"/>
                </a:solidFill>
              </a:rPr>
              <a:t>color</a:t>
            </a:r>
            <a:r>
              <a:rPr lang="en-US" dirty="0"/>
              <a:t>,</a:t>
            </a:r>
            <a:r>
              <a:rPr lang="en-US" dirty="0">
                <a:solidFill>
                  <a:schemeClr val="accent1"/>
                </a:solidFill>
              </a:rPr>
              <a:t> </a:t>
            </a:r>
            <a:r>
              <a:rPr lang="en-US" b="1" dirty="0"/>
              <a:t>bold formatting</a:t>
            </a:r>
            <a:r>
              <a:rPr lang="en-US" dirty="0"/>
              <a:t>,</a:t>
            </a:r>
            <a:r>
              <a:rPr lang="en-US" b="1" dirty="0"/>
              <a:t> </a:t>
            </a:r>
            <a:r>
              <a:rPr lang="en-US" b="1" dirty="0">
                <a:solidFill>
                  <a:schemeClr val="accent1"/>
                </a:solidFill>
              </a:rPr>
              <a:t>or both </a:t>
            </a:r>
            <a:r>
              <a:rPr lang="en-US" dirty="0"/>
              <a:t>to emphasize the most important words</a:t>
            </a:r>
          </a:p>
          <a:p>
            <a:endParaRPr lang="en-US" dirty="0"/>
          </a:p>
        </p:txBody>
      </p:sp>
      <p:sp>
        <p:nvSpPr>
          <p:cNvPr id="6" name="Subtitle 5">
            <a:extLst>
              <a:ext uri="{FF2B5EF4-FFF2-40B4-BE49-F238E27FC236}">
                <a16:creationId xmlns:a16="http://schemas.microsoft.com/office/drawing/2014/main" id="{789E200C-89B9-42F8-AC92-9BFC677DBFC7}"/>
              </a:ext>
            </a:extLst>
          </p:cNvPr>
          <p:cNvSpPr>
            <a:spLocks noGrp="1"/>
          </p:cNvSpPr>
          <p:nvPr>
            <p:ph type="subTitle" idx="10"/>
          </p:nvPr>
        </p:nvSpPr>
        <p:spPr/>
        <p:txBody>
          <a:bodyPr/>
          <a:lstStyle/>
          <a:p>
            <a:r>
              <a:rPr lang="en-US" dirty="0"/>
              <a:t>Click to edit optional subtitle; delete or type a space if not needed</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Title, Subtitle, and Content</a:t>
            </a:r>
          </a:p>
        </p:txBody>
      </p:sp>
      <p:sp>
        <p:nvSpPr>
          <p:cNvPr id="9" name="TextBox 8">
            <a:extLst>
              <a:ext uri="{FF2B5EF4-FFF2-40B4-BE49-F238E27FC236}">
                <a16:creationId xmlns:a16="http://schemas.microsoft.com/office/drawing/2014/main" id="{5F7C15B3-6FFE-4586-838B-4254B26E5063}"/>
              </a:ext>
            </a:extLst>
          </p:cNvPr>
          <p:cNvSpPr txBox="1"/>
          <p:nvPr/>
        </p:nvSpPr>
        <p:spPr>
          <a:xfrm>
            <a:off x="9294813" y="457200"/>
            <a:ext cx="2286000" cy="911788"/>
          </a:xfrm>
          <a:prstGeom prst="rect">
            <a:avLst/>
          </a:prstGeom>
          <a:solidFill>
            <a:schemeClr val="bg2"/>
          </a:solidFill>
          <a:ln w="25400">
            <a:solidFill>
              <a:srgbClr val="F8981D"/>
            </a:solidFill>
            <a:prstDash val="solid"/>
            <a:miter lim="800000"/>
          </a:ln>
        </p:spPr>
        <p:txBody>
          <a:bodyPr wrap="square" lIns="91440" tIns="91440" rIns="91440" bIns="91440" rtlCol="0">
            <a:spAutoFit/>
          </a:bodyPr>
          <a:lstStyle>
            <a:defPPr>
              <a:defRPr lang="en-US"/>
            </a:defPPr>
            <a:lvl1pPr>
              <a:lnSpc>
                <a:spcPct val="90000"/>
              </a:lnSpc>
              <a:spcBef>
                <a:spcPts val="600"/>
              </a:spcBef>
              <a:defRPr sz="1050" b="1"/>
            </a:lvl1pPr>
          </a:lstStyle>
          <a:p>
            <a:r>
              <a:rPr lang="en-US" dirty="0"/>
              <a:t>Tip: If the templatized text formatting has been broken,</a:t>
            </a:r>
            <a:br>
              <a:rPr lang="en-US" dirty="0"/>
            </a:br>
            <a:r>
              <a:rPr lang="en-US" dirty="0"/>
              <a:t>click the “Reset” button </a:t>
            </a:r>
            <a:br>
              <a:rPr lang="en-US" dirty="0"/>
            </a:br>
            <a:r>
              <a:rPr lang="en-US" dirty="0"/>
              <a:t>(found in the “Home” tab </a:t>
            </a:r>
            <a:br>
              <a:rPr lang="en-US" dirty="0"/>
            </a:br>
            <a:r>
              <a:rPr lang="en-US" dirty="0"/>
              <a:t>in the PowerPoint ribbon).</a:t>
            </a:r>
          </a:p>
        </p:txBody>
      </p:sp>
    </p:spTree>
    <p:extLst>
      <p:ext uri="{BB962C8B-B14F-4D97-AF65-F5344CB8AC3E}">
        <p14:creationId xmlns:p14="http://schemas.microsoft.com/office/powerpoint/2010/main" val="146980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p:txBody>
          <a:bodyPr/>
          <a:lstStyle/>
          <a:p>
            <a:r>
              <a:rPr lang="en-US" dirty="0"/>
              <a:t>First-level templated text has no visible bullet (Metropolis, 20 pt, soft black)</a:t>
            </a:r>
          </a:p>
          <a:p>
            <a:pPr lvl="1"/>
            <a:r>
              <a:rPr lang="en-US" dirty="0"/>
              <a:t>Second-level templated text has round bullets (Metropolis, 18 pt, soft black)</a:t>
            </a:r>
          </a:p>
          <a:p>
            <a:pPr lvl="2"/>
            <a:r>
              <a:rPr lang="en-US" dirty="0"/>
              <a:t>Third-level templated text has hyphens (Metropolis 16 pt, soft black)</a:t>
            </a:r>
          </a:p>
          <a:p>
            <a:pPr lvl="3"/>
            <a:r>
              <a:rPr lang="en-US" dirty="0"/>
              <a:t>Fourth-level templated text has round bullets (Metropolis 14 pt, soft black)</a:t>
            </a:r>
          </a:p>
          <a:p>
            <a:pPr lvl="4"/>
            <a:r>
              <a:rPr lang="en-US" dirty="0"/>
              <a:t>Fifth-level templated text has hyphens (Metropolis 14 pt, soft black)</a:t>
            </a:r>
          </a:p>
          <a:p>
            <a:pPr lvl="5"/>
            <a:r>
              <a:rPr lang="en-US" dirty="0"/>
              <a:t>Sixth-level templated text has numbered bullets (Metropolis 20 pt, soft black)</a:t>
            </a:r>
          </a:p>
          <a:p>
            <a:pPr lvl="6"/>
            <a:r>
              <a:rPr lang="en-US" dirty="0"/>
              <a:t>Seventh-level templated text has lowercase letters (Metropolis 16 pt, soft black)</a:t>
            </a:r>
          </a:p>
          <a:p>
            <a:pPr lvl="7"/>
            <a:r>
              <a:rPr lang="en-US" dirty="0"/>
              <a:t>Eighth-level templated text has lowercase Roman numerals (Metropolis 14 pt, soft black)</a:t>
            </a:r>
          </a:p>
          <a:p>
            <a:pPr lvl="8"/>
            <a:r>
              <a:rPr lang="en-US" dirty="0"/>
              <a:t>Ninth-level (final level) templated text has capital letters (Metropolis 20 pt, soft black)</a:t>
            </a:r>
          </a:p>
          <a:p>
            <a:pPr lvl="6"/>
            <a:endParaRPr lang="en-US" dirty="0"/>
          </a:p>
          <a:p>
            <a:pPr lvl="5"/>
            <a:endParaRPr lang="en-US" dirty="0"/>
          </a:p>
          <a:p>
            <a:pPr lvl="5"/>
            <a:endParaRPr lang="en-US" dirty="0"/>
          </a:p>
          <a:p>
            <a:pPr lvl="4"/>
            <a:endParaRPr lang="en-US" dirty="0"/>
          </a:p>
          <a:p>
            <a:r>
              <a:rPr lang="en-US" dirty="0"/>
              <a:t>	</a:t>
            </a:r>
          </a:p>
        </p:txBody>
      </p:sp>
      <p:sp>
        <p:nvSpPr>
          <p:cNvPr id="6" name="Subtitle 5">
            <a:extLst>
              <a:ext uri="{FF2B5EF4-FFF2-40B4-BE49-F238E27FC236}">
                <a16:creationId xmlns:a16="http://schemas.microsoft.com/office/drawing/2014/main" id="{789E200C-89B9-42F8-AC92-9BFC677DBFC7}"/>
              </a:ext>
            </a:extLst>
          </p:cNvPr>
          <p:cNvSpPr>
            <a:spLocks noGrp="1"/>
          </p:cNvSpPr>
          <p:nvPr>
            <p:ph type="subTitle" idx="10"/>
          </p:nvPr>
        </p:nvSpPr>
        <p:spPr/>
        <p:txBody>
          <a:bodyPr/>
          <a:lstStyle/>
          <a:p>
            <a:r>
              <a:rPr lang="en-US" dirty="0"/>
              <a:t>Subtitles are sentence case and take any title overflow (Metropolis, 20 pt, leaf)</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Titles Are Single Line Title Case; Metropolis Light, 28 pt, Indigo</a:t>
            </a:r>
          </a:p>
        </p:txBody>
      </p:sp>
    </p:spTree>
    <p:extLst>
      <p:ext uri="{BB962C8B-B14F-4D97-AF65-F5344CB8AC3E}">
        <p14:creationId xmlns:p14="http://schemas.microsoft.com/office/powerpoint/2010/main" val="328497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dirty="0"/>
              <a:t>Two-Content Balanced Layout</a:t>
            </a:r>
          </a:p>
        </p:txBody>
      </p:sp>
      <p:sp>
        <p:nvSpPr>
          <p:cNvPr id="11" name="Subtitle 10">
            <a:extLst>
              <a:ext uri="{FF2B5EF4-FFF2-40B4-BE49-F238E27FC236}">
                <a16:creationId xmlns:a16="http://schemas.microsoft.com/office/drawing/2014/main" id="{492E1AB0-D2F8-49BC-95E9-CD11C2EE8EBD}"/>
              </a:ext>
            </a:extLst>
          </p:cNvPr>
          <p:cNvSpPr>
            <a:spLocks noGrp="1"/>
          </p:cNvSpPr>
          <p:nvPr>
            <p:ph type="subTitle" idx="10"/>
          </p:nvPr>
        </p:nvSpPr>
        <p:spPr/>
        <p:txBody>
          <a:bodyPr/>
          <a:lstStyle/>
          <a:p>
            <a:r>
              <a:rPr lang="en-US" dirty="0"/>
              <a:t>Click to edit optional subtitle</a:t>
            </a:r>
          </a:p>
        </p:txBody>
      </p:sp>
      <p:pic>
        <p:nvPicPr>
          <p:cNvPr id="9" name="Content Placeholder 19">
            <a:extLst>
              <a:ext uri="{FF2B5EF4-FFF2-40B4-BE49-F238E27FC236}">
                <a16:creationId xmlns:a16="http://schemas.microsoft.com/office/drawing/2014/main" id="{7E67A592-A793-4EC9-A27F-9E9ECC136503}"/>
              </a:ext>
            </a:extLst>
          </p:cNvPr>
          <p:cNvPicPr>
            <a:picLocks noGrp="1" noChangeAspect="1"/>
          </p:cNvPicPr>
          <p:nvPr>
            <p:ph sz="quarter" idx="17"/>
          </p:nvPr>
        </p:nvPicPr>
        <p:blipFill rotWithShape="1">
          <a:blip r:embed="rId3" cstate="print">
            <a:extLst>
              <a:ext uri="{28A0092B-C50C-407E-A947-70E740481C1C}">
                <a14:useLocalDpi xmlns:a14="http://schemas.microsoft.com/office/drawing/2010/main"/>
              </a:ext>
            </a:extLst>
          </a:blip>
          <a:stretch/>
        </p:blipFill>
        <p:spPr/>
      </p:pic>
      <p:sp>
        <p:nvSpPr>
          <p:cNvPr id="32" name="Content Placeholder 31">
            <a:extLst>
              <a:ext uri="{FF2B5EF4-FFF2-40B4-BE49-F238E27FC236}">
                <a16:creationId xmlns:a16="http://schemas.microsoft.com/office/drawing/2014/main" id="{093C46E4-013F-4878-9BD1-6BB7EE18959E}"/>
              </a:ext>
            </a:extLst>
          </p:cNvPr>
          <p:cNvSpPr>
            <a:spLocks noGrp="1"/>
          </p:cNvSpPr>
          <p:nvPr>
            <p:ph sz="quarter" idx="18"/>
          </p:nvPr>
        </p:nvSpPr>
        <p:spPr/>
        <p:txBody>
          <a:bodyPr/>
          <a:lstStyle/>
          <a:p>
            <a:r>
              <a:rPr lang="en-US" dirty="0"/>
              <a:t>First-level bulleted text is Metropolis, 18 pt</a:t>
            </a:r>
          </a:p>
          <a:p>
            <a:pPr lvl="1"/>
            <a:r>
              <a:rPr lang="en-US" dirty="0"/>
              <a:t>Second-level text (hit the Tab key) is 16 pt</a:t>
            </a:r>
          </a:p>
          <a:p>
            <a:r>
              <a:rPr lang="en-US" dirty="0"/>
              <a:t>Metropolis is the only font used in the template</a:t>
            </a:r>
          </a:p>
          <a:p>
            <a:r>
              <a:rPr lang="en-US" dirty="0"/>
              <a:t>All bulleted text is sentence case (capitalize the first letter the of first word)</a:t>
            </a:r>
          </a:p>
          <a:p>
            <a:r>
              <a:rPr lang="en-US" dirty="0"/>
              <a:t>Use </a:t>
            </a:r>
            <a:r>
              <a:rPr lang="en-US" dirty="0">
                <a:solidFill>
                  <a:schemeClr val="accent1"/>
                </a:solidFill>
              </a:rPr>
              <a:t>ocean</a:t>
            </a:r>
            <a:r>
              <a:rPr lang="en-US" dirty="0"/>
              <a:t>, </a:t>
            </a:r>
            <a:r>
              <a:rPr lang="en-US" b="1" dirty="0"/>
              <a:t>bold,</a:t>
            </a:r>
            <a:r>
              <a:rPr lang="en-US" dirty="0"/>
              <a:t> or </a:t>
            </a:r>
            <a:r>
              <a:rPr lang="en-US" b="1" dirty="0">
                <a:solidFill>
                  <a:schemeClr val="accent1"/>
                </a:solidFill>
              </a:rPr>
              <a:t>both</a:t>
            </a:r>
            <a:r>
              <a:rPr lang="en-US" dirty="0"/>
              <a:t> to highlight text</a:t>
            </a:r>
          </a:p>
          <a:p>
            <a:endParaRPr lang="en-US" dirty="0"/>
          </a:p>
        </p:txBody>
      </p:sp>
    </p:spTree>
    <p:extLst>
      <p:ext uri="{BB962C8B-B14F-4D97-AF65-F5344CB8AC3E}">
        <p14:creationId xmlns:p14="http://schemas.microsoft.com/office/powerpoint/2010/main" val="222530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erson sitting at a table with a computer&#10;&#10;Description automatically generated">
            <a:extLst>
              <a:ext uri="{FF2B5EF4-FFF2-40B4-BE49-F238E27FC236}">
                <a16:creationId xmlns:a16="http://schemas.microsoft.com/office/drawing/2014/main" id="{2299D2D5-6B2F-4401-B020-3E93042C6D85}"/>
              </a:ext>
            </a:extLst>
          </p:cNvPr>
          <p:cNvPicPr>
            <a:picLocks noGrp="1" noChangeAspect="1"/>
          </p:cNvPicPr>
          <p:nvPr>
            <p:ph sz="quarter" idx="14"/>
          </p:nvPr>
        </p:nvPicPr>
        <p:blipFill rotWithShape="1">
          <a:blip r:embed="rId3"/>
          <a:srcRect l="2183" t="2578" r="38962" b="16242"/>
          <a:stretch/>
        </p:blipFill>
        <p:spPr>
          <a:xfrm>
            <a:off x="0" y="1600201"/>
            <a:ext cx="5892800" cy="4572000"/>
          </a:xfrm>
        </p:spPr>
      </p:pic>
      <p:sp>
        <p:nvSpPr>
          <p:cNvPr id="14" name="Content Placeholder 13">
            <a:extLst>
              <a:ext uri="{FF2B5EF4-FFF2-40B4-BE49-F238E27FC236}">
                <a16:creationId xmlns:a16="http://schemas.microsoft.com/office/drawing/2014/main" id="{30013245-36B3-4958-AFBB-89B5596B839E}"/>
              </a:ext>
            </a:extLst>
          </p:cNvPr>
          <p:cNvSpPr>
            <a:spLocks noGrp="1"/>
          </p:cNvSpPr>
          <p:nvPr>
            <p:ph sz="quarter" idx="16"/>
          </p:nvPr>
        </p:nvSpPr>
        <p:spPr/>
        <p:txBody>
          <a:bodyPr/>
          <a:lstStyle/>
          <a:p>
            <a:r>
              <a:rPr lang="en-US" dirty="0"/>
              <a:t>Content layout placeholders are multi-purpose, meaning they can hold any type </a:t>
            </a:r>
            <a:br>
              <a:rPr lang="en-US" dirty="0"/>
            </a:br>
            <a:r>
              <a:rPr lang="en-US" dirty="0"/>
              <a:t>of content (text, photos, charts, tables)</a:t>
            </a:r>
          </a:p>
          <a:p>
            <a:endParaRPr lang="en-US" dirty="0"/>
          </a:p>
          <a:p>
            <a:endParaRPr lang="en-US" dirty="0"/>
          </a:p>
        </p:txBody>
      </p:sp>
      <p:sp>
        <p:nvSpPr>
          <p:cNvPr id="10" name="Title 9">
            <a:extLst>
              <a:ext uri="{FF2B5EF4-FFF2-40B4-BE49-F238E27FC236}">
                <a16:creationId xmlns:a16="http://schemas.microsoft.com/office/drawing/2014/main" id="{60ABE71F-4C08-4FAD-970C-615AFD21BC4A}"/>
              </a:ext>
            </a:extLst>
          </p:cNvPr>
          <p:cNvSpPr>
            <a:spLocks noGrp="1"/>
          </p:cNvSpPr>
          <p:nvPr>
            <p:ph type="title"/>
          </p:nvPr>
        </p:nvSpPr>
        <p:spPr/>
        <p:txBody>
          <a:bodyPr/>
          <a:lstStyle/>
          <a:p>
            <a:r>
              <a:rPr lang="en-US" dirty="0"/>
              <a:t>Two-Content Balanced Layout – Color</a:t>
            </a:r>
          </a:p>
        </p:txBody>
      </p:sp>
      <p:sp>
        <p:nvSpPr>
          <p:cNvPr id="11" name="Subtitle 10">
            <a:extLst>
              <a:ext uri="{FF2B5EF4-FFF2-40B4-BE49-F238E27FC236}">
                <a16:creationId xmlns:a16="http://schemas.microsoft.com/office/drawing/2014/main" id="{492E1AB0-D2F8-49BC-95E9-CD11C2EE8EBD}"/>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239757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112282A6-856A-47CB-A734-74AC2DA56F77}"/>
              </a:ext>
            </a:extLst>
          </p:cNvPr>
          <p:cNvSpPr>
            <a:spLocks noGrp="1"/>
          </p:cNvSpPr>
          <p:nvPr>
            <p:ph sz="quarter" idx="14"/>
          </p:nvPr>
        </p:nvSpPr>
        <p:spPr/>
        <p:txBody>
          <a:bodyPr/>
          <a:lstStyle/>
          <a:p>
            <a:r>
              <a:rPr lang="en-US" dirty="0"/>
              <a:t>First-level bulleted text is Metropolis, 18 pt</a:t>
            </a:r>
          </a:p>
          <a:p>
            <a:pPr lvl="1"/>
            <a:r>
              <a:rPr lang="en-US" dirty="0"/>
              <a:t>Second-level text (hit the Tab key) is 16 pt</a:t>
            </a:r>
          </a:p>
          <a:p>
            <a:r>
              <a:rPr lang="en-US" dirty="0"/>
              <a:t>All bulleted text is sentence case (capitalize the first letter of the first word)</a:t>
            </a:r>
          </a:p>
          <a:p>
            <a:r>
              <a:rPr lang="en-US" dirty="0"/>
              <a:t>Use </a:t>
            </a:r>
            <a:r>
              <a:rPr lang="en-US" dirty="0">
                <a:solidFill>
                  <a:schemeClr val="accent4"/>
                </a:solidFill>
              </a:rPr>
              <a:t>leaf,</a:t>
            </a:r>
            <a:r>
              <a:rPr lang="en-US" dirty="0"/>
              <a:t> </a:t>
            </a:r>
            <a:r>
              <a:rPr lang="en-US" b="1" dirty="0"/>
              <a:t>bold,</a:t>
            </a:r>
            <a:r>
              <a:rPr lang="en-US" dirty="0"/>
              <a:t> or </a:t>
            </a:r>
            <a:r>
              <a:rPr lang="en-US" b="1" dirty="0">
                <a:solidFill>
                  <a:schemeClr val="accent4"/>
                </a:solidFill>
              </a:rPr>
              <a:t>both</a:t>
            </a:r>
            <a:r>
              <a:rPr lang="en-US" dirty="0"/>
              <a:t> to </a:t>
            </a:r>
            <a:br>
              <a:rPr lang="en-US" dirty="0"/>
            </a:br>
            <a:r>
              <a:rPr lang="en-US" dirty="0"/>
              <a:t>highlight text</a:t>
            </a:r>
          </a:p>
        </p:txBody>
      </p:sp>
      <p:sp>
        <p:nvSpPr>
          <p:cNvPr id="14" name="Content Placeholder 13">
            <a:extLst>
              <a:ext uri="{FF2B5EF4-FFF2-40B4-BE49-F238E27FC236}">
                <a16:creationId xmlns:a16="http://schemas.microsoft.com/office/drawing/2014/main" id="{B6AFF4B6-C2F8-49FE-97A5-74D718F288B6}"/>
              </a:ext>
            </a:extLst>
          </p:cNvPr>
          <p:cNvSpPr>
            <a:spLocks noGrp="1"/>
          </p:cNvSpPr>
          <p:nvPr>
            <p:ph sz="quarter" idx="16"/>
          </p:nvPr>
        </p:nvSpPr>
        <p:spPr/>
        <p:txBody>
          <a:bodyPr/>
          <a:lstStyle/>
          <a:p>
            <a:r>
              <a:rPr lang="en-US" dirty="0"/>
              <a:t>First-level bulleted text is Metropolis, 18 pt</a:t>
            </a:r>
          </a:p>
          <a:p>
            <a:pPr lvl="1"/>
            <a:r>
              <a:rPr lang="en-US" dirty="0"/>
              <a:t>Second-level text (hit the Tab key) is 16 pt</a:t>
            </a:r>
          </a:p>
          <a:p>
            <a:r>
              <a:rPr lang="en-US" dirty="0"/>
              <a:t>All bulleted text is sentence case (capitalize the first letter of the first word)</a:t>
            </a:r>
          </a:p>
          <a:p>
            <a:r>
              <a:rPr lang="en-US" dirty="0"/>
              <a:t>Use </a:t>
            </a:r>
            <a:r>
              <a:rPr lang="en-US" dirty="0">
                <a:solidFill>
                  <a:schemeClr val="accent1"/>
                </a:solidFill>
              </a:rPr>
              <a:t>ocean,</a:t>
            </a:r>
            <a:r>
              <a:rPr lang="en-US" dirty="0"/>
              <a:t> </a:t>
            </a:r>
            <a:r>
              <a:rPr lang="en-US" b="1" dirty="0"/>
              <a:t>bold,</a:t>
            </a:r>
            <a:r>
              <a:rPr lang="en-US" dirty="0"/>
              <a:t> or </a:t>
            </a:r>
            <a:r>
              <a:rPr lang="en-US" b="1" dirty="0">
                <a:solidFill>
                  <a:schemeClr val="accent1"/>
                </a:solidFill>
              </a:rPr>
              <a:t>both</a:t>
            </a:r>
            <a:r>
              <a:rPr lang="en-US" dirty="0"/>
              <a:t> to </a:t>
            </a:r>
            <a:br>
              <a:rPr lang="en-US" dirty="0"/>
            </a:br>
            <a:r>
              <a:rPr lang="en-US" dirty="0"/>
              <a:t>highlight text</a:t>
            </a:r>
          </a:p>
        </p:txBody>
      </p:sp>
      <p:sp>
        <p:nvSpPr>
          <p:cNvPr id="15" name="Text Placeholder 14">
            <a:extLst>
              <a:ext uri="{FF2B5EF4-FFF2-40B4-BE49-F238E27FC236}">
                <a16:creationId xmlns:a16="http://schemas.microsoft.com/office/drawing/2014/main" id="{869D5883-205C-4898-A975-5E9E3CF96230}"/>
              </a:ext>
            </a:extLst>
          </p:cNvPr>
          <p:cNvSpPr>
            <a:spLocks noGrp="1"/>
          </p:cNvSpPr>
          <p:nvPr>
            <p:ph type="body" sz="quarter" idx="17"/>
          </p:nvPr>
        </p:nvSpPr>
        <p:spPr>
          <a:solidFill>
            <a:schemeClr val="accent4"/>
          </a:solidFill>
        </p:spPr>
        <p:txBody>
          <a:bodyPr/>
          <a:lstStyle/>
          <a:p>
            <a:r>
              <a:rPr lang="en-US" dirty="0"/>
              <a:t>Header is 20 pt</a:t>
            </a:r>
            <a:br>
              <a:rPr lang="en-US" dirty="0"/>
            </a:br>
            <a:r>
              <a:rPr lang="en-US" dirty="0"/>
              <a:t>and fits two lines of text</a:t>
            </a:r>
          </a:p>
        </p:txBody>
      </p:sp>
      <p:sp>
        <p:nvSpPr>
          <p:cNvPr id="16" name="Text Placeholder 15">
            <a:extLst>
              <a:ext uri="{FF2B5EF4-FFF2-40B4-BE49-F238E27FC236}">
                <a16:creationId xmlns:a16="http://schemas.microsoft.com/office/drawing/2014/main" id="{73A1384D-B2FC-49F3-9D4E-3A1CEBB60C43}"/>
              </a:ext>
            </a:extLst>
          </p:cNvPr>
          <p:cNvSpPr>
            <a:spLocks noGrp="1"/>
          </p:cNvSpPr>
          <p:nvPr>
            <p:ph type="body" sz="quarter" idx="18"/>
          </p:nvPr>
        </p:nvSpPr>
        <p:spPr>
          <a:solidFill>
            <a:schemeClr val="accent1"/>
          </a:solidFill>
        </p:spPr>
        <p:txBody>
          <a:bodyPr/>
          <a:lstStyle/>
          <a:p>
            <a:r>
              <a:rPr lang="en-US" dirty="0"/>
              <a:t>Header is 20 pt</a:t>
            </a:r>
            <a:br>
              <a:rPr lang="en-US" dirty="0"/>
            </a:br>
            <a:r>
              <a:rPr lang="en-US" dirty="0"/>
              <a:t>and fits two lines of text</a:t>
            </a:r>
          </a:p>
        </p:txBody>
      </p:sp>
      <p:sp>
        <p:nvSpPr>
          <p:cNvPr id="10" name="Title 9">
            <a:extLst>
              <a:ext uri="{FF2B5EF4-FFF2-40B4-BE49-F238E27FC236}">
                <a16:creationId xmlns:a16="http://schemas.microsoft.com/office/drawing/2014/main" id="{37168E6F-1F8C-4B99-BAD4-7D573533BE6A}"/>
              </a:ext>
            </a:extLst>
          </p:cNvPr>
          <p:cNvSpPr>
            <a:spLocks noGrp="1"/>
          </p:cNvSpPr>
          <p:nvPr>
            <p:ph type="title"/>
          </p:nvPr>
        </p:nvSpPr>
        <p:spPr/>
        <p:txBody>
          <a:bodyPr/>
          <a:lstStyle/>
          <a:p>
            <a:r>
              <a:rPr lang="en-US" dirty="0"/>
              <a:t>Two-Content Comparison Layout</a:t>
            </a:r>
          </a:p>
        </p:txBody>
      </p:sp>
      <p:sp>
        <p:nvSpPr>
          <p:cNvPr id="11" name="Subtitle 10">
            <a:extLst>
              <a:ext uri="{FF2B5EF4-FFF2-40B4-BE49-F238E27FC236}">
                <a16:creationId xmlns:a16="http://schemas.microsoft.com/office/drawing/2014/main" id="{1287A24D-584E-42E5-83CD-E43DBE7B681C}"/>
              </a:ext>
            </a:extLst>
          </p:cNvPr>
          <p:cNvSpPr>
            <a:spLocks noGrp="1"/>
          </p:cNvSpPr>
          <p:nvPr>
            <p:ph type="subTitle" idx="10"/>
          </p:nvPr>
        </p:nvSpPr>
        <p:spPr/>
        <p:txBody>
          <a:bodyPr/>
          <a:lstStyle/>
          <a:p>
            <a:r>
              <a:rPr lang="en-US" dirty="0"/>
              <a:t>Click to edit optional subtitle</a:t>
            </a:r>
          </a:p>
        </p:txBody>
      </p:sp>
    </p:spTree>
    <p:extLst>
      <p:ext uri="{BB962C8B-B14F-4D97-AF65-F5344CB8AC3E}">
        <p14:creationId xmlns:p14="http://schemas.microsoft.com/office/powerpoint/2010/main" val="83272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23">
            <a:extLst>
              <a:ext uri="{FF2B5EF4-FFF2-40B4-BE49-F238E27FC236}">
                <a16:creationId xmlns:a16="http://schemas.microsoft.com/office/drawing/2014/main" id="{5C957D38-EA9E-44B3-8AB5-DD03EEA87232}"/>
              </a:ext>
            </a:extLst>
          </p:cNvPr>
          <p:cNvGraphicFramePr>
            <a:graphicFrameLocks noGrp="1"/>
          </p:cNvGraphicFramePr>
          <p:nvPr>
            <p:ph sz="quarter" idx="19"/>
          </p:nvPr>
        </p:nvGraphicFramePr>
        <p:xfrm>
          <a:off x="608013" y="1600200"/>
          <a:ext cx="8229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6" name="Title 5">
            <a:extLst>
              <a:ext uri="{FF2B5EF4-FFF2-40B4-BE49-F238E27FC236}">
                <a16:creationId xmlns:a16="http://schemas.microsoft.com/office/drawing/2014/main" id="{8256813D-5703-4F0D-A384-CAE5C053ABF2}"/>
              </a:ext>
            </a:extLst>
          </p:cNvPr>
          <p:cNvSpPr>
            <a:spLocks noGrp="1"/>
          </p:cNvSpPr>
          <p:nvPr>
            <p:ph type="title"/>
          </p:nvPr>
        </p:nvSpPr>
        <p:spPr/>
        <p:txBody>
          <a:bodyPr/>
          <a:lstStyle/>
          <a:p>
            <a:r>
              <a:rPr lang="en-US" dirty="0"/>
              <a:t>Two-Content Dynamic Layout – Right</a:t>
            </a:r>
          </a:p>
        </p:txBody>
      </p:sp>
      <p:sp>
        <p:nvSpPr>
          <p:cNvPr id="7" name="Subtitle 6">
            <a:extLst>
              <a:ext uri="{FF2B5EF4-FFF2-40B4-BE49-F238E27FC236}">
                <a16:creationId xmlns:a16="http://schemas.microsoft.com/office/drawing/2014/main" id="{40A50471-D23D-426F-A924-38494F47015A}"/>
              </a:ext>
            </a:extLst>
          </p:cNvPr>
          <p:cNvSpPr>
            <a:spLocks noGrp="1"/>
          </p:cNvSpPr>
          <p:nvPr>
            <p:ph type="subTitle" idx="10"/>
          </p:nvPr>
        </p:nvSpPr>
        <p:spPr/>
        <p:txBody>
          <a:bodyPr/>
          <a:lstStyle/>
          <a:p>
            <a:r>
              <a:rPr lang="en-US" dirty="0"/>
              <a:t>Click to edit optional subtitle</a:t>
            </a:r>
          </a:p>
        </p:txBody>
      </p:sp>
      <p:sp>
        <p:nvSpPr>
          <p:cNvPr id="9" name="Content Placeholder 8">
            <a:extLst>
              <a:ext uri="{FF2B5EF4-FFF2-40B4-BE49-F238E27FC236}">
                <a16:creationId xmlns:a16="http://schemas.microsoft.com/office/drawing/2014/main" id="{73C7A678-E6E4-42F6-A30F-884F1C394597}"/>
              </a:ext>
            </a:extLst>
          </p:cNvPr>
          <p:cNvSpPr>
            <a:spLocks noGrp="1"/>
          </p:cNvSpPr>
          <p:nvPr>
            <p:ph type="body" sz="quarter" idx="20"/>
          </p:nvPr>
        </p:nvSpPr>
        <p:spPr/>
        <p:txBody>
          <a:bodyPr/>
          <a:lstStyle/>
          <a:p>
            <a:r>
              <a:rPr lang="en-US" dirty="0"/>
              <a:t>This area holds key findings or ideas from the content on the left</a:t>
            </a:r>
          </a:p>
        </p:txBody>
      </p:sp>
      <p:sp>
        <p:nvSpPr>
          <p:cNvPr id="17" name="TextBox 16">
            <a:extLst>
              <a:ext uri="{FF2B5EF4-FFF2-40B4-BE49-F238E27FC236}">
                <a16:creationId xmlns:a16="http://schemas.microsoft.com/office/drawing/2014/main" id="{58DE599F-670D-4FDE-8DDC-519A2650FF03}"/>
              </a:ext>
            </a:extLst>
          </p:cNvPr>
          <p:cNvSpPr txBox="1"/>
          <p:nvPr/>
        </p:nvSpPr>
        <p:spPr bwMode="gray">
          <a:xfrm>
            <a:off x="3983401" y="6443135"/>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grpSp>
        <p:nvGrpSpPr>
          <p:cNvPr id="26" name="Group 25">
            <a:extLst>
              <a:ext uri="{FF2B5EF4-FFF2-40B4-BE49-F238E27FC236}">
                <a16:creationId xmlns:a16="http://schemas.microsoft.com/office/drawing/2014/main" id="{B0C55560-4C77-4261-8193-269B964A1B08}"/>
              </a:ext>
            </a:extLst>
          </p:cNvPr>
          <p:cNvGrpSpPr/>
          <p:nvPr/>
        </p:nvGrpSpPr>
        <p:grpSpPr bwMode="gray">
          <a:xfrm>
            <a:off x="8365703" y="0"/>
            <a:ext cx="4312540" cy="1188576"/>
            <a:chOff x="8365703" y="581809"/>
            <a:chExt cx="4312540" cy="1188576"/>
          </a:xfrm>
        </p:grpSpPr>
        <p:grpSp>
          <p:nvGrpSpPr>
            <p:cNvPr id="27" name="Group 26">
              <a:extLst>
                <a:ext uri="{FF2B5EF4-FFF2-40B4-BE49-F238E27FC236}">
                  <a16:creationId xmlns:a16="http://schemas.microsoft.com/office/drawing/2014/main" id="{7FD0FFB0-D6BC-450D-A74D-AA956893047D}"/>
                </a:ext>
              </a:extLst>
            </p:cNvPr>
            <p:cNvGrpSpPr/>
            <p:nvPr/>
          </p:nvGrpSpPr>
          <p:grpSpPr bwMode="gray">
            <a:xfrm>
              <a:off x="8365703" y="767720"/>
              <a:ext cx="3823126" cy="1002665"/>
              <a:chOff x="8365699" y="1786837"/>
              <a:chExt cx="3823126" cy="1002665"/>
            </a:xfrm>
          </p:grpSpPr>
          <p:sp>
            <p:nvSpPr>
              <p:cNvPr id="29" name="Rectangle 28">
                <a:extLst>
                  <a:ext uri="{FF2B5EF4-FFF2-40B4-BE49-F238E27FC236}">
                    <a16:creationId xmlns:a16="http://schemas.microsoft.com/office/drawing/2014/main" id="{5265889E-1850-436D-BE19-4F2B241DAB6A}"/>
                  </a:ext>
                </a:extLst>
              </p:cNvPr>
              <p:cNvSpPr/>
              <p:nvPr>
                <p:custDataLst>
                  <p:tags r:id="rId1"/>
                </p:custDataLst>
              </p:nvPr>
            </p:nvSpPr>
            <p:spPr bwMode="gray">
              <a:xfrm flipH="1" flipV="1">
                <a:off x="8380413" y="2286000"/>
                <a:ext cx="3808412" cy="45792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30" name="Right Triangle 29">
                <a:extLst>
                  <a:ext uri="{FF2B5EF4-FFF2-40B4-BE49-F238E27FC236}">
                    <a16:creationId xmlns:a16="http://schemas.microsoft.com/office/drawing/2014/main" id="{38F65B40-61E6-47EF-9D6C-C103DAA9B85A}"/>
                  </a:ext>
                </a:extLst>
              </p:cNvPr>
              <p:cNvSpPr/>
              <p:nvPr/>
            </p:nvSpPr>
            <p:spPr bwMode="gray">
              <a:xfrm flipV="1">
                <a:off x="8365699" y="1786837"/>
                <a:ext cx="1002665" cy="1002665"/>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Diamond 30">
                <a:extLst>
                  <a:ext uri="{FF2B5EF4-FFF2-40B4-BE49-F238E27FC236}">
                    <a16:creationId xmlns:a16="http://schemas.microsoft.com/office/drawing/2014/main" id="{0441F22B-DD9E-4737-B9C1-E2B8341FE355}"/>
                  </a:ext>
                </a:extLst>
              </p:cNvPr>
              <p:cNvSpPr/>
              <p:nvPr/>
            </p:nvSpPr>
            <p:spPr bwMode="gray">
              <a:xfrm flipH="1">
                <a:off x="11185490" y="1885330"/>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32" name="TextBox 31">
                <a:extLst>
                  <a:ext uri="{FF2B5EF4-FFF2-40B4-BE49-F238E27FC236}">
                    <a16:creationId xmlns:a16="http://schemas.microsoft.com/office/drawing/2014/main" id="{EC2FC9F3-598E-47B0-A7EB-7C41AA2DCD2C}"/>
                  </a:ext>
                </a:extLst>
              </p:cNvPr>
              <p:cNvSpPr txBox="1"/>
              <p:nvPr/>
            </p:nvSpPr>
            <p:spPr bwMode="gray">
              <a:xfrm flipH="1">
                <a:off x="10947251"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33" name="Diamond 32">
                <a:extLst>
                  <a:ext uri="{FF2B5EF4-FFF2-40B4-BE49-F238E27FC236}">
                    <a16:creationId xmlns:a16="http://schemas.microsoft.com/office/drawing/2014/main" id="{AFC60FDE-3A9E-42F6-8954-4D59740E0B2F}"/>
                  </a:ext>
                </a:extLst>
              </p:cNvPr>
              <p:cNvSpPr/>
              <p:nvPr/>
            </p:nvSpPr>
            <p:spPr bwMode="gray">
              <a:xfrm flipH="1">
                <a:off x="10271090" y="1885330"/>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34" name="TextBox 33">
                <a:extLst>
                  <a:ext uri="{FF2B5EF4-FFF2-40B4-BE49-F238E27FC236}">
                    <a16:creationId xmlns:a16="http://schemas.microsoft.com/office/drawing/2014/main" id="{705B1E9F-C617-4CCF-AF57-EC26A2A9F0AB}"/>
                  </a:ext>
                </a:extLst>
              </p:cNvPr>
              <p:cNvSpPr txBox="1"/>
              <p:nvPr/>
            </p:nvSpPr>
            <p:spPr bwMode="gray">
              <a:xfrm flipH="1">
                <a:off x="10032851"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35" name="Diamond 34">
                <a:extLst>
                  <a:ext uri="{FF2B5EF4-FFF2-40B4-BE49-F238E27FC236}">
                    <a16:creationId xmlns:a16="http://schemas.microsoft.com/office/drawing/2014/main" id="{C153CFD6-1470-4E2F-A532-5B3C8F2249B2}"/>
                  </a:ext>
                </a:extLst>
              </p:cNvPr>
              <p:cNvSpPr/>
              <p:nvPr/>
            </p:nvSpPr>
            <p:spPr bwMode="gray">
              <a:xfrm flipH="1">
                <a:off x="9356689" y="1885330"/>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36" name="TextBox 35">
                <a:extLst>
                  <a:ext uri="{FF2B5EF4-FFF2-40B4-BE49-F238E27FC236}">
                    <a16:creationId xmlns:a16="http://schemas.microsoft.com/office/drawing/2014/main" id="{BC564F96-7F9B-46BC-A7CB-B473B0C6D051}"/>
                  </a:ext>
                </a:extLst>
              </p:cNvPr>
              <p:cNvSpPr txBox="1"/>
              <p:nvPr/>
            </p:nvSpPr>
            <p:spPr bwMode="gray">
              <a:xfrm flipH="1">
                <a:off x="9118450" y="2382870"/>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endParaRPr lang="en-US" sz="800" dirty="0">
                  <a:solidFill>
                    <a:schemeClr val="tx2"/>
                  </a:solidFill>
                </a:endParaRPr>
              </a:p>
            </p:txBody>
          </p:sp>
        </p:grpSp>
        <p:sp useBgFill="1">
          <p:nvSpPr>
            <p:cNvPr id="28" name="Rectangle 27">
              <a:extLst>
                <a:ext uri="{FF2B5EF4-FFF2-40B4-BE49-F238E27FC236}">
                  <a16:creationId xmlns:a16="http://schemas.microsoft.com/office/drawing/2014/main" id="{8C4534B2-A1B2-4D23-9DAA-848753423368}"/>
                </a:ext>
              </a:extLst>
            </p:cNvPr>
            <p:cNvSpPr/>
            <p:nvPr/>
          </p:nvSpPr>
          <p:spPr bwMode="gray">
            <a:xfrm flipH="1" flipV="1">
              <a:off x="12191721" y="581809"/>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300422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56813D-5703-4F0D-A384-CAE5C053ABF2}"/>
              </a:ext>
            </a:extLst>
          </p:cNvPr>
          <p:cNvSpPr>
            <a:spLocks noGrp="1"/>
          </p:cNvSpPr>
          <p:nvPr>
            <p:ph type="title"/>
          </p:nvPr>
        </p:nvSpPr>
        <p:spPr/>
        <p:txBody>
          <a:bodyPr/>
          <a:lstStyle/>
          <a:p>
            <a:r>
              <a:rPr lang="en-US" dirty="0"/>
              <a:t>Two-Content Dynamic Layout – Left</a:t>
            </a:r>
          </a:p>
        </p:txBody>
      </p:sp>
      <p:graphicFrame>
        <p:nvGraphicFramePr>
          <p:cNvPr id="14" name="Content Placeholder 23">
            <a:extLst>
              <a:ext uri="{FF2B5EF4-FFF2-40B4-BE49-F238E27FC236}">
                <a16:creationId xmlns:a16="http://schemas.microsoft.com/office/drawing/2014/main" id="{DD127EF4-2D3D-45F4-831E-B2E9C93A4B50}"/>
              </a:ext>
            </a:extLst>
          </p:cNvPr>
          <p:cNvGraphicFramePr>
            <a:graphicFrameLocks noGrp="1"/>
          </p:cNvGraphicFramePr>
          <p:nvPr>
            <p:ph sz="quarter" idx="19"/>
            <p:extLst>
              <p:ext uri="{D42A27DB-BD31-4B8C-83A1-F6EECF244321}">
                <p14:modId xmlns:p14="http://schemas.microsoft.com/office/powerpoint/2010/main" val="1464987933"/>
              </p:ext>
            </p:extLst>
          </p:nvPr>
        </p:nvGraphicFramePr>
        <p:xfrm>
          <a:off x="3351213" y="1600200"/>
          <a:ext cx="8229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7" name="Subtitle 6">
            <a:extLst>
              <a:ext uri="{FF2B5EF4-FFF2-40B4-BE49-F238E27FC236}">
                <a16:creationId xmlns:a16="http://schemas.microsoft.com/office/drawing/2014/main" id="{40A50471-D23D-426F-A924-38494F47015A}"/>
              </a:ext>
            </a:extLst>
          </p:cNvPr>
          <p:cNvSpPr>
            <a:spLocks noGrp="1"/>
          </p:cNvSpPr>
          <p:nvPr>
            <p:ph type="subTitle" idx="10"/>
          </p:nvPr>
        </p:nvSpPr>
        <p:spPr/>
        <p:txBody>
          <a:bodyPr/>
          <a:lstStyle/>
          <a:p>
            <a:r>
              <a:rPr lang="en-US" dirty="0"/>
              <a:t>Click to edit optional subtitle</a:t>
            </a:r>
          </a:p>
        </p:txBody>
      </p:sp>
      <p:sp>
        <p:nvSpPr>
          <p:cNvPr id="5" name="Text Placeholder 4">
            <a:extLst>
              <a:ext uri="{FF2B5EF4-FFF2-40B4-BE49-F238E27FC236}">
                <a16:creationId xmlns:a16="http://schemas.microsoft.com/office/drawing/2014/main" id="{28AD007D-1E54-45D6-BBFA-AB550C8767EF}"/>
              </a:ext>
            </a:extLst>
          </p:cNvPr>
          <p:cNvSpPr>
            <a:spLocks noGrp="1"/>
          </p:cNvSpPr>
          <p:nvPr>
            <p:ph type="body" sz="quarter" idx="20"/>
          </p:nvPr>
        </p:nvSpPr>
        <p:spPr/>
        <p:txBody>
          <a:bodyPr rIns="365760"/>
          <a:lstStyle/>
          <a:p>
            <a:r>
              <a:rPr lang="en-US" dirty="0"/>
              <a:t>This area holds key findings or ideas from the content on the right</a:t>
            </a:r>
          </a:p>
        </p:txBody>
      </p:sp>
      <p:sp>
        <p:nvSpPr>
          <p:cNvPr id="45" name="TextBox 44">
            <a:extLst>
              <a:ext uri="{FF2B5EF4-FFF2-40B4-BE49-F238E27FC236}">
                <a16:creationId xmlns:a16="http://schemas.microsoft.com/office/drawing/2014/main" id="{2CD532F3-F664-4DAC-9D73-DF9D1C46A302}"/>
              </a:ext>
            </a:extLst>
          </p:cNvPr>
          <p:cNvSpPr txBox="1"/>
          <p:nvPr/>
        </p:nvSpPr>
        <p:spPr bwMode="gray">
          <a:xfrm>
            <a:off x="3983401" y="64008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grpSp>
        <p:nvGrpSpPr>
          <p:cNvPr id="15" name="Group 14">
            <a:extLst>
              <a:ext uri="{FF2B5EF4-FFF2-40B4-BE49-F238E27FC236}">
                <a16:creationId xmlns:a16="http://schemas.microsoft.com/office/drawing/2014/main" id="{B345AD76-A25B-4D0A-9451-29C8B80D0368}"/>
              </a:ext>
            </a:extLst>
          </p:cNvPr>
          <p:cNvGrpSpPr/>
          <p:nvPr/>
        </p:nvGrpSpPr>
        <p:grpSpPr>
          <a:xfrm>
            <a:off x="8316255" y="0"/>
            <a:ext cx="4363286" cy="1330885"/>
            <a:chOff x="8316255" y="0"/>
            <a:chExt cx="4363286" cy="1330885"/>
          </a:xfrm>
        </p:grpSpPr>
        <p:sp>
          <p:nvSpPr>
            <p:cNvPr id="38" name="Rectangle 37">
              <a:extLst>
                <a:ext uri="{FF2B5EF4-FFF2-40B4-BE49-F238E27FC236}">
                  <a16:creationId xmlns:a16="http://schemas.microsoft.com/office/drawing/2014/main" id="{68A20728-D411-440B-8055-45FB1594BFFD}"/>
                </a:ext>
              </a:extLst>
            </p:cNvPr>
            <p:cNvSpPr/>
            <p:nvPr>
              <p:custDataLst>
                <p:tags r:id="rId1"/>
              </p:custDataLst>
            </p:nvPr>
          </p:nvSpPr>
          <p:spPr bwMode="gray">
            <a:xfrm>
              <a:off x="8359796" y="332656"/>
              <a:ext cx="3833223" cy="9144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r>
                <a:rPr lang="en-US" sz="1600" dirty="0">
                  <a:solidFill>
                    <a:schemeClr val="accent1"/>
                  </a:solidFill>
                </a:rPr>
                <a:t>CLICK TO EDIT TEXT TWO LINES OK</a:t>
              </a:r>
            </a:p>
          </p:txBody>
        </p:sp>
        <p:sp>
          <p:nvSpPr>
            <p:cNvPr id="39" name="Right Triangle 38">
              <a:extLst>
                <a:ext uri="{FF2B5EF4-FFF2-40B4-BE49-F238E27FC236}">
                  <a16:creationId xmlns:a16="http://schemas.microsoft.com/office/drawing/2014/main" id="{D9134735-9BFE-4CD3-B558-B8A2434AEF3A}"/>
                </a:ext>
              </a:extLst>
            </p:cNvPr>
            <p:cNvSpPr/>
            <p:nvPr/>
          </p:nvSpPr>
          <p:spPr bwMode="gray">
            <a:xfrm rot="5400000">
              <a:off x="8316255" y="256621"/>
              <a:ext cx="1074264" cy="107426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0" name="Oval 39">
              <a:extLst>
                <a:ext uri="{FF2B5EF4-FFF2-40B4-BE49-F238E27FC236}">
                  <a16:creationId xmlns:a16="http://schemas.microsoft.com/office/drawing/2014/main" id="{8E77504C-A921-4CC3-9B55-B78F03C36B7F}"/>
                </a:ext>
              </a:extLst>
            </p:cNvPr>
            <p:cNvSpPr/>
            <p:nvPr/>
          </p:nvSpPr>
          <p:spPr bwMode="gray">
            <a:xfrm>
              <a:off x="8528251" y="429407"/>
              <a:ext cx="698213" cy="698213"/>
            </a:xfrm>
            <a:prstGeom prst="ellipse">
              <a:avLst/>
            </a:prstGeom>
            <a:ln w="25400">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sp>
          <p:nvSpPr>
            <p:cNvPr id="37" name="Rectangle 36">
              <a:extLst>
                <a:ext uri="{FF2B5EF4-FFF2-40B4-BE49-F238E27FC236}">
                  <a16:creationId xmlns:a16="http://schemas.microsoft.com/office/drawing/2014/main" id="{7F7FDE2E-A0E9-4D4D-BDAC-F20ACC25AA23}"/>
                </a:ext>
              </a:extLst>
            </p:cNvPr>
            <p:cNvSpPr/>
            <p:nvPr/>
          </p:nvSpPr>
          <p:spPr bwMode="gray">
            <a:xfrm flipH="1" flipV="1">
              <a:off x="12193019" y="0"/>
              <a:ext cx="486522" cy="1261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 name="Group 4">
              <a:extLst>
                <a:ext uri="{FF2B5EF4-FFF2-40B4-BE49-F238E27FC236}">
                  <a16:creationId xmlns:a16="http://schemas.microsoft.com/office/drawing/2014/main" id="{E26608C7-4660-42DD-AAE9-3E0F51BF4EF4}"/>
                </a:ext>
              </a:extLst>
            </p:cNvPr>
            <p:cNvGrpSpPr>
              <a:grpSpLocks noChangeAspect="1"/>
            </p:cNvGrpSpPr>
            <p:nvPr/>
          </p:nvGrpSpPr>
          <p:grpSpPr bwMode="auto">
            <a:xfrm>
              <a:off x="8650521" y="563831"/>
              <a:ext cx="429975" cy="423532"/>
              <a:chOff x="1959" y="1772"/>
              <a:chExt cx="2269" cy="2235"/>
            </a:xfrm>
            <a:solidFill>
              <a:schemeClr val="accent1"/>
            </a:solidFill>
          </p:grpSpPr>
          <p:sp>
            <p:nvSpPr>
              <p:cNvPr id="11" name="Freeform 5">
                <a:extLst>
                  <a:ext uri="{FF2B5EF4-FFF2-40B4-BE49-F238E27FC236}">
                    <a16:creationId xmlns:a16="http://schemas.microsoft.com/office/drawing/2014/main" id="{E915406B-A97F-4F57-A37F-3A1BA093F409}"/>
                  </a:ext>
                </a:extLst>
              </p:cNvPr>
              <p:cNvSpPr>
                <a:spLocks/>
              </p:cNvSpPr>
              <p:nvPr/>
            </p:nvSpPr>
            <p:spPr bwMode="auto">
              <a:xfrm>
                <a:off x="1959" y="2889"/>
                <a:ext cx="987" cy="1116"/>
              </a:xfrm>
              <a:custGeom>
                <a:avLst/>
                <a:gdLst>
                  <a:gd name="T0" fmla="*/ 472 w 472"/>
                  <a:gd name="T1" fmla="*/ 183 h 535"/>
                  <a:gd name="T2" fmla="*/ 450 w 472"/>
                  <a:gd name="T3" fmla="*/ 160 h 535"/>
                  <a:gd name="T4" fmla="*/ 311 w 472"/>
                  <a:gd name="T5" fmla="*/ 300 h 535"/>
                  <a:gd name="T6" fmla="*/ 315 w 472"/>
                  <a:gd name="T7" fmla="*/ 309 h 535"/>
                  <a:gd name="T8" fmla="*/ 285 w 472"/>
                  <a:gd name="T9" fmla="*/ 462 h 535"/>
                  <a:gd name="T10" fmla="*/ 158 w 472"/>
                  <a:gd name="T11" fmla="*/ 500 h 535"/>
                  <a:gd name="T12" fmla="*/ 223 w 472"/>
                  <a:gd name="T13" fmla="*/ 435 h 535"/>
                  <a:gd name="T14" fmla="*/ 200 w 472"/>
                  <a:gd name="T15" fmla="*/ 349 h 535"/>
                  <a:gd name="T16" fmla="*/ 114 w 472"/>
                  <a:gd name="T17" fmla="*/ 326 h 535"/>
                  <a:gd name="T18" fmla="*/ 48 w 472"/>
                  <a:gd name="T19" fmla="*/ 391 h 535"/>
                  <a:gd name="T20" fmla="*/ 87 w 472"/>
                  <a:gd name="T21" fmla="*/ 264 h 535"/>
                  <a:gd name="T22" fmla="*/ 239 w 472"/>
                  <a:gd name="T23" fmla="*/ 234 h 535"/>
                  <a:gd name="T24" fmla="*/ 249 w 472"/>
                  <a:gd name="T25" fmla="*/ 238 h 535"/>
                  <a:gd name="T26" fmla="*/ 465 w 472"/>
                  <a:gd name="T27" fmla="*/ 23 h 535"/>
                  <a:gd name="T28" fmla="*/ 442 w 472"/>
                  <a:gd name="T29" fmla="*/ 0 h 535"/>
                  <a:gd name="T30" fmla="*/ 241 w 472"/>
                  <a:gd name="T31" fmla="*/ 200 h 535"/>
                  <a:gd name="T32" fmla="*/ 64 w 472"/>
                  <a:gd name="T33" fmla="*/ 242 h 535"/>
                  <a:gd name="T34" fmla="*/ 26 w 472"/>
                  <a:gd name="T35" fmla="*/ 427 h 535"/>
                  <a:gd name="T36" fmla="*/ 35 w 472"/>
                  <a:gd name="T37" fmla="*/ 450 h 535"/>
                  <a:gd name="T38" fmla="*/ 123 w 472"/>
                  <a:gd name="T39" fmla="*/ 362 h 535"/>
                  <a:gd name="T40" fmla="*/ 174 w 472"/>
                  <a:gd name="T41" fmla="*/ 375 h 535"/>
                  <a:gd name="T42" fmla="*/ 187 w 472"/>
                  <a:gd name="T43" fmla="*/ 426 h 535"/>
                  <a:gd name="T44" fmla="*/ 99 w 472"/>
                  <a:gd name="T45" fmla="*/ 514 h 535"/>
                  <a:gd name="T46" fmla="*/ 122 w 472"/>
                  <a:gd name="T47" fmla="*/ 523 h 535"/>
                  <a:gd name="T48" fmla="*/ 186 w 472"/>
                  <a:gd name="T49" fmla="*/ 535 h 535"/>
                  <a:gd name="T50" fmla="*/ 307 w 472"/>
                  <a:gd name="T51" fmla="*/ 485 h 535"/>
                  <a:gd name="T52" fmla="*/ 348 w 472"/>
                  <a:gd name="T53" fmla="*/ 307 h 535"/>
                  <a:gd name="T54" fmla="*/ 472 w 472"/>
                  <a:gd name="T55" fmla="*/ 18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2" h="535">
                    <a:moveTo>
                      <a:pt x="472" y="183"/>
                    </a:moveTo>
                    <a:cubicBezTo>
                      <a:pt x="450" y="160"/>
                      <a:pt x="450" y="160"/>
                      <a:pt x="450" y="160"/>
                    </a:cubicBezTo>
                    <a:cubicBezTo>
                      <a:pt x="311" y="300"/>
                      <a:pt x="311" y="300"/>
                      <a:pt x="311" y="300"/>
                    </a:cubicBezTo>
                    <a:cubicBezTo>
                      <a:pt x="315" y="309"/>
                      <a:pt x="315" y="309"/>
                      <a:pt x="315" y="309"/>
                    </a:cubicBezTo>
                    <a:cubicBezTo>
                      <a:pt x="337" y="362"/>
                      <a:pt x="325" y="422"/>
                      <a:pt x="285" y="462"/>
                    </a:cubicBezTo>
                    <a:cubicBezTo>
                      <a:pt x="251" y="496"/>
                      <a:pt x="203" y="509"/>
                      <a:pt x="158" y="500"/>
                    </a:cubicBezTo>
                    <a:cubicBezTo>
                      <a:pt x="223" y="435"/>
                      <a:pt x="223" y="435"/>
                      <a:pt x="223" y="435"/>
                    </a:cubicBezTo>
                    <a:cubicBezTo>
                      <a:pt x="200" y="349"/>
                      <a:pt x="200" y="349"/>
                      <a:pt x="200" y="349"/>
                    </a:cubicBezTo>
                    <a:cubicBezTo>
                      <a:pt x="114" y="326"/>
                      <a:pt x="114" y="326"/>
                      <a:pt x="114" y="326"/>
                    </a:cubicBezTo>
                    <a:cubicBezTo>
                      <a:pt x="48" y="391"/>
                      <a:pt x="48" y="391"/>
                      <a:pt x="48" y="391"/>
                    </a:cubicBezTo>
                    <a:cubicBezTo>
                      <a:pt x="39" y="345"/>
                      <a:pt x="53" y="298"/>
                      <a:pt x="87" y="264"/>
                    </a:cubicBezTo>
                    <a:cubicBezTo>
                      <a:pt x="127" y="224"/>
                      <a:pt x="187" y="212"/>
                      <a:pt x="239" y="234"/>
                    </a:cubicBezTo>
                    <a:cubicBezTo>
                      <a:pt x="249" y="238"/>
                      <a:pt x="249" y="238"/>
                      <a:pt x="249" y="238"/>
                    </a:cubicBezTo>
                    <a:cubicBezTo>
                      <a:pt x="465" y="23"/>
                      <a:pt x="465" y="23"/>
                      <a:pt x="465" y="23"/>
                    </a:cubicBezTo>
                    <a:cubicBezTo>
                      <a:pt x="442" y="0"/>
                      <a:pt x="442" y="0"/>
                      <a:pt x="442" y="0"/>
                    </a:cubicBezTo>
                    <a:cubicBezTo>
                      <a:pt x="241" y="200"/>
                      <a:pt x="241" y="200"/>
                      <a:pt x="241" y="200"/>
                    </a:cubicBezTo>
                    <a:cubicBezTo>
                      <a:pt x="179" y="179"/>
                      <a:pt x="111" y="195"/>
                      <a:pt x="64" y="242"/>
                    </a:cubicBezTo>
                    <a:cubicBezTo>
                      <a:pt x="15" y="290"/>
                      <a:pt x="0" y="363"/>
                      <a:pt x="26" y="427"/>
                    </a:cubicBezTo>
                    <a:cubicBezTo>
                      <a:pt x="35" y="450"/>
                      <a:pt x="35" y="450"/>
                      <a:pt x="35" y="450"/>
                    </a:cubicBezTo>
                    <a:cubicBezTo>
                      <a:pt x="123" y="362"/>
                      <a:pt x="123" y="362"/>
                      <a:pt x="123" y="362"/>
                    </a:cubicBezTo>
                    <a:cubicBezTo>
                      <a:pt x="174" y="375"/>
                      <a:pt x="174" y="375"/>
                      <a:pt x="174" y="375"/>
                    </a:cubicBezTo>
                    <a:cubicBezTo>
                      <a:pt x="187" y="426"/>
                      <a:pt x="187" y="426"/>
                      <a:pt x="187" y="426"/>
                    </a:cubicBezTo>
                    <a:cubicBezTo>
                      <a:pt x="99" y="514"/>
                      <a:pt x="99" y="514"/>
                      <a:pt x="99" y="514"/>
                    </a:cubicBezTo>
                    <a:cubicBezTo>
                      <a:pt x="122" y="523"/>
                      <a:pt x="122" y="523"/>
                      <a:pt x="122" y="523"/>
                    </a:cubicBezTo>
                    <a:cubicBezTo>
                      <a:pt x="142" y="531"/>
                      <a:pt x="164" y="535"/>
                      <a:pt x="186" y="535"/>
                    </a:cubicBezTo>
                    <a:cubicBezTo>
                      <a:pt x="230" y="535"/>
                      <a:pt x="274" y="518"/>
                      <a:pt x="307" y="485"/>
                    </a:cubicBezTo>
                    <a:cubicBezTo>
                      <a:pt x="354" y="438"/>
                      <a:pt x="370" y="369"/>
                      <a:pt x="348" y="307"/>
                    </a:cubicBezTo>
                    <a:lnTo>
                      <a:pt x="472"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59E49274-9DB9-49A5-AA1D-0451BF778ED1}"/>
                  </a:ext>
                </a:extLst>
              </p:cNvPr>
              <p:cNvSpPr>
                <a:spLocks/>
              </p:cNvSpPr>
              <p:nvPr/>
            </p:nvSpPr>
            <p:spPr bwMode="auto">
              <a:xfrm>
                <a:off x="3078" y="1772"/>
                <a:ext cx="1150" cy="1011"/>
              </a:xfrm>
              <a:custGeom>
                <a:avLst/>
                <a:gdLst>
                  <a:gd name="T0" fmla="*/ 524 w 550"/>
                  <a:gd name="T1" fmla="*/ 121 h 485"/>
                  <a:gd name="T2" fmla="*/ 515 w 550"/>
                  <a:gd name="T3" fmla="*/ 98 h 485"/>
                  <a:gd name="T4" fmla="*/ 427 w 550"/>
                  <a:gd name="T5" fmla="*/ 187 h 485"/>
                  <a:gd name="T6" fmla="*/ 377 w 550"/>
                  <a:gd name="T7" fmla="*/ 173 h 485"/>
                  <a:gd name="T8" fmla="*/ 363 w 550"/>
                  <a:gd name="T9" fmla="*/ 123 h 485"/>
                  <a:gd name="T10" fmla="*/ 451 w 550"/>
                  <a:gd name="T11" fmla="*/ 34 h 485"/>
                  <a:gd name="T12" fmla="*/ 429 w 550"/>
                  <a:gd name="T13" fmla="*/ 25 h 485"/>
                  <a:gd name="T14" fmla="*/ 243 w 550"/>
                  <a:gd name="T15" fmla="*/ 63 h 485"/>
                  <a:gd name="T16" fmla="*/ 202 w 550"/>
                  <a:gd name="T17" fmla="*/ 241 h 485"/>
                  <a:gd name="T18" fmla="*/ 0 w 550"/>
                  <a:gd name="T19" fmla="*/ 443 h 485"/>
                  <a:gd name="T20" fmla="*/ 22 w 550"/>
                  <a:gd name="T21" fmla="*/ 466 h 485"/>
                  <a:gd name="T22" fmla="*/ 240 w 550"/>
                  <a:gd name="T23" fmla="*/ 249 h 485"/>
                  <a:gd name="T24" fmla="*/ 235 w 550"/>
                  <a:gd name="T25" fmla="*/ 239 h 485"/>
                  <a:gd name="T26" fmla="*/ 266 w 550"/>
                  <a:gd name="T27" fmla="*/ 86 h 485"/>
                  <a:gd name="T28" fmla="*/ 392 w 550"/>
                  <a:gd name="T29" fmla="*/ 48 h 485"/>
                  <a:gd name="T30" fmla="*/ 327 w 550"/>
                  <a:gd name="T31" fmla="*/ 113 h 485"/>
                  <a:gd name="T32" fmla="*/ 350 w 550"/>
                  <a:gd name="T33" fmla="*/ 199 h 485"/>
                  <a:gd name="T34" fmla="*/ 437 w 550"/>
                  <a:gd name="T35" fmla="*/ 222 h 485"/>
                  <a:gd name="T36" fmla="*/ 502 w 550"/>
                  <a:gd name="T37" fmla="*/ 157 h 485"/>
                  <a:gd name="T38" fmla="*/ 464 w 550"/>
                  <a:gd name="T39" fmla="*/ 284 h 485"/>
                  <a:gd name="T40" fmla="*/ 311 w 550"/>
                  <a:gd name="T41" fmla="*/ 314 h 485"/>
                  <a:gd name="T42" fmla="*/ 301 w 550"/>
                  <a:gd name="T43" fmla="*/ 310 h 485"/>
                  <a:gd name="T44" fmla="*/ 149 w 550"/>
                  <a:gd name="T45" fmla="*/ 462 h 485"/>
                  <a:gd name="T46" fmla="*/ 171 w 550"/>
                  <a:gd name="T47" fmla="*/ 485 h 485"/>
                  <a:gd name="T48" fmla="*/ 309 w 550"/>
                  <a:gd name="T49" fmla="*/ 348 h 485"/>
                  <a:gd name="T50" fmla="*/ 486 w 550"/>
                  <a:gd name="T51" fmla="*/ 307 h 485"/>
                  <a:gd name="T52" fmla="*/ 524 w 550"/>
                  <a:gd name="T53" fmla="*/ 1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0" h="485">
                    <a:moveTo>
                      <a:pt x="524" y="121"/>
                    </a:moveTo>
                    <a:cubicBezTo>
                      <a:pt x="515" y="98"/>
                      <a:pt x="515" y="98"/>
                      <a:pt x="515" y="98"/>
                    </a:cubicBezTo>
                    <a:cubicBezTo>
                      <a:pt x="427" y="187"/>
                      <a:pt x="427" y="187"/>
                      <a:pt x="427" y="187"/>
                    </a:cubicBezTo>
                    <a:cubicBezTo>
                      <a:pt x="377" y="173"/>
                      <a:pt x="377" y="173"/>
                      <a:pt x="377" y="173"/>
                    </a:cubicBezTo>
                    <a:cubicBezTo>
                      <a:pt x="363" y="123"/>
                      <a:pt x="363" y="123"/>
                      <a:pt x="363" y="123"/>
                    </a:cubicBezTo>
                    <a:cubicBezTo>
                      <a:pt x="451" y="34"/>
                      <a:pt x="451" y="34"/>
                      <a:pt x="451" y="34"/>
                    </a:cubicBezTo>
                    <a:cubicBezTo>
                      <a:pt x="429" y="25"/>
                      <a:pt x="429" y="25"/>
                      <a:pt x="429" y="25"/>
                    </a:cubicBezTo>
                    <a:cubicBezTo>
                      <a:pt x="365" y="0"/>
                      <a:pt x="292" y="15"/>
                      <a:pt x="243" y="63"/>
                    </a:cubicBezTo>
                    <a:cubicBezTo>
                      <a:pt x="196" y="110"/>
                      <a:pt x="181" y="179"/>
                      <a:pt x="202" y="241"/>
                    </a:cubicBezTo>
                    <a:cubicBezTo>
                      <a:pt x="0" y="443"/>
                      <a:pt x="0" y="443"/>
                      <a:pt x="0" y="443"/>
                    </a:cubicBezTo>
                    <a:cubicBezTo>
                      <a:pt x="22" y="466"/>
                      <a:pt x="22" y="466"/>
                      <a:pt x="22" y="466"/>
                    </a:cubicBezTo>
                    <a:cubicBezTo>
                      <a:pt x="240" y="249"/>
                      <a:pt x="240" y="249"/>
                      <a:pt x="240" y="249"/>
                    </a:cubicBezTo>
                    <a:cubicBezTo>
                      <a:pt x="235" y="239"/>
                      <a:pt x="235" y="239"/>
                      <a:pt x="235" y="239"/>
                    </a:cubicBezTo>
                    <a:cubicBezTo>
                      <a:pt x="214" y="186"/>
                      <a:pt x="226" y="126"/>
                      <a:pt x="266" y="86"/>
                    </a:cubicBezTo>
                    <a:cubicBezTo>
                      <a:pt x="299" y="52"/>
                      <a:pt x="347" y="39"/>
                      <a:pt x="392" y="48"/>
                    </a:cubicBezTo>
                    <a:cubicBezTo>
                      <a:pt x="327" y="113"/>
                      <a:pt x="327" y="113"/>
                      <a:pt x="327" y="113"/>
                    </a:cubicBezTo>
                    <a:cubicBezTo>
                      <a:pt x="350" y="199"/>
                      <a:pt x="350" y="199"/>
                      <a:pt x="350" y="199"/>
                    </a:cubicBezTo>
                    <a:cubicBezTo>
                      <a:pt x="437" y="222"/>
                      <a:pt x="437" y="222"/>
                      <a:pt x="437" y="222"/>
                    </a:cubicBezTo>
                    <a:cubicBezTo>
                      <a:pt x="502" y="157"/>
                      <a:pt x="502" y="157"/>
                      <a:pt x="502" y="157"/>
                    </a:cubicBezTo>
                    <a:cubicBezTo>
                      <a:pt x="511" y="203"/>
                      <a:pt x="497" y="250"/>
                      <a:pt x="464" y="284"/>
                    </a:cubicBezTo>
                    <a:cubicBezTo>
                      <a:pt x="423" y="324"/>
                      <a:pt x="364" y="336"/>
                      <a:pt x="311" y="314"/>
                    </a:cubicBezTo>
                    <a:cubicBezTo>
                      <a:pt x="301" y="310"/>
                      <a:pt x="301" y="310"/>
                      <a:pt x="301" y="310"/>
                    </a:cubicBezTo>
                    <a:cubicBezTo>
                      <a:pt x="149" y="462"/>
                      <a:pt x="149" y="462"/>
                      <a:pt x="149" y="462"/>
                    </a:cubicBezTo>
                    <a:cubicBezTo>
                      <a:pt x="171" y="485"/>
                      <a:pt x="171" y="485"/>
                      <a:pt x="171" y="485"/>
                    </a:cubicBezTo>
                    <a:cubicBezTo>
                      <a:pt x="309" y="348"/>
                      <a:pt x="309" y="348"/>
                      <a:pt x="309" y="348"/>
                    </a:cubicBezTo>
                    <a:cubicBezTo>
                      <a:pt x="371" y="369"/>
                      <a:pt x="439" y="353"/>
                      <a:pt x="486" y="307"/>
                    </a:cubicBezTo>
                    <a:cubicBezTo>
                      <a:pt x="535" y="258"/>
                      <a:pt x="550" y="185"/>
                      <a:pt x="52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54BA33D2-4DC1-416B-9D92-520866EE8453}"/>
                  </a:ext>
                </a:extLst>
              </p:cNvPr>
              <p:cNvSpPr>
                <a:spLocks/>
              </p:cNvSpPr>
              <p:nvPr/>
            </p:nvSpPr>
            <p:spPr bwMode="auto">
              <a:xfrm>
                <a:off x="2026" y="1841"/>
                <a:ext cx="2154" cy="2166"/>
              </a:xfrm>
              <a:custGeom>
                <a:avLst/>
                <a:gdLst>
                  <a:gd name="T0" fmla="*/ 1018 w 1030"/>
                  <a:gd name="T1" fmla="*/ 846 h 1039"/>
                  <a:gd name="T2" fmla="*/ 731 w 1030"/>
                  <a:gd name="T3" fmla="*/ 559 h 1039"/>
                  <a:gd name="T4" fmla="*/ 672 w 1030"/>
                  <a:gd name="T5" fmla="*/ 527 h 1039"/>
                  <a:gd name="T6" fmla="*/ 657 w 1030"/>
                  <a:gd name="T7" fmla="*/ 493 h 1039"/>
                  <a:gd name="T8" fmla="*/ 626 w 1030"/>
                  <a:gd name="T9" fmla="*/ 462 h 1039"/>
                  <a:gd name="T10" fmla="*/ 554 w 1030"/>
                  <a:gd name="T11" fmla="*/ 461 h 1039"/>
                  <a:gd name="T12" fmla="*/ 520 w 1030"/>
                  <a:gd name="T13" fmla="*/ 495 h 1039"/>
                  <a:gd name="T14" fmla="*/ 169 w 1030"/>
                  <a:gd name="T15" fmla="*/ 144 h 1039"/>
                  <a:gd name="T16" fmla="*/ 169 w 1030"/>
                  <a:gd name="T17" fmla="*/ 72 h 1039"/>
                  <a:gd name="T18" fmla="*/ 57 w 1030"/>
                  <a:gd name="T19" fmla="*/ 0 h 1039"/>
                  <a:gd name="T20" fmla="*/ 0 w 1030"/>
                  <a:gd name="T21" fmla="*/ 57 h 1039"/>
                  <a:gd name="T22" fmla="*/ 56 w 1030"/>
                  <a:gd name="T23" fmla="*/ 153 h 1039"/>
                  <a:gd name="T24" fmla="*/ 78 w 1030"/>
                  <a:gd name="T25" fmla="*/ 159 h 1039"/>
                  <a:gd name="T26" fmla="*/ 83 w 1030"/>
                  <a:gd name="T27" fmla="*/ 137 h 1039"/>
                  <a:gd name="T28" fmla="*/ 40 w 1030"/>
                  <a:gd name="T29" fmla="*/ 63 h 1039"/>
                  <a:gd name="T30" fmla="*/ 61 w 1030"/>
                  <a:gd name="T31" fmla="*/ 41 h 1039"/>
                  <a:gd name="T32" fmla="*/ 137 w 1030"/>
                  <a:gd name="T33" fmla="*/ 90 h 1039"/>
                  <a:gd name="T34" fmla="*/ 137 w 1030"/>
                  <a:gd name="T35" fmla="*/ 157 h 1039"/>
                  <a:gd name="T36" fmla="*/ 497 w 1030"/>
                  <a:gd name="T37" fmla="*/ 517 h 1039"/>
                  <a:gd name="T38" fmla="*/ 448 w 1030"/>
                  <a:gd name="T39" fmla="*/ 566 h 1039"/>
                  <a:gd name="T40" fmla="*/ 449 w 1030"/>
                  <a:gd name="T41" fmla="*/ 639 h 1039"/>
                  <a:gd name="T42" fmla="*/ 476 w 1030"/>
                  <a:gd name="T43" fmla="*/ 665 h 1039"/>
                  <a:gd name="T44" fmla="*/ 499 w 1030"/>
                  <a:gd name="T45" fmla="*/ 643 h 1039"/>
                  <a:gd name="T46" fmla="*/ 472 w 1030"/>
                  <a:gd name="T47" fmla="*/ 616 h 1039"/>
                  <a:gd name="T48" fmla="*/ 466 w 1030"/>
                  <a:gd name="T49" fmla="*/ 602 h 1039"/>
                  <a:gd name="T50" fmla="*/ 471 w 1030"/>
                  <a:gd name="T51" fmla="*/ 589 h 1039"/>
                  <a:gd name="T52" fmla="*/ 576 w 1030"/>
                  <a:gd name="T53" fmla="*/ 484 h 1039"/>
                  <a:gd name="T54" fmla="*/ 603 w 1030"/>
                  <a:gd name="T55" fmla="*/ 485 h 1039"/>
                  <a:gd name="T56" fmla="*/ 635 w 1030"/>
                  <a:gd name="T57" fmla="*/ 516 h 1039"/>
                  <a:gd name="T58" fmla="*/ 641 w 1030"/>
                  <a:gd name="T59" fmla="*/ 530 h 1039"/>
                  <a:gd name="T60" fmla="*/ 636 w 1030"/>
                  <a:gd name="T61" fmla="*/ 543 h 1039"/>
                  <a:gd name="T62" fmla="*/ 636 w 1030"/>
                  <a:gd name="T63" fmla="*/ 543 h 1039"/>
                  <a:gd name="T64" fmla="*/ 526 w 1030"/>
                  <a:gd name="T65" fmla="*/ 654 h 1039"/>
                  <a:gd name="T66" fmla="*/ 526 w 1030"/>
                  <a:gd name="T67" fmla="*/ 676 h 1039"/>
                  <a:gd name="T68" fmla="*/ 549 w 1030"/>
                  <a:gd name="T69" fmla="*/ 676 h 1039"/>
                  <a:gd name="T70" fmla="*/ 665 w 1030"/>
                  <a:gd name="T71" fmla="*/ 560 h 1039"/>
                  <a:gd name="T72" fmla="*/ 712 w 1030"/>
                  <a:gd name="T73" fmla="*/ 585 h 1039"/>
                  <a:gd name="T74" fmla="*/ 989 w 1030"/>
                  <a:gd name="T75" fmla="*/ 862 h 1039"/>
                  <a:gd name="T76" fmla="*/ 995 w 1030"/>
                  <a:gd name="T77" fmla="*/ 885 h 1039"/>
                  <a:gd name="T78" fmla="*/ 876 w 1030"/>
                  <a:gd name="T79" fmla="*/ 1004 h 1039"/>
                  <a:gd name="T80" fmla="*/ 854 w 1030"/>
                  <a:gd name="T81" fmla="*/ 1000 h 1039"/>
                  <a:gd name="T82" fmla="*/ 564 w 1030"/>
                  <a:gd name="T83" fmla="*/ 710 h 1039"/>
                  <a:gd name="T84" fmla="*/ 541 w 1030"/>
                  <a:gd name="T85" fmla="*/ 710 h 1039"/>
                  <a:gd name="T86" fmla="*/ 541 w 1030"/>
                  <a:gd name="T87" fmla="*/ 732 h 1039"/>
                  <a:gd name="T88" fmla="*/ 839 w 1030"/>
                  <a:gd name="T89" fmla="*/ 1030 h 1039"/>
                  <a:gd name="T90" fmla="*/ 886 w 1030"/>
                  <a:gd name="T91" fmla="*/ 1039 h 1039"/>
                  <a:gd name="T92" fmla="*/ 1030 w 1030"/>
                  <a:gd name="T93" fmla="*/ 895 h 1039"/>
                  <a:gd name="T94" fmla="*/ 1018 w 1030"/>
                  <a:gd name="T95" fmla="*/ 84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0" h="1039">
                    <a:moveTo>
                      <a:pt x="1018" y="846"/>
                    </a:moveTo>
                    <a:cubicBezTo>
                      <a:pt x="731" y="559"/>
                      <a:pt x="731" y="559"/>
                      <a:pt x="731" y="559"/>
                    </a:cubicBezTo>
                    <a:cubicBezTo>
                      <a:pt x="672" y="527"/>
                      <a:pt x="672" y="527"/>
                      <a:pt x="672" y="527"/>
                    </a:cubicBezTo>
                    <a:cubicBezTo>
                      <a:pt x="672" y="515"/>
                      <a:pt x="666" y="503"/>
                      <a:pt x="657" y="493"/>
                    </a:cubicBezTo>
                    <a:cubicBezTo>
                      <a:pt x="626" y="462"/>
                      <a:pt x="626" y="462"/>
                      <a:pt x="626" y="462"/>
                    </a:cubicBezTo>
                    <a:cubicBezTo>
                      <a:pt x="606" y="442"/>
                      <a:pt x="573" y="441"/>
                      <a:pt x="554" y="461"/>
                    </a:cubicBezTo>
                    <a:cubicBezTo>
                      <a:pt x="520" y="495"/>
                      <a:pt x="520" y="495"/>
                      <a:pt x="520" y="495"/>
                    </a:cubicBezTo>
                    <a:cubicBezTo>
                      <a:pt x="169" y="144"/>
                      <a:pt x="169" y="144"/>
                      <a:pt x="169" y="144"/>
                    </a:cubicBezTo>
                    <a:cubicBezTo>
                      <a:pt x="169" y="72"/>
                      <a:pt x="169" y="72"/>
                      <a:pt x="169" y="72"/>
                    </a:cubicBezTo>
                    <a:cubicBezTo>
                      <a:pt x="57" y="0"/>
                      <a:pt x="57" y="0"/>
                      <a:pt x="57" y="0"/>
                    </a:cubicBezTo>
                    <a:cubicBezTo>
                      <a:pt x="0" y="57"/>
                      <a:pt x="0" y="57"/>
                      <a:pt x="0" y="57"/>
                    </a:cubicBezTo>
                    <a:cubicBezTo>
                      <a:pt x="56" y="153"/>
                      <a:pt x="56" y="153"/>
                      <a:pt x="56" y="153"/>
                    </a:cubicBezTo>
                    <a:cubicBezTo>
                      <a:pt x="60" y="161"/>
                      <a:pt x="70" y="163"/>
                      <a:pt x="78" y="159"/>
                    </a:cubicBezTo>
                    <a:cubicBezTo>
                      <a:pt x="85" y="155"/>
                      <a:pt x="88" y="145"/>
                      <a:pt x="83" y="137"/>
                    </a:cubicBezTo>
                    <a:cubicBezTo>
                      <a:pt x="40" y="63"/>
                      <a:pt x="40" y="63"/>
                      <a:pt x="40" y="63"/>
                    </a:cubicBezTo>
                    <a:cubicBezTo>
                      <a:pt x="61" y="41"/>
                      <a:pt x="61" y="41"/>
                      <a:pt x="61" y="41"/>
                    </a:cubicBezTo>
                    <a:cubicBezTo>
                      <a:pt x="137" y="90"/>
                      <a:pt x="137" y="90"/>
                      <a:pt x="137" y="90"/>
                    </a:cubicBezTo>
                    <a:cubicBezTo>
                      <a:pt x="137" y="157"/>
                      <a:pt x="137" y="157"/>
                      <a:pt x="137" y="157"/>
                    </a:cubicBezTo>
                    <a:cubicBezTo>
                      <a:pt x="497" y="517"/>
                      <a:pt x="497" y="517"/>
                      <a:pt x="497" y="517"/>
                    </a:cubicBezTo>
                    <a:cubicBezTo>
                      <a:pt x="448" y="566"/>
                      <a:pt x="448" y="566"/>
                      <a:pt x="448" y="566"/>
                    </a:cubicBezTo>
                    <a:cubicBezTo>
                      <a:pt x="429" y="586"/>
                      <a:pt x="429" y="618"/>
                      <a:pt x="449" y="639"/>
                    </a:cubicBezTo>
                    <a:cubicBezTo>
                      <a:pt x="476" y="665"/>
                      <a:pt x="476" y="665"/>
                      <a:pt x="476" y="665"/>
                    </a:cubicBezTo>
                    <a:cubicBezTo>
                      <a:pt x="499" y="643"/>
                      <a:pt x="499" y="643"/>
                      <a:pt x="499" y="643"/>
                    </a:cubicBezTo>
                    <a:cubicBezTo>
                      <a:pt x="472" y="616"/>
                      <a:pt x="472" y="616"/>
                      <a:pt x="472" y="616"/>
                    </a:cubicBezTo>
                    <a:cubicBezTo>
                      <a:pt x="468" y="612"/>
                      <a:pt x="466" y="607"/>
                      <a:pt x="466" y="602"/>
                    </a:cubicBezTo>
                    <a:cubicBezTo>
                      <a:pt x="466" y="597"/>
                      <a:pt x="468" y="592"/>
                      <a:pt x="471" y="589"/>
                    </a:cubicBezTo>
                    <a:cubicBezTo>
                      <a:pt x="576" y="484"/>
                      <a:pt x="576" y="484"/>
                      <a:pt x="576" y="484"/>
                    </a:cubicBezTo>
                    <a:cubicBezTo>
                      <a:pt x="583" y="477"/>
                      <a:pt x="596" y="477"/>
                      <a:pt x="603" y="485"/>
                    </a:cubicBezTo>
                    <a:cubicBezTo>
                      <a:pt x="635" y="516"/>
                      <a:pt x="635" y="516"/>
                      <a:pt x="635" y="516"/>
                    </a:cubicBezTo>
                    <a:cubicBezTo>
                      <a:pt x="638" y="520"/>
                      <a:pt x="641" y="525"/>
                      <a:pt x="641" y="530"/>
                    </a:cubicBezTo>
                    <a:cubicBezTo>
                      <a:pt x="641" y="535"/>
                      <a:pt x="639" y="540"/>
                      <a:pt x="636" y="543"/>
                    </a:cubicBezTo>
                    <a:cubicBezTo>
                      <a:pt x="636" y="543"/>
                      <a:pt x="636" y="543"/>
                      <a:pt x="636" y="543"/>
                    </a:cubicBezTo>
                    <a:cubicBezTo>
                      <a:pt x="526" y="654"/>
                      <a:pt x="526" y="654"/>
                      <a:pt x="526" y="654"/>
                    </a:cubicBezTo>
                    <a:cubicBezTo>
                      <a:pt x="520" y="660"/>
                      <a:pt x="520" y="670"/>
                      <a:pt x="526" y="676"/>
                    </a:cubicBezTo>
                    <a:cubicBezTo>
                      <a:pt x="532" y="682"/>
                      <a:pt x="542" y="682"/>
                      <a:pt x="549" y="676"/>
                    </a:cubicBezTo>
                    <a:cubicBezTo>
                      <a:pt x="665" y="560"/>
                      <a:pt x="665" y="560"/>
                      <a:pt x="665" y="560"/>
                    </a:cubicBezTo>
                    <a:cubicBezTo>
                      <a:pt x="712" y="585"/>
                      <a:pt x="712" y="585"/>
                      <a:pt x="712" y="585"/>
                    </a:cubicBezTo>
                    <a:cubicBezTo>
                      <a:pt x="989" y="862"/>
                      <a:pt x="989" y="862"/>
                      <a:pt x="989" y="862"/>
                    </a:cubicBezTo>
                    <a:cubicBezTo>
                      <a:pt x="995" y="885"/>
                      <a:pt x="995" y="885"/>
                      <a:pt x="995" y="885"/>
                    </a:cubicBezTo>
                    <a:cubicBezTo>
                      <a:pt x="876" y="1004"/>
                      <a:pt x="876" y="1004"/>
                      <a:pt x="876" y="1004"/>
                    </a:cubicBezTo>
                    <a:cubicBezTo>
                      <a:pt x="854" y="1000"/>
                      <a:pt x="854" y="1000"/>
                      <a:pt x="854" y="1000"/>
                    </a:cubicBezTo>
                    <a:cubicBezTo>
                      <a:pt x="564" y="710"/>
                      <a:pt x="564" y="710"/>
                      <a:pt x="564" y="710"/>
                    </a:cubicBezTo>
                    <a:cubicBezTo>
                      <a:pt x="558" y="703"/>
                      <a:pt x="547" y="703"/>
                      <a:pt x="541" y="710"/>
                    </a:cubicBezTo>
                    <a:cubicBezTo>
                      <a:pt x="535" y="716"/>
                      <a:pt x="535" y="726"/>
                      <a:pt x="541" y="732"/>
                    </a:cubicBezTo>
                    <a:cubicBezTo>
                      <a:pt x="839" y="1030"/>
                      <a:pt x="839" y="1030"/>
                      <a:pt x="839" y="1030"/>
                    </a:cubicBezTo>
                    <a:cubicBezTo>
                      <a:pt x="886" y="1039"/>
                      <a:pt x="886" y="1039"/>
                      <a:pt x="886" y="1039"/>
                    </a:cubicBezTo>
                    <a:cubicBezTo>
                      <a:pt x="1030" y="895"/>
                      <a:pt x="1030" y="895"/>
                      <a:pt x="1030" y="895"/>
                    </a:cubicBezTo>
                    <a:lnTo>
                      <a:pt x="1018" y="8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7611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33B492-F965-4563-BD39-8D3121D3C8CC}"/>
              </a:ext>
            </a:extLst>
          </p:cNvPr>
          <p:cNvSpPr>
            <a:spLocks noGrp="1"/>
          </p:cNvSpPr>
          <p:nvPr>
            <p:ph type="title"/>
          </p:nvPr>
        </p:nvSpPr>
        <p:spPr/>
        <p:txBody>
          <a:bodyPr/>
          <a:lstStyle/>
          <a:p>
            <a:r>
              <a:rPr lang="en-US" dirty="0"/>
              <a:t>Using This Template</a:t>
            </a:r>
          </a:p>
        </p:txBody>
      </p:sp>
      <p:sp>
        <p:nvSpPr>
          <p:cNvPr id="3" name="Content Placeholder 3">
            <a:extLst>
              <a:ext uri="{FF2B5EF4-FFF2-40B4-BE49-F238E27FC236}">
                <a16:creationId xmlns:a16="http://schemas.microsoft.com/office/drawing/2014/main" id="{C24EDFBE-E8EA-46BC-8327-D588EC2773F4}"/>
              </a:ext>
            </a:extLst>
          </p:cNvPr>
          <p:cNvSpPr txBox="1">
            <a:spLocks/>
          </p:cNvSpPr>
          <p:nvPr/>
        </p:nvSpPr>
        <p:spPr>
          <a:xfrm>
            <a:off x="616506" y="2810575"/>
            <a:ext cx="4106308" cy="274320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endParaRPr lang="en-US" sz="1600" dirty="0"/>
          </a:p>
        </p:txBody>
      </p:sp>
    </p:spTree>
    <p:extLst>
      <p:ext uri="{BB962C8B-B14F-4D97-AF65-F5344CB8AC3E}">
        <p14:creationId xmlns:p14="http://schemas.microsoft.com/office/powerpoint/2010/main" val="65526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EE33FD7-3147-4C5D-AAC1-6C1D34410AD1}"/>
              </a:ext>
            </a:extLst>
          </p:cNvPr>
          <p:cNvSpPr>
            <a:spLocks noGrp="1"/>
          </p:cNvSpPr>
          <p:nvPr>
            <p:ph sz="quarter" idx="14"/>
          </p:nvPr>
        </p:nvSpPr>
        <p:spPr/>
        <p:txBody>
          <a:bodyPr/>
          <a:lstStyle/>
          <a:p>
            <a:r>
              <a:rPr lang="en-US" dirty="0"/>
              <a:t>First-level bulleted text is Metropolis, 16 pt</a:t>
            </a:r>
          </a:p>
          <a:p>
            <a:pPr lvl="1"/>
            <a:r>
              <a:rPr lang="en-US" dirty="0"/>
              <a:t>Second-level text (hit the Tab key) is 14 pt</a:t>
            </a:r>
          </a:p>
          <a:p>
            <a:r>
              <a:rPr lang="en-US" dirty="0"/>
              <a:t>Metropolis is the only font used in the template</a:t>
            </a:r>
          </a:p>
          <a:p>
            <a:r>
              <a:rPr lang="en-US" dirty="0"/>
              <a:t>All bulleted text is sentence case (capitalize the first letter of the first  word)</a:t>
            </a:r>
          </a:p>
          <a:p>
            <a:r>
              <a:rPr lang="en-US" dirty="0"/>
              <a:t>Use </a:t>
            </a:r>
            <a:r>
              <a:rPr lang="en-US" dirty="0">
                <a:solidFill>
                  <a:schemeClr val="accent4"/>
                </a:solidFill>
              </a:rPr>
              <a:t>leaf,</a:t>
            </a:r>
            <a:r>
              <a:rPr lang="en-US" dirty="0"/>
              <a:t> </a:t>
            </a:r>
            <a:r>
              <a:rPr lang="en-US" b="1" dirty="0"/>
              <a:t>bold,</a:t>
            </a:r>
            <a:r>
              <a:rPr lang="en-US" dirty="0"/>
              <a:t> or </a:t>
            </a:r>
            <a:r>
              <a:rPr lang="en-US" b="1" dirty="0">
                <a:solidFill>
                  <a:schemeClr val="accent4"/>
                </a:solidFill>
              </a:rPr>
              <a:t>both</a:t>
            </a:r>
            <a:r>
              <a:rPr lang="en-US" dirty="0"/>
              <a:t> to highlight text</a:t>
            </a:r>
          </a:p>
          <a:p>
            <a:endParaRPr lang="en-US" dirty="0"/>
          </a:p>
        </p:txBody>
      </p:sp>
      <p:sp>
        <p:nvSpPr>
          <p:cNvPr id="5" name="Content Placeholder 4">
            <a:extLst>
              <a:ext uri="{FF2B5EF4-FFF2-40B4-BE49-F238E27FC236}">
                <a16:creationId xmlns:a16="http://schemas.microsoft.com/office/drawing/2014/main" id="{E36C2CEE-1124-4847-B8D3-3B2613D1F5E3}"/>
              </a:ext>
            </a:extLst>
          </p:cNvPr>
          <p:cNvSpPr>
            <a:spLocks noGrp="1"/>
          </p:cNvSpPr>
          <p:nvPr>
            <p:ph sz="quarter" idx="16"/>
          </p:nvPr>
        </p:nvSpPr>
        <p:spPr/>
        <p:txBody>
          <a:bodyPr/>
          <a:lstStyle/>
          <a:p>
            <a:r>
              <a:rPr lang="en-US" dirty="0"/>
              <a:t>First-level bulleted text is Metropolis, 16 pt</a:t>
            </a:r>
          </a:p>
          <a:p>
            <a:pPr lvl="1"/>
            <a:r>
              <a:rPr lang="en-US" dirty="0"/>
              <a:t>Second-level text (hit the Tab key) is 14 </a:t>
            </a:r>
            <a:r>
              <a:rPr lang="en-US" dirty="0" err="1"/>
              <a:t>pt</a:t>
            </a:r>
            <a:endParaRPr lang="en-US" dirty="0"/>
          </a:p>
          <a:p>
            <a:r>
              <a:rPr lang="en-US" dirty="0"/>
              <a:t>Metropolis is the only font used in the template</a:t>
            </a:r>
          </a:p>
          <a:p>
            <a:r>
              <a:rPr lang="en-US" dirty="0"/>
              <a:t>All bulleted text is sentence case (capitalize the first letter of the first word)</a:t>
            </a:r>
          </a:p>
          <a:p>
            <a:r>
              <a:rPr lang="en-US" dirty="0"/>
              <a:t>Use </a:t>
            </a:r>
            <a:r>
              <a:rPr lang="en-US" dirty="0">
                <a:solidFill>
                  <a:schemeClr val="accent1"/>
                </a:solidFill>
              </a:rPr>
              <a:t>ocean,</a:t>
            </a:r>
            <a:r>
              <a:rPr lang="en-US" dirty="0"/>
              <a:t> </a:t>
            </a:r>
            <a:r>
              <a:rPr lang="en-US" b="1" dirty="0"/>
              <a:t>bold,</a:t>
            </a:r>
            <a:r>
              <a:rPr lang="en-US" dirty="0"/>
              <a:t> or </a:t>
            </a:r>
            <a:r>
              <a:rPr lang="en-US" b="1" dirty="0">
                <a:solidFill>
                  <a:schemeClr val="accent1"/>
                </a:solidFill>
              </a:rPr>
              <a:t>both</a:t>
            </a:r>
            <a:r>
              <a:rPr lang="en-US" dirty="0"/>
              <a:t> to highlight text</a:t>
            </a:r>
          </a:p>
        </p:txBody>
      </p:sp>
      <p:sp>
        <p:nvSpPr>
          <p:cNvPr id="6" name="Content Placeholder 5">
            <a:extLst>
              <a:ext uri="{FF2B5EF4-FFF2-40B4-BE49-F238E27FC236}">
                <a16:creationId xmlns:a16="http://schemas.microsoft.com/office/drawing/2014/main" id="{FFCFCFD2-1589-40D5-A7BD-115A8F54F473}"/>
              </a:ext>
            </a:extLst>
          </p:cNvPr>
          <p:cNvSpPr>
            <a:spLocks noGrp="1"/>
          </p:cNvSpPr>
          <p:nvPr>
            <p:ph sz="quarter" idx="17"/>
          </p:nvPr>
        </p:nvSpPr>
        <p:spPr/>
        <p:txBody>
          <a:bodyPr/>
          <a:lstStyle/>
          <a:p>
            <a:r>
              <a:rPr lang="en-US" dirty="0"/>
              <a:t>First-level bulleted text is Metropolis, 16 pt</a:t>
            </a:r>
          </a:p>
          <a:p>
            <a:pPr lvl="1"/>
            <a:r>
              <a:rPr lang="en-US" dirty="0"/>
              <a:t>Second-level text (hit the Tab key) is 14 </a:t>
            </a:r>
            <a:r>
              <a:rPr lang="en-US" dirty="0" err="1"/>
              <a:t>pt</a:t>
            </a:r>
            <a:endParaRPr lang="en-US" dirty="0"/>
          </a:p>
          <a:p>
            <a:r>
              <a:rPr lang="en-US" dirty="0"/>
              <a:t>Metropolis is the only font used in the template</a:t>
            </a:r>
          </a:p>
          <a:p>
            <a:r>
              <a:rPr lang="en-US" dirty="0"/>
              <a:t>All bulleted text is sentence case (capitalize the first letter of the first word)</a:t>
            </a:r>
          </a:p>
          <a:p>
            <a:r>
              <a:rPr lang="en-US" dirty="0"/>
              <a:t>Use </a:t>
            </a:r>
            <a:r>
              <a:rPr lang="en-US" dirty="0">
                <a:solidFill>
                  <a:schemeClr val="accent2"/>
                </a:solidFill>
              </a:rPr>
              <a:t>indigo, </a:t>
            </a:r>
            <a:r>
              <a:rPr lang="en-US" b="1" dirty="0"/>
              <a:t>bold,</a:t>
            </a:r>
            <a:r>
              <a:rPr lang="en-US" dirty="0"/>
              <a:t> or </a:t>
            </a:r>
            <a:r>
              <a:rPr lang="en-US" b="1" dirty="0">
                <a:solidFill>
                  <a:schemeClr val="accent2"/>
                </a:solidFill>
              </a:rPr>
              <a:t>both</a:t>
            </a:r>
            <a:r>
              <a:rPr lang="en-US" dirty="0"/>
              <a:t> to highlight text</a:t>
            </a:r>
          </a:p>
        </p:txBody>
      </p:sp>
      <p:sp>
        <p:nvSpPr>
          <p:cNvPr id="3" name="Title 2">
            <a:extLst>
              <a:ext uri="{FF2B5EF4-FFF2-40B4-BE49-F238E27FC236}">
                <a16:creationId xmlns:a16="http://schemas.microsoft.com/office/drawing/2014/main" id="{0E1B7019-D8A5-4274-B920-A748882DF1A8}"/>
              </a:ext>
            </a:extLst>
          </p:cNvPr>
          <p:cNvSpPr>
            <a:spLocks noGrp="1"/>
          </p:cNvSpPr>
          <p:nvPr>
            <p:ph type="title"/>
          </p:nvPr>
        </p:nvSpPr>
        <p:spPr/>
        <p:txBody>
          <a:bodyPr/>
          <a:lstStyle/>
          <a:p>
            <a:r>
              <a:rPr lang="en-US" dirty="0"/>
              <a:t>Three-Content Layout</a:t>
            </a:r>
          </a:p>
        </p:txBody>
      </p:sp>
      <p:sp>
        <p:nvSpPr>
          <p:cNvPr id="2" name="Subtitle 1">
            <a:extLst>
              <a:ext uri="{FF2B5EF4-FFF2-40B4-BE49-F238E27FC236}">
                <a16:creationId xmlns:a16="http://schemas.microsoft.com/office/drawing/2014/main" id="{A0CB9475-D6D2-401E-BA34-0D4F2A6B6B28}"/>
              </a:ext>
            </a:extLst>
          </p:cNvPr>
          <p:cNvSpPr>
            <a:spLocks noGrp="1"/>
          </p:cNvSpPr>
          <p:nvPr>
            <p:ph type="subTitle" idx="10"/>
          </p:nvPr>
        </p:nvSpPr>
        <p:spPr/>
        <p:txBody>
          <a:bodyPr/>
          <a:lstStyle/>
          <a:p>
            <a:r>
              <a:rPr lang="en-US" dirty="0"/>
              <a:t>Click to edit optional subtitle</a:t>
            </a:r>
          </a:p>
        </p:txBody>
      </p:sp>
      <p:sp>
        <p:nvSpPr>
          <p:cNvPr id="7" name="Content Placeholder 6">
            <a:extLst>
              <a:ext uri="{FF2B5EF4-FFF2-40B4-BE49-F238E27FC236}">
                <a16:creationId xmlns:a16="http://schemas.microsoft.com/office/drawing/2014/main" id="{8BC42BD8-2AA1-4C2E-822C-C9DE40E06CB0}"/>
              </a:ext>
            </a:extLst>
          </p:cNvPr>
          <p:cNvSpPr>
            <a:spLocks noGrp="1"/>
          </p:cNvSpPr>
          <p:nvPr>
            <p:ph type="body" sz="quarter" idx="21"/>
          </p:nvPr>
        </p:nvSpPr>
        <p:spPr>
          <a:solidFill>
            <a:schemeClr val="accent4"/>
          </a:solidFill>
        </p:spPr>
        <p:txBody>
          <a:bodyPr/>
          <a:lstStyle/>
          <a:p>
            <a:r>
              <a:rPr lang="en-US" dirty="0"/>
              <a:t>Header text is 18 pt and can go to two lines of text</a:t>
            </a:r>
          </a:p>
        </p:txBody>
      </p:sp>
      <p:sp>
        <p:nvSpPr>
          <p:cNvPr id="8" name="Content Placeholder 7">
            <a:extLst>
              <a:ext uri="{FF2B5EF4-FFF2-40B4-BE49-F238E27FC236}">
                <a16:creationId xmlns:a16="http://schemas.microsoft.com/office/drawing/2014/main" id="{A9A41D83-6DB7-4E0C-B82D-DA4972DEECBE}"/>
              </a:ext>
            </a:extLst>
          </p:cNvPr>
          <p:cNvSpPr>
            <a:spLocks noGrp="1"/>
          </p:cNvSpPr>
          <p:nvPr>
            <p:ph type="body" sz="quarter" idx="22"/>
          </p:nvPr>
        </p:nvSpPr>
        <p:spPr>
          <a:solidFill>
            <a:schemeClr val="accent1"/>
          </a:solidFill>
        </p:spPr>
        <p:txBody>
          <a:bodyPr/>
          <a:lstStyle/>
          <a:p>
            <a:r>
              <a:rPr lang="en-US" dirty="0"/>
              <a:t>Header text is 18 pt and can go to two lines of text</a:t>
            </a:r>
          </a:p>
        </p:txBody>
      </p:sp>
      <p:sp>
        <p:nvSpPr>
          <p:cNvPr id="9" name="Content Placeholder 8">
            <a:extLst>
              <a:ext uri="{FF2B5EF4-FFF2-40B4-BE49-F238E27FC236}">
                <a16:creationId xmlns:a16="http://schemas.microsoft.com/office/drawing/2014/main" id="{64EBCF7A-9336-4C87-8071-4739D6CB2DD0}"/>
              </a:ext>
            </a:extLst>
          </p:cNvPr>
          <p:cNvSpPr>
            <a:spLocks noGrp="1"/>
          </p:cNvSpPr>
          <p:nvPr>
            <p:ph type="body" sz="quarter" idx="23"/>
          </p:nvPr>
        </p:nvSpPr>
        <p:spPr>
          <a:solidFill>
            <a:schemeClr val="accent2"/>
          </a:solidFill>
        </p:spPr>
        <p:txBody>
          <a:bodyPr/>
          <a:lstStyle/>
          <a:p>
            <a:r>
              <a:rPr lang="en-US" dirty="0"/>
              <a:t>Header text is 18 pt and can go to two lines of text</a:t>
            </a:r>
          </a:p>
        </p:txBody>
      </p:sp>
    </p:spTree>
    <p:extLst>
      <p:ext uri="{BB962C8B-B14F-4D97-AF65-F5344CB8AC3E}">
        <p14:creationId xmlns:p14="http://schemas.microsoft.com/office/powerpoint/2010/main" val="414861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Group 4">
            <a:extLst>
              <a:ext uri="{FF2B5EF4-FFF2-40B4-BE49-F238E27FC236}">
                <a16:creationId xmlns:a16="http://schemas.microsoft.com/office/drawing/2014/main" id="{499D2634-1DFB-4EAB-B931-8144EDE44143}"/>
              </a:ext>
            </a:extLst>
          </p:cNvPr>
          <p:cNvGrpSpPr>
            <a:grpSpLocks noChangeAspect="1"/>
          </p:cNvGrpSpPr>
          <p:nvPr/>
        </p:nvGrpSpPr>
        <p:grpSpPr bwMode="auto">
          <a:xfrm>
            <a:off x="3494045" y="5003800"/>
            <a:ext cx="982663" cy="263525"/>
            <a:chOff x="3662" y="3152"/>
            <a:chExt cx="619" cy="166"/>
          </a:xfrm>
          <a:solidFill>
            <a:schemeClr val="tx2">
              <a:lumMod val="60000"/>
              <a:lumOff val="40000"/>
            </a:schemeClr>
          </a:solidFill>
        </p:grpSpPr>
        <p:sp>
          <p:nvSpPr>
            <p:cNvPr id="130" name="Freeform 5">
              <a:extLst>
                <a:ext uri="{FF2B5EF4-FFF2-40B4-BE49-F238E27FC236}">
                  <a16:creationId xmlns:a16="http://schemas.microsoft.com/office/drawing/2014/main" id="{DD36A038-45F2-4007-95C6-EAEA5550D3FA}"/>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close/>
                  <a:moveTo>
                    <a:pt x="619" y="0"/>
                  </a:moveTo>
                  <a:lnTo>
                    <a:pt x="0" y="0"/>
                  </a:lnTo>
                  <a:lnTo>
                    <a:pt x="0" y="166"/>
                  </a:lnTo>
                  <a:lnTo>
                    <a:pt x="619" y="166"/>
                  </a:lnTo>
                  <a:lnTo>
                    <a:pt x="619" y="0"/>
                  </a:lnTo>
                  <a:lnTo>
                    <a:pt x="6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
              <a:extLst>
                <a:ext uri="{FF2B5EF4-FFF2-40B4-BE49-F238E27FC236}">
                  <a16:creationId xmlns:a16="http://schemas.microsoft.com/office/drawing/2014/main" id="{AD2BF395-D0E9-4234-B915-5629787FDDEB}"/>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moveTo>
                    <a:pt x="619" y="0"/>
                  </a:moveTo>
                  <a:lnTo>
                    <a:pt x="0" y="0"/>
                  </a:lnTo>
                  <a:lnTo>
                    <a:pt x="0" y="166"/>
                  </a:lnTo>
                  <a:lnTo>
                    <a:pt x="619" y="166"/>
                  </a:lnTo>
                  <a:lnTo>
                    <a:pt x="619" y="0"/>
                  </a:lnTo>
                  <a:lnTo>
                    <a:pt x="61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
              <a:extLst>
                <a:ext uri="{FF2B5EF4-FFF2-40B4-BE49-F238E27FC236}">
                  <a16:creationId xmlns:a16="http://schemas.microsoft.com/office/drawing/2014/main" id="{01D78E5B-4BDF-4BD9-9340-936121C5A749}"/>
                </a:ext>
              </a:extLst>
            </p:cNvPr>
            <p:cNvSpPr>
              <a:spLocks noEditPoints="1"/>
            </p:cNvSpPr>
            <p:nvPr/>
          </p:nvSpPr>
          <p:spPr bwMode="auto">
            <a:xfrm>
              <a:off x="3936" y="3202"/>
              <a:ext cx="70" cy="66"/>
            </a:xfrm>
            <a:custGeom>
              <a:avLst/>
              <a:gdLst>
                <a:gd name="T0" fmla="*/ 21 w 43"/>
                <a:gd name="T1" fmla="*/ 8 h 40"/>
                <a:gd name="T2" fmla="*/ 21 w 43"/>
                <a:gd name="T3" fmla="*/ 8 h 40"/>
                <a:gd name="T4" fmla="*/ 33 w 43"/>
                <a:gd name="T5" fmla="*/ 18 h 40"/>
                <a:gd name="T6" fmla="*/ 23 w 43"/>
                <a:gd name="T7" fmla="*/ 31 h 40"/>
                <a:gd name="T8" fmla="*/ 21 w 43"/>
                <a:gd name="T9" fmla="*/ 32 h 40"/>
                <a:gd name="T10" fmla="*/ 9 w 43"/>
                <a:gd name="T11" fmla="*/ 22 h 40"/>
                <a:gd name="T12" fmla="*/ 19 w 43"/>
                <a:gd name="T13" fmla="*/ 8 h 40"/>
                <a:gd name="T14" fmla="*/ 21 w 43"/>
                <a:gd name="T15" fmla="*/ 8 h 40"/>
                <a:gd name="T16" fmla="*/ 21 w 43"/>
                <a:gd name="T17" fmla="*/ 0 h 40"/>
                <a:gd name="T18" fmla="*/ 18 w 43"/>
                <a:gd name="T19" fmla="*/ 0 h 40"/>
                <a:gd name="T20" fmla="*/ 1 w 43"/>
                <a:gd name="T21" fmla="*/ 23 h 40"/>
                <a:gd name="T22" fmla="*/ 21 w 43"/>
                <a:gd name="T23" fmla="*/ 40 h 40"/>
                <a:gd name="T24" fmla="*/ 25 w 43"/>
                <a:gd name="T25" fmla="*/ 39 h 40"/>
                <a:gd name="T26" fmla="*/ 41 w 43"/>
                <a:gd name="T27" fmla="*/ 16 h 40"/>
                <a:gd name="T28" fmla="*/ 21 w 43"/>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0">
                  <a:moveTo>
                    <a:pt x="21" y="8"/>
                  </a:moveTo>
                  <a:cubicBezTo>
                    <a:pt x="21" y="8"/>
                    <a:pt x="21" y="8"/>
                    <a:pt x="21" y="8"/>
                  </a:cubicBezTo>
                  <a:cubicBezTo>
                    <a:pt x="27" y="8"/>
                    <a:pt x="32" y="12"/>
                    <a:pt x="33" y="18"/>
                  </a:cubicBezTo>
                  <a:cubicBezTo>
                    <a:pt x="34" y="24"/>
                    <a:pt x="30" y="30"/>
                    <a:pt x="23" y="31"/>
                  </a:cubicBezTo>
                  <a:cubicBezTo>
                    <a:pt x="23" y="32"/>
                    <a:pt x="22" y="32"/>
                    <a:pt x="21" y="32"/>
                  </a:cubicBezTo>
                  <a:cubicBezTo>
                    <a:pt x="15" y="32"/>
                    <a:pt x="10" y="27"/>
                    <a:pt x="9" y="22"/>
                  </a:cubicBezTo>
                  <a:cubicBezTo>
                    <a:pt x="8" y="15"/>
                    <a:pt x="13" y="9"/>
                    <a:pt x="19" y="8"/>
                  </a:cubicBezTo>
                  <a:cubicBezTo>
                    <a:pt x="20" y="8"/>
                    <a:pt x="21" y="8"/>
                    <a:pt x="21" y="8"/>
                  </a:cubicBezTo>
                  <a:moveTo>
                    <a:pt x="21" y="0"/>
                  </a:moveTo>
                  <a:cubicBezTo>
                    <a:pt x="20" y="0"/>
                    <a:pt x="19" y="0"/>
                    <a:pt x="18" y="0"/>
                  </a:cubicBezTo>
                  <a:cubicBezTo>
                    <a:pt x="7" y="2"/>
                    <a:pt x="0" y="12"/>
                    <a:pt x="1" y="23"/>
                  </a:cubicBezTo>
                  <a:cubicBezTo>
                    <a:pt x="3" y="33"/>
                    <a:pt x="12" y="40"/>
                    <a:pt x="21" y="40"/>
                  </a:cubicBezTo>
                  <a:cubicBezTo>
                    <a:pt x="22" y="40"/>
                    <a:pt x="23" y="39"/>
                    <a:pt x="25" y="39"/>
                  </a:cubicBezTo>
                  <a:cubicBezTo>
                    <a:pt x="35" y="37"/>
                    <a:pt x="43" y="27"/>
                    <a:pt x="41" y="16"/>
                  </a:cubicBezTo>
                  <a:cubicBezTo>
                    <a:pt x="39" y="6"/>
                    <a:pt x="31"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8">
              <a:extLst>
                <a:ext uri="{FF2B5EF4-FFF2-40B4-BE49-F238E27FC236}">
                  <a16:creationId xmlns:a16="http://schemas.microsoft.com/office/drawing/2014/main" id="{DEE9197E-560A-4AA3-95B8-AE557ADD3779}"/>
                </a:ext>
              </a:extLst>
            </p:cNvPr>
            <p:cNvSpPr>
              <a:spLocks noChangeArrowheads="1"/>
            </p:cNvSpPr>
            <p:nvPr/>
          </p:nvSpPr>
          <p:spPr bwMode="auto">
            <a:xfrm>
              <a:off x="370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9">
              <a:extLst>
                <a:ext uri="{FF2B5EF4-FFF2-40B4-BE49-F238E27FC236}">
                  <a16:creationId xmlns:a16="http://schemas.microsoft.com/office/drawing/2014/main" id="{BB1E625D-D2BA-46B5-8302-9B4387DB0911}"/>
                </a:ext>
              </a:extLst>
            </p:cNvPr>
            <p:cNvSpPr>
              <a:spLocks noChangeArrowheads="1"/>
            </p:cNvSpPr>
            <p:nvPr/>
          </p:nvSpPr>
          <p:spPr bwMode="auto">
            <a:xfrm>
              <a:off x="373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0">
              <a:extLst>
                <a:ext uri="{FF2B5EF4-FFF2-40B4-BE49-F238E27FC236}">
                  <a16:creationId xmlns:a16="http://schemas.microsoft.com/office/drawing/2014/main" id="{527D9C24-B26C-490C-A50E-A696C1AA5FDE}"/>
                </a:ext>
              </a:extLst>
            </p:cNvPr>
            <p:cNvSpPr>
              <a:spLocks noChangeArrowheads="1"/>
            </p:cNvSpPr>
            <p:nvPr/>
          </p:nvSpPr>
          <p:spPr bwMode="auto">
            <a:xfrm>
              <a:off x="377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1">
              <a:extLst>
                <a:ext uri="{FF2B5EF4-FFF2-40B4-BE49-F238E27FC236}">
                  <a16:creationId xmlns:a16="http://schemas.microsoft.com/office/drawing/2014/main" id="{A9D918CE-7552-44E3-8AB9-5BC951B98F97}"/>
                </a:ext>
              </a:extLst>
            </p:cNvPr>
            <p:cNvSpPr>
              <a:spLocks noChangeArrowheads="1"/>
            </p:cNvSpPr>
            <p:nvPr/>
          </p:nvSpPr>
          <p:spPr bwMode="auto">
            <a:xfrm>
              <a:off x="414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2">
              <a:extLst>
                <a:ext uri="{FF2B5EF4-FFF2-40B4-BE49-F238E27FC236}">
                  <a16:creationId xmlns:a16="http://schemas.microsoft.com/office/drawing/2014/main" id="{135A96F2-CFAE-42D1-BF9A-82D40F838FDA}"/>
                </a:ext>
              </a:extLst>
            </p:cNvPr>
            <p:cNvSpPr>
              <a:spLocks noChangeArrowheads="1"/>
            </p:cNvSpPr>
            <p:nvPr/>
          </p:nvSpPr>
          <p:spPr bwMode="auto">
            <a:xfrm>
              <a:off x="417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
              <a:extLst>
                <a:ext uri="{FF2B5EF4-FFF2-40B4-BE49-F238E27FC236}">
                  <a16:creationId xmlns:a16="http://schemas.microsoft.com/office/drawing/2014/main" id="{009AB3B4-83A9-4003-BB7F-F38BED388E9B}"/>
                </a:ext>
              </a:extLst>
            </p:cNvPr>
            <p:cNvSpPr>
              <a:spLocks noChangeArrowheads="1"/>
            </p:cNvSpPr>
            <p:nvPr/>
          </p:nvSpPr>
          <p:spPr bwMode="auto">
            <a:xfrm>
              <a:off x="421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a:lstStyle/>
          <a:p>
            <a:r>
              <a:rPr lang="en-US" dirty="0"/>
              <a:t>Diagram with Content</a:t>
            </a:r>
          </a:p>
        </p:txBody>
      </p:sp>
      <p:sp>
        <p:nvSpPr>
          <p:cNvPr id="7" name="Text Placeholder 6">
            <a:extLst>
              <a:ext uri="{FF2B5EF4-FFF2-40B4-BE49-F238E27FC236}">
                <a16:creationId xmlns:a16="http://schemas.microsoft.com/office/drawing/2014/main" id="{7DB403A4-D178-444A-AE5E-CB7EE7E8A52B}"/>
              </a:ext>
            </a:extLst>
          </p:cNvPr>
          <p:cNvSpPr>
            <a:spLocks noGrp="1"/>
          </p:cNvSpPr>
          <p:nvPr>
            <p:ph type="body" sz="quarter" idx="17"/>
          </p:nvPr>
        </p:nvSpPr>
        <p:spPr/>
        <p:txBody>
          <a:bodyPr/>
          <a:lstStyle/>
          <a:p>
            <a:r>
              <a:rPr lang="en-US" dirty="0"/>
              <a:t>First-level bulleted text is Metropolis, 16 </a:t>
            </a:r>
            <a:r>
              <a:rPr lang="en-US" dirty="0" err="1"/>
              <a:t>pt</a:t>
            </a:r>
            <a:endParaRPr lang="en-US" dirty="0"/>
          </a:p>
          <a:p>
            <a:pPr lvl="1"/>
            <a:r>
              <a:rPr lang="en-US" dirty="0"/>
              <a:t>Second-level text (hit the Tab key) is 14 </a:t>
            </a:r>
            <a:r>
              <a:rPr lang="en-US" dirty="0" err="1"/>
              <a:t>pt</a:t>
            </a:r>
            <a:endParaRPr lang="en-US" dirty="0"/>
          </a:p>
          <a:p>
            <a:r>
              <a:rPr lang="en-US" dirty="0"/>
              <a:t>All bulleted text is sentence case (capitalize the first letter of the first word)</a:t>
            </a:r>
          </a:p>
          <a:p>
            <a:r>
              <a:rPr lang="en-US" dirty="0"/>
              <a:t>Use </a:t>
            </a:r>
            <a:r>
              <a:rPr lang="en-US" dirty="0">
                <a:solidFill>
                  <a:schemeClr val="accent1"/>
                </a:solidFill>
              </a:rPr>
              <a:t>ocean,</a:t>
            </a:r>
            <a:r>
              <a:rPr lang="en-US" dirty="0"/>
              <a:t> </a:t>
            </a:r>
            <a:r>
              <a:rPr lang="en-US" b="1" dirty="0"/>
              <a:t>bold,</a:t>
            </a:r>
            <a:r>
              <a:rPr lang="en-US" dirty="0"/>
              <a:t> or </a:t>
            </a:r>
            <a:r>
              <a:rPr lang="en-US" b="1" dirty="0">
                <a:solidFill>
                  <a:schemeClr val="accent1"/>
                </a:solidFill>
              </a:rPr>
              <a:t>both</a:t>
            </a:r>
            <a:r>
              <a:rPr lang="en-US" dirty="0"/>
              <a:t> to highlight text</a:t>
            </a:r>
          </a:p>
        </p:txBody>
      </p:sp>
      <p:sp>
        <p:nvSpPr>
          <p:cNvPr id="4" name="Subtitle 3">
            <a:extLst>
              <a:ext uri="{FF2B5EF4-FFF2-40B4-BE49-F238E27FC236}">
                <a16:creationId xmlns:a16="http://schemas.microsoft.com/office/drawing/2014/main" id="{09B6555F-1EAF-4F7A-8578-4612F0A9F50E}"/>
              </a:ext>
            </a:extLst>
          </p:cNvPr>
          <p:cNvSpPr>
            <a:spLocks noGrp="1"/>
          </p:cNvSpPr>
          <p:nvPr>
            <p:ph type="subTitle" idx="10"/>
          </p:nvPr>
        </p:nvSpPr>
        <p:spPr/>
        <p:txBody>
          <a:bodyPr/>
          <a:lstStyle/>
          <a:p>
            <a:r>
              <a:rPr lang="en-US" dirty="0"/>
              <a:t>Click to edit optional subtitle</a:t>
            </a:r>
          </a:p>
        </p:txBody>
      </p:sp>
      <p:sp>
        <p:nvSpPr>
          <p:cNvPr id="12" name="Rectangle 11">
            <a:extLst>
              <a:ext uri="{FF2B5EF4-FFF2-40B4-BE49-F238E27FC236}">
                <a16:creationId xmlns:a16="http://schemas.microsoft.com/office/drawing/2014/main" id="{F85542E7-BF7C-4DCF-8BF9-907E99BABF35}"/>
              </a:ext>
            </a:extLst>
          </p:cNvPr>
          <p:cNvSpPr/>
          <p:nvPr/>
        </p:nvSpPr>
        <p:spPr>
          <a:xfrm>
            <a:off x="614329"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sp>
        <p:nvSpPr>
          <p:cNvPr id="13" name="Rectangle 12">
            <a:extLst>
              <a:ext uri="{FF2B5EF4-FFF2-40B4-BE49-F238E27FC236}">
                <a16:creationId xmlns:a16="http://schemas.microsoft.com/office/drawing/2014/main" id="{08AE024F-E034-47A6-88C6-252EA38C1043}"/>
              </a:ext>
            </a:extLst>
          </p:cNvPr>
          <p:cNvSpPr/>
          <p:nvPr/>
        </p:nvSpPr>
        <p:spPr>
          <a:xfrm>
            <a:off x="5179147"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grpSp>
        <p:nvGrpSpPr>
          <p:cNvPr id="14" name="Group 13">
            <a:extLst>
              <a:ext uri="{FF2B5EF4-FFF2-40B4-BE49-F238E27FC236}">
                <a16:creationId xmlns:a16="http://schemas.microsoft.com/office/drawing/2014/main" id="{5F11E897-E56C-4DD8-8432-48D9EF1BB2EC}"/>
              </a:ext>
            </a:extLst>
          </p:cNvPr>
          <p:cNvGrpSpPr/>
          <p:nvPr/>
        </p:nvGrpSpPr>
        <p:grpSpPr>
          <a:xfrm>
            <a:off x="1757329" y="3185162"/>
            <a:ext cx="4545740" cy="653018"/>
            <a:chOff x="1757329" y="3185162"/>
            <a:chExt cx="4545740" cy="551702"/>
          </a:xfrm>
        </p:grpSpPr>
        <p:grpSp>
          <p:nvGrpSpPr>
            <p:cNvPr id="15" name="Group 14">
              <a:extLst>
                <a:ext uri="{FF2B5EF4-FFF2-40B4-BE49-F238E27FC236}">
                  <a16:creationId xmlns:a16="http://schemas.microsoft.com/office/drawing/2014/main" id="{0C4E19EA-5114-4BF2-84D4-DC4658364D56}"/>
                </a:ext>
              </a:extLst>
            </p:cNvPr>
            <p:cNvGrpSpPr/>
            <p:nvPr/>
          </p:nvGrpSpPr>
          <p:grpSpPr>
            <a:xfrm>
              <a:off x="1757329" y="3185162"/>
              <a:ext cx="1918389" cy="546256"/>
              <a:chOff x="2436813" y="2738906"/>
              <a:chExt cx="1371600" cy="546256"/>
            </a:xfrm>
            <a:noFill/>
          </p:grpSpPr>
          <p:cxnSp>
            <p:nvCxnSpPr>
              <p:cNvPr id="19" name="Straight Connector 18">
                <a:extLst>
                  <a:ext uri="{FF2B5EF4-FFF2-40B4-BE49-F238E27FC236}">
                    <a16:creationId xmlns:a16="http://schemas.microsoft.com/office/drawing/2014/main" id="{24469CC8-BFFA-4AAB-AFA3-28602377C6A2}"/>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0" name="Freeform 5">
                <a:extLst>
                  <a:ext uri="{FF2B5EF4-FFF2-40B4-BE49-F238E27FC236}">
                    <a16:creationId xmlns:a16="http://schemas.microsoft.com/office/drawing/2014/main" id="{442B5273-F477-4BF1-B32D-B5B252B4B853}"/>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nvGrpSpPr>
            <p:cNvPr id="16" name="Group 15">
              <a:extLst>
                <a:ext uri="{FF2B5EF4-FFF2-40B4-BE49-F238E27FC236}">
                  <a16:creationId xmlns:a16="http://schemas.microsoft.com/office/drawing/2014/main" id="{4BE84026-722B-4722-B3C7-70F7B510036A}"/>
                </a:ext>
              </a:extLst>
            </p:cNvPr>
            <p:cNvGrpSpPr/>
            <p:nvPr/>
          </p:nvGrpSpPr>
          <p:grpSpPr>
            <a:xfrm flipH="1">
              <a:off x="4309805" y="3190608"/>
              <a:ext cx="1993264" cy="546256"/>
              <a:chOff x="2436813" y="2738906"/>
              <a:chExt cx="1371600" cy="546256"/>
            </a:xfrm>
            <a:noFill/>
          </p:grpSpPr>
          <p:cxnSp>
            <p:nvCxnSpPr>
              <p:cNvPr id="17" name="Straight Connector 16">
                <a:extLst>
                  <a:ext uri="{FF2B5EF4-FFF2-40B4-BE49-F238E27FC236}">
                    <a16:creationId xmlns:a16="http://schemas.microsoft.com/office/drawing/2014/main" id="{19986551-842A-4E83-9352-A3212983DB67}"/>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18" name="Freeform 5">
                <a:extLst>
                  <a:ext uri="{FF2B5EF4-FFF2-40B4-BE49-F238E27FC236}">
                    <a16:creationId xmlns:a16="http://schemas.microsoft.com/office/drawing/2014/main" id="{D95CB428-2D54-4980-AA41-C4BCEA0E6813}"/>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cxnSp>
        <p:nvCxnSpPr>
          <p:cNvPr id="21" name="Straight Connector 20">
            <a:extLst>
              <a:ext uri="{FF2B5EF4-FFF2-40B4-BE49-F238E27FC236}">
                <a16:creationId xmlns:a16="http://schemas.microsoft.com/office/drawing/2014/main" id="{73C26135-5726-4884-9438-A00A57C1D0A5}"/>
              </a:ext>
            </a:extLst>
          </p:cNvPr>
          <p:cNvCxnSpPr>
            <a:cxnSpLocks/>
          </p:cNvCxnSpPr>
          <p:nvPr/>
        </p:nvCxnSpPr>
        <p:spPr>
          <a:xfrm flipV="1">
            <a:off x="4018946" y="3420446"/>
            <a:ext cx="0" cy="343964"/>
          </a:xfrm>
          <a:prstGeom prst="line">
            <a:avLst/>
          </a:prstGeom>
          <a:grpFill/>
          <a:ln>
            <a:solidFill>
              <a:schemeClr val="tx1">
                <a:lumMod val="75000"/>
              </a:schemeClr>
            </a:solidFill>
            <a:headEnd/>
            <a:tailEnd/>
          </a:ln>
        </p:spPr>
        <p:style>
          <a:lnRef idx="2">
            <a:schemeClr val="dk1"/>
          </a:lnRef>
          <a:fillRef idx="1">
            <a:schemeClr val="lt1"/>
          </a:fillRef>
          <a:effectRef idx="0">
            <a:schemeClr val="dk1"/>
          </a:effectRef>
          <a:fontRef idx="minor">
            <a:schemeClr val="dk1"/>
          </a:fontRef>
        </p:style>
      </p:cxnSp>
      <p:sp>
        <p:nvSpPr>
          <p:cNvPr id="22" name="Rectangle 21">
            <a:extLst>
              <a:ext uri="{FF2B5EF4-FFF2-40B4-BE49-F238E27FC236}">
                <a16:creationId xmlns:a16="http://schemas.microsoft.com/office/drawing/2014/main" id="{48131AD1-2209-4D98-93D0-9F3226222231}"/>
              </a:ext>
            </a:extLst>
          </p:cNvPr>
          <p:cNvSpPr/>
          <p:nvPr/>
        </p:nvSpPr>
        <p:spPr bwMode="auto">
          <a:xfrm>
            <a:off x="3033247" y="3006796"/>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RAID-1</a:t>
            </a:r>
          </a:p>
        </p:txBody>
      </p:sp>
      <p:sp>
        <p:nvSpPr>
          <p:cNvPr id="23" name="Rectangle 22">
            <a:extLst>
              <a:ext uri="{FF2B5EF4-FFF2-40B4-BE49-F238E27FC236}">
                <a16:creationId xmlns:a16="http://schemas.microsoft.com/office/drawing/2014/main" id="{6D51A908-6D42-4ADB-BC9F-DD0F4CC7274C}"/>
              </a:ext>
            </a:extLst>
          </p:cNvPr>
          <p:cNvSpPr/>
          <p:nvPr/>
        </p:nvSpPr>
        <p:spPr bwMode="auto">
          <a:xfrm>
            <a:off x="779721"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31" name="Group 30">
            <a:extLst>
              <a:ext uri="{FF2B5EF4-FFF2-40B4-BE49-F238E27FC236}">
                <a16:creationId xmlns:a16="http://schemas.microsoft.com/office/drawing/2014/main" id="{087C5DC0-71D6-4879-B894-87A8D3D23D26}"/>
              </a:ext>
            </a:extLst>
          </p:cNvPr>
          <p:cNvGrpSpPr/>
          <p:nvPr/>
        </p:nvGrpSpPr>
        <p:grpSpPr>
          <a:xfrm>
            <a:off x="5901307" y="4118066"/>
            <a:ext cx="317120" cy="607562"/>
            <a:chOff x="7464329" y="3285037"/>
            <a:chExt cx="288291" cy="552329"/>
          </a:xfrm>
          <a:solidFill>
            <a:schemeClr val="accent1">
              <a:lumMod val="50000"/>
            </a:schemeClr>
          </a:solidFill>
        </p:grpSpPr>
        <p:cxnSp>
          <p:nvCxnSpPr>
            <p:cNvPr id="32" name="Straight Connector 31">
              <a:extLst>
                <a:ext uri="{FF2B5EF4-FFF2-40B4-BE49-F238E27FC236}">
                  <a16:creationId xmlns:a16="http://schemas.microsoft.com/office/drawing/2014/main" id="{2497A56A-E9C5-495F-ACDB-0200D167C59D}"/>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33" name="Rectangle 32">
              <a:extLst>
                <a:ext uri="{FF2B5EF4-FFF2-40B4-BE49-F238E27FC236}">
                  <a16:creationId xmlns:a16="http://schemas.microsoft.com/office/drawing/2014/main" id="{259AFD29-B978-4E0D-A370-917821C8ED7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41" name="Group 40">
            <a:extLst>
              <a:ext uri="{FF2B5EF4-FFF2-40B4-BE49-F238E27FC236}">
                <a16:creationId xmlns:a16="http://schemas.microsoft.com/office/drawing/2014/main" id="{66CE23DD-FB59-4565-BAD5-0DBB2EF7B688}"/>
              </a:ext>
            </a:extLst>
          </p:cNvPr>
          <p:cNvGrpSpPr/>
          <p:nvPr/>
        </p:nvGrpSpPr>
        <p:grpSpPr>
          <a:xfrm>
            <a:off x="6959208" y="4118066"/>
            <a:ext cx="317120" cy="607562"/>
            <a:chOff x="7464329" y="3285037"/>
            <a:chExt cx="288291" cy="552329"/>
          </a:xfrm>
          <a:noFill/>
        </p:grpSpPr>
        <p:cxnSp>
          <p:nvCxnSpPr>
            <p:cNvPr id="42" name="Straight Connector 41">
              <a:extLst>
                <a:ext uri="{FF2B5EF4-FFF2-40B4-BE49-F238E27FC236}">
                  <a16:creationId xmlns:a16="http://schemas.microsoft.com/office/drawing/2014/main" id="{6063F240-E1B0-4075-97CA-C8B12CC0F1D3}"/>
                </a:ext>
              </a:extLst>
            </p:cNvPr>
            <p:cNvCxnSpPr>
              <a:cxnSpLocks/>
            </p:cNvCxnSpPr>
            <p:nvPr/>
          </p:nvCxnSpPr>
          <p:spPr bwMode="auto">
            <a:xfrm>
              <a:off x="7608474" y="3285037"/>
              <a:ext cx="0" cy="274718"/>
            </a:xfrm>
            <a:prstGeom prst="line">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cxnSp>
        <p:sp>
          <p:nvSpPr>
            <p:cNvPr id="43" name="Rectangle 42">
              <a:extLst>
                <a:ext uri="{FF2B5EF4-FFF2-40B4-BE49-F238E27FC236}">
                  <a16:creationId xmlns:a16="http://schemas.microsoft.com/office/drawing/2014/main" id="{A2A6890B-63B6-4977-949D-F1AC36686C06}"/>
                </a:ext>
              </a:extLst>
            </p:cNvPr>
            <p:cNvSpPr/>
            <p:nvPr/>
          </p:nvSpPr>
          <p:spPr bwMode="auto">
            <a:xfrm>
              <a:off x="7464329" y="3559755"/>
              <a:ext cx="288291" cy="277611"/>
            </a:xfrm>
            <a:prstGeom prst="rect">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accent1">
                      <a:lumMod val="50000"/>
                    </a:schemeClr>
                  </a:solidFill>
                  <a:ea typeface="Gotham Rounded Book" charset="0"/>
                  <a:cs typeface="Gotham Rounded Book" charset="0"/>
                </a:rPr>
                <a:t>C3</a:t>
              </a:r>
            </a:p>
          </p:txBody>
        </p:sp>
      </p:grpSp>
      <p:grpSp>
        <p:nvGrpSpPr>
          <p:cNvPr id="44" name="Group 43">
            <a:extLst>
              <a:ext uri="{FF2B5EF4-FFF2-40B4-BE49-F238E27FC236}">
                <a16:creationId xmlns:a16="http://schemas.microsoft.com/office/drawing/2014/main" id="{6AF40117-1A8B-484D-BF11-F721A8143EAE}"/>
              </a:ext>
            </a:extLst>
          </p:cNvPr>
          <p:cNvGrpSpPr/>
          <p:nvPr/>
        </p:nvGrpSpPr>
        <p:grpSpPr>
          <a:xfrm>
            <a:off x="6430258" y="4118066"/>
            <a:ext cx="317120" cy="607562"/>
            <a:chOff x="7464329" y="3285037"/>
            <a:chExt cx="288291" cy="552329"/>
          </a:xfrm>
          <a:solidFill>
            <a:schemeClr val="accent1">
              <a:lumMod val="50000"/>
            </a:schemeClr>
          </a:solidFill>
        </p:grpSpPr>
        <p:cxnSp>
          <p:nvCxnSpPr>
            <p:cNvPr id="45" name="Straight Connector 44">
              <a:extLst>
                <a:ext uri="{FF2B5EF4-FFF2-40B4-BE49-F238E27FC236}">
                  <a16:creationId xmlns:a16="http://schemas.microsoft.com/office/drawing/2014/main" id="{AD396925-9EF4-4B4C-B979-C7FED70913B8}"/>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6" name="Rectangle 45">
              <a:extLst>
                <a:ext uri="{FF2B5EF4-FFF2-40B4-BE49-F238E27FC236}">
                  <a16:creationId xmlns:a16="http://schemas.microsoft.com/office/drawing/2014/main" id="{026A8593-978A-4018-A826-D5929182FC1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47" name="Group 46">
            <a:extLst>
              <a:ext uri="{FF2B5EF4-FFF2-40B4-BE49-F238E27FC236}">
                <a16:creationId xmlns:a16="http://schemas.microsoft.com/office/drawing/2014/main" id="{94A2F142-82D7-48C0-ACCE-90269A8093FD}"/>
              </a:ext>
            </a:extLst>
          </p:cNvPr>
          <p:cNvGrpSpPr/>
          <p:nvPr/>
        </p:nvGrpSpPr>
        <p:grpSpPr>
          <a:xfrm>
            <a:off x="5372356" y="4118066"/>
            <a:ext cx="317120" cy="607562"/>
            <a:chOff x="7464329" y="3285037"/>
            <a:chExt cx="288291" cy="552329"/>
          </a:xfrm>
          <a:solidFill>
            <a:schemeClr val="accent1">
              <a:lumMod val="50000"/>
            </a:schemeClr>
          </a:solidFill>
        </p:grpSpPr>
        <p:cxnSp>
          <p:nvCxnSpPr>
            <p:cNvPr id="48" name="Straight Connector 47">
              <a:extLst>
                <a:ext uri="{FF2B5EF4-FFF2-40B4-BE49-F238E27FC236}">
                  <a16:creationId xmlns:a16="http://schemas.microsoft.com/office/drawing/2014/main" id="{E859AB9C-7AEC-44D2-BBB7-3C301AFFD761}"/>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49" name="Rectangle 48">
              <a:extLst>
                <a:ext uri="{FF2B5EF4-FFF2-40B4-BE49-F238E27FC236}">
                  <a16:creationId xmlns:a16="http://schemas.microsoft.com/office/drawing/2014/main" id="{74591A5B-1C62-49C5-BA69-8A7B259E5B39}"/>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W</a:t>
              </a:r>
            </a:p>
          </p:txBody>
        </p:sp>
      </p:grpSp>
      <p:grpSp>
        <p:nvGrpSpPr>
          <p:cNvPr id="50" name="Group 49">
            <a:extLst>
              <a:ext uri="{FF2B5EF4-FFF2-40B4-BE49-F238E27FC236}">
                <a16:creationId xmlns:a16="http://schemas.microsoft.com/office/drawing/2014/main" id="{DE1313AD-9502-4D6B-A577-D643F7F24AE1}"/>
              </a:ext>
            </a:extLst>
          </p:cNvPr>
          <p:cNvGrpSpPr/>
          <p:nvPr/>
        </p:nvGrpSpPr>
        <p:grpSpPr>
          <a:xfrm>
            <a:off x="1070898" y="4160923"/>
            <a:ext cx="1372862" cy="566209"/>
            <a:chOff x="993617" y="3892296"/>
            <a:chExt cx="1372862" cy="566209"/>
          </a:xfrm>
          <a:solidFill>
            <a:schemeClr val="accent1">
              <a:lumMod val="50000"/>
            </a:schemeClr>
          </a:solidFill>
        </p:grpSpPr>
        <p:grpSp>
          <p:nvGrpSpPr>
            <p:cNvPr id="51" name="Group 50">
              <a:extLst>
                <a:ext uri="{FF2B5EF4-FFF2-40B4-BE49-F238E27FC236}">
                  <a16:creationId xmlns:a16="http://schemas.microsoft.com/office/drawing/2014/main" id="{2696779C-3CD9-4653-8090-091C295C1B37}"/>
                </a:ext>
              </a:extLst>
            </p:cNvPr>
            <p:cNvGrpSpPr/>
            <p:nvPr/>
          </p:nvGrpSpPr>
          <p:grpSpPr>
            <a:xfrm>
              <a:off x="993617" y="3892296"/>
              <a:ext cx="317120" cy="566209"/>
              <a:chOff x="1206752" y="3877056"/>
              <a:chExt cx="317120" cy="566209"/>
            </a:xfrm>
            <a:grpFill/>
          </p:grpSpPr>
          <p:cxnSp>
            <p:nvCxnSpPr>
              <p:cNvPr id="58" name="Straight Connector 57">
                <a:extLst>
                  <a:ext uri="{FF2B5EF4-FFF2-40B4-BE49-F238E27FC236}">
                    <a16:creationId xmlns:a16="http://schemas.microsoft.com/office/drawing/2014/main" id="{7455E466-A944-4228-AF08-5E03CBA18E67}"/>
                  </a:ext>
                </a:extLst>
              </p:cNvPr>
              <p:cNvCxnSpPr>
                <a:cxnSpLocks/>
              </p:cNvCxnSpPr>
              <p:nvPr/>
            </p:nvCxnSpPr>
            <p:spPr bwMode="auto">
              <a:xfrm>
                <a:off x="1365312"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9" name="Rectangle 58">
                <a:extLst>
                  <a:ext uri="{FF2B5EF4-FFF2-40B4-BE49-F238E27FC236}">
                    <a16:creationId xmlns:a16="http://schemas.microsoft.com/office/drawing/2014/main" id="{790C8342-F85A-48B8-84AF-D18EAA4E6782}"/>
                  </a:ext>
                </a:extLst>
              </p:cNvPr>
              <p:cNvSpPr/>
              <p:nvPr/>
            </p:nvSpPr>
            <p:spPr bwMode="auto">
              <a:xfrm>
                <a:off x="1206752"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52" name="Group 51">
              <a:extLst>
                <a:ext uri="{FF2B5EF4-FFF2-40B4-BE49-F238E27FC236}">
                  <a16:creationId xmlns:a16="http://schemas.microsoft.com/office/drawing/2014/main" id="{3C206A1E-CAA6-40D9-8928-DDC1BFAA8322}"/>
                </a:ext>
              </a:extLst>
            </p:cNvPr>
            <p:cNvGrpSpPr/>
            <p:nvPr/>
          </p:nvGrpSpPr>
          <p:grpSpPr>
            <a:xfrm>
              <a:off x="1521488" y="3892296"/>
              <a:ext cx="317120" cy="566209"/>
              <a:chOff x="1582719" y="3877056"/>
              <a:chExt cx="317120" cy="566209"/>
            </a:xfrm>
            <a:grpFill/>
          </p:grpSpPr>
          <p:cxnSp>
            <p:nvCxnSpPr>
              <p:cNvPr id="56" name="Straight Connector 55">
                <a:extLst>
                  <a:ext uri="{FF2B5EF4-FFF2-40B4-BE49-F238E27FC236}">
                    <a16:creationId xmlns:a16="http://schemas.microsoft.com/office/drawing/2014/main" id="{D4B86C9F-F6A1-4730-A8ED-C1BB0C39412C}"/>
                  </a:ext>
                </a:extLst>
              </p:cNvPr>
              <p:cNvCxnSpPr>
                <a:cxnSpLocks/>
              </p:cNvCxnSpPr>
              <p:nvPr/>
            </p:nvCxnSpPr>
            <p:spPr bwMode="auto">
              <a:xfrm>
                <a:off x="1741279"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7" name="Rectangle 56">
                <a:extLst>
                  <a:ext uri="{FF2B5EF4-FFF2-40B4-BE49-F238E27FC236}">
                    <a16:creationId xmlns:a16="http://schemas.microsoft.com/office/drawing/2014/main" id="{BAD59891-0BE1-42F3-A2A1-76D3ECBB773F}"/>
                  </a:ext>
                </a:extLst>
              </p:cNvPr>
              <p:cNvSpPr/>
              <p:nvPr/>
            </p:nvSpPr>
            <p:spPr bwMode="auto">
              <a:xfrm>
                <a:off x="1582719"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53" name="Group 52">
              <a:extLst>
                <a:ext uri="{FF2B5EF4-FFF2-40B4-BE49-F238E27FC236}">
                  <a16:creationId xmlns:a16="http://schemas.microsoft.com/office/drawing/2014/main" id="{A97A1D80-CD2D-4602-A973-89643A9390F5}"/>
                </a:ext>
              </a:extLst>
            </p:cNvPr>
            <p:cNvGrpSpPr/>
            <p:nvPr/>
          </p:nvGrpSpPr>
          <p:grpSpPr>
            <a:xfrm>
              <a:off x="2049359" y="3892296"/>
              <a:ext cx="317120" cy="566209"/>
              <a:chOff x="1946510" y="3877056"/>
              <a:chExt cx="317120" cy="566209"/>
            </a:xfrm>
            <a:grpFill/>
          </p:grpSpPr>
          <p:cxnSp>
            <p:nvCxnSpPr>
              <p:cNvPr id="54" name="Straight Connector 53">
                <a:extLst>
                  <a:ext uri="{FF2B5EF4-FFF2-40B4-BE49-F238E27FC236}">
                    <a16:creationId xmlns:a16="http://schemas.microsoft.com/office/drawing/2014/main" id="{00EA77D2-C8E2-4349-84FF-03625CB22A7F}"/>
                  </a:ext>
                </a:extLst>
              </p:cNvPr>
              <p:cNvCxnSpPr>
                <a:cxnSpLocks/>
              </p:cNvCxnSpPr>
              <p:nvPr/>
            </p:nvCxnSpPr>
            <p:spPr bwMode="auto">
              <a:xfrm>
                <a:off x="2105070"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55" name="Rectangle 54">
                <a:extLst>
                  <a:ext uri="{FF2B5EF4-FFF2-40B4-BE49-F238E27FC236}">
                    <a16:creationId xmlns:a16="http://schemas.microsoft.com/office/drawing/2014/main" id="{4AF4AD57-D9CD-4819-94B9-D6E55101D8A5}"/>
                  </a:ext>
                </a:extLst>
              </p:cNvPr>
              <p:cNvSpPr/>
              <p:nvPr/>
            </p:nvSpPr>
            <p:spPr bwMode="auto">
              <a:xfrm>
                <a:off x="1946510"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C3</a:t>
                </a:r>
              </a:p>
            </p:txBody>
          </p:sp>
        </p:grpSp>
      </p:grpSp>
      <p:grpSp>
        <p:nvGrpSpPr>
          <p:cNvPr id="60" name="Group 59">
            <a:extLst>
              <a:ext uri="{FF2B5EF4-FFF2-40B4-BE49-F238E27FC236}">
                <a16:creationId xmlns:a16="http://schemas.microsoft.com/office/drawing/2014/main" id="{E66B61AA-5C1D-49FD-81EF-1A5E62578C0B}"/>
              </a:ext>
            </a:extLst>
          </p:cNvPr>
          <p:cNvGrpSpPr/>
          <p:nvPr/>
        </p:nvGrpSpPr>
        <p:grpSpPr>
          <a:xfrm>
            <a:off x="3044308" y="3794387"/>
            <a:ext cx="1955217" cy="932745"/>
            <a:chOff x="3055738" y="3579100"/>
            <a:chExt cx="1955217" cy="932745"/>
          </a:xfrm>
          <a:solidFill>
            <a:schemeClr val="bg2"/>
          </a:solidFill>
        </p:grpSpPr>
        <p:sp>
          <p:nvSpPr>
            <p:cNvPr id="61" name="Rectangle 60">
              <a:extLst>
                <a:ext uri="{FF2B5EF4-FFF2-40B4-BE49-F238E27FC236}">
                  <a16:creationId xmlns:a16="http://schemas.microsoft.com/office/drawing/2014/main" id="{A00EE2F4-757B-4A17-BDC2-3F7C392A007D}"/>
                </a:ext>
              </a:extLst>
            </p:cNvPr>
            <p:cNvSpPr/>
            <p:nvPr/>
          </p:nvSpPr>
          <p:spPr bwMode="auto">
            <a:xfrm>
              <a:off x="3055738" y="3579100"/>
              <a:ext cx="1955217" cy="369500"/>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RAID-0</a:t>
              </a:r>
            </a:p>
          </p:txBody>
        </p:sp>
        <p:grpSp>
          <p:nvGrpSpPr>
            <p:cNvPr id="62" name="Group 61">
              <a:extLst>
                <a:ext uri="{FF2B5EF4-FFF2-40B4-BE49-F238E27FC236}">
                  <a16:creationId xmlns:a16="http://schemas.microsoft.com/office/drawing/2014/main" id="{FCE0D861-F8D7-414E-8DD8-2A0948083401}"/>
                </a:ext>
              </a:extLst>
            </p:cNvPr>
            <p:cNvGrpSpPr/>
            <p:nvPr/>
          </p:nvGrpSpPr>
          <p:grpSpPr>
            <a:xfrm>
              <a:off x="3346915" y="3945636"/>
              <a:ext cx="1372862" cy="566209"/>
              <a:chOff x="993617" y="3892296"/>
              <a:chExt cx="1372862" cy="566209"/>
            </a:xfrm>
            <a:grpFill/>
          </p:grpSpPr>
          <p:grpSp>
            <p:nvGrpSpPr>
              <p:cNvPr id="63" name="Group 62">
                <a:extLst>
                  <a:ext uri="{FF2B5EF4-FFF2-40B4-BE49-F238E27FC236}">
                    <a16:creationId xmlns:a16="http://schemas.microsoft.com/office/drawing/2014/main" id="{B7219883-1CC2-41CB-8951-B999D7AEA854}"/>
                  </a:ext>
                </a:extLst>
              </p:cNvPr>
              <p:cNvGrpSpPr/>
              <p:nvPr/>
            </p:nvGrpSpPr>
            <p:grpSpPr>
              <a:xfrm>
                <a:off x="993617" y="3892296"/>
                <a:ext cx="317120" cy="566209"/>
                <a:chOff x="1206752" y="3877056"/>
                <a:chExt cx="317120" cy="566209"/>
              </a:xfrm>
              <a:grpFill/>
            </p:grpSpPr>
            <p:cxnSp>
              <p:nvCxnSpPr>
                <p:cNvPr id="70" name="Straight Connector 69">
                  <a:extLst>
                    <a:ext uri="{FF2B5EF4-FFF2-40B4-BE49-F238E27FC236}">
                      <a16:creationId xmlns:a16="http://schemas.microsoft.com/office/drawing/2014/main" id="{D59C4E79-96EB-480E-A1A5-6E6615147F7C}"/>
                    </a:ext>
                  </a:extLst>
                </p:cNvPr>
                <p:cNvCxnSpPr>
                  <a:cxnSpLocks/>
                </p:cNvCxnSpPr>
                <p:nvPr/>
              </p:nvCxnSpPr>
              <p:spPr bwMode="auto">
                <a:xfrm>
                  <a:off x="1365312"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71" name="Rectangle 70">
                  <a:extLst>
                    <a:ext uri="{FF2B5EF4-FFF2-40B4-BE49-F238E27FC236}">
                      <a16:creationId xmlns:a16="http://schemas.microsoft.com/office/drawing/2014/main" id="{961ACC54-94AF-402B-8635-94ECD2507C1E}"/>
                    </a:ext>
                  </a:extLst>
                </p:cNvPr>
                <p:cNvSpPr/>
                <p:nvPr/>
              </p:nvSpPr>
              <p:spPr bwMode="auto">
                <a:xfrm>
                  <a:off x="1206752"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C1</a:t>
                  </a:r>
                </a:p>
              </p:txBody>
            </p:sp>
          </p:grpSp>
          <p:grpSp>
            <p:nvGrpSpPr>
              <p:cNvPr id="64" name="Group 63">
                <a:extLst>
                  <a:ext uri="{FF2B5EF4-FFF2-40B4-BE49-F238E27FC236}">
                    <a16:creationId xmlns:a16="http://schemas.microsoft.com/office/drawing/2014/main" id="{F7A04AD7-B346-4FB2-A5E5-30E8AB40DE3F}"/>
                  </a:ext>
                </a:extLst>
              </p:cNvPr>
              <p:cNvGrpSpPr/>
              <p:nvPr/>
            </p:nvGrpSpPr>
            <p:grpSpPr>
              <a:xfrm>
                <a:off x="1521488" y="3892296"/>
                <a:ext cx="317120" cy="566209"/>
                <a:chOff x="1582719" y="3877056"/>
                <a:chExt cx="317120" cy="566209"/>
              </a:xfrm>
              <a:grpFill/>
            </p:grpSpPr>
            <p:cxnSp>
              <p:nvCxnSpPr>
                <p:cNvPr id="68" name="Straight Connector 67">
                  <a:extLst>
                    <a:ext uri="{FF2B5EF4-FFF2-40B4-BE49-F238E27FC236}">
                      <a16:creationId xmlns:a16="http://schemas.microsoft.com/office/drawing/2014/main" id="{F692CDAB-9EE0-4A4A-ABBD-65988F4D1A6C}"/>
                    </a:ext>
                  </a:extLst>
                </p:cNvPr>
                <p:cNvCxnSpPr>
                  <a:cxnSpLocks/>
                </p:cNvCxnSpPr>
                <p:nvPr/>
              </p:nvCxnSpPr>
              <p:spPr bwMode="auto">
                <a:xfrm>
                  <a:off x="1741279"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9" name="Rectangle 68">
                  <a:extLst>
                    <a:ext uri="{FF2B5EF4-FFF2-40B4-BE49-F238E27FC236}">
                      <a16:creationId xmlns:a16="http://schemas.microsoft.com/office/drawing/2014/main" id="{F7478A0F-770E-4EEB-8882-6EE182580951}"/>
                    </a:ext>
                  </a:extLst>
                </p:cNvPr>
                <p:cNvSpPr/>
                <p:nvPr/>
              </p:nvSpPr>
              <p:spPr bwMode="auto">
                <a:xfrm>
                  <a:off x="1582719"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C2</a:t>
                  </a:r>
                </a:p>
              </p:txBody>
            </p:sp>
          </p:grpSp>
          <p:grpSp>
            <p:nvGrpSpPr>
              <p:cNvPr id="65" name="Group 64">
                <a:extLst>
                  <a:ext uri="{FF2B5EF4-FFF2-40B4-BE49-F238E27FC236}">
                    <a16:creationId xmlns:a16="http://schemas.microsoft.com/office/drawing/2014/main" id="{609D47DC-8C61-4104-BEF7-468971C54FF0}"/>
                  </a:ext>
                </a:extLst>
              </p:cNvPr>
              <p:cNvGrpSpPr/>
              <p:nvPr/>
            </p:nvGrpSpPr>
            <p:grpSpPr>
              <a:xfrm>
                <a:off x="2049359" y="3892296"/>
                <a:ext cx="317120" cy="566209"/>
                <a:chOff x="1946510" y="3877056"/>
                <a:chExt cx="317120" cy="566209"/>
              </a:xfrm>
              <a:grpFill/>
            </p:grpSpPr>
            <p:cxnSp>
              <p:nvCxnSpPr>
                <p:cNvPr id="66" name="Straight Connector 65">
                  <a:extLst>
                    <a:ext uri="{FF2B5EF4-FFF2-40B4-BE49-F238E27FC236}">
                      <a16:creationId xmlns:a16="http://schemas.microsoft.com/office/drawing/2014/main" id="{E00415C1-8BD1-42E9-B43C-F632DCFCE551}"/>
                    </a:ext>
                  </a:extLst>
                </p:cNvPr>
                <p:cNvCxnSpPr>
                  <a:cxnSpLocks/>
                </p:cNvCxnSpPr>
                <p:nvPr/>
              </p:nvCxnSpPr>
              <p:spPr bwMode="auto">
                <a:xfrm>
                  <a:off x="2105070"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67" name="Rectangle 66">
                  <a:extLst>
                    <a:ext uri="{FF2B5EF4-FFF2-40B4-BE49-F238E27FC236}">
                      <a16:creationId xmlns:a16="http://schemas.microsoft.com/office/drawing/2014/main" id="{6C8CC30F-6DA3-4834-A283-AE4DB6BC507A}"/>
                    </a:ext>
                  </a:extLst>
                </p:cNvPr>
                <p:cNvSpPr/>
                <p:nvPr/>
              </p:nvSpPr>
              <p:spPr bwMode="auto">
                <a:xfrm>
                  <a:off x="1946510"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C3</a:t>
                  </a:r>
                </a:p>
              </p:txBody>
            </p:sp>
          </p:grpSp>
        </p:grpSp>
      </p:grpSp>
      <p:grpSp>
        <p:nvGrpSpPr>
          <p:cNvPr id="80" name="Group 79">
            <a:extLst>
              <a:ext uri="{FF2B5EF4-FFF2-40B4-BE49-F238E27FC236}">
                <a16:creationId xmlns:a16="http://schemas.microsoft.com/office/drawing/2014/main" id="{8A829A78-E1D5-4D29-87CA-4E8A8F296B40}"/>
              </a:ext>
            </a:extLst>
          </p:cNvPr>
          <p:cNvGrpSpPr/>
          <p:nvPr/>
        </p:nvGrpSpPr>
        <p:grpSpPr>
          <a:xfrm>
            <a:off x="4247738" y="2276081"/>
            <a:ext cx="527817" cy="484317"/>
            <a:chOff x="4148446" y="2302586"/>
            <a:chExt cx="527817" cy="484317"/>
          </a:xfrm>
        </p:grpSpPr>
        <p:sp>
          <p:nvSpPr>
            <p:cNvPr id="88" name="Rectangle 87">
              <a:extLst>
                <a:ext uri="{FF2B5EF4-FFF2-40B4-BE49-F238E27FC236}">
                  <a16:creationId xmlns:a16="http://schemas.microsoft.com/office/drawing/2014/main" id="{9B628727-0F90-4084-9495-D07FF27D1C55}"/>
                </a:ext>
              </a:extLst>
            </p:cNvPr>
            <p:cNvSpPr/>
            <p:nvPr/>
          </p:nvSpPr>
          <p:spPr>
            <a:xfrm>
              <a:off x="4148446" y="2302586"/>
              <a:ext cx="527817" cy="483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9" name="Group 88">
              <a:extLst>
                <a:ext uri="{FF2B5EF4-FFF2-40B4-BE49-F238E27FC236}">
                  <a16:creationId xmlns:a16="http://schemas.microsoft.com/office/drawing/2014/main" id="{5D34EF35-1B31-47E4-9B64-E92541B3E1D5}"/>
                </a:ext>
              </a:extLst>
            </p:cNvPr>
            <p:cNvGrpSpPr/>
            <p:nvPr/>
          </p:nvGrpSpPr>
          <p:grpSpPr>
            <a:xfrm>
              <a:off x="4154327" y="2302918"/>
              <a:ext cx="514605" cy="483985"/>
              <a:chOff x="3682739" y="1943478"/>
              <a:chExt cx="622673" cy="585623"/>
            </a:xfrm>
          </p:grpSpPr>
          <p:sp>
            <p:nvSpPr>
              <p:cNvPr id="90" name="Rectangle 89">
                <a:extLst>
                  <a:ext uri="{FF2B5EF4-FFF2-40B4-BE49-F238E27FC236}">
                    <a16:creationId xmlns:a16="http://schemas.microsoft.com/office/drawing/2014/main" id="{F258345C-FA56-47C4-BC8C-4349DBE0C3C2}"/>
                  </a:ext>
                </a:extLst>
              </p:cNvPr>
              <p:cNvSpPr/>
              <p:nvPr/>
            </p:nvSpPr>
            <p:spPr>
              <a:xfrm>
                <a:off x="3682739" y="1943478"/>
                <a:ext cx="622673" cy="585623"/>
              </a:xfrm>
              <a:prstGeom prst="rect">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grpSp>
            <p:nvGrpSpPr>
              <p:cNvPr id="91" name="Group 90">
                <a:extLst>
                  <a:ext uri="{FF2B5EF4-FFF2-40B4-BE49-F238E27FC236}">
                    <a16:creationId xmlns:a16="http://schemas.microsoft.com/office/drawing/2014/main" id="{9C1013D3-C369-4A26-87A4-F794C7F7EBA2}"/>
                  </a:ext>
                </a:extLst>
              </p:cNvPr>
              <p:cNvGrpSpPr/>
              <p:nvPr/>
            </p:nvGrpSpPr>
            <p:grpSpPr>
              <a:xfrm>
                <a:off x="3765361" y="2174717"/>
                <a:ext cx="457428" cy="123144"/>
                <a:chOff x="4183403" y="2695820"/>
                <a:chExt cx="277188" cy="77884"/>
              </a:xfrm>
              <a:solidFill>
                <a:schemeClr val="accent1"/>
              </a:solidFill>
            </p:grpSpPr>
            <p:sp>
              <p:nvSpPr>
                <p:cNvPr id="92" name="Freeform 24">
                  <a:extLst>
                    <a:ext uri="{FF2B5EF4-FFF2-40B4-BE49-F238E27FC236}">
                      <a16:creationId xmlns:a16="http://schemas.microsoft.com/office/drawing/2014/main" id="{93745B27-5086-45F1-AE2C-B890F8F788CF}"/>
                    </a:ext>
                  </a:extLst>
                </p:cNvPr>
                <p:cNvSpPr>
                  <a:spLocks/>
                </p:cNvSpPr>
                <p:nvPr/>
              </p:nvSpPr>
              <p:spPr bwMode="auto">
                <a:xfrm>
                  <a:off x="4183403" y="2716621"/>
                  <a:ext cx="53212" cy="56599"/>
                </a:xfrm>
                <a:custGeom>
                  <a:avLst/>
                  <a:gdLst>
                    <a:gd name="T0" fmla="*/ 159 w 313"/>
                    <a:gd name="T1" fmla="*/ 334 h 334"/>
                    <a:gd name="T2" fmla="*/ 155 w 313"/>
                    <a:gd name="T3" fmla="*/ 334 h 334"/>
                    <a:gd name="T4" fmla="*/ 113 w 313"/>
                    <a:gd name="T5" fmla="*/ 302 h 334"/>
                    <a:gd name="T6" fmla="*/ 4 w 313"/>
                    <a:gd name="T7" fmla="*/ 54 h 334"/>
                    <a:gd name="T8" fmla="*/ 0 w 313"/>
                    <a:gd name="T9" fmla="*/ 36 h 334"/>
                    <a:gd name="T10" fmla="*/ 37 w 313"/>
                    <a:gd name="T11" fmla="*/ 0 h 334"/>
                    <a:gd name="T12" fmla="*/ 74 w 313"/>
                    <a:gd name="T13" fmla="*/ 27 h 334"/>
                    <a:gd name="T14" fmla="*/ 157 w 313"/>
                    <a:gd name="T15" fmla="*/ 242 h 334"/>
                    <a:gd name="T16" fmla="*/ 242 w 313"/>
                    <a:gd name="T17" fmla="*/ 26 h 334"/>
                    <a:gd name="T18" fmla="*/ 277 w 313"/>
                    <a:gd name="T19" fmla="*/ 0 h 334"/>
                    <a:gd name="T20" fmla="*/ 313 w 313"/>
                    <a:gd name="T21" fmla="*/ 36 h 334"/>
                    <a:gd name="T22" fmla="*/ 309 w 313"/>
                    <a:gd name="T23" fmla="*/ 54 h 334"/>
                    <a:gd name="T24" fmla="*/ 201 w 313"/>
                    <a:gd name="T25" fmla="*/ 302 h 334"/>
                    <a:gd name="T26" fmla="*/ 159 w 313"/>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334">
                      <a:moveTo>
                        <a:pt x="159" y="334"/>
                      </a:moveTo>
                      <a:cubicBezTo>
                        <a:pt x="155" y="334"/>
                        <a:pt x="155" y="334"/>
                        <a:pt x="155" y="334"/>
                      </a:cubicBezTo>
                      <a:cubicBezTo>
                        <a:pt x="135" y="334"/>
                        <a:pt x="121" y="322"/>
                        <a:pt x="113" y="302"/>
                      </a:cubicBezTo>
                      <a:cubicBezTo>
                        <a:pt x="4" y="54"/>
                        <a:pt x="4" y="54"/>
                        <a:pt x="4" y="54"/>
                      </a:cubicBezTo>
                      <a:cubicBezTo>
                        <a:pt x="3" y="49"/>
                        <a:pt x="0" y="43"/>
                        <a:pt x="0" y="36"/>
                      </a:cubicBezTo>
                      <a:cubicBezTo>
                        <a:pt x="0" y="18"/>
                        <a:pt x="17" y="0"/>
                        <a:pt x="37" y="0"/>
                      </a:cubicBezTo>
                      <a:cubicBezTo>
                        <a:pt x="57" y="0"/>
                        <a:pt x="68" y="12"/>
                        <a:pt x="74" y="27"/>
                      </a:cubicBezTo>
                      <a:cubicBezTo>
                        <a:pt x="157" y="242"/>
                        <a:pt x="157" y="242"/>
                        <a:pt x="157" y="242"/>
                      </a:cubicBezTo>
                      <a:cubicBezTo>
                        <a:pt x="242" y="26"/>
                        <a:pt x="242" y="26"/>
                        <a:pt x="242" y="26"/>
                      </a:cubicBezTo>
                      <a:cubicBezTo>
                        <a:pt x="248" y="13"/>
                        <a:pt x="257" y="0"/>
                        <a:pt x="277" y="0"/>
                      </a:cubicBezTo>
                      <a:cubicBezTo>
                        <a:pt x="297" y="0"/>
                        <a:pt x="313" y="16"/>
                        <a:pt x="313" y="36"/>
                      </a:cubicBezTo>
                      <a:cubicBezTo>
                        <a:pt x="313" y="43"/>
                        <a:pt x="311" y="50"/>
                        <a:pt x="309" y="54"/>
                      </a:cubicBezTo>
                      <a:cubicBezTo>
                        <a:pt x="201" y="302"/>
                        <a:pt x="201" y="302"/>
                        <a:pt x="201" y="302"/>
                      </a:cubicBezTo>
                      <a:cubicBezTo>
                        <a:pt x="192" y="321"/>
                        <a:pt x="179" y="334"/>
                        <a:pt x="159" y="334"/>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3" name="Freeform 25">
                  <a:extLst>
                    <a:ext uri="{FF2B5EF4-FFF2-40B4-BE49-F238E27FC236}">
                      <a16:creationId xmlns:a16="http://schemas.microsoft.com/office/drawing/2014/main" id="{3329E945-3D0D-403F-8E61-D86C521CC59C}"/>
                    </a:ext>
                  </a:extLst>
                </p:cNvPr>
                <p:cNvSpPr>
                  <a:spLocks/>
                </p:cNvSpPr>
                <p:nvPr/>
              </p:nvSpPr>
              <p:spPr bwMode="auto">
                <a:xfrm>
                  <a:off x="4247258" y="2716138"/>
                  <a:ext cx="83689" cy="56599"/>
                </a:xfrm>
                <a:custGeom>
                  <a:avLst/>
                  <a:gdLst>
                    <a:gd name="T0" fmla="*/ 0 w 493"/>
                    <a:gd name="T1" fmla="*/ 41 h 334"/>
                    <a:gd name="T2" fmla="*/ 37 w 493"/>
                    <a:gd name="T3" fmla="*/ 3 h 334"/>
                    <a:gd name="T4" fmla="*/ 74 w 493"/>
                    <a:gd name="T5" fmla="*/ 41 h 334"/>
                    <a:gd name="T6" fmla="*/ 74 w 493"/>
                    <a:gd name="T7" fmla="*/ 56 h 334"/>
                    <a:gd name="T8" fmla="*/ 173 w 493"/>
                    <a:gd name="T9" fmla="*/ 0 h 334"/>
                    <a:gd name="T10" fmla="*/ 270 w 493"/>
                    <a:gd name="T11" fmla="*/ 57 h 334"/>
                    <a:gd name="T12" fmla="*/ 379 w 493"/>
                    <a:gd name="T13" fmla="*/ 0 h 334"/>
                    <a:gd name="T14" fmla="*/ 493 w 493"/>
                    <a:gd name="T15" fmla="*/ 124 h 334"/>
                    <a:gd name="T16" fmla="*/ 493 w 493"/>
                    <a:gd name="T17" fmla="*/ 298 h 334"/>
                    <a:gd name="T18" fmla="*/ 456 w 493"/>
                    <a:gd name="T19" fmla="*/ 334 h 334"/>
                    <a:gd name="T20" fmla="*/ 419 w 493"/>
                    <a:gd name="T21" fmla="*/ 298 h 334"/>
                    <a:gd name="T22" fmla="*/ 419 w 493"/>
                    <a:gd name="T23" fmla="*/ 147 h 334"/>
                    <a:gd name="T24" fmla="*/ 353 w 493"/>
                    <a:gd name="T25" fmla="*/ 68 h 334"/>
                    <a:gd name="T26" fmla="*/ 284 w 493"/>
                    <a:gd name="T27" fmla="*/ 148 h 334"/>
                    <a:gd name="T28" fmla="*/ 284 w 493"/>
                    <a:gd name="T29" fmla="*/ 298 h 334"/>
                    <a:gd name="T30" fmla="*/ 247 w 493"/>
                    <a:gd name="T31" fmla="*/ 334 h 334"/>
                    <a:gd name="T32" fmla="*/ 209 w 493"/>
                    <a:gd name="T33" fmla="*/ 298 h 334"/>
                    <a:gd name="T34" fmla="*/ 209 w 493"/>
                    <a:gd name="T35" fmla="*/ 146 h 334"/>
                    <a:gd name="T36" fmla="*/ 144 w 493"/>
                    <a:gd name="T37" fmla="*/ 68 h 334"/>
                    <a:gd name="T38" fmla="*/ 74 w 493"/>
                    <a:gd name="T39" fmla="*/ 148 h 334"/>
                    <a:gd name="T40" fmla="*/ 74 w 493"/>
                    <a:gd name="T41" fmla="*/ 298 h 334"/>
                    <a:gd name="T42" fmla="*/ 37 w 493"/>
                    <a:gd name="T43" fmla="*/ 334 h 334"/>
                    <a:gd name="T44" fmla="*/ 0 w 493"/>
                    <a:gd name="T45" fmla="*/ 298 h 334"/>
                    <a:gd name="T46" fmla="*/ 0 w 493"/>
                    <a:gd name="T47" fmla="*/ 4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334">
                      <a:moveTo>
                        <a:pt x="0" y="41"/>
                      </a:moveTo>
                      <a:cubicBezTo>
                        <a:pt x="0" y="20"/>
                        <a:pt x="16" y="3"/>
                        <a:pt x="37" y="3"/>
                      </a:cubicBezTo>
                      <a:cubicBezTo>
                        <a:pt x="58" y="3"/>
                        <a:pt x="74" y="20"/>
                        <a:pt x="74" y="41"/>
                      </a:cubicBezTo>
                      <a:cubicBezTo>
                        <a:pt x="74" y="56"/>
                        <a:pt x="74" y="56"/>
                        <a:pt x="74" y="56"/>
                      </a:cubicBezTo>
                      <a:cubicBezTo>
                        <a:pt x="95" y="27"/>
                        <a:pt x="123" y="0"/>
                        <a:pt x="173" y="0"/>
                      </a:cubicBezTo>
                      <a:cubicBezTo>
                        <a:pt x="220" y="0"/>
                        <a:pt x="253" y="23"/>
                        <a:pt x="270" y="57"/>
                      </a:cubicBezTo>
                      <a:cubicBezTo>
                        <a:pt x="296" y="23"/>
                        <a:pt x="330" y="0"/>
                        <a:pt x="379" y="0"/>
                      </a:cubicBezTo>
                      <a:cubicBezTo>
                        <a:pt x="450" y="0"/>
                        <a:pt x="493" y="45"/>
                        <a:pt x="493" y="124"/>
                      </a:cubicBezTo>
                      <a:cubicBezTo>
                        <a:pt x="493" y="298"/>
                        <a:pt x="493" y="298"/>
                        <a:pt x="493" y="298"/>
                      </a:cubicBezTo>
                      <a:cubicBezTo>
                        <a:pt x="493" y="318"/>
                        <a:pt x="477" y="334"/>
                        <a:pt x="456" y="334"/>
                      </a:cubicBezTo>
                      <a:cubicBezTo>
                        <a:pt x="435" y="334"/>
                        <a:pt x="419" y="318"/>
                        <a:pt x="419" y="298"/>
                      </a:cubicBezTo>
                      <a:cubicBezTo>
                        <a:pt x="419" y="147"/>
                        <a:pt x="419" y="147"/>
                        <a:pt x="419" y="147"/>
                      </a:cubicBezTo>
                      <a:cubicBezTo>
                        <a:pt x="419" y="95"/>
                        <a:pt x="395" y="68"/>
                        <a:pt x="353" y="68"/>
                      </a:cubicBezTo>
                      <a:cubicBezTo>
                        <a:pt x="312" y="68"/>
                        <a:pt x="284" y="96"/>
                        <a:pt x="284" y="148"/>
                      </a:cubicBezTo>
                      <a:cubicBezTo>
                        <a:pt x="284" y="298"/>
                        <a:pt x="284" y="298"/>
                        <a:pt x="284" y="298"/>
                      </a:cubicBezTo>
                      <a:cubicBezTo>
                        <a:pt x="284" y="318"/>
                        <a:pt x="267" y="334"/>
                        <a:pt x="247" y="334"/>
                      </a:cubicBezTo>
                      <a:cubicBezTo>
                        <a:pt x="226" y="334"/>
                        <a:pt x="209" y="318"/>
                        <a:pt x="209" y="298"/>
                      </a:cubicBezTo>
                      <a:cubicBezTo>
                        <a:pt x="209" y="146"/>
                        <a:pt x="209" y="146"/>
                        <a:pt x="209" y="146"/>
                      </a:cubicBezTo>
                      <a:cubicBezTo>
                        <a:pt x="209" y="96"/>
                        <a:pt x="185" y="68"/>
                        <a:pt x="144" y="68"/>
                      </a:cubicBezTo>
                      <a:cubicBezTo>
                        <a:pt x="102" y="68"/>
                        <a:pt x="74" y="99"/>
                        <a:pt x="74" y="148"/>
                      </a:cubicBezTo>
                      <a:cubicBezTo>
                        <a:pt x="74" y="298"/>
                        <a:pt x="74" y="298"/>
                        <a:pt x="74" y="298"/>
                      </a:cubicBezTo>
                      <a:cubicBezTo>
                        <a:pt x="74" y="318"/>
                        <a:pt x="58" y="334"/>
                        <a:pt x="37" y="334"/>
                      </a:cubicBezTo>
                      <a:cubicBezTo>
                        <a:pt x="16" y="334"/>
                        <a:pt x="0" y="318"/>
                        <a:pt x="0" y="298"/>
                      </a:cubicBezTo>
                      <a:lnTo>
                        <a:pt x="0" y="41"/>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4" name="Freeform 26">
                  <a:extLst>
                    <a:ext uri="{FF2B5EF4-FFF2-40B4-BE49-F238E27FC236}">
                      <a16:creationId xmlns:a16="http://schemas.microsoft.com/office/drawing/2014/main" id="{4787962A-4B2F-4F5B-BCFC-0B3C5A7526CC}"/>
                    </a:ext>
                  </a:extLst>
                </p:cNvPr>
                <p:cNvSpPr>
                  <a:spLocks noEditPoints="1"/>
                </p:cNvSpPr>
                <p:nvPr/>
              </p:nvSpPr>
              <p:spPr bwMode="auto">
                <a:xfrm>
                  <a:off x="4342073" y="2695820"/>
                  <a:ext cx="57082" cy="77884"/>
                </a:xfrm>
                <a:custGeom>
                  <a:avLst/>
                  <a:gdLst>
                    <a:gd name="T0" fmla="*/ 336 w 336"/>
                    <a:gd name="T1" fmla="*/ 418 h 458"/>
                    <a:gd name="T2" fmla="*/ 299 w 336"/>
                    <a:gd name="T3" fmla="*/ 454 h 458"/>
                    <a:gd name="T4" fmla="*/ 261 w 336"/>
                    <a:gd name="T5" fmla="*/ 418 h 458"/>
                    <a:gd name="T6" fmla="*/ 261 w 336"/>
                    <a:gd name="T7" fmla="*/ 397 h 458"/>
                    <a:gd name="T8" fmla="*/ 151 w 336"/>
                    <a:gd name="T9" fmla="*/ 458 h 458"/>
                    <a:gd name="T10" fmla="*/ 0 w 336"/>
                    <a:gd name="T11" fmla="*/ 290 h 458"/>
                    <a:gd name="T12" fmla="*/ 0 w 336"/>
                    <a:gd name="T13" fmla="*/ 289 h 458"/>
                    <a:gd name="T14" fmla="*/ 151 w 336"/>
                    <a:gd name="T15" fmla="*/ 120 h 458"/>
                    <a:gd name="T16" fmla="*/ 261 w 336"/>
                    <a:gd name="T17" fmla="*/ 177 h 458"/>
                    <a:gd name="T18" fmla="*/ 261 w 336"/>
                    <a:gd name="T19" fmla="*/ 37 h 458"/>
                    <a:gd name="T20" fmla="*/ 298 w 336"/>
                    <a:gd name="T21" fmla="*/ 0 h 458"/>
                    <a:gd name="T22" fmla="*/ 336 w 336"/>
                    <a:gd name="T23" fmla="*/ 37 h 458"/>
                    <a:gd name="T24" fmla="*/ 336 w 336"/>
                    <a:gd name="T25" fmla="*/ 418 h 458"/>
                    <a:gd name="T26" fmla="*/ 75 w 336"/>
                    <a:gd name="T27" fmla="*/ 289 h 458"/>
                    <a:gd name="T28" fmla="*/ 75 w 336"/>
                    <a:gd name="T29" fmla="*/ 290 h 458"/>
                    <a:gd name="T30" fmla="*/ 168 w 336"/>
                    <a:gd name="T31" fmla="*/ 394 h 458"/>
                    <a:gd name="T32" fmla="*/ 262 w 336"/>
                    <a:gd name="T33" fmla="*/ 290 h 458"/>
                    <a:gd name="T34" fmla="*/ 262 w 336"/>
                    <a:gd name="T35" fmla="*/ 289 h 458"/>
                    <a:gd name="T36" fmla="*/ 168 w 336"/>
                    <a:gd name="T37" fmla="*/ 185 h 458"/>
                    <a:gd name="T38" fmla="*/ 75 w 336"/>
                    <a:gd name="T39" fmla="*/ 28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458">
                      <a:moveTo>
                        <a:pt x="336" y="418"/>
                      </a:moveTo>
                      <a:cubicBezTo>
                        <a:pt x="336" y="438"/>
                        <a:pt x="319" y="454"/>
                        <a:pt x="299" y="454"/>
                      </a:cubicBezTo>
                      <a:cubicBezTo>
                        <a:pt x="278" y="454"/>
                        <a:pt x="261" y="438"/>
                        <a:pt x="261" y="418"/>
                      </a:cubicBezTo>
                      <a:cubicBezTo>
                        <a:pt x="261" y="397"/>
                        <a:pt x="261" y="397"/>
                        <a:pt x="261" y="397"/>
                      </a:cubicBezTo>
                      <a:cubicBezTo>
                        <a:pt x="237" y="431"/>
                        <a:pt x="203" y="458"/>
                        <a:pt x="151" y="458"/>
                      </a:cubicBezTo>
                      <a:cubicBezTo>
                        <a:pt x="74" y="458"/>
                        <a:pt x="0" y="397"/>
                        <a:pt x="0" y="290"/>
                      </a:cubicBezTo>
                      <a:cubicBezTo>
                        <a:pt x="0" y="289"/>
                        <a:pt x="0" y="289"/>
                        <a:pt x="0" y="289"/>
                      </a:cubicBezTo>
                      <a:cubicBezTo>
                        <a:pt x="0" y="181"/>
                        <a:pt x="73" y="120"/>
                        <a:pt x="151" y="120"/>
                      </a:cubicBezTo>
                      <a:cubicBezTo>
                        <a:pt x="204" y="120"/>
                        <a:pt x="238" y="147"/>
                        <a:pt x="261" y="177"/>
                      </a:cubicBezTo>
                      <a:cubicBezTo>
                        <a:pt x="261" y="37"/>
                        <a:pt x="261" y="37"/>
                        <a:pt x="261" y="37"/>
                      </a:cubicBezTo>
                      <a:cubicBezTo>
                        <a:pt x="261" y="16"/>
                        <a:pt x="278" y="0"/>
                        <a:pt x="298" y="0"/>
                      </a:cubicBezTo>
                      <a:cubicBezTo>
                        <a:pt x="319" y="0"/>
                        <a:pt x="336" y="16"/>
                        <a:pt x="336" y="37"/>
                      </a:cubicBezTo>
                      <a:lnTo>
                        <a:pt x="336" y="418"/>
                      </a:lnTo>
                      <a:close/>
                      <a:moveTo>
                        <a:pt x="75" y="289"/>
                      </a:moveTo>
                      <a:cubicBezTo>
                        <a:pt x="75" y="290"/>
                        <a:pt x="75" y="290"/>
                        <a:pt x="75" y="290"/>
                      </a:cubicBezTo>
                      <a:cubicBezTo>
                        <a:pt x="75" y="352"/>
                        <a:pt x="118" y="394"/>
                        <a:pt x="168" y="394"/>
                      </a:cubicBezTo>
                      <a:cubicBezTo>
                        <a:pt x="218" y="394"/>
                        <a:pt x="262" y="352"/>
                        <a:pt x="262" y="290"/>
                      </a:cubicBezTo>
                      <a:cubicBezTo>
                        <a:pt x="262" y="289"/>
                        <a:pt x="262" y="289"/>
                        <a:pt x="262" y="289"/>
                      </a:cubicBezTo>
                      <a:cubicBezTo>
                        <a:pt x="262" y="226"/>
                        <a:pt x="218" y="185"/>
                        <a:pt x="168" y="185"/>
                      </a:cubicBezTo>
                      <a:cubicBezTo>
                        <a:pt x="117" y="185"/>
                        <a:pt x="75" y="224"/>
                        <a:pt x="75" y="289"/>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95" name="Freeform 27">
                  <a:extLst>
                    <a:ext uri="{FF2B5EF4-FFF2-40B4-BE49-F238E27FC236}">
                      <a16:creationId xmlns:a16="http://schemas.microsoft.com/office/drawing/2014/main" id="{ED7D5E64-4102-4600-AE23-FA4181DB3310}"/>
                    </a:ext>
                  </a:extLst>
                </p:cNvPr>
                <p:cNvSpPr>
                  <a:spLocks/>
                </p:cNvSpPr>
                <p:nvPr/>
              </p:nvSpPr>
              <p:spPr bwMode="auto">
                <a:xfrm>
                  <a:off x="4412700" y="2695820"/>
                  <a:ext cx="47891" cy="76916"/>
                </a:xfrm>
                <a:custGeom>
                  <a:avLst/>
                  <a:gdLst>
                    <a:gd name="T0" fmla="*/ 0 w 284"/>
                    <a:gd name="T1" fmla="*/ 37 h 454"/>
                    <a:gd name="T2" fmla="*/ 37 w 284"/>
                    <a:gd name="T3" fmla="*/ 0 h 454"/>
                    <a:gd name="T4" fmla="*/ 74 w 284"/>
                    <a:gd name="T5" fmla="*/ 37 h 454"/>
                    <a:gd name="T6" fmla="*/ 74 w 284"/>
                    <a:gd name="T7" fmla="*/ 276 h 454"/>
                    <a:gd name="T8" fmla="*/ 214 w 284"/>
                    <a:gd name="T9" fmla="*/ 139 h 454"/>
                    <a:gd name="T10" fmla="*/ 246 w 284"/>
                    <a:gd name="T11" fmla="*/ 123 h 454"/>
                    <a:gd name="T12" fmla="*/ 278 w 284"/>
                    <a:gd name="T13" fmla="*/ 157 h 454"/>
                    <a:gd name="T14" fmla="*/ 262 w 284"/>
                    <a:gd name="T15" fmla="*/ 188 h 454"/>
                    <a:gd name="T16" fmla="*/ 176 w 284"/>
                    <a:gd name="T17" fmla="*/ 268 h 454"/>
                    <a:gd name="T18" fmla="*/ 274 w 284"/>
                    <a:gd name="T19" fmla="*/ 396 h 454"/>
                    <a:gd name="T20" fmla="*/ 284 w 284"/>
                    <a:gd name="T21" fmla="*/ 421 h 454"/>
                    <a:gd name="T22" fmla="*/ 249 w 284"/>
                    <a:gd name="T23" fmla="*/ 454 h 454"/>
                    <a:gd name="T24" fmla="*/ 216 w 284"/>
                    <a:gd name="T25" fmla="*/ 438 h 454"/>
                    <a:gd name="T26" fmla="*/ 123 w 284"/>
                    <a:gd name="T27" fmla="*/ 314 h 454"/>
                    <a:gd name="T28" fmla="*/ 74 w 284"/>
                    <a:gd name="T29" fmla="*/ 361 h 454"/>
                    <a:gd name="T30" fmla="*/ 74 w 284"/>
                    <a:gd name="T31" fmla="*/ 418 h 454"/>
                    <a:gd name="T32" fmla="*/ 37 w 284"/>
                    <a:gd name="T33" fmla="*/ 454 h 454"/>
                    <a:gd name="T34" fmla="*/ 0 w 284"/>
                    <a:gd name="T35" fmla="*/ 418 h 454"/>
                    <a:gd name="T36" fmla="*/ 0 w 284"/>
                    <a:gd name="T37" fmla="*/ 3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454">
                      <a:moveTo>
                        <a:pt x="0" y="37"/>
                      </a:moveTo>
                      <a:cubicBezTo>
                        <a:pt x="0" y="16"/>
                        <a:pt x="16" y="0"/>
                        <a:pt x="37" y="0"/>
                      </a:cubicBezTo>
                      <a:cubicBezTo>
                        <a:pt x="58" y="0"/>
                        <a:pt x="74" y="16"/>
                        <a:pt x="74" y="37"/>
                      </a:cubicBezTo>
                      <a:cubicBezTo>
                        <a:pt x="74" y="276"/>
                        <a:pt x="74" y="276"/>
                        <a:pt x="74" y="276"/>
                      </a:cubicBezTo>
                      <a:cubicBezTo>
                        <a:pt x="214" y="139"/>
                        <a:pt x="214" y="139"/>
                        <a:pt x="214" y="139"/>
                      </a:cubicBezTo>
                      <a:cubicBezTo>
                        <a:pt x="224" y="130"/>
                        <a:pt x="233" y="123"/>
                        <a:pt x="246" y="123"/>
                      </a:cubicBezTo>
                      <a:cubicBezTo>
                        <a:pt x="265" y="123"/>
                        <a:pt x="278" y="139"/>
                        <a:pt x="278" y="157"/>
                      </a:cubicBezTo>
                      <a:cubicBezTo>
                        <a:pt x="278" y="169"/>
                        <a:pt x="272" y="179"/>
                        <a:pt x="262" y="188"/>
                      </a:cubicBezTo>
                      <a:cubicBezTo>
                        <a:pt x="176" y="268"/>
                        <a:pt x="176" y="268"/>
                        <a:pt x="176" y="268"/>
                      </a:cubicBezTo>
                      <a:cubicBezTo>
                        <a:pt x="274" y="396"/>
                        <a:pt x="274" y="396"/>
                        <a:pt x="274" y="396"/>
                      </a:cubicBezTo>
                      <a:cubicBezTo>
                        <a:pt x="281" y="405"/>
                        <a:pt x="284" y="412"/>
                        <a:pt x="284" y="421"/>
                      </a:cubicBezTo>
                      <a:cubicBezTo>
                        <a:pt x="284" y="441"/>
                        <a:pt x="268" y="454"/>
                        <a:pt x="249" y="454"/>
                      </a:cubicBezTo>
                      <a:cubicBezTo>
                        <a:pt x="234" y="454"/>
                        <a:pt x="225" y="449"/>
                        <a:pt x="216" y="438"/>
                      </a:cubicBezTo>
                      <a:cubicBezTo>
                        <a:pt x="123" y="314"/>
                        <a:pt x="123" y="314"/>
                        <a:pt x="123" y="314"/>
                      </a:cubicBezTo>
                      <a:cubicBezTo>
                        <a:pt x="74" y="361"/>
                        <a:pt x="74" y="361"/>
                        <a:pt x="74" y="361"/>
                      </a:cubicBezTo>
                      <a:cubicBezTo>
                        <a:pt x="74" y="418"/>
                        <a:pt x="74" y="418"/>
                        <a:pt x="74" y="418"/>
                      </a:cubicBezTo>
                      <a:cubicBezTo>
                        <a:pt x="74" y="438"/>
                        <a:pt x="58" y="454"/>
                        <a:pt x="37" y="454"/>
                      </a:cubicBezTo>
                      <a:cubicBezTo>
                        <a:pt x="17" y="454"/>
                        <a:pt x="0" y="438"/>
                        <a:pt x="0" y="418"/>
                      </a:cubicBezTo>
                      <a:lnTo>
                        <a:pt x="0" y="37"/>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grpSp>
        </p:grpSp>
      </p:grpSp>
      <p:cxnSp>
        <p:nvCxnSpPr>
          <p:cNvPr id="82" name="Straight Connector 81">
            <a:extLst>
              <a:ext uri="{FF2B5EF4-FFF2-40B4-BE49-F238E27FC236}">
                <a16:creationId xmlns:a16="http://schemas.microsoft.com/office/drawing/2014/main" id="{C4E71ACB-33CF-416D-9DE9-688BFDDD4A8E}"/>
              </a:ext>
            </a:extLst>
          </p:cNvPr>
          <p:cNvCxnSpPr>
            <a:cxnSpLocks/>
          </p:cNvCxnSpPr>
          <p:nvPr/>
        </p:nvCxnSpPr>
        <p:spPr>
          <a:xfrm>
            <a:off x="3855728" y="2515977"/>
            <a:ext cx="397891" cy="0"/>
          </a:xfrm>
          <a:prstGeom prst="lin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cxnSp>
      <p:sp>
        <p:nvSpPr>
          <p:cNvPr id="96" name="Multiplication Sign 95">
            <a:extLst>
              <a:ext uri="{FF2B5EF4-FFF2-40B4-BE49-F238E27FC236}">
                <a16:creationId xmlns:a16="http://schemas.microsoft.com/office/drawing/2014/main" id="{E8FDAEE4-9972-478C-80F1-47AC928DB349}"/>
              </a:ext>
            </a:extLst>
          </p:cNvPr>
          <p:cNvSpPr/>
          <p:nvPr>
            <p:custDataLst>
              <p:tags r:id="rId1"/>
            </p:custDataLst>
          </p:nvPr>
        </p:nvSpPr>
        <p:spPr bwMode="ltGray">
          <a:xfrm>
            <a:off x="3413330" y="4511752"/>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7" name="Multiplication Sign 96">
            <a:extLst>
              <a:ext uri="{FF2B5EF4-FFF2-40B4-BE49-F238E27FC236}">
                <a16:creationId xmlns:a16="http://schemas.microsoft.com/office/drawing/2014/main" id="{5DD503D0-BD4B-4FBB-BF2F-06B6909F723E}"/>
              </a:ext>
            </a:extLst>
          </p:cNvPr>
          <p:cNvSpPr/>
          <p:nvPr>
            <p:custDataLst>
              <p:tags r:id="rId2"/>
            </p:custDataLst>
          </p:nvPr>
        </p:nvSpPr>
        <p:spPr bwMode="ltGray">
          <a:xfrm>
            <a:off x="3437022" y="3326577"/>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98" name="Rectangle 97">
            <a:extLst>
              <a:ext uri="{FF2B5EF4-FFF2-40B4-BE49-F238E27FC236}">
                <a16:creationId xmlns:a16="http://schemas.microsoft.com/office/drawing/2014/main" id="{AC607664-A3A1-48E2-B2C8-425D79317556}"/>
              </a:ext>
            </a:extLst>
          </p:cNvPr>
          <p:cNvSpPr/>
          <p:nvPr/>
        </p:nvSpPr>
        <p:spPr bwMode="auto">
          <a:xfrm>
            <a:off x="5346302"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102" name="Group 101">
            <a:extLst>
              <a:ext uri="{FF2B5EF4-FFF2-40B4-BE49-F238E27FC236}">
                <a16:creationId xmlns:a16="http://schemas.microsoft.com/office/drawing/2014/main" id="{3839E6B7-E4B9-4C89-B4B5-0989A959AB49}"/>
              </a:ext>
            </a:extLst>
          </p:cNvPr>
          <p:cNvGrpSpPr/>
          <p:nvPr/>
        </p:nvGrpSpPr>
        <p:grpSpPr bwMode="gray">
          <a:xfrm>
            <a:off x="9428266" y="0"/>
            <a:ext cx="3251631" cy="914400"/>
            <a:chOff x="9439312" y="2492339"/>
            <a:chExt cx="3251631" cy="914400"/>
          </a:xfrm>
        </p:grpSpPr>
        <p:sp>
          <p:nvSpPr>
            <p:cNvPr id="103" name="Trapezoid 102">
              <a:extLst>
                <a:ext uri="{FF2B5EF4-FFF2-40B4-BE49-F238E27FC236}">
                  <a16:creationId xmlns:a16="http://schemas.microsoft.com/office/drawing/2014/main" id="{C3222E99-B145-462A-9EFF-D2D8B2C87B2C}"/>
                </a:ext>
              </a:extLst>
            </p:cNvPr>
            <p:cNvSpPr/>
            <p:nvPr/>
          </p:nvSpPr>
          <p:spPr bwMode="gray">
            <a:xfrm flipH="1">
              <a:off x="9439312" y="2951057"/>
              <a:ext cx="3236035" cy="455682"/>
            </a:xfrm>
            <a:prstGeom prst="trapezoid">
              <a:avLst>
                <a:gd name="adj" fmla="val 1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TECH PREVIEW</a:t>
              </a:r>
            </a:p>
          </p:txBody>
        </p:sp>
        <p:sp useBgFill="1">
          <p:nvSpPr>
            <p:cNvPr id="104" name="Rectangle 103">
              <a:extLst>
                <a:ext uri="{FF2B5EF4-FFF2-40B4-BE49-F238E27FC236}">
                  <a16:creationId xmlns:a16="http://schemas.microsoft.com/office/drawing/2014/main" id="{83BBA653-8F57-4D78-B613-B019CF88239E}"/>
                </a:ext>
              </a:extLst>
            </p:cNvPr>
            <p:cNvSpPr/>
            <p:nvPr/>
          </p:nvSpPr>
          <p:spPr bwMode="gray">
            <a:xfrm flipH="1" flipV="1">
              <a:off x="12204421" y="2492339"/>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8144826A-7B8F-424A-BB30-02B68880E3BD}"/>
              </a:ext>
            </a:extLst>
          </p:cNvPr>
          <p:cNvGrpSpPr/>
          <p:nvPr/>
        </p:nvGrpSpPr>
        <p:grpSpPr>
          <a:xfrm>
            <a:off x="3321067" y="2255951"/>
            <a:ext cx="524577" cy="524577"/>
            <a:chOff x="4707498" y="429407"/>
            <a:chExt cx="698213" cy="698213"/>
          </a:xfrm>
        </p:grpSpPr>
        <p:sp>
          <p:nvSpPr>
            <p:cNvPr id="107" name="Oval 106">
              <a:extLst>
                <a:ext uri="{FF2B5EF4-FFF2-40B4-BE49-F238E27FC236}">
                  <a16:creationId xmlns:a16="http://schemas.microsoft.com/office/drawing/2014/main" id="{CEE7D6B8-4272-46DC-B18F-8582C671B14C}"/>
                </a:ext>
              </a:extLst>
            </p:cNvPr>
            <p:cNvSpPr/>
            <p:nvPr/>
          </p:nvSpPr>
          <p:spPr bwMode="gray">
            <a:xfrm>
              <a:off x="4707498" y="429407"/>
              <a:ext cx="698213" cy="698213"/>
            </a:xfrm>
            <a:prstGeom prst="ellipse">
              <a:avLst/>
            </a:prstGeom>
            <a:ln w="25400">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109" name="Group 4">
              <a:extLst>
                <a:ext uri="{FF2B5EF4-FFF2-40B4-BE49-F238E27FC236}">
                  <a16:creationId xmlns:a16="http://schemas.microsoft.com/office/drawing/2014/main" id="{7889F49E-78C0-401D-9992-FA0C1485BB23}"/>
                </a:ext>
              </a:extLst>
            </p:cNvPr>
            <p:cNvGrpSpPr>
              <a:grpSpLocks noChangeAspect="1"/>
            </p:cNvGrpSpPr>
            <p:nvPr/>
          </p:nvGrpSpPr>
          <p:grpSpPr bwMode="auto">
            <a:xfrm>
              <a:off x="4829768" y="563831"/>
              <a:ext cx="429975" cy="423532"/>
              <a:chOff x="1959" y="1772"/>
              <a:chExt cx="2269" cy="2235"/>
            </a:xfrm>
            <a:solidFill>
              <a:schemeClr val="accent1"/>
            </a:solidFill>
          </p:grpSpPr>
          <p:sp>
            <p:nvSpPr>
              <p:cNvPr id="110" name="Freeform 5">
                <a:extLst>
                  <a:ext uri="{FF2B5EF4-FFF2-40B4-BE49-F238E27FC236}">
                    <a16:creationId xmlns:a16="http://schemas.microsoft.com/office/drawing/2014/main" id="{B824B8F8-57C9-4B28-8475-053AE922D101}"/>
                  </a:ext>
                </a:extLst>
              </p:cNvPr>
              <p:cNvSpPr>
                <a:spLocks/>
              </p:cNvSpPr>
              <p:nvPr/>
            </p:nvSpPr>
            <p:spPr bwMode="auto">
              <a:xfrm>
                <a:off x="1959" y="2889"/>
                <a:ext cx="987" cy="1116"/>
              </a:xfrm>
              <a:custGeom>
                <a:avLst/>
                <a:gdLst>
                  <a:gd name="T0" fmla="*/ 472 w 472"/>
                  <a:gd name="T1" fmla="*/ 183 h 535"/>
                  <a:gd name="T2" fmla="*/ 450 w 472"/>
                  <a:gd name="T3" fmla="*/ 160 h 535"/>
                  <a:gd name="T4" fmla="*/ 311 w 472"/>
                  <a:gd name="T5" fmla="*/ 300 h 535"/>
                  <a:gd name="T6" fmla="*/ 315 w 472"/>
                  <a:gd name="T7" fmla="*/ 309 h 535"/>
                  <a:gd name="T8" fmla="*/ 285 w 472"/>
                  <a:gd name="T9" fmla="*/ 462 h 535"/>
                  <a:gd name="T10" fmla="*/ 158 w 472"/>
                  <a:gd name="T11" fmla="*/ 500 h 535"/>
                  <a:gd name="T12" fmla="*/ 223 w 472"/>
                  <a:gd name="T13" fmla="*/ 435 h 535"/>
                  <a:gd name="T14" fmla="*/ 200 w 472"/>
                  <a:gd name="T15" fmla="*/ 349 h 535"/>
                  <a:gd name="T16" fmla="*/ 114 w 472"/>
                  <a:gd name="T17" fmla="*/ 326 h 535"/>
                  <a:gd name="T18" fmla="*/ 48 w 472"/>
                  <a:gd name="T19" fmla="*/ 391 h 535"/>
                  <a:gd name="T20" fmla="*/ 87 w 472"/>
                  <a:gd name="T21" fmla="*/ 264 h 535"/>
                  <a:gd name="T22" fmla="*/ 239 w 472"/>
                  <a:gd name="T23" fmla="*/ 234 h 535"/>
                  <a:gd name="T24" fmla="*/ 249 w 472"/>
                  <a:gd name="T25" fmla="*/ 238 h 535"/>
                  <a:gd name="T26" fmla="*/ 465 w 472"/>
                  <a:gd name="T27" fmla="*/ 23 h 535"/>
                  <a:gd name="T28" fmla="*/ 442 w 472"/>
                  <a:gd name="T29" fmla="*/ 0 h 535"/>
                  <a:gd name="T30" fmla="*/ 241 w 472"/>
                  <a:gd name="T31" fmla="*/ 200 h 535"/>
                  <a:gd name="T32" fmla="*/ 64 w 472"/>
                  <a:gd name="T33" fmla="*/ 242 h 535"/>
                  <a:gd name="T34" fmla="*/ 26 w 472"/>
                  <a:gd name="T35" fmla="*/ 427 h 535"/>
                  <a:gd name="T36" fmla="*/ 35 w 472"/>
                  <a:gd name="T37" fmla="*/ 450 h 535"/>
                  <a:gd name="T38" fmla="*/ 123 w 472"/>
                  <a:gd name="T39" fmla="*/ 362 h 535"/>
                  <a:gd name="T40" fmla="*/ 174 w 472"/>
                  <a:gd name="T41" fmla="*/ 375 h 535"/>
                  <a:gd name="T42" fmla="*/ 187 w 472"/>
                  <a:gd name="T43" fmla="*/ 426 h 535"/>
                  <a:gd name="T44" fmla="*/ 99 w 472"/>
                  <a:gd name="T45" fmla="*/ 514 h 535"/>
                  <a:gd name="T46" fmla="*/ 122 w 472"/>
                  <a:gd name="T47" fmla="*/ 523 h 535"/>
                  <a:gd name="T48" fmla="*/ 186 w 472"/>
                  <a:gd name="T49" fmla="*/ 535 h 535"/>
                  <a:gd name="T50" fmla="*/ 307 w 472"/>
                  <a:gd name="T51" fmla="*/ 485 h 535"/>
                  <a:gd name="T52" fmla="*/ 348 w 472"/>
                  <a:gd name="T53" fmla="*/ 307 h 535"/>
                  <a:gd name="T54" fmla="*/ 472 w 472"/>
                  <a:gd name="T55" fmla="*/ 18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2" h="535">
                    <a:moveTo>
                      <a:pt x="472" y="183"/>
                    </a:moveTo>
                    <a:cubicBezTo>
                      <a:pt x="450" y="160"/>
                      <a:pt x="450" y="160"/>
                      <a:pt x="450" y="160"/>
                    </a:cubicBezTo>
                    <a:cubicBezTo>
                      <a:pt x="311" y="300"/>
                      <a:pt x="311" y="300"/>
                      <a:pt x="311" y="300"/>
                    </a:cubicBezTo>
                    <a:cubicBezTo>
                      <a:pt x="315" y="309"/>
                      <a:pt x="315" y="309"/>
                      <a:pt x="315" y="309"/>
                    </a:cubicBezTo>
                    <a:cubicBezTo>
                      <a:pt x="337" y="362"/>
                      <a:pt x="325" y="422"/>
                      <a:pt x="285" y="462"/>
                    </a:cubicBezTo>
                    <a:cubicBezTo>
                      <a:pt x="251" y="496"/>
                      <a:pt x="203" y="509"/>
                      <a:pt x="158" y="500"/>
                    </a:cubicBezTo>
                    <a:cubicBezTo>
                      <a:pt x="223" y="435"/>
                      <a:pt x="223" y="435"/>
                      <a:pt x="223" y="435"/>
                    </a:cubicBezTo>
                    <a:cubicBezTo>
                      <a:pt x="200" y="349"/>
                      <a:pt x="200" y="349"/>
                      <a:pt x="200" y="349"/>
                    </a:cubicBezTo>
                    <a:cubicBezTo>
                      <a:pt x="114" y="326"/>
                      <a:pt x="114" y="326"/>
                      <a:pt x="114" y="326"/>
                    </a:cubicBezTo>
                    <a:cubicBezTo>
                      <a:pt x="48" y="391"/>
                      <a:pt x="48" y="391"/>
                      <a:pt x="48" y="391"/>
                    </a:cubicBezTo>
                    <a:cubicBezTo>
                      <a:pt x="39" y="345"/>
                      <a:pt x="53" y="298"/>
                      <a:pt x="87" y="264"/>
                    </a:cubicBezTo>
                    <a:cubicBezTo>
                      <a:pt x="127" y="224"/>
                      <a:pt x="187" y="212"/>
                      <a:pt x="239" y="234"/>
                    </a:cubicBezTo>
                    <a:cubicBezTo>
                      <a:pt x="249" y="238"/>
                      <a:pt x="249" y="238"/>
                      <a:pt x="249" y="238"/>
                    </a:cubicBezTo>
                    <a:cubicBezTo>
                      <a:pt x="465" y="23"/>
                      <a:pt x="465" y="23"/>
                      <a:pt x="465" y="23"/>
                    </a:cubicBezTo>
                    <a:cubicBezTo>
                      <a:pt x="442" y="0"/>
                      <a:pt x="442" y="0"/>
                      <a:pt x="442" y="0"/>
                    </a:cubicBezTo>
                    <a:cubicBezTo>
                      <a:pt x="241" y="200"/>
                      <a:pt x="241" y="200"/>
                      <a:pt x="241" y="200"/>
                    </a:cubicBezTo>
                    <a:cubicBezTo>
                      <a:pt x="179" y="179"/>
                      <a:pt x="111" y="195"/>
                      <a:pt x="64" y="242"/>
                    </a:cubicBezTo>
                    <a:cubicBezTo>
                      <a:pt x="15" y="290"/>
                      <a:pt x="0" y="363"/>
                      <a:pt x="26" y="427"/>
                    </a:cubicBezTo>
                    <a:cubicBezTo>
                      <a:pt x="35" y="450"/>
                      <a:pt x="35" y="450"/>
                      <a:pt x="35" y="450"/>
                    </a:cubicBezTo>
                    <a:cubicBezTo>
                      <a:pt x="123" y="362"/>
                      <a:pt x="123" y="362"/>
                      <a:pt x="123" y="362"/>
                    </a:cubicBezTo>
                    <a:cubicBezTo>
                      <a:pt x="174" y="375"/>
                      <a:pt x="174" y="375"/>
                      <a:pt x="174" y="375"/>
                    </a:cubicBezTo>
                    <a:cubicBezTo>
                      <a:pt x="187" y="426"/>
                      <a:pt x="187" y="426"/>
                      <a:pt x="187" y="426"/>
                    </a:cubicBezTo>
                    <a:cubicBezTo>
                      <a:pt x="99" y="514"/>
                      <a:pt x="99" y="514"/>
                      <a:pt x="99" y="514"/>
                    </a:cubicBezTo>
                    <a:cubicBezTo>
                      <a:pt x="122" y="523"/>
                      <a:pt x="122" y="523"/>
                      <a:pt x="122" y="523"/>
                    </a:cubicBezTo>
                    <a:cubicBezTo>
                      <a:pt x="142" y="531"/>
                      <a:pt x="164" y="535"/>
                      <a:pt x="186" y="535"/>
                    </a:cubicBezTo>
                    <a:cubicBezTo>
                      <a:pt x="230" y="535"/>
                      <a:pt x="274" y="518"/>
                      <a:pt x="307" y="485"/>
                    </a:cubicBezTo>
                    <a:cubicBezTo>
                      <a:pt x="354" y="438"/>
                      <a:pt x="370" y="369"/>
                      <a:pt x="348" y="307"/>
                    </a:cubicBezTo>
                    <a:lnTo>
                      <a:pt x="472"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6">
                <a:extLst>
                  <a:ext uri="{FF2B5EF4-FFF2-40B4-BE49-F238E27FC236}">
                    <a16:creationId xmlns:a16="http://schemas.microsoft.com/office/drawing/2014/main" id="{9855B8A3-458B-438C-A24E-543F3DF60861}"/>
                  </a:ext>
                </a:extLst>
              </p:cNvPr>
              <p:cNvSpPr>
                <a:spLocks/>
              </p:cNvSpPr>
              <p:nvPr/>
            </p:nvSpPr>
            <p:spPr bwMode="auto">
              <a:xfrm>
                <a:off x="3078" y="1772"/>
                <a:ext cx="1150" cy="1011"/>
              </a:xfrm>
              <a:custGeom>
                <a:avLst/>
                <a:gdLst>
                  <a:gd name="T0" fmla="*/ 524 w 550"/>
                  <a:gd name="T1" fmla="*/ 121 h 485"/>
                  <a:gd name="T2" fmla="*/ 515 w 550"/>
                  <a:gd name="T3" fmla="*/ 98 h 485"/>
                  <a:gd name="T4" fmla="*/ 427 w 550"/>
                  <a:gd name="T5" fmla="*/ 187 h 485"/>
                  <a:gd name="T6" fmla="*/ 377 w 550"/>
                  <a:gd name="T7" fmla="*/ 173 h 485"/>
                  <a:gd name="T8" fmla="*/ 363 w 550"/>
                  <a:gd name="T9" fmla="*/ 123 h 485"/>
                  <a:gd name="T10" fmla="*/ 451 w 550"/>
                  <a:gd name="T11" fmla="*/ 34 h 485"/>
                  <a:gd name="T12" fmla="*/ 429 w 550"/>
                  <a:gd name="T13" fmla="*/ 25 h 485"/>
                  <a:gd name="T14" fmla="*/ 243 w 550"/>
                  <a:gd name="T15" fmla="*/ 63 h 485"/>
                  <a:gd name="T16" fmla="*/ 202 w 550"/>
                  <a:gd name="T17" fmla="*/ 241 h 485"/>
                  <a:gd name="T18" fmla="*/ 0 w 550"/>
                  <a:gd name="T19" fmla="*/ 443 h 485"/>
                  <a:gd name="T20" fmla="*/ 22 w 550"/>
                  <a:gd name="T21" fmla="*/ 466 h 485"/>
                  <a:gd name="T22" fmla="*/ 240 w 550"/>
                  <a:gd name="T23" fmla="*/ 249 h 485"/>
                  <a:gd name="T24" fmla="*/ 235 w 550"/>
                  <a:gd name="T25" fmla="*/ 239 h 485"/>
                  <a:gd name="T26" fmla="*/ 266 w 550"/>
                  <a:gd name="T27" fmla="*/ 86 h 485"/>
                  <a:gd name="T28" fmla="*/ 392 w 550"/>
                  <a:gd name="T29" fmla="*/ 48 h 485"/>
                  <a:gd name="T30" fmla="*/ 327 w 550"/>
                  <a:gd name="T31" fmla="*/ 113 h 485"/>
                  <a:gd name="T32" fmla="*/ 350 w 550"/>
                  <a:gd name="T33" fmla="*/ 199 h 485"/>
                  <a:gd name="T34" fmla="*/ 437 w 550"/>
                  <a:gd name="T35" fmla="*/ 222 h 485"/>
                  <a:gd name="T36" fmla="*/ 502 w 550"/>
                  <a:gd name="T37" fmla="*/ 157 h 485"/>
                  <a:gd name="T38" fmla="*/ 464 w 550"/>
                  <a:gd name="T39" fmla="*/ 284 h 485"/>
                  <a:gd name="T40" fmla="*/ 311 w 550"/>
                  <a:gd name="T41" fmla="*/ 314 h 485"/>
                  <a:gd name="T42" fmla="*/ 301 w 550"/>
                  <a:gd name="T43" fmla="*/ 310 h 485"/>
                  <a:gd name="T44" fmla="*/ 149 w 550"/>
                  <a:gd name="T45" fmla="*/ 462 h 485"/>
                  <a:gd name="T46" fmla="*/ 171 w 550"/>
                  <a:gd name="T47" fmla="*/ 485 h 485"/>
                  <a:gd name="T48" fmla="*/ 309 w 550"/>
                  <a:gd name="T49" fmla="*/ 348 h 485"/>
                  <a:gd name="T50" fmla="*/ 486 w 550"/>
                  <a:gd name="T51" fmla="*/ 307 h 485"/>
                  <a:gd name="T52" fmla="*/ 524 w 550"/>
                  <a:gd name="T53" fmla="*/ 1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0" h="485">
                    <a:moveTo>
                      <a:pt x="524" y="121"/>
                    </a:moveTo>
                    <a:cubicBezTo>
                      <a:pt x="515" y="98"/>
                      <a:pt x="515" y="98"/>
                      <a:pt x="515" y="98"/>
                    </a:cubicBezTo>
                    <a:cubicBezTo>
                      <a:pt x="427" y="187"/>
                      <a:pt x="427" y="187"/>
                      <a:pt x="427" y="187"/>
                    </a:cubicBezTo>
                    <a:cubicBezTo>
                      <a:pt x="377" y="173"/>
                      <a:pt x="377" y="173"/>
                      <a:pt x="377" y="173"/>
                    </a:cubicBezTo>
                    <a:cubicBezTo>
                      <a:pt x="363" y="123"/>
                      <a:pt x="363" y="123"/>
                      <a:pt x="363" y="123"/>
                    </a:cubicBezTo>
                    <a:cubicBezTo>
                      <a:pt x="451" y="34"/>
                      <a:pt x="451" y="34"/>
                      <a:pt x="451" y="34"/>
                    </a:cubicBezTo>
                    <a:cubicBezTo>
                      <a:pt x="429" y="25"/>
                      <a:pt x="429" y="25"/>
                      <a:pt x="429" y="25"/>
                    </a:cubicBezTo>
                    <a:cubicBezTo>
                      <a:pt x="365" y="0"/>
                      <a:pt x="292" y="15"/>
                      <a:pt x="243" y="63"/>
                    </a:cubicBezTo>
                    <a:cubicBezTo>
                      <a:pt x="196" y="110"/>
                      <a:pt x="181" y="179"/>
                      <a:pt x="202" y="241"/>
                    </a:cubicBezTo>
                    <a:cubicBezTo>
                      <a:pt x="0" y="443"/>
                      <a:pt x="0" y="443"/>
                      <a:pt x="0" y="443"/>
                    </a:cubicBezTo>
                    <a:cubicBezTo>
                      <a:pt x="22" y="466"/>
                      <a:pt x="22" y="466"/>
                      <a:pt x="22" y="466"/>
                    </a:cubicBezTo>
                    <a:cubicBezTo>
                      <a:pt x="240" y="249"/>
                      <a:pt x="240" y="249"/>
                      <a:pt x="240" y="249"/>
                    </a:cubicBezTo>
                    <a:cubicBezTo>
                      <a:pt x="235" y="239"/>
                      <a:pt x="235" y="239"/>
                      <a:pt x="235" y="239"/>
                    </a:cubicBezTo>
                    <a:cubicBezTo>
                      <a:pt x="214" y="186"/>
                      <a:pt x="226" y="126"/>
                      <a:pt x="266" y="86"/>
                    </a:cubicBezTo>
                    <a:cubicBezTo>
                      <a:pt x="299" y="52"/>
                      <a:pt x="347" y="39"/>
                      <a:pt x="392" y="48"/>
                    </a:cubicBezTo>
                    <a:cubicBezTo>
                      <a:pt x="327" y="113"/>
                      <a:pt x="327" y="113"/>
                      <a:pt x="327" y="113"/>
                    </a:cubicBezTo>
                    <a:cubicBezTo>
                      <a:pt x="350" y="199"/>
                      <a:pt x="350" y="199"/>
                      <a:pt x="350" y="199"/>
                    </a:cubicBezTo>
                    <a:cubicBezTo>
                      <a:pt x="437" y="222"/>
                      <a:pt x="437" y="222"/>
                      <a:pt x="437" y="222"/>
                    </a:cubicBezTo>
                    <a:cubicBezTo>
                      <a:pt x="502" y="157"/>
                      <a:pt x="502" y="157"/>
                      <a:pt x="502" y="157"/>
                    </a:cubicBezTo>
                    <a:cubicBezTo>
                      <a:pt x="511" y="203"/>
                      <a:pt x="497" y="250"/>
                      <a:pt x="464" y="284"/>
                    </a:cubicBezTo>
                    <a:cubicBezTo>
                      <a:pt x="423" y="324"/>
                      <a:pt x="364" y="336"/>
                      <a:pt x="311" y="314"/>
                    </a:cubicBezTo>
                    <a:cubicBezTo>
                      <a:pt x="301" y="310"/>
                      <a:pt x="301" y="310"/>
                      <a:pt x="301" y="310"/>
                    </a:cubicBezTo>
                    <a:cubicBezTo>
                      <a:pt x="149" y="462"/>
                      <a:pt x="149" y="462"/>
                      <a:pt x="149" y="462"/>
                    </a:cubicBezTo>
                    <a:cubicBezTo>
                      <a:pt x="171" y="485"/>
                      <a:pt x="171" y="485"/>
                      <a:pt x="171" y="485"/>
                    </a:cubicBezTo>
                    <a:cubicBezTo>
                      <a:pt x="309" y="348"/>
                      <a:pt x="309" y="348"/>
                      <a:pt x="309" y="348"/>
                    </a:cubicBezTo>
                    <a:cubicBezTo>
                      <a:pt x="371" y="369"/>
                      <a:pt x="439" y="353"/>
                      <a:pt x="486" y="307"/>
                    </a:cubicBezTo>
                    <a:cubicBezTo>
                      <a:pt x="535" y="258"/>
                      <a:pt x="550" y="185"/>
                      <a:pt x="52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
                <a:extLst>
                  <a:ext uri="{FF2B5EF4-FFF2-40B4-BE49-F238E27FC236}">
                    <a16:creationId xmlns:a16="http://schemas.microsoft.com/office/drawing/2014/main" id="{25016CD7-4B9D-4169-BE9D-886A10982EA5}"/>
                  </a:ext>
                </a:extLst>
              </p:cNvPr>
              <p:cNvSpPr>
                <a:spLocks/>
              </p:cNvSpPr>
              <p:nvPr/>
            </p:nvSpPr>
            <p:spPr bwMode="auto">
              <a:xfrm>
                <a:off x="2026" y="1841"/>
                <a:ext cx="2154" cy="2166"/>
              </a:xfrm>
              <a:custGeom>
                <a:avLst/>
                <a:gdLst>
                  <a:gd name="T0" fmla="*/ 1018 w 1030"/>
                  <a:gd name="T1" fmla="*/ 846 h 1039"/>
                  <a:gd name="T2" fmla="*/ 731 w 1030"/>
                  <a:gd name="T3" fmla="*/ 559 h 1039"/>
                  <a:gd name="T4" fmla="*/ 672 w 1030"/>
                  <a:gd name="T5" fmla="*/ 527 h 1039"/>
                  <a:gd name="T6" fmla="*/ 657 w 1030"/>
                  <a:gd name="T7" fmla="*/ 493 h 1039"/>
                  <a:gd name="T8" fmla="*/ 626 w 1030"/>
                  <a:gd name="T9" fmla="*/ 462 h 1039"/>
                  <a:gd name="T10" fmla="*/ 554 w 1030"/>
                  <a:gd name="T11" fmla="*/ 461 h 1039"/>
                  <a:gd name="T12" fmla="*/ 520 w 1030"/>
                  <a:gd name="T13" fmla="*/ 495 h 1039"/>
                  <a:gd name="T14" fmla="*/ 169 w 1030"/>
                  <a:gd name="T15" fmla="*/ 144 h 1039"/>
                  <a:gd name="T16" fmla="*/ 169 w 1030"/>
                  <a:gd name="T17" fmla="*/ 72 h 1039"/>
                  <a:gd name="T18" fmla="*/ 57 w 1030"/>
                  <a:gd name="T19" fmla="*/ 0 h 1039"/>
                  <a:gd name="T20" fmla="*/ 0 w 1030"/>
                  <a:gd name="T21" fmla="*/ 57 h 1039"/>
                  <a:gd name="T22" fmla="*/ 56 w 1030"/>
                  <a:gd name="T23" fmla="*/ 153 h 1039"/>
                  <a:gd name="T24" fmla="*/ 78 w 1030"/>
                  <a:gd name="T25" fmla="*/ 159 h 1039"/>
                  <a:gd name="T26" fmla="*/ 83 w 1030"/>
                  <a:gd name="T27" fmla="*/ 137 h 1039"/>
                  <a:gd name="T28" fmla="*/ 40 w 1030"/>
                  <a:gd name="T29" fmla="*/ 63 h 1039"/>
                  <a:gd name="T30" fmla="*/ 61 w 1030"/>
                  <a:gd name="T31" fmla="*/ 41 h 1039"/>
                  <a:gd name="T32" fmla="*/ 137 w 1030"/>
                  <a:gd name="T33" fmla="*/ 90 h 1039"/>
                  <a:gd name="T34" fmla="*/ 137 w 1030"/>
                  <a:gd name="T35" fmla="*/ 157 h 1039"/>
                  <a:gd name="T36" fmla="*/ 497 w 1030"/>
                  <a:gd name="T37" fmla="*/ 517 h 1039"/>
                  <a:gd name="T38" fmla="*/ 448 w 1030"/>
                  <a:gd name="T39" fmla="*/ 566 h 1039"/>
                  <a:gd name="T40" fmla="*/ 449 w 1030"/>
                  <a:gd name="T41" fmla="*/ 639 h 1039"/>
                  <a:gd name="T42" fmla="*/ 476 w 1030"/>
                  <a:gd name="T43" fmla="*/ 665 h 1039"/>
                  <a:gd name="T44" fmla="*/ 499 w 1030"/>
                  <a:gd name="T45" fmla="*/ 643 h 1039"/>
                  <a:gd name="T46" fmla="*/ 472 w 1030"/>
                  <a:gd name="T47" fmla="*/ 616 h 1039"/>
                  <a:gd name="T48" fmla="*/ 466 w 1030"/>
                  <a:gd name="T49" fmla="*/ 602 h 1039"/>
                  <a:gd name="T50" fmla="*/ 471 w 1030"/>
                  <a:gd name="T51" fmla="*/ 589 h 1039"/>
                  <a:gd name="T52" fmla="*/ 576 w 1030"/>
                  <a:gd name="T53" fmla="*/ 484 h 1039"/>
                  <a:gd name="T54" fmla="*/ 603 w 1030"/>
                  <a:gd name="T55" fmla="*/ 485 h 1039"/>
                  <a:gd name="T56" fmla="*/ 635 w 1030"/>
                  <a:gd name="T57" fmla="*/ 516 h 1039"/>
                  <a:gd name="T58" fmla="*/ 641 w 1030"/>
                  <a:gd name="T59" fmla="*/ 530 h 1039"/>
                  <a:gd name="T60" fmla="*/ 636 w 1030"/>
                  <a:gd name="T61" fmla="*/ 543 h 1039"/>
                  <a:gd name="T62" fmla="*/ 636 w 1030"/>
                  <a:gd name="T63" fmla="*/ 543 h 1039"/>
                  <a:gd name="T64" fmla="*/ 526 w 1030"/>
                  <a:gd name="T65" fmla="*/ 654 h 1039"/>
                  <a:gd name="T66" fmla="*/ 526 w 1030"/>
                  <a:gd name="T67" fmla="*/ 676 h 1039"/>
                  <a:gd name="T68" fmla="*/ 549 w 1030"/>
                  <a:gd name="T69" fmla="*/ 676 h 1039"/>
                  <a:gd name="T70" fmla="*/ 665 w 1030"/>
                  <a:gd name="T71" fmla="*/ 560 h 1039"/>
                  <a:gd name="T72" fmla="*/ 712 w 1030"/>
                  <a:gd name="T73" fmla="*/ 585 h 1039"/>
                  <a:gd name="T74" fmla="*/ 989 w 1030"/>
                  <a:gd name="T75" fmla="*/ 862 h 1039"/>
                  <a:gd name="T76" fmla="*/ 995 w 1030"/>
                  <a:gd name="T77" fmla="*/ 885 h 1039"/>
                  <a:gd name="T78" fmla="*/ 876 w 1030"/>
                  <a:gd name="T79" fmla="*/ 1004 h 1039"/>
                  <a:gd name="T80" fmla="*/ 854 w 1030"/>
                  <a:gd name="T81" fmla="*/ 1000 h 1039"/>
                  <a:gd name="T82" fmla="*/ 564 w 1030"/>
                  <a:gd name="T83" fmla="*/ 710 h 1039"/>
                  <a:gd name="T84" fmla="*/ 541 w 1030"/>
                  <a:gd name="T85" fmla="*/ 710 h 1039"/>
                  <a:gd name="T86" fmla="*/ 541 w 1030"/>
                  <a:gd name="T87" fmla="*/ 732 h 1039"/>
                  <a:gd name="T88" fmla="*/ 839 w 1030"/>
                  <a:gd name="T89" fmla="*/ 1030 h 1039"/>
                  <a:gd name="T90" fmla="*/ 886 w 1030"/>
                  <a:gd name="T91" fmla="*/ 1039 h 1039"/>
                  <a:gd name="T92" fmla="*/ 1030 w 1030"/>
                  <a:gd name="T93" fmla="*/ 895 h 1039"/>
                  <a:gd name="T94" fmla="*/ 1018 w 1030"/>
                  <a:gd name="T95" fmla="*/ 84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0" h="1039">
                    <a:moveTo>
                      <a:pt x="1018" y="846"/>
                    </a:moveTo>
                    <a:cubicBezTo>
                      <a:pt x="731" y="559"/>
                      <a:pt x="731" y="559"/>
                      <a:pt x="731" y="559"/>
                    </a:cubicBezTo>
                    <a:cubicBezTo>
                      <a:pt x="672" y="527"/>
                      <a:pt x="672" y="527"/>
                      <a:pt x="672" y="527"/>
                    </a:cubicBezTo>
                    <a:cubicBezTo>
                      <a:pt x="672" y="515"/>
                      <a:pt x="666" y="503"/>
                      <a:pt x="657" y="493"/>
                    </a:cubicBezTo>
                    <a:cubicBezTo>
                      <a:pt x="626" y="462"/>
                      <a:pt x="626" y="462"/>
                      <a:pt x="626" y="462"/>
                    </a:cubicBezTo>
                    <a:cubicBezTo>
                      <a:pt x="606" y="442"/>
                      <a:pt x="573" y="441"/>
                      <a:pt x="554" y="461"/>
                    </a:cubicBezTo>
                    <a:cubicBezTo>
                      <a:pt x="520" y="495"/>
                      <a:pt x="520" y="495"/>
                      <a:pt x="520" y="495"/>
                    </a:cubicBezTo>
                    <a:cubicBezTo>
                      <a:pt x="169" y="144"/>
                      <a:pt x="169" y="144"/>
                      <a:pt x="169" y="144"/>
                    </a:cubicBezTo>
                    <a:cubicBezTo>
                      <a:pt x="169" y="72"/>
                      <a:pt x="169" y="72"/>
                      <a:pt x="169" y="72"/>
                    </a:cubicBezTo>
                    <a:cubicBezTo>
                      <a:pt x="57" y="0"/>
                      <a:pt x="57" y="0"/>
                      <a:pt x="57" y="0"/>
                    </a:cubicBezTo>
                    <a:cubicBezTo>
                      <a:pt x="0" y="57"/>
                      <a:pt x="0" y="57"/>
                      <a:pt x="0" y="57"/>
                    </a:cubicBezTo>
                    <a:cubicBezTo>
                      <a:pt x="56" y="153"/>
                      <a:pt x="56" y="153"/>
                      <a:pt x="56" y="153"/>
                    </a:cubicBezTo>
                    <a:cubicBezTo>
                      <a:pt x="60" y="161"/>
                      <a:pt x="70" y="163"/>
                      <a:pt x="78" y="159"/>
                    </a:cubicBezTo>
                    <a:cubicBezTo>
                      <a:pt x="85" y="155"/>
                      <a:pt x="88" y="145"/>
                      <a:pt x="83" y="137"/>
                    </a:cubicBezTo>
                    <a:cubicBezTo>
                      <a:pt x="40" y="63"/>
                      <a:pt x="40" y="63"/>
                      <a:pt x="40" y="63"/>
                    </a:cubicBezTo>
                    <a:cubicBezTo>
                      <a:pt x="61" y="41"/>
                      <a:pt x="61" y="41"/>
                      <a:pt x="61" y="41"/>
                    </a:cubicBezTo>
                    <a:cubicBezTo>
                      <a:pt x="137" y="90"/>
                      <a:pt x="137" y="90"/>
                      <a:pt x="137" y="90"/>
                    </a:cubicBezTo>
                    <a:cubicBezTo>
                      <a:pt x="137" y="157"/>
                      <a:pt x="137" y="157"/>
                      <a:pt x="137" y="157"/>
                    </a:cubicBezTo>
                    <a:cubicBezTo>
                      <a:pt x="497" y="517"/>
                      <a:pt x="497" y="517"/>
                      <a:pt x="497" y="517"/>
                    </a:cubicBezTo>
                    <a:cubicBezTo>
                      <a:pt x="448" y="566"/>
                      <a:pt x="448" y="566"/>
                      <a:pt x="448" y="566"/>
                    </a:cubicBezTo>
                    <a:cubicBezTo>
                      <a:pt x="429" y="586"/>
                      <a:pt x="429" y="618"/>
                      <a:pt x="449" y="639"/>
                    </a:cubicBezTo>
                    <a:cubicBezTo>
                      <a:pt x="476" y="665"/>
                      <a:pt x="476" y="665"/>
                      <a:pt x="476" y="665"/>
                    </a:cubicBezTo>
                    <a:cubicBezTo>
                      <a:pt x="499" y="643"/>
                      <a:pt x="499" y="643"/>
                      <a:pt x="499" y="643"/>
                    </a:cubicBezTo>
                    <a:cubicBezTo>
                      <a:pt x="472" y="616"/>
                      <a:pt x="472" y="616"/>
                      <a:pt x="472" y="616"/>
                    </a:cubicBezTo>
                    <a:cubicBezTo>
                      <a:pt x="468" y="612"/>
                      <a:pt x="466" y="607"/>
                      <a:pt x="466" y="602"/>
                    </a:cubicBezTo>
                    <a:cubicBezTo>
                      <a:pt x="466" y="597"/>
                      <a:pt x="468" y="592"/>
                      <a:pt x="471" y="589"/>
                    </a:cubicBezTo>
                    <a:cubicBezTo>
                      <a:pt x="576" y="484"/>
                      <a:pt x="576" y="484"/>
                      <a:pt x="576" y="484"/>
                    </a:cubicBezTo>
                    <a:cubicBezTo>
                      <a:pt x="583" y="477"/>
                      <a:pt x="596" y="477"/>
                      <a:pt x="603" y="485"/>
                    </a:cubicBezTo>
                    <a:cubicBezTo>
                      <a:pt x="635" y="516"/>
                      <a:pt x="635" y="516"/>
                      <a:pt x="635" y="516"/>
                    </a:cubicBezTo>
                    <a:cubicBezTo>
                      <a:pt x="638" y="520"/>
                      <a:pt x="641" y="525"/>
                      <a:pt x="641" y="530"/>
                    </a:cubicBezTo>
                    <a:cubicBezTo>
                      <a:pt x="641" y="535"/>
                      <a:pt x="639" y="540"/>
                      <a:pt x="636" y="543"/>
                    </a:cubicBezTo>
                    <a:cubicBezTo>
                      <a:pt x="636" y="543"/>
                      <a:pt x="636" y="543"/>
                      <a:pt x="636" y="543"/>
                    </a:cubicBezTo>
                    <a:cubicBezTo>
                      <a:pt x="526" y="654"/>
                      <a:pt x="526" y="654"/>
                      <a:pt x="526" y="654"/>
                    </a:cubicBezTo>
                    <a:cubicBezTo>
                      <a:pt x="520" y="660"/>
                      <a:pt x="520" y="670"/>
                      <a:pt x="526" y="676"/>
                    </a:cubicBezTo>
                    <a:cubicBezTo>
                      <a:pt x="532" y="682"/>
                      <a:pt x="542" y="682"/>
                      <a:pt x="549" y="676"/>
                    </a:cubicBezTo>
                    <a:cubicBezTo>
                      <a:pt x="665" y="560"/>
                      <a:pt x="665" y="560"/>
                      <a:pt x="665" y="560"/>
                    </a:cubicBezTo>
                    <a:cubicBezTo>
                      <a:pt x="712" y="585"/>
                      <a:pt x="712" y="585"/>
                      <a:pt x="712" y="585"/>
                    </a:cubicBezTo>
                    <a:cubicBezTo>
                      <a:pt x="989" y="862"/>
                      <a:pt x="989" y="862"/>
                      <a:pt x="989" y="862"/>
                    </a:cubicBezTo>
                    <a:cubicBezTo>
                      <a:pt x="995" y="885"/>
                      <a:pt x="995" y="885"/>
                      <a:pt x="995" y="885"/>
                    </a:cubicBezTo>
                    <a:cubicBezTo>
                      <a:pt x="876" y="1004"/>
                      <a:pt x="876" y="1004"/>
                      <a:pt x="876" y="1004"/>
                    </a:cubicBezTo>
                    <a:cubicBezTo>
                      <a:pt x="854" y="1000"/>
                      <a:pt x="854" y="1000"/>
                      <a:pt x="854" y="1000"/>
                    </a:cubicBezTo>
                    <a:cubicBezTo>
                      <a:pt x="564" y="710"/>
                      <a:pt x="564" y="710"/>
                      <a:pt x="564" y="710"/>
                    </a:cubicBezTo>
                    <a:cubicBezTo>
                      <a:pt x="558" y="703"/>
                      <a:pt x="547" y="703"/>
                      <a:pt x="541" y="710"/>
                    </a:cubicBezTo>
                    <a:cubicBezTo>
                      <a:pt x="535" y="716"/>
                      <a:pt x="535" y="726"/>
                      <a:pt x="541" y="732"/>
                    </a:cubicBezTo>
                    <a:cubicBezTo>
                      <a:pt x="839" y="1030"/>
                      <a:pt x="839" y="1030"/>
                      <a:pt x="839" y="1030"/>
                    </a:cubicBezTo>
                    <a:cubicBezTo>
                      <a:pt x="886" y="1039"/>
                      <a:pt x="886" y="1039"/>
                      <a:pt x="886" y="1039"/>
                    </a:cubicBezTo>
                    <a:cubicBezTo>
                      <a:pt x="1030" y="895"/>
                      <a:pt x="1030" y="895"/>
                      <a:pt x="1030" y="895"/>
                    </a:cubicBezTo>
                    <a:lnTo>
                      <a:pt x="1018" y="8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4">
            <a:extLst>
              <a:ext uri="{FF2B5EF4-FFF2-40B4-BE49-F238E27FC236}">
                <a16:creationId xmlns:a16="http://schemas.microsoft.com/office/drawing/2014/main" id="{09EB5266-A729-46D5-912E-DEBDAE2DACE9}"/>
              </a:ext>
            </a:extLst>
          </p:cNvPr>
          <p:cNvGrpSpPr>
            <a:grpSpLocks noChangeAspect="1"/>
          </p:cNvGrpSpPr>
          <p:nvPr/>
        </p:nvGrpSpPr>
        <p:grpSpPr bwMode="auto">
          <a:xfrm>
            <a:off x="5813425" y="5003800"/>
            <a:ext cx="982663" cy="263525"/>
            <a:chOff x="3662" y="3152"/>
            <a:chExt cx="619" cy="166"/>
          </a:xfrm>
          <a:solidFill>
            <a:schemeClr val="bg1"/>
          </a:solidFill>
        </p:grpSpPr>
        <p:sp>
          <p:nvSpPr>
            <p:cNvPr id="9" name="Freeform 5">
              <a:extLst>
                <a:ext uri="{FF2B5EF4-FFF2-40B4-BE49-F238E27FC236}">
                  <a16:creationId xmlns:a16="http://schemas.microsoft.com/office/drawing/2014/main" id="{09905767-5B94-4E52-9D2C-D77E04359114}"/>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close/>
                  <a:moveTo>
                    <a:pt x="619" y="0"/>
                  </a:moveTo>
                  <a:lnTo>
                    <a:pt x="0" y="0"/>
                  </a:lnTo>
                  <a:lnTo>
                    <a:pt x="0" y="166"/>
                  </a:lnTo>
                  <a:lnTo>
                    <a:pt x="619" y="166"/>
                  </a:lnTo>
                  <a:lnTo>
                    <a:pt x="619" y="0"/>
                  </a:lnTo>
                  <a:lnTo>
                    <a:pt x="6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5C3F5119-3EF9-4E54-99BA-E7CA5E969DF9}"/>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moveTo>
                    <a:pt x="619" y="0"/>
                  </a:moveTo>
                  <a:lnTo>
                    <a:pt x="0" y="0"/>
                  </a:lnTo>
                  <a:lnTo>
                    <a:pt x="0" y="166"/>
                  </a:lnTo>
                  <a:lnTo>
                    <a:pt x="619" y="166"/>
                  </a:lnTo>
                  <a:lnTo>
                    <a:pt x="619" y="0"/>
                  </a:lnTo>
                  <a:lnTo>
                    <a:pt x="61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BDE1DFF0-8B3E-43F0-956B-D03D06C34711}"/>
                </a:ext>
              </a:extLst>
            </p:cNvPr>
            <p:cNvSpPr>
              <a:spLocks noEditPoints="1"/>
            </p:cNvSpPr>
            <p:nvPr/>
          </p:nvSpPr>
          <p:spPr bwMode="auto">
            <a:xfrm>
              <a:off x="3936" y="3202"/>
              <a:ext cx="70" cy="66"/>
            </a:xfrm>
            <a:custGeom>
              <a:avLst/>
              <a:gdLst>
                <a:gd name="T0" fmla="*/ 21 w 43"/>
                <a:gd name="T1" fmla="*/ 8 h 40"/>
                <a:gd name="T2" fmla="*/ 21 w 43"/>
                <a:gd name="T3" fmla="*/ 8 h 40"/>
                <a:gd name="T4" fmla="*/ 33 w 43"/>
                <a:gd name="T5" fmla="*/ 18 h 40"/>
                <a:gd name="T6" fmla="*/ 23 w 43"/>
                <a:gd name="T7" fmla="*/ 31 h 40"/>
                <a:gd name="T8" fmla="*/ 21 w 43"/>
                <a:gd name="T9" fmla="*/ 32 h 40"/>
                <a:gd name="T10" fmla="*/ 9 w 43"/>
                <a:gd name="T11" fmla="*/ 22 h 40"/>
                <a:gd name="T12" fmla="*/ 19 w 43"/>
                <a:gd name="T13" fmla="*/ 8 h 40"/>
                <a:gd name="T14" fmla="*/ 21 w 43"/>
                <a:gd name="T15" fmla="*/ 8 h 40"/>
                <a:gd name="T16" fmla="*/ 21 w 43"/>
                <a:gd name="T17" fmla="*/ 0 h 40"/>
                <a:gd name="T18" fmla="*/ 18 w 43"/>
                <a:gd name="T19" fmla="*/ 0 h 40"/>
                <a:gd name="T20" fmla="*/ 1 w 43"/>
                <a:gd name="T21" fmla="*/ 23 h 40"/>
                <a:gd name="T22" fmla="*/ 21 w 43"/>
                <a:gd name="T23" fmla="*/ 40 h 40"/>
                <a:gd name="T24" fmla="*/ 25 w 43"/>
                <a:gd name="T25" fmla="*/ 39 h 40"/>
                <a:gd name="T26" fmla="*/ 41 w 43"/>
                <a:gd name="T27" fmla="*/ 16 h 40"/>
                <a:gd name="T28" fmla="*/ 21 w 43"/>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0">
                  <a:moveTo>
                    <a:pt x="21" y="8"/>
                  </a:moveTo>
                  <a:cubicBezTo>
                    <a:pt x="21" y="8"/>
                    <a:pt x="21" y="8"/>
                    <a:pt x="21" y="8"/>
                  </a:cubicBezTo>
                  <a:cubicBezTo>
                    <a:pt x="27" y="8"/>
                    <a:pt x="32" y="12"/>
                    <a:pt x="33" y="18"/>
                  </a:cubicBezTo>
                  <a:cubicBezTo>
                    <a:pt x="34" y="24"/>
                    <a:pt x="30" y="30"/>
                    <a:pt x="23" y="31"/>
                  </a:cubicBezTo>
                  <a:cubicBezTo>
                    <a:pt x="23" y="32"/>
                    <a:pt x="22" y="32"/>
                    <a:pt x="21" y="32"/>
                  </a:cubicBezTo>
                  <a:cubicBezTo>
                    <a:pt x="15" y="32"/>
                    <a:pt x="10" y="27"/>
                    <a:pt x="9" y="22"/>
                  </a:cubicBezTo>
                  <a:cubicBezTo>
                    <a:pt x="8" y="15"/>
                    <a:pt x="13" y="9"/>
                    <a:pt x="19" y="8"/>
                  </a:cubicBezTo>
                  <a:cubicBezTo>
                    <a:pt x="20" y="8"/>
                    <a:pt x="21" y="8"/>
                    <a:pt x="21" y="8"/>
                  </a:cubicBezTo>
                  <a:moveTo>
                    <a:pt x="21" y="0"/>
                  </a:moveTo>
                  <a:cubicBezTo>
                    <a:pt x="20" y="0"/>
                    <a:pt x="19" y="0"/>
                    <a:pt x="18" y="0"/>
                  </a:cubicBezTo>
                  <a:cubicBezTo>
                    <a:pt x="7" y="2"/>
                    <a:pt x="0" y="12"/>
                    <a:pt x="1" y="23"/>
                  </a:cubicBezTo>
                  <a:cubicBezTo>
                    <a:pt x="3" y="33"/>
                    <a:pt x="12" y="40"/>
                    <a:pt x="21" y="40"/>
                  </a:cubicBezTo>
                  <a:cubicBezTo>
                    <a:pt x="22" y="40"/>
                    <a:pt x="23" y="39"/>
                    <a:pt x="25" y="39"/>
                  </a:cubicBezTo>
                  <a:cubicBezTo>
                    <a:pt x="35" y="37"/>
                    <a:pt x="43" y="27"/>
                    <a:pt x="41" y="16"/>
                  </a:cubicBezTo>
                  <a:cubicBezTo>
                    <a:pt x="39" y="6"/>
                    <a:pt x="31"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
              <a:extLst>
                <a:ext uri="{FF2B5EF4-FFF2-40B4-BE49-F238E27FC236}">
                  <a16:creationId xmlns:a16="http://schemas.microsoft.com/office/drawing/2014/main" id="{B8D2D73B-03A0-4EEA-9B45-A6022EE9B69A}"/>
                </a:ext>
              </a:extLst>
            </p:cNvPr>
            <p:cNvSpPr>
              <a:spLocks noChangeArrowheads="1"/>
            </p:cNvSpPr>
            <p:nvPr/>
          </p:nvSpPr>
          <p:spPr bwMode="auto">
            <a:xfrm>
              <a:off x="370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9">
              <a:extLst>
                <a:ext uri="{FF2B5EF4-FFF2-40B4-BE49-F238E27FC236}">
                  <a16:creationId xmlns:a16="http://schemas.microsoft.com/office/drawing/2014/main" id="{42190075-FE71-4F09-ACC6-2BB61BA5880A}"/>
                </a:ext>
              </a:extLst>
            </p:cNvPr>
            <p:cNvSpPr>
              <a:spLocks noChangeArrowheads="1"/>
            </p:cNvSpPr>
            <p:nvPr/>
          </p:nvSpPr>
          <p:spPr bwMode="auto">
            <a:xfrm>
              <a:off x="373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
              <a:extLst>
                <a:ext uri="{FF2B5EF4-FFF2-40B4-BE49-F238E27FC236}">
                  <a16:creationId xmlns:a16="http://schemas.microsoft.com/office/drawing/2014/main" id="{6F63B15A-08AC-4948-8FD5-5B68802D0F57}"/>
                </a:ext>
              </a:extLst>
            </p:cNvPr>
            <p:cNvSpPr>
              <a:spLocks noChangeArrowheads="1"/>
            </p:cNvSpPr>
            <p:nvPr/>
          </p:nvSpPr>
          <p:spPr bwMode="auto">
            <a:xfrm>
              <a:off x="377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1">
              <a:extLst>
                <a:ext uri="{FF2B5EF4-FFF2-40B4-BE49-F238E27FC236}">
                  <a16:creationId xmlns:a16="http://schemas.microsoft.com/office/drawing/2014/main" id="{C382E897-BB10-401D-98B5-99FF86EF2F95}"/>
                </a:ext>
              </a:extLst>
            </p:cNvPr>
            <p:cNvSpPr>
              <a:spLocks noChangeArrowheads="1"/>
            </p:cNvSpPr>
            <p:nvPr/>
          </p:nvSpPr>
          <p:spPr bwMode="auto">
            <a:xfrm>
              <a:off x="414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2">
              <a:extLst>
                <a:ext uri="{FF2B5EF4-FFF2-40B4-BE49-F238E27FC236}">
                  <a16:creationId xmlns:a16="http://schemas.microsoft.com/office/drawing/2014/main" id="{979AA77E-EC96-4F06-9B0D-A00C43B36639}"/>
                </a:ext>
              </a:extLst>
            </p:cNvPr>
            <p:cNvSpPr>
              <a:spLocks noChangeArrowheads="1"/>
            </p:cNvSpPr>
            <p:nvPr/>
          </p:nvSpPr>
          <p:spPr bwMode="auto">
            <a:xfrm>
              <a:off x="417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3">
              <a:extLst>
                <a:ext uri="{FF2B5EF4-FFF2-40B4-BE49-F238E27FC236}">
                  <a16:creationId xmlns:a16="http://schemas.microsoft.com/office/drawing/2014/main" id="{F4570FB1-BE01-4C3E-9429-9B98AAAA3E58}"/>
                </a:ext>
              </a:extLst>
            </p:cNvPr>
            <p:cNvSpPr>
              <a:spLocks noChangeArrowheads="1"/>
            </p:cNvSpPr>
            <p:nvPr/>
          </p:nvSpPr>
          <p:spPr bwMode="auto">
            <a:xfrm>
              <a:off x="421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9" name="Group 4">
            <a:extLst>
              <a:ext uri="{FF2B5EF4-FFF2-40B4-BE49-F238E27FC236}">
                <a16:creationId xmlns:a16="http://schemas.microsoft.com/office/drawing/2014/main" id="{EEA4C468-BF15-49CB-9378-7262014BAEA0}"/>
              </a:ext>
            </a:extLst>
          </p:cNvPr>
          <p:cNvGrpSpPr>
            <a:grpSpLocks noChangeAspect="1"/>
          </p:cNvGrpSpPr>
          <p:nvPr/>
        </p:nvGrpSpPr>
        <p:grpSpPr bwMode="auto">
          <a:xfrm>
            <a:off x="1302537" y="5003800"/>
            <a:ext cx="982663" cy="263525"/>
            <a:chOff x="3662" y="3152"/>
            <a:chExt cx="619" cy="166"/>
          </a:xfrm>
          <a:solidFill>
            <a:schemeClr val="bg1"/>
          </a:solidFill>
        </p:grpSpPr>
        <p:sp>
          <p:nvSpPr>
            <p:cNvPr id="120" name="Freeform 5">
              <a:extLst>
                <a:ext uri="{FF2B5EF4-FFF2-40B4-BE49-F238E27FC236}">
                  <a16:creationId xmlns:a16="http://schemas.microsoft.com/office/drawing/2014/main" id="{BAC71C94-2702-4474-968F-3146CC1F9C92}"/>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close/>
                  <a:moveTo>
                    <a:pt x="619" y="0"/>
                  </a:moveTo>
                  <a:lnTo>
                    <a:pt x="0" y="0"/>
                  </a:lnTo>
                  <a:lnTo>
                    <a:pt x="0" y="166"/>
                  </a:lnTo>
                  <a:lnTo>
                    <a:pt x="619" y="166"/>
                  </a:lnTo>
                  <a:lnTo>
                    <a:pt x="619" y="0"/>
                  </a:lnTo>
                  <a:lnTo>
                    <a:pt x="6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6">
              <a:extLst>
                <a:ext uri="{FF2B5EF4-FFF2-40B4-BE49-F238E27FC236}">
                  <a16:creationId xmlns:a16="http://schemas.microsoft.com/office/drawing/2014/main" id="{A8AA7452-E0B8-40F1-AC34-608739C8F49E}"/>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moveTo>
                    <a:pt x="619" y="0"/>
                  </a:moveTo>
                  <a:lnTo>
                    <a:pt x="0" y="0"/>
                  </a:lnTo>
                  <a:lnTo>
                    <a:pt x="0" y="166"/>
                  </a:lnTo>
                  <a:lnTo>
                    <a:pt x="619" y="166"/>
                  </a:lnTo>
                  <a:lnTo>
                    <a:pt x="619" y="0"/>
                  </a:lnTo>
                  <a:lnTo>
                    <a:pt x="61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7">
              <a:extLst>
                <a:ext uri="{FF2B5EF4-FFF2-40B4-BE49-F238E27FC236}">
                  <a16:creationId xmlns:a16="http://schemas.microsoft.com/office/drawing/2014/main" id="{321BA323-3EBF-4DF2-A5E1-7E954D83305C}"/>
                </a:ext>
              </a:extLst>
            </p:cNvPr>
            <p:cNvSpPr>
              <a:spLocks noEditPoints="1"/>
            </p:cNvSpPr>
            <p:nvPr/>
          </p:nvSpPr>
          <p:spPr bwMode="auto">
            <a:xfrm>
              <a:off x="3936" y="3202"/>
              <a:ext cx="70" cy="66"/>
            </a:xfrm>
            <a:custGeom>
              <a:avLst/>
              <a:gdLst>
                <a:gd name="T0" fmla="*/ 21 w 43"/>
                <a:gd name="T1" fmla="*/ 8 h 40"/>
                <a:gd name="T2" fmla="*/ 21 w 43"/>
                <a:gd name="T3" fmla="*/ 8 h 40"/>
                <a:gd name="T4" fmla="*/ 33 w 43"/>
                <a:gd name="T5" fmla="*/ 18 h 40"/>
                <a:gd name="T6" fmla="*/ 23 w 43"/>
                <a:gd name="T7" fmla="*/ 31 h 40"/>
                <a:gd name="T8" fmla="*/ 21 w 43"/>
                <a:gd name="T9" fmla="*/ 32 h 40"/>
                <a:gd name="T10" fmla="*/ 9 w 43"/>
                <a:gd name="T11" fmla="*/ 22 h 40"/>
                <a:gd name="T12" fmla="*/ 19 w 43"/>
                <a:gd name="T13" fmla="*/ 8 h 40"/>
                <a:gd name="T14" fmla="*/ 21 w 43"/>
                <a:gd name="T15" fmla="*/ 8 h 40"/>
                <a:gd name="T16" fmla="*/ 21 w 43"/>
                <a:gd name="T17" fmla="*/ 0 h 40"/>
                <a:gd name="T18" fmla="*/ 18 w 43"/>
                <a:gd name="T19" fmla="*/ 0 h 40"/>
                <a:gd name="T20" fmla="*/ 1 w 43"/>
                <a:gd name="T21" fmla="*/ 23 h 40"/>
                <a:gd name="T22" fmla="*/ 21 w 43"/>
                <a:gd name="T23" fmla="*/ 40 h 40"/>
                <a:gd name="T24" fmla="*/ 25 w 43"/>
                <a:gd name="T25" fmla="*/ 39 h 40"/>
                <a:gd name="T26" fmla="*/ 41 w 43"/>
                <a:gd name="T27" fmla="*/ 16 h 40"/>
                <a:gd name="T28" fmla="*/ 21 w 43"/>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0">
                  <a:moveTo>
                    <a:pt x="21" y="8"/>
                  </a:moveTo>
                  <a:cubicBezTo>
                    <a:pt x="21" y="8"/>
                    <a:pt x="21" y="8"/>
                    <a:pt x="21" y="8"/>
                  </a:cubicBezTo>
                  <a:cubicBezTo>
                    <a:pt x="27" y="8"/>
                    <a:pt x="32" y="12"/>
                    <a:pt x="33" y="18"/>
                  </a:cubicBezTo>
                  <a:cubicBezTo>
                    <a:pt x="34" y="24"/>
                    <a:pt x="30" y="30"/>
                    <a:pt x="23" y="31"/>
                  </a:cubicBezTo>
                  <a:cubicBezTo>
                    <a:pt x="23" y="32"/>
                    <a:pt x="22" y="32"/>
                    <a:pt x="21" y="32"/>
                  </a:cubicBezTo>
                  <a:cubicBezTo>
                    <a:pt x="15" y="32"/>
                    <a:pt x="10" y="27"/>
                    <a:pt x="9" y="22"/>
                  </a:cubicBezTo>
                  <a:cubicBezTo>
                    <a:pt x="8" y="15"/>
                    <a:pt x="13" y="9"/>
                    <a:pt x="19" y="8"/>
                  </a:cubicBezTo>
                  <a:cubicBezTo>
                    <a:pt x="20" y="8"/>
                    <a:pt x="21" y="8"/>
                    <a:pt x="21" y="8"/>
                  </a:cubicBezTo>
                  <a:moveTo>
                    <a:pt x="21" y="0"/>
                  </a:moveTo>
                  <a:cubicBezTo>
                    <a:pt x="20" y="0"/>
                    <a:pt x="19" y="0"/>
                    <a:pt x="18" y="0"/>
                  </a:cubicBezTo>
                  <a:cubicBezTo>
                    <a:pt x="7" y="2"/>
                    <a:pt x="0" y="12"/>
                    <a:pt x="1" y="23"/>
                  </a:cubicBezTo>
                  <a:cubicBezTo>
                    <a:pt x="3" y="33"/>
                    <a:pt x="12" y="40"/>
                    <a:pt x="21" y="40"/>
                  </a:cubicBezTo>
                  <a:cubicBezTo>
                    <a:pt x="22" y="40"/>
                    <a:pt x="23" y="39"/>
                    <a:pt x="25" y="39"/>
                  </a:cubicBezTo>
                  <a:cubicBezTo>
                    <a:pt x="35" y="37"/>
                    <a:pt x="43" y="27"/>
                    <a:pt x="41" y="16"/>
                  </a:cubicBezTo>
                  <a:cubicBezTo>
                    <a:pt x="39" y="6"/>
                    <a:pt x="31"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8">
              <a:extLst>
                <a:ext uri="{FF2B5EF4-FFF2-40B4-BE49-F238E27FC236}">
                  <a16:creationId xmlns:a16="http://schemas.microsoft.com/office/drawing/2014/main" id="{742C61E1-E4BC-4FDD-A318-D86C157629E9}"/>
                </a:ext>
              </a:extLst>
            </p:cNvPr>
            <p:cNvSpPr>
              <a:spLocks noChangeArrowheads="1"/>
            </p:cNvSpPr>
            <p:nvPr/>
          </p:nvSpPr>
          <p:spPr bwMode="auto">
            <a:xfrm>
              <a:off x="370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
              <a:extLst>
                <a:ext uri="{FF2B5EF4-FFF2-40B4-BE49-F238E27FC236}">
                  <a16:creationId xmlns:a16="http://schemas.microsoft.com/office/drawing/2014/main" id="{85CC2C19-AEBC-44A1-8591-2FBCAE1CD787}"/>
                </a:ext>
              </a:extLst>
            </p:cNvPr>
            <p:cNvSpPr>
              <a:spLocks noChangeArrowheads="1"/>
            </p:cNvSpPr>
            <p:nvPr/>
          </p:nvSpPr>
          <p:spPr bwMode="auto">
            <a:xfrm>
              <a:off x="373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0">
              <a:extLst>
                <a:ext uri="{FF2B5EF4-FFF2-40B4-BE49-F238E27FC236}">
                  <a16:creationId xmlns:a16="http://schemas.microsoft.com/office/drawing/2014/main" id="{41CFA4AF-303F-4029-9A81-15F1B2AAA01C}"/>
                </a:ext>
              </a:extLst>
            </p:cNvPr>
            <p:cNvSpPr>
              <a:spLocks noChangeArrowheads="1"/>
            </p:cNvSpPr>
            <p:nvPr/>
          </p:nvSpPr>
          <p:spPr bwMode="auto">
            <a:xfrm>
              <a:off x="377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1">
              <a:extLst>
                <a:ext uri="{FF2B5EF4-FFF2-40B4-BE49-F238E27FC236}">
                  <a16:creationId xmlns:a16="http://schemas.microsoft.com/office/drawing/2014/main" id="{98B2F7FD-2729-4587-ADF5-5BBECF2165E9}"/>
                </a:ext>
              </a:extLst>
            </p:cNvPr>
            <p:cNvSpPr>
              <a:spLocks noChangeArrowheads="1"/>
            </p:cNvSpPr>
            <p:nvPr/>
          </p:nvSpPr>
          <p:spPr bwMode="auto">
            <a:xfrm>
              <a:off x="414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
              <a:extLst>
                <a:ext uri="{FF2B5EF4-FFF2-40B4-BE49-F238E27FC236}">
                  <a16:creationId xmlns:a16="http://schemas.microsoft.com/office/drawing/2014/main" id="{87F72F94-0747-4C52-B0DA-61961FC1EB38}"/>
                </a:ext>
              </a:extLst>
            </p:cNvPr>
            <p:cNvSpPr>
              <a:spLocks noChangeArrowheads="1"/>
            </p:cNvSpPr>
            <p:nvPr/>
          </p:nvSpPr>
          <p:spPr bwMode="auto">
            <a:xfrm>
              <a:off x="417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3">
              <a:extLst>
                <a:ext uri="{FF2B5EF4-FFF2-40B4-BE49-F238E27FC236}">
                  <a16:creationId xmlns:a16="http://schemas.microsoft.com/office/drawing/2014/main" id="{54912718-5303-4E14-9E3F-F6A016B3B7A6}"/>
                </a:ext>
              </a:extLst>
            </p:cNvPr>
            <p:cNvSpPr>
              <a:spLocks noChangeArrowheads="1"/>
            </p:cNvSpPr>
            <p:nvPr/>
          </p:nvSpPr>
          <p:spPr bwMode="auto">
            <a:xfrm>
              <a:off x="421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8991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A547135-5B55-4DB3-B413-7CA685C7E922}"/>
              </a:ext>
            </a:extLst>
          </p:cNvPr>
          <p:cNvSpPr>
            <a:spLocks noGrp="1"/>
          </p:cNvSpPr>
          <p:nvPr>
            <p:ph type="body" sz="quarter" idx="21"/>
          </p:nvPr>
        </p:nvSpPr>
        <p:spPr/>
        <p:txBody>
          <a:bodyPr/>
          <a:lstStyle/>
          <a:p>
            <a:r>
              <a:rPr lang="en-US" dirty="0"/>
              <a:t>First-level text is</a:t>
            </a:r>
            <a:br>
              <a:rPr lang="en-US" dirty="0"/>
            </a:br>
            <a:r>
              <a:rPr lang="en-US" dirty="0"/>
              <a:t> Metropolis, 16 </a:t>
            </a:r>
            <a:r>
              <a:rPr lang="en-US" dirty="0" err="1"/>
              <a:t>pt</a:t>
            </a:r>
            <a:endParaRPr lang="en-US" dirty="0"/>
          </a:p>
          <a:p>
            <a:pPr lvl="1"/>
            <a:r>
              <a:rPr lang="en-US" dirty="0"/>
              <a:t>Second-level (hit the Tab key) </a:t>
            </a:r>
            <a:br>
              <a:rPr lang="en-US" dirty="0"/>
            </a:br>
            <a:r>
              <a:rPr lang="en-US" dirty="0"/>
              <a:t>is 14 </a:t>
            </a:r>
            <a:r>
              <a:rPr lang="en-US" dirty="0" err="1"/>
              <a:t>pt</a:t>
            </a:r>
            <a:endParaRPr lang="en-US" dirty="0"/>
          </a:p>
        </p:txBody>
      </p:sp>
      <p:sp>
        <p:nvSpPr>
          <p:cNvPr id="6" name="Content Placeholder 5">
            <a:extLst>
              <a:ext uri="{FF2B5EF4-FFF2-40B4-BE49-F238E27FC236}">
                <a16:creationId xmlns:a16="http://schemas.microsoft.com/office/drawing/2014/main" id="{9E79DDAA-F860-4AD4-A40D-84EBA3E2E81F}"/>
              </a:ext>
            </a:extLst>
          </p:cNvPr>
          <p:cNvSpPr>
            <a:spLocks noGrp="1"/>
          </p:cNvSpPr>
          <p:nvPr>
            <p:ph type="body" sz="quarter" idx="20"/>
          </p:nvPr>
        </p:nvSpPr>
        <p:spPr/>
        <p:txBody>
          <a:bodyPr/>
          <a:lstStyle/>
          <a:p>
            <a:r>
              <a:rPr lang="en-US" dirty="0"/>
              <a:t>First-level text is </a:t>
            </a:r>
            <a:br>
              <a:rPr lang="en-US" dirty="0"/>
            </a:br>
            <a:r>
              <a:rPr lang="en-US" dirty="0"/>
              <a:t>Metropolis, 16 pt</a:t>
            </a:r>
          </a:p>
          <a:p>
            <a:pPr lvl="1"/>
            <a:r>
              <a:rPr lang="en-US" dirty="0"/>
              <a:t>Second-level (hit the Tab key)</a:t>
            </a:r>
            <a:br>
              <a:rPr lang="en-US" dirty="0"/>
            </a:br>
            <a:r>
              <a:rPr lang="en-US" dirty="0"/>
              <a:t>is 14 pt</a:t>
            </a:r>
          </a:p>
        </p:txBody>
      </p:sp>
      <p:sp>
        <p:nvSpPr>
          <p:cNvPr id="8" name="Text Placeholder 7">
            <a:extLst>
              <a:ext uri="{FF2B5EF4-FFF2-40B4-BE49-F238E27FC236}">
                <a16:creationId xmlns:a16="http://schemas.microsoft.com/office/drawing/2014/main" id="{5AF8D945-01A1-4CCF-B611-AEC573294E5B}"/>
              </a:ext>
            </a:extLst>
          </p:cNvPr>
          <p:cNvSpPr>
            <a:spLocks noGrp="1"/>
          </p:cNvSpPr>
          <p:nvPr>
            <p:ph type="body" sz="quarter" idx="17"/>
          </p:nvPr>
        </p:nvSpPr>
        <p:spPr/>
        <p:txBody>
          <a:bodyPr/>
          <a:lstStyle/>
          <a:p>
            <a:r>
              <a:rPr lang="en-US" dirty="0"/>
              <a:t>Outcome</a:t>
            </a:r>
          </a:p>
        </p:txBody>
      </p:sp>
      <p:sp>
        <p:nvSpPr>
          <p:cNvPr id="10" name="Text Placeholder 9">
            <a:extLst>
              <a:ext uri="{FF2B5EF4-FFF2-40B4-BE49-F238E27FC236}">
                <a16:creationId xmlns:a16="http://schemas.microsoft.com/office/drawing/2014/main" id="{80B26CBC-1FD5-43FF-8FBF-FF5D666407AB}"/>
              </a:ext>
            </a:extLst>
          </p:cNvPr>
          <p:cNvSpPr>
            <a:spLocks noGrp="1"/>
          </p:cNvSpPr>
          <p:nvPr>
            <p:ph type="body" sz="quarter" idx="19"/>
          </p:nvPr>
        </p:nvSpPr>
        <p:spPr/>
        <p:txBody>
          <a:bodyPr/>
          <a:lstStyle/>
          <a:p>
            <a:r>
              <a:rPr lang="en-US" dirty="0"/>
              <a:t>Benefit</a:t>
            </a:r>
          </a:p>
        </p:txBody>
      </p:sp>
      <p:sp>
        <p:nvSpPr>
          <p:cNvPr id="3" name="Title 2">
            <a:extLst>
              <a:ext uri="{FF2B5EF4-FFF2-40B4-BE49-F238E27FC236}">
                <a16:creationId xmlns:a16="http://schemas.microsoft.com/office/drawing/2014/main" id="{567CD349-E8FA-4C59-823E-07107AE434ED}"/>
              </a:ext>
            </a:extLst>
          </p:cNvPr>
          <p:cNvSpPr>
            <a:spLocks noGrp="1"/>
          </p:cNvSpPr>
          <p:nvPr>
            <p:ph type="title"/>
          </p:nvPr>
        </p:nvSpPr>
        <p:spPr/>
        <p:txBody>
          <a:bodyPr/>
          <a:lstStyle/>
          <a:p>
            <a:r>
              <a:rPr lang="en-US" dirty="0"/>
              <a:t>Outcome / Benefit</a:t>
            </a:r>
          </a:p>
        </p:txBody>
      </p:sp>
      <p:sp>
        <p:nvSpPr>
          <p:cNvPr id="4" name="Subtitle 3">
            <a:extLst>
              <a:ext uri="{FF2B5EF4-FFF2-40B4-BE49-F238E27FC236}">
                <a16:creationId xmlns:a16="http://schemas.microsoft.com/office/drawing/2014/main" id="{09B6555F-1EAF-4F7A-8578-4612F0A9F50E}"/>
              </a:ext>
            </a:extLst>
          </p:cNvPr>
          <p:cNvSpPr>
            <a:spLocks noGrp="1"/>
          </p:cNvSpPr>
          <p:nvPr>
            <p:ph type="subTitle" idx="10"/>
          </p:nvPr>
        </p:nvSpPr>
        <p:spPr/>
        <p:txBody>
          <a:bodyPr/>
          <a:lstStyle/>
          <a:p>
            <a:r>
              <a:rPr lang="en-US" dirty="0"/>
              <a:t>Click to edit optional subtitle</a:t>
            </a:r>
          </a:p>
        </p:txBody>
      </p:sp>
      <p:grpSp>
        <p:nvGrpSpPr>
          <p:cNvPr id="195" name="Group 4">
            <a:extLst>
              <a:ext uri="{FF2B5EF4-FFF2-40B4-BE49-F238E27FC236}">
                <a16:creationId xmlns:a16="http://schemas.microsoft.com/office/drawing/2014/main" id="{B0339987-11BD-4813-8DAC-6C6E65E8B1B3}"/>
              </a:ext>
            </a:extLst>
          </p:cNvPr>
          <p:cNvGrpSpPr>
            <a:grpSpLocks noChangeAspect="1"/>
          </p:cNvGrpSpPr>
          <p:nvPr/>
        </p:nvGrpSpPr>
        <p:grpSpPr bwMode="auto">
          <a:xfrm>
            <a:off x="3494045" y="5003800"/>
            <a:ext cx="982663" cy="263525"/>
            <a:chOff x="3662" y="3152"/>
            <a:chExt cx="619" cy="166"/>
          </a:xfrm>
          <a:solidFill>
            <a:schemeClr val="tx2">
              <a:lumMod val="60000"/>
              <a:lumOff val="40000"/>
            </a:schemeClr>
          </a:solidFill>
        </p:grpSpPr>
        <p:sp>
          <p:nvSpPr>
            <p:cNvPr id="196" name="Freeform 5">
              <a:extLst>
                <a:ext uri="{FF2B5EF4-FFF2-40B4-BE49-F238E27FC236}">
                  <a16:creationId xmlns:a16="http://schemas.microsoft.com/office/drawing/2014/main" id="{9AB19851-3A9E-4ADC-986B-5AF60E983DD5}"/>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close/>
                  <a:moveTo>
                    <a:pt x="619" y="0"/>
                  </a:moveTo>
                  <a:lnTo>
                    <a:pt x="0" y="0"/>
                  </a:lnTo>
                  <a:lnTo>
                    <a:pt x="0" y="166"/>
                  </a:lnTo>
                  <a:lnTo>
                    <a:pt x="619" y="166"/>
                  </a:lnTo>
                  <a:lnTo>
                    <a:pt x="619" y="0"/>
                  </a:lnTo>
                  <a:lnTo>
                    <a:pt x="6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
              <a:extLst>
                <a:ext uri="{FF2B5EF4-FFF2-40B4-BE49-F238E27FC236}">
                  <a16:creationId xmlns:a16="http://schemas.microsoft.com/office/drawing/2014/main" id="{84EBEF8E-3F41-48C9-868F-8B90FA995B77}"/>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moveTo>
                    <a:pt x="619" y="0"/>
                  </a:moveTo>
                  <a:lnTo>
                    <a:pt x="0" y="0"/>
                  </a:lnTo>
                  <a:lnTo>
                    <a:pt x="0" y="166"/>
                  </a:lnTo>
                  <a:lnTo>
                    <a:pt x="619" y="166"/>
                  </a:lnTo>
                  <a:lnTo>
                    <a:pt x="619" y="0"/>
                  </a:lnTo>
                  <a:lnTo>
                    <a:pt x="61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7">
              <a:extLst>
                <a:ext uri="{FF2B5EF4-FFF2-40B4-BE49-F238E27FC236}">
                  <a16:creationId xmlns:a16="http://schemas.microsoft.com/office/drawing/2014/main" id="{9C1893FC-7CB9-438C-95C0-D402E54C2FE7}"/>
                </a:ext>
              </a:extLst>
            </p:cNvPr>
            <p:cNvSpPr>
              <a:spLocks noEditPoints="1"/>
            </p:cNvSpPr>
            <p:nvPr/>
          </p:nvSpPr>
          <p:spPr bwMode="auto">
            <a:xfrm>
              <a:off x="3936" y="3202"/>
              <a:ext cx="70" cy="66"/>
            </a:xfrm>
            <a:custGeom>
              <a:avLst/>
              <a:gdLst>
                <a:gd name="T0" fmla="*/ 21 w 43"/>
                <a:gd name="T1" fmla="*/ 8 h 40"/>
                <a:gd name="T2" fmla="*/ 21 w 43"/>
                <a:gd name="T3" fmla="*/ 8 h 40"/>
                <a:gd name="T4" fmla="*/ 33 w 43"/>
                <a:gd name="T5" fmla="*/ 18 h 40"/>
                <a:gd name="T6" fmla="*/ 23 w 43"/>
                <a:gd name="T7" fmla="*/ 31 h 40"/>
                <a:gd name="T8" fmla="*/ 21 w 43"/>
                <a:gd name="T9" fmla="*/ 32 h 40"/>
                <a:gd name="T10" fmla="*/ 9 w 43"/>
                <a:gd name="T11" fmla="*/ 22 h 40"/>
                <a:gd name="T12" fmla="*/ 19 w 43"/>
                <a:gd name="T13" fmla="*/ 8 h 40"/>
                <a:gd name="T14" fmla="*/ 21 w 43"/>
                <a:gd name="T15" fmla="*/ 8 h 40"/>
                <a:gd name="T16" fmla="*/ 21 w 43"/>
                <a:gd name="T17" fmla="*/ 0 h 40"/>
                <a:gd name="T18" fmla="*/ 18 w 43"/>
                <a:gd name="T19" fmla="*/ 0 h 40"/>
                <a:gd name="T20" fmla="*/ 1 w 43"/>
                <a:gd name="T21" fmla="*/ 23 h 40"/>
                <a:gd name="T22" fmla="*/ 21 w 43"/>
                <a:gd name="T23" fmla="*/ 40 h 40"/>
                <a:gd name="T24" fmla="*/ 25 w 43"/>
                <a:gd name="T25" fmla="*/ 39 h 40"/>
                <a:gd name="T26" fmla="*/ 41 w 43"/>
                <a:gd name="T27" fmla="*/ 16 h 40"/>
                <a:gd name="T28" fmla="*/ 21 w 43"/>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0">
                  <a:moveTo>
                    <a:pt x="21" y="8"/>
                  </a:moveTo>
                  <a:cubicBezTo>
                    <a:pt x="21" y="8"/>
                    <a:pt x="21" y="8"/>
                    <a:pt x="21" y="8"/>
                  </a:cubicBezTo>
                  <a:cubicBezTo>
                    <a:pt x="27" y="8"/>
                    <a:pt x="32" y="12"/>
                    <a:pt x="33" y="18"/>
                  </a:cubicBezTo>
                  <a:cubicBezTo>
                    <a:pt x="34" y="24"/>
                    <a:pt x="30" y="30"/>
                    <a:pt x="23" y="31"/>
                  </a:cubicBezTo>
                  <a:cubicBezTo>
                    <a:pt x="23" y="32"/>
                    <a:pt x="22" y="32"/>
                    <a:pt x="21" y="32"/>
                  </a:cubicBezTo>
                  <a:cubicBezTo>
                    <a:pt x="15" y="32"/>
                    <a:pt x="10" y="27"/>
                    <a:pt x="9" y="22"/>
                  </a:cubicBezTo>
                  <a:cubicBezTo>
                    <a:pt x="8" y="15"/>
                    <a:pt x="13" y="9"/>
                    <a:pt x="19" y="8"/>
                  </a:cubicBezTo>
                  <a:cubicBezTo>
                    <a:pt x="20" y="8"/>
                    <a:pt x="21" y="8"/>
                    <a:pt x="21" y="8"/>
                  </a:cubicBezTo>
                  <a:moveTo>
                    <a:pt x="21" y="0"/>
                  </a:moveTo>
                  <a:cubicBezTo>
                    <a:pt x="20" y="0"/>
                    <a:pt x="19" y="0"/>
                    <a:pt x="18" y="0"/>
                  </a:cubicBezTo>
                  <a:cubicBezTo>
                    <a:pt x="7" y="2"/>
                    <a:pt x="0" y="12"/>
                    <a:pt x="1" y="23"/>
                  </a:cubicBezTo>
                  <a:cubicBezTo>
                    <a:pt x="3" y="33"/>
                    <a:pt x="12" y="40"/>
                    <a:pt x="21" y="40"/>
                  </a:cubicBezTo>
                  <a:cubicBezTo>
                    <a:pt x="22" y="40"/>
                    <a:pt x="23" y="39"/>
                    <a:pt x="25" y="39"/>
                  </a:cubicBezTo>
                  <a:cubicBezTo>
                    <a:pt x="35" y="37"/>
                    <a:pt x="43" y="27"/>
                    <a:pt x="41" y="16"/>
                  </a:cubicBezTo>
                  <a:cubicBezTo>
                    <a:pt x="39" y="6"/>
                    <a:pt x="31"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8">
              <a:extLst>
                <a:ext uri="{FF2B5EF4-FFF2-40B4-BE49-F238E27FC236}">
                  <a16:creationId xmlns:a16="http://schemas.microsoft.com/office/drawing/2014/main" id="{F0791D70-DAD8-487F-A283-FA930C937A8F}"/>
                </a:ext>
              </a:extLst>
            </p:cNvPr>
            <p:cNvSpPr>
              <a:spLocks noChangeArrowheads="1"/>
            </p:cNvSpPr>
            <p:nvPr/>
          </p:nvSpPr>
          <p:spPr bwMode="auto">
            <a:xfrm>
              <a:off x="370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9">
              <a:extLst>
                <a:ext uri="{FF2B5EF4-FFF2-40B4-BE49-F238E27FC236}">
                  <a16:creationId xmlns:a16="http://schemas.microsoft.com/office/drawing/2014/main" id="{8FF95DA4-1C1F-41EA-BA70-33E9D72AA685}"/>
                </a:ext>
              </a:extLst>
            </p:cNvPr>
            <p:cNvSpPr>
              <a:spLocks noChangeArrowheads="1"/>
            </p:cNvSpPr>
            <p:nvPr/>
          </p:nvSpPr>
          <p:spPr bwMode="auto">
            <a:xfrm>
              <a:off x="373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0">
              <a:extLst>
                <a:ext uri="{FF2B5EF4-FFF2-40B4-BE49-F238E27FC236}">
                  <a16:creationId xmlns:a16="http://schemas.microsoft.com/office/drawing/2014/main" id="{DEDD411A-3A5D-48CB-92A7-C34A92072AF9}"/>
                </a:ext>
              </a:extLst>
            </p:cNvPr>
            <p:cNvSpPr>
              <a:spLocks noChangeArrowheads="1"/>
            </p:cNvSpPr>
            <p:nvPr/>
          </p:nvSpPr>
          <p:spPr bwMode="auto">
            <a:xfrm>
              <a:off x="377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1">
              <a:extLst>
                <a:ext uri="{FF2B5EF4-FFF2-40B4-BE49-F238E27FC236}">
                  <a16:creationId xmlns:a16="http://schemas.microsoft.com/office/drawing/2014/main" id="{038FC28D-FABD-47B1-A753-3E25166BD149}"/>
                </a:ext>
              </a:extLst>
            </p:cNvPr>
            <p:cNvSpPr>
              <a:spLocks noChangeArrowheads="1"/>
            </p:cNvSpPr>
            <p:nvPr/>
          </p:nvSpPr>
          <p:spPr bwMode="auto">
            <a:xfrm>
              <a:off x="414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12">
              <a:extLst>
                <a:ext uri="{FF2B5EF4-FFF2-40B4-BE49-F238E27FC236}">
                  <a16:creationId xmlns:a16="http://schemas.microsoft.com/office/drawing/2014/main" id="{80FAAA51-AA71-43D7-82D3-249DB385F8CE}"/>
                </a:ext>
              </a:extLst>
            </p:cNvPr>
            <p:cNvSpPr>
              <a:spLocks noChangeArrowheads="1"/>
            </p:cNvSpPr>
            <p:nvPr/>
          </p:nvSpPr>
          <p:spPr bwMode="auto">
            <a:xfrm>
              <a:off x="417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13">
              <a:extLst>
                <a:ext uri="{FF2B5EF4-FFF2-40B4-BE49-F238E27FC236}">
                  <a16:creationId xmlns:a16="http://schemas.microsoft.com/office/drawing/2014/main" id="{53A44C00-0A14-4AB4-B1DC-7A2CD20DFBE0}"/>
                </a:ext>
              </a:extLst>
            </p:cNvPr>
            <p:cNvSpPr>
              <a:spLocks noChangeArrowheads="1"/>
            </p:cNvSpPr>
            <p:nvPr/>
          </p:nvSpPr>
          <p:spPr bwMode="auto">
            <a:xfrm>
              <a:off x="421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5" name="Rectangle 204">
            <a:extLst>
              <a:ext uri="{FF2B5EF4-FFF2-40B4-BE49-F238E27FC236}">
                <a16:creationId xmlns:a16="http://schemas.microsoft.com/office/drawing/2014/main" id="{A40F866D-5064-4128-A529-93FE163F280D}"/>
              </a:ext>
            </a:extLst>
          </p:cNvPr>
          <p:cNvSpPr/>
          <p:nvPr/>
        </p:nvSpPr>
        <p:spPr>
          <a:xfrm>
            <a:off x="614329"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sp>
        <p:nvSpPr>
          <p:cNvPr id="206" name="Rectangle 205">
            <a:extLst>
              <a:ext uri="{FF2B5EF4-FFF2-40B4-BE49-F238E27FC236}">
                <a16:creationId xmlns:a16="http://schemas.microsoft.com/office/drawing/2014/main" id="{71B7DFAC-F850-4F39-9DDB-AEDFA4D1A76E}"/>
              </a:ext>
            </a:extLst>
          </p:cNvPr>
          <p:cNvSpPr/>
          <p:nvPr/>
        </p:nvSpPr>
        <p:spPr>
          <a:xfrm>
            <a:off x="5179147" y="3654189"/>
            <a:ext cx="2286000" cy="1828800"/>
          </a:xfrm>
          <a:prstGeom prst="rect">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u="none" strike="noStrike" kern="0" cap="none" spc="0" normalizeH="0" baseline="0" noProof="0" dirty="0">
              <a:ln>
                <a:noFill/>
              </a:ln>
              <a:solidFill>
                <a:schemeClr val="bg1"/>
              </a:solidFill>
              <a:effectLst/>
              <a:uLnTx/>
              <a:uFillTx/>
            </a:endParaRPr>
          </a:p>
        </p:txBody>
      </p:sp>
      <p:grpSp>
        <p:nvGrpSpPr>
          <p:cNvPr id="207" name="Group 206">
            <a:extLst>
              <a:ext uri="{FF2B5EF4-FFF2-40B4-BE49-F238E27FC236}">
                <a16:creationId xmlns:a16="http://schemas.microsoft.com/office/drawing/2014/main" id="{A8CBF057-2B43-4F3B-8FA7-BA1C52F28842}"/>
              </a:ext>
            </a:extLst>
          </p:cNvPr>
          <p:cNvGrpSpPr/>
          <p:nvPr/>
        </p:nvGrpSpPr>
        <p:grpSpPr>
          <a:xfrm>
            <a:off x="1757329" y="3185162"/>
            <a:ext cx="4545740" cy="653018"/>
            <a:chOff x="1757329" y="3185162"/>
            <a:chExt cx="4545740" cy="551702"/>
          </a:xfrm>
        </p:grpSpPr>
        <p:grpSp>
          <p:nvGrpSpPr>
            <p:cNvPr id="208" name="Group 207">
              <a:extLst>
                <a:ext uri="{FF2B5EF4-FFF2-40B4-BE49-F238E27FC236}">
                  <a16:creationId xmlns:a16="http://schemas.microsoft.com/office/drawing/2014/main" id="{E3B028AF-53F1-4F20-9C25-A66D980D5CDF}"/>
                </a:ext>
              </a:extLst>
            </p:cNvPr>
            <p:cNvGrpSpPr/>
            <p:nvPr/>
          </p:nvGrpSpPr>
          <p:grpSpPr>
            <a:xfrm>
              <a:off x="1757329" y="3185162"/>
              <a:ext cx="1918389" cy="546256"/>
              <a:chOff x="2436813" y="2738906"/>
              <a:chExt cx="1371600" cy="546256"/>
            </a:xfrm>
            <a:noFill/>
          </p:grpSpPr>
          <p:cxnSp>
            <p:nvCxnSpPr>
              <p:cNvPr id="212" name="Straight Connector 211">
                <a:extLst>
                  <a:ext uri="{FF2B5EF4-FFF2-40B4-BE49-F238E27FC236}">
                    <a16:creationId xmlns:a16="http://schemas.microsoft.com/office/drawing/2014/main" id="{861DE832-6A7A-4040-B293-5DF3914E575E}"/>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13" name="Freeform 5">
                <a:extLst>
                  <a:ext uri="{FF2B5EF4-FFF2-40B4-BE49-F238E27FC236}">
                    <a16:creationId xmlns:a16="http://schemas.microsoft.com/office/drawing/2014/main" id="{DAF9E46F-F946-42F0-85D6-AC106A01F8F6}"/>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nvGrpSpPr>
            <p:cNvPr id="209" name="Group 208">
              <a:extLst>
                <a:ext uri="{FF2B5EF4-FFF2-40B4-BE49-F238E27FC236}">
                  <a16:creationId xmlns:a16="http://schemas.microsoft.com/office/drawing/2014/main" id="{84BABAE2-7E1B-469E-B093-B5B669B81B85}"/>
                </a:ext>
              </a:extLst>
            </p:cNvPr>
            <p:cNvGrpSpPr/>
            <p:nvPr/>
          </p:nvGrpSpPr>
          <p:grpSpPr>
            <a:xfrm flipH="1">
              <a:off x="4309805" y="3190608"/>
              <a:ext cx="1993264" cy="546256"/>
              <a:chOff x="2436813" y="2738906"/>
              <a:chExt cx="1371600" cy="546256"/>
            </a:xfrm>
            <a:noFill/>
          </p:grpSpPr>
          <p:cxnSp>
            <p:nvCxnSpPr>
              <p:cNvPr id="210" name="Straight Connector 209">
                <a:extLst>
                  <a:ext uri="{FF2B5EF4-FFF2-40B4-BE49-F238E27FC236}">
                    <a16:creationId xmlns:a16="http://schemas.microsoft.com/office/drawing/2014/main" id="{D1A1C5D0-313A-4F74-95F8-566F5DC6894F}"/>
                  </a:ext>
                </a:extLst>
              </p:cNvPr>
              <p:cNvCxnSpPr>
                <a:cxnSpLocks/>
              </p:cNvCxnSpPr>
              <p:nvPr/>
            </p:nvCxnSpPr>
            <p:spPr>
              <a:xfrm flipV="1">
                <a:off x="2436813" y="2765549"/>
                <a:ext cx="0" cy="519613"/>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11" name="Freeform 5">
                <a:extLst>
                  <a:ext uri="{FF2B5EF4-FFF2-40B4-BE49-F238E27FC236}">
                    <a16:creationId xmlns:a16="http://schemas.microsoft.com/office/drawing/2014/main" id="{482ECB07-A57A-4A6D-ACCA-4FBE96A5834E}"/>
                  </a:ext>
                </a:extLst>
              </p:cNvPr>
              <p:cNvSpPr/>
              <p:nvPr/>
            </p:nvSpPr>
            <p:spPr>
              <a:xfrm rot="16200000" flipV="1">
                <a:off x="2901289" y="2274430"/>
                <a:ext cx="442648" cy="1371600"/>
              </a:xfrm>
              <a:custGeom>
                <a:avLst/>
                <a:gdLst>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0 w 744583"/>
                  <a:gd name="connsiteY0" fmla="*/ 0 h 3494315"/>
                  <a:gd name="connsiteX1" fmla="*/ 744583 w 744583"/>
                  <a:gd name="connsiteY1" fmla="*/ 0 h 3494315"/>
                  <a:gd name="connsiteX2" fmla="*/ 744583 w 744583"/>
                  <a:gd name="connsiteY2" fmla="*/ 3494315 h 3494315"/>
                  <a:gd name="connsiteX3" fmla="*/ 52251 w 744583"/>
                  <a:gd name="connsiteY3" fmla="*/ 3494315 h 3494315"/>
                  <a:gd name="connsiteX0" fmla="*/ 6532 w 751115"/>
                  <a:gd name="connsiteY0" fmla="*/ 0 h 3494315"/>
                  <a:gd name="connsiteX1" fmla="*/ 751115 w 751115"/>
                  <a:gd name="connsiteY1" fmla="*/ 0 h 3494315"/>
                  <a:gd name="connsiteX2" fmla="*/ 751115 w 751115"/>
                  <a:gd name="connsiteY2" fmla="*/ 3494315 h 3494315"/>
                  <a:gd name="connsiteX3" fmla="*/ 0 w 751115"/>
                  <a:gd name="connsiteY3" fmla="*/ 3494315 h 3494315"/>
                  <a:gd name="connsiteX0" fmla="*/ 751115 w 751115"/>
                  <a:gd name="connsiteY0" fmla="*/ 0 h 3494315"/>
                  <a:gd name="connsiteX1" fmla="*/ 751115 w 751115"/>
                  <a:gd name="connsiteY1" fmla="*/ 3494315 h 3494315"/>
                  <a:gd name="connsiteX2" fmla="*/ 0 w 751115"/>
                  <a:gd name="connsiteY2" fmla="*/ 3494315 h 3494315"/>
                  <a:gd name="connsiteX0" fmla="*/ 1461095 w 1461095"/>
                  <a:gd name="connsiteY0" fmla="*/ 0 h 3494315"/>
                  <a:gd name="connsiteX1" fmla="*/ 1461095 w 1461095"/>
                  <a:gd name="connsiteY1" fmla="*/ 3494315 h 3494315"/>
                  <a:gd name="connsiteX2" fmla="*/ 0 w 1461095"/>
                  <a:gd name="connsiteY2" fmla="*/ 3494314 h 3494315"/>
                  <a:gd name="connsiteX0" fmla="*/ 1461095 w 1461095"/>
                  <a:gd name="connsiteY0" fmla="*/ 0 h 3494315"/>
                  <a:gd name="connsiteX1" fmla="*/ 1461095 w 1461095"/>
                  <a:gd name="connsiteY1" fmla="*/ 3494315 h 3494315"/>
                  <a:gd name="connsiteX2" fmla="*/ 0 w 1461095"/>
                  <a:gd name="connsiteY2" fmla="*/ 3494314 h 3494315"/>
                  <a:gd name="connsiteX0" fmla="*/ 614637 w 614637"/>
                  <a:gd name="connsiteY0" fmla="*/ 0 h 3494315"/>
                  <a:gd name="connsiteX1" fmla="*/ 614637 w 614637"/>
                  <a:gd name="connsiteY1" fmla="*/ 3494315 h 3494315"/>
                  <a:gd name="connsiteX2" fmla="*/ 0 w 614637"/>
                  <a:gd name="connsiteY2" fmla="*/ 3494315 h 3494315"/>
                </a:gdLst>
                <a:ahLst/>
                <a:cxnLst>
                  <a:cxn ang="0">
                    <a:pos x="connsiteX0" y="connsiteY0"/>
                  </a:cxn>
                  <a:cxn ang="0">
                    <a:pos x="connsiteX1" y="connsiteY1"/>
                  </a:cxn>
                  <a:cxn ang="0">
                    <a:pos x="connsiteX2" y="connsiteY2"/>
                  </a:cxn>
                </a:cxnLst>
                <a:rect l="l" t="t" r="r" b="b"/>
                <a:pathLst>
                  <a:path w="614637" h="3494315">
                    <a:moveTo>
                      <a:pt x="614637" y="0"/>
                    </a:moveTo>
                    <a:lnTo>
                      <a:pt x="614637" y="3494315"/>
                    </a:lnTo>
                    <a:lnTo>
                      <a:pt x="0" y="3494315"/>
                    </a:lnTo>
                  </a:path>
                </a:pathLst>
              </a:cu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grpSp>
      <p:cxnSp>
        <p:nvCxnSpPr>
          <p:cNvPr id="214" name="Straight Connector 213">
            <a:extLst>
              <a:ext uri="{FF2B5EF4-FFF2-40B4-BE49-F238E27FC236}">
                <a16:creationId xmlns:a16="http://schemas.microsoft.com/office/drawing/2014/main" id="{D65E7033-BFA8-4823-A6EE-104CD5DBDAEE}"/>
              </a:ext>
            </a:extLst>
          </p:cNvPr>
          <p:cNvCxnSpPr>
            <a:cxnSpLocks/>
          </p:cNvCxnSpPr>
          <p:nvPr/>
        </p:nvCxnSpPr>
        <p:spPr>
          <a:xfrm flipV="1">
            <a:off x="4018946" y="3420446"/>
            <a:ext cx="0" cy="343964"/>
          </a:xfrm>
          <a:prstGeom prst="line">
            <a:avLst/>
          </a:prstGeom>
          <a:grpFill/>
          <a:ln>
            <a:solidFill>
              <a:schemeClr val="tx1">
                <a:lumMod val="75000"/>
              </a:schemeClr>
            </a:solidFill>
            <a:headEnd/>
            <a:tailEnd/>
          </a:ln>
        </p:spPr>
        <p:style>
          <a:lnRef idx="2">
            <a:schemeClr val="dk1"/>
          </a:lnRef>
          <a:fillRef idx="1">
            <a:schemeClr val="lt1"/>
          </a:fillRef>
          <a:effectRef idx="0">
            <a:schemeClr val="dk1"/>
          </a:effectRef>
          <a:fontRef idx="minor">
            <a:schemeClr val="dk1"/>
          </a:fontRef>
        </p:style>
      </p:cxnSp>
      <p:sp>
        <p:nvSpPr>
          <p:cNvPr id="215" name="Rectangle 214">
            <a:extLst>
              <a:ext uri="{FF2B5EF4-FFF2-40B4-BE49-F238E27FC236}">
                <a16:creationId xmlns:a16="http://schemas.microsoft.com/office/drawing/2014/main" id="{6B4FBB04-4743-411B-8B21-EDF48A05CCC3}"/>
              </a:ext>
            </a:extLst>
          </p:cNvPr>
          <p:cNvSpPr/>
          <p:nvPr/>
        </p:nvSpPr>
        <p:spPr bwMode="auto">
          <a:xfrm>
            <a:off x="3033247" y="3006796"/>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RAID-1</a:t>
            </a:r>
          </a:p>
        </p:txBody>
      </p:sp>
      <p:sp>
        <p:nvSpPr>
          <p:cNvPr id="216" name="Rectangle 215">
            <a:extLst>
              <a:ext uri="{FF2B5EF4-FFF2-40B4-BE49-F238E27FC236}">
                <a16:creationId xmlns:a16="http://schemas.microsoft.com/office/drawing/2014/main" id="{1B842622-A097-4284-BA5A-F0083FC4F83E}"/>
              </a:ext>
            </a:extLst>
          </p:cNvPr>
          <p:cNvSpPr/>
          <p:nvPr/>
        </p:nvSpPr>
        <p:spPr bwMode="auto">
          <a:xfrm>
            <a:off x="779721"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217" name="Group 216">
            <a:extLst>
              <a:ext uri="{FF2B5EF4-FFF2-40B4-BE49-F238E27FC236}">
                <a16:creationId xmlns:a16="http://schemas.microsoft.com/office/drawing/2014/main" id="{1FB2FD9E-4E29-4112-B230-5F15F546FE6A}"/>
              </a:ext>
            </a:extLst>
          </p:cNvPr>
          <p:cNvGrpSpPr/>
          <p:nvPr/>
        </p:nvGrpSpPr>
        <p:grpSpPr>
          <a:xfrm>
            <a:off x="5901307" y="4118066"/>
            <a:ext cx="317120" cy="607562"/>
            <a:chOff x="7464329" y="3285037"/>
            <a:chExt cx="288291" cy="552329"/>
          </a:xfrm>
          <a:solidFill>
            <a:schemeClr val="accent1">
              <a:lumMod val="50000"/>
            </a:schemeClr>
          </a:solidFill>
        </p:grpSpPr>
        <p:cxnSp>
          <p:nvCxnSpPr>
            <p:cNvPr id="218" name="Straight Connector 217">
              <a:extLst>
                <a:ext uri="{FF2B5EF4-FFF2-40B4-BE49-F238E27FC236}">
                  <a16:creationId xmlns:a16="http://schemas.microsoft.com/office/drawing/2014/main" id="{33869942-6C16-4138-86AE-53F16FB723AC}"/>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19" name="Rectangle 218">
              <a:extLst>
                <a:ext uri="{FF2B5EF4-FFF2-40B4-BE49-F238E27FC236}">
                  <a16:creationId xmlns:a16="http://schemas.microsoft.com/office/drawing/2014/main" id="{C2940810-E1ED-4CEC-B676-A871EF0065F5}"/>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220" name="Group 219">
            <a:extLst>
              <a:ext uri="{FF2B5EF4-FFF2-40B4-BE49-F238E27FC236}">
                <a16:creationId xmlns:a16="http://schemas.microsoft.com/office/drawing/2014/main" id="{EE2B46AE-CCC7-409F-8218-AA7420E8CD96}"/>
              </a:ext>
            </a:extLst>
          </p:cNvPr>
          <p:cNvGrpSpPr/>
          <p:nvPr/>
        </p:nvGrpSpPr>
        <p:grpSpPr>
          <a:xfrm>
            <a:off x="6959208" y="4118066"/>
            <a:ext cx="317120" cy="607562"/>
            <a:chOff x="7464329" y="3285037"/>
            <a:chExt cx="288291" cy="552329"/>
          </a:xfrm>
          <a:noFill/>
        </p:grpSpPr>
        <p:cxnSp>
          <p:nvCxnSpPr>
            <p:cNvPr id="221" name="Straight Connector 220">
              <a:extLst>
                <a:ext uri="{FF2B5EF4-FFF2-40B4-BE49-F238E27FC236}">
                  <a16:creationId xmlns:a16="http://schemas.microsoft.com/office/drawing/2014/main" id="{3DE82A69-BDAA-422B-A313-B6F941899E6D}"/>
                </a:ext>
              </a:extLst>
            </p:cNvPr>
            <p:cNvCxnSpPr>
              <a:cxnSpLocks/>
            </p:cNvCxnSpPr>
            <p:nvPr/>
          </p:nvCxnSpPr>
          <p:spPr bwMode="auto">
            <a:xfrm>
              <a:off x="7608474" y="3285037"/>
              <a:ext cx="0" cy="274718"/>
            </a:xfrm>
            <a:prstGeom prst="line">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cxnSp>
        <p:sp>
          <p:nvSpPr>
            <p:cNvPr id="222" name="Rectangle 221">
              <a:extLst>
                <a:ext uri="{FF2B5EF4-FFF2-40B4-BE49-F238E27FC236}">
                  <a16:creationId xmlns:a16="http://schemas.microsoft.com/office/drawing/2014/main" id="{9D6ED457-FBC2-4171-A219-C1EE872DD8CD}"/>
                </a:ext>
              </a:extLst>
            </p:cNvPr>
            <p:cNvSpPr/>
            <p:nvPr/>
          </p:nvSpPr>
          <p:spPr bwMode="auto">
            <a:xfrm>
              <a:off x="7464329" y="3559755"/>
              <a:ext cx="288291" cy="277611"/>
            </a:xfrm>
            <a:prstGeom prst="rect">
              <a:avLst/>
            </a:prstGeom>
            <a:grpFill/>
            <a:ln>
              <a:solidFill>
                <a:schemeClr val="accent1">
                  <a:lumMod val="50000"/>
                </a:schemeClr>
              </a:solidFill>
              <a:prstDash val="solid"/>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accent1">
                      <a:lumMod val="50000"/>
                    </a:schemeClr>
                  </a:solidFill>
                  <a:ea typeface="Gotham Rounded Book" charset="0"/>
                  <a:cs typeface="Gotham Rounded Book" charset="0"/>
                </a:rPr>
                <a:t>C3</a:t>
              </a:r>
            </a:p>
          </p:txBody>
        </p:sp>
      </p:grpSp>
      <p:grpSp>
        <p:nvGrpSpPr>
          <p:cNvPr id="223" name="Group 222">
            <a:extLst>
              <a:ext uri="{FF2B5EF4-FFF2-40B4-BE49-F238E27FC236}">
                <a16:creationId xmlns:a16="http://schemas.microsoft.com/office/drawing/2014/main" id="{A369979A-3040-4DF2-AF94-A673DAF021CC}"/>
              </a:ext>
            </a:extLst>
          </p:cNvPr>
          <p:cNvGrpSpPr/>
          <p:nvPr/>
        </p:nvGrpSpPr>
        <p:grpSpPr>
          <a:xfrm>
            <a:off x="6430258" y="4118066"/>
            <a:ext cx="317120" cy="607562"/>
            <a:chOff x="7464329" y="3285037"/>
            <a:chExt cx="288291" cy="552329"/>
          </a:xfrm>
          <a:solidFill>
            <a:schemeClr val="accent1">
              <a:lumMod val="50000"/>
            </a:schemeClr>
          </a:solidFill>
        </p:grpSpPr>
        <p:cxnSp>
          <p:nvCxnSpPr>
            <p:cNvPr id="224" name="Straight Connector 223">
              <a:extLst>
                <a:ext uri="{FF2B5EF4-FFF2-40B4-BE49-F238E27FC236}">
                  <a16:creationId xmlns:a16="http://schemas.microsoft.com/office/drawing/2014/main" id="{0F56D315-A08E-4242-A6BF-2E01B869CE6C}"/>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25" name="Rectangle 224">
              <a:extLst>
                <a:ext uri="{FF2B5EF4-FFF2-40B4-BE49-F238E27FC236}">
                  <a16:creationId xmlns:a16="http://schemas.microsoft.com/office/drawing/2014/main" id="{8C973D02-B920-450C-AADD-9756CD424C8E}"/>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226" name="Group 225">
            <a:extLst>
              <a:ext uri="{FF2B5EF4-FFF2-40B4-BE49-F238E27FC236}">
                <a16:creationId xmlns:a16="http://schemas.microsoft.com/office/drawing/2014/main" id="{71494A09-42F5-4D5A-8683-5B92F4B3B0C9}"/>
              </a:ext>
            </a:extLst>
          </p:cNvPr>
          <p:cNvGrpSpPr/>
          <p:nvPr/>
        </p:nvGrpSpPr>
        <p:grpSpPr>
          <a:xfrm>
            <a:off x="5372356" y="4118066"/>
            <a:ext cx="317120" cy="607562"/>
            <a:chOff x="7464329" y="3285037"/>
            <a:chExt cx="288291" cy="552329"/>
          </a:xfrm>
          <a:solidFill>
            <a:schemeClr val="accent1">
              <a:lumMod val="50000"/>
            </a:schemeClr>
          </a:solidFill>
        </p:grpSpPr>
        <p:cxnSp>
          <p:nvCxnSpPr>
            <p:cNvPr id="227" name="Straight Connector 226">
              <a:extLst>
                <a:ext uri="{FF2B5EF4-FFF2-40B4-BE49-F238E27FC236}">
                  <a16:creationId xmlns:a16="http://schemas.microsoft.com/office/drawing/2014/main" id="{50F2BF0F-7A1C-4D6C-9A23-910746E692D8}"/>
                </a:ext>
              </a:extLst>
            </p:cNvPr>
            <p:cNvCxnSpPr>
              <a:cxnSpLocks/>
            </p:cNvCxnSpPr>
            <p:nvPr/>
          </p:nvCxnSpPr>
          <p:spPr bwMode="auto">
            <a:xfrm>
              <a:off x="7608474" y="3285037"/>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28" name="Rectangle 227">
              <a:extLst>
                <a:ext uri="{FF2B5EF4-FFF2-40B4-BE49-F238E27FC236}">
                  <a16:creationId xmlns:a16="http://schemas.microsoft.com/office/drawing/2014/main" id="{651E3FC9-4753-4258-886A-BC67C1334825}"/>
                </a:ext>
              </a:extLst>
            </p:cNvPr>
            <p:cNvSpPr/>
            <p:nvPr/>
          </p:nvSpPr>
          <p:spPr bwMode="auto">
            <a:xfrm>
              <a:off x="7464329" y="3559755"/>
              <a:ext cx="288291" cy="277611"/>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W</a:t>
              </a:r>
            </a:p>
          </p:txBody>
        </p:sp>
      </p:grpSp>
      <p:grpSp>
        <p:nvGrpSpPr>
          <p:cNvPr id="229" name="Group 228">
            <a:extLst>
              <a:ext uri="{FF2B5EF4-FFF2-40B4-BE49-F238E27FC236}">
                <a16:creationId xmlns:a16="http://schemas.microsoft.com/office/drawing/2014/main" id="{9A451B98-D92A-45AB-912D-67E52AD54BF3}"/>
              </a:ext>
            </a:extLst>
          </p:cNvPr>
          <p:cNvGrpSpPr/>
          <p:nvPr/>
        </p:nvGrpSpPr>
        <p:grpSpPr>
          <a:xfrm>
            <a:off x="1070898" y="4160923"/>
            <a:ext cx="1372862" cy="566209"/>
            <a:chOff x="993617" y="3892296"/>
            <a:chExt cx="1372862" cy="566209"/>
          </a:xfrm>
          <a:solidFill>
            <a:schemeClr val="accent1">
              <a:lumMod val="50000"/>
            </a:schemeClr>
          </a:solidFill>
        </p:grpSpPr>
        <p:grpSp>
          <p:nvGrpSpPr>
            <p:cNvPr id="230" name="Group 229">
              <a:extLst>
                <a:ext uri="{FF2B5EF4-FFF2-40B4-BE49-F238E27FC236}">
                  <a16:creationId xmlns:a16="http://schemas.microsoft.com/office/drawing/2014/main" id="{0C380502-2F38-43A7-BC51-7E9913E611C8}"/>
                </a:ext>
              </a:extLst>
            </p:cNvPr>
            <p:cNvGrpSpPr/>
            <p:nvPr/>
          </p:nvGrpSpPr>
          <p:grpSpPr>
            <a:xfrm>
              <a:off x="993617" y="3892296"/>
              <a:ext cx="317120" cy="566209"/>
              <a:chOff x="1206752" y="3877056"/>
              <a:chExt cx="317120" cy="566209"/>
            </a:xfrm>
            <a:grpFill/>
          </p:grpSpPr>
          <p:cxnSp>
            <p:nvCxnSpPr>
              <p:cNvPr id="237" name="Straight Connector 236">
                <a:extLst>
                  <a:ext uri="{FF2B5EF4-FFF2-40B4-BE49-F238E27FC236}">
                    <a16:creationId xmlns:a16="http://schemas.microsoft.com/office/drawing/2014/main" id="{86AD9336-7B85-4E83-A8C1-BAEC9CCBC676}"/>
                  </a:ext>
                </a:extLst>
              </p:cNvPr>
              <p:cNvCxnSpPr>
                <a:cxnSpLocks/>
              </p:cNvCxnSpPr>
              <p:nvPr/>
            </p:nvCxnSpPr>
            <p:spPr bwMode="auto">
              <a:xfrm>
                <a:off x="1365312"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38" name="Rectangle 237">
                <a:extLst>
                  <a:ext uri="{FF2B5EF4-FFF2-40B4-BE49-F238E27FC236}">
                    <a16:creationId xmlns:a16="http://schemas.microsoft.com/office/drawing/2014/main" id="{8F4BC884-E6DE-489D-BBA2-A9E7360F9E5B}"/>
                  </a:ext>
                </a:extLst>
              </p:cNvPr>
              <p:cNvSpPr/>
              <p:nvPr/>
            </p:nvSpPr>
            <p:spPr bwMode="auto">
              <a:xfrm>
                <a:off x="1206752"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C1</a:t>
                </a:r>
              </a:p>
            </p:txBody>
          </p:sp>
        </p:grpSp>
        <p:grpSp>
          <p:nvGrpSpPr>
            <p:cNvPr id="231" name="Group 230">
              <a:extLst>
                <a:ext uri="{FF2B5EF4-FFF2-40B4-BE49-F238E27FC236}">
                  <a16:creationId xmlns:a16="http://schemas.microsoft.com/office/drawing/2014/main" id="{F0F3ED8C-01C4-4474-908D-F1F9668BBF02}"/>
                </a:ext>
              </a:extLst>
            </p:cNvPr>
            <p:cNvGrpSpPr/>
            <p:nvPr/>
          </p:nvGrpSpPr>
          <p:grpSpPr>
            <a:xfrm>
              <a:off x="1521488" y="3892296"/>
              <a:ext cx="317120" cy="566209"/>
              <a:chOff x="1582719" y="3877056"/>
              <a:chExt cx="317120" cy="566209"/>
            </a:xfrm>
            <a:grpFill/>
          </p:grpSpPr>
          <p:cxnSp>
            <p:nvCxnSpPr>
              <p:cNvPr id="235" name="Straight Connector 234">
                <a:extLst>
                  <a:ext uri="{FF2B5EF4-FFF2-40B4-BE49-F238E27FC236}">
                    <a16:creationId xmlns:a16="http://schemas.microsoft.com/office/drawing/2014/main" id="{7A899DE7-0D3C-42F8-B7D5-AC6DD4F59FB6}"/>
                  </a:ext>
                </a:extLst>
              </p:cNvPr>
              <p:cNvCxnSpPr>
                <a:cxnSpLocks/>
              </p:cNvCxnSpPr>
              <p:nvPr/>
            </p:nvCxnSpPr>
            <p:spPr bwMode="auto">
              <a:xfrm>
                <a:off x="1741279"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36" name="Rectangle 235">
                <a:extLst>
                  <a:ext uri="{FF2B5EF4-FFF2-40B4-BE49-F238E27FC236}">
                    <a16:creationId xmlns:a16="http://schemas.microsoft.com/office/drawing/2014/main" id="{4B0D7C8C-468C-4372-8E62-A5942FEBD096}"/>
                  </a:ext>
                </a:extLst>
              </p:cNvPr>
              <p:cNvSpPr/>
              <p:nvPr/>
            </p:nvSpPr>
            <p:spPr bwMode="auto">
              <a:xfrm>
                <a:off x="1582719"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C2</a:t>
                </a:r>
              </a:p>
            </p:txBody>
          </p:sp>
        </p:grpSp>
        <p:grpSp>
          <p:nvGrpSpPr>
            <p:cNvPr id="232" name="Group 231">
              <a:extLst>
                <a:ext uri="{FF2B5EF4-FFF2-40B4-BE49-F238E27FC236}">
                  <a16:creationId xmlns:a16="http://schemas.microsoft.com/office/drawing/2014/main" id="{65855C59-9D0A-409F-9CF5-458A2D3AEE35}"/>
                </a:ext>
              </a:extLst>
            </p:cNvPr>
            <p:cNvGrpSpPr/>
            <p:nvPr/>
          </p:nvGrpSpPr>
          <p:grpSpPr>
            <a:xfrm>
              <a:off x="2049359" y="3892296"/>
              <a:ext cx="317120" cy="566209"/>
              <a:chOff x="1946510" y="3877056"/>
              <a:chExt cx="317120" cy="566209"/>
            </a:xfrm>
            <a:grpFill/>
          </p:grpSpPr>
          <p:cxnSp>
            <p:nvCxnSpPr>
              <p:cNvPr id="233" name="Straight Connector 232">
                <a:extLst>
                  <a:ext uri="{FF2B5EF4-FFF2-40B4-BE49-F238E27FC236}">
                    <a16:creationId xmlns:a16="http://schemas.microsoft.com/office/drawing/2014/main" id="{42D3B32D-FF98-4997-9AF1-6A1790E8DED0}"/>
                  </a:ext>
                </a:extLst>
              </p:cNvPr>
              <p:cNvCxnSpPr>
                <a:cxnSpLocks/>
              </p:cNvCxnSpPr>
              <p:nvPr/>
            </p:nvCxnSpPr>
            <p:spPr bwMode="auto">
              <a:xfrm>
                <a:off x="2105070" y="3877056"/>
                <a:ext cx="0" cy="274718"/>
              </a:xfrm>
              <a:prstGeom prst="line">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34" name="Rectangle 233">
                <a:extLst>
                  <a:ext uri="{FF2B5EF4-FFF2-40B4-BE49-F238E27FC236}">
                    <a16:creationId xmlns:a16="http://schemas.microsoft.com/office/drawing/2014/main" id="{F3F9EA7E-1EDA-45B7-B8DF-760FA842DCBF}"/>
                  </a:ext>
                </a:extLst>
              </p:cNvPr>
              <p:cNvSpPr/>
              <p:nvPr/>
            </p:nvSpPr>
            <p:spPr bwMode="auto">
              <a:xfrm>
                <a:off x="1946510" y="4137893"/>
                <a:ext cx="317120" cy="305372"/>
              </a:xfrm>
              <a:prstGeom prst="rect">
                <a:avLst/>
              </a:prstGeom>
              <a:grp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C3</a:t>
                </a:r>
              </a:p>
            </p:txBody>
          </p:sp>
        </p:grpSp>
      </p:grpSp>
      <p:grpSp>
        <p:nvGrpSpPr>
          <p:cNvPr id="239" name="Group 238">
            <a:extLst>
              <a:ext uri="{FF2B5EF4-FFF2-40B4-BE49-F238E27FC236}">
                <a16:creationId xmlns:a16="http://schemas.microsoft.com/office/drawing/2014/main" id="{9C6B287F-A741-4306-AF77-5E874F18F8A5}"/>
              </a:ext>
            </a:extLst>
          </p:cNvPr>
          <p:cNvGrpSpPr/>
          <p:nvPr/>
        </p:nvGrpSpPr>
        <p:grpSpPr>
          <a:xfrm>
            <a:off x="3044308" y="3794387"/>
            <a:ext cx="1955217" cy="932745"/>
            <a:chOff x="3055738" y="3579100"/>
            <a:chExt cx="1955217" cy="932745"/>
          </a:xfrm>
          <a:solidFill>
            <a:schemeClr val="bg2"/>
          </a:solidFill>
        </p:grpSpPr>
        <p:sp>
          <p:nvSpPr>
            <p:cNvPr id="240" name="Rectangle 239">
              <a:extLst>
                <a:ext uri="{FF2B5EF4-FFF2-40B4-BE49-F238E27FC236}">
                  <a16:creationId xmlns:a16="http://schemas.microsoft.com/office/drawing/2014/main" id="{3867F372-6EEC-4EAE-BACA-B889B2320799}"/>
                </a:ext>
              </a:extLst>
            </p:cNvPr>
            <p:cNvSpPr/>
            <p:nvPr/>
          </p:nvSpPr>
          <p:spPr bwMode="auto">
            <a:xfrm>
              <a:off x="3055738" y="3579100"/>
              <a:ext cx="1955217" cy="369500"/>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RAID-0</a:t>
              </a:r>
            </a:p>
          </p:txBody>
        </p:sp>
        <p:grpSp>
          <p:nvGrpSpPr>
            <p:cNvPr id="241" name="Group 240">
              <a:extLst>
                <a:ext uri="{FF2B5EF4-FFF2-40B4-BE49-F238E27FC236}">
                  <a16:creationId xmlns:a16="http://schemas.microsoft.com/office/drawing/2014/main" id="{A4E319E7-D6F9-4B74-8DE3-8DA34295B762}"/>
                </a:ext>
              </a:extLst>
            </p:cNvPr>
            <p:cNvGrpSpPr/>
            <p:nvPr/>
          </p:nvGrpSpPr>
          <p:grpSpPr>
            <a:xfrm>
              <a:off x="3346915" y="3945636"/>
              <a:ext cx="1372862" cy="566209"/>
              <a:chOff x="993617" y="3892296"/>
              <a:chExt cx="1372862" cy="566209"/>
            </a:xfrm>
            <a:grpFill/>
          </p:grpSpPr>
          <p:grpSp>
            <p:nvGrpSpPr>
              <p:cNvPr id="242" name="Group 241">
                <a:extLst>
                  <a:ext uri="{FF2B5EF4-FFF2-40B4-BE49-F238E27FC236}">
                    <a16:creationId xmlns:a16="http://schemas.microsoft.com/office/drawing/2014/main" id="{E2A98481-E921-46B2-9364-E428403678C7}"/>
                  </a:ext>
                </a:extLst>
              </p:cNvPr>
              <p:cNvGrpSpPr/>
              <p:nvPr/>
            </p:nvGrpSpPr>
            <p:grpSpPr>
              <a:xfrm>
                <a:off x="993617" y="3892296"/>
                <a:ext cx="317120" cy="566209"/>
                <a:chOff x="1206752" y="3877056"/>
                <a:chExt cx="317120" cy="566209"/>
              </a:xfrm>
              <a:grpFill/>
            </p:grpSpPr>
            <p:cxnSp>
              <p:nvCxnSpPr>
                <p:cNvPr id="249" name="Straight Connector 248">
                  <a:extLst>
                    <a:ext uri="{FF2B5EF4-FFF2-40B4-BE49-F238E27FC236}">
                      <a16:creationId xmlns:a16="http://schemas.microsoft.com/office/drawing/2014/main" id="{2B052E25-42F7-4B98-BA7A-48A20C148487}"/>
                    </a:ext>
                  </a:extLst>
                </p:cNvPr>
                <p:cNvCxnSpPr>
                  <a:cxnSpLocks/>
                </p:cNvCxnSpPr>
                <p:nvPr/>
              </p:nvCxnSpPr>
              <p:spPr bwMode="auto">
                <a:xfrm>
                  <a:off x="1365312"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50" name="Rectangle 249">
                  <a:extLst>
                    <a:ext uri="{FF2B5EF4-FFF2-40B4-BE49-F238E27FC236}">
                      <a16:creationId xmlns:a16="http://schemas.microsoft.com/office/drawing/2014/main" id="{47343F94-ACDF-4D32-AA59-BC84CBF3B4B9}"/>
                    </a:ext>
                  </a:extLst>
                </p:cNvPr>
                <p:cNvSpPr/>
                <p:nvPr/>
              </p:nvSpPr>
              <p:spPr bwMode="auto">
                <a:xfrm>
                  <a:off x="1206752"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C1</a:t>
                  </a:r>
                </a:p>
              </p:txBody>
            </p:sp>
          </p:grpSp>
          <p:grpSp>
            <p:nvGrpSpPr>
              <p:cNvPr id="243" name="Group 242">
                <a:extLst>
                  <a:ext uri="{FF2B5EF4-FFF2-40B4-BE49-F238E27FC236}">
                    <a16:creationId xmlns:a16="http://schemas.microsoft.com/office/drawing/2014/main" id="{3DA6997C-F880-41DC-A8D7-99ECE8AE9829}"/>
                  </a:ext>
                </a:extLst>
              </p:cNvPr>
              <p:cNvGrpSpPr/>
              <p:nvPr/>
            </p:nvGrpSpPr>
            <p:grpSpPr>
              <a:xfrm>
                <a:off x="1521488" y="3892296"/>
                <a:ext cx="317120" cy="566209"/>
                <a:chOff x="1582719" y="3877056"/>
                <a:chExt cx="317120" cy="566209"/>
              </a:xfrm>
              <a:grpFill/>
            </p:grpSpPr>
            <p:cxnSp>
              <p:nvCxnSpPr>
                <p:cNvPr id="247" name="Straight Connector 246">
                  <a:extLst>
                    <a:ext uri="{FF2B5EF4-FFF2-40B4-BE49-F238E27FC236}">
                      <a16:creationId xmlns:a16="http://schemas.microsoft.com/office/drawing/2014/main" id="{9479CA6E-EB60-446B-B90A-C02D25D25411}"/>
                    </a:ext>
                  </a:extLst>
                </p:cNvPr>
                <p:cNvCxnSpPr>
                  <a:cxnSpLocks/>
                </p:cNvCxnSpPr>
                <p:nvPr/>
              </p:nvCxnSpPr>
              <p:spPr bwMode="auto">
                <a:xfrm>
                  <a:off x="1741279"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48" name="Rectangle 247">
                  <a:extLst>
                    <a:ext uri="{FF2B5EF4-FFF2-40B4-BE49-F238E27FC236}">
                      <a16:creationId xmlns:a16="http://schemas.microsoft.com/office/drawing/2014/main" id="{EFAAB562-7E9D-48DF-A0EC-DBD5A1AED0EB}"/>
                    </a:ext>
                  </a:extLst>
                </p:cNvPr>
                <p:cNvSpPr/>
                <p:nvPr/>
              </p:nvSpPr>
              <p:spPr bwMode="auto">
                <a:xfrm>
                  <a:off x="1582719"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C2</a:t>
                  </a:r>
                </a:p>
              </p:txBody>
            </p:sp>
          </p:grpSp>
          <p:grpSp>
            <p:nvGrpSpPr>
              <p:cNvPr id="244" name="Group 243">
                <a:extLst>
                  <a:ext uri="{FF2B5EF4-FFF2-40B4-BE49-F238E27FC236}">
                    <a16:creationId xmlns:a16="http://schemas.microsoft.com/office/drawing/2014/main" id="{0911CA5D-F5C8-4C1B-9A84-D075ADCF1399}"/>
                  </a:ext>
                </a:extLst>
              </p:cNvPr>
              <p:cNvGrpSpPr/>
              <p:nvPr/>
            </p:nvGrpSpPr>
            <p:grpSpPr>
              <a:xfrm>
                <a:off x="2049359" y="3892296"/>
                <a:ext cx="317120" cy="566209"/>
                <a:chOff x="1946510" y="3877056"/>
                <a:chExt cx="317120" cy="566209"/>
              </a:xfrm>
              <a:grpFill/>
            </p:grpSpPr>
            <p:cxnSp>
              <p:nvCxnSpPr>
                <p:cNvPr id="245" name="Straight Connector 244">
                  <a:extLst>
                    <a:ext uri="{FF2B5EF4-FFF2-40B4-BE49-F238E27FC236}">
                      <a16:creationId xmlns:a16="http://schemas.microsoft.com/office/drawing/2014/main" id="{A78838EE-4856-49A3-8C60-B41C2B99757A}"/>
                    </a:ext>
                  </a:extLst>
                </p:cNvPr>
                <p:cNvCxnSpPr>
                  <a:cxnSpLocks/>
                </p:cNvCxnSpPr>
                <p:nvPr/>
              </p:nvCxnSpPr>
              <p:spPr bwMode="auto">
                <a:xfrm>
                  <a:off x="2105070" y="3877056"/>
                  <a:ext cx="0" cy="274718"/>
                </a:xfrm>
                <a:prstGeom prst="line">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cxnSp>
            <p:sp>
              <p:nvSpPr>
                <p:cNvPr id="246" name="Rectangle 245">
                  <a:extLst>
                    <a:ext uri="{FF2B5EF4-FFF2-40B4-BE49-F238E27FC236}">
                      <a16:creationId xmlns:a16="http://schemas.microsoft.com/office/drawing/2014/main" id="{47AB1468-5CF2-4F8E-A301-FBFC9A7C0AFC}"/>
                    </a:ext>
                  </a:extLst>
                </p:cNvPr>
                <p:cNvSpPr/>
                <p:nvPr/>
              </p:nvSpPr>
              <p:spPr bwMode="auto">
                <a:xfrm>
                  <a:off x="1946510" y="4137893"/>
                  <a:ext cx="317120" cy="305372"/>
                </a:xfrm>
                <a:prstGeom prst="rect">
                  <a:avLst/>
                </a:prstGeom>
                <a:grpFill/>
                <a:ln>
                  <a:solidFill>
                    <a:schemeClr val="tx1">
                      <a:lumMod val="75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tx1">
                          <a:lumMod val="75000"/>
                        </a:schemeClr>
                      </a:solidFill>
                      <a:ea typeface="Gotham Rounded Book" charset="0"/>
                      <a:cs typeface="Gotham Rounded Book" charset="0"/>
                    </a:rPr>
                    <a:t>C3</a:t>
                  </a:r>
                </a:p>
              </p:txBody>
            </p:sp>
          </p:grpSp>
        </p:grpSp>
      </p:grpSp>
      <p:grpSp>
        <p:nvGrpSpPr>
          <p:cNvPr id="251" name="Group 250">
            <a:extLst>
              <a:ext uri="{FF2B5EF4-FFF2-40B4-BE49-F238E27FC236}">
                <a16:creationId xmlns:a16="http://schemas.microsoft.com/office/drawing/2014/main" id="{2DA4BC73-5224-4487-893E-FA90C0AE2420}"/>
              </a:ext>
            </a:extLst>
          </p:cNvPr>
          <p:cNvGrpSpPr/>
          <p:nvPr/>
        </p:nvGrpSpPr>
        <p:grpSpPr>
          <a:xfrm>
            <a:off x="4247738" y="2276081"/>
            <a:ext cx="527817" cy="484317"/>
            <a:chOff x="4148446" y="2302586"/>
            <a:chExt cx="527817" cy="484317"/>
          </a:xfrm>
        </p:grpSpPr>
        <p:sp>
          <p:nvSpPr>
            <p:cNvPr id="252" name="Rectangle 251">
              <a:extLst>
                <a:ext uri="{FF2B5EF4-FFF2-40B4-BE49-F238E27FC236}">
                  <a16:creationId xmlns:a16="http://schemas.microsoft.com/office/drawing/2014/main" id="{9A99FB93-D457-45FE-8F1E-43C54753CF50}"/>
                </a:ext>
              </a:extLst>
            </p:cNvPr>
            <p:cNvSpPr/>
            <p:nvPr/>
          </p:nvSpPr>
          <p:spPr>
            <a:xfrm>
              <a:off x="4148446" y="2302586"/>
              <a:ext cx="527817" cy="4832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53" name="Group 252">
              <a:extLst>
                <a:ext uri="{FF2B5EF4-FFF2-40B4-BE49-F238E27FC236}">
                  <a16:creationId xmlns:a16="http://schemas.microsoft.com/office/drawing/2014/main" id="{85D72491-59DD-4698-861C-496AE3B90999}"/>
                </a:ext>
              </a:extLst>
            </p:cNvPr>
            <p:cNvGrpSpPr/>
            <p:nvPr/>
          </p:nvGrpSpPr>
          <p:grpSpPr>
            <a:xfrm>
              <a:off x="4154327" y="2302918"/>
              <a:ext cx="514605" cy="483985"/>
              <a:chOff x="3682739" y="1943478"/>
              <a:chExt cx="622673" cy="585623"/>
            </a:xfrm>
          </p:grpSpPr>
          <p:sp>
            <p:nvSpPr>
              <p:cNvPr id="254" name="Rectangle 253">
                <a:extLst>
                  <a:ext uri="{FF2B5EF4-FFF2-40B4-BE49-F238E27FC236}">
                    <a16:creationId xmlns:a16="http://schemas.microsoft.com/office/drawing/2014/main" id="{6F9E78D4-A7C4-4D08-A7B1-D570A5FC107C}"/>
                  </a:ext>
                </a:extLst>
              </p:cNvPr>
              <p:cNvSpPr/>
              <p:nvPr/>
            </p:nvSpPr>
            <p:spPr>
              <a:xfrm>
                <a:off x="3682739" y="1943478"/>
                <a:ext cx="622673" cy="585623"/>
              </a:xfrm>
              <a:prstGeom prst="rect">
                <a:avLst/>
              </a:prstGeom>
              <a:noFill/>
              <a:ln w="254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grpSp>
            <p:nvGrpSpPr>
              <p:cNvPr id="255" name="Group 254">
                <a:extLst>
                  <a:ext uri="{FF2B5EF4-FFF2-40B4-BE49-F238E27FC236}">
                    <a16:creationId xmlns:a16="http://schemas.microsoft.com/office/drawing/2014/main" id="{59B44007-F75F-4C09-A2F2-C07B4B5AC52D}"/>
                  </a:ext>
                </a:extLst>
              </p:cNvPr>
              <p:cNvGrpSpPr/>
              <p:nvPr/>
            </p:nvGrpSpPr>
            <p:grpSpPr>
              <a:xfrm>
                <a:off x="3765361" y="2174717"/>
                <a:ext cx="457428" cy="123144"/>
                <a:chOff x="4183403" y="2695820"/>
                <a:chExt cx="277188" cy="77884"/>
              </a:xfrm>
              <a:solidFill>
                <a:schemeClr val="accent1"/>
              </a:solidFill>
            </p:grpSpPr>
            <p:sp>
              <p:nvSpPr>
                <p:cNvPr id="256" name="Freeform 24">
                  <a:extLst>
                    <a:ext uri="{FF2B5EF4-FFF2-40B4-BE49-F238E27FC236}">
                      <a16:creationId xmlns:a16="http://schemas.microsoft.com/office/drawing/2014/main" id="{AEFB6FE7-BBAA-420A-A835-59E664C3012F}"/>
                    </a:ext>
                  </a:extLst>
                </p:cNvPr>
                <p:cNvSpPr>
                  <a:spLocks/>
                </p:cNvSpPr>
                <p:nvPr/>
              </p:nvSpPr>
              <p:spPr bwMode="auto">
                <a:xfrm>
                  <a:off x="4183403" y="2716621"/>
                  <a:ext cx="53212" cy="56599"/>
                </a:xfrm>
                <a:custGeom>
                  <a:avLst/>
                  <a:gdLst>
                    <a:gd name="T0" fmla="*/ 159 w 313"/>
                    <a:gd name="T1" fmla="*/ 334 h 334"/>
                    <a:gd name="T2" fmla="*/ 155 w 313"/>
                    <a:gd name="T3" fmla="*/ 334 h 334"/>
                    <a:gd name="T4" fmla="*/ 113 w 313"/>
                    <a:gd name="T5" fmla="*/ 302 h 334"/>
                    <a:gd name="T6" fmla="*/ 4 w 313"/>
                    <a:gd name="T7" fmla="*/ 54 h 334"/>
                    <a:gd name="T8" fmla="*/ 0 w 313"/>
                    <a:gd name="T9" fmla="*/ 36 h 334"/>
                    <a:gd name="T10" fmla="*/ 37 w 313"/>
                    <a:gd name="T11" fmla="*/ 0 h 334"/>
                    <a:gd name="T12" fmla="*/ 74 w 313"/>
                    <a:gd name="T13" fmla="*/ 27 h 334"/>
                    <a:gd name="T14" fmla="*/ 157 w 313"/>
                    <a:gd name="T15" fmla="*/ 242 h 334"/>
                    <a:gd name="T16" fmla="*/ 242 w 313"/>
                    <a:gd name="T17" fmla="*/ 26 h 334"/>
                    <a:gd name="T18" fmla="*/ 277 w 313"/>
                    <a:gd name="T19" fmla="*/ 0 h 334"/>
                    <a:gd name="T20" fmla="*/ 313 w 313"/>
                    <a:gd name="T21" fmla="*/ 36 h 334"/>
                    <a:gd name="T22" fmla="*/ 309 w 313"/>
                    <a:gd name="T23" fmla="*/ 54 h 334"/>
                    <a:gd name="T24" fmla="*/ 201 w 313"/>
                    <a:gd name="T25" fmla="*/ 302 h 334"/>
                    <a:gd name="T26" fmla="*/ 159 w 313"/>
                    <a:gd name="T27"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3" h="334">
                      <a:moveTo>
                        <a:pt x="159" y="334"/>
                      </a:moveTo>
                      <a:cubicBezTo>
                        <a:pt x="155" y="334"/>
                        <a:pt x="155" y="334"/>
                        <a:pt x="155" y="334"/>
                      </a:cubicBezTo>
                      <a:cubicBezTo>
                        <a:pt x="135" y="334"/>
                        <a:pt x="121" y="322"/>
                        <a:pt x="113" y="302"/>
                      </a:cubicBezTo>
                      <a:cubicBezTo>
                        <a:pt x="4" y="54"/>
                        <a:pt x="4" y="54"/>
                        <a:pt x="4" y="54"/>
                      </a:cubicBezTo>
                      <a:cubicBezTo>
                        <a:pt x="3" y="49"/>
                        <a:pt x="0" y="43"/>
                        <a:pt x="0" y="36"/>
                      </a:cubicBezTo>
                      <a:cubicBezTo>
                        <a:pt x="0" y="18"/>
                        <a:pt x="17" y="0"/>
                        <a:pt x="37" y="0"/>
                      </a:cubicBezTo>
                      <a:cubicBezTo>
                        <a:pt x="57" y="0"/>
                        <a:pt x="68" y="12"/>
                        <a:pt x="74" y="27"/>
                      </a:cubicBezTo>
                      <a:cubicBezTo>
                        <a:pt x="157" y="242"/>
                        <a:pt x="157" y="242"/>
                        <a:pt x="157" y="242"/>
                      </a:cubicBezTo>
                      <a:cubicBezTo>
                        <a:pt x="242" y="26"/>
                        <a:pt x="242" y="26"/>
                        <a:pt x="242" y="26"/>
                      </a:cubicBezTo>
                      <a:cubicBezTo>
                        <a:pt x="248" y="13"/>
                        <a:pt x="257" y="0"/>
                        <a:pt x="277" y="0"/>
                      </a:cubicBezTo>
                      <a:cubicBezTo>
                        <a:pt x="297" y="0"/>
                        <a:pt x="313" y="16"/>
                        <a:pt x="313" y="36"/>
                      </a:cubicBezTo>
                      <a:cubicBezTo>
                        <a:pt x="313" y="43"/>
                        <a:pt x="311" y="50"/>
                        <a:pt x="309" y="54"/>
                      </a:cubicBezTo>
                      <a:cubicBezTo>
                        <a:pt x="201" y="302"/>
                        <a:pt x="201" y="302"/>
                        <a:pt x="201" y="302"/>
                      </a:cubicBezTo>
                      <a:cubicBezTo>
                        <a:pt x="192" y="321"/>
                        <a:pt x="179" y="334"/>
                        <a:pt x="159" y="334"/>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257" name="Freeform 25">
                  <a:extLst>
                    <a:ext uri="{FF2B5EF4-FFF2-40B4-BE49-F238E27FC236}">
                      <a16:creationId xmlns:a16="http://schemas.microsoft.com/office/drawing/2014/main" id="{D12639C3-B3E9-46A2-B578-B30D13CE9B06}"/>
                    </a:ext>
                  </a:extLst>
                </p:cNvPr>
                <p:cNvSpPr>
                  <a:spLocks/>
                </p:cNvSpPr>
                <p:nvPr/>
              </p:nvSpPr>
              <p:spPr bwMode="auto">
                <a:xfrm>
                  <a:off x="4247258" y="2716138"/>
                  <a:ext cx="83689" cy="56599"/>
                </a:xfrm>
                <a:custGeom>
                  <a:avLst/>
                  <a:gdLst>
                    <a:gd name="T0" fmla="*/ 0 w 493"/>
                    <a:gd name="T1" fmla="*/ 41 h 334"/>
                    <a:gd name="T2" fmla="*/ 37 w 493"/>
                    <a:gd name="T3" fmla="*/ 3 h 334"/>
                    <a:gd name="T4" fmla="*/ 74 w 493"/>
                    <a:gd name="T5" fmla="*/ 41 h 334"/>
                    <a:gd name="T6" fmla="*/ 74 w 493"/>
                    <a:gd name="T7" fmla="*/ 56 h 334"/>
                    <a:gd name="T8" fmla="*/ 173 w 493"/>
                    <a:gd name="T9" fmla="*/ 0 h 334"/>
                    <a:gd name="T10" fmla="*/ 270 w 493"/>
                    <a:gd name="T11" fmla="*/ 57 h 334"/>
                    <a:gd name="T12" fmla="*/ 379 w 493"/>
                    <a:gd name="T13" fmla="*/ 0 h 334"/>
                    <a:gd name="T14" fmla="*/ 493 w 493"/>
                    <a:gd name="T15" fmla="*/ 124 h 334"/>
                    <a:gd name="T16" fmla="*/ 493 w 493"/>
                    <a:gd name="T17" fmla="*/ 298 h 334"/>
                    <a:gd name="T18" fmla="*/ 456 w 493"/>
                    <a:gd name="T19" fmla="*/ 334 h 334"/>
                    <a:gd name="T20" fmla="*/ 419 w 493"/>
                    <a:gd name="T21" fmla="*/ 298 h 334"/>
                    <a:gd name="T22" fmla="*/ 419 w 493"/>
                    <a:gd name="T23" fmla="*/ 147 h 334"/>
                    <a:gd name="T24" fmla="*/ 353 w 493"/>
                    <a:gd name="T25" fmla="*/ 68 h 334"/>
                    <a:gd name="T26" fmla="*/ 284 w 493"/>
                    <a:gd name="T27" fmla="*/ 148 h 334"/>
                    <a:gd name="T28" fmla="*/ 284 w 493"/>
                    <a:gd name="T29" fmla="*/ 298 h 334"/>
                    <a:gd name="T30" fmla="*/ 247 w 493"/>
                    <a:gd name="T31" fmla="*/ 334 h 334"/>
                    <a:gd name="T32" fmla="*/ 209 w 493"/>
                    <a:gd name="T33" fmla="*/ 298 h 334"/>
                    <a:gd name="T34" fmla="*/ 209 w 493"/>
                    <a:gd name="T35" fmla="*/ 146 h 334"/>
                    <a:gd name="T36" fmla="*/ 144 w 493"/>
                    <a:gd name="T37" fmla="*/ 68 h 334"/>
                    <a:gd name="T38" fmla="*/ 74 w 493"/>
                    <a:gd name="T39" fmla="*/ 148 h 334"/>
                    <a:gd name="T40" fmla="*/ 74 w 493"/>
                    <a:gd name="T41" fmla="*/ 298 h 334"/>
                    <a:gd name="T42" fmla="*/ 37 w 493"/>
                    <a:gd name="T43" fmla="*/ 334 h 334"/>
                    <a:gd name="T44" fmla="*/ 0 w 493"/>
                    <a:gd name="T45" fmla="*/ 298 h 334"/>
                    <a:gd name="T46" fmla="*/ 0 w 493"/>
                    <a:gd name="T47" fmla="*/ 4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3" h="334">
                      <a:moveTo>
                        <a:pt x="0" y="41"/>
                      </a:moveTo>
                      <a:cubicBezTo>
                        <a:pt x="0" y="20"/>
                        <a:pt x="16" y="3"/>
                        <a:pt x="37" y="3"/>
                      </a:cubicBezTo>
                      <a:cubicBezTo>
                        <a:pt x="58" y="3"/>
                        <a:pt x="74" y="20"/>
                        <a:pt x="74" y="41"/>
                      </a:cubicBezTo>
                      <a:cubicBezTo>
                        <a:pt x="74" y="56"/>
                        <a:pt x="74" y="56"/>
                        <a:pt x="74" y="56"/>
                      </a:cubicBezTo>
                      <a:cubicBezTo>
                        <a:pt x="95" y="27"/>
                        <a:pt x="123" y="0"/>
                        <a:pt x="173" y="0"/>
                      </a:cubicBezTo>
                      <a:cubicBezTo>
                        <a:pt x="220" y="0"/>
                        <a:pt x="253" y="23"/>
                        <a:pt x="270" y="57"/>
                      </a:cubicBezTo>
                      <a:cubicBezTo>
                        <a:pt x="296" y="23"/>
                        <a:pt x="330" y="0"/>
                        <a:pt x="379" y="0"/>
                      </a:cubicBezTo>
                      <a:cubicBezTo>
                        <a:pt x="450" y="0"/>
                        <a:pt x="493" y="45"/>
                        <a:pt x="493" y="124"/>
                      </a:cubicBezTo>
                      <a:cubicBezTo>
                        <a:pt x="493" y="298"/>
                        <a:pt x="493" y="298"/>
                        <a:pt x="493" y="298"/>
                      </a:cubicBezTo>
                      <a:cubicBezTo>
                        <a:pt x="493" y="318"/>
                        <a:pt x="477" y="334"/>
                        <a:pt x="456" y="334"/>
                      </a:cubicBezTo>
                      <a:cubicBezTo>
                        <a:pt x="435" y="334"/>
                        <a:pt x="419" y="318"/>
                        <a:pt x="419" y="298"/>
                      </a:cubicBezTo>
                      <a:cubicBezTo>
                        <a:pt x="419" y="147"/>
                        <a:pt x="419" y="147"/>
                        <a:pt x="419" y="147"/>
                      </a:cubicBezTo>
                      <a:cubicBezTo>
                        <a:pt x="419" y="95"/>
                        <a:pt x="395" y="68"/>
                        <a:pt x="353" y="68"/>
                      </a:cubicBezTo>
                      <a:cubicBezTo>
                        <a:pt x="312" y="68"/>
                        <a:pt x="284" y="96"/>
                        <a:pt x="284" y="148"/>
                      </a:cubicBezTo>
                      <a:cubicBezTo>
                        <a:pt x="284" y="298"/>
                        <a:pt x="284" y="298"/>
                        <a:pt x="284" y="298"/>
                      </a:cubicBezTo>
                      <a:cubicBezTo>
                        <a:pt x="284" y="318"/>
                        <a:pt x="267" y="334"/>
                        <a:pt x="247" y="334"/>
                      </a:cubicBezTo>
                      <a:cubicBezTo>
                        <a:pt x="226" y="334"/>
                        <a:pt x="209" y="318"/>
                        <a:pt x="209" y="298"/>
                      </a:cubicBezTo>
                      <a:cubicBezTo>
                        <a:pt x="209" y="146"/>
                        <a:pt x="209" y="146"/>
                        <a:pt x="209" y="146"/>
                      </a:cubicBezTo>
                      <a:cubicBezTo>
                        <a:pt x="209" y="96"/>
                        <a:pt x="185" y="68"/>
                        <a:pt x="144" y="68"/>
                      </a:cubicBezTo>
                      <a:cubicBezTo>
                        <a:pt x="102" y="68"/>
                        <a:pt x="74" y="99"/>
                        <a:pt x="74" y="148"/>
                      </a:cubicBezTo>
                      <a:cubicBezTo>
                        <a:pt x="74" y="298"/>
                        <a:pt x="74" y="298"/>
                        <a:pt x="74" y="298"/>
                      </a:cubicBezTo>
                      <a:cubicBezTo>
                        <a:pt x="74" y="318"/>
                        <a:pt x="58" y="334"/>
                        <a:pt x="37" y="334"/>
                      </a:cubicBezTo>
                      <a:cubicBezTo>
                        <a:pt x="16" y="334"/>
                        <a:pt x="0" y="318"/>
                        <a:pt x="0" y="298"/>
                      </a:cubicBezTo>
                      <a:lnTo>
                        <a:pt x="0" y="41"/>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258" name="Freeform 26">
                  <a:extLst>
                    <a:ext uri="{FF2B5EF4-FFF2-40B4-BE49-F238E27FC236}">
                      <a16:creationId xmlns:a16="http://schemas.microsoft.com/office/drawing/2014/main" id="{2DF67A8F-6458-4461-97E2-E0759C0AE2AE}"/>
                    </a:ext>
                  </a:extLst>
                </p:cNvPr>
                <p:cNvSpPr>
                  <a:spLocks noEditPoints="1"/>
                </p:cNvSpPr>
                <p:nvPr/>
              </p:nvSpPr>
              <p:spPr bwMode="auto">
                <a:xfrm>
                  <a:off x="4342073" y="2695820"/>
                  <a:ext cx="57082" cy="77884"/>
                </a:xfrm>
                <a:custGeom>
                  <a:avLst/>
                  <a:gdLst>
                    <a:gd name="T0" fmla="*/ 336 w 336"/>
                    <a:gd name="T1" fmla="*/ 418 h 458"/>
                    <a:gd name="T2" fmla="*/ 299 w 336"/>
                    <a:gd name="T3" fmla="*/ 454 h 458"/>
                    <a:gd name="T4" fmla="*/ 261 w 336"/>
                    <a:gd name="T5" fmla="*/ 418 h 458"/>
                    <a:gd name="T6" fmla="*/ 261 w 336"/>
                    <a:gd name="T7" fmla="*/ 397 h 458"/>
                    <a:gd name="T8" fmla="*/ 151 w 336"/>
                    <a:gd name="T9" fmla="*/ 458 h 458"/>
                    <a:gd name="T10" fmla="*/ 0 w 336"/>
                    <a:gd name="T11" fmla="*/ 290 h 458"/>
                    <a:gd name="T12" fmla="*/ 0 w 336"/>
                    <a:gd name="T13" fmla="*/ 289 h 458"/>
                    <a:gd name="T14" fmla="*/ 151 w 336"/>
                    <a:gd name="T15" fmla="*/ 120 h 458"/>
                    <a:gd name="T16" fmla="*/ 261 w 336"/>
                    <a:gd name="T17" fmla="*/ 177 h 458"/>
                    <a:gd name="T18" fmla="*/ 261 w 336"/>
                    <a:gd name="T19" fmla="*/ 37 h 458"/>
                    <a:gd name="T20" fmla="*/ 298 w 336"/>
                    <a:gd name="T21" fmla="*/ 0 h 458"/>
                    <a:gd name="T22" fmla="*/ 336 w 336"/>
                    <a:gd name="T23" fmla="*/ 37 h 458"/>
                    <a:gd name="T24" fmla="*/ 336 w 336"/>
                    <a:gd name="T25" fmla="*/ 418 h 458"/>
                    <a:gd name="T26" fmla="*/ 75 w 336"/>
                    <a:gd name="T27" fmla="*/ 289 h 458"/>
                    <a:gd name="T28" fmla="*/ 75 w 336"/>
                    <a:gd name="T29" fmla="*/ 290 h 458"/>
                    <a:gd name="T30" fmla="*/ 168 w 336"/>
                    <a:gd name="T31" fmla="*/ 394 h 458"/>
                    <a:gd name="T32" fmla="*/ 262 w 336"/>
                    <a:gd name="T33" fmla="*/ 290 h 458"/>
                    <a:gd name="T34" fmla="*/ 262 w 336"/>
                    <a:gd name="T35" fmla="*/ 289 h 458"/>
                    <a:gd name="T36" fmla="*/ 168 w 336"/>
                    <a:gd name="T37" fmla="*/ 185 h 458"/>
                    <a:gd name="T38" fmla="*/ 75 w 336"/>
                    <a:gd name="T39" fmla="*/ 28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6" h="458">
                      <a:moveTo>
                        <a:pt x="336" y="418"/>
                      </a:moveTo>
                      <a:cubicBezTo>
                        <a:pt x="336" y="438"/>
                        <a:pt x="319" y="454"/>
                        <a:pt x="299" y="454"/>
                      </a:cubicBezTo>
                      <a:cubicBezTo>
                        <a:pt x="278" y="454"/>
                        <a:pt x="261" y="438"/>
                        <a:pt x="261" y="418"/>
                      </a:cubicBezTo>
                      <a:cubicBezTo>
                        <a:pt x="261" y="397"/>
                        <a:pt x="261" y="397"/>
                        <a:pt x="261" y="397"/>
                      </a:cubicBezTo>
                      <a:cubicBezTo>
                        <a:pt x="237" y="431"/>
                        <a:pt x="203" y="458"/>
                        <a:pt x="151" y="458"/>
                      </a:cubicBezTo>
                      <a:cubicBezTo>
                        <a:pt x="74" y="458"/>
                        <a:pt x="0" y="397"/>
                        <a:pt x="0" y="290"/>
                      </a:cubicBezTo>
                      <a:cubicBezTo>
                        <a:pt x="0" y="289"/>
                        <a:pt x="0" y="289"/>
                        <a:pt x="0" y="289"/>
                      </a:cubicBezTo>
                      <a:cubicBezTo>
                        <a:pt x="0" y="181"/>
                        <a:pt x="73" y="120"/>
                        <a:pt x="151" y="120"/>
                      </a:cubicBezTo>
                      <a:cubicBezTo>
                        <a:pt x="204" y="120"/>
                        <a:pt x="238" y="147"/>
                        <a:pt x="261" y="177"/>
                      </a:cubicBezTo>
                      <a:cubicBezTo>
                        <a:pt x="261" y="37"/>
                        <a:pt x="261" y="37"/>
                        <a:pt x="261" y="37"/>
                      </a:cubicBezTo>
                      <a:cubicBezTo>
                        <a:pt x="261" y="16"/>
                        <a:pt x="278" y="0"/>
                        <a:pt x="298" y="0"/>
                      </a:cubicBezTo>
                      <a:cubicBezTo>
                        <a:pt x="319" y="0"/>
                        <a:pt x="336" y="16"/>
                        <a:pt x="336" y="37"/>
                      </a:cubicBezTo>
                      <a:lnTo>
                        <a:pt x="336" y="418"/>
                      </a:lnTo>
                      <a:close/>
                      <a:moveTo>
                        <a:pt x="75" y="289"/>
                      </a:moveTo>
                      <a:cubicBezTo>
                        <a:pt x="75" y="290"/>
                        <a:pt x="75" y="290"/>
                        <a:pt x="75" y="290"/>
                      </a:cubicBezTo>
                      <a:cubicBezTo>
                        <a:pt x="75" y="352"/>
                        <a:pt x="118" y="394"/>
                        <a:pt x="168" y="394"/>
                      </a:cubicBezTo>
                      <a:cubicBezTo>
                        <a:pt x="218" y="394"/>
                        <a:pt x="262" y="352"/>
                        <a:pt x="262" y="290"/>
                      </a:cubicBezTo>
                      <a:cubicBezTo>
                        <a:pt x="262" y="289"/>
                        <a:pt x="262" y="289"/>
                        <a:pt x="262" y="289"/>
                      </a:cubicBezTo>
                      <a:cubicBezTo>
                        <a:pt x="262" y="226"/>
                        <a:pt x="218" y="185"/>
                        <a:pt x="168" y="185"/>
                      </a:cubicBezTo>
                      <a:cubicBezTo>
                        <a:pt x="117" y="185"/>
                        <a:pt x="75" y="224"/>
                        <a:pt x="75" y="289"/>
                      </a:cubicBez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sp>
              <p:nvSpPr>
                <p:cNvPr id="259" name="Freeform 27">
                  <a:extLst>
                    <a:ext uri="{FF2B5EF4-FFF2-40B4-BE49-F238E27FC236}">
                      <a16:creationId xmlns:a16="http://schemas.microsoft.com/office/drawing/2014/main" id="{D35F0FE9-9A0B-4735-8147-97F6A75476AE}"/>
                    </a:ext>
                  </a:extLst>
                </p:cNvPr>
                <p:cNvSpPr>
                  <a:spLocks/>
                </p:cNvSpPr>
                <p:nvPr/>
              </p:nvSpPr>
              <p:spPr bwMode="auto">
                <a:xfrm>
                  <a:off x="4412700" y="2695820"/>
                  <a:ext cx="47891" cy="76916"/>
                </a:xfrm>
                <a:custGeom>
                  <a:avLst/>
                  <a:gdLst>
                    <a:gd name="T0" fmla="*/ 0 w 284"/>
                    <a:gd name="T1" fmla="*/ 37 h 454"/>
                    <a:gd name="T2" fmla="*/ 37 w 284"/>
                    <a:gd name="T3" fmla="*/ 0 h 454"/>
                    <a:gd name="T4" fmla="*/ 74 w 284"/>
                    <a:gd name="T5" fmla="*/ 37 h 454"/>
                    <a:gd name="T6" fmla="*/ 74 w 284"/>
                    <a:gd name="T7" fmla="*/ 276 h 454"/>
                    <a:gd name="T8" fmla="*/ 214 w 284"/>
                    <a:gd name="T9" fmla="*/ 139 h 454"/>
                    <a:gd name="T10" fmla="*/ 246 w 284"/>
                    <a:gd name="T11" fmla="*/ 123 h 454"/>
                    <a:gd name="T12" fmla="*/ 278 w 284"/>
                    <a:gd name="T13" fmla="*/ 157 h 454"/>
                    <a:gd name="T14" fmla="*/ 262 w 284"/>
                    <a:gd name="T15" fmla="*/ 188 h 454"/>
                    <a:gd name="T16" fmla="*/ 176 w 284"/>
                    <a:gd name="T17" fmla="*/ 268 h 454"/>
                    <a:gd name="T18" fmla="*/ 274 w 284"/>
                    <a:gd name="T19" fmla="*/ 396 h 454"/>
                    <a:gd name="T20" fmla="*/ 284 w 284"/>
                    <a:gd name="T21" fmla="*/ 421 h 454"/>
                    <a:gd name="T22" fmla="*/ 249 w 284"/>
                    <a:gd name="T23" fmla="*/ 454 h 454"/>
                    <a:gd name="T24" fmla="*/ 216 w 284"/>
                    <a:gd name="T25" fmla="*/ 438 h 454"/>
                    <a:gd name="T26" fmla="*/ 123 w 284"/>
                    <a:gd name="T27" fmla="*/ 314 h 454"/>
                    <a:gd name="T28" fmla="*/ 74 w 284"/>
                    <a:gd name="T29" fmla="*/ 361 h 454"/>
                    <a:gd name="T30" fmla="*/ 74 w 284"/>
                    <a:gd name="T31" fmla="*/ 418 h 454"/>
                    <a:gd name="T32" fmla="*/ 37 w 284"/>
                    <a:gd name="T33" fmla="*/ 454 h 454"/>
                    <a:gd name="T34" fmla="*/ 0 w 284"/>
                    <a:gd name="T35" fmla="*/ 418 h 454"/>
                    <a:gd name="T36" fmla="*/ 0 w 284"/>
                    <a:gd name="T37" fmla="*/ 3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4" h="454">
                      <a:moveTo>
                        <a:pt x="0" y="37"/>
                      </a:moveTo>
                      <a:cubicBezTo>
                        <a:pt x="0" y="16"/>
                        <a:pt x="16" y="0"/>
                        <a:pt x="37" y="0"/>
                      </a:cubicBezTo>
                      <a:cubicBezTo>
                        <a:pt x="58" y="0"/>
                        <a:pt x="74" y="16"/>
                        <a:pt x="74" y="37"/>
                      </a:cubicBezTo>
                      <a:cubicBezTo>
                        <a:pt x="74" y="276"/>
                        <a:pt x="74" y="276"/>
                        <a:pt x="74" y="276"/>
                      </a:cubicBezTo>
                      <a:cubicBezTo>
                        <a:pt x="214" y="139"/>
                        <a:pt x="214" y="139"/>
                        <a:pt x="214" y="139"/>
                      </a:cubicBezTo>
                      <a:cubicBezTo>
                        <a:pt x="224" y="130"/>
                        <a:pt x="233" y="123"/>
                        <a:pt x="246" y="123"/>
                      </a:cubicBezTo>
                      <a:cubicBezTo>
                        <a:pt x="265" y="123"/>
                        <a:pt x="278" y="139"/>
                        <a:pt x="278" y="157"/>
                      </a:cubicBezTo>
                      <a:cubicBezTo>
                        <a:pt x="278" y="169"/>
                        <a:pt x="272" y="179"/>
                        <a:pt x="262" y="188"/>
                      </a:cubicBezTo>
                      <a:cubicBezTo>
                        <a:pt x="176" y="268"/>
                        <a:pt x="176" y="268"/>
                        <a:pt x="176" y="268"/>
                      </a:cubicBezTo>
                      <a:cubicBezTo>
                        <a:pt x="274" y="396"/>
                        <a:pt x="274" y="396"/>
                        <a:pt x="274" y="396"/>
                      </a:cubicBezTo>
                      <a:cubicBezTo>
                        <a:pt x="281" y="405"/>
                        <a:pt x="284" y="412"/>
                        <a:pt x="284" y="421"/>
                      </a:cubicBezTo>
                      <a:cubicBezTo>
                        <a:pt x="284" y="441"/>
                        <a:pt x="268" y="454"/>
                        <a:pt x="249" y="454"/>
                      </a:cubicBezTo>
                      <a:cubicBezTo>
                        <a:pt x="234" y="454"/>
                        <a:pt x="225" y="449"/>
                        <a:pt x="216" y="438"/>
                      </a:cubicBezTo>
                      <a:cubicBezTo>
                        <a:pt x="123" y="314"/>
                        <a:pt x="123" y="314"/>
                        <a:pt x="123" y="314"/>
                      </a:cubicBezTo>
                      <a:cubicBezTo>
                        <a:pt x="74" y="361"/>
                        <a:pt x="74" y="361"/>
                        <a:pt x="74" y="361"/>
                      </a:cubicBezTo>
                      <a:cubicBezTo>
                        <a:pt x="74" y="418"/>
                        <a:pt x="74" y="418"/>
                        <a:pt x="74" y="418"/>
                      </a:cubicBezTo>
                      <a:cubicBezTo>
                        <a:pt x="74" y="438"/>
                        <a:pt x="58" y="454"/>
                        <a:pt x="37" y="454"/>
                      </a:cubicBezTo>
                      <a:cubicBezTo>
                        <a:pt x="17" y="454"/>
                        <a:pt x="0" y="438"/>
                        <a:pt x="0" y="418"/>
                      </a:cubicBezTo>
                      <a:lnTo>
                        <a:pt x="0" y="37"/>
                      </a:lnTo>
                      <a:close/>
                    </a:path>
                  </a:pathLst>
                </a:custGeom>
                <a:grpFill/>
                <a:ln w="9525">
                  <a:noFill/>
                  <a:round/>
                  <a:headEnd/>
                  <a:tailEnd/>
                </a:ln>
                <a:effectLst/>
              </p:spPr>
              <p:txBody>
                <a:bodyPr vert="horz" wrap="square" lIns="91416" tIns="45708" rIns="91416" bIns="45708" numCol="1" anchor="t" anchorCtr="0" compatLnSpc="1">
                  <a:prstTxWarp prst="textNoShape">
                    <a:avLst/>
                  </a:prstTxWarp>
                </a:bodyPr>
                <a:lstStyle/>
                <a:p>
                  <a:endParaRPr lang="en-US" sz="1799" dirty="0">
                    <a:latin typeface="+mj-lt"/>
                  </a:endParaRPr>
                </a:p>
              </p:txBody>
            </p:sp>
          </p:grpSp>
        </p:grpSp>
      </p:grpSp>
      <p:cxnSp>
        <p:nvCxnSpPr>
          <p:cNvPr id="260" name="Straight Connector 259">
            <a:extLst>
              <a:ext uri="{FF2B5EF4-FFF2-40B4-BE49-F238E27FC236}">
                <a16:creationId xmlns:a16="http://schemas.microsoft.com/office/drawing/2014/main" id="{DDD49D73-843D-40EB-BA88-C2397A93034C}"/>
              </a:ext>
            </a:extLst>
          </p:cNvPr>
          <p:cNvCxnSpPr>
            <a:cxnSpLocks/>
          </p:cNvCxnSpPr>
          <p:nvPr/>
        </p:nvCxnSpPr>
        <p:spPr>
          <a:xfrm>
            <a:off x="3855728" y="2515977"/>
            <a:ext cx="397891" cy="0"/>
          </a:xfrm>
          <a:prstGeom prst="line">
            <a:avLst/>
          </a:prstGeom>
          <a:ln>
            <a:solidFill>
              <a:schemeClr val="accent1"/>
            </a:solidFill>
            <a:miter lim="800000"/>
            <a:headEnd/>
            <a:tailEnd/>
          </a:ln>
        </p:spPr>
        <p:style>
          <a:lnRef idx="2">
            <a:schemeClr val="dk1"/>
          </a:lnRef>
          <a:fillRef idx="1">
            <a:schemeClr val="lt1"/>
          </a:fillRef>
          <a:effectRef idx="0">
            <a:schemeClr val="dk1"/>
          </a:effectRef>
          <a:fontRef idx="minor">
            <a:schemeClr val="dk1"/>
          </a:fontRef>
        </p:style>
      </p:cxnSp>
      <p:sp>
        <p:nvSpPr>
          <p:cNvPr id="261" name="Multiplication Sign 260">
            <a:extLst>
              <a:ext uri="{FF2B5EF4-FFF2-40B4-BE49-F238E27FC236}">
                <a16:creationId xmlns:a16="http://schemas.microsoft.com/office/drawing/2014/main" id="{30542435-6D66-4B6E-9419-B79C3AB65996}"/>
              </a:ext>
            </a:extLst>
          </p:cNvPr>
          <p:cNvSpPr/>
          <p:nvPr>
            <p:custDataLst>
              <p:tags r:id="rId1"/>
            </p:custDataLst>
          </p:nvPr>
        </p:nvSpPr>
        <p:spPr bwMode="ltGray">
          <a:xfrm>
            <a:off x="3413330" y="4511752"/>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262" name="Multiplication Sign 261">
            <a:extLst>
              <a:ext uri="{FF2B5EF4-FFF2-40B4-BE49-F238E27FC236}">
                <a16:creationId xmlns:a16="http://schemas.microsoft.com/office/drawing/2014/main" id="{147C7A70-2CA9-428A-B2E4-FD2C66E06895}"/>
              </a:ext>
            </a:extLst>
          </p:cNvPr>
          <p:cNvSpPr/>
          <p:nvPr>
            <p:custDataLst>
              <p:tags r:id="rId2"/>
            </p:custDataLst>
          </p:nvPr>
        </p:nvSpPr>
        <p:spPr bwMode="ltGray">
          <a:xfrm>
            <a:off x="3437022" y="3326577"/>
            <a:ext cx="1151220" cy="1203020"/>
          </a:xfrm>
          <a:prstGeom prst="mathMultiply">
            <a:avLst>
              <a:gd name="adj1" fmla="val 16377"/>
            </a:avLst>
          </a:prstGeom>
          <a:solidFill>
            <a:srgbClr val="9E303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Bef>
                <a:spcPts val="0"/>
              </a:spcBef>
              <a:spcAft>
                <a:spcPts val="800"/>
              </a:spcAft>
            </a:pPr>
            <a:endParaRPr lang="en-US" sz="1400" dirty="0">
              <a:solidFill>
                <a:schemeClr val="tx1"/>
              </a:solidFill>
            </a:endParaRPr>
          </a:p>
        </p:txBody>
      </p:sp>
      <p:sp>
        <p:nvSpPr>
          <p:cNvPr id="263" name="Rectangle 262">
            <a:extLst>
              <a:ext uri="{FF2B5EF4-FFF2-40B4-BE49-F238E27FC236}">
                <a16:creationId xmlns:a16="http://schemas.microsoft.com/office/drawing/2014/main" id="{C7F47359-04FC-4ECD-B86F-4E1792499E85}"/>
              </a:ext>
            </a:extLst>
          </p:cNvPr>
          <p:cNvSpPr/>
          <p:nvPr/>
        </p:nvSpPr>
        <p:spPr bwMode="auto">
          <a:xfrm>
            <a:off x="5346302" y="3794387"/>
            <a:ext cx="1955217" cy="369500"/>
          </a:xfrm>
          <a:prstGeom prst="rect">
            <a:avLst/>
          </a:prstGeom>
          <a:solidFill>
            <a:schemeClr val="accent1">
              <a:lumMod val="50000"/>
            </a:schemeClr>
          </a:solidFill>
          <a:ln>
            <a:solidFill>
              <a:schemeClr val="accent1">
                <a:lumMod val="50000"/>
              </a:schemeClr>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sz="1100" dirty="0">
                <a:solidFill>
                  <a:schemeClr val="bg1"/>
                </a:solidFill>
                <a:ea typeface="Gotham Rounded Book" charset="0"/>
                <a:cs typeface="Gotham Rounded Book" charset="0"/>
              </a:rPr>
              <a:t>RAID-0</a:t>
            </a:r>
          </a:p>
        </p:txBody>
      </p:sp>
      <p:grpSp>
        <p:nvGrpSpPr>
          <p:cNvPr id="264" name="Group 263">
            <a:extLst>
              <a:ext uri="{FF2B5EF4-FFF2-40B4-BE49-F238E27FC236}">
                <a16:creationId xmlns:a16="http://schemas.microsoft.com/office/drawing/2014/main" id="{842EDA23-2A9D-48AF-9D56-A8A053363202}"/>
              </a:ext>
            </a:extLst>
          </p:cNvPr>
          <p:cNvGrpSpPr/>
          <p:nvPr/>
        </p:nvGrpSpPr>
        <p:grpSpPr>
          <a:xfrm>
            <a:off x="3321067" y="2255951"/>
            <a:ext cx="524577" cy="524577"/>
            <a:chOff x="4707498" y="429407"/>
            <a:chExt cx="698213" cy="698213"/>
          </a:xfrm>
        </p:grpSpPr>
        <p:sp>
          <p:nvSpPr>
            <p:cNvPr id="265" name="Oval 264">
              <a:extLst>
                <a:ext uri="{FF2B5EF4-FFF2-40B4-BE49-F238E27FC236}">
                  <a16:creationId xmlns:a16="http://schemas.microsoft.com/office/drawing/2014/main" id="{C1A4B9AC-0BC5-4FAA-BD42-CAF6543FE1E1}"/>
                </a:ext>
              </a:extLst>
            </p:cNvPr>
            <p:cNvSpPr/>
            <p:nvPr/>
          </p:nvSpPr>
          <p:spPr bwMode="gray">
            <a:xfrm>
              <a:off x="4707498" y="429407"/>
              <a:ext cx="698213" cy="698213"/>
            </a:xfrm>
            <a:prstGeom prst="ellipse">
              <a:avLst/>
            </a:prstGeom>
            <a:ln w="25400">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grpSp>
          <p:nvGrpSpPr>
            <p:cNvPr id="266" name="Group 4">
              <a:extLst>
                <a:ext uri="{FF2B5EF4-FFF2-40B4-BE49-F238E27FC236}">
                  <a16:creationId xmlns:a16="http://schemas.microsoft.com/office/drawing/2014/main" id="{5E81EDBF-37A5-487B-9BB3-798EABAC39E6}"/>
                </a:ext>
              </a:extLst>
            </p:cNvPr>
            <p:cNvGrpSpPr>
              <a:grpSpLocks noChangeAspect="1"/>
            </p:cNvGrpSpPr>
            <p:nvPr/>
          </p:nvGrpSpPr>
          <p:grpSpPr bwMode="auto">
            <a:xfrm>
              <a:off x="4829768" y="563831"/>
              <a:ext cx="429975" cy="423532"/>
              <a:chOff x="1959" y="1772"/>
              <a:chExt cx="2269" cy="2235"/>
            </a:xfrm>
            <a:solidFill>
              <a:schemeClr val="accent1"/>
            </a:solidFill>
          </p:grpSpPr>
          <p:sp>
            <p:nvSpPr>
              <p:cNvPr id="267" name="Freeform 5">
                <a:extLst>
                  <a:ext uri="{FF2B5EF4-FFF2-40B4-BE49-F238E27FC236}">
                    <a16:creationId xmlns:a16="http://schemas.microsoft.com/office/drawing/2014/main" id="{FA399EDD-5879-4AF3-A39E-2A93B31521F7}"/>
                  </a:ext>
                </a:extLst>
              </p:cNvPr>
              <p:cNvSpPr>
                <a:spLocks/>
              </p:cNvSpPr>
              <p:nvPr/>
            </p:nvSpPr>
            <p:spPr bwMode="auto">
              <a:xfrm>
                <a:off x="1959" y="2889"/>
                <a:ext cx="987" cy="1116"/>
              </a:xfrm>
              <a:custGeom>
                <a:avLst/>
                <a:gdLst>
                  <a:gd name="T0" fmla="*/ 472 w 472"/>
                  <a:gd name="T1" fmla="*/ 183 h 535"/>
                  <a:gd name="T2" fmla="*/ 450 w 472"/>
                  <a:gd name="T3" fmla="*/ 160 h 535"/>
                  <a:gd name="T4" fmla="*/ 311 w 472"/>
                  <a:gd name="T5" fmla="*/ 300 h 535"/>
                  <a:gd name="T6" fmla="*/ 315 w 472"/>
                  <a:gd name="T7" fmla="*/ 309 h 535"/>
                  <a:gd name="T8" fmla="*/ 285 w 472"/>
                  <a:gd name="T9" fmla="*/ 462 h 535"/>
                  <a:gd name="T10" fmla="*/ 158 w 472"/>
                  <a:gd name="T11" fmla="*/ 500 h 535"/>
                  <a:gd name="T12" fmla="*/ 223 w 472"/>
                  <a:gd name="T13" fmla="*/ 435 h 535"/>
                  <a:gd name="T14" fmla="*/ 200 w 472"/>
                  <a:gd name="T15" fmla="*/ 349 h 535"/>
                  <a:gd name="T16" fmla="*/ 114 w 472"/>
                  <a:gd name="T17" fmla="*/ 326 h 535"/>
                  <a:gd name="T18" fmla="*/ 48 w 472"/>
                  <a:gd name="T19" fmla="*/ 391 h 535"/>
                  <a:gd name="T20" fmla="*/ 87 w 472"/>
                  <a:gd name="T21" fmla="*/ 264 h 535"/>
                  <a:gd name="T22" fmla="*/ 239 w 472"/>
                  <a:gd name="T23" fmla="*/ 234 h 535"/>
                  <a:gd name="T24" fmla="*/ 249 w 472"/>
                  <a:gd name="T25" fmla="*/ 238 h 535"/>
                  <a:gd name="T26" fmla="*/ 465 w 472"/>
                  <a:gd name="T27" fmla="*/ 23 h 535"/>
                  <a:gd name="T28" fmla="*/ 442 w 472"/>
                  <a:gd name="T29" fmla="*/ 0 h 535"/>
                  <a:gd name="T30" fmla="*/ 241 w 472"/>
                  <a:gd name="T31" fmla="*/ 200 h 535"/>
                  <a:gd name="T32" fmla="*/ 64 w 472"/>
                  <a:gd name="T33" fmla="*/ 242 h 535"/>
                  <a:gd name="T34" fmla="*/ 26 w 472"/>
                  <a:gd name="T35" fmla="*/ 427 h 535"/>
                  <a:gd name="T36" fmla="*/ 35 w 472"/>
                  <a:gd name="T37" fmla="*/ 450 h 535"/>
                  <a:gd name="T38" fmla="*/ 123 w 472"/>
                  <a:gd name="T39" fmla="*/ 362 h 535"/>
                  <a:gd name="T40" fmla="*/ 174 w 472"/>
                  <a:gd name="T41" fmla="*/ 375 h 535"/>
                  <a:gd name="T42" fmla="*/ 187 w 472"/>
                  <a:gd name="T43" fmla="*/ 426 h 535"/>
                  <a:gd name="T44" fmla="*/ 99 w 472"/>
                  <a:gd name="T45" fmla="*/ 514 h 535"/>
                  <a:gd name="T46" fmla="*/ 122 w 472"/>
                  <a:gd name="T47" fmla="*/ 523 h 535"/>
                  <a:gd name="T48" fmla="*/ 186 w 472"/>
                  <a:gd name="T49" fmla="*/ 535 h 535"/>
                  <a:gd name="T50" fmla="*/ 307 w 472"/>
                  <a:gd name="T51" fmla="*/ 485 h 535"/>
                  <a:gd name="T52" fmla="*/ 348 w 472"/>
                  <a:gd name="T53" fmla="*/ 307 h 535"/>
                  <a:gd name="T54" fmla="*/ 472 w 472"/>
                  <a:gd name="T55" fmla="*/ 18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2" h="535">
                    <a:moveTo>
                      <a:pt x="472" y="183"/>
                    </a:moveTo>
                    <a:cubicBezTo>
                      <a:pt x="450" y="160"/>
                      <a:pt x="450" y="160"/>
                      <a:pt x="450" y="160"/>
                    </a:cubicBezTo>
                    <a:cubicBezTo>
                      <a:pt x="311" y="300"/>
                      <a:pt x="311" y="300"/>
                      <a:pt x="311" y="300"/>
                    </a:cubicBezTo>
                    <a:cubicBezTo>
                      <a:pt x="315" y="309"/>
                      <a:pt x="315" y="309"/>
                      <a:pt x="315" y="309"/>
                    </a:cubicBezTo>
                    <a:cubicBezTo>
                      <a:pt x="337" y="362"/>
                      <a:pt x="325" y="422"/>
                      <a:pt x="285" y="462"/>
                    </a:cubicBezTo>
                    <a:cubicBezTo>
                      <a:pt x="251" y="496"/>
                      <a:pt x="203" y="509"/>
                      <a:pt x="158" y="500"/>
                    </a:cubicBezTo>
                    <a:cubicBezTo>
                      <a:pt x="223" y="435"/>
                      <a:pt x="223" y="435"/>
                      <a:pt x="223" y="435"/>
                    </a:cubicBezTo>
                    <a:cubicBezTo>
                      <a:pt x="200" y="349"/>
                      <a:pt x="200" y="349"/>
                      <a:pt x="200" y="349"/>
                    </a:cubicBezTo>
                    <a:cubicBezTo>
                      <a:pt x="114" y="326"/>
                      <a:pt x="114" y="326"/>
                      <a:pt x="114" y="326"/>
                    </a:cubicBezTo>
                    <a:cubicBezTo>
                      <a:pt x="48" y="391"/>
                      <a:pt x="48" y="391"/>
                      <a:pt x="48" y="391"/>
                    </a:cubicBezTo>
                    <a:cubicBezTo>
                      <a:pt x="39" y="345"/>
                      <a:pt x="53" y="298"/>
                      <a:pt x="87" y="264"/>
                    </a:cubicBezTo>
                    <a:cubicBezTo>
                      <a:pt x="127" y="224"/>
                      <a:pt x="187" y="212"/>
                      <a:pt x="239" y="234"/>
                    </a:cubicBezTo>
                    <a:cubicBezTo>
                      <a:pt x="249" y="238"/>
                      <a:pt x="249" y="238"/>
                      <a:pt x="249" y="238"/>
                    </a:cubicBezTo>
                    <a:cubicBezTo>
                      <a:pt x="465" y="23"/>
                      <a:pt x="465" y="23"/>
                      <a:pt x="465" y="23"/>
                    </a:cubicBezTo>
                    <a:cubicBezTo>
                      <a:pt x="442" y="0"/>
                      <a:pt x="442" y="0"/>
                      <a:pt x="442" y="0"/>
                    </a:cubicBezTo>
                    <a:cubicBezTo>
                      <a:pt x="241" y="200"/>
                      <a:pt x="241" y="200"/>
                      <a:pt x="241" y="200"/>
                    </a:cubicBezTo>
                    <a:cubicBezTo>
                      <a:pt x="179" y="179"/>
                      <a:pt x="111" y="195"/>
                      <a:pt x="64" y="242"/>
                    </a:cubicBezTo>
                    <a:cubicBezTo>
                      <a:pt x="15" y="290"/>
                      <a:pt x="0" y="363"/>
                      <a:pt x="26" y="427"/>
                    </a:cubicBezTo>
                    <a:cubicBezTo>
                      <a:pt x="35" y="450"/>
                      <a:pt x="35" y="450"/>
                      <a:pt x="35" y="450"/>
                    </a:cubicBezTo>
                    <a:cubicBezTo>
                      <a:pt x="123" y="362"/>
                      <a:pt x="123" y="362"/>
                      <a:pt x="123" y="362"/>
                    </a:cubicBezTo>
                    <a:cubicBezTo>
                      <a:pt x="174" y="375"/>
                      <a:pt x="174" y="375"/>
                      <a:pt x="174" y="375"/>
                    </a:cubicBezTo>
                    <a:cubicBezTo>
                      <a:pt x="187" y="426"/>
                      <a:pt x="187" y="426"/>
                      <a:pt x="187" y="426"/>
                    </a:cubicBezTo>
                    <a:cubicBezTo>
                      <a:pt x="99" y="514"/>
                      <a:pt x="99" y="514"/>
                      <a:pt x="99" y="514"/>
                    </a:cubicBezTo>
                    <a:cubicBezTo>
                      <a:pt x="122" y="523"/>
                      <a:pt x="122" y="523"/>
                      <a:pt x="122" y="523"/>
                    </a:cubicBezTo>
                    <a:cubicBezTo>
                      <a:pt x="142" y="531"/>
                      <a:pt x="164" y="535"/>
                      <a:pt x="186" y="535"/>
                    </a:cubicBezTo>
                    <a:cubicBezTo>
                      <a:pt x="230" y="535"/>
                      <a:pt x="274" y="518"/>
                      <a:pt x="307" y="485"/>
                    </a:cubicBezTo>
                    <a:cubicBezTo>
                      <a:pt x="354" y="438"/>
                      <a:pt x="370" y="369"/>
                      <a:pt x="348" y="307"/>
                    </a:cubicBezTo>
                    <a:lnTo>
                      <a:pt x="472"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6">
                <a:extLst>
                  <a:ext uri="{FF2B5EF4-FFF2-40B4-BE49-F238E27FC236}">
                    <a16:creationId xmlns:a16="http://schemas.microsoft.com/office/drawing/2014/main" id="{FF8028CD-B9C0-4EE5-B51A-09BE8D490A87}"/>
                  </a:ext>
                </a:extLst>
              </p:cNvPr>
              <p:cNvSpPr>
                <a:spLocks/>
              </p:cNvSpPr>
              <p:nvPr/>
            </p:nvSpPr>
            <p:spPr bwMode="auto">
              <a:xfrm>
                <a:off x="3078" y="1772"/>
                <a:ext cx="1150" cy="1011"/>
              </a:xfrm>
              <a:custGeom>
                <a:avLst/>
                <a:gdLst>
                  <a:gd name="T0" fmla="*/ 524 w 550"/>
                  <a:gd name="T1" fmla="*/ 121 h 485"/>
                  <a:gd name="T2" fmla="*/ 515 w 550"/>
                  <a:gd name="T3" fmla="*/ 98 h 485"/>
                  <a:gd name="T4" fmla="*/ 427 w 550"/>
                  <a:gd name="T5" fmla="*/ 187 h 485"/>
                  <a:gd name="T6" fmla="*/ 377 w 550"/>
                  <a:gd name="T7" fmla="*/ 173 h 485"/>
                  <a:gd name="T8" fmla="*/ 363 w 550"/>
                  <a:gd name="T9" fmla="*/ 123 h 485"/>
                  <a:gd name="T10" fmla="*/ 451 w 550"/>
                  <a:gd name="T11" fmla="*/ 34 h 485"/>
                  <a:gd name="T12" fmla="*/ 429 w 550"/>
                  <a:gd name="T13" fmla="*/ 25 h 485"/>
                  <a:gd name="T14" fmla="*/ 243 w 550"/>
                  <a:gd name="T15" fmla="*/ 63 h 485"/>
                  <a:gd name="T16" fmla="*/ 202 w 550"/>
                  <a:gd name="T17" fmla="*/ 241 h 485"/>
                  <a:gd name="T18" fmla="*/ 0 w 550"/>
                  <a:gd name="T19" fmla="*/ 443 h 485"/>
                  <a:gd name="T20" fmla="*/ 22 w 550"/>
                  <a:gd name="T21" fmla="*/ 466 h 485"/>
                  <a:gd name="T22" fmla="*/ 240 w 550"/>
                  <a:gd name="T23" fmla="*/ 249 h 485"/>
                  <a:gd name="T24" fmla="*/ 235 w 550"/>
                  <a:gd name="T25" fmla="*/ 239 h 485"/>
                  <a:gd name="T26" fmla="*/ 266 w 550"/>
                  <a:gd name="T27" fmla="*/ 86 h 485"/>
                  <a:gd name="T28" fmla="*/ 392 w 550"/>
                  <a:gd name="T29" fmla="*/ 48 h 485"/>
                  <a:gd name="T30" fmla="*/ 327 w 550"/>
                  <a:gd name="T31" fmla="*/ 113 h 485"/>
                  <a:gd name="T32" fmla="*/ 350 w 550"/>
                  <a:gd name="T33" fmla="*/ 199 h 485"/>
                  <a:gd name="T34" fmla="*/ 437 w 550"/>
                  <a:gd name="T35" fmla="*/ 222 h 485"/>
                  <a:gd name="T36" fmla="*/ 502 w 550"/>
                  <a:gd name="T37" fmla="*/ 157 h 485"/>
                  <a:gd name="T38" fmla="*/ 464 w 550"/>
                  <a:gd name="T39" fmla="*/ 284 h 485"/>
                  <a:gd name="T40" fmla="*/ 311 w 550"/>
                  <a:gd name="T41" fmla="*/ 314 h 485"/>
                  <a:gd name="T42" fmla="*/ 301 w 550"/>
                  <a:gd name="T43" fmla="*/ 310 h 485"/>
                  <a:gd name="T44" fmla="*/ 149 w 550"/>
                  <a:gd name="T45" fmla="*/ 462 h 485"/>
                  <a:gd name="T46" fmla="*/ 171 w 550"/>
                  <a:gd name="T47" fmla="*/ 485 h 485"/>
                  <a:gd name="T48" fmla="*/ 309 w 550"/>
                  <a:gd name="T49" fmla="*/ 348 h 485"/>
                  <a:gd name="T50" fmla="*/ 486 w 550"/>
                  <a:gd name="T51" fmla="*/ 307 h 485"/>
                  <a:gd name="T52" fmla="*/ 524 w 550"/>
                  <a:gd name="T53" fmla="*/ 1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0" h="485">
                    <a:moveTo>
                      <a:pt x="524" y="121"/>
                    </a:moveTo>
                    <a:cubicBezTo>
                      <a:pt x="515" y="98"/>
                      <a:pt x="515" y="98"/>
                      <a:pt x="515" y="98"/>
                    </a:cubicBezTo>
                    <a:cubicBezTo>
                      <a:pt x="427" y="187"/>
                      <a:pt x="427" y="187"/>
                      <a:pt x="427" y="187"/>
                    </a:cubicBezTo>
                    <a:cubicBezTo>
                      <a:pt x="377" y="173"/>
                      <a:pt x="377" y="173"/>
                      <a:pt x="377" y="173"/>
                    </a:cubicBezTo>
                    <a:cubicBezTo>
                      <a:pt x="363" y="123"/>
                      <a:pt x="363" y="123"/>
                      <a:pt x="363" y="123"/>
                    </a:cubicBezTo>
                    <a:cubicBezTo>
                      <a:pt x="451" y="34"/>
                      <a:pt x="451" y="34"/>
                      <a:pt x="451" y="34"/>
                    </a:cubicBezTo>
                    <a:cubicBezTo>
                      <a:pt x="429" y="25"/>
                      <a:pt x="429" y="25"/>
                      <a:pt x="429" y="25"/>
                    </a:cubicBezTo>
                    <a:cubicBezTo>
                      <a:pt x="365" y="0"/>
                      <a:pt x="292" y="15"/>
                      <a:pt x="243" y="63"/>
                    </a:cubicBezTo>
                    <a:cubicBezTo>
                      <a:pt x="196" y="110"/>
                      <a:pt x="181" y="179"/>
                      <a:pt x="202" y="241"/>
                    </a:cubicBezTo>
                    <a:cubicBezTo>
                      <a:pt x="0" y="443"/>
                      <a:pt x="0" y="443"/>
                      <a:pt x="0" y="443"/>
                    </a:cubicBezTo>
                    <a:cubicBezTo>
                      <a:pt x="22" y="466"/>
                      <a:pt x="22" y="466"/>
                      <a:pt x="22" y="466"/>
                    </a:cubicBezTo>
                    <a:cubicBezTo>
                      <a:pt x="240" y="249"/>
                      <a:pt x="240" y="249"/>
                      <a:pt x="240" y="249"/>
                    </a:cubicBezTo>
                    <a:cubicBezTo>
                      <a:pt x="235" y="239"/>
                      <a:pt x="235" y="239"/>
                      <a:pt x="235" y="239"/>
                    </a:cubicBezTo>
                    <a:cubicBezTo>
                      <a:pt x="214" y="186"/>
                      <a:pt x="226" y="126"/>
                      <a:pt x="266" y="86"/>
                    </a:cubicBezTo>
                    <a:cubicBezTo>
                      <a:pt x="299" y="52"/>
                      <a:pt x="347" y="39"/>
                      <a:pt x="392" y="48"/>
                    </a:cubicBezTo>
                    <a:cubicBezTo>
                      <a:pt x="327" y="113"/>
                      <a:pt x="327" y="113"/>
                      <a:pt x="327" y="113"/>
                    </a:cubicBezTo>
                    <a:cubicBezTo>
                      <a:pt x="350" y="199"/>
                      <a:pt x="350" y="199"/>
                      <a:pt x="350" y="199"/>
                    </a:cubicBezTo>
                    <a:cubicBezTo>
                      <a:pt x="437" y="222"/>
                      <a:pt x="437" y="222"/>
                      <a:pt x="437" y="222"/>
                    </a:cubicBezTo>
                    <a:cubicBezTo>
                      <a:pt x="502" y="157"/>
                      <a:pt x="502" y="157"/>
                      <a:pt x="502" y="157"/>
                    </a:cubicBezTo>
                    <a:cubicBezTo>
                      <a:pt x="511" y="203"/>
                      <a:pt x="497" y="250"/>
                      <a:pt x="464" y="284"/>
                    </a:cubicBezTo>
                    <a:cubicBezTo>
                      <a:pt x="423" y="324"/>
                      <a:pt x="364" y="336"/>
                      <a:pt x="311" y="314"/>
                    </a:cubicBezTo>
                    <a:cubicBezTo>
                      <a:pt x="301" y="310"/>
                      <a:pt x="301" y="310"/>
                      <a:pt x="301" y="310"/>
                    </a:cubicBezTo>
                    <a:cubicBezTo>
                      <a:pt x="149" y="462"/>
                      <a:pt x="149" y="462"/>
                      <a:pt x="149" y="462"/>
                    </a:cubicBezTo>
                    <a:cubicBezTo>
                      <a:pt x="171" y="485"/>
                      <a:pt x="171" y="485"/>
                      <a:pt x="171" y="485"/>
                    </a:cubicBezTo>
                    <a:cubicBezTo>
                      <a:pt x="309" y="348"/>
                      <a:pt x="309" y="348"/>
                      <a:pt x="309" y="348"/>
                    </a:cubicBezTo>
                    <a:cubicBezTo>
                      <a:pt x="371" y="369"/>
                      <a:pt x="439" y="353"/>
                      <a:pt x="486" y="307"/>
                    </a:cubicBezTo>
                    <a:cubicBezTo>
                      <a:pt x="535" y="258"/>
                      <a:pt x="550" y="185"/>
                      <a:pt x="52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
                <a:extLst>
                  <a:ext uri="{FF2B5EF4-FFF2-40B4-BE49-F238E27FC236}">
                    <a16:creationId xmlns:a16="http://schemas.microsoft.com/office/drawing/2014/main" id="{41A7BD0B-1B78-4B83-8DA9-A3606C94A6F2}"/>
                  </a:ext>
                </a:extLst>
              </p:cNvPr>
              <p:cNvSpPr>
                <a:spLocks/>
              </p:cNvSpPr>
              <p:nvPr/>
            </p:nvSpPr>
            <p:spPr bwMode="auto">
              <a:xfrm>
                <a:off x="2026" y="1841"/>
                <a:ext cx="2154" cy="2166"/>
              </a:xfrm>
              <a:custGeom>
                <a:avLst/>
                <a:gdLst>
                  <a:gd name="T0" fmla="*/ 1018 w 1030"/>
                  <a:gd name="T1" fmla="*/ 846 h 1039"/>
                  <a:gd name="T2" fmla="*/ 731 w 1030"/>
                  <a:gd name="T3" fmla="*/ 559 h 1039"/>
                  <a:gd name="T4" fmla="*/ 672 w 1030"/>
                  <a:gd name="T5" fmla="*/ 527 h 1039"/>
                  <a:gd name="T6" fmla="*/ 657 w 1030"/>
                  <a:gd name="T7" fmla="*/ 493 h 1039"/>
                  <a:gd name="T8" fmla="*/ 626 w 1030"/>
                  <a:gd name="T9" fmla="*/ 462 h 1039"/>
                  <a:gd name="T10" fmla="*/ 554 w 1030"/>
                  <a:gd name="T11" fmla="*/ 461 h 1039"/>
                  <a:gd name="T12" fmla="*/ 520 w 1030"/>
                  <a:gd name="T13" fmla="*/ 495 h 1039"/>
                  <a:gd name="T14" fmla="*/ 169 w 1030"/>
                  <a:gd name="T15" fmla="*/ 144 h 1039"/>
                  <a:gd name="T16" fmla="*/ 169 w 1030"/>
                  <a:gd name="T17" fmla="*/ 72 h 1039"/>
                  <a:gd name="T18" fmla="*/ 57 w 1030"/>
                  <a:gd name="T19" fmla="*/ 0 h 1039"/>
                  <a:gd name="T20" fmla="*/ 0 w 1030"/>
                  <a:gd name="T21" fmla="*/ 57 h 1039"/>
                  <a:gd name="T22" fmla="*/ 56 w 1030"/>
                  <a:gd name="T23" fmla="*/ 153 h 1039"/>
                  <a:gd name="T24" fmla="*/ 78 w 1030"/>
                  <a:gd name="T25" fmla="*/ 159 h 1039"/>
                  <a:gd name="T26" fmla="*/ 83 w 1030"/>
                  <a:gd name="T27" fmla="*/ 137 h 1039"/>
                  <a:gd name="T28" fmla="*/ 40 w 1030"/>
                  <a:gd name="T29" fmla="*/ 63 h 1039"/>
                  <a:gd name="T30" fmla="*/ 61 w 1030"/>
                  <a:gd name="T31" fmla="*/ 41 h 1039"/>
                  <a:gd name="T32" fmla="*/ 137 w 1030"/>
                  <a:gd name="T33" fmla="*/ 90 h 1039"/>
                  <a:gd name="T34" fmla="*/ 137 w 1030"/>
                  <a:gd name="T35" fmla="*/ 157 h 1039"/>
                  <a:gd name="T36" fmla="*/ 497 w 1030"/>
                  <a:gd name="T37" fmla="*/ 517 h 1039"/>
                  <a:gd name="T38" fmla="*/ 448 w 1030"/>
                  <a:gd name="T39" fmla="*/ 566 h 1039"/>
                  <a:gd name="T40" fmla="*/ 449 w 1030"/>
                  <a:gd name="T41" fmla="*/ 639 h 1039"/>
                  <a:gd name="T42" fmla="*/ 476 w 1030"/>
                  <a:gd name="T43" fmla="*/ 665 h 1039"/>
                  <a:gd name="T44" fmla="*/ 499 w 1030"/>
                  <a:gd name="T45" fmla="*/ 643 h 1039"/>
                  <a:gd name="T46" fmla="*/ 472 w 1030"/>
                  <a:gd name="T47" fmla="*/ 616 h 1039"/>
                  <a:gd name="T48" fmla="*/ 466 w 1030"/>
                  <a:gd name="T49" fmla="*/ 602 h 1039"/>
                  <a:gd name="T50" fmla="*/ 471 w 1030"/>
                  <a:gd name="T51" fmla="*/ 589 h 1039"/>
                  <a:gd name="T52" fmla="*/ 576 w 1030"/>
                  <a:gd name="T53" fmla="*/ 484 h 1039"/>
                  <a:gd name="T54" fmla="*/ 603 w 1030"/>
                  <a:gd name="T55" fmla="*/ 485 h 1039"/>
                  <a:gd name="T56" fmla="*/ 635 w 1030"/>
                  <a:gd name="T57" fmla="*/ 516 h 1039"/>
                  <a:gd name="T58" fmla="*/ 641 w 1030"/>
                  <a:gd name="T59" fmla="*/ 530 h 1039"/>
                  <a:gd name="T60" fmla="*/ 636 w 1030"/>
                  <a:gd name="T61" fmla="*/ 543 h 1039"/>
                  <a:gd name="T62" fmla="*/ 636 w 1030"/>
                  <a:gd name="T63" fmla="*/ 543 h 1039"/>
                  <a:gd name="T64" fmla="*/ 526 w 1030"/>
                  <a:gd name="T65" fmla="*/ 654 h 1039"/>
                  <a:gd name="T66" fmla="*/ 526 w 1030"/>
                  <a:gd name="T67" fmla="*/ 676 h 1039"/>
                  <a:gd name="T68" fmla="*/ 549 w 1030"/>
                  <a:gd name="T69" fmla="*/ 676 h 1039"/>
                  <a:gd name="T70" fmla="*/ 665 w 1030"/>
                  <a:gd name="T71" fmla="*/ 560 h 1039"/>
                  <a:gd name="T72" fmla="*/ 712 w 1030"/>
                  <a:gd name="T73" fmla="*/ 585 h 1039"/>
                  <a:gd name="T74" fmla="*/ 989 w 1030"/>
                  <a:gd name="T75" fmla="*/ 862 h 1039"/>
                  <a:gd name="T76" fmla="*/ 995 w 1030"/>
                  <a:gd name="T77" fmla="*/ 885 h 1039"/>
                  <a:gd name="T78" fmla="*/ 876 w 1030"/>
                  <a:gd name="T79" fmla="*/ 1004 h 1039"/>
                  <a:gd name="T80" fmla="*/ 854 w 1030"/>
                  <a:gd name="T81" fmla="*/ 1000 h 1039"/>
                  <a:gd name="T82" fmla="*/ 564 w 1030"/>
                  <a:gd name="T83" fmla="*/ 710 h 1039"/>
                  <a:gd name="T84" fmla="*/ 541 w 1030"/>
                  <a:gd name="T85" fmla="*/ 710 h 1039"/>
                  <a:gd name="T86" fmla="*/ 541 w 1030"/>
                  <a:gd name="T87" fmla="*/ 732 h 1039"/>
                  <a:gd name="T88" fmla="*/ 839 w 1030"/>
                  <a:gd name="T89" fmla="*/ 1030 h 1039"/>
                  <a:gd name="T90" fmla="*/ 886 w 1030"/>
                  <a:gd name="T91" fmla="*/ 1039 h 1039"/>
                  <a:gd name="T92" fmla="*/ 1030 w 1030"/>
                  <a:gd name="T93" fmla="*/ 895 h 1039"/>
                  <a:gd name="T94" fmla="*/ 1018 w 1030"/>
                  <a:gd name="T95" fmla="*/ 84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0" h="1039">
                    <a:moveTo>
                      <a:pt x="1018" y="846"/>
                    </a:moveTo>
                    <a:cubicBezTo>
                      <a:pt x="731" y="559"/>
                      <a:pt x="731" y="559"/>
                      <a:pt x="731" y="559"/>
                    </a:cubicBezTo>
                    <a:cubicBezTo>
                      <a:pt x="672" y="527"/>
                      <a:pt x="672" y="527"/>
                      <a:pt x="672" y="527"/>
                    </a:cubicBezTo>
                    <a:cubicBezTo>
                      <a:pt x="672" y="515"/>
                      <a:pt x="666" y="503"/>
                      <a:pt x="657" y="493"/>
                    </a:cubicBezTo>
                    <a:cubicBezTo>
                      <a:pt x="626" y="462"/>
                      <a:pt x="626" y="462"/>
                      <a:pt x="626" y="462"/>
                    </a:cubicBezTo>
                    <a:cubicBezTo>
                      <a:pt x="606" y="442"/>
                      <a:pt x="573" y="441"/>
                      <a:pt x="554" y="461"/>
                    </a:cubicBezTo>
                    <a:cubicBezTo>
                      <a:pt x="520" y="495"/>
                      <a:pt x="520" y="495"/>
                      <a:pt x="520" y="495"/>
                    </a:cubicBezTo>
                    <a:cubicBezTo>
                      <a:pt x="169" y="144"/>
                      <a:pt x="169" y="144"/>
                      <a:pt x="169" y="144"/>
                    </a:cubicBezTo>
                    <a:cubicBezTo>
                      <a:pt x="169" y="72"/>
                      <a:pt x="169" y="72"/>
                      <a:pt x="169" y="72"/>
                    </a:cubicBezTo>
                    <a:cubicBezTo>
                      <a:pt x="57" y="0"/>
                      <a:pt x="57" y="0"/>
                      <a:pt x="57" y="0"/>
                    </a:cubicBezTo>
                    <a:cubicBezTo>
                      <a:pt x="0" y="57"/>
                      <a:pt x="0" y="57"/>
                      <a:pt x="0" y="57"/>
                    </a:cubicBezTo>
                    <a:cubicBezTo>
                      <a:pt x="56" y="153"/>
                      <a:pt x="56" y="153"/>
                      <a:pt x="56" y="153"/>
                    </a:cubicBezTo>
                    <a:cubicBezTo>
                      <a:pt x="60" y="161"/>
                      <a:pt x="70" y="163"/>
                      <a:pt x="78" y="159"/>
                    </a:cubicBezTo>
                    <a:cubicBezTo>
                      <a:pt x="85" y="155"/>
                      <a:pt x="88" y="145"/>
                      <a:pt x="83" y="137"/>
                    </a:cubicBezTo>
                    <a:cubicBezTo>
                      <a:pt x="40" y="63"/>
                      <a:pt x="40" y="63"/>
                      <a:pt x="40" y="63"/>
                    </a:cubicBezTo>
                    <a:cubicBezTo>
                      <a:pt x="61" y="41"/>
                      <a:pt x="61" y="41"/>
                      <a:pt x="61" y="41"/>
                    </a:cubicBezTo>
                    <a:cubicBezTo>
                      <a:pt x="137" y="90"/>
                      <a:pt x="137" y="90"/>
                      <a:pt x="137" y="90"/>
                    </a:cubicBezTo>
                    <a:cubicBezTo>
                      <a:pt x="137" y="157"/>
                      <a:pt x="137" y="157"/>
                      <a:pt x="137" y="157"/>
                    </a:cubicBezTo>
                    <a:cubicBezTo>
                      <a:pt x="497" y="517"/>
                      <a:pt x="497" y="517"/>
                      <a:pt x="497" y="517"/>
                    </a:cubicBezTo>
                    <a:cubicBezTo>
                      <a:pt x="448" y="566"/>
                      <a:pt x="448" y="566"/>
                      <a:pt x="448" y="566"/>
                    </a:cubicBezTo>
                    <a:cubicBezTo>
                      <a:pt x="429" y="586"/>
                      <a:pt x="429" y="618"/>
                      <a:pt x="449" y="639"/>
                    </a:cubicBezTo>
                    <a:cubicBezTo>
                      <a:pt x="476" y="665"/>
                      <a:pt x="476" y="665"/>
                      <a:pt x="476" y="665"/>
                    </a:cubicBezTo>
                    <a:cubicBezTo>
                      <a:pt x="499" y="643"/>
                      <a:pt x="499" y="643"/>
                      <a:pt x="499" y="643"/>
                    </a:cubicBezTo>
                    <a:cubicBezTo>
                      <a:pt x="472" y="616"/>
                      <a:pt x="472" y="616"/>
                      <a:pt x="472" y="616"/>
                    </a:cubicBezTo>
                    <a:cubicBezTo>
                      <a:pt x="468" y="612"/>
                      <a:pt x="466" y="607"/>
                      <a:pt x="466" y="602"/>
                    </a:cubicBezTo>
                    <a:cubicBezTo>
                      <a:pt x="466" y="597"/>
                      <a:pt x="468" y="592"/>
                      <a:pt x="471" y="589"/>
                    </a:cubicBezTo>
                    <a:cubicBezTo>
                      <a:pt x="576" y="484"/>
                      <a:pt x="576" y="484"/>
                      <a:pt x="576" y="484"/>
                    </a:cubicBezTo>
                    <a:cubicBezTo>
                      <a:pt x="583" y="477"/>
                      <a:pt x="596" y="477"/>
                      <a:pt x="603" y="485"/>
                    </a:cubicBezTo>
                    <a:cubicBezTo>
                      <a:pt x="635" y="516"/>
                      <a:pt x="635" y="516"/>
                      <a:pt x="635" y="516"/>
                    </a:cubicBezTo>
                    <a:cubicBezTo>
                      <a:pt x="638" y="520"/>
                      <a:pt x="641" y="525"/>
                      <a:pt x="641" y="530"/>
                    </a:cubicBezTo>
                    <a:cubicBezTo>
                      <a:pt x="641" y="535"/>
                      <a:pt x="639" y="540"/>
                      <a:pt x="636" y="543"/>
                    </a:cubicBezTo>
                    <a:cubicBezTo>
                      <a:pt x="636" y="543"/>
                      <a:pt x="636" y="543"/>
                      <a:pt x="636" y="543"/>
                    </a:cubicBezTo>
                    <a:cubicBezTo>
                      <a:pt x="526" y="654"/>
                      <a:pt x="526" y="654"/>
                      <a:pt x="526" y="654"/>
                    </a:cubicBezTo>
                    <a:cubicBezTo>
                      <a:pt x="520" y="660"/>
                      <a:pt x="520" y="670"/>
                      <a:pt x="526" y="676"/>
                    </a:cubicBezTo>
                    <a:cubicBezTo>
                      <a:pt x="532" y="682"/>
                      <a:pt x="542" y="682"/>
                      <a:pt x="549" y="676"/>
                    </a:cubicBezTo>
                    <a:cubicBezTo>
                      <a:pt x="665" y="560"/>
                      <a:pt x="665" y="560"/>
                      <a:pt x="665" y="560"/>
                    </a:cubicBezTo>
                    <a:cubicBezTo>
                      <a:pt x="712" y="585"/>
                      <a:pt x="712" y="585"/>
                      <a:pt x="712" y="585"/>
                    </a:cubicBezTo>
                    <a:cubicBezTo>
                      <a:pt x="989" y="862"/>
                      <a:pt x="989" y="862"/>
                      <a:pt x="989" y="862"/>
                    </a:cubicBezTo>
                    <a:cubicBezTo>
                      <a:pt x="995" y="885"/>
                      <a:pt x="995" y="885"/>
                      <a:pt x="995" y="885"/>
                    </a:cubicBezTo>
                    <a:cubicBezTo>
                      <a:pt x="876" y="1004"/>
                      <a:pt x="876" y="1004"/>
                      <a:pt x="876" y="1004"/>
                    </a:cubicBezTo>
                    <a:cubicBezTo>
                      <a:pt x="854" y="1000"/>
                      <a:pt x="854" y="1000"/>
                      <a:pt x="854" y="1000"/>
                    </a:cubicBezTo>
                    <a:cubicBezTo>
                      <a:pt x="564" y="710"/>
                      <a:pt x="564" y="710"/>
                      <a:pt x="564" y="710"/>
                    </a:cubicBezTo>
                    <a:cubicBezTo>
                      <a:pt x="558" y="703"/>
                      <a:pt x="547" y="703"/>
                      <a:pt x="541" y="710"/>
                    </a:cubicBezTo>
                    <a:cubicBezTo>
                      <a:pt x="535" y="716"/>
                      <a:pt x="535" y="726"/>
                      <a:pt x="541" y="732"/>
                    </a:cubicBezTo>
                    <a:cubicBezTo>
                      <a:pt x="839" y="1030"/>
                      <a:pt x="839" y="1030"/>
                      <a:pt x="839" y="1030"/>
                    </a:cubicBezTo>
                    <a:cubicBezTo>
                      <a:pt x="886" y="1039"/>
                      <a:pt x="886" y="1039"/>
                      <a:pt x="886" y="1039"/>
                    </a:cubicBezTo>
                    <a:cubicBezTo>
                      <a:pt x="1030" y="895"/>
                      <a:pt x="1030" y="895"/>
                      <a:pt x="1030" y="895"/>
                    </a:cubicBezTo>
                    <a:lnTo>
                      <a:pt x="1018" y="8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70" name="Group 4">
            <a:extLst>
              <a:ext uri="{FF2B5EF4-FFF2-40B4-BE49-F238E27FC236}">
                <a16:creationId xmlns:a16="http://schemas.microsoft.com/office/drawing/2014/main" id="{6CBEA766-4B36-411D-B687-FABAD45220B6}"/>
              </a:ext>
            </a:extLst>
          </p:cNvPr>
          <p:cNvGrpSpPr>
            <a:grpSpLocks noChangeAspect="1"/>
          </p:cNvGrpSpPr>
          <p:nvPr/>
        </p:nvGrpSpPr>
        <p:grpSpPr bwMode="auto">
          <a:xfrm>
            <a:off x="5813425" y="5003800"/>
            <a:ext cx="982663" cy="263525"/>
            <a:chOff x="3662" y="3152"/>
            <a:chExt cx="619" cy="166"/>
          </a:xfrm>
          <a:solidFill>
            <a:schemeClr val="bg1"/>
          </a:solidFill>
        </p:grpSpPr>
        <p:sp>
          <p:nvSpPr>
            <p:cNvPr id="271" name="Freeform 5">
              <a:extLst>
                <a:ext uri="{FF2B5EF4-FFF2-40B4-BE49-F238E27FC236}">
                  <a16:creationId xmlns:a16="http://schemas.microsoft.com/office/drawing/2014/main" id="{584735EB-97B3-4B35-A690-7786B4CAFDD3}"/>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close/>
                  <a:moveTo>
                    <a:pt x="619" y="0"/>
                  </a:moveTo>
                  <a:lnTo>
                    <a:pt x="0" y="0"/>
                  </a:lnTo>
                  <a:lnTo>
                    <a:pt x="0" y="166"/>
                  </a:lnTo>
                  <a:lnTo>
                    <a:pt x="619" y="166"/>
                  </a:lnTo>
                  <a:lnTo>
                    <a:pt x="619" y="0"/>
                  </a:lnTo>
                  <a:lnTo>
                    <a:pt x="6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6">
              <a:extLst>
                <a:ext uri="{FF2B5EF4-FFF2-40B4-BE49-F238E27FC236}">
                  <a16:creationId xmlns:a16="http://schemas.microsoft.com/office/drawing/2014/main" id="{193B5F5D-76C2-4D30-990E-B7BB64A989BF}"/>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moveTo>
                    <a:pt x="619" y="0"/>
                  </a:moveTo>
                  <a:lnTo>
                    <a:pt x="0" y="0"/>
                  </a:lnTo>
                  <a:lnTo>
                    <a:pt x="0" y="166"/>
                  </a:lnTo>
                  <a:lnTo>
                    <a:pt x="619" y="166"/>
                  </a:lnTo>
                  <a:lnTo>
                    <a:pt x="619" y="0"/>
                  </a:lnTo>
                  <a:lnTo>
                    <a:pt x="61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
              <a:extLst>
                <a:ext uri="{FF2B5EF4-FFF2-40B4-BE49-F238E27FC236}">
                  <a16:creationId xmlns:a16="http://schemas.microsoft.com/office/drawing/2014/main" id="{4757A9EF-B016-404F-9000-B6797F974A3A}"/>
                </a:ext>
              </a:extLst>
            </p:cNvPr>
            <p:cNvSpPr>
              <a:spLocks noEditPoints="1"/>
            </p:cNvSpPr>
            <p:nvPr/>
          </p:nvSpPr>
          <p:spPr bwMode="auto">
            <a:xfrm>
              <a:off x="3936" y="3202"/>
              <a:ext cx="70" cy="66"/>
            </a:xfrm>
            <a:custGeom>
              <a:avLst/>
              <a:gdLst>
                <a:gd name="T0" fmla="*/ 21 w 43"/>
                <a:gd name="T1" fmla="*/ 8 h 40"/>
                <a:gd name="T2" fmla="*/ 21 w 43"/>
                <a:gd name="T3" fmla="*/ 8 h 40"/>
                <a:gd name="T4" fmla="*/ 33 w 43"/>
                <a:gd name="T5" fmla="*/ 18 h 40"/>
                <a:gd name="T6" fmla="*/ 23 w 43"/>
                <a:gd name="T7" fmla="*/ 31 h 40"/>
                <a:gd name="T8" fmla="*/ 21 w 43"/>
                <a:gd name="T9" fmla="*/ 32 h 40"/>
                <a:gd name="T10" fmla="*/ 9 w 43"/>
                <a:gd name="T11" fmla="*/ 22 h 40"/>
                <a:gd name="T12" fmla="*/ 19 w 43"/>
                <a:gd name="T13" fmla="*/ 8 h 40"/>
                <a:gd name="T14" fmla="*/ 21 w 43"/>
                <a:gd name="T15" fmla="*/ 8 h 40"/>
                <a:gd name="T16" fmla="*/ 21 w 43"/>
                <a:gd name="T17" fmla="*/ 0 h 40"/>
                <a:gd name="T18" fmla="*/ 18 w 43"/>
                <a:gd name="T19" fmla="*/ 0 h 40"/>
                <a:gd name="T20" fmla="*/ 1 w 43"/>
                <a:gd name="T21" fmla="*/ 23 h 40"/>
                <a:gd name="T22" fmla="*/ 21 w 43"/>
                <a:gd name="T23" fmla="*/ 40 h 40"/>
                <a:gd name="T24" fmla="*/ 25 w 43"/>
                <a:gd name="T25" fmla="*/ 39 h 40"/>
                <a:gd name="T26" fmla="*/ 41 w 43"/>
                <a:gd name="T27" fmla="*/ 16 h 40"/>
                <a:gd name="T28" fmla="*/ 21 w 43"/>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0">
                  <a:moveTo>
                    <a:pt x="21" y="8"/>
                  </a:moveTo>
                  <a:cubicBezTo>
                    <a:pt x="21" y="8"/>
                    <a:pt x="21" y="8"/>
                    <a:pt x="21" y="8"/>
                  </a:cubicBezTo>
                  <a:cubicBezTo>
                    <a:pt x="27" y="8"/>
                    <a:pt x="32" y="12"/>
                    <a:pt x="33" y="18"/>
                  </a:cubicBezTo>
                  <a:cubicBezTo>
                    <a:pt x="34" y="24"/>
                    <a:pt x="30" y="30"/>
                    <a:pt x="23" y="31"/>
                  </a:cubicBezTo>
                  <a:cubicBezTo>
                    <a:pt x="23" y="32"/>
                    <a:pt x="22" y="32"/>
                    <a:pt x="21" y="32"/>
                  </a:cubicBezTo>
                  <a:cubicBezTo>
                    <a:pt x="15" y="32"/>
                    <a:pt x="10" y="27"/>
                    <a:pt x="9" y="22"/>
                  </a:cubicBezTo>
                  <a:cubicBezTo>
                    <a:pt x="8" y="15"/>
                    <a:pt x="13" y="9"/>
                    <a:pt x="19" y="8"/>
                  </a:cubicBezTo>
                  <a:cubicBezTo>
                    <a:pt x="20" y="8"/>
                    <a:pt x="21" y="8"/>
                    <a:pt x="21" y="8"/>
                  </a:cubicBezTo>
                  <a:moveTo>
                    <a:pt x="21" y="0"/>
                  </a:moveTo>
                  <a:cubicBezTo>
                    <a:pt x="20" y="0"/>
                    <a:pt x="19" y="0"/>
                    <a:pt x="18" y="0"/>
                  </a:cubicBezTo>
                  <a:cubicBezTo>
                    <a:pt x="7" y="2"/>
                    <a:pt x="0" y="12"/>
                    <a:pt x="1" y="23"/>
                  </a:cubicBezTo>
                  <a:cubicBezTo>
                    <a:pt x="3" y="33"/>
                    <a:pt x="12" y="40"/>
                    <a:pt x="21" y="40"/>
                  </a:cubicBezTo>
                  <a:cubicBezTo>
                    <a:pt x="22" y="40"/>
                    <a:pt x="23" y="39"/>
                    <a:pt x="25" y="39"/>
                  </a:cubicBezTo>
                  <a:cubicBezTo>
                    <a:pt x="35" y="37"/>
                    <a:pt x="43" y="27"/>
                    <a:pt x="41" y="16"/>
                  </a:cubicBezTo>
                  <a:cubicBezTo>
                    <a:pt x="39" y="6"/>
                    <a:pt x="31"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8">
              <a:extLst>
                <a:ext uri="{FF2B5EF4-FFF2-40B4-BE49-F238E27FC236}">
                  <a16:creationId xmlns:a16="http://schemas.microsoft.com/office/drawing/2014/main" id="{8B86A9B9-F171-4E39-B09F-8D4BC7D2BC34}"/>
                </a:ext>
              </a:extLst>
            </p:cNvPr>
            <p:cNvSpPr>
              <a:spLocks noChangeArrowheads="1"/>
            </p:cNvSpPr>
            <p:nvPr/>
          </p:nvSpPr>
          <p:spPr bwMode="auto">
            <a:xfrm>
              <a:off x="370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9">
              <a:extLst>
                <a:ext uri="{FF2B5EF4-FFF2-40B4-BE49-F238E27FC236}">
                  <a16:creationId xmlns:a16="http://schemas.microsoft.com/office/drawing/2014/main" id="{804E7D56-8CA8-460D-87BD-8504D65CB831}"/>
                </a:ext>
              </a:extLst>
            </p:cNvPr>
            <p:cNvSpPr>
              <a:spLocks noChangeArrowheads="1"/>
            </p:cNvSpPr>
            <p:nvPr/>
          </p:nvSpPr>
          <p:spPr bwMode="auto">
            <a:xfrm>
              <a:off x="373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Rectangle 10">
              <a:extLst>
                <a:ext uri="{FF2B5EF4-FFF2-40B4-BE49-F238E27FC236}">
                  <a16:creationId xmlns:a16="http://schemas.microsoft.com/office/drawing/2014/main" id="{0BCE3E81-E90B-495D-85F9-D260CF9A4353}"/>
                </a:ext>
              </a:extLst>
            </p:cNvPr>
            <p:cNvSpPr>
              <a:spLocks noChangeArrowheads="1"/>
            </p:cNvSpPr>
            <p:nvPr/>
          </p:nvSpPr>
          <p:spPr bwMode="auto">
            <a:xfrm>
              <a:off x="377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11">
              <a:extLst>
                <a:ext uri="{FF2B5EF4-FFF2-40B4-BE49-F238E27FC236}">
                  <a16:creationId xmlns:a16="http://schemas.microsoft.com/office/drawing/2014/main" id="{612D1C0C-27DA-4C94-BA1C-300B1566188B}"/>
                </a:ext>
              </a:extLst>
            </p:cNvPr>
            <p:cNvSpPr>
              <a:spLocks noChangeArrowheads="1"/>
            </p:cNvSpPr>
            <p:nvPr/>
          </p:nvSpPr>
          <p:spPr bwMode="auto">
            <a:xfrm>
              <a:off x="414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2">
              <a:extLst>
                <a:ext uri="{FF2B5EF4-FFF2-40B4-BE49-F238E27FC236}">
                  <a16:creationId xmlns:a16="http://schemas.microsoft.com/office/drawing/2014/main" id="{303132BF-78D8-460F-98FB-0880CFD2BC75}"/>
                </a:ext>
              </a:extLst>
            </p:cNvPr>
            <p:cNvSpPr>
              <a:spLocks noChangeArrowheads="1"/>
            </p:cNvSpPr>
            <p:nvPr/>
          </p:nvSpPr>
          <p:spPr bwMode="auto">
            <a:xfrm>
              <a:off x="417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3">
              <a:extLst>
                <a:ext uri="{FF2B5EF4-FFF2-40B4-BE49-F238E27FC236}">
                  <a16:creationId xmlns:a16="http://schemas.microsoft.com/office/drawing/2014/main" id="{A45BFAC1-9125-456C-B01A-353502EA081A}"/>
                </a:ext>
              </a:extLst>
            </p:cNvPr>
            <p:cNvSpPr>
              <a:spLocks noChangeArrowheads="1"/>
            </p:cNvSpPr>
            <p:nvPr/>
          </p:nvSpPr>
          <p:spPr bwMode="auto">
            <a:xfrm>
              <a:off x="421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0" name="Group 4">
            <a:extLst>
              <a:ext uri="{FF2B5EF4-FFF2-40B4-BE49-F238E27FC236}">
                <a16:creationId xmlns:a16="http://schemas.microsoft.com/office/drawing/2014/main" id="{BDACEB15-5C66-46F6-8D3C-096BF6A64DB5}"/>
              </a:ext>
            </a:extLst>
          </p:cNvPr>
          <p:cNvGrpSpPr>
            <a:grpSpLocks noChangeAspect="1"/>
          </p:cNvGrpSpPr>
          <p:nvPr/>
        </p:nvGrpSpPr>
        <p:grpSpPr bwMode="auto">
          <a:xfrm>
            <a:off x="1302537" y="5003800"/>
            <a:ext cx="982663" cy="263525"/>
            <a:chOff x="3662" y="3152"/>
            <a:chExt cx="619" cy="166"/>
          </a:xfrm>
          <a:solidFill>
            <a:schemeClr val="bg1"/>
          </a:solidFill>
        </p:grpSpPr>
        <p:sp>
          <p:nvSpPr>
            <p:cNvPr id="281" name="Freeform 5">
              <a:extLst>
                <a:ext uri="{FF2B5EF4-FFF2-40B4-BE49-F238E27FC236}">
                  <a16:creationId xmlns:a16="http://schemas.microsoft.com/office/drawing/2014/main" id="{8200B866-1777-4E2D-BBF1-160A321E19CC}"/>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close/>
                  <a:moveTo>
                    <a:pt x="619" y="0"/>
                  </a:moveTo>
                  <a:lnTo>
                    <a:pt x="0" y="0"/>
                  </a:lnTo>
                  <a:lnTo>
                    <a:pt x="0" y="166"/>
                  </a:lnTo>
                  <a:lnTo>
                    <a:pt x="619" y="166"/>
                  </a:lnTo>
                  <a:lnTo>
                    <a:pt x="619" y="0"/>
                  </a:lnTo>
                  <a:lnTo>
                    <a:pt x="6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6">
              <a:extLst>
                <a:ext uri="{FF2B5EF4-FFF2-40B4-BE49-F238E27FC236}">
                  <a16:creationId xmlns:a16="http://schemas.microsoft.com/office/drawing/2014/main" id="{4727BCF5-9C20-4862-A8C9-0864DC981263}"/>
                </a:ext>
              </a:extLst>
            </p:cNvPr>
            <p:cNvSpPr>
              <a:spLocks noEditPoints="1"/>
            </p:cNvSpPr>
            <p:nvPr/>
          </p:nvSpPr>
          <p:spPr bwMode="auto">
            <a:xfrm>
              <a:off x="3662" y="3152"/>
              <a:ext cx="619" cy="166"/>
            </a:xfrm>
            <a:custGeom>
              <a:avLst/>
              <a:gdLst>
                <a:gd name="T0" fmla="*/ 603 w 619"/>
                <a:gd name="T1" fmla="*/ 17 h 166"/>
                <a:gd name="T2" fmla="*/ 603 w 619"/>
                <a:gd name="T3" fmla="*/ 150 h 166"/>
                <a:gd name="T4" fmla="*/ 16 w 619"/>
                <a:gd name="T5" fmla="*/ 150 h 166"/>
                <a:gd name="T6" fmla="*/ 16 w 619"/>
                <a:gd name="T7" fmla="*/ 17 h 166"/>
                <a:gd name="T8" fmla="*/ 603 w 619"/>
                <a:gd name="T9" fmla="*/ 17 h 166"/>
                <a:gd name="T10" fmla="*/ 619 w 619"/>
                <a:gd name="T11" fmla="*/ 0 h 166"/>
                <a:gd name="T12" fmla="*/ 0 w 619"/>
                <a:gd name="T13" fmla="*/ 0 h 166"/>
                <a:gd name="T14" fmla="*/ 0 w 619"/>
                <a:gd name="T15" fmla="*/ 166 h 166"/>
                <a:gd name="T16" fmla="*/ 619 w 619"/>
                <a:gd name="T17" fmla="*/ 166 h 166"/>
                <a:gd name="T18" fmla="*/ 619 w 619"/>
                <a:gd name="T19" fmla="*/ 0 h 166"/>
                <a:gd name="T20" fmla="*/ 619 w 619"/>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9" h="166">
                  <a:moveTo>
                    <a:pt x="603" y="17"/>
                  </a:moveTo>
                  <a:lnTo>
                    <a:pt x="603" y="150"/>
                  </a:lnTo>
                  <a:lnTo>
                    <a:pt x="16" y="150"/>
                  </a:lnTo>
                  <a:lnTo>
                    <a:pt x="16" y="17"/>
                  </a:lnTo>
                  <a:lnTo>
                    <a:pt x="603" y="17"/>
                  </a:lnTo>
                  <a:moveTo>
                    <a:pt x="619" y="0"/>
                  </a:moveTo>
                  <a:lnTo>
                    <a:pt x="0" y="0"/>
                  </a:lnTo>
                  <a:lnTo>
                    <a:pt x="0" y="166"/>
                  </a:lnTo>
                  <a:lnTo>
                    <a:pt x="619" y="166"/>
                  </a:lnTo>
                  <a:lnTo>
                    <a:pt x="619" y="0"/>
                  </a:lnTo>
                  <a:lnTo>
                    <a:pt x="619"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7">
              <a:extLst>
                <a:ext uri="{FF2B5EF4-FFF2-40B4-BE49-F238E27FC236}">
                  <a16:creationId xmlns:a16="http://schemas.microsoft.com/office/drawing/2014/main" id="{10D35935-3A2A-428B-BAB3-9559314502E8}"/>
                </a:ext>
              </a:extLst>
            </p:cNvPr>
            <p:cNvSpPr>
              <a:spLocks noEditPoints="1"/>
            </p:cNvSpPr>
            <p:nvPr/>
          </p:nvSpPr>
          <p:spPr bwMode="auto">
            <a:xfrm>
              <a:off x="3936" y="3202"/>
              <a:ext cx="70" cy="66"/>
            </a:xfrm>
            <a:custGeom>
              <a:avLst/>
              <a:gdLst>
                <a:gd name="T0" fmla="*/ 21 w 43"/>
                <a:gd name="T1" fmla="*/ 8 h 40"/>
                <a:gd name="T2" fmla="*/ 21 w 43"/>
                <a:gd name="T3" fmla="*/ 8 h 40"/>
                <a:gd name="T4" fmla="*/ 33 w 43"/>
                <a:gd name="T5" fmla="*/ 18 h 40"/>
                <a:gd name="T6" fmla="*/ 23 w 43"/>
                <a:gd name="T7" fmla="*/ 31 h 40"/>
                <a:gd name="T8" fmla="*/ 21 w 43"/>
                <a:gd name="T9" fmla="*/ 32 h 40"/>
                <a:gd name="T10" fmla="*/ 9 w 43"/>
                <a:gd name="T11" fmla="*/ 22 h 40"/>
                <a:gd name="T12" fmla="*/ 19 w 43"/>
                <a:gd name="T13" fmla="*/ 8 h 40"/>
                <a:gd name="T14" fmla="*/ 21 w 43"/>
                <a:gd name="T15" fmla="*/ 8 h 40"/>
                <a:gd name="T16" fmla="*/ 21 w 43"/>
                <a:gd name="T17" fmla="*/ 0 h 40"/>
                <a:gd name="T18" fmla="*/ 18 w 43"/>
                <a:gd name="T19" fmla="*/ 0 h 40"/>
                <a:gd name="T20" fmla="*/ 1 w 43"/>
                <a:gd name="T21" fmla="*/ 23 h 40"/>
                <a:gd name="T22" fmla="*/ 21 w 43"/>
                <a:gd name="T23" fmla="*/ 40 h 40"/>
                <a:gd name="T24" fmla="*/ 25 w 43"/>
                <a:gd name="T25" fmla="*/ 39 h 40"/>
                <a:gd name="T26" fmla="*/ 41 w 43"/>
                <a:gd name="T27" fmla="*/ 16 h 40"/>
                <a:gd name="T28" fmla="*/ 21 w 43"/>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40">
                  <a:moveTo>
                    <a:pt x="21" y="8"/>
                  </a:moveTo>
                  <a:cubicBezTo>
                    <a:pt x="21" y="8"/>
                    <a:pt x="21" y="8"/>
                    <a:pt x="21" y="8"/>
                  </a:cubicBezTo>
                  <a:cubicBezTo>
                    <a:pt x="27" y="8"/>
                    <a:pt x="32" y="12"/>
                    <a:pt x="33" y="18"/>
                  </a:cubicBezTo>
                  <a:cubicBezTo>
                    <a:pt x="34" y="24"/>
                    <a:pt x="30" y="30"/>
                    <a:pt x="23" y="31"/>
                  </a:cubicBezTo>
                  <a:cubicBezTo>
                    <a:pt x="23" y="32"/>
                    <a:pt x="22" y="32"/>
                    <a:pt x="21" y="32"/>
                  </a:cubicBezTo>
                  <a:cubicBezTo>
                    <a:pt x="15" y="32"/>
                    <a:pt x="10" y="27"/>
                    <a:pt x="9" y="22"/>
                  </a:cubicBezTo>
                  <a:cubicBezTo>
                    <a:pt x="8" y="15"/>
                    <a:pt x="13" y="9"/>
                    <a:pt x="19" y="8"/>
                  </a:cubicBezTo>
                  <a:cubicBezTo>
                    <a:pt x="20" y="8"/>
                    <a:pt x="21" y="8"/>
                    <a:pt x="21" y="8"/>
                  </a:cubicBezTo>
                  <a:moveTo>
                    <a:pt x="21" y="0"/>
                  </a:moveTo>
                  <a:cubicBezTo>
                    <a:pt x="20" y="0"/>
                    <a:pt x="19" y="0"/>
                    <a:pt x="18" y="0"/>
                  </a:cubicBezTo>
                  <a:cubicBezTo>
                    <a:pt x="7" y="2"/>
                    <a:pt x="0" y="12"/>
                    <a:pt x="1" y="23"/>
                  </a:cubicBezTo>
                  <a:cubicBezTo>
                    <a:pt x="3" y="33"/>
                    <a:pt x="12" y="40"/>
                    <a:pt x="21" y="40"/>
                  </a:cubicBezTo>
                  <a:cubicBezTo>
                    <a:pt x="22" y="40"/>
                    <a:pt x="23" y="39"/>
                    <a:pt x="25" y="39"/>
                  </a:cubicBezTo>
                  <a:cubicBezTo>
                    <a:pt x="35" y="37"/>
                    <a:pt x="43" y="27"/>
                    <a:pt x="41" y="16"/>
                  </a:cubicBezTo>
                  <a:cubicBezTo>
                    <a:pt x="39" y="6"/>
                    <a:pt x="31"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8">
              <a:extLst>
                <a:ext uri="{FF2B5EF4-FFF2-40B4-BE49-F238E27FC236}">
                  <a16:creationId xmlns:a16="http://schemas.microsoft.com/office/drawing/2014/main" id="{1A2F3705-6E54-4376-976E-C44CAC63D410}"/>
                </a:ext>
              </a:extLst>
            </p:cNvPr>
            <p:cNvSpPr>
              <a:spLocks noChangeArrowheads="1"/>
            </p:cNvSpPr>
            <p:nvPr/>
          </p:nvSpPr>
          <p:spPr bwMode="auto">
            <a:xfrm>
              <a:off x="370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
              <a:extLst>
                <a:ext uri="{FF2B5EF4-FFF2-40B4-BE49-F238E27FC236}">
                  <a16:creationId xmlns:a16="http://schemas.microsoft.com/office/drawing/2014/main" id="{8E6C8B6A-F73C-4E8F-A72B-7EC6C7D128B3}"/>
                </a:ext>
              </a:extLst>
            </p:cNvPr>
            <p:cNvSpPr>
              <a:spLocks noChangeArrowheads="1"/>
            </p:cNvSpPr>
            <p:nvPr/>
          </p:nvSpPr>
          <p:spPr bwMode="auto">
            <a:xfrm>
              <a:off x="373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10">
              <a:extLst>
                <a:ext uri="{FF2B5EF4-FFF2-40B4-BE49-F238E27FC236}">
                  <a16:creationId xmlns:a16="http://schemas.microsoft.com/office/drawing/2014/main" id="{1EE0A099-2F02-4A32-8C39-0A6C538C4DBF}"/>
                </a:ext>
              </a:extLst>
            </p:cNvPr>
            <p:cNvSpPr>
              <a:spLocks noChangeArrowheads="1"/>
            </p:cNvSpPr>
            <p:nvPr/>
          </p:nvSpPr>
          <p:spPr bwMode="auto">
            <a:xfrm>
              <a:off x="377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11">
              <a:extLst>
                <a:ext uri="{FF2B5EF4-FFF2-40B4-BE49-F238E27FC236}">
                  <a16:creationId xmlns:a16="http://schemas.microsoft.com/office/drawing/2014/main" id="{7C947ADC-BD09-46C6-B994-C49BEC14E131}"/>
                </a:ext>
              </a:extLst>
            </p:cNvPr>
            <p:cNvSpPr>
              <a:spLocks noChangeArrowheads="1"/>
            </p:cNvSpPr>
            <p:nvPr/>
          </p:nvSpPr>
          <p:spPr bwMode="auto">
            <a:xfrm>
              <a:off x="4146"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12">
              <a:extLst>
                <a:ext uri="{FF2B5EF4-FFF2-40B4-BE49-F238E27FC236}">
                  <a16:creationId xmlns:a16="http://schemas.microsoft.com/office/drawing/2014/main" id="{8875560F-0E2E-4A9B-BCFD-7F25B319C3CB}"/>
                </a:ext>
              </a:extLst>
            </p:cNvPr>
            <p:cNvSpPr>
              <a:spLocks noChangeArrowheads="1"/>
            </p:cNvSpPr>
            <p:nvPr/>
          </p:nvSpPr>
          <p:spPr bwMode="auto">
            <a:xfrm>
              <a:off x="4178" y="3202"/>
              <a:ext cx="17"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13">
              <a:extLst>
                <a:ext uri="{FF2B5EF4-FFF2-40B4-BE49-F238E27FC236}">
                  <a16:creationId xmlns:a16="http://schemas.microsoft.com/office/drawing/2014/main" id="{DD83EF06-D734-4E28-89D9-05D5B87D7E81}"/>
                </a:ext>
              </a:extLst>
            </p:cNvPr>
            <p:cNvSpPr>
              <a:spLocks noChangeArrowheads="1"/>
            </p:cNvSpPr>
            <p:nvPr/>
          </p:nvSpPr>
          <p:spPr bwMode="auto">
            <a:xfrm>
              <a:off x="4211" y="3202"/>
              <a:ext cx="16" cy="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8107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ED0E95AB-0A8B-43A8-9FE0-4A8BD3AF3BF0}"/>
              </a:ext>
            </a:extLst>
          </p:cNvPr>
          <p:cNvSpPr>
            <a:spLocks noGrp="1"/>
          </p:cNvSpPr>
          <p:nvPr>
            <p:ph sz="quarter" idx="16"/>
          </p:nvPr>
        </p:nvSpPr>
        <p:spPr/>
        <p:txBody>
          <a:bodyPr/>
          <a:lstStyle/>
          <a:p>
            <a:r>
              <a:rPr lang="en-US" dirty="0"/>
              <a:t>Place a company overview here; keep this information concise. If possible, information should be no longer than this text box.</a:t>
            </a:r>
          </a:p>
          <a:p>
            <a:endParaRPr lang="en-US" dirty="0"/>
          </a:p>
        </p:txBody>
      </p:sp>
      <p:sp>
        <p:nvSpPr>
          <p:cNvPr id="29" name="Text Placeholder 28">
            <a:extLst>
              <a:ext uri="{FF2B5EF4-FFF2-40B4-BE49-F238E27FC236}">
                <a16:creationId xmlns:a16="http://schemas.microsoft.com/office/drawing/2014/main" id="{8F26610E-9399-4C98-BA96-77474339402E}"/>
              </a:ext>
            </a:extLst>
          </p:cNvPr>
          <p:cNvSpPr>
            <a:spLocks noGrp="1"/>
          </p:cNvSpPr>
          <p:nvPr>
            <p:ph type="body" sz="quarter" idx="17"/>
          </p:nvPr>
        </p:nvSpPr>
        <p:spPr/>
        <p:txBody>
          <a:bodyPr/>
          <a:lstStyle/>
          <a:p>
            <a:r>
              <a:rPr lang="en-US" dirty="0"/>
              <a:t>About</a:t>
            </a:r>
          </a:p>
        </p:txBody>
      </p:sp>
      <p:sp>
        <p:nvSpPr>
          <p:cNvPr id="14" name="Content Placeholder 13">
            <a:extLst>
              <a:ext uri="{FF2B5EF4-FFF2-40B4-BE49-F238E27FC236}">
                <a16:creationId xmlns:a16="http://schemas.microsoft.com/office/drawing/2014/main" id="{BA153F78-1D3F-42D8-A93C-BFA557E24661}"/>
              </a:ext>
            </a:extLst>
          </p:cNvPr>
          <p:cNvSpPr>
            <a:spLocks noGrp="1"/>
          </p:cNvSpPr>
          <p:nvPr>
            <p:ph sz="quarter" idx="18"/>
          </p:nvPr>
        </p:nvSpPr>
        <p:spPr/>
        <p:txBody>
          <a:bodyPr/>
          <a:lstStyle/>
          <a:p>
            <a:pPr lvl="1"/>
            <a:r>
              <a:rPr lang="en-US" dirty="0"/>
              <a:t>Use this space to list the customer’s </a:t>
            </a:r>
            <a:br>
              <a:rPr lang="en-US" dirty="0"/>
            </a:br>
            <a:r>
              <a:rPr lang="en-US" dirty="0"/>
              <a:t>business challenges</a:t>
            </a:r>
          </a:p>
          <a:p>
            <a:pPr lvl="1"/>
            <a:r>
              <a:rPr lang="en-US" dirty="0"/>
              <a:t>Keep under 50 words</a:t>
            </a:r>
          </a:p>
        </p:txBody>
      </p:sp>
      <p:sp>
        <p:nvSpPr>
          <p:cNvPr id="30" name="Text Placeholder 29">
            <a:extLst>
              <a:ext uri="{FF2B5EF4-FFF2-40B4-BE49-F238E27FC236}">
                <a16:creationId xmlns:a16="http://schemas.microsoft.com/office/drawing/2014/main" id="{44330832-334F-4D4F-8949-F66BC663B5ED}"/>
              </a:ext>
            </a:extLst>
          </p:cNvPr>
          <p:cNvSpPr>
            <a:spLocks noGrp="1"/>
          </p:cNvSpPr>
          <p:nvPr>
            <p:ph type="body" sz="quarter" idx="19"/>
          </p:nvPr>
        </p:nvSpPr>
        <p:spPr/>
        <p:txBody>
          <a:bodyPr/>
          <a:lstStyle/>
          <a:p>
            <a:r>
              <a:rPr lang="en-US" dirty="0"/>
              <a:t>Challenges</a:t>
            </a:r>
          </a:p>
        </p:txBody>
      </p:sp>
      <p:sp>
        <p:nvSpPr>
          <p:cNvPr id="31" name="Content Placeholder 30">
            <a:extLst>
              <a:ext uri="{FF2B5EF4-FFF2-40B4-BE49-F238E27FC236}">
                <a16:creationId xmlns:a16="http://schemas.microsoft.com/office/drawing/2014/main" id="{5D4D39C3-4430-4120-AE8B-69E8D10DB0EE}"/>
              </a:ext>
            </a:extLst>
          </p:cNvPr>
          <p:cNvSpPr>
            <a:spLocks noGrp="1"/>
          </p:cNvSpPr>
          <p:nvPr>
            <p:ph sz="quarter" idx="20"/>
          </p:nvPr>
        </p:nvSpPr>
        <p:spPr/>
        <p:txBody>
          <a:bodyPr/>
          <a:lstStyle/>
          <a:p>
            <a:pPr lvl="1"/>
            <a:r>
              <a:rPr lang="en-US" dirty="0"/>
              <a:t>Use this space to list solutions</a:t>
            </a:r>
          </a:p>
          <a:p>
            <a:pPr lvl="1"/>
            <a:r>
              <a:rPr lang="en-US" dirty="0"/>
              <a:t>Keep under 50 words</a:t>
            </a:r>
          </a:p>
          <a:p>
            <a:endParaRPr lang="en-US" dirty="0"/>
          </a:p>
        </p:txBody>
      </p:sp>
      <p:sp>
        <p:nvSpPr>
          <p:cNvPr id="32" name="Text Placeholder 31">
            <a:extLst>
              <a:ext uri="{FF2B5EF4-FFF2-40B4-BE49-F238E27FC236}">
                <a16:creationId xmlns:a16="http://schemas.microsoft.com/office/drawing/2014/main" id="{3B2534CD-7494-4E9D-A342-ABCDDC633491}"/>
              </a:ext>
            </a:extLst>
          </p:cNvPr>
          <p:cNvSpPr>
            <a:spLocks noGrp="1"/>
          </p:cNvSpPr>
          <p:nvPr>
            <p:ph type="body" sz="quarter" idx="21"/>
          </p:nvPr>
        </p:nvSpPr>
        <p:spPr/>
        <p:txBody>
          <a:bodyPr/>
          <a:lstStyle/>
          <a:p>
            <a:r>
              <a:rPr lang="en-US" dirty="0"/>
              <a:t>Solution</a:t>
            </a:r>
          </a:p>
        </p:txBody>
      </p:sp>
      <p:sp>
        <p:nvSpPr>
          <p:cNvPr id="49" name="Content Placeholder 48">
            <a:extLst>
              <a:ext uri="{FF2B5EF4-FFF2-40B4-BE49-F238E27FC236}">
                <a16:creationId xmlns:a16="http://schemas.microsoft.com/office/drawing/2014/main" id="{B1547442-B0BE-46A2-84DF-544AC1C5EFE3}"/>
              </a:ext>
            </a:extLst>
          </p:cNvPr>
          <p:cNvSpPr>
            <a:spLocks noGrp="1"/>
          </p:cNvSpPr>
          <p:nvPr>
            <p:ph sz="quarter" idx="22"/>
          </p:nvPr>
        </p:nvSpPr>
        <p:spPr/>
        <p:txBody>
          <a:bodyPr/>
          <a:lstStyle/>
          <a:p>
            <a:pPr lvl="1"/>
            <a:r>
              <a:rPr lang="en-US"/>
              <a:t>Use this space to list the benefits or impacts</a:t>
            </a:r>
          </a:p>
          <a:p>
            <a:pPr lvl="1"/>
            <a:r>
              <a:rPr lang="en-US"/>
              <a:t>Keep under 50 words</a:t>
            </a:r>
            <a:endParaRPr lang="en-US" dirty="0"/>
          </a:p>
        </p:txBody>
      </p:sp>
      <p:sp>
        <p:nvSpPr>
          <p:cNvPr id="34" name="Text Placeholder 33">
            <a:extLst>
              <a:ext uri="{FF2B5EF4-FFF2-40B4-BE49-F238E27FC236}">
                <a16:creationId xmlns:a16="http://schemas.microsoft.com/office/drawing/2014/main" id="{82375BF5-9DF9-4F2E-A182-F7315C0559AD}"/>
              </a:ext>
            </a:extLst>
          </p:cNvPr>
          <p:cNvSpPr>
            <a:spLocks noGrp="1"/>
          </p:cNvSpPr>
          <p:nvPr>
            <p:ph type="body" sz="quarter" idx="23"/>
          </p:nvPr>
        </p:nvSpPr>
        <p:spPr/>
        <p:txBody>
          <a:bodyPr/>
          <a:lstStyle/>
          <a:p>
            <a:r>
              <a:rPr lang="en-US" dirty="0"/>
              <a:t>Impact</a:t>
            </a:r>
          </a:p>
        </p:txBody>
      </p:sp>
      <p:pic>
        <p:nvPicPr>
          <p:cNvPr id="184" name="Picture Placeholder 183">
            <a:extLst>
              <a:ext uri="{FF2B5EF4-FFF2-40B4-BE49-F238E27FC236}">
                <a16:creationId xmlns:a16="http://schemas.microsoft.com/office/drawing/2014/main" id="{1B0525BB-18F4-4159-8D17-F62F86A37053}"/>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a:ext>
            </a:extLst>
          </a:blip>
          <a:srcRect t="7028" b="7028"/>
          <a:stretch/>
        </p:blipFill>
        <p:spPr/>
      </p:pic>
      <p:sp>
        <p:nvSpPr>
          <p:cNvPr id="2" name="Picture Placeholder 1">
            <a:extLst>
              <a:ext uri="{FF2B5EF4-FFF2-40B4-BE49-F238E27FC236}">
                <a16:creationId xmlns:a16="http://schemas.microsoft.com/office/drawing/2014/main" id="{51DBE6A6-077B-4F36-BE4A-E12626A5267F}"/>
              </a:ext>
            </a:extLst>
          </p:cNvPr>
          <p:cNvSpPr>
            <a:spLocks noGrp="1"/>
          </p:cNvSpPr>
          <p:nvPr>
            <p:ph type="pic" sz="quarter" idx="25"/>
          </p:nvPr>
        </p:nvSpPr>
        <p:spPr/>
      </p:sp>
      <p:sp>
        <p:nvSpPr>
          <p:cNvPr id="52" name="Text Placeholder 51">
            <a:extLst>
              <a:ext uri="{FF2B5EF4-FFF2-40B4-BE49-F238E27FC236}">
                <a16:creationId xmlns:a16="http://schemas.microsoft.com/office/drawing/2014/main" id="{AFDF849C-BF6A-487D-B7BB-09E5CD17BB62}"/>
              </a:ext>
            </a:extLst>
          </p:cNvPr>
          <p:cNvSpPr>
            <a:spLocks noGrp="1"/>
          </p:cNvSpPr>
          <p:nvPr>
            <p:ph type="body" sz="quarter" idx="26"/>
          </p:nvPr>
        </p:nvSpPr>
        <p:spPr/>
        <p:txBody>
          <a:bodyPr/>
          <a:lstStyle/>
          <a:p>
            <a:pPr lvl="0"/>
            <a:r>
              <a:rPr lang="en-US" dirty="0"/>
              <a:t>“Customer Quotation” </a:t>
            </a:r>
          </a:p>
          <a:p>
            <a:pPr lvl="1"/>
            <a:r>
              <a:rPr lang="en-US" dirty="0"/>
              <a:t>Speaker</a:t>
            </a:r>
          </a:p>
          <a:p>
            <a:endParaRPr lang="en-US" dirty="0"/>
          </a:p>
        </p:txBody>
      </p:sp>
      <p:sp>
        <p:nvSpPr>
          <p:cNvPr id="53" name="Text Placeholder 52">
            <a:extLst>
              <a:ext uri="{FF2B5EF4-FFF2-40B4-BE49-F238E27FC236}">
                <a16:creationId xmlns:a16="http://schemas.microsoft.com/office/drawing/2014/main" id="{960C1F6E-1A14-40EE-A66A-C6BE079DB78C}"/>
              </a:ext>
            </a:extLst>
          </p:cNvPr>
          <p:cNvSpPr>
            <a:spLocks noGrp="1"/>
          </p:cNvSpPr>
          <p:nvPr>
            <p:ph type="body" sz="quarter" idx="27"/>
          </p:nvPr>
        </p:nvSpPr>
        <p:spPr/>
        <p:txBody>
          <a:bodyPr/>
          <a:lstStyle/>
          <a:p>
            <a:r>
              <a:rPr lang="en-US" dirty="0"/>
              <a:t>Location:</a:t>
            </a:r>
          </a:p>
        </p:txBody>
      </p:sp>
      <p:sp>
        <p:nvSpPr>
          <p:cNvPr id="67" name="Title 66">
            <a:extLst>
              <a:ext uri="{FF2B5EF4-FFF2-40B4-BE49-F238E27FC236}">
                <a16:creationId xmlns:a16="http://schemas.microsoft.com/office/drawing/2014/main" id="{7D1A573C-7C66-40A6-B6B7-B30DB4FB8EA7}"/>
              </a:ext>
            </a:extLst>
          </p:cNvPr>
          <p:cNvSpPr>
            <a:spLocks noGrp="1"/>
          </p:cNvSpPr>
          <p:nvPr>
            <p:ph type="title"/>
          </p:nvPr>
        </p:nvSpPr>
        <p:spPr/>
        <p:txBody>
          <a:bodyPr/>
          <a:lstStyle/>
          <a:p>
            <a:r>
              <a:rPr lang="en-US" dirty="0"/>
              <a:t>Customer Success </a:t>
            </a:r>
          </a:p>
        </p:txBody>
      </p:sp>
      <p:sp>
        <p:nvSpPr>
          <p:cNvPr id="68" name="Subtitle 67">
            <a:extLst>
              <a:ext uri="{FF2B5EF4-FFF2-40B4-BE49-F238E27FC236}">
                <a16:creationId xmlns:a16="http://schemas.microsoft.com/office/drawing/2014/main" id="{D1B37A05-0B45-46B0-A1D5-FA7BB56EF6F3}"/>
              </a:ext>
            </a:extLst>
          </p:cNvPr>
          <p:cNvSpPr>
            <a:spLocks noGrp="1"/>
          </p:cNvSpPr>
          <p:nvPr>
            <p:ph type="subTitle" idx="10"/>
          </p:nvPr>
        </p:nvSpPr>
        <p:spPr/>
        <p:txBody>
          <a:bodyPr/>
          <a:lstStyle/>
          <a:p>
            <a:r>
              <a:rPr lang="en-US" dirty="0"/>
              <a:t>Click to edit optional subtitle</a:t>
            </a:r>
          </a:p>
        </p:txBody>
      </p:sp>
      <p:sp>
        <p:nvSpPr>
          <p:cNvPr id="19" name="Text Placeholder 18">
            <a:extLst>
              <a:ext uri="{FF2B5EF4-FFF2-40B4-BE49-F238E27FC236}">
                <a16:creationId xmlns:a16="http://schemas.microsoft.com/office/drawing/2014/main" id="{FF901E8F-014E-4832-8E50-3E889895C9A6}"/>
              </a:ext>
            </a:extLst>
          </p:cNvPr>
          <p:cNvSpPr>
            <a:spLocks noGrp="1"/>
          </p:cNvSpPr>
          <p:nvPr>
            <p:ph type="body" sz="quarter" idx="28"/>
          </p:nvPr>
        </p:nvSpPr>
        <p:spPr/>
        <p:txBody>
          <a:bodyPr/>
          <a:lstStyle/>
          <a:p>
            <a:r>
              <a:rPr lang="en-US" dirty="0"/>
              <a:t>Industry:</a:t>
            </a:r>
          </a:p>
        </p:txBody>
      </p:sp>
      <p:sp>
        <p:nvSpPr>
          <p:cNvPr id="21" name="Text Placeholder 20">
            <a:extLst>
              <a:ext uri="{FF2B5EF4-FFF2-40B4-BE49-F238E27FC236}">
                <a16:creationId xmlns:a16="http://schemas.microsoft.com/office/drawing/2014/main" id="{9C585162-3486-46B7-9BFE-1317B9FDD692}"/>
              </a:ext>
            </a:extLst>
          </p:cNvPr>
          <p:cNvSpPr>
            <a:spLocks noGrp="1"/>
          </p:cNvSpPr>
          <p:nvPr>
            <p:ph type="body" sz="quarter" idx="29"/>
          </p:nvPr>
        </p:nvSpPr>
        <p:spPr/>
        <p:txBody>
          <a:bodyPr/>
          <a:lstStyle/>
          <a:p>
            <a:r>
              <a:rPr lang="en-US" dirty="0"/>
              <a:t>Products </a:t>
            </a:r>
          </a:p>
        </p:txBody>
      </p:sp>
      <p:sp>
        <p:nvSpPr>
          <p:cNvPr id="22" name="Text Placeholder 21">
            <a:extLst>
              <a:ext uri="{FF2B5EF4-FFF2-40B4-BE49-F238E27FC236}">
                <a16:creationId xmlns:a16="http://schemas.microsoft.com/office/drawing/2014/main" id="{01BBAB86-DCA5-4948-8722-BBB059104F69}"/>
              </a:ext>
            </a:extLst>
          </p:cNvPr>
          <p:cNvSpPr>
            <a:spLocks noGrp="1"/>
          </p:cNvSpPr>
          <p:nvPr>
            <p:ph type="body" sz="quarter" idx="30"/>
          </p:nvPr>
        </p:nvSpPr>
        <p:spPr/>
        <p:txBody>
          <a:bodyPr/>
          <a:lstStyle/>
          <a:p>
            <a:r>
              <a:rPr lang="en-US" dirty="0"/>
              <a:t>Strategic Priorities</a:t>
            </a:r>
          </a:p>
        </p:txBody>
      </p:sp>
      <p:grpSp>
        <p:nvGrpSpPr>
          <p:cNvPr id="146" name="Group 145">
            <a:extLst>
              <a:ext uri="{FF2B5EF4-FFF2-40B4-BE49-F238E27FC236}">
                <a16:creationId xmlns:a16="http://schemas.microsoft.com/office/drawing/2014/main" id="{8D49AEA1-235F-4CDD-B0EA-CA384C04F160}"/>
              </a:ext>
            </a:extLst>
          </p:cNvPr>
          <p:cNvGrpSpPr/>
          <p:nvPr/>
        </p:nvGrpSpPr>
        <p:grpSpPr>
          <a:xfrm>
            <a:off x="763028" y="5222322"/>
            <a:ext cx="2897960" cy="571504"/>
            <a:chOff x="529770" y="5555603"/>
            <a:chExt cx="3006138" cy="552538"/>
          </a:xfrm>
          <a:solidFill>
            <a:schemeClr val="accent4">
              <a:lumMod val="75000"/>
            </a:schemeClr>
          </a:solidFill>
        </p:grpSpPr>
        <p:sp>
          <p:nvSpPr>
            <p:cNvPr id="144" name="Rounded Rectangle 118">
              <a:extLst>
                <a:ext uri="{FF2B5EF4-FFF2-40B4-BE49-F238E27FC236}">
                  <a16:creationId xmlns:a16="http://schemas.microsoft.com/office/drawing/2014/main" id="{5E176784-F877-46DF-8558-7275C4FE47CD}"/>
                </a:ext>
              </a:extLst>
            </p:cNvPr>
            <p:cNvSpPr/>
            <p:nvPr/>
          </p:nvSpPr>
          <p:spPr>
            <a:xfrm>
              <a:off x="529770" y="5555603"/>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Product 1</a:t>
              </a:r>
            </a:p>
          </p:txBody>
        </p:sp>
        <p:sp>
          <p:nvSpPr>
            <p:cNvPr id="145" name="Rounded Rectangle 119">
              <a:extLst>
                <a:ext uri="{FF2B5EF4-FFF2-40B4-BE49-F238E27FC236}">
                  <a16:creationId xmlns:a16="http://schemas.microsoft.com/office/drawing/2014/main" id="{B126AF47-8D42-4916-A062-BC8E1ED32CF5}"/>
                </a:ext>
              </a:extLst>
            </p:cNvPr>
            <p:cNvSpPr/>
            <p:nvPr/>
          </p:nvSpPr>
          <p:spPr>
            <a:xfrm>
              <a:off x="529770" y="5855897"/>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Product 2</a:t>
              </a:r>
            </a:p>
          </p:txBody>
        </p:sp>
      </p:grpSp>
      <p:grpSp>
        <p:nvGrpSpPr>
          <p:cNvPr id="23" name="Group 22">
            <a:extLst>
              <a:ext uri="{FF2B5EF4-FFF2-40B4-BE49-F238E27FC236}">
                <a16:creationId xmlns:a16="http://schemas.microsoft.com/office/drawing/2014/main" id="{8BDEA1ED-DFDD-406F-B390-5CF27505ACBE}"/>
              </a:ext>
            </a:extLst>
          </p:cNvPr>
          <p:cNvGrpSpPr/>
          <p:nvPr/>
        </p:nvGrpSpPr>
        <p:grpSpPr>
          <a:xfrm>
            <a:off x="4432480" y="5222322"/>
            <a:ext cx="2897960" cy="571504"/>
            <a:chOff x="529770" y="5555603"/>
            <a:chExt cx="3006138" cy="552538"/>
          </a:xfrm>
          <a:solidFill>
            <a:schemeClr val="accent1">
              <a:lumMod val="75000"/>
            </a:schemeClr>
          </a:solidFill>
        </p:grpSpPr>
        <p:sp>
          <p:nvSpPr>
            <p:cNvPr id="24" name="Rounded Rectangle 118">
              <a:extLst>
                <a:ext uri="{FF2B5EF4-FFF2-40B4-BE49-F238E27FC236}">
                  <a16:creationId xmlns:a16="http://schemas.microsoft.com/office/drawing/2014/main" id="{4846B836-97F2-4F60-A0EA-F198797DAD7F}"/>
                </a:ext>
              </a:extLst>
            </p:cNvPr>
            <p:cNvSpPr/>
            <p:nvPr/>
          </p:nvSpPr>
          <p:spPr>
            <a:xfrm>
              <a:off x="529770" y="5555603"/>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Priority</a:t>
              </a:r>
            </a:p>
          </p:txBody>
        </p:sp>
        <p:sp>
          <p:nvSpPr>
            <p:cNvPr id="25" name="Rounded Rectangle 119">
              <a:extLst>
                <a:ext uri="{FF2B5EF4-FFF2-40B4-BE49-F238E27FC236}">
                  <a16:creationId xmlns:a16="http://schemas.microsoft.com/office/drawing/2014/main" id="{59C17DD3-47EF-4F71-82E7-FF6F96E3FE45}"/>
                </a:ext>
              </a:extLst>
            </p:cNvPr>
            <p:cNvSpPr/>
            <p:nvPr/>
          </p:nvSpPr>
          <p:spPr>
            <a:xfrm>
              <a:off x="529770" y="5855897"/>
              <a:ext cx="3006138" cy="25224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stStyle>
            <a:p>
              <a:pPr algn="ctr"/>
              <a:r>
                <a:rPr lang="en-US" altLang="en-US" sz="900" dirty="0">
                  <a:solidFill>
                    <a:schemeClr val="bg1"/>
                  </a:solidFill>
                </a:rPr>
                <a:t>Priority</a:t>
              </a:r>
            </a:p>
          </p:txBody>
        </p:sp>
      </p:grpSp>
    </p:spTree>
    <p:extLst>
      <p:ext uri="{BB962C8B-B14F-4D97-AF65-F5344CB8AC3E}">
        <p14:creationId xmlns:p14="http://schemas.microsoft.com/office/powerpoint/2010/main" val="223032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1719A0-52F5-43F4-8EA4-DF9C321B785D}"/>
              </a:ext>
            </a:extLst>
          </p:cNvPr>
          <p:cNvSpPr>
            <a:spLocks noGrp="1"/>
          </p:cNvSpPr>
          <p:nvPr>
            <p:ph type="title"/>
          </p:nvPr>
        </p:nvSpPr>
        <p:spPr/>
        <p:txBody>
          <a:bodyPr/>
          <a:lstStyle/>
          <a:p>
            <a:r>
              <a:rPr lang="en-US" dirty="0"/>
              <a:t>Three Icons</a:t>
            </a:r>
          </a:p>
        </p:txBody>
      </p:sp>
      <p:sp>
        <p:nvSpPr>
          <p:cNvPr id="8" name="Subtitle 7">
            <a:extLst>
              <a:ext uri="{FF2B5EF4-FFF2-40B4-BE49-F238E27FC236}">
                <a16:creationId xmlns:a16="http://schemas.microsoft.com/office/drawing/2014/main" id="{B8C20014-D2A6-4D39-9524-DD330DAE54D9}"/>
              </a:ext>
            </a:extLst>
          </p:cNvPr>
          <p:cNvSpPr>
            <a:spLocks noGrp="1"/>
          </p:cNvSpPr>
          <p:nvPr>
            <p:ph type="subTitle" idx="10"/>
          </p:nvPr>
        </p:nvSpPr>
        <p:spPr/>
        <p:txBody>
          <a:bodyPr/>
          <a:lstStyle/>
          <a:p>
            <a:r>
              <a:rPr lang="en-US" dirty="0"/>
              <a:t>Click to edit optional subtitle</a:t>
            </a:r>
          </a:p>
        </p:txBody>
      </p:sp>
      <p:sp>
        <p:nvSpPr>
          <p:cNvPr id="10" name="Content Placeholder 9">
            <a:extLst>
              <a:ext uri="{FF2B5EF4-FFF2-40B4-BE49-F238E27FC236}">
                <a16:creationId xmlns:a16="http://schemas.microsoft.com/office/drawing/2014/main" id="{930DA47A-EAEA-485E-8648-D027663B58DF}"/>
              </a:ext>
            </a:extLst>
          </p:cNvPr>
          <p:cNvSpPr>
            <a:spLocks noGrp="1"/>
          </p:cNvSpPr>
          <p:nvPr>
            <p:ph type="body" sz="quarter" idx="18"/>
          </p:nvPr>
        </p:nvSpPr>
        <p:spPr/>
        <p:txBody>
          <a:bodyPr/>
          <a:lstStyle/>
          <a:p>
            <a:r>
              <a:rPr lang="en-US" dirty="0"/>
              <a:t>Item 1</a:t>
            </a:r>
          </a:p>
          <a:p>
            <a:pPr lvl="1"/>
            <a:r>
              <a:rPr lang="en-US" dirty="0"/>
              <a:t>Hit the Tab key to access the secondary text style</a:t>
            </a:r>
          </a:p>
        </p:txBody>
      </p:sp>
      <p:sp>
        <p:nvSpPr>
          <p:cNvPr id="11" name="Content Placeholder 10">
            <a:extLst>
              <a:ext uri="{FF2B5EF4-FFF2-40B4-BE49-F238E27FC236}">
                <a16:creationId xmlns:a16="http://schemas.microsoft.com/office/drawing/2014/main" id="{A6456646-3849-4E07-AEDB-179A06B34507}"/>
              </a:ext>
            </a:extLst>
          </p:cNvPr>
          <p:cNvSpPr>
            <a:spLocks noGrp="1"/>
          </p:cNvSpPr>
          <p:nvPr>
            <p:ph type="body" sz="quarter" idx="19"/>
          </p:nvPr>
        </p:nvSpPr>
        <p:spPr/>
        <p:txBody>
          <a:bodyPr/>
          <a:lstStyle/>
          <a:p>
            <a:r>
              <a:rPr lang="en-US" dirty="0"/>
              <a:t>Item 2</a:t>
            </a:r>
          </a:p>
          <a:p>
            <a:pPr lvl="1"/>
            <a:r>
              <a:rPr lang="en-US" dirty="0"/>
              <a:t>Hit the Tab key to access the secondary text style</a:t>
            </a:r>
          </a:p>
        </p:txBody>
      </p:sp>
      <p:sp>
        <p:nvSpPr>
          <p:cNvPr id="12" name="Content Placeholder 11">
            <a:extLst>
              <a:ext uri="{FF2B5EF4-FFF2-40B4-BE49-F238E27FC236}">
                <a16:creationId xmlns:a16="http://schemas.microsoft.com/office/drawing/2014/main" id="{76FC9ADD-4E2A-40F4-A233-C0D2F76409CF}"/>
              </a:ext>
            </a:extLst>
          </p:cNvPr>
          <p:cNvSpPr>
            <a:spLocks noGrp="1"/>
          </p:cNvSpPr>
          <p:nvPr>
            <p:ph type="body" sz="quarter" idx="20"/>
          </p:nvPr>
        </p:nvSpPr>
        <p:spPr/>
        <p:txBody>
          <a:bodyPr/>
          <a:lstStyle/>
          <a:p>
            <a:r>
              <a:rPr lang="en-US" dirty="0"/>
              <a:t>Item 3</a:t>
            </a:r>
          </a:p>
          <a:p>
            <a:pPr lvl="1"/>
            <a:r>
              <a:rPr lang="en-US" dirty="0"/>
              <a:t>Hit the Tab key to access the secondary text style</a:t>
            </a:r>
          </a:p>
        </p:txBody>
      </p:sp>
      <p:sp>
        <p:nvSpPr>
          <p:cNvPr id="49" name="Freeform 5">
            <a:extLst>
              <a:ext uri="{FF2B5EF4-FFF2-40B4-BE49-F238E27FC236}">
                <a16:creationId xmlns:a16="http://schemas.microsoft.com/office/drawing/2014/main" id="{B7C5472D-3CBF-4D16-A7C7-E71ADD3B5F52}"/>
              </a:ext>
            </a:extLst>
          </p:cNvPr>
          <p:cNvSpPr>
            <a:spLocks noChangeAspect="1"/>
          </p:cNvSpPr>
          <p:nvPr/>
        </p:nvSpPr>
        <p:spPr bwMode="auto">
          <a:xfrm rot="5400000" flipH="1">
            <a:off x="7468749" y="2917812"/>
            <a:ext cx="276606" cy="13748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50" name="Freeform 5">
            <a:extLst>
              <a:ext uri="{FF2B5EF4-FFF2-40B4-BE49-F238E27FC236}">
                <a16:creationId xmlns:a16="http://schemas.microsoft.com/office/drawing/2014/main" id="{62434A7D-A990-4A88-AC13-A7C05184325F}"/>
              </a:ext>
            </a:extLst>
          </p:cNvPr>
          <p:cNvSpPr>
            <a:spLocks noChangeAspect="1"/>
          </p:cNvSpPr>
          <p:nvPr/>
        </p:nvSpPr>
        <p:spPr bwMode="auto">
          <a:xfrm rot="5400000" flipH="1">
            <a:off x="4439582" y="2917812"/>
            <a:ext cx="276606" cy="13748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grpSp>
        <p:nvGrpSpPr>
          <p:cNvPr id="37" name="Group 36">
            <a:extLst>
              <a:ext uri="{FF2B5EF4-FFF2-40B4-BE49-F238E27FC236}">
                <a16:creationId xmlns:a16="http://schemas.microsoft.com/office/drawing/2014/main" id="{DD96100B-41B4-426B-8AE2-474B58D7A653}"/>
              </a:ext>
            </a:extLst>
          </p:cNvPr>
          <p:cNvGrpSpPr/>
          <p:nvPr/>
        </p:nvGrpSpPr>
        <p:grpSpPr>
          <a:xfrm>
            <a:off x="5592054" y="2353291"/>
            <a:ext cx="990904" cy="1108076"/>
            <a:chOff x="7880556" y="203023"/>
            <a:chExt cx="1087438" cy="1216026"/>
          </a:xfrm>
          <a:solidFill>
            <a:schemeClr val="bg1"/>
          </a:solidFill>
        </p:grpSpPr>
        <p:sp>
          <p:nvSpPr>
            <p:cNvPr id="19" name="Freeform 5">
              <a:extLst>
                <a:ext uri="{FF2B5EF4-FFF2-40B4-BE49-F238E27FC236}">
                  <a16:creationId xmlns:a16="http://schemas.microsoft.com/office/drawing/2014/main" id="{850F7204-035D-4ACF-80E0-FD8BFE3257E6}"/>
                </a:ext>
              </a:extLst>
            </p:cNvPr>
            <p:cNvSpPr>
              <a:spLocks noEditPoints="1"/>
            </p:cNvSpPr>
            <p:nvPr/>
          </p:nvSpPr>
          <p:spPr bwMode="auto">
            <a:xfrm>
              <a:off x="8066294" y="626886"/>
              <a:ext cx="715963" cy="404813"/>
            </a:xfrm>
            <a:custGeom>
              <a:avLst/>
              <a:gdLst>
                <a:gd name="T0" fmla="*/ 247 w 494"/>
                <a:gd name="T1" fmla="*/ 22 h 280"/>
                <a:gd name="T2" fmla="*/ 467 w 494"/>
                <a:gd name="T3" fmla="*/ 122 h 280"/>
                <a:gd name="T4" fmla="*/ 472 w 494"/>
                <a:gd name="T5" fmla="*/ 135 h 280"/>
                <a:gd name="T6" fmla="*/ 472 w 494"/>
                <a:gd name="T7" fmla="*/ 240 h 280"/>
                <a:gd name="T8" fmla="*/ 456 w 494"/>
                <a:gd name="T9" fmla="*/ 258 h 280"/>
                <a:gd name="T10" fmla="*/ 38 w 494"/>
                <a:gd name="T11" fmla="*/ 258 h 280"/>
                <a:gd name="T12" fmla="*/ 22 w 494"/>
                <a:gd name="T13" fmla="*/ 240 h 280"/>
                <a:gd name="T14" fmla="*/ 22 w 494"/>
                <a:gd name="T15" fmla="*/ 135 h 280"/>
                <a:gd name="T16" fmla="*/ 27 w 494"/>
                <a:gd name="T17" fmla="*/ 122 h 280"/>
                <a:gd name="T18" fmla="*/ 38 w 494"/>
                <a:gd name="T19" fmla="*/ 110 h 280"/>
                <a:gd name="T20" fmla="*/ 247 w 494"/>
                <a:gd name="T21" fmla="*/ 22 h 280"/>
                <a:gd name="T22" fmla="*/ 247 w 494"/>
                <a:gd name="T23" fmla="*/ 0 h 280"/>
                <a:gd name="T24" fmla="*/ 23 w 494"/>
                <a:gd name="T25" fmla="*/ 94 h 280"/>
                <a:gd name="T26" fmla="*/ 10 w 494"/>
                <a:gd name="T27" fmla="*/ 107 h 280"/>
                <a:gd name="T28" fmla="*/ 0 w 494"/>
                <a:gd name="T29" fmla="*/ 135 h 280"/>
                <a:gd name="T30" fmla="*/ 0 w 494"/>
                <a:gd name="T31" fmla="*/ 240 h 280"/>
                <a:gd name="T32" fmla="*/ 38 w 494"/>
                <a:gd name="T33" fmla="*/ 280 h 280"/>
                <a:gd name="T34" fmla="*/ 456 w 494"/>
                <a:gd name="T35" fmla="*/ 280 h 280"/>
                <a:gd name="T36" fmla="*/ 494 w 494"/>
                <a:gd name="T37" fmla="*/ 240 h 280"/>
                <a:gd name="T38" fmla="*/ 494 w 494"/>
                <a:gd name="T39" fmla="*/ 135 h 280"/>
                <a:gd name="T40" fmla="*/ 484 w 494"/>
                <a:gd name="T41" fmla="*/ 107 h 280"/>
                <a:gd name="T42" fmla="*/ 247 w 494"/>
                <a:gd name="T4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4" h="280">
                  <a:moveTo>
                    <a:pt x="247" y="22"/>
                  </a:moveTo>
                  <a:cubicBezTo>
                    <a:pt x="331" y="22"/>
                    <a:pt x="409" y="58"/>
                    <a:pt x="467" y="122"/>
                  </a:cubicBezTo>
                  <a:cubicBezTo>
                    <a:pt x="470" y="125"/>
                    <a:pt x="472" y="130"/>
                    <a:pt x="472" y="135"/>
                  </a:cubicBezTo>
                  <a:cubicBezTo>
                    <a:pt x="472" y="240"/>
                    <a:pt x="472" y="240"/>
                    <a:pt x="472" y="240"/>
                  </a:cubicBezTo>
                  <a:cubicBezTo>
                    <a:pt x="472" y="250"/>
                    <a:pt x="464" y="258"/>
                    <a:pt x="456" y="258"/>
                  </a:cubicBezTo>
                  <a:cubicBezTo>
                    <a:pt x="38" y="258"/>
                    <a:pt x="38" y="258"/>
                    <a:pt x="38" y="258"/>
                  </a:cubicBezTo>
                  <a:cubicBezTo>
                    <a:pt x="29" y="258"/>
                    <a:pt x="22" y="250"/>
                    <a:pt x="22" y="240"/>
                  </a:cubicBezTo>
                  <a:cubicBezTo>
                    <a:pt x="22" y="135"/>
                    <a:pt x="22" y="135"/>
                    <a:pt x="22" y="135"/>
                  </a:cubicBezTo>
                  <a:cubicBezTo>
                    <a:pt x="22" y="130"/>
                    <a:pt x="24" y="125"/>
                    <a:pt x="27" y="122"/>
                  </a:cubicBezTo>
                  <a:cubicBezTo>
                    <a:pt x="30" y="118"/>
                    <a:pt x="34" y="114"/>
                    <a:pt x="38" y="110"/>
                  </a:cubicBezTo>
                  <a:cubicBezTo>
                    <a:pt x="95" y="53"/>
                    <a:pt x="169" y="22"/>
                    <a:pt x="247" y="22"/>
                  </a:cubicBezTo>
                  <a:moveTo>
                    <a:pt x="247" y="0"/>
                  </a:moveTo>
                  <a:cubicBezTo>
                    <a:pt x="166" y="0"/>
                    <a:pt x="86" y="31"/>
                    <a:pt x="23" y="94"/>
                  </a:cubicBezTo>
                  <a:cubicBezTo>
                    <a:pt x="18" y="98"/>
                    <a:pt x="14" y="103"/>
                    <a:pt x="10" y="107"/>
                  </a:cubicBezTo>
                  <a:cubicBezTo>
                    <a:pt x="3" y="115"/>
                    <a:pt x="0" y="125"/>
                    <a:pt x="0" y="135"/>
                  </a:cubicBezTo>
                  <a:cubicBezTo>
                    <a:pt x="0" y="240"/>
                    <a:pt x="0" y="240"/>
                    <a:pt x="0" y="240"/>
                  </a:cubicBezTo>
                  <a:cubicBezTo>
                    <a:pt x="0" y="262"/>
                    <a:pt x="17" y="280"/>
                    <a:pt x="38" y="280"/>
                  </a:cubicBezTo>
                  <a:cubicBezTo>
                    <a:pt x="456" y="280"/>
                    <a:pt x="456" y="280"/>
                    <a:pt x="456" y="280"/>
                  </a:cubicBezTo>
                  <a:cubicBezTo>
                    <a:pt x="477" y="280"/>
                    <a:pt x="494" y="262"/>
                    <a:pt x="494" y="240"/>
                  </a:cubicBezTo>
                  <a:cubicBezTo>
                    <a:pt x="494" y="135"/>
                    <a:pt x="494" y="135"/>
                    <a:pt x="494" y="135"/>
                  </a:cubicBezTo>
                  <a:cubicBezTo>
                    <a:pt x="494" y="125"/>
                    <a:pt x="490" y="115"/>
                    <a:pt x="484" y="107"/>
                  </a:cubicBezTo>
                  <a:cubicBezTo>
                    <a:pt x="419" y="36"/>
                    <a:pt x="333" y="0"/>
                    <a:pt x="2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17A05FD4-CAB4-48AB-8258-033CAC2BC623}"/>
                </a:ext>
              </a:extLst>
            </p:cNvPr>
            <p:cNvSpPr>
              <a:spLocks noEditPoints="1"/>
            </p:cNvSpPr>
            <p:nvPr/>
          </p:nvSpPr>
          <p:spPr bwMode="auto">
            <a:xfrm>
              <a:off x="8231394" y="203023"/>
              <a:ext cx="385763" cy="385763"/>
            </a:xfrm>
            <a:custGeom>
              <a:avLst/>
              <a:gdLst>
                <a:gd name="T0" fmla="*/ 133 w 266"/>
                <a:gd name="T1" fmla="*/ 22 h 267"/>
                <a:gd name="T2" fmla="*/ 244 w 266"/>
                <a:gd name="T3" fmla="*/ 133 h 267"/>
                <a:gd name="T4" fmla="*/ 133 w 266"/>
                <a:gd name="T5" fmla="*/ 245 h 267"/>
                <a:gd name="T6" fmla="*/ 22 w 266"/>
                <a:gd name="T7" fmla="*/ 133 h 267"/>
                <a:gd name="T8" fmla="*/ 133 w 266"/>
                <a:gd name="T9" fmla="*/ 22 h 267"/>
                <a:gd name="T10" fmla="*/ 133 w 266"/>
                <a:gd name="T11" fmla="*/ 0 h 267"/>
                <a:gd name="T12" fmla="*/ 0 w 266"/>
                <a:gd name="T13" fmla="*/ 133 h 267"/>
                <a:gd name="T14" fmla="*/ 133 w 266"/>
                <a:gd name="T15" fmla="*/ 267 h 267"/>
                <a:gd name="T16" fmla="*/ 266 w 266"/>
                <a:gd name="T17" fmla="*/ 133 h 267"/>
                <a:gd name="T18" fmla="*/ 133 w 266"/>
                <a:gd name="T1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7">
                  <a:moveTo>
                    <a:pt x="133" y="22"/>
                  </a:moveTo>
                  <a:cubicBezTo>
                    <a:pt x="194" y="22"/>
                    <a:pt x="244" y="72"/>
                    <a:pt x="244" y="133"/>
                  </a:cubicBezTo>
                  <a:cubicBezTo>
                    <a:pt x="244" y="195"/>
                    <a:pt x="194" y="245"/>
                    <a:pt x="133" y="245"/>
                  </a:cubicBezTo>
                  <a:cubicBezTo>
                    <a:pt x="71" y="245"/>
                    <a:pt x="22" y="195"/>
                    <a:pt x="22" y="133"/>
                  </a:cubicBezTo>
                  <a:cubicBezTo>
                    <a:pt x="22" y="72"/>
                    <a:pt x="71" y="22"/>
                    <a:pt x="133" y="22"/>
                  </a:cubicBezTo>
                  <a:moveTo>
                    <a:pt x="133" y="0"/>
                  </a:moveTo>
                  <a:cubicBezTo>
                    <a:pt x="59" y="0"/>
                    <a:pt x="0" y="60"/>
                    <a:pt x="0" y="133"/>
                  </a:cubicBezTo>
                  <a:cubicBezTo>
                    <a:pt x="0" y="207"/>
                    <a:pt x="59" y="267"/>
                    <a:pt x="133" y="267"/>
                  </a:cubicBezTo>
                  <a:cubicBezTo>
                    <a:pt x="206" y="267"/>
                    <a:pt x="266" y="207"/>
                    <a:pt x="266" y="133"/>
                  </a:cubicBezTo>
                  <a:cubicBezTo>
                    <a:pt x="266" y="60"/>
                    <a:pt x="206" y="0"/>
                    <a:pt x="1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863E2DAB-0EC7-421F-91F7-4E1405B212EC}"/>
                </a:ext>
              </a:extLst>
            </p:cNvPr>
            <p:cNvSpPr>
              <a:spLocks noEditPoints="1"/>
            </p:cNvSpPr>
            <p:nvPr/>
          </p:nvSpPr>
          <p:spPr bwMode="auto">
            <a:xfrm>
              <a:off x="7880556" y="1099961"/>
              <a:ext cx="1087438" cy="319088"/>
            </a:xfrm>
            <a:custGeom>
              <a:avLst/>
              <a:gdLst>
                <a:gd name="T0" fmla="*/ 696 w 752"/>
                <a:gd name="T1" fmla="*/ 89 h 221"/>
                <a:gd name="T2" fmla="*/ 696 w 752"/>
                <a:gd name="T3" fmla="*/ 0 h 221"/>
                <a:gd name="T4" fmla="*/ 55 w 752"/>
                <a:gd name="T5" fmla="*/ 0 h 221"/>
                <a:gd name="T6" fmla="*/ 55 w 752"/>
                <a:gd name="T7" fmla="*/ 90 h 221"/>
                <a:gd name="T8" fmla="*/ 0 w 752"/>
                <a:gd name="T9" fmla="*/ 155 h 221"/>
                <a:gd name="T10" fmla="*/ 66 w 752"/>
                <a:gd name="T11" fmla="*/ 221 h 221"/>
                <a:gd name="T12" fmla="*/ 132 w 752"/>
                <a:gd name="T13" fmla="*/ 155 h 221"/>
                <a:gd name="T14" fmla="*/ 77 w 752"/>
                <a:gd name="T15" fmla="*/ 90 h 221"/>
                <a:gd name="T16" fmla="*/ 77 w 752"/>
                <a:gd name="T17" fmla="*/ 23 h 221"/>
                <a:gd name="T18" fmla="*/ 363 w 752"/>
                <a:gd name="T19" fmla="*/ 23 h 221"/>
                <a:gd name="T20" fmla="*/ 363 w 752"/>
                <a:gd name="T21" fmla="*/ 90 h 221"/>
                <a:gd name="T22" fmla="*/ 307 w 752"/>
                <a:gd name="T23" fmla="*/ 155 h 221"/>
                <a:gd name="T24" fmla="*/ 374 w 752"/>
                <a:gd name="T25" fmla="*/ 221 h 221"/>
                <a:gd name="T26" fmla="*/ 440 w 752"/>
                <a:gd name="T27" fmla="*/ 155 h 221"/>
                <a:gd name="T28" fmla="*/ 385 w 752"/>
                <a:gd name="T29" fmla="*/ 90 h 221"/>
                <a:gd name="T30" fmla="*/ 385 w 752"/>
                <a:gd name="T31" fmla="*/ 23 h 221"/>
                <a:gd name="T32" fmla="*/ 674 w 752"/>
                <a:gd name="T33" fmla="*/ 23 h 221"/>
                <a:gd name="T34" fmla="*/ 674 w 752"/>
                <a:gd name="T35" fmla="*/ 90 h 221"/>
                <a:gd name="T36" fmla="*/ 619 w 752"/>
                <a:gd name="T37" fmla="*/ 155 h 221"/>
                <a:gd name="T38" fmla="*/ 686 w 752"/>
                <a:gd name="T39" fmla="*/ 221 h 221"/>
                <a:gd name="T40" fmla="*/ 752 w 752"/>
                <a:gd name="T41" fmla="*/ 155 h 221"/>
                <a:gd name="T42" fmla="*/ 696 w 752"/>
                <a:gd name="T43" fmla="*/ 89 h 221"/>
                <a:gd name="T44" fmla="*/ 110 w 752"/>
                <a:gd name="T45" fmla="*/ 155 h 221"/>
                <a:gd name="T46" fmla="*/ 66 w 752"/>
                <a:gd name="T47" fmla="*/ 199 h 221"/>
                <a:gd name="T48" fmla="*/ 22 w 752"/>
                <a:gd name="T49" fmla="*/ 155 h 221"/>
                <a:gd name="T50" fmla="*/ 66 w 752"/>
                <a:gd name="T51" fmla="*/ 111 h 221"/>
                <a:gd name="T52" fmla="*/ 110 w 752"/>
                <a:gd name="T53" fmla="*/ 155 h 221"/>
                <a:gd name="T54" fmla="*/ 418 w 752"/>
                <a:gd name="T55" fmla="*/ 155 h 221"/>
                <a:gd name="T56" fmla="*/ 374 w 752"/>
                <a:gd name="T57" fmla="*/ 199 h 221"/>
                <a:gd name="T58" fmla="*/ 329 w 752"/>
                <a:gd name="T59" fmla="*/ 155 h 221"/>
                <a:gd name="T60" fmla="*/ 374 w 752"/>
                <a:gd name="T61" fmla="*/ 111 h 221"/>
                <a:gd name="T62" fmla="*/ 418 w 752"/>
                <a:gd name="T63" fmla="*/ 155 h 221"/>
                <a:gd name="T64" fmla="*/ 686 w 752"/>
                <a:gd name="T65" fmla="*/ 199 h 221"/>
                <a:gd name="T66" fmla="*/ 641 w 752"/>
                <a:gd name="T67" fmla="*/ 155 h 221"/>
                <a:gd name="T68" fmla="*/ 686 w 752"/>
                <a:gd name="T69" fmla="*/ 111 h 221"/>
                <a:gd name="T70" fmla="*/ 730 w 752"/>
                <a:gd name="T71" fmla="*/ 155 h 221"/>
                <a:gd name="T72" fmla="*/ 686 w 752"/>
                <a:gd name="T73"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221">
                  <a:moveTo>
                    <a:pt x="696" y="89"/>
                  </a:moveTo>
                  <a:cubicBezTo>
                    <a:pt x="696" y="0"/>
                    <a:pt x="696" y="0"/>
                    <a:pt x="696" y="0"/>
                  </a:cubicBezTo>
                  <a:cubicBezTo>
                    <a:pt x="55" y="0"/>
                    <a:pt x="55" y="0"/>
                    <a:pt x="55" y="0"/>
                  </a:cubicBezTo>
                  <a:cubicBezTo>
                    <a:pt x="55" y="90"/>
                    <a:pt x="55" y="90"/>
                    <a:pt x="55" y="90"/>
                  </a:cubicBezTo>
                  <a:cubicBezTo>
                    <a:pt x="24" y="95"/>
                    <a:pt x="0" y="122"/>
                    <a:pt x="0" y="155"/>
                  </a:cubicBezTo>
                  <a:cubicBezTo>
                    <a:pt x="0" y="191"/>
                    <a:pt x="29" y="221"/>
                    <a:pt x="66" y="221"/>
                  </a:cubicBezTo>
                  <a:cubicBezTo>
                    <a:pt x="102" y="221"/>
                    <a:pt x="132" y="191"/>
                    <a:pt x="132" y="155"/>
                  </a:cubicBezTo>
                  <a:cubicBezTo>
                    <a:pt x="132" y="122"/>
                    <a:pt x="108" y="95"/>
                    <a:pt x="77" y="90"/>
                  </a:cubicBezTo>
                  <a:cubicBezTo>
                    <a:pt x="77" y="23"/>
                    <a:pt x="77" y="23"/>
                    <a:pt x="77" y="23"/>
                  </a:cubicBezTo>
                  <a:cubicBezTo>
                    <a:pt x="363" y="23"/>
                    <a:pt x="363" y="23"/>
                    <a:pt x="363" y="23"/>
                  </a:cubicBezTo>
                  <a:cubicBezTo>
                    <a:pt x="363" y="90"/>
                    <a:pt x="363" y="90"/>
                    <a:pt x="363" y="90"/>
                  </a:cubicBezTo>
                  <a:cubicBezTo>
                    <a:pt x="331" y="95"/>
                    <a:pt x="307" y="122"/>
                    <a:pt x="307" y="155"/>
                  </a:cubicBezTo>
                  <a:cubicBezTo>
                    <a:pt x="307" y="191"/>
                    <a:pt x="337" y="221"/>
                    <a:pt x="374" y="221"/>
                  </a:cubicBezTo>
                  <a:cubicBezTo>
                    <a:pt x="410" y="221"/>
                    <a:pt x="440" y="191"/>
                    <a:pt x="440" y="155"/>
                  </a:cubicBezTo>
                  <a:cubicBezTo>
                    <a:pt x="440" y="122"/>
                    <a:pt x="416" y="95"/>
                    <a:pt x="385" y="90"/>
                  </a:cubicBezTo>
                  <a:cubicBezTo>
                    <a:pt x="385" y="23"/>
                    <a:pt x="385" y="23"/>
                    <a:pt x="385" y="23"/>
                  </a:cubicBezTo>
                  <a:cubicBezTo>
                    <a:pt x="674" y="23"/>
                    <a:pt x="674" y="23"/>
                    <a:pt x="674" y="23"/>
                  </a:cubicBezTo>
                  <a:cubicBezTo>
                    <a:pt x="674" y="90"/>
                    <a:pt x="674" y="90"/>
                    <a:pt x="674" y="90"/>
                  </a:cubicBezTo>
                  <a:cubicBezTo>
                    <a:pt x="643" y="95"/>
                    <a:pt x="619" y="122"/>
                    <a:pt x="619" y="155"/>
                  </a:cubicBezTo>
                  <a:cubicBezTo>
                    <a:pt x="619" y="191"/>
                    <a:pt x="649" y="221"/>
                    <a:pt x="686" y="221"/>
                  </a:cubicBezTo>
                  <a:cubicBezTo>
                    <a:pt x="722" y="221"/>
                    <a:pt x="752" y="191"/>
                    <a:pt x="752" y="155"/>
                  </a:cubicBezTo>
                  <a:cubicBezTo>
                    <a:pt x="752" y="122"/>
                    <a:pt x="727" y="94"/>
                    <a:pt x="696" y="89"/>
                  </a:cubicBezTo>
                  <a:close/>
                  <a:moveTo>
                    <a:pt x="110" y="155"/>
                  </a:moveTo>
                  <a:cubicBezTo>
                    <a:pt x="110" y="179"/>
                    <a:pt x="90" y="199"/>
                    <a:pt x="66" y="199"/>
                  </a:cubicBezTo>
                  <a:cubicBezTo>
                    <a:pt x="42" y="199"/>
                    <a:pt x="22" y="179"/>
                    <a:pt x="22" y="155"/>
                  </a:cubicBezTo>
                  <a:cubicBezTo>
                    <a:pt x="22" y="131"/>
                    <a:pt x="42" y="111"/>
                    <a:pt x="66" y="111"/>
                  </a:cubicBezTo>
                  <a:cubicBezTo>
                    <a:pt x="90" y="111"/>
                    <a:pt x="110" y="131"/>
                    <a:pt x="110" y="155"/>
                  </a:cubicBezTo>
                  <a:close/>
                  <a:moveTo>
                    <a:pt x="418" y="155"/>
                  </a:moveTo>
                  <a:cubicBezTo>
                    <a:pt x="418" y="179"/>
                    <a:pt x="398" y="199"/>
                    <a:pt x="374" y="199"/>
                  </a:cubicBezTo>
                  <a:cubicBezTo>
                    <a:pt x="349" y="199"/>
                    <a:pt x="329" y="179"/>
                    <a:pt x="329" y="155"/>
                  </a:cubicBezTo>
                  <a:cubicBezTo>
                    <a:pt x="329" y="131"/>
                    <a:pt x="349" y="111"/>
                    <a:pt x="374" y="111"/>
                  </a:cubicBezTo>
                  <a:cubicBezTo>
                    <a:pt x="398" y="111"/>
                    <a:pt x="418" y="131"/>
                    <a:pt x="418" y="155"/>
                  </a:cubicBezTo>
                  <a:close/>
                  <a:moveTo>
                    <a:pt x="686" y="199"/>
                  </a:moveTo>
                  <a:cubicBezTo>
                    <a:pt x="661" y="199"/>
                    <a:pt x="641" y="179"/>
                    <a:pt x="641" y="155"/>
                  </a:cubicBezTo>
                  <a:cubicBezTo>
                    <a:pt x="641" y="131"/>
                    <a:pt x="661" y="111"/>
                    <a:pt x="686" y="111"/>
                  </a:cubicBezTo>
                  <a:cubicBezTo>
                    <a:pt x="710" y="111"/>
                    <a:pt x="730" y="131"/>
                    <a:pt x="730" y="155"/>
                  </a:cubicBezTo>
                  <a:cubicBezTo>
                    <a:pt x="730" y="179"/>
                    <a:pt x="710" y="199"/>
                    <a:pt x="686"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8BA5D766-F0A5-4A21-B66A-906F0CBD46BE}"/>
              </a:ext>
            </a:extLst>
          </p:cNvPr>
          <p:cNvGrpSpPr/>
          <p:nvPr/>
        </p:nvGrpSpPr>
        <p:grpSpPr>
          <a:xfrm>
            <a:off x="8739888" y="2434862"/>
            <a:ext cx="1108078" cy="1009710"/>
            <a:chOff x="9703006" y="253824"/>
            <a:chExt cx="1216025" cy="1108075"/>
          </a:xfrm>
          <a:solidFill>
            <a:schemeClr val="bg1"/>
          </a:solidFill>
        </p:grpSpPr>
        <p:sp>
          <p:nvSpPr>
            <p:cNvPr id="26" name="Freeform 8">
              <a:extLst>
                <a:ext uri="{FF2B5EF4-FFF2-40B4-BE49-F238E27FC236}">
                  <a16:creationId xmlns:a16="http://schemas.microsoft.com/office/drawing/2014/main" id="{6A798675-939C-443D-BB19-2D17D5E0B67A}"/>
                </a:ext>
              </a:extLst>
            </p:cNvPr>
            <p:cNvSpPr>
              <a:spLocks/>
            </p:cNvSpPr>
            <p:nvPr/>
          </p:nvSpPr>
          <p:spPr bwMode="auto">
            <a:xfrm>
              <a:off x="9871281" y="253824"/>
              <a:ext cx="292100" cy="309563"/>
            </a:xfrm>
            <a:custGeom>
              <a:avLst/>
              <a:gdLst>
                <a:gd name="T0" fmla="*/ 158 w 202"/>
                <a:gd name="T1" fmla="*/ 175 h 214"/>
                <a:gd name="T2" fmla="*/ 107 w 202"/>
                <a:gd name="T3" fmla="*/ 192 h 214"/>
                <a:gd name="T4" fmla="*/ 22 w 202"/>
                <a:gd name="T5" fmla="*/ 107 h 214"/>
                <a:gd name="T6" fmla="*/ 107 w 202"/>
                <a:gd name="T7" fmla="*/ 22 h 214"/>
                <a:gd name="T8" fmla="*/ 186 w 202"/>
                <a:gd name="T9" fmla="*/ 75 h 214"/>
                <a:gd name="T10" fmla="*/ 202 w 202"/>
                <a:gd name="T11" fmla="*/ 57 h 214"/>
                <a:gd name="T12" fmla="*/ 107 w 202"/>
                <a:gd name="T13" fmla="*/ 0 h 214"/>
                <a:gd name="T14" fmla="*/ 0 w 202"/>
                <a:gd name="T15" fmla="*/ 107 h 214"/>
                <a:gd name="T16" fmla="*/ 107 w 202"/>
                <a:gd name="T17" fmla="*/ 214 h 214"/>
                <a:gd name="T18" fmla="*/ 161 w 202"/>
                <a:gd name="T19" fmla="*/ 199 h 214"/>
                <a:gd name="T20" fmla="*/ 158 w 202"/>
                <a:gd name="T21" fmla="*/ 17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14">
                  <a:moveTo>
                    <a:pt x="158" y="175"/>
                  </a:moveTo>
                  <a:cubicBezTo>
                    <a:pt x="144" y="185"/>
                    <a:pt x="126" y="192"/>
                    <a:pt x="107" y="192"/>
                  </a:cubicBezTo>
                  <a:cubicBezTo>
                    <a:pt x="60" y="192"/>
                    <a:pt x="22" y="154"/>
                    <a:pt x="22" y="107"/>
                  </a:cubicBezTo>
                  <a:cubicBezTo>
                    <a:pt x="22" y="60"/>
                    <a:pt x="60" y="22"/>
                    <a:pt x="107" y="22"/>
                  </a:cubicBezTo>
                  <a:cubicBezTo>
                    <a:pt x="143" y="22"/>
                    <a:pt x="173" y="44"/>
                    <a:pt x="186" y="75"/>
                  </a:cubicBezTo>
                  <a:cubicBezTo>
                    <a:pt x="191" y="69"/>
                    <a:pt x="196" y="63"/>
                    <a:pt x="202" y="57"/>
                  </a:cubicBezTo>
                  <a:cubicBezTo>
                    <a:pt x="184" y="23"/>
                    <a:pt x="148" y="0"/>
                    <a:pt x="107" y="0"/>
                  </a:cubicBezTo>
                  <a:cubicBezTo>
                    <a:pt x="48" y="0"/>
                    <a:pt x="0" y="48"/>
                    <a:pt x="0" y="107"/>
                  </a:cubicBezTo>
                  <a:cubicBezTo>
                    <a:pt x="0" y="166"/>
                    <a:pt x="48" y="214"/>
                    <a:pt x="107" y="214"/>
                  </a:cubicBezTo>
                  <a:cubicBezTo>
                    <a:pt x="127" y="214"/>
                    <a:pt x="146" y="208"/>
                    <a:pt x="161" y="199"/>
                  </a:cubicBezTo>
                  <a:cubicBezTo>
                    <a:pt x="160" y="191"/>
                    <a:pt x="158" y="183"/>
                    <a:pt x="158"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
              <a:extLst>
                <a:ext uri="{FF2B5EF4-FFF2-40B4-BE49-F238E27FC236}">
                  <a16:creationId xmlns:a16="http://schemas.microsoft.com/office/drawing/2014/main" id="{554CE561-EF91-4961-BF3C-A4FAC0ABB536}"/>
                </a:ext>
              </a:extLst>
            </p:cNvPr>
            <p:cNvSpPr>
              <a:spLocks/>
            </p:cNvSpPr>
            <p:nvPr/>
          </p:nvSpPr>
          <p:spPr bwMode="auto">
            <a:xfrm>
              <a:off x="10480881" y="253824"/>
              <a:ext cx="292100" cy="309563"/>
            </a:xfrm>
            <a:custGeom>
              <a:avLst/>
              <a:gdLst>
                <a:gd name="T0" fmla="*/ 95 w 202"/>
                <a:gd name="T1" fmla="*/ 0 h 214"/>
                <a:gd name="T2" fmla="*/ 0 w 202"/>
                <a:gd name="T3" fmla="*/ 58 h 214"/>
                <a:gd name="T4" fmla="*/ 16 w 202"/>
                <a:gd name="T5" fmla="*/ 77 h 214"/>
                <a:gd name="T6" fmla="*/ 95 w 202"/>
                <a:gd name="T7" fmla="*/ 22 h 214"/>
                <a:gd name="T8" fmla="*/ 180 w 202"/>
                <a:gd name="T9" fmla="*/ 107 h 214"/>
                <a:gd name="T10" fmla="*/ 95 w 202"/>
                <a:gd name="T11" fmla="*/ 192 h 214"/>
                <a:gd name="T12" fmla="*/ 43 w 202"/>
                <a:gd name="T13" fmla="*/ 173 h 214"/>
                <a:gd name="T14" fmla="*/ 39 w 202"/>
                <a:gd name="T15" fmla="*/ 198 h 214"/>
                <a:gd name="T16" fmla="*/ 95 w 202"/>
                <a:gd name="T17" fmla="*/ 214 h 214"/>
                <a:gd name="T18" fmla="*/ 202 w 202"/>
                <a:gd name="T19" fmla="*/ 107 h 214"/>
                <a:gd name="T20" fmla="*/ 95 w 202"/>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14">
                  <a:moveTo>
                    <a:pt x="95" y="0"/>
                  </a:moveTo>
                  <a:cubicBezTo>
                    <a:pt x="54" y="0"/>
                    <a:pt x="18" y="24"/>
                    <a:pt x="0" y="58"/>
                  </a:cubicBezTo>
                  <a:cubicBezTo>
                    <a:pt x="6" y="64"/>
                    <a:pt x="11" y="70"/>
                    <a:pt x="16" y="77"/>
                  </a:cubicBezTo>
                  <a:cubicBezTo>
                    <a:pt x="28" y="45"/>
                    <a:pt x="59" y="22"/>
                    <a:pt x="95" y="22"/>
                  </a:cubicBezTo>
                  <a:cubicBezTo>
                    <a:pt x="142" y="22"/>
                    <a:pt x="180" y="60"/>
                    <a:pt x="180" y="107"/>
                  </a:cubicBezTo>
                  <a:cubicBezTo>
                    <a:pt x="180" y="154"/>
                    <a:pt x="142" y="192"/>
                    <a:pt x="95" y="192"/>
                  </a:cubicBezTo>
                  <a:cubicBezTo>
                    <a:pt x="76" y="192"/>
                    <a:pt x="57" y="185"/>
                    <a:pt x="43" y="173"/>
                  </a:cubicBezTo>
                  <a:cubicBezTo>
                    <a:pt x="42" y="182"/>
                    <a:pt x="41" y="190"/>
                    <a:pt x="39" y="198"/>
                  </a:cubicBezTo>
                  <a:cubicBezTo>
                    <a:pt x="56" y="208"/>
                    <a:pt x="75" y="214"/>
                    <a:pt x="95" y="214"/>
                  </a:cubicBezTo>
                  <a:cubicBezTo>
                    <a:pt x="154" y="214"/>
                    <a:pt x="202" y="166"/>
                    <a:pt x="202" y="107"/>
                  </a:cubicBezTo>
                  <a:cubicBezTo>
                    <a:pt x="202" y="48"/>
                    <a:pt x="154"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C3CD51AE-FA23-49AD-9548-D4D939250661}"/>
                </a:ext>
              </a:extLst>
            </p:cNvPr>
            <p:cNvSpPr>
              <a:spLocks noEditPoints="1"/>
            </p:cNvSpPr>
            <p:nvPr/>
          </p:nvSpPr>
          <p:spPr bwMode="auto">
            <a:xfrm>
              <a:off x="10153856" y="325261"/>
              <a:ext cx="331788" cy="331788"/>
            </a:xfrm>
            <a:custGeom>
              <a:avLst/>
              <a:gdLst>
                <a:gd name="T0" fmla="*/ 115 w 230"/>
                <a:gd name="T1" fmla="*/ 22 h 230"/>
                <a:gd name="T2" fmla="*/ 208 w 230"/>
                <a:gd name="T3" fmla="*/ 115 h 230"/>
                <a:gd name="T4" fmla="*/ 115 w 230"/>
                <a:gd name="T5" fmla="*/ 208 h 230"/>
                <a:gd name="T6" fmla="*/ 22 w 230"/>
                <a:gd name="T7" fmla="*/ 115 h 230"/>
                <a:gd name="T8" fmla="*/ 115 w 230"/>
                <a:gd name="T9" fmla="*/ 22 h 230"/>
                <a:gd name="T10" fmla="*/ 115 w 230"/>
                <a:gd name="T11" fmla="*/ 0 h 230"/>
                <a:gd name="T12" fmla="*/ 0 w 230"/>
                <a:gd name="T13" fmla="*/ 115 h 230"/>
                <a:gd name="T14" fmla="*/ 115 w 230"/>
                <a:gd name="T15" fmla="*/ 230 h 230"/>
                <a:gd name="T16" fmla="*/ 230 w 230"/>
                <a:gd name="T17" fmla="*/ 115 h 230"/>
                <a:gd name="T18" fmla="*/ 115 w 230"/>
                <a:gd name="T19"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2"/>
                  </a:moveTo>
                  <a:cubicBezTo>
                    <a:pt x="166" y="22"/>
                    <a:pt x="208" y="64"/>
                    <a:pt x="208" y="115"/>
                  </a:cubicBezTo>
                  <a:cubicBezTo>
                    <a:pt x="208" y="166"/>
                    <a:pt x="166" y="208"/>
                    <a:pt x="115" y="208"/>
                  </a:cubicBezTo>
                  <a:cubicBezTo>
                    <a:pt x="64" y="208"/>
                    <a:pt x="22" y="166"/>
                    <a:pt x="22" y="115"/>
                  </a:cubicBezTo>
                  <a:cubicBezTo>
                    <a:pt x="22" y="64"/>
                    <a:pt x="64" y="22"/>
                    <a:pt x="115" y="22"/>
                  </a:cubicBezTo>
                  <a:moveTo>
                    <a:pt x="115" y="0"/>
                  </a:moveTo>
                  <a:cubicBezTo>
                    <a:pt x="51" y="0"/>
                    <a:pt x="0" y="51"/>
                    <a:pt x="0" y="115"/>
                  </a:cubicBezTo>
                  <a:cubicBezTo>
                    <a:pt x="0" y="179"/>
                    <a:pt x="51" y="230"/>
                    <a:pt x="115" y="230"/>
                  </a:cubicBezTo>
                  <a:cubicBezTo>
                    <a:pt x="178" y="230"/>
                    <a:pt x="230" y="179"/>
                    <a:pt x="230" y="115"/>
                  </a:cubicBezTo>
                  <a:cubicBezTo>
                    <a:pt x="230" y="51"/>
                    <a:pt x="178"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a:extLst>
                <a:ext uri="{FF2B5EF4-FFF2-40B4-BE49-F238E27FC236}">
                  <a16:creationId xmlns:a16="http://schemas.microsoft.com/office/drawing/2014/main" id="{D1A674FD-75F1-4FCF-A000-345C62E2185B}"/>
                </a:ext>
              </a:extLst>
            </p:cNvPr>
            <p:cNvSpPr>
              <a:spLocks/>
            </p:cNvSpPr>
            <p:nvPr/>
          </p:nvSpPr>
          <p:spPr bwMode="auto">
            <a:xfrm>
              <a:off x="10450719" y="596724"/>
              <a:ext cx="414338" cy="385763"/>
            </a:xfrm>
            <a:custGeom>
              <a:avLst/>
              <a:gdLst>
                <a:gd name="T0" fmla="*/ 286 w 286"/>
                <a:gd name="T1" fmla="*/ 75 h 267"/>
                <a:gd name="T2" fmla="*/ 283 w 286"/>
                <a:gd name="T3" fmla="*/ 72 h 267"/>
                <a:gd name="T4" fmla="*/ 113 w 286"/>
                <a:gd name="T5" fmla="*/ 0 h 267"/>
                <a:gd name="T6" fmla="*/ 113 w 286"/>
                <a:gd name="T7" fmla="*/ 0 h 267"/>
                <a:gd name="T8" fmla="*/ 36 w 286"/>
                <a:gd name="T9" fmla="*/ 11 h 267"/>
                <a:gd name="T10" fmla="*/ 0 w 286"/>
                <a:gd name="T11" fmla="*/ 49 h 267"/>
                <a:gd name="T12" fmla="*/ 0 w 286"/>
                <a:gd name="T13" fmla="*/ 49 h 267"/>
                <a:gd name="T14" fmla="*/ 113 w 286"/>
                <a:gd name="T15" fmla="*/ 22 h 267"/>
                <a:gd name="T16" fmla="*/ 113 w 286"/>
                <a:gd name="T17" fmla="*/ 22 h 267"/>
                <a:gd name="T18" fmla="*/ 264 w 286"/>
                <a:gd name="T19" fmla="*/ 84 h 267"/>
                <a:gd name="T20" fmla="*/ 264 w 286"/>
                <a:gd name="T21" fmla="*/ 253 h 267"/>
                <a:gd name="T22" fmla="*/ 286 w 286"/>
                <a:gd name="T23" fmla="*/ 267 h 267"/>
                <a:gd name="T24" fmla="*/ 286 w 286"/>
                <a:gd name="T25"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6" h="267">
                  <a:moveTo>
                    <a:pt x="286" y="75"/>
                  </a:moveTo>
                  <a:cubicBezTo>
                    <a:pt x="283" y="72"/>
                    <a:pt x="283" y="72"/>
                    <a:pt x="283" y="72"/>
                  </a:cubicBezTo>
                  <a:cubicBezTo>
                    <a:pt x="233" y="21"/>
                    <a:pt x="184" y="0"/>
                    <a:pt x="113" y="0"/>
                  </a:cubicBezTo>
                  <a:cubicBezTo>
                    <a:pt x="113" y="0"/>
                    <a:pt x="113" y="0"/>
                    <a:pt x="113" y="0"/>
                  </a:cubicBezTo>
                  <a:cubicBezTo>
                    <a:pt x="87" y="0"/>
                    <a:pt x="61" y="4"/>
                    <a:pt x="36" y="11"/>
                  </a:cubicBezTo>
                  <a:cubicBezTo>
                    <a:pt x="26" y="26"/>
                    <a:pt x="14" y="39"/>
                    <a:pt x="0" y="49"/>
                  </a:cubicBezTo>
                  <a:cubicBezTo>
                    <a:pt x="0" y="49"/>
                    <a:pt x="0" y="49"/>
                    <a:pt x="0" y="49"/>
                  </a:cubicBezTo>
                  <a:cubicBezTo>
                    <a:pt x="33" y="32"/>
                    <a:pt x="73" y="22"/>
                    <a:pt x="113" y="22"/>
                  </a:cubicBezTo>
                  <a:cubicBezTo>
                    <a:pt x="113" y="22"/>
                    <a:pt x="113" y="22"/>
                    <a:pt x="113" y="22"/>
                  </a:cubicBezTo>
                  <a:cubicBezTo>
                    <a:pt x="166" y="22"/>
                    <a:pt x="213" y="33"/>
                    <a:pt x="264" y="84"/>
                  </a:cubicBezTo>
                  <a:cubicBezTo>
                    <a:pt x="264" y="253"/>
                    <a:pt x="264" y="253"/>
                    <a:pt x="264" y="253"/>
                  </a:cubicBezTo>
                  <a:cubicBezTo>
                    <a:pt x="272" y="258"/>
                    <a:pt x="279" y="262"/>
                    <a:pt x="286" y="267"/>
                  </a:cubicBezTo>
                  <a:lnTo>
                    <a:pt x="28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a:extLst>
                <a:ext uri="{FF2B5EF4-FFF2-40B4-BE49-F238E27FC236}">
                  <a16:creationId xmlns:a16="http://schemas.microsoft.com/office/drawing/2014/main" id="{BE598075-0F2C-4321-B5A2-67537910A3D0}"/>
                </a:ext>
              </a:extLst>
            </p:cNvPr>
            <p:cNvSpPr>
              <a:spLocks/>
            </p:cNvSpPr>
            <p:nvPr/>
          </p:nvSpPr>
          <p:spPr bwMode="auto">
            <a:xfrm>
              <a:off x="9774444" y="596724"/>
              <a:ext cx="404813" cy="379413"/>
            </a:xfrm>
            <a:custGeom>
              <a:avLst/>
              <a:gdLst>
                <a:gd name="T0" fmla="*/ 22 w 280"/>
                <a:gd name="T1" fmla="*/ 84 h 263"/>
                <a:gd name="T2" fmla="*/ 176 w 280"/>
                <a:gd name="T3" fmla="*/ 22 h 263"/>
                <a:gd name="T4" fmla="*/ 177 w 280"/>
                <a:gd name="T5" fmla="*/ 22 h 263"/>
                <a:gd name="T6" fmla="*/ 280 w 280"/>
                <a:gd name="T7" fmla="*/ 45 h 263"/>
                <a:gd name="T8" fmla="*/ 249 w 280"/>
                <a:gd name="T9" fmla="*/ 10 h 263"/>
                <a:gd name="T10" fmla="*/ 177 w 280"/>
                <a:gd name="T11" fmla="*/ 0 h 263"/>
                <a:gd name="T12" fmla="*/ 176 w 280"/>
                <a:gd name="T13" fmla="*/ 0 h 263"/>
                <a:gd name="T14" fmla="*/ 3 w 280"/>
                <a:gd name="T15" fmla="*/ 72 h 263"/>
                <a:gd name="T16" fmla="*/ 0 w 280"/>
                <a:gd name="T17" fmla="*/ 75 h 263"/>
                <a:gd name="T18" fmla="*/ 0 w 280"/>
                <a:gd name="T19" fmla="*/ 263 h 263"/>
                <a:gd name="T20" fmla="*/ 22 w 280"/>
                <a:gd name="T21" fmla="*/ 250 h 263"/>
                <a:gd name="T22" fmla="*/ 22 w 280"/>
                <a:gd name="T23" fmla="*/ 8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63">
                  <a:moveTo>
                    <a:pt x="22" y="84"/>
                  </a:moveTo>
                  <a:cubicBezTo>
                    <a:pt x="66" y="40"/>
                    <a:pt x="111" y="22"/>
                    <a:pt x="176" y="22"/>
                  </a:cubicBezTo>
                  <a:cubicBezTo>
                    <a:pt x="176" y="22"/>
                    <a:pt x="176" y="22"/>
                    <a:pt x="177" y="22"/>
                  </a:cubicBezTo>
                  <a:cubicBezTo>
                    <a:pt x="213" y="22"/>
                    <a:pt x="249" y="30"/>
                    <a:pt x="280" y="45"/>
                  </a:cubicBezTo>
                  <a:cubicBezTo>
                    <a:pt x="268" y="35"/>
                    <a:pt x="258" y="23"/>
                    <a:pt x="249" y="10"/>
                  </a:cubicBezTo>
                  <a:cubicBezTo>
                    <a:pt x="226" y="4"/>
                    <a:pt x="201" y="0"/>
                    <a:pt x="177" y="0"/>
                  </a:cubicBezTo>
                  <a:cubicBezTo>
                    <a:pt x="176" y="0"/>
                    <a:pt x="176" y="0"/>
                    <a:pt x="176" y="0"/>
                  </a:cubicBezTo>
                  <a:cubicBezTo>
                    <a:pt x="104" y="0"/>
                    <a:pt x="52" y="22"/>
                    <a:pt x="3" y="72"/>
                  </a:cubicBezTo>
                  <a:cubicBezTo>
                    <a:pt x="0" y="75"/>
                    <a:pt x="0" y="75"/>
                    <a:pt x="0" y="75"/>
                  </a:cubicBezTo>
                  <a:cubicBezTo>
                    <a:pt x="0" y="263"/>
                    <a:pt x="0" y="263"/>
                    <a:pt x="0" y="263"/>
                  </a:cubicBezTo>
                  <a:cubicBezTo>
                    <a:pt x="7" y="259"/>
                    <a:pt x="14" y="254"/>
                    <a:pt x="22" y="250"/>
                  </a:cubicBezTo>
                  <a:lnTo>
                    <a:pt x="2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a:extLst>
                <a:ext uri="{FF2B5EF4-FFF2-40B4-BE49-F238E27FC236}">
                  <a16:creationId xmlns:a16="http://schemas.microsoft.com/office/drawing/2014/main" id="{086085BB-2971-4D3C-A627-EC9C6FC5F41A}"/>
                </a:ext>
              </a:extLst>
            </p:cNvPr>
            <p:cNvSpPr>
              <a:spLocks/>
            </p:cNvSpPr>
            <p:nvPr/>
          </p:nvSpPr>
          <p:spPr bwMode="auto">
            <a:xfrm>
              <a:off x="10047494" y="698324"/>
              <a:ext cx="555625" cy="188913"/>
            </a:xfrm>
            <a:custGeom>
              <a:avLst/>
              <a:gdLst>
                <a:gd name="T0" fmla="*/ 194 w 384"/>
                <a:gd name="T1" fmla="*/ 0 h 130"/>
                <a:gd name="T2" fmla="*/ 0 w 384"/>
                <a:gd name="T3" fmla="*/ 89 h 130"/>
                <a:gd name="T4" fmla="*/ 0 w 384"/>
                <a:gd name="T5" fmla="*/ 127 h 130"/>
                <a:gd name="T6" fmla="*/ 23 w 384"/>
                <a:gd name="T7" fmla="*/ 124 h 130"/>
                <a:gd name="T8" fmla="*/ 23 w 384"/>
                <a:gd name="T9" fmla="*/ 96 h 130"/>
                <a:gd name="T10" fmla="*/ 194 w 384"/>
                <a:gd name="T11" fmla="*/ 22 h 130"/>
                <a:gd name="T12" fmla="*/ 362 w 384"/>
                <a:gd name="T13" fmla="*/ 97 h 130"/>
                <a:gd name="T14" fmla="*/ 362 w 384"/>
                <a:gd name="T15" fmla="*/ 126 h 130"/>
                <a:gd name="T16" fmla="*/ 384 w 384"/>
                <a:gd name="T17" fmla="*/ 130 h 130"/>
                <a:gd name="T18" fmla="*/ 384 w 384"/>
                <a:gd name="T19" fmla="*/ 89 h 130"/>
                <a:gd name="T20" fmla="*/ 194 w 384"/>
                <a:gd name="T2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130">
                  <a:moveTo>
                    <a:pt x="194" y="0"/>
                  </a:moveTo>
                  <a:cubicBezTo>
                    <a:pt x="128" y="0"/>
                    <a:pt x="49" y="26"/>
                    <a:pt x="0" y="89"/>
                  </a:cubicBezTo>
                  <a:cubicBezTo>
                    <a:pt x="0" y="127"/>
                    <a:pt x="0" y="127"/>
                    <a:pt x="0" y="127"/>
                  </a:cubicBezTo>
                  <a:cubicBezTo>
                    <a:pt x="8" y="126"/>
                    <a:pt x="15" y="125"/>
                    <a:pt x="23" y="124"/>
                  </a:cubicBezTo>
                  <a:cubicBezTo>
                    <a:pt x="23" y="96"/>
                    <a:pt x="23" y="96"/>
                    <a:pt x="23" y="96"/>
                  </a:cubicBezTo>
                  <a:cubicBezTo>
                    <a:pt x="61" y="50"/>
                    <a:pt x="125" y="22"/>
                    <a:pt x="194" y="22"/>
                  </a:cubicBezTo>
                  <a:cubicBezTo>
                    <a:pt x="240" y="22"/>
                    <a:pt x="305" y="35"/>
                    <a:pt x="362" y="97"/>
                  </a:cubicBezTo>
                  <a:cubicBezTo>
                    <a:pt x="362" y="126"/>
                    <a:pt x="362" y="126"/>
                    <a:pt x="362" y="126"/>
                  </a:cubicBezTo>
                  <a:cubicBezTo>
                    <a:pt x="370" y="127"/>
                    <a:pt x="377" y="128"/>
                    <a:pt x="384" y="130"/>
                  </a:cubicBezTo>
                  <a:cubicBezTo>
                    <a:pt x="384" y="89"/>
                    <a:pt x="384" y="89"/>
                    <a:pt x="384" y="89"/>
                  </a:cubicBezTo>
                  <a:cubicBezTo>
                    <a:pt x="328" y="25"/>
                    <a:pt x="259"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a:extLst>
                <a:ext uri="{FF2B5EF4-FFF2-40B4-BE49-F238E27FC236}">
                  <a16:creationId xmlns:a16="http://schemas.microsoft.com/office/drawing/2014/main" id="{2FBDC666-D2B2-4739-A7B5-798EDB19A59B}"/>
                </a:ext>
              </a:extLst>
            </p:cNvPr>
            <p:cNvSpPr>
              <a:spLocks noEditPoints="1"/>
            </p:cNvSpPr>
            <p:nvPr/>
          </p:nvSpPr>
          <p:spPr bwMode="auto">
            <a:xfrm>
              <a:off x="9703006" y="915811"/>
              <a:ext cx="1216025" cy="446088"/>
            </a:xfrm>
            <a:custGeom>
              <a:avLst/>
              <a:gdLst>
                <a:gd name="T0" fmla="*/ 420 w 840"/>
                <a:gd name="T1" fmla="*/ 22 h 309"/>
                <a:gd name="T2" fmla="*/ 817 w 840"/>
                <a:gd name="T3" fmla="*/ 154 h 309"/>
                <a:gd name="T4" fmla="*/ 710 w 840"/>
                <a:gd name="T5" fmla="*/ 253 h 309"/>
                <a:gd name="T6" fmla="*/ 420 w 840"/>
                <a:gd name="T7" fmla="*/ 287 h 309"/>
                <a:gd name="T8" fmla="*/ 22 w 840"/>
                <a:gd name="T9" fmla="*/ 154 h 309"/>
                <a:gd name="T10" fmla="*/ 420 w 840"/>
                <a:gd name="T11" fmla="*/ 22 h 309"/>
                <a:gd name="T12" fmla="*/ 420 w 840"/>
                <a:gd name="T13" fmla="*/ 0 h 309"/>
                <a:gd name="T14" fmla="*/ 0 w 840"/>
                <a:gd name="T15" fmla="*/ 154 h 309"/>
                <a:gd name="T16" fmla="*/ 420 w 840"/>
                <a:gd name="T17" fmla="*/ 309 h 309"/>
                <a:gd name="T18" fmla="*/ 840 w 840"/>
                <a:gd name="T19" fmla="*/ 154 h 309"/>
                <a:gd name="T20" fmla="*/ 420 w 840"/>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0" h="309">
                  <a:moveTo>
                    <a:pt x="420" y="22"/>
                  </a:moveTo>
                  <a:cubicBezTo>
                    <a:pt x="654" y="22"/>
                    <a:pt x="817" y="92"/>
                    <a:pt x="817" y="154"/>
                  </a:cubicBezTo>
                  <a:cubicBezTo>
                    <a:pt x="817" y="196"/>
                    <a:pt x="781" y="230"/>
                    <a:pt x="710" y="253"/>
                  </a:cubicBezTo>
                  <a:cubicBezTo>
                    <a:pt x="641" y="275"/>
                    <a:pt x="541" y="287"/>
                    <a:pt x="420" y="287"/>
                  </a:cubicBezTo>
                  <a:cubicBezTo>
                    <a:pt x="186" y="287"/>
                    <a:pt x="22" y="217"/>
                    <a:pt x="22" y="154"/>
                  </a:cubicBezTo>
                  <a:cubicBezTo>
                    <a:pt x="22" y="92"/>
                    <a:pt x="186" y="22"/>
                    <a:pt x="420" y="22"/>
                  </a:cubicBezTo>
                  <a:moveTo>
                    <a:pt x="420" y="0"/>
                  </a:moveTo>
                  <a:cubicBezTo>
                    <a:pt x="188" y="0"/>
                    <a:pt x="0" y="69"/>
                    <a:pt x="0" y="154"/>
                  </a:cubicBezTo>
                  <a:cubicBezTo>
                    <a:pt x="0" y="240"/>
                    <a:pt x="188" y="309"/>
                    <a:pt x="420" y="309"/>
                  </a:cubicBezTo>
                  <a:cubicBezTo>
                    <a:pt x="652" y="309"/>
                    <a:pt x="840" y="267"/>
                    <a:pt x="840" y="154"/>
                  </a:cubicBezTo>
                  <a:cubicBezTo>
                    <a:pt x="840" y="69"/>
                    <a:pt x="652" y="0"/>
                    <a:pt x="4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5">
              <a:extLst>
                <a:ext uri="{FF2B5EF4-FFF2-40B4-BE49-F238E27FC236}">
                  <a16:creationId xmlns:a16="http://schemas.microsoft.com/office/drawing/2014/main" id="{64C98D08-6CDC-48DB-BD77-C7A77C984C0C}"/>
                </a:ext>
              </a:extLst>
            </p:cNvPr>
            <p:cNvSpPr>
              <a:spLocks noEditPoints="1"/>
            </p:cNvSpPr>
            <p:nvPr/>
          </p:nvSpPr>
          <p:spPr bwMode="auto">
            <a:xfrm>
              <a:off x="10247519" y="1023761"/>
              <a:ext cx="123825" cy="201613"/>
            </a:xfrm>
            <a:custGeom>
              <a:avLst/>
              <a:gdLst>
                <a:gd name="T0" fmla="*/ 50 w 86"/>
                <a:gd name="T1" fmla="*/ 129 h 139"/>
                <a:gd name="T2" fmla="*/ 50 w 86"/>
                <a:gd name="T3" fmla="*/ 139 h 139"/>
                <a:gd name="T4" fmla="*/ 37 w 86"/>
                <a:gd name="T5" fmla="*/ 139 h 139"/>
                <a:gd name="T6" fmla="*/ 37 w 86"/>
                <a:gd name="T7" fmla="*/ 128 h 139"/>
                <a:gd name="T8" fmla="*/ 0 w 86"/>
                <a:gd name="T9" fmla="*/ 110 h 139"/>
                <a:gd name="T10" fmla="*/ 8 w 86"/>
                <a:gd name="T11" fmla="*/ 100 h 139"/>
                <a:gd name="T12" fmla="*/ 37 w 86"/>
                <a:gd name="T13" fmla="*/ 116 h 139"/>
                <a:gd name="T14" fmla="*/ 37 w 86"/>
                <a:gd name="T15" fmla="*/ 74 h 139"/>
                <a:gd name="T16" fmla="*/ 4 w 86"/>
                <a:gd name="T17" fmla="*/ 42 h 139"/>
                <a:gd name="T18" fmla="*/ 37 w 86"/>
                <a:gd name="T19" fmla="*/ 10 h 139"/>
                <a:gd name="T20" fmla="*/ 37 w 86"/>
                <a:gd name="T21" fmla="*/ 0 h 139"/>
                <a:gd name="T22" fmla="*/ 50 w 86"/>
                <a:gd name="T23" fmla="*/ 0 h 139"/>
                <a:gd name="T24" fmla="*/ 50 w 86"/>
                <a:gd name="T25" fmla="*/ 10 h 139"/>
                <a:gd name="T26" fmla="*/ 83 w 86"/>
                <a:gd name="T27" fmla="*/ 26 h 139"/>
                <a:gd name="T28" fmla="*/ 75 w 86"/>
                <a:gd name="T29" fmla="*/ 36 h 139"/>
                <a:gd name="T30" fmla="*/ 50 w 86"/>
                <a:gd name="T31" fmla="*/ 22 h 139"/>
                <a:gd name="T32" fmla="*/ 50 w 86"/>
                <a:gd name="T33" fmla="*/ 62 h 139"/>
                <a:gd name="T34" fmla="*/ 86 w 86"/>
                <a:gd name="T35" fmla="*/ 96 h 139"/>
                <a:gd name="T36" fmla="*/ 50 w 86"/>
                <a:gd name="T37" fmla="*/ 129 h 139"/>
                <a:gd name="T38" fmla="*/ 37 w 86"/>
                <a:gd name="T39" fmla="*/ 59 h 139"/>
                <a:gd name="T40" fmla="*/ 37 w 86"/>
                <a:gd name="T41" fmla="*/ 22 h 139"/>
                <a:gd name="T42" fmla="*/ 17 w 86"/>
                <a:gd name="T43" fmla="*/ 41 h 139"/>
                <a:gd name="T44" fmla="*/ 37 w 86"/>
                <a:gd name="T45" fmla="*/ 59 h 139"/>
                <a:gd name="T46" fmla="*/ 73 w 86"/>
                <a:gd name="T47" fmla="*/ 97 h 139"/>
                <a:gd name="T48" fmla="*/ 50 w 86"/>
                <a:gd name="T49" fmla="*/ 77 h 139"/>
                <a:gd name="T50" fmla="*/ 50 w 86"/>
                <a:gd name="T51" fmla="*/ 117 h 139"/>
                <a:gd name="T52" fmla="*/ 73 w 86"/>
                <a:gd name="T53" fmla="*/ 9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139">
                  <a:moveTo>
                    <a:pt x="50" y="129"/>
                  </a:moveTo>
                  <a:cubicBezTo>
                    <a:pt x="50" y="139"/>
                    <a:pt x="50" y="139"/>
                    <a:pt x="50" y="139"/>
                  </a:cubicBezTo>
                  <a:cubicBezTo>
                    <a:pt x="37" y="139"/>
                    <a:pt x="37" y="139"/>
                    <a:pt x="37" y="139"/>
                  </a:cubicBezTo>
                  <a:cubicBezTo>
                    <a:pt x="37" y="128"/>
                    <a:pt x="37" y="128"/>
                    <a:pt x="37" y="128"/>
                  </a:cubicBezTo>
                  <a:cubicBezTo>
                    <a:pt x="22" y="126"/>
                    <a:pt x="10" y="120"/>
                    <a:pt x="0" y="110"/>
                  </a:cubicBezTo>
                  <a:cubicBezTo>
                    <a:pt x="8" y="100"/>
                    <a:pt x="8" y="100"/>
                    <a:pt x="8" y="100"/>
                  </a:cubicBezTo>
                  <a:cubicBezTo>
                    <a:pt x="16" y="108"/>
                    <a:pt x="25" y="114"/>
                    <a:pt x="37" y="116"/>
                  </a:cubicBezTo>
                  <a:cubicBezTo>
                    <a:pt x="37" y="74"/>
                    <a:pt x="37" y="74"/>
                    <a:pt x="37" y="74"/>
                  </a:cubicBezTo>
                  <a:cubicBezTo>
                    <a:pt x="17" y="68"/>
                    <a:pt x="4" y="61"/>
                    <a:pt x="4" y="42"/>
                  </a:cubicBezTo>
                  <a:cubicBezTo>
                    <a:pt x="4" y="26"/>
                    <a:pt x="18" y="12"/>
                    <a:pt x="37" y="10"/>
                  </a:cubicBezTo>
                  <a:cubicBezTo>
                    <a:pt x="37" y="0"/>
                    <a:pt x="37" y="0"/>
                    <a:pt x="37" y="0"/>
                  </a:cubicBezTo>
                  <a:cubicBezTo>
                    <a:pt x="50" y="0"/>
                    <a:pt x="50" y="0"/>
                    <a:pt x="50" y="0"/>
                  </a:cubicBezTo>
                  <a:cubicBezTo>
                    <a:pt x="50" y="10"/>
                    <a:pt x="50" y="10"/>
                    <a:pt x="50" y="10"/>
                  </a:cubicBezTo>
                  <a:cubicBezTo>
                    <a:pt x="63" y="11"/>
                    <a:pt x="74" y="17"/>
                    <a:pt x="83" y="26"/>
                  </a:cubicBezTo>
                  <a:cubicBezTo>
                    <a:pt x="75" y="36"/>
                    <a:pt x="75" y="36"/>
                    <a:pt x="75" y="36"/>
                  </a:cubicBezTo>
                  <a:cubicBezTo>
                    <a:pt x="68" y="29"/>
                    <a:pt x="59" y="24"/>
                    <a:pt x="50" y="22"/>
                  </a:cubicBezTo>
                  <a:cubicBezTo>
                    <a:pt x="50" y="62"/>
                    <a:pt x="50" y="62"/>
                    <a:pt x="50" y="62"/>
                  </a:cubicBezTo>
                  <a:cubicBezTo>
                    <a:pt x="71" y="68"/>
                    <a:pt x="86" y="76"/>
                    <a:pt x="86" y="96"/>
                  </a:cubicBezTo>
                  <a:cubicBezTo>
                    <a:pt x="86" y="113"/>
                    <a:pt x="74" y="127"/>
                    <a:pt x="50" y="129"/>
                  </a:cubicBezTo>
                  <a:close/>
                  <a:moveTo>
                    <a:pt x="37" y="59"/>
                  </a:moveTo>
                  <a:cubicBezTo>
                    <a:pt x="37" y="22"/>
                    <a:pt x="37" y="22"/>
                    <a:pt x="37" y="22"/>
                  </a:cubicBezTo>
                  <a:cubicBezTo>
                    <a:pt x="25" y="24"/>
                    <a:pt x="17" y="32"/>
                    <a:pt x="17" y="41"/>
                  </a:cubicBezTo>
                  <a:cubicBezTo>
                    <a:pt x="17" y="51"/>
                    <a:pt x="24" y="55"/>
                    <a:pt x="37" y="59"/>
                  </a:cubicBezTo>
                  <a:close/>
                  <a:moveTo>
                    <a:pt x="73" y="97"/>
                  </a:moveTo>
                  <a:cubicBezTo>
                    <a:pt x="73" y="86"/>
                    <a:pt x="65" y="81"/>
                    <a:pt x="50" y="77"/>
                  </a:cubicBezTo>
                  <a:cubicBezTo>
                    <a:pt x="50" y="117"/>
                    <a:pt x="50" y="117"/>
                    <a:pt x="50" y="117"/>
                  </a:cubicBezTo>
                  <a:cubicBezTo>
                    <a:pt x="65" y="116"/>
                    <a:pt x="73" y="106"/>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oup 4">
            <a:extLst>
              <a:ext uri="{FF2B5EF4-FFF2-40B4-BE49-F238E27FC236}">
                <a16:creationId xmlns:a16="http://schemas.microsoft.com/office/drawing/2014/main" id="{4F7B9D40-246E-4CB3-9CC1-63300669F30A}"/>
              </a:ext>
            </a:extLst>
          </p:cNvPr>
          <p:cNvGrpSpPr>
            <a:grpSpLocks noChangeAspect="1"/>
          </p:cNvGrpSpPr>
          <p:nvPr/>
        </p:nvGrpSpPr>
        <p:grpSpPr bwMode="auto">
          <a:xfrm>
            <a:off x="2375218" y="2494758"/>
            <a:ext cx="1046163" cy="955675"/>
            <a:chOff x="659" y="1591"/>
            <a:chExt cx="659" cy="602"/>
          </a:xfrm>
          <a:solidFill>
            <a:schemeClr val="bg1"/>
          </a:solidFill>
        </p:grpSpPr>
        <p:sp>
          <p:nvSpPr>
            <p:cNvPr id="42" name="Freeform 5">
              <a:extLst>
                <a:ext uri="{FF2B5EF4-FFF2-40B4-BE49-F238E27FC236}">
                  <a16:creationId xmlns:a16="http://schemas.microsoft.com/office/drawing/2014/main" id="{82677216-DA51-472F-990D-B9C36A85C601}"/>
                </a:ext>
              </a:extLst>
            </p:cNvPr>
            <p:cNvSpPr>
              <a:spLocks/>
            </p:cNvSpPr>
            <p:nvPr/>
          </p:nvSpPr>
          <p:spPr bwMode="auto">
            <a:xfrm>
              <a:off x="1067" y="1591"/>
              <a:ext cx="192" cy="199"/>
            </a:xfrm>
            <a:custGeom>
              <a:avLst/>
              <a:gdLst>
                <a:gd name="T0" fmla="*/ 111 w 230"/>
                <a:gd name="T1" fmla="*/ 0 h 239"/>
                <a:gd name="T2" fmla="*/ 0 w 230"/>
                <a:gd name="T3" fmla="*/ 77 h 239"/>
                <a:gd name="T4" fmla="*/ 17 w 230"/>
                <a:gd name="T5" fmla="*/ 90 h 239"/>
                <a:gd name="T6" fmla="*/ 111 w 230"/>
                <a:gd name="T7" fmla="*/ 21 h 239"/>
                <a:gd name="T8" fmla="*/ 210 w 230"/>
                <a:gd name="T9" fmla="*/ 120 h 239"/>
                <a:gd name="T10" fmla="*/ 111 w 230"/>
                <a:gd name="T11" fmla="*/ 218 h 239"/>
                <a:gd name="T12" fmla="*/ 75 w 230"/>
                <a:gd name="T13" fmla="*/ 211 h 239"/>
                <a:gd name="T14" fmla="*/ 75 w 230"/>
                <a:gd name="T15" fmla="*/ 218 h 239"/>
                <a:gd name="T16" fmla="*/ 74 w 230"/>
                <a:gd name="T17" fmla="*/ 233 h 239"/>
                <a:gd name="T18" fmla="*/ 111 w 230"/>
                <a:gd name="T19" fmla="*/ 239 h 239"/>
                <a:gd name="T20" fmla="*/ 230 w 230"/>
                <a:gd name="T21" fmla="*/ 120 h 239"/>
                <a:gd name="T22" fmla="*/ 111 w 230"/>
                <a:gd name="T2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239">
                  <a:moveTo>
                    <a:pt x="111" y="0"/>
                  </a:moveTo>
                  <a:cubicBezTo>
                    <a:pt x="60" y="0"/>
                    <a:pt x="17" y="32"/>
                    <a:pt x="0" y="77"/>
                  </a:cubicBezTo>
                  <a:cubicBezTo>
                    <a:pt x="6" y="81"/>
                    <a:pt x="12" y="86"/>
                    <a:pt x="17" y="90"/>
                  </a:cubicBezTo>
                  <a:cubicBezTo>
                    <a:pt x="30" y="50"/>
                    <a:pt x="67" y="21"/>
                    <a:pt x="111" y="21"/>
                  </a:cubicBezTo>
                  <a:cubicBezTo>
                    <a:pt x="166" y="21"/>
                    <a:pt x="210" y="65"/>
                    <a:pt x="210" y="120"/>
                  </a:cubicBezTo>
                  <a:cubicBezTo>
                    <a:pt x="210" y="174"/>
                    <a:pt x="166" y="218"/>
                    <a:pt x="111" y="218"/>
                  </a:cubicBezTo>
                  <a:cubicBezTo>
                    <a:pt x="98" y="218"/>
                    <a:pt x="86" y="215"/>
                    <a:pt x="75" y="211"/>
                  </a:cubicBezTo>
                  <a:cubicBezTo>
                    <a:pt x="75" y="213"/>
                    <a:pt x="75" y="215"/>
                    <a:pt x="75" y="218"/>
                  </a:cubicBezTo>
                  <a:cubicBezTo>
                    <a:pt x="75" y="223"/>
                    <a:pt x="75" y="228"/>
                    <a:pt x="74" y="233"/>
                  </a:cubicBezTo>
                  <a:cubicBezTo>
                    <a:pt x="86" y="237"/>
                    <a:pt x="98" y="239"/>
                    <a:pt x="111" y="239"/>
                  </a:cubicBezTo>
                  <a:cubicBezTo>
                    <a:pt x="177" y="239"/>
                    <a:pt x="230" y="185"/>
                    <a:pt x="230" y="120"/>
                  </a:cubicBezTo>
                  <a:cubicBezTo>
                    <a:pt x="230" y="54"/>
                    <a:pt x="177" y="0"/>
                    <a:pt x="1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6B4A4A1A-F626-4C03-A252-EE2114DCCBB7}"/>
                </a:ext>
              </a:extLst>
            </p:cNvPr>
            <p:cNvSpPr>
              <a:spLocks/>
            </p:cNvSpPr>
            <p:nvPr/>
          </p:nvSpPr>
          <p:spPr bwMode="auto">
            <a:xfrm>
              <a:off x="721" y="1591"/>
              <a:ext cx="191" cy="199"/>
            </a:xfrm>
            <a:custGeom>
              <a:avLst/>
              <a:gdLst>
                <a:gd name="T0" fmla="*/ 149 w 229"/>
                <a:gd name="T1" fmla="*/ 218 h 239"/>
                <a:gd name="T2" fmla="*/ 149 w 229"/>
                <a:gd name="T3" fmla="*/ 213 h 239"/>
                <a:gd name="T4" fmla="*/ 119 w 229"/>
                <a:gd name="T5" fmla="*/ 218 h 239"/>
                <a:gd name="T6" fmla="*/ 21 w 229"/>
                <a:gd name="T7" fmla="*/ 120 h 239"/>
                <a:gd name="T8" fmla="*/ 119 w 229"/>
                <a:gd name="T9" fmla="*/ 21 h 239"/>
                <a:gd name="T10" fmla="*/ 211 w 229"/>
                <a:gd name="T11" fmla="*/ 86 h 239"/>
                <a:gd name="T12" fmla="*/ 229 w 229"/>
                <a:gd name="T13" fmla="*/ 74 h 239"/>
                <a:gd name="T14" fmla="*/ 119 w 229"/>
                <a:gd name="T15" fmla="*/ 0 h 239"/>
                <a:gd name="T16" fmla="*/ 0 w 229"/>
                <a:gd name="T17" fmla="*/ 120 h 239"/>
                <a:gd name="T18" fmla="*/ 119 w 229"/>
                <a:gd name="T19" fmla="*/ 239 h 239"/>
                <a:gd name="T20" fmla="*/ 149 w 229"/>
                <a:gd name="T21" fmla="*/ 235 h 239"/>
                <a:gd name="T22" fmla="*/ 149 w 229"/>
                <a:gd name="T23" fmla="*/ 21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239">
                  <a:moveTo>
                    <a:pt x="149" y="218"/>
                  </a:moveTo>
                  <a:cubicBezTo>
                    <a:pt x="149" y="216"/>
                    <a:pt x="149" y="215"/>
                    <a:pt x="149" y="213"/>
                  </a:cubicBezTo>
                  <a:cubicBezTo>
                    <a:pt x="139" y="216"/>
                    <a:pt x="129" y="218"/>
                    <a:pt x="119" y="218"/>
                  </a:cubicBezTo>
                  <a:cubicBezTo>
                    <a:pt x="65" y="218"/>
                    <a:pt x="21" y="174"/>
                    <a:pt x="21" y="120"/>
                  </a:cubicBezTo>
                  <a:cubicBezTo>
                    <a:pt x="21" y="65"/>
                    <a:pt x="65" y="21"/>
                    <a:pt x="119" y="21"/>
                  </a:cubicBezTo>
                  <a:cubicBezTo>
                    <a:pt x="161" y="21"/>
                    <a:pt x="198" y="48"/>
                    <a:pt x="211" y="86"/>
                  </a:cubicBezTo>
                  <a:cubicBezTo>
                    <a:pt x="217" y="82"/>
                    <a:pt x="223" y="77"/>
                    <a:pt x="229" y="74"/>
                  </a:cubicBezTo>
                  <a:cubicBezTo>
                    <a:pt x="211" y="31"/>
                    <a:pt x="169" y="0"/>
                    <a:pt x="119" y="0"/>
                  </a:cubicBezTo>
                  <a:cubicBezTo>
                    <a:pt x="53" y="0"/>
                    <a:pt x="0" y="54"/>
                    <a:pt x="0" y="120"/>
                  </a:cubicBezTo>
                  <a:cubicBezTo>
                    <a:pt x="0" y="185"/>
                    <a:pt x="53" y="239"/>
                    <a:pt x="119" y="239"/>
                  </a:cubicBezTo>
                  <a:cubicBezTo>
                    <a:pt x="130" y="239"/>
                    <a:pt x="140" y="237"/>
                    <a:pt x="149" y="235"/>
                  </a:cubicBezTo>
                  <a:cubicBezTo>
                    <a:pt x="149" y="229"/>
                    <a:pt x="149" y="224"/>
                    <a:pt x="14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0861007B-20EB-4B27-8F99-38D3A3199599}"/>
                </a:ext>
              </a:extLst>
            </p:cNvPr>
            <p:cNvSpPr>
              <a:spLocks/>
            </p:cNvSpPr>
            <p:nvPr/>
          </p:nvSpPr>
          <p:spPr bwMode="auto">
            <a:xfrm>
              <a:off x="1114" y="1813"/>
              <a:ext cx="204" cy="247"/>
            </a:xfrm>
            <a:custGeom>
              <a:avLst/>
              <a:gdLst>
                <a:gd name="T0" fmla="*/ 241 w 244"/>
                <a:gd name="T1" fmla="*/ 79 h 296"/>
                <a:gd name="T2" fmla="*/ 53 w 244"/>
                <a:gd name="T3" fmla="*/ 0 h 296"/>
                <a:gd name="T4" fmla="*/ 53 w 244"/>
                <a:gd name="T5" fmla="*/ 0 h 296"/>
                <a:gd name="T6" fmla="*/ 9 w 244"/>
                <a:gd name="T7" fmla="*/ 3 h 296"/>
                <a:gd name="T8" fmla="*/ 0 w 244"/>
                <a:gd name="T9" fmla="*/ 25 h 296"/>
                <a:gd name="T10" fmla="*/ 53 w 244"/>
                <a:gd name="T11" fmla="*/ 20 h 296"/>
                <a:gd name="T12" fmla="*/ 53 w 244"/>
                <a:gd name="T13" fmla="*/ 20 h 296"/>
                <a:gd name="T14" fmla="*/ 223 w 244"/>
                <a:gd name="T15" fmla="*/ 91 h 296"/>
                <a:gd name="T16" fmla="*/ 223 w 244"/>
                <a:gd name="T17" fmla="*/ 296 h 296"/>
                <a:gd name="T18" fmla="*/ 244 w 244"/>
                <a:gd name="T19" fmla="*/ 296 h 296"/>
                <a:gd name="T20" fmla="*/ 244 w 244"/>
                <a:gd name="T21" fmla="*/ 82 h 296"/>
                <a:gd name="T22" fmla="*/ 241 w 244"/>
                <a:gd name="T23" fmla="*/ 7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96">
                  <a:moveTo>
                    <a:pt x="241" y="79"/>
                  </a:moveTo>
                  <a:cubicBezTo>
                    <a:pt x="186" y="23"/>
                    <a:pt x="131" y="0"/>
                    <a:pt x="53" y="0"/>
                  </a:cubicBezTo>
                  <a:cubicBezTo>
                    <a:pt x="53" y="0"/>
                    <a:pt x="53" y="0"/>
                    <a:pt x="53" y="0"/>
                  </a:cubicBezTo>
                  <a:cubicBezTo>
                    <a:pt x="38" y="0"/>
                    <a:pt x="23" y="1"/>
                    <a:pt x="9" y="3"/>
                  </a:cubicBezTo>
                  <a:cubicBezTo>
                    <a:pt x="6" y="11"/>
                    <a:pt x="3" y="18"/>
                    <a:pt x="0" y="25"/>
                  </a:cubicBezTo>
                  <a:cubicBezTo>
                    <a:pt x="17" y="22"/>
                    <a:pt x="35" y="20"/>
                    <a:pt x="53" y="20"/>
                  </a:cubicBezTo>
                  <a:cubicBezTo>
                    <a:pt x="53" y="20"/>
                    <a:pt x="53" y="20"/>
                    <a:pt x="53" y="20"/>
                  </a:cubicBezTo>
                  <a:cubicBezTo>
                    <a:pt x="113" y="20"/>
                    <a:pt x="165" y="33"/>
                    <a:pt x="223" y="91"/>
                  </a:cubicBezTo>
                  <a:cubicBezTo>
                    <a:pt x="223" y="296"/>
                    <a:pt x="223" y="296"/>
                    <a:pt x="223" y="296"/>
                  </a:cubicBezTo>
                  <a:cubicBezTo>
                    <a:pt x="244" y="296"/>
                    <a:pt x="244" y="296"/>
                    <a:pt x="244" y="296"/>
                  </a:cubicBezTo>
                  <a:cubicBezTo>
                    <a:pt x="244" y="82"/>
                    <a:pt x="244" y="82"/>
                    <a:pt x="244" y="82"/>
                  </a:cubicBezTo>
                  <a:lnTo>
                    <a:pt x="24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CF4200A4-A4C9-42A0-B925-71E3B854A8BE}"/>
                </a:ext>
              </a:extLst>
            </p:cNvPr>
            <p:cNvSpPr>
              <a:spLocks/>
            </p:cNvSpPr>
            <p:nvPr/>
          </p:nvSpPr>
          <p:spPr bwMode="auto">
            <a:xfrm>
              <a:off x="659" y="1813"/>
              <a:ext cx="198" cy="247"/>
            </a:xfrm>
            <a:custGeom>
              <a:avLst/>
              <a:gdLst>
                <a:gd name="T0" fmla="*/ 229 w 237"/>
                <a:gd name="T1" fmla="*/ 2 h 296"/>
                <a:gd name="T2" fmla="*/ 196 w 237"/>
                <a:gd name="T3" fmla="*/ 0 h 296"/>
                <a:gd name="T4" fmla="*/ 195 w 237"/>
                <a:gd name="T5" fmla="*/ 0 h 296"/>
                <a:gd name="T6" fmla="*/ 3 w 237"/>
                <a:gd name="T7" fmla="*/ 79 h 296"/>
                <a:gd name="T8" fmla="*/ 0 w 237"/>
                <a:gd name="T9" fmla="*/ 82 h 296"/>
                <a:gd name="T10" fmla="*/ 0 w 237"/>
                <a:gd name="T11" fmla="*/ 296 h 296"/>
                <a:gd name="T12" fmla="*/ 21 w 237"/>
                <a:gd name="T13" fmla="*/ 296 h 296"/>
                <a:gd name="T14" fmla="*/ 21 w 237"/>
                <a:gd name="T15" fmla="*/ 91 h 296"/>
                <a:gd name="T16" fmla="*/ 195 w 237"/>
                <a:gd name="T17" fmla="*/ 20 h 296"/>
                <a:gd name="T18" fmla="*/ 196 w 237"/>
                <a:gd name="T19" fmla="*/ 20 h 296"/>
                <a:gd name="T20" fmla="*/ 237 w 237"/>
                <a:gd name="T21" fmla="*/ 24 h 296"/>
                <a:gd name="T22" fmla="*/ 229 w 237"/>
                <a:gd name="T23" fmla="*/ 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96">
                  <a:moveTo>
                    <a:pt x="229" y="2"/>
                  </a:moveTo>
                  <a:cubicBezTo>
                    <a:pt x="218" y="0"/>
                    <a:pt x="207" y="0"/>
                    <a:pt x="196" y="0"/>
                  </a:cubicBezTo>
                  <a:cubicBezTo>
                    <a:pt x="195" y="0"/>
                    <a:pt x="195" y="0"/>
                    <a:pt x="195" y="0"/>
                  </a:cubicBezTo>
                  <a:cubicBezTo>
                    <a:pt x="115" y="0"/>
                    <a:pt x="58" y="23"/>
                    <a:pt x="3" y="79"/>
                  </a:cubicBezTo>
                  <a:cubicBezTo>
                    <a:pt x="0" y="82"/>
                    <a:pt x="0" y="82"/>
                    <a:pt x="0" y="82"/>
                  </a:cubicBezTo>
                  <a:cubicBezTo>
                    <a:pt x="0" y="296"/>
                    <a:pt x="0" y="296"/>
                    <a:pt x="0" y="296"/>
                  </a:cubicBezTo>
                  <a:cubicBezTo>
                    <a:pt x="21" y="296"/>
                    <a:pt x="21" y="296"/>
                    <a:pt x="21" y="296"/>
                  </a:cubicBezTo>
                  <a:cubicBezTo>
                    <a:pt x="21" y="91"/>
                    <a:pt x="21" y="91"/>
                    <a:pt x="21" y="91"/>
                  </a:cubicBezTo>
                  <a:cubicBezTo>
                    <a:pt x="71" y="41"/>
                    <a:pt x="122" y="20"/>
                    <a:pt x="195" y="20"/>
                  </a:cubicBezTo>
                  <a:cubicBezTo>
                    <a:pt x="195" y="20"/>
                    <a:pt x="195" y="20"/>
                    <a:pt x="196" y="20"/>
                  </a:cubicBezTo>
                  <a:cubicBezTo>
                    <a:pt x="210" y="20"/>
                    <a:pt x="224" y="22"/>
                    <a:pt x="237" y="24"/>
                  </a:cubicBezTo>
                  <a:cubicBezTo>
                    <a:pt x="234" y="16"/>
                    <a:pt x="231" y="9"/>
                    <a:pt x="2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E0D4C29F-3ADD-4332-AD85-C30570AD47E1}"/>
                </a:ext>
              </a:extLst>
            </p:cNvPr>
            <p:cNvSpPr>
              <a:spLocks noEditPoints="1"/>
            </p:cNvSpPr>
            <p:nvPr/>
          </p:nvSpPr>
          <p:spPr bwMode="auto">
            <a:xfrm>
              <a:off x="880" y="1665"/>
              <a:ext cx="215" cy="214"/>
            </a:xfrm>
            <a:custGeom>
              <a:avLst/>
              <a:gdLst>
                <a:gd name="T0" fmla="*/ 129 w 257"/>
                <a:gd name="T1" fmla="*/ 21 h 257"/>
                <a:gd name="T2" fmla="*/ 237 w 257"/>
                <a:gd name="T3" fmla="*/ 129 h 257"/>
                <a:gd name="T4" fmla="*/ 129 w 257"/>
                <a:gd name="T5" fmla="*/ 237 h 257"/>
                <a:gd name="T6" fmla="*/ 21 w 257"/>
                <a:gd name="T7" fmla="*/ 129 h 257"/>
                <a:gd name="T8" fmla="*/ 129 w 257"/>
                <a:gd name="T9" fmla="*/ 21 h 257"/>
                <a:gd name="T10" fmla="*/ 129 w 257"/>
                <a:gd name="T11" fmla="*/ 0 h 257"/>
                <a:gd name="T12" fmla="*/ 0 w 257"/>
                <a:gd name="T13" fmla="*/ 129 h 257"/>
                <a:gd name="T14" fmla="*/ 129 w 257"/>
                <a:gd name="T15" fmla="*/ 257 h 257"/>
                <a:gd name="T16" fmla="*/ 257 w 257"/>
                <a:gd name="T17" fmla="*/ 129 h 257"/>
                <a:gd name="T18" fmla="*/ 129 w 257"/>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57">
                  <a:moveTo>
                    <a:pt x="129" y="21"/>
                  </a:moveTo>
                  <a:cubicBezTo>
                    <a:pt x="188" y="21"/>
                    <a:pt x="237" y="70"/>
                    <a:pt x="237" y="129"/>
                  </a:cubicBezTo>
                  <a:cubicBezTo>
                    <a:pt x="237" y="188"/>
                    <a:pt x="188" y="237"/>
                    <a:pt x="129" y="237"/>
                  </a:cubicBezTo>
                  <a:cubicBezTo>
                    <a:pt x="69" y="237"/>
                    <a:pt x="21" y="188"/>
                    <a:pt x="21" y="129"/>
                  </a:cubicBezTo>
                  <a:cubicBezTo>
                    <a:pt x="21" y="70"/>
                    <a:pt x="69" y="21"/>
                    <a:pt x="129" y="21"/>
                  </a:cubicBezTo>
                  <a:moveTo>
                    <a:pt x="129" y="0"/>
                  </a:moveTo>
                  <a:cubicBezTo>
                    <a:pt x="58" y="0"/>
                    <a:pt x="0" y="58"/>
                    <a:pt x="0" y="129"/>
                  </a:cubicBezTo>
                  <a:cubicBezTo>
                    <a:pt x="0" y="200"/>
                    <a:pt x="58" y="257"/>
                    <a:pt x="129" y="257"/>
                  </a:cubicBezTo>
                  <a:cubicBezTo>
                    <a:pt x="200" y="257"/>
                    <a:pt x="257" y="200"/>
                    <a:pt x="257" y="129"/>
                  </a:cubicBezTo>
                  <a:cubicBezTo>
                    <a:pt x="257" y="58"/>
                    <a:pt x="200" y="0"/>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
              <a:extLst>
                <a:ext uri="{FF2B5EF4-FFF2-40B4-BE49-F238E27FC236}">
                  <a16:creationId xmlns:a16="http://schemas.microsoft.com/office/drawing/2014/main" id="{9EEE4E2F-D586-4BD4-8017-05D10E776D8E}"/>
                </a:ext>
              </a:extLst>
            </p:cNvPr>
            <p:cNvSpPr>
              <a:spLocks noEditPoints="1"/>
            </p:cNvSpPr>
            <p:nvPr/>
          </p:nvSpPr>
          <p:spPr bwMode="auto">
            <a:xfrm>
              <a:off x="813" y="1906"/>
              <a:ext cx="358" cy="287"/>
            </a:xfrm>
            <a:custGeom>
              <a:avLst/>
              <a:gdLst>
                <a:gd name="T0" fmla="*/ 216 w 428"/>
                <a:gd name="T1" fmla="*/ 0 h 345"/>
                <a:gd name="T2" fmla="*/ 428 w 428"/>
                <a:gd name="T3" fmla="*/ 100 h 345"/>
                <a:gd name="T4" fmla="*/ 428 w 428"/>
                <a:gd name="T5" fmla="*/ 300 h 345"/>
                <a:gd name="T6" fmla="*/ 384 w 428"/>
                <a:gd name="T7" fmla="*/ 345 h 345"/>
                <a:gd name="T8" fmla="*/ 43 w 428"/>
                <a:gd name="T9" fmla="*/ 345 h 345"/>
                <a:gd name="T10" fmla="*/ 0 w 428"/>
                <a:gd name="T11" fmla="*/ 300 h 345"/>
                <a:gd name="T12" fmla="*/ 0 w 428"/>
                <a:gd name="T13" fmla="*/ 100 h 345"/>
                <a:gd name="T14" fmla="*/ 216 w 428"/>
                <a:gd name="T15" fmla="*/ 0 h 345"/>
                <a:gd name="T16" fmla="*/ 216 w 428"/>
                <a:gd name="T17" fmla="*/ 0 h 345"/>
                <a:gd name="T18" fmla="*/ 216 w 428"/>
                <a:gd name="T19" fmla="*/ 21 h 345"/>
                <a:gd name="T20" fmla="*/ 21 w 428"/>
                <a:gd name="T21" fmla="*/ 107 h 345"/>
                <a:gd name="T22" fmla="*/ 20 w 428"/>
                <a:gd name="T23" fmla="*/ 300 h 345"/>
                <a:gd name="T24" fmla="*/ 44 w 428"/>
                <a:gd name="T25" fmla="*/ 324 h 345"/>
                <a:gd name="T26" fmla="*/ 384 w 428"/>
                <a:gd name="T27" fmla="*/ 324 h 345"/>
                <a:gd name="T28" fmla="*/ 407 w 428"/>
                <a:gd name="T29" fmla="*/ 300 h 345"/>
                <a:gd name="T30" fmla="*/ 407 w 428"/>
                <a:gd name="T31" fmla="*/ 108 h 345"/>
                <a:gd name="T32" fmla="*/ 216 w 428"/>
                <a:gd name="T33" fmla="*/ 2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8" h="345">
                  <a:moveTo>
                    <a:pt x="216" y="0"/>
                  </a:moveTo>
                  <a:cubicBezTo>
                    <a:pt x="289" y="0"/>
                    <a:pt x="366" y="28"/>
                    <a:pt x="428" y="100"/>
                  </a:cubicBezTo>
                  <a:cubicBezTo>
                    <a:pt x="428" y="300"/>
                    <a:pt x="428" y="300"/>
                    <a:pt x="428" y="300"/>
                  </a:cubicBezTo>
                  <a:cubicBezTo>
                    <a:pt x="428" y="321"/>
                    <a:pt x="409" y="345"/>
                    <a:pt x="384" y="345"/>
                  </a:cubicBezTo>
                  <a:cubicBezTo>
                    <a:pt x="43" y="345"/>
                    <a:pt x="43" y="345"/>
                    <a:pt x="43" y="345"/>
                  </a:cubicBezTo>
                  <a:cubicBezTo>
                    <a:pt x="17" y="344"/>
                    <a:pt x="0" y="321"/>
                    <a:pt x="0" y="300"/>
                  </a:cubicBezTo>
                  <a:cubicBezTo>
                    <a:pt x="0" y="100"/>
                    <a:pt x="0" y="100"/>
                    <a:pt x="0" y="100"/>
                  </a:cubicBezTo>
                  <a:cubicBezTo>
                    <a:pt x="54" y="29"/>
                    <a:pt x="142" y="1"/>
                    <a:pt x="216" y="0"/>
                  </a:cubicBezTo>
                  <a:cubicBezTo>
                    <a:pt x="216" y="0"/>
                    <a:pt x="216" y="0"/>
                    <a:pt x="216" y="0"/>
                  </a:cubicBezTo>
                  <a:moveTo>
                    <a:pt x="216" y="21"/>
                  </a:moveTo>
                  <a:cubicBezTo>
                    <a:pt x="137" y="21"/>
                    <a:pt x="64" y="53"/>
                    <a:pt x="21" y="107"/>
                  </a:cubicBezTo>
                  <a:cubicBezTo>
                    <a:pt x="20" y="300"/>
                    <a:pt x="20" y="300"/>
                    <a:pt x="20" y="300"/>
                  </a:cubicBezTo>
                  <a:cubicBezTo>
                    <a:pt x="20" y="309"/>
                    <a:pt x="29" y="324"/>
                    <a:pt x="44" y="324"/>
                  </a:cubicBezTo>
                  <a:cubicBezTo>
                    <a:pt x="384" y="324"/>
                    <a:pt x="384" y="324"/>
                    <a:pt x="384" y="324"/>
                  </a:cubicBezTo>
                  <a:cubicBezTo>
                    <a:pt x="397" y="324"/>
                    <a:pt x="407" y="311"/>
                    <a:pt x="407" y="300"/>
                  </a:cubicBezTo>
                  <a:cubicBezTo>
                    <a:pt x="407" y="108"/>
                    <a:pt x="407" y="108"/>
                    <a:pt x="407" y="108"/>
                  </a:cubicBezTo>
                  <a:cubicBezTo>
                    <a:pt x="342" y="36"/>
                    <a:pt x="267" y="21"/>
                    <a:pt x="216"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9100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1719A0-52F5-43F4-8EA4-DF9C321B785D}"/>
              </a:ext>
            </a:extLst>
          </p:cNvPr>
          <p:cNvSpPr>
            <a:spLocks noGrp="1"/>
          </p:cNvSpPr>
          <p:nvPr>
            <p:ph type="title"/>
          </p:nvPr>
        </p:nvSpPr>
        <p:spPr/>
        <p:txBody>
          <a:bodyPr/>
          <a:lstStyle/>
          <a:p>
            <a:r>
              <a:rPr lang="en-US" dirty="0"/>
              <a:t>Four Icons</a:t>
            </a:r>
          </a:p>
        </p:txBody>
      </p:sp>
      <p:sp>
        <p:nvSpPr>
          <p:cNvPr id="8" name="Subtitle 7">
            <a:extLst>
              <a:ext uri="{FF2B5EF4-FFF2-40B4-BE49-F238E27FC236}">
                <a16:creationId xmlns:a16="http://schemas.microsoft.com/office/drawing/2014/main" id="{B8C20014-D2A6-4D39-9524-DD330DAE54D9}"/>
              </a:ext>
            </a:extLst>
          </p:cNvPr>
          <p:cNvSpPr>
            <a:spLocks noGrp="1"/>
          </p:cNvSpPr>
          <p:nvPr>
            <p:ph type="subTitle" idx="10"/>
          </p:nvPr>
        </p:nvSpPr>
        <p:spPr/>
        <p:txBody>
          <a:bodyPr/>
          <a:lstStyle/>
          <a:p>
            <a:r>
              <a:rPr lang="en-US" dirty="0"/>
              <a:t>Click to edit optional subtitle</a:t>
            </a:r>
          </a:p>
        </p:txBody>
      </p:sp>
      <p:sp>
        <p:nvSpPr>
          <p:cNvPr id="10" name="Content Placeholder 9">
            <a:extLst>
              <a:ext uri="{FF2B5EF4-FFF2-40B4-BE49-F238E27FC236}">
                <a16:creationId xmlns:a16="http://schemas.microsoft.com/office/drawing/2014/main" id="{930DA47A-EAEA-485E-8648-D027663B58DF}"/>
              </a:ext>
            </a:extLst>
          </p:cNvPr>
          <p:cNvSpPr>
            <a:spLocks noGrp="1"/>
          </p:cNvSpPr>
          <p:nvPr>
            <p:ph type="body" sz="quarter" idx="19"/>
          </p:nvPr>
        </p:nvSpPr>
        <p:spPr/>
        <p:txBody>
          <a:bodyPr/>
          <a:lstStyle/>
          <a:p>
            <a:r>
              <a:rPr lang="en-US" dirty="0"/>
              <a:t>Item 1</a:t>
            </a:r>
          </a:p>
          <a:p>
            <a:pPr lvl="1"/>
            <a:r>
              <a:rPr lang="en-US" dirty="0"/>
              <a:t>Hit the Tab key to access the secondary text style</a:t>
            </a:r>
          </a:p>
        </p:txBody>
      </p:sp>
      <p:sp>
        <p:nvSpPr>
          <p:cNvPr id="11" name="Content Placeholder 10">
            <a:extLst>
              <a:ext uri="{FF2B5EF4-FFF2-40B4-BE49-F238E27FC236}">
                <a16:creationId xmlns:a16="http://schemas.microsoft.com/office/drawing/2014/main" id="{A6456646-3849-4E07-AEDB-179A06B34507}"/>
              </a:ext>
            </a:extLst>
          </p:cNvPr>
          <p:cNvSpPr>
            <a:spLocks noGrp="1"/>
          </p:cNvSpPr>
          <p:nvPr>
            <p:ph type="body" sz="quarter" idx="20"/>
          </p:nvPr>
        </p:nvSpPr>
        <p:spPr/>
        <p:txBody>
          <a:bodyPr/>
          <a:lstStyle/>
          <a:p>
            <a:r>
              <a:rPr lang="en-US" dirty="0"/>
              <a:t>Item 2</a:t>
            </a:r>
          </a:p>
          <a:p>
            <a:pPr lvl="1"/>
            <a:r>
              <a:rPr lang="en-US" dirty="0"/>
              <a:t>Hit the Tab key to access the secondary text style</a:t>
            </a:r>
          </a:p>
        </p:txBody>
      </p:sp>
      <p:sp>
        <p:nvSpPr>
          <p:cNvPr id="12" name="Content Placeholder 11">
            <a:extLst>
              <a:ext uri="{FF2B5EF4-FFF2-40B4-BE49-F238E27FC236}">
                <a16:creationId xmlns:a16="http://schemas.microsoft.com/office/drawing/2014/main" id="{76FC9ADD-4E2A-40F4-A233-C0D2F76409CF}"/>
              </a:ext>
            </a:extLst>
          </p:cNvPr>
          <p:cNvSpPr>
            <a:spLocks noGrp="1"/>
          </p:cNvSpPr>
          <p:nvPr>
            <p:ph type="body" sz="quarter" idx="21"/>
          </p:nvPr>
        </p:nvSpPr>
        <p:spPr/>
        <p:txBody>
          <a:bodyPr/>
          <a:lstStyle/>
          <a:p>
            <a:r>
              <a:rPr lang="en-US" dirty="0"/>
              <a:t>Item 3</a:t>
            </a:r>
          </a:p>
          <a:p>
            <a:pPr lvl="1"/>
            <a:r>
              <a:rPr lang="en-US" dirty="0"/>
              <a:t>Hit the Tab key to access the secondary text style</a:t>
            </a:r>
          </a:p>
        </p:txBody>
      </p:sp>
      <p:sp>
        <p:nvSpPr>
          <p:cNvPr id="3" name="Content Placeholder 2">
            <a:extLst>
              <a:ext uri="{FF2B5EF4-FFF2-40B4-BE49-F238E27FC236}">
                <a16:creationId xmlns:a16="http://schemas.microsoft.com/office/drawing/2014/main" id="{39D76B58-FE3B-4AD5-82E3-7362337DBC10}"/>
              </a:ext>
            </a:extLst>
          </p:cNvPr>
          <p:cNvSpPr>
            <a:spLocks noGrp="1"/>
          </p:cNvSpPr>
          <p:nvPr>
            <p:ph type="body" sz="quarter" idx="22"/>
          </p:nvPr>
        </p:nvSpPr>
        <p:spPr/>
        <p:txBody>
          <a:bodyPr/>
          <a:lstStyle/>
          <a:p>
            <a:r>
              <a:rPr lang="en-US" dirty="0"/>
              <a:t>Item 4</a:t>
            </a:r>
          </a:p>
          <a:p>
            <a:pPr lvl="1"/>
            <a:r>
              <a:rPr lang="en-US" dirty="0"/>
              <a:t>Hit the Tab key to access the secondary text style</a:t>
            </a:r>
          </a:p>
        </p:txBody>
      </p:sp>
      <p:grpSp>
        <p:nvGrpSpPr>
          <p:cNvPr id="31" name="Group 30">
            <a:extLst>
              <a:ext uri="{FF2B5EF4-FFF2-40B4-BE49-F238E27FC236}">
                <a16:creationId xmlns:a16="http://schemas.microsoft.com/office/drawing/2014/main" id="{7EB005F7-B57D-4692-A6F8-B8DB57B7534F}"/>
              </a:ext>
            </a:extLst>
          </p:cNvPr>
          <p:cNvGrpSpPr>
            <a:grpSpLocks noChangeAspect="1"/>
          </p:cNvGrpSpPr>
          <p:nvPr/>
        </p:nvGrpSpPr>
        <p:grpSpPr>
          <a:xfrm>
            <a:off x="6945870" y="2293522"/>
            <a:ext cx="1040286" cy="1163296"/>
            <a:chOff x="7880556" y="203023"/>
            <a:chExt cx="1087438" cy="1216026"/>
          </a:xfrm>
          <a:solidFill>
            <a:schemeClr val="bg1"/>
          </a:solidFill>
        </p:grpSpPr>
        <p:sp>
          <p:nvSpPr>
            <p:cNvPr id="32" name="Freeform 5">
              <a:extLst>
                <a:ext uri="{FF2B5EF4-FFF2-40B4-BE49-F238E27FC236}">
                  <a16:creationId xmlns:a16="http://schemas.microsoft.com/office/drawing/2014/main" id="{5907B64B-FD3E-4CF0-9085-2E89C60BC3F3}"/>
                </a:ext>
              </a:extLst>
            </p:cNvPr>
            <p:cNvSpPr>
              <a:spLocks noEditPoints="1"/>
            </p:cNvSpPr>
            <p:nvPr/>
          </p:nvSpPr>
          <p:spPr bwMode="auto">
            <a:xfrm>
              <a:off x="8066294" y="626886"/>
              <a:ext cx="715963" cy="404813"/>
            </a:xfrm>
            <a:custGeom>
              <a:avLst/>
              <a:gdLst>
                <a:gd name="T0" fmla="*/ 247 w 494"/>
                <a:gd name="T1" fmla="*/ 22 h 280"/>
                <a:gd name="T2" fmla="*/ 467 w 494"/>
                <a:gd name="T3" fmla="*/ 122 h 280"/>
                <a:gd name="T4" fmla="*/ 472 w 494"/>
                <a:gd name="T5" fmla="*/ 135 h 280"/>
                <a:gd name="T6" fmla="*/ 472 w 494"/>
                <a:gd name="T7" fmla="*/ 240 h 280"/>
                <a:gd name="T8" fmla="*/ 456 w 494"/>
                <a:gd name="T9" fmla="*/ 258 h 280"/>
                <a:gd name="T10" fmla="*/ 38 w 494"/>
                <a:gd name="T11" fmla="*/ 258 h 280"/>
                <a:gd name="T12" fmla="*/ 22 w 494"/>
                <a:gd name="T13" fmla="*/ 240 h 280"/>
                <a:gd name="T14" fmla="*/ 22 w 494"/>
                <a:gd name="T15" fmla="*/ 135 h 280"/>
                <a:gd name="T16" fmla="*/ 27 w 494"/>
                <a:gd name="T17" fmla="*/ 122 h 280"/>
                <a:gd name="T18" fmla="*/ 38 w 494"/>
                <a:gd name="T19" fmla="*/ 110 h 280"/>
                <a:gd name="T20" fmla="*/ 247 w 494"/>
                <a:gd name="T21" fmla="*/ 22 h 280"/>
                <a:gd name="T22" fmla="*/ 247 w 494"/>
                <a:gd name="T23" fmla="*/ 0 h 280"/>
                <a:gd name="T24" fmla="*/ 23 w 494"/>
                <a:gd name="T25" fmla="*/ 94 h 280"/>
                <a:gd name="T26" fmla="*/ 10 w 494"/>
                <a:gd name="T27" fmla="*/ 107 h 280"/>
                <a:gd name="T28" fmla="*/ 0 w 494"/>
                <a:gd name="T29" fmla="*/ 135 h 280"/>
                <a:gd name="T30" fmla="*/ 0 w 494"/>
                <a:gd name="T31" fmla="*/ 240 h 280"/>
                <a:gd name="T32" fmla="*/ 38 w 494"/>
                <a:gd name="T33" fmla="*/ 280 h 280"/>
                <a:gd name="T34" fmla="*/ 456 w 494"/>
                <a:gd name="T35" fmla="*/ 280 h 280"/>
                <a:gd name="T36" fmla="*/ 494 w 494"/>
                <a:gd name="T37" fmla="*/ 240 h 280"/>
                <a:gd name="T38" fmla="*/ 494 w 494"/>
                <a:gd name="T39" fmla="*/ 135 h 280"/>
                <a:gd name="T40" fmla="*/ 484 w 494"/>
                <a:gd name="T41" fmla="*/ 107 h 280"/>
                <a:gd name="T42" fmla="*/ 247 w 494"/>
                <a:gd name="T4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4" h="280">
                  <a:moveTo>
                    <a:pt x="247" y="22"/>
                  </a:moveTo>
                  <a:cubicBezTo>
                    <a:pt x="331" y="22"/>
                    <a:pt x="409" y="58"/>
                    <a:pt x="467" y="122"/>
                  </a:cubicBezTo>
                  <a:cubicBezTo>
                    <a:pt x="470" y="125"/>
                    <a:pt x="472" y="130"/>
                    <a:pt x="472" y="135"/>
                  </a:cubicBezTo>
                  <a:cubicBezTo>
                    <a:pt x="472" y="240"/>
                    <a:pt x="472" y="240"/>
                    <a:pt x="472" y="240"/>
                  </a:cubicBezTo>
                  <a:cubicBezTo>
                    <a:pt x="472" y="250"/>
                    <a:pt x="464" y="258"/>
                    <a:pt x="456" y="258"/>
                  </a:cubicBezTo>
                  <a:cubicBezTo>
                    <a:pt x="38" y="258"/>
                    <a:pt x="38" y="258"/>
                    <a:pt x="38" y="258"/>
                  </a:cubicBezTo>
                  <a:cubicBezTo>
                    <a:pt x="29" y="258"/>
                    <a:pt x="22" y="250"/>
                    <a:pt x="22" y="240"/>
                  </a:cubicBezTo>
                  <a:cubicBezTo>
                    <a:pt x="22" y="135"/>
                    <a:pt x="22" y="135"/>
                    <a:pt x="22" y="135"/>
                  </a:cubicBezTo>
                  <a:cubicBezTo>
                    <a:pt x="22" y="130"/>
                    <a:pt x="24" y="125"/>
                    <a:pt x="27" y="122"/>
                  </a:cubicBezTo>
                  <a:cubicBezTo>
                    <a:pt x="30" y="118"/>
                    <a:pt x="34" y="114"/>
                    <a:pt x="38" y="110"/>
                  </a:cubicBezTo>
                  <a:cubicBezTo>
                    <a:pt x="95" y="53"/>
                    <a:pt x="169" y="22"/>
                    <a:pt x="247" y="22"/>
                  </a:cubicBezTo>
                  <a:moveTo>
                    <a:pt x="247" y="0"/>
                  </a:moveTo>
                  <a:cubicBezTo>
                    <a:pt x="166" y="0"/>
                    <a:pt x="86" y="31"/>
                    <a:pt x="23" y="94"/>
                  </a:cubicBezTo>
                  <a:cubicBezTo>
                    <a:pt x="18" y="98"/>
                    <a:pt x="14" y="103"/>
                    <a:pt x="10" y="107"/>
                  </a:cubicBezTo>
                  <a:cubicBezTo>
                    <a:pt x="3" y="115"/>
                    <a:pt x="0" y="125"/>
                    <a:pt x="0" y="135"/>
                  </a:cubicBezTo>
                  <a:cubicBezTo>
                    <a:pt x="0" y="240"/>
                    <a:pt x="0" y="240"/>
                    <a:pt x="0" y="240"/>
                  </a:cubicBezTo>
                  <a:cubicBezTo>
                    <a:pt x="0" y="262"/>
                    <a:pt x="17" y="280"/>
                    <a:pt x="38" y="280"/>
                  </a:cubicBezTo>
                  <a:cubicBezTo>
                    <a:pt x="456" y="280"/>
                    <a:pt x="456" y="280"/>
                    <a:pt x="456" y="280"/>
                  </a:cubicBezTo>
                  <a:cubicBezTo>
                    <a:pt x="477" y="280"/>
                    <a:pt x="494" y="262"/>
                    <a:pt x="494" y="240"/>
                  </a:cubicBezTo>
                  <a:cubicBezTo>
                    <a:pt x="494" y="135"/>
                    <a:pt x="494" y="135"/>
                    <a:pt x="494" y="135"/>
                  </a:cubicBezTo>
                  <a:cubicBezTo>
                    <a:pt x="494" y="125"/>
                    <a:pt x="490" y="115"/>
                    <a:pt x="484" y="107"/>
                  </a:cubicBezTo>
                  <a:cubicBezTo>
                    <a:pt x="419" y="36"/>
                    <a:pt x="333" y="0"/>
                    <a:pt x="2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1EEAB98C-F9AF-4D61-A117-E25F673F5B35}"/>
                </a:ext>
              </a:extLst>
            </p:cNvPr>
            <p:cNvSpPr>
              <a:spLocks noEditPoints="1"/>
            </p:cNvSpPr>
            <p:nvPr/>
          </p:nvSpPr>
          <p:spPr bwMode="auto">
            <a:xfrm>
              <a:off x="8231394" y="203023"/>
              <a:ext cx="385763" cy="385763"/>
            </a:xfrm>
            <a:custGeom>
              <a:avLst/>
              <a:gdLst>
                <a:gd name="T0" fmla="*/ 133 w 266"/>
                <a:gd name="T1" fmla="*/ 22 h 267"/>
                <a:gd name="T2" fmla="*/ 244 w 266"/>
                <a:gd name="T3" fmla="*/ 133 h 267"/>
                <a:gd name="T4" fmla="*/ 133 w 266"/>
                <a:gd name="T5" fmla="*/ 245 h 267"/>
                <a:gd name="T6" fmla="*/ 22 w 266"/>
                <a:gd name="T7" fmla="*/ 133 h 267"/>
                <a:gd name="T8" fmla="*/ 133 w 266"/>
                <a:gd name="T9" fmla="*/ 22 h 267"/>
                <a:gd name="T10" fmla="*/ 133 w 266"/>
                <a:gd name="T11" fmla="*/ 0 h 267"/>
                <a:gd name="T12" fmla="*/ 0 w 266"/>
                <a:gd name="T13" fmla="*/ 133 h 267"/>
                <a:gd name="T14" fmla="*/ 133 w 266"/>
                <a:gd name="T15" fmla="*/ 267 h 267"/>
                <a:gd name="T16" fmla="*/ 266 w 266"/>
                <a:gd name="T17" fmla="*/ 133 h 267"/>
                <a:gd name="T18" fmla="*/ 133 w 266"/>
                <a:gd name="T1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7">
                  <a:moveTo>
                    <a:pt x="133" y="22"/>
                  </a:moveTo>
                  <a:cubicBezTo>
                    <a:pt x="194" y="22"/>
                    <a:pt x="244" y="72"/>
                    <a:pt x="244" y="133"/>
                  </a:cubicBezTo>
                  <a:cubicBezTo>
                    <a:pt x="244" y="195"/>
                    <a:pt x="194" y="245"/>
                    <a:pt x="133" y="245"/>
                  </a:cubicBezTo>
                  <a:cubicBezTo>
                    <a:pt x="71" y="245"/>
                    <a:pt x="22" y="195"/>
                    <a:pt x="22" y="133"/>
                  </a:cubicBezTo>
                  <a:cubicBezTo>
                    <a:pt x="22" y="72"/>
                    <a:pt x="71" y="22"/>
                    <a:pt x="133" y="22"/>
                  </a:cubicBezTo>
                  <a:moveTo>
                    <a:pt x="133" y="0"/>
                  </a:moveTo>
                  <a:cubicBezTo>
                    <a:pt x="59" y="0"/>
                    <a:pt x="0" y="60"/>
                    <a:pt x="0" y="133"/>
                  </a:cubicBezTo>
                  <a:cubicBezTo>
                    <a:pt x="0" y="207"/>
                    <a:pt x="59" y="267"/>
                    <a:pt x="133" y="267"/>
                  </a:cubicBezTo>
                  <a:cubicBezTo>
                    <a:pt x="206" y="267"/>
                    <a:pt x="266" y="207"/>
                    <a:pt x="266" y="133"/>
                  </a:cubicBezTo>
                  <a:cubicBezTo>
                    <a:pt x="266" y="60"/>
                    <a:pt x="206" y="0"/>
                    <a:pt x="1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5CBF4F6B-DF0F-4953-B724-7442CA9D487D}"/>
                </a:ext>
              </a:extLst>
            </p:cNvPr>
            <p:cNvSpPr>
              <a:spLocks noEditPoints="1"/>
            </p:cNvSpPr>
            <p:nvPr/>
          </p:nvSpPr>
          <p:spPr bwMode="auto">
            <a:xfrm>
              <a:off x="7880556" y="1099961"/>
              <a:ext cx="1087438" cy="319088"/>
            </a:xfrm>
            <a:custGeom>
              <a:avLst/>
              <a:gdLst>
                <a:gd name="T0" fmla="*/ 696 w 752"/>
                <a:gd name="T1" fmla="*/ 89 h 221"/>
                <a:gd name="T2" fmla="*/ 696 w 752"/>
                <a:gd name="T3" fmla="*/ 0 h 221"/>
                <a:gd name="T4" fmla="*/ 55 w 752"/>
                <a:gd name="T5" fmla="*/ 0 h 221"/>
                <a:gd name="T6" fmla="*/ 55 w 752"/>
                <a:gd name="T7" fmla="*/ 90 h 221"/>
                <a:gd name="T8" fmla="*/ 0 w 752"/>
                <a:gd name="T9" fmla="*/ 155 h 221"/>
                <a:gd name="T10" fmla="*/ 66 w 752"/>
                <a:gd name="T11" fmla="*/ 221 h 221"/>
                <a:gd name="T12" fmla="*/ 132 w 752"/>
                <a:gd name="T13" fmla="*/ 155 h 221"/>
                <a:gd name="T14" fmla="*/ 77 w 752"/>
                <a:gd name="T15" fmla="*/ 90 h 221"/>
                <a:gd name="T16" fmla="*/ 77 w 752"/>
                <a:gd name="T17" fmla="*/ 23 h 221"/>
                <a:gd name="T18" fmla="*/ 363 w 752"/>
                <a:gd name="T19" fmla="*/ 23 h 221"/>
                <a:gd name="T20" fmla="*/ 363 w 752"/>
                <a:gd name="T21" fmla="*/ 90 h 221"/>
                <a:gd name="T22" fmla="*/ 307 w 752"/>
                <a:gd name="T23" fmla="*/ 155 h 221"/>
                <a:gd name="T24" fmla="*/ 374 w 752"/>
                <a:gd name="T25" fmla="*/ 221 h 221"/>
                <a:gd name="T26" fmla="*/ 440 w 752"/>
                <a:gd name="T27" fmla="*/ 155 h 221"/>
                <a:gd name="T28" fmla="*/ 385 w 752"/>
                <a:gd name="T29" fmla="*/ 90 h 221"/>
                <a:gd name="T30" fmla="*/ 385 w 752"/>
                <a:gd name="T31" fmla="*/ 23 h 221"/>
                <a:gd name="T32" fmla="*/ 674 w 752"/>
                <a:gd name="T33" fmla="*/ 23 h 221"/>
                <a:gd name="T34" fmla="*/ 674 w 752"/>
                <a:gd name="T35" fmla="*/ 90 h 221"/>
                <a:gd name="T36" fmla="*/ 619 w 752"/>
                <a:gd name="T37" fmla="*/ 155 h 221"/>
                <a:gd name="T38" fmla="*/ 686 w 752"/>
                <a:gd name="T39" fmla="*/ 221 h 221"/>
                <a:gd name="T40" fmla="*/ 752 w 752"/>
                <a:gd name="T41" fmla="*/ 155 h 221"/>
                <a:gd name="T42" fmla="*/ 696 w 752"/>
                <a:gd name="T43" fmla="*/ 89 h 221"/>
                <a:gd name="T44" fmla="*/ 110 w 752"/>
                <a:gd name="T45" fmla="*/ 155 h 221"/>
                <a:gd name="T46" fmla="*/ 66 w 752"/>
                <a:gd name="T47" fmla="*/ 199 h 221"/>
                <a:gd name="T48" fmla="*/ 22 w 752"/>
                <a:gd name="T49" fmla="*/ 155 h 221"/>
                <a:gd name="T50" fmla="*/ 66 w 752"/>
                <a:gd name="T51" fmla="*/ 111 h 221"/>
                <a:gd name="T52" fmla="*/ 110 w 752"/>
                <a:gd name="T53" fmla="*/ 155 h 221"/>
                <a:gd name="T54" fmla="*/ 418 w 752"/>
                <a:gd name="T55" fmla="*/ 155 h 221"/>
                <a:gd name="T56" fmla="*/ 374 w 752"/>
                <a:gd name="T57" fmla="*/ 199 h 221"/>
                <a:gd name="T58" fmla="*/ 329 w 752"/>
                <a:gd name="T59" fmla="*/ 155 h 221"/>
                <a:gd name="T60" fmla="*/ 374 w 752"/>
                <a:gd name="T61" fmla="*/ 111 h 221"/>
                <a:gd name="T62" fmla="*/ 418 w 752"/>
                <a:gd name="T63" fmla="*/ 155 h 221"/>
                <a:gd name="T64" fmla="*/ 686 w 752"/>
                <a:gd name="T65" fmla="*/ 199 h 221"/>
                <a:gd name="T66" fmla="*/ 641 w 752"/>
                <a:gd name="T67" fmla="*/ 155 h 221"/>
                <a:gd name="T68" fmla="*/ 686 w 752"/>
                <a:gd name="T69" fmla="*/ 111 h 221"/>
                <a:gd name="T70" fmla="*/ 730 w 752"/>
                <a:gd name="T71" fmla="*/ 155 h 221"/>
                <a:gd name="T72" fmla="*/ 686 w 752"/>
                <a:gd name="T73"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221">
                  <a:moveTo>
                    <a:pt x="696" y="89"/>
                  </a:moveTo>
                  <a:cubicBezTo>
                    <a:pt x="696" y="0"/>
                    <a:pt x="696" y="0"/>
                    <a:pt x="696" y="0"/>
                  </a:cubicBezTo>
                  <a:cubicBezTo>
                    <a:pt x="55" y="0"/>
                    <a:pt x="55" y="0"/>
                    <a:pt x="55" y="0"/>
                  </a:cubicBezTo>
                  <a:cubicBezTo>
                    <a:pt x="55" y="90"/>
                    <a:pt x="55" y="90"/>
                    <a:pt x="55" y="90"/>
                  </a:cubicBezTo>
                  <a:cubicBezTo>
                    <a:pt x="24" y="95"/>
                    <a:pt x="0" y="122"/>
                    <a:pt x="0" y="155"/>
                  </a:cubicBezTo>
                  <a:cubicBezTo>
                    <a:pt x="0" y="191"/>
                    <a:pt x="29" y="221"/>
                    <a:pt x="66" y="221"/>
                  </a:cubicBezTo>
                  <a:cubicBezTo>
                    <a:pt x="102" y="221"/>
                    <a:pt x="132" y="191"/>
                    <a:pt x="132" y="155"/>
                  </a:cubicBezTo>
                  <a:cubicBezTo>
                    <a:pt x="132" y="122"/>
                    <a:pt x="108" y="95"/>
                    <a:pt x="77" y="90"/>
                  </a:cubicBezTo>
                  <a:cubicBezTo>
                    <a:pt x="77" y="23"/>
                    <a:pt x="77" y="23"/>
                    <a:pt x="77" y="23"/>
                  </a:cubicBezTo>
                  <a:cubicBezTo>
                    <a:pt x="363" y="23"/>
                    <a:pt x="363" y="23"/>
                    <a:pt x="363" y="23"/>
                  </a:cubicBezTo>
                  <a:cubicBezTo>
                    <a:pt x="363" y="90"/>
                    <a:pt x="363" y="90"/>
                    <a:pt x="363" y="90"/>
                  </a:cubicBezTo>
                  <a:cubicBezTo>
                    <a:pt x="331" y="95"/>
                    <a:pt x="307" y="122"/>
                    <a:pt x="307" y="155"/>
                  </a:cubicBezTo>
                  <a:cubicBezTo>
                    <a:pt x="307" y="191"/>
                    <a:pt x="337" y="221"/>
                    <a:pt x="374" y="221"/>
                  </a:cubicBezTo>
                  <a:cubicBezTo>
                    <a:pt x="410" y="221"/>
                    <a:pt x="440" y="191"/>
                    <a:pt x="440" y="155"/>
                  </a:cubicBezTo>
                  <a:cubicBezTo>
                    <a:pt x="440" y="122"/>
                    <a:pt x="416" y="95"/>
                    <a:pt x="385" y="90"/>
                  </a:cubicBezTo>
                  <a:cubicBezTo>
                    <a:pt x="385" y="23"/>
                    <a:pt x="385" y="23"/>
                    <a:pt x="385" y="23"/>
                  </a:cubicBezTo>
                  <a:cubicBezTo>
                    <a:pt x="674" y="23"/>
                    <a:pt x="674" y="23"/>
                    <a:pt x="674" y="23"/>
                  </a:cubicBezTo>
                  <a:cubicBezTo>
                    <a:pt x="674" y="90"/>
                    <a:pt x="674" y="90"/>
                    <a:pt x="674" y="90"/>
                  </a:cubicBezTo>
                  <a:cubicBezTo>
                    <a:pt x="643" y="95"/>
                    <a:pt x="619" y="122"/>
                    <a:pt x="619" y="155"/>
                  </a:cubicBezTo>
                  <a:cubicBezTo>
                    <a:pt x="619" y="191"/>
                    <a:pt x="649" y="221"/>
                    <a:pt x="686" y="221"/>
                  </a:cubicBezTo>
                  <a:cubicBezTo>
                    <a:pt x="722" y="221"/>
                    <a:pt x="752" y="191"/>
                    <a:pt x="752" y="155"/>
                  </a:cubicBezTo>
                  <a:cubicBezTo>
                    <a:pt x="752" y="122"/>
                    <a:pt x="727" y="94"/>
                    <a:pt x="696" y="89"/>
                  </a:cubicBezTo>
                  <a:close/>
                  <a:moveTo>
                    <a:pt x="110" y="155"/>
                  </a:moveTo>
                  <a:cubicBezTo>
                    <a:pt x="110" y="179"/>
                    <a:pt x="90" y="199"/>
                    <a:pt x="66" y="199"/>
                  </a:cubicBezTo>
                  <a:cubicBezTo>
                    <a:pt x="42" y="199"/>
                    <a:pt x="22" y="179"/>
                    <a:pt x="22" y="155"/>
                  </a:cubicBezTo>
                  <a:cubicBezTo>
                    <a:pt x="22" y="131"/>
                    <a:pt x="42" y="111"/>
                    <a:pt x="66" y="111"/>
                  </a:cubicBezTo>
                  <a:cubicBezTo>
                    <a:pt x="90" y="111"/>
                    <a:pt x="110" y="131"/>
                    <a:pt x="110" y="155"/>
                  </a:cubicBezTo>
                  <a:close/>
                  <a:moveTo>
                    <a:pt x="418" y="155"/>
                  </a:moveTo>
                  <a:cubicBezTo>
                    <a:pt x="418" y="179"/>
                    <a:pt x="398" y="199"/>
                    <a:pt x="374" y="199"/>
                  </a:cubicBezTo>
                  <a:cubicBezTo>
                    <a:pt x="349" y="199"/>
                    <a:pt x="329" y="179"/>
                    <a:pt x="329" y="155"/>
                  </a:cubicBezTo>
                  <a:cubicBezTo>
                    <a:pt x="329" y="131"/>
                    <a:pt x="349" y="111"/>
                    <a:pt x="374" y="111"/>
                  </a:cubicBezTo>
                  <a:cubicBezTo>
                    <a:pt x="398" y="111"/>
                    <a:pt x="418" y="131"/>
                    <a:pt x="418" y="155"/>
                  </a:cubicBezTo>
                  <a:close/>
                  <a:moveTo>
                    <a:pt x="686" y="199"/>
                  </a:moveTo>
                  <a:cubicBezTo>
                    <a:pt x="661" y="199"/>
                    <a:pt x="641" y="179"/>
                    <a:pt x="641" y="155"/>
                  </a:cubicBezTo>
                  <a:cubicBezTo>
                    <a:pt x="641" y="131"/>
                    <a:pt x="661" y="111"/>
                    <a:pt x="686" y="111"/>
                  </a:cubicBezTo>
                  <a:cubicBezTo>
                    <a:pt x="710" y="111"/>
                    <a:pt x="730" y="131"/>
                    <a:pt x="730" y="155"/>
                  </a:cubicBezTo>
                  <a:cubicBezTo>
                    <a:pt x="730" y="179"/>
                    <a:pt x="710" y="199"/>
                    <a:pt x="686"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607ACA8C-732D-404E-AC99-CF830951BB03}"/>
              </a:ext>
            </a:extLst>
          </p:cNvPr>
          <p:cNvGrpSpPr>
            <a:grpSpLocks noChangeAspect="1"/>
          </p:cNvGrpSpPr>
          <p:nvPr/>
        </p:nvGrpSpPr>
        <p:grpSpPr>
          <a:xfrm>
            <a:off x="9689070" y="2502497"/>
            <a:ext cx="1040286" cy="947936"/>
            <a:chOff x="9703006" y="253824"/>
            <a:chExt cx="1216025" cy="1108075"/>
          </a:xfrm>
          <a:solidFill>
            <a:schemeClr val="bg1"/>
          </a:solidFill>
        </p:grpSpPr>
        <p:sp>
          <p:nvSpPr>
            <p:cNvPr id="36" name="Freeform 8">
              <a:extLst>
                <a:ext uri="{FF2B5EF4-FFF2-40B4-BE49-F238E27FC236}">
                  <a16:creationId xmlns:a16="http://schemas.microsoft.com/office/drawing/2014/main" id="{ACB36691-8884-4F6C-BCE8-94CD4062F22D}"/>
                </a:ext>
              </a:extLst>
            </p:cNvPr>
            <p:cNvSpPr>
              <a:spLocks/>
            </p:cNvSpPr>
            <p:nvPr/>
          </p:nvSpPr>
          <p:spPr bwMode="auto">
            <a:xfrm>
              <a:off x="9871281" y="253824"/>
              <a:ext cx="292100" cy="309563"/>
            </a:xfrm>
            <a:custGeom>
              <a:avLst/>
              <a:gdLst>
                <a:gd name="T0" fmla="*/ 158 w 202"/>
                <a:gd name="T1" fmla="*/ 175 h 214"/>
                <a:gd name="T2" fmla="*/ 107 w 202"/>
                <a:gd name="T3" fmla="*/ 192 h 214"/>
                <a:gd name="T4" fmla="*/ 22 w 202"/>
                <a:gd name="T5" fmla="*/ 107 h 214"/>
                <a:gd name="T6" fmla="*/ 107 w 202"/>
                <a:gd name="T7" fmla="*/ 22 h 214"/>
                <a:gd name="T8" fmla="*/ 186 w 202"/>
                <a:gd name="T9" fmla="*/ 75 h 214"/>
                <a:gd name="T10" fmla="*/ 202 w 202"/>
                <a:gd name="T11" fmla="*/ 57 h 214"/>
                <a:gd name="T12" fmla="*/ 107 w 202"/>
                <a:gd name="T13" fmla="*/ 0 h 214"/>
                <a:gd name="T14" fmla="*/ 0 w 202"/>
                <a:gd name="T15" fmla="*/ 107 h 214"/>
                <a:gd name="T16" fmla="*/ 107 w 202"/>
                <a:gd name="T17" fmla="*/ 214 h 214"/>
                <a:gd name="T18" fmla="*/ 161 w 202"/>
                <a:gd name="T19" fmla="*/ 199 h 214"/>
                <a:gd name="T20" fmla="*/ 158 w 202"/>
                <a:gd name="T21" fmla="*/ 17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14">
                  <a:moveTo>
                    <a:pt x="158" y="175"/>
                  </a:moveTo>
                  <a:cubicBezTo>
                    <a:pt x="144" y="185"/>
                    <a:pt x="126" y="192"/>
                    <a:pt x="107" y="192"/>
                  </a:cubicBezTo>
                  <a:cubicBezTo>
                    <a:pt x="60" y="192"/>
                    <a:pt x="22" y="154"/>
                    <a:pt x="22" y="107"/>
                  </a:cubicBezTo>
                  <a:cubicBezTo>
                    <a:pt x="22" y="60"/>
                    <a:pt x="60" y="22"/>
                    <a:pt x="107" y="22"/>
                  </a:cubicBezTo>
                  <a:cubicBezTo>
                    <a:pt x="143" y="22"/>
                    <a:pt x="173" y="44"/>
                    <a:pt x="186" y="75"/>
                  </a:cubicBezTo>
                  <a:cubicBezTo>
                    <a:pt x="191" y="69"/>
                    <a:pt x="196" y="63"/>
                    <a:pt x="202" y="57"/>
                  </a:cubicBezTo>
                  <a:cubicBezTo>
                    <a:pt x="184" y="23"/>
                    <a:pt x="148" y="0"/>
                    <a:pt x="107" y="0"/>
                  </a:cubicBezTo>
                  <a:cubicBezTo>
                    <a:pt x="48" y="0"/>
                    <a:pt x="0" y="48"/>
                    <a:pt x="0" y="107"/>
                  </a:cubicBezTo>
                  <a:cubicBezTo>
                    <a:pt x="0" y="166"/>
                    <a:pt x="48" y="214"/>
                    <a:pt x="107" y="214"/>
                  </a:cubicBezTo>
                  <a:cubicBezTo>
                    <a:pt x="127" y="214"/>
                    <a:pt x="146" y="208"/>
                    <a:pt x="161" y="199"/>
                  </a:cubicBezTo>
                  <a:cubicBezTo>
                    <a:pt x="160" y="191"/>
                    <a:pt x="158" y="183"/>
                    <a:pt x="158"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30EDBF48-0318-483A-B042-146745701DF6}"/>
                </a:ext>
              </a:extLst>
            </p:cNvPr>
            <p:cNvSpPr>
              <a:spLocks/>
            </p:cNvSpPr>
            <p:nvPr/>
          </p:nvSpPr>
          <p:spPr bwMode="auto">
            <a:xfrm>
              <a:off x="10480881" y="253824"/>
              <a:ext cx="292100" cy="309563"/>
            </a:xfrm>
            <a:custGeom>
              <a:avLst/>
              <a:gdLst>
                <a:gd name="T0" fmla="*/ 95 w 202"/>
                <a:gd name="T1" fmla="*/ 0 h 214"/>
                <a:gd name="T2" fmla="*/ 0 w 202"/>
                <a:gd name="T3" fmla="*/ 58 h 214"/>
                <a:gd name="T4" fmla="*/ 16 w 202"/>
                <a:gd name="T5" fmla="*/ 77 h 214"/>
                <a:gd name="T6" fmla="*/ 95 w 202"/>
                <a:gd name="T7" fmla="*/ 22 h 214"/>
                <a:gd name="T8" fmla="*/ 180 w 202"/>
                <a:gd name="T9" fmla="*/ 107 h 214"/>
                <a:gd name="T10" fmla="*/ 95 w 202"/>
                <a:gd name="T11" fmla="*/ 192 h 214"/>
                <a:gd name="T12" fmla="*/ 43 w 202"/>
                <a:gd name="T13" fmla="*/ 173 h 214"/>
                <a:gd name="T14" fmla="*/ 39 w 202"/>
                <a:gd name="T15" fmla="*/ 198 h 214"/>
                <a:gd name="T16" fmla="*/ 95 w 202"/>
                <a:gd name="T17" fmla="*/ 214 h 214"/>
                <a:gd name="T18" fmla="*/ 202 w 202"/>
                <a:gd name="T19" fmla="*/ 107 h 214"/>
                <a:gd name="T20" fmla="*/ 95 w 202"/>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14">
                  <a:moveTo>
                    <a:pt x="95" y="0"/>
                  </a:moveTo>
                  <a:cubicBezTo>
                    <a:pt x="54" y="0"/>
                    <a:pt x="18" y="24"/>
                    <a:pt x="0" y="58"/>
                  </a:cubicBezTo>
                  <a:cubicBezTo>
                    <a:pt x="6" y="64"/>
                    <a:pt x="11" y="70"/>
                    <a:pt x="16" y="77"/>
                  </a:cubicBezTo>
                  <a:cubicBezTo>
                    <a:pt x="28" y="45"/>
                    <a:pt x="59" y="22"/>
                    <a:pt x="95" y="22"/>
                  </a:cubicBezTo>
                  <a:cubicBezTo>
                    <a:pt x="142" y="22"/>
                    <a:pt x="180" y="60"/>
                    <a:pt x="180" y="107"/>
                  </a:cubicBezTo>
                  <a:cubicBezTo>
                    <a:pt x="180" y="154"/>
                    <a:pt x="142" y="192"/>
                    <a:pt x="95" y="192"/>
                  </a:cubicBezTo>
                  <a:cubicBezTo>
                    <a:pt x="76" y="192"/>
                    <a:pt x="57" y="185"/>
                    <a:pt x="43" y="173"/>
                  </a:cubicBezTo>
                  <a:cubicBezTo>
                    <a:pt x="42" y="182"/>
                    <a:pt x="41" y="190"/>
                    <a:pt x="39" y="198"/>
                  </a:cubicBezTo>
                  <a:cubicBezTo>
                    <a:pt x="56" y="208"/>
                    <a:pt x="75" y="214"/>
                    <a:pt x="95" y="214"/>
                  </a:cubicBezTo>
                  <a:cubicBezTo>
                    <a:pt x="154" y="214"/>
                    <a:pt x="202" y="166"/>
                    <a:pt x="202" y="107"/>
                  </a:cubicBezTo>
                  <a:cubicBezTo>
                    <a:pt x="202" y="48"/>
                    <a:pt x="154"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
              <a:extLst>
                <a:ext uri="{FF2B5EF4-FFF2-40B4-BE49-F238E27FC236}">
                  <a16:creationId xmlns:a16="http://schemas.microsoft.com/office/drawing/2014/main" id="{12CE04DB-E61B-4C45-9B7F-4BF993597D67}"/>
                </a:ext>
              </a:extLst>
            </p:cNvPr>
            <p:cNvSpPr>
              <a:spLocks noEditPoints="1"/>
            </p:cNvSpPr>
            <p:nvPr/>
          </p:nvSpPr>
          <p:spPr bwMode="auto">
            <a:xfrm>
              <a:off x="10153856" y="325261"/>
              <a:ext cx="331788" cy="331788"/>
            </a:xfrm>
            <a:custGeom>
              <a:avLst/>
              <a:gdLst>
                <a:gd name="T0" fmla="*/ 115 w 230"/>
                <a:gd name="T1" fmla="*/ 22 h 230"/>
                <a:gd name="T2" fmla="*/ 208 w 230"/>
                <a:gd name="T3" fmla="*/ 115 h 230"/>
                <a:gd name="T4" fmla="*/ 115 w 230"/>
                <a:gd name="T5" fmla="*/ 208 h 230"/>
                <a:gd name="T6" fmla="*/ 22 w 230"/>
                <a:gd name="T7" fmla="*/ 115 h 230"/>
                <a:gd name="T8" fmla="*/ 115 w 230"/>
                <a:gd name="T9" fmla="*/ 22 h 230"/>
                <a:gd name="T10" fmla="*/ 115 w 230"/>
                <a:gd name="T11" fmla="*/ 0 h 230"/>
                <a:gd name="T12" fmla="*/ 0 w 230"/>
                <a:gd name="T13" fmla="*/ 115 h 230"/>
                <a:gd name="T14" fmla="*/ 115 w 230"/>
                <a:gd name="T15" fmla="*/ 230 h 230"/>
                <a:gd name="T16" fmla="*/ 230 w 230"/>
                <a:gd name="T17" fmla="*/ 115 h 230"/>
                <a:gd name="T18" fmla="*/ 115 w 230"/>
                <a:gd name="T19"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2"/>
                  </a:moveTo>
                  <a:cubicBezTo>
                    <a:pt x="166" y="22"/>
                    <a:pt x="208" y="64"/>
                    <a:pt x="208" y="115"/>
                  </a:cubicBezTo>
                  <a:cubicBezTo>
                    <a:pt x="208" y="166"/>
                    <a:pt x="166" y="208"/>
                    <a:pt x="115" y="208"/>
                  </a:cubicBezTo>
                  <a:cubicBezTo>
                    <a:pt x="64" y="208"/>
                    <a:pt x="22" y="166"/>
                    <a:pt x="22" y="115"/>
                  </a:cubicBezTo>
                  <a:cubicBezTo>
                    <a:pt x="22" y="64"/>
                    <a:pt x="64" y="22"/>
                    <a:pt x="115" y="22"/>
                  </a:cubicBezTo>
                  <a:moveTo>
                    <a:pt x="115" y="0"/>
                  </a:moveTo>
                  <a:cubicBezTo>
                    <a:pt x="51" y="0"/>
                    <a:pt x="0" y="51"/>
                    <a:pt x="0" y="115"/>
                  </a:cubicBezTo>
                  <a:cubicBezTo>
                    <a:pt x="0" y="179"/>
                    <a:pt x="51" y="230"/>
                    <a:pt x="115" y="230"/>
                  </a:cubicBezTo>
                  <a:cubicBezTo>
                    <a:pt x="178" y="230"/>
                    <a:pt x="230" y="179"/>
                    <a:pt x="230" y="115"/>
                  </a:cubicBezTo>
                  <a:cubicBezTo>
                    <a:pt x="230" y="51"/>
                    <a:pt x="178"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
              <a:extLst>
                <a:ext uri="{FF2B5EF4-FFF2-40B4-BE49-F238E27FC236}">
                  <a16:creationId xmlns:a16="http://schemas.microsoft.com/office/drawing/2014/main" id="{16008747-148C-47D7-9727-4A199C9655D9}"/>
                </a:ext>
              </a:extLst>
            </p:cNvPr>
            <p:cNvSpPr>
              <a:spLocks/>
            </p:cNvSpPr>
            <p:nvPr/>
          </p:nvSpPr>
          <p:spPr bwMode="auto">
            <a:xfrm>
              <a:off x="10450719" y="596724"/>
              <a:ext cx="414338" cy="385763"/>
            </a:xfrm>
            <a:custGeom>
              <a:avLst/>
              <a:gdLst>
                <a:gd name="T0" fmla="*/ 286 w 286"/>
                <a:gd name="T1" fmla="*/ 75 h 267"/>
                <a:gd name="T2" fmla="*/ 283 w 286"/>
                <a:gd name="T3" fmla="*/ 72 h 267"/>
                <a:gd name="T4" fmla="*/ 113 w 286"/>
                <a:gd name="T5" fmla="*/ 0 h 267"/>
                <a:gd name="T6" fmla="*/ 113 w 286"/>
                <a:gd name="T7" fmla="*/ 0 h 267"/>
                <a:gd name="T8" fmla="*/ 36 w 286"/>
                <a:gd name="T9" fmla="*/ 11 h 267"/>
                <a:gd name="T10" fmla="*/ 0 w 286"/>
                <a:gd name="T11" fmla="*/ 49 h 267"/>
                <a:gd name="T12" fmla="*/ 0 w 286"/>
                <a:gd name="T13" fmla="*/ 49 h 267"/>
                <a:gd name="T14" fmla="*/ 113 w 286"/>
                <a:gd name="T15" fmla="*/ 22 h 267"/>
                <a:gd name="T16" fmla="*/ 113 w 286"/>
                <a:gd name="T17" fmla="*/ 22 h 267"/>
                <a:gd name="T18" fmla="*/ 264 w 286"/>
                <a:gd name="T19" fmla="*/ 84 h 267"/>
                <a:gd name="T20" fmla="*/ 264 w 286"/>
                <a:gd name="T21" fmla="*/ 253 h 267"/>
                <a:gd name="T22" fmla="*/ 286 w 286"/>
                <a:gd name="T23" fmla="*/ 267 h 267"/>
                <a:gd name="T24" fmla="*/ 286 w 286"/>
                <a:gd name="T25"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6" h="267">
                  <a:moveTo>
                    <a:pt x="286" y="75"/>
                  </a:moveTo>
                  <a:cubicBezTo>
                    <a:pt x="283" y="72"/>
                    <a:pt x="283" y="72"/>
                    <a:pt x="283" y="72"/>
                  </a:cubicBezTo>
                  <a:cubicBezTo>
                    <a:pt x="233" y="21"/>
                    <a:pt x="184" y="0"/>
                    <a:pt x="113" y="0"/>
                  </a:cubicBezTo>
                  <a:cubicBezTo>
                    <a:pt x="113" y="0"/>
                    <a:pt x="113" y="0"/>
                    <a:pt x="113" y="0"/>
                  </a:cubicBezTo>
                  <a:cubicBezTo>
                    <a:pt x="87" y="0"/>
                    <a:pt x="61" y="4"/>
                    <a:pt x="36" y="11"/>
                  </a:cubicBezTo>
                  <a:cubicBezTo>
                    <a:pt x="26" y="26"/>
                    <a:pt x="14" y="39"/>
                    <a:pt x="0" y="49"/>
                  </a:cubicBezTo>
                  <a:cubicBezTo>
                    <a:pt x="0" y="49"/>
                    <a:pt x="0" y="49"/>
                    <a:pt x="0" y="49"/>
                  </a:cubicBezTo>
                  <a:cubicBezTo>
                    <a:pt x="33" y="32"/>
                    <a:pt x="73" y="22"/>
                    <a:pt x="113" y="22"/>
                  </a:cubicBezTo>
                  <a:cubicBezTo>
                    <a:pt x="113" y="22"/>
                    <a:pt x="113" y="22"/>
                    <a:pt x="113" y="22"/>
                  </a:cubicBezTo>
                  <a:cubicBezTo>
                    <a:pt x="166" y="22"/>
                    <a:pt x="213" y="33"/>
                    <a:pt x="264" y="84"/>
                  </a:cubicBezTo>
                  <a:cubicBezTo>
                    <a:pt x="264" y="253"/>
                    <a:pt x="264" y="253"/>
                    <a:pt x="264" y="253"/>
                  </a:cubicBezTo>
                  <a:cubicBezTo>
                    <a:pt x="272" y="258"/>
                    <a:pt x="279" y="262"/>
                    <a:pt x="286" y="267"/>
                  </a:cubicBezTo>
                  <a:lnTo>
                    <a:pt x="28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2">
              <a:extLst>
                <a:ext uri="{FF2B5EF4-FFF2-40B4-BE49-F238E27FC236}">
                  <a16:creationId xmlns:a16="http://schemas.microsoft.com/office/drawing/2014/main" id="{C1B5595A-A1BC-4598-A6AD-9AC24FC924BF}"/>
                </a:ext>
              </a:extLst>
            </p:cNvPr>
            <p:cNvSpPr>
              <a:spLocks/>
            </p:cNvSpPr>
            <p:nvPr/>
          </p:nvSpPr>
          <p:spPr bwMode="auto">
            <a:xfrm>
              <a:off x="9774444" y="596724"/>
              <a:ext cx="404813" cy="379413"/>
            </a:xfrm>
            <a:custGeom>
              <a:avLst/>
              <a:gdLst>
                <a:gd name="T0" fmla="*/ 22 w 280"/>
                <a:gd name="T1" fmla="*/ 84 h 263"/>
                <a:gd name="T2" fmla="*/ 176 w 280"/>
                <a:gd name="T3" fmla="*/ 22 h 263"/>
                <a:gd name="T4" fmla="*/ 177 w 280"/>
                <a:gd name="T5" fmla="*/ 22 h 263"/>
                <a:gd name="T6" fmla="*/ 280 w 280"/>
                <a:gd name="T7" fmla="*/ 45 h 263"/>
                <a:gd name="T8" fmla="*/ 249 w 280"/>
                <a:gd name="T9" fmla="*/ 10 h 263"/>
                <a:gd name="T10" fmla="*/ 177 w 280"/>
                <a:gd name="T11" fmla="*/ 0 h 263"/>
                <a:gd name="T12" fmla="*/ 176 w 280"/>
                <a:gd name="T13" fmla="*/ 0 h 263"/>
                <a:gd name="T14" fmla="*/ 3 w 280"/>
                <a:gd name="T15" fmla="*/ 72 h 263"/>
                <a:gd name="T16" fmla="*/ 0 w 280"/>
                <a:gd name="T17" fmla="*/ 75 h 263"/>
                <a:gd name="T18" fmla="*/ 0 w 280"/>
                <a:gd name="T19" fmla="*/ 263 h 263"/>
                <a:gd name="T20" fmla="*/ 22 w 280"/>
                <a:gd name="T21" fmla="*/ 250 h 263"/>
                <a:gd name="T22" fmla="*/ 22 w 280"/>
                <a:gd name="T23" fmla="*/ 8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63">
                  <a:moveTo>
                    <a:pt x="22" y="84"/>
                  </a:moveTo>
                  <a:cubicBezTo>
                    <a:pt x="66" y="40"/>
                    <a:pt x="111" y="22"/>
                    <a:pt x="176" y="22"/>
                  </a:cubicBezTo>
                  <a:cubicBezTo>
                    <a:pt x="176" y="22"/>
                    <a:pt x="176" y="22"/>
                    <a:pt x="177" y="22"/>
                  </a:cubicBezTo>
                  <a:cubicBezTo>
                    <a:pt x="213" y="22"/>
                    <a:pt x="249" y="30"/>
                    <a:pt x="280" y="45"/>
                  </a:cubicBezTo>
                  <a:cubicBezTo>
                    <a:pt x="268" y="35"/>
                    <a:pt x="258" y="23"/>
                    <a:pt x="249" y="10"/>
                  </a:cubicBezTo>
                  <a:cubicBezTo>
                    <a:pt x="226" y="4"/>
                    <a:pt x="201" y="0"/>
                    <a:pt x="177" y="0"/>
                  </a:cubicBezTo>
                  <a:cubicBezTo>
                    <a:pt x="176" y="0"/>
                    <a:pt x="176" y="0"/>
                    <a:pt x="176" y="0"/>
                  </a:cubicBezTo>
                  <a:cubicBezTo>
                    <a:pt x="104" y="0"/>
                    <a:pt x="52" y="22"/>
                    <a:pt x="3" y="72"/>
                  </a:cubicBezTo>
                  <a:cubicBezTo>
                    <a:pt x="0" y="75"/>
                    <a:pt x="0" y="75"/>
                    <a:pt x="0" y="75"/>
                  </a:cubicBezTo>
                  <a:cubicBezTo>
                    <a:pt x="0" y="263"/>
                    <a:pt x="0" y="263"/>
                    <a:pt x="0" y="263"/>
                  </a:cubicBezTo>
                  <a:cubicBezTo>
                    <a:pt x="7" y="259"/>
                    <a:pt x="14" y="254"/>
                    <a:pt x="22" y="250"/>
                  </a:cubicBezTo>
                  <a:lnTo>
                    <a:pt x="2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
              <a:extLst>
                <a:ext uri="{FF2B5EF4-FFF2-40B4-BE49-F238E27FC236}">
                  <a16:creationId xmlns:a16="http://schemas.microsoft.com/office/drawing/2014/main" id="{BF56AFB9-633A-4CB5-9E64-2E8C513F19AA}"/>
                </a:ext>
              </a:extLst>
            </p:cNvPr>
            <p:cNvSpPr>
              <a:spLocks/>
            </p:cNvSpPr>
            <p:nvPr/>
          </p:nvSpPr>
          <p:spPr bwMode="auto">
            <a:xfrm>
              <a:off x="10047494" y="698324"/>
              <a:ext cx="555625" cy="188913"/>
            </a:xfrm>
            <a:custGeom>
              <a:avLst/>
              <a:gdLst>
                <a:gd name="T0" fmla="*/ 194 w 384"/>
                <a:gd name="T1" fmla="*/ 0 h 130"/>
                <a:gd name="T2" fmla="*/ 0 w 384"/>
                <a:gd name="T3" fmla="*/ 89 h 130"/>
                <a:gd name="T4" fmla="*/ 0 w 384"/>
                <a:gd name="T5" fmla="*/ 127 h 130"/>
                <a:gd name="T6" fmla="*/ 23 w 384"/>
                <a:gd name="T7" fmla="*/ 124 h 130"/>
                <a:gd name="T8" fmla="*/ 23 w 384"/>
                <a:gd name="T9" fmla="*/ 96 h 130"/>
                <a:gd name="T10" fmla="*/ 194 w 384"/>
                <a:gd name="T11" fmla="*/ 22 h 130"/>
                <a:gd name="T12" fmla="*/ 362 w 384"/>
                <a:gd name="T13" fmla="*/ 97 h 130"/>
                <a:gd name="T14" fmla="*/ 362 w 384"/>
                <a:gd name="T15" fmla="*/ 126 h 130"/>
                <a:gd name="T16" fmla="*/ 384 w 384"/>
                <a:gd name="T17" fmla="*/ 130 h 130"/>
                <a:gd name="T18" fmla="*/ 384 w 384"/>
                <a:gd name="T19" fmla="*/ 89 h 130"/>
                <a:gd name="T20" fmla="*/ 194 w 384"/>
                <a:gd name="T2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130">
                  <a:moveTo>
                    <a:pt x="194" y="0"/>
                  </a:moveTo>
                  <a:cubicBezTo>
                    <a:pt x="128" y="0"/>
                    <a:pt x="49" y="26"/>
                    <a:pt x="0" y="89"/>
                  </a:cubicBezTo>
                  <a:cubicBezTo>
                    <a:pt x="0" y="127"/>
                    <a:pt x="0" y="127"/>
                    <a:pt x="0" y="127"/>
                  </a:cubicBezTo>
                  <a:cubicBezTo>
                    <a:pt x="8" y="126"/>
                    <a:pt x="15" y="125"/>
                    <a:pt x="23" y="124"/>
                  </a:cubicBezTo>
                  <a:cubicBezTo>
                    <a:pt x="23" y="96"/>
                    <a:pt x="23" y="96"/>
                    <a:pt x="23" y="96"/>
                  </a:cubicBezTo>
                  <a:cubicBezTo>
                    <a:pt x="61" y="50"/>
                    <a:pt x="125" y="22"/>
                    <a:pt x="194" y="22"/>
                  </a:cubicBezTo>
                  <a:cubicBezTo>
                    <a:pt x="240" y="22"/>
                    <a:pt x="305" y="35"/>
                    <a:pt x="362" y="97"/>
                  </a:cubicBezTo>
                  <a:cubicBezTo>
                    <a:pt x="362" y="126"/>
                    <a:pt x="362" y="126"/>
                    <a:pt x="362" y="126"/>
                  </a:cubicBezTo>
                  <a:cubicBezTo>
                    <a:pt x="370" y="127"/>
                    <a:pt x="377" y="128"/>
                    <a:pt x="384" y="130"/>
                  </a:cubicBezTo>
                  <a:cubicBezTo>
                    <a:pt x="384" y="89"/>
                    <a:pt x="384" y="89"/>
                    <a:pt x="384" y="89"/>
                  </a:cubicBezTo>
                  <a:cubicBezTo>
                    <a:pt x="328" y="25"/>
                    <a:pt x="259"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4">
              <a:extLst>
                <a:ext uri="{FF2B5EF4-FFF2-40B4-BE49-F238E27FC236}">
                  <a16:creationId xmlns:a16="http://schemas.microsoft.com/office/drawing/2014/main" id="{34ACECBB-3570-4A84-BE07-5F2D3EFA32F7}"/>
                </a:ext>
              </a:extLst>
            </p:cNvPr>
            <p:cNvSpPr>
              <a:spLocks noEditPoints="1"/>
            </p:cNvSpPr>
            <p:nvPr/>
          </p:nvSpPr>
          <p:spPr bwMode="auto">
            <a:xfrm>
              <a:off x="9703006" y="915811"/>
              <a:ext cx="1216025" cy="446088"/>
            </a:xfrm>
            <a:custGeom>
              <a:avLst/>
              <a:gdLst>
                <a:gd name="T0" fmla="*/ 420 w 840"/>
                <a:gd name="T1" fmla="*/ 22 h 309"/>
                <a:gd name="T2" fmla="*/ 817 w 840"/>
                <a:gd name="T3" fmla="*/ 154 h 309"/>
                <a:gd name="T4" fmla="*/ 710 w 840"/>
                <a:gd name="T5" fmla="*/ 253 h 309"/>
                <a:gd name="T6" fmla="*/ 420 w 840"/>
                <a:gd name="T7" fmla="*/ 287 h 309"/>
                <a:gd name="T8" fmla="*/ 22 w 840"/>
                <a:gd name="T9" fmla="*/ 154 h 309"/>
                <a:gd name="T10" fmla="*/ 420 w 840"/>
                <a:gd name="T11" fmla="*/ 22 h 309"/>
                <a:gd name="T12" fmla="*/ 420 w 840"/>
                <a:gd name="T13" fmla="*/ 0 h 309"/>
                <a:gd name="T14" fmla="*/ 0 w 840"/>
                <a:gd name="T15" fmla="*/ 154 h 309"/>
                <a:gd name="T16" fmla="*/ 420 w 840"/>
                <a:gd name="T17" fmla="*/ 309 h 309"/>
                <a:gd name="T18" fmla="*/ 840 w 840"/>
                <a:gd name="T19" fmla="*/ 154 h 309"/>
                <a:gd name="T20" fmla="*/ 420 w 840"/>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0" h="309">
                  <a:moveTo>
                    <a:pt x="420" y="22"/>
                  </a:moveTo>
                  <a:cubicBezTo>
                    <a:pt x="654" y="22"/>
                    <a:pt x="817" y="92"/>
                    <a:pt x="817" y="154"/>
                  </a:cubicBezTo>
                  <a:cubicBezTo>
                    <a:pt x="817" y="196"/>
                    <a:pt x="781" y="230"/>
                    <a:pt x="710" y="253"/>
                  </a:cubicBezTo>
                  <a:cubicBezTo>
                    <a:pt x="641" y="275"/>
                    <a:pt x="541" y="287"/>
                    <a:pt x="420" y="287"/>
                  </a:cubicBezTo>
                  <a:cubicBezTo>
                    <a:pt x="186" y="287"/>
                    <a:pt x="22" y="217"/>
                    <a:pt x="22" y="154"/>
                  </a:cubicBezTo>
                  <a:cubicBezTo>
                    <a:pt x="22" y="92"/>
                    <a:pt x="186" y="22"/>
                    <a:pt x="420" y="22"/>
                  </a:cubicBezTo>
                  <a:moveTo>
                    <a:pt x="420" y="0"/>
                  </a:moveTo>
                  <a:cubicBezTo>
                    <a:pt x="188" y="0"/>
                    <a:pt x="0" y="69"/>
                    <a:pt x="0" y="154"/>
                  </a:cubicBezTo>
                  <a:cubicBezTo>
                    <a:pt x="0" y="240"/>
                    <a:pt x="188" y="309"/>
                    <a:pt x="420" y="309"/>
                  </a:cubicBezTo>
                  <a:cubicBezTo>
                    <a:pt x="652" y="309"/>
                    <a:pt x="840" y="267"/>
                    <a:pt x="840" y="154"/>
                  </a:cubicBezTo>
                  <a:cubicBezTo>
                    <a:pt x="840" y="69"/>
                    <a:pt x="652" y="0"/>
                    <a:pt x="4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5">
              <a:extLst>
                <a:ext uri="{FF2B5EF4-FFF2-40B4-BE49-F238E27FC236}">
                  <a16:creationId xmlns:a16="http://schemas.microsoft.com/office/drawing/2014/main" id="{FBFFCFF7-06A6-4ECC-B74D-C0E8709823EC}"/>
                </a:ext>
              </a:extLst>
            </p:cNvPr>
            <p:cNvSpPr>
              <a:spLocks noEditPoints="1"/>
            </p:cNvSpPr>
            <p:nvPr/>
          </p:nvSpPr>
          <p:spPr bwMode="auto">
            <a:xfrm>
              <a:off x="10247519" y="1023761"/>
              <a:ext cx="123825" cy="201613"/>
            </a:xfrm>
            <a:custGeom>
              <a:avLst/>
              <a:gdLst>
                <a:gd name="T0" fmla="*/ 50 w 86"/>
                <a:gd name="T1" fmla="*/ 129 h 139"/>
                <a:gd name="T2" fmla="*/ 50 w 86"/>
                <a:gd name="T3" fmla="*/ 139 h 139"/>
                <a:gd name="T4" fmla="*/ 37 w 86"/>
                <a:gd name="T5" fmla="*/ 139 h 139"/>
                <a:gd name="T6" fmla="*/ 37 w 86"/>
                <a:gd name="T7" fmla="*/ 128 h 139"/>
                <a:gd name="T8" fmla="*/ 0 w 86"/>
                <a:gd name="T9" fmla="*/ 110 h 139"/>
                <a:gd name="T10" fmla="*/ 8 w 86"/>
                <a:gd name="T11" fmla="*/ 100 h 139"/>
                <a:gd name="T12" fmla="*/ 37 w 86"/>
                <a:gd name="T13" fmla="*/ 116 h 139"/>
                <a:gd name="T14" fmla="*/ 37 w 86"/>
                <a:gd name="T15" fmla="*/ 74 h 139"/>
                <a:gd name="T16" fmla="*/ 4 w 86"/>
                <a:gd name="T17" fmla="*/ 42 h 139"/>
                <a:gd name="T18" fmla="*/ 37 w 86"/>
                <a:gd name="T19" fmla="*/ 10 h 139"/>
                <a:gd name="T20" fmla="*/ 37 w 86"/>
                <a:gd name="T21" fmla="*/ 0 h 139"/>
                <a:gd name="T22" fmla="*/ 50 w 86"/>
                <a:gd name="T23" fmla="*/ 0 h 139"/>
                <a:gd name="T24" fmla="*/ 50 w 86"/>
                <a:gd name="T25" fmla="*/ 10 h 139"/>
                <a:gd name="T26" fmla="*/ 83 w 86"/>
                <a:gd name="T27" fmla="*/ 26 h 139"/>
                <a:gd name="T28" fmla="*/ 75 w 86"/>
                <a:gd name="T29" fmla="*/ 36 h 139"/>
                <a:gd name="T30" fmla="*/ 50 w 86"/>
                <a:gd name="T31" fmla="*/ 22 h 139"/>
                <a:gd name="T32" fmla="*/ 50 w 86"/>
                <a:gd name="T33" fmla="*/ 62 h 139"/>
                <a:gd name="T34" fmla="*/ 86 w 86"/>
                <a:gd name="T35" fmla="*/ 96 h 139"/>
                <a:gd name="T36" fmla="*/ 50 w 86"/>
                <a:gd name="T37" fmla="*/ 129 h 139"/>
                <a:gd name="T38" fmla="*/ 37 w 86"/>
                <a:gd name="T39" fmla="*/ 59 h 139"/>
                <a:gd name="T40" fmla="*/ 37 w 86"/>
                <a:gd name="T41" fmla="*/ 22 h 139"/>
                <a:gd name="T42" fmla="*/ 17 w 86"/>
                <a:gd name="T43" fmla="*/ 41 h 139"/>
                <a:gd name="T44" fmla="*/ 37 w 86"/>
                <a:gd name="T45" fmla="*/ 59 h 139"/>
                <a:gd name="T46" fmla="*/ 73 w 86"/>
                <a:gd name="T47" fmla="*/ 97 h 139"/>
                <a:gd name="T48" fmla="*/ 50 w 86"/>
                <a:gd name="T49" fmla="*/ 77 h 139"/>
                <a:gd name="T50" fmla="*/ 50 w 86"/>
                <a:gd name="T51" fmla="*/ 117 h 139"/>
                <a:gd name="T52" fmla="*/ 73 w 86"/>
                <a:gd name="T53" fmla="*/ 9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139">
                  <a:moveTo>
                    <a:pt x="50" y="129"/>
                  </a:moveTo>
                  <a:cubicBezTo>
                    <a:pt x="50" y="139"/>
                    <a:pt x="50" y="139"/>
                    <a:pt x="50" y="139"/>
                  </a:cubicBezTo>
                  <a:cubicBezTo>
                    <a:pt x="37" y="139"/>
                    <a:pt x="37" y="139"/>
                    <a:pt x="37" y="139"/>
                  </a:cubicBezTo>
                  <a:cubicBezTo>
                    <a:pt x="37" y="128"/>
                    <a:pt x="37" y="128"/>
                    <a:pt x="37" y="128"/>
                  </a:cubicBezTo>
                  <a:cubicBezTo>
                    <a:pt x="22" y="126"/>
                    <a:pt x="10" y="120"/>
                    <a:pt x="0" y="110"/>
                  </a:cubicBezTo>
                  <a:cubicBezTo>
                    <a:pt x="8" y="100"/>
                    <a:pt x="8" y="100"/>
                    <a:pt x="8" y="100"/>
                  </a:cubicBezTo>
                  <a:cubicBezTo>
                    <a:pt x="16" y="108"/>
                    <a:pt x="25" y="114"/>
                    <a:pt x="37" y="116"/>
                  </a:cubicBezTo>
                  <a:cubicBezTo>
                    <a:pt x="37" y="74"/>
                    <a:pt x="37" y="74"/>
                    <a:pt x="37" y="74"/>
                  </a:cubicBezTo>
                  <a:cubicBezTo>
                    <a:pt x="17" y="68"/>
                    <a:pt x="4" y="61"/>
                    <a:pt x="4" y="42"/>
                  </a:cubicBezTo>
                  <a:cubicBezTo>
                    <a:pt x="4" y="26"/>
                    <a:pt x="18" y="12"/>
                    <a:pt x="37" y="10"/>
                  </a:cubicBezTo>
                  <a:cubicBezTo>
                    <a:pt x="37" y="0"/>
                    <a:pt x="37" y="0"/>
                    <a:pt x="37" y="0"/>
                  </a:cubicBezTo>
                  <a:cubicBezTo>
                    <a:pt x="50" y="0"/>
                    <a:pt x="50" y="0"/>
                    <a:pt x="50" y="0"/>
                  </a:cubicBezTo>
                  <a:cubicBezTo>
                    <a:pt x="50" y="10"/>
                    <a:pt x="50" y="10"/>
                    <a:pt x="50" y="10"/>
                  </a:cubicBezTo>
                  <a:cubicBezTo>
                    <a:pt x="63" y="11"/>
                    <a:pt x="74" y="17"/>
                    <a:pt x="83" y="26"/>
                  </a:cubicBezTo>
                  <a:cubicBezTo>
                    <a:pt x="75" y="36"/>
                    <a:pt x="75" y="36"/>
                    <a:pt x="75" y="36"/>
                  </a:cubicBezTo>
                  <a:cubicBezTo>
                    <a:pt x="68" y="29"/>
                    <a:pt x="59" y="24"/>
                    <a:pt x="50" y="22"/>
                  </a:cubicBezTo>
                  <a:cubicBezTo>
                    <a:pt x="50" y="62"/>
                    <a:pt x="50" y="62"/>
                    <a:pt x="50" y="62"/>
                  </a:cubicBezTo>
                  <a:cubicBezTo>
                    <a:pt x="71" y="68"/>
                    <a:pt x="86" y="76"/>
                    <a:pt x="86" y="96"/>
                  </a:cubicBezTo>
                  <a:cubicBezTo>
                    <a:pt x="86" y="113"/>
                    <a:pt x="74" y="127"/>
                    <a:pt x="50" y="129"/>
                  </a:cubicBezTo>
                  <a:close/>
                  <a:moveTo>
                    <a:pt x="37" y="59"/>
                  </a:moveTo>
                  <a:cubicBezTo>
                    <a:pt x="37" y="22"/>
                    <a:pt x="37" y="22"/>
                    <a:pt x="37" y="22"/>
                  </a:cubicBezTo>
                  <a:cubicBezTo>
                    <a:pt x="25" y="24"/>
                    <a:pt x="17" y="32"/>
                    <a:pt x="17" y="41"/>
                  </a:cubicBezTo>
                  <a:cubicBezTo>
                    <a:pt x="17" y="51"/>
                    <a:pt x="24" y="55"/>
                    <a:pt x="37" y="59"/>
                  </a:cubicBezTo>
                  <a:close/>
                  <a:moveTo>
                    <a:pt x="73" y="97"/>
                  </a:moveTo>
                  <a:cubicBezTo>
                    <a:pt x="73" y="86"/>
                    <a:pt x="65" y="81"/>
                    <a:pt x="50" y="77"/>
                  </a:cubicBezTo>
                  <a:cubicBezTo>
                    <a:pt x="50" y="117"/>
                    <a:pt x="50" y="117"/>
                    <a:pt x="50" y="117"/>
                  </a:cubicBezTo>
                  <a:cubicBezTo>
                    <a:pt x="65" y="116"/>
                    <a:pt x="73" y="106"/>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reeform 5">
            <a:extLst>
              <a:ext uri="{FF2B5EF4-FFF2-40B4-BE49-F238E27FC236}">
                <a16:creationId xmlns:a16="http://schemas.microsoft.com/office/drawing/2014/main" id="{A011A0AA-2820-44B6-A442-3BBBAA5BEB2F}"/>
              </a:ext>
            </a:extLst>
          </p:cNvPr>
          <p:cNvSpPr>
            <a:spLocks noChangeAspect="1" noEditPoints="1"/>
          </p:cNvSpPr>
          <p:nvPr/>
        </p:nvSpPr>
        <p:spPr bwMode="auto">
          <a:xfrm>
            <a:off x="4202670" y="2444504"/>
            <a:ext cx="1040286" cy="1037502"/>
          </a:xfrm>
          <a:custGeom>
            <a:avLst/>
            <a:gdLst>
              <a:gd name="T0" fmla="*/ 449 w 836"/>
              <a:gd name="T1" fmla="*/ 0 h 836"/>
              <a:gd name="T2" fmla="*/ 447 w 836"/>
              <a:gd name="T3" fmla="*/ 1 h 836"/>
              <a:gd name="T4" fmla="*/ 0 w 836"/>
              <a:gd name="T5" fmla="*/ 418 h 836"/>
              <a:gd name="T6" fmla="*/ 836 w 836"/>
              <a:gd name="T7" fmla="*/ 418 h 836"/>
              <a:gd name="T8" fmla="*/ 814 w 836"/>
              <a:gd name="T9" fmla="*/ 407 h 836"/>
              <a:gd name="T10" fmla="*/ 653 w 836"/>
              <a:gd name="T11" fmla="*/ 167 h 836"/>
              <a:gd name="T12" fmla="*/ 814 w 836"/>
              <a:gd name="T13" fmla="*/ 407 h 836"/>
              <a:gd name="T14" fmla="*/ 429 w 836"/>
              <a:gd name="T15" fmla="*/ 667 h 836"/>
              <a:gd name="T16" fmla="*/ 429 w 836"/>
              <a:gd name="T17" fmla="*/ 812 h 836"/>
              <a:gd name="T18" fmla="*/ 407 w 836"/>
              <a:gd name="T19" fmla="*/ 169 h 836"/>
              <a:gd name="T20" fmla="*/ 407 w 836"/>
              <a:gd name="T21" fmla="*/ 30 h 836"/>
              <a:gd name="T22" fmla="*/ 407 w 836"/>
              <a:gd name="T23" fmla="*/ 407 h 836"/>
              <a:gd name="T24" fmla="*/ 323 w 836"/>
              <a:gd name="T25" fmla="*/ 187 h 836"/>
              <a:gd name="T26" fmla="*/ 407 w 836"/>
              <a:gd name="T27" fmla="*/ 429 h 836"/>
              <a:gd name="T28" fmla="*/ 323 w 836"/>
              <a:gd name="T29" fmla="*/ 649 h 836"/>
              <a:gd name="T30" fmla="*/ 407 w 836"/>
              <a:gd name="T31" fmla="*/ 429 h 836"/>
              <a:gd name="T32" fmla="*/ 407 w 836"/>
              <a:gd name="T33" fmla="*/ 805 h 836"/>
              <a:gd name="T34" fmla="*/ 407 w 836"/>
              <a:gd name="T35" fmla="*/ 667 h 836"/>
              <a:gd name="T36" fmla="*/ 429 w 836"/>
              <a:gd name="T37" fmla="*/ 429 h 836"/>
              <a:gd name="T38" fmla="*/ 525 w 836"/>
              <a:gd name="T39" fmla="*/ 650 h 836"/>
              <a:gd name="T40" fmla="*/ 429 w 836"/>
              <a:gd name="T41" fmla="*/ 407 h 836"/>
              <a:gd name="T42" fmla="*/ 525 w 836"/>
              <a:gd name="T43" fmla="*/ 186 h 836"/>
              <a:gd name="T44" fmla="*/ 429 w 836"/>
              <a:gd name="T45" fmla="*/ 407 h 836"/>
              <a:gd name="T46" fmla="*/ 429 w 836"/>
              <a:gd name="T47" fmla="*/ 23 h 836"/>
              <a:gd name="T48" fmla="*/ 429 w 836"/>
              <a:gd name="T49" fmla="*/ 169 h 836"/>
              <a:gd name="T50" fmla="*/ 620 w 836"/>
              <a:gd name="T51" fmla="*/ 152 h 836"/>
              <a:gd name="T52" fmla="*/ 474 w 836"/>
              <a:gd name="T53" fmla="*/ 29 h 836"/>
              <a:gd name="T54" fmla="*/ 306 w 836"/>
              <a:gd name="T55" fmla="*/ 164 h 836"/>
              <a:gd name="T56" fmla="*/ 375 w 836"/>
              <a:gd name="T57" fmla="*/ 29 h 836"/>
              <a:gd name="T58" fmla="*/ 147 w 836"/>
              <a:gd name="T59" fmla="*/ 129 h 836"/>
              <a:gd name="T60" fmla="*/ 206 w 836"/>
              <a:gd name="T61" fmla="*/ 150 h 836"/>
              <a:gd name="T62" fmla="*/ 274 w 836"/>
              <a:gd name="T63" fmla="*/ 407 h 836"/>
              <a:gd name="T64" fmla="*/ 216 w 836"/>
              <a:gd name="T65" fmla="*/ 174 h 836"/>
              <a:gd name="T66" fmla="*/ 274 w 836"/>
              <a:gd name="T67" fmla="*/ 429 h 836"/>
              <a:gd name="T68" fmla="*/ 217 w 836"/>
              <a:gd name="T69" fmla="*/ 662 h 836"/>
              <a:gd name="T70" fmla="*/ 274 w 836"/>
              <a:gd name="T71" fmla="*/ 429 h 836"/>
              <a:gd name="T72" fmla="*/ 375 w 836"/>
              <a:gd name="T73" fmla="*/ 805 h 836"/>
              <a:gd name="T74" fmla="*/ 307 w 836"/>
              <a:gd name="T75" fmla="*/ 672 h 836"/>
              <a:gd name="T76" fmla="*/ 147 w 836"/>
              <a:gd name="T77" fmla="*/ 707 h 836"/>
              <a:gd name="T78" fmla="*/ 314 w 836"/>
              <a:gd name="T79" fmla="*/ 800 h 836"/>
              <a:gd name="T80" fmla="*/ 542 w 836"/>
              <a:gd name="T81" fmla="*/ 673 h 836"/>
              <a:gd name="T82" fmla="*/ 474 w 836"/>
              <a:gd name="T83" fmla="*/ 805 h 836"/>
              <a:gd name="T84" fmla="*/ 689 w 836"/>
              <a:gd name="T85" fmla="*/ 707 h 836"/>
              <a:gd name="T86" fmla="*/ 641 w 836"/>
              <a:gd name="T87" fmla="*/ 689 h 836"/>
              <a:gd name="T88" fmla="*/ 575 w 836"/>
              <a:gd name="T89" fmla="*/ 429 h 836"/>
              <a:gd name="T90" fmla="*/ 631 w 836"/>
              <a:gd name="T91" fmla="*/ 664 h 836"/>
              <a:gd name="T92" fmla="*/ 575 w 836"/>
              <a:gd name="T93" fmla="*/ 407 h 836"/>
              <a:gd name="T94" fmla="*/ 631 w 836"/>
              <a:gd name="T95" fmla="*/ 172 h 836"/>
              <a:gd name="T96" fmla="*/ 575 w 836"/>
              <a:gd name="T97" fmla="*/ 407 h 836"/>
              <a:gd name="T98" fmla="*/ 642 w 836"/>
              <a:gd name="T99" fmla="*/ 147 h 836"/>
              <a:gd name="T100" fmla="*/ 689 w 836"/>
              <a:gd name="T101" fmla="*/ 129 h 836"/>
              <a:gd name="T102" fmla="*/ 195 w 836"/>
              <a:gd name="T103" fmla="*/ 170 h 836"/>
              <a:gd name="T104" fmla="*/ 22 w 836"/>
              <a:gd name="T105" fmla="*/ 407 h 836"/>
              <a:gd name="T106" fmla="*/ 22 w 836"/>
              <a:gd name="T107" fmla="*/ 429 h 836"/>
              <a:gd name="T108" fmla="*/ 195 w 836"/>
              <a:gd name="T109" fmla="*/ 666 h 836"/>
              <a:gd name="T110" fmla="*/ 22 w 836"/>
              <a:gd name="T111" fmla="*/ 429 h 836"/>
              <a:gd name="T112" fmla="*/ 652 w 836"/>
              <a:gd name="T113" fmla="*/ 669 h 836"/>
              <a:gd name="T114" fmla="*/ 814 w 836"/>
              <a:gd name="T115" fmla="*/ 42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6" h="836">
                <a:moveTo>
                  <a:pt x="453" y="1"/>
                </a:moveTo>
                <a:cubicBezTo>
                  <a:pt x="452" y="1"/>
                  <a:pt x="450" y="1"/>
                  <a:pt x="449" y="0"/>
                </a:cubicBezTo>
                <a:cubicBezTo>
                  <a:pt x="447" y="0"/>
                  <a:pt x="447" y="0"/>
                  <a:pt x="447" y="0"/>
                </a:cubicBezTo>
                <a:cubicBezTo>
                  <a:pt x="447" y="1"/>
                  <a:pt x="447" y="1"/>
                  <a:pt x="447" y="1"/>
                </a:cubicBezTo>
                <a:cubicBezTo>
                  <a:pt x="438" y="0"/>
                  <a:pt x="428" y="0"/>
                  <a:pt x="418" y="0"/>
                </a:cubicBezTo>
                <a:cubicBezTo>
                  <a:pt x="188" y="0"/>
                  <a:pt x="0" y="187"/>
                  <a:pt x="0" y="418"/>
                </a:cubicBezTo>
                <a:cubicBezTo>
                  <a:pt x="0" y="648"/>
                  <a:pt x="188" y="836"/>
                  <a:pt x="418" y="836"/>
                </a:cubicBezTo>
                <a:cubicBezTo>
                  <a:pt x="649" y="836"/>
                  <a:pt x="836" y="648"/>
                  <a:pt x="836" y="418"/>
                </a:cubicBezTo>
                <a:cubicBezTo>
                  <a:pt x="836" y="199"/>
                  <a:pt x="667" y="19"/>
                  <a:pt x="453" y="1"/>
                </a:cubicBezTo>
                <a:close/>
                <a:moveTo>
                  <a:pt x="814" y="407"/>
                </a:moveTo>
                <a:cubicBezTo>
                  <a:pt x="713" y="407"/>
                  <a:pt x="713" y="407"/>
                  <a:pt x="713" y="407"/>
                </a:cubicBezTo>
                <a:cubicBezTo>
                  <a:pt x="711" y="318"/>
                  <a:pt x="689" y="235"/>
                  <a:pt x="653" y="167"/>
                </a:cubicBezTo>
                <a:cubicBezTo>
                  <a:pt x="675" y="160"/>
                  <a:pt x="693" y="153"/>
                  <a:pt x="705" y="144"/>
                </a:cubicBezTo>
                <a:cubicBezTo>
                  <a:pt x="770" y="213"/>
                  <a:pt x="811" y="305"/>
                  <a:pt x="814" y="407"/>
                </a:cubicBezTo>
                <a:close/>
                <a:moveTo>
                  <a:pt x="429" y="812"/>
                </a:moveTo>
                <a:cubicBezTo>
                  <a:pt x="429" y="667"/>
                  <a:pt x="429" y="667"/>
                  <a:pt x="429" y="667"/>
                </a:cubicBezTo>
                <a:cubicBezTo>
                  <a:pt x="461" y="667"/>
                  <a:pt x="491" y="669"/>
                  <a:pt x="519" y="671"/>
                </a:cubicBezTo>
                <a:cubicBezTo>
                  <a:pt x="497" y="744"/>
                  <a:pt x="465" y="797"/>
                  <a:pt x="429" y="812"/>
                </a:cubicBezTo>
                <a:close/>
                <a:moveTo>
                  <a:pt x="407" y="30"/>
                </a:moveTo>
                <a:cubicBezTo>
                  <a:pt x="407" y="169"/>
                  <a:pt x="407" y="169"/>
                  <a:pt x="407" y="169"/>
                </a:cubicBezTo>
                <a:cubicBezTo>
                  <a:pt x="380" y="169"/>
                  <a:pt x="353" y="168"/>
                  <a:pt x="329" y="166"/>
                </a:cubicBezTo>
                <a:cubicBezTo>
                  <a:pt x="349" y="100"/>
                  <a:pt x="376" y="51"/>
                  <a:pt x="407" y="30"/>
                </a:cubicBezTo>
                <a:close/>
                <a:moveTo>
                  <a:pt x="407" y="191"/>
                </a:moveTo>
                <a:cubicBezTo>
                  <a:pt x="407" y="407"/>
                  <a:pt x="407" y="407"/>
                  <a:pt x="407" y="407"/>
                </a:cubicBezTo>
                <a:cubicBezTo>
                  <a:pt x="296" y="407"/>
                  <a:pt x="296" y="407"/>
                  <a:pt x="296" y="407"/>
                </a:cubicBezTo>
                <a:cubicBezTo>
                  <a:pt x="296" y="327"/>
                  <a:pt x="306" y="251"/>
                  <a:pt x="323" y="187"/>
                </a:cubicBezTo>
                <a:cubicBezTo>
                  <a:pt x="351" y="189"/>
                  <a:pt x="379" y="190"/>
                  <a:pt x="407" y="191"/>
                </a:cubicBezTo>
                <a:close/>
                <a:moveTo>
                  <a:pt x="407" y="429"/>
                </a:moveTo>
                <a:cubicBezTo>
                  <a:pt x="407" y="645"/>
                  <a:pt x="407" y="645"/>
                  <a:pt x="407" y="645"/>
                </a:cubicBezTo>
                <a:cubicBezTo>
                  <a:pt x="380" y="646"/>
                  <a:pt x="351" y="647"/>
                  <a:pt x="323" y="649"/>
                </a:cubicBezTo>
                <a:cubicBezTo>
                  <a:pt x="307" y="585"/>
                  <a:pt x="296" y="509"/>
                  <a:pt x="296" y="429"/>
                </a:cubicBezTo>
                <a:lnTo>
                  <a:pt x="407" y="429"/>
                </a:lnTo>
                <a:close/>
                <a:moveTo>
                  <a:pt x="407" y="667"/>
                </a:moveTo>
                <a:cubicBezTo>
                  <a:pt x="407" y="805"/>
                  <a:pt x="407" y="805"/>
                  <a:pt x="407" y="805"/>
                </a:cubicBezTo>
                <a:cubicBezTo>
                  <a:pt x="376" y="784"/>
                  <a:pt x="349" y="735"/>
                  <a:pt x="330" y="670"/>
                </a:cubicBezTo>
                <a:cubicBezTo>
                  <a:pt x="354" y="668"/>
                  <a:pt x="380" y="667"/>
                  <a:pt x="407" y="667"/>
                </a:cubicBezTo>
                <a:close/>
                <a:moveTo>
                  <a:pt x="429" y="645"/>
                </a:moveTo>
                <a:cubicBezTo>
                  <a:pt x="429" y="429"/>
                  <a:pt x="429" y="429"/>
                  <a:pt x="429" y="429"/>
                </a:cubicBezTo>
                <a:cubicBezTo>
                  <a:pt x="553" y="429"/>
                  <a:pt x="553" y="429"/>
                  <a:pt x="553" y="429"/>
                </a:cubicBezTo>
                <a:cubicBezTo>
                  <a:pt x="552" y="509"/>
                  <a:pt x="542" y="586"/>
                  <a:pt x="525" y="650"/>
                </a:cubicBezTo>
                <a:cubicBezTo>
                  <a:pt x="494" y="647"/>
                  <a:pt x="461" y="646"/>
                  <a:pt x="429" y="645"/>
                </a:cubicBezTo>
                <a:close/>
                <a:moveTo>
                  <a:pt x="429" y="407"/>
                </a:moveTo>
                <a:cubicBezTo>
                  <a:pt x="429" y="191"/>
                  <a:pt x="429" y="191"/>
                  <a:pt x="429" y="191"/>
                </a:cubicBezTo>
                <a:cubicBezTo>
                  <a:pt x="461" y="190"/>
                  <a:pt x="494" y="189"/>
                  <a:pt x="525" y="186"/>
                </a:cubicBezTo>
                <a:cubicBezTo>
                  <a:pt x="542" y="250"/>
                  <a:pt x="553" y="326"/>
                  <a:pt x="553" y="407"/>
                </a:cubicBezTo>
                <a:lnTo>
                  <a:pt x="429" y="407"/>
                </a:lnTo>
                <a:close/>
                <a:moveTo>
                  <a:pt x="429" y="169"/>
                </a:moveTo>
                <a:cubicBezTo>
                  <a:pt x="429" y="23"/>
                  <a:pt x="429" y="23"/>
                  <a:pt x="429" y="23"/>
                </a:cubicBezTo>
                <a:cubicBezTo>
                  <a:pt x="465" y="38"/>
                  <a:pt x="497" y="91"/>
                  <a:pt x="519" y="165"/>
                </a:cubicBezTo>
                <a:cubicBezTo>
                  <a:pt x="492" y="167"/>
                  <a:pt x="461" y="169"/>
                  <a:pt x="429" y="169"/>
                </a:cubicBezTo>
                <a:close/>
                <a:moveTo>
                  <a:pt x="474" y="29"/>
                </a:moveTo>
                <a:cubicBezTo>
                  <a:pt x="531" y="49"/>
                  <a:pt x="582" y="93"/>
                  <a:pt x="620" y="152"/>
                </a:cubicBezTo>
                <a:cubicBezTo>
                  <a:pt x="598" y="157"/>
                  <a:pt x="571" y="160"/>
                  <a:pt x="542" y="163"/>
                </a:cubicBezTo>
                <a:cubicBezTo>
                  <a:pt x="525" y="105"/>
                  <a:pt x="501" y="58"/>
                  <a:pt x="474" y="29"/>
                </a:cubicBezTo>
                <a:close/>
                <a:moveTo>
                  <a:pt x="375" y="29"/>
                </a:moveTo>
                <a:cubicBezTo>
                  <a:pt x="347" y="58"/>
                  <a:pt x="324" y="105"/>
                  <a:pt x="306" y="164"/>
                </a:cubicBezTo>
                <a:cubicBezTo>
                  <a:pt x="277" y="162"/>
                  <a:pt x="251" y="158"/>
                  <a:pt x="228" y="154"/>
                </a:cubicBezTo>
                <a:cubicBezTo>
                  <a:pt x="266" y="94"/>
                  <a:pt x="317" y="49"/>
                  <a:pt x="375" y="29"/>
                </a:cubicBezTo>
                <a:close/>
                <a:moveTo>
                  <a:pt x="206" y="150"/>
                </a:moveTo>
                <a:cubicBezTo>
                  <a:pt x="177" y="144"/>
                  <a:pt x="157" y="136"/>
                  <a:pt x="147" y="129"/>
                </a:cubicBezTo>
                <a:cubicBezTo>
                  <a:pt x="193" y="86"/>
                  <a:pt x="250" y="53"/>
                  <a:pt x="312" y="36"/>
                </a:cubicBezTo>
                <a:cubicBezTo>
                  <a:pt x="271" y="63"/>
                  <a:pt x="234" y="102"/>
                  <a:pt x="206" y="150"/>
                </a:cubicBezTo>
                <a:close/>
                <a:moveTo>
                  <a:pt x="301" y="186"/>
                </a:moveTo>
                <a:cubicBezTo>
                  <a:pt x="284" y="249"/>
                  <a:pt x="275" y="325"/>
                  <a:pt x="274" y="407"/>
                </a:cubicBezTo>
                <a:cubicBezTo>
                  <a:pt x="157" y="407"/>
                  <a:pt x="157" y="407"/>
                  <a:pt x="157" y="407"/>
                </a:cubicBezTo>
                <a:cubicBezTo>
                  <a:pt x="159" y="320"/>
                  <a:pt x="181" y="239"/>
                  <a:pt x="216" y="174"/>
                </a:cubicBezTo>
                <a:cubicBezTo>
                  <a:pt x="242" y="179"/>
                  <a:pt x="271" y="183"/>
                  <a:pt x="301" y="186"/>
                </a:cubicBezTo>
                <a:close/>
                <a:moveTo>
                  <a:pt x="274" y="429"/>
                </a:moveTo>
                <a:cubicBezTo>
                  <a:pt x="275" y="511"/>
                  <a:pt x="284" y="587"/>
                  <a:pt x="301" y="650"/>
                </a:cubicBezTo>
                <a:cubicBezTo>
                  <a:pt x="271" y="653"/>
                  <a:pt x="242" y="657"/>
                  <a:pt x="217" y="662"/>
                </a:cubicBezTo>
                <a:cubicBezTo>
                  <a:pt x="181" y="596"/>
                  <a:pt x="159" y="516"/>
                  <a:pt x="158" y="429"/>
                </a:cubicBezTo>
                <a:lnTo>
                  <a:pt x="274" y="429"/>
                </a:lnTo>
                <a:close/>
                <a:moveTo>
                  <a:pt x="307" y="672"/>
                </a:moveTo>
                <a:cubicBezTo>
                  <a:pt x="324" y="730"/>
                  <a:pt x="348" y="777"/>
                  <a:pt x="375" y="805"/>
                </a:cubicBezTo>
                <a:cubicBezTo>
                  <a:pt x="317" y="786"/>
                  <a:pt x="267" y="742"/>
                  <a:pt x="229" y="681"/>
                </a:cubicBezTo>
                <a:cubicBezTo>
                  <a:pt x="251" y="677"/>
                  <a:pt x="278" y="674"/>
                  <a:pt x="307" y="672"/>
                </a:cubicBezTo>
                <a:close/>
                <a:moveTo>
                  <a:pt x="314" y="800"/>
                </a:moveTo>
                <a:cubicBezTo>
                  <a:pt x="251" y="783"/>
                  <a:pt x="194" y="750"/>
                  <a:pt x="147" y="707"/>
                </a:cubicBezTo>
                <a:cubicBezTo>
                  <a:pt x="158" y="699"/>
                  <a:pt x="178" y="692"/>
                  <a:pt x="206" y="686"/>
                </a:cubicBezTo>
                <a:cubicBezTo>
                  <a:pt x="235" y="734"/>
                  <a:pt x="272" y="774"/>
                  <a:pt x="314" y="800"/>
                </a:cubicBezTo>
                <a:close/>
                <a:moveTo>
                  <a:pt x="474" y="805"/>
                </a:moveTo>
                <a:cubicBezTo>
                  <a:pt x="501" y="777"/>
                  <a:pt x="524" y="731"/>
                  <a:pt x="542" y="673"/>
                </a:cubicBezTo>
                <a:cubicBezTo>
                  <a:pt x="571" y="676"/>
                  <a:pt x="597" y="679"/>
                  <a:pt x="619" y="684"/>
                </a:cubicBezTo>
                <a:cubicBezTo>
                  <a:pt x="581" y="743"/>
                  <a:pt x="531" y="786"/>
                  <a:pt x="474" y="805"/>
                </a:cubicBezTo>
                <a:close/>
                <a:moveTo>
                  <a:pt x="641" y="689"/>
                </a:moveTo>
                <a:cubicBezTo>
                  <a:pt x="663" y="694"/>
                  <a:pt x="680" y="700"/>
                  <a:pt x="689" y="707"/>
                </a:cubicBezTo>
                <a:cubicBezTo>
                  <a:pt x="648" y="745"/>
                  <a:pt x="599" y="774"/>
                  <a:pt x="545" y="793"/>
                </a:cubicBezTo>
                <a:cubicBezTo>
                  <a:pt x="582" y="767"/>
                  <a:pt x="615" y="731"/>
                  <a:pt x="641" y="689"/>
                </a:cubicBezTo>
                <a:close/>
                <a:moveTo>
                  <a:pt x="548" y="652"/>
                </a:moveTo>
                <a:cubicBezTo>
                  <a:pt x="564" y="588"/>
                  <a:pt x="574" y="511"/>
                  <a:pt x="575" y="429"/>
                </a:cubicBezTo>
                <a:cubicBezTo>
                  <a:pt x="691" y="429"/>
                  <a:pt x="691" y="429"/>
                  <a:pt x="691" y="429"/>
                </a:cubicBezTo>
                <a:cubicBezTo>
                  <a:pt x="690" y="517"/>
                  <a:pt x="667" y="598"/>
                  <a:pt x="631" y="664"/>
                </a:cubicBezTo>
                <a:cubicBezTo>
                  <a:pt x="606" y="659"/>
                  <a:pt x="578" y="655"/>
                  <a:pt x="548" y="652"/>
                </a:cubicBezTo>
                <a:close/>
                <a:moveTo>
                  <a:pt x="575" y="407"/>
                </a:moveTo>
                <a:cubicBezTo>
                  <a:pt x="574" y="325"/>
                  <a:pt x="565" y="248"/>
                  <a:pt x="548" y="184"/>
                </a:cubicBezTo>
                <a:cubicBezTo>
                  <a:pt x="578" y="181"/>
                  <a:pt x="606" y="177"/>
                  <a:pt x="631" y="172"/>
                </a:cubicBezTo>
                <a:cubicBezTo>
                  <a:pt x="668" y="237"/>
                  <a:pt x="690" y="319"/>
                  <a:pt x="691" y="407"/>
                </a:cubicBezTo>
                <a:lnTo>
                  <a:pt x="575" y="407"/>
                </a:lnTo>
                <a:close/>
                <a:moveTo>
                  <a:pt x="689" y="129"/>
                </a:moveTo>
                <a:cubicBezTo>
                  <a:pt x="680" y="135"/>
                  <a:pt x="664" y="142"/>
                  <a:pt x="642" y="147"/>
                </a:cubicBezTo>
                <a:cubicBezTo>
                  <a:pt x="616" y="105"/>
                  <a:pt x="584" y="69"/>
                  <a:pt x="547" y="43"/>
                </a:cubicBezTo>
                <a:cubicBezTo>
                  <a:pt x="601" y="62"/>
                  <a:pt x="649" y="91"/>
                  <a:pt x="689" y="129"/>
                </a:cubicBezTo>
                <a:close/>
                <a:moveTo>
                  <a:pt x="132" y="144"/>
                </a:moveTo>
                <a:cubicBezTo>
                  <a:pt x="144" y="154"/>
                  <a:pt x="167" y="163"/>
                  <a:pt x="195" y="170"/>
                </a:cubicBezTo>
                <a:cubicBezTo>
                  <a:pt x="159" y="237"/>
                  <a:pt x="137" y="319"/>
                  <a:pt x="136" y="407"/>
                </a:cubicBezTo>
                <a:cubicBezTo>
                  <a:pt x="22" y="407"/>
                  <a:pt x="22" y="407"/>
                  <a:pt x="22" y="407"/>
                </a:cubicBezTo>
                <a:cubicBezTo>
                  <a:pt x="25" y="305"/>
                  <a:pt x="66" y="213"/>
                  <a:pt x="132" y="144"/>
                </a:cubicBezTo>
                <a:close/>
                <a:moveTo>
                  <a:pt x="22" y="429"/>
                </a:moveTo>
                <a:cubicBezTo>
                  <a:pt x="136" y="429"/>
                  <a:pt x="136" y="429"/>
                  <a:pt x="136" y="429"/>
                </a:cubicBezTo>
                <a:cubicBezTo>
                  <a:pt x="138" y="517"/>
                  <a:pt x="159" y="599"/>
                  <a:pt x="195" y="666"/>
                </a:cubicBezTo>
                <a:cubicBezTo>
                  <a:pt x="167" y="673"/>
                  <a:pt x="145" y="681"/>
                  <a:pt x="132" y="691"/>
                </a:cubicBezTo>
                <a:cubicBezTo>
                  <a:pt x="66" y="623"/>
                  <a:pt x="25" y="530"/>
                  <a:pt x="22" y="429"/>
                </a:cubicBezTo>
                <a:close/>
                <a:moveTo>
                  <a:pt x="704" y="691"/>
                </a:moveTo>
                <a:cubicBezTo>
                  <a:pt x="693" y="683"/>
                  <a:pt x="675" y="675"/>
                  <a:pt x="652" y="669"/>
                </a:cubicBezTo>
                <a:cubicBezTo>
                  <a:pt x="689" y="601"/>
                  <a:pt x="711" y="518"/>
                  <a:pt x="713" y="429"/>
                </a:cubicBezTo>
                <a:cubicBezTo>
                  <a:pt x="814" y="429"/>
                  <a:pt x="814" y="429"/>
                  <a:pt x="814" y="429"/>
                </a:cubicBezTo>
                <a:cubicBezTo>
                  <a:pt x="811" y="530"/>
                  <a:pt x="770" y="623"/>
                  <a:pt x="704" y="6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9" name="Group 4">
            <a:extLst>
              <a:ext uri="{FF2B5EF4-FFF2-40B4-BE49-F238E27FC236}">
                <a16:creationId xmlns:a16="http://schemas.microsoft.com/office/drawing/2014/main" id="{2CA8993E-2B48-404C-92DD-CC90EA4A1386}"/>
              </a:ext>
            </a:extLst>
          </p:cNvPr>
          <p:cNvGrpSpPr>
            <a:grpSpLocks noChangeAspect="1"/>
          </p:cNvGrpSpPr>
          <p:nvPr/>
        </p:nvGrpSpPr>
        <p:grpSpPr bwMode="auto">
          <a:xfrm>
            <a:off x="1462592" y="2494758"/>
            <a:ext cx="1046163" cy="955675"/>
            <a:chOff x="659" y="1591"/>
            <a:chExt cx="659" cy="602"/>
          </a:xfrm>
          <a:solidFill>
            <a:schemeClr val="bg1"/>
          </a:solidFill>
        </p:grpSpPr>
        <p:sp>
          <p:nvSpPr>
            <p:cNvPr id="50" name="Freeform 5">
              <a:extLst>
                <a:ext uri="{FF2B5EF4-FFF2-40B4-BE49-F238E27FC236}">
                  <a16:creationId xmlns:a16="http://schemas.microsoft.com/office/drawing/2014/main" id="{934A43A7-D481-4C1D-9364-DC38DA40C1EF}"/>
                </a:ext>
              </a:extLst>
            </p:cNvPr>
            <p:cNvSpPr>
              <a:spLocks/>
            </p:cNvSpPr>
            <p:nvPr/>
          </p:nvSpPr>
          <p:spPr bwMode="auto">
            <a:xfrm>
              <a:off x="1067" y="1591"/>
              <a:ext cx="192" cy="199"/>
            </a:xfrm>
            <a:custGeom>
              <a:avLst/>
              <a:gdLst>
                <a:gd name="T0" fmla="*/ 111 w 230"/>
                <a:gd name="T1" fmla="*/ 0 h 239"/>
                <a:gd name="T2" fmla="*/ 0 w 230"/>
                <a:gd name="T3" fmla="*/ 77 h 239"/>
                <a:gd name="T4" fmla="*/ 17 w 230"/>
                <a:gd name="T5" fmla="*/ 90 h 239"/>
                <a:gd name="T6" fmla="*/ 111 w 230"/>
                <a:gd name="T7" fmla="*/ 21 h 239"/>
                <a:gd name="T8" fmla="*/ 210 w 230"/>
                <a:gd name="T9" fmla="*/ 120 h 239"/>
                <a:gd name="T10" fmla="*/ 111 w 230"/>
                <a:gd name="T11" fmla="*/ 218 h 239"/>
                <a:gd name="T12" fmla="*/ 75 w 230"/>
                <a:gd name="T13" fmla="*/ 211 h 239"/>
                <a:gd name="T14" fmla="*/ 75 w 230"/>
                <a:gd name="T15" fmla="*/ 218 h 239"/>
                <a:gd name="T16" fmla="*/ 74 w 230"/>
                <a:gd name="T17" fmla="*/ 233 h 239"/>
                <a:gd name="T18" fmla="*/ 111 w 230"/>
                <a:gd name="T19" fmla="*/ 239 h 239"/>
                <a:gd name="T20" fmla="*/ 230 w 230"/>
                <a:gd name="T21" fmla="*/ 120 h 239"/>
                <a:gd name="T22" fmla="*/ 111 w 230"/>
                <a:gd name="T2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239">
                  <a:moveTo>
                    <a:pt x="111" y="0"/>
                  </a:moveTo>
                  <a:cubicBezTo>
                    <a:pt x="60" y="0"/>
                    <a:pt x="17" y="32"/>
                    <a:pt x="0" y="77"/>
                  </a:cubicBezTo>
                  <a:cubicBezTo>
                    <a:pt x="6" y="81"/>
                    <a:pt x="12" y="86"/>
                    <a:pt x="17" y="90"/>
                  </a:cubicBezTo>
                  <a:cubicBezTo>
                    <a:pt x="30" y="50"/>
                    <a:pt x="67" y="21"/>
                    <a:pt x="111" y="21"/>
                  </a:cubicBezTo>
                  <a:cubicBezTo>
                    <a:pt x="166" y="21"/>
                    <a:pt x="210" y="65"/>
                    <a:pt x="210" y="120"/>
                  </a:cubicBezTo>
                  <a:cubicBezTo>
                    <a:pt x="210" y="174"/>
                    <a:pt x="166" y="218"/>
                    <a:pt x="111" y="218"/>
                  </a:cubicBezTo>
                  <a:cubicBezTo>
                    <a:pt x="98" y="218"/>
                    <a:pt x="86" y="215"/>
                    <a:pt x="75" y="211"/>
                  </a:cubicBezTo>
                  <a:cubicBezTo>
                    <a:pt x="75" y="213"/>
                    <a:pt x="75" y="215"/>
                    <a:pt x="75" y="218"/>
                  </a:cubicBezTo>
                  <a:cubicBezTo>
                    <a:pt x="75" y="223"/>
                    <a:pt x="75" y="228"/>
                    <a:pt x="74" y="233"/>
                  </a:cubicBezTo>
                  <a:cubicBezTo>
                    <a:pt x="86" y="237"/>
                    <a:pt x="98" y="239"/>
                    <a:pt x="111" y="239"/>
                  </a:cubicBezTo>
                  <a:cubicBezTo>
                    <a:pt x="177" y="239"/>
                    <a:pt x="230" y="185"/>
                    <a:pt x="230" y="120"/>
                  </a:cubicBezTo>
                  <a:cubicBezTo>
                    <a:pt x="230" y="54"/>
                    <a:pt x="177" y="0"/>
                    <a:pt x="1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6">
              <a:extLst>
                <a:ext uri="{FF2B5EF4-FFF2-40B4-BE49-F238E27FC236}">
                  <a16:creationId xmlns:a16="http://schemas.microsoft.com/office/drawing/2014/main" id="{F8F8F3C9-0792-4BF5-8DBB-6E679963C3CD}"/>
                </a:ext>
              </a:extLst>
            </p:cNvPr>
            <p:cNvSpPr>
              <a:spLocks/>
            </p:cNvSpPr>
            <p:nvPr/>
          </p:nvSpPr>
          <p:spPr bwMode="auto">
            <a:xfrm>
              <a:off x="721" y="1591"/>
              <a:ext cx="191" cy="199"/>
            </a:xfrm>
            <a:custGeom>
              <a:avLst/>
              <a:gdLst>
                <a:gd name="T0" fmla="*/ 149 w 229"/>
                <a:gd name="T1" fmla="*/ 218 h 239"/>
                <a:gd name="T2" fmla="*/ 149 w 229"/>
                <a:gd name="T3" fmla="*/ 213 h 239"/>
                <a:gd name="T4" fmla="*/ 119 w 229"/>
                <a:gd name="T5" fmla="*/ 218 h 239"/>
                <a:gd name="T6" fmla="*/ 21 w 229"/>
                <a:gd name="T7" fmla="*/ 120 h 239"/>
                <a:gd name="T8" fmla="*/ 119 w 229"/>
                <a:gd name="T9" fmla="*/ 21 h 239"/>
                <a:gd name="T10" fmla="*/ 211 w 229"/>
                <a:gd name="T11" fmla="*/ 86 h 239"/>
                <a:gd name="T12" fmla="*/ 229 w 229"/>
                <a:gd name="T13" fmla="*/ 74 h 239"/>
                <a:gd name="T14" fmla="*/ 119 w 229"/>
                <a:gd name="T15" fmla="*/ 0 h 239"/>
                <a:gd name="T16" fmla="*/ 0 w 229"/>
                <a:gd name="T17" fmla="*/ 120 h 239"/>
                <a:gd name="T18" fmla="*/ 119 w 229"/>
                <a:gd name="T19" fmla="*/ 239 h 239"/>
                <a:gd name="T20" fmla="*/ 149 w 229"/>
                <a:gd name="T21" fmla="*/ 235 h 239"/>
                <a:gd name="T22" fmla="*/ 149 w 229"/>
                <a:gd name="T23" fmla="*/ 21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239">
                  <a:moveTo>
                    <a:pt x="149" y="218"/>
                  </a:moveTo>
                  <a:cubicBezTo>
                    <a:pt x="149" y="216"/>
                    <a:pt x="149" y="215"/>
                    <a:pt x="149" y="213"/>
                  </a:cubicBezTo>
                  <a:cubicBezTo>
                    <a:pt x="139" y="216"/>
                    <a:pt x="129" y="218"/>
                    <a:pt x="119" y="218"/>
                  </a:cubicBezTo>
                  <a:cubicBezTo>
                    <a:pt x="65" y="218"/>
                    <a:pt x="21" y="174"/>
                    <a:pt x="21" y="120"/>
                  </a:cubicBezTo>
                  <a:cubicBezTo>
                    <a:pt x="21" y="65"/>
                    <a:pt x="65" y="21"/>
                    <a:pt x="119" y="21"/>
                  </a:cubicBezTo>
                  <a:cubicBezTo>
                    <a:pt x="161" y="21"/>
                    <a:pt x="198" y="48"/>
                    <a:pt x="211" y="86"/>
                  </a:cubicBezTo>
                  <a:cubicBezTo>
                    <a:pt x="217" y="82"/>
                    <a:pt x="223" y="77"/>
                    <a:pt x="229" y="74"/>
                  </a:cubicBezTo>
                  <a:cubicBezTo>
                    <a:pt x="211" y="31"/>
                    <a:pt x="169" y="0"/>
                    <a:pt x="119" y="0"/>
                  </a:cubicBezTo>
                  <a:cubicBezTo>
                    <a:pt x="53" y="0"/>
                    <a:pt x="0" y="54"/>
                    <a:pt x="0" y="120"/>
                  </a:cubicBezTo>
                  <a:cubicBezTo>
                    <a:pt x="0" y="185"/>
                    <a:pt x="53" y="239"/>
                    <a:pt x="119" y="239"/>
                  </a:cubicBezTo>
                  <a:cubicBezTo>
                    <a:pt x="130" y="239"/>
                    <a:pt x="140" y="237"/>
                    <a:pt x="149" y="235"/>
                  </a:cubicBezTo>
                  <a:cubicBezTo>
                    <a:pt x="149" y="229"/>
                    <a:pt x="149" y="224"/>
                    <a:pt x="14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7">
              <a:extLst>
                <a:ext uri="{FF2B5EF4-FFF2-40B4-BE49-F238E27FC236}">
                  <a16:creationId xmlns:a16="http://schemas.microsoft.com/office/drawing/2014/main" id="{EE67B903-9D1E-4448-9D71-9CC1EE336786}"/>
                </a:ext>
              </a:extLst>
            </p:cNvPr>
            <p:cNvSpPr>
              <a:spLocks/>
            </p:cNvSpPr>
            <p:nvPr/>
          </p:nvSpPr>
          <p:spPr bwMode="auto">
            <a:xfrm>
              <a:off x="1114" y="1813"/>
              <a:ext cx="204" cy="247"/>
            </a:xfrm>
            <a:custGeom>
              <a:avLst/>
              <a:gdLst>
                <a:gd name="T0" fmla="*/ 241 w 244"/>
                <a:gd name="T1" fmla="*/ 79 h 296"/>
                <a:gd name="T2" fmla="*/ 53 w 244"/>
                <a:gd name="T3" fmla="*/ 0 h 296"/>
                <a:gd name="T4" fmla="*/ 53 w 244"/>
                <a:gd name="T5" fmla="*/ 0 h 296"/>
                <a:gd name="T6" fmla="*/ 9 w 244"/>
                <a:gd name="T7" fmla="*/ 3 h 296"/>
                <a:gd name="T8" fmla="*/ 0 w 244"/>
                <a:gd name="T9" fmla="*/ 25 h 296"/>
                <a:gd name="T10" fmla="*/ 53 w 244"/>
                <a:gd name="T11" fmla="*/ 20 h 296"/>
                <a:gd name="T12" fmla="*/ 53 w 244"/>
                <a:gd name="T13" fmla="*/ 20 h 296"/>
                <a:gd name="T14" fmla="*/ 223 w 244"/>
                <a:gd name="T15" fmla="*/ 91 h 296"/>
                <a:gd name="T16" fmla="*/ 223 w 244"/>
                <a:gd name="T17" fmla="*/ 296 h 296"/>
                <a:gd name="T18" fmla="*/ 244 w 244"/>
                <a:gd name="T19" fmla="*/ 296 h 296"/>
                <a:gd name="T20" fmla="*/ 244 w 244"/>
                <a:gd name="T21" fmla="*/ 82 h 296"/>
                <a:gd name="T22" fmla="*/ 241 w 244"/>
                <a:gd name="T23" fmla="*/ 7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96">
                  <a:moveTo>
                    <a:pt x="241" y="79"/>
                  </a:moveTo>
                  <a:cubicBezTo>
                    <a:pt x="186" y="23"/>
                    <a:pt x="131" y="0"/>
                    <a:pt x="53" y="0"/>
                  </a:cubicBezTo>
                  <a:cubicBezTo>
                    <a:pt x="53" y="0"/>
                    <a:pt x="53" y="0"/>
                    <a:pt x="53" y="0"/>
                  </a:cubicBezTo>
                  <a:cubicBezTo>
                    <a:pt x="38" y="0"/>
                    <a:pt x="23" y="1"/>
                    <a:pt x="9" y="3"/>
                  </a:cubicBezTo>
                  <a:cubicBezTo>
                    <a:pt x="6" y="11"/>
                    <a:pt x="3" y="18"/>
                    <a:pt x="0" y="25"/>
                  </a:cubicBezTo>
                  <a:cubicBezTo>
                    <a:pt x="17" y="22"/>
                    <a:pt x="35" y="20"/>
                    <a:pt x="53" y="20"/>
                  </a:cubicBezTo>
                  <a:cubicBezTo>
                    <a:pt x="53" y="20"/>
                    <a:pt x="53" y="20"/>
                    <a:pt x="53" y="20"/>
                  </a:cubicBezTo>
                  <a:cubicBezTo>
                    <a:pt x="113" y="20"/>
                    <a:pt x="165" y="33"/>
                    <a:pt x="223" y="91"/>
                  </a:cubicBezTo>
                  <a:cubicBezTo>
                    <a:pt x="223" y="296"/>
                    <a:pt x="223" y="296"/>
                    <a:pt x="223" y="296"/>
                  </a:cubicBezTo>
                  <a:cubicBezTo>
                    <a:pt x="244" y="296"/>
                    <a:pt x="244" y="296"/>
                    <a:pt x="244" y="296"/>
                  </a:cubicBezTo>
                  <a:cubicBezTo>
                    <a:pt x="244" y="82"/>
                    <a:pt x="244" y="82"/>
                    <a:pt x="244" y="82"/>
                  </a:cubicBezTo>
                  <a:lnTo>
                    <a:pt x="24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8">
              <a:extLst>
                <a:ext uri="{FF2B5EF4-FFF2-40B4-BE49-F238E27FC236}">
                  <a16:creationId xmlns:a16="http://schemas.microsoft.com/office/drawing/2014/main" id="{F926D571-32C5-4DFB-88E7-A07C99257792}"/>
                </a:ext>
              </a:extLst>
            </p:cNvPr>
            <p:cNvSpPr>
              <a:spLocks/>
            </p:cNvSpPr>
            <p:nvPr/>
          </p:nvSpPr>
          <p:spPr bwMode="auto">
            <a:xfrm>
              <a:off x="659" y="1813"/>
              <a:ext cx="198" cy="247"/>
            </a:xfrm>
            <a:custGeom>
              <a:avLst/>
              <a:gdLst>
                <a:gd name="T0" fmla="*/ 229 w 237"/>
                <a:gd name="T1" fmla="*/ 2 h 296"/>
                <a:gd name="T2" fmla="*/ 196 w 237"/>
                <a:gd name="T3" fmla="*/ 0 h 296"/>
                <a:gd name="T4" fmla="*/ 195 w 237"/>
                <a:gd name="T5" fmla="*/ 0 h 296"/>
                <a:gd name="T6" fmla="*/ 3 w 237"/>
                <a:gd name="T7" fmla="*/ 79 h 296"/>
                <a:gd name="T8" fmla="*/ 0 w 237"/>
                <a:gd name="T9" fmla="*/ 82 h 296"/>
                <a:gd name="T10" fmla="*/ 0 w 237"/>
                <a:gd name="T11" fmla="*/ 296 h 296"/>
                <a:gd name="T12" fmla="*/ 21 w 237"/>
                <a:gd name="T13" fmla="*/ 296 h 296"/>
                <a:gd name="T14" fmla="*/ 21 w 237"/>
                <a:gd name="T15" fmla="*/ 91 h 296"/>
                <a:gd name="T16" fmla="*/ 195 w 237"/>
                <a:gd name="T17" fmla="*/ 20 h 296"/>
                <a:gd name="T18" fmla="*/ 196 w 237"/>
                <a:gd name="T19" fmla="*/ 20 h 296"/>
                <a:gd name="T20" fmla="*/ 237 w 237"/>
                <a:gd name="T21" fmla="*/ 24 h 296"/>
                <a:gd name="T22" fmla="*/ 229 w 237"/>
                <a:gd name="T23" fmla="*/ 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96">
                  <a:moveTo>
                    <a:pt x="229" y="2"/>
                  </a:moveTo>
                  <a:cubicBezTo>
                    <a:pt x="218" y="0"/>
                    <a:pt x="207" y="0"/>
                    <a:pt x="196" y="0"/>
                  </a:cubicBezTo>
                  <a:cubicBezTo>
                    <a:pt x="195" y="0"/>
                    <a:pt x="195" y="0"/>
                    <a:pt x="195" y="0"/>
                  </a:cubicBezTo>
                  <a:cubicBezTo>
                    <a:pt x="115" y="0"/>
                    <a:pt x="58" y="23"/>
                    <a:pt x="3" y="79"/>
                  </a:cubicBezTo>
                  <a:cubicBezTo>
                    <a:pt x="0" y="82"/>
                    <a:pt x="0" y="82"/>
                    <a:pt x="0" y="82"/>
                  </a:cubicBezTo>
                  <a:cubicBezTo>
                    <a:pt x="0" y="296"/>
                    <a:pt x="0" y="296"/>
                    <a:pt x="0" y="296"/>
                  </a:cubicBezTo>
                  <a:cubicBezTo>
                    <a:pt x="21" y="296"/>
                    <a:pt x="21" y="296"/>
                    <a:pt x="21" y="296"/>
                  </a:cubicBezTo>
                  <a:cubicBezTo>
                    <a:pt x="21" y="91"/>
                    <a:pt x="21" y="91"/>
                    <a:pt x="21" y="91"/>
                  </a:cubicBezTo>
                  <a:cubicBezTo>
                    <a:pt x="71" y="41"/>
                    <a:pt x="122" y="20"/>
                    <a:pt x="195" y="20"/>
                  </a:cubicBezTo>
                  <a:cubicBezTo>
                    <a:pt x="195" y="20"/>
                    <a:pt x="195" y="20"/>
                    <a:pt x="196" y="20"/>
                  </a:cubicBezTo>
                  <a:cubicBezTo>
                    <a:pt x="210" y="20"/>
                    <a:pt x="224" y="22"/>
                    <a:pt x="237" y="24"/>
                  </a:cubicBezTo>
                  <a:cubicBezTo>
                    <a:pt x="234" y="16"/>
                    <a:pt x="231" y="9"/>
                    <a:pt x="2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
              <a:extLst>
                <a:ext uri="{FF2B5EF4-FFF2-40B4-BE49-F238E27FC236}">
                  <a16:creationId xmlns:a16="http://schemas.microsoft.com/office/drawing/2014/main" id="{6DF56C72-287A-48F4-BA07-A40E6E19537E}"/>
                </a:ext>
              </a:extLst>
            </p:cNvPr>
            <p:cNvSpPr>
              <a:spLocks noEditPoints="1"/>
            </p:cNvSpPr>
            <p:nvPr/>
          </p:nvSpPr>
          <p:spPr bwMode="auto">
            <a:xfrm>
              <a:off x="880" y="1665"/>
              <a:ext cx="215" cy="214"/>
            </a:xfrm>
            <a:custGeom>
              <a:avLst/>
              <a:gdLst>
                <a:gd name="T0" fmla="*/ 129 w 257"/>
                <a:gd name="T1" fmla="*/ 21 h 257"/>
                <a:gd name="T2" fmla="*/ 237 w 257"/>
                <a:gd name="T3" fmla="*/ 129 h 257"/>
                <a:gd name="T4" fmla="*/ 129 w 257"/>
                <a:gd name="T5" fmla="*/ 237 h 257"/>
                <a:gd name="T6" fmla="*/ 21 w 257"/>
                <a:gd name="T7" fmla="*/ 129 h 257"/>
                <a:gd name="T8" fmla="*/ 129 w 257"/>
                <a:gd name="T9" fmla="*/ 21 h 257"/>
                <a:gd name="T10" fmla="*/ 129 w 257"/>
                <a:gd name="T11" fmla="*/ 0 h 257"/>
                <a:gd name="T12" fmla="*/ 0 w 257"/>
                <a:gd name="T13" fmla="*/ 129 h 257"/>
                <a:gd name="T14" fmla="*/ 129 w 257"/>
                <a:gd name="T15" fmla="*/ 257 h 257"/>
                <a:gd name="T16" fmla="*/ 257 w 257"/>
                <a:gd name="T17" fmla="*/ 129 h 257"/>
                <a:gd name="T18" fmla="*/ 129 w 257"/>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57">
                  <a:moveTo>
                    <a:pt x="129" y="21"/>
                  </a:moveTo>
                  <a:cubicBezTo>
                    <a:pt x="188" y="21"/>
                    <a:pt x="237" y="70"/>
                    <a:pt x="237" y="129"/>
                  </a:cubicBezTo>
                  <a:cubicBezTo>
                    <a:pt x="237" y="188"/>
                    <a:pt x="188" y="237"/>
                    <a:pt x="129" y="237"/>
                  </a:cubicBezTo>
                  <a:cubicBezTo>
                    <a:pt x="69" y="237"/>
                    <a:pt x="21" y="188"/>
                    <a:pt x="21" y="129"/>
                  </a:cubicBezTo>
                  <a:cubicBezTo>
                    <a:pt x="21" y="70"/>
                    <a:pt x="69" y="21"/>
                    <a:pt x="129" y="21"/>
                  </a:cubicBezTo>
                  <a:moveTo>
                    <a:pt x="129" y="0"/>
                  </a:moveTo>
                  <a:cubicBezTo>
                    <a:pt x="58" y="0"/>
                    <a:pt x="0" y="58"/>
                    <a:pt x="0" y="129"/>
                  </a:cubicBezTo>
                  <a:cubicBezTo>
                    <a:pt x="0" y="200"/>
                    <a:pt x="58" y="257"/>
                    <a:pt x="129" y="257"/>
                  </a:cubicBezTo>
                  <a:cubicBezTo>
                    <a:pt x="200" y="257"/>
                    <a:pt x="257" y="200"/>
                    <a:pt x="257" y="129"/>
                  </a:cubicBezTo>
                  <a:cubicBezTo>
                    <a:pt x="257" y="58"/>
                    <a:pt x="200" y="0"/>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
              <a:extLst>
                <a:ext uri="{FF2B5EF4-FFF2-40B4-BE49-F238E27FC236}">
                  <a16:creationId xmlns:a16="http://schemas.microsoft.com/office/drawing/2014/main" id="{30884F44-066B-4CD1-A26B-C40097C4B3AA}"/>
                </a:ext>
              </a:extLst>
            </p:cNvPr>
            <p:cNvSpPr>
              <a:spLocks noEditPoints="1"/>
            </p:cNvSpPr>
            <p:nvPr/>
          </p:nvSpPr>
          <p:spPr bwMode="auto">
            <a:xfrm>
              <a:off x="813" y="1906"/>
              <a:ext cx="358" cy="287"/>
            </a:xfrm>
            <a:custGeom>
              <a:avLst/>
              <a:gdLst>
                <a:gd name="T0" fmla="*/ 216 w 428"/>
                <a:gd name="T1" fmla="*/ 0 h 345"/>
                <a:gd name="T2" fmla="*/ 428 w 428"/>
                <a:gd name="T3" fmla="*/ 100 h 345"/>
                <a:gd name="T4" fmla="*/ 428 w 428"/>
                <a:gd name="T5" fmla="*/ 300 h 345"/>
                <a:gd name="T6" fmla="*/ 384 w 428"/>
                <a:gd name="T7" fmla="*/ 345 h 345"/>
                <a:gd name="T8" fmla="*/ 43 w 428"/>
                <a:gd name="T9" fmla="*/ 345 h 345"/>
                <a:gd name="T10" fmla="*/ 0 w 428"/>
                <a:gd name="T11" fmla="*/ 300 h 345"/>
                <a:gd name="T12" fmla="*/ 0 w 428"/>
                <a:gd name="T13" fmla="*/ 100 h 345"/>
                <a:gd name="T14" fmla="*/ 216 w 428"/>
                <a:gd name="T15" fmla="*/ 0 h 345"/>
                <a:gd name="T16" fmla="*/ 216 w 428"/>
                <a:gd name="T17" fmla="*/ 0 h 345"/>
                <a:gd name="T18" fmla="*/ 216 w 428"/>
                <a:gd name="T19" fmla="*/ 21 h 345"/>
                <a:gd name="T20" fmla="*/ 21 w 428"/>
                <a:gd name="T21" fmla="*/ 107 h 345"/>
                <a:gd name="T22" fmla="*/ 20 w 428"/>
                <a:gd name="T23" fmla="*/ 300 h 345"/>
                <a:gd name="T24" fmla="*/ 44 w 428"/>
                <a:gd name="T25" fmla="*/ 324 h 345"/>
                <a:gd name="T26" fmla="*/ 384 w 428"/>
                <a:gd name="T27" fmla="*/ 324 h 345"/>
                <a:gd name="T28" fmla="*/ 407 w 428"/>
                <a:gd name="T29" fmla="*/ 300 h 345"/>
                <a:gd name="T30" fmla="*/ 407 w 428"/>
                <a:gd name="T31" fmla="*/ 108 h 345"/>
                <a:gd name="T32" fmla="*/ 216 w 428"/>
                <a:gd name="T33" fmla="*/ 2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8" h="345">
                  <a:moveTo>
                    <a:pt x="216" y="0"/>
                  </a:moveTo>
                  <a:cubicBezTo>
                    <a:pt x="289" y="0"/>
                    <a:pt x="366" y="28"/>
                    <a:pt x="428" y="100"/>
                  </a:cubicBezTo>
                  <a:cubicBezTo>
                    <a:pt x="428" y="300"/>
                    <a:pt x="428" y="300"/>
                    <a:pt x="428" y="300"/>
                  </a:cubicBezTo>
                  <a:cubicBezTo>
                    <a:pt x="428" y="321"/>
                    <a:pt x="409" y="345"/>
                    <a:pt x="384" y="345"/>
                  </a:cubicBezTo>
                  <a:cubicBezTo>
                    <a:pt x="43" y="345"/>
                    <a:pt x="43" y="345"/>
                    <a:pt x="43" y="345"/>
                  </a:cubicBezTo>
                  <a:cubicBezTo>
                    <a:pt x="17" y="344"/>
                    <a:pt x="0" y="321"/>
                    <a:pt x="0" y="300"/>
                  </a:cubicBezTo>
                  <a:cubicBezTo>
                    <a:pt x="0" y="100"/>
                    <a:pt x="0" y="100"/>
                    <a:pt x="0" y="100"/>
                  </a:cubicBezTo>
                  <a:cubicBezTo>
                    <a:pt x="54" y="29"/>
                    <a:pt x="142" y="1"/>
                    <a:pt x="216" y="0"/>
                  </a:cubicBezTo>
                  <a:cubicBezTo>
                    <a:pt x="216" y="0"/>
                    <a:pt x="216" y="0"/>
                    <a:pt x="216" y="0"/>
                  </a:cubicBezTo>
                  <a:moveTo>
                    <a:pt x="216" y="21"/>
                  </a:moveTo>
                  <a:cubicBezTo>
                    <a:pt x="137" y="21"/>
                    <a:pt x="64" y="53"/>
                    <a:pt x="21" y="107"/>
                  </a:cubicBezTo>
                  <a:cubicBezTo>
                    <a:pt x="20" y="300"/>
                    <a:pt x="20" y="300"/>
                    <a:pt x="20" y="300"/>
                  </a:cubicBezTo>
                  <a:cubicBezTo>
                    <a:pt x="20" y="309"/>
                    <a:pt x="29" y="324"/>
                    <a:pt x="44" y="324"/>
                  </a:cubicBezTo>
                  <a:cubicBezTo>
                    <a:pt x="384" y="324"/>
                    <a:pt x="384" y="324"/>
                    <a:pt x="384" y="324"/>
                  </a:cubicBezTo>
                  <a:cubicBezTo>
                    <a:pt x="397" y="324"/>
                    <a:pt x="407" y="311"/>
                    <a:pt x="407" y="300"/>
                  </a:cubicBezTo>
                  <a:cubicBezTo>
                    <a:pt x="407" y="108"/>
                    <a:pt x="407" y="108"/>
                    <a:pt x="407" y="108"/>
                  </a:cubicBezTo>
                  <a:cubicBezTo>
                    <a:pt x="342" y="36"/>
                    <a:pt x="267" y="21"/>
                    <a:pt x="216"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532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1719A0-52F5-43F4-8EA4-DF9C321B785D}"/>
              </a:ext>
            </a:extLst>
          </p:cNvPr>
          <p:cNvSpPr>
            <a:spLocks noGrp="1"/>
          </p:cNvSpPr>
          <p:nvPr>
            <p:ph type="title"/>
          </p:nvPr>
        </p:nvSpPr>
        <p:spPr/>
        <p:txBody>
          <a:bodyPr/>
          <a:lstStyle/>
          <a:p>
            <a:r>
              <a:rPr lang="en-US" dirty="0"/>
              <a:t>Five Icons</a:t>
            </a:r>
          </a:p>
        </p:txBody>
      </p:sp>
      <p:sp>
        <p:nvSpPr>
          <p:cNvPr id="8" name="Subtitle 7">
            <a:extLst>
              <a:ext uri="{FF2B5EF4-FFF2-40B4-BE49-F238E27FC236}">
                <a16:creationId xmlns:a16="http://schemas.microsoft.com/office/drawing/2014/main" id="{B8C20014-D2A6-4D39-9524-DD330DAE54D9}"/>
              </a:ext>
            </a:extLst>
          </p:cNvPr>
          <p:cNvSpPr>
            <a:spLocks noGrp="1"/>
          </p:cNvSpPr>
          <p:nvPr>
            <p:ph type="subTitle" idx="10"/>
          </p:nvPr>
        </p:nvSpPr>
        <p:spPr/>
        <p:txBody>
          <a:bodyPr/>
          <a:lstStyle/>
          <a:p>
            <a:r>
              <a:rPr lang="en-US"/>
              <a:t>Click to edit optional subtitle</a:t>
            </a:r>
            <a:endParaRPr lang="en-US" dirty="0"/>
          </a:p>
        </p:txBody>
      </p:sp>
      <p:sp>
        <p:nvSpPr>
          <p:cNvPr id="10" name="Content Placeholder 9">
            <a:extLst>
              <a:ext uri="{FF2B5EF4-FFF2-40B4-BE49-F238E27FC236}">
                <a16:creationId xmlns:a16="http://schemas.microsoft.com/office/drawing/2014/main" id="{930DA47A-EAEA-485E-8648-D027663B58DF}"/>
              </a:ext>
            </a:extLst>
          </p:cNvPr>
          <p:cNvSpPr>
            <a:spLocks noGrp="1"/>
          </p:cNvSpPr>
          <p:nvPr>
            <p:ph type="body" sz="quarter" idx="19"/>
          </p:nvPr>
        </p:nvSpPr>
        <p:spPr/>
        <p:txBody>
          <a:bodyPr/>
          <a:lstStyle/>
          <a:p>
            <a:r>
              <a:rPr lang="en-US" dirty="0"/>
              <a:t>Item 1</a:t>
            </a:r>
          </a:p>
          <a:p>
            <a:pPr lvl="1"/>
            <a:r>
              <a:rPr lang="en-US" dirty="0"/>
              <a:t>Hit the Tab key </a:t>
            </a:r>
            <a:br>
              <a:rPr lang="en-US" dirty="0"/>
            </a:br>
            <a:r>
              <a:rPr lang="en-US" dirty="0"/>
              <a:t>to access the secondary</a:t>
            </a:r>
            <a:br>
              <a:rPr lang="en-US" dirty="0"/>
            </a:br>
            <a:r>
              <a:rPr lang="en-US" dirty="0"/>
              <a:t>text style</a:t>
            </a:r>
          </a:p>
        </p:txBody>
      </p:sp>
      <p:sp>
        <p:nvSpPr>
          <p:cNvPr id="11" name="Content Placeholder 10">
            <a:extLst>
              <a:ext uri="{FF2B5EF4-FFF2-40B4-BE49-F238E27FC236}">
                <a16:creationId xmlns:a16="http://schemas.microsoft.com/office/drawing/2014/main" id="{A6456646-3849-4E07-AEDB-179A06B34507}"/>
              </a:ext>
            </a:extLst>
          </p:cNvPr>
          <p:cNvSpPr>
            <a:spLocks noGrp="1"/>
          </p:cNvSpPr>
          <p:nvPr>
            <p:ph type="body" sz="quarter" idx="20"/>
          </p:nvPr>
        </p:nvSpPr>
        <p:spPr/>
        <p:txBody>
          <a:bodyPr/>
          <a:lstStyle/>
          <a:p>
            <a:r>
              <a:rPr lang="en-US" dirty="0"/>
              <a:t>Item 2</a:t>
            </a:r>
          </a:p>
          <a:p>
            <a:pPr lvl="1"/>
            <a:r>
              <a:rPr lang="en-US" dirty="0"/>
              <a:t>Hit the Tab key </a:t>
            </a:r>
            <a:br>
              <a:rPr lang="en-US" dirty="0"/>
            </a:br>
            <a:r>
              <a:rPr lang="en-US" dirty="0"/>
              <a:t>to access the secondary</a:t>
            </a:r>
            <a:br>
              <a:rPr lang="en-US" dirty="0"/>
            </a:br>
            <a:r>
              <a:rPr lang="en-US" dirty="0"/>
              <a:t>text style</a:t>
            </a:r>
          </a:p>
        </p:txBody>
      </p:sp>
      <p:sp>
        <p:nvSpPr>
          <p:cNvPr id="12" name="Content Placeholder 11">
            <a:extLst>
              <a:ext uri="{FF2B5EF4-FFF2-40B4-BE49-F238E27FC236}">
                <a16:creationId xmlns:a16="http://schemas.microsoft.com/office/drawing/2014/main" id="{76FC9ADD-4E2A-40F4-A233-C0D2F76409CF}"/>
              </a:ext>
            </a:extLst>
          </p:cNvPr>
          <p:cNvSpPr>
            <a:spLocks noGrp="1"/>
          </p:cNvSpPr>
          <p:nvPr>
            <p:ph type="body" sz="quarter" idx="21"/>
          </p:nvPr>
        </p:nvSpPr>
        <p:spPr/>
        <p:txBody>
          <a:bodyPr/>
          <a:lstStyle/>
          <a:p>
            <a:r>
              <a:rPr lang="en-US" dirty="0"/>
              <a:t>Item 3</a:t>
            </a:r>
          </a:p>
          <a:p>
            <a:pPr lvl="1"/>
            <a:r>
              <a:rPr lang="en-US" dirty="0"/>
              <a:t>Hit the Tab key </a:t>
            </a:r>
            <a:br>
              <a:rPr lang="en-US" dirty="0"/>
            </a:br>
            <a:r>
              <a:rPr lang="en-US" dirty="0"/>
              <a:t>to access the secondary</a:t>
            </a:r>
            <a:br>
              <a:rPr lang="en-US" dirty="0"/>
            </a:br>
            <a:r>
              <a:rPr lang="en-US" dirty="0"/>
              <a:t>text style</a:t>
            </a:r>
          </a:p>
        </p:txBody>
      </p:sp>
      <p:sp>
        <p:nvSpPr>
          <p:cNvPr id="3" name="Content Placeholder 2">
            <a:extLst>
              <a:ext uri="{FF2B5EF4-FFF2-40B4-BE49-F238E27FC236}">
                <a16:creationId xmlns:a16="http://schemas.microsoft.com/office/drawing/2014/main" id="{39D76B58-FE3B-4AD5-82E3-7362337DBC10}"/>
              </a:ext>
            </a:extLst>
          </p:cNvPr>
          <p:cNvSpPr>
            <a:spLocks noGrp="1"/>
          </p:cNvSpPr>
          <p:nvPr>
            <p:ph type="body" sz="quarter" idx="22"/>
          </p:nvPr>
        </p:nvSpPr>
        <p:spPr/>
        <p:txBody>
          <a:bodyPr/>
          <a:lstStyle/>
          <a:p>
            <a:r>
              <a:rPr lang="en-US" dirty="0"/>
              <a:t>Item 4</a:t>
            </a:r>
          </a:p>
          <a:p>
            <a:pPr lvl="1"/>
            <a:r>
              <a:rPr lang="en-US" dirty="0"/>
              <a:t>Hit the Tab key </a:t>
            </a:r>
            <a:br>
              <a:rPr lang="en-US" dirty="0"/>
            </a:br>
            <a:r>
              <a:rPr lang="en-US" dirty="0"/>
              <a:t>to access the secondary</a:t>
            </a:r>
            <a:br>
              <a:rPr lang="en-US" dirty="0"/>
            </a:br>
            <a:r>
              <a:rPr lang="en-US" dirty="0"/>
              <a:t>text style</a:t>
            </a:r>
          </a:p>
        </p:txBody>
      </p:sp>
      <p:sp>
        <p:nvSpPr>
          <p:cNvPr id="4" name="Content Placeholder 3">
            <a:extLst>
              <a:ext uri="{FF2B5EF4-FFF2-40B4-BE49-F238E27FC236}">
                <a16:creationId xmlns:a16="http://schemas.microsoft.com/office/drawing/2014/main" id="{0CDB3CD5-D607-49F3-AF66-8BE518FA2B8D}"/>
              </a:ext>
            </a:extLst>
          </p:cNvPr>
          <p:cNvSpPr>
            <a:spLocks noGrp="1"/>
          </p:cNvSpPr>
          <p:nvPr>
            <p:ph type="body" sz="quarter" idx="23"/>
          </p:nvPr>
        </p:nvSpPr>
        <p:spPr/>
        <p:txBody>
          <a:bodyPr/>
          <a:lstStyle/>
          <a:p>
            <a:r>
              <a:rPr lang="en-US" dirty="0"/>
              <a:t>Item 5</a:t>
            </a:r>
          </a:p>
          <a:p>
            <a:pPr lvl="1"/>
            <a:r>
              <a:rPr lang="en-US" dirty="0"/>
              <a:t>Hit the Tab key </a:t>
            </a:r>
            <a:br>
              <a:rPr lang="en-US" dirty="0"/>
            </a:br>
            <a:r>
              <a:rPr lang="en-US" dirty="0"/>
              <a:t>to access the secondary</a:t>
            </a:r>
            <a:br>
              <a:rPr lang="en-US" dirty="0"/>
            </a:br>
            <a:r>
              <a:rPr lang="en-US" dirty="0"/>
              <a:t>text style</a:t>
            </a:r>
          </a:p>
        </p:txBody>
      </p:sp>
      <p:grpSp>
        <p:nvGrpSpPr>
          <p:cNvPr id="39" name="Group 38">
            <a:extLst>
              <a:ext uri="{FF2B5EF4-FFF2-40B4-BE49-F238E27FC236}">
                <a16:creationId xmlns:a16="http://schemas.microsoft.com/office/drawing/2014/main" id="{7AA2485E-CD38-4B93-B71E-FAAD4039D497}"/>
              </a:ext>
            </a:extLst>
          </p:cNvPr>
          <p:cNvGrpSpPr>
            <a:grpSpLocks noChangeAspect="1"/>
          </p:cNvGrpSpPr>
          <p:nvPr/>
        </p:nvGrpSpPr>
        <p:grpSpPr>
          <a:xfrm>
            <a:off x="5579350" y="2293522"/>
            <a:ext cx="1040286" cy="1163296"/>
            <a:chOff x="7880556" y="203023"/>
            <a:chExt cx="1087438" cy="1216026"/>
          </a:xfrm>
          <a:solidFill>
            <a:schemeClr val="bg1"/>
          </a:solidFill>
        </p:grpSpPr>
        <p:sp>
          <p:nvSpPr>
            <p:cNvPr id="40" name="Freeform 5">
              <a:extLst>
                <a:ext uri="{FF2B5EF4-FFF2-40B4-BE49-F238E27FC236}">
                  <a16:creationId xmlns:a16="http://schemas.microsoft.com/office/drawing/2014/main" id="{0219CCD6-60A2-438F-8683-C05AA173790A}"/>
                </a:ext>
              </a:extLst>
            </p:cNvPr>
            <p:cNvSpPr>
              <a:spLocks noEditPoints="1"/>
            </p:cNvSpPr>
            <p:nvPr/>
          </p:nvSpPr>
          <p:spPr bwMode="auto">
            <a:xfrm>
              <a:off x="8066294" y="626886"/>
              <a:ext cx="715963" cy="404813"/>
            </a:xfrm>
            <a:custGeom>
              <a:avLst/>
              <a:gdLst>
                <a:gd name="T0" fmla="*/ 247 w 494"/>
                <a:gd name="T1" fmla="*/ 22 h 280"/>
                <a:gd name="T2" fmla="*/ 467 w 494"/>
                <a:gd name="T3" fmla="*/ 122 h 280"/>
                <a:gd name="T4" fmla="*/ 472 w 494"/>
                <a:gd name="T5" fmla="*/ 135 h 280"/>
                <a:gd name="T6" fmla="*/ 472 w 494"/>
                <a:gd name="T7" fmla="*/ 240 h 280"/>
                <a:gd name="T8" fmla="*/ 456 w 494"/>
                <a:gd name="T9" fmla="*/ 258 h 280"/>
                <a:gd name="T10" fmla="*/ 38 w 494"/>
                <a:gd name="T11" fmla="*/ 258 h 280"/>
                <a:gd name="T12" fmla="*/ 22 w 494"/>
                <a:gd name="T13" fmla="*/ 240 h 280"/>
                <a:gd name="T14" fmla="*/ 22 w 494"/>
                <a:gd name="T15" fmla="*/ 135 h 280"/>
                <a:gd name="T16" fmla="*/ 27 w 494"/>
                <a:gd name="T17" fmla="*/ 122 h 280"/>
                <a:gd name="T18" fmla="*/ 38 w 494"/>
                <a:gd name="T19" fmla="*/ 110 h 280"/>
                <a:gd name="T20" fmla="*/ 247 w 494"/>
                <a:gd name="T21" fmla="*/ 22 h 280"/>
                <a:gd name="T22" fmla="*/ 247 w 494"/>
                <a:gd name="T23" fmla="*/ 0 h 280"/>
                <a:gd name="T24" fmla="*/ 23 w 494"/>
                <a:gd name="T25" fmla="*/ 94 h 280"/>
                <a:gd name="T26" fmla="*/ 10 w 494"/>
                <a:gd name="T27" fmla="*/ 107 h 280"/>
                <a:gd name="T28" fmla="*/ 0 w 494"/>
                <a:gd name="T29" fmla="*/ 135 h 280"/>
                <a:gd name="T30" fmla="*/ 0 w 494"/>
                <a:gd name="T31" fmla="*/ 240 h 280"/>
                <a:gd name="T32" fmla="*/ 38 w 494"/>
                <a:gd name="T33" fmla="*/ 280 h 280"/>
                <a:gd name="T34" fmla="*/ 456 w 494"/>
                <a:gd name="T35" fmla="*/ 280 h 280"/>
                <a:gd name="T36" fmla="*/ 494 w 494"/>
                <a:gd name="T37" fmla="*/ 240 h 280"/>
                <a:gd name="T38" fmla="*/ 494 w 494"/>
                <a:gd name="T39" fmla="*/ 135 h 280"/>
                <a:gd name="T40" fmla="*/ 484 w 494"/>
                <a:gd name="T41" fmla="*/ 107 h 280"/>
                <a:gd name="T42" fmla="*/ 247 w 494"/>
                <a:gd name="T4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4" h="280">
                  <a:moveTo>
                    <a:pt x="247" y="22"/>
                  </a:moveTo>
                  <a:cubicBezTo>
                    <a:pt x="331" y="22"/>
                    <a:pt x="409" y="58"/>
                    <a:pt x="467" y="122"/>
                  </a:cubicBezTo>
                  <a:cubicBezTo>
                    <a:pt x="470" y="125"/>
                    <a:pt x="472" y="130"/>
                    <a:pt x="472" y="135"/>
                  </a:cubicBezTo>
                  <a:cubicBezTo>
                    <a:pt x="472" y="240"/>
                    <a:pt x="472" y="240"/>
                    <a:pt x="472" y="240"/>
                  </a:cubicBezTo>
                  <a:cubicBezTo>
                    <a:pt x="472" y="250"/>
                    <a:pt x="464" y="258"/>
                    <a:pt x="456" y="258"/>
                  </a:cubicBezTo>
                  <a:cubicBezTo>
                    <a:pt x="38" y="258"/>
                    <a:pt x="38" y="258"/>
                    <a:pt x="38" y="258"/>
                  </a:cubicBezTo>
                  <a:cubicBezTo>
                    <a:pt x="29" y="258"/>
                    <a:pt x="22" y="250"/>
                    <a:pt x="22" y="240"/>
                  </a:cubicBezTo>
                  <a:cubicBezTo>
                    <a:pt x="22" y="135"/>
                    <a:pt x="22" y="135"/>
                    <a:pt x="22" y="135"/>
                  </a:cubicBezTo>
                  <a:cubicBezTo>
                    <a:pt x="22" y="130"/>
                    <a:pt x="24" y="125"/>
                    <a:pt x="27" y="122"/>
                  </a:cubicBezTo>
                  <a:cubicBezTo>
                    <a:pt x="30" y="118"/>
                    <a:pt x="34" y="114"/>
                    <a:pt x="38" y="110"/>
                  </a:cubicBezTo>
                  <a:cubicBezTo>
                    <a:pt x="95" y="53"/>
                    <a:pt x="169" y="22"/>
                    <a:pt x="247" y="22"/>
                  </a:cubicBezTo>
                  <a:moveTo>
                    <a:pt x="247" y="0"/>
                  </a:moveTo>
                  <a:cubicBezTo>
                    <a:pt x="166" y="0"/>
                    <a:pt x="86" y="31"/>
                    <a:pt x="23" y="94"/>
                  </a:cubicBezTo>
                  <a:cubicBezTo>
                    <a:pt x="18" y="98"/>
                    <a:pt x="14" y="103"/>
                    <a:pt x="10" y="107"/>
                  </a:cubicBezTo>
                  <a:cubicBezTo>
                    <a:pt x="3" y="115"/>
                    <a:pt x="0" y="125"/>
                    <a:pt x="0" y="135"/>
                  </a:cubicBezTo>
                  <a:cubicBezTo>
                    <a:pt x="0" y="240"/>
                    <a:pt x="0" y="240"/>
                    <a:pt x="0" y="240"/>
                  </a:cubicBezTo>
                  <a:cubicBezTo>
                    <a:pt x="0" y="262"/>
                    <a:pt x="17" y="280"/>
                    <a:pt x="38" y="280"/>
                  </a:cubicBezTo>
                  <a:cubicBezTo>
                    <a:pt x="456" y="280"/>
                    <a:pt x="456" y="280"/>
                    <a:pt x="456" y="280"/>
                  </a:cubicBezTo>
                  <a:cubicBezTo>
                    <a:pt x="477" y="280"/>
                    <a:pt x="494" y="262"/>
                    <a:pt x="494" y="240"/>
                  </a:cubicBezTo>
                  <a:cubicBezTo>
                    <a:pt x="494" y="135"/>
                    <a:pt x="494" y="135"/>
                    <a:pt x="494" y="135"/>
                  </a:cubicBezTo>
                  <a:cubicBezTo>
                    <a:pt x="494" y="125"/>
                    <a:pt x="490" y="115"/>
                    <a:pt x="484" y="107"/>
                  </a:cubicBezTo>
                  <a:cubicBezTo>
                    <a:pt x="419" y="36"/>
                    <a:pt x="333" y="0"/>
                    <a:pt x="2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F12B44FF-74E5-47F2-9AEA-0C5180B14645}"/>
                </a:ext>
              </a:extLst>
            </p:cNvPr>
            <p:cNvSpPr>
              <a:spLocks noEditPoints="1"/>
            </p:cNvSpPr>
            <p:nvPr/>
          </p:nvSpPr>
          <p:spPr bwMode="auto">
            <a:xfrm>
              <a:off x="8231394" y="203023"/>
              <a:ext cx="385763" cy="385763"/>
            </a:xfrm>
            <a:custGeom>
              <a:avLst/>
              <a:gdLst>
                <a:gd name="T0" fmla="*/ 133 w 266"/>
                <a:gd name="T1" fmla="*/ 22 h 267"/>
                <a:gd name="T2" fmla="*/ 244 w 266"/>
                <a:gd name="T3" fmla="*/ 133 h 267"/>
                <a:gd name="T4" fmla="*/ 133 w 266"/>
                <a:gd name="T5" fmla="*/ 245 h 267"/>
                <a:gd name="T6" fmla="*/ 22 w 266"/>
                <a:gd name="T7" fmla="*/ 133 h 267"/>
                <a:gd name="T8" fmla="*/ 133 w 266"/>
                <a:gd name="T9" fmla="*/ 22 h 267"/>
                <a:gd name="T10" fmla="*/ 133 w 266"/>
                <a:gd name="T11" fmla="*/ 0 h 267"/>
                <a:gd name="T12" fmla="*/ 0 w 266"/>
                <a:gd name="T13" fmla="*/ 133 h 267"/>
                <a:gd name="T14" fmla="*/ 133 w 266"/>
                <a:gd name="T15" fmla="*/ 267 h 267"/>
                <a:gd name="T16" fmla="*/ 266 w 266"/>
                <a:gd name="T17" fmla="*/ 133 h 267"/>
                <a:gd name="T18" fmla="*/ 133 w 266"/>
                <a:gd name="T1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7">
                  <a:moveTo>
                    <a:pt x="133" y="22"/>
                  </a:moveTo>
                  <a:cubicBezTo>
                    <a:pt x="194" y="22"/>
                    <a:pt x="244" y="72"/>
                    <a:pt x="244" y="133"/>
                  </a:cubicBezTo>
                  <a:cubicBezTo>
                    <a:pt x="244" y="195"/>
                    <a:pt x="194" y="245"/>
                    <a:pt x="133" y="245"/>
                  </a:cubicBezTo>
                  <a:cubicBezTo>
                    <a:pt x="71" y="245"/>
                    <a:pt x="22" y="195"/>
                    <a:pt x="22" y="133"/>
                  </a:cubicBezTo>
                  <a:cubicBezTo>
                    <a:pt x="22" y="72"/>
                    <a:pt x="71" y="22"/>
                    <a:pt x="133" y="22"/>
                  </a:cubicBezTo>
                  <a:moveTo>
                    <a:pt x="133" y="0"/>
                  </a:moveTo>
                  <a:cubicBezTo>
                    <a:pt x="59" y="0"/>
                    <a:pt x="0" y="60"/>
                    <a:pt x="0" y="133"/>
                  </a:cubicBezTo>
                  <a:cubicBezTo>
                    <a:pt x="0" y="207"/>
                    <a:pt x="59" y="267"/>
                    <a:pt x="133" y="267"/>
                  </a:cubicBezTo>
                  <a:cubicBezTo>
                    <a:pt x="206" y="267"/>
                    <a:pt x="266" y="207"/>
                    <a:pt x="266" y="133"/>
                  </a:cubicBezTo>
                  <a:cubicBezTo>
                    <a:pt x="266" y="60"/>
                    <a:pt x="206" y="0"/>
                    <a:pt x="1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45BAE53E-C0CF-4838-8B81-E54F16786BD4}"/>
                </a:ext>
              </a:extLst>
            </p:cNvPr>
            <p:cNvSpPr>
              <a:spLocks noEditPoints="1"/>
            </p:cNvSpPr>
            <p:nvPr/>
          </p:nvSpPr>
          <p:spPr bwMode="auto">
            <a:xfrm>
              <a:off x="7880556" y="1099961"/>
              <a:ext cx="1087438" cy="319088"/>
            </a:xfrm>
            <a:custGeom>
              <a:avLst/>
              <a:gdLst>
                <a:gd name="T0" fmla="*/ 696 w 752"/>
                <a:gd name="T1" fmla="*/ 89 h 221"/>
                <a:gd name="T2" fmla="*/ 696 w 752"/>
                <a:gd name="T3" fmla="*/ 0 h 221"/>
                <a:gd name="T4" fmla="*/ 55 w 752"/>
                <a:gd name="T5" fmla="*/ 0 h 221"/>
                <a:gd name="T6" fmla="*/ 55 w 752"/>
                <a:gd name="T7" fmla="*/ 90 h 221"/>
                <a:gd name="T8" fmla="*/ 0 w 752"/>
                <a:gd name="T9" fmla="*/ 155 h 221"/>
                <a:gd name="T10" fmla="*/ 66 w 752"/>
                <a:gd name="T11" fmla="*/ 221 h 221"/>
                <a:gd name="T12" fmla="*/ 132 w 752"/>
                <a:gd name="T13" fmla="*/ 155 h 221"/>
                <a:gd name="T14" fmla="*/ 77 w 752"/>
                <a:gd name="T15" fmla="*/ 90 h 221"/>
                <a:gd name="T16" fmla="*/ 77 w 752"/>
                <a:gd name="T17" fmla="*/ 23 h 221"/>
                <a:gd name="T18" fmla="*/ 363 w 752"/>
                <a:gd name="T19" fmla="*/ 23 h 221"/>
                <a:gd name="T20" fmla="*/ 363 w 752"/>
                <a:gd name="T21" fmla="*/ 90 h 221"/>
                <a:gd name="T22" fmla="*/ 307 w 752"/>
                <a:gd name="T23" fmla="*/ 155 h 221"/>
                <a:gd name="T24" fmla="*/ 374 w 752"/>
                <a:gd name="T25" fmla="*/ 221 h 221"/>
                <a:gd name="T26" fmla="*/ 440 w 752"/>
                <a:gd name="T27" fmla="*/ 155 h 221"/>
                <a:gd name="T28" fmla="*/ 385 w 752"/>
                <a:gd name="T29" fmla="*/ 90 h 221"/>
                <a:gd name="T30" fmla="*/ 385 w 752"/>
                <a:gd name="T31" fmla="*/ 23 h 221"/>
                <a:gd name="T32" fmla="*/ 674 w 752"/>
                <a:gd name="T33" fmla="*/ 23 h 221"/>
                <a:gd name="T34" fmla="*/ 674 w 752"/>
                <a:gd name="T35" fmla="*/ 90 h 221"/>
                <a:gd name="T36" fmla="*/ 619 w 752"/>
                <a:gd name="T37" fmla="*/ 155 h 221"/>
                <a:gd name="T38" fmla="*/ 686 w 752"/>
                <a:gd name="T39" fmla="*/ 221 h 221"/>
                <a:gd name="T40" fmla="*/ 752 w 752"/>
                <a:gd name="T41" fmla="*/ 155 h 221"/>
                <a:gd name="T42" fmla="*/ 696 w 752"/>
                <a:gd name="T43" fmla="*/ 89 h 221"/>
                <a:gd name="T44" fmla="*/ 110 w 752"/>
                <a:gd name="T45" fmla="*/ 155 h 221"/>
                <a:gd name="T46" fmla="*/ 66 w 752"/>
                <a:gd name="T47" fmla="*/ 199 h 221"/>
                <a:gd name="T48" fmla="*/ 22 w 752"/>
                <a:gd name="T49" fmla="*/ 155 h 221"/>
                <a:gd name="T50" fmla="*/ 66 w 752"/>
                <a:gd name="T51" fmla="*/ 111 h 221"/>
                <a:gd name="T52" fmla="*/ 110 w 752"/>
                <a:gd name="T53" fmla="*/ 155 h 221"/>
                <a:gd name="T54" fmla="*/ 418 w 752"/>
                <a:gd name="T55" fmla="*/ 155 h 221"/>
                <a:gd name="T56" fmla="*/ 374 w 752"/>
                <a:gd name="T57" fmla="*/ 199 h 221"/>
                <a:gd name="T58" fmla="*/ 329 w 752"/>
                <a:gd name="T59" fmla="*/ 155 h 221"/>
                <a:gd name="T60" fmla="*/ 374 w 752"/>
                <a:gd name="T61" fmla="*/ 111 h 221"/>
                <a:gd name="T62" fmla="*/ 418 w 752"/>
                <a:gd name="T63" fmla="*/ 155 h 221"/>
                <a:gd name="T64" fmla="*/ 686 w 752"/>
                <a:gd name="T65" fmla="*/ 199 h 221"/>
                <a:gd name="T66" fmla="*/ 641 w 752"/>
                <a:gd name="T67" fmla="*/ 155 h 221"/>
                <a:gd name="T68" fmla="*/ 686 w 752"/>
                <a:gd name="T69" fmla="*/ 111 h 221"/>
                <a:gd name="T70" fmla="*/ 730 w 752"/>
                <a:gd name="T71" fmla="*/ 155 h 221"/>
                <a:gd name="T72" fmla="*/ 686 w 752"/>
                <a:gd name="T73"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221">
                  <a:moveTo>
                    <a:pt x="696" y="89"/>
                  </a:moveTo>
                  <a:cubicBezTo>
                    <a:pt x="696" y="0"/>
                    <a:pt x="696" y="0"/>
                    <a:pt x="696" y="0"/>
                  </a:cubicBezTo>
                  <a:cubicBezTo>
                    <a:pt x="55" y="0"/>
                    <a:pt x="55" y="0"/>
                    <a:pt x="55" y="0"/>
                  </a:cubicBezTo>
                  <a:cubicBezTo>
                    <a:pt x="55" y="90"/>
                    <a:pt x="55" y="90"/>
                    <a:pt x="55" y="90"/>
                  </a:cubicBezTo>
                  <a:cubicBezTo>
                    <a:pt x="24" y="95"/>
                    <a:pt x="0" y="122"/>
                    <a:pt x="0" y="155"/>
                  </a:cubicBezTo>
                  <a:cubicBezTo>
                    <a:pt x="0" y="191"/>
                    <a:pt x="29" y="221"/>
                    <a:pt x="66" y="221"/>
                  </a:cubicBezTo>
                  <a:cubicBezTo>
                    <a:pt x="102" y="221"/>
                    <a:pt x="132" y="191"/>
                    <a:pt x="132" y="155"/>
                  </a:cubicBezTo>
                  <a:cubicBezTo>
                    <a:pt x="132" y="122"/>
                    <a:pt x="108" y="95"/>
                    <a:pt x="77" y="90"/>
                  </a:cubicBezTo>
                  <a:cubicBezTo>
                    <a:pt x="77" y="23"/>
                    <a:pt x="77" y="23"/>
                    <a:pt x="77" y="23"/>
                  </a:cubicBezTo>
                  <a:cubicBezTo>
                    <a:pt x="363" y="23"/>
                    <a:pt x="363" y="23"/>
                    <a:pt x="363" y="23"/>
                  </a:cubicBezTo>
                  <a:cubicBezTo>
                    <a:pt x="363" y="90"/>
                    <a:pt x="363" y="90"/>
                    <a:pt x="363" y="90"/>
                  </a:cubicBezTo>
                  <a:cubicBezTo>
                    <a:pt x="331" y="95"/>
                    <a:pt x="307" y="122"/>
                    <a:pt x="307" y="155"/>
                  </a:cubicBezTo>
                  <a:cubicBezTo>
                    <a:pt x="307" y="191"/>
                    <a:pt x="337" y="221"/>
                    <a:pt x="374" y="221"/>
                  </a:cubicBezTo>
                  <a:cubicBezTo>
                    <a:pt x="410" y="221"/>
                    <a:pt x="440" y="191"/>
                    <a:pt x="440" y="155"/>
                  </a:cubicBezTo>
                  <a:cubicBezTo>
                    <a:pt x="440" y="122"/>
                    <a:pt x="416" y="95"/>
                    <a:pt x="385" y="90"/>
                  </a:cubicBezTo>
                  <a:cubicBezTo>
                    <a:pt x="385" y="23"/>
                    <a:pt x="385" y="23"/>
                    <a:pt x="385" y="23"/>
                  </a:cubicBezTo>
                  <a:cubicBezTo>
                    <a:pt x="674" y="23"/>
                    <a:pt x="674" y="23"/>
                    <a:pt x="674" y="23"/>
                  </a:cubicBezTo>
                  <a:cubicBezTo>
                    <a:pt x="674" y="90"/>
                    <a:pt x="674" y="90"/>
                    <a:pt x="674" y="90"/>
                  </a:cubicBezTo>
                  <a:cubicBezTo>
                    <a:pt x="643" y="95"/>
                    <a:pt x="619" y="122"/>
                    <a:pt x="619" y="155"/>
                  </a:cubicBezTo>
                  <a:cubicBezTo>
                    <a:pt x="619" y="191"/>
                    <a:pt x="649" y="221"/>
                    <a:pt x="686" y="221"/>
                  </a:cubicBezTo>
                  <a:cubicBezTo>
                    <a:pt x="722" y="221"/>
                    <a:pt x="752" y="191"/>
                    <a:pt x="752" y="155"/>
                  </a:cubicBezTo>
                  <a:cubicBezTo>
                    <a:pt x="752" y="122"/>
                    <a:pt x="727" y="94"/>
                    <a:pt x="696" y="89"/>
                  </a:cubicBezTo>
                  <a:close/>
                  <a:moveTo>
                    <a:pt x="110" y="155"/>
                  </a:moveTo>
                  <a:cubicBezTo>
                    <a:pt x="110" y="179"/>
                    <a:pt x="90" y="199"/>
                    <a:pt x="66" y="199"/>
                  </a:cubicBezTo>
                  <a:cubicBezTo>
                    <a:pt x="42" y="199"/>
                    <a:pt x="22" y="179"/>
                    <a:pt x="22" y="155"/>
                  </a:cubicBezTo>
                  <a:cubicBezTo>
                    <a:pt x="22" y="131"/>
                    <a:pt x="42" y="111"/>
                    <a:pt x="66" y="111"/>
                  </a:cubicBezTo>
                  <a:cubicBezTo>
                    <a:pt x="90" y="111"/>
                    <a:pt x="110" y="131"/>
                    <a:pt x="110" y="155"/>
                  </a:cubicBezTo>
                  <a:close/>
                  <a:moveTo>
                    <a:pt x="418" y="155"/>
                  </a:moveTo>
                  <a:cubicBezTo>
                    <a:pt x="418" y="179"/>
                    <a:pt x="398" y="199"/>
                    <a:pt x="374" y="199"/>
                  </a:cubicBezTo>
                  <a:cubicBezTo>
                    <a:pt x="349" y="199"/>
                    <a:pt x="329" y="179"/>
                    <a:pt x="329" y="155"/>
                  </a:cubicBezTo>
                  <a:cubicBezTo>
                    <a:pt x="329" y="131"/>
                    <a:pt x="349" y="111"/>
                    <a:pt x="374" y="111"/>
                  </a:cubicBezTo>
                  <a:cubicBezTo>
                    <a:pt x="398" y="111"/>
                    <a:pt x="418" y="131"/>
                    <a:pt x="418" y="155"/>
                  </a:cubicBezTo>
                  <a:close/>
                  <a:moveTo>
                    <a:pt x="686" y="199"/>
                  </a:moveTo>
                  <a:cubicBezTo>
                    <a:pt x="661" y="199"/>
                    <a:pt x="641" y="179"/>
                    <a:pt x="641" y="155"/>
                  </a:cubicBezTo>
                  <a:cubicBezTo>
                    <a:pt x="641" y="131"/>
                    <a:pt x="661" y="111"/>
                    <a:pt x="686" y="111"/>
                  </a:cubicBezTo>
                  <a:cubicBezTo>
                    <a:pt x="710" y="111"/>
                    <a:pt x="730" y="131"/>
                    <a:pt x="730" y="155"/>
                  </a:cubicBezTo>
                  <a:cubicBezTo>
                    <a:pt x="730" y="179"/>
                    <a:pt x="710" y="199"/>
                    <a:pt x="686"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04A0C3CF-AE11-4C98-A385-F4F645E34E93}"/>
              </a:ext>
            </a:extLst>
          </p:cNvPr>
          <p:cNvGrpSpPr>
            <a:grpSpLocks noChangeAspect="1"/>
          </p:cNvGrpSpPr>
          <p:nvPr/>
        </p:nvGrpSpPr>
        <p:grpSpPr>
          <a:xfrm>
            <a:off x="7864258" y="2502497"/>
            <a:ext cx="1040286" cy="947936"/>
            <a:chOff x="9703006" y="253824"/>
            <a:chExt cx="1216025" cy="1108075"/>
          </a:xfrm>
          <a:solidFill>
            <a:schemeClr val="bg1"/>
          </a:solidFill>
        </p:grpSpPr>
        <p:sp>
          <p:nvSpPr>
            <p:cNvPr id="44" name="Freeform 8">
              <a:extLst>
                <a:ext uri="{FF2B5EF4-FFF2-40B4-BE49-F238E27FC236}">
                  <a16:creationId xmlns:a16="http://schemas.microsoft.com/office/drawing/2014/main" id="{6006D678-2E4E-46CB-8956-565195AE2886}"/>
                </a:ext>
              </a:extLst>
            </p:cNvPr>
            <p:cNvSpPr>
              <a:spLocks/>
            </p:cNvSpPr>
            <p:nvPr/>
          </p:nvSpPr>
          <p:spPr bwMode="auto">
            <a:xfrm>
              <a:off x="9871281" y="253824"/>
              <a:ext cx="292100" cy="309563"/>
            </a:xfrm>
            <a:custGeom>
              <a:avLst/>
              <a:gdLst>
                <a:gd name="T0" fmla="*/ 158 w 202"/>
                <a:gd name="T1" fmla="*/ 175 h 214"/>
                <a:gd name="T2" fmla="*/ 107 w 202"/>
                <a:gd name="T3" fmla="*/ 192 h 214"/>
                <a:gd name="T4" fmla="*/ 22 w 202"/>
                <a:gd name="T5" fmla="*/ 107 h 214"/>
                <a:gd name="T6" fmla="*/ 107 w 202"/>
                <a:gd name="T7" fmla="*/ 22 h 214"/>
                <a:gd name="T8" fmla="*/ 186 w 202"/>
                <a:gd name="T9" fmla="*/ 75 h 214"/>
                <a:gd name="T10" fmla="*/ 202 w 202"/>
                <a:gd name="T11" fmla="*/ 57 h 214"/>
                <a:gd name="T12" fmla="*/ 107 w 202"/>
                <a:gd name="T13" fmla="*/ 0 h 214"/>
                <a:gd name="T14" fmla="*/ 0 w 202"/>
                <a:gd name="T15" fmla="*/ 107 h 214"/>
                <a:gd name="T16" fmla="*/ 107 w 202"/>
                <a:gd name="T17" fmla="*/ 214 h 214"/>
                <a:gd name="T18" fmla="*/ 161 w 202"/>
                <a:gd name="T19" fmla="*/ 199 h 214"/>
                <a:gd name="T20" fmla="*/ 158 w 202"/>
                <a:gd name="T21" fmla="*/ 17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14">
                  <a:moveTo>
                    <a:pt x="158" y="175"/>
                  </a:moveTo>
                  <a:cubicBezTo>
                    <a:pt x="144" y="185"/>
                    <a:pt x="126" y="192"/>
                    <a:pt x="107" y="192"/>
                  </a:cubicBezTo>
                  <a:cubicBezTo>
                    <a:pt x="60" y="192"/>
                    <a:pt x="22" y="154"/>
                    <a:pt x="22" y="107"/>
                  </a:cubicBezTo>
                  <a:cubicBezTo>
                    <a:pt x="22" y="60"/>
                    <a:pt x="60" y="22"/>
                    <a:pt x="107" y="22"/>
                  </a:cubicBezTo>
                  <a:cubicBezTo>
                    <a:pt x="143" y="22"/>
                    <a:pt x="173" y="44"/>
                    <a:pt x="186" y="75"/>
                  </a:cubicBezTo>
                  <a:cubicBezTo>
                    <a:pt x="191" y="69"/>
                    <a:pt x="196" y="63"/>
                    <a:pt x="202" y="57"/>
                  </a:cubicBezTo>
                  <a:cubicBezTo>
                    <a:pt x="184" y="23"/>
                    <a:pt x="148" y="0"/>
                    <a:pt x="107" y="0"/>
                  </a:cubicBezTo>
                  <a:cubicBezTo>
                    <a:pt x="48" y="0"/>
                    <a:pt x="0" y="48"/>
                    <a:pt x="0" y="107"/>
                  </a:cubicBezTo>
                  <a:cubicBezTo>
                    <a:pt x="0" y="166"/>
                    <a:pt x="48" y="214"/>
                    <a:pt x="107" y="214"/>
                  </a:cubicBezTo>
                  <a:cubicBezTo>
                    <a:pt x="127" y="214"/>
                    <a:pt x="146" y="208"/>
                    <a:pt x="161" y="199"/>
                  </a:cubicBezTo>
                  <a:cubicBezTo>
                    <a:pt x="160" y="191"/>
                    <a:pt x="158" y="183"/>
                    <a:pt x="158"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F008261D-E96B-4277-9A71-19C05A1CCDA7}"/>
                </a:ext>
              </a:extLst>
            </p:cNvPr>
            <p:cNvSpPr>
              <a:spLocks/>
            </p:cNvSpPr>
            <p:nvPr/>
          </p:nvSpPr>
          <p:spPr bwMode="auto">
            <a:xfrm>
              <a:off x="10480881" y="253824"/>
              <a:ext cx="292100" cy="309563"/>
            </a:xfrm>
            <a:custGeom>
              <a:avLst/>
              <a:gdLst>
                <a:gd name="T0" fmla="*/ 95 w 202"/>
                <a:gd name="T1" fmla="*/ 0 h 214"/>
                <a:gd name="T2" fmla="*/ 0 w 202"/>
                <a:gd name="T3" fmla="*/ 58 h 214"/>
                <a:gd name="T4" fmla="*/ 16 w 202"/>
                <a:gd name="T5" fmla="*/ 77 h 214"/>
                <a:gd name="T6" fmla="*/ 95 w 202"/>
                <a:gd name="T7" fmla="*/ 22 h 214"/>
                <a:gd name="T8" fmla="*/ 180 w 202"/>
                <a:gd name="T9" fmla="*/ 107 h 214"/>
                <a:gd name="T10" fmla="*/ 95 w 202"/>
                <a:gd name="T11" fmla="*/ 192 h 214"/>
                <a:gd name="T12" fmla="*/ 43 w 202"/>
                <a:gd name="T13" fmla="*/ 173 h 214"/>
                <a:gd name="T14" fmla="*/ 39 w 202"/>
                <a:gd name="T15" fmla="*/ 198 h 214"/>
                <a:gd name="T16" fmla="*/ 95 w 202"/>
                <a:gd name="T17" fmla="*/ 214 h 214"/>
                <a:gd name="T18" fmla="*/ 202 w 202"/>
                <a:gd name="T19" fmla="*/ 107 h 214"/>
                <a:gd name="T20" fmla="*/ 95 w 202"/>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14">
                  <a:moveTo>
                    <a:pt x="95" y="0"/>
                  </a:moveTo>
                  <a:cubicBezTo>
                    <a:pt x="54" y="0"/>
                    <a:pt x="18" y="24"/>
                    <a:pt x="0" y="58"/>
                  </a:cubicBezTo>
                  <a:cubicBezTo>
                    <a:pt x="6" y="64"/>
                    <a:pt x="11" y="70"/>
                    <a:pt x="16" y="77"/>
                  </a:cubicBezTo>
                  <a:cubicBezTo>
                    <a:pt x="28" y="45"/>
                    <a:pt x="59" y="22"/>
                    <a:pt x="95" y="22"/>
                  </a:cubicBezTo>
                  <a:cubicBezTo>
                    <a:pt x="142" y="22"/>
                    <a:pt x="180" y="60"/>
                    <a:pt x="180" y="107"/>
                  </a:cubicBezTo>
                  <a:cubicBezTo>
                    <a:pt x="180" y="154"/>
                    <a:pt x="142" y="192"/>
                    <a:pt x="95" y="192"/>
                  </a:cubicBezTo>
                  <a:cubicBezTo>
                    <a:pt x="76" y="192"/>
                    <a:pt x="57" y="185"/>
                    <a:pt x="43" y="173"/>
                  </a:cubicBezTo>
                  <a:cubicBezTo>
                    <a:pt x="42" y="182"/>
                    <a:pt x="41" y="190"/>
                    <a:pt x="39" y="198"/>
                  </a:cubicBezTo>
                  <a:cubicBezTo>
                    <a:pt x="56" y="208"/>
                    <a:pt x="75" y="214"/>
                    <a:pt x="95" y="214"/>
                  </a:cubicBezTo>
                  <a:cubicBezTo>
                    <a:pt x="154" y="214"/>
                    <a:pt x="202" y="166"/>
                    <a:pt x="202" y="107"/>
                  </a:cubicBezTo>
                  <a:cubicBezTo>
                    <a:pt x="202" y="48"/>
                    <a:pt x="154"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DD0E32FE-328C-42B8-A200-7D4ED4C5AEC9}"/>
                </a:ext>
              </a:extLst>
            </p:cNvPr>
            <p:cNvSpPr>
              <a:spLocks noEditPoints="1"/>
            </p:cNvSpPr>
            <p:nvPr/>
          </p:nvSpPr>
          <p:spPr bwMode="auto">
            <a:xfrm>
              <a:off x="10153856" y="325261"/>
              <a:ext cx="331788" cy="331788"/>
            </a:xfrm>
            <a:custGeom>
              <a:avLst/>
              <a:gdLst>
                <a:gd name="T0" fmla="*/ 115 w 230"/>
                <a:gd name="T1" fmla="*/ 22 h 230"/>
                <a:gd name="T2" fmla="*/ 208 w 230"/>
                <a:gd name="T3" fmla="*/ 115 h 230"/>
                <a:gd name="T4" fmla="*/ 115 w 230"/>
                <a:gd name="T5" fmla="*/ 208 h 230"/>
                <a:gd name="T6" fmla="*/ 22 w 230"/>
                <a:gd name="T7" fmla="*/ 115 h 230"/>
                <a:gd name="T8" fmla="*/ 115 w 230"/>
                <a:gd name="T9" fmla="*/ 22 h 230"/>
                <a:gd name="T10" fmla="*/ 115 w 230"/>
                <a:gd name="T11" fmla="*/ 0 h 230"/>
                <a:gd name="T12" fmla="*/ 0 w 230"/>
                <a:gd name="T13" fmla="*/ 115 h 230"/>
                <a:gd name="T14" fmla="*/ 115 w 230"/>
                <a:gd name="T15" fmla="*/ 230 h 230"/>
                <a:gd name="T16" fmla="*/ 230 w 230"/>
                <a:gd name="T17" fmla="*/ 115 h 230"/>
                <a:gd name="T18" fmla="*/ 115 w 230"/>
                <a:gd name="T19"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2"/>
                  </a:moveTo>
                  <a:cubicBezTo>
                    <a:pt x="166" y="22"/>
                    <a:pt x="208" y="64"/>
                    <a:pt x="208" y="115"/>
                  </a:cubicBezTo>
                  <a:cubicBezTo>
                    <a:pt x="208" y="166"/>
                    <a:pt x="166" y="208"/>
                    <a:pt x="115" y="208"/>
                  </a:cubicBezTo>
                  <a:cubicBezTo>
                    <a:pt x="64" y="208"/>
                    <a:pt x="22" y="166"/>
                    <a:pt x="22" y="115"/>
                  </a:cubicBezTo>
                  <a:cubicBezTo>
                    <a:pt x="22" y="64"/>
                    <a:pt x="64" y="22"/>
                    <a:pt x="115" y="22"/>
                  </a:cubicBezTo>
                  <a:moveTo>
                    <a:pt x="115" y="0"/>
                  </a:moveTo>
                  <a:cubicBezTo>
                    <a:pt x="51" y="0"/>
                    <a:pt x="0" y="51"/>
                    <a:pt x="0" y="115"/>
                  </a:cubicBezTo>
                  <a:cubicBezTo>
                    <a:pt x="0" y="179"/>
                    <a:pt x="51" y="230"/>
                    <a:pt x="115" y="230"/>
                  </a:cubicBezTo>
                  <a:cubicBezTo>
                    <a:pt x="178" y="230"/>
                    <a:pt x="230" y="179"/>
                    <a:pt x="230" y="115"/>
                  </a:cubicBezTo>
                  <a:cubicBezTo>
                    <a:pt x="230" y="51"/>
                    <a:pt x="178"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163691AA-B67F-43FE-AF4C-E6778C86E324}"/>
                </a:ext>
              </a:extLst>
            </p:cNvPr>
            <p:cNvSpPr>
              <a:spLocks/>
            </p:cNvSpPr>
            <p:nvPr/>
          </p:nvSpPr>
          <p:spPr bwMode="auto">
            <a:xfrm>
              <a:off x="10450719" y="596724"/>
              <a:ext cx="414338" cy="385763"/>
            </a:xfrm>
            <a:custGeom>
              <a:avLst/>
              <a:gdLst>
                <a:gd name="T0" fmla="*/ 286 w 286"/>
                <a:gd name="T1" fmla="*/ 75 h 267"/>
                <a:gd name="T2" fmla="*/ 283 w 286"/>
                <a:gd name="T3" fmla="*/ 72 h 267"/>
                <a:gd name="T4" fmla="*/ 113 w 286"/>
                <a:gd name="T5" fmla="*/ 0 h 267"/>
                <a:gd name="T6" fmla="*/ 113 w 286"/>
                <a:gd name="T7" fmla="*/ 0 h 267"/>
                <a:gd name="T8" fmla="*/ 36 w 286"/>
                <a:gd name="T9" fmla="*/ 11 h 267"/>
                <a:gd name="T10" fmla="*/ 0 w 286"/>
                <a:gd name="T11" fmla="*/ 49 h 267"/>
                <a:gd name="T12" fmla="*/ 0 w 286"/>
                <a:gd name="T13" fmla="*/ 49 h 267"/>
                <a:gd name="T14" fmla="*/ 113 w 286"/>
                <a:gd name="T15" fmla="*/ 22 h 267"/>
                <a:gd name="T16" fmla="*/ 113 w 286"/>
                <a:gd name="T17" fmla="*/ 22 h 267"/>
                <a:gd name="T18" fmla="*/ 264 w 286"/>
                <a:gd name="T19" fmla="*/ 84 h 267"/>
                <a:gd name="T20" fmla="*/ 264 w 286"/>
                <a:gd name="T21" fmla="*/ 253 h 267"/>
                <a:gd name="T22" fmla="*/ 286 w 286"/>
                <a:gd name="T23" fmla="*/ 267 h 267"/>
                <a:gd name="T24" fmla="*/ 286 w 286"/>
                <a:gd name="T25"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6" h="267">
                  <a:moveTo>
                    <a:pt x="286" y="75"/>
                  </a:moveTo>
                  <a:cubicBezTo>
                    <a:pt x="283" y="72"/>
                    <a:pt x="283" y="72"/>
                    <a:pt x="283" y="72"/>
                  </a:cubicBezTo>
                  <a:cubicBezTo>
                    <a:pt x="233" y="21"/>
                    <a:pt x="184" y="0"/>
                    <a:pt x="113" y="0"/>
                  </a:cubicBezTo>
                  <a:cubicBezTo>
                    <a:pt x="113" y="0"/>
                    <a:pt x="113" y="0"/>
                    <a:pt x="113" y="0"/>
                  </a:cubicBezTo>
                  <a:cubicBezTo>
                    <a:pt x="87" y="0"/>
                    <a:pt x="61" y="4"/>
                    <a:pt x="36" y="11"/>
                  </a:cubicBezTo>
                  <a:cubicBezTo>
                    <a:pt x="26" y="26"/>
                    <a:pt x="14" y="39"/>
                    <a:pt x="0" y="49"/>
                  </a:cubicBezTo>
                  <a:cubicBezTo>
                    <a:pt x="0" y="49"/>
                    <a:pt x="0" y="49"/>
                    <a:pt x="0" y="49"/>
                  </a:cubicBezTo>
                  <a:cubicBezTo>
                    <a:pt x="33" y="32"/>
                    <a:pt x="73" y="22"/>
                    <a:pt x="113" y="22"/>
                  </a:cubicBezTo>
                  <a:cubicBezTo>
                    <a:pt x="113" y="22"/>
                    <a:pt x="113" y="22"/>
                    <a:pt x="113" y="22"/>
                  </a:cubicBezTo>
                  <a:cubicBezTo>
                    <a:pt x="166" y="22"/>
                    <a:pt x="213" y="33"/>
                    <a:pt x="264" y="84"/>
                  </a:cubicBezTo>
                  <a:cubicBezTo>
                    <a:pt x="264" y="253"/>
                    <a:pt x="264" y="253"/>
                    <a:pt x="264" y="253"/>
                  </a:cubicBezTo>
                  <a:cubicBezTo>
                    <a:pt x="272" y="258"/>
                    <a:pt x="279" y="262"/>
                    <a:pt x="286" y="267"/>
                  </a:cubicBezTo>
                  <a:lnTo>
                    <a:pt x="28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A6D496-164C-4C31-AA5F-651CD10382AA}"/>
                </a:ext>
              </a:extLst>
            </p:cNvPr>
            <p:cNvSpPr>
              <a:spLocks/>
            </p:cNvSpPr>
            <p:nvPr/>
          </p:nvSpPr>
          <p:spPr bwMode="auto">
            <a:xfrm>
              <a:off x="9774444" y="596724"/>
              <a:ext cx="404813" cy="379413"/>
            </a:xfrm>
            <a:custGeom>
              <a:avLst/>
              <a:gdLst>
                <a:gd name="T0" fmla="*/ 22 w 280"/>
                <a:gd name="T1" fmla="*/ 84 h 263"/>
                <a:gd name="T2" fmla="*/ 176 w 280"/>
                <a:gd name="T3" fmla="*/ 22 h 263"/>
                <a:gd name="T4" fmla="*/ 177 w 280"/>
                <a:gd name="T5" fmla="*/ 22 h 263"/>
                <a:gd name="T6" fmla="*/ 280 w 280"/>
                <a:gd name="T7" fmla="*/ 45 h 263"/>
                <a:gd name="T8" fmla="*/ 249 w 280"/>
                <a:gd name="T9" fmla="*/ 10 h 263"/>
                <a:gd name="T10" fmla="*/ 177 w 280"/>
                <a:gd name="T11" fmla="*/ 0 h 263"/>
                <a:gd name="T12" fmla="*/ 176 w 280"/>
                <a:gd name="T13" fmla="*/ 0 h 263"/>
                <a:gd name="T14" fmla="*/ 3 w 280"/>
                <a:gd name="T15" fmla="*/ 72 h 263"/>
                <a:gd name="T16" fmla="*/ 0 w 280"/>
                <a:gd name="T17" fmla="*/ 75 h 263"/>
                <a:gd name="T18" fmla="*/ 0 w 280"/>
                <a:gd name="T19" fmla="*/ 263 h 263"/>
                <a:gd name="T20" fmla="*/ 22 w 280"/>
                <a:gd name="T21" fmla="*/ 250 h 263"/>
                <a:gd name="T22" fmla="*/ 22 w 280"/>
                <a:gd name="T23" fmla="*/ 8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63">
                  <a:moveTo>
                    <a:pt x="22" y="84"/>
                  </a:moveTo>
                  <a:cubicBezTo>
                    <a:pt x="66" y="40"/>
                    <a:pt x="111" y="22"/>
                    <a:pt x="176" y="22"/>
                  </a:cubicBezTo>
                  <a:cubicBezTo>
                    <a:pt x="176" y="22"/>
                    <a:pt x="176" y="22"/>
                    <a:pt x="177" y="22"/>
                  </a:cubicBezTo>
                  <a:cubicBezTo>
                    <a:pt x="213" y="22"/>
                    <a:pt x="249" y="30"/>
                    <a:pt x="280" y="45"/>
                  </a:cubicBezTo>
                  <a:cubicBezTo>
                    <a:pt x="268" y="35"/>
                    <a:pt x="258" y="23"/>
                    <a:pt x="249" y="10"/>
                  </a:cubicBezTo>
                  <a:cubicBezTo>
                    <a:pt x="226" y="4"/>
                    <a:pt x="201" y="0"/>
                    <a:pt x="177" y="0"/>
                  </a:cubicBezTo>
                  <a:cubicBezTo>
                    <a:pt x="176" y="0"/>
                    <a:pt x="176" y="0"/>
                    <a:pt x="176" y="0"/>
                  </a:cubicBezTo>
                  <a:cubicBezTo>
                    <a:pt x="104" y="0"/>
                    <a:pt x="52" y="22"/>
                    <a:pt x="3" y="72"/>
                  </a:cubicBezTo>
                  <a:cubicBezTo>
                    <a:pt x="0" y="75"/>
                    <a:pt x="0" y="75"/>
                    <a:pt x="0" y="75"/>
                  </a:cubicBezTo>
                  <a:cubicBezTo>
                    <a:pt x="0" y="263"/>
                    <a:pt x="0" y="263"/>
                    <a:pt x="0" y="263"/>
                  </a:cubicBezTo>
                  <a:cubicBezTo>
                    <a:pt x="7" y="259"/>
                    <a:pt x="14" y="254"/>
                    <a:pt x="22" y="250"/>
                  </a:cubicBezTo>
                  <a:lnTo>
                    <a:pt x="2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AEE674F8-BB03-43F2-A59C-25E7C259047D}"/>
                </a:ext>
              </a:extLst>
            </p:cNvPr>
            <p:cNvSpPr>
              <a:spLocks/>
            </p:cNvSpPr>
            <p:nvPr/>
          </p:nvSpPr>
          <p:spPr bwMode="auto">
            <a:xfrm>
              <a:off x="10047494" y="698324"/>
              <a:ext cx="555625" cy="188913"/>
            </a:xfrm>
            <a:custGeom>
              <a:avLst/>
              <a:gdLst>
                <a:gd name="T0" fmla="*/ 194 w 384"/>
                <a:gd name="T1" fmla="*/ 0 h 130"/>
                <a:gd name="T2" fmla="*/ 0 w 384"/>
                <a:gd name="T3" fmla="*/ 89 h 130"/>
                <a:gd name="T4" fmla="*/ 0 w 384"/>
                <a:gd name="T5" fmla="*/ 127 h 130"/>
                <a:gd name="T6" fmla="*/ 23 w 384"/>
                <a:gd name="T7" fmla="*/ 124 h 130"/>
                <a:gd name="T8" fmla="*/ 23 w 384"/>
                <a:gd name="T9" fmla="*/ 96 h 130"/>
                <a:gd name="T10" fmla="*/ 194 w 384"/>
                <a:gd name="T11" fmla="*/ 22 h 130"/>
                <a:gd name="T12" fmla="*/ 362 w 384"/>
                <a:gd name="T13" fmla="*/ 97 h 130"/>
                <a:gd name="T14" fmla="*/ 362 w 384"/>
                <a:gd name="T15" fmla="*/ 126 h 130"/>
                <a:gd name="T16" fmla="*/ 384 w 384"/>
                <a:gd name="T17" fmla="*/ 130 h 130"/>
                <a:gd name="T18" fmla="*/ 384 w 384"/>
                <a:gd name="T19" fmla="*/ 89 h 130"/>
                <a:gd name="T20" fmla="*/ 194 w 384"/>
                <a:gd name="T2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130">
                  <a:moveTo>
                    <a:pt x="194" y="0"/>
                  </a:moveTo>
                  <a:cubicBezTo>
                    <a:pt x="128" y="0"/>
                    <a:pt x="49" y="26"/>
                    <a:pt x="0" y="89"/>
                  </a:cubicBezTo>
                  <a:cubicBezTo>
                    <a:pt x="0" y="127"/>
                    <a:pt x="0" y="127"/>
                    <a:pt x="0" y="127"/>
                  </a:cubicBezTo>
                  <a:cubicBezTo>
                    <a:pt x="8" y="126"/>
                    <a:pt x="15" y="125"/>
                    <a:pt x="23" y="124"/>
                  </a:cubicBezTo>
                  <a:cubicBezTo>
                    <a:pt x="23" y="96"/>
                    <a:pt x="23" y="96"/>
                    <a:pt x="23" y="96"/>
                  </a:cubicBezTo>
                  <a:cubicBezTo>
                    <a:pt x="61" y="50"/>
                    <a:pt x="125" y="22"/>
                    <a:pt x="194" y="22"/>
                  </a:cubicBezTo>
                  <a:cubicBezTo>
                    <a:pt x="240" y="22"/>
                    <a:pt x="305" y="35"/>
                    <a:pt x="362" y="97"/>
                  </a:cubicBezTo>
                  <a:cubicBezTo>
                    <a:pt x="362" y="126"/>
                    <a:pt x="362" y="126"/>
                    <a:pt x="362" y="126"/>
                  </a:cubicBezTo>
                  <a:cubicBezTo>
                    <a:pt x="370" y="127"/>
                    <a:pt x="377" y="128"/>
                    <a:pt x="384" y="130"/>
                  </a:cubicBezTo>
                  <a:cubicBezTo>
                    <a:pt x="384" y="89"/>
                    <a:pt x="384" y="89"/>
                    <a:pt x="384" y="89"/>
                  </a:cubicBezTo>
                  <a:cubicBezTo>
                    <a:pt x="328" y="25"/>
                    <a:pt x="259"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AAD0A00B-E044-4E13-9848-744505D0D3D3}"/>
                </a:ext>
              </a:extLst>
            </p:cNvPr>
            <p:cNvSpPr>
              <a:spLocks noEditPoints="1"/>
            </p:cNvSpPr>
            <p:nvPr/>
          </p:nvSpPr>
          <p:spPr bwMode="auto">
            <a:xfrm>
              <a:off x="9703006" y="915811"/>
              <a:ext cx="1216025" cy="446088"/>
            </a:xfrm>
            <a:custGeom>
              <a:avLst/>
              <a:gdLst>
                <a:gd name="T0" fmla="*/ 420 w 840"/>
                <a:gd name="T1" fmla="*/ 22 h 309"/>
                <a:gd name="T2" fmla="*/ 817 w 840"/>
                <a:gd name="T3" fmla="*/ 154 h 309"/>
                <a:gd name="T4" fmla="*/ 710 w 840"/>
                <a:gd name="T5" fmla="*/ 253 h 309"/>
                <a:gd name="T6" fmla="*/ 420 w 840"/>
                <a:gd name="T7" fmla="*/ 287 h 309"/>
                <a:gd name="T8" fmla="*/ 22 w 840"/>
                <a:gd name="T9" fmla="*/ 154 h 309"/>
                <a:gd name="T10" fmla="*/ 420 w 840"/>
                <a:gd name="T11" fmla="*/ 22 h 309"/>
                <a:gd name="T12" fmla="*/ 420 w 840"/>
                <a:gd name="T13" fmla="*/ 0 h 309"/>
                <a:gd name="T14" fmla="*/ 0 w 840"/>
                <a:gd name="T15" fmla="*/ 154 h 309"/>
                <a:gd name="T16" fmla="*/ 420 w 840"/>
                <a:gd name="T17" fmla="*/ 309 h 309"/>
                <a:gd name="T18" fmla="*/ 840 w 840"/>
                <a:gd name="T19" fmla="*/ 154 h 309"/>
                <a:gd name="T20" fmla="*/ 420 w 840"/>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0" h="309">
                  <a:moveTo>
                    <a:pt x="420" y="22"/>
                  </a:moveTo>
                  <a:cubicBezTo>
                    <a:pt x="654" y="22"/>
                    <a:pt x="817" y="92"/>
                    <a:pt x="817" y="154"/>
                  </a:cubicBezTo>
                  <a:cubicBezTo>
                    <a:pt x="817" y="196"/>
                    <a:pt x="781" y="230"/>
                    <a:pt x="710" y="253"/>
                  </a:cubicBezTo>
                  <a:cubicBezTo>
                    <a:pt x="641" y="275"/>
                    <a:pt x="541" y="287"/>
                    <a:pt x="420" y="287"/>
                  </a:cubicBezTo>
                  <a:cubicBezTo>
                    <a:pt x="186" y="287"/>
                    <a:pt x="22" y="217"/>
                    <a:pt x="22" y="154"/>
                  </a:cubicBezTo>
                  <a:cubicBezTo>
                    <a:pt x="22" y="92"/>
                    <a:pt x="186" y="22"/>
                    <a:pt x="420" y="22"/>
                  </a:cubicBezTo>
                  <a:moveTo>
                    <a:pt x="420" y="0"/>
                  </a:moveTo>
                  <a:cubicBezTo>
                    <a:pt x="188" y="0"/>
                    <a:pt x="0" y="69"/>
                    <a:pt x="0" y="154"/>
                  </a:cubicBezTo>
                  <a:cubicBezTo>
                    <a:pt x="0" y="240"/>
                    <a:pt x="188" y="309"/>
                    <a:pt x="420" y="309"/>
                  </a:cubicBezTo>
                  <a:cubicBezTo>
                    <a:pt x="652" y="309"/>
                    <a:pt x="840" y="267"/>
                    <a:pt x="840" y="154"/>
                  </a:cubicBezTo>
                  <a:cubicBezTo>
                    <a:pt x="840" y="69"/>
                    <a:pt x="652" y="0"/>
                    <a:pt x="4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1FCBC3A1-B905-43BC-8930-0816FBED782C}"/>
                </a:ext>
              </a:extLst>
            </p:cNvPr>
            <p:cNvSpPr>
              <a:spLocks noEditPoints="1"/>
            </p:cNvSpPr>
            <p:nvPr/>
          </p:nvSpPr>
          <p:spPr bwMode="auto">
            <a:xfrm>
              <a:off x="10247519" y="1023761"/>
              <a:ext cx="123825" cy="201613"/>
            </a:xfrm>
            <a:custGeom>
              <a:avLst/>
              <a:gdLst>
                <a:gd name="T0" fmla="*/ 50 w 86"/>
                <a:gd name="T1" fmla="*/ 129 h 139"/>
                <a:gd name="T2" fmla="*/ 50 w 86"/>
                <a:gd name="T3" fmla="*/ 139 h 139"/>
                <a:gd name="T4" fmla="*/ 37 w 86"/>
                <a:gd name="T5" fmla="*/ 139 h 139"/>
                <a:gd name="T6" fmla="*/ 37 w 86"/>
                <a:gd name="T7" fmla="*/ 128 h 139"/>
                <a:gd name="T8" fmla="*/ 0 w 86"/>
                <a:gd name="T9" fmla="*/ 110 h 139"/>
                <a:gd name="T10" fmla="*/ 8 w 86"/>
                <a:gd name="T11" fmla="*/ 100 h 139"/>
                <a:gd name="T12" fmla="*/ 37 w 86"/>
                <a:gd name="T13" fmla="*/ 116 h 139"/>
                <a:gd name="T14" fmla="*/ 37 w 86"/>
                <a:gd name="T15" fmla="*/ 74 h 139"/>
                <a:gd name="T16" fmla="*/ 4 w 86"/>
                <a:gd name="T17" fmla="*/ 42 h 139"/>
                <a:gd name="T18" fmla="*/ 37 w 86"/>
                <a:gd name="T19" fmla="*/ 10 h 139"/>
                <a:gd name="T20" fmla="*/ 37 w 86"/>
                <a:gd name="T21" fmla="*/ 0 h 139"/>
                <a:gd name="T22" fmla="*/ 50 w 86"/>
                <a:gd name="T23" fmla="*/ 0 h 139"/>
                <a:gd name="T24" fmla="*/ 50 w 86"/>
                <a:gd name="T25" fmla="*/ 10 h 139"/>
                <a:gd name="T26" fmla="*/ 83 w 86"/>
                <a:gd name="T27" fmla="*/ 26 h 139"/>
                <a:gd name="T28" fmla="*/ 75 w 86"/>
                <a:gd name="T29" fmla="*/ 36 h 139"/>
                <a:gd name="T30" fmla="*/ 50 w 86"/>
                <a:gd name="T31" fmla="*/ 22 h 139"/>
                <a:gd name="T32" fmla="*/ 50 w 86"/>
                <a:gd name="T33" fmla="*/ 62 h 139"/>
                <a:gd name="T34" fmla="*/ 86 w 86"/>
                <a:gd name="T35" fmla="*/ 96 h 139"/>
                <a:gd name="T36" fmla="*/ 50 w 86"/>
                <a:gd name="T37" fmla="*/ 129 h 139"/>
                <a:gd name="T38" fmla="*/ 37 w 86"/>
                <a:gd name="T39" fmla="*/ 59 h 139"/>
                <a:gd name="T40" fmla="*/ 37 w 86"/>
                <a:gd name="T41" fmla="*/ 22 h 139"/>
                <a:gd name="T42" fmla="*/ 17 w 86"/>
                <a:gd name="T43" fmla="*/ 41 h 139"/>
                <a:gd name="T44" fmla="*/ 37 w 86"/>
                <a:gd name="T45" fmla="*/ 59 h 139"/>
                <a:gd name="T46" fmla="*/ 73 w 86"/>
                <a:gd name="T47" fmla="*/ 97 h 139"/>
                <a:gd name="T48" fmla="*/ 50 w 86"/>
                <a:gd name="T49" fmla="*/ 77 h 139"/>
                <a:gd name="T50" fmla="*/ 50 w 86"/>
                <a:gd name="T51" fmla="*/ 117 h 139"/>
                <a:gd name="T52" fmla="*/ 73 w 86"/>
                <a:gd name="T53" fmla="*/ 9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139">
                  <a:moveTo>
                    <a:pt x="50" y="129"/>
                  </a:moveTo>
                  <a:cubicBezTo>
                    <a:pt x="50" y="139"/>
                    <a:pt x="50" y="139"/>
                    <a:pt x="50" y="139"/>
                  </a:cubicBezTo>
                  <a:cubicBezTo>
                    <a:pt x="37" y="139"/>
                    <a:pt x="37" y="139"/>
                    <a:pt x="37" y="139"/>
                  </a:cubicBezTo>
                  <a:cubicBezTo>
                    <a:pt x="37" y="128"/>
                    <a:pt x="37" y="128"/>
                    <a:pt x="37" y="128"/>
                  </a:cubicBezTo>
                  <a:cubicBezTo>
                    <a:pt x="22" y="126"/>
                    <a:pt x="10" y="120"/>
                    <a:pt x="0" y="110"/>
                  </a:cubicBezTo>
                  <a:cubicBezTo>
                    <a:pt x="8" y="100"/>
                    <a:pt x="8" y="100"/>
                    <a:pt x="8" y="100"/>
                  </a:cubicBezTo>
                  <a:cubicBezTo>
                    <a:pt x="16" y="108"/>
                    <a:pt x="25" y="114"/>
                    <a:pt x="37" y="116"/>
                  </a:cubicBezTo>
                  <a:cubicBezTo>
                    <a:pt x="37" y="74"/>
                    <a:pt x="37" y="74"/>
                    <a:pt x="37" y="74"/>
                  </a:cubicBezTo>
                  <a:cubicBezTo>
                    <a:pt x="17" y="68"/>
                    <a:pt x="4" y="61"/>
                    <a:pt x="4" y="42"/>
                  </a:cubicBezTo>
                  <a:cubicBezTo>
                    <a:pt x="4" y="26"/>
                    <a:pt x="18" y="12"/>
                    <a:pt x="37" y="10"/>
                  </a:cubicBezTo>
                  <a:cubicBezTo>
                    <a:pt x="37" y="0"/>
                    <a:pt x="37" y="0"/>
                    <a:pt x="37" y="0"/>
                  </a:cubicBezTo>
                  <a:cubicBezTo>
                    <a:pt x="50" y="0"/>
                    <a:pt x="50" y="0"/>
                    <a:pt x="50" y="0"/>
                  </a:cubicBezTo>
                  <a:cubicBezTo>
                    <a:pt x="50" y="10"/>
                    <a:pt x="50" y="10"/>
                    <a:pt x="50" y="10"/>
                  </a:cubicBezTo>
                  <a:cubicBezTo>
                    <a:pt x="63" y="11"/>
                    <a:pt x="74" y="17"/>
                    <a:pt x="83" y="26"/>
                  </a:cubicBezTo>
                  <a:cubicBezTo>
                    <a:pt x="75" y="36"/>
                    <a:pt x="75" y="36"/>
                    <a:pt x="75" y="36"/>
                  </a:cubicBezTo>
                  <a:cubicBezTo>
                    <a:pt x="68" y="29"/>
                    <a:pt x="59" y="24"/>
                    <a:pt x="50" y="22"/>
                  </a:cubicBezTo>
                  <a:cubicBezTo>
                    <a:pt x="50" y="62"/>
                    <a:pt x="50" y="62"/>
                    <a:pt x="50" y="62"/>
                  </a:cubicBezTo>
                  <a:cubicBezTo>
                    <a:pt x="71" y="68"/>
                    <a:pt x="86" y="76"/>
                    <a:pt x="86" y="96"/>
                  </a:cubicBezTo>
                  <a:cubicBezTo>
                    <a:pt x="86" y="113"/>
                    <a:pt x="74" y="127"/>
                    <a:pt x="50" y="129"/>
                  </a:cubicBezTo>
                  <a:close/>
                  <a:moveTo>
                    <a:pt x="37" y="59"/>
                  </a:moveTo>
                  <a:cubicBezTo>
                    <a:pt x="37" y="22"/>
                    <a:pt x="37" y="22"/>
                    <a:pt x="37" y="22"/>
                  </a:cubicBezTo>
                  <a:cubicBezTo>
                    <a:pt x="25" y="24"/>
                    <a:pt x="17" y="32"/>
                    <a:pt x="17" y="41"/>
                  </a:cubicBezTo>
                  <a:cubicBezTo>
                    <a:pt x="17" y="51"/>
                    <a:pt x="24" y="55"/>
                    <a:pt x="37" y="59"/>
                  </a:cubicBezTo>
                  <a:close/>
                  <a:moveTo>
                    <a:pt x="73" y="97"/>
                  </a:moveTo>
                  <a:cubicBezTo>
                    <a:pt x="73" y="86"/>
                    <a:pt x="65" y="81"/>
                    <a:pt x="50" y="77"/>
                  </a:cubicBezTo>
                  <a:cubicBezTo>
                    <a:pt x="50" y="117"/>
                    <a:pt x="50" y="117"/>
                    <a:pt x="50" y="117"/>
                  </a:cubicBezTo>
                  <a:cubicBezTo>
                    <a:pt x="65" y="116"/>
                    <a:pt x="73" y="106"/>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C9A95D33-E8FC-4E3D-B458-BC7307588D20}"/>
              </a:ext>
            </a:extLst>
          </p:cNvPr>
          <p:cNvGrpSpPr>
            <a:grpSpLocks noChangeAspect="1"/>
          </p:cNvGrpSpPr>
          <p:nvPr/>
        </p:nvGrpSpPr>
        <p:grpSpPr>
          <a:xfrm>
            <a:off x="10149107" y="2563610"/>
            <a:ext cx="1040286" cy="874600"/>
            <a:chOff x="5307218" y="288749"/>
            <a:chExt cx="1216026" cy="1022350"/>
          </a:xfrm>
          <a:solidFill>
            <a:schemeClr val="bg1"/>
          </a:solidFill>
        </p:grpSpPr>
        <p:sp>
          <p:nvSpPr>
            <p:cNvPr id="63" name="Freeform 16">
              <a:extLst>
                <a:ext uri="{FF2B5EF4-FFF2-40B4-BE49-F238E27FC236}">
                  <a16:creationId xmlns:a16="http://schemas.microsoft.com/office/drawing/2014/main" id="{F6390CE6-6D54-45B1-A1F8-F5B6023F9F62}"/>
                </a:ext>
              </a:extLst>
            </p:cNvPr>
            <p:cNvSpPr>
              <a:spLocks noEditPoints="1"/>
            </p:cNvSpPr>
            <p:nvPr/>
          </p:nvSpPr>
          <p:spPr bwMode="auto">
            <a:xfrm>
              <a:off x="5307218" y="806274"/>
              <a:ext cx="592138" cy="504825"/>
            </a:xfrm>
            <a:custGeom>
              <a:avLst/>
              <a:gdLst>
                <a:gd name="T0" fmla="*/ 373 w 409"/>
                <a:gd name="T1" fmla="*/ 22 h 349"/>
                <a:gd name="T2" fmla="*/ 387 w 409"/>
                <a:gd name="T3" fmla="*/ 31 h 349"/>
                <a:gd name="T4" fmla="*/ 387 w 409"/>
                <a:gd name="T5" fmla="*/ 242 h 349"/>
                <a:gd name="T6" fmla="*/ 373 w 409"/>
                <a:gd name="T7" fmla="*/ 250 h 349"/>
                <a:gd name="T8" fmla="*/ 196 w 409"/>
                <a:gd name="T9" fmla="*/ 250 h 349"/>
                <a:gd name="T10" fmla="*/ 189 w 409"/>
                <a:gd name="T11" fmla="*/ 250 h 349"/>
                <a:gd name="T12" fmla="*/ 183 w 409"/>
                <a:gd name="T13" fmla="*/ 255 h 349"/>
                <a:gd name="T14" fmla="*/ 114 w 409"/>
                <a:gd name="T15" fmla="*/ 306 h 349"/>
                <a:gd name="T16" fmla="*/ 114 w 409"/>
                <a:gd name="T17" fmla="*/ 272 h 349"/>
                <a:gd name="T18" fmla="*/ 114 w 409"/>
                <a:gd name="T19" fmla="*/ 250 h 349"/>
                <a:gd name="T20" fmla="*/ 92 w 409"/>
                <a:gd name="T21" fmla="*/ 250 h 349"/>
                <a:gd name="T22" fmla="*/ 36 w 409"/>
                <a:gd name="T23" fmla="*/ 250 h 349"/>
                <a:gd name="T24" fmla="*/ 22 w 409"/>
                <a:gd name="T25" fmla="*/ 242 h 349"/>
                <a:gd name="T26" fmla="*/ 22 w 409"/>
                <a:gd name="T27" fmla="*/ 31 h 349"/>
                <a:gd name="T28" fmla="*/ 36 w 409"/>
                <a:gd name="T29" fmla="*/ 22 h 349"/>
                <a:gd name="T30" fmla="*/ 373 w 409"/>
                <a:gd name="T31" fmla="*/ 22 h 349"/>
                <a:gd name="T32" fmla="*/ 373 w 409"/>
                <a:gd name="T33" fmla="*/ 0 h 349"/>
                <a:gd name="T34" fmla="*/ 36 w 409"/>
                <a:gd name="T35" fmla="*/ 0 h 349"/>
                <a:gd name="T36" fmla="*/ 0 w 409"/>
                <a:gd name="T37" fmla="*/ 31 h 349"/>
                <a:gd name="T38" fmla="*/ 0 w 409"/>
                <a:gd name="T39" fmla="*/ 242 h 349"/>
                <a:gd name="T40" fmla="*/ 36 w 409"/>
                <a:gd name="T41" fmla="*/ 272 h 349"/>
                <a:gd name="T42" fmla="*/ 92 w 409"/>
                <a:gd name="T43" fmla="*/ 272 h 349"/>
                <a:gd name="T44" fmla="*/ 92 w 409"/>
                <a:gd name="T45" fmla="*/ 349 h 349"/>
                <a:gd name="T46" fmla="*/ 196 w 409"/>
                <a:gd name="T47" fmla="*/ 272 h 349"/>
                <a:gd name="T48" fmla="*/ 373 w 409"/>
                <a:gd name="T49" fmla="*/ 272 h 349"/>
                <a:gd name="T50" fmla="*/ 409 w 409"/>
                <a:gd name="T51" fmla="*/ 242 h 349"/>
                <a:gd name="T52" fmla="*/ 409 w 409"/>
                <a:gd name="T53" fmla="*/ 31 h 349"/>
                <a:gd name="T54" fmla="*/ 373 w 409"/>
                <a:gd name="T5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349">
                  <a:moveTo>
                    <a:pt x="373" y="22"/>
                  </a:moveTo>
                  <a:cubicBezTo>
                    <a:pt x="382" y="22"/>
                    <a:pt x="387" y="27"/>
                    <a:pt x="387" y="31"/>
                  </a:cubicBezTo>
                  <a:cubicBezTo>
                    <a:pt x="387" y="242"/>
                    <a:pt x="387" y="242"/>
                    <a:pt x="387" y="242"/>
                  </a:cubicBezTo>
                  <a:cubicBezTo>
                    <a:pt x="387" y="245"/>
                    <a:pt x="382" y="250"/>
                    <a:pt x="373" y="250"/>
                  </a:cubicBezTo>
                  <a:cubicBezTo>
                    <a:pt x="196" y="250"/>
                    <a:pt x="196" y="250"/>
                    <a:pt x="196" y="250"/>
                  </a:cubicBezTo>
                  <a:cubicBezTo>
                    <a:pt x="189" y="250"/>
                    <a:pt x="189" y="250"/>
                    <a:pt x="189" y="250"/>
                  </a:cubicBezTo>
                  <a:cubicBezTo>
                    <a:pt x="183" y="255"/>
                    <a:pt x="183" y="255"/>
                    <a:pt x="183" y="255"/>
                  </a:cubicBezTo>
                  <a:cubicBezTo>
                    <a:pt x="114" y="306"/>
                    <a:pt x="114" y="306"/>
                    <a:pt x="114" y="306"/>
                  </a:cubicBezTo>
                  <a:cubicBezTo>
                    <a:pt x="114" y="272"/>
                    <a:pt x="114" y="272"/>
                    <a:pt x="114" y="272"/>
                  </a:cubicBezTo>
                  <a:cubicBezTo>
                    <a:pt x="114" y="250"/>
                    <a:pt x="114" y="250"/>
                    <a:pt x="114" y="250"/>
                  </a:cubicBezTo>
                  <a:cubicBezTo>
                    <a:pt x="92" y="250"/>
                    <a:pt x="92" y="250"/>
                    <a:pt x="92" y="250"/>
                  </a:cubicBezTo>
                  <a:cubicBezTo>
                    <a:pt x="36" y="250"/>
                    <a:pt x="36" y="250"/>
                    <a:pt x="36" y="250"/>
                  </a:cubicBezTo>
                  <a:cubicBezTo>
                    <a:pt x="28" y="250"/>
                    <a:pt x="22" y="245"/>
                    <a:pt x="22" y="242"/>
                  </a:cubicBezTo>
                  <a:cubicBezTo>
                    <a:pt x="22" y="31"/>
                    <a:pt x="22" y="31"/>
                    <a:pt x="22" y="31"/>
                  </a:cubicBezTo>
                  <a:cubicBezTo>
                    <a:pt x="22" y="27"/>
                    <a:pt x="28" y="22"/>
                    <a:pt x="36" y="22"/>
                  </a:cubicBezTo>
                  <a:cubicBezTo>
                    <a:pt x="373" y="22"/>
                    <a:pt x="373" y="22"/>
                    <a:pt x="373" y="22"/>
                  </a:cubicBezTo>
                  <a:moveTo>
                    <a:pt x="373" y="0"/>
                  </a:moveTo>
                  <a:cubicBezTo>
                    <a:pt x="36" y="0"/>
                    <a:pt x="36" y="0"/>
                    <a:pt x="36" y="0"/>
                  </a:cubicBezTo>
                  <a:cubicBezTo>
                    <a:pt x="16" y="0"/>
                    <a:pt x="0" y="14"/>
                    <a:pt x="0" y="31"/>
                  </a:cubicBezTo>
                  <a:cubicBezTo>
                    <a:pt x="0" y="242"/>
                    <a:pt x="0" y="242"/>
                    <a:pt x="0" y="242"/>
                  </a:cubicBezTo>
                  <a:cubicBezTo>
                    <a:pt x="0" y="259"/>
                    <a:pt x="16" y="272"/>
                    <a:pt x="36" y="272"/>
                  </a:cubicBezTo>
                  <a:cubicBezTo>
                    <a:pt x="92" y="272"/>
                    <a:pt x="92" y="272"/>
                    <a:pt x="92" y="272"/>
                  </a:cubicBezTo>
                  <a:cubicBezTo>
                    <a:pt x="92" y="349"/>
                    <a:pt x="92" y="349"/>
                    <a:pt x="92" y="349"/>
                  </a:cubicBezTo>
                  <a:cubicBezTo>
                    <a:pt x="196" y="272"/>
                    <a:pt x="196" y="272"/>
                    <a:pt x="196" y="272"/>
                  </a:cubicBezTo>
                  <a:cubicBezTo>
                    <a:pt x="373" y="272"/>
                    <a:pt x="373" y="272"/>
                    <a:pt x="373" y="272"/>
                  </a:cubicBezTo>
                  <a:cubicBezTo>
                    <a:pt x="393" y="272"/>
                    <a:pt x="409" y="259"/>
                    <a:pt x="409" y="242"/>
                  </a:cubicBezTo>
                  <a:cubicBezTo>
                    <a:pt x="409" y="31"/>
                    <a:pt x="409" y="31"/>
                    <a:pt x="409" y="31"/>
                  </a:cubicBezTo>
                  <a:cubicBezTo>
                    <a:pt x="409" y="14"/>
                    <a:pt x="393" y="0"/>
                    <a:pt x="3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7">
              <a:extLst>
                <a:ext uri="{FF2B5EF4-FFF2-40B4-BE49-F238E27FC236}">
                  <a16:creationId xmlns:a16="http://schemas.microsoft.com/office/drawing/2014/main" id="{143619DE-10D7-459B-AACB-EC7C4FDEAAB9}"/>
                </a:ext>
              </a:extLst>
            </p:cNvPr>
            <p:cNvSpPr>
              <a:spLocks noEditPoints="1"/>
            </p:cNvSpPr>
            <p:nvPr/>
          </p:nvSpPr>
          <p:spPr bwMode="auto">
            <a:xfrm>
              <a:off x="5823156" y="288749"/>
              <a:ext cx="700088" cy="598488"/>
            </a:xfrm>
            <a:custGeom>
              <a:avLst/>
              <a:gdLst>
                <a:gd name="T0" fmla="*/ 441 w 484"/>
                <a:gd name="T1" fmla="*/ 23 h 414"/>
                <a:gd name="T2" fmla="*/ 462 w 484"/>
                <a:gd name="T3" fmla="*/ 36 h 414"/>
                <a:gd name="T4" fmla="*/ 462 w 484"/>
                <a:gd name="T5" fmla="*/ 287 h 414"/>
                <a:gd name="T6" fmla="*/ 441 w 484"/>
                <a:gd name="T7" fmla="*/ 301 h 414"/>
                <a:gd name="T8" fmla="*/ 375 w 484"/>
                <a:gd name="T9" fmla="*/ 301 h 414"/>
                <a:gd name="T10" fmla="*/ 353 w 484"/>
                <a:gd name="T11" fmla="*/ 301 h 414"/>
                <a:gd name="T12" fmla="*/ 353 w 484"/>
                <a:gd name="T13" fmla="*/ 323 h 414"/>
                <a:gd name="T14" fmla="*/ 353 w 484"/>
                <a:gd name="T15" fmla="*/ 370 h 414"/>
                <a:gd name="T16" fmla="*/ 265 w 484"/>
                <a:gd name="T17" fmla="*/ 305 h 414"/>
                <a:gd name="T18" fmla="*/ 259 w 484"/>
                <a:gd name="T19" fmla="*/ 301 h 414"/>
                <a:gd name="T20" fmla="*/ 252 w 484"/>
                <a:gd name="T21" fmla="*/ 301 h 414"/>
                <a:gd name="T22" fmla="*/ 42 w 484"/>
                <a:gd name="T23" fmla="*/ 301 h 414"/>
                <a:gd name="T24" fmla="*/ 22 w 484"/>
                <a:gd name="T25" fmla="*/ 287 h 414"/>
                <a:gd name="T26" fmla="*/ 22 w 484"/>
                <a:gd name="T27" fmla="*/ 36 h 414"/>
                <a:gd name="T28" fmla="*/ 42 w 484"/>
                <a:gd name="T29" fmla="*/ 23 h 414"/>
                <a:gd name="T30" fmla="*/ 441 w 484"/>
                <a:gd name="T31" fmla="*/ 23 h 414"/>
                <a:gd name="T32" fmla="*/ 441 w 484"/>
                <a:gd name="T33" fmla="*/ 0 h 414"/>
                <a:gd name="T34" fmla="*/ 42 w 484"/>
                <a:gd name="T35" fmla="*/ 0 h 414"/>
                <a:gd name="T36" fmla="*/ 0 w 484"/>
                <a:gd name="T37" fmla="*/ 36 h 414"/>
                <a:gd name="T38" fmla="*/ 0 w 484"/>
                <a:gd name="T39" fmla="*/ 287 h 414"/>
                <a:gd name="T40" fmla="*/ 42 w 484"/>
                <a:gd name="T41" fmla="*/ 323 h 414"/>
                <a:gd name="T42" fmla="*/ 252 w 484"/>
                <a:gd name="T43" fmla="*/ 323 h 414"/>
                <a:gd name="T44" fmla="*/ 375 w 484"/>
                <a:gd name="T45" fmla="*/ 414 h 414"/>
                <a:gd name="T46" fmla="*/ 375 w 484"/>
                <a:gd name="T47" fmla="*/ 323 h 414"/>
                <a:gd name="T48" fmla="*/ 441 w 484"/>
                <a:gd name="T49" fmla="*/ 323 h 414"/>
                <a:gd name="T50" fmla="*/ 484 w 484"/>
                <a:gd name="T51" fmla="*/ 287 h 414"/>
                <a:gd name="T52" fmla="*/ 484 w 484"/>
                <a:gd name="T53" fmla="*/ 36 h 414"/>
                <a:gd name="T54" fmla="*/ 441 w 484"/>
                <a:gd name="T5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4" h="414">
                  <a:moveTo>
                    <a:pt x="441" y="23"/>
                  </a:moveTo>
                  <a:cubicBezTo>
                    <a:pt x="453" y="23"/>
                    <a:pt x="462" y="30"/>
                    <a:pt x="462" y="36"/>
                  </a:cubicBezTo>
                  <a:cubicBezTo>
                    <a:pt x="462" y="287"/>
                    <a:pt x="462" y="287"/>
                    <a:pt x="462" y="287"/>
                  </a:cubicBezTo>
                  <a:cubicBezTo>
                    <a:pt x="462" y="293"/>
                    <a:pt x="453" y="301"/>
                    <a:pt x="441" y="301"/>
                  </a:cubicBezTo>
                  <a:cubicBezTo>
                    <a:pt x="375" y="301"/>
                    <a:pt x="375" y="301"/>
                    <a:pt x="375" y="301"/>
                  </a:cubicBezTo>
                  <a:cubicBezTo>
                    <a:pt x="353" y="301"/>
                    <a:pt x="353" y="301"/>
                    <a:pt x="353" y="301"/>
                  </a:cubicBezTo>
                  <a:cubicBezTo>
                    <a:pt x="353" y="323"/>
                    <a:pt x="353" y="323"/>
                    <a:pt x="353" y="323"/>
                  </a:cubicBezTo>
                  <a:cubicBezTo>
                    <a:pt x="353" y="370"/>
                    <a:pt x="353" y="370"/>
                    <a:pt x="353" y="370"/>
                  </a:cubicBezTo>
                  <a:cubicBezTo>
                    <a:pt x="265" y="305"/>
                    <a:pt x="265" y="305"/>
                    <a:pt x="265" y="305"/>
                  </a:cubicBezTo>
                  <a:cubicBezTo>
                    <a:pt x="259" y="301"/>
                    <a:pt x="259" y="301"/>
                    <a:pt x="259" y="301"/>
                  </a:cubicBezTo>
                  <a:cubicBezTo>
                    <a:pt x="252" y="301"/>
                    <a:pt x="252" y="301"/>
                    <a:pt x="252" y="301"/>
                  </a:cubicBezTo>
                  <a:cubicBezTo>
                    <a:pt x="42" y="301"/>
                    <a:pt x="42" y="301"/>
                    <a:pt x="42" y="301"/>
                  </a:cubicBezTo>
                  <a:cubicBezTo>
                    <a:pt x="30" y="301"/>
                    <a:pt x="22" y="293"/>
                    <a:pt x="22" y="287"/>
                  </a:cubicBezTo>
                  <a:cubicBezTo>
                    <a:pt x="22" y="36"/>
                    <a:pt x="22" y="36"/>
                    <a:pt x="22" y="36"/>
                  </a:cubicBezTo>
                  <a:cubicBezTo>
                    <a:pt x="22" y="30"/>
                    <a:pt x="30" y="23"/>
                    <a:pt x="42" y="23"/>
                  </a:cubicBezTo>
                  <a:cubicBezTo>
                    <a:pt x="441" y="23"/>
                    <a:pt x="441" y="23"/>
                    <a:pt x="441" y="23"/>
                  </a:cubicBezTo>
                  <a:moveTo>
                    <a:pt x="441" y="0"/>
                  </a:moveTo>
                  <a:cubicBezTo>
                    <a:pt x="42" y="0"/>
                    <a:pt x="42" y="0"/>
                    <a:pt x="42" y="0"/>
                  </a:cubicBezTo>
                  <a:cubicBezTo>
                    <a:pt x="19" y="0"/>
                    <a:pt x="0" y="17"/>
                    <a:pt x="0" y="36"/>
                  </a:cubicBezTo>
                  <a:cubicBezTo>
                    <a:pt x="0" y="287"/>
                    <a:pt x="0" y="287"/>
                    <a:pt x="0" y="287"/>
                  </a:cubicBezTo>
                  <a:cubicBezTo>
                    <a:pt x="0" y="307"/>
                    <a:pt x="19" y="323"/>
                    <a:pt x="42" y="323"/>
                  </a:cubicBezTo>
                  <a:cubicBezTo>
                    <a:pt x="252" y="323"/>
                    <a:pt x="252" y="323"/>
                    <a:pt x="252" y="323"/>
                  </a:cubicBezTo>
                  <a:cubicBezTo>
                    <a:pt x="375" y="414"/>
                    <a:pt x="375" y="414"/>
                    <a:pt x="375" y="414"/>
                  </a:cubicBezTo>
                  <a:cubicBezTo>
                    <a:pt x="375" y="323"/>
                    <a:pt x="375" y="323"/>
                    <a:pt x="375" y="323"/>
                  </a:cubicBezTo>
                  <a:cubicBezTo>
                    <a:pt x="441" y="323"/>
                    <a:pt x="441" y="323"/>
                    <a:pt x="441" y="323"/>
                  </a:cubicBezTo>
                  <a:cubicBezTo>
                    <a:pt x="465" y="323"/>
                    <a:pt x="484" y="307"/>
                    <a:pt x="484" y="287"/>
                  </a:cubicBezTo>
                  <a:cubicBezTo>
                    <a:pt x="484" y="36"/>
                    <a:pt x="484" y="36"/>
                    <a:pt x="484" y="36"/>
                  </a:cubicBezTo>
                  <a:cubicBezTo>
                    <a:pt x="484" y="17"/>
                    <a:pt x="465" y="0"/>
                    <a:pt x="4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0" name="Freeform 5">
            <a:extLst>
              <a:ext uri="{FF2B5EF4-FFF2-40B4-BE49-F238E27FC236}">
                <a16:creationId xmlns:a16="http://schemas.microsoft.com/office/drawing/2014/main" id="{DE2C5D46-9D85-41B7-8D96-205F725BA345}"/>
              </a:ext>
            </a:extLst>
          </p:cNvPr>
          <p:cNvSpPr>
            <a:spLocks noChangeAspect="1" noEditPoints="1"/>
          </p:cNvSpPr>
          <p:nvPr/>
        </p:nvSpPr>
        <p:spPr bwMode="auto">
          <a:xfrm>
            <a:off x="3288270" y="2444504"/>
            <a:ext cx="1040286" cy="1037502"/>
          </a:xfrm>
          <a:custGeom>
            <a:avLst/>
            <a:gdLst>
              <a:gd name="T0" fmla="*/ 449 w 836"/>
              <a:gd name="T1" fmla="*/ 0 h 836"/>
              <a:gd name="T2" fmla="*/ 447 w 836"/>
              <a:gd name="T3" fmla="*/ 1 h 836"/>
              <a:gd name="T4" fmla="*/ 0 w 836"/>
              <a:gd name="T5" fmla="*/ 418 h 836"/>
              <a:gd name="T6" fmla="*/ 836 w 836"/>
              <a:gd name="T7" fmla="*/ 418 h 836"/>
              <a:gd name="T8" fmla="*/ 814 w 836"/>
              <a:gd name="T9" fmla="*/ 407 h 836"/>
              <a:gd name="T10" fmla="*/ 653 w 836"/>
              <a:gd name="T11" fmla="*/ 167 h 836"/>
              <a:gd name="T12" fmla="*/ 814 w 836"/>
              <a:gd name="T13" fmla="*/ 407 h 836"/>
              <a:gd name="T14" fmla="*/ 429 w 836"/>
              <a:gd name="T15" fmla="*/ 667 h 836"/>
              <a:gd name="T16" fmla="*/ 429 w 836"/>
              <a:gd name="T17" fmla="*/ 812 h 836"/>
              <a:gd name="T18" fmla="*/ 407 w 836"/>
              <a:gd name="T19" fmla="*/ 169 h 836"/>
              <a:gd name="T20" fmla="*/ 407 w 836"/>
              <a:gd name="T21" fmla="*/ 30 h 836"/>
              <a:gd name="T22" fmla="*/ 407 w 836"/>
              <a:gd name="T23" fmla="*/ 407 h 836"/>
              <a:gd name="T24" fmla="*/ 323 w 836"/>
              <a:gd name="T25" fmla="*/ 187 h 836"/>
              <a:gd name="T26" fmla="*/ 407 w 836"/>
              <a:gd name="T27" fmla="*/ 429 h 836"/>
              <a:gd name="T28" fmla="*/ 323 w 836"/>
              <a:gd name="T29" fmla="*/ 649 h 836"/>
              <a:gd name="T30" fmla="*/ 407 w 836"/>
              <a:gd name="T31" fmla="*/ 429 h 836"/>
              <a:gd name="T32" fmla="*/ 407 w 836"/>
              <a:gd name="T33" fmla="*/ 805 h 836"/>
              <a:gd name="T34" fmla="*/ 407 w 836"/>
              <a:gd name="T35" fmla="*/ 667 h 836"/>
              <a:gd name="T36" fmla="*/ 429 w 836"/>
              <a:gd name="T37" fmla="*/ 429 h 836"/>
              <a:gd name="T38" fmla="*/ 525 w 836"/>
              <a:gd name="T39" fmla="*/ 650 h 836"/>
              <a:gd name="T40" fmla="*/ 429 w 836"/>
              <a:gd name="T41" fmla="*/ 407 h 836"/>
              <a:gd name="T42" fmla="*/ 525 w 836"/>
              <a:gd name="T43" fmla="*/ 186 h 836"/>
              <a:gd name="T44" fmla="*/ 429 w 836"/>
              <a:gd name="T45" fmla="*/ 407 h 836"/>
              <a:gd name="T46" fmla="*/ 429 w 836"/>
              <a:gd name="T47" fmla="*/ 23 h 836"/>
              <a:gd name="T48" fmla="*/ 429 w 836"/>
              <a:gd name="T49" fmla="*/ 169 h 836"/>
              <a:gd name="T50" fmla="*/ 620 w 836"/>
              <a:gd name="T51" fmla="*/ 152 h 836"/>
              <a:gd name="T52" fmla="*/ 474 w 836"/>
              <a:gd name="T53" fmla="*/ 29 h 836"/>
              <a:gd name="T54" fmla="*/ 306 w 836"/>
              <a:gd name="T55" fmla="*/ 164 h 836"/>
              <a:gd name="T56" fmla="*/ 375 w 836"/>
              <a:gd name="T57" fmla="*/ 29 h 836"/>
              <a:gd name="T58" fmla="*/ 147 w 836"/>
              <a:gd name="T59" fmla="*/ 129 h 836"/>
              <a:gd name="T60" fmla="*/ 206 w 836"/>
              <a:gd name="T61" fmla="*/ 150 h 836"/>
              <a:gd name="T62" fmla="*/ 274 w 836"/>
              <a:gd name="T63" fmla="*/ 407 h 836"/>
              <a:gd name="T64" fmla="*/ 216 w 836"/>
              <a:gd name="T65" fmla="*/ 174 h 836"/>
              <a:gd name="T66" fmla="*/ 274 w 836"/>
              <a:gd name="T67" fmla="*/ 429 h 836"/>
              <a:gd name="T68" fmla="*/ 217 w 836"/>
              <a:gd name="T69" fmla="*/ 662 h 836"/>
              <a:gd name="T70" fmla="*/ 274 w 836"/>
              <a:gd name="T71" fmla="*/ 429 h 836"/>
              <a:gd name="T72" fmla="*/ 375 w 836"/>
              <a:gd name="T73" fmla="*/ 805 h 836"/>
              <a:gd name="T74" fmla="*/ 307 w 836"/>
              <a:gd name="T75" fmla="*/ 672 h 836"/>
              <a:gd name="T76" fmla="*/ 147 w 836"/>
              <a:gd name="T77" fmla="*/ 707 h 836"/>
              <a:gd name="T78" fmla="*/ 314 w 836"/>
              <a:gd name="T79" fmla="*/ 800 h 836"/>
              <a:gd name="T80" fmla="*/ 542 w 836"/>
              <a:gd name="T81" fmla="*/ 673 h 836"/>
              <a:gd name="T82" fmla="*/ 474 w 836"/>
              <a:gd name="T83" fmla="*/ 805 h 836"/>
              <a:gd name="T84" fmla="*/ 689 w 836"/>
              <a:gd name="T85" fmla="*/ 707 h 836"/>
              <a:gd name="T86" fmla="*/ 641 w 836"/>
              <a:gd name="T87" fmla="*/ 689 h 836"/>
              <a:gd name="T88" fmla="*/ 575 w 836"/>
              <a:gd name="T89" fmla="*/ 429 h 836"/>
              <a:gd name="T90" fmla="*/ 631 w 836"/>
              <a:gd name="T91" fmla="*/ 664 h 836"/>
              <a:gd name="T92" fmla="*/ 575 w 836"/>
              <a:gd name="T93" fmla="*/ 407 h 836"/>
              <a:gd name="T94" fmla="*/ 631 w 836"/>
              <a:gd name="T95" fmla="*/ 172 h 836"/>
              <a:gd name="T96" fmla="*/ 575 w 836"/>
              <a:gd name="T97" fmla="*/ 407 h 836"/>
              <a:gd name="T98" fmla="*/ 642 w 836"/>
              <a:gd name="T99" fmla="*/ 147 h 836"/>
              <a:gd name="T100" fmla="*/ 689 w 836"/>
              <a:gd name="T101" fmla="*/ 129 h 836"/>
              <a:gd name="T102" fmla="*/ 195 w 836"/>
              <a:gd name="T103" fmla="*/ 170 h 836"/>
              <a:gd name="T104" fmla="*/ 22 w 836"/>
              <a:gd name="T105" fmla="*/ 407 h 836"/>
              <a:gd name="T106" fmla="*/ 22 w 836"/>
              <a:gd name="T107" fmla="*/ 429 h 836"/>
              <a:gd name="T108" fmla="*/ 195 w 836"/>
              <a:gd name="T109" fmla="*/ 666 h 836"/>
              <a:gd name="T110" fmla="*/ 22 w 836"/>
              <a:gd name="T111" fmla="*/ 429 h 836"/>
              <a:gd name="T112" fmla="*/ 652 w 836"/>
              <a:gd name="T113" fmla="*/ 669 h 836"/>
              <a:gd name="T114" fmla="*/ 814 w 836"/>
              <a:gd name="T115" fmla="*/ 429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6" h="836">
                <a:moveTo>
                  <a:pt x="453" y="1"/>
                </a:moveTo>
                <a:cubicBezTo>
                  <a:pt x="452" y="1"/>
                  <a:pt x="450" y="1"/>
                  <a:pt x="449" y="0"/>
                </a:cubicBezTo>
                <a:cubicBezTo>
                  <a:pt x="447" y="0"/>
                  <a:pt x="447" y="0"/>
                  <a:pt x="447" y="0"/>
                </a:cubicBezTo>
                <a:cubicBezTo>
                  <a:pt x="447" y="1"/>
                  <a:pt x="447" y="1"/>
                  <a:pt x="447" y="1"/>
                </a:cubicBezTo>
                <a:cubicBezTo>
                  <a:pt x="438" y="0"/>
                  <a:pt x="428" y="0"/>
                  <a:pt x="418" y="0"/>
                </a:cubicBezTo>
                <a:cubicBezTo>
                  <a:pt x="188" y="0"/>
                  <a:pt x="0" y="187"/>
                  <a:pt x="0" y="418"/>
                </a:cubicBezTo>
                <a:cubicBezTo>
                  <a:pt x="0" y="648"/>
                  <a:pt x="188" y="836"/>
                  <a:pt x="418" y="836"/>
                </a:cubicBezTo>
                <a:cubicBezTo>
                  <a:pt x="649" y="836"/>
                  <a:pt x="836" y="648"/>
                  <a:pt x="836" y="418"/>
                </a:cubicBezTo>
                <a:cubicBezTo>
                  <a:pt x="836" y="199"/>
                  <a:pt x="667" y="19"/>
                  <a:pt x="453" y="1"/>
                </a:cubicBezTo>
                <a:close/>
                <a:moveTo>
                  <a:pt x="814" y="407"/>
                </a:moveTo>
                <a:cubicBezTo>
                  <a:pt x="713" y="407"/>
                  <a:pt x="713" y="407"/>
                  <a:pt x="713" y="407"/>
                </a:cubicBezTo>
                <a:cubicBezTo>
                  <a:pt x="711" y="318"/>
                  <a:pt x="689" y="235"/>
                  <a:pt x="653" y="167"/>
                </a:cubicBezTo>
                <a:cubicBezTo>
                  <a:pt x="675" y="160"/>
                  <a:pt x="693" y="153"/>
                  <a:pt x="705" y="144"/>
                </a:cubicBezTo>
                <a:cubicBezTo>
                  <a:pt x="770" y="213"/>
                  <a:pt x="811" y="305"/>
                  <a:pt x="814" y="407"/>
                </a:cubicBezTo>
                <a:close/>
                <a:moveTo>
                  <a:pt x="429" y="812"/>
                </a:moveTo>
                <a:cubicBezTo>
                  <a:pt x="429" y="667"/>
                  <a:pt x="429" y="667"/>
                  <a:pt x="429" y="667"/>
                </a:cubicBezTo>
                <a:cubicBezTo>
                  <a:pt x="461" y="667"/>
                  <a:pt x="491" y="669"/>
                  <a:pt x="519" y="671"/>
                </a:cubicBezTo>
                <a:cubicBezTo>
                  <a:pt x="497" y="744"/>
                  <a:pt x="465" y="797"/>
                  <a:pt x="429" y="812"/>
                </a:cubicBezTo>
                <a:close/>
                <a:moveTo>
                  <a:pt x="407" y="30"/>
                </a:moveTo>
                <a:cubicBezTo>
                  <a:pt x="407" y="169"/>
                  <a:pt x="407" y="169"/>
                  <a:pt x="407" y="169"/>
                </a:cubicBezTo>
                <a:cubicBezTo>
                  <a:pt x="380" y="169"/>
                  <a:pt x="353" y="168"/>
                  <a:pt x="329" y="166"/>
                </a:cubicBezTo>
                <a:cubicBezTo>
                  <a:pt x="349" y="100"/>
                  <a:pt x="376" y="51"/>
                  <a:pt x="407" y="30"/>
                </a:cubicBezTo>
                <a:close/>
                <a:moveTo>
                  <a:pt x="407" y="191"/>
                </a:moveTo>
                <a:cubicBezTo>
                  <a:pt x="407" y="407"/>
                  <a:pt x="407" y="407"/>
                  <a:pt x="407" y="407"/>
                </a:cubicBezTo>
                <a:cubicBezTo>
                  <a:pt x="296" y="407"/>
                  <a:pt x="296" y="407"/>
                  <a:pt x="296" y="407"/>
                </a:cubicBezTo>
                <a:cubicBezTo>
                  <a:pt x="296" y="327"/>
                  <a:pt x="306" y="251"/>
                  <a:pt x="323" y="187"/>
                </a:cubicBezTo>
                <a:cubicBezTo>
                  <a:pt x="351" y="189"/>
                  <a:pt x="379" y="190"/>
                  <a:pt x="407" y="191"/>
                </a:cubicBezTo>
                <a:close/>
                <a:moveTo>
                  <a:pt x="407" y="429"/>
                </a:moveTo>
                <a:cubicBezTo>
                  <a:pt x="407" y="645"/>
                  <a:pt x="407" y="645"/>
                  <a:pt x="407" y="645"/>
                </a:cubicBezTo>
                <a:cubicBezTo>
                  <a:pt x="380" y="646"/>
                  <a:pt x="351" y="647"/>
                  <a:pt x="323" y="649"/>
                </a:cubicBezTo>
                <a:cubicBezTo>
                  <a:pt x="307" y="585"/>
                  <a:pt x="296" y="509"/>
                  <a:pt x="296" y="429"/>
                </a:cubicBezTo>
                <a:lnTo>
                  <a:pt x="407" y="429"/>
                </a:lnTo>
                <a:close/>
                <a:moveTo>
                  <a:pt x="407" y="667"/>
                </a:moveTo>
                <a:cubicBezTo>
                  <a:pt x="407" y="805"/>
                  <a:pt x="407" y="805"/>
                  <a:pt x="407" y="805"/>
                </a:cubicBezTo>
                <a:cubicBezTo>
                  <a:pt x="376" y="784"/>
                  <a:pt x="349" y="735"/>
                  <a:pt x="330" y="670"/>
                </a:cubicBezTo>
                <a:cubicBezTo>
                  <a:pt x="354" y="668"/>
                  <a:pt x="380" y="667"/>
                  <a:pt x="407" y="667"/>
                </a:cubicBezTo>
                <a:close/>
                <a:moveTo>
                  <a:pt x="429" y="645"/>
                </a:moveTo>
                <a:cubicBezTo>
                  <a:pt x="429" y="429"/>
                  <a:pt x="429" y="429"/>
                  <a:pt x="429" y="429"/>
                </a:cubicBezTo>
                <a:cubicBezTo>
                  <a:pt x="553" y="429"/>
                  <a:pt x="553" y="429"/>
                  <a:pt x="553" y="429"/>
                </a:cubicBezTo>
                <a:cubicBezTo>
                  <a:pt x="552" y="509"/>
                  <a:pt x="542" y="586"/>
                  <a:pt x="525" y="650"/>
                </a:cubicBezTo>
                <a:cubicBezTo>
                  <a:pt x="494" y="647"/>
                  <a:pt x="461" y="646"/>
                  <a:pt x="429" y="645"/>
                </a:cubicBezTo>
                <a:close/>
                <a:moveTo>
                  <a:pt x="429" y="407"/>
                </a:moveTo>
                <a:cubicBezTo>
                  <a:pt x="429" y="191"/>
                  <a:pt x="429" y="191"/>
                  <a:pt x="429" y="191"/>
                </a:cubicBezTo>
                <a:cubicBezTo>
                  <a:pt x="461" y="190"/>
                  <a:pt x="494" y="189"/>
                  <a:pt x="525" y="186"/>
                </a:cubicBezTo>
                <a:cubicBezTo>
                  <a:pt x="542" y="250"/>
                  <a:pt x="553" y="326"/>
                  <a:pt x="553" y="407"/>
                </a:cubicBezTo>
                <a:lnTo>
                  <a:pt x="429" y="407"/>
                </a:lnTo>
                <a:close/>
                <a:moveTo>
                  <a:pt x="429" y="169"/>
                </a:moveTo>
                <a:cubicBezTo>
                  <a:pt x="429" y="23"/>
                  <a:pt x="429" y="23"/>
                  <a:pt x="429" y="23"/>
                </a:cubicBezTo>
                <a:cubicBezTo>
                  <a:pt x="465" y="38"/>
                  <a:pt x="497" y="91"/>
                  <a:pt x="519" y="165"/>
                </a:cubicBezTo>
                <a:cubicBezTo>
                  <a:pt x="492" y="167"/>
                  <a:pt x="461" y="169"/>
                  <a:pt x="429" y="169"/>
                </a:cubicBezTo>
                <a:close/>
                <a:moveTo>
                  <a:pt x="474" y="29"/>
                </a:moveTo>
                <a:cubicBezTo>
                  <a:pt x="531" y="49"/>
                  <a:pt x="582" y="93"/>
                  <a:pt x="620" y="152"/>
                </a:cubicBezTo>
                <a:cubicBezTo>
                  <a:pt x="598" y="157"/>
                  <a:pt x="571" y="160"/>
                  <a:pt x="542" y="163"/>
                </a:cubicBezTo>
                <a:cubicBezTo>
                  <a:pt x="525" y="105"/>
                  <a:pt x="501" y="58"/>
                  <a:pt x="474" y="29"/>
                </a:cubicBezTo>
                <a:close/>
                <a:moveTo>
                  <a:pt x="375" y="29"/>
                </a:moveTo>
                <a:cubicBezTo>
                  <a:pt x="347" y="58"/>
                  <a:pt x="324" y="105"/>
                  <a:pt x="306" y="164"/>
                </a:cubicBezTo>
                <a:cubicBezTo>
                  <a:pt x="277" y="162"/>
                  <a:pt x="251" y="158"/>
                  <a:pt x="228" y="154"/>
                </a:cubicBezTo>
                <a:cubicBezTo>
                  <a:pt x="266" y="94"/>
                  <a:pt x="317" y="49"/>
                  <a:pt x="375" y="29"/>
                </a:cubicBezTo>
                <a:close/>
                <a:moveTo>
                  <a:pt x="206" y="150"/>
                </a:moveTo>
                <a:cubicBezTo>
                  <a:pt x="177" y="144"/>
                  <a:pt x="157" y="136"/>
                  <a:pt x="147" y="129"/>
                </a:cubicBezTo>
                <a:cubicBezTo>
                  <a:pt x="193" y="86"/>
                  <a:pt x="250" y="53"/>
                  <a:pt x="312" y="36"/>
                </a:cubicBezTo>
                <a:cubicBezTo>
                  <a:pt x="271" y="63"/>
                  <a:pt x="234" y="102"/>
                  <a:pt x="206" y="150"/>
                </a:cubicBezTo>
                <a:close/>
                <a:moveTo>
                  <a:pt x="301" y="186"/>
                </a:moveTo>
                <a:cubicBezTo>
                  <a:pt x="284" y="249"/>
                  <a:pt x="275" y="325"/>
                  <a:pt x="274" y="407"/>
                </a:cubicBezTo>
                <a:cubicBezTo>
                  <a:pt x="157" y="407"/>
                  <a:pt x="157" y="407"/>
                  <a:pt x="157" y="407"/>
                </a:cubicBezTo>
                <a:cubicBezTo>
                  <a:pt x="159" y="320"/>
                  <a:pt x="181" y="239"/>
                  <a:pt x="216" y="174"/>
                </a:cubicBezTo>
                <a:cubicBezTo>
                  <a:pt x="242" y="179"/>
                  <a:pt x="271" y="183"/>
                  <a:pt x="301" y="186"/>
                </a:cubicBezTo>
                <a:close/>
                <a:moveTo>
                  <a:pt x="274" y="429"/>
                </a:moveTo>
                <a:cubicBezTo>
                  <a:pt x="275" y="511"/>
                  <a:pt x="284" y="587"/>
                  <a:pt x="301" y="650"/>
                </a:cubicBezTo>
                <a:cubicBezTo>
                  <a:pt x="271" y="653"/>
                  <a:pt x="242" y="657"/>
                  <a:pt x="217" y="662"/>
                </a:cubicBezTo>
                <a:cubicBezTo>
                  <a:pt x="181" y="596"/>
                  <a:pt x="159" y="516"/>
                  <a:pt x="158" y="429"/>
                </a:cubicBezTo>
                <a:lnTo>
                  <a:pt x="274" y="429"/>
                </a:lnTo>
                <a:close/>
                <a:moveTo>
                  <a:pt x="307" y="672"/>
                </a:moveTo>
                <a:cubicBezTo>
                  <a:pt x="324" y="730"/>
                  <a:pt x="348" y="777"/>
                  <a:pt x="375" y="805"/>
                </a:cubicBezTo>
                <a:cubicBezTo>
                  <a:pt x="317" y="786"/>
                  <a:pt x="267" y="742"/>
                  <a:pt x="229" y="681"/>
                </a:cubicBezTo>
                <a:cubicBezTo>
                  <a:pt x="251" y="677"/>
                  <a:pt x="278" y="674"/>
                  <a:pt x="307" y="672"/>
                </a:cubicBezTo>
                <a:close/>
                <a:moveTo>
                  <a:pt x="314" y="800"/>
                </a:moveTo>
                <a:cubicBezTo>
                  <a:pt x="251" y="783"/>
                  <a:pt x="194" y="750"/>
                  <a:pt x="147" y="707"/>
                </a:cubicBezTo>
                <a:cubicBezTo>
                  <a:pt x="158" y="699"/>
                  <a:pt x="178" y="692"/>
                  <a:pt x="206" y="686"/>
                </a:cubicBezTo>
                <a:cubicBezTo>
                  <a:pt x="235" y="734"/>
                  <a:pt x="272" y="774"/>
                  <a:pt x="314" y="800"/>
                </a:cubicBezTo>
                <a:close/>
                <a:moveTo>
                  <a:pt x="474" y="805"/>
                </a:moveTo>
                <a:cubicBezTo>
                  <a:pt x="501" y="777"/>
                  <a:pt x="524" y="731"/>
                  <a:pt x="542" y="673"/>
                </a:cubicBezTo>
                <a:cubicBezTo>
                  <a:pt x="571" y="676"/>
                  <a:pt x="597" y="679"/>
                  <a:pt x="619" y="684"/>
                </a:cubicBezTo>
                <a:cubicBezTo>
                  <a:pt x="581" y="743"/>
                  <a:pt x="531" y="786"/>
                  <a:pt x="474" y="805"/>
                </a:cubicBezTo>
                <a:close/>
                <a:moveTo>
                  <a:pt x="641" y="689"/>
                </a:moveTo>
                <a:cubicBezTo>
                  <a:pt x="663" y="694"/>
                  <a:pt x="680" y="700"/>
                  <a:pt x="689" y="707"/>
                </a:cubicBezTo>
                <a:cubicBezTo>
                  <a:pt x="648" y="745"/>
                  <a:pt x="599" y="774"/>
                  <a:pt x="545" y="793"/>
                </a:cubicBezTo>
                <a:cubicBezTo>
                  <a:pt x="582" y="767"/>
                  <a:pt x="615" y="731"/>
                  <a:pt x="641" y="689"/>
                </a:cubicBezTo>
                <a:close/>
                <a:moveTo>
                  <a:pt x="548" y="652"/>
                </a:moveTo>
                <a:cubicBezTo>
                  <a:pt x="564" y="588"/>
                  <a:pt x="574" y="511"/>
                  <a:pt x="575" y="429"/>
                </a:cubicBezTo>
                <a:cubicBezTo>
                  <a:pt x="691" y="429"/>
                  <a:pt x="691" y="429"/>
                  <a:pt x="691" y="429"/>
                </a:cubicBezTo>
                <a:cubicBezTo>
                  <a:pt x="690" y="517"/>
                  <a:pt x="667" y="598"/>
                  <a:pt x="631" y="664"/>
                </a:cubicBezTo>
                <a:cubicBezTo>
                  <a:pt x="606" y="659"/>
                  <a:pt x="578" y="655"/>
                  <a:pt x="548" y="652"/>
                </a:cubicBezTo>
                <a:close/>
                <a:moveTo>
                  <a:pt x="575" y="407"/>
                </a:moveTo>
                <a:cubicBezTo>
                  <a:pt x="574" y="325"/>
                  <a:pt x="565" y="248"/>
                  <a:pt x="548" y="184"/>
                </a:cubicBezTo>
                <a:cubicBezTo>
                  <a:pt x="578" y="181"/>
                  <a:pt x="606" y="177"/>
                  <a:pt x="631" y="172"/>
                </a:cubicBezTo>
                <a:cubicBezTo>
                  <a:pt x="668" y="237"/>
                  <a:pt x="690" y="319"/>
                  <a:pt x="691" y="407"/>
                </a:cubicBezTo>
                <a:lnTo>
                  <a:pt x="575" y="407"/>
                </a:lnTo>
                <a:close/>
                <a:moveTo>
                  <a:pt x="689" y="129"/>
                </a:moveTo>
                <a:cubicBezTo>
                  <a:pt x="680" y="135"/>
                  <a:pt x="664" y="142"/>
                  <a:pt x="642" y="147"/>
                </a:cubicBezTo>
                <a:cubicBezTo>
                  <a:pt x="616" y="105"/>
                  <a:pt x="584" y="69"/>
                  <a:pt x="547" y="43"/>
                </a:cubicBezTo>
                <a:cubicBezTo>
                  <a:pt x="601" y="62"/>
                  <a:pt x="649" y="91"/>
                  <a:pt x="689" y="129"/>
                </a:cubicBezTo>
                <a:close/>
                <a:moveTo>
                  <a:pt x="132" y="144"/>
                </a:moveTo>
                <a:cubicBezTo>
                  <a:pt x="144" y="154"/>
                  <a:pt x="167" y="163"/>
                  <a:pt x="195" y="170"/>
                </a:cubicBezTo>
                <a:cubicBezTo>
                  <a:pt x="159" y="237"/>
                  <a:pt x="137" y="319"/>
                  <a:pt x="136" y="407"/>
                </a:cubicBezTo>
                <a:cubicBezTo>
                  <a:pt x="22" y="407"/>
                  <a:pt x="22" y="407"/>
                  <a:pt x="22" y="407"/>
                </a:cubicBezTo>
                <a:cubicBezTo>
                  <a:pt x="25" y="305"/>
                  <a:pt x="66" y="213"/>
                  <a:pt x="132" y="144"/>
                </a:cubicBezTo>
                <a:close/>
                <a:moveTo>
                  <a:pt x="22" y="429"/>
                </a:moveTo>
                <a:cubicBezTo>
                  <a:pt x="136" y="429"/>
                  <a:pt x="136" y="429"/>
                  <a:pt x="136" y="429"/>
                </a:cubicBezTo>
                <a:cubicBezTo>
                  <a:pt x="138" y="517"/>
                  <a:pt x="159" y="599"/>
                  <a:pt x="195" y="666"/>
                </a:cubicBezTo>
                <a:cubicBezTo>
                  <a:pt x="167" y="673"/>
                  <a:pt x="145" y="681"/>
                  <a:pt x="132" y="691"/>
                </a:cubicBezTo>
                <a:cubicBezTo>
                  <a:pt x="66" y="623"/>
                  <a:pt x="25" y="530"/>
                  <a:pt x="22" y="429"/>
                </a:cubicBezTo>
                <a:close/>
                <a:moveTo>
                  <a:pt x="704" y="691"/>
                </a:moveTo>
                <a:cubicBezTo>
                  <a:pt x="693" y="683"/>
                  <a:pt x="675" y="675"/>
                  <a:pt x="652" y="669"/>
                </a:cubicBezTo>
                <a:cubicBezTo>
                  <a:pt x="689" y="601"/>
                  <a:pt x="711" y="518"/>
                  <a:pt x="713" y="429"/>
                </a:cubicBezTo>
                <a:cubicBezTo>
                  <a:pt x="814" y="429"/>
                  <a:pt x="814" y="429"/>
                  <a:pt x="814" y="429"/>
                </a:cubicBezTo>
                <a:cubicBezTo>
                  <a:pt x="811" y="530"/>
                  <a:pt x="770" y="623"/>
                  <a:pt x="704" y="69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 name="Group 4">
            <a:extLst>
              <a:ext uri="{FF2B5EF4-FFF2-40B4-BE49-F238E27FC236}">
                <a16:creationId xmlns:a16="http://schemas.microsoft.com/office/drawing/2014/main" id="{4C25CB81-B1A9-4436-B75D-5BCE2F6846A1}"/>
              </a:ext>
            </a:extLst>
          </p:cNvPr>
          <p:cNvGrpSpPr>
            <a:grpSpLocks noChangeAspect="1"/>
          </p:cNvGrpSpPr>
          <p:nvPr/>
        </p:nvGrpSpPr>
        <p:grpSpPr bwMode="auto">
          <a:xfrm>
            <a:off x="1002169" y="2494758"/>
            <a:ext cx="1046163" cy="955675"/>
            <a:chOff x="659" y="1591"/>
            <a:chExt cx="659" cy="602"/>
          </a:xfrm>
          <a:solidFill>
            <a:schemeClr val="bg1"/>
          </a:solidFill>
        </p:grpSpPr>
        <p:sp>
          <p:nvSpPr>
            <p:cNvPr id="19" name="Freeform 5">
              <a:extLst>
                <a:ext uri="{FF2B5EF4-FFF2-40B4-BE49-F238E27FC236}">
                  <a16:creationId xmlns:a16="http://schemas.microsoft.com/office/drawing/2014/main" id="{4E5F461D-EC70-4F72-9BA6-37216AEA4ABF}"/>
                </a:ext>
              </a:extLst>
            </p:cNvPr>
            <p:cNvSpPr>
              <a:spLocks/>
            </p:cNvSpPr>
            <p:nvPr/>
          </p:nvSpPr>
          <p:spPr bwMode="auto">
            <a:xfrm>
              <a:off x="1067" y="1591"/>
              <a:ext cx="192" cy="199"/>
            </a:xfrm>
            <a:custGeom>
              <a:avLst/>
              <a:gdLst>
                <a:gd name="T0" fmla="*/ 111 w 230"/>
                <a:gd name="T1" fmla="*/ 0 h 239"/>
                <a:gd name="T2" fmla="*/ 0 w 230"/>
                <a:gd name="T3" fmla="*/ 77 h 239"/>
                <a:gd name="T4" fmla="*/ 17 w 230"/>
                <a:gd name="T5" fmla="*/ 90 h 239"/>
                <a:gd name="T6" fmla="*/ 111 w 230"/>
                <a:gd name="T7" fmla="*/ 21 h 239"/>
                <a:gd name="T8" fmla="*/ 210 w 230"/>
                <a:gd name="T9" fmla="*/ 120 h 239"/>
                <a:gd name="T10" fmla="*/ 111 w 230"/>
                <a:gd name="T11" fmla="*/ 218 h 239"/>
                <a:gd name="T12" fmla="*/ 75 w 230"/>
                <a:gd name="T13" fmla="*/ 211 h 239"/>
                <a:gd name="T14" fmla="*/ 75 w 230"/>
                <a:gd name="T15" fmla="*/ 218 h 239"/>
                <a:gd name="T16" fmla="*/ 74 w 230"/>
                <a:gd name="T17" fmla="*/ 233 h 239"/>
                <a:gd name="T18" fmla="*/ 111 w 230"/>
                <a:gd name="T19" fmla="*/ 239 h 239"/>
                <a:gd name="T20" fmla="*/ 230 w 230"/>
                <a:gd name="T21" fmla="*/ 120 h 239"/>
                <a:gd name="T22" fmla="*/ 111 w 230"/>
                <a:gd name="T2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239">
                  <a:moveTo>
                    <a:pt x="111" y="0"/>
                  </a:moveTo>
                  <a:cubicBezTo>
                    <a:pt x="60" y="0"/>
                    <a:pt x="17" y="32"/>
                    <a:pt x="0" y="77"/>
                  </a:cubicBezTo>
                  <a:cubicBezTo>
                    <a:pt x="6" y="81"/>
                    <a:pt x="12" y="86"/>
                    <a:pt x="17" y="90"/>
                  </a:cubicBezTo>
                  <a:cubicBezTo>
                    <a:pt x="30" y="50"/>
                    <a:pt x="67" y="21"/>
                    <a:pt x="111" y="21"/>
                  </a:cubicBezTo>
                  <a:cubicBezTo>
                    <a:pt x="166" y="21"/>
                    <a:pt x="210" y="65"/>
                    <a:pt x="210" y="120"/>
                  </a:cubicBezTo>
                  <a:cubicBezTo>
                    <a:pt x="210" y="174"/>
                    <a:pt x="166" y="218"/>
                    <a:pt x="111" y="218"/>
                  </a:cubicBezTo>
                  <a:cubicBezTo>
                    <a:pt x="98" y="218"/>
                    <a:pt x="86" y="215"/>
                    <a:pt x="75" y="211"/>
                  </a:cubicBezTo>
                  <a:cubicBezTo>
                    <a:pt x="75" y="213"/>
                    <a:pt x="75" y="215"/>
                    <a:pt x="75" y="218"/>
                  </a:cubicBezTo>
                  <a:cubicBezTo>
                    <a:pt x="75" y="223"/>
                    <a:pt x="75" y="228"/>
                    <a:pt x="74" y="233"/>
                  </a:cubicBezTo>
                  <a:cubicBezTo>
                    <a:pt x="86" y="237"/>
                    <a:pt x="98" y="239"/>
                    <a:pt x="111" y="239"/>
                  </a:cubicBezTo>
                  <a:cubicBezTo>
                    <a:pt x="177" y="239"/>
                    <a:pt x="230" y="185"/>
                    <a:pt x="230" y="120"/>
                  </a:cubicBezTo>
                  <a:cubicBezTo>
                    <a:pt x="230" y="54"/>
                    <a:pt x="177" y="0"/>
                    <a:pt x="1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89386E6F-F1F5-4141-80F2-377117208D89}"/>
                </a:ext>
              </a:extLst>
            </p:cNvPr>
            <p:cNvSpPr>
              <a:spLocks/>
            </p:cNvSpPr>
            <p:nvPr/>
          </p:nvSpPr>
          <p:spPr bwMode="auto">
            <a:xfrm>
              <a:off x="721" y="1591"/>
              <a:ext cx="191" cy="199"/>
            </a:xfrm>
            <a:custGeom>
              <a:avLst/>
              <a:gdLst>
                <a:gd name="T0" fmla="*/ 149 w 229"/>
                <a:gd name="T1" fmla="*/ 218 h 239"/>
                <a:gd name="T2" fmla="*/ 149 w 229"/>
                <a:gd name="T3" fmla="*/ 213 h 239"/>
                <a:gd name="T4" fmla="*/ 119 w 229"/>
                <a:gd name="T5" fmla="*/ 218 h 239"/>
                <a:gd name="T6" fmla="*/ 21 w 229"/>
                <a:gd name="T7" fmla="*/ 120 h 239"/>
                <a:gd name="T8" fmla="*/ 119 w 229"/>
                <a:gd name="T9" fmla="*/ 21 h 239"/>
                <a:gd name="T10" fmla="*/ 211 w 229"/>
                <a:gd name="T11" fmla="*/ 86 h 239"/>
                <a:gd name="T12" fmla="*/ 229 w 229"/>
                <a:gd name="T13" fmla="*/ 74 h 239"/>
                <a:gd name="T14" fmla="*/ 119 w 229"/>
                <a:gd name="T15" fmla="*/ 0 h 239"/>
                <a:gd name="T16" fmla="*/ 0 w 229"/>
                <a:gd name="T17" fmla="*/ 120 h 239"/>
                <a:gd name="T18" fmla="*/ 119 w 229"/>
                <a:gd name="T19" fmla="*/ 239 h 239"/>
                <a:gd name="T20" fmla="*/ 149 w 229"/>
                <a:gd name="T21" fmla="*/ 235 h 239"/>
                <a:gd name="T22" fmla="*/ 149 w 229"/>
                <a:gd name="T23" fmla="*/ 21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239">
                  <a:moveTo>
                    <a:pt x="149" y="218"/>
                  </a:moveTo>
                  <a:cubicBezTo>
                    <a:pt x="149" y="216"/>
                    <a:pt x="149" y="215"/>
                    <a:pt x="149" y="213"/>
                  </a:cubicBezTo>
                  <a:cubicBezTo>
                    <a:pt x="139" y="216"/>
                    <a:pt x="129" y="218"/>
                    <a:pt x="119" y="218"/>
                  </a:cubicBezTo>
                  <a:cubicBezTo>
                    <a:pt x="65" y="218"/>
                    <a:pt x="21" y="174"/>
                    <a:pt x="21" y="120"/>
                  </a:cubicBezTo>
                  <a:cubicBezTo>
                    <a:pt x="21" y="65"/>
                    <a:pt x="65" y="21"/>
                    <a:pt x="119" y="21"/>
                  </a:cubicBezTo>
                  <a:cubicBezTo>
                    <a:pt x="161" y="21"/>
                    <a:pt x="198" y="48"/>
                    <a:pt x="211" y="86"/>
                  </a:cubicBezTo>
                  <a:cubicBezTo>
                    <a:pt x="217" y="82"/>
                    <a:pt x="223" y="77"/>
                    <a:pt x="229" y="74"/>
                  </a:cubicBezTo>
                  <a:cubicBezTo>
                    <a:pt x="211" y="31"/>
                    <a:pt x="169" y="0"/>
                    <a:pt x="119" y="0"/>
                  </a:cubicBezTo>
                  <a:cubicBezTo>
                    <a:pt x="53" y="0"/>
                    <a:pt x="0" y="54"/>
                    <a:pt x="0" y="120"/>
                  </a:cubicBezTo>
                  <a:cubicBezTo>
                    <a:pt x="0" y="185"/>
                    <a:pt x="53" y="239"/>
                    <a:pt x="119" y="239"/>
                  </a:cubicBezTo>
                  <a:cubicBezTo>
                    <a:pt x="130" y="239"/>
                    <a:pt x="140" y="237"/>
                    <a:pt x="149" y="235"/>
                  </a:cubicBezTo>
                  <a:cubicBezTo>
                    <a:pt x="149" y="229"/>
                    <a:pt x="149" y="224"/>
                    <a:pt x="14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B4B93FF2-E08D-4EB4-BBA2-F10BCE2A7B46}"/>
                </a:ext>
              </a:extLst>
            </p:cNvPr>
            <p:cNvSpPr>
              <a:spLocks/>
            </p:cNvSpPr>
            <p:nvPr/>
          </p:nvSpPr>
          <p:spPr bwMode="auto">
            <a:xfrm>
              <a:off x="1114" y="1813"/>
              <a:ext cx="204" cy="247"/>
            </a:xfrm>
            <a:custGeom>
              <a:avLst/>
              <a:gdLst>
                <a:gd name="T0" fmla="*/ 241 w 244"/>
                <a:gd name="T1" fmla="*/ 79 h 296"/>
                <a:gd name="T2" fmla="*/ 53 w 244"/>
                <a:gd name="T3" fmla="*/ 0 h 296"/>
                <a:gd name="T4" fmla="*/ 53 w 244"/>
                <a:gd name="T5" fmla="*/ 0 h 296"/>
                <a:gd name="T6" fmla="*/ 9 w 244"/>
                <a:gd name="T7" fmla="*/ 3 h 296"/>
                <a:gd name="T8" fmla="*/ 0 w 244"/>
                <a:gd name="T9" fmla="*/ 25 h 296"/>
                <a:gd name="T10" fmla="*/ 53 w 244"/>
                <a:gd name="T11" fmla="*/ 20 h 296"/>
                <a:gd name="T12" fmla="*/ 53 w 244"/>
                <a:gd name="T13" fmla="*/ 20 h 296"/>
                <a:gd name="T14" fmla="*/ 223 w 244"/>
                <a:gd name="T15" fmla="*/ 91 h 296"/>
                <a:gd name="T16" fmla="*/ 223 w 244"/>
                <a:gd name="T17" fmla="*/ 296 h 296"/>
                <a:gd name="T18" fmla="*/ 244 w 244"/>
                <a:gd name="T19" fmla="*/ 296 h 296"/>
                <a:gd name="T20" fmla="*/ 244 w 244"/>
                <a:gd name="T21" fmla="*/ 82 h 296"/>
                <a:gd name="T22" fmla="*/ 241 w 244"/>
                <a:gd name="T23" fmla="*/ 7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96">
                  <a:moveTo>
                    <a:pt x="241" y="79"/>
                  </a:moveTo>
                  <a:cubicBezTo>
                    <a:pt x="186" y="23"/>
                    <a:pt x="131" y="0"/>
                    <a:pt x="53" y="0"/>
                  </a:cubicBezTo>
                  <a:cubicBezTo>
                    <a:pt x="53" y="0"/>
                    <a:pt x="53" y="0"/>
                    <a:pt x="53" y="0"/>
                  </a:cubicBezTo>
                  <a:cubicBezTo>
                    <a:pt x="38" y="0"/>
                    <a:pt x="23" y="1"/>
                    <a:pt x="9" y="3"/>
                  </a:cubicBezTo>
                  <a:cubicBezTo>
                    <a:pt x="6" y="11"/>
                    <a:pt x="3" y="18"/>
                    <a:pt x="0" y="25"/>
                  </a:cubicBezTo>
                  <a:cubicBezTo>
                    <a:pt x="17" y="22"/>
                    <a:pt x="35" y="20"/>
                    <a:pt x="53" y="20"/>
                  </a:cubicBezTo>
                  <a:cubicBezTo>
                    <a:pt x="53" y="20"/>
                    <a:pt x="53" y="20"/>
                    <a:pt x="53" y="20"/>
                  </a:cubicBezTo>
                  <a:cubicBezTo>
                    <a:pt x="113" y="20"/>
                    <a:pt x="165" y="33"/>
                    <a:pt x="223" y="91"/>
                  </a:cubicBezTo>
                  <a:cubicBezTo>
                    <a:pt x="223" y="296"/>
                    <a:pt x="223" y="296"/>
                    <a:pt x="223" y="296"/>
                  </a:cubicBezTo>
                  <a:cubicBezTo>
                    <a:pt x="244" y="296"/>
                    <a:pt x="244" y="296"/>
                    <a:pt x="244" y="296"/>
                  </a:cubicBezTo>
                  <a:cubicBezTo>
                    <a:pt x="244" y="82"/>
                    <a:pt x="244" y="82"/>
                    <a:pt x="244" y="82"/>
                  </a:cubicBezTo>
                  <a:lnTo>
                    <a:pt x="24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3F93D603-C410-4E8E-A940-84342C8664A4}"/>
                </a:ext>
              </a:extLst>
            </p:cNvPr>
            <p:cNvSpPr>
              <a:spLocks/>
            </p:cNvSpPr>
            <p:nvPr/>
          </p:nvSpPr>
          <p:spPr bwMode="auto">
            <a:xfrm>
              <a:off x="659" y="1813"/>
              <a:ext cx="198" cy="247"/>
            </a:xfrm>
            <a:custGeom>
              <a:avLst/>
              <a:gdLst>
                <a:gd name="T0" fmla="*/ 229 w 237"/>
                <a:gd name="T1" fmla="*/ 2 h 296"/>
                <a:gd name="T2" fmla="*/ 196 w 237"/>
                <a:gd name="T3" fmla="*/ 0 h 296"/>
                <a:gd name="T4" fmla="*/ 195 w 237"/>
                <a:gd name="T5" fmla="*/ 0 h 296"/>
                <a:gd name="T6" fmla="*/ 3 w 237"/>
                <a:gd name="T7" fmla="*/ 79 h 296"/>
                <a:gd name="T8" fmla="*/ 0 w 237"/>
                <a:gd name="T9" fmla="*/ 82 h 296"/>
                <a:gd name="T10" fmla="*/ 0 w 237"/>
                <a:gd name="T11" fmla="*/ 296 h 296"/>
                <a:gd name="T12" fmla="*/ 21 w 237"/>
                <a:gd name="T13" fmla="*/ 296 h 296"/>
                <a:gd name="T14" fmla="*/ 21 w 237"/>
                <a:gd name="T15" fmla="*/ 91 h 296"/>
                <a:gd name="T16" fmla="*/ 195 w 237"/>
                <a:gd name="T17" fmla="*/ 20 h 296"/>
                <a:gd name="T18" fmla="*/ 196 w 237"/>
                <a:gd name="T19" fmla="*/ 20 h 296"/>
                <a:gd name="T20" fmla="*/ 237 w 237"/>
                <a:gd name="T21" fmla="*/ 24 h 296"/>
                <a:gd name="T22" fmla="*/ 229 w 237"/>
                <a:gd name="T23" fmla="*/ 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96">
                  <a:moveTo>
                    <a:pt x="229" y="2"/>
                  </a:moveTo>
                  <a:cubicBezTo>
                    <a:pt x="218" y="0"/>
                    <a:pt x="207" y="0"/>
                    <a:pt x="196" y="0"/>
                  </a:cubicBezTo>
                  <a:cubicBezTo>
                    <a:pt x="195" y="0"/>
                    <a:pt x="195" y="0"/>
                    <a:pt x="195" y="0"/>
                  </a:cubicBezTo>
                  <a:cubicBezTo>
                    <a:pt x="115" y="0"/>
                    <a:pt x="58" y="23"/>
                    <a:pt x="3" y="79"/>
                  </a:cubicBezTo>
                  <a:cubicBezTo>
                    <a:pt x="0" y="82"/>
                    <a:pt x="0" y="82"/>
                    <a:pt x="0" y="82"/>
                  </a:cubicBezTo>
                  <a:cubicBezTo>
                    <a:pt x="0" y="296"/>
                    <a:pt x="0" y="296"/>
                    <a:pt x="0" y="296"/>
                  </a:cubicBezTo>
                  <a:cubicBezTo>
                    <a:pt x="21" y="296"/>
                    <a:pt x="21" y="296"/>
                    <a:pt x="21" y="296"/>
                  </a:cubicBezTo>
                  <a:cubicBezTo>
                    <a:pt x="21" y="91"/>
                    <a:pt x="21" y="91"/>
                    <a:pt x="21" y="91"/>
                  </a:cubicBezTo>
                  <a:cubicBezTo>
                    <a:pt x="71" y="41"/>
                    <a:pt x="122" y="20"/>
                    <a:pt x="195" y="20"/>
                  </a:cubicBezTo>
                  <a:cubicBezTo>
                    <a:pt x="195" y="20"/>
                    <a:pt x="195" y="20"/>
                    <a:pt x="196" y="20"/>
                  </a:cubicBezTo>
                  <a:cubicBezTo>
                    <a:pt x="210" y="20"/>
                    <a:pt x="224" y="22"/>
                    <a:pt x="237" y="24"/>
                  </a:cubicBezTo>
                  <a:cubicBezTo>
                    <a:pt x="234" y="16"/>
                    <a:pt x="231" y="9"/>
                    <a:pt x="2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2F38F852-C002-4376-952D-089D70081012}"/>
                </a:ext>
              </a:extLst>
            </p:cNvPr>
            <p:cNvSpPr>
              <a:spLocks noEditPoints="1"/>
            </p:cNvSpPr>
            <p:nvPr/>
          </p:nvSpPr>
          <p:spPr bwMode="auto">
            <a:xfrm>
              <a:off x="880" y="1665"/>
              <a:ext cx="215" cy="214"/>
            </a:xfrm>
            <a:custGeom>
              <a:avLst/>
              <a:gdLst>
                <a:gd name="T0" fmla="*/ 129 w 257"/>
                <a:gd name="T1" fmla="*/ 21 h 257"/>
                <a:gd name="T2" fmla="*/ 237 w 257"/>
                <a:gd name="T3" fmla="*/ 129 h 257"/>
                <a:gd name="T4" fmla="*/ 129 w 257"/>
                <a:gd name="T5" fmla="*/ 237 h 257"/>
                <a:gd name="T6" fmla="*/ 21 w 257"/>
                <a:gd name="T7" fmla="*/ 129 h 257"/>
                <a:gd name="T8" fmla="*/ 129 w 257"/>
                <a:gd name="T9" fmla="*/ 21 h 257"/>
                <a:gd name="T10" fmla="*/ 129 w 257"/>
                <a:gd name="T11" fmla="*/ 0 h 257"/>
                <a:gd name="T12" fmla="*/ 0 w 257"/>
                <a:gd name="T13" fmla="*/ 129 h 257"/>
                <a:gd name="T14" fmla="*/ 129 w 257"/>
                <a:gd name="T15" fmla="*/ 257 h 257"/>
                <a:gd name="T16" fmla="*/ 257 w 257"/>
                <a:gd name="T17" fmla="*/ 129 h 257"/>
                <a:gd name="T18" fmla="*/ 129 w 257"/>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57">
                  <a:moveTo>
                    <a:pt x="129" y="21"/>
                  </a:moveTo>
                  <a:cubicBezTo>
                    <a:pt x="188" y="21"/>
                    <a:pt x="237" y="70"/>
                    <a:pt x="237" y="129"/>
                  </a:cubicBezTo>
                  <a:cubicBezTo>
                    <a:pt x="237" y="188"/>
                    <a:pt x="188" y="237"/>
                    <a:pt x="129" y="237"/>
                  </a:cubicBezTo>
                  <a:cubicBezTo>
                    <a:pt x="69" y="237"/>
                    <a:pt x="21" y="188"/>
                    <a:pt x="21" y="129"/>
                  </a:cubicBezTo>
                  <a:cubicBezTo>
                    <a:pt x="21" y="70"/>
                    <a:pt x="69" y="21"/>
                    <a:pt x="129" y="21"/>
                  </a:cubicBezTo>
                  <a:moveTo>
                    <a:pt x="129" y="0"/>
                  </a:moveTo>
                  <a:cubicBezTo>
                    <a:pt x="58" y="0"/>
                    <a:pt x="0" y="58"/>
                    <a:pt x="0" y="129"/>
                  </a:cubicBezTo>
                  <a:cubicBezTo>
                    <a:pt x="0" y="200"/>
                    <a:pt x="58" y="257"/>
                    <a:pt x="129" y="257"/>
                  </a:cubicBezTo>
                  <a:cubicBezTo>
                    <a:pt x="200" y="257"/>
                    <a:pt x="257" y="200"/>
                    <a:pt x="257" y="129"/>
                  </a:cubicBezTo>
                  <a:cubicBezTo>
                    <a:pt x="257" y="58"/>
                    <a:pt x="200" y="0"/>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9D052197-0B75-40BF-B3C2-91107C0DBE44}"/>
                </a:ext>
              </a:extLst>
            </p:cNvPr>
            <p:cNvSpPr>
              <a:spLocks noEditPoints="1"/>
            </p:cNvSpPr>
            <p:nvPr/>
          </p:nvSpPr>
          <p:spPr bwMode="auto">
            <a:xfrm>
              <a:off x="813" y="1906"/>
              <a:ext cx="358" cy="287"/>
            </a:xfrm>
            <a:custGeom>
              <a:avLst/>
              <a:gdLst>
                <a:gd name="T0" fmla="*/ 216 w 428"/>
                <a:gd name="T1" fmla="*/ 0 h 345"/>
                <a:gd name="T2" fmla="*/ 428 w 428"/>
                <a:gd name="T3" fmla="*/ 100 h 345"/>
                <a:gd name="T4" fmla="*/ 428 w 428"/>
                <a:gd name="T5" fmla="*/ 300 h 345"/>
                <a:gd name="T6" fmla="*/ 384 w 428"/>
                <a:gd name="T7" fmla="*/ 345 h 345"/>
                <a:gd name="T8" fmla="*/ 43 w 428"/>
                <a:gd name="T9" fmla="*/ 345 h 345"/>
                <a:gd name="T10" fmla="*/ 0 w 428"/>
                <a:gd name="T11" fmla="*/ 300 h 345"/>
                <a:gd name="T12" fmla="*/ 0 w 428"/>
                <a:gd name="T13" fmla="*/ 100 h 345"/>
                <a:gd name="T14" fmla="*/ 216 w 428"/>
                <a:gd name="T15" fmla="*/ 0 h 345"/>
                <a:gd name="T16" fmla="*/ 216 w 428"/>
                <a:gd name="T17" fmla="*/ 0 h 345"/>
                <a:gd name="T18" fmla="*/ 216 w 428"/>
                <a:gd name="T19" fmla="*/ 21 h 345"/>
                <a:gd name="T20" fmla="*/ 21 w 428"/>
                <a:gd name="T21" fmla="*/ 107 h 345"/>
                <a:gd name="T22" fmla="*/ 20 w 428"/>
                <a:gd name="T23" fmla="*/ 300 h 345"/>
                <a:gd name="T24" fmla="*/ 44 w 428"/>
                <a:gd name="T25" fmla="*/ 324 h 345"/>
                <a:gd name="T26" fmla="*/ 384 w 428"/>
                <a:gd name="T27" fmla="*/ 324 h 345"/>
                <a:gd name="T28" fmla="*/ 407 w 428"/>
                <a:gd name="T29" fmla="*/ 300 h 345"/>
                <a:gd name="T30" fmla="*/ 407 w 428"/>
                <a:gd name="T31" fmla="*/ 108 h 345"/>
                <a:gd name="T32" fmla="*/ 216 w 428"/>
                <a:gd name="T33" fmla="*/ 2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8" h="345">
                  <a:moveTo>
                    <a:pt x="216" y="0"/>
                  </a:moveTo>
                  <a:cubicBezTo>
                    <a:pt x="289" y="0"/>
                    <a:pt x="366" y="28"/>
                    <a:pt x="428" y="100"/>
                  </a:cubicBezTo>
                  <a:cubicBezTo>
                    <a:pt x="428" y="300"/>
                    <a:pt x="428" y="300"/>
                    <a:pt x="428" y="300"/>
                  </a:cubicBezTo>
                  <a:cubicBezTo>
                    <a:pt x="428" y="321"/>
                    <a:pt x="409" y="345"/>
                    <a:pt x="384" y="345"/>
                  </a:cubicBezTo>
                  <a:cubicBezTo>
                    <a:pt x="43" y="345"/>
                    <a:pt x="43" y="345"/>
                    <a:pt x="43" y="345"/>
                  </a:cubicBezTo>
                  <a:cubicBezTo>
                    <a:pt x="17" y="344"/>
                    <a:pt x="0" y="321"/>
                    <a:pt x="0" y="300"/>
                  </a:cubicBezTo>
                  <a:cubicBezTo>
                    <a:pt x="0" y="100"/>
                    <a:pt x="0" y="100"/>
                    <a:pt x="0" y="100"/>
                  </a:cubicBezTo>
                  <a:cubicBezTo>
                    <a:pt x="54" y="29"/>
                    <a:pt x="142" y="1"/>
                    <a:pt x="216" y="0"/>
                  </a:cubicBezTo>
                  <a:cubicBezTo>
                    <a:pt x="216" y="0"/>
                    <a:pt x="216" y="0"/>
                    <a:pt x="216" y="0"/>
                  </a:cubicBezTo>
                  <a:moveTo>
                    <a:pt x="216" y="21"/>
                  </a:moveTo>
                  <a:cubicBezTo>
                    <a:pt x="137" y="21"/>
                    <a:pt x="64" y="53"/>
                    <a:pt x="21" y="107"/>
                  </a:cubicBezTo>
                  <a:cubicBezTo>
                    <a:pt x="20" y="300"/>
                    <a:pt x="20" y="300"/>
                    <a:pt x="20" y="300"/>
                  </a:cubicBezTo>
                  <a:cubicBezTo>
                    <a:pt x="20" y="309"/>
                    <a:pt x="29" y="324"/>
                    <a:pt x="44" y="324"/>
                  </a:cubicBezTo>
                  <a:cubicBezTo>
                    <a:pt x="384" y="324"/>
                    <a:pt x="384" y="324"/>
                    <a:pt x="384" y="324"/>
                  </a:cubicBezTo>
                  <a:cubicBezTo>
                    <a:pt x="397" y="324"/>
                    <a:pt x="407" y="311"/>
                    <a:pt x="407" y="300"/>
                  </a:cubicBezTo>
                  <a:cubicBezTo>
                    <a:pt x="407" y="108"/>
                    <a:pt x="407" y="108"/>
                    <a:pt x="407" y="108"/>
                  </a:cubicBezTo>
                  <a:cubicBezTo>
                    <a:pt x="342" y="36"/>
                    <a:pt x="267" y="21"/>
                    <a:pt x="216"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085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765EF2-DFE3-43B0-A009-268CCBDCCA5E}"/>
              </a:ext>
            </a:extLst>
          </p:cNvPr>
          <p:cNvSpPr>
            <a:spLocks noGrp="1"/>
          </p:cNvSpPr>
          <p:nvPr>
            <p:ph type="body" sz="quarter" idx="12"/>
          </p:nvPr>
        </p:nvSpPr>
        <p:spPr/>
        <p:txBody>
          <a:bodyPr/>
          <a:lstStyle/>
          <a:p>
            <a:r>
              <a:rPr lang="en-US" dirty="0"/>
              <a:t>Using a </a:t>
            </a:r>
            <a:r>
              <a:rPr lang="en-US" dirty="0">
                <a:solidFill>
                  <a:schemeClr val="accent1"/>
                </a:solidFill>
              </a:rPr>
              <a:t>big statement </a:t>
            </a:r>
            <a:br>
              <a:rPr lang="en-US" dirty="0">
                <a:solidFill>
                  <a:schemeClr val="accent1"/>
                </a:solidFill>
              </a:rPr>
            </a:br>
            <a:r>
              <a:rPr lang="en-US" dirty="0">
                <a:solidFill>
                  <a:schemeClr val="accent1"/>
                </a:solidFill>
              </a:rPr>
              <a:t>slide</a:t>
            </a:r>
            <a:r>
              <a:rPr lang="en-US" dirty="0"/>
              <a:t> can add visual </a:t>
            </a:r>
            <a:br>
              <a:rPr lang="en-US" dirty="0"/>
            </a:br>
            <a:r>
              <a:rPr lang="en-US" dirty="0"/>
              <a:t>impact while creating space to </a:t>
            </a:r>
            <a:r>
              <a:rPr lang="en-US" dirty="0">
                <a:solidFill>
                  <a:schemeClr val="accent1"/>
                </a:solidFill>
              </a:rPr>
              <a:t>help your message resonate.</a:t>
            </a:r>
          </a:p>
        </p:txBody>
      </p:sp>
    </p:spTree>
    <p:extLst>
      <p:ext uri="{BB962C8B-B14F-4D97-AF65-F5344CB8AC3E}">
        <p14:creationId xmlns:p14="http://schemas.microsoft.com/office/powerpoint/2010/main" val="344005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765EF2-DFE3-43B0-A009-268CCBDCCA5E}"/>
              </a:ext>
            </a:extLst>
          </p:cNvPr>
          <p:cNvSpPr>
            <a:spLocks noGrp="1"/>
          </p:cNvSpPr>
          <p:nvPr>
            <p:ph type="body" sz="quarter" idx="12"/>
          </p:nvPr>
        </p:nvSpPr>
        <p:spPr/>
        <p:txBody>
          <a:bodyPr/>
          <a:lstStyle/>
          <a:p>
            <a:r>
              <a:rPr lang="en-US" dirty="0"/>
              <a:t>Using a </a:t>
            </a:r>
            <a:r>
              <a:rPr lang="en-US" dirty="0">
                <a:solidFill>
                  <a:schemeClr val="accent5"/>
                </a:solidFill>
              </a:rPr>
              <a:t>big statement </a:t>
            </a:r>
            <a:br>
              <a:rPr lang="en-US" dirty="0">
                <a:solidFill>
                  <a:schemeClr val="accent5"/>
                </a:solidFill>
              </a:rPr>
            </a:br>
            <a:r>
              <a:rPr lang="en-US" dirty="0">
                <a:solidFill>
                  <a:schemeClr val="accent5"/>
                </a:solidFill>
              </a:rPr>
              <a:t>slide</a:t>
            </a:r>
            <a:r>
              <a:rPr lang="en-US" dirty="0"/>
              <a:t> can add visual </a:t>
            </a:r>
            <a:br>
              <a:rPr lang="en-US" dirty="0"/>
            </a:br>
            <a:r>
              <a:rPr lang="en-US" dirty="0"/>
              <a:t>impact while creating space to </a:t>
            </a:r>
            <a:r>
              <a:rPr lang="en-US" dirty="0">
                <a:solidFill>
                  <a:schemeClr val="accent5"/>
                </a:solidFill>
              </a:rPr>
              <a:t>help your message resonate.</a:t>
            </a:r>
          </a:p>
        </p:txBody>
      </p:sp>
    </p:spTree>
    <p:extLst>
      <p:ext uri="{BB962C8B-B14F-4D97-AF65-F5344CB8AC3E}">
        <p14:creationId xmlns:p14="http://schemas.microsoft.com/office/powerpoint/2010/main" val="321517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765EF2-DFE3-43B0-A009-268CCBDCCA5E}"/>
              </a:ext>
            </a:extLst>
          </p:cNvPr>
          <p:cNvSpPr>
            <a:spLocks noGrp="1"/>
          </p:cNvSpPr>
          <p:nvPr>
            <p:ph type="body" sz="quarter" idx="12"/>
          </p:nvPr>
        </p:nvSpPr>
        <p:spPr/>
        <p:txBody>
          <a:bodyPr/>
          <a:lstStyle/>
          <a:p>
            <a:r>
              <a:rPr lang="en-US" dirty="0"/>
              <a:t>Using a </a:t>
            </a:r>
            <a:r>
              <a:rPr lang="en-US" dirty="0">
                <a:solidFill>
                  <a:schemeClr val="accent1"/>
                </a:solidFill>
              </a:rPr>
              <a:t>big statement </a:t>
            </a:r>
            <a:br>
              <a:rPr lang="en-US" dirty="0">
                <a:solidFill>
                  <a:schemeClr val="accent1"/>
                </a:solidFill>
              </a:rPr>
            </a:br>
            <a:r>
              <a:rPr lang="en-US" dirty="0">
                <a:solidFill>
                  <a:schemeClr val="accent1"/>
                </a:solidFill>
              </a:rPr>
              <a:t>slide</a:t>
            </a:r>
            <a:r>
              <a:rPr lang="en-US" dirty="0"/>
              <a:t> can add visual </a:t>
            </a:r>
            <a:br>
              <a:rPr lang="en-US" dirty="0"/>
            </a:br>
            <a:r>
              <a:rPr lang="en-US" dirty="0"/>
              <a:t>impact while creating space to</a:t>
            </a:r>
            <a:r>
              <a:rPr lang="en-US" dirty="0">
                <a:solidFill>
                  <a:schemeClr val="accent1"/>
                </a:solidFill>
              </a:rPr>
              <a:t> help your message resonate.</a:t>
            </a:r>
          </a:p>
        </p:txBody>
      </p:sp>
    </p:spTree>
    <p:extLst>
      <p:ext uri="{BB962C8B-B14F-4D97-AF65-F5344CB8AC3E}">
        <p14:creationId xmlns:p14="http://schemas.microsoft.com/office/powerpoint/2010/main" val="263030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0648822-2543-4E54-927E-42257488B12E}"/>
              </a:ext>
            </a:extLst>
          </p:cNvPr>
          <p:cNvSpPr txBox="1"/>
          <p:nvPr/>
        </p:nvSpPr>
        <p:spPr>
          <a:xfrm>
            <a:off x="616505" y="1600201"/>
            <a:ext cx="10584895" cy="3876039"/>
          </a:xfrm>
          <a:prstGeom prst="rect">
            <a:avLst/>
          </a:prstGeom>
        </p:spPr>
        <p:txBody>
          <a:bodyPr wrap="square" lIns="0" tIns="0" rIns="0" bIns="0" numCol="2" spcCol="457200" rtlCol="0">
            <a:noAutofit/>
          </a:bodyPr>
          <a:lstStyle/>
          <a:p>
            <a:pPr>
              <a:spcBef>
                <a:spcPts val="1200"/>
              </a:spcBef>
            </a:pPr>
            <a:endParaRPr lang="en-US" sz="1200" dirty="0">
              <a:solidFill>
                <a:schemeClr val="tx2"/>
              </a:solidFill>
            </a:endParaRPr>
          </a:p>
        </p:txBody>
      </p:sp>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p:txBody>
          <a:bodyPr/>
          <a:lstStyle/>
          <a:p>
            <a:r>
              <a:rPr lang="en-US" dirty="0"/>
              <a:t>Glossary of Terms</a:t>
            </a:r>
          </a:p>
        </p:txBody>
      </p:sp>
      <p:sp>
        <p:nvSpPr>
          <p:cNvPr id="16" name="Subtitle 15">
            <a:extLst>
              <a:ext uri="{FF2B5EF4-FFF2-40B4-BE49-F238E27FC236}">
                <a16:creationId xmlns:a16="http://schemas.microsoft.com/office/drawing/2014/main" id="{EA0F8A03-0978-4298-B596-52C785A4750E}"/>
              </a:ext>
            </a:extLst>
          </p:cNvPr>
          <p:cNvSpPr>
            <a:spLocks noGrp="1"/>
          </p:cNvSpPr>
          <p:nvPr>
            <p:ph type="subTitle" idx="10"/>
          </p:nvPr>
        </p:nvSpPr>
        <p:spPr/>
        <p:txBody>
          <a:bodyPr/>
          <a:lstStyle/>
          <a:p>
            <a:r>
              <a:rPr lang="en-US" dirty="0"/>
              <a:t>Building a common language</a:t>
            </a:r>
          </a:p>
        </p:txBody>
      </p:sp>
      <p:sp>
        <p:nvSpPr>
          <p:cNvPr id="7" name="Content Placeholder 6">
            <a:extLst>
              <a:ext uri="{FF2B5EF4-FFF2-40B4-BE49-F238E27FC236}">
                <a16:creationId xmlns:a16="http://schemas.microsoft.com/office/drawing/2014/main" id="{BF40F3F1-750C-4A1B-8991-CBE0C5551C2B}"/>
              </a:ext>
            </a:extLst>
          </p:cNvPr>
          <p:cNvSpPr>
            <a:spLocks noGrp="1"/>
          </p:cNvSpPr>
          <p:nvPr>
            <p:ph sz="quarter" idx="17"/>
          </p:nvPr>
        </p:nvSpPr>
        <p:spPr/>
        <p:txBody>
          <a:bodyPr/>
          <a:lstStyle/>
          <a:p>
            <a:pPr>
              <a:spcBef>
                <a:spcPts val="1200"/>
              </a:spcBef>
            </a:pPr>
            <a:r>
              <a:rPr lang="en-US" sz="1400" b="1" dirty="0">
                <a:solidFill>
                  <a:schemeClr val="accent1"/>
                </a:solidFill>
              </a:rPr>
              <a:t>Template</a:t>
            </a:r>
          </a:p>
          <a:p>
            <a:pPr>
              <a:spcBef>
                <a:spcPts val="600"/>
              </a:spcBef>
            </a:pPr>
            <a:r>
              <a:rPr lang="en-US" sz="1400" dirty="0"/>
              <a:t>A template is a container with specific attributes such as font, color, and content placeholder location. Content placed into the template will inherit its designated attributes.</a:t>
            </a:r>
          </a:p>
          <a:p>
            <a:pPr>
              <a:spcBef>
                <a:spcPts val="1200"/>
              </a:spcBef>
            </a:pPr>
            <a:r>
              <a:rPr lang="en-US" sz="1400" b="1" dirty="0">
                <a:solidFill>
                  <a:schemeClr val="accent1"/>
                </a:solidFill>
              </a:rPr>
              <a:t>Theme</a:t>
            </a:r>
          </a:p>
          <a:p>
            <a:pPr>
              <a:spcBef>
                <a:spcPts val="600"/>
              </a:spcBef>
            </a:pPr>
            <a:r>
              <a:rPr lang="en-US" sz="1400" dirty="0"/>
              <a:t>A theme is defined as a style within PowerPoint, consisting </a:t>
            </a:r>
            <a:br>
              <a:rPr lang="en-US" sz="1400" dirty="0"/>
            </a:br>
            <a:r>
              <a:rPr lang="en-US" sz="1400" dirty="0"/>
              <a:t>of two fonts (one for headings and one for body copy) and </a:t>
            </a:r>
            <a:br>
              <a:rPr lang="en-US" sz="1400" dirty="0"/>
            </a:br>
            <a:r>
              <a:rPr lang="en-US" sz="1400" dirty="0"/>
              <a:t>10 colors.</a:t>
            </a:r>
            <a:endParaRPr lang="en-US" sz="1400" b="1" dirty="0">
              <a:solidFill>
                <a:schemeClr val="accent1"/>
              </a:solidFill>
            </a:endParaRPr>
          </a:p>
          <a:p>
            <a:pPr>
              <a:spcBef>
                <a:spcPts val="1200"/>
              </a:spcBef>
            </a:pPr>
            <a:r>
              <a:rPr lang="en-US" sz="1400" b="1" dirty="0">
                <a:solidFill>
                  <a:schemeClr val="accent1"/>
                </a:solidFill>
              </a:rPr>
              <a:t>Master</a:t>
            </a:r>
          </a:p>
          <a:p>
            <a:pPr>
              <a:spcBef>
                <a:spcPts val="600"/>
              </a:spcBef>
            </a:pPr>
            <a:r>
              <a:rPr lang="en-US" sz="1400" dirty="0"/>
              <a:t>Located in the backend of the template, the Master </a:t>
            </a:r>
            <a:br>
              <a:rPr lang="en-US" sz="1400" dirty="0"/>
            </a:br>
            <a:r>
              <a:rPr lang="en-US" sz="1400" dirty="0"/>
              <a:t>manages layouts. </a:t>
            </a:r>
            <a:endParaRPr lang="en-US" sz="1400" b="1" dirty="0">
              <a:solidFill>
                <a:schemeClr val="accent1"/>
              </a:solidFill>
            </a:endParaRPr>
          </a:p>
        </p:txBody>
      </p:sp>
      <p:sp>
        <p:nvSpPr>
          <p:cNvPr id="8" name="Content Placeholder 7">
            <a:extLst>
              <a:ext uri="{FF2B5EF4-FFF2-40B4-BE49-F238E27FC236}">
                <a16:creationId xmlns:a16="http://schemas.microsoft.com/office/drawing/2014/main" id="{88640087-19B7-4AF7-8D06-65C008C3DF71}"/>
              </a:ext>
            </a:extLst>
          </p:cNvPr>
          <p:cNvSpPr>
            <a:spLocks noGrp="1"/>
          </p:cNvSpPr>
          <p:nvPr>
            <p:ph sz="quarter" idx="18"/>
          </p:nvPr>
        </p:nvSpPr>
        <p:spPr/>
        <p:txBody>
          <a:bodyPr/>
          <a:lstStyle/>
          <a:p>
            <a:pPr>
              <a:spcBef>
                <a:spcPts val="1200"/>
              </a:spcBef>
            </a:pPr>
            <a:r>
              <a:rPr lang="en-US" sz="1400" b="1" dirty="0">
                <a:solidFill>
                  <a:schemeClr val="accent1"/>
                </a:solidFill>
              </a:rPr>
              <a:t>Layout</a:t>
            </a:r>
          </a:p>
          <a:p>
            <a:pPr lvl="0">
              <a:spcBef>
                <a:spcPts val="600"/>
              </a:spcBef>
              <a:buClr>
                <a:srgbClr val="717074">
                  <a:lumMod val="60000"/>
                  <a:lumOff val="40000"/>
                </a:srgbClr>
              </a:buClr>
            </a:pPr>
            <a:r>
              <a:rPr lang="en-US" sz="1400" dirty="0"/>
              <a:t>A layout refers to a specific, repeatable orientation of elements on a slide, including title, images, and text. </a:t>
            </a:r>
          </a:p>
          <a:p>
            <a:pPr lvl="0">
              <a:spcBef>
                <a:spcPts val="1200"/>
              </a:spcBef>
              <a:buClr>
                <a:srgbClr val="717074">
                  <a:lumMod val="60000"/>
                  <a:lumOff val="40000"/>
                </a:srgbClr>
              </a:buClr>
            </a:pPr>
            <a:r>
              <a:rPr lang="en-US" sz="1400" b="1" dirty="0">
                <a:solidFill>
                  <a:schemeClr val="accent1"/>
                </a:solidFill>
              </a:rPr>
              <a:t>Vector shapes (iconography)</a:t>
            </a:r>
          </a:p>
          <a:p>
            <a:pPr>
              <a:spcBef>
                <a:spcPts val="600"/>
              </a:spcBef>
            </a:pPr>
            <a:r>
              <a:rPr lang="en-US" sz="1400" dirty="0"/>
              <a:t>There are two major types of digital graphics: raster and vector. Rasterized graphics are pixel-based and have a defined resolution. Examples of these include .jpeg and .png file formats. </a:t>
            </a:r>
          </a:p>
          <a:p>
            <a:pPr>
              <a:spcBef>
                <a:spcPts val="600"/>
              </a:spcBef>
              <a:buNone/>
            </a:pPr>
            <a:r>
              <a:rPr lang="en-US" sz="1400" dirty="0"/>
              <a:t>Vector graphics are polygon-based, giving the user the ability to scale them infinitely and recolor them easily. The icons provided in this template are vector.</a:t>
            </a:r>
          </a:p>
        </p:txBody>
      </p:sp>
    </p:spTree>
    <p:extLst>
      <p:ext uri="{BB962C8B-B14F-4D97-AF65-F5344CB8AC3E}">
        <p14:creationId xmlns:p14="http://schemas.microsoft.com/office/powerpoint/2010/main" val="378859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DFCB7A2-2C86-4BE7-AE65-86D244BE466A}"/>
              </a:ext>
            </a:extLst>
          </p:cNvPr>
          <p:cNvSpPr>
            <a:spLocks noGrp="1"/>
          </p:cNvSpPr>
          <p:nvPr>
            <p:ph type="body" sz="quarter" idx="12"/>
          </p:nvPr>
        </p:nvSpPr>
        <p:spPr/>
        <p:txBody>
          <a:bodyPr/>
          <a:lstStyle/>
          <a:p>
            <a:r>
              <a:rPr lang="en-US" dirty="0"/>
              <a:t>Big statement slide with icon. Reminder: Use an icon to </a:t>
            </a:r>
            <a:r>
              <a:rPr lang="en-US" dirty="0">
                <a:solidFill>
                  <a:schemeClr val="accent1"/>
                </a:solidFill>
              </a:rPr>
              <a:t>complement or correspond to your statement.</a:t>
            </a:r>
          </a:p>
        </p:txBody>
      </p:sp>
      <p:grpSp>
        <p:nvGrpSpPr>
          <p:cNvPr id="19" name="Group 18">
            <a:extLst>
              <a:ext uri="{FF2B5EF4-FFF2-40B4-BE49-F238E27FC236}">
                <a16:creationId xmlns:a16="http://schemas.microsoft.com/office/drawing/2014/main" id="{8F330E03-ACDA-4434-9D94-C902A9DADC2F}"/>
              </a:ext>
            </a:extLst>
          </p:cNvPr>
          <p:cNvGrpSpPr>
            <a:grpSpLocks noChangeAspect="1"/>
          </p:cNvGrpSpPr>
          <p:nvPr/>
        </p:nvGrpSpPr>
        <p:grpSpPr>
          <a:xfrm>
            <a:off x="8136734" y="2467333"/>
            <a:ext cx="2010074" cy="1831632"/>
            <a:chOff x="9703006" y="253824"/>
            <a:chExt cx="1216025" cy="1108075"/>
          </a:xfrm>
          <a:solidFill>
            <a:schemeClr val="bg1"/>
          </a:solidFill>
        </p:grpSpPr>
        <p:sp>
          <p:nvSpPr>
            <p:cNvPr id="25" name="Freeform 8">
              <a:extLst>
                <a:ext uri="{FF2B5EF4-FFF2-40B4-BE49-F238E27FC236}">
                  <a16:creationId xmlns:a16="http://schemas.microsoft.com/office/drawing/2014/main" id="{209DD631-E53B-488B-A31A-FF6CAA8B53D4}"/>
                </a:ext>
              </a:extLst>
            </p:cNvPr>
            <p:cNvSpPr>
              <a:spLocks/>
            </p:cNvSpPr>
            <p:nvPr/>
          </p:nvSpPr>
          <p:spPr bwMode="auto">
            <a:xfrm>
              <a:off x="9871281" y="253824"/>
              <a:ext cx="292100" cy="309563"/>
            </a:xfrm>
            <a:custGeom>
              <a:avLst/>
              <a:gdLst>
                <a:gd name="T0" fmla="*/ 158 w 202"/>
                <a:gd name="T1" fmla="*/ 175 h 214"/>
                <a:gd name="T2" fmla="*/ 107 w 202"/>
                <a:gd name="T3" fmla="*/ 192 h 214"/>
                <a:gd name="T4" fmla="*/ 22 w 202"/>
                <a:gd name="T5" fmla="*/ 107 h 214"/>
                <a:gd name="T6" fmla="*/ 107 w 202"/>
                <a:gd name="T7" fmla="*/ 22 h 214"/>
                <a:gd name="T8" fmla="*/ 186 w 202"/>
                <a:gd name="T9" fmla="*/ 75 h 214"/>
                <a:gd name="T10" fmla="*/ 202 w 202"/>
                <a:gd name="T11" fmla="*/ 57 h 214"/>
                <a:gd name="T12" fmla="*/ 107 w 202"/>
                <a:gd name="T13" fmla="*/ 0 h 214"/>
                <a:gd name="T14" fmla="*/ 0 w 202"/>
                <a:gd name="T15" fmla="*/ 107 h 214"/>
                <a:gd name="T16" fmla="*/ 107 w 202"/>
                <a:gd name="T17" fmla="*/ 214 h 214"/>
                <a:gd name="T18" fmla="*/ 161 w 202"/>
                <a:gd name="T19" fmla="*/ 199 h 214"/>
                <a:gd name="T20" fmla="*/ 158 w 202"/>
                <a:gd name="T21" fmla="*/ 17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14">
                  <a:moveTo>
                    <a:pt x="158" y="175"/>
                  </a:moveTo>
                  <a:cubicBezTo>
                    <a:pt x="144" y="185"/>
                    <a:pt x="126" y="192"/>
                    <a:pt x="107" y="192"/>
                  </a:cubicBezTo>
                  <a:cubicBezTo>
                    <a:pt x="60" y="192"/>
                    <a:pt x="22" y="154"/>
                    <a:pt x="22" y="107"/>
                  </a:cubicBezTo>
                  <a:cubicBezTo>
                    <a:pt x="22" y="60"/>
                    <a:pt x="60" y="22"/>
                    <a:pt x="107" y="22"/>
                  </a:cubicBezTo>
                  <a:cubicBezTo>
                    <a:pt x="143" y="22"/>
                    <a:pt x="173" y="44"/>
                    <a:pt x="186" y="75"/>
                  </a:cubicBezTo>
                  <a:cubicBezTo>
                    <a:pt x="191" y="69"/>
                    <a:pt x="196" y="63"/>
                    <a:pt x="202" y="57"/>
                  </a:cubicBezTo>
                  <a:cubicBezTo>
                    <a:pt x="184" y="23"/>
                    <a:pt x="148" y="0"/>
                    <a:pt x="107" y="0"/>
                  </a:cubicBezTo>
                  <a:cubicBezTo>
                    <a:pt x="48" y="0"/>
                    <a:pt x="0" y="48"/>
                    <a:pt x="0" y="107"/>
                  </a:cubicBezTo>
                  <a:cubicBezTo>
                    <a:pt x="0" y="166"/>
                    <a:pt x="48" y="214"/>
                    <a:pt x="107" y="214"/>
                  </a:cubicBezTo>
                  <a:cubicBezTo>
                    <a:pt x="127" y="214"/>
                    <a:pt x="146" y="208"/>
                    <a:pt x="161" y="199"/>
                  </a:cubicBezTo>
                  <a:cubicBezTo>
                    <a:pt x="160" y="191"/>
                    <a:pt x="158" y="183"/>
                    <a:pt x="158" y="1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C21B59FA-EAD3-4E0F-A1B9-C3EC126ABC67}"/>
                </a:ext>
              </a:extLst>
            </p:cNvPr>
            <p:cNvSpPr>
              <a:spLocks/>
            </p:cNvSpPr>
            <p:nvPr/>
          </p:nvSpPr>
          <p:spPr bwMode="auto">
            <a:xfrm>
              <a:off x="10480881" y="253824"/>
              <a:ext cx="292100" cy="309563"/>
            </a:xfrm>
            <a:custGeom>
              <a:avLst/>
              <a:gdLst>
                <a:gd name="T0" fmla="*/ 95 w 202"/>
                <a:gd name="T1" fmla="*/ 0 h 214"/>
                <a:gd name="T2" fmla="*/ 0 w 202"/>
                <a:gd name="T3" fmla="*/ 58 h 214"/>
                <a:gd name="T4" fmla="*/ 16 w 202"/>
                <a:gd name="T5" fmla="*/ 77 h 214"/>
                <a:gd name="T6" fmla="*/ 95 w 202"/>
                <a:gd name="T7" fmla="*/ 22 h 214"/>
                <a:gd name="T8" fmla="*/ 180 w 202"/>
                <a:gd name="T9" fmla="*/ 107 h 214"/>
                <a:gd name="T10" fmla="*/ 95 w 202"/>
                <a:gd name="T11" fmla="*/ 192 h 214"/>
                <a:gd name="T12" fmla="*/ 43 w 202"/>
                <a:gd name="T13" fmla="*/ 173 h 214"/>
                <a:gd name="T14" fmla="*/ 39 w 202"/>
                <a:gd name="T15" fmla="*/ 198 h 214"/>
                <a:gd name="T16" fmla="*/ 95 w 202"/>
                <a:gd name="T17" fmla="*/ 214 h 214"/>
                <a:gd name="T18" fmla="*/ 202 w 202"/>
                <a:gd name="T19" fmla="*/ 107 h 214"/>
                <a:gd name="T20" fmla="*/ 95 w 202"/>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14">
                  <a:moveTo>
                    <a:pt x="95" y="0"/>
                  </a:moveTo>
                  <a:cubicBezTo>
                    <a:pt x="54" y="0"/>
                    <a:pt x="18" y="24"/>
                    <a:pt x="0" y="58"/>
                  </a:cubicBezTo>
                  <a:cubicBezTo>
                    <a:pt x="6" y="64"/>
                    <a:pt x="11" y="70"/>
                    <a:pt x="16" y="77"/>
                  </a:cubicBezTo>
                  <a:cubicBezTo>
                    <a:pt x="28" y="45"/>
                    <a:pt x="59" y="22"/>
                    <a:pt x="95" y="22"/>
                  </a:cubicBezTo>
                  <a:cubicBezTo>
                    <a:pt x="142" y="22"/>
                    <a:pt x="180" y="60"/>
                    <a:pt x="180" y="107"/>
                  </a:cubicBezTo>
                  <a:cubicBezTo>
                    <a:pt x="180" y="154"/>
                    <a:pt x="142" y="192"/>
                    <a:pt x="95" y="192"/>
                  </a:cubicBezTo>
                  <a:cubicBezTo>
                    <a:pt x="76" y="192"/>
                    <a:pt x="57" y="185"/>
                    <a:pt x="43" y="173"/>
                  </a:cubicBezTo>
                  <a:cubicBezTo>
                    <a:pt x="42" y="182"/>
                    <a:pt x="41" y="190"/>
                    <a:pt x="39" y="198"/>
                  </a:cubicBezTo>
                  <a:cubicBezTo>
                    <a:pt x="56" y="208"/>
                    <a:pt x="75" y="214"/>
                    <a:pt x="95" y="214"/>
                  </a:cubicBezTo>
                  <a:cubicBezTo>
                    <a:pt x="154" y="214"/>
                    <a:pt x="202" y="166"/>
                    <a:pt x="202" y="107"/>
                  </a:cubicBezTo>
                  <a:cubicBezTo>
                    <a:pt x="202" y="48"/>
                    <a:pt x="154"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4247DB58-1FE8-4DD3-BAAC-6E51533482D3}"/>
                </a:ext>
              </a:extLst>
            </p:cNvPr>
            <p:cNvSpPr>
              <a:spLocks noEditPoints="1"/>
            </p:cNvSpPr>
            <p:nvPr/>
          </p:nvSpPr>
          <p:spPr bwMode="auto">
            <a:xfrm>
              <a:off x="10153856" y="325261"/>
              <a:ext cx="331788" cy="331788"/>
            </a:xfrm>
            <a:custGeom>
              <a:avLst/>
              <a:gdLst>
                <a:gd name="T0" fmla="*/ 115 w 230"/>
                <a:gd name="T1" fmla="*/ 22 h 230"/>
                <a:gd name="T2" fmla="*/ 208 w 230"/>
                <a:gd name="T3" fmla="*/ 115 h 230"/>
                <a:gd name="T4" fmla="*/ 115 w 230"/>
                <a:gd name="T5" fmla="*/ 208 h 230"/>
                <a:gd name="T6" fmla="*/ 22 w 230"/>
                <a:gd name="T7" fmla="*/ 115 h 230"/>
                <a:gd name="T8" fmla="*/ 115 w 230"/>
                <a:gd name="T9" fmla="*/ 22 h 230"/>
                <a:gd name="T10" fmla="*/ 115 w 230"/>
                <a:gd name="T11" fmla="*/ 0 h 230"/>
                <a:gd name="T12" fmla="*/ 0 w 230"/>
                <a:gd name="T13" fmla="*/ 115 h 230"/>
                <a:gd name="T14" fmla="*/ 115 w 230"/>
                <a:gd name="T15" fmla="*/ 230 h 230"/>
                <a:gd name="T16" fmla="*/ 230 w 230"/>
                <a:gd name="T17" fmla="*/ 115 h 230"/>
                <a:gd name="T18" fmla="*/ 115 w 230"/>
                <a:gd name="T19"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2"/>
                  </a:moveTo>
                  <a:cubicBezTo>
                    <a:pt x="166" y="22"/>
                    <a:pt x="208" y="64"/>
                    <a:pt x="208" y="115"/>
                  </a:cubicBezTo>
                  <a:cubicBezTo>
                    <a:pt x="208" y="166"/>
                    <a:pt x="166" y="208"/>
                    <a:pt x="115" y="208"/>
                  </a:cubicBezTo>
                  <a:cubicBezTo>
                    <a:pt x="64" y="208"/>
                    <a:pt x="22" y="166"/>
                    <a:pt x="22" y="115"/>
                  </a:cubicBezTo>
                  <a:cubicBezTo>
                    <a:pt x="22" y="64"/>
                    <a:pt x="64" y="22"/>
                    <a:pt x="115" y="22"/>
                  </a:cubicBezTo>
                  <a:moveTo>
                    <a:pt x="115" y="0"/>
                  </a:moveTo>
                  <a:cubicBezTo>
                    <a:pt x="51" y="0"/>
                    <a:pt x="0" y="51"/>
                    <a:pt x="0" y="115"/>
                  </a:cubicBezTo>
                  <a:cubicBezTo>
                    <a:pt x="0" y="179"/>
                    <a:pt x="51" y="230"/>
                    <a:pt x="115" y="230"/>
                  </a:cubicBezTo>
                  <a:cubicBezTo>
                    <a:pt x="178" y="230"/>
                    <a:pt x="230" y="179"/>
                    <a:pt x="230" y="115"/>
                  </a:cubicBezTo>
                  <a:cubicBezTo>
                    <a:pt x="230" y="51"/>
                    <a:pt x="178" y="0"/>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38788994-66ED-4245-9664-F41409839B45}"/>
                </a:ext>
              </a:extLst>
            </p:cNvPr>
            <p:cNvSpPr>
              <a:spLocks/>
            </p:cNvSpPr>
            <p:nvPr/>
          </p:nvSpPr>
          <p:spPr bwMode="auto">
            <a:xfrm>
              <a:off x="10450719" y="596724"/>
              <a:ext cx="414338" cy="385763"/>
            </a:xfrm>
            <a:custGeom>
              <a:avLst/>
              <a:gdLst>
                <a:gd name="T0" fmla="*/ 286 w 286"/>
                <a:gd name="T1" fmla="*/ 75 h 267"/>
                <a:gd name="T2" fmla="*/ 283 w 286"/>
                <a:gd name="T3" fmla="*/ 72 h 267"/>
                <a:gd name="T4" fmla="*/ 113 w 286"/>
                <a:gd name="T5" fmla="*/ 0 h 267"/>
                <a:gd name="T6" fmla="*/ 113 w 286"/>
                <a:gd name="T7" fmla="*/ 0 h 267"/>
                <a:gd name="T8" fmla="*/ 36 w 286"/>
                <a:gd name="T9" fmla="*/ 11 h 267"/>
                <a:gd name="T10" fmla="*/ 0 w 286"/>
                <a:gd name="T11" fmla="*/ 49 h 267"/>
                <a:gd name="T12" fmla="*/ 0 w 286"/>
                <a:gd name="T13" fmla="*/ 49 h 267"/>
                <a:gd name="T14" fmla="*/ 113 w 286"/>
                <a:gd name="T15" fmla="*/ 22 h 267"/>
                <a:gd name="T16" fmla="*/ 113 w 286"/>
                <a:gd name="T17" fmla="*/ 22 h 267"/>
                <a:gd name="T18" fmla="*/ 264 w 286"/>
                <a:gd name="T19" fmla="*/ 84 h 267"/>
                <a:gd name="T20" fmla="*/ 264 w 286"/>
                <a:gd name="T21" fmla="*/ 253 h 267"/>
                <a:gd name="T22" fmla="*/ 286 w 286"/>
                <a:gd name="T23" fmla="*/ 267 h 267"/>
                <a:gd name="T24" fmla="*/ 286 w 286"/>
                <a:gd name="T25" fmla="*/ 7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6" h="267">
                  <a:moveTo>
                    <a:pt x="286" y="75"/>
                  </a:moveTo>
                  <a:cubicBezTo>
                    <a:pt x="283" y="72"/>
                    <a:pt x="283" y="72"/>
                    <a:pt x="283" y="72"/>
                  </a:cubicBezTo>
                  <a:cubicBezTo>
                    <a:pt x="233" y="21"/>
                    <a:pt x="184" y="0"/>
                    <a:pt x="113" y="0"/>
                  </a:cubicBezTo>
                  <a:cubicBezTo>
                    <a:pt x="113" y="0"/>
                    <a:pt x="113" y="0"/>
                    <a:pt x="113" y="0"/>
                  </a:cubicBezTo>
                  <a:cubicBezTo>
                    <a:pt x="87" y="0"/>
                    <a:pt x="61" y="4"/>
                    <a:pt x="36" y="11"/>
                  </a:cubicBezTo>
                  <a:cubicBezTo>
                    <a:pt x="26" y="26"/>
                    <a:pt x="14" y="39"/>
                    <a:pt x="0" y="49"/>
                  </a:cubicBezTo>
                  <a:cubicBezTo>
                    <a:pt x="0" y="49"/>
                    <a:pt x="0" y="49"/>
                    <a:pt x="0" y="49"/>
                  </a:cubicBezTo>
                  <a:cubicBezTo>
                    <a:pt x="33" y="32"/>
                    <a:pt x="73" y="22"/>
                    <a:pt x="113" y="22"/>
                  </a:cubicBezTo>
                  <a:cubicBezTo>
                    <a:pt x="113" y="22"/>
                    <a:pt x="113" y="22"/>
                    <a:pt x="113" y="22"/>
                  </a:cubicBezTo>
                  <a:cubicBezTo>
                    <a:pt x="166" y="22"/>
                    <a:pt x="213" y="33"/>
                    <a:pt x="264" y="84"/>
                  </a:cubicBezTo>
                  <a:cubicBezTo>
                    <a:pt x="264" y="253"/>
                    <a:pt x="264" y="253"/>
                    <a:pt x="264" y="253"/>
                  </a:cubicBezTo>
                  <a:cubicBezTo>
                    <a:pt x="272" y="258"/>
                    <a:pt x="279" y="262"/>
                    <a:pt x="286" y="267"/>
                  </a:cubicBezTo>
                  <a:lnTo>
                    <a:pt x="28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a:extLst>
                <a:ext uri="{FF2B5EF4-FFF2-40B4-BE49-F238E27FC236}">
                  <a16:creationId xmlns:a16="http://schemas.microsoft.com/office/drawing/2014/main" id="{925C7990-129E-4183-9F34-6AC6C7621688}"/>
                </a:ext>
              </a:extLst>
            </p:cNvPr>
            <p:cNvSpPr>
              <a:spLocks/>
            </p:cNvSpPr>
            <p:nvPr/>
          </p:nvSpPr>
          <p:spPr bwMode="auto">
            <a:xfrm>
              <a:off x="9774444" y="596724"/>
              <a:ext cx="404813" cy="379413"/>
            </a:xfrm>
            <a:custGeom>
              <a:avLst/>
              <a:gdLst>
                <a:gd name="T0" fmla="*/ 22 w 280"/>
                <a:gd name="T1" fmla="*/ 84 h 263"/>
                <a:gd name="T2" fmla="*/ 176 w 280"/>
                <a:gd name="T3" fmla="*/ 22 h 263"/>
                <a:gd name="T4" fmla="*/ 177 w 280"/>
                <a:gd name="T5" fmla="*/ 22 h 263"/>
                <a:gd name="T6" fmla="*/ 280 w 280"/>
                <a:gd name="T7" fmla="*/ 45 h 263"/>
                <a:gd name="T8" fmla="*/ 249 w 280"/>
                <a:gd name="T9" fmla="*/ 10 h 263"/>
                <a:gd name="T10" fmla="*/ 177 w 280"/>
                <a:gd name="T11" fmla="*/ 0 h 263"/>
                <a:gd name="T12" fmla="*/ 176 w 280"/>
                <a:gd name="T13" fmla="*/ 0 h 263"/>
                <a:gd name="T14" fmla="*/ 3 w 280"/>
                <a:gd name="T15" fmla="*/ 72 h 263"/>
                <a:gd name="T16" fmla="*/ 0 w 280"/>
                <a:gd name="T17" fmla="*/ 75 h 263"/>
                <a:gd name="T18" fmla="*/ 0 w 280"/>
                <a:gd name="T19" fmla="*/ 263 h 263"/>
                <a:gd name="T20" fmla="*/ 22 w 280"/>
                <a:gd name="T21" fmla="*/ 250 h 263"/>
                <a:gd name="T22" fmla="*/ 22 w 280"/>
                <a:gd name="T23" fmla="*/ 8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63">
                  <a:moveTo>
                    <a:pt x="22" y="84"/>
                  </a:moveTo>
                  <a:cubicBezTo>
                    <a:pt x="66" y="40"/>
                    <a:pt x="111" y="22"/>
                    <a:pt x="176" y="22"/>
                  </a:cubicBezTo>
                  <a:cubicBezTo>
                    <a:pt x="176" y="22"/>
                    <a:pt x="176" y="22"/>
                    <a:pt x="177" y="22"/>
                  </a:cubicBezTo>
                  <a:cubicBezTo>
                    <a:pt x="213" y="22"/>
                    <a:pt x="249" y="30"/>
                    <a:pt x="280" y="45"/>
                  </a:cubicBezTo>
                  <a:cubicBezTo>
                    <a:pt x="268" y="35"/>
                    <a:pt x="258" y="23"/>
                    <a:pt x="249" y="10"/>
                  </a:cubicBezTo>
                  <a:cubicBezTo>
                    <a:pt x="226" y="4"/>
                    <a:pt x="201" y="0"/>
                    <a:pt x="177" y="0"/>
                  </a:cubicBezTo>
                  <a:cubicBezTo>
                    <a:pt x="176" y="0"/>
                    <a:pt x="176" y="0"/>
                    <a:pt x="176" y="0"/>
                  </a:cubicBezTo>
                  <a:cubicBezTo>
                    <a:pt x="104" y="0"/>
                    <a:pt x="52" y="22"/>
                    <a:pt x="3" y="72"/>
                  </a:cubicBezTo>
                  <a:cubicBezTo>
                    <a:pt x="0" y="75"/>
                    <a:pt x="0" y="75"/>
                    <a:pt x="0" y="75"/>
                  </a:cubicBezTo>
                  <a:cubicBezTo>
                    <a:pt x="0" y="263"/>
                    <a:pt x="0" y="263"/>
                    <a:pt x="0" y="263"/>
                  </a:cubicBezTo>
                  <a:cubicBezTo>
                    <a:pt x="7" y="259"/>
                    <a:pt x="14" y="254"/>
                    <a:pt x="22" y="250"/>
                  </a:cubicBezTo>
                  <a:lnTo>
                    <a:pt x="2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1A6DEA6B-0668-41D2-9442-7DE640A73BC6}"/>
                </a:ext>
              </a:extLst>
            </p:cNvPr>
            <p:cNvSpPr>
              <a:spLocks/>
            </p:cNvSpPr>
            <p:nvPr/>
          </p:nvSpPr>
          <p:spPr bwMode="auto">
            <a:xfrm>
              <a:off x="10047494" y="698324"/>
              <a:ext cx="555625" cy="188913"/>
            </a:xfrm>
            <a:custGeom>
              <a:avLst/>
              <a:gdLst>
                <a:gd name="T0" fmla="*/ 194 w 384"/>
                <a:gd name="T1" fmla="*/ 0 h 130"/>
                <a:gd name="T2" fmla="*/ 0 w 384"/>
                <a:gd name="T3" fmla="*/ 89 h 130"/>
                <a:gd name="T4" fmla="*/ 0 w 384"/>
                <a:gd name="T5" fmla="*/ 127 h 130"/>
                <a:gd name="T6" fmla="*/ 23 w 384"/>
                <a:gd name="T7" fmla="*/ 124 h 130"/>
                <a:gd name="T8" fmla="*/ 23 w 384"/>
                <a:gd name="T9" fmla="*/ 96 h 130"/>
                <a:gd name="T10" fmla="*/ 194 w 384"/>
                <a:gd name="T11" fmla="*/ 22 h 130"/>
                <a:gd name="T12" fmla="*/ 362 w 384"/>
                <a:gd name="T13" fmla="*/ 97 h 130"/>
                <a:gd name="T14" fmla="*/ 362 w 384"/>
                <a:gd name="T15" fmla="*/ 126 h 130"/>
                <a:gd name="T16" fmla="*/ 384 w 384"/>
                <a:gd name="T17" fmla="*/ 130 h 130"/>
                <a:gd name="T18" fmla="*/ 384 w 384"/>
                <a:gd name="T19" fmla="*/ 89 h 130"/>
                <a:gd name="T20" fmla="*/ 194 w 384"/>
                <a:gd name="T2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130">
                  <a:moveTo>
                    <a:pt x="194" y="0"/>
                  </a:moveTo>
                  <a:cubicBezTo>
                    <a:pt x="128" y="0"/>
                    <a:pt x="49" y="26"/>
                    <a:pt x="0" y="89"/>
                  </a:cubicBezTo>
                  <a:cubicBezTo>
                    <a:pt x="0" y="127"/>
                    <a:pt x="0" y="127"/>
                    <a:pt x="0" y="127"/>
                  </a:cubicBezTo>
                  <a:cubicBezTo>
                    <a:pt x="8" y="126"/>
                    <a:pt x="15" y="125"/>
                    <a:pt x="23" y="124"/>
                  </a:cubicBezTo>
                  <a:cubicBezTo>
                    <a:pt x="23" y="96"/>
                    <a:pt x="23" y="96"/>
                    <a:pt x="23" y="96"/>
                  </a:cubicBezTo>
                  <a:cubicBezTo>
                    <a:pt x="61" y="50"/>
                    <a:pt x="125" y="22"/>
                    <a:pt x="194" y="22"/>
                  </a:cubicBezTo>
                  <a:cubicBezTo>
                    <a:pt x="240" y="22"/>
                    <a:pt x="305" y="35"/>
                    <a:pt x="362" y="97"/>
                  </a:cubicBezTo>
                  <a:cubicBezTo>
                    <a:pt x="362" y="126"/>
                    <a:pt x="362" y="126"/>
                    <a:pt x="362" y="126"/>
                  </a:cubicBezTo>
                  <a:cubicBezTo>
                    <a:pt x="370" y="127"/>
                    <a:pt x="377" y="128"/>
                    <a:pt x="384" y="130"/>
                  </a:cubicBezTo>
                  <a:cubicBezTo>
                    <a:pt x="384" y="89"/>
                    <a:pt x="384" y="89"/>
                    <a:pt x="384" y="89"/>
                  </a:cubicBezTo>
                  <a:cubicBezTo>
                    <a:pt x="328" y="25"/>
                    <a:pt x="259" y="0"/>
                    <a:pt x="1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9941E594-D14E-4E9B-AD90-164266ACD507}"/>
                </a:ext>
              </a:extLst>
            </p:cNvPr>
            <p:cNvSpPr>
              <a:spLocks noEditPoints="1"/>
            </p:cNvSpPr>
            <p:nvPr/>
          </p:nvSpPr>
          <p:spPr bwMode="auto">
            <a:xfrm>
              <a:off x="9703006" y="915811"/>
              <a:ext cx="1216025" cy="446088"/>
            </a:xfrm>
            <a:custGeom>
              <a:avLst/>
              <a:gdLst>
                <a:gd name="T0" fmla="*/ 420 w 840"/>
                <a:gd name="T1" fmla="*/ 22 h 309"/>
                <a:gd name="T2" fmla="*/ 817 w 840"/>
                <a:gd name="T3" fmla="*/ 154 h 309"/>
                <a:gd name="T4" fmla="*/ 710 w 840"/>
                <a:gd name="T5" fmla="*/ 253 h 309"/>
                <a:gd name="T6" fmla="*/ 420 w 840"/>
                <a:gd name="T7" fmla="*/ 287 h 309"/>
                <a:gd name="T8" fmla="*/ 22 w 840"/>
                <a:gd name="T9" fmla="*/ 154 h 309"/>
                <a:gd name="T10" fmla="*/ 420 w 840"/>
                <a:gd name="T11" fmla="*/ 22 h 309"/>
                <a:gd name="T12" fmla="*/ 420 w 840"/>
                <a:gd name="T13" fmla="*/ 0 h 309"/>
                <a:gd name="T14" fmla="*/ 0 w 840"/>
                <a:gd name="T15" fmla="*/ 154 h 309"/>
                <a:gd name="T16" fmla="*/ 420 w 840"/>
                <a:gd name="T17" fmla="*/ 309 h 309"/>
                <a:gd name="T18" fmla="*/ 840 w 840"/>
                <a:gd name="T19" fmla="*/ 154 h 309"/>
                <a:gd name="T20" fmla="*/ 420 w 840"/>
                <a:gd name="T2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0" h="309">
                  <a:moveTo>
                    <a:pt x="420" y="22"/>
                  </a:moveTo>
                  <a:cubicBezTo>
                    <a:pt x="654" y="22"/>
                    <a:pt x="817" y="92"/>
                    <a:pt x="817" y="154"/>
                  </a:cubicBezTo>
                  <a:cubicBezTo>
                    <a:pt x="817" y="196"/>
                    <a:pt x="781" y="230"/>
                    <a:pt x="710" y="253"/>
                  </a:cubicBezTo>
                  <a:cubicBezTo>
                    <a:pt x="641" y="275"/>
                    <a:pt x="541" y="287"/>
                    <a:pt x="420" y="287"/>
                  </a:cubicBezTo>
                  <a:cubicBezTo>
                    <a:pt x="186" y="287"/>
                    <a:pt x="22" y="217"/>
                    <a:pt x="22" y="154"/>
                  </a:cubicBezTo>
                  <a:cubicBezTo>
                    <a:pt x="22" y="92"/>
                    <a:pt x="186" y="22"/>
                    <a:pt x="420" y="22"/>
                  </a:cubicBezTo>
                  <a:moveTo>
                    <a:pt x="420" y="0"/>
                  </a:moveTo>
                  <a:cubicBezTo>
                    <a:pt x="188" y="0"/>
                    <a:pt x="0" y="69"/>
                    <a:pt x="0" y="154"/>
                  </a:cubicBezTo>
                  <a:cubicBezTo>
                    <a:pt x="0" y="240"/>
                    <a:pt x="188" y="309"/>
                    <a:pt x="420" y="309"/>
                  </a:cubicBezTo>
                  <a:cubicBezTo>
                    <a:pt x="652" y="309"/>
                    <a:pt x="840" y="267"/>
                    <a:pt x="840" y="154"/>
                  </a:cubicBezTo>
                  <a:cubicBezTo>
                    <a:pt x="840" y="69"/>
                    <a:pt x="652" y="0"/>
                    <a:pt x="4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E067F12D-9140-4EB2-B2CB-9D8BFE812A86}"/>
                </a:ext>
              </a:extLst>
            </p:cNvPr>
            <p:cNvSpPr>
              <a:spLocks noEditPoints="1"/>
            </p:cNvSpPr>
            <p:nvPr/>
          </p:nvSpPr>
          <p:spPr bwMode="auto">
            <a:xfrm>
              <a:off x="10247519" y="1023761"/>
              <a:ext cx="123825" cy="201613"/>
            </a:xfrm>
            <a:custGeom>
              <a:avLst/>
              <a:gdLst>
                <a:gd name="T0" fmla="*/ 50 w 86"/>
                <a:gd name="T1" fmla="*/ 129 h 139"/>
                <a:gd name="T2" fmla="*/ 50 w 86"/>
                <a:gd name="T3" fmla="*/ 139 h 139"/>
                <a:gd name="T4" fmla="*/ 37 w 86"/>
                <a:gd name="T5" fmla="*/ 139 h 139"/>
                <a:gd name="T6" fmla="*/ 37 w 86"/>
                <a:gd name="T7" fmla="*/ 128 h 139"/>
                <a:gd name="T8" fmla="*/ 0 w 86"/>
                <a:gd name="T9" fmla="*/ 110 h 139"/>
                <a:gd name="T10" fmla="*/ 8 w 86"/>
                <a:gd name="T11" fmla="*/ 100 h 139"/>
                <a:gd name="T12" fmla="*/ 37 w 86"/>
                <a:gd name="T13" fmla="*/ 116 h 139"/>
                <a:gd name="T14" fmla="*/ 37 w 86"/>
                <a:gd name="T15" fmla="*/ 74 h 139"/>
                <a:gd name="T16" fmla="*/ 4 w 86"/>
                <a:gd name="T17" fmla="*/ 42 h 139"/>
                <a:gd name="T18" fmla="*/ 37 w 86"/>
                <a:gd name="T19" fmla="*/ 10 h 139"/>
                <a:gd name="T20" fmla="*/ 37 w 86"/>
                <a:gd name="T21" fmla="*/ 0 h 139"/>
                <a:gd name="T22" fmla="*/ 50 w 86"/>
                <a:gd name="T23" fmla="*/ 0 h 139"/>
                <a:gd name="T24" fmla="*/ 50 w 86"/>
                <a:gd name="T25" fmla="*/ 10 h 139"/>
                <a:gd name="T26" fmla="*/ 83 w 86"/>
                <a:gd name="T27" fmla="*/ 26 h 139"/>
                <a:gd name="T28" fmla="*/ 75 w 86"/>
                <a:gd name="T29" fmla="*/ 36 h 139"/>
                <a:gd name="T30" fmla="*/ 50 w 86"/>
                <a:gd name="T31" fmla="*/ 22 h 139"/>
                <a:gd name="T32" fmla="*/ 50 w 86"/>
                <a:gd name="T33" fmla="*/ 62 h 139"/>
                <a:gd name="T34" fmla="*/ 86 w 86"/>
                <a:gd name="T35" fmla="*/ 96 h 139"/>
                <a:gd name="T36" fmla="*/ 50 w 86"/>
                <a:gd name="T37" fmla="*/ 129 h 139"/>
                <a:gd name="T38" fmla="*/ 37 w 86"/>
                <a:gd name="T39" fmla="*/ 59 h 139"/>
                <a:gd name="T40" fmla="*/ 37 w 86"/>
                <a:gd name="T41" fmla="*/ 22 h 139"/>
                <a:gd name="T42" fmla="*/ 17 w 86"/>
                <a:gd name="T43" fmla="*/ 41 h 139"/>
                <a:gd name="T44" fmla="*/ 37 w 86"/>
                <a:gd name="T45" fmla="*/ 59 h 139"/>
                <a:gd name="T46" fmla="*/ 73 w 86"/>
                <a:gd name="T47" fmla="*/ 97 h 139"/>
                <a:gd name="T48" fmla="*/ 50 w 86"/>
                <a:gd name="T49" fmla="*/ 77 h 139"/>
                <a:gd name="T50" fmla="*/ 50 w 86"/>
                <a:gd name="T51" fmla="*/ 117 h 139"/>
                <a:gd name="T52" fmla="*/ 73 w 86"/>
                <a:gd name="T53" fmla="*/ 9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139">
                  <a:moveTo>
                    <a:pt x="50" y="129"/>
                  </a:moveTo>
                  <a:cubicBezTo>
                    <a:pt x="50" y="139"/>
                    <a:pt x="50" y="139"/>
                    <a:pt x="50" y="139"/>
                  </a:cubicBezTo>
                  <a:cubicBezTo>
                    <a:pt x="37" y="139"/>
                    <a:pt x="37" y="139"/>
                    <a:pt x="37" y="139"/>
                  </a:cubicBezTo>
                  <a:cubicBezTo>
                    <a:pt x="37" y="128"/>
                    <a:pt x="37" y="128"/>
                    <a:pt x="37" y="128"/>
                  </a:cubicBezTo>
                  <a:cubicBezTo>
                    <a:pt x="22" y="126"/>
                    <a:pt x="10" y="120"/>
                    <a:pt x="0" y="110"/>
                  </a:cubicBezTo>
                  <a:cubicBezTo>
                    <a:pt x="8" y="100"/>
                    <a:pt x="8" y="100"/>
                    <a:pt x="8" y="100"/>
                  </a:cubicBezTo>
                  <a:cubicBezTo>
                    <a:pt x="16" y="108"/>
                    <a:pt x="25" y="114"/>
                    <a:pt x="37" y="116"/>
                  </a:cubicBezTo>
                  <a:cubicBezTo>
                    <a:pt x="37" y="74"/>
                    <a:pt x="37" y="74"/>
                    <a:pt x="37" y="74"/>
                  </a:cubicBezTo>
                  <a:cubicBezTo>
                    <a:pt x="17" y="68"/>
                    <a:pt x="4" y="61"/>
                    <a:pt x="4" y="42"/>
                  </a:cubicBezTo>
                  <a:cubicBezTo>
                    <a:pt x="4" y="26"/>
                    <a:pt x="18" y="12"/>
                    <a:pt x="37" y="10"/>
                  </a:cubicBezTo>
                  <a:cubicBezTo>
                    <a:pt x="37" y="0"/>
                    <a:pt x="37" y="0"/>
                    <a:pt x="37" y="0"/>
                  </a:cubicBezTo>
                  <a:cubicBezTo>
                    <a:pt x="50" y="0"/>
                    <a:pt x="50" y="0"/>
                    <a:pt x="50" y="0"/>
                  </a:cubicBezTo>
                  <a:cubicBezTo>
                    <a:pt x="50" y="10"/>
                    <a:pt x="50" y="10"/>
                    <a:pt x="50" y="10"/>
                  </a:cubicBezTo>
                  <a:cubicBezTo>
                    <a:pt x="63" y="11"/>
                    <a:pt x="74" y="17"/>
                    <a:pt x="83" y="26"/>
                  </a:cubicBezTo>
                  <a:cubicBezTo>
                    <a:pt x="75" y="36"/>
                    <a:pt x="75" y="36"/>
                    <a:pt x="75" y="36"/>
                  </a:cubicBezTo>
                  <a:cubicBezTo>
                    <a:pt x="68" y="29"/>
                    <a:pt x="59" y="24"/>
                    <a:pt x="50" y="22"/>
                  </a:cubicBezTo>
                  <a:cubicBezTo>
                    <a:pt x="50" y="62"/>
                    <a:pt x="50" y="62"/>
                    <a:pt x="50" y="62"/>
                  </a:cubicBezTo>
                  <a:cubicBezTo>
                    <a:pt x="71" y="68"/>
                    <a:pt x="86" y="76"/>
                    <a:pt x="86" y="96"/>
                  </a:cubicBezTo>
                  <a:cubicBezTo>
                    <a:pt x="86" y="113"/>
                    <a:pt x="74" y="127"/>
                    <a:pt x="50" y="129"/>
                  </a:cubicBezTo>
                  <a:close/>
                  <a:moveTo>
                    <a:pt x="37" y="59"/>
                  </a:moveTo>
                  <a:cubicBezTo>
                    <a:pt x="37" y="22"/>
                    <a:pt x="37" y="22"/>
                    <a:pt x="37" y="22"/>
                  </a:cubicBezTo>
                  <a:cubicBezTo>
                    <a:pt x="25" y="24"/>
                    <a:pt x="17" y="32"/>
                    <a:pt x="17" y="41"/>
                  </a:cubicBezTo>
                  <a:cubicBezTo>
                    <a:pt x="17" y="51"/>
                    <a:pt x="24" y="55"/>
                    <a:pt x="37" y="59"/>
                  </a:cubicBezTo>
                  <a:close/>
                  <a:moveTo>
                    <a:pt x="73" y="97"/>
                  </a:moveTo>
                  <a:cubicBezTo>
                    <a:pt x="73" y="86"/>
                    <a:pt x="65" y="81"/>
                    <a:pt x="50" y="77"/>
                  </a:cubicBezTo>
                  <a:cubicBezTo>
                    <a:pt x="50" y="117"/>
                    <a:pt x="50" y="117"/>
                    <a:pt x="50" y="117"/>
                  </a:cubicBezTo>
                  <a:cubicBezTo>
                    <a:pt x="65" y="116"/>
                    <a:pt x="73" y="106"/>
                    <a:pt x="73"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431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DFCB7A2-2C86-4BE7-AE65-86D244BE466A}"/>
              </a:ext>
            </a:extLst>
          </p:cNvPr>
          <p:cNvSpPr>
            <a:spLocks noGrp="1"/>
          </p:cNvSpPr>
          <p:nvPr>
            <p:ph type="body" sz="quarter" idx="12"/>
          </p:nvPr>
        </p:nvSpPr>
        <p:spPr/>
        <p:txBody>
          <a:bodyPr/>
          <a:lstStyle/>
          <a:p>
            <a:r>
              <a:rPr lang="en-US" dirty="0"/>
              <a:t>Big statement slide with icon. Reminder: Use an icon to </a:t>
            </a:r>
            <a:r>
              <a:rPr lang="en-US" dirty="0">
                <a:solidFill>
                  <a:schemeClr val="accent4"/>
                </a:solidFill>
              </a:rPr>
              <a:t>complement or correspond to your statement.</a:t>
            </a:r>
          </a:p>
        </p:txBody>
      </p:sp>
      <p:grpSp>
        <p:nvGrpSpPr>
          <p:cNvPr id="19" name="Group 4">
            <a:extLst>
              <a:ext uri="{FF2B5EF4-FFF2-40B4-BE49-F238E27FC236}">
                <a16:creationId xmlns:a16="http://schemas.microsoft.com/office/drawing/2014/main" id="{B448028E-7FD4-47AE-9E9F-0EB3E50F7167}"/>
              </a:ext>
            </a:extLst>
          </p:cNvPr>
          <p:cNvGrpSpPr>
            <a:grpSpLocks noChangeAspect="1"/>
          </p:cNvGrpSpPr>
          <p:nvPr/>
        </p:nvGrpSpPr>
        <p:grpSpPr bwMode="auto">
          <a:xfrm>
            <a:off x="8131056" y="2459856"/>
            <a:ext cx="2021430" cy="1846586"/>
            <a:chOff x="659" y="1591"/>
            <a:chExt cx="659" cy="602"/>
          </a:xfrm>
          <a:solidFill>
            <a:schemeClr val="bg1"/>
          </a:solidFill>
        </p:grpSpPr>
        <p:sp>
          <p:nvSpPr>
            <p:cNvPr id="20" name="Freeform 5">
              <a:extLst>
                <a:ext uri="{FF2B5EF4-FFF2-40B4-BE49-F238E27FC236}">
                  <a16:creationId xmlns:a16="http://schemas.microsoft.com/office/drawing/2014/main" id="{D03BA73F-698F-46D9-9377-880C1A2A3AB4}"/>
                </a:ext>
              </a:extLst>
            </p:cNvPr>
            <p:cNvSpPr>
              <a:spLocks/>
            </p:cNvSpPr>
            <p:nvPr/>
          </p:nvSpPr>
          <p:spPr bwMode="auto">
            <a:xfrm>
              <a:off x="1067" y="1591"/>
              <a:ext cx="192" cy="199"/>
            </a:xfrm>
            <a:custGeom>
              <a:avLst/>
              <a:gdLst>
                <a:gd name="T0" fmla="*/ 111 w 230"/>
                <a:gd name="T1" fmla="*/ 0 h 239"/>
                <a:gd name="T2" fmla="*/ 0 w 230"/>
                <a:gd name="T3" fmla="*/ 77 h 239"/>
                <a:gd name="T4" fmla="*/ 17 w 230"/>
                <a:gd name="T5" fmla="*/ 90 h 239"/>
                <a:gd name="T6" fmla="*/ 111 w 230"/>
                <a:gd name="T7" fmla="*/ 21 h 239"/>
                <a:gd name="T8" fmla="*/ 210 w 230"/>
                <a:gd name="T9" fmla="*/ 120 h 239"/>
                <a:gd name="T10" fmla="*/ 111 w 230"/>
                <a:gd name="T11" fmla="*/ 218 h 239"/>
                <a:gd name="T12" fmla="*/ 75 w 230"/>
                <a:gd name="T13" fmla="*/ 211 h 239"/>
                <a:gd name="T14" fmla="*/ 75 w 230"/>
                <a:gd name="T15" fmla="*/ 218 h 239"/>
                <a:gd name="T16" fmla="*/ 74 w 230"/>
                <a:gd name="T17" fmla="*/ 233 h 239"/>
                <a:gd name="T18" fmla="*/ 111 w 230"/>
                <a:gd name="T19" fmla="*/ 239 h 239"/>
                <a:gd name="T20" fmla="*/ 230 w 230"/>
                <a:gd name="T21" fmla="*/ 120 h 239"/>
                <a:gd name="T22" fmla="*/ 111 w 230"/>
                <a:gd name="T23"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239">
                  <a:moveTo>
                    <a:pt x="111" y="0"/>
                  </a:moveTo>
                  <a:cubicBezTo>
                    <a:pt x="60" y="0"/>
                    <a:pt x="17" y="32"/>
                    <a:pt x="0" y="77"/>
                  </a:cubicBezTo>
                  <a:cubicBezTo>
                    <a:pt x="6" y="81"/>
                    <a:pt x="12" y="86"/>
                    <a:pt x="17" y="90"/>
                  </a:cubicBezTo>
                  <a:cubicBezTo>
                    <a:pt x="30" y="50"/>
                    <a:pt x="67" y="21"/>
                    <a:pt x="111" y="21"/>
                  </a:cubicBezTo>
                  <a:cubicBezTo>
                    <a:pt x="166" y="21"/>
                    <a:pt x="210" y="65"/>
                    <a:pt x="210" y="120"/>
                  </a:cubicBezTo>
                  <a:cubicBezTo>
                    <a:pt x="210" y="174"/>
                    <a:pt x="166" y="218"/>
                    <a:pt x="111" y="218"/>
                  </a:cubicBezTo>
                  <a:cubicBezTo>
                    <a:pt x="98" y="218"/>
                    <a:pt x="86" y="215"/>
                    <a:pt x="75" y="211"/>
                  </a:cubicBezTo>
                  <a:cubicBezTo>
                    <a:pt x="75" y="213"/>
                    <a:pt x="75" y="215"/>
                    <a:pt x="75" y="218"/>
                  </a:cubicBezTo>
                  <a:cubicBezTo>
                    <a:pt x="75" y="223"/>
                    <a:pt x="75" y="228"/>
                    <a:pt x="74" y="233"/>
                  </a:cubicBezTo>
                  <a:cubicBezTo>
                    <a:pt x="86" y="237"/>
                    <a:pt x="98" y="239"/>
                    <a:pt x="111" y="239"/>
                  </a:cubicBezTo>
                  <a:cubicBezTo>
                    <a:pt x="177" y="239"/>
                    <a:pt x="230" y="185"/>
                    <a:pt x="230" y="120"/>
                  </a:cubicBezTo>
                  <a:cubicBezTo>
                    <a:pt x="230" y="54"/>
                    <a:pt x="177" y="0"/>
                    <a:pt x="1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D35E3CF9-9060-4A81-A19A-B97840B77875}"/>
                </a:ext>
              </a:extLst>
            </p:cNvPr>
            <p:cNvSpPr>
              <a:spLocks/>
            </p:cNvSpPr>
            <p:nvPr/>
          </p:nvSpPr>
          <p:spPr bwMode="auto">
            <a:xfrm>
              <a:off x="721" y="1591"/>
              <a:ext cx="191" cy="199"/>
            </a:xfrm>
            <a:custGeom>
              <a:avLst/>
              <a:gdLst>
                <a:gd name="T0" fmla="*/ 149 w 229"/>
                <a:gd name="T1" fmla="*/ 218 h 239"/>
                <a:gd name="T2" fmla="*/ 149 w 229"/>
                <a:gd name="T3" fmla="*/ 213 h 239"/>
                <a:gd name="T4" fmla="*/ 119 w 229"/>
                <a:gd name="T5" fmla="*/ 218 h 239"/>
                <a:gd name="T6" fmla="*/ 21 w 229"/>
                <a:gd name="T7" fmla="*/ 120 h 239"/>
                <a:gd name="T8" fmla="*/ 119 w 229"/>
                <a:gd name="T9" fmla="*/ 21 h 239"/>
                <a:gd name="T10" fmla="*/ 211 w 229"/>
                <a:gd name="T11" fmla="*/ 86 h 239"/>
                <a:gd name="T12" fmla="*/ 229 w 229"/>
                <a:gd name="T13" fmla="*/ 74 h 239"/>
                <a:gd name="T14" fmla="*/ 119 w 229"/>
                <a:gd name="T15" fmla="*/ 0 h 239"/>
                <a:gd name="T16" fmla="*/ 0 w 229"/>
                <a:gd name="T17" fmla="*/ 120 h 239"/>
                <a:gd name="T18" fmla="*/ 119 w 229"/>
                <a:gd name="T19" fmla="*/ 239 h 239"/>
                <a:gd name="T20" fmla="*/ 149 w 229"/>
                <a:gd name="T21" fmla="*/ 235 h 239"/>
                <a:gd name="T22" fmla="*/ 149 w 229"/>
                <a:gd name="T23" fmla="*/ 21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239">
                  <a:moveTo>
                    <a:pt x="149" y="218"/>
                  </a:moveTo>
                  <a:cubicBezTo>
                    <a:pt x="149" y="216"/>
                    <a:pt x="149" y="215"/>
                    <a:pt x="149" y="213"/>
                  </a:cubicBezTo>
                  <a:cubicBezTo>
                    <a:pt x="139" y="216"/>
                    <a:pt x="129" y="218"/>
                    <a:pt x="119" y="218"/>
                  </a:cubicBezTo>
                  <a:cubicBezTo>
                    <a:pt x="65" y="218"/>
                    <a:pt x="21" y="174"/>
                    <a:pt x="21" y="120"/>
                  </a:cubicBezTo>
                  <a:cubicBezTo>
                    <a:pt x="21" y="65"/>
                    <a:pt x="65" y="21"/>
                    <a:pt x="119" y="21"/>
                  </a:cubicBezTo>
                  <a:cubicBezTo>
                    <a:pt x="161" y="21"/>
                    <a:pt x="198" y="48"/>
                    <a:pt x="211" y="86"/>
                  </a:cubicBezTo>
                  <a:cubicBezTo>
                    <a:pt x="217" y="82"/>
                    <a:pt x="223" y="77"/>
                    <a:pt x="229" y="74"/>
                  </a:cubicBezTo>
                  <a:cubicBezTo>
                    <a:pt x="211" y="31"/>
                    <a:pt x="169" y="0"/>
                    <a:pt x="119" y="0"/>
                  </a:cubicBezTo>
                  <a:cubicBezTo>
                    <a:pt x="53" y="0"/>
                    <a:pt x="0" y="54"/>
                    <a:pt x="0" y="120"/>
                  </a:cubicBezTo>
                  <a:cubicBezTo>
                    <a:pt x="0" y="185"/>
                    <a:pt x="53" y="239"/>
                    <a:pt x="119" y="239"/>
                  </a:cubicBezTo>
                  <a:cubicBezTo>
                    <a:pt x="130" y="239"/>
                    <a:pt x="140" y="237"/>
                    <a:pt x="149" y="235"/>
                  </a:cubicBezTo>
                  <a:cubicBezTo>
                    <a:pt x="149" y="229"/>
                    <a:pt x="149" y="224"/>
                    <a:pt x="149" y="2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EBC6063F-5987-4917-9E18-AF348A36CCF1}"/>
                </a:ext>
              </a:extLst>
            </p:cNvPr>
            <p:cNvSpPr>
              <a:spLocks/>
            </p:cNvSpPr>
            <p:nvPr/>
          </p:nvSpPr>
          <p:spPr bwMode="auto">
            <a:xfrm>
              <a:off x="1114" y="1813"/>
              <a:ext cx="204" cy="247"/>
            </a:xfrm>
            <a:custGeom>
              <a:avLst/>
              <a:gdLst>
                <a:gd name="T0" fmla="*/ 241 w 244"/>
                <a:gd name="T1" fmla="*/ 79 h 296"/>
                <a:gd name="T2" fmla="*/ 53 w 244"/>
                <a:gd name="T3" fmla="*/ 0 h 296"/>
                <a:gd name="T4" fmla="*/ 53 w 244"/>
                <a:gd name="T5" fmla="*/ 0 h 296"/>
                <a:gd name="T6" fmla="*/ 9 w 244"/>
                <a:gd name="T7" fmla="*/ 3 h 296"/>
                <a:gd name="T8" fmla="*/ 0 w 244"/>
                <a:gd name="T9" fmla="*/ 25 h 296"/>
                <a:gd name="T10" fmla="*/ 53 w 244"/>
                <a:gd name="T11" fmla="*/ 20 h 296"/>
                <a:gd name="T12" fmla="*/ 53 w 244"/>
                <a:gd name="T13" fmla="*/ 20 h 296"/>
                <a:gd name="T14" fmla="*/ 223 w 244"/>
                <a:gd name="T15" fmla="*/ 91 h 296"/>
                <a:gd name="T16" fmla="*/ 223 w 244"/>
                <a:gd name="T17" fmla="*/ 296 h 296"/>
                <a:gd name="T18" fmla="*/ 244 w 244"/>
                <a:gd name="T19" fmla="*/ 296 h 296"/>
                <a:gd name="T20" fmla="*/ 244 w 244"/>
                <a:gd name="T21" fmla="*/ 82 h 296"/>
                <a:gd name="T22" fmla="*/ 241 w 244"/>
                <a:gd name="T23" fmla="*/ 7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96">
                  <a:moveTo>
                    <a:pt x="241" y="79"/>
                  </a:moveTo>
                  <a:cubicBezTo>
                    <a:pt x="186" y="23"/>
                    <a:pt x="131" y="0"/>
                    <a:pt x="53" y="0"/>
                  </a:cubicBezTo>
                  <a:cubicBezTo>
                    <a:pt x="53" y="0"/>
                    <a:pt x="53" y="0"/>
                    <a:pt x="53" y="0"/>
                  </a:cubicBezTo>
                  <a:cubicBezTo>
                    <a:pt x="38" y="0"/>
                    <a:pt x="23" y="1"/>
                    <a:pt x="9" y="3"/>
                  </a:cubicBezTo>
                  <a:cubicBezTo>
                    <a:pt x="6" y="11"/>
                    <a:pt x="3" y="18"/>
                    <a:pt x="0" y="25"/>
                  </a:cubicBezTo>
                  <a:cubicBezTo>
                    <a:pt x="17" y="22"/>
                    <a:pt x="35" y="20"/>
                    <a:pt x="53" y="20"/>
                  </a:cubicBezTo>
                  <a:cubicBezTo>
                    <a:pt x="53" y="20"/>
                    <a:pt x="53" y="20"/>
                    <a:pt x="53" y="20"/>
                  </a:cubicBezTo>
                  <a:cubicBezTo>
                    <a:pt x="113" y="20"/>
                    <a:pt x="165" y="33"/>
                    <a:pt x="223" y="91"/>
                  </a:cubicBezTo>
                  <a:cubicBezTo>
                    <a:pt x="223" y="296"/>
                    <a:pt x="223" y="296"/>
                    <a:pt x="223" y="296"/>
                  </a:cubicBezTo>
                  <a:cubicBezTo>
                    <a:pt x="244" y="296"/>
                    <a:pt x="244" y="296"/>
                    <a:pt x="244" y="296"/>
                  </a:cubicBezTo>
                  <a:cubicBezTo>
                    <a:pt x="244" y="82"/>
                    <a:pt x="244" y="82"/>
                    <a:pt x="244" y="82"/>
                  </a:cubicBezTo>
                  <a:lnTo>
                    <a:pt x="24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BDD60C29-8B1E-4AF5-8AFA-9E8C4C5141B0}"/>
                </a:ext>
              </a:extLst>
            </p:cNvPr>
            <p:cNvSpPr>
              <a:spLocks/>
            </p:cNvSpPr>
            <p:nvPr/>
          </p:nvSpPr>
          <p:spPr bwMode="auto">
            <a:xfrm>
              <a:off x="659" y="1813"/>
              <a:ext cx="198" cy="247"/>
            </a:xfrm>
            <a:custGeom>
              <a:avLst/>
              <a:gdLst>
                <a:gd name="T0" fmla="*/ 229 w 237"/>
                <a:gd name="T1" fmla="*/ 2 h 296"/>
                <a:gd name="T2" fmla="*/ 196 w 237"/>
                <a:gd name="T3" fmla="*/ 0 h 296"/>
                <a:gd name="T4" fmla="*/ 195 w 237"/>
                <a:gd name="T5" fmla="*/ 0 h 296"/>
                <a:gd name="T6" fmla="*/ 3 w 237"/>
                <a:gd name="T7" fmla="*/ 79 h 296"/>
                <a:gd name="T8" fmla="*/ 0 w 237"/>
                <a:gd name="T9" fmla="*/ 82 h 296"/>
                <a:gd name="T10" fmla="*/ 0 w 237"/>
                <a:gd name="T11" fmla="*/ 296 h 296"/>
                <a:gd name="T12" fmla="*/ 21 w 237"/>
                <a:gd name="T13" fmla="*/ 296 h 296"/>
                <a:gd name="T14" fmla="*/ 21 w 237"/>
                <a:gd name="T15" fmla="*/ 91 h 296"/>
                <a:gd name="T16" fmla="*/ 195 w 237"/>
                <a:gd name="T17" fmla="*/ 20 h 296"/>
                <a:gd name="T18" fmla="*/ 196 w 237"/>
                <a:gd name="T19" fmla="*/ 20 h 296"/>
                <a:gd name="T20" fmla="*/ 237 w 237"/>
                <a:gd name="T21" fmla="*/ 24 h 296"/>
                <a:gd name="T22" fmla="*/ 229 w 237"/>
                <a:gd name="T23" fmla="*/ 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296">
                  <a:moveTo>
                    <a:pt x="229" y="2"/>
                  </a:moveTo>
                  <a:cubicBezTo>
                    <a:pt x="218" y="0"/>
                    <a:pt x="207" y="0"/>
                    <a:pt x="196" y="0"/>
                  </a:cubicBezTo>
                  <a:cubicBezTo>
                    <a:pt x="195" y="0"/>
                    <a:pt x="195" y="0"/>
                    <a:pt x="195" y="0"/>
                  </a:cubicBezTo>
                  <a:cubicBezTo>
                    <a:pt x="115" y="0"/>
                    <a:pt x="58" y="23"/>
                    <a:pt x="3" y="79"/>
                  </a:cubicBezTo>
                  <a:cubicBezTo>
                    <a:pt x="0" y="82"/>
                    <a:pt x="0" y="82"/>
                    <a:pt x="0" y="82"/>
                  </a:cubicBezTo>
                  <a:cubicBezTo>
                    <a:pt x="0" y="296"/>
                    <a:pt x="0" y="296"/>
                    <a:pt x="0" y="296"/>
                  </a:cubicBezTo>
                  <a:cubicBezTo>
                    <a:pt x="21" y="296"/>
                    <a:pt x="21" y="296"/>
                    <a:pt x="21" y="296"/>
                  </a:cubicBezTo>
                  <a:cubicBezTo>
                    <a:pt x="21" y="91"/>
                    <a:pt x="21" y="91"/>
                    <a:pt x="21" y="91"/>
                  </a:cubicBezTo>
                  <a:cubicBezTo>
                    <a:pt x="71" y="41"/>
                    <a:pt x="122" y="20"/>
                    <a:pt x="195" y="20"/>
                  </a:cubicBezTo>
                  <a:cubicBezTo>
                    <a:pt x="195" y="20"/>
                    <a:pt x="195" y="20"/>
                    <a:pt x="196" y="20"/>
                  </a:cubicBezTo>
                  <a:cubicBezTo>
                    <a:pt x="210" y="20"/>
                    <a:pt x="224" y="22"/>
                    <a:pt x="237" y="24"/>
                  </a:cubicBezTo>
                  <a:cubicBezTo>
                    <a:pt x="234" y="16"/>
                    <a:pt x="231" y="9"/>
                    <a:pt x="2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0837CD8C-04F3-43A3-8AB1-81B169067AD5}"/>
                </a:ext>
              </a:extLst>
            </p:cNvPr>
            <p:cNvSpPr>
              <a:spLocks noEditPoints="1"/>
            </p:cNvSpPr>
            <p:nvPr/>
          </p:nvSpPr>
          <p:spPr bwMode="auto">
            <a:xfrm>
              <a:off x="880" y="1665"/>
              <a:ext cx="215" cy="214"/>
            </a:xfrm>
            <a:custGeom>
              <a:avLst/>
              <a:gdLst>
                <a:gd name="T0" fmla="*/ 129 w 257"/>
                <a:gd name="T1" fmla="*/ 21 h 257"/>
                <a:gd name="T2" fmla="*/ 237 w 257"/>
                <a:gd name="T3" fmla="*/ 129 h 257"/>
                <a:gd name="T4" fmla="*/ 129 w 257"/>
                <a:gd name="T5" fmla="*/ 237 h 257"/>
                <a:gd name="T6" fmla="*/ 21 w 257"/>
                <a:gd name="T7" fmla="*/ 129 h 257"/>
                <a:gd name="T8" fmla="*/ 129 w 257"/>
                <a:gd name="T9" fmla="*/ 21 h 257"/>
                <a:gd name="T10" fmla="*/ 129 w 257"/>
                <a:gd name="T11" fmla="*/ 0 h 257"/>
                <a:gd name="T12" fmla="*/ 0 w 257"/>
                <a:gd name="T13" fmla="*/ 129 h 257"/>
                <a:gd name="T14" fmla="*/ 129 w 257"/>
                <a:gd name="T15" fmla="*/ 257 h 257"/>
                <a:gd name="T16" fmla="*/ 257 w 257"/>
                <a:gd name="T17" fmla="*/ 129 h 257"/>
                <a:gd name="T18" fmla="*/ 129 w 257"/>
                <a:gd name="T19"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57">
                  <a:moveTo>
                    <a:pt x="129" y="21"/>
                  </a:moveTo>
                  <a:cubicBezTo>
                    <a:pt x="188" y="21"/>
                    <a:pt x="237" y="70"/>
                    <a:pt x="237" y="129"/>
                  </a:cubicBezTo>
                  <a:cubicBezTo>
                    <a:pt x="237" y="188"/>
                    <a:pt x="188" y="237"/>
                    <a:pt x="129" y="237"/>
                  </a:cubicBezTo>
                  <a:cubicBezTo>
                    <a:pt x="69" y="237"/>
                    <a:pt x="21" y="188"/>
                    <a:pt x="21" y="129"/>
                  </a:cubicBezTo>
                  <a:cubicBezTo>
                    <a:pt x="21" y="70"/>
                    <a:pt x="69" y="21"/>
                    <a:pt x="129" y="21"/>
                  </a:cubicBezTo>
                  <a:moveTo>
                    <a:pt x="129" y="0"/>
                  </a:moveTo>
                  <a:cubicBezTo>
                    <a:pt x="58" y="0"/>
                    <a:pt x="0" y="58"/>
                    <a:pt x="0" y="129"/>
                  </a:cubicBezTo>
                  <a:cubicBezTo>
                    <a:pt x="0" y="200"/>
                    <a:pt x="58" y="257"/>
                    <a:pt x="129" y="257"/>
                  </a:cubicBezTo>
                  <a:cubicBezTo>
                    <a:pt x="200" y="257"/>
                    <a:pt x="257" y="200"/>
                    <a:pt x="257" y="129"/>
                  </a:cubicBezTo>
                  <a:cubicBezTo>
                    <a:pt x="257" y="58"/>
                    <a:pt x="200" y="0"/>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ECEEED37-EB20-4FCA-BA1C-27347F99308D}"/>
                </a:ext>
              </a:extLst>
            </p:cNvPr>
            <p:cNvSpPr>
              <a:spLocks noEditPoints="1"/>
            </p:cNvSpPr>
            <p:nvPr/>
          </p:nvSpPr>
          <p:spPr bwMode="auto">
            <a:xfrm>
              <a:off x="813" y="1906"/>
              <a:ext cx="358" cy="287"/>
            </a:xfrm>
            <a:custGeom>
              <a:avLst/>
              <a:gdLst>
                <a:gd name="T0" fmla="*/ 216 w 428"/>
                <a:gd name="T1" fmla="*/ 0 h 345"/>
                <a:gd name="T2" fmla="*/ 428 w 428"/>
                <a:gd name="T3" fmla="*/ 100 h 345"/>
                <a:gd name="T4" fmla="*/ 428 w 428"/>
                <a:gd name="T5" fmla="*/ 300 h 345"/>
                <a:gd name="T6" fmla="*/ 384 w 428"/>
                <a:gd name="T7" fmla="*/ 345 h 345"/>
                <a:gd name="T8" fmla="*/ 43 w 428"/>
                <a:gd name="T9" fmla="*/ 345 h 345"/>
                <a:gd name="T10" fmla="*/ 0 w 428"/>
                <a:gd name="T11" fmla="*/ 300 h 345"/>
                <a:gd name="T12" fmla="*/ 0 w 428"/>
                <a:gd name="T13" fmla="*/ 100 h 345"/>
                <a:gd name="T14" fmla="*/ 216 w 428"/>
                <a:gd name="T15" fmla="*/ 0 h 345"/>
                <a:gd name="T16" fmla="*/ 216 w 428"/>
                <a:gd name="T17" fmla="*/ 0 h 345"/>
                <a:gd name="T18" fmla="*/ 216 w 428"/>
                <a:gd name="T19" fmla="*/ 21 h 345"/>
                <a:gd name="T20" fmla="*/ 21 w 428"/>
                <a:gd name="T21" fmla="*/ 107 h 345"/>
                <a:gd name="T22" fmla="*/ 20 w 428"/>
                <a:gd name="T23" fmla="*/ 300 h 345"/>
                <a:gd name="T24" fmla="*/ 44 w 428"/>
                <a:gd name="T25" fmla="*/ 324 h 345"/>
                <a:gd name="T26" fmla="*/ 384 w 428"/>
                <a:gd name="T27" fmla="*/ 324 h 345"/>
                <a:gd name="T28" fmla="*/ 407 w 428"/>
                <a:gd name="T29" fmla="*/ 300 h 345"/>
                <a:gd name="T30" fmla="*/ 407 w 428"/>
                <a:gd name="T31" fmla="*/ 108 h 345"/>
                <a:gd name="T32" fmla="*/ 216 w 428"/>
                <a:gd name="T33" fmla="*/ 2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8" h="345">
                  <a:moveTo>
                    <a:pt x="216" y="0"/>
                  </a:moveTo>
                  <a:cubicBezTo>
                    <a:pt x="289" y="0"/>
                    <a:pt x="366" y="28"/>
                    <a:pt x="428" y="100"/>
                  </a:cubicBezTo>
                  <a:cubicBezTo>
                    <a:pt x="428" y="300"/>
                    <a:pt x="428" y="300"/>
                    <a:pt x="428" y="300"/>
                  </a:cubicBezTo>
                  <a:cubicBezTo>
                    <a:pt x="428" y="321"/>
                    <a:pt x="409" y="345"/>
                    <a:pt x="384" y="345"/>
                  </a:cubicBezTo>
                  <a:cubicBezTo>
                    <a:pt x="43" y="345"/>
                    <a:pt x="43" y="345"/>
                    <a:pt x="43" y="345"/>
                  </a:cubicBezTo>
                  <a:cubicBezTo>
                    <a:pt x="17" y="344"/>
                    <a:pt x="0" y="321"/>
                    <a:pt x="0" y="300"/>
                  </a:cubicBezTo>
                  <a:cubicBezTo>
                    <a:pt x="0" y="100"/>
                    <a:pt x="0" y="100"/>
                    <a:pt x="0" y="100"/>
                  </a:cubicBezTo>
                  <a:cubicBezTo>
                    <a:pt x="54" y="29"/>
                    <a:pt x="142" y="1"/>
                    <a:pt x="216" y="0"/>
                  </a:cubicBezTo>
                  <a:cubicBezTo>
                    <a:pt x="216" y="0"/>
                    <a:pt x="216" y="0"/>
                    <a:pt x="216" y="0"/>
                  </a:cubicBezTo>
                  <a:moveTo>
                    <a:pt x="216" y="21"/>
                  </a:moveTo>
                  <a:cubicBezTo>
                    <a:pt x="137" y="21"/>
                    <a:pt x="64" y="53"/>
                    <a:pt x="21" y="107"/>
                  </a:cubicBezTo>
                  <a:cubicBezTo>
                    <a:pt x="20" y="300"/>
                    <a:pt x="20" y="300"/>
                    <a:pt x="20" y="300"/>
                  </a:cubicBezTo>
                  <a:cubicBezTo>
                    <a:pt x="20" y="309"/>
                    <a:pt x="29" y="324"/>
                    <a:pt x="44" y="324"/>
                  </a:cubicBezTo>
                  <a:cubicBezTo>
                    <a:pt x="384" y="324"/>
                    <a:pt x="384" y="324"/>
                    <a:pt x="384" y="324"/>
                  </a:cubicBezTo>
                  <a:cubicBezTo>
                    <a:pt x="397" y="324"/>
                    <a:pt x="407" y="311"/>
                    <a:pt x="407" y="300"/>
                  </a:cubicBezTo>
                  <a:cubicBezTo>
                    <a:pt x="407" y="108"/>
                    <a:pt x="407" y="108"/>
                    <a:pt x="407" y="108"/>
                  </a:cubicBezTo>
                  <a:cubicBezTo>
                    <a:pt x="342" y="36"/>
                    <a:pt x="267" y="21"/>
                    <a:pt x="216"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015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DFCB7A2-2C86-4BE7-AE65-86D244BE466A}"/>
              </a:ext>
            </a:extLst>
          </p:cNvPr>
          <p:cNvSpPr>
            <a:spLocks noGrp="1"/>
          </p:cNvSpPr>
          <p:nvPr>
            <p:ph type="body" sz="quarter" idx="12"/>
          </p:nvPr>
        </p:nvSpPr>
        <p:spPr/>
        <p:txBody>
          <a:bodyPr/>
          <a:lstStyle/>
          <a:p>
            <a:r>
              <a:rPr lang="en-US" dirty="0"/>
              <a:t>Big statement slide with icon. Reminder: Use an icon to </a:t>
            </a:r>
            <a:r>
              <a:rPr lang="en-US" dirty="0">
                <a:solidFill>
                  <a:schemeClr val="accent5"/>
                </a:solidFill>
              </a:rPr>
              <a:t>complement or correspond to your statement.</a:t>
            </a:r>
          </a:p>
        </p:txBody>
      </p:sp>
      <p:grpSp>
        <p:nvGrpSpPr>
          <p:cNvPr id="17" name="Group 16">
            <a:extLst>
              <a:ext uri="{FF2B5EF4-FFF2-40B4-BE49-F238E27FC236}">
                <a16:creationId xmlns:a16="http://schemas.microsoft.com/office/drawing/2014/main" id="{3F9BFF34-8530-443E-80F5-2312290FBD7A}"/>
              </a:ext>
            </a:extLst>
          </p:cNvPr>
          <p:cNvGrpSpPr>
            <a:grpSpLocks noChangeAspect="1"/>
          </p:cNvGrpSpPr>
          <p:nvPr/>
        </p:nvGrpSpPr>
        <p:grpSpPr>
          <a:xfrm>
            <a:off x="8136734" y="2259270"/>
            <a:ext cx="2010074" cy="2247758"/>
            <a:chOff x="7880556" y="203023"/>
            <a:chExt cx="1087438" cy="1216026"/>
          </a:xfrm>
          <a:solidFill>
            <a:schemeClr val="bg1"/>
          </a:solidFill>
        </p:grpSpPr>
        <p:sp>
          <p:nvSpPr>
            <p:cNvPr id="19" name="Freeform 5">
              <a:extLst>
                <a:ext uri="{FF2B5EF4-FFF2-40B4-BE49-F238E27FC236}">
                  <a16:creationId xmlns:a16="http://schemas.microsoft.com/office/drawing/2014/main" id="{45E2BEAC-5C07-4543-98DE-5850F5D75A84}"/>
                </a:ext>
              </a:extLst>
            </p:cNvPr>
            <p:cNvSpPr>
              <a:spLocks noEditPoints="1"/>
            </p:cNvSpPr>
            <p:nvPr/>
          </p:nvSpPr>
          <p:spPr bwMode="auto">
            <a:xfrm>
              <a:off x="8066294" y="626886"/>
              <a:ext cx="715963" cy="404813"/>
            </a:xfrm>
            <a:custGeom>
              <a:avLst/>
              <a:gdLst>
                <a:gd name="T0" fmla="*/ 247 w 494"/>
                <a:gd name="T1" fmla="*/ 22 h 280"/>
                <a:gd name="T2" fmla="*/ 467 w 494"/>
                <a:gd name="T3" fmla="*/ 122 h 280"/>
                <a:gd name="T4" fmla="*/ 472 w 494"/>
                <a:gd name="T5" fmla="*/ 135 h 280"/>
                <a:gd name="T6" fmla="*/ 472 w 494"/>
                <a:gd name="T7" fmla="*/ 240 h 280"/>
                <a:gd name="T8" fmla="*/ 456 w 494"/>
                <a:gd name="T9" fmla="*/ 258 h 280"/>
                <a:gd name="T10" fmla="*/ 38 w 494"/>
                <a:gd name="T11" fmla="*/ 258 h 280"/>
                <a:gd name="T12" fmla="*/ 22 w 494"/>
                <a:gd name="T13" fmla="*/ 240 h 280"/>
                <a:gd name="T14" fmla="*/ 22 w 494"/>
                <a:gd name="T15" fmla="*/ 135 h 280"/>
                <a:gd name="T16" fmla="*/ 27 w 494"/>
                <a:gd name="T17" fmla="*/ 122 h 280"/>
                <a:gd name="T18" fmla="*/ 38 w 494"/>
                <a:gd name="T19" fmla="*/ 110 h 280"/>
                <a:gd name="T20" fmla="*/ 247 w 494"/>
                <a:gd name="T21" fmla="*/ 22 h 280"/>
                <a:gd name="T22" fmla="*/ 247 w 494"/>
                <a:gd name="T23" fmla="*/ 0 h 280"/>
                <a:gd name="T24" fmla="*/ 23 w 494"/>
                <a:gd name="T25" fmla="*/ 94 h 280"/>
                <a:gd name="T26" fmla="*/ 10 w 494"/>
                <a:gd name="T27" fmla="*/ 107 h 280"/>
                <a:gd name="T28" fmla="*/ 0 w 494"/>
                <a:gd name="T29" fmla="*/ 135 h 280"/>
                <a:gd name="T30" fmla="*/ 0 w 494"/>
                <a:gd name="T31" fmla="*/ 240 h 280"/>
                <a:gd name="T32" fmla="*/ 38 w 494"/>
                <a:gd name="T33" fmla="*/ 280 h 280"/>
                <a:gd name="T34" fmla="*/ 456 w 494"/>
                <a:gd name="T35" fmla="*/ 280 h 280"/>
                <a:gd name="T36" fmla="*/ 494 w 494"/>
                <a:gd name="T37" fmla="*/ 240 h 280"/>
                <a:gd name="T38" fmla="*/ 494 w 494"/>
                <a:gd name="T39" fmla="*/ 135 h 280"/>
                <a:gd name="T40" fmla="*/ 484 w 494"/>
                <a:gd name="T41" fmla="*/ 107 h 280"/>
                <a:gd name="T42" fmla="*/ 247 w 494"/>
                <a:gd name="T4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4" h="280">
                  <a:moveTo>
                    <a:pt x="247" y="22"/>
                  </a:moveTo>
                  <a:cubicBezTo>
                    <a:pt x="331" y="22"/>
                    <a:pt x="409" y="58"/>
                    <a:pt x="467" y="122"/>
                  </a:cubicBezTo>
                  <a:cubicBezTo>
                    <a:pt x="470" y="125"/>
                    <a:pt x="472" y="130"/>
                    <a:pt x="472" y="135"/>
                  </a:cubicBezTo>
                  <a:cubicBezTo>
                    <a:pt x="472" y="240"/>
                    <a:pt x="472" y="240"/>
                    <a:pt x="472" y="240"/>
                  </a:cubicBezTo>
                  <a:cubicBezTo>
                    <a:pt x="472" y="250"/>
                    <a:pt x="464" y="258"/>
                    <a:pt x="456" y="258"/>
                  </a:cubicBezTo>
                  <a:cubicBezTo>
                    <a:pt x="38" y="258"/>
                    <a:pt x="38" y="258"/>
                    <a:pt x="38" y="258"/>
                  </a:cubicBezTo>
                  <a:cubicBezTo>
                    <a:pt x="29" y="258"/>
                    <a:pt x="22" y="250"/>
                    <a:pt x="22" y="240"/>
                  </a:cubicBezTo>
                  <a:cubicBezTo>
                    <a:pt x="22" y="135"/>
                    <a:pt x="22" y="135"/>
                    <a:pt x="22" y="135"/>
                  </a:cubicBezTo>
                  <a:cubicBezTo>
                    <a:pt x="22" y="130"/>
                    <a:pt x="24" y="125"/>
                    <a:pt x="27" y="122"/>
                  </a:cubicBezTo>
                  <a:cubicBezTo>
                    <a:pt x="30" y="118"/>
                    <a:pt x="34" y="114"/>
                    <a:pt x="38" y="110"/>
                  </a:cubicBezTo>
                  <a:cubicBezTo>
                    <a:pt x="95" y="53"/>
                    <a:pt x="169" y="22"/>
                    <a:pt x="247" y="22"/>
                  </a:cubicBezTo>
                  <a:moveTo>
                    <a:pt x="247" y="0"/>
                  </a:moveTo>
                  <a:cubicBezTo>
                    <a:pt x="166" y="0"/>
                    <a:pt x="86" y="31"/>
                    <a:pt x="23" y="94"/>
                  </a:cubicBezTo>
                  <a:cubicBezTo>
                    <a:pt x="18" y="98"/>
                    <a:pt x="14" y="103"/>
                    <a:pt x="10" y="107"/>
                  </a:cubicBezTo>
                  <a:cubicBezTo>
                    <a:pt x="3" y="115"/>
                    <a:pt x="0" y="125"/>
                    <a:pt x="0" y="135"/>
                  </a:cubicBezTo>
                  <a:cubicBezTo>
                    <a:pt x="0" y="240"/>
                    <a:pt x="0" y="240"/>
                    <a:pt x="0" y="240"/>
                  </a:cubicBezTo>
                  <a:cubicBezTo>
                    <a:pt x="0" y="262"/>
                    <a:pt x="17" y="280"/>
                    <a:pt x="38" y="280"/>
                  </a:cubicBezTo>
                  <a:cubicBezTo>
                    <a:pt x="456" y="280"/>
                    <a:pt x="456" y="280"/>
                    <a:pt x="456" y="280"/>
                  </a:cubicBezTo>
                  <a:cubicBezTo>
                    <a:pt x="477" y="280"/>
                    <a:pt x="494" y="262"/>
                    <a:pt x="494" y="240"/>
                  </a:cubicBezTo>
                  <a:cubicBezTo>
                    <a:pt x="494" y="135"/>
                    <a:pt x="494" y="135"/>
                    <a:pt x="494" y="135"/>
                  </a:cubicBezTo>
                  <a:cubicBezTo>
                    <a:pt x="494" y="125"/>
                    <a:pt x="490" y="115"/>
                    <a:pt x="484" y="107"/>
                  </a:cubicBezTo>
                  <a:cubicBezTo>
                    <a:pt x="419" y="36"/>
                    <a:pt x="333" y="0"/>
                    <a:pt x="2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BBE493A0-F6CD-47F1-BD73-50A31606E048}"/>
                </a:ext>
              </a:extLst>
            </p:cNvPr>
            <p:cNvSpPr>
              <a:spLocks noEditPoints="1"/>
            </p:cNvSpPr>
            <p:nvPr/>
          </p:nvSpPr>
          <p:spPr bwMode="auto">
            <a:xfrm>
              <a:off x="8231394" y="203023"/>
              <a:ext cx="385763" cy="385763"/>
            </a:xfrm>
            <a:custGeom>
              <a:avLst/>
              <a:gdLst>
                <a:gd name="T0" fmla="*/ 133 w 266"/>
                <a:gd name="T1" fmla="*/ 22 h 267"/>
                <a:gd name="T2" fmla="*/ 244 w 266"/>
                <a:gd name="T3" fmla="*/ 133 h 267"/>
                <a:gd name="T4" fmla="*/ 133 w 266"/>
                <a:gd name="T5" fmla="*/ 245 h 267"/>
                <a:gd name="T6" fmla="*/ 22 w 266"/>
                <a:gd name="T7" fmla="*/ 133 h 267"/>
                <a:gd name="T8" fmla="*/ 133 w 266"/>
                <a:gd name="T9" fmla="*/ 22 h 267"/>
                <a:gd name="T10" fmla="*/ 133 w 266"/>
                <a:gd name="T11" fmla="*/ 0 h 267"/>
                <a:gd name="T12" fmla="*/ 0 w 266"/>
                <a:gd name="T13" fmla="*/ 133 h 267"/>
                <a:gd name="T14" fmla="*/ 133 w 266"/>
                <a:gd name="T15" fmla="*/ 267 h 267"/>
                <a:gd name="T16" fmla="*/ 266 w 266"/>
                <a:gd name="T17" fmla="*/ 133 h 267"/>
                <a:gd name="T18" fmla="*/ 133 w 266"/>
                <a:gd name="T1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7">
                  <a:moveTo>
                    <a:pt x="133" y="22"/>
                  </a:moveTo>
                  <a:cubicBezTo>
                    <a:pt x="194" y="22"/>
                    <a:pt x="244" y="72"/>
                    <a:pt x="244" y="133"/>
                  </a:cubicBezTo>
                  <a:cubicBezTo>
                    <a:pt x="244" y="195"/>
                    <a:pt x="194" y="245"/>
                    <a:pt x="133" y="245"/>
                  </a:cubicBezTo>
                  <a:cubicBezTo>
                    <a:pt x="71" y="245"/>
                    <a:pt x="22" y="195"/>
                    <a:pt x="22" y="133"/>
                  </a:cubicBezTo>
                  <a:cubicBezTo>
                    <a:pt x="22" y="72"/>
                    <a:pt x="71" y="22"/>
                    <a:pt x="133" y="22"/>
                  </a:cubicBezTo>
                  <a:moveTo>
                    <a:pt x="133" y="0"/>
                  </a:moveTo>
                  <a:cubicBezTo>
                    <a:pt x="59" y="0"/>
                    <a:pt x="0" y="60"/>
                    <a:pt x="0" y="133"/>
                  </a:cubicBezTo>
                  <a:cubicBezTo>
                    <a:pt x="0" y="207"/>
                    <a:pt x="59" y="267"/>
                    <a:pt x="133" y="267"/>
                  </a:cubicBezTo>
                  <a:cubicBezTo>
                    <a:pt x="206" y="267"/>
                    <a:pt x="266" y="207"/>
                    <a:pt x="266" y="133"/>
                  </a:cubicBezTo>
                  <a:cubicBezTo>
                    <a:pt x="266" y="60"/>
                    <a:pt x="206" y="0"/>
                    <a:pt x="1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5AE07BC-2C20-49A8-9CE4-62A74D527AAA}"/>
                </a:ext>
              </a:extLst>
            </p:cNvPr>
            <p:cNvSpPr>
              <a:spLocks noEditPoints="1"/>
            </p:cNvSpPr>
            <p:nvPr/>
          </p:nvSpPr>
          <p:spPr bwMode="auto">
            <a:xfrm>
              <a:off x="7880556" y="1099961"/>
              <a:ext cx="1087438" cy="319088"/>
            </a:xfrm>
            <a:custGeom>
              <a:avLst/>
              <a:gdLst>
                <a:gd name="T0" fmla="*/ 696 w 752"/>
                <a:gd name="T1" fmla="*/ 89 h 221"/>
                <a:gd name="T2" fmla="*/ 696 w 752"/>
                <a:gd name="T3" fmla="*/ 0 h 221"/>
                <a:gd name="T4" fmla="*/ 55 w 752"/>
                <a:gd name="T5" fmla="*/ 0 h 221"/>
                <a:gd name="T6" fmla="*/ 55 w 752"/>
                <a:gd name="T7" fmla="*/ 90 h 221"/>
                <a:gd name="T8" fmla="*/ 0 w 752"/>
                <a:gd name="T9" fmla="*/ 155 h 221"/>
                <a:gd name="T10" fmla="*/ 66 w 752"/>
                <a:gd name="T11" fmla="*/ 221 h 221"/>
                <a:gd name="T12" fmla="*/ 132 w 752"/>
                <a:gd name="T13" fmla="*/ 155 h 221"/>
                <a:gd name="T14" fmla="*/ 77 w 752"/>
                <a:gd name="T15" fmla="*/ 90 h 221"/>
                <a:gd name="T16" fmla="*/ 77 w 752"/>
                <a:gd name="T17" fmla="*/ 23 h 221"/>
                <a:gd name="T18" fmla="*/ 363 w 752"/>
                <a:gd name="T19" fmla="*/ 23 h 221"/>
                <a:gd name="T20" fmla="*/ 363 w 752"/>
                <a:gd name="T21" fmla="*/ 90 h 221"/>
                <a:gd name="T22" fmla="*/ 307 w 752"/>
                <a:gd name="T23" fmla="*/ 155 h 221"/>
                <a:gd name="T24" fmla="*/ 374 w 752"/>
                <a:gd name="T25" fmla="*/ 221 h 221"/>
                <a:gd name="T26" fmla="*/ 440 w 752"/>
                <a:gd name="T27" fmla="*/ 155 h 221"/>
                <a:gd name="T28" fmla="*/ 385 w 752"/>
                <a:gd name="T29" fmla="*/ 90 h 221"/>
                <a:gd name="T30" fmla="*/ 385 w 752"/>
                <a:gd name="T31" fmla="*/ 23 h 221"/>
                <a:gd name="T32" fmla="*/ 674 w 752"/>
                <a:gd name="T33" fmla="*/ 23 h 221"/>
                <a:gd name="T34" fmla="*/ 674 w 752"/>
                <a:gd name="T35" fmla="*/ 90 h 221"/>
                <a:gd name="T36" fmla="*/ 619 w 752"/>
                <a:gd name="T37" fmla="*/ 155 h 221"/>
                <a:gd name="T38" fmla="*/ 686 w 752"/>
                <a:gd name="T39" fmla="*/ 221 h 221"/>
                <a:gd name="T40" fmla="*/ 752 w 752"/>
                <a:gd name="T41" fmla="*/ 155 h 221"/>
                <a:gd name="T42" fmla="*/ 696 w 752"/>
                <a:gd name="T43" fmla="*/ 89 h 221"/>
                <a:gd name="T44" fmla="*/ 110 w 752"/>
                <a:gd name="T45" fmla="*/ 155 h 221"/>
                <a:gd name="T46" fmla="*/ 66 w 752"/>
                <a:gd name="T47" fmla="*/ 199 h 221"/>
                <a:gd name="T48" fmla="*/ 22 w 752"/>
                <a:gd name="T49" fmla="*/ 155 h 221"/>
                <a:gd name="T50" fmla="*/ 66 w 752"/>
                <a:gd name="T51" fmla="*/ 111 h 221"/>
                <a:gd name="T52" fmla="*/ 110 w 752"/>
                <a:gd name="T53" fmla="*/ 155 h 221"/>
                <a:gd name="T54" fmla="*/ 418 w 752"/>
                <a:gd name="T55" fmla="*/ 155 h 221"/>
                <a:gd name="T56" fmla="*/ 374 w 752"/>
                <a:gd name="T57" fmla="*/ 199 h 221"/>
                <a:gd name="T58" fmla="*/ 329 w 752"/>
                <a:gd name="T59" fmla="*/ 155 h 221"/>
                <a:gd name="T60" fmla="*/ 374 w 752"/>
                <a:gd name="T61" fmla="*/ 111 h 221"/>
                <a:gd name="T62" fmla="*/ 418 w 752"/>
                <a:gd name="T63" fmla="*/ 155 h 221"/>
                <a:gd name="T64" fmla="*/ 686 w 752"/>
                <a:gd name="T65" fmla="*/ 199 h 221"/>
                <a:gd name="T66" fmla="*/ 641 w 752"/>
                <a:gd name="T67" fmla="*/ 155 h 221"/>
                <a:gd name="T68" fmla="*/ 686 w 752"/>
                <a:gd name="T69" fmla="*/ 111 h 221"/>
                <a:gd name="T70" fmla="*/ 730 w 752"/>
                <a:gd name="T71" fmla="*/ 155 h 221"/>
                <a:gd name="T72" fmla="*/ 686 w 752"/>
                <a:gd name="T73"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2" h="221">
                  <a:moveTo>
                    <a:pt x="696" y="89"/>
                  </a:moveTo>
                  <a:cubicBezTo>
                    <a:pt x="696" y="0"/>
                    <a:pt x="696" y="0"/>
                    <a:pt x="696" y="0"/>
                  </a:cubicBezTo>
                  <a:cubicBezTo>
                    <a:pt x="55" y="0"/>
                    <a:pt x="55" y="0"/>
                    <a:pt x="55" y="0"/>
                  </a:cubicBezTo>
                  <a:cubicBezTo>
                    <a:pt x="55" y="90"/>
                    <a:pt x="55" y="90"/>
                    <a:pt x="55" y="90"/>
                  </a:cubicBezTo>
                  <a:cubicBezTo>
                    <a:pt x="24" y="95"/>
                    <a:pt x="0" y="122"/>
                    <a:pt x="0" y="155"/>
                  </a:cubicBezTo>
                  <a:cubicBezTo>
                    <a:pt x="0" y="191"/>
                    <a:pt x="29" y="221"/>
                    <a:pt x="66" y="221"/>
                  </a:cubicBezTo>
                  <a:cubicBezTo>
                    <a:pt x="102" y="221"/>
                    <a:pt x="132" y="191"/>
                    <a:pt x="132" y="155"/>
                  </a:cubicBezTo>
                  <a:cubicBezTo>
                    <a:pt x="132" y="122"/>
                    <a:pt x="108" y="95"/>
                    <a:pt x="77" y="90"/>
                  </a:cubicBezTo>
                  <a:cubicBezTo>
                    <a:pt x="77" y="23"/>
                    <a:pt x="77" y="23"/>
                    <a:pt x="77" y="23"/>
                  </a:cubicBezTo>
                  <a:cubicBezTo>
                    <a:pt x="363" y="23"/>
                    <a:pt x="363" y="23"/>
                    <a:pt x="363" y="23"/>
                  </a:cubicBezTo>
                  <a:cubicBezTo>
                    <a:pt x="363" y="90"/>
                    <a:pt x="363" y="90"/>
                    <a:pt x="363" y="90"/>
                  </a:cubicBezTo>
                  <a:cubicBezTo>
                    <a:pt x="331" y="95"/>
                    <a:pt x="307" y="122"/>
                    <a:pt x="307" y="155"/>
                  </a:cubicBezTo>
                  <a:cubicBezTo>
                    <a:pt x="307" y="191"/>
                    <a:pt x="337" y="221"/>
                    <a:pt x="374" y="221"/>
                  </a:cubicBezTo>
                  <a:cubicBezTo>
                    <a:pt x="410" y="221"/>
                    <a:pt x="440" y="191"/>
                    <a:pt x="440" y="155"/>
                  </a:cubicBezTo>
                  <a:cubicBezTo>
                    <a:pt x="440" y="122"/>
                    <a:pt x="416" y="95"/>
                    <a:pt x="385" y="90"/>
                  </a:cubicBezTo>
                  <a:cubicBezTo>
                    <a:pt x="385" y="23"/>
                    <a:pt x="385" y="23"/>
                    <a:pt x="385" y="23"/>
                  </a:cubicBezTo>
                  <a:cubicBezTo>
                    <a:pt x="674" y="23"/>
                    <a:pt x="674" y="23"/>
                    <a:pt x="674" y="23"/>
                  </a:cubicBezTo>
                  <a:cubicBezTo>
                    <a:pt x="674" y="90"/>
                    <a:pt x="674" y="90"/>
                    <a:pt x="674" y="90"/>
                  </a:cubicBezTo>
                  <a:cubicBezTo>
                    <a:pt x="643" y="95"/>
                    <a:pt x="619" y="122"/>
                    <a:pt x="619" y="155"/>
                  </a:cubicBezTo>
                  <a:cubicBezTo>
                    <a:pt x="619" y="191"/>
                    <a:pt x="649" y="221"/>
                    <a:pt x="686" y="221"/>
                  </a:cubicBezTo>
                  <a:cubicBezTo>
                    <a:pt x="722" y="221"/>
                    <a:pt x="752" y="191"/>
                    <a:pt x="752" y="155"/>
                  </a:cubicBezTo>
                  <a:cubicBezTo>
                    <a:pt x="752" y="122"/>
                    <a:pt x="727" y="94"/>
                    <a:pt x="696" y="89"/>
                  </a:cubicBezTo>
                  <a:close/>
                  <a:moveTo>
                    <a:pt x="110" y="155"/>
                  </a:moveTo>
                  <a:cubicBezTo>
                    <a:pt x="110" y="179"/>
                    <a:pt x="90" y="199"/>
                    <a:pt x="66" y="199"/>
                  </a:cubicBezTo>
                  <a:cubicBezTo>
                    <a:pt x="42" y="199"/>
                    <a:pt x="22" y="179"/>
                    <a:pt x="22" y="155"/>
                  </a:cubicBezTo>
                  <a:cubicBezTo>
                    <a:pt x="22" y="131"/>
                    <a:pt x="42" y="111"/>
                    <a:pt x="66" y="111"/>
                  </a:cubicBezTo>
                  <a:cubicBezTo>
                    <a:pt x="90" y="111"/>
                    <a:pt x="110" y="131"/>
                    <a:pt x="110" y="155"/>
                  </a:cubicBezTo>
                  <a:close/>
                  <a:moveTo>
                    <a:pt x="418" y="155"/>
                  </a:moveTo>
                  <a:cubicBezTo>
                    <a:pt x="418" y="179"/>
                    <a:pt x="398" y="199"/>
                    <a:pt x="374" y="199"/>
                  </a:cubicBezTo>
                  <a:cubicBezTo>
                    <a:pt x="349" y="199"/>
                    <a:pt x="329" y="179"/>
                    <a:pt x="329" y="155"/>
                  </a:cubicBezTo>
                  <a:cubicBezTo>
                    <a:pt x="329" y="131"/>
                    <a:pt x="349" y="111"/>
                    <a:pt x="374" y="111"/>
                  </a:cubicBezTo>
                  <a:cubicBezTo>
                    <a:pt x="398" y="111"/>
                    <a:pt x="418" y="131"/>
                    <a:pt x="418" y="155"/>
                  </a:cubicBezTo>
                  <a:close/>
                  <a:moveTo>
                    <a:pt x="686" y="199"/>
                  </a:moveTo>
                  <a:cubicBezTo>
                    <a:pt x="661" y="199"/>
                    <a:pt x="641" y="179"/>
                    <a:pt x="641" y="155"/>
                  </a:cubicBezTo>
                  <a:cubicBezTo>
                    <a:pt x="641" y="131"/>
                    <a:pt x="661" y="111"/>
                    <a:pt x="686" y="111"/>
                  </a:cubicBezTo>
                  <a:cubicBezTo>
                    <a:pt x="710" y="111"/>
                    <a:pt x="730" y="131"/>
                    <a:pt x="730" y="155"/>
                  </a:cubicBezTo>
                  <a:cubicBezTo>
                    <a:pt x="730" y="179"/>
                    <a:pt x="710" y="199"/>
                    <a:pt x="686"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3148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sitting at a table using a computer&#10;&#10;Description automatically generated">
            <a:extLst>
              <a:ext uri="{FF2B5EF4-FFF2-40B4-BE49-F238E27FC236}">
                <a16:creationId xmlns:a16="http://schemas.microsoft.com/office/drawing/2014/main" id="{6786267E-6256-40F9-9EE8-F80B40F79A39}"/>
              </a:ext>
            </a:extLst>
          </p:cNvPr>
          <p:cNvPicPr>
            <a:picLocks noGrp="1" noChangeAspect="1"/>
          </p:cNvPicPr>
          <p:nvPr>
            <p:ph type="pic" sz="quarter" idx="11"/>
          </p:nvPr>
        </p:nvPicPr>
        <p:blipFill rotWithShape="1">
          <a:blip r:embed="rId2"/>
          <a:srcRect l="27532" r="27532"/>
          <a:stretch/>
        </p:blipFill>
        <p:spPr>
          <a:xfrm flipH="1">
            <a:off x="6785688" y="0"/>
            <a:ext cx="5403138" cy="6764798"/>
          </a:xfrm>
        </p:spPr>
      </p:pic>
      <p:sp>
        <p:nvSpPr>
          <p:cNvPr id="7" name="Text Placeholder 6">
            <a:extLst>
              <a:ext uri="{FF2B5EF4-FFF2-40B4-BE49-F238E27FC236}">
                <a16:creationId xmlns:a16="http://schemas.microsoft.com/office/drawing/2014/main" id="{CDFCB7A2-2C86-4BE7-AE65-86D244BE466A}"/>
              </a:ext>
            </a:extLst>
          </p:cNvPr>
          <p:cNvSpPr>
            <a:spLocks noGrp="1"/>
          </p:cNvSpPr>
          <p:nvPr>
            <p:ph type="body" sz="quarter" idx="12"/>
          </p:nvPr>
        </p:nvSpPr>
        <p:spPr/>
        <p:txBody>
          <a:bodyPr/>
          <a:lstStyle/>
          <a:p>
            <a:r>
              <a:rPr lang="en-US" dirty="0">
                <a:solidFill>
                  <a:schemeClr val="accent1"/>
                </a:solidFill>
              </a:rPr>
              <a:t>Big statement </a:t>
            </a:r>
            <a:br>
              <a:rPr lang="en-US" dirty="0"/>
            </a:br>
            <a:r>
              <a:rPr lang="en-US" dirty="0"/>
              <a:t>slide with photo.</a:t>
            </a:r>
          </a:p>
        </p:txBody>
      </p:sp>
      <p:sp>
        <p:nvSpPr>
          <p:cNvPr id="9" name="Slide Number Placeholder 12">
            <a:extLst>
              <a:ext uri="{FF2B5EF4-FFF2-40B4-BE49-F238E27FC236}">
                <a16:creationId xmlns:a16="http://schemas.microsoft.com/office/drawing/2014/main" id="{AD2C969D-7760-47CD-9D8D-C0668AAE8B8B}"/>
              </a:ext>
            </a:extLst>
          </p:cNvPr>
          <p:cNvSpPr txBox="1">
            <a:spLocks/>
          </p:cNvSpPr>
          <p:nvPr/>
        </p:nvSpPr>
        <p:spPr>
          <a:xfrm>
            <a:off x="11579384" y="6381750"/>
            <a:ext cx="437990" cy="365125"/>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51DB15-7364-4F0B-A3A0-1309F8830053}" type="slidenum">
              <a:rPr lang="en-US" smtClean="0">
                <a:solidFill>
                  <a:schemeClr val="bg1"/>
                </a:solidFill>
              </a:rPr>
              <a:pPr/>
              <a:t>53</a:t>
            </a:fld>
            <a:endParaRPr lang="en-US" dirty="0">
              <a:solidFill>
                <a:schemeClr val="bg1"/>
              </a:solidFill>
            </a:endParaRPr>
          </a:p>
        </p:txBody>
      </p:sp>
    </p:spTree>
    <p:extLst>
      <p:ext uri="{BB962C8B-B14F-4D97-AF65-F5344CB8AC3E}">
        <p14:creationId xmlns:p14="http://schemas.microsoft.com/office/powerpoint/2010/main" val="205536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44">
            <a:extLst>
              <a:ext uri="{FF2B5EF4-FFF2-40B4-BE49-F238E27FC236}">
                <a16:creationId xmlns:a16="http://schemas.microsoft.com/office/drawing/2014/main" id="{C0E1BE03-2F1C-4DAD-957D-52845249A8EB}"/>
              </a:ext>
            </a:extLst>
          </p:cNvPr>
          <p:cNvGraphicFramePr>
            <a:graphicFrameLocks/>
          </p:cNvGraphicFramePr>
          <p:nvPr>
            <p:custDataLst>
              <p:tags r:id="rId1"/>
            </p:custDataLst>
            <p:extLst>
              <p:ext uri="{D42A27DB-BD31-4B8C-83A1-F6EECF244321}">
                <p14:modId xmlns:p14="http://schemas.microsoft.com/office/powerpoint/2010/main" val="703973922"/>
              </p:ext>
            </p:extLst>
          </p:nvPr>
        </p:nvGraphicFramePr>
        <p:xfrm>
          <a:off x="390663" y="723126"/>
          <a:ext cx="4964569" cy="448012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6">
            <a:extLst>
              <a:ext uri="{FF2B5EF4-FFF2-40B4-BE49-F238E27FC236}">
                <a16:creationId xmlns:a16="http://schemas.microsoft.com/office/drawing/2014/main" id="{0D505368-155F-4CA2-8ED3-E1A452AA2CD6}"/>
              </a:ext>
            </a:extLst>
          </p:cNvPr>
          <p:cNvSpPr>
            <a:spLocks noGrp="1"/>
          </p:cNvSpPr>
          <p:nvPr>
            <p:ph type="body" sz="quarter" idx="11"/>
          </p:nvPr>
        </p:nvSpPr>
        <p:spPr/>
        <p:txBody>
          <a:bodyPr/>
          <a:lstStyle/>
          <a:p>
            <a:r>
              <a:rPr lang="en-US" dirty="0"/>
              <a:t>Large Stat with </a:t>
            </a:r>
          </a:p>
          <a:p>
            <a:r>
              <a:rPr lang="en-US" dirty="0"/>
              <a:t>Donut Chart</a:t>
            </a:r>
          </a:p>
        </p:txBody>
      </p:sp>
      <p:sp>
        <p:nvSpPr>
          <p:cNvPr id="13" name="Text Placeholder 12">
            <a:extLst>
              <a:ext uri="{FF2B5EF4-FFF2-40B4-BE49-F238E27FC236}">
                <a16:creationId xmlns:a16="http://schemas.microsoft.com/office/drawing/2014/main" id="{EFC23977-D9BC-478D-A9A9-A309A77C6C31}"/>
              </a:ext>
            </a:extLst>
          </p:cNvPr>
          <p:cNvSpPr>
            <a:spLocks noGrp="1"/>
          </p:cNvSpPr>
          <p:nvPr>
            <p:ph type="body" sz="quarter" idx="18"/>
          </p:nvPr>
        </p:nvSpPr>
        <p:spPr/>
        <p:txBody>
          <a:bodyPr/>
          <a:lstStyle/>
          <a:p>
            <a:r>
              <a:rPr lang="en-US" dirty="0"/>
              <a:t>Likely to Recommend</a:t>
            </a:r>
          </a:p>
        </p:txBody>
      </p:sp>
      <p:sp>
        <p:nvSpPr>
          <p:cNvPr id="14" name="Text Placeholder 13">
            <a:extLst>
              <a:ext uri="{FF2B5EF4-FFF2-40B4-BE49-F238E27FC236}">
                <a16:creationId xmlns:a16="http://schemas.microsoft.com/office/drawing/2014/main" id="{4A1E6DDC-3E76-4C00-85AD-703C83C9A121}"/>
              </a:ext>
            </a:extLst>
          </p:cNvPr>
          <p:cNvSpPr>
            <a:spLocks noGrp="1"/>
          </p:cNvSpPr>
          <p:nvPr>
            <p:ph type="body" sz="quarter" idx="19"/>
          </p:nvPr>
        </p:nvSpPr>
        <p:spPr/>
        <p:txBody>
          <a:bodyPr/>
          <a:lstStyle/>
          <a:p>
            <a:r>
              <a:rPr lang="en-US" dirty="0"/>
              <a:t>Very Likely to Recommend</a:t>
            </a:r>
          </a:p>
        </p:txBody>
      </p:sp>
      <p:sp>
        <p:nvSpPr>
          <p:cNvPr id="15" name="Text Placeholder 14">
            <a:extLst>
              <a:ext uri="{FF2B5EF4-FFF2-40B4-BE49-F238E27FC236}">
                <a16:creationId xmlns:a16="http://schemas.microsoft.com/office/drawing/2014/main" id="{C79EC74F-0EFC-4CF9-9397-04828C056826}"/>
              </a:ext>
            </a:extLst>
          </p:cNvPr>
          <p:cNvSpPr>
            <a:spLocks noGrp="1"/>
          </p:cNvSpPr>
          <p:nvPr>
            <p:ph type="body" sz="quarter" idx="20"/>
          </p:nvPr>
        </p:nvSpPr>
        <p:spPr/>
        <p:txBody>
          <a:bodyPr/>
          <a:lstStyle/>
          <a:p>
            <a:r>
              <a:rPr lang="en-US" dirty="0">
                <a:solidFill>
                  <a:schemeClr val="tx1"/>
                </a:solidFill>
              </a:rPr>
              <a:t>Not Likely to Recommend</a:t>
            </a:r>
          </a:p>
        </p:txBody>
      </p:sp>
      <p:sp>
        <p:nvSpPr>
          <p:cNvPr id="3" name="Text Placeholder 2">
            <a:extLst>
              <a:ext uri="{FF2B5EF4-FFF2-40B4-BE49-F238E27FC236}">
                <a16:creationId xmlns:a16="http://schemas.microsoft.com/office/drawing/2014/main" id="{78D996E6-D52B-4F42-8614-D10DDAEBFA6A}"/>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192C2C6E-6D4F-4F50-8759-FD3591D3CA01}"/>
              </a:ext>
            </a:extLst>
          </p:cNvPr>
          <p:cNvSpPr>
            <a:spLocks noGrp="1"/>
          </p:cNvSpPr>
          <p:nvPr>
            <p:ph type="body" sz="quarter" idx="22"/>
          </p:nvPr>
        </p:nvSpPr>
        <p:spPr/>
        <p:txBody>
          <a:bodyPr/>
          <a:lstStyle/>
          <a:p>
            <a:endParaRPr lang="en-US"/>
          </a:p>
        </p:txBody>
      </p:sp>
      <p:sp>
        <p:nvSpPr>
          <p:cNvPr id="5" name="Text Placeholder 4">
            <a:extLst>
              <a:ext uri="{FF2B5EF4-FFF2-40B4-BE49-F238E27FC236}">
                <a16:creationId xmlns:a16="http://schemas.microsoft.com/office/drawing/2014/main" id="{B2C852AF-88A4-4F8E-A2C3-2E0BA8E59653}"/>
              </a:ext>
            </a:extLst>
          </p:cNvPr>
          <p:cNvSpPr>
            <a:spLocks noGrp="1"/>
          </p:cNvSpPr>
          <p:nvPr>
            <p:ph type="body" sz="quarter" idx="23"/>
          </p:nvPr>
        </p:nvSpPr>
        <p:spPr/>
        <p:txBody>
          <a:bodyPr/>
          <a:lstStyle/>
          <a:p>
            <a:endParaRPr lang="en-US"/>
          </a:p>
        </p:txBody>
      </p:sp>
      <p:grpSp>
        <p:nvGrpSpPr>
          <p:cNvPr id="9" name="Group 8">
            <a:extLst>
              <a:ext uri="{FF2B5EF4-FFF2-40B4-BE49-F238E27FC236}">
                <a16:creationId xmlns:a16="http://schemas.microsoft.com/office/drawing/2014/main" id="{53C0F40B-7A6A-4844-8A65-4DF938A64075}"/>
              </a:ext>
            </a:extLst>
          </p:cNvPr>
          <p:cNvGrpSpPr/>
          <p:nvPr/>
        </p:nvGrpSpPr>
        <p:grpSpPr>
          <a:xfrm>
            <a:off x="1840558" y="2303663"/>
            <a:ext cx="2230098" cy="1461939"/>
            <a:chOff x="1835341" y="2303663"/>
            <a:chExt cx="2230098" cy="1461939"/>
          </a:xfrm>
        </p:grpSpPr>
        <p:sp>
          <p:nvSpPr>
            <p:cNvPr id="10" name="Rectangle 9">
              <a:extLst>
                <a:ext uri="{FF2B5EF4-FFF2-40B4-BE49-F238E27FC236}">
                  <a16:creationId xmlns:a16="http://schemas.microsoft.com/office/drawing/2014/main" id="{395863C7-8F68-4FCB-BAFA-00ACED1051E9}"/>
                </a:ext>
              </a:extLst>
            </p:cNvPr>
            <p:cNvSpPr/>
            <p:nvPr/>
          </p:nvSpPr>
          <p:spPr>
            <a:xfrm>
              <a:off x="2031870" y="2303663"/>
              <a:ext cx="1837041" cy="276999"/>
            </a:xfrm>
            <a:prstGeom prst="rect">
              <a:avLst/>
            </a:prstGeom>
          </p:spPr>
          <p:txBody>
            <a:bodyPr wrap="none" lIns="0" tIns="0" rIns="0" bIns="0" anchor="ctr">
              <a:spAutoFit/>
            </a:bodyPr>
            <a:lstStyle/>
            <a:p>
              <a:pPr algn="ctr"/>
              <a:r>
                <a:rPr lang="en-US" spc="300" dirty="0">
                  <a:solidFill>
                    <a:srgbClr val="464547"/>
                  </a:solidFill>
                </a:rPr>
                <a:t>MORE THAN</a:t>
              </a:r>
              <a:r>
                <a:rPr lang="en-US" dirty="0">
                  <a:solidFill>
                    <a:srgbClr val="464547"/>
                  </a:solidFill>
                </a:rPr>
                <a:t> </a:t>
              </a:r>
            </a:p>
          </p:txBody>
        </p:sp>
        <p:sp>
          <p:nvSpPr>
            <p:cNvPr id="11" name="Rectangle 10">
              <a:extLst>
                <a:ext uri="{FF2B5EF4-FFF2-40B4-BE49-F238E27FC236}">
                  <a16:creationId xmlns:a16="http://schemas.microsoft.com/office/drawing/2014/main" id="{85E8E7D6-A365-445A-9748-0AA00B025BA2}"/>
                </a:ext>
              </a:extLst>
            </p:cNvPr>
            <p:cNvSpPr/>
            <p:nvPr/>
          </p:nvSpPr>
          <p:spPr>
            <a:xfrm>
              <a:off x="1835341" y="2442163"/>
              <a:ext cx="2230098" cy="1323439"/>
            </a:xfrm>
            <a:prstGeom prst="rect">
              <a:avLst/>
            </a:prstGeom>
          </p:spPr>
          <p:txBody>
            <a:bodyPr wrap="none">
              <a:spAutoFit/>
            </a:bodyPr>
            <a:lstStyle/>
            <a:p>
              <a:pPr algn="ctr"/>
              <a:r>
                <a:rPr lang="en-US" sz="8000" dirty="0">
                  <a:solidFill>
                    <a:schemeClr val="accent1"/>
                  </a:solidFill>
                </a:rPr>
                <a:t>75%</a:t>
              </a:r>
            </a:p>
          </p:txBody>
        </p:sp>
      </p:grpSp>
      <p:cxnSp>
        <p:nvCxnSpPr>
          <p:cNvPr id="21" name="Straight Connector 20">
            <a:extLst>
              <a:ext uri="{FF2B5EF4-FFF2-40B4-BE49-F238E27FC236}">
                <a16:creationId xmlns:a16="http://schemas.microsoft.com/office/drawing/2014/main" id="{964593BB-6CC9-40C5-97BF-B2B825DC58C6}"/>
              </a:ext>
            </a:extLst>
          </p:cNvPr>
          <p:cNvCxnSpPr>
            <a:cxnSpLocks/>
          </p:cNvCxnSpPr>
          <p:nvPr/>
        </p:nvCxnSpPr>
        <p:spPr>
          <a:xfrm>
            <a:off x="608330" y="5264813"/>
            <a:ext cx="457327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0EB5E64-C0DE-4C08-AF23-250F3077422C}"/>
              </a:ext>
            </a:extLst>
          </p:cNvPr>
          <p:cNvSpPr txBox="1"/>
          <p:nvPr/>
        </p:nvSpPr>
        <p:spPr bwMode="gray">
          <a:xfrm>
            <a:off x="3983401" y="6440557"/>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18983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3191E16-7773-4115-B18B-42D25563A019}"/>
              </a:ext>
            </a:extLst>
          </p:cNvPr>
          <p:cNvSpPr txBox="1"/>
          <p:nvPr/>
        </p:nvSpPr>
        <p:spPr>
          <a:xfrm>
            <a:off x="691894" y="1949450"/>
            <a:ext cx="3369056" cy="1727200"/>
          </a:xfrm>
          <a:prstGeom prst="rect">
            <a:avLst/>
          </a:prstGeom>
          <a:noFill/>
        </p:spPr>
        <p:txBody>
          <a:bodyPr wrap="square" lIns="0" tIns="0" rIns="0" bIns="0" rtlCol="0" anchor="ctr">
            <a:noAutofit/>
          </a:bodyPr>
          <a:lstStyle/>
          <a:p>
            <a:pPr algn="l"/>
            <a:r>
              <a:rPr lang="en-US" sz="4400" dirty="0">
                <a:solidFill>
                  <a:schemeClr val="accent2"/>
                </a:solidFill>
              </a:rPr>
              <a:t>Blank layout</a:t>
            </a:r>
          </a:p>
        </p:txBody>
      </p:sp>
      <p:sp>
        <p:nvSpPr>
          <p:cNvPr id="12" name="TextBox 11">
            <a:extLst>
              <a:ext uri="{FF2B5EF4-FFF2-40B4-BE49-F238E27FC236}">
                <a16:creationId xmlns:a16="http://schemas.microsoft.com/office/drawing/2014/main" id="{903FE76B-A6A1-4DAD-811E-629F0FE3F2DB}"/>
              </a:ext>
            </a:extLst>
          </p:cNvPr>
          <p:cNvSpPr txBox="1"/>
          <p:nvPr/>
        </p:nvSpPr>
        <p:spPr>
          <a:xfrm>
            <a:off x="691894" y="3602288"/>
            <a:ext cx="4307190" cy="2249872"/>
          </a:xfrm>
          <a:prstGeom prst="rect">
            <a:avLst/>
          </a:prstGeom>
          <a:noFill/>
        </p:spPr>
        <p:txBody>
          <a:bodyPr wrap="square" lIns="0" tIns="0" rIns="0" bIns="0" rtlCol="0" anchor="t">
            <a:noAutofit/>
          </a:bodyPr>
          <a:lstStyle/>
          <a:p>
            <a:pPr algn="l">
              <a:spcAft>
                <a:spcPts val="1200"/>
              </a:spcAft>
            </a:pPr>
            <a:r>
              <a:rPr lang="en-US" sz="1400" dirty="0">
                <a:solidFill>
                  <a:schemeClr val="tx2"/>
                </a:solidFill>
              </a:rPr>
              <a:t>Use this for custom layouts—those not found in the layout masters.</a:t>
            </a:r>
          </a:p>
          <a:p>
            <a:pPr algn="l">
              <a:spcAft>
                <a:spcPts val="1200"/>
              </a:spcAft>
            </a:pPr>
            <a:r>
              <a:rPr lang="en-US" sz="1400" dirty="0">
                <a:solidFill>
                  <a:schemeClr val="tx2"/>
                </a:solidFill>
              </a:rPr>
              <a:t>Formatting will not align to the template and may cause elements to jump around when moving between decks/templates.</a:t>
            </a:r>
          </a:p>
          <a:p>
            <a:pPr algn="l">
              <a:spcAft>
                <a:spcPts val="1200"/>
              </a:spcAft>
            </a:pPr>
            <a:r>
              <a:rPr lang="en-US" sz="1400" dirty="0">
                <a:solidFill>
                  <a:schemeClr val="tx2"/>
                </a:solidFill>
              </a:rPr>
              <a:t>Place all slide elements using the grid (found on the second to last master).</a:t>
            </a:r>
          </a:p>
          <a:p>
            <a:pPr>
              <a:spcAft>
                <a:spcPts val="1200"/>
              </a:spcAft>
            </a:pPr>
            <a:r>
              <a:rPr lang="en-US" sz="1400" b="1" dirty="0">
                <a:solidFill>
                  <a:schemeClr val="accent1"/>
                </a:solidFill>
              </a:rPr>
              <a:t>Delete this text to start.</a:t>
            </a:r>
          </a:p>
        </p:txBody>
      </p:sp>
      <p:cxnSp>
        <p:nvCxnSpPr>
          <p:cNvPr id="13" name="Straight Connector 12">
            <a:extLst>
              <a:ext uri="{FF2B5EF4-FFF2-40B4-BE49-F238E27FC236}">
                <a16:creationId xmlns:a16="http://schemas.microsoft.com/office/drawing/2014/main" id="{F16951E0-BCE2-4F2F-A935-821250AAD144}"/>
              </a:ext>
            </a:extLst>
          </p:cNvPr>
          <p:cNvCxnSpPr/>
          <p:nvPr/>
        </p:nvCxnSpPr>
        <p:spPr>
          <a:xfrm>
            <a:off x="691894" y="3511577"/>
            <a:ext cx="4307190" cy="0"/>
          </a:xfrm>
          <a:prstGeom prst="line">
            <a:avLst/>
          </a:prstGeom>
          <a:ln w="25400">
            <a:solidFill>
              <a:schemeClr val="accent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27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1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37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8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33B492-F965-4563-BD39-8D3121D3C8CC}"/>
              </a:ext>
            </a:extLst>
          </p:cNvPr>
          <p:cNvSpPr>
            <a:spLocks noGrp="1"/>
          </p:cNvSpPr>
          <p:nvPr>
            <p:ph type="title"/>
          </p:nvPr>
        </p:nvSpPr>
        <p:spPr/>
        <p:txBody>
          <a:bodyPr/>
          <a:lstStyle/>
          <a:p>
            <a:r>
              <a:rPr lang="en-US" dirty="0"/>
              <a:t>Creating VMware Visuals</a:t>
            </a:r>
          </a:p>
        </p:txBody>
      </p:sp>
      <p:sp>
        <p:nvSpPr>
          <p:cNvPr id="3" name="Content Placeholder 3">
            <a:extLst>
              <a:ext uri="{FF2B5EF4-FFF2-40B4-BE49-F238E27FC236}">
                <a16:creationId xmlns:a16="http://schemas.microsoft.com/office/drawing/2014/main" id="{C24EDFBE-E8EA-46BC-8327-D588EC2773F4}"/>
              </a:ext>
            </a:extLst>
          </p:cNvPr>
          <p:cNvSpPr txBox="1">
            <a:spLocks/>
          </p:cNvSpPr>
          <p:nvPr/>
        </p:nvSpPr>
        <p:spPr>
          <a:xfrm>
            <a:off x="616506" y="2810575"/>
            <a:ext cx="4106308" cy="274320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600" dirty="0"/>
              <a:t>In this section, you will find guidelines for keeping the visual elements of your slides in alignment with the VMware brand, including color, object styles, iconography, and photography. Use these small libraries of premade visual elements to copy and paste at your convenience.</a:t>
            </a:r>
          </a:p>
        </p:txBody>
      </p:sp>
    </p:spTree>
    <p:extLst>
      <p:ext uri="{BB962C8B-B14F-4D97-AF65-F5344CB8AC3E}">
        <p14:creationId xmlns:p14="http://schemas.microsoft.com/office/powerpoint/2010/main" val="137275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D978A4-5CDD-4C45-A392-073FBBFF78B2}"/>
              </a:ext>
            </a:extLst>
          </p:cNvPr>
          <p:cNvPicPr>
            <a:picLocks noChangeAspect="1"/>
          </p:cNvPicPr>
          <p:nvPr/>
        </p:nvPicPr>
        <p:blipFill rotWithShape="1">
          <a:blip r:embed="rId3"/>
          <a:srcRect l="16725" t="13375" r="74122" b="62448"/>
          <a:stretch/>
        </p:blipFill>
        <p:spPr>
          <a:xfrm>
            <a:off x="6094413" y="2047608"/>
            <a:ext cx="4222171" cy="3930670"/>
          </a:xfrm>
          <a:prstGeom prst="rect">
            <a:avLst/>
          </a:prstGeom>
          <a:ln>
            <a:solidFill>
              <a:schemeClr val="bg2"/>
            </a:solidFill>
          </a:ln>
        </p:spPr>
      </p:pic>
      <p:sp>
        <p:nvSpPr>
          <p:cNvPr id="13" name="Content Placeholder 12">
            <a:extLst>
              <a:ext uri="{FF2B5EF4-FFF2-40B4-BE49-F238E27FC236}">
                <a16:creationId xmlns:a16="http://schemas.microsoft.com/office/drawing/2014/main" id="{F847455F-B4EB-47C9-8DF6-FE6A0A1EBE22}"/>
              </a:ext>
            </a:extLst>
          </p:cNvPr>
          <p:cNvSpPr>
            <a:spLocks noGrp="1"/>
          </p:cNvSpPr>
          <p:nvPr>
            <p:ph type="subTitle" idx="10"/>
          </p:nvPr>
        </p:nvSpPr>
        <p:spPr/>
        <p:txBody>
          <a:bodyPr/>
          <a:lstStyle/>
          <a:p>
            <a:r>
              <a:rPr lang="en-US" altLang="en-US" dirty="0"/>
              <a:t>How do I generate NEW slides?</a:t>
            </a:r>
          </a:p>
        </p:txBody>
      </p:sp>
      <p:sp>
        <p:nvSpPr>
          <p:cNvPr id="8" name="Title 7">
            <a:extLst>
              <a:ext uri="{FF2B5EF4-FFF2-40B4-BE49-F238E27FC236}">
                <a16:creationId xmlns:a16="http://schemas.microsoft.com/office/drawing/2014/main" id="{E56A46EF-8255-45DA-B4DE-C9157E65DABC}"/>
              </a:ext>
            </a:extLst>
          </p:cNvPr>
          <p:cNvSpPr>
            <a:spLocks noGrp="1"/>
          </p:cNvSpPr>
          <p:nvPr>
            <p:ph type="title"/>
          </p:nvPr>
        </p:nvSpPr>
        <p:spPr/>
        <p:txBody>
          <a:bodyPr/>
          <a:lstStyle/>
          <a:p>
            <a:r>
              <a:rPr lang="en-US" dirty="0"/>
              <a:t>Creating Slides in the New Template</a:t>
            </a:r>
          </a:p>
        </p:txBody>
      </p:sp>
      <p:sp>
        <p:nvSpPr>
          <p:cNvPr id="10" name="TextBox 9">
            <a:extLst>
              <a:ext uri="{FF2B5EF4-FFF2-40B4-BE49-F238E27FC236}">
                <a16:creationId xmlns:a16="http://schemas.microsoft.com/office/drawing/2014/main" id="{E622F54E-2AF2-4C88-A1BA-2383F060805B}"/>
              </a:ext>
            </a:extLst>
          </p:cNvPr>
          <p:cNvSpPr txBox="1"/>
          <p:nvPr/>
        </p:nvSpPr>
        <p:spPr>
          <a:xfrm>
            <a:off x="608013" y="1602641"/>
            <a:ext cx="4572000" cy="1969770"/>
          </a:xfrm>
          <a:prstGeom prst="rect">
            <a:avLst/>
          </a:prstGeom>
          <a:noFill/>
        </p:spPr>
        <p:txBody>
          <a:bodyPr wrap="square" lIns="0" tIns="0" rIns="0" bIns="0" rtlCol="0">
            <a:spAutoFit/>
          </a:bodyPr>
          <a:lstStyle/>
          <a:p>
            <a:pPr marL="0" lvl="1">
              <a:spcBef>
                <a:spcPts val="600"/>
              </a:spcBef>
              <a:spcAft>
                <a:spcPts val="600"/>
              </a:spcAft>
            </a:pPr>
            <a:r>
              <a:rPr lang="en-US" sz="1200" b="1" dirty="0">
                <a:solidFill>
                  <a:schemeClr val="accent1"/>
                </a:solidFill>
              </a:rPr>
              <a:t>If you are starting from scratch, here is how you create a PowerPoint presentation in the new template:</a:t>
            </a:r>
          </a:p>
          <a:p>
            <a:pPr marL="401637" lvl="1" indent="-228600">
              <a:spcAft>
                <a:spcPts val="600"/>
              </a:spcAft>
              <a:buFont typeface="+mj-lt"/>
              <a:buAutoNum type="arabicPeriod"/>
            </a:pPr>
            <a:r>
              <a:rPr lang="en-US" sz="1200" dirty="0">
                <a:solidFill>
                  <a:schemeClr val="tx2"/>
                </a:solidFill>
              </a:rPr>
              <a:t>In the “Home” tab, locate the “New Slide” button</a:t>
            </a:r>
          </a:p>
          <a:p>
            <a:pPr marL="401637" lvl="1" indent="-228600">
              <a:spcAft>
                <a:spcPts val="600"/>
              </a:spcAft>
              <a:buFont typeface="+mj-lt"/>
              <a:buAutoNum type="arabicPeriod"/>
            </a:pPr>
            <a:r>
              <a:rPr lang="en-US" sz="1200" dirty="0">
                <a:solidFill>
                  <a:schemeClr val="tx2"/>
                </a:solidFill>
              </a:rPr>
              <a:t>Click the upper button (a slide icon) to create a new slide just like your previous slide</a:t>
            </a:r>
          </a:p>
          <a:p>
            <a:pPr marL="401637" lvl="1" indent="-228600">
              <a:spcAft>
                <a:spcPts val="600"/>
              </a:spcAft>
              <a:buFont typeface="+mj-lt"/>
              <a:buAutoNum type="arabicPeriod"/>
            </a:pPr>
            <a:r>
              <a:rPr lang="en-US" sz="1200" dirty="0">
                <a:solidFill>
                  <a:schemeClr val="tx2"/>
                </a:solidFill>
              </a:rPr>
              <a:t>Click the lower button (“New Slide” text) to open the dropdown menu; choose the layout thumbnail that best fits your content</a:t>
            </a:r>
          </a:p>
          <a:p>
            <a:pPr marL="173037" lvl="1">
              <a:spcAft>
                <a:spcPts val="600"/>
              </a:spcAft>
            </a:pPr>
            <a:endParaRPr lang="en-US" sz="1200" dirty="0"/>
          </a:p>
        </p:txBody>
      </p:sp>
      <p:sp>
        <p:nvSpPr>
          <p:cNvPr id="23" name="Rectangle 22">
            <a:extLst>
              <a:ext uri="{FF2B5EF4-FFF2-40B4-BE49-F238E27FC236}">
                <a16:creationId xmlns:a16="http://schemas.microsoft.com/office/drawing/2014/main" id="{B4C5014F-C4B0-46BA-A87D-9CD54AF6273A}"/>
              </a:ext>
            </a:extLst>
          </p:cNvPr>
          <p:cNvSpPr/>
          <p:nvPr/>
        </p:nvSpPr>
        <p:spPr>
          <a:xfrm>
            <a:off x="6094413" y="1593886"/>
            <a:ext cx="102816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New slide</a:t>
            </a:r>
          </a:p>
        </p:txBody>
      </p:sp>
      <p:cxnSp>
        <p:nvCxnSpPr>
          <p:cNvPr id="24" name="Straight Connector 23">
            <a:extLst>
              <a:ext uri="{FF2B5EF4-FFF2-40B4-BE49-F238E27FC236}">
                <a16:creationId xmlns:a16="http://schemas.microsoft.com/office/drawing/2014/main" id="{BD0F00A1-B6DA-4B94-ABB0-A3F85D80FEC9}"/>
              </a:ext>
            </a:extLst>
          </p:cNvPr>
          <p:cNvCxnSpPr>
            <a:cxnSpLocks/>
          </p:cNvCxnSpPr>
          <p:nvPr/>
        </p:nvCxnSpPr>
        <p:spPr>
          <a:xfrm>
            <a:off x="6094413" y="1846741"/>
            <a:ext cx="54878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BB2A2684-8771-4988-9621-C0CEA8B6C89B}"/>
              </a:ext>
            </a:extLst>
          </p:cNvPr>
          <p:cNvSpPr/>
          <p:nvPr/>
        </p:nvSpPr>
        <p:spPr>
          <a:xfrm>
            <a:off x="6094413" y="2047607"/>
            <a:ext cx="4222171" cy="3930670"/>
          </a:xfrm>
          <a:custGeom>
            <a:avLst/>
            <a:gdLst>
              <a:gd name="connsiteX0" fmla="*/ 1229924 w 4222171"/>
              <a:gd name="connsiteY0" fmla="*/ 613954 h 3930670"/>
              <a:gd name="connsiteX1" fmla="*/ 1229924 w 4222171"/>
              <a:gd name="connsiteY1" fmla="*/ 1381392 h 3930670"/>
              <a:gd name="connsiteX2" fmla="*/ 1229925 w 4222171"/>
              <a:gd name="connsiteY2" fmla="*/ 1381392 h 3930670"/>
              <a:gd name="connsiteX3" fmla="*/ 1229925 w 4222171"/>
              <a:gd name="connsiteY3" fmla="*/ 1381393 h 3930670"/>
              <a:gd name="connsiteX4" fmla="*/ 1702401 w 4222171"/>
              <a:gd name="connsiteY4" fmla="*/ 1381393 h 3930670"/>
              <a:gd name="connsiteX5" fmla="*/ 1702401 w 4222171"/>
              <a:gd name="connsiteY5" fmla="*/ 1017279 h 3930670"/>
              <a:gd name="connsiteX6" fmla="*/ 1529914 w 4222171"/>
              <a:gd name="connsiteY6" fmla="*/ 1017279 h 3930670"/>
              <a:gd name="connsiteX7" fmla="*/ 1529914 w 4222171"/>
              <a:gd name="connsiteY7" fmla="*/ 996556 h 3930670"/>
              <a:gd name="connsiteX8" fmla="*/ 1702401 w 4222171"/>
              <a:gd name="connsiteY8" fmla="*/ 996556 h 3930670"/>
              <a:gd name="connsiteX9" fmla="*/ 1702401 w 4222171"/>
              <a:gd name="connsiteY9" fmla="*/ 632442 h 3930670"/>
              <a:gd name="connsiteX10" fmla="*/ 1529914 w 4222171"/>
              <a:gd name="connsiteY10" fmla="*/ 632442 h 3930670"/>
              <a:gd name="connsiteX11" fmla="*/ 1529914 w 4222171"/>
              <a:gd name="connsiteY11" fmla="*/ 613954 h 3930670"/>
              <a:gd name="connsiteX12" fmla="*/ 653040 w 4222171"/>
              <a:gd name="connsiteY12" fmla="*/ 308132 h 3930670"/>
              <a:gd name="connsiteX13" fmla="*/ 653040 w 4222171"/>
              <a:gd name="connsiteY13" fmla="*/ 308133 h 3930670"/>
              <a:gd name="connsiteX14" fmla="*/ 642053 w 4222171"/>
              <a:gd name="connsiteY14" fmla="*/ 308133 h 3930670"/>
              <a:gd name="connsiteX15" fmla="*/ 642053 w 4222171"/>
              <a:gd name="connsiteY15" fmla="*/ 672247 h 3930670"/>
              <a:gd name="connsiteX16" fmla="*/ 1140830 w 4222171"/>
              <a:gd name="connsiteY16" fmla="*/ 672247 h 3930670"/>
              <a:gd name="connsiteX17" fmla="*/ 1140830 w 4222171"/>
              <a:gd name="connsiteY17" fmla="*/ 308133 h 3930670"/>
              <a:gd name="connsiteX18" fmla="*/ 1120594 w 4222171"/>
              <a:gd name="connsiteY18" fmla="*/ 308133 h 3930670"/>
              <a:gd name="connsiteX19" fmla="*/ 1120594 w 4222171"/>
              <a:gd name="connsiteY19" fmla="*/ 308132 h 3930670"/>
              <a:gd name="connsiteX20" fmla="*/ 0 w 4222171"/>
              <a:gd name="connsiteY20" fmla="*/ 0 h 3930670"/>
              <a:gd name="connsiteX21" fmla="*/ 4222171 w 4222171"/>
              <a:gd name="connsiteY21" fmla="*/ 0 h 3930670"/>
              <a:gd name="connsiteX22" fmla="*/ 4222171 w 4222171"/>
              <a:gd name="connsiteY22" fmla="*/ 1390145 h 3930670"/>
              <a:gd name="connsiteX23" fmla="*/ 1229924 w 4222171"/>
              <a:gd name="connsiteY23" fmla="*/ 1390145 h 3930670"/>
              <a:gd name="connsiteX24" fmla="*/ 1229924 w 4222171"/>
              <a:gd name="connsiteY24" fmla="*/ 3930670 h 3930670"/>
              <a:gd name="connsiteX25" fmla="*/ 1140830 w 4222171"/>
              <a:gd name="connsiteY25" fmla="*/ 3930670 h 3930670"/>
              <a:gd name="connsiteX26" fmla="*/ 1002868 w 4222171"/>
              <a:gd name="connsiteY26" fmla="*/ 3930670 h 3930670"/>
              <a:gd name="connsiteX27" fmla="*/ 0 w 4222171"/>
              <a:gd name="connsiteY27" fmla="*/ 3930670 h 3930670"/>
              <a:gd name="connsiteX28" fmla="*/ 0 w 4222171"/>
              <a:gd name="connsiteY28" fmla="*/ 3781858 h 393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22171" h="3930670">
                <a:moveTo>
                  <a:pt x="1229924" y="613954"/>
                </a:moveTo>
                <a:lnTo>
                  <a:pt x="1229924" y="1381392"/>
                </a:lnTo>
                <a:lnTo>
                  <a:pt x="1229925" y="1381392"/>
                </a:lnTo>
                <a:lnTo>
                  <a:pt x="1229925" y="1381393"/>
                </a:lnTo>
                <a:lnTo>
                  <a:pt x="1702401" y="1381393"/>
                </a:lnTo>
                <a:lnTo>
                  <a:pt x="1702401" y="1017279"/>
                </a:lnTo>
                <a:lnTo>
                  <a:pt x="1529914" y="1017279"/>
                </a:lnTo>
                <a:lnTo>
                  <a:pt x="1529914" y="996556"/>
                </a:lnTo>
                <a:lnTo>
                  <a:pt x="1702401" y="996556"/>
                </a:lnTo>
                <a:lnTo>
                  <a:pt x="1702401" y="632442"/>
                </a:lnTo>
                <a:lnTo>
                  <a:pt x="1529914" y="632442"/>
                </a:lnTo>
                <a:lnTo>
                  <a:pt x="1529914" y="613954"/>
                </a:lnTo>
                <a:close/>
                <a:moveTo>
                  <a:pt x="653040" y="308132"/>
                </a:moveTo>
                <a:lnTo>
                  <a:pt x="653040" y="308133"/>
                </a:lnTo>
                <a:lnTo>
                  <a:pt x="642053" y="308133"/>
                </a:lnTo>
                <a:lnTo>
                  <a:pt x="642053" y="672247"/>
                </a:lnTo>
                <a:lnTo>
                  <a:pt x="1140830" y="672247"/>
                </a:lnTo>
                <a:lnTo>
                  <a:pt x="1140830" y="308133"/>
                </a:lnTo>
                <a:lnTo>
                  <a:pt x="1120594" y="308133"/>
                </a:lnTo>
                <a:lnTo>
                  <a:pt x="1120594" y="308132"/>
                </a:lnTo>
                <a:close/>
                <a:moveTo>
                  <a:pt x="0" y="0"/>
                </a:moveTo>
                <a:lnTo>
                  <a:pt x="4222171" y="0"/>
                </a:lnTo>
                <a:lnTo>
                  <a:pt x="4222171" y="1390145"/>
                </a:lnTo>
                <a:lnTo>
                  <a:pt x="1229924" y="1390145"/>
                </a:lnTo>
                <a:lnTo>
                  <a:pt x="1229924" y="3930670"/>
                </a:lnTo>
                <a:lnTo>
                  <a:pt x="1140830" y="3930670"/>
                </a:lnTo>
                <a:lnTo>
                  <a:pt x="1002868" y="3930670"/>
                </a:lnTo>
                <a:lnTo>
                  <a:pt x="0" y="3930670"/>
                </a:lnTo>
                <a:lnTo>
                  <a:pt x="0" y="3781858"/>
                </a:lnTo>
                <a:close/>
              </a:path>
            </a:pathLst>
          </a:custGeom>
          <a:solidFill>
            <a:schemeClr val="tx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31" name="Rounded Rectangle 67">
            <a:extLst>
              <a:ext uri="{FF2B5EF4-FFF2-40B4-BE49-F238E27FC236}">
                <a16:creationId xmlns:a16="http://schemas.microsoft.com/office/drawing/2014/main" id="{DED7FBB2-CE8A-4FB3-A902-FBFB3243B0F3}"/>
              </a:ext>
            </a:extLst>
          </p:cNvPr>
          <p:cNvSpPr/>
          <p:nvPr/>
        </p:nvSpPr>
        <p:spPr bwMode="black">
          <a:xfrm>
            <a:off x="6736466" y="2355740"/>
            <a:ext cx="498777" cy="364114"/>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67">
            <a:extLst>
              <a:ext uri="{FF2B5EF4-FFF2-40B4-BE49-F238E27FC236}">
                <a16:creationId xmlns:a16="http://schemas.microsoft.com/office/drawing/2014/main" id="{E4DEA225-46EF-453B-9E79-EE40A2ECD5B5}"/>
              </a:ext>
            </a:extLst>
          </p:cNvPr>
          <p:cNvSpPr/>
          <p:nvPr/>
        </p:nvSpPr>
        <p:spPr bwMode="black">
          <a:xfrm>
            <a:off x="7324337" y="2642532"/>
            <a:ext cx="472476" cy="401631"/>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67">
            <a:extLst>
              <a:ext uri="{FF2B5EF4-FFF2-40B4-BE49-F238E27FC236}">
                <a16:creationId xmlns:a16="http://schemas.microsoft.com/office/drawing/2014/main" id="{23724537-BEEF-4600-9047-724BC266D3C8}"/>
              </a:ext>
            </a:extLst>
          </p:cNvPr>
          <p:cNvSpPr/>
          <p:nvPr/>
        </p:nvSpPr>
        <p:spPr bwMode="black">
          <a:xfrm>
            <a:off x="7324337" y="3039950"/>
            <a:ext cx="472476" cy="389050"/>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D7EC7AA1-6616-4EB7-97C5-86489A8AE2D4}"/>
              </a:ext>
            </a:extLst>
          </p:cNvPr>
          <p:cNvSpPr/>
          <p:nvPr/>
        </p:nvSpPr>
        <p:spPr bwMode="blackWhite">
          <a:xfrm>
            <a:off x="6515553" y="2122867"/>
            <a:ext cx="323968" cy="3239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1</a:t>
            </a:r>
          </a:p>
        </p:txBody>
      </p:sp>
      <p:sp>
        <p:nvSpPr>
          <p:cNvPr id="32" name="Oval 31">
            <a:extLst>
              <a:ext uri="{FF2B5EF4-FFF2-40B4-BE49-F238E27FC236}">
                <a16:creationId xmlns:a16="http://schemas.microsoft.com/office/drawing/2014/main" id="{DCBFFBEA-8469-4B20-BA4C-80CC2CE8F12B}"/>
              </a:ext>
            </a:extLst>
          </p:cNvPr>
          <p:cNvSpPr/>
          <p:nvPr/>
        </p:nvSpPr>
        <p:spPr bwMode="blackWhite">
          <a:xfrm>
            <a:off x="7605467" y="2480549"/>
            <a:ext cx="323968" cy="3239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2</a:t>
            </a:r>
          </a:p>
        </p:txBody>
      </p:sp>
      <p:sp>
        <p:nvSpPr>
          <p:cNvPr id="28" name="Oval 27">
            <a:extLst>
              <a:ext uri="{FF2B5EF4-FFF2-40B4-BE49-F238E27FC236}">
                <a16:creationId xmlns:a16="http://schemas.microsoft.com/office/drawing/2014/main" id="{6C49F48C-20C8-4FA6-A2AE-2D44FD777E45}"/>
              </a:ext>
            </a:extLst>
          </p:cNvPr>
          <p:cNvSpPr/>
          <p:nvPr/>
        </p:nvSpPr>
        <p:spPr bwMode="blackWhite">
          <a:xfrm>
            <a:off x="7073259" y="2956315"/>
            <a:ext cx="323968" cy="3239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3</a:t>
            </a:r>
          </a:p>
        </p:txBody>
      </p:sp>
    </p:spTree>
    <p:extLst>
      <p:ext uri="{BB962C8B-B14F-4D97-AF65-F5344CB8AC3E}">
        <p14:creationId xmlns:p14="http://schemas.microsoft.com/office/powerpoint/2010/main" val="267443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F6FE706-337A-4A60-B628-D070D82F0C4A}"/>
              </a:ext>
            </a:extLst>
          </p:cNvPr>
          <p:cNvSpPr>
            <a:spLocks noGrp="1"/>
          </p:cNvSpPr>
          <p:nvPr>
            <p:ph type="subTitle" idx="10"/>
          </p:nvPr>
        </p:nvSpPr>
        <p:spPr/>
        <p:txBody>
          <a:bodyPr/>
          <a:lstStyle/>
          <a:p>
            <a:r>
              <a:rPr lang="en-US" dirty="0"/>
              <a:t>Introducing new colors to the VMware PowerPoint template</a:t>
            </a:r>
          </a:p>
        </p:txBody>
      </p:sp>
      <p:sp>
        <p:nvSpPr>
          <p:cNvPr id="4" name="Title 3">
            <a:extLst>
              <a:ext uri="{FF2B5EF4-FFF2-40B4-BE49-F238E27FC236}">
                <a16:creationId xmlns:a16="http://schemas.microsoft.com/office/drawing/2014/main" id="{26733A34-7E29-45F5-8C9E-8061D5780B46}"/>
              </a:ext>
            </a:extLst>
          </p:cNvPr>
          <p:cNvSpPr>
            <a:spLocks noGrp="1"/>
          </p:cNvSpPr>
          <p:nvPr>
            <p:ph type="title"/>
          </p:nvPr>
        </p:nvSpPr>
        <p:spPr/>
        <p:txBody>
          <a:bodyPr/>
          <a:lstStyle/>
          <a:p>
            <a:r>
              <a:rPr lang="en-US" dirty="0"/>
              <a:t>New Colors</a:t>
            </a:r>
          </a:p>
        </p:txBody>
      </p:sp>
      <p:sp>
        <p:nvSpPr>
          <p:cNvPr id="9" name="Rectangle 8">
            <a:extLst>
              <a:ext uri="{FF2B5EF4-FFF2-40B4-BE49-F238E27FC236}">
                <a16:creationId xmlns:a16="http://schemas.microsoft.com/office/drawing/2014/main" id="{C443F32B-4584-43F6-9194-BE21FDE797EF}"/>
              </a:ext>
            </a:extLst>
          </p:cNvPr>
          <p:cNvSpPr/>
          <p:nvPr/>
        </p:nvSpPr>
        <p:spPr bwMode="gray">
          <a:xfrm>
            <a:off x="4938870" y="3354531"/>
            <a:ext cx="914400" cy="23357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1" name="Rectangle 10">
            <a:extLst>
              <a:ext uri="{FF2B5EF4-FFF2-40B4-BE49-F238E27FC236}">
                <a16:creationId xmlns:a16="http://schemas.microsoft.com/office/drawing/2014/main" id="{E90AFB06-533D-4D9B-BF98-AB460723E207}"/>
              </a:ext>
            </a:extLst>
          </p:cNvPr>
          <p:cNvSpPr/>
          <p:nvPr/>
        </p:nvSpPr>
        <p:spPr bwMode="gray">
          <a:xfrm>
            <a:off x="6090694" y="3354531"/>
            <a:ext cx="914043" cy="233570"/>
          </a:xfrm>
          <a:prstGeom prst="rect">
            <a:avLst/>
          </a:prstGeom>
          <a:solidFill>
            <a:srgbClr val="003D7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3" name="Rectangle 12">
            <a:extLst>
              <a:ext uri="{FF2B5EF4-FFF2-40B4-BE49-F238E27FC236}">
                <a16:creationId xmlns:a16="http://schemas.microsoft.com/office/drawing/2014/main" id="{FE06F828-271D-40ED-A742-5B51A5F3175D}"/>
              </a:ext>
            </a:extLst>
          </p:cNvPr>
          <p:cNvSpPr/>
          <p:nvPr/>
        </p:nvSpPr>
        <p:spPr bwMode="gray">
          <a:xfrm>
            <a:off x="7216756" y="3354531"/>
            <a:ext cx="914043" cy="23357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5" name="Rectangle 14">
            <a:extLst>
              <a:ext uri="{FF2B5EF4-FFF2-40B4-BE49-F238E27FC236}">
                <a16:creationId xmlns:a16="http://schemas.microsoft.com/office/drawing/2014/main" id="{005A1E54-D685-49C6-B87E-11F917152AF8}"/>
              </a:ext>
            </a:extLst>
          </p:cNvPr>
          <p:cNvSpPr/>
          <p:nvPr/>
        </p:nvSpPr>
        <p:spPr bwMode="gray">
          <a:xfrm>
            <a:off x="8373552" y="3354531"/>
            <a:ext cx="914043" cy="233570"/>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7" name="Rectangle 16">
            <a:extLst>
              <a:ext uri="{FF2B5EF4-FFF2-40B4-BE49-F238E27FC236}">
                <a16:creationId xmlns:a16="http://schemas.microsoft.com/office/drawing/2014/main" id="{963D58F7-DF16-4C42-8606-0EF95245E0C2}"/>
              </a:ext>
            </a:extLst>
          </p:cNvPr>
          <p:cNvSpPr/>
          <p:nvPr/>
        </p:nvSpPr>
        <p:spPr bwMode="gray">
          <a:xfrm>
            <a:off x="9502718" y="3354531"/>
            <a:ext cx="914043" cy="233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9" name="Rectangle 18">
            <a:extLst>
              <a:ext uri="{FF2B5EF4-FFF2-40B4-BE49-F238E27FC236}">
                <a16:creationId xmlns:a16="http://schemas.microsoft.com/office/drawing/2014/main" id="{03D2870B-93A4-47EF-9288-8C6ED2F4D543}"/>
              </a:ext>
            </a:extLst>
          </p:cNvPr>
          <p:cNvSpPr/>
          <p:nvPr/>
        </p:nvSpPr>
        <p:spPr bwMode="gray">
          <a:xfrm>
            <a:off x="10653871" y="3354531"/>
            <a:ext cx="928489" cy="233570"/>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1" name="TextBox 20">
            <a:extLst>
              <a:ext uri="{FF2B5EF4-FFF2-40B4-BE49-F238E27FC236}">
                <a16:creationId xmlns:a16="http://schemas.microsoft.com/office/drawing/2014/main" id="{C3B947BC-3BFD-45CE-A993-95873FB537E1}"/>
              </a:ext>
            </a:extLst>
          </p:cNvPr>
          <p:cNvSpPr txBox="1"/>
          <p:nvPr/>
        </p:nvSpPr>
        <p:spPr>
          <a:xfrm>
            <a:off x="7203165" y="3634879"/>
            <a:ext cx="1214721" cy="161595"/>
          </a:xfrm>
          <a:prstGeom prst="rect">
            <a:avLst/>
          </a:prstGeom>
          <a:noFill/>
        </p:spPr>
        <p:txBody>
          <a:bodyPr wrap="square" lIns="0" tIns="0" rIns="0" bIns="0" rtlCol="0">
            <a:noAutofit/>
          </a:bodyPr>
          <a:lstStyle/>
          <a:p>
            <a:pPr algn="l">
              <a:lnSpc>
                <a:spcPct val="90000"/>
              </a:lnSpc>
            </a:pPr>
            <a:r>
              <a:rPr lang="en-US" sz="1200" dirty="0">
                <a:solidFill>
                  <a:schemeClr val="accent3"/>
                </a:solidFill>
              </a:rPr>
              <a:t>Aqua</a:t>
            </a:r>
          </a:p>
        </p:txBody>
      </p:sp>
      <p:sp>
        <p:nvSpPr>
          <p:cNvPr id="22" name="TextBox 21">
            <a:extLst>
              <a:ext uri="{FF2B5EF4-FFF2-40B4-BE49-F238E27FC236}">
                <a16:creationId xmlns:a16="http://schemas.microsoft.com/office/drawing/2014/main" id="{F5B6C2CE-B797-466F-B5C0-D416F1D026CC}"/>
              </a:ext>
            </a:extLst>
          </p:cNvPr>
          <p:cNvSpPr txBox="1"/>
          <p:nvPr/>
        </p:nvSpPr>
        <p:spPr>
          <a:xfrm>
            <a:off x="6082228" y="3634880"/>
            <a:ext cx="885085" cy="138468"/>
          </a:xfrm>
          <a:prstGeom prst="rect">
            <a:avLst/>
          </a:prstGeom>
          <a:noFill/>
        </p:spPr>
        <p:txBody>
          <a:bodyPr wrap="square" lIns="0" tIns="0" rIns="0" bIns="0" rtlCol="0">
            <a:noAutofit/>
          </a:bodyPr>
          <a:lstStyle/>
          <a:p>
            <a:pPr algn="l">
              <a:lnSpc>
                <a:spcPct val="90000"/>
              </a:lnSpc>
            </a:pPr>
            <a:r>
              <a:rPr lang="en-US" sz="1200" dirty="0">
                <a:solidFill>
                  <a:schemeClr val="accent2"/>
                </a:solidFill>
              </a:rPr>
              <a:t>Indigo</a:t>
            </a:r>
          </a:p>
        </p:txBody>
      </p:sp>
      <p:sp>
        <p:nvSpPr>
          <p:cNvPr id="23" name="TextBox 22">
            <a:extLst>
              <a:ext uri="{FF2B5EF4-FFF2-40B4-BE49-F238E27FC236}">
                <a16:creationId xmlns:a16="http://schemas.microsoft.com/office/drawing/2014/main" id="{7E69BF7B-20F4-4EF4-8705-6F760FF1DAA2}"/>
              </a:ext>
            </a:extLst>
          </p:cNvPr>
          <p:cNvSpPr txBox="1"/>
          <p:nvPr/>
        </p:nvSpPr>
        <p:spPr>
          <a:xfrm>
            <a:off x="4943838" y="3634879"/>
            <a:ext cx="923218" cy="232506"/>
          </a:xfrm>
          <a:prstGeom prst="rect">
            <a:avLst/>
          </a:prstGeom>
          <a:noFill/>
        </p:spPr>
        <p:txBody>
          <a:bodyPr wrap="square" lIns="0" tIns="0" rIns="0" bIns="0" rtlCol="0">
            <a:noAutofit/>
          </a:bodyPr>
          <a:lstStyle/>
          <a:p>
            <a:pPr>
              <a:lnSpc>
                <a:spcPct val="90000"/>
              </a:lnSpc>
            </a:pPr>
            <a:r>
              <a:rPr lang="en-US" sz="1200" dirty="0">
                <a:solidFill>
                  <a:schemeClr val="accent1"/>
                </a:solidFill>
              </a:rPr>
              <a:t>Ocean</a:t>
            </a:r>
          </a:p>
        </p:txBody>
      </p:sp>
      <p:sp>
        <p:nvSpPr>
          <p:cNvPr id="24" name="TextBox 23">
            <a:extLst>
              <a:ext uri="{FF2B5EF4-FFF2-40B4-BE49-F238E27FC236}">
                <a16:creationId xmlns:a16="http://schemas.microsoft.com/office/drawing/2014/main" id="{72B1BF47-477E-4319-9188-CCAFA4D20A05}"/>
              </a:ext>
            </a:extLst>
          </p:cNvPr>
          <p:cNvSpPr txBox="1"/>
          <p:nvPr/>
        </p:nvSpPr>
        <p:spPr>
          <a:xfrm>
            <a:off x="8367513" y="3638273"/>
            <a:ext cx="974243" cy="176779"/>
          </a:xfrm>
          <a:prstGeom prst="rect">
            <a:avLst/>
          </a:prstGeom>
          <a:noFill/>
        </p:spPr>
        <p:txBody>
          <a:bodyPr wrap="square" lIns="0" tIns="0" rIns="0" bIns="0" rtlCol="0">
            <a:noAutofit/>
          </a:bodyPr>
          <a:lstStyle/>
          <a:p>
            <a:pPr algn="l">
              <a:lnSpc>
                <a:spcPct val="90000"/>
              </a:lnSpc>
            </a:pPr>
            <a:r>
              <a:rPr lang="en-US" sz="1200" dirty="0">
                <a:solidFill>
                  <a:schemeClr val="accent4"/>
                </a:solidFill>
              </a:rPr>
              <a:t>Leaf</a:t>
            </a:r>
          </a:p>
        </p:txBody>
      </p:sp>
      <p:sp>
        <p:nvSpPr>
          <p:cNvPr id="25" name="TextBox 24">
            <a:extLst>
              <a:ext uri="{FF2B5EF4-FFF2-40B4-BE49-F238E27FC236}">
                <a16:creationId xmlns:a16="http://schemas.microsoft.com/office/drawing/2014/main" id="{5A85BD3B-EB51-45FD-A461-A079223EC0A3}"/>
              </a:ext>
            </a:extLst>
          </p:cNvPr>
          <p:cNvSpPr txBox="1"/>
          <p:nvPr/>
        </p:nvSpPr>
        <p:spPr>
          <a:xfrm>
            <a:off x="9498171" y="3638273"/>
            <a:ext cx="1053236" cy="176779"/>
          </a:xfrm>
          <a:prstGeom prst="rect">
            <a:avLst/>
          </a:prstGeom>
          <a:noFill/>
        </p:spPr>
        <p:txBody>
          <a:bodyPr wrap="square" lIns="0" tIns="0" rIns="0" bIns="0" rtlCol="0">
            <a:noAutofit/>
          </a:bodyPr>
          <a:lstStyle/>
          <a:p>
            <a:pPr algn="l">
              <a:lnSpc>
                <a:spcPct val="90000"/>
              </a:lnSpc>
            </a:pPr>
            <a:r>
              <a:rPr lang="en-US" sz="1200" dirty="0">
                <a:solidFill>
                  <a:schemeClr val="accent5"/>
                </a:solidFill>
              </a:rPr>
              <a:t>Plum</a:t>
            </a:r>
          </a:p>
        </p:txBody>
      </p:sp>
      <p:sp>
        <p:nvSpPr>
          <p:cNvPr id="26" name="TextBox 25">
            <a:extLst>
              <a:ext uri="{FF2B5EF4-FFF2-40B4-BE49-F238E27FC236}">
                <a16:creationId xmlns:a16="http://schemas.microsoft.com/office/drawing/2014/main" id="{71DFD49D-E1DE-4FA0-98E6-8A05983BF850}"/>
              </a:ext>
            </a:extLst>
          </p:cNvPr>
          <p:cNvSpPr txBox="1"/>
          <p:nvPr/>
        </p:nvSpPr>
        <p:spPr>
          <a:xfrm>
            <a:off x="10649638" y="3638273"/>
            <a:ext cx="982355" cy="176779"/>
          </a:xfrm>
          <a:prstGeom prst="rect">
            <a:avLst/>
          </a:prstGeom>
          <a:noFill/>
        </p:spPr>
        <p:txBody>
          <a:bodyPr wrap="square" lIns="0" tIns="0" rIns="0" bIns="0" rtlCol="0">
            <a:noAutofit/>
          </a:bodyPr>
          <a:lstStyle/>
          <a:p>
            <a:pPr algn="l">
              <a:lnSpc>
                <a:spcPct val="90000"/>
              </a:lnSpc>
            </a:pPr>
            <a:r>
              <a:rPr lang="en-US" sz="1200" dirty="0">
                <a:solidFill>
                  <a:schemeClr val="accent6"/>
                </a:solidFill>
              </a:rPr>
              <a:t>Dark Green</a:t>
            </a:r>
          </a:p>
        </p:txBody>
      </p:sp>
      <p:sp>
        <p:nvSpPr>
          <p:cNvPr id="27" name="Rectangle 26">
            <a:extLst>
              <a:ext uri="{FF2B5EF4-FFF2-40B4-BE49-F238E27FC236}">
                <a16:creationId xmlns:a16="http://schemas.microsoft.com/office/drawing/2014/main" id="{6E2D2454-AAD5-46EB-8F3B-4302EAA1B2F7}"/>
              </a:ext>
            </a:extLst>
          </p:cNvPr>
          <p:cNvSpPr/>
          <p:nvPr/>
        </p:nvSpPr>
        <p:spPr>
          <a:xfrm>
            <a:off x="4938713" y="2975521"/>
            <a:ext cx="136640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ctr"/>
            <a:r>
              <a:rPr lang="en-US" sz="1100" dirty="0">
                <a:solidFill>
                  <a:schemeClr val="bg1"/>
                </a:solidFill>
              </a:rPr>
              <a:t>2019 Template</a:t>
            </a:r>
          </a:p>
        </p:txBody>
      </p:sp>
      <p:cxnSp>
        <p:nvCxnSpPr>
          <p:cNvPr id="28" name="Straight Connector 27">
            <a:extLst>
              <a:ext uri="{FF2B5EF4-FFF2-40B4-BE49-F238E27FC236}">
                <a16:creationId xmlns:a16="http://schemas.microsoft.com/office/drawing/2014/main" id="{D005089D-996E-453C-9D01-B65BD1A58434}"/>
              </a:ext>
            </a:extLst>
          </p:cNvPr>
          <p:cNvCxnSpPr>
            <a:cxnSpLocks/>
          </p:cNvCxnSpPr>
          <p:nvPr/>
        </p:nvCxnSpPr>
        <p:spPr>
          <a:xfrm>
            <a:off x="4940457" y="3228385"/>
            <a:ext cx="6644746"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FDA5077-3D50-4447-A3F3-93DC497897BD}"/>
              </a:ext>
            </a:extLst>
          </p:cNvPr>
          <p:cNvSpPr/>
          <p:nvPr/>
        </p:nvSpPr>
        <p:spPr>
          <a:xfrm>
            <a:off x="10649637" y="3867385"/>
            <a:ext cx="935565" cy="17299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050" dirty="0">
                <a:solidFill>
                  <a:schemeClr val="bg1"/>
                </a:solidFill>
              </a:rPr>
              <a:t>PPT ONLY</a:t>
            </a:r>
          </a:p>
        </p:txBody>
      </p:sp>
      <p:sp>
        <p:nvSpPr>
          <p:cNvPr id="30" name="Rectangle 29">
            <a:extLst>
              <a:ext uri="{FF2B5EF4-FFF2-40B4-BE49-F238E27FC236}">
                <a16:creationId xmlns:a16="http://schemas.microsoft.com/office/drawing/2014/main" id="{79D5FCCF-AA46-4690-A6D8-52048E48851C}"/>
              </a:ext>
            </a:extLst>
          </p:cNvPr>
          <p:cNvSpPr/>
          <p:nvPr/>
        </p:nvSpPr>
        <p:spPr bwMode="gray">
          <a:xfrm>
            <a:off x="4938870" y="1979210"/>
            <a:ext cx="914400" cy="233570"/>
          </a:xfrm>
          <a:prstGeom prst="rect">
            <a:avLst/>
          </a:prstGeom>
          <a:solidFill>
            <a:srgbClr val="0095D3"/>
          </a:solidFill>
          <a:ln w="635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kern="0" dirty="0">
              <a:solidFill>
                <a:prstClr val="white"/>
              </a:solidFill>
              <a:latin typeface="Metropolis"/>
            </a:endParaRPr>
          </a:p>
        </p:txBody>
      </p:sp>
      <p:sp>
        <p:nvSpPr>
          <p:cNvPr id="32" name="Rectangle 31">
            <a:extLst>
              <a:ext uri="{FF2B5EF4-FFF2-40B4-BE49-F238E27FC236}">
                <a16:creationId xmlns:a16="http://schemas.microsoft.com/office/drawing/2014/main" id="{D7F05850-AC29-49AC-9D7E-35758AD74A84}"/>
              </a:ext>
            </a:extLst>
          </p:cNvPr>
          <p:cNvSpPr/>
          <p:nvPr/>
        </p:nvSpPr>
        <p:spPr bwMode="gray">
          <a:xfrm>
            <a:off x="6090694" y="1979210"/>
            <a:ext cx="914043" cy="233570"/>
          </a:xfrm>
          <a:prstGeom prst="rect">
            <a:avLst/>
          </a:prstGeom>
          <a:solidFill>
            <a:srgbClr val="003D79"/>
          </a:solidFill>
          <a:ln w="635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kern="0" dirty="0">
              <a:solidFill>
                <a:prstClr val="white"/>
              </a:solidFill>
              <a:latin typeface="Metropolis"/>
            </a:endParaRPr>
          </a:p>
        </p:txBody>
      </p:sp>
      <p:sp>
        <p:nvSpPr>
          <p:cNvPr id="34" name="Rectangle 33">
            <a:extLst>
              <a:ext uri="{FF2B5EF4-FFF2-40B4-BE49-F238E27FC236}">
                <a16:creationId xmlns:a16="http://schemas.microsoft.com/office/drawing/2014/main" id="{0F56DC4B-5B71-4844-A0F5-376326D9BAC9}"/>
              </a:ext>
            </a:extLst>
          </p:cNvPr>
          <p:cNvSpPr/>
          <p:nvPr/>
        </p:nvSpPr>
        <p:spPr bwMode="gray">
          <a:xfrm>
            <a:off x="7216756" y="1979210"/>
            <a:ext cx="914043" cy="233570"/>
          </a:xfrm>
          <a:prstGeom prst="rect">
            <a:avLst/>
          </a:prstGeom>
          <a:solidFill>
            <a:srgbClr val="006990"/>
          </a:solidFill>
          <a:ln w="635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kern="0" dirty="0">
              <a:solidFill>
                <a:prstClr val="white"/>
              </a:solidFill>
              <a:latin typeface="Metropolis"/>
            </a:endParaRPr>
          </a:p>
        </p:txBody>
      </p:sp>
      <p:sp>
        <p:nvSpPr>
          <p:cNvPr id="36" name="Rectangle 35">
            <a:extLst>
              <a:ext uri="{FF2B5EF4-FFF2-40B4-BE49-F238E27FC236}">
                <a16:creationId xmlns:a16="http://schemas.microsoft.com/office/drawing/2014/main" id="{E0B859B4-AAF0-48B4-B086-72F8DA4682FB}"/>
              </a:ext>
            </a:extLst>
          </p:cNvPr>
          <p:cNvSpPr/>
          <p:nvPr/>
        </p:nvSpPr>
        <p:spPr bwMode="gray">
          <a:xfrm>
            <a:off x="8373552" y="1979210"/>
            <a:ext cx="914043" cy="233570"/>
          </a:xfrm>
          <a:prstGeom prst="rect">
            <a:avLst/>
          </a:prstGeom>
          <a:solidFill>
            <a:srgbClr val="6DB33F"/>
          </a:solidFill>
          <a:ln w="635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kern="0" dirty="0">
              <a:solidFill>
                <a:prstClr val="white"/>
              </a:solidFill>
              <a:latin typeface="Metropolis"/>
            </a:endParaRPr>
          </a:p>
        </p:txBody>
      </p:sp>
      <p:sp>
        <p:nvSpPr>
          <p:cNvPr id="38" name="Rectangle 37">
            <a:extLst>
              <a:ext uri="{FF2B5EF4-FFF2-40B4-BE49-F238E27FC236}">
                <a16:creationId xmlns:a16="http://schemas.microsoft.com/office/drawing/2014/main" id="{45CF0626-F840-4FFD-BDC3-93E5E008BB08}"/>
              </a:ext>
            </a:extLst>
          </p:cNvPr>
          <p:cNvSpPr/>
          <p:nvPr/>
        </p:nvSpPr>
        <p:spPr bwMode="gray">
          <a:xfrm>
            <a:off x="9502718" y="1979210"/>
            <a:ext cx="914043" cy="233570"/>
          </a:xfrm>
          <a:prstGeom prst="rect">
            <a:avLst/>
          </a:prstGeom>
          <a:solidFill>
            <a:srgbClr val="AADB1E"/>
          </a:solidFill>
          <a:ln w="635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kern="0" dirty="0">
              <a:solidFill>
                <a:prstClr val="white"/>
              </a:solidFill>
              <a:latin typeface="Metropolis"/>
            </a:endParaRPr>
          </a:p>
        </p:txBody>
      </p:sp>
      <p:sp>
        <p:nvSpPr>
          <p:cNvPr id="40" name="Rectangle 39">
            <a:extLst>
              <a:ext uri="{FF2B5EF4-FFF2-40B4-BE49-F238E27FC236}">
                <a16:creationId xmlns:a16="http://schemas.microsoft.com/office/drawing/2014/main" id="{44F28B41-0407-4CF4-8084-4A0BEE76F8FA}"/>
              </a:ext>
            </a:extLst>
          </p:cNvPr>
          <p:cNvSpPr/>
          <p:nvPr/>
        </p:nvSpPr>
        <p:spPr bwMode="gray">
          <a:xfrm>
            <a:off x="10653871" y="1979210"/>
            <a:ext cx="928489" cy="233570"/>
          </a:xfrm>
          <a:prstGeom prst="rect">
            <a:avLst/>
          </a:prstGeom>
          <a:solidFill>
            <a:srgbClr val="387C2C"/>
          </a:solidFill>
          <a:ln w="635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kern="0" dirty="0">
              <a:solidFill>
                <a:prstClr val="white"/>
              </a:solidFill>
              <a:latin typeface="Metropolis"/>
            </a:endParaRPr>
          </a:p>
        </p:txBody>
      </p:sp>
      <p:sp>
        <p:nvSpPr>
          <p:cNvPr id="42" name="TextBox 41">
            <a:extLst>
              <a:ext uri="{FF2B5EF4-FFF2-40B4-BE49-F238E27FC236}">
                <a16:creationId xmlns:a16="http://schemas.microsoft.com/office/drawing/2014/main" id="{E8EE46B0-9739-4424-A836-5763F10DE960}"/>
              </a:ext>
            </a:extLst>
          </p:cNvPr>
          <p:cNvSpPr txBox="1"/>
          <p:nvPr/>
        </p:nvSpPr>
        <p:spPr>
          <a:xfrm>
            <a:off x="7203165" y="2259558"/>
            <a:ext cx="1214721" cy="161595"/>
          </a:xfrm>
          <a:prstGeom prst="rect">
            <a:avLst/>
          </a:prstGeom>
          <a:noFill/>
        </p:spPr>
        <p:txBody>
          <a:bodyPr wrap="square" lIns="0" tIns="0" rIns="0" bIns="0" rtlCol="0">
            <a:noAutofit/>
          </a:bodyPr>
          <a:lstStyle/>
          <a:p>
            <a:pPr algn="l">
              <a:lnSpc>
                <a:spcPct val="90000"/>
              </a:lnSpc>
            </a:pPr>
            <a:r>
              <a:rPr lang="en-US" sz="1200" dirty="0">
                <a:solidFill>
                  <a:srgbClr val="006990"/>
                </a:solidFill>
              </a:rPr>
              <a:t>Teal</a:t>
            </a:r>
          </a:p>
        </p:txBody>
      </p:sp>
      <p:sp>
        <p:nvSpPr>
          <p:cNvPr id="43" name="TextBox 42">
            <a:extLst>
              <a:ext uri="{FF2B5EF4-FFF2-40B4-BE49-F238E27FC236}">
                <a16:creationId xmlns:a16="http://schemas.microsoft.com/office/drawing/2014/main" id="{E23E85CB-99C4-4174-8533-EB06256C453A}"/>
              </a:ext>
            </a:extLst>
          </p:cNvPr>
          <p:cNvSpPr txBox="1"/>
          <p:nvPr/>
        </p:nvSpPr>
        <p:spPr>
          <a:xfrm>
            <a:off x="6082228" y="2259558"/>
            <a:ext cx="885085" cy="176779"/>
          </a:xfrm>
          <a:prstGeom prst="rect">
            <a:avLst/>
          </a:prstGeom>
          <a:noFill/>
        </p:spPr>
        <p:txBody>
          <a:bodyPr wrap="square" lIns="0" tIns="0" rIns="0" bIns="0" rtlCol="0">
            <a:noAutofit/>
          </a:bodyPr>
          <a:lstStyle/>
          <a:p>
            <a:pPr algn="l">
              <a:lnSpc>
                <a:spcPct val="90000"/>
              </a:lnSpc>
            </a:pPr>
            <a:r>
              <a:rPr lang="en-US" sz="1200" dirty="0">
                <a:solidFill>
                  <a:schemeClr val="accent2"/>
                </a:solidFill>
              </a:rPr>
              <a:t>Navy </a:t>
            </a:r>
          </a:p>
        </p:txBody>
      </p:sp>
      <p:sp>
        <p:nvSpPr>
          <p:cNvPr id="44" name="TextBox 43">
            <a:extLst>
              <a:ext uri="{FF2B5EF4-FFF2-40B4-BE49-F238E27FC236}">
                <a16:creationId xmlns:a16="http://schemas.microsoft.com/office/drawing/2014/main" id="{99636A04-A93B-468D-8A13-38E5B513B8C9}"/>
              </a:ext>
            </a:extLst>
          </p:cNvPr>
          <p:cNvSpPr txBox="1"/>
          <p:nvPr/>
        </p:nvSpPr>
        <p:spPr>
          <a:xfrm>
            <a:off x="4943838" y="2259558"/>
            <a:ext cx="923218" cy="232506"/>
          </a:xfrm>
          <a:prstGeom prst="rect">
            <a:avLst/>
          </a:prstGeom>
          <a:noFill/>
        </p:spPr>
        <p:txBody>
          <a:bodyPr wrap="square" lIns="0" tIns="0" rIns="0" bIns="0" rtlCol="0">
            <a:noAutofit/>
          </a:bodyPr>
          <a:lstStyle/>
          <a:p>
            <a:pPr>
              <a:lnSpc>
                <a:spcPct val="90000"/>
              </a:lnSpc>
            </a:pPr>
            <a:r>
              <a:rPr lang="en-US" sz="1200" dirty="0">
                <a:solidFill>
                  <a:schemeClr val="accent1"/>
                </a:solidFill>
              </a:rPr>
              <a:t>Bright Blue</a:t>
            </a:r>
          </a:p>
        </p:txBody>
      </p:sp>
      <p:sp>
        <p:nvSpPr>
          <p:cNvPr id="45" name="TextBox 44">
            <a:extLst>
              <a:ext uri="{FF2B5EF4-FFF2-40B4-BE49-F238E27FC236}">
                <a16:creationId xmlns:a16="http://schemas.microsoft.com/office/drawing/2014/main" id="{72F91E06-DD39-4955-917C-4BF8133A2BD8}"/>
              </a:ext>
            </a:extLst>
          </p:cNvPr>
          <p:cNvSpPr txBox="1"/>
          <p:nvPr/>
        </p:nvSpPr>
        <p:spPr>
          <a:xfrm>
            <a:off x="8367513" y="2262952"/>
            <a:ext cx="974243" cy="176779"/>
          </a:xfrm>
          <a:prstGeom prst="rect">
            <a:avLst/>
          </a:prstGeom>
          <a:noFill/>
        </p:spPr>
        <p:txBody>
          <a:bodyPr wrap="square" lIns="0" tIns="0" rIns="0" bIns="0" rtlCol="0">
            <a:noAutofit/>
          </a:bodyPr>
          <a:lstStyle/>
          <a:p>
            <a:pPr algn="l">
              <a:lnSpc>
                <a:spcPct val="90000"/>
              </a:lnSpc>
            </a:pPr>
            <a:r>
              <a:rPr lang="en-US" sz="1200" dirty="0">
                <a:solidFill>
                  <a:srgbClr val="6DB33F"/>
                </a:solidFill>
              </a:rPr>
              <a:t>Bright Green</a:t>
            </a:r>
          </a:p>
        </p:txBody>
      </p:sp>
      <p:sp>
        <p:nvSpPr>
          <p:cNvPr id="46" name="TextBox 45">
            <a:extLst>
              <a:ext uri="{FF2B5EF4-FFF2-40B4-BE49-F238E27FC236}">
                <a16:creationId xmlns:a16="http://schemas.microsoft.com/office/drawing/2014/main" id="{97EEA862-E2A4-488B-BF18-50D6685F4E21}"/>
              </a:ext>
            </a:extLst>
          </p:cNvPr>
          <p:cNvSpPr txBox="1"/>
          <p:nvPr/>
        </p:nvSpPr>
        <p:spPr>
          <a:xfrm>
            <a:off x="9498171" y="2262952"/>
            <a:ext cx="1053236" cy="176779"/>
          </a:xfrm>
          <a:prstGeom prst="rect">
            <a:avLst/>
          </a:prstGeom>
          <a:noFill/>
        </p:spPr>
        <p:txBody>
          <a:bodyPr wrap="square" lIns="0" tIns="0" rIns="0" bIns="0" rtlCol="0">
            <a:noAutofit/>
          </a:bodyPr>
          <a:lstStyle/>
          <a:p>
            <a:pPr algn="l">
              <a:lnSpc>
                <a:spcPct val="90000"/>
              </a:lnSpc>
            </a:pPr>
            <a:r>
              <a:rPr lang="en-US" sz="1200" dirty="0">
                <a:solidFill>
                  <a:srgbClr val="AADB1E"/>
                </a:solidFill>
              </a:rPr>
              <a:t>Chartreuse</a:t>
            </a:r>
          </a:p>
        </p:txBody>
      </p:sp>
      <p:sp>
        <p:nvSpPr>
          <p:cNvPr id="47" name="TextBox 46">
            <a:extLst>
              <a:ext uri="{FF2B5EF4-FFF2-40B4-BE49-F238E27FC236}">
                <a16:creationId xmlns:a16="http://schemas.microsoft.com/office/drawing/2014/main" id="{00E93A97-B5A9-4471-9C5C-E1F80F842B13}"/>
              </a:ext>
            </a:extLst>
          </p:cNvPr>
          <p:cNvSpPr txBox="1"/>
          <p:nvPr/>
        </p:nvSpPr>
        <p:spPr>
          <a:xfrm>
            <a:off x="10649638" y="2262952"/>
            <a:ext cx="982355" cy="176779"/>
          </a:xfrm>
          <a:prstGeom prst="rect">
            <a:avLst/>
          </a:prstGeom>
          <a:noFill/>
        </p:spPr>
        <p:txBody>
          <a:bodyPr wrap="square" lIns="0" tIns="0" rIns="0" bIns="0" rtlCol="0">
            <a:noAutofit/>
          </a:bodyPr>
          <a:lstStyle/>
          <a:p>
            <a:pPr algn="l">
              <a:lnSpc>
                <a:spcPct val="90000"/>
              </a:lnSpc>
            </a:pPr>
            <a:r>
              <a:rPr lang="en-US" sz="1200" dirty="0">
                <a:solidFill>
                  <a:srgbClr val="387C2C"/>
                </a:solidFill>
              </a:rPr>
              <a:t>Dark Green</a:t>
            </a:r>
          </a:p>
        </p:txBody>
      </p:sp>
      <p:sp>
        <p:nvSpPr>
          <p:cNvPr id="48" name="Rectangle 47">
            <a:extLst>
              <a:ext uri="{FF2B5EF4-FFF2-40B4-BE49-F238E27FC236}">
                <a16:creationId xmlns:a16="http://schemas.microsoft.com/office/drawing/2014/main" id="{58D429C1-8811-4727-BD8B-5FBDF9E21952}"/>
              </a:ext>
            </a:extLst>
          </p:cNvPr>
          <p:cNvSpPr/>
          <p:nvPr/>
        </p:nvSpPr>
        <p:spPr>
          <a:xfrm>
            <a:off x="4938713" y="1600200"/>
            <a:ext cx="136319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pPr algn="ctr"/>
            <a:r>
              <a:rPr lang="en-US" sz="1100" dirty="0">
                <a:solidFill>
                  <a:schemeClr val="bg1"/>
                </a:solidFill>
              </a:rPr>
              <a:t>2018 Template</a:t>
            </a:r>
          </a:p>
        </p:txBody>
      </p:sp>
      <p:cxnSp>
        <p:nvCxnSpPr>
          <p:cNvPr id="49" name="Straight Connector 48">
            <a:extLst>
              <a:ext uri="{FF2B5EF4-FFF2-40B4-BE49-F238E27FC236}">
                <a16:creationId xmlns:a16="http://schemas.microsoft.com/office/drawing/2014/main" id="{6EFB2AF9-3B30-4862-8A72-905A66485BC9}"/>
              </a:ext>
            </a:extLst>
          </p:cNvPr>
          <p:cNvCxnSpPr>
            <a:cxnSpLocks/>
          </p:cNvCxnSpPr>
          <p:nvPr/>
        </p:nvCxnSpPr>
        <p:spPr>
          <a:xfrm>
            <a:off x="4940457" y="1853064"/>
            <a:ext cx="6644746"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50062C92-9F43-4B16-ACA2-442CB0D51BD7}"/>
              </a:ext>
            </a:extLst>
          </p:cNvPr>
          <p:cNvSpPr txBox="1">
            <a:spLocks/>
          </p:cNvSpPr>
          <p:nvPr/>
        </p:nvSpPr>
        <p:spPr>
          <a:xfrm>
            <a:off x="616504" y="1591736"/>
            <a:ext cx="3879296" cy="2294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While most colors in this template have stayed the same or similar to the previous versions, there are a few major differences. </a:t>
            </a:r>
          </a:p>
          <a:p>
            <a:pPr marL="228600" indent="-228600">
              <a:lnSpc>
                <a:spcPct val="100000"/>
              </a:lnSpc>
              <a:spcBef>
                <a:spcPts val="600"/>
              </a:spcBef>
              <a:spcAft>
                <a:spcPts val="600"/>
              </a:spcAft>
              <a:buClrTx/>
              <a:buFont typeface="+mj-lt"/>
              <a:buAutoNum type="arabicPeriod"/>
            </a:pPr>
            <a:r>
              <a:rPr lang="en-US" sz="1200" dirty="0"/>
              <a:t>We have introduced Plum into the main color palette in place of Chartreuse</a:t>
            </a:r>
          </a:p>
          <a:p>
            <a:pPr marL="228600" indent="-228600">
              <a:lnSpc>
                <a:spcPct val="100000"/>
              </a:lnSpc>
              <a:spcBef>
                <a:spcPts val="600"/>
              </a:spcBef>
              <a:spcAft>
                <a:spcPts val="600"/>
              </a:spcAft>
              <a:buClrTx/>
              <a:buFont typeface="+mj-lt"/>
              <a:buAutoNum type="arabicPeriod"/>
            </a:pPr>
            <a:r>
              <a:rPr lang="en-US" sz="1200" dirty="0"/>
              <a:t>Dark Green is for </a:t>
            </a:r>
            <a:r>
              <a:rPr lang="en-US" sz="1200" b="1" dirty="0">
                <a:solidFill>
                  <a:srgbClr val="820024"/>
                </a:solidFill>
              </a:rPr>
              <a:t>PowerPoint only</a:t>
            </a:r>
          </a:p>
          <a:p>
            <a:pPr marL="228600" indent="-228600">
              <a:lnSpc>
                <a:spcPct val="100000"/>
              </a:lnSpc>
              <a:spcBef>
                <a:spcPts val="600"/>
              </a:spcBef>
              <a:spcAft>
                <a:spcPts val="600"/>
              </a:spcAft>
              <a:buClrTx/>
              <a:buFont typeface="+mj-lt"/>
              <a:buAutoNum type="arabicPeriod"/>
            </a:pPr>
            <a:r>
              <a:rPr lang="en-US" sz="1200" dirty="0"/>
              <a:t>Teal has been updated to a brighter color and renamed Aqua</a:t>
            </a:r>
          </a:p>
          <a:p>
            <a:pPr marL="228600" indent="-228600">
              <a:lnSpc>
                <a:spcPct val="100000"/>
              </a:lnSpc>
              <a:spcBef>
                <a:spcPts val="600"/>
              </a:spcBef>
              <a:spcAft>
                <a:spcPts val="600"/>
              </a:spcAft>
              <a:buClrTx/>
              <a:buFont typeface="+mj-lt"/>
              <a:buAutoNum type="arabicPeriod"/>
            </a:pPr>
            <a:r>
              <a:rPr lang="en-US" sz="1200" dirty="0"/>
              <a:t>Light Blue is no longer part of the custom color palette and </a:t>
            </a:r>
            <a:r>
              <a:rPr lang="en-US" sz="1200" b="1" dirty="0">
                <a:solidFill>
                  <a:srgbClr val="820024"/>
                </a:solidFill>
              </a:rPr>
              <a:t>should not be used</a:t>
            </a:r>
          </a:p>
          <a:p>
            <a:pPr>
              <a:lnSpc>
                <a:spcPct val="100000"/>
              </a:lnSpc>
              <a:spcBef>
                <a:spcPts val="600"/>
              </a:spcBef>
              <a:spcAft>
                <a:spcPts val="600"/>
              </a:spcAft>
              <a:buClrTx/>
              <a:buNone/>
            </a:pPr>
            <a:r>
              <a:rPr lang="en-US" sz="1200" dirty="0"/>
              <a:t>The next few slides will walk you through how to work with these colors and how these changes will affect your current decks.</a:t>
            </a:r>
          </a:p>
        </p:txBody>
      </p:sp>
    </p:spTree>
    <p:extLst>
      <p:ext uri="{BB962C8B-B14F-4D97-AF65-F5344CB8AC3E}">
        <p14:creationId xmlns:p14="http://schemas.microsoft.com/office/powerpoint/2010/main" val="343772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a:extLst>
              <a:ext uri="{FF2B5EF4-FFF2-40B4-BE49-F238E27FC236}">
                <a16:creationId xmlns:a16="http://schemas.microsoft.com/office/drawing/2014/main" id="{A7DEF38A-FAAC-49BF-BC9C-039740F02A6D}"/>
              </a:ext>
            </a:extLst>
          </p:cNvPr>
          <p:cNvSpPr>
            <a:spLocks noGrp="1"/>
          </p:cNvSpPr>
          <p:nvPr>
            <p:ph type="subTitle" idx="10"/>
          </p:nvPr>
        </p:nvSpPr>
        <p:spPr/>
        <p:txBody>
          <a:bodyPr/>
          <a:lstStyle/>
          <a:p>
            <a:r>
              <a:rPr lang="en-US" dirty="0"/>
              <a:t>Theme colors will automatically update</a:t>
            </a:r>
          </a:p>
        </p:txBody>
      </p:sp>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VMware’s Updated PowerPoint Color Palette</a:t>
            </a:r>
          </a:p>
        </p:txBody>
      </p:sp>
      <p:sp>
        <p:nvSpPr>
          <p:cNvPr id="15" name="Rectangle 14">
            <a:extLst>
              <a:ext uri="{FF2B5EF4-FFF2-40B4-BE49-F238E27FC236}">
                <a16:creationId xmlns:a16="http://schemas.microsoft.com/office/drawing/2014/main" id="{8AD4DBC4-2223-4D1C-B289-23525B68DDCD}"/>
              </a:ext>
            </a:extLst>
          </p:cNvPr>
          <p:cNvSpPr/>
          <p:nvPr/>
        </p:nvSpPr>
        <p:spPr bwMode="gray">
          <a:xfrm>
            <a:off x="4947179" y="1940615"/>
            <a:ext cx="914043" cy="23357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6" name="TextBox 15">
            <a:extLst>
              <a:ext uri="{FF2B5EF4-FFF2-40B4-BE49-F238E27FC236}">
                <a16:creationId xmlns:a16="http://schemas.microsoft.com/office/drawing/2014/main" id="{4CFD27BC-6299-4BA9-94F3-3D38A2803B06}"/>
              </a:ext>
            </a:extLst>
          </p:cNvPr>
          <p:cNvSpPr txBox="1"/>
          <p:nvPr/>
        </p:nvSpPr>
        <p:spPr>
          <a:xfrm>
            <a:off x="4951091" y="2452592"/>
            <a:ext cx="1009442" cy="451358"/>
          </a:xfrm>
          <a:prstGeom prst="rect">
            <a:avLst/>
          </a:prstGeom>
          <a:noFill/>
        </p:spPr>
        <p:txBody>
          <a:bodyPr wrap="square" lIns="0" tIns="0" rIns="0" bIns="0" rtlCol="0" anchor="t">
            <a:noAutofit/>
          </a:bodyPr>
          <a:lstStyle/>
          <a:p>
            <a:pPr>
              <a:tabLst>
                <a:tab pos="171450" algn="l"/>
              </a:tabLst>
            </a:pPr>
            <a:r>
              <a:rPr lang="en-US" sz="800" dirty="0">
                <a:solidFill>
                  <a:schemeClr val="bg1">
                    <a:lumMod val="50000"/>
                  </a:schemeClr>
                </a:solidFill>
              </a:rPr>
              <a:t>RGB: 255, 255, 255</a:t>
            </a:r>
          </a:p>
          <a:p>
            <a:r>
              <a:rPr lang="en-US" sz="800" dirty="0">
                <a:solidFill>
                  <a:schemeClr val="bg1">
                    <a:lumMod val="50000"/>
                  </a:schemeClr>
                </a:solidFill>
              </a:rPr>
              <a:t>#FFFFFF</a:t>
            </a:r>
          </a:p>
        </p:txBody>
      </p:sp>
      <p:sp>
        <p:nvSpPr>
          <p:cNvPr id="18" name="Rectangle 17">
            <a:extLst>
              <a:ext uri="{FF2B5EF4-FFF2-40B4-BE49-F238E27FC236}">
                <a16:creationId xmlns:a16="http://schemas.microsoft.com/office/drawing/2014/main" id="{CD444476-E158-49DB-ADB8-940ACF9218D5}"/>
              </a:ext>
            </a:extLst>
          </p:cNvPr>
          <p:cNvSpPr/>
          <p:nvPr/>
        </p:nvSpPr>
        <p:spPr bwMode="gray">
          <a:xfrm>
            <a:off x="6098646" y="1940615"/>
            <a:ext cx="914043" cy="23357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19" name="TextBox 18">
            <a:extLst>
              <a:ext uri="{FF2B5EF4-FFF2-40B4-BE49-F238E27FC236}">
                <a16:creationId xmlns:a16="http://schemas.microsoft.com/office/drawing/2014/main" id="{CF16D773-DD96-420C-9252-D95CBB154D84}"/>
              </a:ext>
            </a:extLst>
          </p:cNvPr>
          <p:cNvSpPr txBox="1"/>
          <p:nvPr/>
        </p:nvSpPr>
        <p:spPr>
          <a:xfrm>
            <a:off x="6098646" y="2452592"/>
            <a:ext cx="914399"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113, 112, 116</a:t>
            </a:r>
          </a:p>
          <a:p>
            <a:r>
              <a:rPr lang="en-US" sz="800">
                <a:solidFill>
                  <a:schemeClr val="bg1">
                    <a:lumMod val="50000"/>
                  </a:schemeClr>
                </a:solidFill>
              </a:rPr>
              <a:t>#717074</a:t>
            </a:r>
            <a:endParaRPr lang="en-US" sz="800" dirty="0">
              <a:solidFill>
                <a:schemeClr val="bg1">
                  <a:lumMod val="50000"/>
                </a:schemeClr>
              </a:solidFill>
            </a:endParaRPr>
          </a:p>
        </p:txBody>
      </p:sp>
      <p:sp>
        <p:nvSpPr>
          <p:cNvPr id="21" name="Rectangle 20">
            <a:extLst>
              <a:ext uri="{FF2B5EF4-FFF2-40B4-BE49-F238E27FC236}">
                <a16:creationId xmlns:a16="http://schemas.microsoft.com/office/drawing/2014/main" id="{511A4F6D-4CF9-439D-9A47-572DAB6975F9}"/>
              </a:ext>
            </a:extLst>
          </p:cNvPr>
          <p:cNvSpPr/>
          <p:nvPr/>
        </p:nvSpPr>
        <p:spPr bwMode="gray">
          <a:xfrm>
            <a:off x="7228589" y="1940615"/>
            <a:ext cx="910916" cy="23357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2" name="TextBox 21">
            <a:extLst>
              <a:ext uri="{FF2B5EF4-FFF2-40B4-BE49-F238E27FC236}">
                <a16:creationId xmlns:a16="http://schemas.microsoft.com/office/drawing/2014/main" id="{AA349B0C-2236-4CDF-AB1E-A4BE1F3878F3}"/>
              </a:ext>
            </a:extLst>
          </p:cNvPr>
          <p:cNvSpPr txBox="1"/>
          <p:nvPr/>
        </p:nvSpPr>
        <p:spPr>
          <a:xfrm>
            <a:off x="7222240" y="2452592"/>
            <a:ext cx="104087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242, 242, 242</a:t>
            </a:r>
          </a:p>
          <a:p>
            <a:r>
              <a:rPr lang="en-US" sz="800" dirty="0">
                <a:solidFill>
                  <a:schemeClr val="bg1">
                    <a:lumMod val="50000"/>
                  </a:schemeClr>
                </a:solidFill>
              </a:rPr>
              <a:t>#F2F2F2</a:t>
            </a:r>
          </a:p>
        </p:txBody>
      </p:sp>
      <p:sp>
        <p:nvSpPr>
          <p:cNvPr id="24" name="Rectangle 23">
            <a:extLst>
              <a:ext uri="{FF2B5EF4-FFF2-40B4-BE49-F238E27FC236}">
                <a16:creationId xmlns:a16="http://schemas.microsoft.com/office/drawing/2014/main" id="{31A20B0F-8D1D-4595-B372-776DAC610299}"/>
              </a:ext>
            </a:extLst>
          </p:cNvPr>
          <p:cNvSpPr/>
          <p:nvPr/>
        </p:nvSpPr>
        <p:spPr bwMode="gray">
          <a:xfrm>
            <a:off x="8380413" y="1940615"/>
            <a:ext cx="914042" cy="23357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5" name="TextBox 24">
            <a:extLst>
              <a:ext uri="{FF2B5EF4-FFF2-40B4-BE49-F238E27FC236}">
                <a16:creationId xmlns:a16="http://schemas.microsoft.com/office/drawing/2014/main" id="{61AF5522-5FEF-4E99-8EE2-343614F46517}"/>
              </a:ext>
            </a:extLst>
          </p:cNvPr>
          <p:cNvSpPr txBox="1"/>
          <p:nvPr/>
        </p:nvSpPr>
        <p:spPr>
          <a:xfrm>
            <a:off x="8385805" y="2452592"/>
            <a:ext cx="867904" cy="451358"/>
          </a:xfrm>
          <a:prstGeom prst="rect">
            <a:avLst/>
          </a:prstGeom>
          <a:noFill/>
          <a:ln>
            <a:noFill/>
          </a:ln>
        </p:spPr>
        <p:txBody>
          <a:bodyPr wrap="square" lIns="0" tIns="0" rIns="0" bIns="0" rtlCol="0" anchor="t">
            <a:noAutofit/>
          </a:bodyPr>
          <a:lstStyle/>
          <a:p>
            <a:pPr>
              <a:tabLst>
                <a:tab pos="171450" algn="l"/>
              </a:tabLst>
            </a:pPr>
            <a:r>
              <a:rPr lang="en-US" sz="800" dirty="0">
                <a:solidFill>
                  <a:schemeClr val="bg1">
                    <a:lumMod val="50000"/>
                  </a:schemeClr>
                </a:solidFill>
              </a:rPr>
              <a:t>RGB: 70, 69, 71</a:t>
            </a:r>
          </a:p>
          <a:p>
            <a:r>
              <a:rPr lang="en-US" sz="800">
                <a:solidFill>
                  <a:schemeClr val="bg1">
                    <a:lumMod val="50000"/>
                  </a:schemeClr>
                </a:solidFill>
              </a:rPr>
              <a:t>#464547</a:t>
            </a:r>
            <a:endParaRPr lang="en-US" sz="800" dirty="0">
              <a:solidFill>
                <a:schemeClr val="bg1">
                  <a:lumMod val="50000"/>
                </a:schemeClr>
              </a:solidFill>
            </a:endParaRPr>
          </a:p>
        </p:txBody>
      </p:sp>
      <p:sp>
        <p:nvSpPr>
          <p:cNvPr id="26" name="Rectangle 25">
            <a:extLst>
              <a:ext uri="{FF2B5EF4-FFF2-40B4-BE49-F238E27FC236}">
                <a16:creationId xmlns:a16="http://schemas.microsoft.com/office/drawing/2014/main" id="{B6F0B48B-EAF4-4A32-B647-7F6AA8A700C3}"/>
              </a:ext>
            </a:extLst>
          </p:cNvPr>
          <p:cNvSpPr/>
          <p:nvPr/>
        </p:nvSpPr>
        <p:spPr bwMode="gray">
          <a:xfrm>
            <a:off x="4947179" y="3555164"/>
            <a:ext cx="914400" cy="23357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27" name="TextBox 26">
            <a:extLst>
              <a:ext uri="{FF2B5EF4-FFF2-40B4-BE49-F238E27FC236}">
                <a16:creationId xmlns:a16="http://schemas.microsoft.com/office/drawing/2014/main" id="{B6E24DE6-983A-42B6-9BC3-B7EB9DD410EB}"/>
              </a:ext>
            </a:extLst>
          </p:cNvPr>
          <p:cNvSpPr txBox="1"/>
          <p:nvPr/>
        </p:nvSpPr>
        <p:spPr>
          <a:xfrm>
            <a:off x="7247830" y="4022409"/>
            <a:ext cx="816594"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0, 193, 213</a:t>
            </a:r>
          </a:p>
          <a:p>
            <a:r>
              <a:rPr lang="en-US" sz="800" dirty="0">
                <a:solidFill>
                  <a:schemeClr val="bg1">
                    <a:lumMod val="50000"/>
                  </a:schemeClr>
                </a:solidFill>
              </a:rPr>
              <a:t>#</a:t>
            </a:r>
            <a:r>
              <a:rPr lang="en-US" sz="800" spc="30" dirty="0">
                <a:solidFill>
                  <a:schemeClr val="bg1">
                    <a:lumMod val="50000"/>
                  </a:schemeClr>
                </a:solidFill>
              </a:rPr>
              <a:t>00C1D5</a:t>
            </a:r>
          </a:p>
        </p:txBody>
      </p:sp>
      <p:sp>
        <p:nvSpPr>
          <p:cNvPr id="29" name="Rectangle 28">
            <a:extLst>
              <a:ext uri="{FF2B5EF4-FFF2-40B4-BE49-F238E27FC236}">
                <a16:creationId xmlns:a16="http://schemas.microsoft.com/office/drawing/2014/main" id="{9DEF8D6A-F6C1-43D3-B378-B9C68C573D7C}"/>
              </a:ext>
            </a:extLst>
          </p:cNvPr>
          <p:cNvSpPr/>
          <p:nvPr/>
        </p:nvSpPr>
        <p:spPr bwMode="gray">
          <a:xfrm>
            <a:off x="6099003" y="3555164"/>
            <a:ext cx="914043" cy="233570"/>
          </a:xfrm>
          <a:prstGeom prst="rect">
            <a:avLst/>
          </a:prstGeom>
          <a:solidFill>
            <a:srgbClr val="003D7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0" name="TextBox 29">
            <a:extLst>
              <a:ext uri="{FF2B5EF4-FFF2-40B4-BE49-F238E27FC236}">
                <a16:creationId xmlns:a16="http://schemas.microsoft.com/office/drawing/2014/main" id="{59F85A5B-F597-4C45-8C98-C24783A548E0}"/>
              </a:ext>
            </a:extLst>
          </p:cNvPr>
          <p:cNvSpPr txBox="1"/>
          <p:nvPr/>
        </p:nvSpPr>
        <p:spPr>
          <a:xfrm>
            <a:off x="6096520" y="4022409"/>
            <a:ext cx="916526"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26, 66 138</a:t>
            </a:r>
          </a:p>
          <a:p>
            <a:r>
              <a:rPr lang="en-US" sz="800" dirty="0">
                <a:solidFill>
                  <a:schemeClr val="bg1">
                    <a:lumMod val="50000"/>
                  </a:schemeClr>
                </a:solidFill>
              </a:rPr>
              <a:t>#</a:t>
            </a:r>
            <a:r>
              <a:rPr lang="en-US" sz="800" spc="30" dirty="0">
                <a:solidFill>
                  <a:schemeClr val="bg1">
                    <a:lumMod val="50000"/>
                  </a:schemeClr>
                </a:solidFill>
              </a:rPr>
              <a:t>1A4288</a:t>
            </a:r>
          </a:p>
        </p:txBody>
      </p:sp>
      <p:sp>
        <p:nvSpPr>
          <p:cNvPr id="32" name="Rectangle 31">
            <a:extLst>
              <a:ext uri="{FF2B5EF4-FFF2-40B4-BE49-F238E27FC236}">
                <a16:creationId xmlns:a16="http://schemas.microsoft.com/office/drawing/2014/main" id="{E6362FE0-902F-4978-B8ED-1D850058CA26}"/>
              </a:ext>
            </a:extLst>
          </p:cNvPr>
          <p:cNvSpPr/>
          <p:nvPr/>
        </p:nvSpPr>
        <p:spPr bwMode="gray">
          <a:xfrm>
            <a:off x="7225065" y="3555164"/>
            <a:ext cx="914043" cy="23357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3" name="TextBox 32">
            <a:extLst>
              <a:ext uri="{FF2B5EF4-FFF2-40B4-BE49-F238E27FC236}">
                <a16:creationId xmlns:a16="http://schemas.microsoft.com/office/drawing/2014/main" id="{B590732E-8D50-49E3-8614-6BCD60A85100}"/>
              </a:ext>
            </a:extLst>
          </p:cNvPr>
          <p:cNvSpPr txBox="1"/>
          <p:nvPr/>
        </p:nvSpPr>
        <p:spPr>
          <a:xfrm>
            <a:off x="4952147" y="4022409"/>
            <a:ext cx="860356"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0. 145, 218</a:t>
            </a:r>
          </a:p>
          <a:p>
            <a:r>
              <a:rPr lang="en-US" sz="800" dirty="0">
                <a:solidFill>
                  <a:schemeClr val="bg1">
                    <a:lumMod val="50000"/>
                  </a:schemeClr>
                </a:solidFill>
              </a:rPr>
              <a:t>#</a:t>
            </a:r>
            <a:r>
              <a:rPr lang="en-US" sz="800" spc="30" dirty="0">
                <a:solidFill>
                  <a:schemeClr val="bg1">
                    <a:lumMod val="50000"/>
                  </a:schemeClr>
                </a:solidFill>
              </a:rPr>
              <a:t>0091DA</a:t>
            </a:r>
          </a:p>
        </p:txBody>
      </p:sp>
      <p:sp>
        <p:nvSpPr>
          <p:cNvPr id="35" name="Rectangle 34">
            <a:extLst>
              <a:ext uri="{FF2B5EF4-FFF2-40B4-BE49-F238E27FC236}">
                <a16:creationId xmlns:a16="http://schemas.microsoft.com/office/drawing/2014/main" id="{DB5F739D-1C58-4924-A356-F68DD1728CF7}"/>
              </a:ext>
            </a:extLst>
          </p:cNvPr>
          <p:cNvSpPr/>
          <p:nvPr/>
        </p:nvSpPr>
        <p:spPr bwMode="gray">
          <a:xfrm>
            <a:off x="8381861" y="3555164"/>
            <a:ext cx="914043" cy="233570"/>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6" name="TextBox 35">
            <a:extLst>
              <a:ext uri="{FF2B5EF4-FFF2-40B4-BE49-F238E27FC236}">
                <a16:creationId xmlns:a16="http://schemas.microsoft.com/office/drawing/2014/main" id="{23240D89-D719-47BC-8432-4BAE8F099BC6}"/>
              </a:ext>
            </a:extLst>
          </p:cNvPr>
          <p:cNvSpPr txBox="1"/>
          <p:nvPr/>
        </p:nvSpPr>
        <p:spPr>
          <a:xfrm>
            <a:off x="8381861" y="4022409"/>
            <a:ext cx="1034144"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120, 190. 32</a:t>
            </a:r>
          </a:p>
          <a:p>
            <a:r>
              <a:rPr lang="en-US" sz="800" dirty="0">
                <a:solidFill>
                  <a:schemeClr val="bg1">
                    <a:lumMod val="50000"/>
                  </a:schemeClr>
                </a:solidFill>
              </a:rPr>
              <a:t>#78BE20</a:t>
            </a:r>
            <a:endParaRPr lang="en-US" sz="800" spc="30" dirty="0">
              <a:solidFill>
                <a:schemeClr val="bg1">
                  <a:lumMod val="50000"/>
                </a:schemeClr>
              </a:solidFill>
            </a:endParaRPr>
          </a:p>
        </p:txBody>
      </p:sp>
      <p:sp>
        <p:nvSpPr>
          <p:cNvPr id="38" name="Rectangle 37">
            <a:extLst>
              <a:ext uri="{FF2B5EF4-FFF2-40B4-BE49-F238E27FC236}">
                <a16:creationId xmlns:a16="http://schemas.microsoft.com/office/drawing/2014/main" id="{447DE69F-E524-4B49-9C3A-8B0EE8B4D07F}"/>
              </a:ext>
            </a:extLst>
          </p:cNvPr>
          <p:cNvSpPr/>
          <p:nvPr/>
        </p:nvSpPr>
        <p:spPr bwMode="gray">
          <a:xfrm>
            <a:off x="9511027" y="3555164"/>
            <a:ext cx="914043" cy="233570"/>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39" name="TextBox 38">
            <a:extLst>
              <a:ext uri="{FF2B5EF4-FFF2-40B4-BE49-F238E27FC236}">
                <a16:creationId xmlns:a16="http://schemas.microsoft.com/office/drawing/2014/main" id="{8AD13B17-BE3E-4A6D-816E-C7BE60601A04}"/>
              </a:ext>
            </a:extLst>
          </p:cNvPr>
          <p:cNvSpPr txBox="1"/>
          <p:nvPr/>
        </p:nvSpPr>
        <p:spPr>
          <a:xfrm>
            <a:off x="9506480" y="4022409"/>
            <a:ext cx="91440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127,  53, 178</a:t>
            </a:r>
          </a:p>
          <a:p>
            <a:r>
              <a:rPr lang="en-US" sz="800" dirty="0">
                <a:solidFill>
                  <a:schemeClr val="bg1">
                    <a:lumMod val="50000"/>
                  </a:schemeClr>
                </a:solidFill>
              </a:rPr>
              <a:t>#7F35B2</a:t>
            </a:r>
            <a:endParaRPr lang="en-US" sz="800" spc="30" dirty="0">
              <a:solidFill>
                <a:schemeClr val="bg1">
                  <a:lumMod val="50000"/>
                </a:schemeClr>
              </a:solidFill>
            </a:endParaRPr>
          </a:p>
        </p:txBody>
      </p:sp>
      <p:sp>
        <p:nvSpPr>
          <p:cNvPr id="41" name="Rectangle 40">
            <a:extLst>
              <a:ext uri="{FF2B5EF4-FFF2-40B4-BE49-F238E27FC236}">
                <a16:creationId xmlns:a16="http://schemas.microsoft.com/office/drawing/2014/main" id="{05B43562-DDF9-4B4C-A57E-D629913A1B64}"/>
              </a:ext>
            </a:extLst>
          </p:cNvPr>
          <p:cNvSpPr/>
          <p:nvPr/>
        </p:nvSpPr>
        <p:spPr bwMode="gray">
          <a:xfrm>
            <a:off x="10662180" y="3555164"/>
            <a:ext cx="928489" cy="233570"/>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2" name="TextBox 41">
            <a:extLst>
              <a:ext uri="{FF2B5EF4-FFF2-40B4-BE49-F238E27FC236}">
                <a16:creationId xmlns:a16="http://schemas.microsoft.com/office/drawing/2014/main" id="{1F98D2B1-4669-4E42-9423-44D992FDBF18}"/>
              </a:ext>
            </a:extLst>
          </p:cNvPr>
          <p:cNvSpPr txBox="1"/>
          <p:nvPr/>
        </p:nvSpPr>
        <p:spPr>
          <a:xfrm>
            <a:off x="10672393" y="4022409"/>
            <a:ext cx="908420" cy="451358"/>
          </a:xfrm>
          <a:prstGeom prst="rect">
            <a:avLst/>
          </a:prstGeom>
          <a:noFill/>
          <a:ln>
            <a:noFill/>
          </a:ln>
        </p:spPr>
        <p:txBody>
          <a:bodyPr wrap="square" lIns="0" tIns="0" rIns="0" bIns="0" rtlCol="0" anchor="t">
            <a:noAutofit/>
          </a:bodyPr>
          <a:lstStyle/>
          <a:p>
            <a:pPr algn="l">
              <a:tabLst>
                <a:tab pos="171450" algn="l"/>
              </a:tabLst>
            </a:pPr>
            <a:r>
              <a:rPr lang="en-US" sz="800" dirty="0">
                <a:solidFill>
                  <a:schemeClr val="bg1">
                    <a:lumMod val="50000"/>
                  </a:schemeClr>
                </a:solidFill>
              </a:rPr>
              <a:t>RGB: 56, 1124, 44</a:t>
            </a:r>
          </a:p>
          <a:p>
            <a:r>
              <a:rPr lang="en-US" sz="800" dirty="0">
                <a:solidFill>
                  <a:schemeClr val="bg1">
                    <a:lumMod val="50000"/>
                  </a:schemeClr>
                </a:solidFill>
              </a:rPr>
              <a:t>#387C2C</a:t>
            </a:r>
          </a:p>
        </p:txBody>
      </p:sp>
      <p:sp>
        <p:nvSpPr>
          <p:cNvPr id="147" name="Rectangle 146">
            <a:extLst>
              <a:ext uri="{FF2B5EF4-FFF2-40B4-BE49-F238E27FC236}">
                <a16:creationId xmlns:a16="http://schemas.microsoft.com/office/drawing/2014/main" id="{135F63F6-F72A-41F0-9087-5893F788A1CF}"/>
              </a:ext>
            </a:extLst>
          </p:cNvPr>
          <p:cNvSpPr/>
          <p:nvPr/>
        </p:nvSpPr>
        <p:spPr bwMode="gray">
          <a:xfrm>
            <a:off x="4950029" y="5141015"/>
            <a:ext cx="914043" cy="23357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48" name="TextBox 147">
            <a:extLst>
              <a:ext uri="{FF2B5EF4-FFF2-40B4-BE49-F238E27FC236}">
                <a16:creationId xmlns:a16="http://schemas.microsoft.com/office/drawing/2014/main" id="{4861E4AA-6127-4805-B764-EEB4700EDB0A}"/>
              </a:ext>
            </a:extLst>
          </p:cNvPr>
          <p:cNvSpPr txBox="1"/>
          <p:nvPr/>
        </p:nvSpPr>
        <p:spPr>
          <a:xfrm>
            <a:off x="4952147" y="5674355"/>
            <a:ext cx="957585"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248, 152, 29</a:t>
            </a:r>
          </a:p>
          <a:p>
            <a:r>
              <a:rPr lang="en-US" sz="800">
                <a:solidFill>
                  <a:schemeClr val="bg1">
                    <a:lumMod val="50000"/>
                  </a:schemeClr>
                </a:solidFill>
              </a:rPr>
              <a:t>#</a:t>
            </a:r>
            <a:r>
              <a:rPr lang="en-US" sz="800" spc="30">
                <a:solidFill>
                  <a:schemeClr val="bg1">
                    <a:lumMod val="50000"/>
                  </a:schemeClr>
                </a:solidFill>
              </a:rPr>
              <a:t>F8981D</a:t>
            </a:r>
            <a:endParaRPr lang="en-US" sz="800" spc="30" dirty="0">
              <a:solidFill>
                <a:schemeClr val="bg1">
                  <a:lumMod val="50000"/>
                </a:schemeClr>
              </a:solidFill>
            </a:endParaRPr>
          </a:p>
        </p:txBody>
      </p:sp>
      <p:sp>
        <p:nvSpPr>
          <p:cNvPr id="168" name="TextBox 167">
            <a:extLst>
              <a:ext uri="{FF2B5EF4-FFF2-40B4-BE49-F238E27FC236}">
                <a16:creationId xmlns:a16="http://schemas.microsoft.com/office/drawing/2014/main" id="{9D389599-6DB1-4377-848E-D0CD79886000}"/>
              </a:ext>
            </a:extLst>
          </p:cNvPr>
          <p:cNvSpPr txBox="1"/>
          <p:nvPr/>
        </p:nvSpPr>
        <p:spPr>
          <a:xfrm>
            <a:off x="7211474" y="3835512"/>
            <a:ext cx="1214721" cy="161595"/>
          </a:xfrm>
          <a:prstGeom prst="rect">
            <a:avLst/>
          </a:prstGeom>
          <a:noFill/>
        </p:spPr>
        <p:txBody>
          <a:bodyPr wrap="square" lIns="0" tIns="0" rIns="0" bIns="0" rtlCol="0">
            <a:noAutofit/>
          </a:bodyPr>
          <a:lstStyle/>
          <a:p>
            <a:pPr algn="l">
              <a:lnSpc>
                <a:spcPct val="90000"/>
              </a:lnSpc>
            </a:pPr>
            <a:r>
              <a:rPr lang="en-US" sz="1200" dirty="0">
                <a:solidFill>
                  <a:schemeClr val="accent3"/>
                </a:solidFill>
              </a:rPr>
              <a:t>Aqua</a:t>
            </a:r>
          </a:p>
        </p:txBody>
      </p:sp>
      <p:sp>
        <p:nvSpPr>
          <p:cNvPr id="169" name="TextBox 168">
            <a:extLst>
              <a:ext uri="{FF2B5EF4-FFF2-40B4-BE49-F238E27FC236}">
                <a16:creationId xmlns:a16="http://schemas.microsoft.com/office/drawing/2014/main" id="{7B446E41-55E2-4E60-9E02-841A12264475}"/>
              </a:ext>
            </a:extLst>
          </p:cNvPr>
          <p:cNvSpPr txBox="1"/>
          <p:nvPr/>
        </p:nvSpPr>
        <p:spPr>
          <a:xfrm>
            <a:off x="6090537" y="3835512"/>
            <a:ext cx="885085" cy="176779"/>
          </a:xfrm>
          <a:prstGeom prst="rect">
            <a:avLst/>
          </a:prstGeom>
          <a:noFill/>
        </p:spPr>
        <p:txBody>
          <a:bodyPr wrap="square" lIns="0" tIns="0" rIns="0" bIns="0" rtlCol="0">
            <a:noAutofit/>
          </a:bodyPr>
          <a:lstStyle/>
          <a:p>
            <a:pPr algn="l">
              <a:lnSpc>
                <a:spcPct val="90000"/>
              </a:lnSpc>
            </a:pPr>
            <a:r>
              <a:rPr lang="en-US" sz="1200" dirty="0">
                <a:solidFill>
                  <a:schemeClr val="accent2"/>
                </a:solidFill>
              </a:rPr>
              <a:t>Indigo</a:t>
            </a:r>
          </a:p>
        </p:txBody>
      </p:sp>
      <p:sp>
        <p:nvSpPr>
          <p:cNvPr id="170" name="TextBox 169">
            <a:extLst>
              <a:ext uri="{FF2B5EF4-FFF2-40B4-BE49-F238E27FC236}">
                <a16:creationId xmlns:a16="http://schemas.microsoft.com/office/drawing/2014/main" id="{675FD2EE-CC56-48B5-B13A-34AC99745FB0}"/>
              </a:ext>
            </a:extLst>
          </p:cNvPr>
          <p:cNvSpPr txBox="1"/>
          <p:nvPr/>
        </p:nvSpPr>
        <p:spPr>
          <a:xfrm>
            <a:off x="4952147" y="3835512"/>
            <a:ext cx="923218" cy="232506"/>
          </a:xfrm>
          <a:prstGeom prst="rect">
            <a:avLst/>
          </a:prstGeom>
          <a:noFill/>
        </p:spPr>
        <p:txBody>
          <a:bodyPr wrap="square" lIns="0" tIns="0" rIns="0" bIns="0" rtlCol="0">
            <a:noAutofit/>
          </a:bodyPr>
          <a:lstStyle/>
          <a:p>
            <a:pPr>
              <a:lnSpc>
                <a:spcPct val="90000"/>
              </a:lnSpc>
            </a:pPr>
            <a:r>
              <a:rPr lang="en-US" sz="1200" dirty="0">
                <a:solidFill>
                  <a:schemeClr val="accent1"/>
                </a:solidFill>
              </a:rPr>
              <a:t>Ocean</a:t>
            </a:r>
          </a:p>
        </p:txBody>
      </p:sp>
      <p:sp>
        <p:nvSpPr>
          <p:cNvPr id="172" name="TextBox 171">
            <a:extLst>
              <a:ext uri="{FF2B5EF4-FFF2-40B4-BE49-F238E27FC236}">
                <a16:creationId xmlns:a16="http://schemas.microsoft.com/office/drawing/2014/main" id="{24FD77DE-8685-48ED-A5C8-B7968A7EEF08}"/>
              </a:ext>
            </a:extLst>
          </p:cNvPr>
          <p:cNvSpPr txBox="1"/>
          <p:nvPr/>
        </p:nvSpPr>
        <p:spPr>
          <a:xfrm>
            <a:off x="8375822" y="3838906"/>
            <a:ext cx="974243" cy="176779"/>
          </a:xfrm>
          <a:prstGeom prst="rect">
            <a:avLst/>
          </a:prstGeom>
          <a:noFill/>
        </p:spPr>
        <p:txBody>
          <a:bodyPr wrap="square" lIns="0" tIns="0" rIns="0" bIns="0" rtlCol="0">
            <a:noAutofit/>
          </a:bodyPr>
          <a:lstStyle/>
          <a:p>
            <a:pPr algn="l">
              <a:lnSpc>
                <a:spcPct val="90000"/>
              </a:lnSpc>
            </a:pPr>
            <a:r>
              <a:rPr lang="en-US" sz="1200" dirty="0">
                <a:solidFill>
                  <a:schemeClr val="accent4"/>
                </a:solidFill>
              </a:rPr>
              <a:t>Leaf</a:t>
            </a:r>
          </a:p>
        </p:txBody>
      </p:sp>
      <p:sp>
        <p:nvSpPr>
          <p:cNvPr id="173" name="TextBox 172">
            <a:extLst>
              <a:ext uri="{FF2B5EF4-FFF2-40B4-BE49-F238E27FC236}">
                <a16:creationId xmlns:a16="http://schemas.microsoft.com/office/drawing/2014/main" id="{79BB9CC6-B73F-4197-9A4E-1270C1287844}"/>
              </a:ext>
            </a:extLst>
          </p:cNvPr>
          <p:cNvSpPr txBox="1"/>
          <p:nvPr/>
        </p:nvSpPr>
        <p:spPr>
          <a:xfrm>
            <a:off x="9506480" y="3838906"/>
            <a:ext cx="1053236" cy="176779"/>
          </a:xfrm>
          <a:prstGeom prst="rect">
            <a:avLst/>
          </a:prstGeom>
          <a:noFill/>
        </p:spPr>
        <p:txBody>
          <a:bodyPr wrap="square" lIns="0" tIns="0" rIns="0" bIns="0" rtlCol="0">
            <a:noAutofit/>
          </a:bodyPr>
          <a:lstStyle/>
          <a:p>
            <a:pPr algn="l">
              <a:lnSpc>
                <a:spcPct val="90000"/>
              </a:lnSpc>
            </a:pPr>
            <a:r>
              <a:rPr lang="en-US" sz="1200" dirty="0">
                <a:solidFill>
                  <a:schemeClr val="accent5"/>
                </a:solidFill>
              </a:rPr>
              <a:t>Plum</a:t>
            </a:r>
          </a:p>
        </p:txBody>
      </p:sp>
      <p:sp>
        <p:nvSpPr>
          <p:cNvPr id="174" name="TextBox 173">
            <a:extLst>
              <a:ext uri="{FF2B5EF4-FFF2-40B4-BE49-F238E27FC236}">
                <a16:creationId xmlns:a16="http://schemas.microsoft.com/office/drawing/2014/main" id="{4146B9D5-C6BD-4EA0-AE69-1153609F506B}"/>
              </a:ext>
            </a:extLst>
          </p:cNvPr>
          <p:cNvSpPr txBox="1"/>
          <p:nvPr/>
        </p:nvSpPr>
        <p:spPr>
          <a:xfrm>
            <a:off x="10657946" y="3838906"/>
            <a:ext cx="982355" cy="176779"/>
          </a:xfrm>
          <a:prstGeom prst="rect">
            <a:avLst/>
          </a:prstGeom>
          <a:noFill/>
        </p:spPr>
        <p:txBody>
          <a:bodyPr wrap="square" lIns="0" tIns="0" rIns="0" bIns="0" rtlCol="0">
            <a:noAutofit/>
          </a:bodyPr>
          <a:lstStyle/>
          <a:p>
            <a:pPr algn="l">
              <a:lnSpc>
                <a:spcPct val="90000"/>
              </a:lnSpc>
            </a:pPr>
            <a:r>
              <a:rPr lang="en-US" sz="1200" dirty="0">
                <a:solidFill>
                  <a:schemeClr val="accent6"/>
                </a:solidFill>
              </a:rPr>
              <a:t>Dark Green</a:t>
            </a:r>
          </a:p>
        </p:txBody>
      </p:sp>
      <p:sp>
        <p:nvSpPr>
          <p:cNvPr id="175" name="TextBox 174">
            <a:extLst>
              <a:ext uri="{FF2B5EF4-FFF2-40B4-BE49-F238E27FC236}">
                <a16:creationId xmlns:a16="http://schemas.microsoft.com/office/drawing/2014/main" id="{61066F67-D36B-49EF-9873-2F97559DFA16}"/>
              </a:ext>
            </a:extLst>
          </p:cNvPr>
          <p:cNvSpPr txBox="1"/>
          <p:nvPr/>
        </p:nvSpPr>
        <p:spPr>
          <a:xfrm>
            <a:off x="4945144"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F8981D"/>
                </a:solidFill>
              </a:rPr>
              <a:t>Tangerine</a:t>
            </a:r>
          </a:p>
        </p:txBody>
      </p:sp>
      <p:sp>
        <p:nvSpPr>
          <p:cNvPr id="177" name="Rectangle 176">
            <a:extLst>
              <a:ext uri="{FF2B5EF4-FFF2-40B4-BE49-F238E27FC236}">
                <a16:creationId xmlns:a16="http://schemas.microsoft.com/office/drawing/2014/main" id="{D709DDE6-06F9-491C-AF71-BE9059E93AB1}"/>
              </a:ext>
            </a:extLst>
          </p:cNvPr>
          <p:cNvSpPr/>
          <p:nvPr/>
        </p:nvSpPr>
        <p:spPr bwMode="gray">
          <a:xfrm>
            <a:off x="6099355" y="5141015"/>
            <a:ext cx="914043" cy="23357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78" name="TextBox 177">
            <a:extLst>
              <a:ext uri="{FF2B5EF4-FFF2-40B4-BE49-F238E27FC236}">
                <a16:creationId xmlns:a16="http://schemas.microsoft.com/office/drawing/2014/main" id="{59C49575-45DC-40CB-AEC6-025821D02326}"/>
              </a:ext>
            </a:extLst>
          </p:cNvPr>
          <p:cNvSpPr txBox="1"/>
          <p:nvPr/>
        </p:nvSpPr>
        <p:spPr>
          <a:xfrm>
            <a:off x="6094412" y="5674355"/>
            <a:ext cx="918633" cy="451358"/>
          </a:xfrm>
          <a:prstGeom prst="rect">
            <a:avLst/>
          </a:prstGeom>
          <a:noFill/>
        </p:spPr>
        <p:txBody>
          <a:bodyPr wrap="square" lIns="0" tIns="0" rIns="0" bIns="0" rtlCol="0" anchor="t">
            <a:noAutofit/>
          </a:bodyPr>
          <a:lstStyle/>
          <a:p>
            <a:pPr algn="l">
              <a:tabLst>
                <a:tab pos="171450" algn="l"/>
              </a:tabLst>
            </a:pPr>
            <a:r>
              <a:rPr lang="en-US" sz="800" dirty="0">
                <a:solidFill>
                  <a:schemeClr val="bg1">
                    <a:lumMod val="50000"/>
                  </a:schemeClr>
                </a:solidFill>
              </a:rPr>
              <a:t>RGB: 130, 0, 36</a:t>
            </a:r>
          </a:p>
          <a:p>
            <a:r>
              <a:rPr lang="en-US" sz="800">
                <a:solidFill>
                  <a:schemeClr val="bg1">
                    <a:lumMod val="50000"/>
                  </a:schemeClr>
                </a:solidFill>
              </a:rPr>
              <a:t>#</a:t>
            </a:r>
            <a:r>
              <a:rPr lang="en-US" sz="800" spc="30">
                <a:solidFill>
                  <a:schemeClr val="bg1">
                    <a:lumMod val="50000"/>
                  </a:schemeClr>
                </a:solidFill>
              </a:rPr>
              <a:t>820024</a:t>
            </a:r>
            <a:endParaRPr lang="en-US" sz="800" spc="30" dirty="0">
              <a:solidFill>
                <a:schemeClr val="bg1">
                  <a:lumMod val="50000"/>
                </a:schemeClr>
              </a:solidFill>
            </a:endParaRPr>
          </a:p>
        </p:txBody>
      </p:sp>
      <p:sp>
        <p:nvSpPr>
          <p:cNvPr id="179" name="TextBox 178">
            <a:extLst>
              <a:ext uri="{FF2B5EF4-FFF2-40B4-BE49-F238E27FC236}">
                <a16:creationId xmlns:a16="http://schemas.microsoft.com/office/drawing/2014/main" id="{9779F141-A660-464F-82E1-7CA1C82CA3C2}"/>
              </a:ext>
            </a:extLst>
          </p:cNvPr>
          <p:cNvSpPr txBox="1"/>
          <p:nvPr/>
        </p:nvSpPr>
        <p:spPr>
          <a:xfrm>
            <a:off x="6099355" y="5485724"/>
            <a:ext cx="780351" cy="163291"/>
          </a:xfrm>
          <a:prstGeom prst="rect">
            <a:avLst/>
          </a:prstGeom>
          <a:noFill/>
        </p:spPr>
        <p:txBody>
          <a:bodyPr wrap="square" lIns="0" tIns="0" rIns="0" bIns="0" rtlCol="0">
            <a:noAutofit/>
          </a:bodyPr>
          <a:lstStyle/>
          <a:p>
            <a:pPr algn="l">
              <a:lnSpc>
                <a:spcPct val="90000"/>
              </a:lnSpc>
            </a:pPr>
            <a:r>
              <a:rPr lang="en-US" sz="1200" dirty="0">
                <a:solidFill>
                  <a:srgbClr val="820024"/>
                </a:solidFill>
              </a:rPr>
              <a:t>Crimson </a:t>
            </a:r>
          </a:p>
        </p:txBody>
      </p:sp>
      <p:sp>
        <p:nvSpPr>
          <p:cNvPr id="239" name="TextBox 238">
            <a:extLst>
              <a:ext uri="{FF2B5EF4-FFF2-40B4-BE49-F238E27FC236}">
                <a16:creationId xmlns:a16="http://schemas.microsoft.com/office/drawing/2014/main" id="{DC96EF2F-BD9B-418D-8AA5-7B08BDBCC984}"/>
              </a:ext>
            </a:extLst>
          </p:cNvPr>
          <p:cNvSpPr txBox="1"/>
          <p:nvPr/>
        </p:nvSpPr>
        <p:spPr>
          <a:xfrm>
            <a:off x="8387655"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Soft Black</a:t>
            </a:r>
          </a:p>
        </p:txBody>
      </p:sp>
      <p:sp>
        <p:nvSpPr>
          <p:cNvPr id="240" name="TextBox 239">
            <a:extLst>
              <a:ext uri="{FF2B5EF4-FFF2-40B4-BE49-F238E27FC236}">
                <a16:creationId xmlns:a16="http://schemas.microsoft.com/office/drawing/2014/main" id="{B48EFC4A-3DDD-4E1F-AD6E-0E18E1036E76}"/>
              </a:ext>
            </a:extLst>
          </p:cNvPr>
          <p:cNvSpPr txBox="1"/>
          <p:nvPr/>
        </p:nvSpPr>
        <p:spPr>
          <a:xfrm>
            <a:off x="7232823" y="2268596"/>
            <a:ext cx="1214721" cy="180019"/>
          </a:xfrm>
          <a:prstGeom prst="rect">
            <a:avLst/>
          </a:prstGeom>
          <a:noFill/>
        </p:spPr>
        <p:txBody>
          <a:bodyPr wrap="square" lIns="0" tIns="0" rIns="0" bIns="0" rtlCol="0">
            <a:noAutofit/>
          </a:bodyPr>
          <a:lstStyle/>
          <a:p>
            <a:pPr algn="l">
              <a:lnSpc>
                <a:spcPct val="90000"/>
              </a:lnSpc>
            </a:pPr>
            <a:r>
              <a:rPr lang="en-US" sz="1200" dirty="0">
                <a:solidFill>
                  <a:schemeClr val="tx2"/>
                </a:solidFill>
              </a:rPr>
              <a:t>Light Gray</a:t>
            </a:r>
          </a:p>
        </p:txBody>
      </p:sp>
      <p:sp>
        <p:nvSpPr>
          <p:cNvPr id="241" name="TextBox 240">
            <a:extLst>
              <a:ext uri="{FF2B5EF4-FFF2-40B4-BE49-F238E27FC236}">
                <a16:creationId xmlns:a16="http://schemas.microsoft.com/office/drawing/2014/main" id="{4302ABD1-CFA2-42CA-9A75-30BF492D87EA}"/>
              </a:ext>
            </a:extLst>
          </p:cNvPr>
          <p:cNvSpPr txBox="1"/>
          <p:nvPr/>
        </p:nvSpPr>
        <p:spPr>
          <a:xfrm>
            <a:off x="6090179"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Gray</a:t>
            </a:r>
          </a:p>
        </p:txBody>
      </p:sp>
      <p:sp>
        <p:nvSpPr>
          <p:cNvPr id="242" name="TextBox 241">
            <a:extLst>
              <a:ext uri="{FF2B5EF4-FFF2-40B4-BE49-F238E27FC236}">
                <a16:creationId xmlns:a16="http://schemas.microsoft.com/office/drawing/2014/main" id="{03DC4BAB-A861-4F52-87F8-A743962280B7}"/>
              </a:ext>
            </a:extLst>
          </p:cNvPr>
          <p:cNvSpPr txBox="1"/>
          <p:nvPr/>
        </p:nvSpPr>
        <p:spPr>
          <a:xfrm>
            <a:off x="4948960" y="2268596"/>
            <a:ext cx="1214721" cy="129219"/>
          </a:xfrm>
          <a:prstGeom prst="rect">
            <a:avLst/>
          </a:prstGeom>
          <a:noFill/>
        </p:spPr>
        <p:txBody>
          <a:bodyPr wrap="square" lIns="0" tIns="0" rIns="0" bIns="0" rtlCol="0">
            <a:noAutofit/>
          </a:bodyPr>
          <a:lstStyle/>
          <a:p>
            <a:pPr algn="l">
              <a:lnSpc>
                <a:spcPct val="90000"/>
              </a:lnSpc>
            </a:pPr>
            <a:r>
              <a:rPr lang="en-US" sz="1200" dirty="0">
                <a:solidFill>
                  <a:schemeClr val="tx2"/>
                </a:solidFill>
              </a:rPr>
              <a:t>White</a:t>
            </a:r>
          </a:p>
        </p:txBody>
      </p:sp>
      <p:grpSp>
        <p:nvGrpSpPr>
          <p:cNvPr id="3" name="Group 2">
            <a:extLst>
              <a:ext uri="{FF2B5EF4-FFF2-40B4-BE49-F238E27FC236}">
                <a16:creationId xmlns:a16="http://schemas.microsoft.com/office/drawing/2014/main" id="{77DA224F-A35F-410F-97BF-B6426A1B3DC7}"/>
              </a:ext>
            </a:extLst>
          </p:cNvPr>
          <p:cNvGrpSpPr/>
          <p:nvPr/>
        </p:nvGrpSpPr>
        <p:grpSpPr bwMode="gray">
          <a:xfrm>
            <a:off x="622602" y="3429000"/>
            <a:ext cx="1814211" cy="1682688"/>
            <a:chOff x="615318" y="1587926"/>
            <a:chExt cx="2455095" cy="2277111"/>
          </a:xfrm>
        </p:grpSpPr>
        <p:sp>
          <p:nvSpPr>
            <p:cNvPr id="68" name="Rounded Rectangle 8">
              <a:extLst>
                <a:ext uri="{FF2B5EF4-FFF2-40B4-BE49-F238E27FC236}">
                  <a16:creationId xmlns:a16="http://schemas.microsoft.com/office/drawing/2014/main" id="{0FCDB61A-4F17-469E-9BA2-C9F7E2EA96DB}"/>
                </a:ext>
              </a:extLst>
            </p:cNvPr>
            <p:cNvSpPr/>
            <p:nvPr/>
          </p:nvSpPr>
          <p:spPr bwMode="gray">
            <a:xfrm>
              <a:off x="615318" y="1587926"/>
              <a:ext cx="2455095" cy="2277111"/>
            </a:xfrm>
            <a:prstGeom prst="roundRect">
              <a:avLst>
                <a:gd name="adj" fmla="val 1583"/>
              </a:avLst>
            </a:prstGeom>
            <a:solidFill>
              <a:srgbClr val="EFF1F3"/>
            </a:solidFill>
            <a:ln w="6350">
              <a:solidFill>
                <a:schemeClr val="bg1">
                  <a:lumMod val="75000"/>
                </a:schemeClr>
              </a:solidFill>
            </a:ln>
            <a:effectLst>
              <a:outerShdw blurRad="635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69" name="Group 68">
              <a:extLst>
                <a:ext uri="{FF2B5EF4-FFF2-40B4-BE49-F238E27FC236}">
                  <a16:creationId xmlns:a16="http://schemas.microsoft.com/office/drawing/2014/main" id="{49D6933C-9B29-4CD1-A320-58D640023865}"/>
                </a:ext>
              </a:extLst>
            </p:cNvPr>
            <p:cNvGrpSpPr/>
            <p:nvPr/>
          </p:nvGrpSpPr>
          <p:grpSpPr bwMode="gray">
            <a:xfrm>
              <a:off x="733536" y="2003726"/>
              <a:ext cx="2217671" cy="192155"/>
              <a:chOff x="6781234" y="2286233"/>
              <a:chExt cx="4009688" cy="347428"/>
            </a:xfrm>
          </p:grpSpPr>
          <p:sp>
            <p:nvSpPr>
              <p:cNvPr id="151" name="Rounded Rectangle 1">
                <a:extLst>
                  <a:ext uri="{FF2B5EF4-FFF2-40B4-BE49-F238E27FC236}">
                    <a16:creationId xmlns:a16="http://schemas.microsoft.com/office/drawing/2014/main" id="{570E3FC4-09CA-4EBF-A583-54FF24D11905}"/>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2" name="Rounded Rectangle 14">
                <a:extLst>
                  <a:ext uri="{FF2B5EF4-FFF2-40B4-BE49-F238E27FC236}">
                    <a16:creationId xmlns:a16="http://schemas.microsoft.com/office/drawing/2014/main" id="{A0EF3161-F4C6-4CBE-BB91-F635541D7692}"/>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3" name="Rounded Rectangle 15">
                <a:extLst>
                  <a:ext uri="{FF2B5EF4-FFF2-40B4-BE49-F238E27FC236}">
                    <a16:creationId xmlns:a16="http://schemas.microsoft.com/office/drawing/2014/main" id="{8AEDD2AF-FA6A-4949-A86E-1C82FD2F3EC8}"/>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4" name="Rounded Rectangle 16">
                <a:extLst>
                  <a:ext uri="{FF2B5EF4-FFF2-40B4-BE49-F238E27FC236}">
                    <a16:creationId xmlns:a16="http://schemas.microsoft.com/office/drawing/2014/main" id="{C781F509-062C-4078-9DCB-A0029CBC030F}"/>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5" name="Rounded Rectangle 17">
                <a:extLst>
                  <a:ext uri="{FF2B5EF4-FFF2-40B4-BE49-F238E27FC236}">
                    <a16:creationId xmlns:a16="http://schemas.microsoft.com/office/drawing/2014/main" id="{1D30D5C6-9CCA-4B9D-A86A-C2AF8EC0CBDC}"/>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6" name="Rounded Rectangle 19">
                <a:extLst>
                  <a:ext uri="{FF2B5EF4-FFF2-40B4-BE49-F238E27FC236}">
                    <a16:creationId xmlns:a16="http://schemas.microsoft.com/office/drawing/2014/main" id="{02BABD64-A93F-46A6-952B-95B128B7DAEB}"/>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7" name="Rounded Rectangle 20">
                <a:extLst>
                  <a:ext uri="{FF2B5EF4-FFF2-40B4-BE49-F238E27FC236}">
                    <a16:creationId xmlns:a16="http://schemas.microsoft.com/office/drawing/2014/main" id="{FCD9886E-A6A4-4992-9245-B110060B60FA}"/>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8" name="Rounded Rectangle 21">
                <a:extLst>
                  <a:ext uri="{FF2B5EF4-FFF2-40B4-BE49-F238E27FC236}">
                    <a16:creationId xmlns:a16="http://schemas.microsoft.com/office/drawing/2014/main" id="{8424B5FE-88CD-459E-9C4B-12CEAF98065E}"/>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9" name="Rounded Rectangle 22">
                <a:extLst>
                  <a:ext uri="{FF2B5EF4-FFF2-40B4-BE49-F238E27FC236}">
                    <a16:creationId xmlns:a16="http://schemas.microsoft.com/office/drawing/2014/main" id="{99FE4349-8747-4BD3-A8B9-0B6B1A299330}"/>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0" name="Rounded Rectangle 23">
                <a:extLst>
                  <a:ext uri="{FF2B5EF4-FFF2-40B4-BE49-F238E27FC236}">
                    <a16:creationId xmlns:a16="http://schemas.microsoft.com/office/drawing/2014/main" id="{A04C38D5-B828-467A-B0A0-3FB3F94C2A22}"/>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70" name="Group 69">
              <a:extLst>
                <a:ext uri="{FF2B5EF4-FFF2-40B4-BE49-F238E27FC236}">
                  <a16:creationId xmlns:a16="http://schemas.microsoft.com/office/drawing/2014/main" id="{8A720672-50C9-4464-8D14-2FE0B01C5394}"/>
                </a:ext>
              </a:extLst>
            </p:cNvPr>
            <p:cNvGrpSpPr/>
            <p:nvPr/>
          </p:nvGrpSpPr>
          <p:grpSpPr bwMode="gray">
            <a:xfrm>
              <a:off x="733536" y="2268167"/>
              <a:ext cx="2217671" cy="951931"/>
              <a:chOff x="6781234" y="2764360"/>
              <a:chExt cx="4009688" cy="1721151"/>
            </a:xfrm>
          </p:grpSpPr>
          <p:sp>
            <p:nvSpPr>
              <p:cNvPr id="83" name="Rectangle 82">
                <a:extLst>
                  <a:ext uri="{FF2B5EF4-FFF2-40B4-BE49-F238E27FC236}">
                    <a16:creationId xmlns:a16="http://schemas.microsoft.com/office/drawing/2014/main" id="{D0C6D54C-376E-4612-9062-9D45D6697232}"/>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Rectangle 83">
                <a:extLst>
                  <a:ext uri="{FF2B5EF4-FFF2-40B4-BE49-F238E27FC236}">
                    <a16:creationId xmlns:a16="http://schemas.microsoft.com/office/drawing/2014/main" id="{EC8E7FF2-241A-4F3A-A2D1-31CD3B1EB37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5" name="Rectangle 84">
                <a:extLst>
                  <a:ext uri="{FF2B5EF4-FFF2-40B4-BE49-F238E27FC236}">
                    <a16:creationId xmlns:a16="http://schemas.microsoft.com/office/drawing/2014/main" id="{48136322-72E1-48AB-913B-8C0378A4379C}"/>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6" name="Rectangle 85">
                <a:extLst>
                  <a:ext uri="{FF2B5EF4-FFF2-40B4-BE49-F238E27FC236}">
                    <a16:creationId xmlns:a16="http://schemas.microsoft.com/office/drawing/2014/main" id="{7EBC4D6B-3E1B-4CD0-8E15-C8C38504845E}"/>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Rectangle 86">
                <a:extLst>
                  <a:ext uri="{FF2B5EF4-FFF2-40B4-BE49-F238E27FC236}">
                    <a16:creationId xmlns:a16="http://schemas.microsoft.com/office/drawing/2014/main" id="{78197E26-C3CE-4D19-B882-163485861B59}"/>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8" name="Rectangle 87">
                <a:extLst>
                  <a:ext uri="{FF2B5EF4-FFF2-40B4-BE49-F238E27FC236}">
                    <a16:creationId xmlns:a16="http://schemas.microsoft.com/office/drawing/2014/main" id="{A95B39F1-D112-4715-BE4A-2D7D5BF19218}"/>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Rectangle 88">
                <a:extLst>
                  <a:ext uri="{FF2B5EF4-FFF2-40B4-BE49-F238E27FC236}">
                    <a16:creationId xmlns:a16="http://schemas.microsoft.com/office/drawing/2014/main" id="{5E645063-64CE-4BE6-ADF5-5C42A72687C9}"/>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0" name="Rectangle 89">
                <a:extLst>
                  <a:ext uri="{FF2B5EF4-FFF2-40B4-BE49-F238E27FC236}">
                    <a16:creationId xmlns:a16="http://schemas.microsoft.com/office/drawing/2014/main" id="{DDEA8113-1FAA-42CC-9242-6BFDCEED0628}"/>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1" name="Rectangle 90">
                <a:extLst>
                  <a:ext uri="{FF2B5EF4-FFF2-40B4-BE49-F238E27FC236}">
                    <a16:creationId xmlns:a16="http://schemas.microsoft.com/office/drawing/2014/main" id="{D32FB063-AC35-469D-B48F-F1261820D867}"/>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2" name="Rectangle 91">
                <a:extLst>
                  <a:ext uri="{FF2B5EF4-FFF2-40B4-BE49-F238E27FC236}">
                    <a16:creationId xmlns:a16="http://schemas.microsoft.com/office/drawing/2014/main" id="{266EB46F-79A2-4120-8878-A530B6ABDCE3}"/>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3" name="Rectangle 92">
                <a:extLst>
                  <a:ext uri="{FF2B5EF4-FFF2-40B4-BE49-F238E27FC236}">
                    <a16:creationId xmlns:a16="http://schemas.microsoft.com/office/drawing/2014/main" id="{E86B17D2-F22D-458C-83BD-ED1E512B93EE}"/>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4" name="Rectangle 93">
                <a:extLst>
                  <a:ext uri="{FF2B5EF4-FFF2-40B4-BE49-F238E27FC236}">
                    <a16:creationId xmlns:a16="http://schemas.microsoft.com/office/drawing/2014/main" id="{9B943540-7434-4771-880F-C71913577B8C}"/>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5" name="Rectangle 94">
                <a:extLst>
                  <a:ext uri="{FF2B5EF4-FFF2-40B4-BE49-F238E27FC236}">
                    <a16:creationId xmlns:a16="http://schemas.microsoft.com/office/drawing/2014/main" id="{E06615BD-0319-4781-9A5C-742DDCE97C88}"/>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6" name="Rectangle 95">
                <a:extLst>
                  <a:ext uri="{FF2B5EF4-FFF2-40B4-BE49-F238E27FC236}">
                    <a16:creationId xmlns:a16="http://schemas.microsoft.com/office/drawing/2014/main" id="{380ADE62-8E57-46DE-9E4C-5717017EADC2}"/>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7" name="Rectangle 96">
                <a:extLst>
                  <a:ext uri="{FF2B5EF4-FFF2-40B4-BE49-F238E27FC236}">
                    <a16:creationId xmlns:a16="http://schemas.microsoft.com/office/drawing/2014/main" id="{A5A3BE30-B9F0-4231-9E28-BB18AA20B26B}"/>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8" name="Rectangle 97">
                <a:extLst>
                  <a:ext uri="{FF2B5EF4-FFF2-40B4-BE49-F238E27FC236}">
                    <a16:creationId xmlns:a16="http://schemas.microsoft.com/office/drawing/2014/main" id="{8CC6405F-6A01-4E67-B797-C1687358E740}"/>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9" name="Rectangle 98">
                <a:extLst>
                  <a:ext uri="{FF2B5EF4-FFF2-40B4-BE49-F238E27FC236}">
                    <a16:creationId xmlns:a16="http://schemas.microsoft.com/office/drawing/2014/main" id="{BEDF380D-3FB3-4751-B5E1-670DCB1DD9D3}"/>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0" name="Rectangle 99">
                <a:extLst>
                  <a:ext uri="{FF2B5EF4-FFF2-40B4-BE49-F238E27FC236}">
                    <a16:creationId xmlns:a16="http://schemas.microsoft.com/office/drawing/2014/main" id="{4374982B-A499-4286-B1A6-CF607FB52E0D}"/>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1" name="Rectangle 100">
                <a:extLst>
                  <a:ext uri="{FF2B5EF4-FFF2-40B4-BE49-F238E27FC236}">
                    <a16:creationId xmlns:a16="http://schemas.microsoft.com/office/drawing/2014/main" id="{6472CBBE-A730-4555-91BF-E00EC817C088}"/>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2" name="Rectangle 101">
                <a:extLst>
                  <a:ext uri="{FF2B5EF4-FFF2-40B4-BE49-F238E27FC236}">
                    <a16:creationId xmlns:a16="http://schemas.microsoft.com/office/drawing/2014/main" id="{343AF54E-74F8-4CFB-B76C-7B87A802A39D}"/>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3" name="Rectangle 102">
                <a:extLst>
                  <a:ext uri="{FF2B5EF4-FFF2-40B4-BE49-F238E27FC236}">
                    <a16:creationId xmlns:a16="http://schemas.microsoft.com/office/drawing/2014/main" id="{0CA5DF88-B217-484B-B913-A321805048C8}"/>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4" name="Rectangle 103">
                <a:extLst>
                  <a:ext uri="{FF2B5EF4-FFF2-40B4-BE49-F238E27FC236}">
                    <a16:creationId xmlns:a16="http://schemas.microsoft.com/office/drawing/2014/main" id="{E15A12B2-9C67-4BC8-89C4-0659CF574288}"/>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5" name="Rectangle 104">
                <a:extLst>
                  <a:ext uri="{FF2B5EF4-FFF2-40B4-BE49-F238E27FC236}">
                    <a16:creationId xmlns:a16="http://schemas.microsoft.com/office/drawing/2014/main" id="{A55E38C2-5BBA-421F-B510-22FF5E441DFE}"/>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6" name="Rectangle 105">
                <a:extLst>
                  <a:ext uri="{FF2B5EF4-FFF2-40B4-BE49-F238E27FC236}">
                    <a16:creationId xmlns:a16="http://schemas.microsoft.com/office/drawing/2014/main" id="{D03BB0CB-ACB6-4D28-BEE7-B7FB180A028E}"/>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7" name="Rectangle 106">
                <a:extLst>
                  <a:ext uri="{FF2B5EF4-FFF2-40B4-BE49-F238E27FC236}">
                    <a16:creationId xmlns:a16="http://schemas.microsoft.com/office/drawing/2014/main" id="{AE9B61A5-62D3-4A87-811A-73FDE86670AA}"/>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8" name="Rectangle 107">
                <a:extLst>
                  <a:ext uri="{FF2B5EF4-FFF2-40B4-BE49-F238E27FC236}">
                    <a16:creationId xmlns:a16="http://schemas.microsoft.com/office/drawing/2014/main" id="{F0B0D3C5-E9A7-41FD-AA39-95FAA1F026E2}"/>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9" name="Rectangle 108">
                <a:extLst>
                  <a:ext uri="{FF2B5EF4-FFF2-40B4-BE49-F238E27FC236}">
                    <a16:creationId xmlns:a16="http://schemas.microsoft.com/office/drawing/2014/main" id="{17E4CD23-893C-4D5D-8F6D-FD206569BC4E}"/>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0" name="Rectangle 109">
                <a:extLst>
                  <a:ext uri="{FF2B5EF4-FFF2-40B4-BE49-F238E27FC236}">
                    <a16:creationId xmlns:a16="http://schemas.microsoft.com/office/drawing/2014/main" id="{9A53D648-026E-4DB1-B432-9E28A20FADD2}"/>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1" name="Rectangle 110">
                <a:extLst>
                  <a:ext uri="{FF2B5EF4-FFF2-40B4-BE49-F238E27FC236}">
                    <a16:creationId xmlns:a16="http://schemas.microsoft.com/office/drawing/2014/main" id="{14519F6B-9693-4ABB-9947-204904A32CB4}"/>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2" name="Rectangle 111">
                <a:extLst>
                  <a:ext uri="{FF2B5EF4-FFF2-40B4-BE49-F238E27FC236}">
                    <a16:creationId xmlns:a16="http://schemas.microsoft.com/office/drawing/2014/main" id="{D24FD6AD-66DB-41B1-8096-C024A0F0DFD5}"/>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3" name="Rectangle 112">
                <a:extLst>
                  <a:ext uri="{FF2B5EF4-FFF2-40B4-BE49-F238E27FC236}">
                    <a16:creationId xmlns:a16="http://schemas.microsoft.com/office/drawing/2014/main" id="{38FF5517-BDCD-4C9F-8319-B53B5B71E5A2}"/>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 name="Rectangle 113">
                <a:extLst>
                  <a:ext uri="{FF2B5EF4-FFF2-40B4-BE49-F238E27FC236}">
                    <a16:creationId xmlns:a16="http://schemas.microsoft.com/office/drawing/2014/main" id="{3A268A0B-FAB4-4DD0-A0C2-C080F7800B8C}"/>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5" name="Rectangle 114">
                <a:extLst>
                  <a:ext uri="{FF2B5EF4-FFF2-40B4-BE49-F238E27FC236}">
                    <a16:creationId xmlns:a16="http://schemas.microsoft.com/office/drawing/2014/main" id="{69748D04-264D-4E32-83A2-4DF7CCCE643E}"/>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6" name="Rectangle 115">
                <a:extLst>
                  <a:ext uri="{FF2B5EF4-FFF2-40B4-BE49-F238E27FC236}">
                    <a16:creationId xmlns:a16="http://schemas.microsoft.com/office/drawing/2014/main" id="{F2801D52-48E6-4A77-B0C5-896020B7F2DF}"/>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7" name="Rectangle 116">
                <a:extLst>
                  <a:ext uri="{FF2B5EF4-FFF2-40B4-BE49-F238E27FC236}">
                    <a16:creationId xmlns:a16="http://schemas.microsoft.com/office/drawing/2014/main" id="{9D94E76F-87A3-449F-BFF1-099A0C2D32E2}"/>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8" name="Rectangle 117">
                <a:extLst>
                  <a:ext uri="{FF2B5EF4-FFF2-40B4-BE49-F238E27FC236}">
                    <a16:creationId xmlns:a16="http://schemas.microsoft.com/office/drawing/2014/main" id="{65A9D2B4-7534-4B44-8A29-5B30179BDB02}"/>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9" name="Rectangle 118">
                <a:extLst>
                  <a:ext uri="{FF2B5EF4-FFF2-40B4-BE49-F238E27FC236}">
                    <a16:creationId xmlns:a16="http://schemas.microsoft.com/office/drawing/2014/main" id="{C842D199-E82C-46DD-A5AC-E8535E67BCB1}"/>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0" name="Rectangle 119">
                <a:extLst>
                  <a:ext uri="{FF2B5EF4-FFF2-40B4-BE49-F238E27FC236}">
                    <a16:creationId xmlns:a16="http://schemas.microsoft.com/office/drawing/2014/main" id="{F681EDDD-4162-432E-9DFD-114C0A797C84}"/>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1" name="Rectangle 120">
                <a:extLst>
                  <a:ext uri="{FF2B5EF4-FFF2-40B4-BE49-F238E27FC236}">
                    <a16:creationId xmlns:a16="http://schemas.microsoft.com/office/drawing/2014/main" id="{3D0B6FC3-D090-462C-9F8D-8C02C61C24E6}"/>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2" name="Rectangle 121">
                <a:extLst>
                  <a:ext uri="{FF2B5EF4-FFF2-40B4-BE49-F238E27FC236}">
                    <a16:creationId xmlns:a16="http://schemas.microsoft.com/office/drawing/2014/main" id="{304A1C4E-C2A8-48BF-9B19-969AC10E4B93}"/>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3" name="Rectangle 122">
                <a:extLst>
                  <a:ext uri="{FF2B5EF4-FFF2-40B4-BE49-F238E27FC236}">
                    <a16:creationId xmlns:a16="http://schemas.microsoft.com/office/drawing/2014/main" id="{3A45A447-67F3-41BF-840B-F597EF1A7BDC}"/>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4" name="Rectangle 123">
                <a:extLst>
                  <a:ext uri="{FF2B5EF4-FFF2-40B4-BE49-F238E27FC236}">
                    <a16:creationId xmlns:a16="http://schemas.microsoft.com/office/drawing/2014/main" id="{769A29DC-5CFF-4F0A-8807-A47D03EA28A5}"/>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5" name="Rectangle 124">
                <a:extLst>
                  <a:ext uri="{FF2B5EF4-FFF2-40B4-BE49-F238E27FC236}">
                    <a16:creationId xmlns:a16="http://schemas.microsoft.com/office/drawing/2014/main" id="{B95243BC-1C8F-4A90-91FF-321BED43A8D7}"/>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6" name="Rectangle 125">
                <a:extLst>
                  <a:ext uri="{FF2B5EF4-FFF2-40B4-BE49-F238E27FC236}">
                    <a16:creationId xmlns:a16="http://schemas.microsoft.com/office/drawing/2014/main" id="{24B6FCDB-F057-41C5-8F47-7F48E9DC72AA}"/>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7" name="Rectangle 126">
                <a:extLst>
                  <a:ext uri="{FF2B5EF4-FFF2-40B4-BE49-F238E27FC236}">
                    <a16:creationId xmlns:a16="http://schemas.microsoft.com/office/drawing/2014/main" id="{087375B9-F636-4E8E-88EE-085558975A6E}"/>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8" name="Rectangle 127">
                <a:extLst>
                  <a:ext uri="{FF2B5EF4-FFF2-40B4-BE49-F238E27FC236}">
                    <a16:creationId xmlns:a16="http://schemas.microsoft.com/office/drawing/2014/main" id="{E13327E9-0985-439D-848B-FF7BD3A9CD6A}"/>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9" name="Rectangle 128">
                <a:extLst>
                  <a:ext uri="{FF2B5EF4-FFF2-40B4-BE49-F238E27FC236}">
                    <a16:creationId xmlns:a16="http://schemas.microsoft.com/office/drawing/2014/main" id="{75F68274-7C3C-40C4-B3D7-F87AB5253285}"/>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0" name="Rectangle 129">
                <a:extLst>
                  <a:ext uri="{FF2B5EF4-FFF2-40B4-BE49-F238E27FC236}">
                    <a16:creationId xmlns:a16="http://schemas.microsoft.com/office/drawing/2014/main" id="{6C0FAD21-4BC2-4670-9C65-ACC88B657703}"/>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1" name="Rectangle 130">
                <a:extLst>
                  <a:ext uri="{FF2B5EF4-FFF2-40B4-BE49-F238E27FC236}">
                    <a16:creationId xmlns:a16="http://schemas.microsoft.com/office/drawing/2014/main" id="{7F01AEC4-7925-4677-B241-BEFAB7E59FE6}"/>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2" name="Rectangle 131">
                <a:extLst>
                  <a:ext uri="{FF2B5EF4-FFF2-40B4-BE49-F238E27FC236}">
                    <a16:creationId xmlns:a16="http://schemas.microsoft.com/office/drawing/2014/main" id="{64A944C0-B692-4831-9B04-2A3CA6F43490}"/>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3" name="Rectangle 132">
                <a:extLst>
                  <a:ext uri="{FF2B5EF4-FFF2-40B4-BE49-F238E27FC236}">
                    <a16:creationId xmlns:a16="http://schemas.microsoft.com/office/drawing/2014/main" id="{B53D0901-FEE4-452D-8641-8274B5C7AE41}"/>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4" name="Rectangle 133">
                <a:extLst>
                  <a:ext uri="{FF2B5EF4-FFF2-40B4-BE49-F238E27FC236}">
                    <a16:creationId xmlns:a16="http://schemas.microsoft.com/office/drawing/2014/main" id="{4669BF0E-999B-4E4A-94E0-BF38DC349201}"/>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5" name="Rectangle 134">
                <a:extLst>
                  <a:ext uri="{FF2B5EF4-FFF2-40B4-BE49-F238E27FC236}">
                    <a16:creationId xmlns:a16="http://schemas.microsoft.com/office/drawing/2014/main" id="{49D5BBF1-1EA9-48A4-9A6D-F9A0F58A5457}"/>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6" name="Rectangle 135">
                <a:extLst>
                  <a:ext uri="{FF2B5EF4-FFF2-40B4-BE49-F238E27FC236}">
                    <a16:creationId xmlns:a16="http://schemas.microsoft.com/office/drawing/2014/main" id="{DAF4188C-82C7-46CC-9EDB-C851FEB423F3}"/>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7" name="Rectangle 136">
                <a:extLst>
                  <a:ext uri="{FF2B5EF4-FFF2-40B4-BE49-F238E27FC236}">
                    <a16:creationId xmlns:a16="http://schemas.microsoft.com/office/drawing/2014/main" id="{A05D0A07-2E92-498E-9A1E-B0462DA27D25}"/>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8" name="Rectangle 137">
                <a:extLst>
                  <a:ext uri="{FF2B5EF4-FFF2-40B4-BE49-F238E27FC236}">
                    <a16:creationId xmlns:a16="http://schemas.microsoft.com/office/drawing/2014/main" id="{C92DF4AE-1985-46F0-9710-8B4D1F8EE35A}"/>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9" name="Rectangle 138">
                <a:extLst>
                  <a:ext uri="{FF2B5EF4-FFF2-40B4-BE49-F238E27FC236}">
                    <a16:creationId xmlns:a16="http://schemas.microsoft.com/office/drawing/2014/main" id="{FDF2A9A8-820C-4A3D-9888-D3E28AB4E285}"/>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0" name="Rectangle 139">
                <a:extLst>
                  <a:ext uri="{FF2B5EF4-FFF2-40B4-BE49-F238E27FC236}">
                    <a16:creationId xmlns:a16="http://schemas.microsoft.com/office/drawing/2014/main" id="{0B105C9A-6F21-45EB-9BAF-7BF2DB512A39}"/>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1" name="Rectangle 140">
                <a:extLst>
                  <a:ext uri="{FF2B5EF4-FFF2-40B4-BE49-F238E27FC236}">
                    <a16:creationId xmlns:a16="http://schemas.microsoft.com/office/drawing/2014/main" id="{9C241534-FB27-4831-B110-E303945A8B9F}"/>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2" name="Rectangle 141">
                <a:extLst>
                  <a:ext uri="{FF2B5EF4-FFF2-40B4-BE49-F238E27FC236}">
                    <a16:creationId xmlns:a16="http://schemas.microsoft.com/office/drawing/2014/main" id="{D89309B8-86B3-4D69-8AF7-1485AD10BAFC}"/>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50" name="Rounded Rectangle 1">
              <a:extLst>
                <a:ext uri="{FF2B5EF4-FFF2-40B4-BE49-F238E27FC236}">
                  <a16:creationId xmlns:a16="http://schemas.microsoft.com/office/drawing/2014/main" id="{114595AB-A4AF-4699-9C40-48AAB3445D2D}"/>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1" name="Rounded Rectangle 14">
              <a:extLst>
                <a:ext uri="{FF2B5EF4-FFF2-40B4-BE49-F238E27FC236}">
                  <a16:creationId xmlns:a16="http://schemas.microsoft.com/office/drawing/2014/main" id="{517B6762-366D-4777-A69F-BC92022F4C38}"/>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4" name="TextBox 3">
              <a:extLst>
                <a:ext uri="{FF2B5EF4-FFF2-40B4-BE49-F238E27FC236}">
                  <a16:creationId xmlns:a16="http://schemas.microsoft.com/office/drawing/2014/main" id="{D892184A-06B1-481E-895F-B5AB0A0F80CB}"/>
                </a:ext>
              </a:extLst>
            </p:cNvPr>
            <p:cNvSpPr txBox="1"/>
            <p:nvPr/>
          </p:nvSpPr>
          <p:spPr bwMode="gray">
            <a:xfrm>
              <a:off x="703231" y="3277244"/>
              <a:ext cx="1578399" cy="198370"/>
            </a:xfrm>
            <a:prstGeom prst="rect">
              <a:avLst/>
            </a:prstGeom>
            <a:noFill/>
          </p:spPr>
          <p:txBody>
            <a:bodyPr wrap="square" lIns="0" tIns="0" rIns="0" bIns="0" rtlCol="0">
              <a:noAutofit/>
            </a:bodyPr>
            <a:lstStyle/>
            <a:p>
              <a:pPr algn="l">
                <a:lnSpc>
                  <a:spcPct val="90000"/>
                </a:lnSpc>
              </a:pPr>
              <a:r>
                <a:rPr lang="en-US" sz="1050" dirty="0"/>
                <a:t>Custom Colors</a:t>
              </a:r>
            </a:p>
          </p:txBody>
        </p:sp>
        <p:sp>
          <p:nvSpPr>
            <p:cNvPr id="171" name="TextBox 170">
              <a:extLst>
                <a:ext uri="{FF2B5EF4-FFF2-40B4-BE49-F238E27FC236}">
                  <a16:creationId xmlns:a16="http://schemas.microsoft.com/office/drawing/2014/main" id="{4EDC4761-88AF-40E3-AFB2-77A8073AA2DA}"/>
                </a:ext>
              </a:extLst>
            </p:cNvPr>
            <p:cNvSpPr txBox="1"/>
            <p:nvPr/>
          </p:nvSpPr>
          <p:spPr bwMode="gray">
            <a:xfrm>
              <a:off x="703231" y="1742748"/>
              <a:ext cx="1578399" cy="198370"/>
            </a:xfrm>
            <a:prstGeom prst="rect">
              <a:avLst/>
            </a:prstGeom>
            <a:noFill/>
          </p:spPr>
          <p:txBody>
            <a:bodyPr wrap="square" lIns="0" tIns="0" rIns="0" bIns="0" rtlCol="0">
              <a:noAutofit/>
            </a:bodyPr>
            <a:lstStyle/>
            <a:p>
              <a:pPr algn="l">
                <a:lnSpc>
                  <a:spcPct val="90000"/>
                </a:lnSpc>
              </a:pPr>
              <a:r>
                <a:rPr lang="en-US" sz="1050" dirty="0"/>
                <a:t>Theme Colors </a:t>
              </a:r>
            </a:p>
          </p:txBody>
        </p:sp>
        <p:sp>
          <p:nvSpPr>
            <p:cNvPr id="146" name="Rounded Rectangle 65">
              <a:extLst>
                <a:ext uri="{FF2B5EF4-FFF2-40B4-BE49-F238E27FC236}">
                  <a16:creationId xmlns:a16="http://schemas.microsoft.com/office/drawing/2014/main" id="{77505BB0-6D1D-4DE9-8DF5-7CA202FA7491}"/>
                </a:ext>
              </a:extLst>
            </p:cNvPr>
            <p:cNvSpPr/>
            <p:nvPr/>
          </p:nvSpPr>
          <p:spPr bwMode="gray">
            <a:xfrm>
              <a:off x="637219" y="1951540"/>
              <a:ext cx="2418964" cy="312982"/>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ounded Rectangle 65">
              <a:extLst>
                <a:ext uri="{FF2B5EF4-FFF2-40B4-BE49-F238E27FC236}">
                  <a16:creationId xmlns:a16="http://schemas.microsoft.com/office/drawing/2014/main" id="{C7413747-51CF-4E74-9D70-F96F5EDEBA35}"/>
                </a:ext>
              </a:extLst>
            </p:cNvPr>
            <p:cNvSpPr/>
            <p:nvPr/>
          </p:nvSpPr>
          <p:spPr bwMode="gray">
            <a:xfrm>
              <a:off x="637219" y="3485767"/>
              <a:ext cx="623593" cy="288617"/>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5" name="Rectangle 194">
            <a:extLst>
              <a:ext uri="{FF2B5EF4-FFF2-40B4-BE49-F238E27FC236}">
                <a16:creationId xmlns:a16="http://schemas.microsoft.com/office/drawing/2014/main" id="{88FB2082-D9E8-4178-A481-7DA573350C0D}"/>
              </a:ext>
            </a:extLst>
          </p:cNvPr>
          <p:cNvSpPr/>
          <p:nvPr/>
        </p:nvSpPr>
        <p:spPr>
          <a:xfrm>
            <a:off x="4947022" y="3176154"/>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Primary</a:t>
            </a:r>
          </a:p>
        </p:txBody>
      </p:sp>
      <p:cxnSp>
        <p:nvCxnSpPr>
          <p:cNvPr id="196" name="Straight Connector 195">
            <a:extLst>
              <a:ext uri="{FF2B5EF4-FFF2-40B4-BE49-F238E27FC236}">
                <a16:creationId xmlns:a16="http://schemas.microsoft.com/office/drawing/2014/main" id="{CEC72A18-9D43-4C04-8943-CFB991638EFD}"/>
              </a:ext>
            </a:extLst>
          </p:cNvPr>
          <p:cNvCxnSpPr>
            <a:cxnSpLocks/>
          </p:cNvCxnSpPr>
          <p:nvPr/>
        </p:nvCxnSpPr>
        <p:spPr>
          <a:xfrm>
            <a:off x="4948766" y="3429018"/>
            <a:ext cx="6644746"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E138E5B-9098-4A23-ADC9-13A6A7860189}"/>
              </a:ext>
            </a:extLst>
          </p:cNvPr>
          <p:cNvSpPr/>
          <p:nvPr/>
        </p:nvSpPr>
        <p:spPr>
          <a:xfrm>
            <a:off x="4947180" y="1590424"/>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cxnSp>
        <p:nvCxnSpPr>
          <p:cNvPr id="198" name="Straight Connector 197">
            <a:extLst>
              <a:ext uri="{FF2B5EF4-FFF2-40B4-BE49-F238E27FC236}">
                <a16:creationId xmlns:a16="http://schemas.microsoft.com/office/drawing/2014/main" id="{932597E1-79CA-474C-9E80-E310C014F09E}"/>
              </a:ext>
            </a:extLst>
          </p:cNvPr>
          <p:cNvCxnSpPr>
            <a:cxnSpLocks/>
          </p:cNvCxnSpPr>
          <p:nvPr/>
        </p:nvCxnSpPr>
        <p:spPr>
          <a:xfrm>
            <a:off x="4947179" y="1843288"/>
            <a:ext cx="434763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F7A79C28-D396-4EEF-BADF-9CD134790C7C}"/>
              </a:ext>
            </a:extLst>
          </p:cNvPr>
          <p:cNvSpPr/>
          <p:nvPr/>
        </p:nvSpPr>
        <p:spPr>
          <a:xfrm>
            <a:off x="4947180" y="4791836"/>
            <a:ext cx="114723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202" name="Straight Connector 201">
            <a:extLst>
              <a:ext uri="{FF2B5EF4-FFF2-40B4-BE49-F238E27FC236}">
                <a16:creationId xmlns:a16="http://schemas.microsoft.com/office/drawing/2014/main" id="{75D11E6A-1648-436C-A46F-C4533B69F6EC}"/>
              </a:ext>
            </a:extLst>
          </p:cNvPr>
          <p:cNvCxnSpPr>
            <a:cxnSpLocks/>
          </p:cNvCxnSpPr>
          <p:nvPr/>
        </p:nvCxnSpPr>
        <p:spPr>
          <a:xfrm>
            <a:off x="4947021" y="5044700"/>
            <a:ext cx="2061792"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1" name="Content Placeholder 2">
            <a:extLst>
              <a:ext uri="{FF2B5EF4-FFF2-40B4-BE49-F238E27FC236}">
                <a16:creationId xmlns:a16="http://schemas.microsoft.com/office/drawing/2014/main" id="{DE4DEE9A-6E83-460C-9C36-9182380C3A48}"/>
              </a:ext>
            </a:extLst>
          </p:cNvPr>
          <p:cNvSpPr txBox="1">
            <a:spLocks/>
          </p:cNvSpPr>
          <p:nvPr/>
        </p:nvSpPr>
        <p:spPr>
          <a:xfrm>
            <a:off x="616504" y="1591736"/>
            <a:ext cx="3879296" cy="2294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This template has an updated color palette; colors from the old template theme should automatically update as you place them here.</a:t>
            </a:r>
          </a:p>
          <a:p>
            <a:pPr>
              <a:lnSpc>
                <a:spcPct val="100000"/>
              </a:lnSpc>
              <a:spcBef>
                <a:spcPts val="600"/>
              </a:spcBef>
              <a:spcAft>
                <a:spcPts val="600"/>
              </a:spcAft>
            </a:pPr>
            <a:r>
              <a:rPr lang="en-US" sz="1200" dirty="0"/>
              <a:t>Additionally, we have condensed the custom color palette to hold just two colors: a Tangerine highlight and a negative Crimson highlight.</a:t>
            </a:r>
          </a:p>
          <a:p>
            <a:pPr>
              <a:lnSpc>
                <a:spcPct val="100000"/>
              </a:lnSpc>
              <a:spcBef>
                <a:spcPts val="600"/>
              </a:spcBef>
              <a:spcAft>
                <a:spcPts val="600"/>
              </a:spcAft>
            </a:pPr>
            <a:endParaRPr lang="en-US" sz="1200" dirty="0"/>
          </a:p>
        </p:txBody>
      </p:sp>
      <p:sp>
        <p:nvSpPr>
          <p:cNvPr id="2" name="Rectangle 1">
            <a:extLst>
              <a:ext uri="{FF2B5EF4-FFF2-40B4-BE49-F238E27FC236}">
                <a16:creationId xmlns:a16="http://schemas.microsoft.com/office/drawing/2014/main" id="{733E65BF-EA8A-44DB-9E6C-DF69C7AAE4FF}"/>
              </a:ext>
            </a:extLst>
          </p:cNvPr>
          <p:cNvSpPr/>
          <p:nvPr/>
        </p:nvSpPr>
        <p:spPr>
          <a:xfrm>
            <a:off x="10657946" y="4353238"/>
            <a:ext cx="935565" cy="17299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050" dirty="0">
                <a:solidFill>
                  <a:schemeClr val="bg1"/>
                </a:solidFill>
              </a:rPr>
              <a:t>PPT ONLY</a:t>
            </a:r>
          </a:p>
        </p:txBody>
      </p:sp>
    </p:spTree>
    <p:extLst>
      <p:ext uri="{BB962C8B-B14F-4D97-AF65-F5344CB8AC3E}">
        <p14:creationId xmlns:p14="http://schemas.microsoft.com/office/powerpoint/2010/main" val="72929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9570B3-0901-459F-8B9A-37DA3DF5709F}"/>
              </a:ext>
            </a:extLst>
          </p:cNvPr>
          <p:cNvSpPr/>
          <p:nvPr/>
        </p:nvSpPr>
        <p:spPr>
          <a:xfrm>
            <a:off x="8191500" y="1998133"/>
            <a:ext cx="723900" cy="1748367"/>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 name="Subtitle 10">
            <a:extLst>
              <a:ext uri="{FF2B5EF4-FFF2-40B4-BE49-F238E27FC236}">
                <a16:creationId xmlns:a16="http://schemas.microsoft.com/office/drawing/2014/main" id="{A7DEF38A-FAAC-49BF-BC9C-039740F02A6D}"/>
              </a:ext>
            </a:extLst>
          </p:cNvPr>
          <p:cNvSpPr>
            <a:spLocks noGrp="1"/>
          </p:cNvSpPr>
          <p:nvPr>
            <p:ph type="subTitle" idx="10"/>
          </p:nvPr>
        </p:nvSpPr>
        <p:spPr/>
        <p:txBody>
          <a:bodyPr/>
          <a:lstStyle/>
          <a:p>
            <a:r>
              <a:rPr lang="en-US" dirty="0"/>
              <a:t>Which colors can I use, and when?</a:t>
            </a:r>
          </a:p>
        </p:txBody>
      </p:sp>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Using the Expanded Color Palette</a:t>
            </a:r>
          </a:p>
        </p:txBody>
      </p:sp>
      <p:sp>
        <p:nvSpPr>
          <p:cNvPr id="191" name="Content Placeholder 2">
            <a:extLst>
              <a:ext uri="{FF2B5EF4-FFF2-40B4-BE49-F238E27FC236}">
                <a16:creationId xmlns:a16="http://schemas.microsoft.com/office/drawing/2014/main" id="{DE4DEE9A-6E83-460C-9C36-9182380C3A48}"/>
              </a:ext>
            </a:extLst>
          </p:cNvPr>
          <p:cNvSpPr txBox="1">
            <a:spLocks/>
          </p:cNvSpPr>
          <p:nvPr/>
        </p:nvSpPr>
        <p:spPr>
          <a:xfrm>
            <a:off x="616505" y="1606550"/>
            <a:ext cx="2931367" cy="285115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solidFill>
                  <a:schemeClr val="accent1"/>
                </a:solidFill>
              </a:rPr>
              <a:t>Occasionally, you may need to use more colors than the primary colors. </a:t>
            </a:r>
            <a:r>
              <a:rPr lang="en-US" sz="1200" dirty="0"/>
              <a:t>Examples include diagrams, comparative sets of data, or to show a strong visual relationship of multiple objects across sets (a matrix of visual information).</a:t>
            </a:r>
          </a:p>
          <a:p>
            <a:pPr>
              <a:lnSpc>
                <a:spcPct val="100000"/>
              </a:lnSpc>
              <a:spcBef>
                <a:spcPts val="600"/>
              </a:spcBef>
              <a:spcAft>
                <a:spcPts val="600"/>
              </a:spcAft>
            </a:pPr>
            <a:r>
              <a:rPr lang="en-US" sz="1200" dirty="0"/>
              <a:t>You may use the darker tones (bottom two rows) of the PowerPoint Theme palette when their use clarifies the meaning of the visual.</a:t>
            </a:r>
          </a:p>
        </p:txBody>
      </p:sp>
      <p:sp>
        <p:nvSpPr>
          <p:cNvPr id="223" name="Rectangle 222">
            <a:extLst>
              <a:ext uri="{FF2B5EF4-FFF2-40B4-BE49-F238E27FC236}">
                <a16:creationId xmlns:a16="http://schemas.microsoft.com/office/drawing/2014/main" id="{74CAAE49-248B-4314-9319-2CEBF001B17E}"/>
              </a:ext>
            </a:extLst>
          </p:cNvPr>
          <p:cNvSpPr/>
          <p:nvPr/>
        </p:nvSpPr>
        <p:spPr bwMode="gray">
          <a:xfrm>
            <a:off x="9834932" y="4532251"/>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grpSp>
        <p:nvGrpSpPr>
          <p:cNvPr id="239" name="Group 238">
            <a:extLst>
              <a:ext uri="{FF2B5EF4-FFF2-40B4-BE49-F238E27FC236}">
                <a16:creationId xmlns:a16="http://schemas.microsoft.com/office/drawing/2014/main" id="{B8640DE8-8170-491E-8A06-3AD7B0BF3FA1}"/>
              </a:ext>
            </a:extLst>
          </p:cNvPr>
          <p:cNvGrpSpPr/>
          <p:nvPr/>
        </p:nvGrpSpPr>
        <p:grpSpPr>
          <a:xfrm>
            <a:off x="4726825" y="2068514"/>
            <a:ext cx="4097554" cy="390062"/>
            <a:chOff x="4726829" y="2195921"/>
            <a:chExt cx="6677409" cy="390062"/>
          </a:xfrm>
        </p:grpSpPr>
        <p:sp>
          <p:nvSpPr>
            <p:cNvPr id="240" name="TextBox 239">
              <a:extLst>
                <a:ext uri="{FF2B5EF4-FFF2-40B4-BE49-F238E27FC236}">
                  <a16:creationId xmlns:a16="http://schemas.microsoft.com/office/drawing/2014/main" id="{347E446D-D4AE-464F-A9E1-F8068E174687}"/>
                </a:ext>
              </a:extLst>
            </p:cNvPr>
            <p:cNvSpPr txBox="1"/>
            <p:nvPr/>
          </p:nvSpPr>
          <p:spPr>
            <a:xfrm>
              <a:off x="4726829" y="2195921"/>
              <a:ext cx="895758" cy="368633"/>
            </a:xfrm>
            <a:prstGeom prst="rect">
              <a:avLst/>
            </a:prstGeom>
            <a:noFill/>
          </p:spPr>
          <p:txBody>
            <a:bodyPr wrap="square" lIns="0" tIns="0" rIns="0" bIns="0" rtlCol="0">
              <a:noAutofit/>
            </a:bodyPr>
            <a:lstStyle/>
            <a:p>
              <a:pPr algn="l">
                <a:lnSpc>
                  <a:spcPct val="90000"/>
                </a:lnSpc>
              </a:pPr>
              <a:r>
                <a:rPr lang="en-US" sz="1200" dirty="0">
                  <a:solidFill>
                    <a:schemeClr val="accent1"/>
                  </a:solidFill>
                </a:rPr>
                <a:t>Ocean</a:t>
              </a:r>
            </a:p>
          </p:txBody>
        </p:sp>
        <p:sp>
          <p:nvSpPr>
            <p:cNvPr id="241" name="TextBox 240">
              <a:extLst>
                <a:ext uri="{FF2B5EF4-FFF2-40B4-BE49-F238E27FC236}">
                  <a16:creationId xmlns:a16="http://schemas.microsoft.com/office/drawing/2014/main" id="{C8FC2065-25C1-4EAE-8B84-9AC38C2EF10A}"/>
                </a:ext>
              </a:extLst>
            </p:cNvPr>
            <p:cNvSpPr txBox="1"/>
            <p:nvPr/>
          </p:nvSpPr>
          <p:spPr>
            <a:xfrm>
              <a:off x="5847566" y="2195921"/>
              <a:ext cx="914044" cy="368633"/>
            </a:xfrm>
            <a:prstGeom prst="rect">
              <a:avLst/>
            </a:prstGeom>
            <a:noFill/>
          </p:spPr>
          <p:txBody>
            <a:bodyPr wrap="square" lIns="0" tIns="0" rIns="0" bIns="0" rtlCol="0">
              <a:noAutofit/>
            </a:bodyPr>
            <a:lstStyle/>
            <a:p>
              <a:pPr algn="l">
                <a:lnSpc>
                  <a:spcPct val="90000"/>
                </a:lnSpc>
              </a:pPr>
              <a:r>
                <a:rPr lang="en-US" sz="1200" dirty="0">
                  <a:solidFill>
                    <a:schemeClr val="accent2"/>
                  </a:solidFill>
                </a:rPr>
                <a:t>Indigo</a:t>
              </a:r>
            </a:p>
          </p:txBody>
        </p:sp>
        <p:sp>
          <p:nvSpPr>
            <p:cNvPr id="242" name="TextBox 241">
              <a:extLst>
                <a:ext uri="{FF2B5EF4-FFF2-40B4-BE49-F238E27FC236}">
                  <a16:creationId xmlns:a16="http://schemas.microsoft.com/office/drawing/2014/main" id="{282AD2B0-F1A0-4B48-A435-0DB69F02DF1A}"/>
                </a:ext>
              </a:extLst>
            </p:cNvPr>
            <p:cNvSpPr txBox="1"/>
            <p:nvPr/>
          </p:nvSpPr>
          <p:spPr>
            <a:xfrm>
              <a:off x="7020783" y="2195921"/>
              <a:ext cx="896783" cy="368633"/>
            </a:xfrm>
            <a:prstGeom prst="rect">
              <a:avLst/>
            </a:prstGeom>
            <a:noFill/>
          </p:spPr>
          <p:txBody>
            <a:bodyPr wrap="square" lIns="0" tIns="0" rIns="0" bIns="0" rtlCol="0">
              <a:noAutofit/>
            </a:bodyPr>
            <a:lstStyle/>
            <a:p>
              <a:pPr algn="l">
                <a:lnSpc>
                  <a:spcPct val="90000"/>
                </a:lnSpc>
              </a:pPr>
              <a:r>
                <a:rPr lang="en-US" sz="1200" dirty="0">
                  <a:solidFill>
                    <a:schemeClr val="accent3"/>
                  </a:solidFill>
                </a:rPr>
                <a:t>Aqua</a:t>
              </a:r>
            </a:p>
          </p:txBody>
        </p:sp>
        <p:sp>
          <p:nvSpPr>
            <p:cNvPr id="268" name="TextBox 267">
              <a:extLst>
                <a:ext uri="{FF2B5EF4-FFF2-40B4-BE49-F238E27FC236}">
                  <a16:creationId xmlns:a16="http://schemas.microsoft.com/office/drawing/2014/main" id="{607A58F9-75CF-4B0F-9E5E-E511EB27D8E1}"/>
                </a:ext>
              </a:extLst>
            </p:cNvPr>
            <p:cNvSpPr txBox="1"/>
            <p:nvPr/>
          </p:nvSpPr>
          <p:spPr>
            <a:xfrm>
              <a:off x="8168106" y="2217350"/>
              <a:ext cx="996595" cy="368633"/>
            </a:xfrm>
            <a:prstGeom prst="rect">
              <a:avLst/>
            </a:prstGeom>
            <a:noFill/>
          </p:spPr>
          <p:txBody>
            <a:bodyPr wrap="square" lIns="0" tIns="0" rIns="0" bIns="0" rtlCol="0">
              <a:noAutofit/>
            </a:bodyPr>
            <a:lstStyle/>
            <a:p>
              <a:pPr algn="l">
                <a:lnSpc>
                  <a:spcPct val="90000"/>
                </a:lnSpc>
              </a:pPr>
              <a:r>
                <a:rPr lang="en-US" sz="1200" dirty="0">
                  <a:solidFill>
                    <a:schemeClr val="accent4"/>
                  </a:solidFill>
                </a:rPr>
                <a:t>Leaf</a:t>
              </a:r>
            </a:p>
          </p:txBody>
        </p:sp>
        <p:sp>
          <p:nvSpPr>
            <p:cNvPr id="299" name="TextBox 298">
              <a:extLst>
                <a:ext uri="{FF2B5EF4-FFF2-40B4-BE49-F238E27FC236}">
                  <a16:creationId xmlns:a16="http://schemas.microsoft.com/office/drawing/2014/main" id="{987445BD-E9A0-4CD1-88D7-FB391BDB856C}"/>
                </a:ext>
              </a:extLst>
            </p:cNvPr>
            <p:cNvSpPr txBox="1"/>
            <p:nvPr/>
          </p:nvSpPr>
          <p:spPr>
            <a:xfrm>
              <a:off x="9374629" y="2217350"/>
              <a:ext cx="913656" cy="368633"/>
            </a:xfrm>
            <a:prstGeom prst="rect">
              <a:avLst/>
            </a:prstGeom>
            <a:noFill/>
          </p:spPr>
          <p:txBody>
            <a:bodyPr wrap="square" lIns="0" tIns="0" rIns="0" bIns="0" rtlCol="0">
              <a:noAutofit/>
            </a:bodyPr>
            <a:lstStyle/>
            <a:p>
              <a:pPr algn="l">
                <a:lnSpc>
                  <a:spcPct val="90000"/>
                </a:lnSpc>
              </a:pPr>
              <a:r>
                <a:rPr lang="en-US" sz="1200" dirty="0">
                  <a:solidFill>
                    <a:schemeClr val="accent5"/>
                  </a:solidFill>
                </a:rPr>
                <a:t>Plum</a:t>
              </a:r>
            </a:p>
          </p:txBody>
        </p:sp>
        <p:sp>
          <p:nvSpPr>
            <p:cNvPr id="300" name="TextBox 299">
              <a:extLst>
                <a:ext uri="{FF2B5EF4-FFF2-40B4-BE49-F238E27FC236}">
                  <a16:creationId xmlns:a16="http://schemas.microsoft.com/office/drawing/2014/main" id="{AFE6DAE6-6307-4A99-8F9A-5962C83D93B7}"/>
                </a:ext>
              </a:extLst>
            </p:cNvPr>
            <p:cNvSpPr txBox="1"/>
            <p:nvPr/>
          </p:nvSpPr>
          <p:spPr>
            <a:xfrm>
              <a:off x="10505703" y="2217350"/>
              <a:ext cx="898535" cy="368633"/>
            </a:xfrm>
            <a:prstGeom prst="rect">
              <a:avLst/>
            </a:prstGeom>
            <a:noFill/>
          </p:spPr>
          <p:txBody>
            <a:bodyPr wrap="square" lIns="0" tIns="0" rIns="0" bIns="0" rtlCol="0">
              <a:noAutofit/>
            </a:bodyPr>
            <a:lstStyle/>
            <a:p>
              <a:pPr algn="l">
                <a:lnSpc>
                  <a:spcPct val="90000"/>
                </a:lnSpc>
              </a:pPr>
              <a:r>
                <a:rPr lang="en-US" sz="1200" dirty="0">
                  <a:solidFill>
                    <a:schemeClr val="accent6"/>
                  </a:solidFill>
                </a:rPr>
                <a:t>Dark Green</a:t>
              </a:r>
            </a:p>
          </p:txBody>
        </p:sp>
      </p:grpSp>
      <p:grpSp>
        <p:nvGrpSpPr>
          <p:cNvPr id="303" name="Group 302">
            <a:extLst>
              <a:ext uri="{FF2B5EF4-FFF2-40B4-BE49-F238E27FC236}">
                <a16:creationId xmlns:a16="http://schemas.microsoft.com/office/drawing/2014/main" id="{AE13559D-D96A-4668-A228-BBFA1662D6CC}"/>
              </a:ext>
            </a:extLst>
          </p:cNvPr>
          <p:cNvGrpSpPr/>
          <p:nvPr/>
        </p:nvGrpSpPr>
        <p:grpSpPr bwMode="gray">
          <a:xfrm>
            <a:off x="9375915" y="2342958"/>
            <a:ext cx="1666596" cy="1446109"/>
            <a:chOff x="720416" y="1759695"/>
            <a:chExt cx="2273619" cy="1972824"/>
          </a:xfrm>
        </p:grpSpPr>
        <p:grpSp>
          <p:nvGrpSpPr>
            <p:cNvPr id="304" name="Group 303">
              <a:extLst>
                <a:ext uri="{FF2B5EF4-FFF2-40B4-BE49-F238E27FC236}">
                  <a16:creationId xmlns:a16="http://schemas.microsoft.com/office/drawing/2014/main" id="{ECF9CF7B-235F-4382-9FEF-4CFCE3321B91}"/>
                </a:ext>
              </a:extLst>
            </p:cNvPr>
            <p:cNvGrpSpPr/>
            <p:nvPr/>
          </p:nvGrpSpPr>
          <p:grpSpPr bwMode="gray">
            <a:xfrm>
              <a:off x="733536" y="2003726"/>
              <a:ext cx="2217671" cy="192155"/>
              <a:chOff x="6781234" y="2286233"/>
              <a:chExt cx="4009688" cy="347428"/>
            </a:xfrm>
          </p:grpSpPr>
          <p:sp>
            <p:nvSpPr>
              <p:cNvPr id="372" name="Rounded Rectangle 1">
                <a:extLst>
                  <a:ext uri="{FF2B5EF4-FFF2-40B4-BE49-F238E27FC236}">
                    <a16:creationId xmlns:a16="http://schemas.microsoft.com/office/drawing/2014/main" id="{71C688E4-3ECF-4895-B3A6-F780C00216BB}"/>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3" name="Rounded Rectangle 14">
                <a:extLst>
                  <a:ext uri="{FF2B5EF4-FFF2-40B4-BE49-F238E27FC236}">
                    <a16:creationId xmlns:a16="http://schemas.microsoft.com/office/drawing/2014/main" id="{5FE12F17-13DD-472F-9E4D-449E23291110}"/>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4" name="Rounded Rectangle 15">
                <a:extLst>
                  <a:ext uri="{FF2B5EF4-FFF2-40B4-BE49-F238E27FC236}">
                    <a16:creationId xmlns:a16="http://schemas.microsoft.com/office/drawing/2014/main" id="{DAFBDA4E-339F-4CD8-AEA2-C9D21AFF696B}"/>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5" name="Rounded Rectangle 16">
                <a:extLst>
                  <a:ext uri="{FF2B5EF4-FFF2-40B4-BE49-F238E27FC236}">
                    <a16:creationId xmlns:a16="http://schemas.microsoft.com/office/drawing/2014/main" id="{12175DEE-EF8E-425F-95C5-60F5743A4A43}"/>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6" name="Rounded Rectangle 17">
                <a:extLst>
                  <a:ext uri="{FF2B5EF4-FFF2-40B4-BE49-F238E27FC236}">
                    <a16:creationId xmlns:a16="http://schemas.microsoft.com/office/drawing/2014/main" id="{F2054564-CDF6-4BEE-8C70-8AF207323DC9}"/>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7" name="Rounded Rectangle 19">
                <a:extLst>
                  <a:ext uri="{FF2B5EF4-FFF2-40B4-BE49-F238E27FC236}">
                    <a16:creationId xmlns:a16="http://schemas.microsoft.com/office/drawing/2014/main" id="{A442499E-638E-4B23-BCA3-D6E1CDD6DA22}"/>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8" name="Rounded Rectangle 20">
                <a:extLst>
                  <a:ext uri="{FF2B5EF4-FFF2-40B4-BE49-F238E27FC236}">
                    <a16:creationId xmlns:a16="http://schemas.microsoft.com/office/drawing/2014/main" id="{65337A90-F533-4080-A10D-71B75BFB5247}"/>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9" name="Rounded Rectangle 21">
                <a:extLst>
                  <a:ext uri="{FF2B5EF4-FFF2-40B4-BE49-F238E27FC236}">
                    <a16:creationId xmlns:a16="http://schemas.microsoft.com/office/drawing/2014/main" id="{A1BD0897-0FFF-4DEB-A880-FF7EBAB5208C}"/>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0" name="Rounded Rectangle 22">
                <a:extLst>
                  <a:ext uri="{FF2B5EF4-FFF2-40B4-BE49-F238E27FC236}">
                    <a16:creationId xmlns:a16="http://schemas.microsoft.com/office/drawing/2014/main" id="{A7BCFB9E-A911-436D-96F9-E90559193010}"/>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81" name="Rounded Rectangle 23">
                <a:extLst>
                  <a:ext uri="{FF2B5EF4-FFF2-40B4-BE49-F238E27FC236}">
                    <a16:creationId xmlns:a16="http://schemas.microsoft.com/office/drawing/2014/main" id="{3743A0E2-A151-47A8-B9C0-5AE69C7CA85B}"/>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05" name="Group 304">
              <a:extLst>
                <a:ext uri="{FF2B5EF4-FFF2-40B4-BE49-F238E27FC236}">
                  <a16:creationId xmlns:a16="http://schemas.microsoft.com/office/drawing/2014/main" id="{067F35A4-AA27-49DB-BEBA-D72EEE2BBADA}"/>
                </a:ext>
              </a:extLst>
            </p:cNvPr>
            <p:cNvGrpSpPr/>
            <p:nvPr/>
          </p:nvGrpSpPr>
          <p:grpSpPr bwMode="gray">
            <a:xfrm>
              <a:off x="733536" y="2268167"/>
              <a:ext cx="2217671" cy="951931"/>
              <a:chOff x="6781234" y="2764360"/>
              <a:chExt cx="4009688" cy="1721151"/>
            </a:xfrm>
          </p:grpSpPr>
          <p:sp>
            <p:nvSpPr>
              <p:cNvPr id="312" name="Rectangle 311">
                <a:extLst>
                  <a:ext uri="{FF2B5EF4-FFF2-40B4-BE49-F238E27FC236}">
                    <a16:creationId xmlns:a16="http://schemas.microsoft.com/office/drawing/2014/main" id="{3B5C4B9E-ABA2-4E8A-AD24-64E64FA915FC}"/>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3" name="Rectangle 312">
                <a:extLst>
                  <a:ext uri="{FF2B5EF4-FFF2-40B4-BE49-F238E27FC236}">
                    <a16:creationId xmlns:a16="http://schemas.microsoft.com/office/drawing/2014/main" id="{E62F69AF-9B73-4336-8F57-D9FD44147F6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4" name="Rectangle 313">
                <a:extLst>
                  <a:ext uri="{FF2B5EF4-FFF2-40B4-BE49-F238E27FC236}">
                    <a16:creationId xmlns:a16="http://schemas.microsoft.com/office/drawing/2014/main" id="{7E85D017-F898-4897-8D20-47609105A0EF}"/>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5" name="Rectangle 314">
                <a:extLst>
                  <a:ext uri="{FF2B5EF4-FFF2-40B4-BE49-F238E27FC236}">
                    <a16:creationId xmlns:a16="http://schemas.microsoft.com/office/drawing/2014/main" id="{151020F8-85DB-4564-948F-CC569F5881D5}"/>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6" name="Rectangle 315">
                <a:extLst>
                  <a:ext uri="{FF2B5EF4-FFF2-40B4-BE49-F238E27FC236}">
                    <a16:creationId xmlns:a16="http://schemas.microsoft.com/office/drawing/2014/main" id="{3A8FE144-61CD-496A-8692-10698FB93336}"/>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7" name="Rectangle 316">
                <a:extLst>
                  <a:ext uri="{FF2B5EF4-FFF2-40B4-BE49-F238E27FC236}">
                    <a16:creationId xmlns:a16="http://schemas.microsoft.com/office/drawing/2014/main" id="{A070645E-2C24-4149-886F-1A7DAB8AD15C}"/>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8" name="Rectangle 317">
                <a:extLst>
                  <a:ext uri="{FF2B5EF4-FFF2-40B4-BE49-F238E27FC236}">
                    <a16:creationId xmlns:a16="http://schemas.microsoft.com/office/drawing/2014/main" id="{DC00FEF6-B9D7-4969-B902-2CCD02337A99}"/>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9" name="Rectangle 318">
                <a:extLst>
                  <a:ext uri="{FF2B5EF4-FFF2-40B4-BE49-F238E27FC236}">
                    <a16:creationId xmlns:a16="http://schemas.microsoft.com/office/drawing/2014/main" id="{6012B63B-F0E7-4193-AE5A-F524D0287E3F}"/>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0" name="Rectangle 319">
                <a:extLst>
                  <a:ext uri="{FF2B5EF4-FFF2-40B4-BE49-F238E27FC236}">
                    <a16:creationId xmlns:a16="http://schemas.microsoft.com/office/drawing/2014/main" id="{4D64B8A8-A062-4578-B895-438458DCDE33}"/>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1" name="Rectangle 320">
                <a:extLst>
                  <a:ext uri="{FF2B5EF4-FFF2-40B4-BE49-F238E27FC236}">
                    <a16:creationId xmlns:a16="http://schemas.microsoft.com/office/drawing/2014/main" id="{E1D40701-BA88-409C-A642-C9A0380A139F}"/>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2" name="Rectangle 321">
                <a:extLst>
                  <a:ext uri="{FF2B5EF4-FFF2-40B4-BE49-F238E27FC236}">
                    <a16:creationId xmlns:a16="http://schemas.microsoft.com/office/drawing/2014/main" id="{5A555C9C-03D8-4082-9254-210A83B38184}"/>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3" name="Rectangle 322">
                <a:extLst>
                  <a:ext uri="{FF2B5EF4-FFF2-40B4-BE49-F238E27FC236}">
                    <a16:creationId xmlns:a16="http://schemas.microsoft.com/office/drawing/2014/main" id="{BFA15585-1537-42E5-A74B-9C6609351C36}"/>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4" name="Rectangle 323">
                <a:extLst>
                  <a:ext uri="{FF2B5EF4-FFF2-40B4-BE49-F238E27FC236}">
                    <a16:creationId xmlns:a16="http://schemas.microsoft.com/office/drawing/2014/main" id="{FCFA698F-67E3-4BDE-B5EA-72A36CD3296A}"/>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5" name="Rectangle 324">
                <a:extLst>
                  <a:ext uri="{FF2B5EF4-FFF2-40B4-BE49-F238E27FC236}">
                    <a16:creationId xmlns:a16="http://schemas.microsoft.com/office/drawing/2014/main" id="{5124A9C5-C40D-4737-80C8-8C844AB53725}"/>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6" name="Rectangle 325">
                <a:extLst>
                  <a:ext uri="{FF2B5EF4-FFF2-40B4-BE49-F238E27FC236}">
                    <a16:creationId xmlns:a16="http://schemas.microsoft.com/office/drawing/2014/main" id="{562D3A39-DCA2-4A3C-B212-0C5C7D6AEE37}"/>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7" name="Rectangle 326">
                <a:extLst>
                  <a:ext uri="{FF2B5EF4-FFF2-40B4-BE49-F238E27FC236}">
                    <a16:creationId xmlns:a16="http://schemas.microsoft.com/office/drawing/2014/main" id="{CBBE48E9-DD77-4C50-BDAC-1C03C2456E99}"/>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8" name="Rectangle 327">
                <a:extLst>
                  <a:ext uri="{FF2B5EF4-FFF2-40B4-BE49-F238E27FC236}">
                    <a16:creationId xmlns:a16="http://schemas.microsoft.com/office/drawing/2014/main" id="{CCBEA45A-245E-4159-A592-0B6D5C43C5E0}"/>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9" name="Rectangle 328">
                <a:extLst>
                  <a:ext uri="{FF2B5EF4-FFF2-40B4-BE49-F238E27FC236}">
                    <a16:creationId xmlns:a16="http://schemas.microsoft.com/office/drawing/2014/main" id="{04A6C778-8869-4D5C-A3A7-E29C0B9D4E44}"/>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0" name="Rectangle 329">
                <a:extLst>
                  <a:ext uri="{FF2B5EF4-FFF2-40B4-BE49-F238E27FC236}">
                    <a16:creationId xmlns:a16="http://schemas.microsoft.com/office/drawing/2014/main" id="{67705647-5A1A-481F-8CA9-7EBF0AEECA8F}"/>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1" name="Rectangle 330">
                <a:extLst>
                  <a:ext uri="{FF2B5EF4-FFF2-40B4-BE49-F238E27FC236}">
                    <a16:creationId xmlns:a16="http://schemas.microsoft.com/office/drawing/2014/main" id="{0A27C569-2C7A-4568-A0D4-9EC1A6F37B5B}"/>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2" name="Rectangle 331">
                <a:extLst>
                  <a:ext uri="{FF2B5EF4-FFF2-40B4-BE49-F238E27FC236}">
                    <a16:creationId xmlns:a16="http://schemas.microsoft.com/office/drawing/2014/main" id="{D0473679-F082-45D3-8910-2BC2AB90B32E}"/>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3" name="Rectangle 332">
                <a:extLst>
                  <a:ext uri="{FF2B5EF4-FFF2-40B4-BE49-F238E27FC236}">
                    <a16:creationId xmlns:a16="http://schemas.microsoft.com/office/drawing/2014/main" id="{60287FBC-0300-4630-9C2D-D998B2B4914D}"/>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4" name="Rectangle 333">
                <a:extLst>
                  <a:ext uri="{FF2B5EF4-FFF2-40B4-BE49-F238E27FC236}">
                    <a16:creationId xmlns:a16="http://schemas.microsoft.com/office/drawing/2014/main" id="{8EF7AF84-1C98-465C-A3E7-1A8C37D246AB}"/>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5" name="Rectangle 334">
                <a:extLst>
                  <a:ext uri="{FF2B5EF4-FFF2-40B4-BE49-F238E27FC236}">
                    <a16:creationId xmlns:a16="http://schemas.microsoft.com/office/drawing/2014/main" id="{C7373F7E-8CF5-4A63-9CA4-6EECB70BC5D2}"/>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6" name="Rectangle 335">
                <a:extLst>
                  <a:ext uri="{FF2B5EF4-FFF2-40B4-BE49-F238E27FC236}">
                    <a16:creationId xmlns:a16="http://schemas.microsoft.com/office/drawing/2014/main" id="{9DA692C7-EA38-411B-9F68-F8C28CDCBEAF}"/>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7" name="Rectangle 336">
                <a:extLst>
                  <a:ext uri="{FF2B5EF4-FFF2-40B4-BE49-F238E27FC236}">
                    <a16:creationId xmlns:a16="http://schemas.microsoft.com/office/drawing/2014/main" id="{DB2D2525-757A-47BA-A518-9B6EF096540D}"/>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8" name="Rectangle 337">
                <a:extLst>
                  <a:ext uri="{FF2B5EF4-FFF2-40B4-BE49-F238E27FC236}">
                    <a16:creationId xmlns:a16="http://schemas.microsoft.com/office/drawing/2014/main" id="{7913370D-55F3-4D30-ACCB-C4E2784125C9}"/>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9" name="Rectangle 338">
                <a:extLst>
                  <a:ext uri="{FF2B5EF4-FFF2-40B4-BE49-F238E27FC236}">
                    <a16:creationId xmlns:a16="http://schemas.microsoft.com/office/drawing/2014/main" id="{215D9783-C756-4006-B504-F8DA3E4A0CBF}"/>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0" name="Rectangle 339">
                <a:extLst>
                  <a:ext uri="{FF2B5EF4-FFF2-40B4-BE49-F238E27FC236}">
                    <a16:creationId xmlns:a16="http://schemas.microsoft.com/office/drawing/2014/main" id="{96246108-D1D4-4838-9B1A-B359C4E2D3E1}"/>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1" name="Rectangle 340">
                <a:extLst>
                  <a:ext uri="{FF2B5EF4-FFF2-40B4-BE49-F238E27FC236}">
                    <a16:creationId xmlns:a16="http://schemas.microsoft.com/office/drawing/2014/main" id="{A6F784F1-9987-427A-B8CF-3BBD15F9DF15}"/>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2" name="Rectangle 341">
                <a:extLst>
                  <a:ext uri="{FF2B5EF4-FFF2-40B4-BE49-F238E27FC236}">
                    <a16:creationId xmlns:a16="http://schemas.microsoft.com/office/drawing/2014/main" id="{BB3A6766-9DC6-443A-BE24-2A488751CB6A}"/>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3" name="Rectangle 342">
                <a:extLst>
                  <a:ext uri="{FF2B5EF4-FFF2-40B4-BE49-F238E27FC236}">
                    <a16:creationId xmlns:a16="http://schemas.microsoft.com/office/drawing/2014/main" id="{769DDDCD-96B7-4D01-9A6D-BA07A070AFFB}"/>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4" name="Rectangle 343">
                <a:extLst>
                  <a:ext uri="{FF2B5EF4-FFF2-40B4-BE49-F238E27FC236}">
                    <a16:creationId xmlns:a16="http://schemas.microsoft.com/office/drawing/2014/main" id="{F7490011-AD03-4C75-9F51-3A170E55D325}"/>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5" name="Rectangle 344">
                <a:extLst>
                  <a:ext uri="{FF2B5EF4-FFF2-40B4-BE49-F238E27FC236}">
                    <a16:creationId xmlns:a16="http://schemas.microsoft.com/office/drawing/2014/main" id="{F11C59D5-9572-4FA4-B3B0-04B4A7E18FB5}"/>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6" name="Rectangle 345">
                <a:extLst>
                  <a:ext uri="{FF2B5EF4-FFF2-40B4-BE49-F238E27FC236}">
                    <a16:creationId xmlns:a16="http://schemas.microsoft.com/office/drawing/2014/main" id="{6B707588-6B9E-4484-BE22-674782D49C59}"/>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7" name="Rectangle 346">
                <a:extLst>
                  <a:ext uri="{FF2B5EF4-FFF2-40B4-BE49-F238E27FC236}">
                    <a16:creationId xmlns:a16="http://schemas.microsoft.com/office/drawing/2014/main" id="{135B543B-AD45-454D-AB33-75D800BDA473}"/>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8" name="Rectangle 347">
                <a:extLst>
                  <a:ext uri="{FF2B5EF4-FFF2-40B4-BE49-F238E27FC236}">
                    <a16:creationId xmlns:a16="http://schemas.microsoft.com/office/drawing/2014/main" id="{E77948B0-27F4-48AA-B629-13D809638FD7}"/>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9" name="Rectangle 348">
                <a:extLst>
                  <a:ext uri="{FF2B5EF4-FFF2-40B4-BE49-F238E27FC236}">
                    <a16:creationId xmlns:a16="http://schemas.microsoft.com/office/drawing/2014/main" id="{4FD61573-9BA9-4B9C-A89C-E5BE2F24957F}"/>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0" name="Rectangle 349">
                <a:extLst>
                  <a:ext uri="{FF2B5EF4-FFF2-40B4-BE49-F238E27FC236}">
                    <a16:creationId xmlns:a16="http://schemas.microsoft.com/office/drawing/2014/main" id="{26E9D50D-F9FC-47B8-901C-71AFCD3CC815}"/>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1" name="Rectangle 350">
                <a:extLst>
                  <a:ext uri="{FF2B5EF4-FFF2-40B4-BE49-F238E27FC236}">
                    <a16:creationId xmlns:a16="http://schemas.microsoft.com/office/drawing/2014/main" id="{0BDCD23E-EEEF-46CF-A5E2-34ABB8FC3B41}"/>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2" name="Rectangle 351">
                <a:extLst>
                  <a:ext uri="{FF2B5EF4-FFF2-40B4-BE49-F238E27FC236}">
                    <a16:creationId xmlns:a16="http://schemas.microsoft.com/office/drawing/2014/main" id="{F5A2CFA6-FE0F-4D32-9BA1-1E017340FEF1}"/>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3" name="Rectangle 352">
                <a:extLst>
                  <a:ext uri="{FF2B5EF4-FFF2-40B4-BE49-F238E27FC236}">
                    <a16:creationId xmlns:a16="http://schemas.microsoft.com/office/drawing/2014/main" id="{8890F6AF-1E23-4EFA-AD37-FF4B971C0691}"/>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4" name="Rectangle 353">
                <a:extLst>
                  <a:ext uri="{FF2B5EF4-FFF2-40B4-BE49-F238E27FC236}">
                    <a16:creationId xmlns:a16="http://schemas.microsoft.com/office/drawing/2014/main" id="{EF562BBC-EAA5-429E-8ED9-331387010629}"/>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5" name="Rectangle 354">
                <a:extLst>
                  <a:ext uri="{FF2B5EF4-FFF2-40B4-BE49-F238E27FC236}">
                    <a16:creationId xmlns:a16="http://schemas.microsoft.com/office/drawing/2014/main" id="{F818ADF7-3D6F-418E-A67F-3E24C4493883}"/>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6" name="Rectangle 355">
                <a:extLst>
                  <a:ext uri="{FF2B5EF4-FFF2-40B4-BE49-F238E27FC236}">
                    <a16:creationId xmlns:a16="http://schemas.microsoft.com/office/drawing/2014/main" id="{299978BD-13FE-4EE5-8B0D-1478453E0E00}"/>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7" name="Rectangle 356">
                <a:extLst>
                  <a:ext uri="{FF2B5EF4-FFF2-40B4-BE49-F238E27FC236}">
                    <a16:creationId xmlns:a16="http://schemas.microsoft.com/office/drawing/2014/main" id="{F13BC1E3-6978-4D9B-9979-E127F3CBF0BC}"/>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8" name="Rectangle 357">
                <a:extLst>
                  <a:ext uri="{FF2B5EF4-FFF2-40B4-BE49-F238E27FC236}">
                    <a16:creationId xmlns:a16="http://schemas.microsoft.com/office/drawing/2014/main" id="{AC6D790B-F96F-4874-922B-11BE95D9D44E}"/>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59" name="Rectangle 358">
                <a:extLst>
                  <a:ext uri="{FF2B5EF4-FFF2-40B4-BE49-F238E27FC236}">
                    <a16:creationId xmlns:a16="http://schemas.microsoft.com/office/drawing/2014/main" id="{6BAA2E55-BE33-47B2-81E4-00C584CD4927}"/>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0" name="Rectangle 359">
                <a:extLst>
                  <a:ext uri="{FF2B5EF4-FFF2-40B4-BE49-F238E27FC236}">
                    <a16:creationId xmlns:a16="http://schemas.microsoft.com/office/drawing/2014/main" id="{332AD124-BA70-449C-B496-820574CFA39A}"/>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1" name="Rectangle 360">
                <a:extLst>
                  <a:ext uri="{FF2B5EF4-FFF2-40B4-BE49-F238E27FC236}">
                    <a16:creationId xmlns:a16="http://schemas.microsoft.com/office/drawing/2014/main" id="{5E5A3330-A39B-465B-BE39-BCC500F3F097}"/>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2" name="Rectangle 361">
                <a:extLst>
                  <a:ext uri="{FF2B5EF4-FFF2-40B4-BE49-F238E27FC236}">
                    <a16:creationId xmlns:a16="http://schemas.microsoft.com/office/drawing/2014/main" id="{BC74D1E8-CA77-4DBC-B808-9D9B60C1276D}"/>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3" name="Rectangle 362">
                <a:extLst>
                  <a:ext uri="{FF2B5EF4-FFF2-40B4-BE49-F238E27FC236}">
                    <a16:creationId xmlns:a16="http://schemas.microsoft.com/office/drawing/2014/main" id="{19F0B7DC-60FF-4691-9166-641A63435EE3}"/>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4" name="Rectangle 363">
                <a:extLst>
                  <a:ext uri="{FF2B5EF4-FFF2-40B4-BE49-F238E27FC236}">
                    <a16:creationId xmlns:a16="http://schemas.microsoft.com/office/drawing/2014/main" id="{8C4E4FB7-A3EC-4B4D-81C0-0D5F70224F5C}"/>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5" name="Rectangle 364">
                <a:extLst>
                  <a:ext uri="{FF2B5EF4-FFF2-40B4-BE49-F238E27FC236}">
                    <a16:creationId xmlns:a16="http://schemas.microsoft.com/office/drawing/2014/main" id="{77A4449C-075E-4FB0-8BEF-5AB11568628C}"/>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6" name="Rectangle 365">
                <a:extLst>
                  <a:ext uri="{FF2B5EF4-FFF2-40B4-BE49-F238E27FC236}">
                    <a16:creationId xmlns:a16="http://schemas.microsoft.com/office/drawing/2014/main" id="{C924DFC3-B020-4D05-A07F-8519220C1F6C}"/>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7" name="Rectangle 366">
                <a:extLst>
                  <a:ext uri="{FF2B5EF4-FFF2-40B4-BE49-F238E27FC236}">
                    <a16:creationId xmlns:a16="http://schemas.microsoft.com/office/drawing/2014/main" id="{64B1C5F6-791C-4D50-82C8-ABF94B984C19}"/>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8" name="Rectangle 367">
                <a:extLst>
                  <a:ext uri="{FF2B5EF4-FFF2-40B4-BE49-F238E27FC236}">
                    <a16:creationId xmlns:a16="http://schemas.microsoft.com/office/drawing/2014/main" id="{9FA58481-483C-47B3-AA3E-E3514A1BF880}"/>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9" name="Rectangle 368">
                <a:extLst>
                  <a:ext uri="{FF2B5EF4-FFF2-40B4-BE49-F238E27FC236}">
                    <a16:creationId xmlns:a16="http://schemas.microsoft.com/office/drawing/2014/main" id="{3E904D5D-2436-4C62-951F-91138C256796}"/>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0" name="Rectangle 369">
                <a:extLst>
                  <a:ext uri="{FF2B5EF4-FFF2-40B4-BE49-F238E27FC236}">
                    <a16:creationId xmlns:a16="http://schemas.microsoft.com/office/drawing/2014/main" id="{8053D2CE-B2AE-4BCD-9BBB-6AA99FB7D1F9}"/>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1" name="Rectangle 370">
                <a:extLst>
                  <a:ext uri="{FF2B5EF4-FFF2-40B4-BE49-F238E27FC236}">
                    <a16:creationId xmlns:a16="http://schemas.microsoft.com/office/drawing/2014/main" id="{D8761138-24CA-46D0-9DF2-8D0D8AE887B1}"/>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06" name="Rounded Rectangle 1">
              <a:extLst>
                <a:ext uri="{FF2B5EF4-FFF2-40B4-BE49-F238E27FC236}">
                  <a16:creationId xmlns:a16="http://schemas.microsoft.com/office/drawing/2014/main" id="{A2734109-2706-4337-90AE-779778620728}"/>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07" name="Rounded Rectangle 14">
              <a:extLst>
                <a:ext uri="{FF2B5EF4-FFF2-40B4-BE49-F238E27FC236}">
                  <a16:creationId xmlns:a16="http://schemas.microsoft.com/office/drawing/2014/main" id="{C7AFDCC7-4AE1-490A-8CC8-0B2FD7B82B61}"/>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08" name="Rounded Rectangle 15">
              <a:extLst>
                <a:ext uri="{FF2B5EF4-FFF2-40B4-BE49-F238E27FC236}">
                  <a16:creationId xmlns:a16="http://schemas.microsoft.com/office/drawing/2014/main" id="{EA85415A-6F0E-420C-9694-CEBB685D1591}"/>
                </a:ext>
              </a:extLst>
            </p:cNvPr>
            <p:cNvSpPr/>
            <p:nvPr/>
          </p:nvSpPr>
          <p:spPr bwMode="gray">
            <a:xfrm>
              <a:off x="1183652" y="3540364"/>
              <a:ext cx="192155" cy="192155"/>
            </a:xfrm>
            <a:prstGeom prst="roundRect">
              <a:avLst>
                <a:gd name="adj" fmla="val 3623"/>
              </a:avLst>
            </a:prstGeom>
            <a:solidFill>
              <a:srgbClr val="89CBD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900"/>
                </a:spcAft>
              </a:pPr>
              <a:endParaRPr lang="en-US" dirty="0"/>
            </a:p>
          </p:txBody>
        </p:sp>
        <p:sp>
          <p:nvSpPr>
            <p:cNvPr id="309" name="TextBox 308">
              <a:extLst>
                <a:ext uri="{FF2B5EF4-FFF2-40B4-BE49-F238E27FC236}">
                  <a16:creationId xmlns:a16="http://schemas.microsoft.com/office/drawing/2014/main" id="{FC976F91-3CAA-4DD2-AB2E-7FE48F2324D0}"/>
                </a:ext>
              </a:extLst>
            </p:cNvPr>
            <p:cNvSpPr txBox="1"/>
            <p:nvPr/>
          </p:nvSpPr>
          <p:spPr bwMode="gray">
            <a:xfrm>
              <a:off x="720416" y="3305172"/>
              <a:ext cx="1578399" cy="198370"/>
            </a:xfrm>
            <a:prstGeom prst="rect">
              <a:avLst/>
            </a:prstGeom>
            <a:noFill/>
          </p:spPr>
          <p:txBody>
            <a:bodyPr wrap="square" lIns="0" tIns="0" rIns="0" bIns="0" rtlCol="0">
              <a:noAutofit/>
            </a:bodyPr>
            <a:lstStyle/>
            <a:p>
              <a:pPr algn="l">
                <a:lnSpc>
                  <a:spcPct val="90000"/>
                </a:lnSpc>
              </a:pPr>
              <a:r>
                <a:rPr lang="en-US" sz="1200" dirty="0"/>
                <a:t>Custom Colors</a:t>
              </a:r>
            </a:p>
          </p:txBody>
        </p:sp>
        <p:sp>
          <p:nvSpPr>
            <p:cNvPr id="310" name="TextBox 309">
              <a:extLst>
                <a:ext uri="{FF2B5EF4-FFF2-40B4-BE49-F238E27FC236}">
                  <a16:creationId xmlns:a16="http://schemas.microsoft.com/office/drawing/2014/main" id="{C45ECD2F-3791-4E2F-BD63-2480CEF3001C}"/>
                </a:ext>
              </a:extLst>
            </p:cNvPr>
            <p:cNvSpPr txBox="1"/>
            <p:nvPr/>
          </p:nvSpPr>
          <p:spPr bwMode="gray">
            <a:xfrm>
              <a:off x="720416" y="1759695"/>
              <a:ext cx="1578399" cy="198370"/>
            </a:xfrm>
            <a:prstGeom prst="rect">
              <a:avLst/>
            </a:prstGeom>
            <a:noFill/>
          </p:spPr>
          <p:txBody>
            <a:bodyPr wrap="square" lIns="0" tIns="0" rIns="0" bIns="0" rtlCol="0">
              <a:noAutofit/>
            </a:bodyPr>
            <a:lstStyle/>
            <a:p>
              <a:pPr algn="l">
                <a:lnSpc>
                  <a:spcPct val="90000"/>
                </a:lnSpc>
              </a:pPr>
              <a:r>
                <a:rPr lang="en-US" sz="1200" dirty="0"/>
                <a:t>Theme Colors </a:t>
              </a:r>
            </a:p>
          </p:txBody>
        </p:sp>
        <p:sp>
          <p:nvSpPr>
            <p:cNvPr id="311" name="Rounded Rectangle 65">
              <a:extLst>
                <a:ext uri="{FF2B5EF4-FFF2-40B4-BE49-F238E27FC236}">
                  <a16:creationId xmlns:a16="http://schemas.microsoft.com/office/drawing/2014/main" id="{877F5DA2-2108-468C-9298-3E40D615AC79}"/>
                </a:ext>
              </a:extLst>
            </p:cNvPr>
            <p:cNvSpPr/>
            <p:nvPr/>
          </p:nvSpPr>
          <p:spPr bwMode="gray">
            <a:xfrm>
              <a:off x="1584773" y="2786738"/>
              <a:ext cx="1409262" cy="470823"/>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2" name="Group 381">
            <a:extLst>
              <a:ext uri="{FF2B5EF4-FFF2-40B4-BE49-F238E27FC236}">
                <a16:creationId xmlns:a16="http://schemas.microsoft.com/office/drawing/2014/main" id="{02671423-C4E0-488C-B437-B1778055D1E4}"/>
              </a:ext>
            </a:extLst>
          </p:cNvPr>
          <p:cNvGrpSpPr/>
          <p:nvPr/>
        </p:nvGrpSpPr>
        <p:grpSpPr bwMode="gray">
          <a:xfrm>
            <a:off x="9298877" y="2217049"/>
            <a:ext cx="1799621" cy="1669156"/>
            <a:chOff x="615318" y="1587926"/>
            <a:chExt cx="2455095" cy="2277111"/>
          </a:xfrm>
        </p:grpSpPr>
        <p:sp>
          <p:nvSpPr>
            <p:cNvPr id="383" name="Rounded Rectangle 8">
              <a:extLst>
                <a:ext uri="{FF2B5EF4-FFF2-40B4-BE49-F238E27FC236}">
                  <a16:creationId xmlns:a16="http://schemas.microsoft.com/office/drawing/2014/main" id="{547C48B4-E21F-4A20-A741-464364A9DE96}"/>
                </a:ext>
              </a:extLst>
            </p:cNvPr>
            <p:cNvSpPr/>
            <p:nvPr/>
          </p:nvSpPr>
          <p:spPr bwMode="gray">
            <a:xfrm>
              <a:off x="615318" y="1587926"/>
              <a:ext cx="2455095" cy="2277111"/>
            </a:xfrm>
            <a:prstGeom prst="roundRect">
              <a:avLst>
                <a:gd name="adj" fmla="val 1583"/>
              </a:avLst>
            </a:prstGeom>
            <a:solidFill>
              <a:srgbClr val="EFF1F3"/>
            </a:solidFill>
            <a:ln w="6350">
              <a:solidFill>
                <a:schemeClr val="bg1">
                  <a:lumMod val="75000"/>
                </a:schemeClr>
              </a:solidFill>
            </a:ln>
            <a:effectLst>
              <a:outerShdw blurRad="635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84" name="Group 383">
              <a:extLst>
                <a:ext uri="{FF2B5EF4-FFF2-40B4-BE49-F238E27FC236}">
                  <a16:creationId xmlns:a16="http://schemas.microsoft.com/office/drawing/2014/main" id="{0E5737AC-91C6-484B-8545-465F7DF02286}"/>
                </a:ext>
              </a:extLst>
            </p:cNvPr>
            <p:cNvGrpSpPr/>
            <p:nvPr/>
          </p:nvGrpSpPr>
          <p:grpSpPr bwMode="gray">
            <a:xfrm>
              <a:off x="733536" y="2003726"/>
              <a:ext cx="2217671" cy="192155"/>
              <a:chOff x="6781234" y="2286233"/>
              <a:chExt cx="4009688" cy="347428"/>
            </a:xfrm>
          </p:grpSpPr>
          <p:sp>
            <p:nvSpPr>
              <p:cNvPr id="451" name="Rounded Rectangle 1">
                <a:extLst>
                  <a:ext uri="{FF2B5EF4-FFF2-40B4-BE49-F238E27FC236}">
                    <a16:creationId xmlns:a16="http://schemas.microsoft.com/office/drawing/2014/main" id="{D6F0AFC5-57DF-4F95-A9A2-83DC86E81CBD}"/>
                  </a:ext>
                </a:extLst>
              </p:cNvPr>
              <p:cNvSpPr/>
              <p:nvPr/>
            </p:nvSpPr>
            <p:spPr bwMode="gray">
              <a:xfrm>
                <a:off x="6781234" y="2286233"/>
                <a:ext cx="347428" cy="347428"/>
              </a:xfrm>
              <a:prstGeom prst="roundRect">
                <a:avLst>
                  <a:gd name="adj" fmla="val 362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2" name="Rounded Rectangle 14">
                <a:extLst>
                  <a:ext uri="{FF2B5EF4-FFF2-40B4-BE49-F238E27FC236}">
                    <a16:creationId xmlns:a16="http://schemas.microsoft.com/office/drawing/2014/main" id="{B8421878-DE55-4035-BC43-F7EFB386FC8F}"/>
                  </a:ext>
                </a:extLst>
              </p:cNvPr>
              <p:cNvSpPr/>
              <p:nvPr/>
            </p:nvSpPr>
            <p:spPr bwMode="gray">
              <a:xfrm>
                <a:off x="7188154" y="2286233"/>
                <a:ext cx="347428" cy="347428"/>
              </a:xfrm>
              <a:prstGeom prst="roundRect">
                <a:avLst>
                  <a:gd name="adj" fmla="val 3623"/>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3" name="Rounded Rectangle 15">
                <a:extLst>
                  <a:ext uri="{FF2B5EF4-FFF2-40B4-BE49-F238E27FC236}">
                    <a16:creationId xmlns:a16="http://schemas.microsoft.com/office/drawing/2014/main" id="{922D5225-347F-4096-A734-7431D6CA71D9}"/>
                  </a:ext>
                </a:extLst>
              </p:cNvPr>
              <p:cNvSpPr/>
              <p:nvPr/>
            </p:nvSpPr>
            <p:spPr bwMode="gray">
              <a:xfrm>
                <a:off x="7595072" y="2286233"/>
                <a:ext cx="347428" cy="347428"/>
              </a:xfrm>
              <a:prstGeom prst="roundRect">
                <a:avLst>
                  <a:gd name="adj" fmla="val 3623"/>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4" name="Rounded Rectangle 16">
                <a:extLst>
                  <a:ext uri="{FF2B5EF4-FFF2-40B4-BE49-F238E27FC236}">
                    <a16:creationId xmlns:a16="http://schemas.microsoft.com/office/drawing/2014/main" id="{55F114E7-6182-42B9-B1D1-E6F4DB2F7033}"/>
                  </a:ext>
                </a:extLst>
              </p:cNvPr>
              <p:cNvSpPr/>
              <p:nvPr/>
            </p:nvSpPr>
            <p:spPr bwMode="gray">
              <a:xfrm>
                <a:off x="8001990" y="2286233"/>
                <a:ext cx="347428" cy="347428"/>
              </a:xfrm>
              <a:prstGeom prst="roundRect">
                <a:avLst>
                  <a:gd name="adj" fmla="val 3623"/>
                </a:avLst>
              </a:prstGeom>
              <a:solidFill>
                <a:schemeClr val="tx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5" name="Rounded Rectangle 17">
                <a:extLst>
                  <a:ext uri="{FF2B5EF4-FFF2-40B4-BE49-F238E27FC236}">
                    <a16:creationId xmlns:a16="http://schemas.microsoft.com/office/drawing/2014/main" id="{122F0EA5-1FFB-4627-A882-3E2A97ADE42B}"/>
                  </a:ext>
                </a:extLst>
              </p:cNvPr>
              <p:cNvSpPr/>
              <p:nvPr/>
            </p:nvSpPr>
            <p:spPr bwMode="gray">
              <a:xfrm>
                <a:off x="8408910" y="2286233"/>
                <a:ext cx="347428" cy="347428"/>
              </a:xfrm>
              <a:prstGeom prst="roundRect">
                <a:avLst>
                  <a:gd name="adj" fmla="val 3623"/>
                </a:avLst>
              </a:prstGeom>
              <a:solidFill>
                <a:schemeClr val="accent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6" name="Rounded Rectangle 19">
                <a:extLst>
                  <a:ext uri="{FF2B5EF4-FFF2-40B4-BE49-F238E27FC236}">
                    <a16:creationId xmlns:a16="http://schemas.microsoft.com/office/drawing/2014/main" id="{D3129549-054A-41DC-8F43-295DC264B52B}"/>
                  </a:ext>
                </a:extLst>
              </p:cNvPr>
              <p:cNvSpPr/>
              <p:nvPr/>
            </p:nvSpPr>
            <p:spPr bwMode="gray">
              <a:xfrm>
                <a:off x="8815830" y="2286233"/>
                <a:ext cx="347428" cy="347428"/>
              </a:xfrm>
              <a:prstGeom prst="roundRect">
                <a:avLst>
                  <a:gd name="adj" fmla="val 3623"/>
                </a:avLst>
              </a:prstGeom>
              <a:solidFill>
                <a:schemeClr val="accent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7" name="Rounded Rectangle 20">
                <a:extLst>
                  <a:ext uri="{FF2B5EF4-FFF2-40B4-BE49-F238E27FC236}">
                    <a16:creationId xmlns:a16="http://schemas.microsoft.com/office/drawing/2014/main" id="{06CE976D-1D11-401C-A21B-91DBE0D6D8EB}"/>
                  </a:ext>
                </a:extLst>
              </p:cNvPr>
              <p:cNvSpPr/>
              <p:nvPr/>
            </p:nvSpPr>
            <p:spPr bwMode="gray">
              <a:xfrm>
                <a:off x="9222745" y="2286233"/>
                <a:ext cx="347428" cy="347428"/>
              </a:xfrm>
              <a:prstGeom prst="roundRect">
                <a:avLst>
                  <a:gd name="adj" fmla="val 3623"/>
                </a:avLst>
              </a:prstGeom>
              <a:solidFill>
                <a:schemeClr val="accent3"/>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8" name="Rounded Rectangle 21">
                <a:extLst>
                  <a:ext uri="{FF2B5EF4-FFF2-40B4-BE49-F238E27FC236}">
                    <a16:creationId xmlns:a16="http://schemas.microsoft.com/office/drawing/2014/main" id="{C83A40F7-994F-4978-8173-71E69A7CCC86}"/>
                  </a:ext>
                </a:extLst>
              </p:cNvPr>
              <p:cNvSpPr/>
              <p:nvPr/>
            </p:nvSpPr>
            <p:spPr bwMode="gray">
              <a:xfrm>
                <a:off x="9629662" y="2286233"/>
                <a:ext cx="347428" cy="347428"/>
              </a:xfrm>
              <a:prstGeom prst="roundRect">
                <a:avLst>
                  <a:gd name="adj" fmla="val 3623"/>
                </a:avLst>
              </a:prstGeom>
              <a:solidFill>
                <a:schemeClr val="accent4"/>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9" name="Rounded Rectangle 22">
                <a:extLst>
                  <a:ext uri="{FF2B5EF4-FFF2-40B4-BE49-F238E27FC236}">
                    <a16:creationId xmlns:a16="http://schemas.microsoft.com/office/drawing/2014/main" id="{F30ED2FF-FC4F-4F5E-BA3A-BED7EA7DDDFA}"/>
                  </a:ext>
                </a:extLst>
              </p:cNvPr>
              <p:cNvSpPr/>
              <p:nvPr/>
            </p:nvSpPr>
            <p:spPr bwMode="gray">
              <a:xfrm>
                <a:off x="10036584" y="2286233"/>
                <a:ext cx="347428" cy="347428"/>
              </a:xfrm>
              <a:prstGeom prst="roundRect">
                <a:avLst>
                  <a:gd name="adj" fmla="val 3623"/>
                </a:avLst>
              </a:prstGeom>
              <a:solidFill>
                <a:schemeClr val="accent5"/>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0" name="Rounded Rectangle 23">
                <a:extLst>
                  <a:ext uri="{FF2B5EF4-FFF2-40B4-BE49-F238E27FC236}">
                    <a16:creationId xmlns:a16="http://schemas.microsoft.com/office/drawing/2014/main" id="{396A07C5-07CE-4740-B067-E19D724229A7}"/>
                  </a:ext>
                </a:extLst>
              </p:cNvPr>
              <p:cNvSpPr/>
              <p:nvPr/>
            </p:nvSpPr>
            <p:spPr bwMode="gray">
              <a:xfrm>
                <a:off x="10443494" y="2286233"/>
                <a:ext cx="347428" cy="347428"/>
              </a:xfrm>
              <a:prstGeom prst="roundRect">
                <a:avLst>
                  <a:gd name="adj" fmla="val 3623"/>
                </a:avLst>
              </a:prstGeom>
              <a:solidFill>
                <a:schemeClr val="accent6"/>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85" name="Group 384">
              <a:extLst>
                <a:ext uri="{FF2B5EF4-FFF2-40B4-BE49-F238E27FC236}">
                  <a16:creationId xmlns:a16="http://schemas.microsoft.com/office/drawing/2014/main" id="{9FB14E0F-18FA-445B-A66D-475FDDD682E9}"/>
                </a:ext>
              </a:extLst>
            </p:cNvPr>
            <p:cNvGrpSpPr/>
            <p:nvPr/>
          </p:nvGrpSpPr>
          <p:grpSpPr bwMode="gray">
            <a:xfrm>
              <a:off x="733536" y="2268167"/>
              <a:ext cx="2217671" cy="951931"/>
              <a:chOff x="6781234" y="2764360"/>
              <a:chExt cx="4009688" cy="1721151"/>
            </a:xfrm>
          </p:grpSpPr>
          <p:sp>
            <p:nvSpPr>
              <p:cNvPr id="391" name="Rectangle 390">
                <a:extLst>
                  <a:ext uri="{FF2B5EF4-FFF2-40B4-BE49-F238E27FC236}">
                    <a16:creationId xmlns:a16="http://schemas.microsoft.com/office/drawing/2014/main" id="{E8BED1AE-48E9-4866-9ACE-BA5570D02387}"/>
                  </a:ext>
                </a:extLst>
              </p:cNvPr>
              <p:cNvSpPr/>
              <p:nvPr/>
            </p:nvSpPr>
            <p:spPr bwMode="gray">
              <a:xfrm>
                <a:off x="6781234" y="2764360"/>
                <a:ext cx="347428" cy="3474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2" name="Rectangle 391">
                <a:extLst>
                  <a:ext uri="{FF2B5EF4-FFF2-40B4-BE49-F238E27FC236}">
                    <a16:creationId xmlns:a16="http://schemas.microsoft.com/office/drawing/2014/main" id="{01BC064E-6A77-48EB-9152-93B6CE523CE0}"/>
                  </a:ext>
                </a:extLst>
              </p:cNvPr>
              <p:cNvSpPr/>
              <p:nvPr/>
            </p:nvSpPr>
            <p:spPr bwMode="gray">
              <a:xfrm>
                <a:off x="7188152" y="2764360"/>
                <a:ext cx="347428" cy="347428"/>
              </a:xfrm>
              <a:prstGeom prst="rect">
                <a:avLst/>
              </a:prstGeom>
              <a:solidFill>
                <a:schemeClr val="tx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3" name="Rectangle 392">
                <a:extLst>
                  <a:ext uri="{FF2B5EF4-FFF2-40B4-BE49-F238E27FC236}">
                    <a16:creationId xmlns:a16="http://schemas.microsoft.com/office/drawing/2014/main" id="{AF664585-9D85-4D45-988E-9BE0634089D1}"/>
                  </a:ext>
                </a:extLst>
              </p:cNvPr>
              <p:cNvSpPr/>
              <p:nvPr/>
            </p:nvSpPr>
            <p:spPr bwMode="gray">
              <a:xfrm>
                <a:off x="7595069" y="2764360"/>
                <a:ext cx="347428" cy="347428"/>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4" name="Rectangle 393">
                <a:extLst>
                  <a:ext uri="{FF2B5EF4-FFF2-40B4-BE49-F238E27FC236}">
                    <a16:creationId xmlns:a16="http://schemas.microsoft.com/office/drawing/2014/main" id="{20918FA4-776A-4659-97A4-E9EAD30A431B}"/>
                  </a:ext>
                </a:extLst>
              </p:cNvPr>
              <p:cNvSpPr/>
              <p:nvPr/>
            </p:nvSpPr>
            <p:spPr bwMode="gray">
              <a:xfrm>
                <a:off x="8001987" y="2764360"/>
                <a:ext cx="347428" cy="347428"/>
              </a:xfrm>
              <a:prstGeom prst="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5" name="Rectangle 394">
                <a:extLst>
                  <a:ext uri="{FF2B5EF4-FFF2-40B4-BE49-F238E27FC236}">
                    <a16:creationId xmlns:a16="http://schemas.microsoft.com/office/drawing/2014/main" id="{90BE0CA6-18AD-4EFC-8610-931D61F18BE6}"/>
                  </a:ext>
                </a:extLst>
              </p:cNvPr>
              <p:cNvSpPr/>
              <p:nvPr/>
            </p:nvSpPr>
            <p:spPr bwMode="gray">
              <a:xfrm>
                <a:off x="8408906" y="2764360"/>
                <a:ext cx="347428" cy="347428"/>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6" name="Rectangle 395">
                <a:extLst>
                  <a:ext uri="{FF2B5EF4-FFF2-40B4-BE49-F238E27FC236}">
                    <a16:creationId xmlns:a16="http://schemas.microsoft.com/office/drawing/2014/main" id="{A73F1027-C262-4DDC-BDAA-2A229DC9EE2E}"/>
                  </a:ext>
                </a:extLst>
              </p:cNvPr>
              <p:cNvSpPr/>
              <p:nvPr/>
            </p:nvSpPr>
            <p:spPr bwMode="gray">
              <a:xfrm>
                <a:off x="8815824" y="2764360"/>
                <a:ext cx="347428" cy="347428"/>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7" name="Rectangle 396">
                <a:extLst>
                  <a:ext uri="{FF2B5EF4-FFF2-40B4-BE49-F238E27FC236}">
                    <a16:creationId xmlns:a16="http://schemas.microsoft.com/office/drawing/2014/main" id="{FB1EEB6C-59D9-4276-B624-7C9C665E7D7B}"/>
                  </a:ext>
                </a:extLst>
              </p:cNvPr>
              <p:cNvSpPr/>
              <p:nvPr/>
            </p:nvSpPr>
            <p:spPr bwMode="gray">
              <a:xfrm>
                <a:off x="9222741" y="2764360"/>
                <a:ext cx="347428" cy="347428"/>
              </a:xfrm>
              <a:prstGeom prst="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8" name="Rectangle 397">
                <a:extLst>
                  <a:ext uri="{FF2B5EF4-FFF2-40B4-BE49-F238E27FC236}">
                    <a16:creationId xmlns:a16="http://schemas.microsoft.com/office/drawing/2014/main" id="{A636D1A4-B06C-4633-A217-AA2462CA2640}"/>
                  </a:ext>
                </a:extLst>
              </p:cNvPr>
              <p:cNvSpPr/>
              <p:nvPr/>
            </p:nvSpPr>
            <p:spPr bwMode="gray">
              <a:xfrm>
                <a:off x="9629659" y="2764360"/>
                <a:ext cx="347428" cy="347428"/>
              </a:xfrm>
              <a:prstGeom prst="rect">
                <a:avLst/>
              </a:prstGeom>
              <a:solidFill>
                <a:schemeClr val="accent4">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99" name="Rectangle 398">
                <a:extLst>
                  <a:ext uri="{FF2B5EF4-FFF2-40B4-BE49-F238E27FC236}">
                    <a16:creationId xmlns:a16="http://schemas.microsoft.com/office/drawing/2014/main" id="{D6FC0787-2F69-4F4E-8C47-14BAA591E411}"/>
                  </a:ext>
                </a:extLst>
              </p:cNvPr>
              <p:cNvSpPr/>
              <p:nvPr/>
            </p:nvSpPr>
            <p:spPr bwMode="gray">
              <a:xfrm>
                <a:off x="10036578" y="2764360"/>
                <a:ext cx="347428" cy="347428"/>
              </a:xfrm>
              <a:prstGeom prst="rect">
                <a:avLst/>
              </a:prstGeom>
              <a:solidFill>
                <a:schemeClr val="accent5">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0" name="Rectangle 399">
                <a:extLst>
                  <a:ext uri="{FF2B5EF4-FFF2-40B4-BE49-F238E27FC236}">
                    <a16:creationId xmlns:a16="http://schemas.microsoft.com/office/drawing/2014/main" id="{48237D12-6C23-4C66-BE8A-953ED1C6EBB1}"/>
                  </a:ext>
                </a:extLst>
              </p:cNvPr>
              <p:cNvSpPr/>
              <p:nvPr/>
            </p:nvSpPr>
            <p:spPr bwMode="gray">
              <a:xfrm>
                <a:off x="10443493" y="2764360"/>
                <a:ext cx="347428" cy="347428"/>
              </a:xfrm>
              <a:prstGeom prst="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1" name="Rectangle 400">
                <a:extLst>
                  <a:ext uri="{FF2B5EF4-FFF2-40B4-BE49-F238E27FC236}">
                    <a16:creationId xmlns:a16="http://schemas.microsoft.com/office/drawing/2014/main" id="{DB9C7542-8F8F-4098-91ED-686DEB91092F}"/>
                  </a:ext>
                </a:extLst>
              </p:cNvPr>
              <p:cNvSpPr/>
              <p:nvPr/>
            </p:nvSpPr>
            <p:spPr bwMode="gray">
              <a:xfrm>
                <a:off x="6781234" y="3106279"/>
                <a:ext cx="347428" cy="347428"/>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2" name="Rectangle 401">
                <a:extLst>
                  <a:ext uri="{FF2B5EF4-FFF2-40B4-BE49-F238E27FC236}">
                    <a16:creationId xmlns:a16="http://schemas.microsoft.com/office/drawing/2014/main" id="{40A27F03-0D7A-4BB8-9EE2-45F3A52C508C}"/>
                  </a:ext>
                </a:extLst>
              </p:cNvPr>
              <p:cNvSpPr/>
              <p:nvPr/>
            </p:nvSpPr>
            <p:spPr bwMode="gray">
              <a:xfrm>
                <a:off x="7188152" y="3113898"/>
                <a:ext cx="347428" cy="347428"/>
              </a:xfrm>
              <a:prstGeom prst="rect">
                <a:avLst/>
              </a:prstGeom>
              <a:solidFill>
                <a:schemeClr val="tx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3" name="Rectangle 402">
                <a:extLst>
                  <a:ext uri="{FF2B5EF4-FFF2-40B4-BE49-F238E27FC236}">
                    <a16:creationId xmlns:a16="http://schemas.microsoft.com/office/drawing/2014/main" id="{69CAF211-D283-45DF-8AFB-BB1C06D6210F}"/>
                  </a:ext>
                </a:extLst>
              </p:cNvPr>
              <p:cNvSpPr/>
              <p:nvPr/>
            </p:nvSpPr>
            <p:spPr bwMode="gray">
              <a:xfrm>
                <a:off x="7595069" y="3106279"/>
                <a:ext cx="347428" cy="347428"/>
              </a:xfrm>
              <a:prstGeom prst="rect">
                <a:avLst/>
              </a:prstGeom>
              <a:solidFill>
                <a:schemeClr val="bg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4" name="Rectangle 403">
                <a:extLst>
                  <a:ext uri="{FF2B5EF4-FFF2-40B4-BE49-F238E27FC236}">
                    <a16:creationId xmlns:a16="http://schemas.microsoft.com/office/drawing/2014/main" id="{9AD4CA8D-9996-4C48-A178-D7D6CD9563B0}"/>
                  </a:ext>
                </a:extLst>
              </p:cNvPr>
              <p:cNvSpPr/>
              <p:nvPr/>
            </p:nvSpPr>
            <p:spPr bwMode="gray">
              <a:xfrm>
                <a:off x="8001987" y="3106279"/>
                <a:ext cx="347428" cy="3474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5" name="Rectangle 404">
                <a:extLst>
                  <a:ext uri="{FF2B5EF4-FFF2-40B4-BE49-F238E27FC236}">
                    <a16:creationId xmlns:a16="http://schemas.microsoft.com/office/drawing/2014/main" id="{219E1F59-025C-4549-B6C1-0771D573A693}"/>
                  </a:ext>
                </a:extLst>
              </p:cNvPr>
              <p:cNvSpPr/>
              <p:nvPr/>
            </p:nvSpPr>
            <p:spPr bwMode="gray">
              <a:xfrm>
                <a:off x="8408906" y="3106279"/>
                <a:ext cx="347428" cy="347428"/>
              </a:xfrm>
              <a:prstGeom prst="rect">
                <a:avLst/>
              </a:prstGeom>
              <a:solidFill>
                <a:schemeClr val="accent1">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6" name="Rectangle 405">
                <a:extLst>
                  <a:ext uri="{FF2B5EF4-FFF2-40B4-BE49-F238E27FC236}">
                    <a16:creationId xmlns:a16="http://schemas.microsoft.com/office/drawing/2014/main" id="{AAF82DD9-9878-4BE7-A348-6E839F707762}"/>
                  </a:ext>
                </a:extLst>
              </p:cNvPr>
              <p:cNvSpPr/>
              <p:nvPr/>
            </p:nvSpPr>
            <p:spPr bwMode="gray">
              <a:xfrm>
                <a:off x="8815824" y="3106279"/>
                <a:ext cx="347428" cy="347428"/>
              </a:xfrm>
              <a:prstGeom prst="rect">
                <a:avLst/>
              </a:prstGeom>
              <a:solidFill>
                <a:schemeClr val="accent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7" name="Rectangle 406">
                <a:extLst>
                  <a:ext uri="{FF2B5EF4-FFF2-40B4-BE49-F238E27FC236}">
                    <a16:creationId xmlns:a16="http://schemas.microsoft.com/office/drawing/2014/main" id="{C343B49C-879F-4EF7-9456-2F39D0353753}"/>
                  </a:ext>
                </a:extLst>
              </p:cNvPr>
              <p:cNvSpPr/>
              <p:nvPr/>
            </p:nvSpPr>
            <p:spPr bwMode="gray">
              <a:xfrm>
                <a:off x="9222741" y="3106279"/>
                <a:ext cx="347428" cy="347428"/>
              </a:xfrm>
              <a:prstGeom prst="rect">
                <a:avLst/>
              </a:prstGeom>
              <a:solidFill>
                <a:schemeClr val="accent3">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8" name="Rectangle 407">
                <a:extLst>
                  <a:ext uri="{FF2B5EF4-FFF2-40B4-BE49-F238E27FC236}">
                    <a16:creationId xmlns:a16="http://schemas.microsoft.com/office/drawing/2014/main" id="{5C5F042C-1866-4714-824C-D8D82087B664}"/>
                  </a:ext>
                </a:extLst>
              </p:cNvPr>
              <p:cNvSpPr/>
              <p:nvPr/>
            </p:nvSpPr>
            <p:spPr bwMode="gray">
              <a:xfrm>
                <a:off x="9629659" y="3106279"/>
                <a:ext cx="347428" cy="347428"/>
              </a:xfrm>
              <a:prstGeom prst="rect">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09" name="Rectangle 408">
                <a:extLst>
                  <a:ext uri="{FF2B5EF4-FFF2-40B4-BE49-F238E27FC236}">
                    <a16:creationId xmlns:a16="http://schemas.microsoft.com/office/drawing/2014/main" id="{975D92B7-CDD6-4D71-ADDA-35333BFF1013}"/>
                  </a:ext>
                </a:extLst>
              </p:cNvPr>
              <p:cNvSpPr/>
              <p:nvPr/>
            </p:nvSpPr>
            <p:spPr bwMode="gray">
              <a:xfrm>
                <a:off x="10036578" y="3106279"/>
                <a:ext cx="347428" cy="347428"/>
              </a:xfrm>
              <a:prstGeom prst="rect">
                <a:avLst/>
              </a:prstGeom>
              <a:solidFill>
                <a:schemeClr val="accent5">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0" name="Rectangle 409">
                <a:extLst>
                  <a:ext uri="{FF2B5EF4-FFF2-40B4-BE49-F238E27FC236}">
                    <a16:creationId xmlns:a16="http://schemas.microsoft.com/office/drawing/2014/main" id="{E3B1FE49-5008-4165-8F24-11FF5254B18F}"/>
                  </a:ext>
                </a:extLst>
              </p:cNvPr>
              <p:cNvSpPr/>
              <p:nvPr/>
            </p:nvSpPr>
            <p:spPr bwMode="gray">
              <a:xfrm>
                <a:off x="10443493" y="3106279"/>
                <a:ext cx="347428" cy="347428"/>
              </a:xfrm>
              <a:prstGeom prst="rect">
                <a:avLst/>
              </a:prstGeom>
              <a:solidFill>
                <a:schemeClr val="accent6">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1" name="Rectangle 410">
                <a:extLst>
                  <a:ext uri="{FF2B5EF4-FFF2-40B4-BE49-F238E27FC236}">
                    <a16:creationId xmlns:a16="http://schemas.microsoft.com/office/drawing/2014/main" id="{BD2EA07A-56E3-48A7-A5AA-36F4112F67EB}"/>
                  </a:ext>
                </a:extLst>
              </p:cNvPr>
              <p:cNvSpPr/>
              <p:nvPr/>
            </p:nvSpPr>
            <p:spPr bwMode="gray">
              <a:xfrm>
                <a:off x="6781234" y="3448417"/>
                <a:ext cx="347428" cy="34742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2" name="Rectangle 411">
                <a:extLst>
                  <a:ext uri="{FF2B5EF4-FFF2-40B4-BE49-F238E27FC236}">
                    <a16:creationId xmlns:a16="http://schemas.microsoft.com/office/drawing/2014/main" id="{1EE67D4E-B9FF-4C95-84BB-79FC66F6658A}"/>
                  </a:ext>
                </a:extLst>
              </p:cNvPr>
              <p:cNvSpPr/>
              <p:nvPr/>
            </p:nvSpPr>
            <p:spPr bwMode="gray">
              <a:xfrm>
                <a:off x="7188152" y="3448417"/>
                <a:ext cx="347428" cy="347428"/>
              </a:xfrm>
              <a:prstGeom prst="rect">
                <a:avLst/>
              </a:prstGeom>
              <a:solidFill>
                <a:schemeClr val="tx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3" name="Rectangle 412">
                <a:extLst>
                  <a:ext uri="{FF2B5EF4-FFF2-40B4-BE49-F238E27FC236}">
                    <a16:creationId xmlns:a16="http://schemas.microsoft.com/office/drawing/2014/main" id="{0A24F632-ACEE-4A40-8159-1B953541A3E2}"/>
                  </a:ext>
                </a:extLst>
              </p:cNvPr>
              <p:cNvSpPr/>
              <p:nvPr/>
            </p:nvSpPr>
            <p:spPr bwMode="gray">
              <a:xfrm>
                <a:off x="7595069" y="3448417"/>
                <a:ext cx="347428" cy="347428"/>
              </a:xfrm>
              <a:prstGeom prst="rect">
                <a:avLst/>
              </a:prstGeom>
              <a:solidFill>
                <a:schemeClr val="bg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4" name="Rectangle 413">
                <a:extLst>
                  <a:ext uri="{FF2B5EF4-FFF2-40B4-BE49-F238E27FC236}">
                    <a16:creationId xmlns:a16="http://schemas.microsoft.com/office/drawing/2014/main" id="{83749C5D-D1CD-4696-9FB6-6F317EBDA39D}"/>
                  </a:ext>
                </a:extLst>
              </p:cNvPr>
              <p:cNvSpPr/>
              <p:nvPr/>
            </p:nvSpPr>
            <p:spPr bwMode="gray">
              <a:xfrm>
                <a:off x="8001987" y="3448417"/>
                <a:ext cx="347428" cy="347428"/>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5" name="Rectangle 414">
                <a:extLst>
                  <a:ext uri="{FF2B5EF4-FFF2-40B4-BE49-F238E27FC236}">
                    <a16:creationId xmlns:a16="http://schemas.microsoft.com/office/drawing/2014/main" id="{E4A4A8E7-F05A-414A-8736-7B675D362FC6}"/>
                  </a:ext>
                </a:extLst>
              </p:cNvPr>
              <p:cNvSpPr/>
              <p:nvPr/>
            </p:nvSpPr>
            <p:spPr bwMode="gray">
              <a:xfrm>
                <a:off x="8408906" y="3448417"/>
                <a:ext cx="347428" cy="347428"/>
              </a:xfrm>
              <a:prstGeom prst="rect">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6" name="Rectangle 415">
                <a:extLst>
                  <a:ext uri="{FF2B5EF4-FFF2-40B4-BE49-F238E27FC236}">
                    <a16:creationId xmlns:a16="http://schemas.microsoft.com/office/drawing/2014/main" id="{8C9DA484-A65B-469A-98E8-9D0FEC63C6A3}"/>
                  </a:ext>
                </a:extLst>
              </p:cNvPr>
              <p:cNvSpPr/>
              <p:nvPr/>
            </p:nvSpPr>
            <p:spPr bwMode="gray">
              <a:xfrm>
                <a:off x="8815824" y="3448417"/>
                <a:ext cx="347428" cy="347428"/>
              </a:xfrm>
              <a:prstGeom prst="rect">
                <a:avLst/>
              </a:prstGeom>
              <a:solidFill>
                <a:schemeClr val="accent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7" name="Rectangle 416">
                <a:extLst>
                  <a:ext uri="{FF2B5EF4-FFF2-40B4-BE49-F238E27FC236}">
                    <a16:creationId xmlns:a16="http://schemas.microsoft.com/office/drawing/2014/main" id="{60CBFFFA-177B-49B9-A4DA-F1F61742D8E3}"/>
                  </a:ext>
                </a:extLst>
              </p:cNvPr>
              <p:cNvSpPr/>
              <p:nvPr/>
            </p:nvSpPr>
            <p:spPr bwMode="gray">
              <a:xfrm>
                <a:off x="9222741" y="3448417"/>
                <a:ext cx="347428" cy="347428"/>
              </a:xfrm>
              <a:prstGeom prst="rect">
                <a:avLst/>
              </a:prstGeom>
              <a:solidFill>
                <a:schemeClr val="accent3">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8" name="Rectangle 417">
                <a:extLst>
                  <a:ext uri="{FF2B5EF4-FFF2-40B4-BE49-F238E27FC236}">
                    <a16:creationId xmlns:a16="http://schemas.microsoft.com/office/drawing/2014/main" id="{427EE4E5-3A97-420A-AA61-0408FE4AF14E}"/>
                  </a:ext>
                </a:extLst>
              </p:cNvPr>
              <p:cNvSpPr/>
              <p:nvPr/>
            </p:nvSpPr>
            <p:spPr bwMode="gray">
              <a:xfrm>
                <a:off x="9629659" y="3448417"/>
                <a:ext cx="347428" cy="347428"/>
              </a:xfrm>
              <a:prstGeom prst="rect">
                <a:avLst/>
              </a:prstGeom>
              <a:solidFill>
                <a:schemeClr val="accent4">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9" name="Rectangle 418">
                <a:extLst>
                  <a:ext uri="{FF2B5EF4-FFF2-40B4-BE49-F238E27FC236}">
                    <a16:creationId xmlns:a16="http://schemas.microsoft.com/office/drawing/2014/main" id="{255F5C35-80B1-4D35-8139-C4BC87B1DB83}"/>
                  </a:ext>
                </a:extLst>
              </p:cNvPr>
              <p:cNvSpPr/>
              <p:nvPr/>
            </p:nvSpPr>
            <p:spPr bwMode="gray">
              <a:xfrm>
                <a:off x="10036578" y="3448417"/>
                <a:ext cx="347428" cy="347428"/>
              </a:xfrm>
              <a:prstGeom prst="rect">
                <a:avLst/>
              </a:prstGeom>
              <a:solidFill>
                <a:schemeClr val="accent5">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0" name="Rectangle 419">
                <a:extLst>
                  <a:ext uri="{FF2B5EF4-FFF2-40B4-BE49-F238E27FC236}">
                    <a16:creationId xmlns:a16="http://schemas.microsoft.com/office/drawing/2014/main" id="{C9A760C1-C0E7-403A-A60A-C083BBC7F6A6}"/>
                  </a:ext>
                </a:extLst>
              </p:cNvPr>
              <p:cNvSpPr/>
              <p:nvPr/>
            </p:nvSpPr>
            <p:spPr bwMode="gray">
              <a:xfrm>
                <a:off x="10443493" y="3448417"/>
                <a:ext cx="347428" cy="347428"/>
              </a:xfrm>
              <a:prstGeom prst="rect">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1" name="Rectangle 420">
                <a:extLst>
                  <a:ext uri="{FF2B5EF4-FFF2-40B4-BE49-F238E27FC236}">
                    <a16:creationId xmlns:a16="http://schemas.microsoft.com/office/drawing/2014/main" id="{43E1DE81-F2B5-42F0-A72D-F68B6BCC238E}"/>
                  </a:ext>
                </a:extLst>
              </p:cNvPr>
              <p:cNvSpPr/>
              <p:nvPr/>
            </p:nvSpPr>
            <p:spPr bwMode="gray">
              <a:xfrm>
                <a:off x="6781234" y="3797595"/>
                <a:ext cx="347428" cy="347428"/>
              </a:xfrm>
              <a:prstGeom prst="rect">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2" name="Rectangle 421">
                <a:extLst>
                  <a:ext uri="{FF2B5EF4-FFF2-40B4-BE49-F238E27FC236}">
                    <a16:creationId xmlns:a16="http://schemas.microsoft.com/office/drawing/2014/main" id="{BC50DE6F-327F-4DBC-A2D5-631D9D3661F0}"/>
                  </a:ext>
                </a:extLst>
              </p:cNvPr>
              <p:cNvSpPr/>
              <p:nvPr/>
            </p:nvSpPr>
            <p:spPr bwMode="gray">
              <a:xfrm>
                <a:off x="7188152" y="3797595"/>
                <a:ext cx="347428" cy="347428"/>
              </a:xfrm>
              <a:prstGeom prst="rect">
                <a:avLst/>
              </a:prstGeom>
              <a:solidFill>
                <a:schemeClr val="tx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3" name="Rectangle 422">
                <a:extLst>
                  <a:ext uri="{FF2B5EF4-FFF2-40B4-BE49-F238E27FC236}">
                    <a16:creationId xmlns:a16="http://schemas.microsoft.com/office/drawing/2014/main" id="{50C3BF60-B831-4D52-8ED6-FC6E0F30EBC5}"/>
                  </a:ext>
                </a:extLst>
              </p:cNvPr>
              <p:cNvSpPr/>
              <p:nvPr/>
            </p:nvSpPr>
            <p:spPr bwMode="gray">
              <a:xfrm>
                <a:off x="7595069" y="3797595"/>
                <a:ext cx="347428" cy="347428"/>
              </a:xfrm>
              <a:prstGeom prst="rect">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4" name="Rectangle 423">
                <a:extLst>
                  <a:ext uri="{FF2B5EF4-FFF2-40B4-BE49-F238E27FC236}">
                    <a16:creationId xmlns:a16="http://schemas.microsoft.com/office/drawing/2014/main" id="{A1A8C83A-1DB9-464C-9568-29E133EDEFE7}"/>
                  </a:ext>
                </a:extLst>
              </p:cNvPr>
              <p:cNvSpPr/>
              <p:nvPr/>
            </p:nvSpPr>
            <p:spPr bwMode="gray">
              <a:xfrm>
                <a:off x="8001987" y="3797595"/>
                <a:ext cx="347428" cy="34742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5" name="Rectangle 424">
                <a:extLst>
                  <a:ext uri="{FF2B5EF4-FFF2-40B4-BE49-F238E27FC236}">
                    <a16:creationId xmlns:a16="http://schemas.microsoft.com/office/drawing/2014/main" id="{68AD3433-CDCA-4543-9636-B0A3435ED916}"/>
                  </a:ext>
                </a:extLst>
              </p:cNvPr>
              <p:cNvSpPr/>
              <p:nvPr/>
            </p:nvSpPr>
            <p:spPr bwMode="gray">
              <a:xfrm>
                <a:off x="8408906" y="3797595"/>
                <a:ext cx="347428" cy="34742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6" name="Rectangle 425">
                <a:extLst>
                  <a:ext uri="{FF2B5EF4-FFF2-40B4-BE49-F238E27FC236}">
                    <a16:creationId xmlns:a16="http://schemas.microsoft.com/office/drawing/2014/main" id="{949FC022-765D-4D5D-A426-D85E5F076324}"/>
                  </a:ext>
                </a:extLst>
              </p:cNvPr>
              <p:cNvSpPr/>
              <p:nvPr/>
            </p:nvSpPr>
            <p:spPr bwMode="gray">
              <a:xfrm>
                <a:off x="8815824" y="3797595"/>
                <a:ext cx="347428" cy="34742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7" name="Rectangle 426">
                <a:extLst>
                  <a:ext uri="{FF2B5EF4-FFF2-40B4-BE49-F238E27FC236}">
                    <a16:creationId xmlns:a16="http://schemas.microsoft.com/office/drawing/2014/main" id="{8105AEE4-E70E-471C-B20B-D29CA1A917AE}"/>
                  </a:ext>
                </a:extLst>
              </p:cNvPr>
              <p:cNvSpPr/>
              <p:nvPr/>
            </p:nvSpPr>
            <p:spPr bwMode="gray">
              <a:xfrm>
                <a:off x="9222741" y="3797595"/>
                <a:ext cx="347428" cy="347428"/>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8" name="Rectangle 427">
                <a:extLst>
                  <a:ext uri="{FF2B5EF4-FFF2-40B4-BE49-F238E27FC236}">
                    <a16:creationId xmlns:a16="http://schemas.microsoft.com/office/drawing/2014/main" id="{564B1A4E-74D8-43DF-9240-D1CB5BCD3CBB}"/>
                  </a:ext>
                </a:extLst>
              </p:cNvPr>
              <p:cNvSpPr/>
              <p:nvPr/>
            </p:nvSpPr>
            <p:spPr bwMode="gray">
              <a:xfrm>
                <a:off x="9629659" y="3797595"/>
                <a:ext cx="347428" cy="347428"/>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29" name="Rectangle 428">
                <a:extLst>
                  <a:ext uri="{FF2B5EF4-FFF2-40B4-BE49-F238E27FC236}">
                    <a16:creationId xmlns:a16="http://schemas.microsoft.com/office/drawing/2014/main" id="{5BFDB3A6-3C85-4134-AE66-0B2D87C6BE1A}"/>
                  </a:ext>
                </a:extLst>
              </p:cNvPr>
              <p:cNvSpPr/>
              <p:nvPr/>
            </p:nvSpPr>
            <p:spPr bwMode="gray">
              <a:xfrm>
                <a:off x="10036578" y="3797595"/>
                <a:ext cx="347428" cy="347428"/>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0" name="Rectangle 429">
                <a:extLst>
                  <a:ext uri="{FF2B5EF4-FFF2-40B4-BE49-F238E27FC236}">
                    <a16:creationId xmlns:a16="http://schemas.microsoft.com/office/drawing/2014/main" id="{62CD8286-87CD-4DCB-B60A-1068F8751FD7}"/>
                  </a:ext>
                </a:extLst>
              </p:cNvPr>
              <p:cNvSpPr/>
              <p:nvPr/>
            </p:nvSpPr>
            <p:spPr bwMode="gray">
              <a:xfrm>
                <a:off x="10443493" y="3797595"/>
                <a:ext cx="347428" cy="347428"/>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1" name="Rectangle 430">
                <a:extLst>
                  <a:ext uri="{FF2B5EF4-FFF2-40B4-BE49-F238E27FC236}">
                    <a16:creationId xmlns:a16="http://schemas.microsoft.com/office/drawing/2014/main" id="{E91422E2-7DC8-44C9-A8C0-5C1F463F54F0}"/>
                  </a:ext>
                </a:extLst>
              </p:cNvPr>
              <p:cNvSpPr/>
              <p:nvPr/>
            </p:nvSpPr>
            <p:spPr bwMode="gray">
              <a:xfrm>
                <a:off x="6781234" y="4138083"/>
                <a:ext cx="347428" cy="347428"/>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2" name="Rectangle 431">
                <a:extLst>
                  <a:ext uri="{FF2B5EF4-FFF2-40B4-BE49-F238E27FC236}">
                    <a16:creationId xmlns:a16="http://schemas.microsoft.com/office/drawing/2014/main" id="{8A105E81-1F53-42E5-A13B-BCEC760DB803}"/>
                  </a:ext>
                </a:extLst>
              </p:cNvPr>
              <p:cNvSpPr/>
              <p:nvPr/>
            </p:nvSpPr>
            <p:spPr bwMode="gray">
              <a:xfrm>
                <a:off x="7188152" y="4138083"/>
                <a:ext cx="347428" cy="347428"/>
              </a:xfrm>
              <a:prstGeom prst="rect">
                <a:avLst/>
              </a:prstGeom>
              <a:solidFill>
                <a:schemeClr val="tx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3" name="Rectangle 432">
                <a:extLst>
                  <a:ext uri="{FF2B5EF4-FFF2-40B4-BE49-F238E27FC236}">
                    <a16:creationId xmlns:a16="http://schemas.microsoft.com/office/drawing/2014/main" id="{BF6AC0D0-559D-429C-9380-513189E5E66A}"/>
                  </a:ext>
                </a:extLst>
              </p:cNvPr>
              <p:cNvSpPr/>
              <p:nvPr/>
            </p:nvSpPr>
            <p:spPr bwMode="gray">
              <a:xfrm>
                <a:off x="7595069" y="4138083"/>
                <a:ext cx="347428" cy="347428"/>
              </a:xfrm>
              <a:prstGeom prst="rect">
                <a:avLst/>
              </a:prstGeom>
              <a:solidFill>
                <a:schemeClr val="bg2">
                  <a:lumMod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4" name="Rectangle 433">
                <a:extLst>
                  <a:ext uri="{FF2B5EF4-FFF2-40B4-BE49-F238E27FC236}">
                    <a16:creationId xmlns:a16="http://schemas.microsoft.com/office/drawing/2014/main" id="{15BC33E2-6232-4ED4-AEB2-0FD8550129A9}"/>
                  </a:ext>
                </a:extLst>
              </p:cNvPr>
              <p:cNvSpPr/>
              <p:nvPr/>
            </p:nvSpPr>
            <p:spPr bwMode="gray">
              <a:xfrm>
                <a:off x="8001987" y="4138083"/>
                <a:ext cx="347428" cy="347428"/>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5" name="Rectangle 434">
                <a:extLst>
                  <a:ext uri="{FF2B5EF4-FFF2-40B4-BE49-F238E27FC236}">
                    <a16:creationId xmlns:a16="http://schemas.microsoft.com/office/drawing/2014/main" id="{4DE90A91-6ECA-42B1-9D31-E8F6B059A325}"/>
                  </a:ext>
                </a:extLst>
              </p:cNvPr>
              <p:cNvSpPr/>
              <p:nvPr/>
            </p:nvSpPr>
            <p:spPr bwMode="gray">
              <a:xfrm>
                <a:off x="8408906" y="4138083"/>
                <a:ext cx="347428" cy="347428"/>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6" name="Rectangle 435">
                <a:extLst>
                  <a:ext uri="{FF2B5EF4-FFF2-40B4-BE49-F238E27FC236}">
                    <a16:creationId xmlns:a16="http://schemas.microsoft.com/office/drawing/2014/main" id="{C516278C-AD05-43A2-8EB5-FD1E011C8C0E}"/>
                  </a:ext>
                </a:extLst>
              </p:cNvPr>
              <p:cNvSpPr/>
              <p:nvPr/>
            </p:nvSpPr>
            <p:spPr bwMode="gray">
              <a:xfrm>
                <a:off x="8815824" y="4138083"/>
                <a:ext cx="347428" cy="347428"/>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7" name="Rectangle 436">
                <a:extLst>
                  <a:ext uri="{FF2B5EF4-FFF2-40B4-BE49-F238E27FC236}">
                    <a16:creationId xmlns:a16="http://schemas.microsoft.com/office/drawing/2014/main" id="{B3529FD6-35B1-43DC-BCCF-0A482246CE07}"/>
                  </a:ext>
                </a:extLst>
              </p:cNvPr>
              <p:cNvSpPr/>
              <p:nvPr/>
            </p:nvSpPr>
            <p:spPr bwMode="gray">
              <a:xfrm>
                <a:off x="9222741" y="4138083"/>
                <a:ext cx="347428" cy="347428"/>
              </a:xfrm>
              <a:prstGeom prst="rect">
                <a:avLst/>
              </a:prstGeom>
              <a:solidFill>
                <a:schemeClr val="accent3">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8" name="Rectangle 437">
                <a:extLst>
                  <a:ext uri="{FF2B5EF4-FFF2-40B4-BE49-F238E27FC236}">
                    <a16:creationId xmlns:a16="http://schemas.microsoft.com/office/drawing/2014/main" id="{82AEE84C-3963-457F-AB22-EEA0FEB545EB}"/>
                  </a:ext>
                </a:extLst>
              </p:cNvPr>
              <p:cNvSpPr/>
              <p:nvPr/>
            </p:nvSpPr>
            <p:spPr bwMode="gray">
              <a:xfrm>
                <a:off x="9629659" y="4138083"/>
                <a:ext cx="347428" cy="347428"/>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9" name="Rectangle 438">
                <a:extLst>
                  <a:ext uri="{FF2B5EF4-FFF2-40B4-BE49-F238E27FC236}">
                    <a16:creationId xmlns:a16="http://schemas.microsoft.com/office/drawing/2014/main" id="{D05351B6-0912-4F84-9E0B-EF8C940EC9AE}"/>
                  </a:ext>
                </a:extLst>
              </p:cNvPr>
              <p:cNvSpPr/>
              <p:nvPr/>
            </p:nvSpPr>
            <p:spPr bwMode="gray">
              <a:xfrm>
                <a:off x="10036578" y="4138083"/>
                <a:ext cx="347428" cy="347428"/>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0" name="Rectangle 439">
                <a:extLst>
                  <a:ext uri="{FF2B5EF4-FFF2-40B4-BE49-F238E27FC236}">
                    <a16:creationId xmlns:a16="http://schemas.microsoft.com/office/drawing/2014/main" id="{F71263E5-D08F-49AE-9F8E-97F1F93EE2E5}"/>
                  </a:ext>
                </a:extLst>
              </p:cNvPr>
              <p:cNvSpPr/>
              <p:nvPr/>
            </p:nvSpPr>
            <p:spPr bwMode="gray">
              <a:xfrm>
                <a:off x="10443493" y="4138083"/>
                <a:ext cx="347428" cy="347428"/>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1" name="Rectangle 440">
                <a:extLst>
                  <a:ext uri="{FF2B5EF4-FFF2-40B4-BE49-F238E27FC236}">
                    <a16:creationId xmlns:a16="http://schemas.microsoft.com/office/drawing/2014/main" id="{008AFF42-A801-4FD8-8DB2-A6376CF0C37E}"/>
                  </a:ext>
                </a:extLst>
              </p:cNvPr>
              <p:cNvSpPr/>
              <p:nvPr/>
            </p:nvSpPr>
            <p:spPr bwMode="gray">
              <a:xfrm>
                <a:off x="678123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2" name="Rectangle 441">
                <a:extLst>
                  <a:ext uri="{FF2B5EF4-FFF2-40B4-BE49-F238E27FC236}">
                    <a16:creationId xmlns:a16="http://schemas.microsoft.com/office/drawing/2014/main" id="{50481F9A-FC48-47E4-AA97-988081AEF23B}"/>
                  </a:ext>
                </a:extLst>
              </p:cNvPr>
              <p:cNvSpPr/>
              <p:nvPr/>
            </p:nvSpPr>
            <p:spPr bwMode="gray">
              <a:xfrm>
                <a:off x="718815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3" name="Rectangle 442">
                <a:extLst>
                  <a:ext uri="{FF2B5EF4-FFF2-40B4-BE49-F238E27FC236}">
                    <a16:creationId xmlns:a16="http://schemas.microsoft.com/office/drawing/2014/main" id="{05A9F920-2312-4B87-A3A0-DE6283A0DB23}"/>
                  </a:ext>
                </a:extLst>
              </p:cNvPr>
              <p:cNvSpPr/>
              <p:nvPr/>
            </p:nvSpPr>
            <p:spPr bwMode="gray">
              <a:xfrm>
                <a:off x="759507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4" name="Rectangle 443">
                <a:extLst>
                  <a:ext uri="{FF2B5EF4-FFF2-40B4-BE49-F238E27FC236}">
                    <a16:creationId xmlns:a16="http://schemas.microsoft.com/office/drawing/2014/main" id="{CDCC8305-7479-4B6D-9011-873539579E48}"/>
                  </a:ext>
                </a:extLst>
              </p:cNvPr>
              <p:cNvSpPr/>
              <p:nvPr/>
            </p:nvSpPr>
            <p:spPr bwMode="gray">
              <a:xfrm>
                <a:off x="800199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5" name="Rectangle 444">
                <a:extLst>
                  <a:ext uri="{FF2B5EF4-FFF2-40B4-BE49-F238E27FC236}">
                    <a16:creationId xmlns:a16="http://schemas.microsoft.com/office/drawing/2014/main" id="{9414A409-C425-4595-ACBF-1B7EE3FE5B8A}"/>
                  </a:ext>
                </a:extLst>
              </p:cNvPr>
              <p:cNvSpPr/>
              <p:nvPr/>
            </p:nvSpPr>
            <p:spPr bwMode="gray">
              <a:xfrm>
                <a:off x="840891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6" name="Rectangle 445">
                <a:extLst>
                  <a:ext uri="{FF2B5EF4-FFF2-40B4-BE49-F238E27FC236}">
                    <a16:creationId xmlns:a16="http://schemas.microsoft.com/office/drawing/2014/main" id="{8BD4954D-6415-4925-B18C-4FF75D0F9CE6}"/>
                  </a:ext>
                </a:extLst>
              </p:cNvPr>
              <p:cNvSpPr/>
              <p:nvPr/>
            </p:nvSpPr>
            <p:spPr bwMode="gray">
              <a:xfrm>
                <a:off x="8815830"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7" name="Rectangle 446">
                <a:extLst>
                  <a:ext uri="{FF2B5EF4-FFF2-40B4-BE49-F238E27FC236}">
                    <a16:creationId xmlns:a16="http://schemas.microsoft.com/office/drawing/2014/main" id="{D6C3AC68-8CB6-48A9-969D-5802DBA994AF}"/>
                  </a:ext>
                </a:extLst>
              </p:cNvPr>
              <p:cNvSpPr/>
              <p:nvPr/>
            </p:nvSpPr>
            <p:spPr bwMode="gray">
              <a:xfrm>
                <a:off x="9222745"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8" name="Rectangle 447">
                <a:extLst>
                  <a:ext uri="{FF2B5EF4-FFF2-40B4-BE49-F238E27FC236}">
                    <a16:creationId xmlns:a16="http://schemas.microsoft.com/office/drawing/2014/main" id="{DA371791-9F4B-4441-9CF6-1A046B77ABA0}"/>
                  </a:ext>
                </a:extLst>
              </p:cNvPr>
              <p:cNvSpPr/>
              <p:nvPr/>
            </p:nvSpPr>
            <p:spPr bwMode="gray">
              <a:xfrm>
                <a:off x="9629662"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9" name="Rectangle 448">
                <a:extLst>
                  <a:ext uri="{FF2B5EF4-FFF2-40B4-BE49-F238E27FC236}">
                    <a16:creationId xmlns:a16="http://schemas.microsoft.com/office/drawing/2014/main" id="{EAD1F517-828E-4B85-8C5D-9FF0A2D1FD4C}"/>
                  </a:ext>
                </a:extLst>
              </p:cNvPr>
              <p:cNvSpPr/>
              <p:nvPr/>
            </p:nvSpPr>
            <p:spPr bwMode="gray">
              <a:xfrm>
                <a:off x="1003658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0" name="Rectangle 449">
                <a:extLst>
                  <a:ext uri="{FF2B5EF4-FFF2-40B4-BE49-F238E27FC236}">
                    <a16:creationId xmlns:a16="http://schemas.microsoft.com/office/drawing/2014/main" id="{F517FB79-3A83-44E7-8A1E-A93D5C8CE276}"/>
                  </a:ext>
                </a:extLst>
              </p:cNvPr>
              <p:cNvSpPr/>
              <p:nvPr/>
            </p:nvSpPr>
            <p:spPr bwMode="gray">
              <a:xfrm>
                <a:off x="10443494" y="2764360"/>
                <a:ext cx="347428" cy="1721151"/>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86" name="Rounded Rectangle 1">
              <a:extLst>
                <a:ext uri="{FF2B5EF4-FFF2-40B4-BE49-F238E27FC236}">
                  <a16:creationId xmlns:a16="http://schemas.microsoft.com/office/drawing/2014/main" id="{BA8D373C-376D-48D8-881C-968DD91316B0}"/>
                </a:ext>
              </a:extLst>
            </p:cNvPr>
            <p:cNvSpPr/>
            <p:nvPr/>
          </p:nvSpPr>
          <p:spPr bwMode="gray">
            <a:xfrm>
              <a:off x="733536" y="3540364"/>
              <a:ext cx="192155" cy="192155"/>
            </a:xfrm>
            <a:prstGeom prst="roundRect">
              <a:avLst>
                <a:gd name="adj" fmla="val 3623"/>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87" name="Rounded Rectangle 14">
              <a:extLst>
                <a:ext uri="{FF2B5EF4-FFF2-40B4-BE49-F238E27FC236}">
                  <a16:creationId xmlns:a16="http://schemas.microsoft.com/office/drawing/2014/main" id="{EC2F75DE-5471-4C06-9196-536AF79400CB}"/>
                </a:ext>
              </a:extLst>
            </p:cNvPr>
            <p:cNvSpPr/>
            <p:nvPr/>
          </p:nvSpPr>
          <p:spPr bwMode="gray">
            <a:xfrm>
              <a:off x="958595" y="3540364"/>
              <a:ext cx="192155" cy="192155"/>
            </a:xfrm>
            <a:prstGeom prst="roundRect">
              <a:avLst>
                <a:gd name="adj" fmla="val 3623"/>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389" name="TextBox 388">
              <a:extLst>
                <a:ext uri="{FF2B5EF4-FFF2-40B4-BE49-F238E27FC236}">
                  <a16:creationId xmlns:a16="http://schemas.microsoft.com/office/drawing/2014/main" id="{9EE2F9B3-C09C-4F2B-9608-588AA41ED650}"/>
                </a:ext>
              </a:extLst>
            </p:cNvPr>
            <p:cNvSpPr txBox="1"/>
            <p:nvPr/>
          </p:nvSpPr>
          <p:spPr bwMode="gray">
            <a:xfrm>
              <a:off x="720416" y="3305172"/>
              <a:ext cx="1578399" cy="198370"/>
            </a:xfrm>
            <a:prstGeom prst="rect">
              <a:avLst/>
            </a:prstGeom>
            <a:noFill/>
          </p:spPr>
          <p:txBody>
            <a:bodyPr wrap="square" lIns="0" tIns="0" rIns="0" bIns="0" rtlCol="0">
              <a:noAutofit/>
            </a:bodyPr>
            <a:lstStyle/>
            <a:p>
              <a:pPr algn="l">
                <a:lnSpc>
                  <a:spcPct val="90000"/>
                </a:lnSpc>
              </a:pPr>
              <a:r>
                <a:rPr lang="en-US" sz="1200" dirty="0"/>
                <a:t>Custom Colors</a:t>
              </a:r>
            </a:p>
          </p:txBody>
        </p:sp>
        <p:sp>
          <p:nvSpPr>
            <p:cNvPr id="390" name="TextBox 389">
              <a:extLst>
                <a:ext uri="{FF2B5EF4-FFF2-40B4-BE49-F238E27FC236}">
                  <a16:creationId xmlns:a16="http://schemas.microsoft.com/office/drawing/2014/main" id="{8B32D41A-214A-4C04-AFE2-1102BADEB116}"/>
                </a:ext>
              </a:extLst>
            </p:cNvPr>
            <p:cNvSpPr txBox="1"/>
            <p:nvPr/>
          </p:nvSpPr>
          <p:spPr bwMode="gray">
            <a:xfrm>
              <a:off x="720416" y="1759695"/>
              <a:ext cx="1578399" cy="198370"/>
            </a:xfrm>
            <a:prstGeom prst="rect">
              <a:avLst/>
            </a:prstGeom>
            <a:noFill/>
          </p:spPr>
          <p:txBody>
            <a:bodyPr wrap="square" lIns="0" tIns="0" rIns="0" bIns="0" rtlCol="0">
              <a:noAutofit/>
            </a:bodyPr>
            <a:lstStyle/>
            <a:p>
              <a:pPr algn="l">
                <a:lnSpc>
                  <a:spcPct val="90000"/>
                </a:lnSpc>
              </a:pPr>
              <a:r>
                <a:rPr lang="en-US" sz="1200" dirty="0"/>
                <a:t>Theme Colors </a:t>
              </a:r>
            </a:p>
          </p:txBody>
        </p:sp>
      </p:grpSp>
      <p:sp>
        <p:nvSpPr>
          <p:cNvPr id="461" name="Rectangle 460">
            <a:extLst>
              <a:ext uri="{FF2B5EF4-FFF2-40B4-BE49-F238E27FC236}">
                <a16:creationId xmlns:a16="http://schemas.microsoft.com/office/drawing/2014/main" id="{C59AB781-A1BD-4AF9-AE28-DBD947F0B685}"/>
              </a:ext>
            </a:extLst>
          </p:cNvPr>
          <p:cNvSpPr/>
          <p:nvPr/>
        </p:nvSpPr>
        <p:spPr>
          <a:xfrm>
            <a:off x="4734416" y="1601376"/>
            <a:ext cx="2545223" cy="2440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Approved color shades palette</a:t>
            </a:r>
          </a:p>
        </p:txBody>
      </p:sp>
      <p:cxnSp>
        <p:nvCxnSpPr>
          <p:cNvPr id="462" name="Straight Connector 461">
            <a:extLst>
              <a:ext uri="{FF2B5EF4-FFF2-40B4-BE49-F238E27FC236}">
                <a16:creationId xmlns:a16="http://schemas.microsoft.com/office/drawing/2014/main" id="{9CE1B255-BC90-4052-BF95-CAA2D6444D5D}"/>
              </a:ext>
            </a:extLst>
          </p:cNvPr>
          <p:cNvCxnSpPr>
            <a:cxnSpLocks/>
          </p:cNvCxnSpPr>
          <p:nvPr/>
        </p:nvCxnSpPr>
        <p:spPr>
          <a:xfrm>
            <a:off x="4734574" y="1845476"/>
            <a:ext cx="684623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4" name="Rectangle 463">
            <a:extLst>
              <a:ext uri="{FF2B5EF4-FFF2-40B4-BE49-F238E27FC236}">
                <a16:creationId xmlns:a16="http://schemas.microsoft.com/office/drawing/2014/main" id="{E4A32D15-862C-4207-BD1E-5532BEEF195B}"/>
              </a:ext>
            </a:extLst>
          </p:cNvPr>
          <p:cNvSpPr/>
          <p:nvPr/>
        </p:nvSpPr>
        <p:spPr bwMode="gray">
          <a:xfrm>
            <a:off x="4726825" y="2514599"/>
            <a:ext cx="561949" cy="217276"/>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5" name="Rectangle 464">
            <a:extLst>
              <a:ext uri="{FF2B5EF4-FFF2-40B4-BE49-F238E27FC236}">
                <a16:creationId xmlns:a16="http://schemas.microsoft.com/office/drawing/2014/main" id="{9335674A-9CAB-40DC-AC2D-EFB062443A7A}"/>
              </a:ext>
            </a:extLst>
          </p:cNvPr>
          <p:cNvSpPr/>
          <p:nvPr/>
        </p:nvSpPr>
        <p:spPr bwMode="gray">
          <a:xfrm>
            <a:off x="5423575" y="2514599"/>
            <a:ext cx="568251" cy="217276"/>
          </a:xfrm>
          <a:prstGeom prst="rect">
            <a:avLst/>
          </a:prstGeom>
          <a:solidFill>
            <a:srgbClr val="003D7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6" name="Rectangle 465">
            <a:extLst>
              <a:ext uri="{FF2B5EF4-FFF2-40B4-BE49-F238E27FC236}">
                <a16:creationId xmlns:a16="http://schemas.microsoft.com/office/drawing/2014/main" id="{9DCC8B62-F918-4FCC-B008-63C0F3C9BC9D}"/>
              </a:ext>
            </a:extLst>
          </p:cNvPr>
          <p:cNvSpPr/>
          <p:nvPr/>
        </p:nvSpPr>
        <p:spPr bwMode="gray">
          <a:xfrm>
            <a:off x="6128626" y="2514599"/>
            <a:ext cx="568251" cy="2172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7" name="Rectangle 466">
            <a:extLst>
              <a:ext uri="{FF2B5EF4-FFF2-40B4-BE49-F238E27FC236}">
                <a16:creationId xmlns:a16="http://schemas.microsoft.com/office/drawing/2014/main" id="{DBB7C571-2232-4775-B132-A6A6F9500480}"/>
              </a:ext>
            </a:extLst>
          </p:cNvPr>
          <p:cNvSpPr/>
          <p:nvPr/>
        </p:nvSpPr>
        <p:spPr bwMode="gray">
          <a:xfrm>
            <a:off x="6844953" y="2514599"/>
            <a:ext cx="568251" cy="217276"/>
          </a:xfrm>
          <a:prstGeom prst="rect">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8" name="Rectangle 467">
            <a:extLst>
              <a:ext uri="{FF2B5EF4-FFF2-40B4-BE49-F238E27FC236}">
                <a16:creationId xmlns:a16="http://schemas.microsoft.com/office/drawing/2014/main" id="{A4FB9795-5B80-4067-A125-072178046FF0}"/>
              </a:ext>
            </a:extLst>
          </p:cNvPr>
          <p:cNvSpPr/>
          <p:nvPr/>
        </p:nvSpPr>
        <p:spPr bwMode="gray">
          <a:xfrm>
            <a:off x="7561239" y="2514599"/>
            <a:ext cx="568251" cy="217276"/>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69" name="Rectangle 468">
            <a:extLst>
              <a:ext uri="{FF2B5EF4-FFF2-40B4-BE49-F238E27FC236}">
                <a16:creationId xmlns:a16="http://schemas.microsoft.com/office/drawing/2014/main" id="{166E37AF-7A2A-4F52-85A6-BAC8E9E22B9E}"/>
              </a:ext>
            </a:extLst>
          </p:cNvPr>
          <p:cNvSpPr/>
          <p:nvPr/>
        </p:nvSpPr>
        <p:spPr bwMode="gray">
          <a:xfrm>
            <a:off x="8269357" y="2514599"/>
            <a:ext cx="568251" cy="217276"/>
          </a:xfrm>
          <a:prstGeom prst="rect">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0" name="Rectangle 469">
            <a:extLst>
              <a:ext uri="{FF2B5EF4-FFF2-40B4-BE49-F238E27FC236}">
                <a16:creationId xmlns:a16="http://schemas.microsoft.com/office/drawing/2014/main" id="{8F63D09B-FF85-4FC5-9095-327C794D4BFB}"/>
              </a:ext>
            </a:extLst>
          </p:cNvPr>
          <p:cNvSpPr/>
          <p:nvPr/>
        </p:nvSpPr>
        <p:spPr bwMode="gray">
          <a:xfrm>
            <a:off x="4726825" y="3061434"/>
            <a:ext cx="561949" cy="217276"/>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1" name="Rectangle 470">
            <a:extLst>
              <a:ext uri="{FF2B5EF4-FFF2-40B4-BE49-F238E27FC236}">
                <a16:creationId xmlns:a16="http://schemas.microsoft.com/office/drawing/2014/main" id="{1BF9FD49-6D44-4369-8E86-9A7C43FC8996}"/>
              </a:ext>
            </a:extLst>
          </p:cNvPr>
          <p:cNvSpPr/>
          <p:nvPr/>
        </p:nvSpPr>
        <p:spPr bwMode="gray">
          <a:xfrm>
            <a:off x="5423575" y="3061434"/>
            <a:ext cx="568251" cy="217276"/>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2" name="Rectangle 471">
            <a:extLst>
              <a:ext uri="{FF2B5EF4-FFF2-40B4-BE49-F238E27FC236}">
                <a16:creationId xmlns:a16="http://schemas.microsoft.com/office/drawing/2014/main" id="{4A4C6457-29F5-4011-8D70-24A345E2F89C}"/>
              </a:ext>
            </a:extLst>
          </p:cNvPr>
          <p:cNvSpPr/>
          <p:nvPr/>
        </p:nvSpPr>
        <p:spPr bwMode="gray">
          <a:xfrm>
            <a:off x="6128626" y="3061434"/>
            <a:ext cx="568251" cy="217276"/>
          </a:xfrm>
          <a:prstGeom prst="rect">
            <a:avLst/>
          </a:prstGeom>
          <a:solidFill>
            <a:schemeClr val="accent3">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3" name="Rectangle 472">
            <a:extLst>
              <a:ext uri="{FF2B5EF4-FFF2-40B4-BE49-F238E27FC236}">
                <a16:creationId xmlns:a16="http://schemas.microsoft.com/office/drawing/2014/main" id="{32A01A8F-18D9-47A7-B67C-E4FEE9F5F33D}"/>
              </a:ext>
            </a:extLst>
          </p:cNvPr>
          <p:cNvSpPr/>
          <p:nvPr/>
        </p:nvSpPr>
        <p:spPr bwMode="gray">
          <a:xfrm>
            <a:off x="6844953" y="3061434"/>
            <a:ext cx="568251" cy="217276"/>
          </a:xfrm>
          <a:prstGeom prst="rect">
            <a:avLst/>
          </a:prstGeom>
          <a:solidFill>
            <a:schemeClr val="accent4">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4" name="Rectangle 473">
            <a:extLst>
              <a:ext uri="{FF2B5EF4-FFF2-40B4-BE49-F238E27FC236}">
                <a16:creationId xmlns:a16="http://schemas.microsoft.com/office/drawing/2014/main" id="{56D7E07B-4701-4287-892A-F9D8D0026DEC}"/>
              </a:ext>
            </a:extLst>
          </p:cNvPr>
          <p:cNvSpPr/>
          <p:nvPr/>
        </p:nvSpPr>
        <p:spPr bwMode="gray">
          <a:xfrm>
            <a:off x="7561239" y="3061434"/>
            <a:ext cx="568251" cy="217276"/>
          </a:xfrm>
          <a:prstGeom prst="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5" name="Rectangle 474">
            <a:extLst>
              <a:ext uri="{FF2B5EF4-FFF2-40B4-BE49-F238E27FC236}">
                <a16:creationId xmlns:a16="http://schemas.microsoft.com/office/drawing/2014/main" id="{3FA1A74D-DD5A-49C9-B5AA-E8A781F3ADED}"/>
              </a:ext>
            </a:extLst>
          </p:cNvPr>
          <p:cNvSpPr/>
          <p:nvPr/>
        </p:nvSpPr>
        <p:spPr bwMode="gray">
          <a:xfrm>
            <a:off x="8269357" y="3061434"/>
            <a:ext cx="568251" cy="217276"/>
          </a:xfrm>
          <a:prstGeom prst="rect">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6" name="Rectangle 475">
            <a:extLst>
              <a:ext uri="{FF2B5EF4-FFF2-40B4-BE49-F238E27FC236}">
                <a16:creationId xmlns:a16="http://schemas.microsoft.com/office/drawing/2014/main" id="{FBBC73BA-EC95-484E-B1E9-7EC7A143B4B2}"/>
              </a:ext>
            </a:extLst>
          </p:cNvPr>
          <p:cNvSpPr/>
          <p:nvPr/>
        </p:nvSpPr>
        <p:spPr bwMode="gray">
          <a:xfrm>
            <a:off x="4726826" y="3332278"/>
            <a:ext cx="561949" cy="217276"/>
          </a:xfrm>
          <a:prstGeom prst="rect">
            <a:avLst/>
          </a:prstGeom>
          <a:solidFill>
            <a:schemeClr val="accent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7" name="Rectangle 476">
            <a:extLst>
              <a:ext uri="{FF2B5EF4-FFF2-40B4-BE49-F238E27FC236}">
                <a16:creationId xmlns:a16="http://schemas.microsoft.com/office/drawing/2014/main" id="{EEDC90E9-664B-46E0-973B-CC4D4080FD9A}"/>
              </a:ext>
            </a:extLst>
          </p:cNvPr>
          <p:cNvSpPr/>
          <p:nvPr/>
        </p:nvSpPr>
        <p:spPr bwMode="gray">
          <a:xfrm>
            <a:off x="5423576" y="3332278"/>
            <a:ext cx="568251" cy="217276"/>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8" name="Rectangle 477">
            <a:extLst>
              <a:ext uri="{FF2B5EF4-FFF2-40B4-BE49-F238E27FC236}">
                <a16:creationId xmlns:a16="http://schemas.microsoft.com/office/drawing/2014/main" id="{4F185D5F-0DAC-43C8-BD9D-5FD4B9ECA94F}"/>
              </a:ext>
            </a:extLst>
          </p:cNvPr>
          <p:cNvSpPr/>
          <p:nvPr/>
        </p:nvSpPr>
        <p:spPr bwMode="gray">
          <a:xfrm>
            <a:off x="6128626" y="3332278"/>
            <a:ext cx="568251" cy="217276"/>
          </a:xfrm>
          <a:prstGeom prst="rect">
            <a:avLst/>
          </a:prstGeom>
          <a:solidFill>
            <a:schemeClr val="accent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79" name="Rectangle 478">
            <a:extLst>
              <a:ext uri="{FF2B5EF4-FFF2-40B4-BE49-F238E27FC236}">
                <a16:creationId xmlns:a16="http://schemas.microsoft.com/office/drawing/2014/main" id="{D3DAE28D-430B-4009-B7C8-AC39EB320D3D}"/>
              </a:ext>
            </a:extLst>
          </p:cNvPr>
          <p:cNvSpPr/>
          <p:nvPr/>
        </p:nvSpPr>
        <p:spPr bwMode="gray">
          <a:xfrm>
            <a:off x="6844955" y="3332278"/>
            <a:ext cx="568251" cy="217276"/>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0" name="Rectangle 479">
            <a:extLst>
              <a:ext uri="{FF2B5EF4-FFF2-40B4-BE49-F238E27FC236}">
                <a16:creationId xmlns:a16="http://schemas.microsoft.com/office/drawing/2014/main" id="{A2B246C2-C407-4405-8887-02384CB5378E}"/>
              </a:ext>
            </a:extLst>
          </p:cNvPr>
          <p:cNvSpPr/>
          <p:nvPr/>
        </p:nvSpPr>
        <p:spPr bwMode="gray">
          <a:xfrm>
            <a:off x="7561242" y="3332278"/>
            <a:ext cx="568251" cy="217276"/>
          </a:xfrm>
          <a:prstGeom prst="rect">
            <a:avLst/>
          </a:prstGeom>
          <a:solidFill>
            <a:schemeClr val="accent5">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1" name="Rectangle 480">
            <a:extLst>
              <a:ext uri="{FF2B5EF4-FFF2-40B4-BE49-F238E27FC236}">
                <a16:creationId xmlns:a16="http://schemas.microsoft.com/office/drawing/2014/main" id="{0F16A537-BBC3-429C-9643-F8E75F6EAA95}"/>
              </a:ext>
            </a:extLst>
          </p:cNvPr>
          <p:cNvSpPr/>
          <p:nvPr/>
        </p:nvSpPr>
        <p:spPr bwMode="gray">
          <a:xfrm>
            <a:off x="8269361" y="3332278"/>
            <a:ext cx="568251" cy="217276"/>
          </a:xfrm>
          <a:prstGeom prst="rect">
            <a:avLst/>
          </a:prstGeom>
          <a:solidFill>
            <a:schemeClr val="accent6">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82" name="TextBox 481">
            <a:extLst>
              <a:ext uri="{FF2B5EF4-FFF2-40B4-BE49-F238E27FC236}">
                <a16:creationId xmlns:a16="http://schemas.microsoft.com/office/drawing/2014/main" id="{3736685B-C3D8-4A37-AD8C-AC8D2E127ECE}"/>
              </a:ext>
            </a:extLst>
          </p:cNvPr>
          <p:cNvSpPr txBox="1"/>
          <p:nvPr/>
        </p:nvSpPr>
        <p:spPr>
          <a:xfrm>
            <a:off x="3726180" y="2499689"/>
            <a:ext cx="895757" cy="165419"/>
          </a:xfrm>
          <a:prstGeom prst="rect">
            <a:avLst/>
          </a:prstGeom>
          <a:noFill/>
        </p:spPr>
        <p:txBody>
          <a:bodyPr wrap="square" lIns="0" tIns="0" rIns="0" bIns="0" rtlCol="0">
            <a:noAutofit/>
          </a:bodyPr>
          <a:lstStyle/>
          <a:p>
            <a:pPr algn="r">
              <a:lnSpc>
                <a:spcPct val="90000"/>
              </a:lnSpc>
            </a:pPr>
            <a:r>
              <a:rPr lang="en-US" sz="1200" dirty="0"/>
              <a:t>Primary</a:t>
            </a:r>
          </a:p>
        </p:txBody>
      </p:sp>
      <p:sp>
        <p:nvSpPr>
          <p:cNvPr id="483" name="TextBox 482">
            <a:extLst>
              <a:ext uri="{FF2B5EF4-FFF2-40B4-BE49-F238E27FC236}">
                <a16:creationId xmlns:a16="http://schemas.microsoft.com/office/drawing/2014/main" id="{3DC6F94F-BC65-4896-8DB1-A3F21C4F6D98}"/>
              </a:ext>
            </a:extLst>
          </p:cNvPr>
          <p:cNvSpPr txBox="1"/>
          <p:nvPr/>
        </p:nvSpPr>
        <p:spPr>
          <a:xfrm>
            <a:off x="3726180" y="3123874"/>
            <a:ext cx="895757" cy="165419"/>
          </a:xfrm>
          <a:prstGeom prst="rect">
            <a:avLst/>
          </a:prstGeom>
          <a:noFill/>
        </p:spPr>
        <p:txBody>
          <a:bodyPr wrap="square" lIns="0" tIns="0" rIns="0" bIns="0" rtlCol="0">
            <a:noAutofit/>
          </a:bodyPr>
          <a:lstStyle/>
          <a:p>
            <a:pPr algn="r">
              <a:lnSpc>
                <a:spcPct val="90000"/>
              </a:lnSpc>
            </a:pPr>
            <a:r>
              <a:rPr lang="en-US" sz="1200" dirty="0"/>
              <a:t>Shade 1</a:t>
            </a:r>
          </a:p>
        </p:txBody>
      </p:sp>
      <p:sp>
        <p:nvSpPr>
          <p:cNvPr id="484" name="TextBox 483">
            <a:extLst>
              <a:ext uri="{FF2B5EF4-FFF2-40B4-BE49-F238E27FC236}">
                <a16:creationId xmlns:a16="http://schemas.microsoft.com/office/drawing/2014/main" id="{439DAF46-B949-478A-9E58-3992630A8F49}"/>
              </a:ext>
            </a:extLst>
          </p:cNvPr>
          <p:cNvSpPr txBox="1"/>
          <p:nvPr/>
        </p:nvSpPr>
        <p:spPr>
          <a:xfrm>
            <a:off x="3726180" y="3399264"/>
            <a:ext cx="895757" cy="165419"/>
          </a:xfrm>
          <a:prstGeom prst="rect">
            <a:avLst/>
          </a:prstGeom>
          <a:noFill/>
        </p:spPr>
        <p:txBody>
          <a:bodyPr wrap="square" lIns="0" tIns="0" rIns="0" bIns="0" rtlCol="0">
            <a:noAutofit/>
          </a:bodyPr>
          <a:lstStyle/>
          <a:p>
            <a:pPr algn="r">
              <a:lnSpc>
                <a:spcPct val="90000"/>
              </a:lnSpc>
            </a:pPr>
            <a:r>
              <a:rPr lang="en-US" sz="1200" dirty="0"/>
              <a:t>Shade 2</a:t>
            </a:r>
          </a:p>
        </p:txBody>
      </p:sp>
      <p:sp>
        <p:nvSpPr>
          <p:cNvPr id="485" name="Rectangle 484">
            <a:extLst>
              <a:ext uri="{FF2B5EF4-FFF2-40B4-BE49-F238E27FC236}">
                <a16:creationId xmlns:a16="http://schemas.microsoft.com/office/drawing/2014/main" id="{CEB52835-8ACB-4360-92B5-483F3B1FA9A6}"/>
              </a:ext>
            </a:extLst>
          </p:cNvPr>
          <p:cNvSpPr/>
          <p:nvPr/>
        </p:nvSpPr>
        <p:spPr>
          <a:xfrm>
            <a:off x="4734416" y="4089726"/>
            <a:ext cx="2545223" cy="244082"/>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 shade don’ts</a:t>
            </a:r>
          </a:p>
        </p:txBody>
      </p:sp>
      <p:cxnSp>
        <p:nvCxnSpPr>
          <p:cNvPr id="486" name="Straight Connector 485">
            <a:extLst>
              <a:ext uri="{FF2B5EF4-FFF2-40B4-BE49-F238E27FC236}">
                <a16:creationId xmlns:a16="http://schemas.microsoft.com/office/drawing/2014/main" id="{FE528F99-1F21-4750-B80A-D792E606A8CD}"/>
              </a:ext>
            </a:extLst>
          </p:cNvPr>
          <p:cNvCxnSpPr>
            <a:cxnSpLocks/>
          </p:cNvCxnSpPr>
          <p:nvPr/>
        </p:nvCxnSpPr>
        <p:spPr>
          <a:xfrm>
            <a:off x="4734574" y="4333826"/>
            <a:ext cx="6846239"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7" name="Content Placeholder 2">
            <a:extLst>
              <a:ext uri="{FF2B5EF4-FFF2-40B4-BE49-F238E27FC236}">
                <a16:creationId xmlns:a16="http://schemas.microsoft.com/office/drawing/2014/main" id="{4846A9AF-684B-4850-901F-2E1F8070D311}"/>
              </a:ext>
            </a:extLst>
          </p:cNvPr>
          <p:cNvSpPr txBox="1">
            <a:spLocks/>
          </p:cNvSpPr>
          <p:nvPr/>
        </p:nvSpPr>
        <p:spPr>
          <a:xfrm>
            <a:off x="4639502" y="4457700"/>
            <a:ext cx="4910999" cy="1887936"/>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200" b="1" dirty="0">
                <a:solidFill>
                  <a:srgbClr val="820024"/>
                </a:solidFill>
              </a:rPr>
              <a:t>Don’t mix shades of multiple colors. </a:t>
            </a:r>
            <a:br>
              <a:rPr lang="en-US" sz="1200" b="1" dirty="0">
                <a:solidFill>
                  <a:srgbClr val="820024"/>
                </a:solidFill>
              </a:rPr>
            </a:br>
            <a:r>
              <a:rPr lang="en-US" sz="1200" dirty="0"/>
              <a:t>Stay with primary colors or only shades of one color.</a:t>
            </a:r>
          </a:p>
          <a:p>
            <a:r>
              <a:rPr lang="en-US" sz="1200" b="1" dirty="0">
                <a:solidFill>
                  <a:srgbClr val="820024"/>
                </a:solidFill>
              </a:rPr>
              <a:t>Don’t use a shade without using a primary color first.</a:t>
            </a:r>
          </a:p>
        </p:txBody>
      </p:sp>
      <p:sp>
        <p:nvSpPr>
          <p:cNvPr id="488" name="Content Placeholder 2">
            <a:extLst>
              <a:ext uri="{FF2B5EF4-FFF2-40B4-BE49-F238E27FC236}">
                <a16:creationId xmlns:a16="http://schemas.microsoft.com/office/drawing/2014/main" id="{B69B7AFC-8095-4B5A-8414-2C740E427926}"/>
              </a:ext>
            </a:extLst>
          </p:cNvPr>
          <p:cNvSpPr txBox="1">
            <a:spLocks/>
          </p:cNvSpPr>
          <p:nvPr/>
        </p:nvSpPr>
        <p:spPr>
          <a:xfrm>
            <a:off x="4639503" y="5389100"/>
            <a:ext cx="4802947" cy="956536"/>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200" b="1" dirty="0">
                <a:solidFill>
                  <a:srgbClr val="820024"/>
                </a:solidFill>
              </a:rPr>
              <a:t>Avoid using the lighter tints of the primary color.</a:t>
            </a:r>
            <a:r>
              <a:rPr lang="en-US" sz="1200" dirty="0"/>
              <a:t> </a:t>
            </a:r>
            <a:br>
              <a:rPr lang="en-US" sz="1200" dirty="0"/>
            </a:br>
            <a:r>
              <a:rPr lang="en-US" sz="1200" dirty="0"/>
              <a:t>These auto-generated PowerPoint colors are too vibrant or too light to be legible in a presentation, and do not embody the VMware brand.</a:t>
            </a:r>
          </a:p>
        </p:txBody>
      </p:sp>
      <p:sp>
        <p:nvSpPr>
          <p:cNvPr id="490" name="Rectangle 489">
            <a:extLst>
              <a:ext uri="{FF2B5EF4-FFF2-40B4-BE49-F238E27FC236}">
                <a16:creationId xmlns:a16="http://schemas.microsoft.com/office/drawing/2014/main" id="{51747041-21A1-4063-BFF8-3A0A388E85FD}"/>
              </a:ext>
            </a:extLst>
          </p:cNvPr>
          <p:cNvSpPr/>
          <p:nvPr/>
        </p:nvSpPr>
        <p:spPr bwMode="gray">
          <a:xfrm>
            <a:off x="9962250" y="4658152"/>
            <a:ext cx="903907" cy="233570"/>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1" name="Rectangle 490">
            <a:extLst>
              <a:ext uri="{FF2B5EF4-FFF2-40B4-BE49-F238E27FC236}">
                <a16:creationId xmlns:a16="http://schemas.microsoft.com/office/drawing/2014/main" id="{FDE8E9BC-7FB6-43BB-945F-700969F8E538}"/>
              </a:ext>
            </a:extLst>
          </p:cNvPr>
          <p:cNvSpPr/>
          <p:nvPr/>
        </p:nvSpPr>
        <p:spPr bwMode="gray">
          <a:xfrm>
            <a:off x="9834932" y="5155756"/>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sp>
        <p:nvSpPr>
          <p:cNvPr id="492" name="Rectangle 491">
            <a:extLst>
              <a:ext uri="{FF2B5EF4-FFF2-40B4-BE49-F238E27FC236}">
                <a16:creationId xmlns:a16="http://schemas.microsoft.com/office/drawing/2014/main" id="{26A771D9-9AF0-4A30-998C-71455ED83995}"/>
              </a:ext>
            </a:extLst>
          </p:cNvPr>
          <p:cNvSpPr/>
          <p:nvPr/>
        </p:nvSpPr>
        <p:spPr bwMode="gray">
          <a:xfrm>
            <a:off x="9962250" y="5281657"/>
            <a:ext cx="903907" cy="233570"/>
          </a:xfrm>
          <a:prstGeom prst="rect">
            <a:avLst/>
          </a:prstGeom>
          <a:solidFill>
            <a:schemeClr val="accent4">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3" name="Rectangle 492">
            <a:extLst>
              <a:ext uri="{FF2B5EF4-FFF2-40B4-BE49-F238E27FC236}">
                <a16:creationId xmlns:a16="http://schemas.microsoft.com/office/drawing/2014/main" id="{069AE989-0768-4B0C-9C79-DF99E33768D3}"/>
              </a:ext>
            </a:extLst>
          </p:cNvPr>
          <p:cNvSpPr/>
          <p:nvPr/>
        </p:nvSpPr>
        <p:spPr bwMode="gray">
          <a:xfrm>
            <a:off x="9834932" y="5760431"/>
            <a:ext cx="1158544" cy="485372"/>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ln>
                <a:solidFill>
                  <a:schemeClr val="bg2"/>
                </a:solidFill>
              </a:ln>
              <a:solidFill>
                <a:srgbClr val="B4B4B4"/>
              </a:solidFill>
            </a:endParaRPr>
          </a:p>
        </p:txBody>
      </p:sp>
      <p:sp>
        <p:nvSpPr>
          <p:cNvPr id="494" name="Rectangle 493">
            <a:extLst>
              <a:ext uri="{FF2B5EF4-FFF2-40B4-BE49-F238E27FC236}">
                <a16:creationId xmlns:a16="http://schemas.microsoft.com/office/drawing/2014/main" id="{B8AB1E44-7D06-4433-A5E7-F4E103BFA767}"/>
              </a:ext>
            </a:extLst>
          </p:cNvPr>
          <p:cNvSpPr/>
          <p:nvPr/>
        </p:nvSpPr>
        <p:spPr bwMode="gray">
          <a:xfrm>
            <a:off x="9962250" y="5886332"/>
            <a:ext cx="903907" cy="233570"/>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900"/>
              </a:spcAft>
            </a:pPr>
            <a:endParaRPr lang="en-US" dirty="0"/>
          </a:p>
        </p:txBody>
      </p:sp>
      <p:sp>
        <p:nvSpPr>
          <p:cNvPr id="495" name="L-Shape 494">
            <a:extLst>
              <a:ext uri="{FF2B5EF4-FFF2-40B4-BE49-F238E27FC236}">
                <a16:creationId xmlns:a16="http://schemas.microsoft.com/office/drawing/2014/main" id="{9392549A-F6A1-4588-A7FA-24738B98F443}"/>
              </a:ext>
            </a:extLst>
          </p:cNvPr>
          <p:cNvSpPr/>
          <p:nvPr/>
        </p:nvSpPr>
        <p:spPr bwMode="gray">
          <a:xfrm rot="18900000">
            <a:off x="11188386" y="4748045"/>
            <a:ext cx="306387" cy="135854"/>
          </a:xfrm>
          <a:prstGeom prst="corner">
            <a:avLst>
              <a:gd name="adj1" fmla="val 43503"/>
              <a:gd name="adj2" fmla="val 47169"/>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96" name="Cross 495">
            <a:extLst>
              <a:ext uri="{FF2B5EF4-FFF2-40B4-BE49-F238E27FC236}">
                <a16:creationId xmlns:a16="http://schemas.microsoft.com/office/drawing/2014/main" id="{FAE4CD58-F30F-4A51-B977-30C2BDCDAFDA}"/>
              </a:ext>
            </a:extLst>
          </p:cNvPr>
          <p:cNvSpPr/>
          <p:nvPr/>
        </p:nvSpPr>
        <p:spPr bwMode="gray">
          <a:xfrm rot="2700000">
            <a:off x="11186988" y="5264298"/>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98" name="Rounded Rectangle 65">
            <a:extLst>
              <a:ext uri="{FF2B5EF4-FFF2-40B4-BE49-F238E27FC236}">
                <a16:creationId xmlns:a16="http://schemas.microsoft.com/office/drawing/2014/main" id="{8B547F39-07CD-400F-A224-447BC848D25B}"/>
              </a:ext>
            </a:extLst>
          </p:cNvPr>
          <p:cNvSpPr/>
          <p:nvPr/>
        </p:nvSpPr>
        <p:spPr bwMode="gray">
          <a:xfrm>
            <a:off x="10009502" y="2706507"/>
            <a:ext cx="1033010" cy="400058"/>
          </a:xfrm>
          <a:prstGeom prst="roundRect">
            <a:avLst>
              <a:gd name="adj" fmla="val 0"/>
            </a:avLst>
          </a:prstGeom>
          <a:noFill/>
          <a:ln w="38100" cap="sq">
            <a:solidFill>
              <a:srgbClr val="82002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1" name="Cross 500">
            <a:extLst>
              <a:ext uri="{FF2B5EF4-FFF2-40B4-BE49-F238E27FC236}">
                <a16:creationId xmlns:a16="http://schemas.microsoft.com/office/drawing/2014/main" id="{CB05B91E-1F49-4114-8292-44CD657044EA}"/>
              </a:ext>
            </a:extLst>
          </p:cNvPr>
          <p:cNvSpPr/>
          <p:nvPr/>
        </p:nvSpPr>
        <p:spPr bwMode="gray">
          <a:xfrm rot="2700000">
            <a:off x="11186988" y="5802829"/>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2" name="Cross 501">
            <a:extLst>
              <a:ext uri="{FF2B5EF4-FFF2-40B4-BE49-F238E27FC236}">
                <a16:creationId xmlns:a16="http://schemas.microsoft.com/office/drawing/2014/main" id="{F1723394-EF9D-4228-B484-23023C2A9A6D}"/>
              </a:ext>
            </a:extLst>
          </p:cNvPr>
          <p:cNvSpPr/>
          <p:nvPr/>
        </p:nvSpPr>
        <p:spPr bwMode="gray">
          <a:xfrm rot="2700000">
            <a:off x="11211441" y="2703085"/>
            <a:ext cx="305997" cy="305997"/>
          </a:xfrm>
          <a:prstGeom prst="plus">
            <a:avLst>
              <a:gd name="adj" fmla="val 42008"/>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503" name="L-Shape 502">
            <a:extLst>
              <a:ext uri="{FF2B5EF4-FFF2-40B4-BE49-F238E27FC236}">
                <a16:creationId xmlns:a16="http://schemas.microsoft.com/office/drawing/2014/main" id="{3B299581-BFFF-4973-A31A-4458585C187D}"/>
              </a:ext>
            </a:extLst>
          </p:cNvPr>
          <p:cNvSpPr/>
          <p:nvPr/>
        </p:nvSpPr>
        <p:spPr bwMode="gray">
          <a:xfrm rot="18900000">
            <a:off x="11209157" y="3175570"/>
            <a:ext cx="306387" cy="135854"/>
          </a:xfrm>
          <a:prstGeom prst="corner">
            <a:avLst>
              <a:gd name="adj1" fmla="val 43503"/>
              <a:gd name="adj2" fmla="val 47169"/>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89" name="Rounded Rectangle 65">
            <a:extLst>
              <a:ext uri="{FF2B5EF4-FFF2-40B4-BE49-F238E27FC236}">
                <a16:creationId xmlns:a16="http://schemas.microsoft.com/office/drawing/2014/main" id="{DF4C65C5-3E54-4495-9EE5-4C1E55549733}"/>
              </a:ext>
            </a:extLst>
          </p:cNvPr>
          <p:cNvSpPr/>
          <p:nvPr/>
        </p:nvSpPr>
        <p:spPr bwMode="gray">
          <a:xfrm>
            <a:off x="10009502" y="3136727"/>
            <a:ext cx="1033010" cy="285750"/>
          </a:xfrm>
          <a:prstGeom prst="roundRect">
            <a:avLst>
              <a:gd name="adj" fmla="val 0"/>
            </a:avLst>
          </a:prstGeom>
          <a:noFill/>
          <a:ln w="38100" cap="sq">
            <a:solidFill>
              <a:srgbClr val="F8981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Rectangle 209">
            <a:extLst>
              <a:ext uri="{FF2B5EF4-FFF2-40B4-BE49-F238E27FC236}">
                <a16:creationId xmlns:a16="http://schemas.microsoft.com/office/drawing/2014/main" id="{1A9626B7-4705-44ED-ACA2-FE5B1724BF5C}"/>
              </a:ext>
            </a:extLst>
          </p:cNvPr>
          <p:cNvSpPr/>
          <p:nvPr/>
        </p:nvSpPr>
        <p:spPr>
          <a:xfrm>
            <a:off x="8269361" y="3648214"/>
            <a:ext cx="568251" cy="34466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050" dirty="0">
                <a:solidFill>
                  <a:schemeClr val="bg1"/>
                </a:solidFill>
              </a:rPr>
              <a:t>PPT ONLY</a:t>
            </a:r>
          </a:p>
        </p:txBody>
      </p:sp>
    </p:spTree>
    <p:extLst>
      <p:ext uri="{BB962C8B-B14F-4D97-AF65-F5344CB8AC3E}">
        <p14:creationId xmlns:p14="http://schemas.microsoft.com/office/powerpoint/2010/main" val="206713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E6EADD4-B129-4A78-A94D-DFB5BC6D23BA}"/>
              </a:ext>
            </a:extLst>
          </p:cNvPr>
          <p:cNvSpPr>
            <a:spLocks noGrp="1"/>
          </p:cNvSpPr>
          <p:nvPr>
            <p:ph type="subTitle" idx="10"/>
          </p:nvPr>
        </p:nvSpPr>
        <p:spPr/>
        <p:txBody>
          <a:bodyPr/>
          <a:lstStyle/>
          <a:p>
            <a:r>
              <a:rPr lang="en-US" dirty="0"/>
              <a:t>Use colors in order from left to right</a:t>
            </a:r>
          </a:p>
        </p:txBody>
      </p:sp>
      <p:sp>
        <p:nvSpPr>
          <p:cNvPr id="2" name="Title 1">
            <a:extLst>
              <a:ext uri="{FF2B5EF4-FFF2-40B4-BE49-F238E27FC236}">
                <a16:creationId xmlns:a16="http://schemas.microsoft.com/office/drawing/2014/main" id="{A8FAEE2E-58E8-445C-862F-7E123AE72F7F}"/>
              </a:ext>
            </a:extLst>
          </p:cNvPr>
          <p:cNvSpPr>
            <a:spLocks noGrp="1"/>
          </p:cNvSpPr>
          <p:nvPr>
            <p:ph type="title"/>
          </p:nvPr>
        </p:nvSpPr>
        <p:spPr/>
        <p:txBody>
          <a:bodyPr/>
          <a:lstStyle/>
          <a:p>
            <a:r>
              <a:rPr lang="en-US" dirty="0"/>
              <a:t>Color Hierarchy</a:t>
            </a:r>
          </a:p>
        </p:txBody>
      </p:sp>
      <p:sp>
        <p:nvSpPr>
          <p:cNvPr id="104" name="TextBox 103">
            <a:extLst>
              <a:ext uri="{FF2B5EF4-FFF2-40B4-BE49-F238E27FC236}">
                <a16:creationId xmlns:a16="http://schemas.microsoft.com/office/drawing/2014/main" id="{5837BC77-BF8E-4138-95E8-15940B843734}"/>
              </a:ext>
            </a:extLst>
          </p:cNvPr>
          <p:cNvSpPr txBox="1"/>
          <p:nvPr/>
        </p:nvSpPr>
        <p:spPr>
          <a:xfrm>
            <a:off x="4722777" y="5880100"/>
            <a:ext cx="889611" cy="457200"/>
          </a:xfrm>
          <a:prstGeom prst="rect">
            <a:avLst/>
          </a:prstGeom>
          <a:noFill/>
        </p:spPr>
        <p:txBody>
          <a:bodyPr wrap="square" lIns="0" tIns="0" rIns="0" bIns="0" rtlCol="0" anchor="t">
            <a:noAutofit/>
          </a:bodyPr>
          <a:lstStyle/>
          <a:p>
            <a:pPr algn="r"/>
            <a:r>
              <a:rPr lang="en-US" sz="1200" dirty="0">
                <a:latin typeface="+mj-lt"/>
              </a:rPr>
              <a:t>Use first</a:t>
            </a:r>
          </a:p>
        </p:txBody>
      </p:sp>
      <p:sp>
        <p:nvSpPr>
          <p:cNvPr id="112" name="TextBox 111">
            <a:extLst>
              <a:ext uri="{FF2B5EF4-FFF2-40B4-BE49-F238E27FC236}">
                <a16:creationId xmlns:a16="http://schemas.microsoft.com/office/drawing/2014/main" id="{28E39EB3-1800-46D8-90A4-B805D2130261}"/>
              </a:ext>
            </a:extLst>
          </p:cNvPr>
          <p:cNvSpPr txBox="1"/>
          <p:nvPr/>
        </p:nvSpPr>
        <p:spPr>
          <a:xfrm>
            <a:off x="9245357" y="5880100"/>
            <a:ext cx="689047" cy="457200"/>
          </a:xfrm>
          <a:prstGeom prst="rect">
            <a:avLst/>
          </a:prstGeom>
          <a:noFill/>
        </p:spPr>
        <p:txBody>
          <a:bodyPr wrap="square" lIns="0" tIns="0" rIns="0" bIns="0" rtlCol="0" anchor="t">
            <a:noAutofit/>
          </a:bodyPr>
          <a:lstStyle/>
          <a:p>
            <a:pPr algn="ctr"/>
            <a:r>
              <a:rPr lang="en-US" sz="1200" dirty="0">
                <a:latin typeface="+mj-lt"/>
              </a:rPr>
              <a:t>Use last</a:t>
            </a:r>
          </a:p>
        </p:txBody>
      </p:sp>
      <p:cxnSp>
        <p:nvCxnSpPr>
          <p:cNvPr id="114" name="Straight Connector 113">
            <a:extLst>
              <a:ext uri="{FF2B5EF4-FFF2-40B4-BE49-F238E27FC236}">
                <a16:creationId xmlns:a16="http://schemas.microsoft.com/office/drawing/2014/main" id="{A1E51ED8-3876-4A35-BA5E-F982AA82D5EA}"/>
              </a:ext>
            </a:extLst>
          </p:cNvPr>
          <p:cNvCxnSpPr>
            <a:cxnSpLocks/>
          </p:cNvCxnSpPr>
          <p:nvPr/>
        </p:nvCxnSpPr>
        <p:spPr>
          <a:xfrm>
            <a:off x="5686669" y="5970824"/>
            <a:ext cx="355868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F1E145B-0A24-4661-BE99-4A851CAC8925}"/>
              </a:ext>
            </a:extLst>
          </p:cNvPr>
          <p:cNvSpPr>
            <a:spLocks noChangeAspect="1"/>
          </p:cNvSpPr>
          <p:nvPr/>
        </p:nvSpPr>
        <p:spPr bwMode="gray">
          <a:xfrm>
            <a:off x="5188032" y="5259687"/>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03" name="Rectangle 102">
            <a:extLst>
              <a:ext uri="{FF2B5EF4-FFF2-40B4-BE49-F238E27FC236}">
                <a16:creationId xmlns:a16="http://schemas.microsoft.com/office/drawing/2014/main" id="{3F6267B1-044A-437C-911F-2A662040D690}"/>
              </a:ext>
            </a:extLst>
          </p:cNvPr>
          <p:cNvSpPr>
            <a:spLocks noChangeAspect="1"/>
          </p:cNvSpPr>
          <p:nvPr/>
        </p:nvSpPr>
        <p:spPr bwMode="gray">
          <a:xfrm>
            <a:off x="5865777" y="5259687"/>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06" name="Rectangle 105">
            <a:extLst>
              <a:ext uri="{FF2B5EF4-FFF2-40B4-BE49-F238E27FC236}">
                <a16:creationId xmlns:a16="http://schemas.microsoft.com/office/drawing/2014/main" id="{7F8826FB-4C32-49F5-8F75-B2428F2D9E4C}"/>
              </a:ext>
            </a:extLst>
          </p:cNvPr>
          <p:cNvSpPr>
            <a:spLocks noChangeAspect="1"/>
          </p:cNvSpPr>
          <p:nvPr/>
        </p:nvSpPr>
        <p:spPr bwMode="gray">
          <a:xfrm>
            <a:off x="6557927" y="5259687"/>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07" name="Rectangle 106">
            <a:extLst>
              <a:ext uri="{FF2B5EF4-FFF2-40B4-BE49-F238E27FC236}">
                <a16:creationId xmlns:a16="http://schemas.microsoft.com/office/drawing/2014/main" id="{69681DB2-E5B8-464A-AE6E-915B168E38DC}"/>
              </a:ext>
            </a:extLst>
          </p:cNvPr>
          <p:cNvSpPr>
            <a:spLocks noChangeAspect="1"/>
          </p:cNvSpPr>
          <p:nvPr/>
        </p:nvSpPr>
        <p:spPr bwMode="gray">
          <a:xfrm>
            <a:off x="7237377" y="5259687"/>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08" name="Rectangle 107">
            <a:extLst>
              <a:ext uri="{FF2B5EF4-FFF2-40B4-BE49-F238E27FC236}">
                <a16:creationId xmlns:a16="http://schemas.microsoft.com/office/drawing/2014/main" id="{2A5C9684-DFE7-4C3E-8125-F59208F807A5}"/>
              </a:ext>
            </a:extLst>
          </p:cNvPr>
          <p:cNvSpPr>
            <a:spLocks noChangeAspect="1"/>
          </p:cNvSpPr>
          <p:nvPr/>
        </p:nvSpPr>
        <p:spPr bwMode="gray">
          <a:xfrm>
            <a:off x="7917437" y="5259687"/>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09" name="Rectangle 108">
            <a:extLst>
              <a:ext uri="{FF2B5EF4-FFF2-40B4-BE49-F238E27FC236}">
                <a16:creationId xmlns:a16="http://schemas.microsoft.com/office/drawing/2014/main" id="{FD599FF6-4ED4-45C4-81A4-BFEB45C9FB7D}"/>
              </a:ext>
            </a:extLst>
          </p:cNvPr>
          <p:cNvSpPr>
            <a:spLocks noChangeAspect="1"/>
          </p:cNvSpPr>
          <p:nvPr/>
        </p:nvSpPr>
        <p:spPr bwMode="gray">
          <a:xfrm>
            <a:off x="9294777" y="5259687"/>
            <a:ext cx="457200"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DD6FAB35-870B-479A-8D99-C147B0109C98}"/>
              </a:ext>
            </a:extLst>
          </p:cNvPr>
          <p:cNvSpPr>
            <a:spLocks noChangeAspect="1"/>
          </p:cNvSpPr>
          <p:nvPr/>
        </p:nvSpPr>
        <p:spPr bwMode="gray">
          <a:xfrm>
            <a:off x="8608977" y="5259687"/>
            <a:ext cx="457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Rectangle 56">
            <a:extLst>
              <a:ext uri="{FF2B5EF4-FFF2-40B4-BE49-F238E27FC236}">
                <a16:creationId xmlns:a16="http://schemas.microsoft.com/office/drawing/2014/main" id="{B27D8563-09A8-4017-82B8-9B8E99DC937B}"/>
              </a:ext>
            </a:extLst>
          </p:cNvPr>
          <p:cNvSpPr>
            <a:spLocks noChangeAspect="1"/>
          </p:cNvSpPr>
          <p:nvPr/>
        </p:nvSpPr>
        <p:spPr bwMode="gray">
          <a:xfrm>
            <a:off x="5188032" y="45720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63" name="Rectangle 62">
            <a:extLst>
              <a:ext uri="{FF2B5EF4-FFF2-40B4-BE49-F238E27FC236}">
                <a16:creationId xmlns:a16="http://schemas.microsoft.com/office/drawing/2014/main" id="{91840E76-DD9E-4719-9B98-F4130EC914F0}"/>
              </a:ext>
            </a:extLst>
          </p:cNvPr>
          <p:cNvSpPr>
            <a:spLocks noChangeAspect="1"/>
          </p:cNvSpPr>
          <p:nvPr/>
        </p:nvSpPr>
        <p:spPr bwMode="gray">
          <a:xfrm>
            <a:off x="5865777" y="4572000"/>
            <a:ext cx="457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66" name="Rectangle 65">
            <a:extLst>
              <a:ext uri="{FF2B5EF4-FFF2-40B4-BE49-F238E27FC236}">
                <a16:creationId xmlns:a16="http://schemas.microsoft.com/office/drawing/2014/main" id="{8C7F4847-9AFE-4D38-94C0-8D8ABF7BE075}"/>
              </a:ext>
            </a:extLst>
          </p:cNvPr>
          <p:cNvSpPr>
            <a:spLocks noChangeAspect="1"/>
          </p:cNvSpPr>
          <p:nvPr/>
        </p:nvSpPr>
        <p:spPr bwMode="gray">
          <a:xfrm>
            <a:off x="6557927" y="45720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67" name="Rectangle 66">
            <a:extLst>
              <a:ext uri="{FF2B5EF4-FFF2-40B4-BE49-F238E27FC236}">
                <a16:creationId xmlns:a16="http://schemas.microsoft.com/office/drawing/2014/main" id="{1FDE1B2A-9E76-4D2D-9516-9C5A30C90C7F}"/>
              </a:ext>
            </a:extLst>
          </p:cNvPr>
          <p:cNvSpPr>
            <a:spLocks noChangeAspect="1"/>
          </p:cNvSpPr>
          <p:nvPr/>
        </p:nvSpPr>
        <p:spPr bwMode="gray">
          <a:xfrm>
            <a:off x="7237377" y="457200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68" name="Rectangle 67">
            <a:extLst>
              <a:ext uri="{FF2B5EF4-FFF2-40B4-BE49-F238E27FC236}">
                <a16:creationId xmlns:a16="http://schemas.microsoft.com/office/drawing/2014/main" id="{7EE610ED-83C0-46D8-AC59-E35C5DADFC21}"/>
              </a:ext>
            </a:extLst>
          </p:cNvPr>
          <p:cNvSpPr>
            <a:spLocks noChangeAspect="1"/>
          </p:cNvSpPr>
          <p:nvPr/>
        </p:nvSpPr>
        <p:spPr bwMode="gray">
          <a:xfrm>
            <a:off x="7917437" y="45720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69" name="Rectangle 68">
            <a:extLst>
              <a:ext uri="{FF2B5EF4-FFF2-40B4-BE49-F238E27FC236}">
                <a16:creationId xmlns:a16="http://schemas.microsoft.com/office/drawing/2014/main" id="{B25198B3-691A-42DB-B37C-BE4BCF596855}"/>
              </a:ext>
            </a:extLst>
          </p:cNvPr>
          <p:cNvSpPr>
            <a:spLocks noChangeAspect="1"/>
          </p:cNvSpPr>
          <p:nvPr/>
        </p:nvSpPr>
        <p:spPr bwMode="gray">
          <a:xfrm>
            <a:off x="8608977" y="4572000"/>
            <a:ext cx="457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5" name="Rectangle 124">
            <a:extLst>
              <a:ext uri="{FF2B5EF4-FFF2-40B4-BE49-F238E27FC236}">
                <a16:creationId xmlns:a16="http://schemas.microsoft.com/office/drawing/2014/main" id="{96E2985D-9715-4EE8-BA93-74883D7A8880}"/>
              </a:ext>
            </a:extLst>
          </p:cNvPr>
          <p:cNvSpPr>
            <a:spLocks noChangeAspect="1"/>
          </p:cNvSpPr>
          <p:nvPr/>
        </p:nvSpPr>
        <p:spPr bwMode="gray">
          <a:xfrm>
            <a:off x="5188032" y="38862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6" name="Rectangle 125">
            <a:extLst>
              <a:ext uri="{FF2B5EF4-FFF2-40B4-BE49-F238E27FC236}">
                <a16:creationId xmlns:a16="http://schemas.microsoft.com/office/drawing/2014/main" id="{CB974EB4-FCC8-41FE-8427-36027B25363D}"/>
              </a:ext>
            </a:extLst>
          </p:cNvPr>
          <p:cNvSpPr>
            <a:spLocks noChangeAspect="1"/>
          </p:cNvSpPr>
          <p:nvPr/>
        </p:nvSpPr>
        <p:spPr bwMode="gray">
          <a:xfrm>
            <a:off x="5865777" y="38862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7" name="Rectangle 126">
            <a:extLst>
              <a:ext uri="{FF2B5EF4-FFF2-40B4-BE49-F238E27FC236}">
                <a16:creationId xmlns:a16="http://schemas.microsoft.com/office/drawing/2014/main" id="{C13C7EAB-FED7-47C0-AEBE-A1E6A7C17ADA}"/>
              </a:ext>
            </a:extLst>
          </p:cNvPr>
          <p:cNvSpPr>
            <a:spLocks noChangeAspect="1"/>
          </p:cNvSpPr>
          <p:nvPr/>
        </p:nvSpPr>
        <p:spPr bwMode="gray">
          <a:xfrm>
            <a:off x="6563004" y="388620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8" name="Rectangle 127">
            <a:extLst>
              <a:ext uri="{FF2B5EF4-FFF2-40B4-BE49-F238E27FC236}">
                <a16:creationId xmlns:a16="http://schemas.microsoft.com/office/drawing/2014/main" id="{C9F07C7E-4428-4235-A9F6-4FAC24FA5BD8}"/>
              </a:ext>
            </a:extLst>
          </p:cNvPr>
          <p:cNvSpPr>
            <a:spLocks noChangeAspect="1"/>
          </p:cNvSpPr>
          <p:nvPr/>
        </p:nvSpPr>
        <p:spPr bwMode="gray">
          <a:xfrm>
            <a:off x="7237377" y="38862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29" name="Rectangle 128">
            <a:extLst>
              <a:ext uri="{FF2B5EF4-FFF2-40B4-BE49-F238E27FC236}">
                <a16:creationId xmlns:a16="http://schemas.microsoft.com/office/drawing/2014/main" id="{F049F782-909E-433B-A554-7EAC715C9278}"/>
              </a:ext>
            </a:extLst>
          </p:cNvPr>
          <p:cNvSpPr>
            <a:spLocks noChangeAspect="1"/>
          </p:cNvSpPr>
          <p:nvPr/>
        </p:nvSpPr>
        <p:spPr bwMode="gray">
          <a:xfrm>
            <a:off x="7923177" y="3886200"/>
            <a:ext cx="457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0" name="Rectangle 79">
            <a:extLst>
              <a:ext uri="{FF2B5EF4-FFF2-40B4-BE49-F238E27FC236}">
                <a16:creationId xmlns:a16="http://schemas.microsoft.com/office/drawing/2014/main" id="{0C4DABAF-64BD-45D3-AE57-0DC469184397}"/>
              </a:ext>
            </a:extLst>
          </p:cNvPr>
          <p:cNvSpPr>
            <a:spLocks noChangeAspect="1"/>
          </p:cNvSpPr>
          <p:nvPr/>
        </p:nvSpPr>
        <p:spPr bwMode="gray">
          <a:xfrm>
            <a:off x="5188032" y="32004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1" name="Rectangle 80">
            <a:extLst>
              <a:ext uri="{FF2B5EF4-FFF2-40B4-BE49-F238E27FC236}">
                <a16:creationId xmlns:a16="http://schemas.microsoft.com/office/drawing/2014/main" id="{49587062-9B73-44DA-A597-09807E7A5A7A}"/>
              </a:ext>
            </a:extLst>
          </p:cNvPr>
          <p:cNvSpPr>
            <a:spLocks noChangeAspect="1"/>
          </p:cNvSpPr>
          <p:nvPr/>
        </p:nvSpPr>
        <p:spPr bwMode="gray">
          <a:xfrm>
            <a:off x="5870853" y="32004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4" name="Rectangle 83">
            <a:extLst>
              <a:ext uri="{FF2B5EF4-FFF2-40B4-BE49-F238E27FC236}">
                <a16:creationId xmlns:a16="http://schemas.microsoft.com/office/drawing/2014/main" id="{E1D19041-AF3D-4F9D-9163-0955FDE29550}"/>
              </a:ext>
            </a:extLst>
          </p:cNvPr>
          <p:cNvSpPr>
            <a:spLocks noChangeAspect="1"/>
          </p:cNvSpPr>
          <p:nvPr/>
        </p:nvSpPr>
        <p:spPr bwMode="gray">
          <a:xfrm>
            <a:off x="6563004" y="3200400"/>
            <a:ext cx="457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85" name="Rectangle 84">
            <a:extLst>
              <a:ext uri="{FF2B5EF4-FFF2-40B4-BE49-F238E27FC236}">
                <a16:creationId xmlns:a16="http://schemas.microsoft.com/office/drawing/2014/main" id="{8C8DDB9E-49FC-4E97-B689-9E1E1C9168B1}"/>
              </a:ext>
            </a:extLst>
          </p:cNvPr>
          <p:cNvSpPr>
            <a:spLocks noChangeAspect="1"/>
          </p:cNvSpPr>
          <p:nvPr/>
        </p:nvSpPr>
        <p:spPr bwMode="gray">
          <a:xfrm>
            <a:off x="7237377" y="32004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4" name="Rectangle 133">
            <a:extLst>
              <a:ext uri="{FF2B5EF4-FFF2-40B4-BE49-F238E27FC236}">
                <a16:creationId xmlns:a16="http://schemas.microsoft.com/office/drawing/2014/main" id="{C62F1EF8-A29B-47E2-A2BF-4CB711948BE6}"/>
              </a:ext>
            </a:extLst>
          </p:cNvPr>
          <p:cNvSpPr>
            <a:spLocks noChangeAspect="1"/>
          </p:cNvSpPr>
          <p:nvPr/>
        </p:nvSpPr>
        <p:spPr bwMode="gray">
          <a:xfrm>
            <a:off x="5188032" y="2514600"/>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5" name="Rectangle 134">
            <a:extLst>
              <a:ext uri="{FF2B5EF4-FFF2-40B4-BE49-F238E27FC236}">
                <a16:creationId xmlns:a16="http://schemas.microsoft.com/office/drawing/2014/main" id="{C4356317-A092-4ED2-A9A2-ABE80D9850C6}"/>
              </a:ext>
            </a:extLst>
          </p:cNvPr>
          <p:cNvSpPr>
            <a:spLocks noChangeAspect="1"/>
          </p:cNvSpPr>
          <p:nvPr/>
        </p:nvSpPr>
        <p:spPr bwMode="gray">
          <a:xfrm>
            <a:off x="5870853" y="2514600"/>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36" name="Rectangle 135">
            <a:extLst>
              <a:ext uri="{FF2B5EF4-FFF2-40B4-BE49-F238E27FC236}">
                <a16:creationId xmlns:a16="http://schemas.microsoft.com/office/drawing/2014/main" id="{F8492B7D-49AB-4551-BAE4-8958A4559BCC}"/>
              </a:ext>
            </a:extLst>
          </p:cNvPr>
          <p:cNvSpPr>
            <a:spLocks noChangeAspect="1"/>
          </p:cNvSpPr>
          <p:nvPr/>
        </p:nvSpPr>
        <p:spPr bwMode="gray">
          <a:xfrm>
            <a:off x="6557927" y="2514600"/>
            <a:ext cx="457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41" name="Rectangle 140">
            <a:extLst>
              <a:ext uri="{FF2B5EF4-FFF2-40B4-BE49-F238E27FC236}">
                <a16:creationId xmlns:a16="http://schemas.microsoft.com/office/drawing/2014/main" id="{963AD804-07F1-49D3-83B6-5EF0E27EBE26}"/>
              </a:ext>
            </a:extLst>
          </p:cNvPr>
          <p:cNvSpPr>
            <a:spLocks noChangeAspect="1"/>
          </p:cNvSpPr>
          <p:nvPr/>
        </p:nvSpPr>
        <p:spPr bwMode="gray">
          <a:xfrm>
            <a:off x="5188032" y="1822025"/>
            <a:ext cx="457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142" name="Rectangle 141">
            <a:extLst>
              <a:ext uri="{FF2B5EF4-FFF2-40B4-BE49-F238E27FC236}">
                <a16:creationId xmlns:a16="http://schemas.microsoft.com/office/drawing/2014/main" id="{FA4799A4-9BDC-4124-94D2-4167BBCD95FB}"/>
              </a:ext>
            </a:extLst>
          </p:cNvPr>
          <p:cNvSpPr>
            <a:spLocks noChangeAspect="1"/>
          </p:cNvSpPr>
          <p:nvPr/>
        </p:nvSpPr>
        <p:spPr bwMode="gray">
          <a:xfrm>
            <a:off x="5865777" y="1822025"/>
            <a:ext cx="457200" cy="457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mj-lt"/>
            </a:endParaRPr>
          </a:p>
        </p:txBody>
      </p:sp>
      <p:sp>
        <p:nvSpPr>
          <p:cNvPr id="48" name="TextBox 47">
            <a:extLst>
              <a:ext uri="{FF2B5EF4-FFF2-40B4-BE49-F238E27FC236}">
                <a16:creationId xmlns:a16="http://schemas.microsoft.com/office/drawing/2014/main" id="{7D49411A-EDA1-4B4D-B724-2DE5432BD072}"/>
              </a:ext>
            </a:extLst>
          </p:cNvPr>
          <p:cNvSpPr txBox="1"/>
          <p:nvPr/>
        </p:nvSpPr>
        <p:spPr>
          <a:xfrm>
            <a:off x="4680164" y="1411373"/>
            <a:ext cx="889611" cy="457200"/>
          </a:xfrm>
          <a:prstGeom prst="rect">
            <a:avLst/>
          </a:prstGeom>
          <a:noFill/>
        </p:spPr>
        <p:txBody>
          <a:bodyPr wrap="square" lIns="0" tIns="0" rIns="0" bIns="0" rtlCol="0" anchor="t">
            <a:noAutofit/>
          </a:bodyPr>
          <a:lstStyle/>
          <a:p>
            <a:pPr algn="r"/>
            <a:r>
              <a:rPr lang="en-US" sz="1200" dirty="0">
                <a:latin typeface="+mj-lt"/>
              </a:rPr>
              <a:t>Use first</a:t>
            </a:r>
          </a:p>
        </p:txBody>
      </p:sp>
      <p:sp>
        <p:nvSpPr>
          <p:cNvPr id="49" name="TextBox 48">
            <a:extLst>
              <a:ext uri="{FF2B5EF4-FFF2-40B4-BE49-F238E27FC236}">
                <a16:creationId xmlns:a16="http://schemas.microsoft.com/office/drawing/2014/main" id="{56BBA06A-35D0-4503-9485-3F09297FC15B}"/>
              </a:ext>
            </a:extLst>
          </p:cNvPr>
          <p:cNvSpPr txBox="1"/>
          <p:nvPr/>
        </p:nvSpPr>
        <p:spPr>
          <a:xfrm>
            <a:off x="10057338" y="1461611"/>
            <a:ext cx="689047" cy="440654"/>
          </a:xfrm>
          <a:prstGeom prst="rect">
            <a:avLst/>
          </a:prstGeom>
          <a:noFill/>
        </p:spPr>
        <p:txBody>
          <a:bodyPr wrap="square" lIns="0" tIns="0" rIns="0" bIns="0" rtlCol="0" anchor="t">
            <a:noAutofit/>
          </a:bodyPr>
          <a:lstStyle/>
          <a:p>
            <a:pPr algn="ctr"/>
            <a:r>
              <a:rPr lang="en-US" sz="1200" dirty="0">
                <a:latin typeface="+mj-lt"/>
              </a:rPr>
              <a:t>Highlight</a:t>
            </a:r>
          </a:p>
        </p:txBody>
      </p:sp>
      <p:sp>
        <p:nvSpPr>
          <p:cNvPr id="50" name="TextBox 49">
            <a:extLst>
              <a:ext uri="{FF2B5EF4-FFF2-40B4-BE49-F238E27FC236}">
                <a16:creationId xmlns:a16="http://schemas.microsoft.com/office/drawing/2014/main" id="{3870634A-7DCC-43AE-8DB9-E83E55BC68D4}"/>
              </a:ext>
            </a:extLst>
          </p:cNvPr>
          <p:cNvSpPr txBox="1"/>
          <p:nvPr/>
        </p:nvSpPr>
        <p:spPr>
          <a:xfrm>
            <a:off x="9245357" y="1461611"/>
            <a:ext cx="689047" cy="457200"/>
          </a:xfrm>
          <a:prstGeom prst="rect">
            <a:avLst/>
          </a:prstGeom>
          <a:noFill/>
        </p:spPr>
        <p:txBody>
          <a:bodyPr wrap="square" lIns="0" tIns="0" rIns="0" bIns="0" rtlCol="0" anchor="t">
            <a:noAutofit/>
          </a:bodyPr>
          <a:lstStyle/>
          <a:p>
            <a:pPr algn="ctr"/>
            <a:r>
              <a:rPr lang="en-US" sz="1200" dirty="0">
                <a:latin typeface="+mj-lt"/>
              </a:rPr>
              <a:t>Use last</a:t>
            </a:r>
          </a:p>
        </p:txBody>
      </p:sp>
      <p:sp>
        <p:nvSpPr>
          <p:cNvPr id="55" name="Rectangle 54">
            <a:extLst>
              <a:ext uri="{FF2B5EF4-FFF2-40B4-BE49-F238E27FC236}">
                <a16:creationId xmlns:a16="http://schemas.microsoft.com/office/drawing/2014/main" id="{411482D4-CF31-41E9-83A6-0100A334999D}"/>
              </a:ext>
            </a:extLst>
          </p:cNvPr>
          <p:cNvSpPr>
            <a:spLocks noChangeAspect="1"/>
          </p:cNvSpPr>
          <p:nvPr/>
        </p:nvSpPr>
        <p:spPr bwMode="gray">
          <a:xfrm>
            <a:off x="10173261" y="1822025"/>
            <a:ext cx="457200" cy="4572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52" name="TextBox 51">
            <a:extLst>
              <a:ext uri="{FF2B5EF4-FFF2-40B4-BE49-F238E27FC236}">
                <a16:creationId xmlns:a16="http://schemas.microsoft.com/office/drawing/2014/main" id="{62BFC474-A05E-49DF-9F98-8D9E27E198C3}"/>
              </a:ext>
            </a:extLst>
          </p:cNvPr>
          <p:cNvSpPr txBox="1"/>
          <p:nvPr/>
        </p:nvSpPr>
        <p:spPr>
          <a:xfrm>
            <a:off x="10962284" y="1322190"/>
            <a:ext cx="689047" cy="440654"/>
          </a:xfrm>
          <a:prstGeom prst="rect">
            <a:avLst/>
          </a:prstGeom>
          <a:noFill/>
        </p:spPr>
        <p:txBody>
          <a:bodyPr wrap="square" lIns="0" tIns="0" rIns="0" bIns="0" rtlCol="0" anchor="t">
            <a:noAutofit/>
          </a:bodyPr>
          <a:lstStyle/>
          <a:p>
            <a:pPr algn="ctr"/>
            <a:r>
              <a:rPr lang="en-US" sz="1200" dirty="0">
                <a:latin typeface="+mj-lt"/>
              </a:rPr>
              <a:t>Negative Highlight</a:t>
            </a:r>
          </a:p>
        </p:txBody>
      </p:sp>
      <p:sp>
        <p:nvSpPr>
          <p:cNvPr id="53" name="Rectangle 52">
            <a:extLst>
              <a:ext uri="{FF2B5EF4-FFF2-40B4-BE49-F238E27FC236}">
                <a16:creationId xmlns:a16="http://schemas.microsoft.com/office/drawing/2014/main" id="{FDAC993B-1F83-492A-A2EE-244351EDCB25}"/>
              </a:ext>
            </a:extLst>
          </p:cNvPr>
          <p:cNvSpPr>
            <a:spLocks noChangeAspect="1"/>
          </p:cNvSpPr>
          <p:nvPr/>
        </p:nvSpPr>
        <p:spPr bwMode="gray">
          <a:xfrm>
            <a:off x="11078207" y="1822025"/>
            <a:ext cx="457200" cy="45720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56" name="TextBox 55">
            <a:extLst>
              <a:ext uri="{FF2B5EF4-FFF2-40B4-BE49-F238E27FC236}">
                <a16:creationId xmlns:a16="http://schemas.microsoft.com/office/drawing/2014/main" id="{A9F7D5C9-EBE2-43BF-8D40-3C3D02836103}"/>
              </a:ext>
            </a:extLst>
          </p:cNvPr>
          <p:cNvSpPr txBox="1"/>
          <p:nvPr/>
        </p:nvSpPr>
        <p:spPr bwMode="gray">
          <a:xfrm>
            <a:off x="4383482" y="5249527"/>
            <a:ext cx="689047" cy="457200"/>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7 Colors</a:t>
            </a:r>
          </a:p>
        </p:txBody>
      </p:sp>
      <p:sp>
        <p:nvSpPr>
          <p:cNvPr id="58" name="TextBox 57">
            <a:extLst>
              <a:ext uri="{FF2B5EF4-FFF2-40B4-BE49-F238E27FC236}">
                <a16:creationId xmlns:a16="http://schemas.microsoft.com/office/drawing/2014/main" id="{92F9DF1C-1904-40A6-ACE2-8780CF4F1DDB}"/>
              </a:ext>
            </a:extLst>
          </p:cNvPr>
          <p:cNvSpPr txBox="1"/>
          <p:nvPr/>
        </p:nvSpPr>
        <p:spPr bwMode="gray">
          <a:xfrm>
            <a:off x="4383482" y="4568635"/>
            <a:ext cx="689047" cy="457200"/>
          </a:xfrm>
          <a:prstGeom prst="rect">
            <a:avLst/>
          </a:prstGeom>
          <a:noFill/>
        </p:spPr>
        <p:txBody>
          <a:bodyPr wrap="square" lIns="0" tIns="0" rIns="0" bIns="0" rtlCol="0" anchor="ctr">
            <a:noAutofit/>
          </a:bodyPr>
          <a:lstStyle/>
          <a:p>
            <a:pPr algn="r"/>
            <a:r>
              <a:rPr lang="en-US" sz="1200" dirty="0">
                <a:latin typeface="+mj-lt"/>
              </a:rPr>
              <a:t>6 Colors</a:t>
            </a:r>
          </a:p>
        </p:txBody>
      </p:sp>
      <p:sp>
        <p:nvSpPr>
          <p:cNvPr id="59" name="TextBox 58">
            <a:extLst>
              <a:ext uri="{FF2B5EF4-FFF2-40B4-BE49-F238E27FC236}">
                <a16:creationId xmlns:a16="http://schemas.microsoft.com/office/drawing/2014/main" id="{82DB6622-B9C4-4BA2-A7F6-152FA0F695EB}"/>
              </a:ext>
            </a:extLst>
          </p:cNvPr>
          <p:cNvSpPr txBox="1"/>
          <p:nvPr/>
        </p:nvSpPr>
        <p:spPr bwMode="gray">
          <a:xfrm>
            <a:off x="4373558" y="3871511"/>
            <a:ext cx="698971" cy="457200"/>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5 Colors</a:t>
            </a:r>
          </a:p>
        </p:txBody>
      </p:sp>
      <p:sp>
        <p:nvSpPr>
          <p:cNvPr id="60" name="TextBox 59">
            <a:extLst>
              <a:ext uri="{FF2B5EF4-FFF2-40B4-BE49-F238E27FC236}">
                <a16:creationId xmlns:a16="http://schemas.microsoft.com/office/drawing/2014/main" id="{19A3A010-9094-4AC1-9856-FF41EDFC48AB}"/>
              </a:ext>
            </a:extLst>
          </p:cNvPr>
          <p:cNvSpPr txBox="1"/>
          <p:nvPr/>
        </p:nvSpPr>
        <p:spPr bwMode="gray">
          <a:xfrm>
            <a:off x="4383482" y="3191433"/>
            <a:ext cx="689047" cy="457199"/>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4 Colors</a:t>
            </a:r>
          </a:p>
        </p:txBody>
      </p:sp>
      <p:sp>
        <p:nvSpPr>
          <p:cNvPr id="61" name="TextBox 60">
            <a:extLst>
              <a:ext uri="{FF2B5EF4-FFF2-40B4-BE49-F238E27FC236}">
                <a16:creationId xmlns:a16="http://schemas.microsoft.com/office/drawing/2014/main" id="{330E7754-CCB7-46AF-9949-F52A16602ADB}"/>
              </a:ext>
            </a:extLst>
          </p:cNvPr>
          <p:cNvSpPr txBox="1"/>
          <p:nvPr/>
        </p:nvSpPr>
        <p:spPr bwMode="gray">
          <a:xfrm>
            <a:off x="4383482" y="2506327"/>
            <a:ext cx="689047" cy="448075"/>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3 Colors</a:t>
            </a:r>
          </a:p>
        </p:txBody>
      </p:sp>
      <p:sp>
        <p:nvSpPr>
          <p:cNvPr id="62" name="TextBox 61">
            <a:extLst>
              <a:ext uri="{FF2B5EF4-FFF2-40B4-BE49-F238E27FC236}">
                <a16:creationId xmlns:a16="http://schemas.microsoft.com/office/drawing/2014/main" id="{FCFB4313-F7D1-4F04-81CD-B316310324F2}"/>
              </a:ext>
            </a:extLst>
          </p:cNvPr>
          <p:cNvSpPr txBox="1"/>
          <p:nvPr/>
        </p:nvSpPr>
        <p:spPr bwMode="gray">
          <a:xfrm>
            <a:off x="4231849" y="1830617"/>
            <a:ext cx="840680" cy="433368"/>
          </a:xfrm>
          <a:prstGeom prst="rect">
            <a:avLst/>
          </a:prstGeom>
          <a:noFill/>
        </p:spPr>
        <p:txBody>
          <a:bodyPr wrap="square" lIns="0" tIns="0" rIns="0" bIns="0" rtlCol="0" anchor="ctr">
            <a:noAutofit/>
          </a:bodyPr>
          <a:lstStyle>
            <a:defPPr>
              <a:defRPr lang="en-US"/>
            </a:defPPr>
            <a:lvl1pPr>
              <a:defRPr sz="1200">
                <a:solidFill>
                  <a:schemeClr val="bg1"/>
                </a:solidFill>
                <a:latin typeface="+mj-lt"/>
              </a:defRPr>
            </a:lvl1pPr>
          </a:lstStyle>
          <a:p>
            <a:pPr algn="r"/>
            <a:r>
              <a:rPr lang="en-US" dirty="0">
                <a:solidFill>
                  <a:schemeClr val="tx1"/>
                </a:solidFill>
              </a:rPr>
              <a:t>1-2 Colors</a:t>
            </a:r>
          </a:p>
        </p:txBody>
      </p:sp>
      <p:cxnSp>
        <p:nvCxnSpPr>
          <p:cNvPr id="64" name="Straight Connector 63">
            <a:extLst>
              <a:ext uri="{FF2B5EF4-FFF2-40B4-BE49-F238E27FC236}">
                <a16:creationId xmlns:a16="http://schemas.microsoft.com/office/drawing/2014/main" id="{C12F3DC6-F004-4D2F-8EF6-13CEC867F190}"/>
              </a:ext>
            </a:extLst>
          </p:cNvPr>
          <p:cNvCxnSpPr>
            <a:cxnSpLocks/>
          </p:cNvCxnSpPr>
          <p:nvPr/>
        </p:nvCxnSpPr>
        <p:spPr bwMode="gray">
          <a:xfrm>
            <a:off x="5686669" y="1561455"/>
            <a:ext cx="355868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B771905F-A994-471C-9FF1-0A6D81509195}"/>
              </a:ext>
            </a:extLst>
          </p:cNvPr>
          <p:cNvSpPr txBox="1">
            <a:spLocks/>
          </p:cNvSpPr>
          <p:nvPr/>
        </p:nvSpPr>
        <p:spPr>
          <a:xfrm>
            <a:off x="616504" y="1600201"/>
            <a:ext cx="31919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The VMware color palette has a new hierarchy to guide you in selecting colors. Below, find examples of how to use the hierarchy. </a:t>
            </a:r>
          </a:p>
          <a:p>
            <a:pPr>
              <a:lnSpc>
                <a:spcPct val="100000"/>
              </a:lnSpc>
              <a:spcBef>
                <a:spcPts val="600"/>
              </a:spcBef>
              <a:spcAft>
                <a:spcPts val="600"/>
              </a:spcAft>
            </a:pPr>
            <a:r>
              <a:rPr lang="en-US" sz="1200" dirty="0"/>
              <a:t>First, determine how many colors you will need on your slide. Then reference this diagram to see what colors to use, and in what order (left to right).</a:t>
            </a:r>
          </a:p>
          <a:p>
            <a:pPr>
              <a:lnSpc>
                <a:spcPct val="100000"/>
              </a:lnSpc>
              <a:spcBef>
                <a:spcPts val="600"/>
              </a:spcBef>
              <a:spcAft>
                <a:spcPts val="600"/>
              </a:spcAft>
            </a:pPr>
            <a:r>
              <a:rPr lang="en-US" sz="1200" dirty="0"/>
              <a:t>Use both blue and green, not one color or the other, and use them in equal measure.</a:t>
            </a:r>
          </a:p>
          <a:p>
            <a:pPr>
              <a:lnSpc>
                <a:spcPct val="100000"/>
              </a:lnSpc>
              <a:spcBef>
                <a:spcPts val="600"/>
              </a:spcBef>
              <a:spcAft>
                <a:spcPts val="600"/>
              </a:spcAft>
            </a:pPr>
            <a:r>
              <a:rPr lang="en-US" sz="1200" dirty="0">
                <a:solidFill>
                  <a:schemeClr val="accent1"/>
                </a:solidFill>
              </a:rPr>
              <a:t>Use the footer as a guide to remind you </a:t>
            </a:r>
            <a:br>
              <a:rPr lang="en-US" sz="1200" dirty="0">
                <a:solidFill>
                  <a:schemeClr val="accent1"/>
                </a:solidFill>
              </a:rPr>
            </a:br>
            <a:r>
              <a:rPr lang="en-US" sz="1200" dirty="0">
                <a:solidFill>
                  <a:schemeClr val="accent1"/>
                </a:solidFill>
              </a:rPr>
              <a:t>of the color order. </a:t>
            </a:r>
            <a:r>
              <a:rPr lang="en-US" sz="1200" dirty="0"/>
              <a:t>Place greens on the </a:t>
            </a:r>
            <a:br>
              <a:rPr lang="en-US" sz="1200" dirty="0"/>
            </a:br>
            <a:r>
              <a:rPr lang="en-US" sz="1200" dirty="0"/>
              <a:t>left and blues on the right to ensure </a:t>
            </a:r>
            <a:br>
              <a:rPr lang="en-US" sz="1200" dirty="0"/>
            </a:br>
            <a:r>
              <a:rPr lang="en-US" sz="1200" dirty="0"/>
              <a:t>visual harmony.</a:t>
            </a:r>
          </a:p>
        </p:txBody>
      </p:sp>
    </p:spTree>
    <p:extLst>
      <p:ext uri="{BB962C8B-B14F-4D97-AF65-F5344CB8AC3E}">
        <p14:creationId xmlns:p14="http://schemas.microsoft.com/office/powerpoint/2010/main" val="181943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9E3EADC8-8E47-426B-9863-45A4E730C151}"/>
              </a:ext>
            </a:extLst>
          </p:cNvPr>
          <p:cNvGrpSpPr/>
          <p:nvPr/>
        </p:nvGrpSpPr>
        <p:grpSpPr bwMode="gray">
          <a:xfrm>
            <a:off x="0" y="0"/>
            <a:ext cx="12188826" cy="6858004"/>
            <a:chOff x="0" y="-4"/>
            <a:chExt cx="12188826" cy="6858004"/>
          </a:xfrm>
        </p:grpSpPr>
        <p:grpSp>
          <p:nvGrpSpPr>
            <p:cNvPr id="93" name="Group 92">
              <a:extLst>
                <a:ext uri="{FF2B5EF4-FFF2-40B4-BE49-F238E27FC236}">
                  <a16:creationId xmlns:a16="http://schemas.microsoft.com/office/drawing/2014/main" id="{2456321E-9569-4F01-B3A5-21057C9300D6}"/>
                </a:ext>
              </a:extLst>
            </p:cNvPr>
            <p:cNvGrpSpPr/>
            <p:nvPr/>
          </p:nvGrpSpPr>
          <p:grpSpPr bwMode="gray">
            <a:xfrm>
              <a:off x="609441" y="1600198"/>
              <a:ext cx="10055941" cy="4580469"/>
              <a:chOff x="609441" y="1600198"/>
              <a:chExt cx="10055941" cy="4580469"/>
            </a:xfrm>
          </p:grpSpPr>
          <p:sp>
            <p:nvSpPr>
              <p:cNvPr id="193" name="Rectangle 192">
                <a:extLst>
                  <a:ext uri="{FF2B5EF4-FFF2-40B4-BE49-F238E27FC236}">
                    <a16:creationId xmlns:a16="http://schemas.microsoft.com/office/drawing/2014/main" id="{A1EC10C0-36A6-4B6B-BEAF-63E265AC9C0E}"/>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4" name="Rectangle 193">
                <a:extLst>
                  <a:ext uri="{FF2B5EF4-FFF2-40B4-BE49-F238E27FC236}">
                    <a16:creationId xmlns:a16="http://schemas.microsoft.com/office/drawing/2014/main" id="{ABFBF372-6E25-4572-BBAE-F2CE3AC56807}"/>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5" name="Rectangle 194">
                <a:extLst>
                  <a:ext uri="{FF2B5EF4-FFF2-40B4-BE49-F238E27FC236}">
                    <a16:creationId xmlns:a16="http://schemas.microsoft.com/office/drawing/2014/main" id="{4135537E-9960-4D34-B04A-66BF5F8A3A87}"/>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6" name="Rectangle 195">
                <a:extLst>
                  <a:ext uri="{FF2B5EF4-FFF2-40B4-BE49-F238E27FC236}">
                    <a16:creationId xmlns:a16="http://schemas.microsoft.com/office/drawing/2014/main" id="{3E4184C8-407F-4964-BF0B-3EA3471FF275}"/>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7" name="Rectangle 196">
                <a:extLst>
                  <a:ext uri="{FF2B5EF4-FFF2-40B4-BE49-F238E27FC236}">
                    <a16:creationId xmlns:a16="http://schemas.microsoft.com/office/drawing/2014/main" id="{B2548964-A44C-4B1E-80D5-9490C2BA766A}"/>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8" name="Rectangle 197">
                <a:extLst>
                  <a:ext uri="{FF2B5EF4-FFF2-40B4-BE49-F238E27FC236}">
                    <a16:creationId xmlns:a16="http://schemas.microsoft.com/office/drawing/2014/main" id="{DCA4AAD6-959C-48CB-87CD-D008EF4D1D68}"/>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97" name="Group 96">
              <a:extLst>
                <a:ext uri="{FF2B5EF4-FFF2-40B4-BE49-F238E27FC236}">
                  <a16:creationId xmlns:a16="http://schemas.microsoft.com/office/drawing/2014/main" id="{3A97F536-861A-46E9-B161-282CDC164F28}"/>
                </a:ext>
              </a:extLst>
            </p:cNvPr>
            <p:cNvGrpSpPr/>
            <p:nvPr userDrawn="1"/>
          </p:nvGrpSpPr>
          <p:grpSpPr bwMode="gray">
            <a:xfrm>
              <a:off x="0" y="-4"/>
              <a:ext cx="12188826" cy="6858004"/>
              <a:chOff x="0" y="-4"/>
              <a:chExt cx="12188826" cy="6858004"/>
            </a:xfrm>
          </p:grpSpPr>
          <p:grpSp>
            <p:nvGrpSpPr>
              <p:cNvPr id="99" name="Group 98">
                <a:extLst>
                  <a:ext uri="{FF2B5EF4-FFF2-40B4-BE49-F238E27FC236}">
                    <a16:creationId xmlns:a16="http://schemas.microsoft.com/office/drawing/2014/main" id="{FA4E0E88-8431-4369-8B8D-3B27C327A1E4}"/>
                  </a:ext>
                </a:extLst>
              </p:cNvPr>
              <p:cNvGrpSpPr/>
              <p:nvPr>
                <p:custDataLst>
                  <p:tags r:id="rId1"/>
                </p:custDataLst>
              </p:nvPr>
            </p:nvGrpSpPr>
            <p:grpSpPr bwMode="gray">
              <a:xfrm>
                <a:off x="0" y="-4"/>
                <a:ext cx="12188826" cy="6858004"/>
                <a:chOff x="0" y="1"/>
                <a:chExt cx="12188826" cy="6858004"/>
              </a:xfrm>
            </p:grpSpPr>
            <p:grpSp>
              <p:nvGrpSpPr>
                <p:cNvPr id="134" name="Group 133">
                  <a:extLst>
                    <a:ext uri="{FF2B5EF4-FFF2-40B4-BE49-F238E27FC236}">
                      <a16:creationId xmlns:a16="http://schemas.microsoft.com/office/drawing/2014/main" id="{78BB79F0-E3A4-4341-8175-A062EE7451BE}"/>
                    </a:ext>
                  </a:extLst>
                </p:cNvPr>
                <p:cNvGrpSpPr/>
                <p:nvPr/>
              </p:nvGrpSpPr>
              <p:grpSpPr bwMode="gray">
                <a:xfrm>
                  <a:off x="609601" y="2684"/>
                  <a:ext cx="10962504" cy="6855315"/>
                  <a:chOff x="0" y="0"/>
                  <a:chExt cx="10962504" cy="6858000"/>
                </a:xfrm>
              </p:grpSpPr>
              <p:cxnSp>
                <p:nvCxnSpPr>
                  <p:cNvPr id="168" name="Straight Connector 167">
                    <a:extLst>
                      <a:ext uri="{FF2B5EF4-FFF2-40B4-BE49-F238E27FC236}">
                        <a16:creationId xmlns:a16="http://schemas.microsoft.com/office/drawing/2014/main" id="{BE7BEA23-F362-4ECF-AB08-A2784E9F0EE9}"/>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43B2526-327A-478E-8E5E-5D2B864DB1CD}"/>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B92F07A-BE05-4F5C-ABAE-AEF201D16601}"/>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ED59FD5-0114-4ACF-9D5D-7A545239F820}"/>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DD568F9-BD04-4909-92D2-835A81CC8891}"/>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68386B-5744-4101-B075-B05BBE36C01C}"/>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49EEC40-CEF2-4FC2-A834-29EBAC9DFB65}"/>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19963C9-8721-4495-93BA-771B573D5DD9}"/>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D0E7A5A-30D9-452B-8E4C-DAB0EA68B741}"/>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EAF1BC37-1AAC-48EE-9DD0-9C0C5A7B0091}"/>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92AA92B-05D1-4CA2-B62B-E4119F05D089}"/>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A7847DA-8C72-4C21-8D70-29976CDBD4BF}"/>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7BD1C920-DBA6-4EB1-B679-84EC45C6D716}"/>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E96B78C-0140-40B4-91DE-266C54D28E3D}"/>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6D1621-4AEC-4958-88A6-34E9B796D822}"/>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BF0A5D0-9B5A-47BA-83AD-72C29D0DFFC1}"/>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01FF65F-ADDA-4852-AE46-CAE6A409612E}"/>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FAA83B0-D4A5-46C3-98AE-9B64377E1607}"/>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5378AF5D-4A44-4567-AEC5-6744DF339E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D33D84E-1C56-4E0A-9F90-89F970B823E9}"/>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7876D72-5699-45FB-AA11-ABC2971D35A0}"/>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FE749DE-ABD4-424C-BDD8-873D58E4318F}"/>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FA0E3F6-D1CB-4CD8-8C4B-D58D5D2A673C}"/>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7365F0C-F45B-4CBC-83EE-34F79034F638}"/>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3290AEE-A0A7-4ABD-B2E4-F6DDE4AD0BEE}"/>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303A0A98-B32C-4092-B132-466ADA7C6744}"/>
                    </a:ext>
                  </a:extLst>
                </p:cNvPr>
                <p:cNvGrpSpPr/>
                <p:nvPr/>
              </p:nvGrpSpPr>
              <p:grpSpPr bwMode="gray">
                <a:xfrm>
                  <a:off x="0" y="1"/>
                  <a:ext cx="12188826" cy="6858004"/>
                  <a:chOff x="0" y="1"/>
                  <a:chExt cx="12188826" cy="6858004"/>
                </a:xfrm>
              </p:grpSpPr>
              <p:cxnSp>
                <p:nvCxnSpPr>
                  <p:cNvPr id="136" name="Straight Connector 135">
                    <a:extLst>
                      <a:ext uri="{FF2B5EF4-FFF2-40B4-BE49-F238E27FC236}">
                        <a16:creationId xmlns:a16="http://schemas.microsoft.com/office/drawing/2014/main" id="{8C158466-ECC6-49B6-960D-ADEB94D9949D}"/>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0EA0BA0-F71E-44F1-885D-3ABDB09EF63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3E8043-0E8B-4E08-A779-44DE80383C6A}"/>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F9A86E0-1CED-4326-A206-29EA78C9BEFB}"/>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6C04A7F-8DDE-4A3E-9F51-60C1C2DA7A2C}"/>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91B9C8A-4D09-4A4E-8D09-2F57D28AFF60}"/>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CF36BFF-0F78-4CEB-BA07-443505E1ADAB}"/>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2F470B0-4CDC-4BE3-9AF3-10A8107BFDA4}"/>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3C4BE2C-9922-42C3-B166-47059CAD4528}"/>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AFE2E8F-EDB3-4AB6-A5D7-4F2C3940E498}"/>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633567F-6A06-4C00-875E-DE86A4FCDC18}"/>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F94EE8-1A5C-4DFF-B711-C5BF6C735ACB}"/>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B2DCDCF-AB02-42D7-8CF9-B8F29631D556}"/>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024022-C93A-41D7-BF1B-337AE10B930B}"/>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E2960D8-078D-4189-B993-00D6BC224219}"/>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7E0CFFB-324D-4EE3-8FE8-73F958D4D619}"/>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36D2C01-D0DC-40ED-813B-47D699B4A9D8}"/>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076D0C4-4D0B-4927-A667-1FF607720C55}"/>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25" name="TextBox 124">
                <a:extLst>
                  <a:ext uri="{FF2B5EF4-FFF2-40B4-BE49-F238E27FC236}">
                    <a16:creationId xmlns:a16="http://schemas.microsoft.com/office/drawing/2014/main" id="{FB341C1E-9DE2-4386-91A8-1B64467EA33F}"/>
                  </a:ext>
                </a:extLst>
              </p:cNvPr>
              <p:cNvSpPr txBox="1"/>
              <p:nvPr userDrawn="1"/>
            </p:nvSpPr>
            <p:spPr bwMode="gray">
              <a:xfrm>
                <a:off x="592867" y="5723466"/>
                <a:ext cx="5958012"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
        <p:nvSpPr>
          <p:cNvPr id="6" name="Subtitle 5">
            <a:extLst>
              <a:ext uri="{FF2B5EF4-FFF2-40B4-BE49-F238E27FC236}">
                <a16:creationId xmlns:a16="http://schemas.microsoft.com/office/drawing/2014/main" id="{1E907454-774B-4DF6-A912-CDE38719D15E}"/>
              </a:ext>
            </a:extLst>
          </p:cNvPr>
          <p:cNvSpPr>
            <a:spLocks noGrp="1"/>
          </p:cNvSpPr>
          <p:nvPr>
            <p:ph type="subTitle" idx="10"/>
          </p:nvPr>
        </p:nvSpPr>
        <p:spPr/>
        <p:txBody>
          <a:bodyPr/>
          <a:lstStyle/>
          <a:p>
            <a:r>
              <a:rPr lang="en-US" dirty="0"/>
              <a:t>How can I make my slides look clean and aligned?</a:t>
            </a:r>
          </a:p>
        </p:txBody>
      </p:sp>
      <p:sp>
        <p:nvSpPr>
          <p:cNvPr id="2" name="Title 1">
            <a:extLst>
              <a:ext uri="{FF2B5EF4-FFF2-40B4-BE49-F238E27FC236}">
                <a16:creationId xmlns:a16="http://schemas.microsoft.com/office/drawing/2014/main" id="{E2D5756D-B7C8-4B05-AB4D-DC71C025631D}"/>
              </a:ext>
            </a:extLst>
          </p:cNvPr>
          <p:cNvSpPr>
            <a:spLocks noGrp="1"/>
          </p:cNvSpPr>
          <p:nvPr>
            <p:ph type="title"/>
          </p:nvPr>
        </p:nvSpPr>
        <p:spPr/>
        <p:txBody>
          <a:bodyPr/>
          <a:lstStyle/>
          <a:p>
            <a:r>
              <a:rPr lang="en-US" dirty="0"/>
              <a:t>Grid and Margins</a:t>
            </a:r>
          </a:p>
        </p:txBody>
      </p:sp>
      <p:sp>
        <p:nvSpPr>
          <p:cNvPr id="137" name="TextBox 136">
            <a:extLst>
              <a:ext uri="{FF2B5EF4-FFF2-40B4-BE49-F238E27FC236}">
                <a16:creationId xmlns:a16="http://schemas.microsoft.com/office/drawing/2014/main" id="{033EDA92-1AFC-4FE3-B1BD-EE22E72A8D3E}"/>
              </a:ext>
            </a:extLst>
          </p:cNvPr>
          <p:cNvSpPr txBox="1"/>
          <p:nvPr/>
        </p:nvSpPr>
        <p:spPr>
          <a:xfrm>
            <a:off x="1093603" y="3790403"/>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sp>
        <p:nvSpPr>
          <p:cNvPr id="5" name="TextBox 4">
            <a:extLst>
              <a:ext uri="{FF2B5EF4-FFF2-40B4-BE49-F238E27FC236}">
                <a16:creationId xmlns:a16="http://schemas.microsoft.com/office/drawing/2014/main" id="{EA4DB205-CD4E-460F-BA5E-D9EE800BDC9F}"/>
              </a:ext>
            </a:extLst>
          </p:cNvPr>
          <p:cNvSpPr txBox="1"/>
          <p:nvPr/>
        </p:nvSpPr>
        <p:spPr bwMode="gray">
          <a:xfrm>
            <a:off x="1987367" y="2514600"/>
            <a:ext cx="3649470" cy="2982641"/>
          </a:xfrm>
          <a:prstGeom prst="rect">
            <a:avLst/>
          </a:prstGeom>
          <a:solidFill>
            <a:schemeClr val="tx1"/>
          </a:solidFill>
        </p:spPr>
        <p:txBody>
          <a:bodyPr wrap="square" lIns="182880" tIns="182880" rIns="182880" bIns="0" rtlCol="0">
            <a:noAutofit/>
          </a:bodyPr>
          <a:lstStyle/>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The grid defines how objects are placed on the slide (e.g., shapes, photos, charts, text). </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This open space is known as the live </a:t>
            </a:r>
            <a:br>
              <a:rPr lang="en-US" sz="1200" dirty="0">
                <a:solidFill>
                  <a:schemeClr val="bg1"/>
                </a:solidFill>
              </a:rPr>
            </a:br>
            <a:r>
              <a:rPr lang="en-US" sz="1200" dirty="0">
                <a:solidFill>
                  <a:schemeClr val="bg1"/>
                </a:solidFill>
              </a:rPr>
              <a:t>area and is where you can place your </a:t>
            </a:r>
            <a:br>
              <a:rPr lang="en-US" sz="1200" dirty="0">
                <a:solidFill>
                  <a:schemeClr val="bg1"/>
                </a:solidFill>
              </a:rPr>
            </a:br>
            <a:r>
              <a:rPr lang="en-US" sz="1200" dirty="0">
                <a:solidFill>
                  <a:schemeClr val="bg1"/>
                </a:solidFill>
              </a:rPr>
              <a:t>slide content.</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b="1" dirty="0">
                <a:solidFill>
                  <a:schemeClr val="bg1"/>
                </a:solidFill>
              </a:rPr>
              <a:t>The red areas, called margins, should not contain content or objects. </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bg1"/>
                </a:solidFill>
              </a:rPr>
              <a:t>Aligning objects to, but not within the margin is the simplest way to make your presentations feel consistent and professional. </a:t>
            </a:r>
          </a:p>
        </p:txBody>
      </p:sp>
      <p:grpSp>
        <p:nvGrpSpPr>
          <p:cNvPr id="94" name="Group 93">
            <a:extLst>
              <a:ext uri="{FF2B5EF4-FFF2-40B4-BE49-F238E27FC236}">
                <a16:creationId xmlns:a16="http://schemas.microsoft.com/office/drawing/2014/main" id="{4C792E26-C91D-454F-B7D1-95BAF51094E3}"/>
              </a:ext>
            </a:extLst>
          </p:cNvPr>
          <p:cNvGrpSpPr/>
          <p:nvPr/>
        </p:nvGrpSpPr>
        <p:grpSpPr>
          <a:xfrm rot="10800000">
            <a:off x="664978" y="3799290"/>
            <a:ext cx="381000" cy="142859"/>
            <a:chOff x="2561127" y="2917992"/>
            <a:chExt cx="381000" cy="142859"/>
          </a:xfrm>
        </p:grpSpPr>
        <p:cxnSp>
          <p:nvCxnSpPr>
            <p:cNvPr id="95" name="Straight Connector 94">
              <a:extLst>
                <a:ext uri="{FF2B5EF4-FFF2-40B4-BE49-F238E27FC236}">
                  <a16:creationId xmlns:a16="http://schemas.microsoft.com/office/drawing/2014/main" id="{5B25C65E-BCAD-4082-83E3-AFF54F6D1A8D}"/>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6" name="Freeform 5">
              <a:extLst>
                <a:ext uri="{FF2B5EF4-FFF2-40B4-BE49-F238E27FC236}">
                  <a16:creationId xmlns:a16="http://schemas.microsoft.com/office/drawing/2014/main" id="{10DD4082-9005-48CA-B7DC-E46338551344}"/>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
        <p:nvSpPr>
          <p:cNvPr id="145" name="Freeform: Shape 144">
            <a:extLst>
              <a:ext uri="{FF2B5EF4-FFF2-40B4-BE49-F238E27FC236}">
                <a16:creationId xmlns:a16="http://schemas.microsoft.com/office/drawing/2014/main" id="{98AEEB48-BAAB-4325-A666-FB24199BCA0C}"/>
              </a:ext>
            </a:extLst>
          </p:cNvPr>
          <p:cNvSpPr/>
          <p:nvPr/>
        </p:nvSpPr>
        <p:spPr bwMode="gray">
          <a:xfrm>
            <a:off x="6350" y="-4"/>
            <a:ext cx="12181707" cy="6858002"/>
          </a:xfrm>
          <a:custGeom>
            <a:avLst/>
            <a:gdLst>
              <a:gd name="connsiteX0" fmla="*/ 609602 w 12181707"/>
              <a:gd name="connsiteY0" fmla="*/ 1600543 h 6858002"/>
              <a:gd name="connsiteX1" fmla="*/ 609602 w 12181707"/>
              <a:gd name="connsiteY1" fmla="*/ 6183747 h 6858002"/>
              <a:gd name="connsiteX2" fmla="*/ 11572105 w 12181707"/>
              <a:gd name="connsiteY2" fmla="*/ 6183747 h 6858002"/>
              <a:gd name="connsiteX3" fmla="*/ 11572105 w 12181707"/>
              <a:gd name="connsiteY3" fmla="*/ 1600543 h 6858002"/>
              <a:gd name="connsiteX4" fmla="*/ 609602 w 12181707"/>
              <a:gd name="connsiteY4" fmla="*/ 457202 h 6858002"/>
              <a:gd name="connsiteX5" fmla="*/ 609602 w 12181707"/>
              <a:gd name="connsiteY5" fmla="*/ 1146026 h 6858002"/>
              <a:gd name="connsiteX6" fmla="*/ 11572105 w 12181707"/>
              <a:gd name="connsiteY6" fmla="*/ 1146026 h 6858002"/>
              <a:gd name="connsiteX7" fmla="*/ 11572105 w 12181707"/>
              <a:gd name="connsiteY7" fmla="*/ 457202 h 6858002"/>
              <a:gd name="connsiteX8" fmla="*/ 0 w 12181707"/>
              <a:gd name="connsiteY8" fmla="*/ 0 h 6858002"/>
              <a:gd name="connsiteX9" fmla="*/ 609602 w 12181707"/>
              <a:gd name="connsiteY9" fmla="*/ 0 h 6858002"/>
              <a:gd name="connsiteX10" fmla="*/ 609602 w 12181707"/>
              <a:gd name="connsiteY10" fmla="*/ 2685 h 6858002"/>
              <a:gd name="connsiteX11" fmla="*/ 11572105 w 12181707"/>
              <a:gd name="connsiteY11" fmla="*/ 2685 h 6858002"/>
              <a:gd name="connsiteX12" fmla="*/ 11572105 w 12181707"/>
              <a:gd name="connsiteY12" fmla="*/ 3 h 6858002"/>
              <a:gd name="connsiteX13" fmla="*/ 12181707 w 12181707"/>
              <a:gd name="connsiteY13" fmla="*/ 3 h 6858002"/>
              <a:gd name="connsiteX14" fmla="*/ 12181707 w 12181707"/>
              <a:gd name="connsiteY14" fmla="*/ 6858002 h 6858002"/>
              <a:gd name="connsiteX15" fmla="*/ 11572105 w 12181707"/>
              <a:gd name="connsiteY15" fmla="*/ 6858002 h 6858002"/>
              <a:gd name="connsiteX16" fmla="*/ 11572105 w 12181707"/>
              <a:gd name="connsiteY16" fmla="*/ 6856842 h 6858002"/>
              <a:gd name="connsiteX17" fmla="*/ 609602 w 12181707"/>
              <a:gd name="connsiteY17" fmla="*/ 6856842 h 6858002"/>
              <a:gd name="connsiteX18" fmla="*/ 609602 w 12181707"/>
              <a:gd name="connsiteY18" fmla="*/ 6858000 h 6858002"/>
              <a:gd name="connsiteX19" fmla="*/ 0 w 12181707"/>
              <a:gd name="connsiteY19"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81707" h="6858002">
                <a:moveTo>
                  <a:pt x="609602" y="1600543"/>
                </a:moveTo>
                <a:lnTo>
                  <a:pt x="609602" y="6183747"/>
                </a:lnTo>
                <a:lnTo>
                  <a:pt x="11572105" y="6183747"/>
                </a:lnTo>
                <a:lnTo>
                  <a:pt x="11572105" y="1600543"/>
                </a:lnTo>
                <a:close/>
                <a:moveTo>
                  <a:pt x="609602" y="457202"/>
                </a:moveTo>
                <a:lnTo>
                  <a:pt x="609602" y="1146026"/>
                </a:lnTo>
                <a:lnTo>
                  <a:pt x="11572105" y="1146026"/>
                </a:lnTo>
                <a:lnTo>
                  <a:pt x="11572105" y="457202"/>
                </a:lnTo>
                <a:close/>
                <a:moveTo>
                  <a:pt x="0" y="0"/>
                </a:moveTo>
                <a:lnTo>
                  <a:pt x="609602" y="0"/>
                </a:lnTo>
                <a:lnTo>
                  <a:pt x="609602" y="2685"/>
                </a:lnTo>
                <a:lnTo>
                  <a:pt x="11572105" y="2685"/>
                </a:lnTo>
                <a:lnTo>
                  <a:pt x="11572105" y="3"/>
                </a:lnTo>
                <a:lnTo>
                  <a:pt x="12181707" y="3"/>
                </a:lnTo>
                <a:lnTo>
                  <a:pt x="12181707" y="6858002"/>
                </a:lnTo>
                <a:lnTo>
                  <a:pt x="11572105" y="6858002"/>
                </a:lnTo>
                <a:lnTo>
                  <a:pt x="11572105" y="6856842"/>
                </a:lnTo>
                <a:lnTo>
                  <a:pt x="609602" y="6856842"/>
                </a:lnTo>
                <a:lnTo>
                  <a:pt x="609602" y="6858000"/>
                </a:lnTo>
                <a:lnTo>
                  <a:pt x="0" y="6858000"/>
                </a:lnTo>
                <a:close/>
              </a:path>
            </a:pathLst>
          </a:custGeom>
          <a:solidFill>
            <a:srgbClr val="9E303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kern="0" dirty="0">
              <a:solidFill>
                <a:sysClr val="windowText" lastClr="000000"/>
              </a:solidFill>
            </a:endParaRPr>
          </a:p>
        </p:txBody>
      </p:sp>
      <p:sp>
        <p:nvSpPr>
          <p:cNvPr id="146" name="TextBox 145">
            <a:extLst>
              <a:ext uri="{FF2B5EF4-FFF2-40B4-BE49-F238E27FC236}">
                <a16:creationId xmlns:a16="http://schemas.microsoft.com/office/drawing/2014/main" id="{EF13E500-E281-4191-A963-45B62311DAE5}"/>
              </a:ext>
            </a:extLst>
          </p:cNvPr>
          <p:cNvSpPr txBox="1"/>
          <p:nvPr/>
        </p:nvSpPr>
        <p:spPr>
          <a:xfrm>
            <a:off x="5861042" y="2085427"/>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grpSp>
        <p:nvGrpSpPr>
          <p:cNvPr id="151" name="Group 150">
            <a:extLst>
              <a:ext uri="{FF2B5EF4-FFF2-40B4-BE49-F238E27FC236}">
                <a16:creationId xmlns:a16="http://schemas.microsoft.com/office/drawing/2014/main" id="{7467BA65-21F5-4CA0-8552-1D089C572565}"/>
              </a:ext>
            </a:extLst>
          </p:cNvPr>
          <p:cNvGrpSpPr/>
          <p:nvPr/>
        </p:nvGrpSpPr>
        <p:grpSpPr>
          <a:xfrm rot="16200000">
            <a:off x="5903912" y="1761087"/>
            <a:ext cx="381000" cy="142859"/>
            <a:chOff x="2561127" y="2917992"/>
            <a:chExt cx="381000" cy="142859"/>
          </a:xfrm>
        </p:grpSpPr>
        <p:cxnSp>
          <p:nvCxnSpPr>
            <p:cNvPr id="154" name="Straight Connector 153">
              <a:extLst>
                <a:ext uri="{FF2B5EF4-FFF2-40B4-BE49-F238E27FC236}">
                  <a16:creationId xmlns:a16="http://schemas.microsoft.com/office/drawing/2014/main" id="{2E9F2FD8-0348-4624-876E-4F718630F21D}"/>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5" name="Freeform 5">
              <a:extLst>
                <a:ext uri="{FF2B5EF4-FFF2-40B4-BE49-F238E27FC236}">
                  <a16:creationId xmlns:a16="http://schemas.microsoft.com/office/drawing/2014/main" id="{60EC4B84-62AA-4364-9836-6F6315326F83}"/>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
        <p:nvSpPr>
          <p:cNvPr id="156" name="TextBox 155">
            <a:extLst>
              <a:ext uri="{FF2B5EF4-FFF2-40B4-BE49-F238E27FC236}">
                <a16:creationId xmlns:a16="http://schemas.microsoft.com/office/drawing/2014/main" id="{8AFDC257-582C-4234-BFB8-03930CC90EB2}"/>
              </a:ext>
            </a:extLst>
          </p:cNvPr>
          <p:cNvSpPr txBox="1"/>
          <p:nvPr/>
        </p:nvSpPr>
        <p:spPr>
          <a:xfrm>
            <a:off x="10594220" y="3790403"/>
            <a:ext cx="609600"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Metropolis" panose="00000500000000000000"/>
              </a:rPr>
              <a:t>Margin</a:t>
            </a:r>
          </a:p>
        </p:txBody>
      </p:sp>
      <p:grpSp>
        <p:nvGrpSpPr>
          <p:cNvPr id="159" name="Group 158">
            <a:extLst>
              <a:ext uri="{FF2B5EF4-FFF2-40B4-BE49-F238E27FC236}">
                <a16:creationId xmlns:a16="http://schemas.microsoft.com/office/drawing/2014/main" id="{4EF98B93-8689-4DAE-8F54-07295F287B5A}"/>
              </a:ext>
            </a:extLst>
          </p:cNvPr>
          <p:cNvGrpSpPr/>
          <p:nvPr/>
        </p:nvGrpSpPr>
        <p:grpSpPr>
          <a:xfrm>
            <a:off x="11146631" y="3799290"/>
            <a:ext cx="381000" cy="142859"/>
            <a:chOff x="2561127" y="2917992"/>
            <a:chExt cx="381000" cy="142859"/>
          </a:xfrm>
        </p:grpSpPr>
        <p:cxnSp>
          <p:nvCxnSpPr>
            <p:cNvPr id="160" name="Straight Connector 159">
              <a:extLst>
                <a:ext uri="{FF2B5EF4-FFF2-40B4-BE49-F238E27FC236}">
                  <a16:creationId xmlns:a16="http://schemas.microsoft.com/office/drawing/2014/main" id="{1230E189-0A64-4091-B5D0-E434E3F59D7F}"/>
                </a:ext>
              </a:extLst>
            </p:cNvPr>
            <p:cNvCxnSpPr>
              <a:cxnSpLocks/>
            </p:cNvCxnSpPr>
            <p:nvPr/>
          </p:nvCxnSpPr>
          <p:spPr>
            <a:xfrm rot="10800000" flipH="1">
              <a:off x="2561127" y="2989422"/>
              <a:ext cx="3810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1" name="Freeform 5">
              <a:extLst>
                <a:ext uri="{FF2B5EF4-FFF2-40B4-BE49-F238E27FC236}">
                  <a16:creationId xmlns:a16="http://schemas.microsoft.com/office/drawing/2014/main" id="{C3178C92-3868-464B-A266-8B89F6C5570F}"/>
                </a:ext>
              </a:extLst>
            </p:cNvPr>
            <p:cNvSpPr>
              <a:spLocks/>
            </p:cNvSpPr>
            <p:nvPr/>
          </p:nvSpPr>
          <p:spPr bwMode="auto">
            <a:xfrm rot="16200000" flipH="1" flipV="1">
              <a:off x="2834065" y="295279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dirty="0">
                  <a:ln>
                    <a:noFill/>
                  </a:ln>
                  <a:solidFill>
                    <a:srgbClr val="717074"/>
                  </a:solidFill>
                  <a:effectLst/>
                  <a:uLnTx/>
                  <a:uFillTx/>
                  <a:latin typeface="+mj-lt"/>
                </a:rPr>
                <a:t> </a:t>
              </a:r>
            </a:p>
          </p:txBody>
        </p:sp>
      </p:grpSp>
    </p:spTree>
    <p:extLst>
      <p:ext uri="{BB962C8B-B14F-4D97-AF65-F5344CB8AC3E}">
        <p14:creationId xmlns:p14="http://schemas.microsoft.com/office/powerpoint/2010/main" val="157246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820028-8F2E-4AF5-9FFB-4999C1E309BB}"/>
              </a:ext>
            </a:extLst>
          </p:cNvPr>
          <p:cNvPicPr>
            <a:picLocks noChangeAspect="1"/>
          </p:cNvPicPr>
          <p:nvPr/>
        </p:nvPicPr>
        <p:blipFill rotWithShape="1">
          <a:blip r:embed="rId3"/>
          <a:srcRect r="84301" b="89907"/>
          <a:stretch/>
        </p:blipFill>
        <p:spPr>
          <a:xfrm>
            <a:off x="5180013" y="2050653"/>
            <a:ext cx="6392308" cy="1448598"/>
          </a:xfrm>
          <a:prstGeom prst="rect">
            <a:avLst/>
          </a:prstGeom>
        </p:spPr>
      </p:pic>
      <p:sp>
        <p:nvSpPr>
          <p:cNvPr id="17" name="Freeform: Shape 16">
            <a:extLst>
              <a:ext uri="{FF2B5EF4-FFF2-40B4-BE49-F238E27FC236}">
                <a16:creationId xmlns:a16="http://schemas.microsoft.com/office/drawing/2014/main" id="{BF8DE594-2091-4A4E-B9B1-D45DEA730710}"/>
              </a:ext>
            </a:extLst>
          </p:cNvPr>
          <p:cNvSpPr/>
          <p:nvPr/>
        </p:nvSpPr>
        <p:spPr>
          <a:xfrm>
            <a:off x="5180013" y="2050653"/>
            <a:ext cx="6400800" cy="1448569"/>
          </a:xfrm>
          <a:custGeom>
            <a:avLst/>
            <a:gdLst>
              <a:gd name="connsiteX0" fmla="*/ 3681252 w 6400800"/>
              <a:gd name="connsiteY0" fmla="*/ 997184 h 1448569"/>
              <a:gd name="connsiteX1" fmla="*/ 3681252 w 6400800"/>
              <a:gd name="connsiteY1" fmla="*/ 1270559 h 1448569"/>
              <a:gd name="connsiteX2" fmla="*/ 4342872 w 6400800"/>
              <a:gd name="connsiteY2" fmla="*/ 1270559 h 1448569"/>
              <a:gd name="connsiteX3" fmla="*/ 4342872 w 6400800"/>
              <a:gd name="connsiteY3" fmla="*/ 997184 h 1448569"/>
              <a:gd name="connsiteX4" fmla="*/ 5274043 w 6400800"/>
              <a:gd name="connsiteY4" fmla="*/ 309882 h 1448569"/>
              <a:gd name="connsiteX5" fmla="*/ 5274043 w 6400800"/>
              <a:gd name="connsiteY5" fmla="*/ 583257 h 1448569"/>
              <a:gd name="connsiteX6" fmla="*/ 5681662 w 6400800"/>
              <a:gd name="connsiteY6" fmla="*/ 583257 h 1448569"/>
              <a:gd name="connsiteX7" fmla="*/ 5681662 w 6400800"/>
              <a:gd name="connsiteY7" fmla="*/ 309882 h 1448569"/>
              <a:gd name="connsiteX8" fmla="*/ 0 w 6400800"/>
              <a:gd name="connsiteY8" fmla="*/ 0 h 1448569"/>
              <a:gd name="connsiteX9" fmla="*/ 6400800 w 6400800"/>
              <a:gd name="connsiteY9" fmla="*/ 0 h 1448569"/>
              <a:gd name="connsiteX10" fmla="*/ 6400800 w 6400800"/>
              <a:gd name="connsiteY10" fmla="*/ 1448569 h 1448569"/>
              <a:gd name="connsiteX11" fmla="*/ 0 w 6400800"/>
              <a:gd name="connsiteY11" fmla="*/ 1448569 h 144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00800" h="1448569">
                <a:moveTo>
                  <a:pt x="3681252" y="997184"/>
                </a:moveTo>
                <a:lnTo>
                  <a:pt x="3681252" y="1270559"/>
                </a:lnTo>
                <a:lnTo>
                  <a:pt x="4342872" y="1270559"/>
                </a:lnTo>
                <a:lnTo>
                  <a:pt x="4342872" y="997184"/>
                </a:lnTo>
                <a:close/>
                <a:moveTo>
                  <a:pt x="5274043" y="309882"/>
                </a:moveTo>
                <a:lnTo>
                  <a:pt x="5274043" y="583257"/>
                </a:lnTo>
                <a:lnTo>
                  <a:pt x="5681662" y="583257"/>
                </a:lnTo>
                <a:lnTo>
                  <a:pt x="5681662" y="309882"/>
                </a:lnTo>
                <a:close/>
                <a:moveTo>
                  <a:pt x="0" y="0"/>
                </a:moveTo>
                <a:lnTo>
                  <a:pt x="6400800" y="0"/>
                </a:lnTo>
                <a:lnTo>
                  <a:pt x="6400800" y="1448569"/>
                </a:lnTo>
                <a:lnTo>
                  <a:pt x="0" y="1448569"/>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Subtitle 7">
            <a:extLst>
              <a:ext uri="{FF2B5EF4-FFF2-40B4-BE49-F238E27FC236}">
                <a16:creationId xmlns:a16="http://schemas.microsoft.com/office/drawing/2014/main" id="{6B4843DB-65B5-4E27-8CE9-8B7A5B2F98C1}"/>
              </a:ext>
            </a:extLst>
          </p:cNvPr>
          <p:cNvSpPr>
            <a:spLocks noGrp="1"/>
          </p:cNvSpPr>
          <p:nvPr>
            <p:ph type="subTitle" idx="10"/>
          </p:nvPr>
        </p:nvSpPr>
        <p:spPr/>
        <p:txBody>
          <a:bodyPr/>
          <a:lstStyle/>
          <a:p>
            <a:r>
              <a:rPr lang="en-US" dirty="0"/>
              <a:t>How can I ensure the objects and text on my slides are aligned?</a:t>
            </a:r>
          </a:p>
        </p:txBody>
      </p:sp>
      <p:sp>
        <p:nvSpPr>
          <p:cNvPr id="10" name="Title 9">
            <a:extLst>
              <a:ext uri="{FF2B5EF4-FFF2-40B4-BE49-F238E27FC236}">
                <a16:creationId xmlns:a16="http://schemas.microsoft.com/office/drawing/2014/main" id="{44049C83-6F41-4677-8AD5-5650738C159F}"/>
              </a:ext>
            </a:extLst>
          </p:cNvPr>
          <p:cNvSpPr>
            <a:spLocks noGrp="1"/>
          </p:cNvSpPr>
          <p:nvPr>
            <p:ph type="title"/>
          </p:nvPr>
        </p:nvSpPr>
        <p:spPr/>
        <p:txBody>
          <a:bodyPr/>
          <a:lstStyle/>
          <a:p>
            <a:r>
              <a:rPr lang="en-US" dirty="0"/>
              <a:t>Grid</a:t>
            </a:r>
          </a:p>
        </p:txBody>
      </p:sp>
      <p:sp>
        <p:nvSpPr>
          <p:cNvPr id="68" name="Rectangle 67">
            <a:extLst>
              <a:ext uri="{FF2B5EF4-FFF2-40B4-BE49-F238E27FC236}">
                <a16:creationId xmlns:a16="http://schemas.microsoft.com/office/drawing/2014/main" id="{A13E103B-9CE3-4D88-8AA2-A23EC3D3CA10}"/>
              </a:ext>
            </a:extLst>
          </p:cNvPr>
          <p:cNvSpPr/>
          <p:nvPr/>
        </p:nvSpPr>
        <p:spPr>
          <a:xfrm>
            <a:off x="5180013" y="1593886"/>
            <a:ext cx="1292662"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View the grid</a:t>
            </a:r>
          </a:p>
        </p:txBody>
      </p:sp>
      <p:cxnSp>
        <p:nvCxnSpPr>
          <p:cNvPr id="69" name="Straight Connector 68">
            <a:extLst>
              <a:ext uri="{FF2B5EF4-FFF2-40B4-BE49-F238E27FC236}">
                <a16:creationId xmlns:a16="http://schemas.microsoft.com/office/drawing/2014/main" id="{6219E45B-DE7D-460A-A3DC-23DF49068990}"/>
              </a:ext>
            </a:extLst>
          </p:cNvPr>
          <p:cNvCxnSpPr>
            <a:cxnSpLocks/>
          </p:cNvCxnSpPr>
          <p:nvPr/>
        </p:nvCxnSpPr>
        <p:spPr>
          <a:xfrm>
            <a:off x="5180013" y="1846741"/>
            <a:ext cx="64008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Content Placeholder 2">
            <a:extLst>
              <a:ext uri="{FF2B5EF4-FFF2-40B4-BE49-F238E27FC236}">
                <a16:creationId xmlns:a16="http://schemas.microsoft.com/office/drawing/2014/main" id="{C63BCBF2-6268-43FE-8231-B3707E1CDEAD}"/>
              </a:ext>
            </a:extLst>
          </p:cNvPr>
          <p:cNvSpPr txBox="1">
            <a:spLocks/>
          </p:cNvSpPr>
          <p:nvPr/>
        </p:nvSpPr>
        <p:spPr>
          <a:xfrm>
            <a:off x="616504" y="1600201"/>
            <a:ext cx="369514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Preformatted layouts in this template will automatically be aligned to the grid </a:t>
            </a:r>
            <a:br>
              <a:rPr lang="en-US" sz="1200" dirty="0"/>
            </a:br>
            <a:r>
              <a:rPr lang="en-US" sz="1200" dirty="0"/>
              <a:t>(Home &gt; New Slide, or Home &gt; Layout).</a:t>
            </a:r>
          </a:p>
          <a:p>
            <a:pPr>
              <a:lnSpc>
                <a:spcPct val="100000"/>
              </a:lnSpc>
              <a:spcBef>
                <a:spcPts val="600"/>
              </a:spcBef>
              <a:spcAft>
                <a:spcPts val="600"/>
              </a:spcAft>
            </a:pPr>
            <a:r>
              <a:rPr lang="en-US" sz="1200" dirty="0"/>
              <a:t>However, there will be cases when your content may not fit into one of the preformatted layouts or placeholders.</a:t>
            </a:r>
          </a:p>
          <a:p>
            <a:pPr>
              <a:lnSpc>
                <a:spcPct val="100000"/>
              </a:lnSpc>
              <a:spcBef>
                <a:spcPts val="600"/>
              </a:spcBef>
              <a:spcAft>
                <a:spcPts val="600"/>
              </a:spcAft>
            </a:pPr>
            <a:r>
              <a:rPr lang="en-US" sz="1200" b="1" dirty="0">
                <a:solidFill>
                  <a:schemeClr val="accent1"/>
                </a:solidFill>
              </a:rPr>
              <a:t>To view the grid: </a:t>
            </a:r>
            <a:r>
              <a:rPr lang="en-US" sz="1200" dirty="0"/>
              <a:t>In the “View” tab, check the Guides box. Align your content to the grid whenever possible. To remove the guides, uncheck the box.</a:t>
            </a:r>
          </a:p>
          <a:p>
            <a:pPr>
              <a:lnSpc>
                <a:spcPct val="100000"/>
              </a:lnSpc>
              <a:spcBef>
                <a:spcPts val="600"/>
              </a:spcBef>
              <a:spcAft>
                <a:spcPts val="600"/>
              </a:spcAft>
            </a:pPr>
            <a:r>
              <a:rPr lang="en-US" sz="1200" dirty="0"/>
              <a:t>The grid is also available as a Master layout, </a:t>
            </a:r>
            <a:br>
              <a:rPr lang="en-US" sz="1200" dirty="0"/>
            </a:br>
            <a:r>
              <a:rPr lang="en-US" sz="1200" dirty="0"/>
              <a:t>or you may copy and paste it from the </a:t>
            </a:r>
            <a:br>
              <a:rPr lang="en-US" sz="1200" dirty="0"/>
            </a:br>
            <a:r>
              <a:rPr lang="en-US" sz="1200" dirty="0"/>
              <a:t>previous slide.</a:t>
            </a:r>
          </a:p>
        </p:txBody>
      </p:sp>
      <p:sp>
        <p:nvSpPr>
          <p:cNvPr id="77" name="Rounded Rectangle 67">
            <a:extLst>
              <a:ext uri="{FF2B5EF4-FFF2-40B4-BE49-F238E27FC236}">
                <a16:creationId xmlns:a16="http://schemas.microsoft.com/office/drawing/2014/main" id="{CA359FF9-C894-4BA5-8799-29023B917ECB}"/>
              </a:ext>
            </a:extLst>
          </p:cNvPr>
          <p:cNvSpPr/>
          <p:nvPr/>
        </p:nvSpPr>
        <p:spPr bwMode="auto">
          <a:xfrm>
            <a:off x="8861265" y="3047837"/>
            <a:ext cx="661620" cy="27337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67">
            <a:extLst>
              <a:ext uri="{FF2B5EF4-FFF2-40B4-BE49-F238E27FC236}">
                <a16:creationId xmlns:a16="http://schemas.microsoft.com/office/drawing/2014/main" id="{0E6EAD19-3222-4E25-89D2-B5A8AE700EFB}"/>
              </a:ext>
            </a:extLst>
          </p:cNvPr>
          <p:cNvSpPr/>
          <p:nvPr/>
        </p:nvSpPr>
        <p:spPr bwMode="auto">
          <a:xfrm>
            <a:off x="10454056" y="2360535"/>
            <a:ext cx="407619" cy="273375"/>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76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Choosing custom shapes</a:t>
            </a:r>
          </a:p>
        </p:txBody>
      </p:sp>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VMware Visuals Are Pure Geometries</a:t>
            </a:r>
          </a:p>
        </p:txBody>
      </p:sp>
      <p:sp>
        <p:nvSpPr>
          <p:cNvPr id="36" name="Right Triangle 35">
            <a:extLst>
              <a:ext uri="{FF2B5EF4-FFF2-40B4-BE49-F238E27FC236}">
                <a16:creationId xmlns:a16="http://schemas.microsoft.com/office/drawing/2014/main" id="{34BB0AC5-3416-4830-ADE4-5539289DF289}"/>
              </a:ext>
            </a:extLst>
          </p:cNvPr>
          <p:cNvSpPr>
            <a:spLocks noChangeAspect="1"/>
          </p:cNvSpPr>
          <p:nvPr/>
        </p:nvSpPr>
        <p:spPr>
          <a:xfrm>
            <a:off x="7214520" y="2063488"/>
            <a:ext cx="731520" cy="731520"/>
          </a:xfrm>
          <a:prstGeom prst="rtTriangl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38" name="Pentagon 12">
            <a:extLst>
              <a:ext uri="{FF2B5EF4-FFF2-40B4-BE49-F238E27FC236}">
                <a16:creationId xmlns:a16="http://schemas.microsoft.com/office/drawing/2014/main" id="{3247554C-43E6-4B55-859D-2DD0989780CD}"/>
              </a:ext>
            </a:extLst>
          </p:cNvPr>
          <p:cNvSpPr>
            <a:spLocks noChangeAspect="1"/>
          </p:cNvSpPr>
          <p:nvPr/>
        </p:nvSpPr>
        <p:spPr>
          <a:xfrm>
            <a:off x="8852312" y="2961110"/>
            <a:ext cx="1371600" cy="448706"/>
          </a:xfrm>
          <a:prstGeom prst="homePlate">
            <a:avLst>
              <a:gd name="adj" fmla="val 50000"/>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39" name="Rectangle 38">
            <a:extLst>
              <a:ext uri="{FF2B5EF4-FFF2-40B4-BE49-F238E27FC236}">
                <a16:creationId xmlns:a16="http://schemas.microsoft.com/office/drawing/2014/main" id="{E311415E-22EB-4F2D-B2CF-B6E9CFDCBCAB}"/>
              </a:ext>
            </a:extLst>
          </p:cNvPr>
          <p:cNvSpPr>
            <a:spLocks noChangeAspect="1"/>
          </p:cNvSpPr>
          <p:nvPr/>
        </p:nvSpPr>
        <p:spPr>
          <a:xfrm>
            <a:off x="6109112" y="2969605"/>
            <a:ext cx="2286000" cy="448706"/>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40" name="Freeform 5">
            <a:extLst>
              <a:ext uri="{FF2B5EF4-FFF2-40B4-BE49-F238E27FC236}">
                <a16:creationId xmlns:a16="http://schemas.microsoft.com/office/drawing/2014/main" id="{9EB05C95-C558-4996-A697-D2F619B83E51}"/>
              </a:ext>
            </a:extLst>
          </p:cNvPr>
          <p:cNvSpPr>
            <a:spLocks noChangeAspect="1"/>
          </p:cNvSpPr>
          <p:nvPr/>
        </p:nvSpPr>
        <p:spPr bwMode="auto">
          <a:xfrm>
            <a:off x="8071655" y="2064717"/>
            <a:ext cx="731520" cy="731520"/>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Isosceles Triangle 42">
            <a:extLst>
              <a:ext uri="{FF2B5EF4-FFF2-40B4-BE49-F238E27FC236}">
                <a16:creationId xmlns:a16="http://schemas.microsoft.com/office/drawing/2014/main" id="{D3138B78-7984-444B-B8D7-2537CC830302}"/>
              </a:ext>
            </a:extLst>
          </p:cNvPr>
          <p:cNvSpPr>
            <a:spLocks noChangeAspect="1"/>
          </p:cNvSpPr>
          <p:nvPr/>
        </p:nvSpPr>
        <p:spPr>
          <a:xfrm>
            <a:off x="7930298" y="5260308"/>
            <a:ext cx="762270" cy="657129"/>
          </a:xfrm>
          <a:prstGeom prst="triangle">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t"/>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45" name="Arrow: Right 44">
            <a:extLst>
              <a:ext uri="{FF2B5EF4-FFF2-40B4-BE49-F238E27FC236}">
                <a16:creationId xmlns:a16="http://schemas.microsoft.com/office/drawing/2014/main" id="{59B0DE55-1D59-493E-95AC-53ABEB7811D3}"/>
              </a:ext>
            </a:extLst>
          </p:cNvPr>
          <p:cNvSpPr/>
          <p:nvPr/>
        </p:nvSpPr>
        <p:spPr>
          <a:xfrm>
            <a:off x="9017076" y="5350133"/>
            <a:ext cx="911559" cy="407117"/>
          </a:xfrm>
          <a:prstGeom prst="rightArrow">
            <a:avLst>
              <a:gd name="adj1" fmla="val 28122"/>
              <a:gd name="adj2" fmla="val 20051"/>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700" b="0" i="0" u="none" strike="noStrike" kern="0" cap="none" spc="0" normalizeH="0" baseline="0" noProof="0" dirty="0">
              <a:ln>
                <a:noFill/>
              </a:ln>
              <a:solidFill>
                <a:schemeClr val="bg1"/>
              </a:solidFill>
              <a:effectLst/>
              <a:uLnTx/>
              <a:uFillTx/>
            </a:endParaRPr>
          </a:p>
        </p:txBody>
      </p:sp>
      <p:sp>
        <p:nvSpPr>
          <p:cNvPr id="19" name="Content Placeholder 2">
            <a:extLst>
              <a:ext uri="{FF2B5EF4-FFF2-40B4-BE49-F238E27FC236}">
                <a16:creationId xmlns:a16="http://schemas.microsoft.com/office/drawing/2014/main" id="{D2A3B033-E27F-4C4F-9671-EDF2174037BB}"/>
              </a:ext>
            </a:extLst>
          </p:cNvPr>
          <p:cNvSpPr txBox="1">
            <a:spLocks/>
          </p:cNvSpPr>
          <p:nvPr/>
        </p:nvSpPr>
        <p:spPr>
          <a:xfrm>
            <a:off x="616503" y="1600201"/>
            <a:ext cx="45635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600"/>
              </a:spcBef>
              <a:spcAft>
                <a:spcPts val="600"/>
              </a:spcAft>
              <a:buNone/>
            </a:pPr>
            <a:r>
              <a:rPr lang="en-US" sz="1200" b="1" dirty="0">
                <a:solidFill>
                  <a:schemeClr val="accent1"/>
                </a:solidFill>
              </a:rPr>
              <a:t>Shapes should:</a:t>
            </a:r>
          </a:p>
          <a:p>
            <a:pPr marL="346075" lvl="1" indent="-173038">
              <a:lnSpc>
                <a:spcPct val="100000"/>
              </a:lnSpc>
              <a:spcBef>
                <a:spcPts val="0"/>
              </a:spcBef>
              <a:spcAft>
                <a:spcPts val="600"/>
              </a:spcAft>
              <a:buAutoNum type="alphaLcPeriod"/>
            </a:pPr>
            <a:r>
              <a:rPr lang="en-US" sz="1200" dirty="0"/>
              <a:t>Always be associated with 45- and 90-degree angles</a:t>
            </a:r>
          </a:p>
          <a:p>
            <a:pPr marL="346075" lvl="1" indent="-173038">
              <a:lnSpc>
                <a:spcPct val="100000"/>
              </a:lnSpc>
              <a:spcBef>
                <a:spcPts val="0"/>
              </a:spcBef>
              <a:spcAft>
                <a:spcPts val="600"/>
              </a:spcAft>
              <a:buAutoNum type="alphaLcPeriod"/>
            </a:pPr>
            <a:r>
              <a:rPr lang="en-US" sz="1200" dirty="0"/>
              <a:t>Be perfect circles (circles with a 1:1 ratio)</a:t>
            </a:r>
          </a:p>
          <a:p>
            <a:pPr marL="346075" lvl="1" indent="-173038">
              <a:lnSpc>
                <a:spcPct val="100000"/>
              </a:lnSpc>
              <a:spcBef>
                <a:spcPts val="0"/>
              </a:spcBef>
              <a:spcAft>
                <a:spcPts val="600"/>
              </a:spcAft>
              <a:buAutoNum type="alphaLcPeriod"/>
            </a:pPr>
            <a:r>
              <a:rPr lang="en-US" sz="1200" dirty="0"/>
              <a:t>Have sharp corners (all mitered corners), never rounded</a:t>
            </a:r>
            <a:endParaRPr lang="en-US" sz="1200" b="1" dirty="0">
              <a:solidFill>
                <a:schemeClr val="accent1"/>
              </a:solidFill>
            </a:endParaRPr>
          </a:p>
          <a:p>
            <a:pPr marL="0" lvl="1" indent="0">
              <a:lnSpc>
                <a:spcPct val="100000"/>
              </a:lnSpc>
              <a:spcBef>
                <a:spcPts val="600"/>
              </a:spcBef>
              <a:spcAft>
                <a:spcPts val="600"/>
              </a:spcAft>
              <a:buNone/>
            </a:pPr>
            <a:r>
              <a:rPr lang="en-US" sz="1200" b="1" dirty="0">
                <a:solidFill>
                  <a:srgbClr val="820024"/>
                </a:solidFill>
              </a:rPr>
              <a:t>Shapes should not be:</a:t>
            </a:r>
          </a:p>
          <a:p>
            <a:pPr marL="346075" lvl="1" indent="-173038">
              <a:lnSpc>
                <a:spcPct val="100000"/>
              </a:lnSpc>
              <a:spcBef>
                <a:spcPts val="0"/>
              </a:spcBef>
              <a:spcAft>
                <a:spcPts val="600"/>
              </a:spcAft>
              <a:buFont typeface="Arial" panose="020B0604020202020204" pitchFamily="34" charset="0"/>
              <a:buAutoNum type="alphaLcPeriod"/>
            </a:pPr>
            <a:r>
              <a:rPr lang="en-US" sz="1200" dirty="0"/>
              <a:t>Oblong shapes</a:t>
            </a:r>
          </a:p>
          <a:p>
            <a:pPr marL="346075" lvl="1" indent="-173038">
              <a:lnSpc>
                <a:spcPct val="100000"/>
              </a:lnSpc>
              <a:spcBef>
                <a:spcPts val="0"/>
              </a:spcBef>
              <a:spcAft>
                <a:spcPts val="600"/>
              </a:spcAft>
              <a:buFont typeface="Arial" panose="020B0604020202020204" pitchFamily="34" charset="0"/>
              <a:buAutoNum type="alphaLcPeriod"/>
            </a:pPr>
            <a:r>
              <a:rPr lang="en-US" sz="1200" dirty="0"/>
              <a:t>Round corners</a:t>
            </a:r>
          </a:p>
          <a:p>
            <a:pPr marL="346075" lvl="1" indent="-173038">
              <a:lnSpc>
                <a:spcPct val="100000"/>
              </a:lnSpc>
              <a:spcBef>
                <a:spcPts val="0"/>
              </a:spcBef>
              <a:spcAft>
                <a:spcPts val="600"/>
              </a:spcAft>
              <a:buFont typeface="Arial" panose="020B0604020202020204" pitchFamily="34" charset="0"/>
              <a:buAutoNum type="alphaLcPeriod"/>
            </a:pPr>
            <a:r>
              <a:rPr lang="en-US" sz="1200" dirty="0"/>
              <a:t>Equilateral triangles</a:t>
            </a:r>
          </a:p>
          <a:p>
            <a:pPr marL="346075" lvl="1" indent="-173038">
              <a:lnSpc>
                <a:spcPct val="100000"/>
              </a:lnSpc>
              <a:spcBef>
                <a:spcPts val="0"/>
              </a:spcBef>
              <a:spcAft>
                <a:spcPts val="600"/>
              </a:spcAft>
              <a:buFont typeface="Arial" panose="020B0604020202020204" pitchFamily="34" charset="0"/>
              <a:buAutoNum type="alphaLcPeriod"/>
            </a:pPr>
            <a:r>
              <a:rPr lang="en-US" sz="1200" dirty="0"/>
              <a:t>Arrow heads that are not 45 degrees</a:t>
            </a:r>
          </a:p>
          <a:p>
            <a:pPr lvl="1">
              <a:lnSpc>
                <a:spcPct val="100000"/>
              </a:lnSpc>
              <a:spcBef>
                <a:spcPts val="600"/>
              </a:spcBef>
            </a:pPr>
            <a:endParaRPr lang="en-US" sz="1600" dirty="0"/>
          </a:p>
        </p:txBody>
      </p:sp>
      <p:sp>
        <p:nvSpPr>
          <p:cNvPr id="20" name="Rectangle 19">
            <a:extLst>
              <a:ext uri="{FF2B5EF4-FFF2-40B4-BE49-F238E27FC236}">
                <a16:creationId xmlns:a16="http://schemas.microsoft.com/office/drawing/2014/main" id="{4EEE0223-6D6B-471E-BE11-986CBBBA51A6}"/>
              </a:ext>
            </a:extLst>
          </p:cNvPr>
          <p:cNvSpPr/>
          <p:nvPr/>
        </p:nvSpPr>
        <p:spPr>
          <a:xfrm>
            <a:off x="6094412" y="1593886"/>
            <a:ext cx="1123421"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Use</a:t>
            </a:r>
          </a:p>
        </p:txBody>
      </p:sp>
      <p:cxnSp>
        <p:nvCxnSpPr>
          <p:cNvPr id="21" name="Straight Connector 20">
            <a:extLst>
              <a:ext uri="{FF2B5EF4-FFF2-40B4-BE49-F238E27FC236}">
                <a16:creationId xmlns:a16="http://schemas.microsoft.com/office/drawing/2014/main" id="{A50E8814-E916-4859-9B9E-01B80FDEF225}"/>
              </a:ext>
            </a:extLst>
          </p:cNvPr>
          <p:cNvCxnSpPr>
            <a:cxnSpLocks/>
          </p:cNvCxnSpPr>
          <p:nvPr/>
        </p:nvCxnSpPr>
        <p:spPr>
          <a:xfrm>
            <a:off x="6094414" y="184674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F6752CD-60F4-4BE7-8CA6-DA6EA8999FD3}"/>
              </a:ext>
            </a:extLst>
          </p:cNvPr>
          <p:cNvSpPr/>
          <p:nvPr/>
        </p:nvSpPr>
        <p:spPr>
          <a:xfrm>
            <a:off x="6094413" y="3877445"/>
            <a:ext cx="1113125" cy="26161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Do not use</a:t>
            </a:r>
          </a:p>
        </p:txBody>
      </p:sp>
      <p:cxnSp>
        <p:nvCxnSpPr>
          <p:cNvPr id="23" name="Straight Connector 22">
            <a:extLst>
              <a:ext uri="{FF2B5EF4-FFF2-40B4-BE49-F238E27FC236}">
                <a16:creationId xmlns:a16="http://schemas.microsoft.com/office/drawing/2014/main" id="{C6929277-4298-465C-B1CB-07AF9EF6ED08}"/>
              </a:ext>
            </a:extLst>
          </p:cNvPr>
          <p:cNvCxnSpPr>
            <a:cxnSpLocks/>
          </p:cNvCxnSpPr>
          <p:nvPr/>
        </p:nvCxnSpPr>
        <p:spPr>
          <a:xfrm>
            <a:off x="6094414" y="4130300"/>
            <a:ext cx="5232580"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F7EAB83-0BDA-49B3-90D5-C35532069343}"/>
              </a:ext>
            </a:extLst>
          </p:cNvPr>
          <p:cNvSpPr>
            <a:spLocks noChangeAspect="1"/>
          </p:cNvSpPr>
          <p:nvPr/>
        </p:nvSpPr>
        <p:spPr>
          <a:xfrm>
            <a:off x="6094414" y="2057400"/>
            <a:ext cx="731520" cy="731520"/>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6" name="TextBox 5">
            <a:extLst>
              <a:ext uri="{FF2B5EF4-FFF2-40B4-BE49-F238E27FC236}">
                <a16:creationId xmlns:a16="http://schemas.microsoft.com/office/drawing/2014/main" id="{E7A46474-591D-41D4-AC42-E314584027A3}"/>
              </a:ext>
            </a:extLst>
          </p:cNvPr>
          <p:cNvSpPr txBox="1"/>
          <p:nvPr/>
        </p:nvSpPr>
        <p:spPr>
          <a:xfrm>
            <a:off x="5880511" y="2019300"/>
            <a:ext cx="895350" cy="184666"/>
          </a:xfrm>
          <a:prstGeom prst="rect">
            <a:avLst/>
          </a:prstGeom>
        </p:spPr>
        <p:txBody>
          <a:bodyPr wrap="square" lIns="0" tIns="0" rIns="0" bIns="0" rtlCol="0">
            <a:spAutoFit/>
          </a:bodyPr>
          <a:lstStyle/>
          <a:p>
            <a:pPr algn="l"/>
            <a:r>
              <a:rPr lang="en-US" sz="1200" dirty="0"/>
              <a:t>a</a:t>
            </a:r>
          </a:p>
        </p:txBody>
      </p:sp>
      <p:sp>
        <p:nvSpPr>
          <p:cNvPr id="50" name="TextBox 49">
            <a:extLst>
              <a:ext uri="{FF2B5EF4-FFF2-40B4-BE49-F238E27FC236}">
                <a16:creationId xmlns:a16="http://schemas.microsoft.com/office/drawing/2014/main" id="{2B708C08-8B50-4A3C-8095-832D1B120ABB}"/>
              </a:ext>
            </a:extLst>
          </p:cNvPr>
          <p:cNvSpPr txBox="1"/>
          <p:nvPr/>
        </p:nvSpPr>
        <p:spPr>
          <a:xfrm>
            <a:off x="8623712" y="2971800"/>
            <a:ext cx="895350" cy="184666"/>
          </a:xfrm>
          <a:prstGeom prst="rect">
            <a:avLst/>
          </a:prstGeom>
        </p:spPr>
        <p:txBody>
          <a:bodyPr wrap="square" lIns="0" tIns="0" rIns="0" bIns="0" rtlCol="0">
            <a:spAutoFit/>
          </a:bodyPr>
          <a:lstStyle/>
          <a:p>
            <a:pPr algn="l"/>
            <a:r>
              <a:rPr lang="en-US" sz="1200" dirty="0"/>
              <a:t>c</a:t>
            </a:r>
          </a:p>
        </p:txBody>
      </p:sp>
      <p:sp>
        <p:nvSpPr>
          <p:cNvPr id="35" name="Oval 34">
            <a:extLst>
              <a:ext uri="{FF2B5EF4-FFF2-40B4-BE49-F238E27FC236}">
                <a16:creationId xmlns:a16="http://schemas.microsoft.com/office/drawing/2014/main" id="{C0B44E6C-DADC-486A-98F3-96ED5F7B1B27}"/>
              </a:ext>
            </a:extLst>
          </p:cNvPr>
          <p:cNvSpPr>
            <a:spLocks noChangeAspect="1"/>
          </p:cNvSpPr>
          <p:nvPr/>
        </p:nvSpPr>
        <p:spPr>
          <a:xfrm>
            <a:off x="9121999" y="2063488"/>
            <a:ext cx="731520" cy="731520"/>
          </a:xfrm>
          <a:prstGeom prst="ellips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51" name="TextBox 50">
            <a:extLst>
              <a:ext uri="{FF2B5EF4-FFF2-40B4-BE49-F238E27FC236}">
                <a16:creationId xmlns:a16="http://schemas.microsoft.com/office/drawing/2014/main" id="{F1F2C82C-5567-4CCF-9F9A-C7F4EB4997AD}"/>
              </a:ext>
            </a:extLst>
          </p:cNvPr>
          <p:cNvSpPr txBox="1"/>
          <p:nvPr/>
        </p:nvSpPr>
        <p:spPr>
          <a:xfrm>
            <a:off x="9030559" y="2032000"/>
            <a:ext cx="895350" cy="184666"/>
          </a:xfrm>
          <a:prstGeom prst="rect">
            <a:avLst/>
          </a:prstGeom>
        </p:spPr>
        <p:txBody>
          <a:bodyPr wrap="square" lIns="0" tIns="0" rIns="0" bIns="0" rtlCol="0">
            <a:spAutoFit/>
          </a:bodyPr>
          <a:lstStyle/>
          <a:p>
            <a:pPr algn="l"/>
            <a:r>
              <a:rPr lang="en-US" sz="1200" dirty="0"/>
              <a:t>b</a:t>
            </a:r>
          </a:p>
        </p:txBody>
      </p:sp>
      <p:sp>
        <p:nvSpPr>
          <p:cNvPr id="44" name="Rectangle: Rounded Corners 43">
            <a:extLst>
              <a:ext uri="{FF2B5EF4-FFF2-40B4-BE49-F238E27FC236}">
                <a16:creationId xmlns:a16="http://schemas.microsoft.com/office/drawing/2014/main" id="{2D62B33A-1C4C-4811-BFC4-C8AFA03E5FEE}"/>
              </a:ext>
            </a:extLst>
          </p:cNvPr>
          <p:cNvSpPr>
            <a:spLocks noChangeAspect="1"/>
          </p:cNvSpPr>
          <p:nvPr/>
        </p:nvSpPr>
        <p:spPr>
          <a:xfrm>
            <a:off x="6322305" y="5260308"/>
            <a:ext cx="1326407" cy="609402"/>
          </a:xfrm>
          <a:prstGeom prst="roundRect">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2" name="TextBox 51">
            <a:extLst>
              <a:ext uri="{FF2B5EF4-FFF2-40B4-BE49-F238E27FC236}">
                <a16:creationId xmlns:a16="http://schemas.microsoft.com/office/drawing/2014/main" id="{C0A33934-7AA0-45F0-B416-7C8584F81EFE}"/>
              </a:ext>
            </a:extLst>
          </p:cNvPr>
          <p:cNvSpPr txBox="1"/>
          <p:nvPr/>
        </p:nvSpPr>
        <p:spPr>
          <a:xfrm>
            <a:off x="6094414" y="5203388"/>
            <a:ext cx="895350" cy="184666"/>
          </a:xfrm>
          <a:prstGeom prst="rect">
            <a:avLst/>
          </a:prstGeom>
        </p:spPr>
        <p:txBody>
          <a:bodyPr wrap="square" lIns="0" tIns="0" rIns="0" bIns="0" rtlCol="0">
            <a:spAutoFit/>
          </a:bodyPr>
          <a:lstStyle/>
          <a:p>
            <a:pPr algn="l"/>
            <a:r>
              <a:rPr lang="en-US" sz="1200" dirty="0"/>
              <a:t>b</a:t>
            </a:r>
          </a:p>
        </p:txBody>
      </p:sp>
      <p:sp>
        <p:nvSpPr>
          <p:cNvPr id="53" name="TextBox 52">
            <a:extLst>
              <a:ext uri="{FF2B5EF4-FFF2-40B4-BE49-F238E27FC236}">
                <a16:creationId xmlns:a16="http://schemas.microsoft.com/office/drawing/2014/main" id="{D41CB197-96D3-4C42-AB12-FF60087B4120}"/>
              </a:ext>
            </a:extLst>
          </p:cNvPr>
          <p:cNvSpPr txBox="1"/>
          <p:nvPr/>
        </p:nvSpPr>
        <p:spPr>
          <a:xfrm>
            <a:off x="7930298" y="5203388"/>
            <a:ext cx="895350" cy="184666"/>
          </a:xfrm>
          <a:prstGeom prst="rect">
            <a:avLst/>
          </a:prstGeom>
        </p:spPr>
        <p:txBody>
          <a:bodyPr wrap="square" lIns="0" tIns="0" rIns="0" bIns="0" rtlCol="0">
            <a:spAutoFit/>
          </a:bodyPr>
          <a:lstStyle/>
          <a:p>
            <a:pPr algn="l"/>
            <a:r>
              <a:rPr lang="en-US" sz="1200" dirty="0"/>
              <a:t>c</a:t>
            </a:r>
          </a:p>
        </p:txBody>
      </p:sp>
      <p:sp>
        <p:nvSpPr>
          <p:cNvPr id="54" name="TextBox 53">
            <a:extLst>
              <a:ext uri="{FF2B5EF4-FFF2-40B4-BE49-F238E27FC236}">
                <a16:creationId xmlns:a16="http://schemas.microsoft.com/office/drawing/2014/main" id="{FA7B382C-CA27-4E6E-B384-5887565990C8}"/>
              </a:ext>
            </a:extLst>
          </p:cNvPr>
          <p:cNvSpPr txBox="1"/>
          <p:nvPr/>
        </p:nvSpPr>
        <p:spPr>
          <a:xfrm>
            <a:off x="8969196" y="5198898"/>
            <a:ext cx="895350" cy="184666"/>
          </a:xfrm>
          <a:prstGeom prst="rect">
            <a:avLst/>
          </a:prstGeom>
        </p:spPr>
        <p:txBody>
          <a:bodyPr wrap="square" lIns="0" tIns="0" rIns="0" bIns="0" rtlCol="0">
            <a:spAutoFit/>
          </a:bodyPr>
          <a:lstStyle/>
          <a:p>
            <a:pPr algn="l"/>
            <a:r>
              <a:rPr lang="en-US" sz="1200" dirty="0"/>
              <a:t>d</a:t>
            </a:r>
          </a:p>
        </p:txBody>
      </p:sp>
      <p:sp>
        <p:nvSpPr>
          <p:cNvPr id="42" name="Oval 41">
            <a:extLst>
              <a:ext uri="{FF2B5EF4-FFF2-40B4-BE49-F238E27FC236}">
                <a16:creationId xmlns:a16="http://schemas.microsoft.com/office/drawing/2014/main" id="{B5ABE429-1CF5-4AA9-803A-9F4A59DAA53F}"/>
              </a:ext>
            </a:extLst>
          </p:cNvPr>
          <p:cNvSpPr>
            <a:spLocks noChangeAspect="1"/>
          </p:cNvSpPr>
          <p:nvPr/>
        </p:nvSpPr>
        <p:spPr>
          <a:xfrm>
            <a:off x="7930298" y="4446560"/>
            <a:ext cx="1197589" cy="615548"/>
          </a:xfrm>
          <a:prstGeom prst="ellipse">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5" name="TextBox 54">
            <a:extLst>
              <a:ext uri="{FF2B5EF4-FFF2-40B4-BE49-F238E27FC236}">
                <a16:creationId xmlns:a16="http://schemas.microsoft.com/office/drawing/2014/main" id="{C698888C-A278-4BF5-90E8-0F5084B19EA9}"/>
              </a:ext>
            </a:extLst>
          </p:cNvPr>
          <p:cNvSpPr txBox="1"/>
          <p:nvPr/>
        </p:nvSpPr>
        <p:spPr>
          <a:xfrm>
            <a:off x="7866993" y="4386623"/>
            <a:ext cx="895350" cy="184666"/>
          </a:xfrm>
          <a:prstGeom prst="rect">
            <a:avLst/>
          </a:prstGeom>
        </p:spPr>
        <p:txBody>
          <a:bodyPr wrap="square" lIns="0" tIns="0" rIns="0" bIns="0" rtlCol="0">
            <a:spAutoFit/>
          </a:bodyPr>
          <a:lstStyle/>
          <a:p>
            <a:pPr algn="l"/>
            <a:r>
              <a:rPr lang="en-US" sz="1200" dirty="0"/>
              <a:t>a</a:t>
            </a:r>
          </a:p>
        </p:txBody>
      </p:sp>
      <p:sp>
        <p:nvSpPr>
          <p:cNvPr id="46" name="Flowchart: Decision 45">
            <a:extLst>
              <a:ext uri="{FF2B5EF4-FFF2-40B4-BE49-F238E27FC236}">
                <a16:creationId xmlns:a16="http://schemas.microsoft.com/office/drawing/2014/main" id="{8C1B08DE-C17B-4F4B-A347-8A903DD565DA}"/>
              </a:ext>
            </a:extLst>
          </p:cNvPr>
          <p:cNvSpPr>
            <a:spLocks noChangeAspect="1"/>
          </p:cNvSpPr>
          <p:nvPr/>
        </p:nvSpPr>
        <p:spPr>
          <a:xfrm>
            <a:off x="6081148" y="4452132"/>
            <a:ext cx="1455786" cy="652681"/>
          </a:xfrm>
          <a:prstGeom prst="flowChartDecision">
            <a:avLst/>
          </a:prstGeom>
          <a:solidFill>
            <a:srgbClr val="820024"/>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600" b="0" i="0" u="none" strike="noStrike" kern="0" cap="none" spc="0" normalizeH="0" baseline="0" noProof="0" dirty="0">
              <a:ln>
                <a:noFill/>
              </a:ln>
              <a:solidFill>
                <a:schemeClr val="bg1"/>
              </a:solidFill>
              <a:effectLst/>
              <a:uLnTx/>
              <a:uFillTx/>
            </a:endParaRPr>
          </a:p>
        </p:txBody>
      </p:sp>
      <p:sp>
        <p:nvSpPr>
          <p:cNvPr id="56" name="TextBox 55">
            <a:extLst>
              <a:ext uri="{FF2B5EF4-FFF2-40B4-BE49-F238E27FC236}">
                <a16:creationId xmlns:a16="http://schemas.microsoft.com/office/drawing/2014/main" id="{4C6B89C4-823C-4CBF-A254-EC129EC8AA97}"/>
              </a:ext>
            </a:extLst>
          </p:cNvPr>
          <p:cNvSpPr txBox="1"/>
          <p:nvPr/>
        </p:nvSpPr>
        <p:spPr>
          <a:xfrm>
            <a:off x="6157780" y="4422517"/>
            <a:ext cx="895350" cy="184666"/>
          </a:xfrm>
          <a:prstGeom prst="rect">
            <a:avLst/>
          </a:prstGeom>
        </p:spPr>
        <p:txBody>
          <a:bodyPr wrap="square" lIns="0" tIns="0" rIns="0" bIns="0" rtlCol="0">
            <a:spAutoFit/>
          </a:bodyPr>
          <a:lstStyle/>
          <a:p>
            <a:pPr algn="l"/>
            <a:r>
              <a:rPr lang="en-US" sz="1200" dirty="0"/>
              <a:t>a</a:t>
            </a:r>
          </a:p>
        </p:txBody>
      </p:sp>
      <p:sp>
        <p:nvSpPr>
          <p:cNvPr id="57" name="TextBox 56">
            <a:extLst>
              <a:ext uri="{FF2B5EF4-FFF2-40B4-BE49-F238E27FC236}">
                <a16:creationId xmlns:a16="http://schemas.microsoft.com/office/drawing/2014/main" id="{E210B661-E23A-4D5D-8424-178B254CFE1A}"/>
              </a:ext>
            </a:extLst>
          </p:cNvPr>
          <p:cNvSpPr txBox="1"/>
          <p:nvPr/>
        </p:nvSpPr>
        <p:spPr>
          <a:xfrm>
            <a:off x="6987136" y="2019100"/>
            <a:ext cx="895350" cy="184666"/>
          </a:xfrm>
          <a:prstGeom prst="rect">
            <a:avLst/>
          </a:prstGeom>
        </p:spPr>
        <p:txBody>
          <a:bodyPr wrap="square" lIns="0" tIns="0" rIns="0" bIns="0" rtlCol="0">
            <a:spAutoFit/>
          </a:bodyPr>
          <a:lstStyle/>
          <a:p>
            <a:pPr algn="l"/>
            <a:r>
              <a:rPr lang="en-US" sz="1200" dirty="0"/>
              <a:t>a</a:t>
            </a:r>
          </a:p>
        </p:txBody>
      </p:sp>
      <p:sp>
        <p:nvSpPr>
          <p:cNvPr id="58" name="TextBox 57">
            <a:extLst>
              <a:ext uri="{FF2B5EF4-FFF2-40B4-BE49-F238E27FC236}">
                <a16:creationId xmlns:a16="http://schemas.microsoft.com/office/drawing/2014/main" id="{427166D1-C7FC-4E4C-BA06-716BEE0DB870}"/>
              </a:ext>
            </a:extLst>
          </p:cNvPr>
          <p:cNvSpPr txBox="1"/>
          <p:nvPr/>
        </p:nvSpPr>
        <p:spPr>
          <a:xfrm>
            <a:off x="8018636" y="2019300"/>
            <a:ext cx="895350" cy="184666"/>
          </a:xfrm>
          <a:prstGeom prst="rect">
            <a:avLst/>
          </a:prstGeom>
        </p:spPr>
        <p:txBody>
          <a:bodyPr wrap="square" lIns="0" tIns="0" rIns="0" bIns="0" rtlCol="0">
            <a:spAutoFit/>
          </a:bodyPr>
          <a:lstStyle/>
          <a:p>
            <a:pPr algn="l"/>
            <a:r>
              <a:rPr lang="en-US" sz="1200" dirty="0"/>
              <a:t>a</a:t>
            </a:r>
          </a:p>
        </p:txBody>
      </p:sp>
      <p:sp>
        <p:nvSpPr>
          <p:cNvPr id="60" name="TextBox 59">
            <a:extLst>
              <a:ext uri="{FF2B5EF4-FFF2-40B4-BE49-F238E27FC236}">
                <a16:creationId xmlns:a16="http://schemas.microsoft.com/office/drawing/2014/main" id="{34298939-1C21-47C2-A2A5-ACB16EB07E12}"/>
              </a:ext>
            </a:extLst>
          </p:cNvPr>
          <p:cNvSpPr txBox="1"/>
          <p:nvPr/>
        </p:nvSpPr>
        <p:spPr>
          <a:xfrm>
            <a:off x="5880512" y="2971800"/>
            <a:ext cx="895350" cy="184666"/>
          </a:xfrm>
          <a:prstGeom prst="rect">
            <a:avLst/>
          </a:prstGeom>
        </p:spPr>
        <p:txBody>
          <a:bodyPr wrap="square" lIns="0" tIns="0" rIns="0" bIns="0" rtlCol="0">
            <a:spAutoFit/>
          </a:bodyPr>
          <a:lstStyle/>
          <a:p>
            <a:pPr algn="l"/>
            <a:r>
              <a:rPr lang="en-US" sz="1200" dirty="0"/>
              <a:t>c</a:t>
            </a:r>
          </a:p>
        </p:txBody>
      </p:sp>
    </p:spTree>
    <p:extLst>
      <p:ext uri="{BB962C8B-B14F-4D97-AF65-F5344CB8AC3E}">
        <p14:creationId xmlns:p14="http://schemas.microsoft.com/office/powerpoint/2010/main" val="39913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B0B8574-E85F-480F-BC3A-36F7248389FF}"/>
              </a:ext>
            </a:extLst>
          </p:cNvPr>
          <p:cNvSpPr>
            <a:spLocks noGrp="1"/>
          </p:cNvSpPr>
          <p:nvPr>
            <p:ph type="subTitle" idx="10"/>
          </p:nvPr>
        </p:nvSpPr>
        <p:spPr/>
        <p:txBody>
          <a:bodyPr/>
          <a:lstStyle/>
          <a:p>
            <a:r>
              <a:rPr lang="en-US" dirty="0"/>
              <a:t>Choosing custom shapes</a:t>
            </a:r>
          </a:p>
        </p:txBody>
      </p:sp>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VMware Visuals Are Flat</a:t>
            </a:r>
          </a:p>
        </p:txBody>
      </p:sp>
      <p:sp>
        <p:nvSpPr>
          <p:cNvPr id="22" name="Content Placeholder 2">
            <a:extLst>
              <a:ext uri="{FF2B5EF4-FFF2-40B4-BE49-F238E27FC236}">
                <a16:creationId xmlns:a16="http://schemas.microsoft.com/office/drawing/2014/main" id="{1DC32EAB-8A67-4B2C-997E-B427326D7CFA}"/>
              </a:ext>
            </a:extLst>
          </p:cNvPr>
          <p:cNvSpPr txBox="1">
            <a:spLocks/>
          </p:cNvSpPr>
          <p:nvPr/>
        </p:nvSpPr>
        <p:spPr>
          <a:xfrm>
            <a:off x="616503" y="1600201"/>
            <a:ext cx="45635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nSpc>
                <a:spcPct val="100000"/>
              </a:lnSpc>
              <a:spcBef>
                <a:spcPts val="600"/>
              </a:spcBef>
              <a:spcAft>
                <a:spcPts val="600"/>
              </a:spcAft>
              <a:buNone/>
            </a:pPr>
            <a:r>
              <a:rPr lang="en-US" sz="1200" b="1" dirty="0">
                <a:solidFill>
                  <a:schemeClr val="accent1"/>
                </a:solidFill>
              </a:rPr>
              <a:t>Shapes should be:</a:t>
            </a:r>
          </a:p>
          <a:p>
            <a:pPr marL="346075" lvl="1" indent="-173038">
              <a:lnSpc>
                <a:spcPct val="100000"/>
              </a:lnSpc>
              <a:spcBef>
                <a:spcPts val="0"/>
              </a:spcBef>
              <a:spcAft>
                <a:spcPts val="600"/>
              </a:spcAft>
              <a:buFont typeface="Arial" panose="020B0604020202020204" pitchFamily="34" charset="0"/>
              <a:buAutoNum type="alphaLcPeriod"/>
            </a:pPr>
            <a:r>
              <a:rPr lang="en-US" sz="1200" dirty="0"/>
              <a:t>One flat color</a:t>
            </a:r>
          </a:p>
          <a:p>
            <a:pPr marL="0" lvl="1" indent="0">
              <a:lnSpc>
                <a:spcPct val="150000"/>
              </a:lnSpc>
              <a:spcBef>
                <a:spcPts val="600"/>
              </a:spcBef>
              <a:spcAft>
                <a:spcPts val="600"/>
              </a:spcAft>
              <a:buNone/>
            </a:pPr>
            <a:r>
              <a:rPr lang="en-US" sz="1200" b="1" dirty="0">
                <a:solidFill>
                  <a:srgbClr val="820024"/>
                </a:solidFill>
              </a:rPr>
              <a:t>Shapes should not have:</a:t>
            </a:r>
          </a:p>
          <a:p>
            <a:pPr marL="346075" lvl="1" indent="-173038">
              <a:lnSpc>
                <a:spcPct val="100000"/>
              </a:lnSpc>
              <a:spcBef>
                <a:spcPts val="0"/>
              </a:spcBef>
              <a:spcAft>
                <a:spcPts val="600"/>
              </a:spcAft>
              <a:buFont typeface="Arial" panose="020B0604020202020204" pitchFamily="34" charset="0"/>
              <a:buAutoNum type="alphaLcPeriod"/>
            </a:pPr>
            <a:r>
              <a:rPr lang="en-US" sz="1200" dirty="0"/>
              <a:t>Gradients</a:t>
            </a:r>
          </a:p>
          <a:p>
            <a:pPr marL="346075" lvl="1" indent="-173038">
              <a:lnSpc>
                <a:spcPct val="100000"/>
              </a:lnSpc>
              <a:spcBef>
                <a:spcPts val="0"/>
              </a:spcBef>
              <a:spcAft>
                <a:spcPts val="600"/>
              </a:spcAft>
              <a:buFont typeface="Arial" panose="020B0604020202020204" pitchFamily="34" charset="0"/>
              <a:buAutoNum type="alphaLcPeriod"/>
            </a:pPr>
            <a:r>
              <a:rPr lang="en-US" sz="1200" dirty="0"/>
              <a:t>Drop shadows</a:t>
            </a:r>
          </a:p>
          <a:p>
            <a:pPr marL="346075" lvl="1" indent="-173038">
              <a:lnSpc>
                <a:spcPct val="100000"/>
              </a:lnSpc>
              <a:spcBef>
                <a:spcPts val="0"/>
              </a:spcBef>
              <a:spcAft>
                <a:spcPts val="600"/>
              </a:spcAft>
              <a:buFont typeface="Arial" panose="020B0604020202020204" pitchFamily="34" charset="0"/>
              <a:buAutoNum type="alphaLcPeriod"/>
            </a:pPr>
            <a:r>
              <a:rPr lang="en-US" sz="1200" dirty="0"/>
              <a:t>Reflections</a:t>
            </a:r>
          </a:p>
          <a:p>
            <a:pPr marL="346075" lvl="1" indent="-173038">
              <a:lnSpc>
                <a:spcPct val="100000"/>
              </a:lnSpc>
              <a:spcBef>
                <a:spcPts val="0"/>
              </a:spcBef>
              <a:spcAft>
                <a:spcPts val="600"/>
              </a:spcAft>
              <a:buFont typeface="Arial" panose="020B0604020202020204" pitchFamily="34" charset="0"/>
              <a:buAutoNum type="alphaLcPeriod"/>
            </a:pPr>
            <a:r>
              <a:rPr lang="en-US" sz="1200" dirty="0"/>
              <a:t>3D effects</a:t>
            </a:r>
          </a:p>
          <a:p>
            <a:pPr indent="-284163">
              <a:lnSpc>
                <a:spcPct val="150000"/>
              </a:lnSpc>
              <a:spcBef>
                <a:spcPts val="600"/>
              </a:spcBef>
              <a:spcAft>
                <a:spcPts val="600"/>
              </a:spcAft>
              <a:buFont typeface="Arial" panose="020B0604020202020204" pitchFamily="34" charset="0"/>
              <a:buAutoNum type="alphaLcPeriod"/>
            </a:pPr>
            <a:endParaRPr lang="en-US" sz="1300" dirty="0"/>
          </a:p>
          <a:p>
            <a:pPr marL="0" lvl="1" indent="0">
              <a:lnSpc>
                <a:spcPct val="150000"/>
              </a:lnSpc>
              <a:spcBef>
                <a:spcPts val="600"/>
              </a:spcBef>
              <a:spcAft>
                <a:spcPts val="600"/>
              </a:spcAft>
              <a:buNone/>
            </a:pPr>
            <a:endParaRPr lang="en-US" sz="1200" b="1" dirty="0">
              <a:solidFill>
                <a:schemeClr val="accent1"/>
              </a:solidFill>
            </a:endParaRPr>
          </a:p>
        </p:txBody>
      </p:sp>
      <p:sp>
        <p:nvSpPr>
          <p:cNvPr id="21" name="Rectangle 20">
            <a:extLst>
              <a:ext uri="{FF2B5EF4-FFF2-40B4-BE49-F238E27FC236}">
                <a16:creationId xmlns:a16="http://schemas.microsoft.com/office/drawing/2014/main" id="{3D8E0617-2CE4-4A45-9DB1-F546E72F98DF}"/>
              </a:ext>
            </a:extLst>
          </p:cNvPr>
          <p:cNvSpPr/>
          <p:nvPr/>
        </p:nvSpPr>
        <p:spPr>
          <a:xfrm>
            <a:off x="6094412" y="1593886"/>
            <a:ext cx="111918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Use</a:t>
            </a:r>
          </a:p>
        </p:txBody>
      </p:sp>
      <p:cxnSp>
        <p:nvCxnSpPr>
          <p:cNvPr id="23" name="Straight Connector 22">
            <a:extLst>
              <a:ext uri="{FF2B5EF4-FFF2-40B4-BE49-F238E27FC236}">
                <a16:creationId xmlns:a16="http://schemas.microsoft.com/office/drawing/2014/main" id="{35E357D9-9D1D-420B-BA14-1FDADF03AFC7}"/>
              </a:ext>
            </a:extLst>
          </p:cNvPr>
          <p:cNvCxnSpPr>
            <a:cxnSpLocks/>
          </p:cNvCxnSpPr>
          <p:nvPr/>
        </p:nvCxnSpPr>
        <p:spPr>
          <a:xfrm>
            <a:off x="6094414" y="184674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D925772-5F55-4D41-97B8-D1EA8C5BB412}"/>
              </a:ext>
            </a:extLst>
          </p:cNvPr>
          <p:cNvSpPr/>
          <p:nvPr/>
        </p:nvSpPr>
        <p:spPr>
          <a:xfrm>
            <a:off x="6094413" y="3877445"/>
            <a:ext cx="1113125" cy="26161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Do not use</a:t>
            </a:r>
          </a:p>
        </p:txBody>
      </p:sp>
      <p:cxnSp>
        <p:nvCxnSpPr>
          <p:cNvPr id="33" name="Straight Connector 32">
            <a:extLst>
              <a:ext uri="{FF2B5EF4-FFF2-40B4-BE49-F238E27FC236}">
                <a16:creationId xmlns:a16="http://schemas.microsoft.com/office/drawing/2014/main" id="{B2853ABD-E019-457F-B1BC-A2FA427986F7}"/>
              </a:ext>
            </a:extLst>
          </p:cNvPr>
          <p:cNvCxnSpPr>
            <a:cxnSpLocks/>
          </p:cNvCxnSpPr>
          <p:nvPr/>
        </p:nvCxnSpPr>
        <p:spPr>
          <a:xfrm>
            <a:off x="6094414" y="4130300"/>
            <a:ext cx="5232580" cy="0"/>
          </a:xfrm>
          <a:prstGeom prst="line">
            <a:avLst/>
          </a:prstGeom>
          <a:ln w="25400">
            <a:solidFill>
              <a:srgbClr val="82002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ight Triangle 25">
            <a:extLst>
              <a:ext uri="{FF2B5EF4-FFF2-40B4-BE49-F238E27FC236}">
                <a16:creationId xmlns:a16="http://schemas.microsoft.com/office/drawing/2014/main" id="{615A6D72-1459-492A-A305-C942400971DE}"/>
              </a:ext>
            </a:extLst>
          </p:cNvPr>
          <p:cNvSpPr>
            <a:spLocks noChangeAspect="1"/>
          </p:cNvSpPr>
          <p:nvPr/>
        </p:nvSpPr>
        <p:spPr>
          <a:xfrm>
            <a:off x="7214520" y="2063488"/>
            <a:ext cx="731520" cy="731520"/>
          </a:xfrm>
          <a:prstGeom prst="rtTriangl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27" name="Pentagon 12">
            <a:extLst>
              <a:ext uri="{FF2B5EF4-FFF2-40B4-BE49-F238E27FC236}">
                <a16:creationId xmlns:a16="http://schemas.microsoft.com/office/drawing/2014/main" id="{26B27EC1-A49E-458E-8638-7B189FACEFD9}"/>
              </a:ext>
            </a:extLst>
          </p:cNvPr>
          <p:cNvSpPr>
            <a:spLocks noChangeAspect="1"/>
          </p:cNvSpPr>
          <p:nvPr/>
        </p:nvSpPr>
        <p:spPr>
          <a:xfrm>
            <a:off x="8852312" y="2961110"/>
            <a:ext cx="1371600" cy="448706"/>
          </a:xfrm>
          <a:prstGeom prst="homePlate">
            <a:avLst>
              <a:gd name="adj" fmla="val 50000"/>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28" name="Rectangle 27">
            <a:extLst>
              <a:ext uri="{FF2B5EF4-FFF2-40B4-BE49-F238E27FC236}">
                <a16:creationId xmlns:a16="http://schemas.microsoft.com/office/drawing/2014/main" id="{3FE4A678-42EB-4580-825E-02885F3F2A79}"/>
              </a:ext>
            </a:extLst>
          </p:cNvPr>
          <p:cNvSpPr>
            <a:spLocks noChangeAspect="1"/>
          </p:cNvSpPr>
          <p:nvPr/>
        </p:nvSpPr>
        <p:spPr>
          <a:xfrm>
            <a:off x="6109112" y="2969605"/>
            <a:ext cx="2286000" cy="448706"/>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29" name="Freeform 5">
            <a:extLst>
              <a:ext uri="{FF2B5EF4-FFF2-40B4-BE49-F238E27FC236}">
                <a16:creationId xmlns:a16="http://schemas.microsoft.com/office/drawing/2014/main" id="{3FEB3031-5590-4A97-931A-EFCB11A8A261}"/>
              </a:ext>
            </a:extLst>
          </p:cNvPr>
          <p:cNvSpPr>
            <a:spLocks noChangeAspect="1"/>
          </p:cNvSpPr>
          <p:nvPr/>
        </p:nvSpPr>
        <p:spPr bwMode="auto">
          <a:xfrm>
            <a:off x="8071655" y="2064717"/>
            <a:ext cx="731520" cy="731520"/>
          </a:xfrm>
          <a:custGeom>
            <a:avLst/>
            <a:gdLst>
              <a:gd name="T0" fmla="*/ 267 w 534"/>
              <a:gd name="T1" fmla="*/ 0 h 534"/>
              <a:gd name="T2" fmla="*/ 534 w 534"/>
              <a:gd name="T3" fmla="*/ 267 h 534"/>
              <a:gd name="T4" fmla="*/ 267 w 534"/>
              <a:gd name="T5" fmla="*/ 534 h 534"/>
              <a:gd name="T6" fmla="*/ 0 w 534"/>
              <a:gd name="T7" fmla="*/ 267 h 534"/>
              <a:gd name="T8" fmla="*/ 267 w 534"/>
              <a:gd name="T9" fmla="*/ 0 h 534"/>
            </a:gdLst>
            <a:ahLst/>
            <a:cxnLst>
              <a:cxn ang="0">
                <a:pos x="T0" y="T1"/>
              </a:cxn>
              <a:cxn ang="0">
                <a:pos x="T2" y="T3"/>
              </a:cxn>
              <a:cxn ang="0">
                <a:pos x="T4" y="T5"/>
              </a:cxn>
              <a:cxn ang="0">
                <a:pos x="T6" y="T7"/>
              </a:cxn>
              <a:cxn ang="0">
                <a:pos x="T8" y="T9"/>
              </a:cxn>
            </a:cxnLst>
            <a:rect l="0" t="0" r="r" b="b"/>
            <a:pathLst>
              <a:path w="534" h="534">
                <a:moveTo>
                  <a:pt x="267" y="0"/>
                </a:moveTo>
                <a:lnTo>
                  <a:pt x="534" y="267"/>
                </a:lnTo>
                <a:lnTo>
                  <a:pt x="267" y="534"/>
                </a:lnTo>
                <a:lnTo>
                  <a:pt x="0" y="267"/>
                </a:lnTo>
                <a:lnTo>
                  <a:pt x="26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9">
            <a:extLst>
              <a:ext uri="{FF2B5EF4-FFF2-40B4-BE49-F238E27FC236}">
                <a16:creationId xmlns:a16="http://schemas.microsoft.com/office/drawing/2014/main" id="{FDF4BC06-A341-4D60-AE48-63D0417738B3}"/>
              </a:ext>
            </a:extLst>
          </p:cNvPr>
          <p:cNvSpPr>
            <a:spLocks noChangeAspect="1"/>
          </p:cNvSpPr>
          <p:nvPr/>
        </p:nvSpPr>
        <p:spPr>
          <a:xfrm>
            <a:off x="6094414" y="2057400"/>
            <a:ext cx="731520" cy="731520"/>
          </a:xfrm>
          <a:prstGeom prst="rect">
            <a:avLst/>
          </a:prstGeom>
          <a:solidFill>
            <a:schemeClr val="accent1"/>
          </a:solidFill>
          <a:ln>
            <a:noFill/>
          </a:ln>
          <a:effectLst/>
        </p:spPr>
        <p:txBody>
          <a:bodyPr vert="horz" wrap="square" lIns="0" tIns="0" rIns="0" bIns="0" numCol="1" anchor="ctr" anchorCtr="0" compatLnSpc="1">
            <a:prstTxWarp prst="textNoShape">
              <a:avLst/>
            </a:prstTxWarp>
          </a:bodyPr>
          <a:lstStyle/>
          <a:p>
            <a:pPr algn="ctr"/>
            <a:endParaRPr lang="en-US" dirty="0">
              <a:solidFill>
                <a:schemeClr val="bg1"/>
              </a:solidFill>
            </a:endParaRPr>
          </a:p>
        </p:txBody>
      </p:sp>
      <p:sp>
        <p:nvSpPr>
          <p:cNvPr id="31" name="TextBox 30">
            <a:extLst>
              <a:ext uri="{FF2B5EF4-FFF2-40B4-BE49-F238E27FC236}">
                <a16:creationId xmlns:a16="http://schemas.microsoft.com/office/drawing/2014/main" id="{BC104C4C-C489-4780-8C77-4F75CE528B3B}"/>
              </a:ext>
            </a:extLst>
          </p:cNvPr>
          <p:cNvSpPr txBox="1"/>
          <p:nvPr/>
        </p:nvSpPr>
        <p:spPr>
          <a:xfrm>
            <a:off x="5880511" y="2019300"/>
            <a:ext cx="895350" cy="184666"/>
          </a:xfrm>
          <a:prstGeom prst="rect">
            <a:avLst/>
          </a:prstGeom>
        </p:spPr>
        <p:txBody>
          <a:bodyPr wrap="square" lIns="0" tIns="0" rIns="0" bIns="0" rtlCol="0">
            <a:spAutoFit/>
          </a:bodyPr>
          <a:lstStyle/>
          <a:p>
            <a:pPr algn="l"/>
            <a:r>
              <a:rPr lang="en-US" sz="1200" dirty="0"/>
              <a:t>a</a:t>
            </a:r>
          </a:p>
        </p:txBody>
      </p:sp>
      <p:sp>
        <p:nvSpPr>
          <p:cNvPr id="46" name="Oval 45">
            <a:extLst>
              <a:ext uri="{FF2B5EF4-FFF2-40B4-BE49-F238E27FC236}">
                <a16:creationId xmlns:a16="http://schemas.microsoft.com/office/drawing/2014/main" id="{12618407-51DE-4B9D-B43D-98B5DD6BA826}"/>
              </a:ext>
            </a:extLst>
          </p:cNvPr>
          <p:cNvSpPr>
            <a:spLocks noChangeAspect="1"/>
          </p:cNvSpPr>
          <p:nvPr/>
        </p:nvSpPr>
        <p:spPr>
          <a:xfrm>
            <a:off x="9121999" y="2063488"/>
            <a:ext cx="731520" cy="731520"/>
          </a:xfrm>
          <a:prstGeom prst="ellipse">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chemeClr val="bg1"/>
              </a:solidFill>
              <a:effectLst/>
              <a:uLnTx/>
              <a:uFillTx/>
            </a:endParaRPr>
          </a:p>
        </p:txBody>
      </p:sp>
      <p:sp>
        <p:nvSpPr>
          <p:cNvPr id="51" name="Isosceles Triangle 50">
            <a:extLst>
              <a:ext uri="{FF2B5EF4-FFF2-40B4-BE49-F238E27FC236}">
                <a16:creationId xmlns:a16="http://schemas.microsoft.com/office/drawing/2014/main" id="{F715E271-6540-4442-8AED-668E4E8867BA}"/>
              </a:ext>
            </a:extLst>
          </p:cNvPr>
          <p:cNvSpPr>
            <a:spLocks noChangeAspect="1"/>
          </p:cNvSpPr>
          <p:nvPr/>
        </p:nvSpPr>
        <p:spPr>
          <a:xfrm>
            <a:off x="7930298" y="5260308"/>
            <a:ext cx="762270" cy="657129"/>
          </a:xfrm>
          <a:prstGeom prst="triangle">
            <a:avLst/>
          </a:prstGeom>
          <a:solidFill>
            <a:srgbClr val="820024"/>
          </a:solidFill>
          <a:ln>
            <a:noFill/>
          </a:ln>
          <a:effectLst>
            <a:reflection blurRad="6350" stA="50000" endA="300" endPos="55000" dir="5400000" sy="-100000" algn="bl" rotWithShape="0"/>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52" name="Arrow: Right 51">
            <a:extLst>
              <a:ext uri="{FF2B5EF4-FFF2-40B4-BE49-F238E27FC236}">
                <a16:creationId xmlns:a16="http://schemas.microsoft.com/office/drawing/2014/main" id="{1AF7DD9E-CB35-4286-AFE3-98F7F317F47D}"/>
              </a:ext>
            </a:extLst>
          </p:cNvPr>
          <p:cNvSpPr/>
          <p:nvPr/>
        </p:nvSpPr>
        <p:spPr>
          <a:xfrm>
            <a:off x="9017076" y="5350133"/>
            <a:ext cx="911559" cy="407117"/>
          </a:xfrm>
          <a:prstGeom prst="rightArrow">
            <a:avLst>
              <a:gd name="adj1" fmla="val 28122"/>
              <a:gd name="adj2" fmla="val 20051"/>
            </a:avLst>
          </a:prstGeom>
          <a:solidFill>
            <a:srgbClr val="820024"/>
          </a:solidFill>
          <a:ln>
            <a:noFill/>
          </a:ln>
          <a:effectLst>
            <a:outerShdw blurRad="203200" dist="38100" dir="5400000" sx="110000" sy="110000" algn="t" rotWithShape="0">
              <a:prstClr val="black">
                <a:alpha val="40000"/>
              </a:prstClr>
            </a:outerShdw>
          </a:effectLst>
          <a:scene3d>
            <a:camera prst="orthographicFront"/>
            <a:lightRig rig="threePt" dir="t"/>
          </a:scene3d>
          <a:sp3d>
            <a:bevelT prst="relaxedInset"/>
          </a:sp3d>
        </p:spPr>
        <p:style>
          <a:lnRef idx="1">
            <a:schemeClr val="accent3"/>
          </a:lnRef>
          <a:fillRef idx="3">
            <a:schemeClr val="accent3"/>
          </a:fillRef>
          <a:effectRef idx="2">
            <a:schemeClr val="accent3"/>
          </a:effectRef>
          <a:fontRef idx="minor">
            <a:schemeClr val="lt1"/>
          </a:fontRef>
        </p:style>
        <p:txBody>
          <a:bodyPr lIns="0" tIns="0" rIns="0" bIns="91440" rtlCol="0" anchor="ctr"/>
          <a:lstStyle/>
          <a:p>
            <a:pPr algn="ctr"/>
            <a:endParaRPr lang="en-US" sz="1400" kern="0" dirty="0">
              <a:solidFill>
                <a:schemeClr val="bg1"/>
              </a:solidFill>
            </a:endParaRPr>
          </a:p>
        </p:txBody>
      </p:sp>
      <p:sp>
        <p:nvSpPr>
          <p:cNvPr id="53" name="Rectangle: Rounded Corners 52">
            <a:extLst>
              <a:ext uri="{FF2B5EF4-FFF2-40B4-BE49-F238E27FC236}">
                <a16:creationId xmlns:a16="http://schemas.microsoft.com/office/drawing/2014/main" id="{D10065E4-31E0-499A-891F-78B3B946B87A}"/>
              </a:ext>
            </a:extLst>
          </p:cNvPr>
          <p:cNvSpPr>
            <a:spLocks noChangeAspect="1"/>
          </p:cNvSpPr>
          <p:nvPr/>
        </p:nvSpPr>
        <p:spPr>
          <a:xfrm>
            <a:off x="6322305" y="5260308"/>
            <a:ext cx="1326407" cy="609402"/>
          </a:xfrm>
          <a:prstGeom prst="roundRect">
            <a:avLst/>
          </a:prstGeom>
          <a:solidFill>
            <a:srgbClr val="820024"/>
          </a:solidFill>
          <a:ln>
            <a:noFill/>
          </a:ln>
          <a:effectLst>
            <a:outerShdw blurRad="203200" dist="38100" dir="5400000" sx="110000" sy="110000" algn="t"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kern="0" dirty="0">
              <a:solidFill>
                <a:schemeClr val="bg1"/>
              </a:solidFill>
            </a:endParaRPr>
          </a:p>
        </p:txBody>
      </p:sp>
      <p:sp>
        <p:nvSpPr>
          <p:cNvPr id="59" name="TextBox 58">
            <a:extLst>
              <a:ext uri="{FF2B5EF4-FFF2-40B4-BE49-F238E27FC236}">
                <a16:creationId xmlns:a16="http://schemas.microsoft.com/office/drawing/2014/main" id="{BF4D32D8-B0F4-406E-880F-2AE78A44A087}"/>
              </a:ext>
            </a:extLst>
          </p:cNvPr>
          <p:cNvSpPr txBox="1"/>
          <p:nvPr/>
        </p:nvSpPr>
        <p:spPr>
          <a:xfrm>
            <a:off x="6094414" y="5203388"/>
            <a:ext cx="895350" cy="184666"/>
          </a:xfrm>
          <a:prstGeom prst="rect">
            <a:avLst/>
          </a:prstGeom>
        </p:spPr>
        <p:txBody>
          <a:bodyPr wrap="square" lIns="0" tIns="0" rIns="0" bIns="0" rtlCol="0">
            <a:spAutoFit/>
          </a:bodyPr>
          <a:lstStyle/>
          <a:p>
            <a:pPr algn="l"/>
            <a:r>
              <a:rPr lang="en-US" sz="1200" dirty="0"/>
              <a:t>b</a:t>
            </a:r>
          </a:p>
        </p:txBody>
      </p:sp>
      <p:sp>
        <p:nvSpPr>
          <p:cNvPr id="60" name="TextBox 59">
            <a:extLst>
              <a:ext uri="{FF2B5EF4-FFF2-40B4-BE49-F238E27FC236}">
                <a16:creationId xmlns:a16="http://schemas.microsoft.com/office/drawing/2014/main" id="{8B104945-E704-48E1-8A98-97C1EBF93C66}"/>
              </a:ext>
            </a:extLst>
          </p:cNvPr>
          <p:cNvSpPr txBox="1"/>
          <p:nvPr/>
        </p:nvSpPr>
        <p:spPr>
          <a:xfrm>
            <a:off x="7930298" y="5203388"/>
            <a:ext cx="895350" cy="184666"/>
          </a:xfrm>
          <a:prstGeom prst="rect">
            <a:avLst/>
          </a:prstGeom>
        </p:spPr>
        <p:txBody>
          <a:bodyPr wrap="square" lIns="0" tIns="0" rIns="0" bIns="0" rtlCol="0">
            <a:spAutoFit/>
          </a:bodyPr>
          <a:lstStyle/>
          <a:p>
            <a:pPr algn="l"/>
            <a:r>
              <a:rPr lang="en-US" sz="1200" dirty="0"/>
              <a:t>c</a:t>
            </a:r>
          </a:p>
        </p:txBody>
      </p:sp>
      <p:sp>
        <p:nvSpPr>
          <p:cNvPr id="61" name="TextBox 60">
            <a:extLst>
              <a:ext uri="{FF2B5EF4-FFF2-40B4-BE49-F238E27FC236}">
                <a16:creationId xmlns:a16="http://schemas.microsoft.com/office/drawing/2014/main" id="{528CD96D-8875-4DAD-9E8C-47429FF9F8D5}"/>
              </a:ext>
            </a:extLst>
          </p:cNvPr>
          <p:cNvSpPr txBox="1"/>
          <p:nvPr/>
        </p:nvSpPr>
        <p:spPr>
          <a:xfrm>
            <a:off x="8969196" y="5198898"/>
            <a:ext cx="895350" cy="184666"/>
          </a:xfrm>
          <a:prstGeom prst="rect">
            <a:avLst/>
          </a:prstGeom>
        </p:spPr>
        <p:txBody>
          <a:bodyPr wrap="square" lIns="0" tIns="0" rIns="0" bIns="0" rtlCol="0">
            <a:spAutoFit/>
          </a:bodyPr>
          <a:lstStyle/>
          <a:p>
            <a:pPr algn="l"/>
            <a:r>
              <a:rPr lang="en-US" sz="1200" dirty="0"/>
              <a:t>d</a:t>
            </a:r>
          </a:p>
        </p:txBody>
      </p:sp>
      <p:sp>
        <p:nvSpPr>
          <p:cNvPr id="62" name="Oval 61">
            <a:extLst>
              <a:ext uri="{FF2B5EF4-FFF2-40B4-BE49-F238E27FC236}">
                <a16:creationId xmlns:a16="http://schemas.microsoft.com/office/drawing/2014/main" id="{76144B74-3608-4893-B859-445B295963F2}"/>
              </a:ext>
            </a:extLst>
          </p:cNvPr>
          <p:cNvSpPr>
            <a:spLocks noChangeAspect="1"/>
          </p:cNvSpPr>
          <p:nvPr/>
        </p:nvSpPr>
        <p:spPr>
          <a:xfrm>
            <a:off x="7930298" y="4446560"/>
            <a:ext cx="1197589" cy="615548"/>
          </a:xfrm>
          <a:prstGeom prst="ellipse">
            <a:avLst/>
          </a:prstGeom>
          <a:gradFill>
            <a:gsLst>
              <a:gs pos="1000">
                <a:srgbClr val="820024">
                  <a:lumMod val="64000"/>
                </a:srgbClr>
              </a:gs>
              <a:gs pos="99000">
                <a:srgbClr val="820024">
                  <a:lumMod val="88000"/>
                  <a:lumOff val="12000"/>
                </a:srgbClr>
              </a:gs>
            </a:gsLst>
            <a:lin ang="16200000" scaled="0"/>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63" name="TextBox 62">
            <a:extLst>
              <a:ext uri="{FF2B5EF4-FFF2-40B4-BE49-F238E27FC236}">
                <a16:creationId xmlns:a16="http://schemas.microsoft.com/office/drawing/2014/main" id="{DFF787AA-9324-4FDC-A798-24816B4F5B9C}"/>
              </a:ext>
            </a:extLst>
          </p:cNvPr>
          <p:cNvSpPr txBox="1"/>
          <p:nvPr/>
        </p:nvSpPr>
        <p:spPr>
          <a:xfrm>
            <a:off x="7866993" y="4386623"/>
            <a:ext cx="895350" cy="184666"/>
          </a:xfrm>
          <a:prstGeom prst="rect">
            <a:avLst/>
          </a:prstGeom>
        </p:spPr>
        <p:txBody>
          <a:bodyPr wrap="square" lIns="0" tIns="0" rIns="0" bIns="0" rtlCol="0">
            <a:spAutoFit/>
          </a:bodyPr>
          <a:lstStyle/>
          <a:p>
            <a:pPr algn="l"/>
            <a:r>
              <a:rPr lang="en-US" sz="1200" dirty="0"/>
              <a:t>a</a:t>
            </a:r>
          </a:p>
        </p:txBody>
      </p:sp>
      <p:sp>
        <p:nvSpPr>
          <p:cNvPr id="64" name="Flowchart: Decision 63">
            <a:extLst>
              <a:ext uri="{FF2B5EF4-FFF2-40B4-BE49-F238E27FC236}">
                <a16:creationId xmlns:a16="http://schemas.microsoft.com/office/drawing/2014/main" id="{9A920E82-7FEE-49CB-95F5-FAF9A1869A44}"/>
              </a:ext>
            </a:extLst>
          </p:cNvPr>
          <p:cNvSpPr>
            <a:spLocks noChangeAspect="1"/>
          </p:cNvSpPr>
          <p:nvPr/>
        </p:nvSpPr>
        <p:spPr>
          <a:xfrm>
            <a:off x="6081148" y="4452132"/>
            <a:ext cx="1455786" cy="652681"/>
          </a:xfrm>
          <a:prstGeom prst="flowChartDecision">
            <a:avLst/>
          </a:prstGeom>
          <a:gradFill>
            <a:gsLst>
              <a:gs pos="1000">
                <a:srgbClr val="820024">
                  <a:lumMod val="64000"/>
                </a:srgbClr>
              </a:gs>
              <a:gs pos="99000">
                <a:srgbClr val="820024">
                  <a:lumMod val="88000"/>
                  <a:lumOff val="12000"/>
                </a:srgbClr>
              </a:gs>
            </a:gsLst>
            <a:lin ang="16200000" scaled="0"/>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600" kern="0" dirty="0">
              <a:solidFill>
                <a:schemeClr val="bg1"/>
              </a:solidFill>
            </a:endParaRPr>
          </a:p>
        </p:txBody>
      </p:sp>
      <p:sp>
        <p:nvSpPr>
          <p:cNvPr id="65" name="TextBox 64">
            <a:extLst>
              <a:ext uri="{FF2B5EF4-FFF2-40B4-BE49-F238E27FC236}">
                <a16:creationId xmlns:a16="http://schemas.microsoft.com/office/drawing/2014/main" id="{A7CAA3D7-C21C-4ABC-9E9C-1DE662ABF703}"/>
              </a:ext>
            </a:extLst>
          </p:cNvPr>
          <p:cNvSpPr txBox="1"/>
          <p:nvPr/>
        </p:nvSpPr>
        <p:spPr>
          <a:xfrm>
            <a:off x="6157780" y="4422517"/>
            <a:ext cx="895350" cy="184666"/>
          </a:xfrm>
          <a:prstGeom prst="rect">
            <a:avLst/>
          </a:prstGeom>
        </p:spPr>
        <p:txBody>
          <a:bodyPr wrap="square" lIns="0" tIns="0" rIns="0" bIns="0" rtlCol="0">
            <a:spAutoFit/>
          </a:bodyPr>
          <a:lstStyle/>
          <a:p>
            <a:pPr algn="l"/>
            <a:r>
              <a:rPr lang="en-US" sz="1200" dirty="0"/>
              <a:t>a</a:t>
            </a:r>
          </a:p>
        </p:txBody>
      </p:sp>
    </p:spTree>
    <p:extLst>
      <p:ext uri="{BB962C8B-B14F-4D97-AF65-F5344CB8AC3E}">
        <p14:creationId xmlns:p14="http://schemas.microsoft.com/office/powerpoint/2010/main" val="167980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2A09498-5145-4E7F-907B-A4258DDD266B}"/>
              </a:ext>
            </a:extLst>
          </p:cNvPr>
          <p:cNvSpPr/>
          <p:nvPr/>
        </p:nvSpPr>
        <p:spPr>
          <a:xfrm>
            <a:off x="0" y="4831936"/>
            <a:ext cx="4805680" cy="105859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4" name="Subtitle 3">
            <a:extLst>
              <a:ext uri="{FF2B5EF4-FFF2-40B4-BE49-F238E27FC236}">
                <a16:creationId xmlns:a16="http://schemas.microsoft.com/office/drawing/2014/main" id="{FE4830C6-6263-4A2F-B362-10FE80BAA806}"/>
              </a:ext>
            </a:extLst>
          </p:cNvPr>
          <p:cNvSpPr>
            <a:spLocks noGrp="1"/>
          </p:cNvSpPr>
          <p:nvPr>
            <p:ph type="subTitle" idx="10"/>
          </p:nvPr>
        </p:nvSpPr>
        <p:spPr/>
        <p:txBody>
          <a:bodyPr/>
          <a:lstStyle/>
          <a:p>
            <a:r>
              <a:rPr lang="en-US" dirty="0"/>
              <a:t>How to use icons</a:t>
            </a:r>
          </a:p>
        </p:txBody>
      </p:sp>
      <p:sp>
        <p:nvSpPr>
          <p:cNvPr id="7" name="Title 6">
            <a:extLst>
              <a:ext uri="{FF2B5EF4-FFF2-40B4-BE49-F238E27FC236}">
                <a16:creationId xmlns:a16="http://schemas.microsoft.com/office/drawing/2014/main" id="{5BADEA58-E6C1-46AD-ACBF-85C0C7034891}"/>
              </a:ext>
            </a:extLst>
          </p:cNvPr>
          <p:cNvSpPr>
            <a:spLocks noGrp="1"/>
          </p:cNvSpPr>
          <p:nvPr>
            <p:ph type="title"/>
          </p:nvPr>
        </p:nvSpPr>
        <p:spPr/>
        <p:txBody>
          <a:bodyPr/>
          <a:lstStyle/>
          <a:p>
            <a:r>
              <a:rPr lang="en-US" dirty="0"/>
              <a:t>Updated PowerPoint Iconography</a:t>
            </a:r>
          </a:p>
        </p:txBody>
      </p:sp>
      <p:sp>
        <p:nvSpPr>
          <p:cNvPr id="126" name="Oval 125">
            <a:extLst>
              <a:ext uri="{FF2B5EF4-FFF2-40B4-BE49-F238E27FC236}">
                <a16:creationId xmlns:a16="http://schemas.microsoft.com/office/drawing/2014/main" id="{1E43B0DC-15FD-4FF8-B647-B7DDCAEFD0DC}"/>
              </a:ext>
            </a:extLst>
          </p:cNvPr>
          <p:cNvSpPr>
            <a:spLocks noChangeAspect="1"/>
          </p:cNvSpPr>
          <p:nvPr/>
        </p:nvSpPr>
        <p:spPr bwMode="gray">
          <a:xfrm>
            <a:off x="5229746" y="2091277"/>
            <a:ext cx="821498" cy="8214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Oval 177">
            <a:extLst>
              <a:ext uri="{FF2B5EF4-FFF2-40B4-BE49-F238E27FC236}">
                <a16:creationId xmlns:a16="http://schemas.microsoft.com/office/drawing/2014/main" id="{9D99D8BE-DDED-4168-8BB1-BEE0E5E21CDE}"/>
              </a:ext>
            </a:extLst>
          </p:cNvPr>
          <p:cNvSpPr>
            <a:spLocks noChangeAspect="1"/>
          </p:cNvSpPr>
          <p:nvPr/>
        </p:nvSpPr>
        <p:spPr bwMode="gray">
          <a:xfrm>
            <a:off x="6325865" y="2091277"/>
            <a:ext cx="821498" cy="8214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E160CE18-2D56-4F67-89DD-E5E1B70C631A}"/>
              </a:ext>
            </a:extLst>
          </p:cNvPr>
          <p:cNvSpPr>
            <a:spLocks noChangeAspect="1"/>
          </p:cNvSpPr>
          <p:nvPr/>
        </p:nvSpPr>
        <p:spPr bwMode="gray">
          <a:xfrm>
            <a:off x="7421984" y="2091277"/>
            <a:ext cx="821498" cy="8214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81A36447-8C31-4E1A-AB6D-504BDA8824D3}"/>
              </a:ext>
            </a:extLst>
          </p:cNvPr>
          <p:cNvSpPr>
            <a:spLocks noChangeAspect="1"/>
          </p:cNvSpPr>
          <p:nvPr/>
        </p:nvSpPr>
        <p:spPr bwMode="gray">
          <a:xfrm>
            <a:off x="8518103" y="2091277"/>
            <a:ext cx="821498" cy="8214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a:extLst>
              <a:ext uri="{FF2B5EF4-FFF2-40B4-BE49-F238E27FC236}">
                <a16:creationId xmlns:a16="http://schemas.microsoft.com/office/drawing/2014/main" id="{D1515B3E-2679-4790-9AC1-4BF7B774C79D}"/>
              </a:ext>
            </a:extLst>
          </p:cNvPr>
          <p:cNvSpPr>
            <a:spLocks noChangeAspect="1"/>
          </p:cNvSpPr>
          <p:nvPr/>
        </p:nvSpPr>
        <p:spPr bwMode="gray">
          <a:xfrm>
            <a:off x="9614222" y="2091277"/>
            <a:ext cx="821498" cy="8214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a:extLst>
              <a:ext uri="{FF2B5EF4-FFF2-40B4-BE49-F238E27FC236}">
                <a16:creationId xmlns:a16="http://schemas.microsoft.com/office/drawing/2014/main" id="{F8E7D6EC-2AB0-4E66-A67F-5FB1E091BF05}"/>
              </a:ext>
            </a:extLst>
          </p:cNvPr>
          <p:cNvSpPr>
            <a:spLocks noChangeAspect="1"/>
          </p:cNvSpPr>
          <p:nvPr/>
        </p:nvSpPr>
        <p:spPr bwMode="gray">
          <a:xfrm>
            <a:off x="10710343" y="2091277"/>
            <a:ext cx="821498" cy="8214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Rectangle 361">
            <a:extLst>
              <a:ext uri="{FF2B5EF4-FFF2-40B4-BE49-F238E27FC236}">
                <a16:creationId xmlns:a16="http://schemas.microsoft.com/office/drawing/2014/main" id="{35A2EDAC-8F4C-4E24-81C8-A1708B086EE3}"/>
              </a:ext>
            </a:extLst>
          </p:cNvPr>
          <p:cNvSpPr/>
          <p:nvPr/>
        </p:nvSpPr>
        <p:spPr>
          <a:xfrm>
            <a:off x="5179814" y="1590424"/>
            <a:ext cx="3862586"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Primary style: white icon on a shape with color fill</a:t>
            </a:r>
          </a:p>
        </p:txBody>
      </p:sp>
      <p:cxnSp>
        <p:nvCxnSpPr>
          <p:cNvPr id="363" name="Straight Connector 362">
            <a:extLst>
              <a:ext uri="{FF2B5EF4-FFF2-40B4-BE49-F238E27FC236}">
                <a16:creationId xmlns:a16="http://schemas.microsoft.com/office/drawing/2014/main" id="{03BCBB9C-802A-44A7-B3A5-12B13672CFD6}"/>
              </a:ext>
            </a:extLst>
          </p:cNvPr>
          <p:cNvCxnSpPr>
            <a:cxnSpLocks/>
          </p:cNvCxnSpPr>
          <p:nvPr/>
        </p:nvCxnSpPr>
        <p:spPr>
          <a:xfrm>
            <a:off x="5179814" y="1843288"/>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5" name="Rectangle 364">
            <a:extLst>
              <a:ext uri="{FF2B5EF4-FFF2-40B4-BE49-F238E27FC236}">
                <a16:creationId xmlns:a16="http://schemas.microsoft.com/office/drawing/2014/main" id="{9DE17983-CF62-4DC2-81DB-FC3506E0068A}"/>
              </a:ext>
            </a:extLst>
          </p:cNvPr>
          <p:cNvSpPr/>
          <p:nvPr/>
        </p:nvSpPr>
        <p:spPr>
          <a:xfrm>
            <a:off x="5179814" y="3426239"/>
            <a:ext cx="6185027"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Secondary style: color icon on white container with 2 pt-thick outline in matching color</a:t>
            </a:r>
          </a:p>
        </p:txBody>
      </p:sp>
      <p:cxnSp>
        <p:nvCxnSpPr>
          <p:cNvPr id="366" name="Straight Connector 365">
            <a:extLst>
              <a:ext uri="{FF2B5EF4-FFF2-40B4-BE49-F238E27FC236}">
                <a16:creationId xmlns:a16="http://schemas.microsoft.com/office/drawing/2014/main" id="{480FB7F6-C48A-4681-8FD3-FA218897A4AA}"/>
              </a:ext>
            </a:extLst>
          </p:cNvPr>
          <p:cNvCxnSpPr>
            <a:cxnSpLocks/>
          </p:cNvCxnSpPr>
          <p:nvPr/>
        </p:nvCxnSpPr>
        <p:spPr>
          <a:xfrm>
            <a:off x="5179814" y="3679103"/>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7" name="Rectangle 366">
            <a:extLst>
              <a:ext uri="{FF2B5EF4-FFF2-40B4-BE49-F238E27FC236}">
                <a16:creationId xmlns:a16="http://schemas.microsoft.com/office/drawing/2014/main" id="{7ADCA49B-D294-48E6-81B7-6AE29FF33AA4}"/>
              </a:ext>
            </a:extLst>
          </p:cNvPr>
          <p:cNvSpPr/>
          <p:nvPr/>
        </p:nvSpPr>
        <p:spPr>
          <a:xfrm>
            <a:off x="5179814" y="5257503"/>
            <a:ext cx="3200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Tertiary style: color icon with no container</a:t>
            </a:r>
          </a:p>
        </p:txBody>
      </p:sp>
      <p:cxnSp>
        <p:nvCxnSpPr>
          <p:cNvPr id="368" name="Straight Connector 367">
            <a:extLst>
              <a:ext uri="{FF2B5EF4-FFF2-40B4-BE49-F238E27FC236}">
                <a16:creationId xmlns:a16="http://schemas.microsoft.com/office/drawing/2014/main" id="{8B9A2F4A-6CDD-4ADB-AAC0-36936A1B578E}"/>
              </a:ext>
            </a:extLst>
          </p:cNvPr>
          <p:cNvCxnSpPr>
            <a:cxnSpLocks/>
          </p:cNvCxnSpPr>
          <p:nvPr/>
        </p:nvCxnSpPr>
        <p:spPr>
          <a:xfrm>
            <a:off x="5179814" y="5510367"/>
            <a:ext cx="64009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9" name="Content Placeholder 8">
            <a:extLst>
              <a:ext uri="{FF2B5EF4-FFF2-40B4-BE49-F238E27FC236}">
                <a16:creationId xmlns:a16="http://schemas.microsoft.com/office/drawing/2014/main" id="{3EC076DB-FE3E-4102-9EB5-184A048FFD41}"/>
              </a:ext>
            </a:extLst>
          </p:cNvPr>
          <p:cNvSpPr txBox="1">
            <a:spLocks/>
          </p:cNvSpPr>
          <p:nvPr/>
        </p:nvSpPr>
        <p:spPr>
          <a:xfrm>
            <a:off x="616505" y="1600201"/>
            <a:ext cx="3999945"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Clr>
                <a:srgbClr val="717074">
                  <a:lumMod val="60000"/>
                  <a:lumOff val="40000"/>
                </a:srgbClr>
              </a:buClr>
              <a:buFont typeface="Arial" panose="020B0604020202020204" pitchFamily="34" charset="0"/>
              <a:buNone/>
            </a:pPr>
            <a:r>
              <a:rPr lang="en-US" sz="1200" dirty="0"/>
              <a:t>We have provided you with a PowerPoint-optimized icon library. These vector icons can be recolored in PowerPoint using the Color Fill tool. </a:t>
            </a:r>
            <a:r>
              <a:rPr lang="en-US" sz="1200" b="1" dirty="0">
                <a:solidFill>
                  <a:schemeClr val="accent1"/>
                </a:solidFill>
              </a:rPr>
              <a:t>Recolor them only with the Color Fill tool. Refrain from applying a color outline to these shapes.</a:t>
            </a:r>
            <a:endParaRPr lang="en-US" sz="1200" b="1" dirty="0"/>
          </a:p>
          <a:p>
            <a:pPr>
              <a:lnSpc>
                <a:spcPct val="100000"/>
              </a:lnSpc>
              <a:spcBef>
                <a:spcPts val="600"/>
              </a:spcBef>
              <a:spcAft>
                <a:spcPts val="600"/>
              </a:spcAft>
              <a:buClr>
                <a:srgbClr val="717074">
                  <a:lumMod val="60000"/>
                  <a:lumOff val="40000"/>
                </a:srgbClr>
              </a:buClr>
            </a:pPr>
            <a:r>
              <a:rPr lang="en-US" sz="1200" dirty="0"/>
              <a:t>Tips for icon use:</a:t>
            </a:r>
          </a:p>
          <a:p>
            <a:pPr>
              <a:lnSpc>
                <a:spcPct val="100000"/>
              </a:lnSpc>
              <a:spcBef>
                <a:spcPts val="600"/>
              </a:spcBef>
              <a:spcAft>
                <a:spcPts val="600"/>
              </a:spcAft>
              <a:buClr>
                <a:srgbClr val="717074">
                  <a:lumMod val="60000"/>
                  <a:lumOff val="40000"/>
                </a:srgbClr>
              </a:buClr>
            </a:pPr>
            <a:r>
              <a:rPr lang="en-US" sz="1200" dirty="0"/>
              <a:t>Take note of the spacing between the icon and its circle; try to maintain the provided ratio as you make custom visuals.</a:t>
            </a:r>
          </a:p>
          <a:p>
            <a:pPr>
              <a:lnSpc>
                <a:spcPct val="100000"/>
              </a:lnSpc>
              <a:spcBef>
                <a:spcPts val="600"/>
              </a:spcBef>
              <a:spcAft>
                <a:spcPts val="600"/>
              </a:spcAft>
              <a:buClr>
                <a:srgbClr val="717074">
                  <a:lumMod val="60000"/>
                  <a:lumOff val="40000"/>
                </a:srgbClr>
              </a:buClr>
            </a:pPr>
            <a:r>
              <a:rPr lang="en-US" sz="1200" dirty="0"/>
              <a:t>Remember to hold Shift when scaling icons; do not distort the shapes.</a:t>
            </a:r>
          </a:p>
          <a:p>
            <a:pPr>
              <a:lnSpc>
                <a:spcPct val="100000"/>
              </a:lnSpc>
              <a:spcBef>
                <a:spcPts val="600"/>
              </a:spcBef>
              <a:spcAft>
                <a:spcPts val="600"/>
              </a:spcAft>
              <a:buClr>
                <a:srgbClr val="717074">
                  <a:lumMod val="60000"/>
                  <a:lumOff val="40000"/>
                </a:srgbClr>
              </a:buClr>
            </a:pPr>
            <a:r>
              <a:rPr lang="en-US" sz="1200" dirty="0"/>
              <a:t>When displaying adjacent icons, keep all icons the same size, and make sure they are aligned. For tips on alignment, see slides 75-76.</a:t>
            </a:r>
          </a:p>
          <a:p>
            <a:pPr>
              <a:lnSpc>
                <a:spcPct val="100000"/>
              </a:lnSpc>
              <a:spcBef>
                <a:spcPts val="600"/>
              </a:spcBef>
              <a:spcAft>
                <a:spcPts val="600"/>
              </a:spcAft>
              <a:buClr>
                <a:srgbClr val="717074">
                  <a:lumMod val="60000"/>
                  <a:lumOff val="40000"/>
                </a:srgbClr>
              </a:buClr>
              <a:buNone/>
            </a:pPr>
            <a:r>
              <a:rPr lang="en-US" sz="1200" b="1" dirty="0">
                <a:solidFill>
                  <a:schemeClr val="bg1"/>
                </a:solidFill>
              </a:rPr>
              <a:t>Find the icon library on Brand Central under brand assets:</a:t>
            </a:r>
            <a:r>
              <a:rPr lang="en-US" sz="1200" dirty="0">
                <a:solidFill>
                  <a:srgbClr val="3F3F3F"/>
                </a:solidFill>
              </a:rPr>
              <a:t> </a:t>
            </a:r>
            <a:r>
              <a:rPr lang="en-US" sz="1200" u="sng" dirty="0">
                <a:solidFill>
                  <a:schemeClr val="bg1"/>
                </a:solidFill>
              </a:rPr>
              <a:t>vmware.com/brand</a:t>
            </a:r>
          </a:p>
          <a:p>
            <a:pPr>
              <a:lnSpc>
                <a:spcPct val="100000"/>
              </a:lnSpc>
              <a:spcBef>
                <a:spcPts val="600"/>
              </a:spcBef>
              <a:spcAft>
                <a:spcPts val="600"/>
              </a:spcAft>
              <a:buClr>
                <a:srgbClr val="717074">
                  <a:lumMod val="60000"/>
                  <a:lumOff val="40000"/>
                </a:srgbClr>
              </a:buClr>
              <a:buNone/>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Brand Central.</a:t>
            </a:r>
          </a:p>
          <a:p>
            <a:pPr>
              <a:lnSpc>
                <a:spcPct val="100000"/>
              </a:lnSpc>
              <a:spcBef>
                <a:spcPts val="600"/>
              </a:spcBef>
              <a:spcAft>
                <a:spcPts val="600"/>
              </a:spcAft>
              <a:buClr>
                <a:srgbClr val="717074">
                  <a:lumMod val="60000"/>
                  <a:lumOff val="40000"/>
                </a:srgbClr>
              </a:buClr>
            </a:pPr>
            <a:endParaRPr lang="en-US" sz="1200" u="sng" dirty="0">
              <a:solidFill>
                <a:schemeClr val="bg1"/>
              </a:solidFill>
            </a:endParaRPr>
          </a:p>
          <a:p>
            <a:pPr>
              <a:lnSpc>
                <a:spcPct val="100000"/>
              </a:lnSpc>
              <a:spcBef>
                <a:spcPts val="600"/>
              </a:spcBef>
              <a:spcAft>
                <a:spcPts val="600"/>
              </a:spcAft>
              <a:buClr>
                <a:srgbClr val="717074">
                  <a:lumMod val="60000"/>
                  <a:lumOff val="40000"/>
                </a:srgbClr>
              </a:buClr>
              <a:buNone/>
            </a:pPr>
            <a:endParaRPr lang="en-US" sz="1200" dirty="0">
              <a:solidFill>
                <a:srgbClr val="3F3F3F"/>
              </a:solidFill>
            </a:endParaRPr>
          </a:p>
        </p:txBody>
      </p:sp>
      <p:sp>
        <p:nvSpPr>
          <p:cNvPr id="381" name="Rectangle 380">
            <a:hlinkClick r:id="rId3"/>
            <a:extLst>
              <a:ext uri="{FF2B5EF4-FFF2-40B4-BE49-F238E27FC236}">
                <a16:creationId xmlns:a16="http://schemas.microsoft.com/office/drawing/2014/main" id="{4BB17DAF-FCC9-4050-98EC-08E75DF892E9}"/>
              </a:ext>
            </a:extLst>
          </p:cNvPr>
          <p:cNvSpPr/>
          <p:nvPr/>
        </p:nvSpPr>
        <p:spPr>
          <a:xfrm>
            <a:off x="1114426" y="4973023"/>
            <a:ext cx="17795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grpSp>
        <p:nvGrpSpPr>
          <p:cNvPr id="34" name="Group 4">
            <a:extLst>
              <a:ext uri="{FF2B5EF4-FFF2-40B4-BE49-F238E27FC236}">
                <a16:creationId xmlns:a16="http://schemas.microsoft.com/office/drawing/2014/main" id="{653EECE1-948E-4695-8D89-F99D28D9AAB9}"/>
              </a:ext>
            </a:extLst>
          </p:cNvPr>
          <p:cNvGrpSpPr>
            <a:grpSpLocks noChangeAspect="1"/>
          </p:cNvGrpSpPr>
          <p:nvPr/>
        </p:nvGrpSpPr>
        <p:grpSpPr bwMode="auto">
          <a:xfrm>
            <a:off x="5388060" y="2272773"/>
            <a:ext cx="504870" cy="458505"/>
            <a:chOff x="4615" y="71"/>
            <a:chExt cx="588" cy="534"/>
          </a:xfrm>
          <a:solidFill>
            <a:schemeClr val="bg1"/>
          </a:solidFill>
        </p:grpSpPr>
        <p:sp>
          <p:nvSpPr>
            <p:cNvPr id="39" name="Freeform 5">
              <a:extLst>
                <a:ext uri="{FF2B5EF4-FFF2-40B4-BE49-F238E27FC236}">
                  <a16:creationId xmlns:a16="http://schemas.microsoft.com/office/drawing/2014/main" id="{6F43D891-B2FE-41F0-BD3D-5F7949D3D30D}"/>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FA97DA1-9FBE-43F4-8CD7-0CFE550C8077}"/>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7">
              <a:extLst>
                <a:ext uri="{FF2B5EF4-FFF2-40B4-BE49-F238E27FC236}">
                  <a16:creationId xmlns:a16="http://schemas.microsoft.com/office/drawing/2014/main" id="{3C93DCF9-B903-4EA8-BFC4-D8CE8885F18E}"/>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8">
              <a:extLst>
                <a:ext uri="{FF2B5EF4-FFF2-40B4-BE49-F238E27FC236}">
                  <a16:creationId xmlns:a16="http://schemas.microsoft.com/office/drawing/2014/main" id="{618B2FC4-55C6-484A-83C6-B50BCDAB3156}"/>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9">
              <a:extLst>
                <a:ext uri="{FF2B5EF4-FFF2-40B4-BE49-F238E27FC236}">
                  <a16:creationId xmlns:a16="http://schemas.microsoft.com/office/drawing/2014/main" id="{0E58CE90-FB6A-4C34-84B0-0F642F97B299}"/>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0">
              <a:extLst>
                <a:ext uri="{FF2B5EF4-FFF2-40B4-BE49-F238E27FC236}">
                  <a16:creationId xmlns:a16="http://schemas.microsoft.com/office/drawing/2014/main" id="{53ED64EF-DB99-48B1-9B9B-92202C6681D5}"/>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1">
              <a:extLst>
                <a:ext uri="{FF2B5EF4-FFF2-40B4-BE49-F238E27FC236}">
                  <a16:creationId xmlns:a16="http://schemas.microsoft.com/office/drawing/2014/main" id="{822762E7-684D-4663-9009-31E56831FF00}"/>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12">
              <a:extLst>
                <a:ext uri="{FF2B5EF4-FFF2-40B4-BE49-F238E27FC236}">
                  <a16:creationId xmlns:a16="http://schemas.microsoft.com/office/drawing/2014/main" id="{CAEC2F4B-F8B8-4BC6-8CD3-3BA21B9C02AB}"/>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13">
              <a:extLst>
                <a:ext uri="{FF2B5EF4-FFF2-40B4-BE49-F238E27FC236}">
                  <a16:creationId xmlns:a16="http://schemas.microsoft.com/office/drawing/2014/main" id="{4E269741-FA8F-435F-A99B-ADA945B9C028}"/>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4">
              <a:extLst>
                <a:ext uri="{FF2B5EF4-FFF2-40B4-BE49-F238E27FC236}">
                  <a16:creationId xmlns:a16="http://schemas.microsoft.com/office/drawing/2014/main" id="{2C3DE7D1-4567-4BF2-936C-7F46ABCC03B7}"/>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15">
              <a:extLst>
                <a:ext uri="{FF2B5EF4-FFF2-40B4-BE49-F238E27FC236}">
                  <a16:creationId xmlns:a16="http://schemas.microsoft.com/office/drawing/2014/main" id="{BCE349DA-8B01-43D6-94F3-C58F47505241}"/>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5159FBAD-3AC2-49B4-B73F-46C6491A869C}"/>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FA14C8CC-652C-479C-A206-0690544A84C2}"/>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8">
              <a:extLst>
                <a:ext uri="{FF2B5EF4-FFF2-40B4-BE49-F238E27FC236}">
                  <a16:creationId xmlns:a16="http://schemas.microsoft.com/office/drawing/2014/main" id="{50A84EF0-885C-4278-95AE-9BBC05E5267C}"/>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9">
              <a:extLst>
                <a:ext uri="{FF2B5EF4-FFF2-40B4-BE49-F238E27FC236}">
                  <a16:creationId xmlns:a16="http://schemas.microsoft.com/office/drawing/2014/main" id="{B8576CE8-CACA-4058-96E7-A7D4E2676E9B}"/>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20">
              <a:extLst>
                <a:ext uri="{FF2B5EF4-FFF2-40B4-BE49-F238E27FC236}">
                  <a16:creationId xmlns:a16="http://schemas.microsoft.com/office/drawing/2014/main" id="{2B6770D1-35D5-4A1D-A0F0-E69F74947633}"/>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1">
              <a:extLst>
                <a:ext uri="{FF2B5EF4-FFF2-40B4-BE49-F238E27FC236}">
                  <a16:creationId xmlns:a16="http://schemas.microsoft.com/office/drawing/2014/main" id="{2EDF5A00-EC9A-4F1B-AD4C-41BBE68F8853}"/>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2">
              <a:extLst>
                <a:ext uri="{FF2B5EF4-FFF2-40B4-BE49-F238E27FC236}">
                  <a16:creationId xmlns:a16="http://schemas.microsoft.com/office/drawing/2014/main" id="{2D80FAB6-D55D-4F54-AD4C-6581ABEF6888}"/>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23">
              <a:extLst>
                <a:ext uri="{FF2B5EF4-FFF2-40B4-BE49-F238E27FC236}">
                  <a16:creationId xmlns:a16="http://schemas.microsoft.com/office/drawing/2014/main" id="{5E201AD1-47D3-4476-A68A-8BAAC28C1FE5}"/>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4">
              <a:extLst>
                <a:ext uri="{FF2B5EF4-FFF2-40B4-BE49-F238E27FC236}">
                  <a16:creationId xmlns:a16="http://schemas.microsoft.com/office/drawing/2014/main" id="{A82C100A-881C-4B0A-97A0-AE1764934EBB}"/>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25">
              <a:extLst>
                <a:ext uri="{FF2B5EF4-FFF2-40B4-BE49-F238E27FC236}">
                  <a16:creationId xmlns:a16="http://schemas.microsoft.com/office/drawing/2014/main" id="{11A61148-F5D4-4BAF-AAFD-E1F0C142D3E4}"/>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26">
              <a:extLst>
                <a:ext uri="{FF2B5EF4-FFF2-40B4-BE49-F238E27FC236}">
                  <a16:creationId xmlns:a16="http://schemas.microsoft.com/office/drawing/2014/main" id="{81E125C8-3064-4DCB-99A0-25060967A656}"/>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7">
              <a:extLst>
                <a:ext uri="{FF2B5EF4-FFF2-40B4-BE49-F238E27FC236}">
                  <a16:creationId xmlns:a16="http://schemas.microsoft.com/office/drawing/2014/main" id="{EA9C13D1-78E1-4CD6-AFDE-552CD6BA5D0F}"/>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8">
              <a:extLst>
                <a:ext uri="{FF2B5EF4-FFF2-40B4-BE49-F238E27FC236}">
                  <a16:creationId xmlns:a16="http://schemas.microsoft.com/office/drawing/2014/main" id="{8227D120-A63B-47F0-AAC8-64B05F7B98AD}"/>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Rectangle 29">
              <a:extLst>
                <a:ext uri="{FF2B5EF4-FFF2-40B4-BE49-F238E27FC236}">
                  <a16:creationId xmlns:a16="http://schemas.microsoft.com/office/drawing/2014/main" id="{A35DED5D-4A35-4EBB-9CA4-44141F0FAC46}"/>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Rectangle 30">
              <a:extLst>
                <a:ext uri="{FF2B5EF4-FFF2-40B4-BE49-F238E27FC236}">
                  <a16:creationId xmlns:a16="http://schemas.microsoft.com/office/drawing/2014/main" id="{C56D05E2-D8B9-4384-A5BC-A9F51D3ED1AB}"/>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Rectangle 31">
              <a:extLst>
                <a:ext uri="{FF2B5EF4-FFF2-40B4-BE49-F238E27FC236}">
                  <a16:creationId xmlns:a16="http://schemas.microsoft.com/office/drawing/2014/main" id="{B56062E7-2949-44F4-8BAA-5ABDEF5EC1AC}"/>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Rectangle 32">
              <a:extLst>
                <a:ext uri="{FF2B5EF4-FFF2-40B4-BE49-F238E27FC236}">
                  <a16:creationId xmlns:a16="http://schemas.microsoft.com/office/drawing/2014/main" id="{913C66A4-00AE-405D-8178-900C422387F3}"/>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Rectangle 33">
              <a:extLst>
                <a:ext uri="{FF2B5EF4-FFF2-40B4-BE49-F238E27FC236}">
                  <a16:creationId xmlns:a16="http://schemas.microsoft.com/office/drawing/2014/main" id="{739E72A2-83D9-4036-8282-A98E7E35C277}"/>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Rectangle 34">
              <a:extLst>
                <a:ext uri="{FF2B5EF4-FFF2-40B4-BE49-F238E27FC236}">
                  <a16:creationId xmlns:a16="http://schemas.microsoft.com/office/drawing/2014/main" id="{795EDF6F-0205-400D-80F6-B66DC764B718}"/>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Rectangle 35">
              <a:extLst>
                <a:ext uri="{FF2B5EF4-FFF2-40B4-BE49-F238E27FC236}">
                  <a16:creationId xmlns:a16="http://schemas.microsoft.com/office/drawing/2014/main" id="{9E97FD33-417F-4649-BE4A-0DA7C55A632C}"/>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Rectangle 36">
              <a:extLst>
                <a:ext uri="{FF2B5EF4-FFF2-40B4-BE49-F238E27FC236}">
                  <a16:creationId xmlns:a16="http://schemas.microsoft.com/office/drawing/2014/main" id="{C44AC889-2DB0-409C-9DA2-93D1B78B13B7}"/>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Oval 37">
              <a:extLst>
                <a:ext uri="{FF2B5EF4-FFF2-40B4-BE49-F238E27FC236}">
                  <a16:creationId xmlns:a16="http://schemas.microsoft.com/office/drawing/2014/main" id="{3B7122FE-D18D-4B1C-997C-473A63D643A4}"/>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4" name="Group 4">
            <a:extLst>
              <a:ext uri="{FF2B5EF4-FFF2-40B4-BE49-F238E27FC236}">
                <a16:creationId xmlns:a16="http://schemas.microsoft.com/office/drawing/2014/main" id="{887EABFD-9E41-4A20-A483-1BE726F14B09}"/>
              </a:ext>
            </a:extLst>
          </p:cNvPr>
          <p:cNvGrpSpPr>
            <a:grpSpLocks noChangeAspect="1"/>
          </p:cNvGrpSpPr>
          <p:nvPr/>
        </p:nvGrpSpPr>
        <p:grpSpPr bwMode="auto">
          <a:xfrm>
            <a:off x="6484179" y="2272773"/>
            <a:ext cx="504870" cy="458505"/>
            <a:chOff x="4615" y="71"/>
            <a:chExt cx="588" cy="534"/>
          </a:xfrm>
          <a:solidFill>
            <a:schemeClr val="bg1"/>
          </a:solidFill>
        </p:grpSpPr>
        <p:sp>
          <p:nvSpPr>
            <p:cNvPr id="495" name="Freeform 5">
              <a:extLst>
                <a:ext uri="{FF2B5EF4-FFF2-40B4-BE49-F238E27FC236}">
                  <a16:creationId xmlns:a16="http://schemas.microsoft.com/office/drawing/2014/main" id="{8286291D-C86A-4936-9602-B4DCC7EB5307}"/>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6">
              <a:extLst>
                <a:ext uri="{FF2B5EF4-FFF2-40B4-BE49-F238E27FC236}">
                  <a16:creationId xmlns:a16="http://schemas.microsoft.com/office/drawing/2014/main" id="{D4CAF49F-5AB0-4AA6-9407-5E1659B04E4E}"/>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Rectangle 7">
              <a:extLst>
                <a:ext uri="{FF2B5EF4-FFF2-40B4-BE49-F238E27FC236}">
                  <a16:creationId xmlns:a16="http://schemas.microsoft.com/office/drawing/2014/main" id="{AE68ADE9-41D5-4FFD-BAFA-DBF01F183FB6}"/>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Rectangle 8">
              <a:extLst>
                <a:ext uri="{FF2B5EF4-FFF2-40B4-BE49-F238E27FC236}">
                  <a16:creationId xmlns:a16="http://schemas.microsoft.com/office/drawing/2014/main" id="{C6CBA5DD-7838-4259-8147-A957A5E73209}"/>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Rectangle 9">
              <a:extLst>
                <a:ext uri="{FF2B5EF4-FFF2-40B4-BE49-F238E27FC236}">
                  <a16:creationId xmlns:a16="http://schemas.microsoft.com/office/drawing/2014/main" id="{FD42A3A8-C2B0-4731-89D4-479A5A236A26}"/>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Rectangle 10">
              <a:extLst>
                <a:ext uri="{FF2B5EF4-FFF2-40B4-BE49-F238E27FC236}">
                  <a16:creationId xmlns:a16="http://schemas.microsoft.com/office/drawing/2014/main" id="{2CCEA773-B019-44DA-A817-E9CC112B7FD7}"/>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Rectangle 11">
              <a:extLst>
                <a:ext uri="{FF2B5EF4-FFF2-40B4-BE49-F238E27FC236}">
                  <a16:creationId xmlns:a16="http://schemas.microsoft.com/office/drawing/2014/main" id="{1BCEE19F-354F-41F9-B30E-5108642DCA25}"/>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Rectangle 12">
              <a:extLst>
                <a:ext uri="{FF2B5EF4-FFF2-40B4-BE49-F238E27FC236}">
                  <a16:creationId xmlns:a16="http://schemas.microsoft.com/office/drawing/2014/main" id="{B2799D08-6FB8-4A20-ABDC-52EBDF63FA00}"/>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Rectangle 13">
              <a:extLst>
                <a:ext uri="{FF2B5EF4-FFF2-40B4-BE49-F238E27FC236}">
                  <a16:creationId xmlns:a16="http://schemas.microsoft.com/office/drawing/2014/main" id="{0FC55401-C9F3-4D64-A352-0BB2B97E7385}"/>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Rectangle 14">
              <a:extLst>
                <a:ext uri="{FF2B5EF4-FFF2-40B4-BE49-F238E27FC236}">
                  <a16:creationId xmlns:a16="http://schemas.microsoft.com/office/drawing/2014/main" id="{7783E05D-0FEB-4EDB-9CD8-A88B9A69C1A5}"/>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Oval 15">
              <a:extLst>
                <a:ext uri="{FF2B5EF4-FFF2-40B4-BE49-F238E27FC236}">
                  <a16:creationId xmlns:a16="http://schemas.microsoft.com/office/drawing/2014/main" id="{2B361F19-461D-4D78-95BF-269EC1144604}"/>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6">
              <a:extLst>
                <a:ext uri="{FF2B5EF4-FFF2-40B4-BE49-F238E27FC236}">
                  <a16:creationId xmlns:a16="http://schemas.microsoft.com/office/drawing/2014/main" id="{814788F1-32B6-41C6-AB88-07C8FBA1EB04}"/>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7">
              <a:extLst>
                <a:ext uri="{FF2B5EF4-FFF2-40B4-BE49-F238E27FC236}">
                  <a16:creationId xmlns:a16="http://schemas.microsoft.com/office/drawing/2014/main" id="{CFD669E5-4E92-4A50-AD4C-D8D52C864033}"/>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Rectangle 18">
              <a:extLst>
                <a:ext uri="{FF2B5EF4-FFF2-40B4-BE49-F238E27FC236}">
                  <a16:creationId xmlns:a16="http://schemas.microsoft.com/office/drawing/2014/main" id="{AC6B254F-32F2-4AD3-820D-63C1363E2AAC}"/>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Rectangle 19">
              <a:extLst>
                <a:ext uri="{FF2B5EF4-FFF2-40B4-BE49-F238E27FC236}">
                  <a16:creationId xmlns:a16="http://schemas.microsoft.com/office/drawing/2014/main" id="{F9E72F09-5A01-4496-A404-EE219B2C8F9D}"/>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Rectangle 20">
              <a:extLst>
                <a:ext uri="{FF2B5EF4-FFF2-40B4-BE49-F238E27FC236}">
                  <a16:creationId xmlns:a16="http://schemas.microsoft.com/office/drawing/2014/main" id="{1C16ADFC-5BA2-4B4C-AC7D-682A9AA6BC08}"/>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Rectangle 21">
              <a:extLst>
                <a:ext uri="{FF2B5EF4-FFF2-40B4-BE49-F238E27FC236}">
                  <a16:creationId xmlns:a16="http://schemas.microsoft.com/office/drawing/2014/main" id="{E6C2CC24-7049-4F6E-85BD-C6B4AEFF327E}"/>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Rectangle 22">
              <a:extLst>
                <a:ext uri="{FF2B5EF4-FFF2-40B4-BE49-F238E27FC236}">
                  <a16:creationId xmlns:a16="http://schemas.microsoft.com/office/drawing/2014/main" id="{995AADAA-721A-4433-8856-2818CEF8E05B}"/>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Rectangle 23">
              <a:extLst>
                <a:ext uri="{FF2B5EF4-FFF2-40B4-BE49-F238E27FC236}">
                  <a16:creationId xmlns:a16="http://schemas.microsoft.com/office/drawing/2014/main" id="{BAFBF9ED-2908-4D0E-B7D2-5FB1A3B56FB2}"/>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Rectangle 24">
              <a:extLst>
                <a:ext uri="{FF2B5EF4-FFF2-40B4-BE49-F238E27FC236}">
                  <a16:creationId xmlns:a16="http://schemas.microsoft.com/office/drawing/2014/main" id="{E999C1BA-859B-4074-9365-B8B635115F96}"/>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Rectangle 25">
              <a:extLst>
                <a:ext uri="{FF2B5EF4-FFF2-40B4-BE49-F238E27FC236}">
                  <a16:creationId xmlns:a16="http://schemas.microsoft.com/office/drawing/2014/main" id="{C237C03C-3EA8-4A20-8816-24FF736B2133}"/>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Oval 26">
              <a:extLst>
                <a:ext uri="{FF2B5EF4-FFF2-40B4-BE49-F238E27FC236}">
                  <a16:creationId xmlns:a16="http://schemas.microsoft.com/office/drawing/2014/main" id="{BDB8C7CB-3056-499F-A90D-F39DEAAF18C8}"/>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7">
              <a:extLst>
                <a:ext uri="{FF2B5EF4-FFF2-40B4-BE49-F238E27FC236}">
                  <a16:creationId xmlns:a16="http://schemas.microsoft.com/office/drawing/2014/main" id="{FA1F808A-DB48-4AAB-BCE8-5CA1D9CD9F97}"/>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8">
              <a:extLst>
                <a:ext uri="{FF2B5EF4-FFF2-40B4-BE49-F238E27FC236}">
                  <a16:creationId xmlns:a16="http://schemas.microsoft.com/office/drawing/2014/main" id="{F4DE866A-1461-4772-842E-D69B4155851D}"/>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Rectangle 29">
              <a:extLst>
                <a:ext uri="{FF2B5EF4-FFF2-40B4-BE49-F238E27FC236}">
                  <a16:creationId xmlns:a16="http://schemas.microsoft.com/office/drawing/2014/main" id="{C0E50221-D4D8-4A64-B7C8-E1168DE2593B}"/>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Rectangle 30">
              <a:extLst>
                <a:ext uri="{FF2B5EF4-FFF2-40B4-BE49-F238E27FC236}">
                  <a16:creationId xmlns:a16="http://schemas.microsoft.com/office/drawing/2014/main" id="{F9DC9DA2-3F21-4CCD-A140-185FC280ED31}"/>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Rectangle 31">
              <a:extLst>
                <a:ext uri="{FF2B5EF4-FFF2-40B4-BE49-F238E27FC236}">
                  <a16:creationId xmlns:a16="http://schemas.microsoft.com/office/drawing/2014/main" id="{8CE30670-5C75-4DBC-8BA4-3BE7A13AE98D}"/>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Rectangle 32">
              <a:extLst>
                <a:ext uri="{FF2B5EF4-FFF2-40B4-BE49-F238E27FC236}">
                  <a16:creationId xmlns:a16="http://schemas.microsoft.com/office/drawing/2014/main" id="{DC570607-01BD-41BA-9F34-E07A6D2DED1D}"/>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Rectangle 33">
              <a:extLst>
                <a:ext uri="{FF2B5EF4-FFF2-40B4-BE49-F238E27FC236}">
                  <a16:creationId xmlns:a16="http://schemas.microsoft.com/office/drawing/2014/main" id="{54628AA7-C6E2-49AE-B053-33D82E5B85DD}"/>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Rectangle 34">
              <a:extLst>
                <a:ext uri="{FF2B5EF4-FFF2-40B4-BE49-F238E27FC236}">
                  <a16:creationId xmlns:a16="http://schemas.microsoft.com/office/drawing/2014/main" id="{C74C6B97-A758-4F98-BACE-A761BA38D698}"/>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Rectangle 35">
              <a:extLst>
                <a:ext uri="{FF2B5EF4-FFF2-40B4-BE49-F238E27FC236}">
                  <a16:creationId xmlns:a16="http://schemas.microsoft.com/office/drawing/2014/main" id="{6C067458-D8DB-45B8-98A3-127C451A076E}"/>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Rectangle 36">
              <a:extLst>
                <a:ext uri="{FF2B5EF4-FFF2-40B4-BE49-F238E27FC236}">
                  <a16:creationId xmlns:a16="http://schemas.microsoft.com/office/drawing/2014/main" id="{C0BC8623-D733-4BCD-B4FF-C170029B840C}"/>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Oval 37">
              <a:extLst>
                <a:ext uri="{FF2B5EF4-FFF2-40B4-BE49-F238E27FC236}">
                  <a16:creationId xmlns:a16="http://schemas.microsoft.com/office/drawing/2014/main" id="{FEEA8FDA-3A37-4673-A276-75322F59AC96}"/>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8" name="Group 4">
            <a:extLst>
              <a:ext uri="{FF2B5EF4-FFF2-40B4-BE49-F238E27FC236}">
                <a16:creationId xmlns:a16="http://schemas.microsoft.com/office/drawing/2014/main" id="{61BB70AB-0F21-42E9-A2B7-5F8B65F41228}"/>
              </a:ext>
            </a:extLst>
          </p:cNvPr>
          <p:cNvGrpSpPr>
            <a:grpSpLocks noChangeAspect="1"/>
          </p:cNvGrpSpPr>
          <p:nvPr/>
        </p:nvGrpSpPr>
        <p:grpSpPr bwMode="auto">
          <a:xfrm>
            <a:off x="7580298" y="2272773"/>
            <a:ext cx="504870" cy="458505"/>
            <a:chOff x="4615" y="71"/>
            <a:chExt cx="588" cy="534"/>
          </a:xfrm>
          <a:solidFill>
            <a:schemeClr val="bg1"/>
          </a:solidFill>
        </p:grpSpPr>
        <p:sp>
          <p:nvSpPr>
            <p:cNvPr id="529" name="Freeform 5">
              <a:extLst>
                <a:ext uri="{FF2B5EF4-FFF2-40B4-BE49-F238E27FC236}">
                  <a16:creationId xmlns:a16="http://schemas.microsoft.com/office/drawing/2014/main" id="{1E8C6749-B41A-4843-BCE1-F780BE62EB68}"/>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6">
              <a:extLst>
                <a:ext uri="{FF2B5EF4-FFF2-40B4-BE49-F238E27FC236}">
                  <a16:creationId xmlns:a16="http://schemas.microsoft.com/office/drawing/2014/main" id="{C7869EB4-6261-4FA1-B3E8-B695FEB2BA17}"/>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Rectangle 7">
              <a:extLst>
                <a:ext uri="{FF2B5EF4-FFF2-40B4-BE49-F238E27FC236}">
                  <a16:creationId xmlns:a16="http://schemas.microsoft.com/office/drawing/2014/main" id="{09C3A968-066F-4F98-978F-B606C210B597}"/>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Rectangle 8">
              <a:extLst>
                <a:ext uri="{FF2B5EF4-FFF2-40B4-BE49-F238E27FC236}">
                  <a16:creationId xmlns:a16="http://schemas.microsoft.com/office/drawing/2014/main" id="{B0E2FB9D-9F60-4EAD-B5A6-A97799590590}"/>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Rectangle 9">
              <a:extLst>
                <a:ext uri="{FF2B5EF4-FFF2-40B4-BE49-F238E27FC236}">
                  <a16:creationId xmlns:a16="http://schemas.microsoft.com/office/drawing/2014/main" id="{DE62B725-E3BE-4467-ACF3-CA68690FF3F0}"/>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Rectangle 10">
              <a:extLst>
                <a:ext uri="{FF2B5EF4-FFF2-40B4-BE49-F238E27FC236}">
                  <a16:creationId xmlns:a16="http://schemas.microsoft.com/office/drawing/2014/main" id="{A0594023-058E-4213-951F-2E3AAC36C755}"/>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Rectangle 11">
              <a:extLst>
                <a:ext uri="{FF2B5EF4-FFF2-40B4-BE49-F238E27FC236}">
                  <a16:creationId xmlns:a16="http://schemas.microsoft.com/office/drawing/2014/main" id="{30A77781-3095-40A7-AFA0-6C0E0E55C89A}"/>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Rectangle 12">
              <a:extLst>
                <a:ext uri="{FF2B5EF4-FFF2-40B4-BE49-F238E27FC236}">
                  <a16:creationId xmlns:a16="http://schemas.microsoft.com/office/drawing/2014/main" id="{FC01E860-D064-463B-BF4C-30E788D996BD}"/>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Rectangle 13">
              <a:extLst>
                <a:ext uri="{FF2B5EF4-FFF2-40B4-BE49-F238E27FC236}">
                  <a16:creationId xmlns:a16="http://schemas.microsoft.com/office/drawing/2014/main" id="{5BEBA1AC-9C73-4FAB-B805-23FE07AD99FB}"/>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Rectangle 14">
              <a:extLst>
                <a:ext uri="{FF2B5EF4-FFF2-40B4-BE49-F238E27FC236}">
                  <a16:creationId xmlns:a16="http://schemas.microsoft.com/office/drawing/2014/main" id="{865BF285-8E8F-4D71-A8A1-6791F00F4CA9}"/>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Oval 15">
              <a:extLst>
                <a:ext uri="{FF2B5EF4-FFF2-40B4-BE49-F238E27FC236}">
                  <a16:creationId xmlns:a16="http://schemas.microsoft.com/office/drawing/2014/main" id="{F3322735-EC80-47B6-A8F5-ED6F903D3B13}"/>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16">
              <a:extLst>
                <a:ext uri="{FF2B5EF4-FFF2-40B4-BE49-F238E27FC236}">
                  <a16:creationId xmlns:a16="http://schemas.microsoft.com/office/drawing/2014/main" id="{64113F9A-0E84-4ED8-A2A8-160DDB6EB8E5}"/>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17">
              <a:extLst>
                <a:ext uri="{FF2B5EF4-FFF2-40B4-BE49-F238E27FC236}">
                  <a16:creationId xmlns:a16="http://schemas.microsoft.com/office/drawing/2014/main" id="{16423683-7F1B-44F3-B40B-4430E14B44C9}"/>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Rectangle 18">
              <a:extLst>
                <a:ext uri="{FF2B5EF4-FFF2-40B4-BE49-F238E27FC236}">
                  <a16:creationId xmlns:a16="http://schemas.microsoft.com/office/drawing/2014/main" id="{BBF45A47-6970-4F55-829D-BDC49D10DF69}"/>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Rectangle 19">
              <a:extLst>
                <a:ext uri="{FF2B5EF4-FFF2-40B4-BE49-F238E27FC236}">
                  <a16:creationId xmlns:a16="http://schemas.microsoft.com/office/drawing/2014/main" id="{0B73797E-432E-419C-8DC6-8FC2E8ACAE1C}"/>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Rectangle 20">
              <a:extLst>
                <a:ext uri="{FF2B5EF4-FFF2-40B4-BE49-F238E27FC236}">
                  <a16:creationId xmlns:a16="http://schemas.microsoft.com/office/drawing/2014/main" id="{838B225A-D283-455E-8EF3-2BC0E96A5F45}"/>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Rectangle 21">
              <a:extLst>
                <a:ext uri="{FF2B5EF4-FFF2-40B4-BE49-F238E27FC236}">
                  <a16:creationId xmlns:a16="http://schemas.microsoft.com/office/drawing/2014/main" id="{2CC75DB6-DC76-44D5-8131-7FE2C4AE5D72}"/>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Rectangle 22">
              <a:extLst>
                <a:ext uri="{FF2B5EF4-FFF2-40B4-BE49-F238E27FC236}">
                  <a16:creationId xmlns:a16="http://schemas.microsoft.com/office/drawing/2014/main" id="{20352690-98E0-4776-A8CD-CDD03AC80198}"/>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Rectangle 23">
              <a:extLst>
                <a:ext uri="{FF2B5EF4-FFF2-40B4-BE49-F238E27FC236}">
                  <a16:creationId xmlns:a16="http://schemas.microsoft.com/office/drawing/2014/main" id="{363C6B05-8051-4585-9B8E-C21500590418}"/>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Rectangle 24">
              <a:extLst>
                <a:ext uri="{FF2B5EF4-FFF2-40B4-BE49-F238E27FC236}">
                  <a16:creationId xmlns:a16="http://schemas.microsoft.com/office/drawing/2014/main" id="{9362CB2F-43C1-4B4D-B892-F753F09477CC}"/>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Rectangle 25">
              <a:extLst>
                <a:ext uri="{FF2B5EF4-FFF2-40B4-BE49-F238E27FC236}">
                  <a16:creationId xmlns:a16="http://schemas.microsoft.com/office/drawing/2014/main" id="{7AFF33E0-EBE1-46F2-B609-4E9EFE5F385D}"/>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26">
              <a:extLst>
                <a:ext uri="{FF2B5EF4-FFF2-40B4-BE49-F238E27FC236}">
                  <a16:creationId xmlns:a16="http://schemas.microsoft.com/office/drawing/2014/main" id="{BA63F2D4-95D8-432C-A83B-7942E731E62C}"/>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Freeform 27">
              <a:extLst>
                <a:ext uri="{FF2B5EF4-FFF2-40B4-BE49-F238E27FC236}">
                  <a16:creationId xmlns:a16="http://schemas.microsoft.com/office/drawing/2014/main" id="{B266C1E1-A1C7-4583-9E56-A9F4DA0F059B}"/>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28">
              <a:extLst>
                <a:ext uri="{FF2B5EF4-FFF2-40B4-BE49-F238E27FC236}">
                  <a16:creationId xmlns:a16="http://schemas.microsoft.com/office/drawing/2014/main" id="{4B263306-2E1C-44BB-A436-4C0E299150E5}"/>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Rectangle 29">
              <a:extLst>
                <a:ext uri="{FF2B5EF4-FFF2-40B4-BE49-F238E27FC236}">
                  <a16:creationId xmlns:a16="http://schemas.microsoft.com/office/drawing/2014/main" id="{A2DB6683-D384-4A2A-9544-366601D259D7}"/>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Rectangle 30">
              <a:extLst>
                <a:ext uri="{FF2B5EF4-FFF2-40B4-BE49-F238E27FC236}">
                  <a16:creationId xmlns:a16="http://schemas.microsoft.com/office/drawing/2014/main" id="{69CF47B5-9502-465F-987D-D32861FEE4A9}"/>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Rectangle 31">
              <a:extLst>
                <a:ext uri="{FF2B5EF4-FFF2-40B4-BE49-F238E27FC236}">
                  <a16:creationId xmlns:a16="http://schemas.microsoft.com/office/drawing/2014/main" id="{D10D489B-272A-4BFD-92FB-5E9163052007}"/>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Rectangle 32">
              <a:extLst>
                <a:ext uri="{FF2B5EF4-FFF2-40B4-BE49-F238E27FC236}">
                  <a16:creationId xmlns:a16="http://schemas.microsoft.com/office/drawing/2014/main" id="{6CCCA3CD-9974-4780-96C3-38E74737F0CB}"/>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Rectangle 33">
              <a:extLst>
                <a:ext uri="{FF2B5EF4-FFF2-40B4-BE49-F238E27FC236}">
                  <a16:creationId xmlns:a16="http://schemas.microsoft.com/office/drawing/2014/main" id="{0A9925CA-C404-4185-B6FC-1F2CB74C4263}"/>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Rectangle 34">
              <a:extLst>
                <a:ext uri="{FF2B5EF4-FFF2-40B4-BE49-F238E27FC236}">
                  <a16:creationId xmlns:a16="http://schemas.microsoft.com/office/drawing/2014/main" id="{60EACA6F-1912-4558-BD7B-E6F6F5A0F1F1}"/>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Rectangle 35">
              <a:extLst>
                <a:ext uri="{FF2B5EF4-FFF2-40B4-BE49-F238E27FC236}">
                  <a16:creationId xmlns:a16="http://schemas.microsoft.com/office/drawing/2014/main" id="{3199F917-30A6-42DB-B951-543F5BEA2472}"/>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Rectangle 36">
              <a:extLst>
                <a:ext uri="{FF2B5EF4-FFF2-40B4-BE49-F238E27FC236}">
                  <a16:creationId xmlns:a16="http://schemas.microsoft.com/office/drawing/2014/main" id="{49BC7EDB-912A-453A-AA5C-4BA35604AF4C}"/>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Oval 37">
              <a:extLst>
                <a:ext uri="{FF2B5EF4-FFF2-40B4-BE49-F238E27FC236}">
                  <a16:creationId xmlns:a16="http://schemas.microsoft.com/office/drawing/2014/main" id="{626EF5A6-827E-4FD9-B3E2-56C13B8299CB}"/>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2" name="Group 4">
            <a:extLst>
              <a:ext uri="{FF2B5EF4-FFF2-40B4-BE49-F238E27FC236}">
                <a16:creationId xmlns:a16="http://schemas.microsoft.com/office/drawing/2014/main" id="{F05E16DE-6402-4191-926A-75F97D48B5B6}"/>
              </a:ext>
            </a:extLst>
          </p:cNvPr>
          <p:cNvGrpSpPr>
            <a:grpSpLocks noChangeAspect="1"/>
          </p:cNvGrpSpPr>
          <p:nvPr/>
        </p:nvGrpSpPr>
        <p:grpSpPr bwMode="auto">
          <a:xfrm>
            <a:off x="8676417" y="2272773"/>
            <a:ext cx="504870" cy="458505"/>
            <a:chOff x="4615" y="71"/>
            <a:chExt cx="588" cy="534"/>
          </a:xfrm>
          <a:solidFill>
            <a:schemeClr val="bg1"/>
          </a:solidFill>
        </p:grpSpPr>
        <p:sp>
          <p:nvSpPr>
            <p:cNvPr id="563" name="Freeform 5">
              <a:extLst>
                <a:ext uri="{FF2B5EF4-FFF2-40B4-BE49-F238E27FC236}">
                  <a16:creationId xmlns:a16="http://schemas.microsoft.com/office/drawing/2014/main" id="{F02322FC-76EA-4A59-A97D-842241A99D58}"/>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6">
              <a:extLst>
                <a:ext uri="{FF2B5EF4-FFF2-40B4-BE49-F238E27FC236}">
                  <a16:creationId xmlns:a16="http://schemas.microsoft.com/office/drawing/2014/main" id="{B7FB49A2-24F9-4E60-9064-1415E872312B}"/>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Rectangle 7">
              <a:extLst>
                <a:ext uri="{FF2B5EF4-FFF2-40B4-BE49-F238E27FC236}">
                  <a16:creationId xmlns:a16="http://schemas.microsoft.com/office/drawing/2014/main" id="{C3FE753A-5E9D-42DD-8DC1-7E81D976FD50}"/>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Rectangle 8">
              <a:extLst>
                <a:ext uri="{FF2B5EF4-FFF2-40B4-BE49-F238E27FC236}">
                  <a16:creationId xmlns:a16="http://schemas.microsoft.com/office/drawing/2014/main" id="{FCF070F4-E04B-4831-BE03-091D150E7E40}"/>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Rectangle 9">
              <a:extLst>
                <a:ext uri="{FF2B5EF4-FFF2-40B4-BE49-F238E27FC236}">
                  <a16:creationId xmlns:a16="http://schemas.microsoft.com/office/drawing/2014/main" id="{8E0B16FD-3AEA-495E-A9E3-200E1FB5E8FD}"/>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Rectangle 10">
              <a:extLst>
                <a:ext uri="{FF2B5EF4-FFF2-40B4-BE49-F238E27FC236}">
                  <a16:creationId xmlns:a16="http://schemas.microsoft.com/office/drawing/2014/main" id="{4362D6D7-458C-4AF2-9874-3318681DAA8F}"/>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11">
              <a:extLst>
                <a:ext uri="{FF2B5EF4-FFF2-40B4-BE49-F238E27FC236}">
                  <a16:creationId xmlns:a16="http://schemas.microsoft.com/office/drawing/2014/main" id="{E19AB52B-50F7-4621-9C9A-CBD6A7106EB9}"/>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Rectangle 12">
              <a:extLst>
                <a:ext uri="{FF2B5EF4-FFF2-40B4-BE49-F238E27FC236}">
                  <a16:creationId xmlns:a16="http://schemas.microsoft.com/office/drawing/2014/main" id="{F94362D0-EA25-4885-9B22-7085C9F7780B}"/>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Rectangle 13">
              <a:extLst>
                <a:ext uri="{FF2B5EF4-FFF2-40B4-BE49-F238E27FC236}">
                  <a16:creationId xmlns:a16="http://schemas.microsoft.com/office/drawing/2014/main" id="{3F2FF24A-DD57-448F-885F-F9AA0454022A}"/>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Rectangle 14">
              <a:extLst>
                <a:ext uri="{FF2B5EF4-FFF2-40B4-BE49-F238E27FC236}">
                  <a16:creationId xmlns:a16="http://schemas.microsoft.com/office/drawing/2014/main" id="{60B771EF-93C6-46A5-AF2A-78D3107BA49D}"/>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Oval 15">
              <a:extLst>
                <a:ext uri="{FF2B5EF4-FFF2-40B4-BE49-F238E27FC236}">
                  <a16:creationId xmlns:a16="http://schemas.microsoft.com/office/drawing/2014/main" id="{DFEECD97-E52B-4D38-B4F7-C1688ED1EDF1}"/>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16">
              <a:extLst>
                <a:ext uri="{FF2B5EF4-FFF2-40B4-BE49-F238E27FC236}">
                  <a16:creationId xmlns:a16="http://schemas.microsoft.com/office/drawing/2014/main" id="{D2FD0E30-8CD6-4243-9EA9-092125403BBE}"/>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7">
              <a:extLst>
                <a:ext uri="{FF2B5EF4-FFF2-40B4-BE49-F238E27FC236}">
                  <a16:creationId xmlns:a16="http://schemas.microsoft.com/office/drawing/2014/main" id="{F9001245-603D-463B-AB52-29578AF36C50}"/>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Rectangle 18">
              <a:extLst>
                <a:ext uri="{FF2B5EF4-FFF2-40B4-BE49-F238E27FC236}">
                  <a16:creationId xmlns:a16="http://schemas.microsoft.com/office/drawing/2014/main" id="{00B18D70-C032-4007-A0B9-A38EC3B62F63}"/>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Rectangle 19">
              <a:extLst>
                <a:ext uri="{FF2B5EF4-FFF2-40B4-BE49-F238E27FC236}">
                  <a16:creationId xmlns:a16="http://schemas.microsoft.com/office/drawing/2014/main" id="{471B8D86-B22C-4C33-83C0-279D79449F93}"/>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Rectangle 20">
              <a:extLst>
                <a:ext uri="{FF2B5EF4-FFF2-40B4-BE49-F238E27FC236}">
                  <a16:creationId xmlns:a16="http://schemas.microsoft.com/office/drawing/2014/main" id="{FC8D1CCA-6855-45D8-8755-7B39D8B3D22B}"/>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Rectangle 21">
              <a:extLst>
                <a:ext uri="{FF2B5EF4-FFF2-40B4-BE49-F238E27FC236}">
                  <a16:creationId xmlns:a16="http://schemas.microsoft.com/office/drawing/2014/main" id="{90462A5D-31F4-496E-BD9C-8BE125DF450A}"/>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Rectangle 22">
              <a:extLst>
                <a:ext uri="{FF2B5EF4-FFF2-40B4-BE49-F238E27FC236}">
                  <a16:creationId xmlns:a16="http://schemas.microsoft.com/office/drawing/2014/main" id="{C0D2DDF8-6585-4A65-841C-E5AF989B76BC}"/>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Rectangle 23">
              <a:extLst>
                <a:ext uri="{FF2B5EF4-FFF2-40B4-BE49-F238E27FC236}">
                  <a16:creationId xmlns:a16="http://schemas.microsoft.com/office/drawing/2014/main" id="{3FB937E0-23A1-45D1-A070-B38D5B764138}"/>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24">
              <a:extLst>
                <a:ext uri="{FF2B5EF4-FFF2-40B4-BE49-F238E27FC236}">
                  <a16:creationId xmlns:a16="http://schemas.microsoft.com/office/drawing/2014/main" id="{D831057A-8956-486D-9A0F-12963239C41E}"/>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Rectangle 25">
              <a:extLst>
                <a:ext uri="{FF2B5EF4-FFF2-40B4-BE49-F238E27FC236}">
                  <a16:creationId xmlns:a16="http://schemas.microsoft.com/office/drawing/2014/main" id="{78D47E40-5986-49F9-8E80-963F759F1F32}"/>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Oval 26">
              <a:extLst>
                <a:ext uri="{FF2B5EF4-FFF2-40B4-BE49-F238E27FC236}">
                  <a16:creationId xmlns:a16="http://schemas.microsoft.com/office/drawing/2014/main" id="{62FB67BE-9058-4AE6-8FAB-3E999015E549}"/>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
              <a:extLst>
                <a:ext uri="{FF2B5EF4-FFF2-40B4-BE49-F238E27FC236}">
                  <a16:creationId xmlns:a16="http://schemas.microsoft.com/office/drawing/2014/main" id="{CFBB5694-4748-4B0C-8C22-1C4A6AC05846}"/>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8">
              <a:extLst>
                <a:ext uri="{FF2B5EF4-FFF2-40B4-BE49-F238E27FC236}">
                  <a16:creationId xmlns:a16="http://schemas.microsoft.com/office/drawing/2014/main" id="{46C28CDA-4722-45DA-9EA2-95FAB4418C4A}"/>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29">
              <a:extLst>
                <a:ext uri="{FF2B5EF4-FFF2-40B4-BE49-F238E27FC236}">
                  <a16:creationId xmlns:a16="http://schemas.microsoft.com/office/drawing/2014/main" id="{5CEFCA1F-B4FC-401D-A55D-06A03DFA65DE}"/>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Rectangle 30">
              <a:extLst>
                <a:ext uri="{FF2B5EF4-FFF2-40B4-BE49-F238E27FC236}">
                  <a16:creationId xmlns:a16="http://schemas.microsoft.com/office/drawing/2014/main" id="{F69FCDC7-650E-4387-BB0D-890BF2E16EF8}"/>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Rectangle 31">
              <a:extLst>
                <a:ext uri="{FF2B5EF4-FFF2-40B4-BE49-F238E27FC236}">
                  <a16:creationId xmlns:a16="http://schemas.microsoft.com/office/drawing/2014/main" id="{807A1EBF-7702-4BD4-A891-8B7BBF62F1C4}"/>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32">
              <a:extLst>
                <a:ext uri="{FF2B5EF4-FFF2-40B4-BE49-F238E27FC236}">
                  <a16:creationId xmlns:a16="http://schemas.microsoft.com/office/drawing/2014/main" id="{CD42362C-C081-499E-BBFC-0278F18453C0}"/>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Rectangle 33">
              <a:extLst>
                <a:ext uri="{FF2B5EF4-FFF2-40B4-BE49-F238E27FC236}">
                  <a16:creationId xmlns:a16="http://schemas.microsoft.com/office/drawing/2014/main" id="{DA461911-D625-4E21-9A24-4094ED0E4289}"/>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Rectangle 34">
              <a:extLst>
                <a:ext uri="{FF2B5EF4-FFF2-40B4-BE49-F238E27FC236}">
                  <a16:creationId xmlns:a16="http://schemas.microsoft.com/office/drawing/2014/main" id="{8775E8A6-4F25-4D95-9AC3-F28F13E87DA8}"/>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35">
              <a:extLst>
                <a:ext uri="{FF2B5EF4-FFF2-40B4-BE49-F238E27FC236}">
                  <a16:creationId xmlns:a16="http://schemas.microsoft.com/office/drawing/2014/main" id="{3C6640F1-71DB-4BC1-8F4B-276957F4FAAE}"/>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Rectangle 36">
              <a:extLst>
                <a:ext uri="{FF2B5EF4-FFF2-40B4-BE49-F238E27FC236}">
                  <a16:creationId xmlns:a16="http://schemas.microsoft.com/office/drawing/2014/main" id="{D4092FA5-88D9-4140-878C-1D8BE5B02048}"/>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Oval 37">
              <a:extLst>
                <a:ext uri="{FF2B5EF4-FFF2-40B4-BE49-F238E27FC236}">
                  <a16:creationId xmlns:a16="http://schemas.microsoft.com/office/drawing/2014/main" id="{8E54469A-C637-42E3-B736-773C03CB75FD}"/>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6" name="Group 4">
            <a:extLst>
              <a:ext uri="{FF2B5EF4-FFF2-40B4-BE49-F238E27FC236}">
                <a16:creationId xmlns:a16="http://schemas.microsoft.com/office/drawing/2014/main" id="{BB475AB6-485C-4C9F-8940-F191F3EFC094}"/>
              </a:ext>
            </a:extLst>
          </p:cNvPr>
          <p:cNvGrpSpPr>
            <a:grpSpLocks noChangeAspect="1"/>
          </p:cNvGrpSpPr>
          <p:nvPr/>
        </p:nvGrpSpPr>
        <p:grpSpPr bwMode="auto">
          <a:xfrm>
            <a:off x="9772536" y="2272773"/>
            <a:ext cx="504870" cy="458505"/>
            <a:chOff x="4615" y="71"/>
            <a:chExt cx="588" cy="534"/>
          </a:xfrm>
          <a:solidFill>
            <a:schemeClr val="bg1"/>
          </a:solidFill>
        </p:grpSpPr>
        <p:sp>
          <p:nvSpPr>
            <p:cNvPr id="597" name="Freeform 5">
              <a:extLst>
                <a:ext uri="{FF2B5EF4-FFF2-40B4-BE49-F238E27FC236}">
                  <a16:creationId xmlns:a16="http://schemas.microsoft.com/office/drawing/2014/main" id="{E8BB705B-7ABC-408B-B407-75CD60E8B0AE}"/>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6">
              <a:extLst>
                <a:ext uri="{FF2B5EF4-FFF2-40B4-BE49-F238E27FC236}">
                  <a16:creationId xmlns:a16="http://schemas.microsoft.com/office/drawing/2014/main" id="{BFC7D711-8659-4508-BF4E-92685737506F}"/>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Rectangle 7">
              <a:extLst>
                <a:ext uri="{FF2B5EF4-FFF2-40B4-BE49-F238E27FC236}">
                  <a16:creationId xmlns:a16="http://schemas.microsoft.com/office/drawing/2014/main" id="{8DB9457F-C6D9-4AFB-B2E8-A580D4E5C062}"/>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Rectangle 8">
              <a:extLst>
                <a:ext uri="{FF2B5EF4-FFF2-40B4-BE49-F238E27FC236}">
                  <a16:creationId xmlns:a16="http://schemas.microsoft.com/office/drawing/2014/main" id="{D6585ED1-9DE2-431F-91F7-93D831B24D95}"/>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Rectangle 9">
              <a:extLst>
                <a:ext uri="{FF2B5EF4-FFF2-40B4-BE49-F238E27FC236}">
                  <a16:creationId xmlns:a16="http://schemas.microsoft.com/office/drawing/2014/main" id="{481C3BD1-D1D4-4D43-A4B7-948D0F30FF01}"/>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Rectangle 10">
              <a:extLst>
                <a:ext uri="{FF2B5EF4-FFF2-40B4-BE49-F238E27FC236}">
                  <a16:creationId xmlns:a16="http://schemas.microsoft.com/office/drawing/2014/main" id="{E29E1304-3123-43F5-B21F-0E8353C72AED}"/>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Rectangle 11">
              <a:extLst>
                <a:ext uri="{FF2B5EF4-FFF2-40B4-BE49-F238E27FC236}">
                  <a16:creationId xmlns:a16="http://schemas.microsoft.com/office/drawing/2014/main" id="{10F8F374-86BC-4683-99E3-1D45CA2BDC48}"/>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12">
              <a:extLst>
                <a:ext uri="{FF2B5EF4-FFF2-40B4-BE49-F238E27FC236}">
                  <a16:creationId xmlns:a16="http://schemas.microsoft.com/office/drawing/2014/main" id="{CA1ED7D1-8D7C-4290-B1FA-0F06D159224D}"/>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Rectangle 13">
              <a:extLst>
                <a:ext uri="{FF2B5EF4-FFF2-40B4-BE49-F238E27FC236}">
                  <a16:creationId xmlns:a16="http://schemas.microsoft.com/office/drawing/2014/main" id="{6A6F4846-AD63-4FE9-9699-175716735681}"/>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Rectangle 14">
              <a:extLst>
                <a:ext uri="{FF2B5EF4-FFF2-40B4-BE49-F238E27FC236}">
                  <a16:creationId xmlns:a16="http://schemas.microsoft.com/office/drawing/2014/main" id="{B2932DD8-A12E-447B-85FB-551B30ED9086}"/>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15">
              <a:extLst>
                <a:ext uri="{FF2B5EF4-FFF2-40B4-BE49-F238E27FC236}">
                  <a16:creationId xmlns:a16="http://schemas.microsoft.com/office/drawing/2014/main" id="{0DB23DD4-5418-4DE5-9FD1-AA8F97F72107}"/>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16">
              <a:extLst>
                <a:ext uri="{FF2B5EF4-FFF2-40B4-BE49-F238E27FC236}">
                  <a16:creationId xmlns:a16="http://schemas.microsoft.com/office/drawing/2014/main" id="{ABC6CBE7-1E44-43FC-B749-BB0A1D7D1F10}"/>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17">
              <a:extLst>
                <a:ext uri="{FF2B5EF4-FFF2-40B4-BE49-F238E27FC236}">
                  <a16:creationId xmlns:a16="http://schemas.microsoft.com/office/drawing/2014/main" id="{A3DFD75B-99BF-416A-A9B6-FA351049D8BA}"/>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Rectangle 18">
              <a:extLst>
                <a:ext uri="{FF2B5EF4-FFF2-40B4-BE49-F238E27FC236}">
                  <a16:creationId xmlns:a16="http://schemas.microsoft.com/office/drawing/2014/main" id="{C7FAC788-F2A7-4372-AC8F-D3C9D0310504}"/>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Rectangle 19">
              <a:extLst>
                <a:ext uri="{FF2B5EF4-FFF2-40B4-BE49-F238E27FC236}">
                  <a16:creationId xmlns:a16="http://schemas.microsoft.com/office/drawing/2014/main" id="{128EF471-ECEF-4096-8F7B-A1E5776F0513}"/>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20">
              <a:extLst>
                <a:ext uri="{FF2B5EF4-FFF2-40B4-BE49-F238E27FC236}">
                  <a16:creationId xmlns:a16="http://schemas.microsoft.com/office/drawing/2014/main" id="{E629E430-ED44-448E-9B46-6F38FC55F37D}"/>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Rectangle 21">
              <a:extLst>
                <a:ext uri="{FF2B5EF4-FFF2-40B4-BE49-F238E27FC236}">
                  <a16:creationId xmlns:a16="http://schemas.microsoft.com/office/drawing/2014/main" id="{1073211C-25D5-4D6F-875A-D5ACA858488F}"/>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Rectangle 22">
              <a:extLst>
                <a:ext uri="{FF2B5EF4-FFF2-40B4-BE49-F238E27FC236}">
                  <a16:creationId xmlns:a16="http://schemas.microsoft.com/office/drawing/2014/main" id="{DEAA6F57-CBE0-44F5-AF31-36C479E4E109}"/>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23">
              <a:extLst>
                <a:ext uri="{FF2B5EF4-FFF2-40B4-BE49-F238E27FC236}">
                  <a16:creationId xmlns:a16="http://schemas.microsoft.com/office/drawing/2014/main" id="{DD9DD6A8-BA46-4A50-9661-AEBA7C71633E}"/>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Rectangle 24">
              <a:extLst>
                <a:ext uri="{FF2B5EF4-FFF2-40B4-BE49-F238E27FC236}">
                  <a16:creationId xmlns:a16="http://schemas.microsoft.com/office/drawing/2014/main" id="{B0F89A57-E5DB-4190-B6FC-D1407D95E4D7}"/>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Rectangle 25">
              <a:extLst>
                <a:ext uri="{FF2B5EF4-FFF2-40B4-BE49-F238E27FC236}">
                  <a16:creationId xmlns:a16="http://schemas.microsoft.com/office/drawing/2014/main" id="{E2D989B0-CDED-4FA1-B5C9-887F5CE866D2}"/>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Oval 26">
              <a:extLst>
                <a:ext uri="{FF2B5EF4-FFF2-40B4-BE49-F238E27FC236}">
                  <a16:creationId xmlns:a16="http://schemas.microsoft.com/office/drawing/2014/main" id="{7F1A0009-5881-42B5-89EF-E140C464D6D0}"/>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27">
              <a:extLst>
                <a:ext uri="{FF2B5EF4-FFF2-40B4-BE49-F238E27FC236}">
                  <a16:creationId xmlns:a16="http://schemas.microsoft.com/office/drawing/2014/main" id="{81C26FA5-96D2-4948-9F05-31759D174C82}"/>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28">
              <a:extLst>
                <a:ext uri="{FF2B5EF4-FFF2-40B4-BE49-F238E27FC236}">
                  <a16:creationId xmlns:a16="http://schemas.microsoft.com/office/drawing/2014/main" id="{9318EDDA-766B-4E59-938E-3430CD465698}"/>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Rectangle 29">
              <a:extLst>
                <a:ext uri="{FF2B5EF4-FFF2-40B4-BE49-F238E27FC236}">
                  <a16:creationId xmlns:a16="http://schemas.microsoft.com/office/drawing/2014/main" id="{E7A5193E-F8DD-4672-98BD-00E9E7100D03}"/>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Rectangle 30">
              <a:extLst>
                <a:ext uri="{FF2B5EF4-FFF2-40B4-BE49-F238E27FC236}">
                  <a16:creationId xmlns:a16="http://schemas.microsoft.com/office/drawing/2014/main" id="{8CA4936D-D321-4D6F-AF18-92154835B85D}"/>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Rectangle 31">
              <a:extLst>
                <a:ext uri="{FF2B5EF4-FFF2-40B4-BE49-F238E27FC236}">
                  <a16:creationId xmlns:a16="http://schemas.microsoft.com/office/drawing/2014/main" id="{6937EE7C-6A68-46E5-B8C2-703764B2D8AB}"/>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Rectangle 32">
              <a:extLst>
                <a:ext uri="{FF2B5EF4-FFF2-40B4-BE49-F238E27FC236}">
                  <a16:creationId xmlns:a16="http://schemas.microsoft.com/office/drawing/2014/main" id="{B1D8A43C-FB32-401C-AFEC-C4876529FB48}"/>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Rectangle 33">
              <a:extLst>
                <a:ext uri="{FF2B5EF4-FFF2-40B4-BE49-F238E27FC236}">
                  <a16:creationId xmlns:a16="http://schemas.microsoft.com/office/drawing/2014/main" id="{013BF5E0-D4B1-40B0-A70F-2BEDC176B8BF}"/>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Rectangle 34">
              <a:extLst>
                <a:ext uri="{FF2B5EF4-FFF2-40B4-BE49-F238E27FC236}">
                  <a16:creationId xmlns:a16="http://schemas.microsoft.com/office/drawing/2014/main" id="{8AD9E4BD-F05E-404E-9B76-D627A5A20223}"/>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Rectangle 35">
              <a:extLst>
                <a:ext uri="{FF2B5EF4-FFF2-40B4-BE49-F238E27FC236}">
                  <a16:creationId xmlns:a16="http://schemas.microsoft.com/office/drawing/2014/main" id="{FD1CF563-0B29-40B0-9D44-8F96C4C3E8C4}"/>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Rectangle 36">
              <a:extLst>
                <a:ext uri="{FF2B5EF4-FFF2-40B4-BE49-F238E27FC236}">
                  <a16:creationId xmlns:a16="http://schemas.microsoft.com/office/drawing/2014/main" id="{5631E34F-0656-4FBF-88AD-40FEA537CAFE}"/>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Oval 37">
              <a:extLst>
                <a:ext uri="{FF2B5EF4-FFF2-40B4-BE49-F238E27FC236}">
                  <a16:creationId xmlns:a16="http://schemas.microsoft.com/office/drawing/2014/main" id="{3D85F3D0-0229-4E34-BA98-E0B923996A04}"/>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0" name="Group 4">
            <a:extLst>
              <a:ext uri="{FF2B5EF4-FFF2-40B4-BE49-F238E27FC236}">
                <a16:creationId xmlns:a16="http://schemas.microsoft.com/office/drawing/2014/main" id="{70212010-1947-47FA-A183-7681271FD7A6}"/>
              </a:ext>
            </a:extLst>
          </p:cNvPr>
          <p:cNvGrpSpPr>
            <a:grpSpLocks noChangeAspect="1"/>
          </p:cNvGrpSpPr>
          <p:nvPr/>
        </p:nvGrpSpPr>
        <p:grpSpPr bwMode="auto">
          <a:xfrm>
            <a:off x="10868657" y="2272773"/>
            <a:ext cx="504870" cy="458505"/>
            <a:chOff x="4615" y="71"/>
            <a:chExt cx="588" cy="534"/>
          </a:xfrm>
          <a:solidFill>
            <a:schemeClr val="bg1"/>
          </a:solidFill>
        </p:grpSpPr>
        <p:sp>
          <p:nvSpPr>
            <p:cNvPr id="631" name="Freeform 5">
              <a:extLst>
                <a:ext uri="{FF2B5EF4-FFF2-40B4-BE49-F238E27FC236}">
                  <a16:creationId xmlns:a16="http://schemas.microsoft.com/office/drawing/2014/main" id="{4A2BBADD-2868-4DB9-9053-1A4620062D95}"/>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6">
              <a:extLst>
                <a:ext uri="{FF2B5EF4-FFF2-40B4-BE49-F238E27FC236}">
                  <a16:creationId xmlns:a16="http://schemas.microsoft.com/office/drawing/2014/main" id="{19EFD6EE-6490-4D4B-BE26-340112801D90}"/>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Rectangle 7">
              <a:extLst>
                <a:ext uri="{FF2B5EF4-FFF2-40B4-BE49-F238E27FC236}">
                  <a16:creationId xmlns:a16="http://schemas.microsoft.com/office/drawing/2014/main" id="{9AE488E7-5D96-4935-81A8-E6BDBB721801}"/>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Rectangle 8">
              <a:extLst>
                <a:ext uri="{FF2B5EF4-FFF2-40B4-BE49-F238E27FC236}">
                  <a16:creationId xmlns:a16="http://schemas.microsoft.com/office/drawing/2014/main" id="{493754DC-382B-41CE-A17C-DCA4DBEF27CC}"/>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Rectangle 9">
              <a:extLst>
                <a:ext uri="{FF2B5EF4-FFF2-40B4-BE49-F238E27FC236}">
                  <a16:creationId xmlns:a16="http://schemas.microsoft.com/office/drawing/2014/main" id="{4284A714-D86B-4977-A356-A04E6A4A37B9}"/>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Rectangle 10">
              <a:extLst>
                <a:ext uri="{FF2B5EF4-FFF2-40B4-BE49-F238E27FC236}">
                  <a16:creationId xmlns:a16="http://schemas.microsoft.com/office/drawing/2014/main" id="{055CD452-E9A8-4892-8B4E-DCD5521CCAC6}"/>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11">
              <a:extLst>
                <a:ext uri="{FF2B5EF4-FFF2-40B4-BE49-F238E27FC236}">
                  <a16:creationId xmlns:a16="http://schemas.microsoft.com/office/drawing/2014/main" id="{A2FA03E6-9DC3-4E0E-83CA-5A27B4080F92}"/>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12">
              <a:extLst>
                <a:ext uri="{FF2B5EF4-FFF2-40B4-BE49-F238E27FC236}">
                  <a16:creationId xmlns:a16="http://schemas.microsoft.com/office/drawing/2014/main" id="{3E32365F-1C78-4E6C-9133-095F31F5188D}"/>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13">
              <a:extLst>
                <a:ext uri="{FF2B5EF4-FFF2-40B4-BE49-F238E27FC236}">
                  <a16:creationId xmlns:a16="http://schemas.microsoft.com/office/drawing/2014/main" id="{3DFF6388-096F-46E6-922E-5CA6CFFC6EC2}"/>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Rectangle 14">
              <a:extLst>
                <a:ext uri="{FF2B5EF4-FFF2-40B4-BE49-F238E27FC236}">
                  <a16:creationId xmlns:a16="http://schemas.microsoft.com/office/drawing/2014/main" id="{190F17BE-98CF-43C1-ACE9-DFE91CC3ACD6}"/>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Oval 15">
              <a:extLst>
                <a:ext uri="{FF2B5EF4-FFF2-40B4-BE49-F238E27FC236}">
                  <a16:creationId xmlns:a16="http://schemas.microsoft.com/office/drawing/2014/main" id="{12995CA7-FDE2-496D-AEE3-270D9C3E9A3C}"/>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16">
              <a:extLst>
                <a:ext uri="{FF2B5EF4-FFF2-40B4-BE49-F238E27FC236}">
                  <a16:creationId xmlns:a16="http://schemas.microsoft.com/office/drawing/2014/main" id="{63AA9B19-65AB-4FEB-BF03-14BDAC2E5A17}"/>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17">
              <a:extLst>
                <a:ext uri="{FF2B5EF4-FFF2-40B4-BE49-F238E27FC236}">
                  <a16:creationId xmlns:a16="http://schemas.microsoft.com/office/drawing/2014/main" id="{8EB3DD72-D333-4D0A-8A82-BDE000ADE50C}"/>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18">
              <a:extLst>
                <a:ext uri="{FF2B5EF4-FFF2-40B4-BE49-F238E27FC236}">
                  <a16:creationId xmlns:a16="http://schemas.microsoft.com/office/drawing/2014/main" id="{94ADAB5F-AD8A-4030-9D49-5BC46E0FF56E}"/>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Rectangle 19">
              <a:extLst>
                <a:ext uri="{FF2B5EF4-FFF2-40B4-BE49-F238E27FC236}">
                  <a16:creationId xmlns:a16="http://schemas.microsoft.com/office/drawing/2014/main" id="{DD1F701E-A26C-45E0-99E8-7FFC6FD902EA}"/>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20">
              <a:extLst>
                <a:ext uri="{FF2B5EF4-FFF2-40B4-BE49-F238E27FC236}">
                  <a16:creationId xmlns:a16="http://schemas.microsoft.com/office/drawing/2014/main" id="{AA3B8BDF-B224-4632-9792-17F51EE93D43}"/>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Rectangle 21">
              <a:extLst>
                <a:ext uri="{FF2B5EF4-FFF2-40B4-BE49-F238E27FC236}">
                  <a16:creationId xmlns:a16="http://schemas.microsoft.com/office/drawing/2014/main" id="{216B6275-4200-495C-9996-CA09B435BFEE}"/>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22">
              <a:extLst>
                <a:ext uri="{FF2B5EF4-FFF2-40B4-BE49-F238E27FC236}">
                  <a16:creationId xmlns:a16="http://schemas.microsoft.com/office/drawing/2014/main" id="{C696A8D8-9551-46E0-A3C6-EF51CB151A54}"/>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Rectangle 23">
              <a:extLst>
                <a:ext uri="{FF2B5EF4-FFF2-40B4-BE49-F238E27FC236}">
                  <a16:creationId xmlns:a16="http://schemas.microsoft.com/office/drawing/2014/main" id="{C83A9C19-967B-4796-83A9-925E651088E1}"/>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24">
              <a:extLst>
                <a:ext uri="{FF2B5EF4-FFF2-40B4-BE49-F238E27FC236}">
                  <a16:creationId xmlns:a16="http://schemas.microsoft.com/office/drawing/2014/main" id="{AC1A7213-557B-4608-B0E9-6B594546BC3D}"/>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Rectangle 25">
              <a:extLst>
                <a:ext uri="{FF2B5EF4-FFF2-40B4-BE49-F238E27FC236}">
                  <a16:creationId xmlns:a16="http://schemas.microsoft.com/office/drawing/2014/main" id="{CBF3C836-A43B-4D79-B428-4D0A4DD93BE3}"/>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Oval 26">
              <a:extLst>
                <a:ext uri="{FF2B5EF4-FFF2-40B4-BE49-F238E27FC236}">
                  <a16:creationId xmlns:a16="http://schemas.microsoft.com/office/drawing/2014/main" id="{1F4ACE04-79AB-4AA2-9607-C3E9BFA4E9AB}"/>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27">
              <a:extLst>
                <a:ext uri="{FF2B5EF4-FFF2-40B4-BE49-F238E27FC236}">
                  <a16:creationId xmlns:a16="http://schemas.microsoft.com/office/drawing/2014/main" id="{C656916B-B14B-402C-8B18-5D4BD80BF7E5}"/>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28">
              <a:extLst>
                <a:ext uri="{FF2B5EF4-FFF2-40B4-BE49-F238E27FC236}">
                  <a16:creationId xmlns:a16="http://schemas.microsoft.com/office/drawing/2014/main" id="{FC39948D-0F56-4CC9-A371-F00901E47846}"/>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Rectangle 29">
              <a:extLst>
                <a:ext uri="{FF2B5EF4-FFF2-40B4-BE49-F238E27FC236}">
                  <a16:creationId xmlns:a16="http://schemas.microsoft.com/office/drawing/2014/main" id="{73C5629D-F094-4A0A-9B01-6E27F345B214}"/>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30">
              <a:extLst>
                <a:ext uri="{FF2B5EF4-FFF2-40B4-BE49-F238E27FC236}">
                  <a16:creationId xmlns:a16="http://schemas.microsoft.com/office/drawing/2014/main" id="{7556C835-4789-43B8-B91D-B7D4237D5E48}"/>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Rectangle 31">
              <a:extLst>
                <a:ext uri="{FF2B5EF4-FFF2-40B4-BE49-F238E27FC236}">
                  <a16:creationId xmlns:a16="http://schemas.microsoft.com/office/drawing/2014/main" id="{D2FECB20-54D1-4EF5-AE1D-82CAE7061F18}"/>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32">
              <a:extLst>
                <a:ext uri="{FF2B5EF4-FFF2-40B4-BE49-F238E27FC236}">
                  <a16:creationId xmlns:a16="http://schemas.microsoft.com/office/drawing/2014/main" id="{51E004BA-D253-44C9-BA6B-2461F6775EF9}"/>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33">
              <a:extLst>
                <a:ext uri="{FF2B5EF4-FFF2-40B4-BE49-F238E27FC236}">
                  <a16:creationId xmlns:a16="http://schemas.microsoft.com/office/drawing/2014/main" id="{5ADFF2F5-40DC-4325-81CF-E5A5F3ACB820}"/>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Rectangle 34">
              <a:extLst>
                <a:ext uri="{FF2B5EF4-FFF2-40B4-BE49-F238E27FC236}">
                  <a16:creationId xmlns:a16="http://schemas.microsoft.com/office/drawing/2014/main" id="{281DB164-F9C1-44B8-9F0B-4A8A5CE443B5}"/>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Rectangle 35">
              <a:extLst>
                <a:ext uri="{FF2B5EF4-FFF2-40B4-BE49-F238E27FC236}">
                  <a16:creationId xmlns:a16="http://schemas.microsoft.com/office/drawing/2014/main" id="{EFC3D3A0-073C-4082-B580-DD563ED67724}"/>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Rectangle 36">
              <a:extLst>
                <a:ext uri="{FF2B5EF4-FFF2-40B4-BE49-F238E27FC236}">
                  <a16:creationId xmlns:a16="http://schemas.microsoft.com/office/drawing/2014/main" id="{7B2D2330-AF19-44FA-B879-2939048F7264}"/>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Oval 37">
              <a:extLst>
                <a:ext uri="{FF2B5EF4-FFF2-40B4-BE49-F238E27FC236}">
                  <a16:creationId xmlns:a16="http://schemas.microsoft.com/office/drawing/2014/main" id="{0CB2773B-B13F-4F5B-889D-D1C106CCA0E3}"/>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64" name="Oval 663">
            <a:extLst>
              <a:ext uri="{FF2B5EF4-FFF2-40B4-BE49-F238E27FC236}">
                <a16:creationId xmlns:a16="http://schemas.microsoft.com/office/drawing/2014/main" id="{EC4307E0-B70B-44E3-82B9-A932F62603DF}"/>
              </a:ext>
            </a:extLst>
          </p:cNvPr>
          <p:cNvSpPr>
            <a:spLocks noChangeAspect="1"/>
          </p:cNvSpPr>
          <p:nvPr/>
        </p:nvSpPr>
        <p:spPr bwMode="gray">
          <a:xfrm>
            <a:off x="5229746" y="3949766"/>
            <a:ext cx="821498" cy="82149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5" name="Oval 664">
            <a:extLst>
              <a:ext uri="{FF2B5EF4-FFF2-40B4-BE49-F238E27FC236}">
                <a16:creationId xmlns:a16="http://schemas.microsoft.com/office/drawing/2014/main" id="{495E8F41-71A3-4589-BBB0-829FF71ED10F}"/>
              </a:ext>
            </a:extLst>
          </p:cNvPr>
          <p:cNvSpPr>
            <a:spLocks noChangeAspect="1"/>
          </p:cNvSpPr>
          <p:nvPr/>
        </p:nvSpPr>
        <p:spPr bwMode="gray">
          <a:xfrm>
            <a:off x="6325865" y="3949766"/>
            <a:ext cx="821498" cy="82149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6" name="Oval 665">
            <a:extLst>
              <a:ext uri="{FF2B5EF4-FFF2-40B4-BE49-F238E27FC236}">
                <a16:creationId xmlns:a16="http://schemas.microsoft.com/office/drawing/2014/main" id="{F176360E-18AC-4BB3-B7BD-CD4AC433AC09}"/>
              </a:ext>
            </a:extLst>
          </p:cNvPr>
          <p:cNvSpPr>
            <a:spLocks noChangeAspect="1"/>
          </p:cNvSpPr>
          <p:nvPr/>
        </p:nvSpPr>
        <p:spPr bwMode="gray">
          <a:xfrm>
            <a:off x="7421984" y="3949766"/>
            <a:ext cx="821498" cy="82149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7" name="Oval 666">
            <a:extLst>
              <a:ext uri="{FF2B5EF4-FFF2-40B4-BE49-F238E27FC236}">
                <a16:creationId xmlns:a16="http://schemas.microsoft.com/office/drawing/2014/main" id="{F2E06228-09B9-494D-B3B6-364754E482A0}"/>
              </a:ext>
            </a:extLst>
          </p:cNvPr>
          <p:cNvSpPr>
            <a:spLocks noChangeAspect="1"/>
          </p:cNvSpPr>
          <p:nvPr/>
        </p:nvSpPr>
        <p:spPr bwMode="gray">
          <a:xfrm>
            <a:off x="8518103" y="3949766"/>
            <a:ext cx="821498" cy="82149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8" name="Oval 667">
            <a:extLst>
              <a:ext uri="{FF2B5EF4-FFF2-40B4-BE49-F238E27FC236}">
                <a16:creationId xmlns:a16="http://schemas.microsoft.com/office/drawing/2014/main" id="{F4544BD6-4DED-47AD-A933-7CE0CFE8FD6A}"/>
              </a:ext>
            </a:extLst>
          </p:cNvPr>
          <p:cNvSpPr>
            <a:spLocks noChangeAspect="1"/>
          </p:cNvSpPr>
          <p:nvPr/>
        </p:nvSpPr>
        <p:spPr bwMode="gray">
          <a:xfrm>
            <a:off x="9614222" y="3949766"/>
            <a:ext cx="821498" cy="82149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9" name="Oval 668">
            <a:extLst>
              <a:ext uri="{FF2B5EF4-FFF2-40B4-BE49-F238E27FC236}">
                <a16:creationId xmlns:a16="http://schemas.microsoft.com/office/drawing/2014/main" id="{5FACD07E-11C6-4D10-899A-8DCCEE690E60}"/>
              </a:ext>
            </a:extLst>
          </p:cNvPr>
          <p:cNvSpPr>
            <a:spLocks noChangeAspect="1"/>
          </p:cNvSpPr>
          <p:nvPr/>
        </p:nvSpPr>
        <p:spPr bwMode="gray">
          <a:xfrm>
            <a:off x="10710343" y="3949766"/>
            <a:ext cx="821498" cy="82149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0" name="Group 4">
            <a:extLst>
              <a:ext uri="{FF2B5EF4-FFF2-40B4-BE49-F238E27FC236}">
                <a16:creationId xmlns:a16="http://schemas.microsoft.com/office/drawing/2014/main" id="{1A88EA32-8E88-49B8-8280-62BD7762F7F0}"/>
              </a:ext>
            </a:extLst>
          </p:cNvPr>
          <p:cNvGrpSpPr>
            <a:grpSpLocks noChangeAspect="1"/>
          </p:cNvGrpSpPr>
          <p:nvPr/>
        </p:nvGrpSpPr>
        <p:grpSpPr bwMode="auto">
          <a:xfrm>
            <a:off x="5388060" y="4131262"/>
            <a:ext cx="504870" cy="458505"/>
            <a:chOff x="4615" y="71"/>
            <a:chExt cx="588" cy="534"/>
          </a:xfrm>
          <a:solidFill>
            <a:schemeClr val="accent4"/>
          </a:solidFill>
        </p:grpSpPr>
        <p:sp>
          <p:nvSpPr>
            <p:cNvPr id="671" name="Freeform 5">
              <a:extLst>
                <a:ext uri="{FF2B5EF4-FFF2-40B4-BE49-F238E27FC236}">
                  <a16:creationId xmlns:a16="http://schemas.microsoft.com/office/drawing/2014/main" id="{A27E461F-97C3-4DFB-B102-0949BC26CDCA}"/>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6">
              <a:extLst>
                <a:ext uri="{FF2B5EF4-FFF2-40B4-BE49-F238E27FC236}">
                  <a16:creationId xmlns:a16="http://schemas.microsoft.com/office/drawing/2014/main" id="{0A63963C-AAED-404A-9E13-A020E04645BA}"/>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Rectangle 7">
              <a:extLst>
                <a:ext uri="{FF2B5EF4-FFF2-40B4-BE49-F238E27FC236}">
                  <a16:creationId xmlns:a16="http://schemas.microsoft.com/office/drawing/2014/main" id="{7D01132C-E1E4-4927-A468-1D1C4EBF34C0}"/>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Rectangle 8">
              <a:extLst>
                <a:ext uri="{FF2B5EF4-FFF2-40B4-BE49-F238E27FC236}">
                  <a16:creationId xmlns:a16="http://schemas.microsoft.com/office/drawing/2014/main" id="{1957D2EF-DA9F-4B0E-816B-5F47114843B7}"/>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Rectangle 9">
              <a:extLst>
                <a:ext uri="{FF2B5EF4-FFF2-40B4-BE49-F238E27FC236}">
                  <a16:creationId xmlns:a16="http://schemas.microsoft.com/office/drawing/2014/main" id="{BDA924BA-9940-4DFC-B101-C6E8659AFE7D}"/>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Rectangle 10">
              <a:extLst>
                <a:ext uri="{FF2B5EF4-FFF2-40B4-BE49-F238E27FC236}">
                  <a16:creationId xmlns:a16="http://schemas.microsoft.com/office/drawing/2014/main" id="{CBAA0EE5-3CC4-4B84-9889-D02AF7F0B3F1}"/>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Rectangle 11">
              <a:extLst>
                <a:ext uri="{FF2B5EF4-FFF2-40B4-BE49-F238E27FC236}">
                  <a16:creationId xmlns:a16="http://schemas.microsoft.com/office/drawing/2014/main" id="{01511273-ED19-4672-ADDF-71229B51F44D}"/>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Rectangle 12">
              <a:extLst>
                <a:ext uri="{FF2B5EF4-FFF2-40B4-BE49-F238E27FC236}">
                  <a16:creationId xmlns:a16="http://schemas.microsoft.com/office/drawing/2014/main" id="{4DC04B14-6D49-41DF-B622-636CD9003DB2}"/>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Rectangle 13">
              <a:extLst>
                <a:ext uri="{FF2B5EF4-FFF2-40B4-BE49-F238E27FC236}">
                  <a16:creationId xmlns:a16="http://schemas.microsoft.com/office/drawing/2014/main" id="{1791FD4B-6384-403B-BE00-2BDCB83433D2}"/>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Rectangle 14">
              <a:extLst>
                <a:ext uri="{FF2B5EF4-FFF2-40B4-BE49-F238E27FC236}">
                  <a16:creationId xmlns:a16="http://schemas.microsoft.com/office/drawing/2014/main" id="{DFFD3A4B-4D2A-4D8F-A394-E8E7CD78CD5B}"/>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Oval 15">
              <a:extLst>
                <a:ext uri="{FF2B5EF4-FFF2-40B4-BE49-F238E27FC236}">
                  <a16:creationId xmlns:a16="http://schemas.microsoft.com/office/drawing/2014/main" id="{75E20351-4F2B-49BF-858D-61B45D8F80F1}"/>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16">
              <a:extLst>
                <a:ext uri="{FF2B5EF4-FFF2-40B4-BE49-F238E27FC236}">
                  <a16:creationId xmlns:a16="http://schemas.microsoft.com/office/drawing/2014/main" id="{4E5620E1-47FD-4B81-BFAA-E925EDE0BF6C}"/>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17">
              <a:extLst>
                <a:ext uri="{FF2B5EF4-FFF2-40B4-BE49-F238E27FC236}">
                  <a16:creationId xmlns:a16="http://schemas.microsoft.com/office/drawing/2014/main" id="{EEBD3F35-DD62-41F5-AA2A-6DFF0D3539F1}"/>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Rectangle 18">
              <a:extLst>
                <a:ext uri="{FF2B5EF4-FFF2-40B4-BE49-F238E27FC236}">
                  <a16:creationId xmlns:a16="http://schemas.microsoft.com/office/drawing/2014/main" id="{5D6C4158-50F1-463C-9497-FD107CFD3918}"/>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Rectangle 19">
              <a:extLst>
                <a:ext uri="{FF2B5EF4-FFF2-40B4-BE49-F238E27FC236}">
                  <a16:creationId xmlns:a16="http://schemas.microsoft.com/office/drawing/2014/main" id="{93EAC3D8-30FB-4AEA-AD73-9EDB6E9323BC}"/>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Rectangle 20">
              <a:extLst>
                <a:ext uri="{FF2B5EF4-FFF2-40B4-BE49-F238E27FC236}">
                  <a16:creationId xmlns:a16="http://schemas.microsoft.com/office/drawing/2014/main" id="{0E6A58EA-BAC0-4B4F-90DC-E6E4E7ED1319}"/>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Rectangle 21">
              <a:extLst>
                <a:ext uri="{FF2B5EF4-FFF2-40B4-BE49-F238E27FC236}">
                  <a16:creationId xmlns:a16="http://schemas.microsoft.com/office/drawing/2014/main" id="{7F3306FB-7841-4C80-AC22-82F401D4879B}"/>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22">
              <a:extLst>
                <a:ext uri="{FF2B5EF4-FFF2-40B4-BE49-F238E27FC236}">
                  <a16:creationId xmlns:a16="http://schemas.microsoft.com/office/drawing/2014/main" id="{C109F4F7-64E0-47AD-94A7-B393C53C445C}"/>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Rectangle 23">
              <a:extLst>
                <a:ext uri="{FF2B5EF4-FFF2-40B4-BE49-F238E27FC236}">
                  <a16:creationId xmlns:a16="http://schemas.microsoft.com/office/drawing/2014/main" id="{4FA85234-93D2-40FE-90EF-A354EB7DB6B3}"/>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Rectangle 24">
              <a:extLst>
                <a:ext uri="{FF2B5EF4-FFF2-40B4-BE49-F238E27FC236}">
                  <a16:creationId xmlns:a16="http://schemas.microsoft.com/office/drawing/2014/main" id="{AD83A8E5-BEA3-41A4-8856-C8C37B2B8E77}"/>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Rectangle 25">
              <a:extLst>
                <a:ext uri="{FF2B5EF4-FFF2-40B4-BE49-F238E27FC236}">
                  <a16:creationId xmlns:a16="http://schemas.microsoft.com/office/drawing/2014/main" id="{889F0186-DF57-4175-8165-E9D46ECCE13A}"/>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Oval 26">
              <a:extLst>
                <a:ext uri="{FF2B5EF4-FFF2-40B4-BE49-F238E27FC236}">
                  <a16:creationId xmlns:a16="http://schemas.microsoft.com/office/drawing/2014/main" id="{640D687A-9B04-4D9D-B15C-D11D897A7E42}"/>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27">
              <a:extLst>
                <a:ext uri="{FF2B5EF4-FFF2-40B4-BE49-F238E27FC236}">
                  <a16:creationId xmlns:a16="http://schemas.microsoft.com/office/drawing/2014/main" id="{8AA69237-5918-4047-B934-22E8D182B89E}"/>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28">
              <a:extLst>
                <a:ext uri="{FF2B5EF4-FFF2-40B4-BE49-F238E27FC236}">
                  <a16:creationId xmlns:a16="http://schemas.microsoft.com/office/drawing/2014/main" id="{7A35FB07-1562-46B5-B6BC-CDE1C20E0DAA}"/>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29">
              <a:extLst>
                <a:ext uri="{FF2B5EF4-FFF2-40B4-BE49-F238E27FC236}">
                  <a16:creationId xmlns:a16="http://schemas.microsoft.com/office/drawing/2014/main" id="{B2E6EE81-A1CA-485B-9FD2-E7F4B63B74E5}"/>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30">
              <a:extLst>
                <a:ext uri="{FF2B5EF4-FFF2-40B4-BE49-F238E27FC236}">
                  <a16:creationId xmlns:a16="http://schemas.microsoft.com/office/drawing/2014/main" id="{20EC44C2-1A26-4B3B-BD1F-B339CDF421D0}"/>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Rectangle 31">
              <a:extLst>
                <a:ext uri="{FF2B5EF4-FFF2-40B4-BE49-F238E27FC236}">
                  <a16:creationId xmlns:a16="http://schemas.microsoft.com/office/drawing/2014/main" id="{0442EC89-E538-4F8A-8A6E-4892D1428D92}"/>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Rectangle 32">
              <a:extLst>
                <a:ext uri="{FF2B5EF4-FFF2-40B4-BE49-F238E27FC236}">
                  <a16:creationId xmlns:a16="http://schemas.microsoft.com/office/drawing/2014/main" id="{B9BAD322-25D5-4D5B-961A-F1D95094A67F}"/>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Rectangle 33">
              <a:extLst>
                <a:ext uri="{FF2B5EF4-FFF2-40B4-BE49-F238E27FC236}">
                  <a16:creationId xmlns:a16="http://schemas.microsoft.com/office/drawing/2014/main" id="{8B49F6EE-BE92-44B9-882C-6E8D848C339D}"/>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Rectangle 34">
              <a:extLst>
                <a:ext uri="{FF2B5EF4-FFF2-40B4-BE49-F238E27FC236}">
                  <a16:creationId xmlns:a16="http://schemas.microsoft.com/office/drawing/2014/main" id="{7C4D3FBD-3423-49FF-858C-5F3FA95C4538}"/>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Rectangle 35">
              <a:extLst>
                <a:ext uri="{FF2B5EF4-FFF2-40B4-BE49-F238E27FC236}">
                  <a16:creationId xmlns:a16="http://schemas.microsoft.com/office/drawing/2014/main" id="{36AD6E93-C806-4C85-8F39-CA4B6FDF1991}"/>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Rectangle 36">
              <a:extLst>
                <a:ext uri="{FF2B5EF4-FFF2-40B4-BE49-F238E27FC236}">
                  <a16:creationId xmlns:a16="http://schemas.microsoft.com/office/drawing/2014/main" id="{6E656490-40B0-43D3-8669-C2FF0452B7DC}"/>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Oval 37">
              <a:extLst>
                <a:ext uri="{FF2B5EF4-FFF2-40B4-BE49-F238E27FC236}">
                  <a16:creationId xmlns:a16="http://schemas.microsoft.com/office/drawing/2014/main" id="{72172A6C-E5FA-4755-A5F7-122088A55432}"/>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4" name="Group 4">
            <a:extLst>
              <a:ext uri="{FF2B5EF4-FFF2-40B4-BE49-F238E27FC236}">
                <a16:creationId xmlns:a16="http://schemas.microsoft.com/office/drawing/2014/main" id="{B6095E3B-B860-497A-A411-ED8CB2ABEBAB}"/>
              </a:ext>
            </a:extLst>
          </p:cNvPr>
          <p:cNvGrpSpPr>
            <a:grpSpLocks noChangeAspect="1"/>
          </p:cNvGrpSpPr>
          <p:nvPr/>
        </p:nvGrpSpPr>
        <p:grpSpPr bwMode="auto">
          <a:xfrm>
            <a:off x="6484179" y="4131262"/>
            <a:ext cx="504870" cy="458505"/>
            <a:chOff x="4615" y="71"/>
            <a:chExt cx="588" cy="534"/>
          </a:xfrm>
          <a:solidFill>
            <a:schemeClr val="accent6"/>
          </a:solidFill>
        </p:grpSpPr>
        <p:sp>
          <p:nvSpPr>
            <p:cNvPr id="705" name="Freeform 5">
              <a:extLst>
                <a:ext uri="{FF2B5EF4-FFF2-40B4-BE49-F238E27FC236}">
                  <a16:creationId xmlns:a16="http://schemas.microsoft.com/office/drawing/2014/main" id="{6C0C2ADE-944D-4F59-BE64-23D3678F3EEF}"/>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6">
              <a:extLst>
                <a:ext uri="{FF2B5EF4-FFF2-40B4-BE49-F238E27FC236}">
                  <a16:creationId xmlns:a16="http://schemas.microsoft.com/office/drawing/2014/main" id="{5159EF16-2257-46AA-9A4E-97035DC413C5}"/>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Rectangle 7">
              <a:extLst>
                <a:ext uri="{FF2B5EF4-FFF2-40B4-BE49-F238E27FC236}">
                  <a16:creationId xmlns:a16="http://schemas.microsoft.com/office/drawing/2014/main" id="{495A1FEF-7D4F-4831-AB70-B9582B788FB9}"/>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8">
              <a:extLst>
                <a:ext uri="{FF2B5EF4-FFF2-40B4-BE49-F238E27FC236}">
                  <a16:creationId xmlns:a16="http://schemas.microsoft.com/office/drawing/2014/main" id="{F20CF1FC-1B6F-410C-A960-A097FEEFC219}"/>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Rectangle 9">
              <a:extLst>
                <a:ext uri="{FF2B5EF4-FFF2-40B4-BE49-F238E27FC236}">
                  <a16:creationId xmlns:a16="http://schemas.microsoft.com/office/drawing/2014/main" id="{225F0310-7632-4D06-8F56-09732799EA33}"/>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Rectangle 10">
              <a:extLst>
                <a:ext uri="{FF2B5EF4-FFF2-40B4-BE49-F238E27FC236}">
                  <a16:creationId xmlns:a16="http://schemas.microsoft.com/office/drawing/2014/main" id="{0A5EF11E-E923-4C88-84F7-E03C0DA39C34}"/>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11">
              <a:extLst>
                <a:ext uri="{FF2B5EF4-FFF2-40B4-BE49-F238E27FC236}">
                  <a16:creationId xmlns:a16="http://schemas.microsoft.com/office/drawing/2014/main" id="{68F5D155-1C4C-4017-8976-270E5B1EF7C1}"/>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Rectangle 12">
              <a:extLst>
                <a:ext uri="{FF2B5EF4-FFF2-40B4-BE49-F238E27FC236}">
                  <a16:creationId xmlns:a16="http://schemas.microsoft.com/office/drawing/2014/main" id="{4CA0859B-0391-4207-A19D-2C3263B73D2F}"/>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13">
              <a:extLst>
                <a:ext uri="{FF2B5EF4-FFF2-40B4-BE49-F238E27FC236}">
                  <a16:creationId xmlns:a16="http://schemas.microsoft.com/office/drawing/2014/main" id="{D28084D8-A407-41FE-91CA-E2841EF51C14}"/>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Rectangle 14">
              <a:extLst>
                <a:ext uri="{FF2B5EF4-FFF2-40B4-BE49-F238E27FC236}">
                  <a16:creationId xmlns:a16="http://schemas.microsoft.com/office/drawing/2014/main" id="{3C32122A-6A21-436D-980F-0A43A83CE8EB}"/>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4" name="Oval 15">
              <a:extLst>
                <a:ext uri="{FF2B5EF4-FFF2-40B4-BE49-F238E27FC236}">
                  <a16:creationId xmlns:a16="http://schemas.microsoft.com/office/drawing/2014/main" id="{79C8B4FF-2A4D-436A-B297-E960F433F462}"/>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5" name="Freeform 16">
              <a:extLst>
                <a:ext uri="{FF2B5EF4-FFF2-40B4-BE49-F238E27FC236}">
                  <a16:creationId xmlns:a16="http://schemas.microsoft.com/office/drawing/2014/main" id="{C28724B2-E176-4095-A36E-C7685D6E47E2}"/>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6" name="Freeform 17">
              <a:extLst>
                <a:ext uri="{FF2B5EF4-FFF2-40B4-BE49-F238E27FC236}">
                  <a16:creationId xmlns:a16="http://schemas.microsoft.com/office/drawing/2014/main" id="{467B88FB-71A6-4A60-A682-6E0549C72132}"/>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7" name="Rectangle 18">
              <a:extLst>
                <a:ext uri="{FF2B5EF4-FFF2-40B4-BE49-F238E27FC236}">
                  <a16:creationId xmlns:a16="http://schemas.microsoft.com/office/drawing/2014/main" id="{709E738F-C103-49AF-A785-BD952878C1DC}"/>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8" name="Rectangle 19">
              <a:extLst>
                <a:ext uri="{FF2B5EF4-FFF2-40B4-BE49-F238E27FC236}">
                  <a16:creationId xmlns:a16="http://schemas.microsoft.com/office/drawing/2014/main" id="{FF8454D1-B842-4366-9E9D-9031EEC6D204}"/>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9" name="Rectangle 20">
              <a:extLst>
                <a:ext uri="{FF2B5EF4-FFF2-40B4-BE49-F238E27FC236}">
                  <a16:creationId xmlns:a16="http://schemas.microsoft.com/office/drawing/2014/main" id="{AF559AD4-10FA-4C49-9820-5241616B9161}"/>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0" name="Rectangle 21">
              <a:extLst>
                <a:ext uri="{FF2B5EF4-FFF2-40B4-BE49-F238E27FC236}">
                  <a16:creationId xmlns:a16="http://schemas.microsoft.com/office/drawing/2014/main" id="{4EE10746-C96A-4440-B7A8-8EE17764A4CF}"/>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1" name="Rectangle 22">
              <a:extLst>
                <a:ext uri="{FF2B5EF4-FFF2-40B4-BE49-F238E27FC236}">
                  <a16:creationId xmlns:a16="http://schemas.microsoft.com/office/drawing/2014/main" id="{AD2155E7-A0B8-4B60-82BD-F55F328652EC}"/>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2" name="Rectangle 23">
              <a:extLst>
                <a:ext uri="{FF2B5EF4-FFF2-40B4-BE49-F238E27FC236}">
                  <a16:creationId xmlns:a16="http://schemas.microsoft.com/office/drawing/2014/main" id="{03D0E813-2D02-4E86-BB58-97156E00A444}"/>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3" name="Rectangle 24">
              <a:extLst>
                <a:ext uri="{FF2B5EF4-FFF2-40B4-BE49-F238E27FC236}">
                  <a16:creationId xmlns:a16="http://schemas.microsoft.com/office/drawing/2014/main" id="{B6561676-D68C-4E78-9C8F-1855306F51E4}"/>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4" name="Rectangle 25">
              <a:extLst>
                <a:ext uri="{FF2B5EF4-FFF2-40B4-BE49-F238E27FC236}">
                  <a16:creationId xmlns:a16="http://schemas.microsoft.com/office/drawing/2014/main" id="{00C6E6EA-52B7-4F48-9684-7EDF2CF44B60}"/>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5" name="Oval 26">
              <a:extLst>
                <a:ext uri="{FF2B5EF4-FFF2-40B4-BE49-F238E27FC236}">
                  <a16:creationId xmlns:a16="http://schemas.microsoft.com/office/drawing/2014/main" id="{E4D3447E-F115-4FE4-93A8-16A87D7F4B82}"/>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6" name="Freeform 27">
              <a:extLst>
                <a:ext uri="{FF2B5EF4-FFF2-40B4-BE49-F238E27FC236}">
                  <a16:creationId xmlns:a16="http://schemas.microsoft.com/office/drawing/2014/main" id="{73CDB7C6-AC3A-4C65-BECC-764A9E2AB01D}"/>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7" name="Freeform 28">
              <a:extLst>
                <a:ext uri="{FF2B5EF4-FFF2-40B4-BE49-F238E27FC236}">
                  <a16:creationId xmlns:a16="http://schemas.microsoft.com/office/drawing/2014/main" id="{D7CC1ACA-6751-4F8E-BAF4-7FFFC8FCFC1D}"/>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8" name="Rectangle 29">
              <a:extLst>
                <a:ext uri="{FF2B5EF4-FFF2-40B4-BE49-F238E27FC236}">
                  <a16:creationId xmlns:a16="http://schemas.microsoft.com/office/drawing/2014/main" id="{A924E378-C6D2-4467-98F2-69E4502E9E38}"/>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9" name="Rectangle 30">
              <a:extLst>
                <a:ext uri="{FF2B5EF4-FFF2-40B4-BE49-F238E27FC236}">
                  <a16:creationId xmlns:a16="http://schemas.microsoft.com/office/drawing/2014/main" id="{D5836508-4A66-4336-A48C-AD3A1E2D4EAC}"/>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0" name="Rectangle 31">
              <a:extLst>
                <a:ext uri="{FF2B5EF4-FFF2-40B4-BE49-F238E27FC236}">
                  <a16:creationId xmlns:a16="http://schemas.microsoft.com/office/drawing/2014/main" id="{F50F1615-A0DE-42D9-BB71-C511B48E1364}"/>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1" name="Rectangle 32">
              <a:extLst>
                <a:ext uri="{FF2B5EF4-FFF2-40B4-BE49-F238E27FC236}">
                  <a16:creationId xmlns:a16="http://schemas.microsoft.com/office/drawing/2014/main" id="{423F5E12-7DBF-4ED5-B2BC-B05D97E1CDB0}"/>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2" name="Rectangle 33">
              <a:extLst>
                <a:ext uri="{FF2B5EF4-FFF2-40B4-BE49-F238E27FC236}">
                  <a16:creationId xmlns:a16="http://schemas.microsoft.com/office/drawing/2014/main" id="{2E35E4C6-495F-4572-939F-29A15F6E6539}"/>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3" name="Rectangle 34">
              <a:extLst>
                <a:ext uri="{FF2B5EF4-FFF2-40B4-BE49-F238E27FC236}">
                  <a16:creationId xmlns:a16="http://schemas.microsoft.com/office/drawing/2014/main" id="{4BD3F1D4-57EE-4995-A191-755B35F23FE6}"/>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4" name="Rectangle 35">
              <a:extLst>
                <a:ext uri="{FF2B5EF4-FFF2-40B4-BE49-F238E27FC236}">
                  <a16:creationId xmlns:a16="http://schemas.microsoft.com/office/drawing/2014/main" id="{FBA80E37-3A0E-4915-9259-B771BE3CDAEB}"/>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5" name="Rectangle 36">
              <a:extLst>
                <a:ext uri="{FF2B5EF4-FFF2-40B4-BE49-F238E27FC236}">
                  <a16:creationId xmlns:a16="http://schemas.microsoft.com/office/drawing/2014/main" id="{CEFEEEA8-AFEB-44B8-97E8-D2AA6B7F3382}"/>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6" name="Oval 37">
              <a:extLst>
                <a:ext uri="{FF2B5EF4-FFF2-40B4-BE49-F238E27FC236}">
                  <a16:creationId xmlns:a16="http://schemas.microsoft.com/office/drawing/2014/main" id="{2BEF3501-1651-4DA4-A672-8B24839C9563}"/>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67" name="Group 4">
            <a:extLst>
              <a:ext uri="{FF2B5EF4-FFF2-40B4-BE49-F238E27FC236}">
                <a16:creationId xmlns:a16="http://schemas.microsoft.com/office/drawing/2014/main" id="{F21A4B9B-EFEA-46F6-BC30-B21CB3E6D6D8}"/>
              </a:ext>
            </a:extLst>
          </p:cNvPr>
          <p:cNvGrpSpPr>
            <a:grpSpLocks noChangeAspect="1"/>
          </p:cNvGrpSpPr>
          <p:nvPr/>
        </p:nvGrpSpPr>
        <p:grpSpPr bwMode="auto">
          <a:xfrm>
            <a:off x="7580298" y="4131262"/>
            <a:ext cx="504870" cy="458505"/>
            <a:chOff x="4615" y="71"/>
            <a:chExt cx="588" cy="534"/>
          </a:xfrm>
          <a:solidFill>
            <a:schemeClr val="accent3"/>
          </a:solidFill>
        </p:grpSpPr>
        <p:sp>
          <p:nvSpPr>
            <p:cNvPr id="968" name="Freeform 5">
              <a:extLst>
                <a:ext uri="{FF2B5EF4-FFF2-40B4-BE49-F238E27FC236}">
                  <a16:creationId xmlns:a16="http://schemas.microsoft.com/office/drawing/2014/main" id="{6C415A94-71B0-4CB4-9E31-285F594799AC}"/>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9" name="Freeform 6">
              <a:extLst>
                <a:ext uri="{FF2B5EF4-FFF2-40B4-BE49-F238E27FC236}">
                  <a16:creationId xmlns:a16="http://schemas.microsoft.com/office/drawing/2014/main" id="{5EE492F5-BEB5-483D-8DDB-966FC21F2F2B}"/>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0" name="Rectangle 7">
              <a:extLst>
                <a:ext uri="{FF2B5EF4-FFF2-40B4-BE49-F238E27FC236}">
                  <a16:creationId xmlns:a16="http://schemas.microsoft.com/office/drawing/2014/main" id="{AE248F4D-4E35-445E-93E2-F35AED9BC8CC}"/>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1" name="Rectangle 8">
              <a:extLst>
                <a:ext uri="{FF2B5EF4-FFF2-40B4-BE49-F238E27FC236}">
                  <a16:creationId xmlns:a16="http://schemas.microsoft.com/office/drawing/2014/main" id="{03269B94-60C8-48DE-9853-96AAD3DDEA3A}"/>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2" name="Rectangle 9">
              <a:extLst>
                <a:ext uri="{FF2B5EF4-FFF2-40B4-BE49-F238E27FC236}">
                  <a16:creationId xmlns:a16="http://schemas.microsoft.com/office/drawing/2014/main" id="{C529FFAF-0F43-4347-88C8-E304414B7D69}"/>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3" name="Rectangle 10">
              <a:extLst>
                <a:ext uri="{FF2B5EF4-FFF2-40B4-BE49-F238E27FC236}">
                  <a16:creationId xmlns:a16="http://schemas.microsoft.com/office/drawing/2014/main" id="{EBF97E75-4735-426B-81F1-A2DEF43D102F}"/>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4" name="Rectangle 11">
              <a:extLst>
                <a:ext uri="{FF2B5EF4-FFF2-40B4-BE49-F238E27FC236}">
                  <a16:creationId xmlns:a16="http://schemas.microsoft.com/office/drawing/2014/main" id="{32150EB9-47BF-45E9-A62D-2EC614D07C72}"/>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5" name="Rectangle 12">
              <a:extLst>
                <a:ext uri="{FF2B5EF4-FFF2-40B4-BE49-F238E27FC236}">
                  <a16:creationId xmlns:a16="http://schemas.microsoft.com/office/drawing/2014/main" id="{34731F52-8DA5-4DD7-816C-09FBA45EC284}"/>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6" name="Rectangle 13">
              <a:extLst>
                <a:ext uri="{FF2B5EF4-FFF2-40B4-BE49-F238E27FC236}">
                  <a16:creationId xmlns:a16="http://schemas.microsoft.com/office/drawing/2014/main" id="{C247536B-B0C4-47A2-A449-C609D62BCE02}"/>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7" name="Rectangle 14">
              <a:extLst>
                <a:ext uri="{FF2B5EF4-FFF2-40B4-BE49-F238E27FC236}">
                  <a16:creationId xmlns:a16="http://schemas.microsoft.com/office/drawing/2014/main" id="{616934D2-3FCB-44D4-BFB5-3C607A56D728}"/>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8" name="Oval 15">
              <a:extLst>
                <a:ext uri="{FF2B5EF4-FFF2-40B4-BE49-F238E27FC236}">
                  <a16:creationId xmlns:a16="http://schemas.microsoft.com/office/drawing/2014/main" id="{C5212551-7E2B-4D34-A388-CF3A79B5A204}"/>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9" name="Freeform 16">
              <a:extLst>
                <a:ext uri="{FF2B5EF4-FFF2-40B4-BE49-F238E27FC236}">
                  <a16:creationId xmlns:a16="http://schemas.microsoft.com/office/drawing/2014/main" id="{4FBD3E73-6ED6-4AC0-A6A5-BB82C5A4C8DA}"/>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0" name="Freeform 17">
              <a:extLst>
                <a:ext uri="{FF2B5EF4-FFF2-40B4-BE49-F238E27FC236}">
                  <a16:creationId xmlns:a16="http://schemas.microsoft.com/office/drawing/2014/main" id="{7F27A0D8-AF7B-47E2-9C2D-8CB69CDCAD02}"/>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1" name="Rectangle 18">
              <a:extLst>
                <a:ext uri="{FF2B5EF4-FFF2-40B4-BE49-F238E27FC236}">
                  <a16:creationId xmlns:a16="http://schemas.microsoft.com/office/drawing/2014/main" id="{CB72B21B-22B5-4B52-8A13-BA7D8A7CFE7C}"/>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2" name="Rectangle 19">
              <a:extLst>
                <a:ext uri="{FF2B5EF4-FFF2-40B4-BE49-F238E27FC236}">
                  <a16:creationId xmlns:a16="http://schemas.microsoft.com/office/drawing/2014/main" id="{291AAA10-5208-473E-B063-34D2007B9516}"/>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3" name="Rectangle 20">
              <a:extLst>
                <a:ext uri="{FF2B5EF4-FFF2-40B4-BE49-F238E27FC236}">
                  <a16:creationId xmlns:a16="http://schemas.microsoft.com/office/drawing/2014/main" id="{CEDF82F3-CD23-4990-BCC2-9E47BA096C50}"/>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4" name="Rectangle 21">
              <a:extLst>
                <a:ext uri="{FF2B5EF4-FFF2-40B4-BE49-F238E27FC236}">
                  <a16:creationId xmlns:a16="http://schemas.microsoft.com/office/drawing/2014/main" id="{3C2E0810-AE58-4FA2-99D5-97CA6A946EB9}"/>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5" name="Rectangle 22">
              <a:extLst>
                <a:ext uri="{FF2B5EF4-FFF2-40B4-BE49-F238E27FC236}">
                  <a16:creationId xmlns:a16="http://schemas.microsoft.com/office/drawing/2014/main" id="{130378EC-6737-4B89-995C-AFB4B5FBD16C}"/>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6" name="Rectangle 23">
              <a:extLst>
                <a:ext uri="{FF2B5EF4-FFF2-40B4-BE49-F238E27FC236}">
                  <a16:creationId xmlns:a16="http://schemas.microsoft.com/office/drawing/2014/main" id="{D8CF42DA-B263-483B-BF37-7CD41358777F}"/>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7" name="Rectangle 24">
              <a:extLst>
                <a:ext uri="{FF2B5EF4-FFF2-40B4-BE49-F238E27FC236}">
                  <a16:creationId xmlns:a16="http://schemas.microsoft.com/office/drawing/2014/main" id="{F69A8A66-C725-4758-B320-31DBF66A252E}"/>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8" name="Rectangle 25">
              <a:extLst>
                <a:ext uri="{FF2B5EF4-FFF2-40B4-BE49-F238E27FC236}">
                  <a16:creationId xmlns:a16="http://schemas.microsoft.com/office/drawing/2014/main" id="{8E0D3E78-8AEB-47AF-82EC-78C20501CB47}"/>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9" name="Oval 26">
              <a:extLst>
                <a:ext uri="{FF2B5EF4-FFF2-40B4-BE49-F238E27FC236}">
                  <a16:creationId xmlns:a16="http://schemas.microsoft.com/office/drawing/2014/main" id="{D1EA1B3C-8E0F-46FB-AB5C-5D685D1B6ADB}"/>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0" name="Freeform 27">
              <a:extLst>
                <a:ext uri="{FF2B5EF4-FFF2-40B4-BE49-F238E27FC236}">
                  <a16:creationId xmlns:a16="http://schemas.microsoft.com/office/drawing/2014/main" id="{D224908A-BFA3-441F-8E49-31CD6882D018}"/>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1" name="Freeform 28">
              <a:extLst>
                <a:ext uri="{FF2B5EF4-FFF2-40B4-BE49-F238E27FC236}">
                  <a16:creationId xmlns:a16="http://schemas.microsoft.com/office/drawing/2014/main" id="{3C140EB6-99AD-4575-BEE5-A0C73200AACA}"/>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2" name="Rectangle 29">
              <a:extLst>
                <a:ext uri="{FF2B5EF4-FFF2-40B4-BE49-F238E27FC236}">
                  <a16:creationId xmlns:a16="http://schemas.microsoft.com/office/drawing/2014/main" id="{11BC9FA0-8705-4AF4-99A8-FF45BD4D27B6}"/>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3" name="Rectangle 30">
              <a:extLst>
                <a:ext uri="{FF2B5EF4-FFF2-40B4-BE49-F238E27FC236}">
                  <a16:creationId xmlns:a16="http://schemas.microsoft.com/office/drawing/2014/main" id="{E54065D2-FBE3-40BC-8164-8066565235BC}"/>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4" name="Rectangle 31">
              <a:extLst>
                <a:ext uri="{FF2B5EF4-FFF2-40B4-BE49-F238E27FC236}">
                  <a16:creationId xmlns:a16="http://schemas.microsoft.com/office/drawing/2014/main" id="{0F6E2835-3686-4E0F-8193-B465AF838B32}"/>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5" name="Rectangle 32">
              <a:extLst>
                <a:ext uri="{FF2B5EF4-FFF2-40B4-BE49-F238E27FC236}">
                  <a16:creationId xmlns:a16="http://schemas.microsoft.com/office/drawing/2014/main" id="{32C3A8BD-5648-4C61-A7E5-9CF583B9BC54}"/>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6" name="Rectangle 33">
              <a:extLst>
                <a:ext uri="{FF2B5EF4-FFF2-40B4-BE49-F238E27FC236}">
                  <a16:creationId xmlns:a16="http://schemas.microsoft.com/office/drawing/2014/main" id="{FE195E77-AB9B-42FA-AF31-039F8088A13A}"/>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7" name="Rectangle 34">
              <a:extLst>
                <a:ext uri="{FF2B5EF4-FFF2-40B4-BE49-F238E27FC236}">
                  <a16:creationId xmlns:a16="http://schemas.microsoft.com/office/drawing/2014/main" id="{E9461EBA-D748-40E0-A67C-CC81E1284142}"/>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8" name="Rectangle 35">
              <a:extLst>
                <a:ext uri="{FF2B5EF4-FFF2-40B4-BE49-F238E27FC236}">
                  <a16:creationId xmlns:a16="http://schemas.microsoft.com/office/drawing/2014/main" id="{DC93DB8F-0A72-4982-A348-6198CA96FB7E}"/>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9" name="Rectangle 36">
              <a:extLst>
                <a:ext uri="{FF2B5EF4-FFF2-40B4-BE49-F238E27FC236}">
                  <a16:creationId xmlns:a16="http://schemas.microsoft.com/office/drawing/2014/main" id="{BAF88003-7851-43C3-AC0E-1B746D334601}"/>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0" name="Oval 37">
              <a:extLst>
                <a:ext uri="{FF2B5EF4-FFF2-40B4-BE49-F238E27FC236}">
                  <a16:creationId xmlns:a16="http://schemas.microsoft.com/office/drawing/2014/main" id="{2AAF16DA-C2B9-49F1-B2F1-66B682C6CA81}"/>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01" name="Group 4">
            <a:extLst>
              <a:ext uri="{FF2B5EF4-FFF2-40B4-BE49-F238E27FC236}">
                <a16:creationId xmlns:a16="http://schemas.microsoft.com/office/drawing/2014/main" id="{6D482C38-50E5-4451-B6FC-6A604DBC578E}"/>
              </a:ext>
            </a:extLst>
          </p:cNvPr>
          <p:cNvGrpSpPr>
            <a:grpSpLocks noChangeAspect="1"/>
          </p:cNvGrpSpPr>
          <p:nvPr/>
        </p:nvGrpSpPr>
        <p:grpSpPr bwMode="auto">
          <a:xfrm>
            <a:off x="8676417" y="4131262"/>
            <a:ext cx="504870" cy="458505"/>
            <a:chOff x="4615" y="71"/>
            <a:chExt cx="588" cy="534"/>
          </a:xfrm>
          <a:solidFill>
            <a:schemeClr val="accent1"/>
          </a:solidFill>
        </p:grpSpPr>
        <p:sp>
          <p:nvSpPr>
            <p:cNvPr id="1002" name="Freeform 5">
              <a:extLst>
                <a:ext uri="{FF2B5EF4-FFF2-40B4-BE49-F238E27FC236}">
                  <a16:creationId xmlns:a16="http://schemas.microsoft.com/office/drawing/2014/main" id="{9ECE670E-0647-48C5-8FF7-5489139639A5}"/>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3" name="Freeform 6">
              <a:extLst>
                <a:ext uri="{FF2B5EF4-FFF2-40B4-BE49-F238E27FC236}">
                  <a16:creationId xmlns:a16="http://schemas.microsoft.com/office/drawing/2014/main" id="{007C7A61-EC46-4A58-9058-ABEED74BC5AC}"/>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4" name="Rectangle 7">
              <a:extLst>
                <a:ext uri="{FF2B5EF4-FFF2-40B4-BE49-F238E27FC236}">
                  <a16:creationId xmlns:a16="http://schemas.microsoft.com/office/drawing/2014/main" id="{CB77D944-48E4-46EA-912A-1152D1063BBC}"/>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5" name="Rectangle 8">
              <a:extLst>
                <a:ext uri="{FF2B5EF4-FFF2-40B4-BE49-F238E27FC236}">
                  <a16:creationId xmlns:a16="http://schemas.microsoft.com/office/drawing/2014/main" id="{0D345EC3-AEE4-4165-951F-317430ABD66C}"/>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6" name="Rectangle 9">
              <a:extLst>
                <a:ext uri="{FF2B5EF4-FFF2-40B4-BE49-F238E27FC236}">
                  <a16:creationId xmlns:a16="http://schemas.microsoft.com/office/drawing/2014/main" id="{AB9214C8-511B-4DAB-9304-F040CC0C620B}"/>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7" name="Rectangle 10">
              <a:extLst>
                <a:ext uri="{FF2B5EF4-FFF2-40B4-BE49-F238E27FC236}">
                  <a16:creationId xmlns:a16="http://schemas.microsoft.com/office/drawing/2014/main" id="{48D9F371-CB00-473A-A9E7-A2EE64F5E319}"/>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8" name="Rectangle 11">
              <a:extLst>
                <a:ext uri="{FF2B5EF4-FFF2-40B4-BE49-F238E27FC236}">
                  <a16:creationId xmlns:a16="http://schemas.microsoft.com/office/drawing/2014/main" id="{A844FD13-4EA5-48F4-A7CC-3FC0BA02C356}"/>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9" name="Rectangle 12">
              <a:extLst>
                <a:ext uri="{FF2B5EF4-FFF2-40B4-BE49-F238E27FC236}">
                  <a16:creationId xmlns:a16="http://schemas.microsoft.com/office/drawing/2014/main" id="{35545F95-C1E6-4A23-9305-D04A6651DE01}"/>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0" name="Rectangle 13">
              <a:extLst>
                <a:ext uri="{FF2B5EF4-FFF2-40B4-BE49-F238E27FC236}">
                  <a16:creationId xmlns:a16="http://schemas.microsoft.com/office/drawing/2014/main" id="{6FAC3F58-53CE-4220-A206-FEF29570AD65}"/>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1" name="Rectangle 14">
              <a:extLst>
                <a:ext uri="{FF2B5EF4-FFF2-40B4-BE49-F238E27FC236}">
                  <a16:creationId xmlns:a16="http://schemas.microsoft.com/office/drawing/2014/main" id="{B05264D7-0CB8-47F9-992E-000F6EF33FCB}"/>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2" name="Oval 15">
              <a:extLst>
                <a:ext uri="{FF2B5EF4-FFF2-40B4-BE49-F238E27FC236}">
                  <a16:creationId xmlns:a16="http://schemas.microsoft.com/office/drawing/2014/main" id="{AC92A512-3553-49CA-A82A-891F22406A80}"/>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3" name="Freeform 16">
              <a:extLst>
                <a:ext uri="{FF2B5EF4-FFF2-40B4-BE49-F238E27FC236}">
                  <a16:creationId xmlns:a16="http://schemas.microsoft.com/office/drawing/2014/main" id="{26C9B8F8-6A25-46E8-8CBD-9B79E01E2BB2}"/>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4" name="Freeform 17">
              <a:extLst>
                <a:ext uri="{FF2B5EF4-FFF2-40B4-BE49-F238E27FC236}">
                  <a16:creationId xmlns:a16="http://schemas.microsoft.com/office/drawing/2014/main" id="{762352EF-09F7-4551-A1BD-FC4BE6B89832}"/>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5" name="Rectangle 18">
              <a:extLst>
                <a:ext uri="{FF2B5EF4-FFF2-40B4-BE49-F238E27FC236}">
                  <a16:creationId xmlns:a16="http://schemas.microsoft.com/office/drawing/2014/main" id="{6E8EDDD8-404A-40D4-B7C2-1FEDFA8B10FB}"/>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6" name="Rectangle 19">
              <a:extLst>
                <a:ext uri="{FF2B5EF4-FFF2-40B4-BE49-F238E27FC236}">
                  <a16:creationId xmlns:a16="http://schemas.microsoft.com/office/drawing/2014/main" id="{F7BF995A-A4E1-491F-A914-2C869D35A2C6}"/>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7" name="Rectangle 20">
              <a:extLst>
                <a:ext uri="{FF2B5EF4-FFF2-40B4-BE49-F238E27FC236}">
                  <a16:creationId xmlns:a16="http://schemas.microsoft.com/office/drawing/2014/main" id="{DFB3212B-DF3C-4119-A12F-175360E7C777}"/>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8" name="Rectangle 21">
              <a:extLst>
                <a:ext uri="{FF2B5EF4-FFF2-40B4-BE49-F238E27FC236}">
                  <a16:creationId xmlns:a16="http://schemas.microsoft.com/office/drawing/2014/main" id="{55D66E31-072F-4B46-97A0-1BC07436F907}"/>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9" name="Rectangle 22">
              <a:extLst>
                <a:ext uri="{FF2B5EF4-FFF2-40B4-BE49-F238E27FC236}">
                  <a16:creationId xmlns:a16="http://schemas.microsoft.com/office/drawing/2014/main" id="{CA48122C-F4A6-4939-B30A-C26B5B7EF3A1}"/>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0" name="Rectangle 23">
              <a:extLst>
                <a:ext uri="{FF2B5EF4-FFF2-40B4-BE49-F238E27FC236}">
                  <a16:creationId xmlns:a16="http://schemas.microsoft.com/office/drawing/2014/main" id="{A55317E2-64F5-44E8-8FFF-9CAFDA869ECE}"/>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1" name="Rectangle 24">
              <a:extLst>
                <a:ext uri="{FF2B5EF4-FFF2-40B4-BE49-F238E27FC236}">
                  <a16:creationId xmlns:a16="http://schemas.microsoft.com/office/drawing/2014/main" id="{C130ACA4-0418-4AF8-86FA-27407ABEF3C7}"/>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2" name="Rectangle 25">
              <a:extLst>
                <a:ext uri="{FF2B5EF4-FFF2-40B4-BE49-F238E27FC236}">
                  <a16:creationId xmlns:a16="http://schemas.microsoft.com/office/drawing/2014/main" id="{CB0B145F-6611-43AD-99F2-DAFBEFB0BB86}"/>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3" name="Oval 26">
              <a:extLst>
                <a:ext uri="{FF2B5EF4-FFF2-40B4-BE49-F238E27FC236}">
                  <a16:creationId xmlns:a16="http://schemas.microsoft.com/office/drawing/2014/main" id="{0D381623-6C63-4800-8587-0412E38503B9}"/>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4" name="Freeform 27">
              <a:extLst>
                <a:ext uri="{FF2B5EF4-FFF2-40B4-BE49-F238E27FC236}">
                  <a16:creationId xmlns:a16="http://schemas.microsoft.com/office/drawing/2014/main" id="{5E074B6F-1990-4A91-8C4E-5072CBE71BB1}"/>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Freeform 28">
              <a:extLst>
                <a:ext uri="{FF2B5EF4-FFF2-40B4-BE49-F238E27FC236}">
                  <a16:creationId xmlns:a16="http://schemas.microsoft.com/office/drawing/2014/main" id="{BC7714D4-0A5E-4737-A8FF-DFE372E98646}"/>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6" name="Rectangle 29">
              <a:extLst>
                <a:ext uri="{FF2B5EF4-FFF2-40B4-BE49-F238E27FC236}">
                  <a16:creationId xmlns:a16="http://schemas.microsoft.com/office/drawing/2014/main" id="{02B5E3B8-DD2C-440B-A3FD-8C21FFBFD7A3}"/>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7" name="Rectangle 30">
              <a:extLst>
                <a:ext uri="{FF2B5EF4-FFF2-40B4-BE49-F238E27FC236}">
                  <a16:creationId xmlns:a16="http://schemas.microsoft.com/office/drawing/2014/main" id="{2C9E5406-6F8B-4BF0-A412-71BCFC712B3F}"/>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31">
              <a:extLst>
                <a:ext uri="{FF2B5EF4-FFF2-40B4-BE49-F238E27FC236}">
                  <a16:creationId xmlns:a16="http://schemas.microsoft.com/office/drawing/2014/main" id="{6FB494E6-7CFE-4386-BF36-C985DBFF4C1E}"/>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9" name="Rectangle 32">
              <a:extLst>
                <a:ext uri="{FF2B5EF4-FFF2-40B4-BE49-F238E27FC236}">
                  <a16:creationId xmlns:a16="http://schemas.microsoft.com/office/drawing/2014/main" id="{9C2987A5-309A-481A-9A9A-A04BC6B43C93}"/>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0" name="Rectangle 33">
              <a:extLst>
                <a:ext uri="{FF2B5EF4-FFF2-40B4-BE49-F238E27FC236}">
                  <a16:creationId xmlns:a16="http://schemas.microsoft.com/office/drawing/2014/main" id="{E44A1681-06D0-4549-A571-BE192725BCB9}"/>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1" name="Rectangle 34">
              <a:extLst>
                <a:ext uri="{FF2B5EF4-FFF2-40B4-BE49-F238E27FC236}">
                  <a16:creationId xmlns:a16="http://schemas.microsoft.com/office/drawing/2014/main" id="{0E7B5DA4-0CA1-409B-8DB1-DD297E59D55F}"/>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35">
              <a:extLst>
                <a:ext uri="{FF2B5EF4-FFF2-40B4-BE49-F238E27FC236}">
                  <a16:creationId xmlns:a16="http://schemas.microsoft.com/office/drawing/2014/main" id="{7CEDDA5C-8397-41E9-82AA-BD304A73D89F}"/>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3" name="Rectangle 36">
              <a:extLst>
                <a:ext uri="{FF2B5EF4-FFF2-40B4-BE49-F238E27FC236}">
                  <a16:creationId xmlns:a16="http://schemas.microsoft.com/office/drawing/2014/main" id="{558D90A4-55F7-468F-9B3F-9A5BB64D0F9B}"/>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4" name="Oval 37">
              <a:extLst>
                <a:ext uri="{FF2B5EF4-FFF2-40B4-BE49-F238E27FC236}">
                  <a16:creationId xmlns:a16="http://schemas.microsoft.com/office/drawing/2014/main" id="{9AE8FB34-AF04-482B-B0E9-5BA157DEEF16}"/>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5" name="Group 4">
            <a:extLst>
              <a:ext uri="{FF2B5EF4-FFF2-40B4-BE49-F238E27FC236}">
                <a16:creationId xmlns:a16="http://schemas.microsoft.com/office/drawing/2014/main" id="{442E44A8-1231-4F77-A7B7-321BEEFBA9B1}"/>
              </a:ext>
            </a:extLst>
          </p:cNvPr>
          <p:cNvGrpSpPr>
            <a:grpSpLocks noChangeAspect="1"/>
          </p:cNvGrpSpPr>
          <p:nvPr/>
        </p:nvGrpSpPr>
        <p:grpSpPr bwMode="auto">
          <a:xfrm>
            <a:off x="9772536" y="4131262"/>
            <a:ext cx="504870" cy="458505"/>
            <a:chOff x="4615" y="71"/>
            <a:chExt cx="588" cy="534"/>
          </a:xfrm>
          <a:solidFill>
            <a:schemeClr val="accent2"/>
          </a:solidFill>
        </p:grpSpPr>
        <p:sp>
          <p:nvSpPr>
            <p:cNvPr id="1036" name="Freeform 5">
              <a:extLst>
                <a:ext uri="{FF2B5EF4-FFF2-40B4-BE49-F238E27FC236}">
                  <a16:creationId xmlns:a16="http://schemas.microsoft.com/office/drawing/2014/main" id="{2DAAC958-1AD0-4D79-BC3B-9349FCCCD1A7}"/>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7" name="Freeform 6">
              <a:extLst>
                <a:ext uri="{FF2B5EF4-FFF2-40B4-BE49-F238E27FC236}">
                  <a16:creationId xmlns:a16="http://schemas.microsoft.com/office/drawing/2014/main" id="{932F0C2C-C19E-40CB-BDED-B465DEAF9594}"/>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8" name="Rectangle 7">
              <a:extLst>
                <a:ext uri="{FF2B5EF4-FFF2-40B4-BE49-F238E27FC236}">
                  <a16:creationId xmlns:a16="http://schemas.microsoft.com/office/drawing/2014/main" id="{2F0FBA78-13FB-46F9-93D3-9A1A1A637EAF}"/>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Rectangle 8">
              <a:extLst>
                <a:ext uri="{FF2B5EF4-FFF2-40B4-BE49-F238E27FC236}">
                  <a16:creationId xmlns:a16="http://schemas.microsoft.com/office/drawing/2014/main" id="{A5D8B2D9-6D6A-408B-B418-CBA2737F256F}"/>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0" name="Rectangle 9">
              <a:extLst>
                <a:ext uri="{FF2B5EF4-FFF2-40B4-BE49-F238E27FC236}">
                  <a16:creationId xmlns:a16="http://schemas.microsoft.com/office/drawing/2014/main" id="{BD8A2BBE-F08B-4E0B-AAD4-C19D686F2FCA}"/>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Rectangle 10">
              <a:extLst>
                <a:ext uri="{FF2B5EF4-FFF2-40B4-BE49-F238E27FC236}">
                  <a16:creationId xmlns:a16="http://schemas.microsoft.com/office/drawing/2014/main" id="{0A0E9C64-9D61-4EC3-953C-396B7F870B11}"/>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2" name="Rectangle 11">
              <a:extLst>
                <a:ext uri="{FF2B5EF4-FFF2-40B4-BE49-F238E27FC236}">
                  <a16:creationId xmlns:a16="http://schemas.microsoft.com/office/drawing/2014/main" id="{643B74AB-BDA9-4084-8153-389DB0418A40}"/>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Rectangle 12">
              <a:extLst>
                <a:ext uri="{FF2B5EF4-FFF2-40B4-BE49-F238E27FC236}">
                  <a16:creationId xmlns:a16="http://schemas.microsoft.com/office/drawing/2014/main" id="{3EC42F67-78F2-4310-A231-243D426C8BEC}"/>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4" name="Rectangle 13">
              <a:extLst>
                <a:ext uri="{FF2B5EF4-FFF2-40B4-BE49-F238E27FC236}">
                  <a16:creationId xmlns:a16="http://schemas.microsoft.com/office/drawing/2014/main" id="{E5541CEE-144E-4A1F-9F36-C83E4DE2DEF2}"/>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Rectangle 14">
              <a:extLst>
                <a:ext uri="{FF2B5EF4-FFF2-40B4-BE49-F238E27FC236}">
                  <a16:creationId xmlns:a16="http://schemas.microsoft.com/office/drawing/2014/main" id="{5C2CA4E3-AD8D-4991-BF46-878C3E53759D}"/>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6" name="Oval 15">
              <a:extLst>
                <a:ext uri="{FF2B5EF4-FFF2-40B4-BE49-F238E27FC236}">
                  <a16:creationId xmlns:a16="http://schemas.microsoft.com/office/drawing/2014/main" id="{87AA0E5A-A8A4-49AB-B65F-95D648B2BD45}"/>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16">
              <a:extLst>
                <a:ext uri="{FF2B5EF4-FFF2-40B4-BE49-F238E27FC236}">
                  <a16:creationId xmlns:a16="http://schemas.microsoft.com/office/drawing/2014/main" id="{5AC3B8BD-5E9E-4D3D-8AD4-6235C0FEC22D}"/>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8" name="Freeform 17">
              <a:extLst>
                <a:ext uri="{FF2B5EF4-FFF2-40B4-BE49-F238E27FC236}">
                  <a16:creationId xmlns:a16="http://schemas.microsoft.com/office/drawing/2014/main" id="{4CD518B6-D18A-4DEA-BC88-A4226AAD3106}"/>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Rectangle 18">
              <a:extLst>
                <a:ext uri="{FF2B5EF4-FFF2-40B4-BE49-F238E27FC236}">
                  <a16:creationId xmlns:a16="http://schemas.microsoft.com/office/drawing/2014/main" id="{5A9F24C0-CE6B-4C1A-B2D7-C956FE4D33E8}"/>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0" name="Rectangle 19">
              <a:extLst>
                <a:ext uri="{FF2B5EF4-FFF2-40B4-BE49-F238E27FC236}">
                  <a16:creationId xmlns:a16="http://schemas.microsoft.com/office/drawing/2014/main" id="{452E615C-64EB-470F-A700-CF049AA4CF05}"/>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Rectangle 20">
              <a:extLst>
                <a:ext uri="{FF2B5EF4-FFF2-40B4-BE49-F238E27FC236}">
                  <a16:creationId xmlns:a16="http://schemas.microsoft.com/office/drawing/2014/main" id="{CC561B2C-CE19-4DF0-8181-DE23A6609232}"/>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Rectangle 21">
              <a:extLst>
                <a:ext uri="{FF2B5EF4-FFF2-40B4-BE49-F238E27FC236}">
                  <a16:creationId xmlns:a16="http://schemas.microsoft.com/office/drawing/2014/main" id="{4F4420E6-782E-4FA7-96BF-FDD6A786323E}"/>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3" name="Rectangle 22">
              <a:extLst>
                <a:ext uri="{FF2B5EF4-FFF2-40B4-BE49-F238E27FC236}">
                  <a16:creationId xmlns:a16="http://schemas.microsoft.com/office/drawing/2014/main" id="{F936FA01-357C-4506-9D3E-8095835D3CF8}"/>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Rectangle 23">
              <a:extLst>
                <a:ext uri="{FF2B5EF4-FFF2-40B4-BE49-F238E27FC236}">
                  <a16:creationId xmlns:a16="http://schemas.microsoft.com/office/drawing/2014/main" id="{9D49C3A6-FAE2-4266-A386-456195A3DA9F}"/>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5" name="Rectangle 24">
              <a:extLst>
                <a:ext uri="{FF2B5EF4-FFF2-40B4-BE49-F238E27FC236}">
                  <a16:creationId xmlns:a16="http://schemas.microsoft.com/office/drawing/2014/main" id="{4671B351-4EC9-4A82-BBBF-28205C06C7D6}"/>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6" name="Rectangle 25">
              <a:extLst>
                <a:ext uri="{FF2B5EF4-FFF2-40B4-BE49-F238E27FC236}">
                  <a16:creationId xmlns:a16="http://schemas.microsoft.com/office/drawing/2014/main" id="{79D95B1A-1AAF-46D2-8438-E269CC47A660}"/>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Oval 26">
              <a:extLst>
                <a:ext uri="{FF2B5EF4-FFF2-40B4-BE49-F238E27FC236}">
                  <a16:creationId xmlns:a16="http://schemas.microsoft.com/office/drawing/2014/main" id="{42BAF4BF-6592-44BF-AC00-8A468DDA7A46}"/>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27">
              <a:extLst>
                <a:ext uri="{FF2B5EF4-FFF2-40B4-BE49-F238E27FC236}">
                  <a16:creationId xmlns:a16="http://schemas.microsoft.com/office/drawing/2014/main" id="{B01767F8-C9FA-4C9B-94BB-E21F2E7CA3FC}"/>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9" name="Freeform 28">
              <a:extLst>
                <a:ext uri="{FF2B5EF4-FFF2-40B4-BE49-F238E27FC236}">
                  <a16:creationId xmlns:a16="http://schemas.microsoft.com/office/drawing/2014/main" id="{43E71D29-82A0-4939-833A-C71E6026FAC2}"/>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Rectangle 29">
              <a:extLst>
                <a:ext uri="{FF2B5EF4-FFF2-40B4-BE49-F238E27FC236}">
                  <a16:creationId xmlns:a16="http://schemas.microsoft.com/office/drawing/2014/main" id="{43FDD295-19CD-4E1B-93CE-AFDE55459524}"/>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1" name="Rectangle 30">
              <a:extLst>
                <a:ext uri="{FF2B5EF4-FFF2-40B4-BE49-F238E27FC236}">
                  <a16:creationId xmlns:a16="http://schemas.microsoft.com/office/drawing/2014/main" id="{5AE4660A-FA40-4CB0-A977-65224C1B9359}"/>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Rectangle 31">
              <a:extLst>
                <a:ext uri="{FF2B5EF4-FFF2-40B4-BE49-F238E27FC236}">
                  <a16:creationId xmlns:a16="http://schemas.microsoft.com/office/drawing/2014/main" id="{7F80EA43-A90B-4827-982E-8564DEE73FE7}"/>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3" name="Rectangle 32">
              <a:extLst>
                <a:ext uri="{FF2B5EF4-FFF2-40B4-BE49-F238E27FC236}">
                  <a16:creationId xmlns:a16="http://schemas.microsoft.com/office/drawing/2014/main" id="{3AD07EA1-7DC4-4E51-8DCD-22964039AF08}"/>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Rectangle 33">
              <a:extLst>
                <a:ext uri="{FF2B5EF4-FFF2-40B4-BE49-F238E27FC236}">
                  <a16:creationId xmlns:a16="http://schemas.microsoft.com/office/drawing/2014/main" id="{4017A061-998D-4AC9-916D-AA17F1035C36}"/>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5" name="Rectangle 34">
              <a:extLst>
                <a:ext uri="{FF2B5EF4-FFF2-40B4-BE49-F238E27FC236}">
                  <a16:creationId xmlns:a16="http://schemas.microsoft.com/office/drawing/2014/main" id="{0714DF62-DCAC-4234-A355-DA0984F15EDA}"/>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Rectangle 35">
              <a:extLst>
                <a:ext uri="{FF2B5EF4-FFF2-40B4-BE49-F238E27FC236}">
                  <a16:creationId xmlns:a16="http://schemas.microsoft.com/office/drawing/2014/main" id="{29EC8505-86D4-4C12-A2AE-A9D34FC755B0}"/>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7" name="Rectangle 36">
              <a:extLst>
                <a:ext uri="{FF2B5EF4-FFF2-40B4-BE49-F238E27FC236}">
                  <a16:creationId xmlns:a16="http://schemas.microsoft.com/office/drawing/2014/main" id="{16D69B09-F4CC-4447-8C1A-85BC706D6FB3}"/>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Oval 37">
              <a:extLst>
                <a:ext uri="{FF2B5EF4-FFF2-40B4-BE49-F238E27FC236}">
                  <a16:creationId xmlns:a16="http://schemas.microsoft.com/office/drawing/2014/main" id="{E3E208E2-E13F-4242-9714-AC8CC765CF19}"/>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9" name="Group 4">
            <a:extLst>
              <a:ext uri="{FF2B5EF4-FFF2-40B4-BE49-F238E27FC236}">
                <a16:creationId xmlns:a16="http://schemas.microsoft.com/office/drawing/2014/main" id="{EF076BF7-0791-4F5E-9259-507949C4F4D6}"/>
              </a:ext>
            </a:extLst>
          </p:cNvPr>
          <p:cNvGrpSpPr>
            <a:grpSpLocks noChangeAspect="1"/>
          </p:cNvGrpSpPr>
          <p:nvPr/>
        </p:nvGrpSpPr>
        <p:grpSpPr bwMode="auto">
          <a:xfrm>
            <a:off x="10868657" y="4131262"/>
            <a:ext cx="504870" cy="458505"/>
            <a:chOff x="4615" y="71"/>
            <a:chExt cx="588" cy="534"/>
          </a:xfrm>
          <a:solidFill>
            <a:schemeClr val="accent5"/>
          </a:solidFill>
        </p:grpSpPr>
        <p:sp>
          <p:nvSpPr>
            <p:cNvPr id="1070" name="Freeform 5">
              <a:extLst>
                <a:ext uri="{FF2B5EF4-FFF2-40B4-BE49-F238E27FC236}">
                  <a16:creationId xmlns:a16="http://schemas.microsoft.com/office/drawing/2014/main" id="{54560DFC-7CE4-4BFB-8C50-B7B2A0DEF24B}"/>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Freeform 6">
              <a:extLst>
                <a:ext uri="{FF2B5EF4-FFF2-40B4-BE49-F238E27FC236}">
                  <a16:creationId xmlns:a16="http://schemas.microsoft.com/office/drawing/2014/main" id="{AB7045F1-82BE-4D7B-9440-7EE735F632B8}"/>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Rectangle 7">
              <a:extLst>
                <a:ext uri="{FF2B5EF4-FFF2-40B4-BE49-F238E27FC236}">
                  <a16:creationId xmlns:a16="http://schemas.microsoft.com/office/drawing/2014/main" id="{DE9F18F5-43A5-4220-872E-02146BED97C5}"/>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3" name="Rectangle 8">
              <a:extLst>
                <a:ext uri="{FF2B5EF4-FFF2-40B4-BE49-F238E27FC236}">
                  <a16:creationId xmlns:a16="http://schemas.microsoft.com/office/drawing/2014/main" id="{007F1374-752B-4AD1-BE3C-AB3FD9EF798E}"/>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Rectangle 9">
              <a:extLst>
                <a:ext uri="{FF2B5EF4-FFF2-40B4-BE49-F238E27FC236}">
                  <a16:creationId xmlns:a16="http://schemas.microsoft.com/office/drawing/2014/main" id="{6E59B0E6-4EAD-4321-BD0B-FBF0736FA994}"/>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5" name="Rectangle 10">
              <a:extLst>
                <a:ext uri="{FF2B5EF4-FFF2-40B4-BE49-F238E27FC236}">
                  <a16:creationId xmlns:a16="http://schemas.microsoft.com/office/drawing/2014/main" id="{EA349C25-35AE-4D1E-98C8-A321350E3FD0}"/>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Rectangle 11">
              <a:extLst>
                <a:ext uri="{FF2B5EF4-FFF2-40B4-BE49-F238E27FC236}">
                  <a16:creationId xmlns:a16="http://schemas.microsoft.com/office/drawing/2014/main" id="{160BFD96-E41C-4883-B58F-8B5FD1928561}"/>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7" name="Rectangle 12">
              <a:extLst>
                <a:ext uri="{FF2B5EF4-FFF2-40B4-BE49-F238E27FC236}">
                  <a16:creationId xmlns:a16="http://schemas.microsoft.com/office/drawing/2014/main" id="{A397A04B-77A7-404B-82B3-D0CBB27D69BC}"/>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8" name="Rectangle 13">
              <a:extLst>
                <a:ext uri="{FF2B5EF4-FFF2-40B4-BE49-F238E27FC236}">
                  <a16:creationId xmlns:a16="http://schemas.microsoft.com/office/drawing/2014/main" id="{71477F12-8D63-4B9D-AC16-F1C50B72CCDA}"/>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Rectangle 14">
              <a:extLst>
                <a:ext uri="{FF2B5EF4-FFF2-40B4-BE49-F238E27FC236}">
                  <a16:creationId xmlns:a16="http://schemas.microsoft.com/office/drawing/2014/main" id="{7100117E-7FEB-4DDD-9FF2-83DF8B7B9D3F}"/>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0" name="Oval 15">
              <a:extLst>
                <a:ext uri="{FF2B5EF4-FFF2-40B4-BE49-F238E27FC236}">
                  <a16:creationId xmlns:a16="http://schemas.microsoft.com/office/drawing/2014/main" id="{509D9889-8E1E-49A4-95E7-B213573E95CC}"/>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1" name="Freeform 16">
              <a:extLst>
                <a:ext uri="{FF2B5EF4-FFF2-40B4-BE49-F238E27FC236}">
                  <a16:creationId xmlns:a16="http://schemas.microsoft.com/office/drawing/2014/main" id="{87E7244F-7513-44F0-A526-6BD5E1CA7E34}"/>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2" name="Freeform 17">
              <a:extLst>
                <a:ext uri="{FF2B5EF4-FFF2-40B4-BE49-F238E27FC236}">
                  <a16:creationId xmlns:a16="http://schemas.microsoft.com/office/drawing/2014/main" id="{CE716F01-69A4-46B6-B7D7-A5448DA43348}"/>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3" name="Rectangle 18">
              <a:extLst>
                <a:ext uri="{FF2B5EF4-FFF2-40B4-BE49-F238E27FC236}">
                  <a16:creationId xmlns:a16="http://schemas.microsoft.com/office/drawing/2014/main" id="{5661B9CE-1065-47F0-A4A7-65110E210A9D}"/>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4" name="Rectangle 19">
              <a:extLst>
                <a:ext uri="{FF2B5EF4-FFF2-40B4-BE49-F238E27FC236}">
                  <a16:creationId xmlns:a16="http://schemas.microsoft.com/office/drawing/2014/main" id="{008100A3-A93D-43CD-86D7-CE073785EA46}"/>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5" name="Rectangle 20">
              <a:extLst>
                <a:ext uri="{FF2B5EF4-FFF2-40B4-BE49-F238E27FC236}">
                  <a16:creationId xmlns:a16="http://schemas.microsoft.com/office/drawing/2014/main" id="{7A908C99-8F2E-45A6-9015-255BF7C31C47}"/>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6" name="Rectangle 21">
              <a:extLst>
                <a:ext uri="{FF2B5EF4-FFF2-40B4-BE49-F238E27FC236}">
                  <a16:creationId xmlns:a16="http://schemas.microsoft.com/office/drawing/2014/main" id="{10BA2F40-0956-4E80-88A7-B02AEA1D1438}"/>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7" name="Rectangle 22">
              <a:extLst>
                <a:ext uri="{FF2B5EF4-FFF2-40B4-BE49-F238E27FC236}">
                  <a16:creationId xmlns:a16="http://schemas.microsoft.com/office/drawing/2014/main" id="{00CF56B8-4144-44F0-98C4-F096ADFBB4FC}"/>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8" name="Rectangle 23">
              <a:extLst>
                <a:ext uri="{FF2B5EF4-FFF2-40B4-BE49-F238E27FC236}">
                  <a16:creationId xmlns:a16="http://schemas.microsoft.com/office/drawing/2014/main" id="{050DC2DA-EEFE-4334-9139-5F0E9B15AFB0}"/>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9" name="Rectangle 24">
              <a:extLst>
                <a:ext uri="{FF2B5EF4-FFF2-40B4-BE49-F238E27FC236}">
                  <a16:creationId xmlns:a16="http://schemas.microsoft.com/office/drawing/2014/main" id="{554F518A-5723-4C83-8D82-27C35D68BF95}"/>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0" name="Rectangle 25">
              <a:extLst>
                <a:ext uri="{FF2B5EF4-FFF2-40B4-BE49-F238E27FC236}">
                  <a16:creationId xmlns:a16="http://schemas.microsoft.com/office/drawing/2014/main" id="{EFFAFD40-EC87-4499-A1B5-FEAF2E951076}"/>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1" name="Oval 26">
              <a:extLst>
                <a:ext uri="{FF2B5EF4-FFF2-40B4-BE49-F238E27FC236}">
                  <a16:creationId xmlns:a16="http://schemas.microsoft.com/office/drawing/2014/main" id="{CD04B649-ACEC-4AF6-AEEA-8E81F842C9ED}"/>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2" name="Freeform 27">
              <a:extLst>
                <a:ext uri="{FF2B5EF4-FFF2-40B4-BE49-F238E27FC236}">
                  <a16:creationId xmlns:a16="http://schemas.microsoft.com/office/drawing/2014/main" id="{5EECB3A8-E297-4BED-9914-4DF4541A914F}"/>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3" name="Freeform 28">
              <a:extLst>
                <a:ext uri="{FF2B5EF4-FFF2-40B4-BE49-F238E27FC236}">
                  <a16:creationId xmlns:a16="http://schemas.microsoft.com/office/drawing/2014/main" id="{2D1DF504-F630-49E6-A5EC-1EE3FC142F19}"/>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4" name="Rectangle 29">
              <a:extLst>
                <a:ext uri="{FF2B5EF4-FFF2-40B4-BE49-F238E27FC236}">
                  <a16:creationId xmlns:a16="http://schemas.microsoft.com/office/drawing/2014/main" id="{6308A72E-C444-47D1-A038-F7B9F463DDDD}"/>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5" name="Rectangle 30">
              <a:extLst>
                <a:ext uri="{FF2B5EF4-FFF2-40B4-BE49-F238E27FC236}">
                  <a16:creationId xmlns:a16="http://schemas.microsoft.com/office/drawing/2014/main" id="{C1FA1FFA-0B4F-4ABC-B3D0-649304D248E8}"/>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6" name="Rectangle 31">
              <a:extLst>
                <a:ext uri="{FF2B5EF4-FFF2-40B4-BE49-F238E27FC236}">
                  <a16:creationId xmlns:a16="http://schemas.microsoft.com/office/drawing/2014/main" id="{07F28746-44AE-4EF3-ABF1-5C4DE2771175}"/>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7" name="Rectangle 32">
              <a:extLst>
                <a:ext uri="{FF2B5EF4-FFF2-40B4-BE49-F238E27FC236}">
                  <a16:creationId xmlns:a16="http://schemas.microsoft.com/office/drawing/2014/main" id="{2CD83F83-AC0A-4757-9185-715A772EE1AE}"/>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8" name="Rectangle 33">
              <a:extLst>
                <a:ext uri="{FF2B5EF4-FFF2-40B4-BE49-F238E27FC236}">
                  <a16:creationId xmlns:a16="http://schemas.microsoft.com/office/drawing/2014/main" id="{B4A3236D-9735-49B8-802E-B0A893E21F3F}"/>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9" name="Rectangle 34">
              <a:extLst>
                <a:ext uri="{FF2B5EF4-FFF2-40B4-BE49-F238E27FC236}">
                  <a16:creationId xmlns:a16="http://schemas.microsoft.com/office/drawing/2014/main" id="{20A13941-D9A8-46C3-B37A-314B746D4243}"/>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0" name="Rectangle 35">
              <a:extLst>
                <a:ext uri="{FF2B5EF4-FFF2-40B4-BE49-F238E27FC236}">
                  <a16:creationId xmlns:a16="http://schemas.microsoft.com/office/drawing/2014/main" id="{A78B133F-805F-4681-BB0C-E8341E37C8AF}"/>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1" name="Rectangle 36">
              <a:extLst>
                <a:ext uri="{FF2B5EF4-FFF2-40B4-BE49-F238E27FC236}">
                  <a16:creationId xmlns:a16="http://schemas.microsoft.com/office/drawing/2014/main" id="{1D805B41-7EEB-40A6-A0DA-CB2FBD206A88}"/>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2" name="Oval 37">
              <a:extLst>
                <a:ext uri="{FF2B5EF4-FFF2-40B4-BE49-F238E27FC236}">
                  <a16:creationId xmlns:a16="http://schemas.microsoft.com/office/drawing/2014/main" id="{99A4DDD5-5BB1-4F04-88C5-8FB50435085B}"/>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03" name="Group 4">
            <a:extLst>
              <a:ext uri="{FF2B5EF4-FFF2-40B4-BE49-F238E27FC236}">
                <a16:creationId xmlns:a16="http://schemas.microsoft.com/office/drawing/2014/main" id="{548113BA-3FE4-4F64-9337-37F643E9D6DE}"/>
              </a:ext>
            </a:extLst>
          </p:cNvPr>
          <p:cNvGrpSpPr>
            <a:grpSpLocks noChangeAspect="1"/>
          </p:cNvGrpSpPr>
          <p:nvPr/>
        </p:nvGrpSpPr>
        <p:grpSpPr bwMode="auto">
          <a:xfrm>
            <a:off x="5388060" y="5725856"/>
            <a:ext cx="504870" cy="458505"/>
            <a:chOff x="4615" y="71"/>
            <a:chExt cx="588" cy="534"/>
          </a:xfrm>
          <a:solidFill>
            <a:schemeClr val="accent4"/>
          </a:solidFill>
        </p:grpSpPr>
        <p:sp>
          <p:nvSpPr>
            <p:cNvPr id="1104" name="Freeform 5">
              <a:extLst>
                <a:ext uri="{FF2B5EF4-FFF2-40B4-BE49-F238E27FC236}">
                  <a16:creationId xmlns:a16="http://schemas.microsoft.com/office/drawing/2014/main" id="{D9ACEEE4-129E-4415-B174-393E02A6CBD8}"/>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5" name="Freeform 6">
              <a:extLst>
                <a:ext uri="{FF2B5EF4-FFF2-40B4-BE49-F238E27FC236}">
                  <a16:creationId xmlns:a16="http://schemas.microsoft.com/office/drawing/2014/main" id="{F4223E59-4A36-48C7-80B3-115BD84C7C66}"/>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6" name="Rectangle 7">
              <a:extLst>
                <a:ext uri="{FF2B5EF4-FFF2-40B4-BE49-F238E27FC236}">
                  <a16:creationId xmlns:a16="http://schemas.microsoft.com/office/drawing/2014/main" id="{A7394DA0-6CB9-4B46-A43F-AAB0F8F7DA68}"/>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7" name="Rectangle 8">
              <a:extLst>
                <a:ext uri="{FF2B5EF4-FFF2-40B4-BE49-F238E27FC236}">
                  <a16:creationId xmlns:a16="http://schemas.microsoft.com/office/drawing/2014/main" id="{AD32221A-A543-42D5-868A-26C9B6909ACF}"/>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8" name="Rectangle 9">
              <a:extLst>
                <a:ext uri="{FF2B5EF4-FFF2-40B4-BE49-F238E27FC236}">
                  <a16:creationId xmlns:a16="http://schemas.microsoft.com/office/drawing/2014/main" id="{4BF26CD0-9B57-4F1C-890C-A8C376999C92}"/>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9" name="Rectangle 10">
              <a:extLst>
                <a:ext uri="{FF2B5EF4-FFF2-40B4-BE49-F238E27FC236}">
                  <a16:creationId xmlns:a16="http://schemas.microsoft.com/office/drawing/2014/main" id="{2F553994-C468-44C0-B5CC-835D532FCE50}"/>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Rectangle 11">
              <a:extLst>
                <a:ext uri="{FF2B5EF4-FFF2-40B4-BE49-F238E27FC236}">
                  <a16:creationId xmlns:a16="http://schemas.microsoft.com/office/drawing/2014/main" id="{4ED04030-7458-4B77-91B6-EFA7CE596B3D}"/>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1" name="Rectangle 12">
              <a:extLst>
                <a:ext uri="{FF2B5EF4-FFF2-40B4-BE49-F238E27FC236}">
                  <a16:creationId xmlns:a16="http://schemas.microsoft.com/office/drawing/2014/main" id="{D2BB1346-210D-46D1-8F73-0F8549B500AA}"/>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Rectangle 13">
              <a:extLst>
                <a:ext uri="{FF2B5EF4-FFF2-40B4-BE49-F238E27FC236}">
                  <a16:creationId xmlns:a16="http://schemas.microsoft.com/office/drawing/2014/main" id="{04BB8425-510F-48CE-8D7D-0786C540FE5F}"/>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3" name="Rectangle 14">
              <a:extLst>
                <a:ext uri="{FF2B5EF4-FFF2-40B4-BE49-F238E27FC236}">
                  <a16:creationId xmlns:a16="http://schemas.microsoft.com/office/drawing/2014/main" id="{AC27C2BC-7B00-4A15-9CBB-F8CF2FF67F85}"/>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Oval 15">
              <a:extLst>
                <a:ext uri="{FF2B5EF4-FFF2-40B4-BE49-F238E27FC236}">
                  <a16:creationId xmlns:a16="http://schemas.microsoft.com/office/drawing/2014/main" id="{51CC13FC-B850-49CA-8097-33302D023BEA}"/>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5" name="Freeform 16">
              <a:extLst>
                <a:ext uri="{FF2B5EF4-FFF2-40B4-BE49-F238E27FC236}">
                  <a16:creationId xmlns:a16="http://schemas.microsoft.com/office/drawing/2014/main" id="{6929737E-9C8C-41F9-B1EB-173B8D471587}"/>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Freeform 17">
              <a:extLst>
                <a:ext uri="{FF2B5EF4-FFF2-40B4-BE49-F238E27FC236}">
                  <a16:creationId xmlns:a16="http://schemas.microsoft.com/office/drawing/2014/main" id="{8613848C-8438-4D4F-9423-427FAA1AA14C}"/>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7" name="Rectangle 18">
              <a:extLst>
                <a:ext uri="{FF2B5EF4-FFF2-40B4-BE49-F238E27FC236}">
                  <a16:creationId xmlns:a16="http://schemas.microsoft.com/office/drawing/2014/main" id="{04FEA9B2-7483-408C-9661-A76B3688085C}"/>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Rectangle 19">
              <a:extLst>
                <a:ext uri="{FF2B5EF4-FFF2-40B4-BE49-F238E27FC236}">
                  <a16:creationId xmlns:a16="http://schemas.microsoft.com/office/drawing/2014/main" id="{86DD8C65-8E8E-4CA7-A8C0-1BB00F53EB4E}"/>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9" name="Rectangle 20">
              <a:extLst>
                <a:ext uri="{FF2B5EF4-FFF2-40B4-BE49-F238E27FC236}">
                  <a16:creationId xmlns:a16="http://schemas.microsoft.com/office/drawing/2014/main" id="{69A5FECF-262A-41DD-937F-B8BB4DFF01C7}"/>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Rectangle 21">
              <a:extLst>
                <a:ext uri="{FF2B5EF4-FFF2-40B4-BE49-F238E27FC236}">
                  <a16:creationId xmlns:a16="http://schemas.microsoft.com/office/drawing/2014/main" id="{EA78F47E-8F90-4773-9BAE-A0F67F019EB7}"/>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1" name="Rectangle 22">
              <a:extLst>
                <a:ext uri="{FF2B5EF4-FFF2-40B4-BE49-F238E27FC236}">
                  <a16:creationId xmlns:a16="http://schemas.microsoft.com/office/drawing/2014/main" id="{93D446D9-845D-424A-988A-F9133BCFB9BB}"/>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Rectangle 23">
              <a:extLst>
                <a:ext uri="{FF2B5EF4-FFF2-40B4-BE49-F238E27FC236}">
                  <a16:creationId xmlns:a16="http://schemas.microsoft.com/office/drawing/2014/main" id="{E77FA5B1-1100-4821-93AB-AD056EFA8256}"/>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3" name="Rectangle 24">
              <a:extLst>
                <a:ext uri="{FF2B5EF4-FFF2-40B4-BE49-F238E27FC236}">
                  <a16:creationId xmlns:a16="http://schemas.microsoft.com/office/drawing/2014/main" id="{C3AAB420-E87B-4DC0-985E-16A04C63393D}"/>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Rectangle 25">
              <a:extLst>
                <a:ext uri="{FF2B5EF4-FFF2-40B4-BE49-F238E27FC236}">
                  <a16:creationId xmlns:a16="http://schemas.microsoft.com/office/drawing/2014/main" id="{375393F5-AE20-4760-91DC-6D39D2A2BCCF}"/>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5" name="Oval 26">
              <a:extLst>
                <a:ext uri="{FF2B5EF4-FFF2-40B4-BE49-F238E27FC236}">
                  <a16:creationId xmlns:a16="http://schemas.microsoft.com/office/drawing/2014/main" id="{4A74FDD7-0C07-4E10-8B5E-06435487A714}"/>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Freeform 27">
              <a:extLst>
                <a:ext uri="{FF2B5EF4-FFF2-40B4-BE49-F238E27FC236}">
                  <a16:creationId xmlns:a16="http://schemas.microsoft.com/office/drawing/2014/main" id="{83BC6C65-5565-4B82-9866-97F8AD30EC3C}"/>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7" name="Freeform 28">
              <a:extLst>
                <a:ext uri="{FF2B5EF4-FFF2-40B4-BE49-F238E27FC236}">
                  <a16:creationId xmlns:a16="http://schemas.microsoft.com/office/drawing/2014/main" id="{3F2C60A9-A4CC-4162-AFD0-E01AB0BD9807}"/>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Rectangle 29">
              <a:extLst>
                <a:ext uri="{FF2B5EF4-FFF2-40B4-BE49-F238E27FC236}">
                  <a16:creationId xmlns:a16="http://schemas.microsoft.com/office/drawing/2014/main" id="{760BE487-21DD-4A84-B068-2F61C8884B90}"/>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9" name="Rectangle 30">
              <a:extLst>
                <a:ext uri="{FF2B5EF4-FFF2-40B4-BE49-F238E27FC236}">
                  <a16:creationId xmlns:a16="http://schemas.microsoft.com/office/drawing/2014/main" id="{7784CA73-DB29-4A79-AEA3-AFB0091D6F02}"/>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0" name="Rectangle 31">
              <a:extLst>
                <a:ext uri="{FF2B5EF4-FFF2-40B4-BE49-F238E27FC236}">
                  <a16:creationId xmlns:a16="http://schemas.microsoft.com/office/drawing/2014/main" id="{B68EF2DF-97D8-40A3-818B-714C2AD2AFA9}"/>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Rectangle 32">
              <a:extLst>
                <a:ext uri="{FF2B5EF4-FFF2-40B4-BE49-F238E27FC236}">
                  <a16:creationId xmlns:a16="http://schemas.microsoft.com/office/drawing/2014/main" id="{FF1CB5D6-5A4C-41EC-B9E8-53178E000909}"/>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2" name="Rectangle 33">
              <a:extLst>
                <a:ext uri="{FF2B5EF4-FFF2-40B4-BE49-F238E27FC236}">
                  <a16:creationId xmlns:a16="http://schemas.microsoft.com/office/drawing/2014/main" id="{87DC7BC4-A761-410C-91C0-91F19361C75D}"/>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3" name="Rectangle 34">
              <a:extLst>
                <a:ext uri="{FF2B5EF4-FFF2-40B4-BE49-F238E27FC236}">
                  <a16:creationId xmlns:a16="http://schemas.microsoft.com/office/drawing/2014/main" id="{375FC985-CA63-4CEB-BC4D-E9F3E3C9DB97}"/>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4" name="Rectangle 35">
              <a:extLst>
                <a:ext uri="{FF2B5EF4-FFF2-40B4-BE49-F238E27FC236}">
                  <a16:creationId xmlns:a16="http://schemas.microsoft.com/office/drawing/2014/main" id="{E3BA67AD-0625-49F0-9D6F-BCC7364BD62C}"/>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Rectangle 36">
              <a:extLst>
                <a:ext uri="{FF2B5EF4-FFF2-40B4-BE49-F238E27FC236}">
                  <a16:creationId xmlns:a16="http://schemas.microsoft.com/office/drawing/2014/main" id="{BE086DE2-4189-46BC-AE43-E99AF651DF52}"/>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6" name="Oval 37">
              <a:extLst>
                <a:ext uri="{FF2B5EF4-FFF2-40B4-BE49-F238E27FC236}">
                  <a16:creationId xmlns:a16="http://schemas.microsoft.com/office/drawing/2014/main" id="{426EC412-F238-49DF-8D43-319DD23F967E}"/>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37" name="Group 4">
            <a:extLst>
              <a:ext uri="{FF2B5EF4-FFF2-40B4-BE49-F238E27FC236}">
                <a16:creationId xmlns:a16="http://schemas.microsoft.com/office/drawing/2014/main" id="{06754F9F-109E-4869-BFF9-5AD83407644B}"/>
              </a:ext>
            </a:extLst>
          </p:cNvPr>
          <p:cNvGrpSpPr>
            <a:grpSpLocks noChangeAspect="1"/>
          </p:cNvGrpSpPr>
          <p:nvPr/>
        </p:nvGrpSpPr>
        <p:grpSpPr bwMode="auto">
          <a:xfrm>
            <a:off x="6484179" y="5725856"/>
            <a:ext cx="504870" cy="458505"/>
            <a:chOff x="4615" y="71"/>
            <a:chExt cx="588" cy="534"/>
          </a:xfrm>
          <a:solidFill>
            <a:schemeClr val="accent6"/>
          </a:solidFill>
        </p:grpSpPr>
        <p:sp>
          <p:nvSpPr>
            <p:cNvPr id="1138" name="Freeform 5">
              <a:extLst>
                <a:ext uri="{FF2B5EF4-FFF2-40B4-BE49-F238E27FC236}">
                  <a16:creationId xmlns:a16="http://schemas.microsoft.com/office/drawing/2014/main" id="{BA140DD3-AE06-4D23-B026-1E7969509FD9}"/>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6">
              <a:extLst>
                <a:ext uri="{FF2B5EF4-FFF2-40B4-BE49-F238E27FC236}">
                  <a16:creationId xmlns:a16="http://schemas.microsoft.com/office/drawing/2014/main" id="{9DDF6C3B-F25A-4249-8A57-992212718EE4}"/>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0" name="Rectangle 7">
              <a:extLst>
                <a:ext uri="{FF2B5EF4-FFF2-40B4-BE49-F238E27FC236}">
                  <a16:creationId xmlns:a16="http://schemas.microsoft.com/office/drawing/2014/main" id="{33AA6E78-0371-4581-89E1-8C2F290739E7}"/>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Rectangle 8">
              <a:extLst>
                <a:ext uri="{FF2B5EF4-FFF2-40B4-BE49-F238E27FC236}">
                  <a16:creationId xmlns:a16="http://schemas.microsoft.com/office/drawing/2014/main" id="{B65BFEB4-DD13-4751-BE10-F2F29081C28C}"/>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2" name="Rectangle 9">
              <a:extLst>
                <a:ext uri="{FF2B5EF4-FFF2-40B4-BE49-F238E27FC236}">
                  <a16:creationId xmlns:a16="http://schemas.microsoft.com/office/drawing/2014/main" id="{92FADAD5-F8CD-4D84-A938-282CE2E047EA}"/>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Rectangle 10">
              <a:extLst>
                <a:ext uri="{FF2B5EF4-FFF2-40B4-BE49-F238E27FC236}">
                  <a16:creationId xmlns:a16="http://schemas.microsoft.com/office/drawing/2014/main" id="{F0C2A84B-DF90-4350-A072-F41ECA57CA21}"/>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4" name="Rectangle 11">
              <a:extLst>
                <a:ext uri="{FF2B5EF4-FFF2-40B4-BE49-F238E27FC236}">
                  <a16:creationId xmlns:a16="http://schemas.microsoft.com/office/drawing/2014/main" id="{15D3FAF1-4D48-448E-970E-DA6DA9B4933A}"/>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Rectangle 12">
              <a:extLst>
                <a:ext uri="{FF2B5EF4-FFF2-40B4-BE49-F238E27FC236}">
                  <a16:creationId xmlns:a16="http://schemas.microsoft.com/office/drawing/2014/main" id="{590CEB5F-C6DB-452E-8CD0-42F7CA647CBC}"/>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6" name="Rectangle 13">
              <a:extLst>
                <a:ext uri="{FF2B5EF4-FFF2-40B4-BE49-F238E27FC236}">
                  <a16:creationId xmlns:a16="http://schemas.microsoft.com/office/drawing/2014/main" id="{602760D7-5D99-4A04-BB74-C20AF5F0023C}"/>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Rectangle 14">
              <a:extLst>
                <a:ext uri="{FF2B5EF4-FFF2-40B4-BE49-F238E27FC236}">
                  <a16:creationId xmlns:a16="http://schemas.microsoft.com/office/drawing/2014/main" id="{F3B28A56-DC48-456E-B795-0719CF03BE1B}"/>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8" name="Oval 15">
              <a:extLst>
                <a:ext uri="{FF2B5EF4-FFF2-40B4-BE49-F238E27FC236}">
                  <a16:creationId xmlns:a16="http://schemas.microsoft.com/office/drawing/2014/main" id="{D400AD25-31B3-454E-9804-FCC08AEB16D2}"/>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16">
              <a:extLst>
                <a:ext uri="{FF2B5EF4-FFF2-40B4-BE49-F238E27FC236}">
                  <a16:creationId xmlns:a16="http://schemas.microsoft.com/office/drawing/2014/main" id="{5DD23C91-8E6F-4F21-AAAC-99B9608F9EAA}"/>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0" name="Freeform 17">
              <a:extLst>
                <a:ext uri="{FF2B5EF4-FFF2-40B4-BE49-F238E27FC236}">
                  <a16:creationId xmlns:a16="http://schemas.microsoft.com/office/drawing/2014/main" id="{F2C1D1E5-3A83-4078-BF33-98F736E7261E}"/>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Rectangle 18">
              <a:extLst>
                <a:ext uri="{FF2B5EF4-FFF2-40B4-BE49-F238E27FC236}">
                  <a16:creationId xmlns:a16="http://schemas.microsoft.com/office/drawing/2014/main" id="{DDAEABD0-25A2-4288-AB4A-1091A2D0A75A}"/>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2" name="Rectangle 19">
              <a:extLst>
                <a:ext uri="{FF2B5EF4-FFF2-40B4-BE49-F238E27FC236}">
                  <a16:creationId xmlns:a16="http://schemas.microsoft.com/office/drawing/2014/main" id="{8D57521B-00CF-43C2-8B79-C9F8BD6F44D6}"/>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20">
              <a:extLst>
                <a:ext uri="{FF2B5EF4-FFF2-40B4-BE49-F238E27FC236}">
                  <a16:creationId xmlns:a16="http://schemas.microsoft.com/office/drawing/2014/main" id="{C1235A46-5442-444A-BF04-B7CCED5AE43D}"/>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4" name="Rectangle 21">
              <a:extLst>
                <a:ext uri="{FF2B5EF4-FFF2-40B4-BE49-F238E27FC236}">
                  <a16:creationId xmlns:a16="http://schemas.microsoft.com/office/drawing/2014/main" id="{497FC91F-B538-46F1-81C2-979EB463E4D1}"/>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5" name="Rectangle 22">
              <a:extLst>
                <a:ext uri="{FF2B5EF4-FFF2-40B4-BE49-F238E27FC236}">
                  <a16:creationId xmlns:a16="http://schemas.microsoft.com/office/drawing/2014/main" id="{138B790C-86D6-4DF8-9958-30EFED24FC65}"/>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Rectangle 23">
              <a:extLst>
                <a:ext uri="{FF2B5EF4-FFF2-40B4-BE49-F238E27FC236}">
                  <a16:creationId xmlns:a16="http://schemas.microsoft.com/office/drawing/2014/main" id="{BD2E229E-CA7D-454B-8EAF-BB7C175DE6D5}"/>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7" name="Rectangle 24">
              <a:extLst>
                <a:ext uri="{FF2B5EF4-FFF2-40B4-BE49-F238E27FC236}">
                  <a16:creationId xmlns:a16="http://schemas.microsoft.com/office/drawing/2014/main" id="{55F25679-0C2E-4F23-98A1-772EAB93E8EE}"/>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8" name="Rectangle 25">
              <a:extLst>
                <a:ext uri="{FF2B5EF4-FFF2-40B4-BE49-F238E27FC236}">
                  <a16:creationId xmlns:a16="http://schemas.microsoft.com/office/drawing/2014/main" id="{345AA7A8-ED0F-4F3C-A607-92127EF35E92}"/>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9" name="Oval 26">
              <a:extLst>
                <a:ext uri="{FF2B5EF4-FFF2-40B4-BE49-F238E27FC236}">
                  <a16:creationId xmlns:a16="http://schemas.microsoft.com/office/drawing/2014/main" id="{B11D3C5B-22C7-4AA0-BD00-1256C18A0D7F}"/>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0" name="Freeform 27">
              <a:extLst>
                <a:ext uri="{FF2B5EF4-FFF2-40B4-BE49-F238E27FC236}">
                  <a16:creationId xmlns:a16="http://schemas.microsoft.com/office/drawing/2014/main" id="{2B2FD3CF-BAEB-4D23-9F52-BA603460A655}"/>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1" name="Freeform 28">
              <a:extLst>
                <a:ext uri="{FF2B5EF4-FFF2-40B4-BE49-F238E27FC236}">
                  <a16:creationId xmlns:a16="http://schemas.microsoft.com/office/drawing/2014/main" id="{36595C7A-3369-47B4-99E4-4E3FC7EACCAD}"/>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2" name="Rectangle 29">
              <a:extLst>
                <a:ext uri="{FF2B5EF4-FFF2-40B4-BE49-F238E27FC236}">
                  <a16:creationId xmlns:a16="http://schemas.microsoft.com/office/drawing/2014/main" id="{2C940C51-F7DF-40B9-AA20-B61C16FACD33}"/>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3" name="Rectangle 30">
              <a:extLst>
                <a:ext uri="{FF2B5EF4-FFF2-40B4-BE49-F238E27FC236}">
                  <a16:creationId xmlns:a16="http://schemas.microsoft.com/office/drawing/2014/main" id="{C621DECE-959F-4590-95A4-8C43E8FCFD0E}"/>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4" name="Rectangle 31">
              <a:extLst>
                <a:ext uri="{FF2B5EF4-FFF2-40B4-BE49-F238E27FC236}">
                  <a16:creationId xmlns:a16="http://schemas.microsoft.com/office/drawing/2014/main" id="{35219E19-2F07-4B65-BA8B-51641D9A5BF3}"/>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5" name="Rectangle 32">
              <a:extLst>
                <a:ext uri="{FF2B5EF4-FFF2-40B4-BE49-F238E27FC236}">
                  <a16:creationId xmlns:a16="http://schemas.microsoft.com/office/drawing/2014/main" id="{F84022E9-27FC-42DB-B773-C23F41594F20}"/>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6" name="Rectangle 33">
              <a:extLst>
                <a:ext uri="{FF2B5EF4-FFF2-40B4-BE49-F238E27FC236}">
                  <a16:creationId xmlns:a16="http://schemas.microsoft.com/office/drawing/2014/main" id="{08FE60A3-55CB-4CD6-A78A-96CA740F6AB1}"/>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7" name="Rectangle 34">
              <a:extLst>
                <a:ext uri="{FF2B5EF4-FFF2-40B4-BE49-F238E27FC236}">
                  <a16:creationId xmlns:a16="http://schemas.microsoft.com/office/drawing/2014/main" id="{0780AD34-5AC6-4452-8755-A9C752BC6F43}"/>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8" name="Rectangle 35">
              <a:extLst>
                <a:ext uri="{FF2B5EF4-FFF2-40B4-BE49-F238E27FC236}">
                  <a16:creationId xmlns:a16="http://schemas.microsoft.com/office/drawing/2014/main" id="{95B1D477-61E8-4BDF-B39A-7059E8B21390}"/>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9" name="Rectangle 36">
              <a:extLst>
                <a:ext uri="{FF2B5EF4-FFF2-40B4-BE49-F238E27FC236}">
                  <a16:creationId xmlns:a16="http://schemas.microsoft.com/office/drawing/2014/main" id="{E3C22AF9-5BCB-4376-9C67-D38F4D67A2E8}"/>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0" name="Oval 37">
              <a:extLst>
                <a:ext uri="{FF2B5EF4-FFF2-40B4-BE49-F238E27FC236}">
                  <a16:creationId xmlns:a16="http://schemas.microsoft.com/office/drawing/2014/main" id="{CAB5CDF9-10A7-4358-B23D-967B35A99011}"/>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71" name="Group 4">
            <a:extLst>
              <a:ext uri="{FF2B5EF4-FFF2-40B4-BE49-F238E27FC236}">
                <a16:creationId xmlns:a16="http://schemas.microsoft.com/office/drawing/2014/main" id="{B0068D7C-991F-4448-82FA-97A50B44D3F6}"/>
              </a:ext>
            </a:extLst>
          </p:cNvPr>
          <p:cNvGrpSpPr>
            <a:grpSpLocks noChangeAspect="1"/>
          </p:cNvGrpSpPr>
          <p:nvPr/>
        </p:nvGrpSpPr>
        <p:grpSpPr bwMode="auto">
          <a:xfrm>
            <a:off x="7580298" y="5725856"/>
            <a:ext cx="504870" cy="458505"/>
            <a:chOff x="4615" y="71"/>
            <a:chExt cx="588" cy="534"/>
          </a:xfrm>
          <a:solidFill>
            <a:schemeClr val="accent3"/>
          </a:solidFill>
        </p:grpSpPr>
        <p:sp>
          <p:nvSpPr>
            <p:cNvPr id="1172" name="Freeform 5">
              <a:extLst>
                <a:ext uri="{FF2B5EF4-FFF2-40B4-BE49-F238E27FC236}">
                  <a16:creationId xmlns:a16="http://schemas.microsoft.com/office/drawing/2014/main" id="{FD2857C8-7AF0-491F-8E5C-61E5F1A89D97}"/>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3" name="Freeform 6">
              <a:extLst>
                <a:ext uri="{FF2B5EF4-FFF2-40B4-BE49-F238E27FC236}">
                  <a16:creationId xmlns:a16="http://schemas.microsoft.com/office/drawing/2014/main" id="{0DD220C3-2815-40FF-BD54-4C9FBF393E53}"/>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4" name="Rectangle 7">
              <a:extLst>
                <a:ext uri="{FF2B5EF4-FFF2-40B4-BE49-F238E27FC236}">
                  <a16:creationId xmlns:a16="http://schemas.microsoft.com/office/drawing/2014/main" id="{6F905E5E-BE64-4426-80EF-FA4CFACE5763}"/>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5" name="Rectangle 8">
              <a:extLst>
                <a:ext uri="{FF2B5EF4-FFF2-40B4-BE49-F238E27FC236}">
                  <a16:creationId xmlns:a16="http://schemas.microsoft.com/office/drawing/2014/main" id="{BC36200C-3663-4B23-9914-22DCA596C341}"/>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6" name="Rectangle 9">
              <a:extLst>
                <a:ext uri="{FF2B5EF4-FFF2-40B4-BE49-F238E27FC236}">
                  <a16:creationId xmlns:a16="http://schemas.microsoft.com/office/drawing/2014/main" id="{6F322743-8624-401E-9B5D-4D21579077B5}"/>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7" name="Rectangle 10">
              <a:extLst>
                <a:ext uri="{FF2B5EF4-FFF2-40B4-BE49-F238E27FC236}">
                  <a16:creationId xmlns:a16="http://schemas.microsoft.com/office/drawing/2014/main" id="{3DDD507D-3E6D-4644-838D-F3E1D29E332F}"/>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8" name="Rectangle 11">
              <a:extLst>
                <a:ext uri="{FF2B5EF4-FFF2-40B4-BE49-F238E27FC236}">
                  <a16:creationId xmlns:a16="http://schemas.microsoft.com/office/drawing/2014/main" id="{51A6C2F0-7D19-4347-B3A3-D88E0634C423}"/>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9" name="Rectangle 12">
              <a:extLst>
                <a:ext uri="{FF2B5EF4-FFF2-40B4-BE49-F238E27FC236}">
                  <a16:creationId xmlns:a16="http://schemas.microsoft.com/office/drawing/2014/main" id="{D3901612-6454-41CD-8873-C2AFD68691BD}"/>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0" name="Rectangle 13">
              <a:extLst>
                <a:ext uri="{FF2B5EF4-FFF2-40B4-BE49-F238E27FC236}">
                  <a16:creationId xmlns:a16="http://schemas.microsoft.com/office/drawing/2014/main" id="{14C81A35-2BC0-4CC5-AEE1-51402CC31809}"/>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1" name="Rectangle 14">
              <a:extLst>
                <a:ext uri="{FF2B5EF4-FFF2-40B4-BE49-F238E27FC236}">
                  <a16:creationId xmlns:a16="http://schemas.microsoft.com/office/drawing/2014/main" id="{D5D5378A-6B04-485A-951D-21DA6716BF0E}"/>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2" name="Oval 15">
              <a:extLst>
                <a:ext uri="{FF2B5EF4-FFF2-40B4-BE49-F238E27FC236}">
                  <a16:creationId xmlns:a16="http://schemas.microsoft.com/office/drawing/2014/main" id="{47015F61-3028-4F8F-A96A-8B5FF5FB4473}"/>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3" name="Freeform 16">
              <a:extLst>
                <a:ext uri="{FF2B5EF4-FFF2-40B4-BE49-F238E27FC236}">
                  <a16:creationId xmlns:a16="http://schemas.microsoft.com/office/drawing/2014/main" id="{C4B7AB12-6A29-4902-ABEE-A2B179C51DE4}"/>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4" name="Freeform 17">
              <a:extLst>
                <a:ext uri="{FF2B5EF4-FFF2-40B4-BE49-F238E27FC236}">
                  <a16:creationId xmlns:a16="http://schemas.microsoft.com/office/drawing/2014/main" id="{B27BF016-C384-448E-8506-BE4734D2A09E}"/>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5" name="Rectangle 18">
              <a:extLst>
                <a:ext uri="{FF2B5EF4-FFF2-40B4-BE49-F238E27FC236}">
                  <a16:creationId xmlns:a16="http://schemas.microsoft.com/office/drawing/2014/main" id="{C404D890-E923-4FA8-8940-EF4299947CB7}"/>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6" name="Rectangle 19">
              <a:extLst>
                <a:ext uri="{FF2B5EF4-FFF2-40B4-BE49-F238E27FC236}">
                  <a16:creationId xmlns:a16="http://schemas.microsoft.com/office/drawing/2014/main" id="{8472FD7D-6770-4866-9300-64A981EAFC92}"/>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7" name="Rectangle 20">
              <a:extLst>
                <a:ext uri="{FF2B5EF4-FFF2-40B4-BE49-F238E27FC236}">
                  <a16:creationId xmlns:a16="http://schemas.microsoft.com/office/drawing/2014/main" id="{5D67368A-DB38-448A-8147-989E244C97D2}"/>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8" name="Rectangle 21">
              <a:extLst>
                <a:ext uri="{FF2B5EF4-FFF2-40B4-BE49-F238E27FC236}">
                  <a16:creationId xmlns:a16="http://schemas.microsoft.com/office/drawing/2014/main" id="{F2DBE9D0-0A3F-4D97-B537-DB485C954B2C}"/>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9" name="Rectangle 22">
              <a:extLst>
                <a:ext uri="{FF2B5EF4-FFF2-40B4-BE49-F238E27FC236}">
                  <a16:creationId xmlns:a16="http://schemas.microsoft.com/office/drawing/2014/main" id="{E81E47F4-5F9D-4A47-80B4-91B9882BD43D}"/>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0" name="Rectangle 23">
              <a:extLst>
                <a:ext uri="{FF2B5EF4-FFF2-40B4-BE49-F238E27FC236}">
                  <a16:creationId xmlns:a16="http://schemas.microsoft.com/office/drawing/2014/main" id="{F56E7319-E6F1-4080-9EF5-11AE6E132CB1}"/>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1" name="Rectangle 24">
              <a:extLst>
                <a:ext uri="{FF2B5EF4-FFF2-40B4-BE49-F238E27FC236}">
                  <a16:creationId xmlns:a16="http://schemas.microsoft.com/office/drawing/2014/main" id="{44FF302D-8DA2-4521-999F-168E0B15769D}"/>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2" name="Rectangle 25">
              <a:extLst>
                <a:ext uri="{FF2B5EF4-FFF2-40B4-BE49-F238E27FC236}">
                  <a16:creationId xmlns:a16="http://schemas.microsoft.com/office/drawing/2014/main" id="{AB3A2AFC-82F1-4F7D-AC98-F6B01844CFC0}"/>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3" name="Oval 26">
              <a:extLst>
                <a:ext uri="{FF2B5EF4-FFF2-40B4-BE49-F238E27FC236}">
                  <a16:creationId xmlns:a16="http://schemas.microsoft.com/office/drawing/2014/main" id="{CFBE7EC1-AE1E-433E-9ECC-8E2E7BD65DF3}"/>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4" name="Freeform 27">
              <a:extLst>
                <a:ext uri="{FF2B5EF4-FFF2-40B4-BE49-F238E27FC236}">
                  <a16:creationId xmlns:a16="http://schemas.microsoft.com/office/drawing/2014/main" id="{804488F0-F161-4D6C-9F93-82C003230A59}"/>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5" name="Freeform 28">
              <a:extLst>
                <a:ext uri="{FF2B5EF4-FFF2-40B4-BE49-F238E27FC236}">
                  <a16:creationId xmlns:a16="http://schemas.microsoft.com/office/drawing/2014/main" id="{96FA0A67-6DF4-4392-8590-D19D7EA5DD35}"/>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6" name="Rectangle 29">
              <a:extLst>
                <a:ext uri="{FF2B5EF4-FFF2-40B4-BE49-F238E27FC236}">
                  <a16:creationId xmlns:a16="http://schemas.microsoft.com/office/drawing/2014/main" id="{7C7B9F6D-4D43-4E60-A702-8578C3FF51D1}"/>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7" name="Rectangle 30">
              <a:extLst>
                <a:ext uri="{FF2B5EF4-FFF2-40B4-BE49-F238E27FC236}">
                  <a16:creationId xmlns:a16="http://schemas.microsoft.com/office/drawing/2014/main" id="{7627C1C2-7F68-479E-9959-6D66BA72FE4D}"/>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8" name="Rectangle 31">
              <a:extLst>
                <a:ext uri="{FF2B5EF4-FFF2-40B4-BE49-F238E27FC236}">
                  <a16:creationId xmlns:a16="http://schemas.microsoft.com/office/drawing/2014/main" id="{CB1F5F82-DFBF-49FE-8456-791E05F129B2}"/>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9" name="Rectangle 32">
              <a:extLst>
                <a:ext uri="{FF2B5EF4-FFF2-40B4-BE49-F238E27FC236}">
                  <a16:creationId xmlns:a16="http://schemas.microsoft.com/office/drawing/2014/main" id="{6833CCB9-157A-4D17-82B6-3D3372B58F98}"/>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0" name="Rectangle 33">
              <a:extLst>
                <a:ext uri="{FF2B5EF4-FFF2-40B4-BE49-F238E27FC236}">
                  <a16:creationId xmlns:a16="http://schemas.microsoft.com/office/drawing/2014/main" id="{F11A4F1B-AAB6-4347-AF2C-8A9500DCA2BA}"/>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1" name="Rectangle 34">
              <a:extLst>
                <a:ext uri="{FF2B5EF4-FFF2-40B4-BE49-F238E27FC236}">
                  <a16:creationId xmlns:a16="http://schemas.microsoft.com/office/drawing/2014/main" id="{FBBFF59D-12A6-4A06-847F-8F93AF9838DF}"/>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2" name="Rectangle 35">
              <a:extLst>
                <a:ext uri="{FF2B5EF4-FFF2-40B4-BE49-F238E27FC236}">
                  <a16:creationId xmlns:a16="http://schemas.microsoft.com/office/drawing/2014/main" id="{799FA9F7-5688-4DC6-AD39-BE7CCFB36AB4}"/>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3" name="Rectangle 36">
              <a:extLst>
                <a:ext uri="{FF2B5EF4-FFF2-40B4-BE49-F238E27FC236}">
                  <a16:creationId xmlns:a16="http://schemas.microsoft.com/office/drawing/2014/main" id="{965DAD41-71BA-4C52-8AF0-00C763C8B295}"/>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4" name="Oval 37">
              <a:extLst>
                <a:ext uri="{FF2B5EF4-FFF2-40B4-BE49-F238E27FC236}">
                  <a16:creationId xmlns:a16="http://schemas.microsoft.com/office/drawing/2014/main" id="{2E30234B-0A90-485A-8DD1-3C337F2418C0}"/>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5" name="Group 4">
            <a:extLst>
              <a:ext uri="{FF2B5EF4-FFF2-40B4-BE49-F238E27FC236}">
                <a16:creationId xmlns:a16="http://schemas.microsoft.com/office/drawing/2014/main" id="{233278C8-5465-46DE-AF75-C10032D3E5FB}"/>
              </a:ext>
            </a:extLst>
          </p:cNvPr>
          <p:cNvGrpSpPr>
            <a:grpSpLocks noChangeAspect="1"/>
          </p:cNvGrpSpPr>
          <p:nvPr/>
        </p:nvGrpSpPr>
        <p:grpSpPr bwMode="auto">
          <a:xfrm>
            <a:off x="8676417" y="5725856"/>
            <a:ext cx="504870" cy="458505"/>
            <a:chOff x="4615" y="71"/>
            <a:chExt cx="588" cy="534"/>
          </a:xfrm>
          <a:solidFill>
            <a:schemeClr val="accent1"/>
          </a:solidFill>
        </p:grpSpPr>
        <p:sp>
          <p:nvSpPr>
            <p:cNvPr id="1206" name="Freeform 5">
              <a:extLst>
                <a:ext uri="{FF2B5EF4-FFF2-40B4-BE49-F238E27FC236}">
                  <a16:creationId xmlns:a16="http://schemas.microsoft.com/office/drawing/2014/main" id="{506B4B59-14B1-406F-A288-6A1DFD610914}"/>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7" name="Freeform 6">
              <a:extLst>
                <a:ext uri="{FF2B5EF4-FFF2-40B4-BE49-F238E27FC236}">
                  <a16:creationId xmlns:a16="http://schemas.microsoft.com/office/drawing/2014/main" id="{7333BA6B-228F-43F3-AC12-1252AB23863D}"/>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8" name="Rectangle 7">
              <a:extLst>
                <a:ext uri="{FF2B5EF4-FFF2-40B4-BE49-F238E27FC236}">
                  <a16:creationId xmlns:a16="http://schemas.microsoft.com/office/drawing/2014/main" id="{B83CB9E1-9FC6-40F0-9E33-63AA1E1C7A44}"/>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9" name="Rectangle 8">
              <a:extLst>
                <a:ext uri="{FF2B5EF4-FFF2-40B4-BE49-F238E27FC236}">
                  <a16:creationId xmlns:a16="http://schemas.microsoft.com/office/drawing/2014/main" id="{56A8D50F-D33A-469A-ABD5-ADA0E19DB444}"/>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0" name="Rectangle 9">
              <a:extLst>
                <a:ext uri="{FF2B5EF4-FFF2-40B4-BE49-F238E27FC236}">
                  <a16:creationId xmlns:a16="http://schemas.microsoft.com/office/drawing/2014/main" id="{BEE11859-76FF-45B4-ACF6-FA9CB199D7A3}"/>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1" name="Rectangle 10">
              <a:extLst>
                <a:ext uri="{FF2B5EF4-FFF2-40B4-BE49-F238E27FC236}">
                  <a16:creationId xmlns:a16="http://schemas.microsoft.com/office/drawing/2014/main" id="{6F443722-08FA-4266-8E35-15F1FE13E390}"/>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2" name="Rectangle 11">
              <a:extLst>
                <a:ext uri="{FF2B5EF4-FFF2-40B4-BE49-F238E27FC236}">
                  <a16:creationId xmlns:a16="http://schemas.microsoft.com/office/drawing/2014/main" id="{D60F541A-3814-4FCE-AD44-E8D4E0DAB288}"/>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3" name="Rectangle 12">
              <a:extLst>
                <a:ext uri="{FF2B5EF4-FFF2-40B4-BE49-F238E27FC236}">
                  <a16:creationId xmlns:a16="http://schemas.microsoft.com/office/drawing/2014/main" id="{568282C2-A69B-4407-ADC3-AA259DB69053}"/>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4" name="Rectangle 13">
              <a:extLst>
                <a:ext uri="{FF2B5EF4-FFF2-40B4-BE49-F238E27FC236}">
                  <a16:creationId xmlns:a16="http://schemas.microsoft.com/office/drawing/2014/main" id="{21E9391F-59B0-4977-8356-0E9E57ED5970}"/>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5" name="Rectangle 14">
              <a:extLst>
                <a:ext uri="{FF2B5EF4-FFF2-40B4-BE49-F238E27FC236}">
                  <a16:creationId xmlns:a16="http://schemas.microsoft.com/office/drawing/2014/main" id="{20D19E7B-082D-4641-A5A1-2C1038230EB4}"/>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6" name="Oval 15">
              <a:extLst>
                <a:ext uri="{FF2B5EF4-FFF2-40B4-BE49-F238E27FC236}">
                  <a16:creationId xmlns:a16="http://schemas.microsoft.com/office/drawing/2014/main" id="{05D50DD2-24EB-458B-87D5-8F427BCF232C}"/>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7" name="Freeform 16">
              <a:extLst>
                <a:ext uri="{FF2B5EF4-FFF2-40B4-BE49-F238E27FC236}">
                  <a16:creationId xmlns:a16="http://schemas.microsoft.com/office/drawing/2014/main" id="{B4D40DB5-37B4-48D5-A6A8-21623F5AB57B}"/>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Freeform 17">
              <a:extLst>
                <a:ext uri="{FF2B5EF4-FFF2-40B4-BE49-F238E27FC236}">
                  <a16:creationId xmlns:a16="http://schemas.microsoft.com/office/drawing/2014/main" id="{7E3E97E8-DE2B-431B-BAFB-E8DA9C80B0DB}"/>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9" name="Rectangle 18">
              <a:extLst>
                <a:ext uri="{FF2B5EF4-FFF2-40B4-BE49-F238E27FC236}">
                  <a16:creationId xmlns:a16="http://schemas.microsoft.com/office/drawing/2014/main" id="{8BD4F6E1-4143-4489-AE48-4F906D1E38D8}"/>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Rectangle 19">
              <a:extLst>
                <a:ext uri="{FF2B5EF4-FFF2-40B4-BE49-F238E27FC236}">
                  <a16:creationId xmlns:a16="http://schemas.microsoft.com/office/drawing/2014/main" id="{09D39080-C03A-4A52-8E7A-1827BFEFF432}"/>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1" name="Rectangle 20">
              <a:extLst>
                <a:ext uri="{FF2B5EF4-FFF2-40B4-BE49-F238E27FC236}">
                  <a16:creationId xmlns:a16="http://schemas.microsoft.com/office/drawing/2014/main" id="{E5AA9B17-A753-4583-9E73-4BA7BC1D76A1}"/>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Rectangle 21">
              <a:extLst>
                <a:ext uri="{FF2B5EF4-FFF2-40B4-BE49-F238E27FC236}">
                  <a16:creationId xmlns:a16="http://schemas.microsoft.com/office/drawing/2014/main" id="{E65353E6-1773-4539-9BB3-04496FDC838F}"/>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3" name="Rectangle 22">
              <a:extLst>
                <a:ext uri="{FF2B5EF4-FFF2-40B4-BE49-F238E27FC236}">
                  <a16:creationId xmlns:a16="http://schemas.microsoft.com/office/drawing/2014/main" id="{A9A051AE-3DAE-4F0D-BF51-A47A437A799A}"/>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Rectangle 23">
              <a:extLst>
                <a:ext uri="{FF2B5EF4-FFF2-40B4-BE49-F238E27FC236}">
                  <a16:creationId xmlns:a16="http://schemas.microsoft.com/office/drawing/2014/main" id="{63B6A02D-B925-41D4-8203-1FAC24B5D7C5}"/>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5" name="Rectangle 24">
              <a:extLst>
                <a:ext uri="{FF2B5EF4-FFF2-40B4-BE49-F238E27FC236}">
                  <a16:creationId xmlns:a16="http://schemas.microsoft.com/office/drawing/2014/main" id="{7F17DE2F-4D60-4A1E-9FE1-04BB0A2CC548}"/>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Rectangle 25">
              <a:extLst>
                <a:ext uri="{FF2B5EF4-FFF2-40B4-BE49-F238E27FC236}">
                  <a16:creationId xmlns:a16="http://schemas.microsoft.com/office/drawing/2014/main" id="{51B06392-9981-4C7E-94A3-DB802F570580}"/>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7" name="Oval 26">
              <a:extLst>
                <a:ext uri="{FF2B5EF4-FFF2-40B4-BE49-F238E27FC236}">
                  <a16:creationId xmlns:a16="http://schemas.microsoft.com/office/drawing/2014/main" id="{44242FA4-317C-4B96-85BD-5410D603964F}"/>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Freeform 27">
              <a:extLst>
                <a:ext uri="{FF2B5EF4-FFF2-40B4-BE49-F238E27FC236}">
                  <a16:creationId xmlns:a16="http://schemas.microsoft.com/office/drawing/2014/main" id="{92475513-F47A-4A26-A501-DD60F93890AA}"/>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9" name="Freeform 28">
              <a:extLst>
                <a:ext uri="{FF2B5EF4-FFF2-40B4-BE49-F238E27FC236}">
                  <a16:creationId xmlns:a16="http://schemas.microsoft.com/office/drawing/2014/main" id="{586AF83F-06E1-44D8-BCC0-E09624CCC5CD}"/>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Rectangle 29">
              <a:extLst>
                <a:ext uri="{FF2B5EF4-FFF2-40B4-BE49-F238E27FC236}">
                  <a16:creationId xmlns:a16="http://schemas.microsoft.com/office/drawing/2014/main" id="{63D5012B-6E92-4762-9FE4-D3ED8048457D}"/>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1" name="Rectangle 30">
              <a:extLst>
                <a:ext uri="{FF2B5EF4-FFF2-40B4-BE49-F238E27FC236}">
                  <a16:creationId xmlns:a16="http://schemas.microsoft.com/office/drawing/2014/main" id="{C97A9DA8-F665-4084-8D81-E21DA522625F}"/>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Rectangle 31">
              <a:extLst>
                <a:ext uri="{FF2B5EF4-FFF2-40B4-BE49-F238E27FC236}">
                  <a16:creationId xmlns:a16="http://schemas.microsoft.com/office/drawing/2014/main" id="{2E588926-1A30-471A-AAA1-E774942E0A95}"/>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3" name="Rectangle 32">
              <a:extLst>
                <a:ext uri="{FF2B5EF4-FFF2-40B4-BE49-F238E27FC236}">
                  <a16:creationId xmlns:a16="http://schemas.microsoft.com/office/drawing/2014/main" id="{0DDA99A4-E998-4E30-80CB-8A00E7B17D73}"/>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Rectangle 33">
              <a:extLst>
                <a:ext uri="{FF2B5EF4-FFF2-40B4-BE49-F238E27FC236}">
                  <a16:creationId xmlns:a16="http://schemas.microsoft.com/office/drawing/2014/main" id="{570693EE-27BE-478A-9C46-4E2898A6FA92}"/>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5" name="Rectangle 34">
              <a:extLst>
                <a:ext uri="{FF2B5EF4-FFF2-40B4-BE49-F238E27FC236}">
                  <a16:creationId xmlns:a16="http://schemas.microsoft.com/office/drawing/2014/main" id="{9D329173-30B6-4088-B898-51F7E46E9A03}"/>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Rectangle 35">
              <a:extLst>
                <a:ext uri="{FF2B5EF4-FFF2-40B4-BE49-F238E27FC236}">
                  <a16:creationId xmlns:a16="http://schemas.microsoft.com/office/drawing/2014/main" id="{10A5F642-F75F-413B-929A-DCE115521A86}"/>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7" name="Rectangle 36">
              <a:extLst>
                <a:ext uri="{FF2B5EF4-FFF2-40B4-BE49-F238E27FC236}">
                  <a16:creationId xmlns:a16="http://schemas.microsoft.com/office/drawing/2014/main" id="{77EA7D09-E0A6-4B06-94C7-30F1CB7EB9DC}"/>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8" name="Oval 37">
              <a:extLst>
                <a:ext uri="{FF2B5EF4-FFF2-40B4-BE49-F238E27FC236}">
                  <a16:creationId xmlns:a16="http://schemas.microsoft.com/office/drawing/2014/main" id="{18523699-7B19-421B-9087-08B5CB588C97}"/>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39" name="Group 4">
            <a:extLst>
              <a:ext uri="{FF2B5EF4-FFF2-40B4-BE49-F238E27FC236}">
                <a16:creationId xmlns:a16="http://schemas.microsoft.com/office/drawing/2014/main" id="{3ADAD4D0-E4A0-4357-9D6B-44ECE00CF577}"/>
              </a:ext>
            </a:extLst>
          </p:cNvPr>
          <p:cNvGrpSpPr>
            <a:grpSpLocks noChangeAspect="1"/>
          </p:cNvGrpSpPr>
          <p:nvPr/>
        </p:nvGrpSpPr>
        <p:grpSpPr bwMode="auto">
          <a:xfrm>
            <a:off x="9772536" y="5725856"/>
            <a:ext cx="504870" cy="458505"/>
            <a:chOff x="4615" y="71"/>
            <a:chExt cx="588" cy="534"/>
          </a:xfrm>
          <a:solidFill>
            <a:schemeClr val="accent2"/>
          </a:solidFill>
        </p:grpSpPr>
        <p:sp>
          <p:nvSpPr>
            <p:cNvPr id="1240" name="Freeform 5">
              <a:extLst>
                <a:ext uri="{FF2B5EF4-FFF2-40B4-BE49-F238E27FC236}">
                  <a16:creationId xmlns:a16="http://schemas.microsoft.com/office/drawing/2014/main" id="{2AFFDA43-6F98-4C55-BD12-A61F46646515}"/>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1" name="Freeform 6">
              <a:extLst>
                <a:ext uri="{FF2B5EF4-FFF2-40B4-BE49-F238E27FC236}">
                  <a16:creationId xmlns:a16="http://schemas.microsoft.com/office/drawing/2014/main" id="{A4027BB5-FC8D-493A-A897-F7B34BB7475D}"/>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2" name="Rectangle 7">
              <a:extLst>
                <a:ext uri="{FF2B5EF4-FFF2-40B4-BE49-F238E27FC236}">
                  <a16:creationId xmlns:a16="http://schemas.microsoft.com/office/drawing/2014/main" id="{B0DF8D3F-58E1-48BE-A7D3-3D00C93292FB}"/>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Rectangle 8">
              <a:extLst>
                <a:ext uri="{FF2B5EF4-FFF2-40B4-BE49-F238E27FC236}">
                  <a16:creationId xmlns:a16="http://schemas.microsoft.com/office/drawing/2014/main" id="{B4BF85DC-A7D5-41A2-9CCC-F59BD3B70477}"/>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4" name="Rectangle 9">
              <a:extLst>
                <a:ext uri="{FF2B5EF4-FFF2-40B4-BE49-F238E27FC236}">
                  <a16:creationId xmlns:a16="http://schemas.microsoft.com/office/drawing/2014/main" id="{45E3C2E8-553B-4B88-94BA-1B169F04C6D3}"/>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Rectangle 10">
              <a:extLst>
                <a:ext uri="{FF2B5EF4-FFF2-40B4-BE49-F238E27FC236}">
                  <a16:creationId xmlns:a16="http://schemas.microsoft.com/office/drawing/2014/main" id="{E5C81590-7DD4-45A0-85D6-26B724500401}"/>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6" name="Rectangle 11">
              <a:extLst>
                <a:ext uri="{FF2B5EF4-FFF2-40B4-BE49-F238E27FC236}">
                  <a16:creationId xmlns:a16="http://schemas.microsoft.com/office/drawing/2014/main" id="{CB357BBB-79A7-4D47-B5EF-AC0EF277B6C6}"/>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Rectangle 12">
              <a:extLst>
                <a:ext uri="{FF2B5EF4-FFF2-40B4-BE49-F238E27FC236}">
                  <a16:creationId xmlns:a16="http://schemas.microsoft.com/office/drawing/2014/main" id="{04D318F8-C459-4949-9F29-B1A810AEEA80}"/>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8" name="Rectangle 13">
              <a:extLst>
                <a:ext uri="{FF2B5EF4-FFF2-40B4-BE49-F238E27FC236}">
                  <a16:creationId xmlns:a16="http://schemas.microsoft.com/office/drawing/2014/main" id="{22327B55-E1FD-47D2-9DC6-B131AF8E04B2}"/>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Rectangle 14">
              <a:extLst>
                <a:ext uri="{FF2B5EF4-FFF2-40B4-BE49-F238E27FC236}">
                  <a16:creationId xmlns:a16="http://schemas.microsoft.com/office/drawing/2014/main" id="{C46D1CC1-F30E-434D-8F97-507D8CC1414B}"/>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0" name="Oval 15">
              <a:extLst>
                <a:ext uri="{FF2B5EF4-FFF2-40B4-BE49-F238E27FC236}">
                  <a16:creationId xmlns:a16="http://schemas.microsoft.com/office/drawing/2014/main" id="{25448306-04E7-4D12-9268-C5D25A62E2DA}"/>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Freeform 16">
              <a:extLst>
                <a:ext uri="{FF2B5EF4-FFF2-40B4-BE49-F238E27FC236}">
                  <a16:creationId xmlns:a16="http://schemas.microsoft.com/office/drawing/2014/main" id="{23EEFF64-D7BC-4115-86BE-96A9F5B2F0EF}"/>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2" name="Freeform 17">
              <a:extLst>
                <a:ext uri="{FF2B5EF4-FFF2-40B4-BE49-F238E27FC236}">
                  <a16:creationId xmlns:a16="http://schemas.microsoft.com/office/drawing/2014/main" id="{2691CE3C-CFAE-475F-82B2-10B0DF21A2F8}"/>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Rectangle 18">
              <a:extLst>
                <a:ext uri="{FF2B5EF4-FFF2-40B4-BE49-F238E27FC236}">
                  <a16:creationId xmlns:a16="http://schemas.microsoft.com/office/drawing/2014/main" id="{47FD552C-2E51-4E7F-BC67-3D3FC69691ED}"/>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4" name="Rectangle 19">
              <a:extLst>
                <a:ext uri="{FF2B5EF4-FFF2-40B4-BE49-F238E27FC236}">
                  <a16:creationId xmlns:a16="http://schemas.microsoft.com/office/drawing/2014/main" id="{B1185C45-C5FD-4877-B454-F95D07E0BDF0}"/>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Rectangle 20">
              <a:extLst>
                <a:ext uri="{FF2B5EF4-FFF2-40B4-BE49-F238E27FC236}">
                  <a16:creationId xmlns:a16="http://schemas.microsoft.com/office/drawing/2014/main" id="{0809698C-41A3-4801-8C88-4A891A7826FB}"/>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6" name="Rectangle 21">
              <a:extLst>
                <a:ext uri="{FF2B5EF4-FFF2-40B4-BE49-F238E27FC236}">
                  <a16:creationId xmlns:a16="http://schemas.microsoft.com/office/drawing/2014/main" id="{D93A0B8F-9EBD-40C8-92E9-98678ACBF9C9}"/>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Rectangle 22">
              <a:extLst>
                <a:ext uri="{FF2B5EF4-FFF2-40B4-BE49-F238E27FC236}">
                  <a16:creationId xmlns:a16="http://schemas.microsoft.com/office/drawing/2014/main" id="{E619E03D-03DC-4A05-8448-BAA686B3B974}"/>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8" name="Rectangle 23">
              <a:extLst>
                <a:ext uri="{FF2B5EF4-FFF2-40B4-BE49-F238E27FC236}">
                  <a16:creationId xmlns:a16="http://schemas.microsoft.com/office/drawing/2014/main" id="{CFEF9973-A0B4-40FE-BF82-F6EFE7D41B2F}"/>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Rectangle 24">
              <a:extLst>
                <a:ext uri="{FF2B5EF4-FFF2-40B4-BE49-F238E27FC236}">
                  <a16:creationId xmlns:a16="http://schemas.microsoft.com/office/drawing/2014/main" id="{54876F5B-14E6-4753-8802-9BB2A282ECD7}"/>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0" name="Rectangle 25">
              <a:extLst>
                <a:ext uri="{FF2B5EF4-FFF2-40B4-BE49-F238E27FC236}">
                  <a16:creationId xmlns:a16="http://schemas.microsoft.com/office/drawing/2014/main" id="{4C27D325-C461-432B-BC5A-3A359DF138BF}"/>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Oval 26">
              <a:extLst>
                <a:ext uri="{FF2B5EF4-FFF2-40B4-BE49-F238E27FC236}">
                  <a16:creationId xmlns:a16="http://schemas.microsoft.com/office/drawing/2014/main" id="{29B064B3-CB3D-4744-8A0F-AE9D3B2D50BA}"/>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2" name="Freeform 27">
              <a:extLst>
                <a:ext uri="{FF2B5EF4-FFF2-40B4-BE49-F238E27FC236}">
                  <a16:creationId xmlns:a16="http://schemas.microsoft.com/office/drawing/2014/main" id="{C2C1A781-2449-4886-94FA-4102F115D771}"/>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3" name="Freeform 28">
              <a:extLst>
                <a:ext uri="{FF2B5EF4-FFF2-40B4-BE49-F238E27FC236}">
                  <a16:creationId xmlns:a16="http://schemas.microsoft.com/office/drawing/2014/main" id="{7D4A132A-1A1B-4AA5-9D35-23466CD5FC2F}"/>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Rectangle 29">
              <a:extLst>
                <a:ext uri="{FF2B5EF4-FFF2-40B4-BE49-F238E27FC236}">
                  <a16:creationId xmlns:a16="http://schemas.microsoft.com/office/drawing/2014/main" id="{ACF982A6-637A-4E77-A5F3-58873FAC673D}"/>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5" name="Rectangle 30">
              <a:extLst>
                <a:ext uri="{FF2B5EF4-FFF2-40B4-BE49-F238E27FC236}">
                  <a16:creationId xmlns:a16="http://schemas.microsoft.com/office/drawing/2014/main" id="{EE9A06C2-D58D-4D8C-A74F-533A0A00298F}"/>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6" name="Rectangle 31">
              <a:extLst>
                <a:ext uri="{FF2B5EF4-FFF2-40B4-BE49-F238E27FC236}">
                  <a16:creationId xmlns:a16="http://schemas.microsoft.com/office/drawing/2014/main" id="{3DBF89E9-ED61-4B74-AC0E-2E023DC1A9F5}"/>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7" name="Rectangle 32">
              <a:extLst>
                <a:ext uri="{FF2B5EF4-FFF2-40B4-BE49-F238E27FC236}">
                  <a16:creationId xmlns:a16="http://schemas.microsoft.com/office/drawing/2014/main" id="{D37B90DF-8909-4235-92BB-D64826DC2843}"/>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8" name="Rectangle 33">
              <a:extLst>
                <a:ext uri="{FF2B5EF4-FFF2-40B4-BE49-F238E27FC236}">
                  <a16:creationId xmlns:a16="http://schemas.microsoft.com/office/drawing/2014/main" id="{D531ED9D-2CA9-4738-BF8E-6241121C3146}"/>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9" name="Rectangle 34">
              <a:extLst>
                <a:ext uri="{FF2B5EF4-FFF2-40B4-BE49-F238E27FC236}">
                  <a16:creationId xmlns:a16="http://schemas.microsoft.com/office/drawing/2014/main" id="{95E32A6C-B1E9-4D5F-9353-D9AF84D0ABC2}"/>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0" name="Rectangle 35">
              <a:extLst>
                <a:ext uri="{FF2B5EF4-FFF2-40B4-BE49-F238E27FC236}">
                  <a16:creationId xmlns:a16="http://schemas.microsoft.com/office/drawing/2014/main" id="{9DBABABE-A8FF-4278-9C15-760C04B9C869}"/>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1" name="Rectangle 36">
              <a:extLst>
                <a:ext uri="{FF2B5EF4-FFF2-40B4-BE49-F238E27FC236}">
                  <a16:creationId xmlns:a16="http://schemas.microsoft.com/office/drawing/2014/main" id="{6272BA57-9DF4-4959-BA71-18A005F95240}"/>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2" name="Oval 37">
              <a:extLst>
                <a:ext uri="{FF2B5EF4-FFF2-40B4-BE49-F238E27FC236}">
                  <a16:creationId xmlns:a16="http://schemas.microsoft.com/office/drawing/2014/main" id="{B4C97650-FB57-4960-A85A-0107B352DB03}"/>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73" name="Group 4">
            <a:extLst>
              <a:ext uri="{FF2B5EF4-FFF2-40B4-BE49-F238E27FC236}">
                <a16:creationId xmlns:a16="http://schemas.microsoft.com/office/drawing/2014/main" id="{7C908AD8-5E55-4239-B375-8B3A7F4BB418}"/>
              </a:ext>
            </a:extLst>
          </p:cNvPr>
          <p:cNvGrpSpPr>
            <a:grpSpLocks noChangeAspect="1"/>
          </p:cNvGrpSpPr>
          <p:nvPr/>
        </p:nvGrpSpPr>
        <p:grpSpPr bwMode="auto">
          <a:xfrm>
            <a:off x="10868657" y="5725856"/>
            <a:ext cx="504870" cy="458505"/>
            <a:chOff x="4615" y="71"/>
            <a:chExt cx="588" cy="534"/>
          </a:xfrm>
          <a:solidFill>
            <a:schemeClr val="accent5"/>
          </a:solidFill>
        </p:grpSpPr>
        <p:sp>
          <p:nvSpPr>
            <p:cNvPr id="1274" name="Freeform 5">
              <a:extLst>
                <a:ext uri="{FF2B5EF4-FFF2-40B4-BE49-F238E27FC236}">
                  <a16:creationId xmlns:a16="http://schemas.microsoft.com/office/drawing/2014/main" id="{6AACFC18-192A-4DA9-995A-A284959D9D8F}"/>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close/>
                  <a:moveTo>
                    <a:pt x="588" y="0"/>
                  </a:moveTo>
                  <a:lnTo>
                    <a:pt x="0" y="0"/>
                  </a:lnTo>
                  <a:lnTo>
                    <a:pt x="0" y="156"/>
                  </a:lnTo>
                  <a:lnTo>
                    <a:pt x="588" y="156"/>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5" name="Freeform 6">
              <a:extLst>
                <a:ext uri="{FF2B5EF4-FFF2-40B4-BE49-F238E27FC236}">
                  <a16:creationId xmlns:a16="http://schemas.microsoft.com/office/drawing/2014/main" id="{BCA49F07-2313-47AA-BEE1-43D00EEF6E8A}"/>
                </a:ext>
              </a:extLst>
            </p:cNvPr>
            <p:cNvSpPr>
              <a:spLocks noEditPoints="1"/>
            </p:cNvSpPr>
            <p:nvPr/>
          </p:nvSpPr>
          <p:spPr bwMode="auto">
            <a:xfrm>
              <a:off x="4615" y="71"/>
              <a:ext cx="588" cy="156"/>
            </a:xfrm>
            <a:custGeom>
              <a:avLst/>
              <a:gdLst>
                <a:gd name="T0" fmla="*/ 571 w 588"/>
                <a:gd name="T1" fmla="*/ 18 h 156"/>
                <a:gd name="T2" fmla="*/ 571 w 588"/>
                <a:gd name="T3" fmla="*/ 139 h 156"/>
                <a:gd name="T4" fmla="*/ 17 w 588"/>
                <a:gd name="T5" fmla="*/ 139 h 156"/>
                <a:gd name="T6" fmla="*/ 17 w 588"/>
                <a:gd name="T7" fmla="*/ 18 h 156"/>
                <a:gd name="T8" fmla="*/ 571 w 588"/>
                <a:gd name="T9" fmla="*/ 18 h 156"/>
                <a:gd name="T10" fmla="*/ 588 w 588"/>
                <a:gd name="T11" fmla="*/ 0 h 156"/>
                <a:gd name="T12" fmla="*/ 0 w 588"/>
                <a:gd name="T13" fmla="*/ 0 h 156"/>
                <a:gd name="T14" fmla="*/ 0 w 588"/>
                <a:gd name="T15" fmla="*/ 156 h 156"/>
                <a:gd name="T16" fmla="*/ 588 w 588"/>
                <a:gd name="T17" fmla="*/ 156 h 156"/>
                <a:gd name="T18" fmla="*/ 588 w 588"/>
                <a:gd name="T19" fmla="*/ 0 h 156"/>
                <a:gd name="T20" fmla="*/ 588 w 588"/>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6">
                  <a:moveTo>
                    <a:pt x="571" y="18"/>
                  </a:moveTo>
                  <a:lnTo>
                    <a:pt x="571" y="139"/>
                  </a:lnTo>
                  <a:lnTo>
                    <a:pt x="17" y="139"/>
                  </a:lnTo>
                  <a:lnTo>
                    <a:pt x="17" y="18"/>
                  </a:lnTo>
                  <a:lnTo>
                    <a:pt x="571" y="18"/>
                  </a:lnTo>
                  <a:moveTo>
                    <a:pt x="588" y="0"/>
                  </a:moveTo>
                  <a:lnTo>
                    <a:pt x="0" y="0"/>
                  </a:lnTo>
                  <a:lnTo>
                    <a:pt x="0" y="156"/>
                  </a:lnTo>
                  <a:lnTo>
                    <a:pt x="588" y="156"/>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6" name="Rectangle 7">
              <a:extLst>
                <a:ext uri="{FF2B5EF4-FFF2-40B4-BE49-F238E27FC236}">
                  <a16:creationId xmlns:a16="http://schemas.microsoft.com/office/drawing/2014/main" id="{352B5D2B-6334-4319-8218-78C5F207375D}"/>
                </a:ext>
              </a:extLst>
            </p:cNvPr>
            <p:cNvSpPr>
              <a:spLocks noChangeArrowheads="1"/>
            </p:cNvSpPr>
            <p:nvPr/>
          </p:nvSpPr>
          <p:spPr bwMode="auto">
            <a:xfrm>
              <a:off x="5130"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7" name="Rectangle 8">
              <a:extLst>
                <a:ext uri="{FF2B5EF4-FFF2-40B4-BE49-F238E27FC236}">
                  <a16:creationId xmlns:a16="http://schemas.microsoft.com/office/drawing/2014/main" id="{D7040021-3504-4AD0-9CEC-FB516DAE4186}"/>
                </a:ext>
              </a:extLst>
            </p:cNvPr>
            <p:cNvSpPr>
              <a:spLocks noChangeArrowheads="1"/>
            </p:cNvSpPr>
            <p:nvPr/>
          </p:nvSpPr>
          <p:spPr bwMode="auto">
            <a:xfrm>
              <a:off x="5096"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8" name="Rectangle 9">
              <a:extLst>
                <a:ext uri="{FF2B5EF4-FFF2-40B4-BE49-F238E27FC236}">
                  <a16:creationId xmlns:a16="http://schemas.microsoft.com/office/drawing/2014/main" id="{0333F9BC-8CB2-45F6-BAE1-9B724C2D73E6}"/>
                </a:ext>
              </a:extLst>
            </p:cNvPr>
            <p:cNvSpPr>
              <a:spLocks noChangeArrowheads="1"/>
            </p:cNvSpPr>
            <p:nvPr/>
          </p:nvSpPr>
          <p:spPr bwMode="auto">
            <a:xfrm>
              <a:off x="5061"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9" name="Rectangle 10">
              <a:extLst>
                <a:ext uri="{FF2B5EF4-FFF2-40B4-BE49-F238E27FC236}">
                  <a16:creationId xmlns:a16="http://schemas.microsoft.com/office/drawing/2014/main" id="{5792EF82-5670-4C48-B5D2-33AF0733B46A}"/>
                </a:ext>
              </a:extLst>
            </p:cNvPr>
            <p:cNvSpPr>
              <a:spLocks noChangeArrowheads="1"/>
            </p:cNvSpPr>
            <p:nvPr/>
          </p:nvSpPr>
          <p:spPr bwMode="auto">
            <a:xfrm>
              <a:off x="5027"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0" name="Rectangle 11">
              <a:extLst>
                <a:ext uri="{FF2B5EF4-FFF2-40B4-BE49-F238E27FC236}">
                  <a16:creationId xmlns:a16="http://schemas.microsoft.com/office/drawing/2014/main" id="{3722EBD2-7D3D-4383-9377-941AEC92F61E}"/>
                </a:ext>
              </a:extLst>
            </p:cNvPr>
            <p:cNvSpPr>
              <a:spLocks noChangeArrowheads="1"/>
            </p:cNvSpPr>
            <p:nvPr/>
          </p:nvSpPr>
          <p:spPr bwMode="auto">
            <a:xfrm>
              <a:off x="4992"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1" name="Rectangle 12">
              <a:extLst>
                <a:ext uri="{FF2B5EF4-FFF2-40B4-BE49-F238E27FC236}">
                  <a16:creationId xmlns:a16="http://schemas.microsoft.com/office/drawing/2014/main" id="{5254B72A-7CA4-4CD0-8A44-F3A9B7D2E604}"/>
                </a:ext>
              </a:extLst>
            </p:cNvPr>
            <p:cNvSpPr>
              <a:spLocks noChangeArrowheads="1"/>
            </p:cNvSpPr>
            <p:nvPr/>
          </p:nvSpPr>
          <p:spPr bwMode="auto">
            <a:xfrm>
              <a:off x="4957" y="124"/>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2" name="Rectangle 13">
              <a:extLst>
                <a:ext uri="{FF2B5EF4-FFF2-40B4-BE49-F238E27FC236}">
                  <a16:creationId xmlns:a16="http://schemas.microsoft.com/office/drawing/2014/main" id="{D895646E-5183-4F2F-A9BC-194748697E40}"/>
                </a:ext>
              </a:extLst>
            </p:cNvPr>
            <p:cNvSpPr>
              <a:spLocks noChangeArrowheads="1"/>
            </p:cNvSpPr>
            <p:nvPr/>
          </p:nvSpPr>
          <p:spPr bwMode="auto">
            <a:xfrm>
              <a:off x="4923"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3" name="Rectangle 14">
              <a:extLst>
                <a:ext uri="{FF2B5EF4-FFF2-40B4-BE49-F238E27FC236}">
                  <a16:creationId xmlns:a16="http://schemas.microsoft.com/office/drawing/2014/main" id="{844698C2-EEB4-47BA-95C9-667F32ED3328}"/>
                </a:ext>
              </a:extLst>
            </p:cNvPr>
            <p:cNvSpPr>
              <a:spLocks noChangeArrowheads="1"/>
            </p:cNvSpPr>
            <p:nvPr/>
          </p:nvSpPr>
          <p:spPr bwMode="auto">
            <a:xfrm>
              <a:off x="4888" y="124"/>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4" name="Oval 15">
              <a:extLst>
                <a:ext uri="{FF2B5EF4-FFF2-40B4-BE49-F238E27FC236}">
                  <a16:creationId xmlns:a16="http://schemas.microsoft.com/office/drawing/2014/main" id="{0D521A01-EBF9-41C1-A731-1F3FC684DA0B}"/>
                </a:ext>
              </a:extLst>
            </p:cNvPr>
            <p:cNvSpPr>
              <a:spLocks noChangeArrowheads="1"/>
            </p:cNvSpPr>
            <p:nvPr/>
          </p:nvSpPr>
          <p:spPr bwMode="auto">
            <a:xfrm>
              <a:off x="4667" y="132"/>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5" name="Freeform 16">
              <a:extLst>
                <a:ext uri="{FF2B5EF4-FFF2-40B4-BE49-F238E27FC236}">
                  <a16:creationId xmlns:a16="http://schemas.microsoft.com/office/drawing/2014/main" id="{0D4B187B-E8F5-4252-83E0-70D196B5A404}"/>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close/>
                  <a:moveTo>
                    <a:pt x="588" y="0"/>
                  </a:moveTo>
                  <a:lnTo>
                    <a:pt x="0" y="0"/>
                  </a:lnTo>
                  <a:lnTo>
                    <a:pt x="0" y="154"/>
                  </a:lnTo>
                  <a:lnTo>
                    <a:pt x="588" y="154"/>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6" name="Freeform 17">
              <a:extLst>
                <a:ext uri="{FF2B5EF4-FFF2-40B4-BE49-F238E27FC236}">
                  <a16:creationId xmlns:a16="http://schemas.microsoft.com/office/drawing/2014/main" id="{07368D16-D27A-4BDB-B7A2-389543406F38}"/>
                </a:ext>
              </a:extLst>
            </p:cNvPr>
            <p:cNvSpPr>
              <a:spLocks noEditPoints="1"/>
            </p:cNvSpPr>
            <p:nvPr/>
          </p:nvSpPr>
          <p:spPr bwMode="auto">
            <a:xfrm>
              <a:off x="4615" y="261"/>
              <a:ext cx="588" cy="154"/>
            </a:xfrm>
            <a:custGeom>
              <a:avLst/>
              <a:gdLst>
                <a:gd name="T0" fmla="*/ 571 w 588"/>
                <a:gd name="T1" fmla="*/ 17 h 154"/>
                <a:gd name="T2" fmla="*/ 571 w 588"/>
                <a:gd name="T3" fmla="*/ 137 h 154"/>
                <a:gd name="T4" fmla="*/ 17 w 588"/>
                <a:gd name="T5" fmla="*/ 137 h 154"/>
                <a:gd name="T6" fmla="*/ 17 w 588"/>
                <a:gd name="T7" fmla="*/ 17 h 154"/>
                <a:gd name="T8" fmla="*/ 571 w 588"/>
                <a:gd name="T9" fmla="*/ 17 h 154"/>
                <a:gd name="T10" fmla="*/ 588 w 588"/>
                <a:gd name="T11" fmla="*/ 0 h 154"/>
                <a:gd name="T12" fmla="*/ 0 w 588"/>
                <a:gd name="T13" fmla="*/ 0 h 154"/>
                <a:gd name="T14" fmla="*/ 0 w 588"/>
                <a:gd name="T15" fmla="*/ 154 h 154"/>
                <a:gd name="T16" fmla="*/ 588 w 588"/>
                <a:gd name="T17" fmla="*/ 154 h 154"/>
                <a:gd name="T18" fmla="*/ 588 w 588"/>
                <a:gd name="T19" fmla="*/ 0 h 154"/>
                <a:gd name="T20" fmla="*/ 588 w 588"/>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4">
                  <a:moveTo>
                    <a:pt x="571" y="17"/>
                  </a:moveTo>
                  <a:lnTo>
                    <a:pt x="571" y="137"/>
                  </a:lnTo>
                  <a:lnTo>
                    <a:pt x="17" y="137"/>
                  </a:lnTo>
                  <a:lnTo>
                    <a:pt x="17" y="17"/>
                  </a:lnTo>
                  <a:lnTo>
                    <a:pt x="571" y="17"/>
                  </a:lnTo>
                  <a:moveTo>
                    <a:pt x="588" y="0"/>
                  </a:moveTo>
                  <a:lnTo>
                    <a:pt x="0" y="0"/>
                  </a:lnTo>
                  <a:lnTo>
                    <a:pt x="0" y="154"/>
                  </a:lnTo>
                  <a:lnTo>
                    <a:pt x="588" y="154"/>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7" name="Rectangle 18">
              <a:extLst>
                <a:ext uri="{FF2B5EF4-FFF2-40B4-BE49-F238E27FC236}">
                  <a16:creationId xmlns:a16="http://schemas.microsoft.com/office/drawing/2014/main" id="{B9C8D260-C479-40D7-9106-6838700861AF}"/>
                </a:ext>
              </a:extLst>
            </p:cNvPr>
            <p:cNvSpPr>
              <a:spLocks noChangeArrowheads="1"/>
            </p:cNvSpPr>
            <p:nvPr/>
          </p:nvSpPr>
          <p:spPr bwMode="auto">
            <a:xfrm>
              <a:off x="5130"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8" name="Rectangle 19">
              <a:extLst>
                <a:ext uri="{FF2B5EF4-FFF2-40B4-BE49-F238E27FC236}">
                  <a16:creationId xmlns:a16="http://schemas.microsoft.com/office/drawing/2014/main" id="{F616BFC2-2B6D-41B0-B76C-FD9058B57E3F}"/>
                </a:ext>
              </a:extLst>
            </p:cNvPr>
            <p:cNvSpPr>
              <a:spLocks noChangeArrowheads="1"/>
            </p:cNvSpPr>
            <p:nvPr/>
          </p:nvSpPr>
          <p:spPr bwMode="auto">
            <a:xfrm>
              <a:off x="5096"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9" name="Rectangle 20">
              <a:extLst>
                <a:ext uri="{FF2B5EF4-FFF2-40B4-BE49-F238E27FC236}">
                  <a16:creationId xmlns:a16="http://schemas.microsoft.com/office/drawing/2014/main" id="{6007114E-C807-40F8-8981-99CCF020CCE0}"/>
                </a:ext>
              </a:extLst>
            </p:cNvPr>
            <p:cNvSpPr>
              <a:spLocks noChangeArrowheads="1"/>
            </p:cNvSpPr>
            <p:nvPr/>
          </p:nvSpPr>
          <p:spPr bwMode="auto">
            <a:xfrm>
              <a:off x="5061"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0" name="Rectangle 21">
              <a:extLst>
                <a:ext uri="{FF2B5EF4-FFF2-40B4-BE49-F238E27FC236}">
                  <a16:creationId xmlns:a16="http://schemas.microsoft.com/office/drawing/2014/main" id="{6E3461EB-6692-4F5A-B4FB-4180CF5F55F4}"/>
                </a:ext>
              </a:extLst>
            </p:cNvPr>
            <p:cNvSpPr>
              <a:spLocks noChangeArrowheads="1"/>
            </p:cNvSpPr>
            <p:nvPr/>
          </p:nvSpPr>
          <p:spPr bwMode="auto">
            <a:xfrm>
              <a:off x="5027"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1" name="Rectangle 22">
              <a:extLst>
                <a:ext uri="{FF2B5EF4-FFF2-40B4-BE49-F238E27FC236}">
                  <a16:creationId xmlns:a16="http://schemas.microsoft.com/office/drawing/2014/main" id="{19F1CC78-A896-4423-8B37-98C8BC03C915}"/>
                </a:ext>
              </a:extLst>
            </p:cNvPr>
            <p:cNvSpPr>
              <a:spLocks noChangeArrowheads="1"/>
            </p:cNvSpPr>
            <p:nvPr/>
          </p:nvSpPr>
          <p:spPr bwMode="auto">
            <a:xfrm>
              <a:off x="4992"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2" name="Rectangle 23">
              <a:extLst>
                <a:ext uri="{FF2B5EF4-FFF2-40B4-BE49-F238E27FC236}">
                  <a16:creationId xmlns:a16="http://schemas.microsoft.com/office/drawing/2014/main" id="{C7A6FAC1-3A53-4F71-9F2F-6A98E1DEE3F1}"/>
                </a:ext>
              </a:extLst>
            </p:cNvPr>
            <p:cNvSpPr>
              <a:spLocks noChangeArrowheads="1"/>
            </p:cNvSpPr>
            <p:nvPr/>
          </p:nvSpPr>
          <p:spPr bwMode="auto">
            <a:xfrm>
              <a:off x="4957" y="312"/>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3" name="Rectangle 24">
              <a:extLst>
                <a:ext uri="{FF2B5EF4-FFF2-40B4-BE49-F238E27FC236}">
                  <a16:creationId xmlns:a16="http://schemas.microsoft.com/office/drawing/2014/main" id="{353BD3B1-DCF9-4FBE-88A7-CF374CA5A688}"/>
                </a:ext>
              </a:extLst>
            </p:cNvPr>
            <p:cNvSpPr>
              <a:spLocks noChangeArrowheads="1"/>
            </p:cNvSpPr>
            <p:nvPr/>
          </p:nvSpPr>
          <p:spPr bwMode="auto">
            <a:xfrm>
              <a:off x="4923"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4" name="Rectangle 25">
              <a:extLst>
                <a:ext uri="{FF2B5EF4-FFF2-40B4-BE49-F238E27FC236}">
                  <a16:creationId xmlns:a16="http://schemas.microsoft.com/office/drawing/2014/main" id="{2996CFC3-571A-4E1A-8839-48EC00ED42D4}"/>
                </a:ext>
              </a:extLst>
            </p:cNvPr>
            <p:cNvSpPr>
              <a:spLocks noChangeArrowheads="1"/>
            </p:cNvSpPr>
            <p:nvPr/>
          </p:nvSpPr>
          <p:spPr bwMode="auto">
            <a:xfrm>
              <a:off x="4888" y="312"/>
              <a:ext cx="17"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Oval 26">
              <a:extLst>
                <a:ext uri="{FF2B5EF4-FFF2-40B4-BE49-F238E27FC236}">
                  <a16:creationId xmlns:a16="http://schemas.microsoft.com/office/drawing/2014/main" id="{2DF26796-44A1-4A8F-B1CB-C3BF2255F051}"/>
                </a:ext>
              </a:extLst>
            </p:cNvPr>
            <p:cNvSpPr>
              <a:spLocks noChangeArrowheads="1"/>
            </p:cNvSpPr>
            <p:nvPr/>
          </p:nvSpPr>
          <p:spPr bwMode="auto">
            <a:xfrm>
              <a:off x="4667" y="32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6" name="Freeform 27">
              <a:extLst>
                <a:ext uri="{FF2B5EF4-FFF2-40B4-BE49-F238E27FC236}">
                  <a16:creationId xmlns:a16="http://schemas.microsoft.com/office/drawing/2014/main" id="{6F8619C0-B7F7-4A96-84E1-DF408D874790}"/>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close/>
                  <a:moveTo>
                    <a:pt x="588" y="0"/>
                  </a:moveTo>
                  <a:lnTo>
                    <a:pt x="0" y="0"/>
                  </a:lnTo>
                  <a:lnTo>
                    <a:pt x="0" y="155"/>
                  </a:lnTo>
                  <a:lnTo>
                    <a:pt x="588" y="155"/>
                  </a:lnTo>
                  <a:lnTo>
                    <a:pt x="588" y="0"/>
                  </a:lnTo>
                  <a:lnTo>
                    <a:pt x="5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28">
              <a:extLst>
                <a:ext uri="{FF2B5EF4-FFF2-40B4-BE49-F238E27FC236}">
                  <a16:creationId xmlns:a16="http://schemas.microsoft.com/office/drawing/2014/main" id="{7EB4E15A-4757-4789-9402-F547AA5E05BC}"/>
                </a:ext>
              </a:extLst>
            </p:cNvPr>
            <p:cNvSpPr>
              <a:spLocks noEditPoints="1"/>
            </p:cNvSpPr>
            <p:nvPr/>
          </p:nvSpPr>
          <p:spPr bwMode="auto">
            <a:xfrm>
              <a:off x="4615" y="450"/>
              <a:ext cx="588" cy="155"/>
            </a:xfrm>
            <a:custGeom>
              <a:avLst/>
              <a:gdLst>
                <a:gd name="T0" fmla="*/ 571 w 588"/>
                <a:gd name="T1" fmla="*/ 18 h 155"/>
                <a:gd name="T2" fmla="*/ 571 w 588"/>
                <a:gd name="T3" fmla="*/ 138 h 155"/>
                <a:gd name="T4" fmla="*/ 17 w 588"/>
                <a:gd name="T5" fmla="*/ 138 h 155"/>
                <a:gd name="T6" fmla="*/ 17 w 588"/>
                <a:gd name="T7" fmla="*/ 18 h 155"/>
                <a:gd name="T8" fmla="*/ 571 w 588"/>
                <a:gd name="T9" fmla="*/ 18 h 155"/>
                <a:gd name="T10" fmla="*/ 588 w 588"/>
                <a:gd name="T11" fmla="*/ 0 h 155"/>
                <a:gd name="T12" fmla="*/ 0 w 588"/>
                <a:gd name="T13" fmla="*/ 0 h 155"/>
                <a:gd name="T14" fmla="*/ 0 w 588"/>
                <a:gd name="T15" fmla="*/ 155 h 155"/>
                <a:gd name="T16" fmla="*/ 588 w 588"/>
                <a:gd name="T17" fmla="*/ 155 h 155"/>
                <a:gd name="T18" fmla="*/ 588 w 588"/>
                <a:gd name="T19" fmla="*/ 0 h 155"/>
                <a:gd name="T20" fmla="*/ 588 w 588"/>
                <a:gd name="T21"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8" h="155">
                  <a:moveTo>
                    <a:pt x="571" y="18"/>
                  </a:moveTo>
                  <a:lnTo>
                    <a:pt x="571" y="138"/>
                  </a:lnTo>
                  <a:lnTo>
                    <a:pt x="17" y="138"/>
                  </a:lnTo>
                  <a:lnTo>
                    <a:pt x="17" y="18"/>
                  </a:lnTo>
                  <a:lnTo>
                    <a:pt x="571" y="18"/>
                  </a:lnTo>
                  <a:moveTo>
                    <a:pt x="588" y="0"/>
                  </a:moveTo>
                  <a:lnTo>
                    <a:pt x="0" y="0"/>
                  </a:lnTo>
                  <a:lnTo>
                    <a:pt x="0" y="155"/>
                  </a:lnTo>
                  <a:lnTo>
                    <a:pt x="588" y="155"/>
                  </a:lnTo>
                  <a:lnTo>
                    <a:pt x="588" y="0"/>
                  </a:lnTo>
                  <a:lnTo>
                    <a:pt x="588"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8" name="Rectangle 29">
              <a:extLst>
                <a:ext uri="{FF2B5EF4-FFF2-40B4-BE49-F238E27FC236}">
                  <a16:creationId xmlns:a16="http://schemas.microsoft.com/office/drawing/2014/main" id="{CC14C82C-8E06-4D04-ACA2-1E6D6EDC7B1A}"/>
                </a:ext>
              </a:extLst>
            </p:cNvPr>
            <p:cNvSpPr>
              <a:spLocks noChangeArrowheads="1"/>
            </p:cNvSpPr>
            <p:nvPr/>
          </p:nvSpPr>
          <p:spPr bwMode="auto">
            <a:xfrm>
              <a:off x="5130"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Rectangle 30">
              <a:extLst>
                <a:ext uri="{FF2B5EF4-FFF2-40B4-BE49-F238E27FC236}">
                  <a16:creationId xmlns:a16="http://schemas.microsoft.com/office/drawing/2014/main" id="{68C51A5A-C077-451A-B1FC-6E68FCF42F0E}"/>
                </a:ext>
              </a:extLst>
            </p:cNvPr>
            <p:cNvSpPr>
              <a:spLocks noChangeArrowheads="1"/>
            </p:cNvSpPr>
            <p:nvPr/>
          </p:nvSpPr>
          <p:spPr bwMode="auto">
            <a:xfrm>
              <a:off x="5096"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0" name="Rectangle 31">
              <a:extLst>
                <a:ext uri="{FF2B5EF4-FFF2-40B4-BE49-F238E27FC236}">
                  <a16:creationId xmlns:a16="http://schemas.microsoft.com/office/drawing/2014/main" id="{234B7AB4-1545-4A08-994A-0E5BB1D5394F}"/>
                </a:ext>
              </a:extLst>
            </p:cNvPr>
            <p:cNvSpPr>
              <a:spLocks noChangeArrowheads="1"/>
            </p:cNvSpPr>
            <p:nvPr/>
          </p:nvSpPr>
          <p:spPr bwMode="auto">
            <a:xfrm>
              <a:off x="5061"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Rectangle 32">
              <a:extLst>
                <a:ext uri="{FF2B5EF4-FFF2-40B4-BE49-F238E27FC236}">
                  <a16:creationId xmlns:a16="http://schemas.microsoft.com/office/drawing/2014/main" id="{DDD3AFB4-2FF7-48F2-8D87-2E4FD0FA6A85}"/>
                </a:ext>
              </a:extLst>
            </p:cNvPr>
            <p:cNvSpPr>
              <a:spLocks noChangeArrowheads="1"/>
            </p:cNvSpPr>
            <p:nvPr/>
          </p:nvSpPr>
          <p:spPr bwMode="auto">
            <a:xfrm>
              <a:off x="5027"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2" name="Rectangle 33">
              <a:extLst>
                <a:ext uri="{FF2B5EF4-FFF2-40B4-BE49-F238E27FC236}">
                  <a16:creationId xmlns:a16="http://schemas.microsoft.com/office/drawing/2014/main" id="{F5EFFC37-4E0D-48B7-AC3D-C405D909102B}"/>
                </a:ext>
              </a:extLst>
            </p:cNvPr>
            <p:cNvSpPr>
              <a:spLocks noChangeArrowheads="1"/>
            </p:cNvSpPr>
            <p:nvPr/>
          </p:nvSpPr>
          <p:spPr bwMode="auto">
            <a:xfrm>
              <a:off x="4992"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Rectangle 34">
              <a:extLst>
                <a:ext uri="{FF2B5EF4-FFF2-40B4-BE49-F238E27FC236}">
                  <a16:creationId xmlns:a16="http://schemas.microsoft.com/office/drawing/2014/main" id="{3A06CE77-6A21-4DB6-AC24-4E2EA4C9EC0B}"/>
                </a:ext>
              </a:extLst>
            </p:cNvPr>
            <p:cNvSpPr>
              <a:spLocks noChangeArrowheads="1"/>
            </p:cNvSpPr>
            <p:nvPr/>
          </p:nvSpPr>
          <p:spPr bwMode="auto">
            <a:xfrm>
              <a:off x="4957" y="503"/>
              <a:ext cx="18"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4" name="Rectangle 35">
              <a:extLst>
                <a:ext uri="{FF2B5EF4-FFF2-40B4-BE49-F238E27FC236}">
                  <a16:creationId xmlns:a16="http://schemas.microsoft.com/office/drawing/2014/main" id="{B2BE8B11-B5D1-4285-A0BA-30EBE107F979}"/>
                </a:ext>
              </a:extLst>
            </p:cNvPr>
            <p:cNvSpPr>
              <a:spLocks noChangeArrowheads="1"/>
            </p:cNvSpPr>
            <p:nvPr/>
          </p:nvSpPr>
          <p:spPr bwMode="auto">
            <a:xfrm>
              <a:off x="4923"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Rectangle 36">
              <a:extLst>
                <a:ext uri="{FF2B5EF4-FFF2-40B4-BE49-F238E27FC236}">
                  <a16:creationId xmlns:a16="http://schemas.microsoft.com/office/drawing/2014/main" id="{9869A184-DACB-4596-A3D8-04348F50EF95}"/>
                </a:ext>
              </a:extLst>
            </p:cNvPr>
            <p:cNvSpPr>
              <a:spLocks noChangeArrowheads="1"/>
            </p:cNvSpPr>
            <p:nvPr/>
          </p:nvSpPr>
          <p:spPr bwMode="auto">
            <a:xfrm>
              <a:off x="4888" y="503"/>
              <a:ext cx="17" cy="5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6" name="Oval 37">
              <a:extLst>
                <a:ext uri="{FF2B5EF4-FFF2-40B4-BE49-F238E27FC236}">
                  <a16:creationId xmlns:a16="http://schemas.microsoft.com/office/drawing/2014/main" id="{BEC87CCA-61C2-4A89-A290-9D65B7817278}"/>
                </a:ext>
              </a:extLst>
            </p:cNvPr>
            <p:cNvSpPr>
              <a:spLocks noChangeArrowheads="1"/>
            </p:cNvSpPr>
            <p:nvPr/>
          </p:nvSpPr>
          <p:spPr bwMode="auto">
            <a:xfrm>
              <a:off x="4667" y="510"/>
              <a:ext cx="34"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73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03216A75-E488-42A9-96FC-7840448EA2A9}"/>
              </a:ext>
            </a:extLst>
          </p:cNvPr>
          <p:cNvCxnSpPr/>
          <p:nvPr/>
        </p:nvCxnSpPr>
        <p:spPr bwMode="gray">
          <a:xfrm>
            <a:off x="5637213" y="2066555"/>
            <a:ext cx="914400" cy="0"/>
          </a:xfrm>
          <a:prstGeom prst="line">
            <a:avLst/>
          </a:prstGeom>
          <a:ln w="254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ECAFE6B-1FE3-44BC-939F-10762DB496E7}"/>
              </a:ext>
            </a:extLst>
          </p:cNvPr>
          <p:cNvCxnSpPr>
            <a:cxnSpLocks/>
          </p:cNvCxnSpPr>
          <p:nvPr/>
        </p:nvCxnSpPr>
        <p:spPr bwMode="gray">
          <a:xfrm>
            <a:off x="5637213" y="2989422"/>
            <a:ext cx="914400" cy="0"/>
          </a:xfrm>
          <a:prstGeom prst="line">
            <a:avLst/>
          </a:prstGeom>
          <a:ln w="254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BEE3A42-9F33-411E-99A7-8632ED07CD8D}"/>
              </a:ext>
            </a:extLst>
          </p:cNvPr>
          <p:cNvCxnSpPr>
            <a:cxnSpLocks/>
          </p:cNvCxnSpPr>
          <p:nvPr/>
        </p:nvCxnSpPr>
        <p:spPr bwMode="gray">
          <a:xfrm>
            <a:off x="5637213" y="3355182"/>
            <a:ext cx="914400" cy="0"/>
          </a:xfrm>
          <a:prstGeom prst="line">
            <a:avLst/>
          </a:prstGeom>
          <a:ln w="25400">
            <a:solidFill>
              <a:schemeClr val="accent4"/>
            </a:solidFill>
            <a:miter lim="800000"/>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E52E47-9037-450D-A1EE-625BCC24EAAD}"/>
              </a:ext>
            </a:extLst>
          </p:cNvPr>
          <p:cNvCxnSpPr>
            <a:cxnSpLocks/>
          </p:cNvCxnSpPr>
          <p:nvPr/>
        </p:nvCxnSpPr>
        <p:spPr bwMode="gray">
          <a:xfrm>
            <a:off x="5637213" y="3720942"/>
            <a:ext cx="914400" cy="0"/>
          </a:xfrm>
          <a:prstGeom prst="line">
            <a:avLst/>
          </a:prstGeom>
          <a:ln w="254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611A5B8-550A-4512-872A-F8581570AC52}"/>
              </a:ext>
            </a:extLst>
          </p:cNvPr>
          <p:cNvCxnSpPr>
            <a:cxnSpLocks/>
          </p:cNvCxnSpPr>
          <p:nvPr/>
        </p:nvCxnSpPr>
        <p:spPr bwMode="gray">
          <a:xfrm>
            <a:off x="5637213" y="4086702"/>
            <a:ext cx="914400" cy="0"/>
          </a:xfrm>
          <a:prstGeom prst="line">
            <a:avLst/>
          </a:prstGeom>
          <a:ln w="25400">
            <a:solidFill>
              <a:schemeClr val="accent6"/>
            </a:solidFill>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672C66E-E95D-4525-847D-057F7A0C5B1E}"/>
              </a:ext>
            </a:extLst>
          </p:cNvPr>
          <p:cNvCxnSpPr>
            <a:cxnSpLocks/>
          </p:cNvCxnSpPr>
          <p:nvPr/>
        </p:nvCxnSpPr>
        <p:spPr bwMode="gray">
          <a:xfrm>
            <a:off x="5637213" y="4452462"/>
            <a:ext cx="914400" cy="0"/>
          </a:xfrm>
          <a:prstGeom prst="line">
            <a:avLst/>
          </a:prstGeom>
          <a:ln w="2540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2825FD-0C76-44FE-A2B2-BE02959A6889}"/>
              </a:ext>
            </a:extLst>
          </p:cNvPr>
          <p:cNvCxnSpPr>
            <a:cxnSpLocks/>
          </p:cNvCxnSpPr>
          <p:nvPr/>
        </p:nvCxnSpPr>
        <p:spPr bwMode="gray">
          <a:xfrm>
            <a:off x="5637213" y="4818222"/>
            <a:ext cx="914400" cy="0"/>
          </a:xfrm>
          <a:prstGeom prst="line">
            <a:avLst/>
          </a:prstGeom>
          <a:ln w="2540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9CAD03B-D64A-4E97-9C22-EAFADE60D5E6}"/>
              </a:ext>
            </a:extLst>
          </p:cNvPr>
          <p:cNvCxnSpPr>
            <a:cxnSpLocks/>
          </p:cNvCxnSpPr>
          <p:nvPr/>
        </p:nvCxnSpPr>
        <p:spPr bwMode="gray">
          <a:xfrm>
            <a:off x="5637213" y="5732622"/>
            <a:ext cx="914400" cy="0"/>
          </a:xfrm>
          <a:prstGeom prst="line">
            <a:avLst/>
          </a:prstGeom>
          <a:ln w="25400">
            <a:solidFill>
              <a:srgbClr val="F8981D"/>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1C0DEA7-24A7-4720-BD1C-F8DE04310411}"/>
              </a:ext>
            </a:extLst>
          </p:cNvPr>
          <p:cNvCxnSpPr/>
          <p:nvPr/>
        </p:nvCxnSpPr>
        <p:spPr bwMode="gray">
          <a:xfrm>
            <a:off x="7008812" y="2066555"/>
            <a:ext cx="457201" cy="0"/>
          </a:xfrm>
          <a:prstGeom prst="line">
            <a:avLst/>
          </a:prstGeom>
          <a:ln w="25400">
            <a:solidFill>
              <a:schemeClr val="tx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66B86D6-FC94-4BA2-AE42-9953D4BA4E23}"/>
              </a:ext>
            </a:extLst>
          </p:cNvPr>
          <p:cNvCxnSpPr>
            <a:cxnSpLocks/>
          </p:cNvCxnSpPr>
          <p:nvPr/>
        </p:nvCxnSpPr>
        <p:spPr bwMode="gray">
          <a:xfrm>
            <a:off x="7008812" y="2989422"/>
            <a:ext cx="457201" cy="0"/>
          </a:xfrm>
          <a:prstGeom prst="line">
            <a:avLst/>
          </a:prstGeom>
          <a:ln w="25400">
            <a:solidFill>
              <a:schemeClr val="accent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32DA24-4D7D-4AFD-A4E1-259A44E2B047}"/>
              </a:ext>
            </a:extLst>
          </p:cNvPr>
          <p:cNvCxnSpPr>
            <a:cxnSpLocks/>
          </p:cNvCxnSpPr>
          <p:nvPr/>
        </p:nvCxnSpPr>
        <p:spPr bwMode="gray">
          <a:xfrm>
            <a:off x="7008812" y="3355182"/>
            <a:ext cx="457201" cy="0"/>
          </a:xfrm>
          <a:prstGeom prst="line">
            <a:avLst/>
          </a:prstGeom>
          <a:ln w="25400">
            <a:solidFill>
              <a:schemeClr val="accent4"/>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7DC4CD-F3DA-4983-871B-53B938EF80D6}"/>
              </a:ext>
            </a:extLst>
          </p:cNvPr>
          <p:cNvCxnSpPr>
            <a:cxnSpLocks/>
          </p:cNvCxnSpPr>
          <p:nvPr/>
        </p:nvCxnSpPr>
        <p:spPr bwMode="gray">
          <a:xfrm>
            <a:off x="7008812" y="3720942"/>
            <a:ext cx="457201" cy="0"/>
          </a:xfrm>
          <a:prstGeom prst="line">
            <a:avLst/>
          </a:prstGeom>
          <a:ln w="25400">
            <a:solidFill>
              <a:schemeClr val="accent3"/>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8DCE531-05C7-4405-8CE9-D78B400AA537}"/>
              </a:ext>
            </a:extLst>
          </p:cNvPr>
          <p:cNvCxnSpPr>
            <a:cxnSpLocks/>
          </p:cNvCxnSpPr>
          <p:nvPr/>
        </p:nvCxnSpPr>
        <p:spPr bwMode="gray">
          <a:xfrm>
            <a:off x="7008812" y="4086702"/>
            <a:ext cx="457201" cy="0"/>
          </a:xfrm>
          <a:prstGeom prst="line">
            <a:avLst/>
          </a:prstGeom>
          <a:ln w="25400">
            <a:solidFill>
              <a:schemeClr val="accent6"/>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9EDB452-6120-4D4D-853E-18426F7F5AA9}"/>
              </a:ext>
            </a:extLst>
          </p:cNvPr>
          <p:cNvCxnSpPr>
            <a:cxnSpLocks/>
          </p:cNvCxnSpPr>
          <p:nvPr/>
        </p:nvCxnSpPr>
        <p:spPr bwMode="gray">
          <a:xfrm>
            <a:off x="7008812" y="4452462"/>
            <a:ext cx="457201" cy="0"/>
          </a:xfrm>
          <a:prstGeom prst="line">
            <a:avLst/>
          </a:prstGeom>
          <a:ln w="25400">
            <a:solidFill>
              <a:schemeClr val="accent2"/>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212820E-E0D2-4E41-BB7D-C035F0B8B0B8}"/>
              </a:ext>
            </a:extLst>
          </p:cNvPr>
          <p:cNvCxnSpPr>
            <a:cxnSpLocks/>
          </p:cNvCxnSpPr>
          <p:nvPr/>
        </p:nvCxnSpPr>
        <p:spPr bwMode="gray">
          <a:xfrm>
            <a:off x="7008812" y="4818222"/>
            <a:ext cx="457201" cy="0"/>
          </a:xfrm>
          <a:prstGeom prst="line">
            <a:avLst/>
          </a:prstGeom>
          <a:ln w="25400">
            <a:solidFill>
              <a:schemeClr val="accent5"/>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298B65-19EC-4CEF-967C-8E4E233A422A}"/>
              </a:ext>
            </a:extLst>
          </p:cNvPr>
          <p:cNvCxnSpPr>
            <a:cxnSpLocks/>
          </p:cNvCxnSpPr>
          <p:nvPr/>
        </p:nvCxnSpPr>
        <p:spPr bwMode="gray">
          <a:xfrm>
            <a:off x="7008812" y="5732622"/>
            <a:ext cx="457201" cy="0"/>
          </a:xfrm>
          <a:prstGeom prst="line">
            <a:avLst/>
          </a:prstGeom>
          <a:ln w="25400">
            <a:solidFill>
              <a:srgbClr val="F8981D"/>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8A173E2-AC3C-4F2A-9787-B7EF713EF009}"/>
              </a:ext>
            </a:extLst>
          </p:cNvPr>
          <p:cNvCxnSpPr>
            <a:cxnSpLocks/>
          </p:cNvCxnSpPr>
          <p:nvPr/>
        </p:nvCxnSpPr>
        <p:spPr bwMode="gray">
          <a:xfrm flipH="1">
            <a:off x="7923213" y="2066555"/>
            <a:ext cx="457200" cy="0"/>
          </a:xfrm>
          <a:prstGeom prst="line">
            <a:avLst/>
          </a:prstGeom>
          <a:ln w="25400">
            <a:solidFill>
              <a:schemeClr val="tx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FCC3B3-0FFB-43C1-85FD-49E1EB9D395C}"/>
              </a:ext>
            </a:extLst>
          </p:cNvPr>
          <p:cNvCxnSpPr>
            <a:cxnSpLocks/>
          </p:cNvCxnSpPr>
          <p:nvPr/>
        </p:nvCxnSpPr>
        <p:spPr bwMode="gray">
          <a:xfrm flipH="1">
            <a:off x="7923213" y="2989422"/>
            <a:ext cx="457200" cy="0"/>
          </a:xfrm>
          <a:prstGeom prst="line">
            <a:avLst/>
          </a:prstGeom>
          <a:ln w="25400">
            <a:solidFill>
              <a:schemeClr val="accent1"/>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8B35DC-FAE6-4338-A636-E0611459A590}"/>
              </a:ext>
            </a:extLst>
          </p:cNvPr>
          <p:cNvCxnSpPr>
            <a:cxnSpLocks/>
          </p:cNvCxnSpPr>
          <p:nvPr/>
        </p:nvCxnSpPr>
        <p:spPr bwMode="gray">
          <a:xfrm flipH="1">
            <a:off x="7923213" y="3355182"/>
            <a:ext cx="457200" cy="0"/>
          </a:xfrm>
          <a:prstGeom prst="line">
            <a:avLst/>
          </a:prstGeom>
          <a:ln w="25400">
            <a:solidFill>
              <a:schemeClr val="accent4"/>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959BA90-01D9-4B4D-B4EA-E45D0DA5C28D}"/>
              </a:ext>
            </a:extLst>
          </p:cNvPr>
          <p:cNvCxnSpPr>
            <a:cxnSpLocks/>
          </p:cNvCxnSpPr>
          <p:nvPr/>
        </p:nvCxnSpPr>
        <p:spPr bwMode="gray">
          <a:xfrm flipH="1">
            <a:off x="7923213" y="3720942"/>
            <a:ext cx="457200" cy="0"/>
          </a:xfrm>
          <a:prstGeom prst="line">
            <a:avLst/>
          </a:prstGeom>
          <a:ln w="25400">
            <a:solidFill>
              <a:schemeClr val="accent3"/>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B2816A8-F167-4C40-8EA7-C53B96BE253C}"/>
              </a:ext>
            </a:extLst>
          </p:cNvPr>
          <p:cNvCxnSpPr>
            <a:cxnSpLocks/>
          </p:cNvCxnSpPr>
          <p:nvPr/>
        </p:nvCxnSpPr>
        <p:spPr bwMode="gray">
          <a:xfrm flipH="1">
            <a:off x="7923213" y="4086702"/>
            <a:ext cx="457200" cy="0"/>
          </a:xfrm>
          <a:prstGeom prst="line">
            <a:avLst/>
          </a:prstGeom>
          <a:ln w="25400">
            <a:solidFill>
              <a:schemeClr val="accent6"/>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41BC309-E977-4F63-9A0F-DC97631A4105}"/>
              </a:ext>
            </a:extLst>
          </p:cNvPr>
          <p:cNvCxnSpPr>
            <a:cxnSpLocks/>
          </p:cNvCxnSpPr>
          <p:nvPr/>
        </p:nvCxnSpPr>
        <p:spPr bwMode="gray">
          <a:xfrm flipH="1">
            <a:off x="7923213" y="4452462"/>
            <a:ext cx="457200" cy="0"/>
          </a:xfrm>
          <a:prstGeom prst="line">
            <a:avLst/>
          </a:prstGeom>
          <a:ln w="25400">
            <a:solidFill>
              <a:schemeClr val="accent2"/>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31A3FFE-B6CC-4EEB-A031-2AA162A750B9}"/>
              </a:ext>
            </a:extLst>
          </p:cNvPr>
          <p:cNvCxnSpPr>
            <a:cxnSpLocks/>
          </p:cNvCxnSpPr>
          <p:nvPr/>
        </p:nvCxnSpPr>
        <p:spPr bwMode="gray">
          <a:xfrm flipH="1">
            <a:off x="7923213" y="4818222"/>
            <a:ext cx="457200" cy="0"/>
          </a:xfrm>
          <a:prstGeom prst="line">
            <a:avLst/>
          </a:prstGeom>
          <a:ln w="25400">
            <a:solidFill>
              <a:schemeClr val="accent5"/>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879A43-EC0B-43AC-BEF4-FD9E61031872}"/>
              </a:ext>
            </a:extLst>
          </p:cNvPr>
          <p:cNvCxnSpPr>
            <a:cxnSpLocks/>
          </p:cNvCxnSpPr>
          <p:nvPr/>
        </p:nvCxnSpPr>
        <p:spPr bwMode="gray">
          <a:xfrm flipH="1">
            <a:off x="7923213" y="5732622"/>
            <a:ext cx="457200" cy="0"/>
          </a:xfrm>
          <a:prstGeom prst="line">
            <a:avLst/>
          </a:prstGeom>
          <a:ln w="25400">
            <a:solidFill>
              <a:srgbClr val="F8981D"/>
            </a:solidFill>
            <a:miter lim="800000"/>
            <a:headEnd type="diamond" w="lg" len="lg"/>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F56C90C-0D77-4B38-9937-3DD60EE6AC31}"/>
              </a:ext>
            </a:extLst>
          </p:cNvPr>
          <p:cNvCxnSpPr/>
          <p:nvPr/>
        </p:nvCxnSpPr>
        <p:spPr bwMode="gray">
          <a:xfrm>
            <a:off x="8837612" y="2066554"/>
            <a:ext cx="914401"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387B396-B44F-42A6-B615-63A11AE7831D}"/>
              </a:ext>
            </a:extLst>
          </p:cNvPr>
          <p:cNvCxnSpPr/>
          <p:nvPr/>
        </p:nvCxnSpPr>
        <p:spPr bwMode="gray">
          <a:xfrm>
            <a:off x="8837612" y="3006357"/>
            <a:ext cx="914401" cy="0"/>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C34F176-D741-46A9-A18C-803B24B3685C}"/>
              </a:ext>
            </a:extLst>
          </p:cNvPr>
          <p:cNvCxnSpPr/>
          <p:nvPr/>
        </p:nvCxnSpPr>
        <p:spPr bwMode="gray">
          <a:xfrm>
            <a:off x="8837612" y="3372117"/>
            <a:ext cx="914401" cy="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F22645C-ED4B-4B3F-BCE6-BA4F37726F40}"/>
              </a:ext>
            </a:extLst>
          </p:cNvPr>
          <p:cNvCxnSpPr/>
          <p:nvPr/>
        </p:nvCxnSpPr>
        <p:spPr bwMode="gray">
          <a:xfrm>
            <a:off x="8837612" y="3737877"/>
            <a:ext cx="914401" cy="0"/>
          </a:xfrm>
          <a:prstGeom prst="line">
            <a:avLst/>
          </a:prstGeom>
          <a:ln w="25400">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9B08538-C8B8-47BE-8D0C-29D552D8DFB5}"/>
              </a:ext>
            </a:extLst>
          </p:cNvPr>
          <p:cNvCxnSpPr/>
          <p:nvPr/>
        </p:nvCxnSpPr>
        <p:spPr bwMode="gray">
          <a:xfrm>
            <a:off x="8837612" y="4103637"/>
            <a:ext cx="914401" cy="0"/>
          </a:xfrm>
          <a:prstGeom prst="line">
            <a:avLst/>
          </a:prstGeom>
          <a:ln w="254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85E56E0-415E-46B7-AEDC-07BADFC63210}"/>
              </a:ext>
            </a:extLst>
          </p:cNvPr>
          <p:cNvCxnSpPr/>
          <p:nvPr/>
        </p:nvCxnSpPr>
        <p:spPr bwMode="gray">
          <a:xfrm>
            <a:off x="8837612" y="4469397"/>
            <a:ext cx="914401" cy="0"/>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41149EE-6D74-4B08-A3DE-6DB028F6F273}"/>
              </a:ext>
            </a:extLst>
          </p:cNvPr>
          <p:cNvCxnSpPr/>
          <p:nvPr/>
        </p:nvCxnSpPr>
        <p:spPr bwMode="gray">
          <a:xfrm>
            <a:off x="8837612" y="4835157"/>
            <a:ext cx="914401" cy="0"/>
          </a:xfrm>
          <a:prstGeom prst="line">
            <a:avLst/>
          </a:prstGeom>
          <a:ln w="25400">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E92F14E-D359-49A1-B91E-8326FBF9B42F}"/>
              </a:ext>
            </a:extLst>
          </p:cNvPr>
          <p:cNvCxnSpPr/>
          <p:nvPr/>
        </p:nvCxnSpPr>
        <p:spPr bwMode="gray">
          <a:xfrm>
            <a:off x="8837612" y="5736857"/>
            <a:ext cx="914401" cy="0"/>
          </a:xfrm>
          <a:prstGeom prst="line">
            <a:avLst/>
          </a:prstGeom>
          <a:ln w="25400">
            <a:solidFill>
              <a:srgbClr val="F8981D"/>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01358E8-A811-46C3-A2CB-7FD0D47B927A}"/>
              </a:ext>
            </a:extLst>
          </p:cNvPr>
          <p:cNvCxnSpPr/>
          <p:nvPr/>
        </p:nvCxnSpPr>
        <p:spPr bwMode="gray">
          <a:xfrm>
            <a:off x="10209213" y="2066554"/>
            <a:ext cx="457200" cy="0"/>
          </a:xfrm>
          <a:prstGeom prst="line">
            <a:avLst/>
          </a:prstGeom>
          <a:ln w="25400">
            <a:solidFill>
              <a:schemeClr val="tx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2250377-3668-420C-B4C8-BD2D3AFCB32C}"/>
              </a:ext>
            </a:extLst>
          </p:cNvPr>
          <p:cNvCxnSpPr/>
          <p:nvPr/>
        </p:nvCxnSpPr>
        <p:spPr bwMode="gray">
          <a:xfrm>
            <a:off x="10209213" y="3006357"/>
            <a:ext cx="457200" cy="0"/>
          </a:xfrm>
          <a:prstGeom prst="line">
            <a:avLst/>
          </a:prstGeom>
          <a:ln w="25400">
            <a:solidFill>
              <a:schemeClr val="accent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21B8ED8-74DF-4134-AB74-B43E94F4E3C3}"/>
              </a:ext>
            </a:extLst>
          </p:cNvPr>
          <p:cNvCxnSpPr/>
          <p:nvPr/>
        </p:nvCxnSpPr>
        <p:spPr bwMode="gray">
          <a:xfrm>
            <a:off x="10209213" y="3372117"/>
            <a:ext cx="457200" cy="0"/>
          </a:xfrm>
          <a:prstGeom prst="line">
            <a:avLst/>
          </a:prstGeom>
          <a:ln w="25400">
            <a:solidFill>
              <a:schemeClr val="accent4"/>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EE3075A-836B-494A-82A0-C8A574063DFC}"/>
              </a:ext>
            </a:extLst>
          </p:cNvPr>
          <p:cNvCxnSpPr/>
          <p:nvPr/>
        </p:nvCxnSpPr>
        <p:spPr bwMode="gray">
          <a:xfrm>
            <a:off x="10209213" y="3737877"/>
            <a:ext cx="457200" cy="0"/>
          </a:xfrm>
          <a:prstGeom prst="line">
            <a:avLst/>
          </a:prstGeom>
          <a:ln w="25400">
            <a:solidFill>
              <a:schemeClr val="accent3"/>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D6B4D6C-E34A-447C-A26D-28576C5EFAFD}"/>
              </a:ext>
            </a:extLst>
          </p:cNvPr>
          <p:cNvCxnSpPr/>
          <p:nvPr/>
        </p:nvCxnSpPr>
        <p:spPr bwMode="gray">
          <a:xfrm>
            <a:off x="10209213" y="4103637"/>
            <a:ext cx="457200" cy="0"/>
          </a:xfrm>
          <a:prstGeom prst="line">
            <a:avLst/>
          </a:prstGeom>
          <a:ln w="25400">
            <a:solidFill>
              <a:schemeClr val="accent6"/>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CC3AA56-4C12-444A-84CD-688043ABD222}"/>
              </a:ext>
            </a:extLst>
          </p:cNvPr>
          <p:cNvCxnSpPr/>
          <p:nvPr/>
        </p:nvCxnSpPr>
        <p:spPr bwMode="gray">
          <a:xfrm>
            <a:off x="10209213" y="4469397"/>
            <a:ext cx="457200" cy="0"/>
          </a:xfrm>
          <a:prstGeom prst="line">
            <a:avLst/>
          </a:prstGeom>
          <a:ln w="25400">
            <a:solidFill>
              <a:schemeClr val="accent2"/>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C65C914-9D45-4F39-B923-7E7D7151D546}"/>
              </a:ext>
            </a:extLst>
          </p:cNvPr>
          <p:cNvCxnSpPr/>
          <p:nvPr/>
        </p:nvCxnSpPr>
        <p:spPr bwMode="gray">
          <a:xfrm>
            <a:off x="10209213" y="4835157"/>
            <a:ext cx="457200" cy="0"/>
          </a:xfrm>
          <a:prstGeom prst="line">
            <a:avLst/>
          </a:prstGeom>
          <a:ln w="25400">
            <a:solidFill>
              <a:schemeClr val="accent5"/>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4E95516-425A-48B6-A07E-3703AB799DF4}"/>
              </a:ext>
            </a:extLst>
          </p:cNvPr>
          <p:cNvCxnSpPr/>
          <p:nvPr/>
        </p:nvCxnSpPr>
        <p:spPr bwMode="gray">
          <a:xfrm>
            <a:off x="10209213" y="5736857"/>
            <a:ext cx="457200" cy="0"/>
          </a:xfrm>
          <a:prstGeom prst="line">
            <a:avLst/>
          </a:prstGeom>
          <a:ln w="25400">
            <a:solidFill>
              <a:srgbClr val="F8981D"/>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69A5B7E-CECB-4809-9194-35457F6CDBDE}"/>
              </a:ext>
            </a:extLst>
          </p:cNvPr>
          <p:cNvCxnSpPr/>
          <p:nvPr/>
        </p:nvCxnSpPr>
        <p:spPr bwMode="gray">
          <a:xfrm flipH="1">
            <a:off x="11123613" y="2066554"/>
            <a:ext cx="457200" cy="0"/>
          </a:xfrm>
          <a:prstGeom prst="line">
            <a:avLst/>
          </a:prstGeom>
          <a:ln w="25400">
            <a:solidFill>
              <a:schemeClr val="tx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1EDD99B5-DEA6-491D-AEE0-802877D15378}"/>
              </a:ext>
            </a:extLst>
          </p:cNvPr>
          <p:cNvCxnSpPr/>
          <p:nvPr/>
        </p:nvCxnSpPr>
        <p:spPr bwMode="gray">
          <a:xfrm flipH="1">
            <a:off x="11123613" y="3006357"/>
            <a:ext cx="457200" cy="0"/>
          </a:xfrm>
          <a:prstGeom prst="line">
            <a:avLst/>
          </a:prstGeom>
          <a:ln w="25400">
            <a:solidFill>
              <a:schemeClr val="accent1"/>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61848B3-0D42-46B8-8E55-86D0ABF8EA73}"/>
              </a:ext>
            </a:extLst>
          </p:cNvPr>
          <p:cNvCxnSpPr/>
          <p:nvPr/>
        </p:nvCxnSpPr>
        <p:spPr bwMode="gray">
          <a:xfrm flipH="1">
            <a:off x="11123613" y="3372117"/>
            <a:ext cx="457200" cy="0"/>
          </a:xfrm>
          <a:prstGeom prst="line">
            <a:avLst/>
          </a:prstGeom>
          <a:ln w="25400">
            <a:solidFill>
              <a:schemeClr val="accent4"/>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9DBB86-5337-48A1-8AD5-CCEFE9476AA6}"/>
              </a:ext>
            </a:extLst>
          </p:cNvPr>
          <p:cNvCxnSpPr/>
          <p:nvPr/>
        </p:nvCxnSpPr>
        <p:spPr bwMode="gray">
          <a:xfrm flipH="1">
            <a:off x="11123613" y="3737877"/>
            <a:ext cx="457200" cy="0"/>
          </a:xfrm>
          <a:prstGeom prst="line">
            <a:avLst/>
          </a:prstGeom>
          <a:ln w="25400">
            <a:solidFill>
              <a:schemeClr val="accent3"/>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01FCF0D-6FB9-4196-B01F-1064052912B7}"/>
              </a:ext>
            </a:extLst>
          </p:cNvPr>
          <p:cNvCxnSpPr/>
          <p:nvPr/>
        </p:nvCxnSpPr>
        <p:spPr bwMode="gray">
          <a:xfrm flipH="1">
            <a:off x="11123613" y="4103637"/>
            <a:ext cx="457200" cy="0"/>
          </a:xfrm>
          <a:prstGeom prst="line">
            <a:avLst/>
          </a:prstGeom>
          <a:ln w="25400">
            <a:solidFill>
              <a:schemeClr val="accent6"/>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7E3C4F5-C6B2-4FFA-B770-A4898389DED8}"/>
              </a:ext>
            </a:extLst>
          </p:cNvPr>
          <p:cNvCxnSpPr/>
          <p:nvPr/>
        </p:nvCxnSpPr>
        <p:spPr bwMode="gray">
          <a:xfrm flipH="1">
            <a:off x="11123613" y="4469397"/>
            <a:ext cx="457200" cy="0"/>
          </a:xfrm>
          <a:prstGeom prst="line">
            <a:avLst/>
          </a:prstGeom>
          <a:ln w="25400">
            <a:solidFill>
              <a:schemeClr val="accent2"/>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FA3B0C6-0281-4F0C-A783-A7969138B417}"/>
              </a:ext>
            </a:extLst>
          </p:cNvPr>
          <p:cNvCxnSpPr/>
          <p:nvPr/>
        </p:nvCxnSpPr>
        <p:spPr bwMode="gray">
          <a:xfrm flipH="1">
            <a:off x="11123613" y="4835157"/>
            <a:ext cx="457200" cy="0"/>
          </a:xfrm>
          <a:prstGeom prst="line">
            <a:avLst/>
          </a:prstGeom>
          <a:ln w="25400">
            <a:solidFill>
              <a:schemeClr val="accent5"/>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407E8A4-8AE0-4973-8F60-0CC92378CD89}"/>
              </a:ext>
            </a:extLst>
          </p:cNvPr>
          <p:cNvCxnSpPr/>
          <p:nvPr/>
        </p:nvCxnSpPr>
        <p:spPr bwMode="gray">
          <a:xfrm flipH="1">
            <a:off x="11123613" y="5736857"/>
            <a:ext cx="457200" cy="0"/>
          </a:xfrm>
          <a:prstGeom prst="line">
            <a:avLst/>
          </a:prstGeom>
          <a:ln w="25400">
            <a:solidFill>
              <a:srgbClr val="F8981D"/>
            </a:solidFill>
            <a:prstDash val="sysDot"/>
            <a:headEnd type="diamond" w="lg" len="lg"/>
            <a:tailEnd w="lg" len="lg"/>
          </a:ln>
        </p:spPr>
        <p:style>
          <a:lnRef idx="1">
            <a:schemeClr val="accent1"/>
          </a:lnRef>
          <a:fillRef idx="0">
            <a:schemeClr val="accent1"/>
          </a:fillRef>
          <a:effectRef idx="0">
            <a:schemeClr val="accent1"/>
          </a:effectRef>
          <a:fontRef idx="minor">
            <a:schemeClr val="tx1"/>
          </a:fontRef>
        </p:style>
      </p:cxnSp>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to use small visual elements</a:t>
            </a:r>
          </a:p>
        </p:txBody>
      </p:sp>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Line Styles</a:t>
            </a:r>
          </a:p>
        </p:txBody>
      </p:sp>
      <p:sp>
        <p:nvSpPr>
          <p:cNvPr id="82" name="Rectangle 81">
            <a:extLst>
              <a:ext uri="{FF2B5EF4-FFF2-40B4-BE49-F238E27FC236}">
                <a16:creationId xmlns:a16="http://schemas.microsoft.com/office/drawing/2014/main" id="{D327F39B-8BA4-4BF1-B5F1-6D91AAD75B19}"/>
              </a:ext>
            </a:extLst>
          </p:cNvPr>
          <p:cNvSpPr/>
          <p:nvPr/>
        </p:nvSpPr>
        <p:spPr>
          <a:xfrm>
            <a:off x="5643339" y="1600236"/>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sp>
        <p:nvSpPr>
          <p:cNvPr id="84" name="Rectangle 83">
            <a:extLst>
              <a:ext uri="{FF2B5EF4-FFF2-40B4-BE49-F238E27FC236}">
                <a16:creationId xmlns:a16="http://schemas.microsoft.com/office/drawing/2014/main" id="{684E4085-0AAB-4EBD-BF02-6A6678BF81C4}"/>
              </a:ext>
            </a:extLst>
          </p:cNvPr>
          <p:cNvSpPr/>
          <p:nvPr/>
        </p:nvSpPr>
        <p:spPr>
          <a:xfrm>
            <a:off x="5643339" y="2512401"/>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a:t>
            </a:r>
          </a:p>
        </p:txBody>
      </p:sp>
      <p:cxnSp>
        <p:nvCxnSpPr>
          <p:cNvPr id="83" name="Straight Connector 82">
            <a:extLst>
              <a:ext uri="{FF2B5EF4-FFF2-40B4-BE49-F238E27FC236}">
                <a16:creationId xmlns:a16="http://schemas.microsoft.com/office/drawing/2014/main" id="{71A620F2-7D51-46EC-9284-B8CB2C55C40F}"/>
              </a:ext>
            </a:extLst>
          </p:cNvPr>
          <p:cNvCxnSpPr>
            <a:cxnSpLocks/>
          </p:cNvCxnSpPr>
          <p:nvPr/>
        </p:nvCxnSpPr>
        <p:spPr>
          <a:xfrm>
            <a:off x="5720035" y="1846741"/>
            <a:ext cx="5860778"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F90EF5-04FF-4ACC-8DAA-43BAAEE49AEA}"/>
              </a:ext>
            </a:extLst>
          </p:cNvPr>
          <p:cNvCxnSpPr>
            <a:cxnSpLocks/>
          </p:cNvCxnSpPr>
          <p:nvPr/>
        </p:nvCxnSpPr>
        <p:spPr>
          <a:xfrm>
            <a:off x="5720035" y="2760752"/>
            <a:ext cx="5860778"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535D160F-5EFD-4953-B8F0-25EBEC2B63FF}"/>
              </a:ext>
            </a:extLst>
          </p:cNvPr>
          <p:cNvSpPr/>
          <p:nvPr/>
        </p:nvSpPr>
        <p:spPr>
          <a:xfrm>
            <a:off x="5643339" y="5262429"/>
            <a:ext cx="96565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87" name="Straight Connector 86">
            <a:extLst>
              <a:ext uri="{FF2B5EF4-FFF2-40B4-BE49-F238E27FC236}">
                <a16:creationId xmlns:a16="http://schemas.microsoft.com/office/drawing/2014/main" id="{7901C0E8-AC01-472F-B0F5-A3C1BFAE64E3}"/>
              </a:ext>
            </a:extLst>
          </p:cNvPr>
          <p:cNvCxnSpPr>
            <a:cxnSpLocks/>
          </p:cNvCxnSpPr>
          <p:nvPr/>
        </p:nvCxnSpPr>
        <p:spPr>
          <a:xfrm>
            <a:off x="5668964" y="5511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3AC38771-AF36-493A-A19F-CE4092A0FED7}"/>
              </a:ext>
            </a:extLst>
          </p:cNvPr>
          <p:cNvSpPr txBox="1">
            <a:spLocks/>
          </p:cNvSpPr>
          <p:nvPr/>
        </p:nvSpPr>
        <p:spPr>
          <a:xfrm>
            <a:off x="616504" y="1600201"/>
            <a:ext cx="406979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Use these lines to make connections between on-slide elements (text boxes or diagrams).</a:t>
            </a:r>
          </a:p>
          <a:p>
            <a:pPr>
              <a:lnSpc>
                <a:spcPct val="100000"/>
              </a:lnSpc>
              <a:spcBef>
                <a:spcPts val="600"/>
              </a:spcBef>
              <a:spcAft>
                <a:spcPts val="600"/>
              </a:spcAft>
            </a:pPr>
            <a:r>
              <a:rPr lang="en-US" sz="1200" dirty="0"/>
              <a:t>Solid lines indicate a simple, solid connection.</a:t>
            </a:r>
          </a:p>
          <a:p>
            <a:pPr>
              <a:lnSpc>
                <a:spcPct val="100000"/>
              </a:lnSpc>
              <a:spcBef>
                <a:spcPts val="600"/>
              </a:spcBef>
              <a:spcAft>
                <a:spcPts val="600"/>
              </a:spcAft>
            </a:pPr>
            <a:r>
              <a:rPr lang="en-US" sz="1200" dirty="0"/>
              <a:t>Lines with the diamond terminals can be used in a callout or pointing fashion (non-sequential).</a:t>
            </a:r>
          </a:p>
          <a:p>
            <a:pPr>
              <a:lnSpc>
                <a:spcPct val="100000"/>
              </a:lnSpc>
              <a:spcBef>
                <a:spcPts val="600"/>
              </a:spcBef>
              <a:spcAft>
                <a:spcPts val="600"/>
              </a:spcAft>
            </a:pPr>
            <a:r>
              <a:rPr lang="en-US" sz="1200" dirty="0"/>
              <a:t>Use dotted lines to suggest a connection that is temporary, disabled, or happening behind the scenes.  </a:t>
            </a:r>
          </a:p>
          <a:p>
            <a:pPr>
              <a:lnSpc>
                <a:spcPct val="100000"/>
              </a:lnSpc>
              <a:spcBef>
                <a:spcPts val="600"/>
              </a:spcBef>
              <a:spcAft>
                <a:spcPts val="600"/>
              </a:spcAft>
            </a:pPr>
            <a:endParaRPr lang="en-US" sz="1200" dirty="0"/>
          </a:p>
        </p:txBody>
      </p:sp>
    </p:spTree>
    <p:extLst>
      <p:ext uri="{BB962C8B-B14F-4D97-AF65-F5344CB8AC3E}">
        <p14:creationId xmlns:p14="http://schemas.microsoft.com/office/powerpoint/2010/main" val="212010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99FEC1-6562-4563-A5A5-5192F78C7ACE}"/>
              </a:ext>
            </a:extLst>
          </p:cNvPr>
          <p:cNvPicPr>
            <a:picLocks noChangeAspect="1"/>
          </p:cNvPicPr>
          <p:nvPr/>
        </p:nvPicPr>
        <p:blipFill rotWithShape="1">
          <a:blip r:embed="rId3"/>
          <a:srcRect r="92105" b="90046"/>
          <a:stretch/>
        </p:blipFill>
        <p:spPr>
          <a:xfrm>
            <a:off x="7967568" y="2040604"/>
            <a:ext cx="3200401" cy="1422392"/>
          </a:xfrm>
          <a:prstGeom prst="rect">
            <a:avLst/>
          </a:prstGeom>
        </p:spPr>
      </p:pic>
      <p:sp>
        <p:nvSpPr>
          <p:cNvPr id="19" name="Freeform: Shape 18">
            <a:extLst>
              <a:ext uri="{FF2B5EF4-FFF2-40B4-BE49-F238E27FC236}">
                <a16:creationId xmlns:a16="http://schemas.microsoft.com/office/drawing/2014/main" id="{5B20417E-1602-496E-B85A-8F83232E81DA}"/>
              </a:ext>
            </a:extLst>
          </p:cNvPr>
          <p:cNvSpPr/>
          <p:nvPr/>
        </p:nvSpPr>
        <p:spPr>
          <a:xfrm>
            <a:off x="7967568" y="2040604"/>
            <a:ext cx="3200400" cy="1422388"/>
          </a:xfrm>
          <a:custGeom>
            <a:avLst/>
            <a:gdLst>
              <a:gd name="connsiteX0" fmla="*/ 2475007 w 3200400"/>
              <a:gd name="connsiteY0" fmla="*/ 816804 h 1422388"/>
              <a:gd name="connsiteX1" fmla="*/ 2475007 w 3200400"/>
              <a:gd name="connsiteY1" fmla="*/ 1051846 h 1422388"/>
              <a:gd name="connsiteX2" fmla="*/ 3157697 w 3200400"/>
              <a:gd name="connsiteY2" fmla="*/ 1051846 h 1422388"/>
              <a:gd name="connsiteX3" fmla="*/ 3157697 w 3200400"/>
              <a:gd name="connsiteY3" fmla="*/ 816804 h 1422388"/>
              <a:gd name="connsiteX4" fmla="*/ 541432 w 3200400"/>
              <a:gd name="connsiteY4" fmla="*/ 223171 h 1422388"/>
              <a:gd name="connsiteX5" fmla="*/ 541432 w 3200400"/>
              <a:gd name="connsiteY5" fmla="*/ 589724 h 1422388"/>
              <a:gd name="connsiteX6" fmla="*/ 1014507 w 3200400"/>
              <a:gd name="connsiteY6" fmla="*/ 589724 h 1422388"/>
              <a:gd name="connsiteX7" fmla="*/ 1014507 w 3200400"/>
              <a:gd name="connsiteY7" fmla="*/ 223171 h 1422388"/>
              <a:gd name="connsiteX8" fmla="*/ 0 w 3200400"/>
              <a:gd name="connsiteY8" fmla="*/ 0 h 1422388"/>
              <a:gd name="connsiteX9" fmla="*/ 3200400 w 3200400"/>
              <a:gd name="connsiteY9" fmla="*/ 0 h 1422388"/>
              <a:gd name="connsiteX10" fmla="*/ 3200400 w 3200400"/>
              <a:gd name="connsiteY10" fmla="*/ 1422388 h 1422388"/>
              <a:gd name="connsiteX11" fmla="*/ 0 w 3200400"/>
              <a:gd name="connsiteY11" fmla="*/ 1422388 h 142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400" h="1422388">
                <a:moveTo>
                  <a:pt x="2475007" y="816804"/>
                </a:moveTo>
                <a:lnTo>
                  <a:pt x="2475007" y="1051846"/>
                </a:lnTo>
                <a:lnTo>
                  <a:pt x="3157697" y="1051846"/>
                </a:lnTo>
                <a:lnTo>
                  <a:pt x="3157697" y="816804"/>
                </a:lnTo>
                <a:close/>
                <a:moveTo>
                  <a:pt x="541432" y="223171"/>
                </a:moveTo>
                <a:lnTo>
                  <a:pt x="541432" y="589724"/>
                </a:lnTo>
                <a:lnTo>
                  <a:pt x="1014507" y="589724"/>
                </a:lnTo>
                <a:lnTo>
                  <a:pt x="1014507" y="223171"/>
                </a:lnTo>
                <a:close/>
                <a:moveTo>
                  <a:pt x="0" y="0"/>
                </a:moveTo>
                <a:lnTo>
                  <a:pt x="3200400" y="0"/>
                </a:lnTo>
                <a:lnTo>
                  <a:pt x="3200400" y="1422388"/>
                </a:lnTo>
                <a:lnTo>
                  <a:pt x="0" y="1422388"/>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36" name="Rounded Rectangle 67">
            <a:extLst>
              <a:ext uri="{FF2B5EF4-FFF2-40B4-BE49-F238E27FC236}">
                <a16:creationId xmlns:a16="http://schemas.microsoft.com/office/drawing/2014/main" id="{4395C268-9BFA-4753-B43B-C42EF16206BB}"/>
              </a:ext>
            </a:extLst>
          </p:cNvPr>
          <p:cNvSpPr/>
          <p:nvPr/>
        </p:nvSpPr>
        <p:spPr bwMode="auto">
          <a:xfrm>
            <a:off x="10442575" y="2841490"/>
            <a:ext cx="682690" cy="250960"/>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67">
            <a:extLst>
              <a:ext uri="{FF2B5EF4-FFF2-40B4-BE49-F238E27FC236}">
                <a16:creationId xmlns:a16="http://schemas.microsoft.com/office/drawing/2014/main" id="{8DCD80EC-0781-4227-8232-0CDCEC1DB00B}"/>
              </a:ext>
            </a:extLst>
          </p:cNvPr>
          <p:cNvSpPr/>
          <p:nvPr/>
        </p:nvSpPr>
        <p:spPr bwMode="auto">
          <a:xfrm>
            <a:off x="8493587" y="2251263"/>
            <a:ext cx="498013" cy="366553"/>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ubtitle 1">
            <a:extLst>
              <a:ext uri="{FF2B5EF4-FFF2-40B4-BE49-F238E27FC236}">
                <a16:creationId xmlns:a16="http://schemas.microsoft.com/office/drawing/2014/main" id="{30386CA2-DECE-4552-B18E-46988444479C}"/>
              </a:ext>
            </a:extLst>
          </p:cNvPr>
          <p:cNvSpPr>
            <a:spLocks noGrp="1"/>
          </p:cNvSpPr>
          <p:nvPr>
            <p:ph type="subTitle" idx="10"/>
          </p:nvPr>
        </p:nvSpPr>
        <p:spPr/>
        <p:txBody>
          <a:bodyPr/>
          <a:lstStyle/>
          <a:p>
            <a:r>
              <a:rPr lang="en-US" dirty="0"/>
              <a:t>PowerPoint for Windows and macOS</a:t>
            </a:r>
          </a:p>
        </p:txBody>
      </p:sp>
      <p:sp>
        <p:nvSpPr>
          <p:cNvPr id="4" name="Title 3">
            <a:extLst>
              <a:ext uri="{FF2B5EF4-FFF2-40B4-BE49-F238E27FC236}">
                <a16:creationId xmlns:a16="http://schemas.microsoft.com/office/drawing/2014/main" id="{72261EBA-F18B-43F1-965E-21C6066985EB}"/>
              </a:ext>
            </a:extLst>
          </p:cNvPr>
          <p:cNvSpPr>
            <a:spLocks noGrp="1"/>
          </p:cNvSpPr>
          <p:nvPr>
            <p:ph type="title"/>
          </p:nvPr>
        </p:nvSpPr>
        <p:spPr/>
        <p:txBody>
          <a:bodyPr/>
          <a:lstStyle/>
          <a:p>
            <a:r>
              <a:rPr lang="en-US" dirty="0"/>
              <a:t>Applying and Resetting Slide Layouts</a:t>
            </a:r>
          </a:p>
        </p:txBody>
      </p:sp>
      <p:sp>
        <p:nvSpPr>
          <p:cNvPr id="13" name="TextBox 12">
            <a:extLst>
              <a:ext uri="{FF2B5EF4-FFF2-40B4-BE49-F238E27FC236}">
                <a16:creationId xmlns:a16="http://schemas.microsoft.com/office/drawing/2014/main" id="{633E8126-E68A-48C8-AD75-28360EDC761A}"/>
              </a:ext>
            </a:extLst>
          </p:cNvPr>
          <p:cNvSpPr txBox="1"/>
          <p:nvPr/>
        </p:nvSpPr>
        <p:spPr>
          <a:xfrm>
            <a:off x="608012" y="1602641"/>
            <a:ext cx="6270307" cy="3062377"/>
          </a:xfrm>
          <a:prstGeom prst="rect">
            <a:avLst/>
          </a:prstGeom>
          <a:noFill/>
        </p:spPr>
        <p:txBody>
          <a:bodyPr wrap="square" lIns="0" tIns="0" rIns="0" bIns="0" rtlCol="0">
            <a:spAutoFit/>
          </a:bodyPr>
          <a:lstStyle/>
          <a:p>
            <a:pPr marL="0" lvl="1">
              <a:spcBef>
                <a:spcPts val="600"/>
              </a:spcBef>
              <a:spcAft>
                <a:spcPts val="600"/>
              </a:spcAft>
            </a:pPr>
            <a:r>
              <a:rPr lang="en-US" sz="1200" b="1" dirty="0">
                <a:solidFill>
                  <a:schemeClr val="accent1"/>
                </a:solidFill>
              </a:rPr>
              <a:t>1. Changing a slide layout</a:t>
            </a:r>
          </a:p>
          <a:p>
            <a:pPr marL="0" lvl="1">
              <a:spcAft>
                <a:spcPts val="600"/>
              </a:spcAft>
            </a:pPr>
            <a:r>
              <a:rPr lang="en-US" sz="1200" dirty="0">
                <a:solidFill>
                  <a:schemeClr val="tx2"/>
                </a:solidFill>
              </a:rPr>
              <a:t>As you create new slides or import old slides to the new template, you may find that a different layout may fit your content better. Change the layout this way: </a:t>
            </a:r>
          </a:p>
          <a:p>
            <a:pPr marL="346075" lvl="1" indent="-173038">
              <a:spcAft>
                <a:spcPts val="600"/>
              </a:spcAft>
              <a:buAutoNum type="alphaLcPeriod"/>
            </a:pPr>
            <a:r>
              <a:rPr lang="en-US" sz="1200" dirty="0">
                <a:solidFill>
                  <a:schemeClr val="tx2"/>
                </a:solidFill>
              </a:rPr>
              <a:t>Select the slide you want to change, then click the “Home” tab</a:t>
            </a:r>
          </a:p>
          <a:p>
            <a:pPr marL="346075" lvl="1" indent="-173038">
              <a:spcAft>
                <a:spcPts val="600"/>
              </a:spcAft>
              <a:buAutoNum type="alphaLcPeriod"/>
            </a:pPr>
            <a:r>
              <a:rPr lang="en-US" sz="1200" dirty="0">
                <a:solidFill>
                  <a:schemeClr val="tx2"/>
                </a:solidFill>
              </a:rPr>
              <a:t>Open the “Layout” dropdown menu</a:t>
            </a:r>
          </a:p>
          <a:p>
            <a:pPr marL="346075" lvl="1" indent="-173038">
              <a:spcAft>
                <a:spcPts val="600"/>
              </a:spcAft>
              <a:buAutoNum type="alphaLcPeriod"/>
            </a:pPr>
            <a:r>
              <a:rPr lang="en-US" sz="1200" dirty="0">
                <a:solidFill>
                  <a:schemeClr val="tx2"/>
                </a:solidFill>
              </a:rPr>
              <a:t>Choose your desired layout</a:t>
            </a:r>
          </a:p>
          <a:p>
            <a:pPr marL="0" lvl="1">
              <a:spcBef>
                <a:spcPts val="600"/>
              </a:spcBef>
              <a:spcAft>
                <a:spcPts val="600"/>
              </a:spcAft>
            </a:pPr>
            <a:r>
              <a:rPr lang="en-US" sz="1200" b="1" dirty="0">
                <a:solidFill>
                  <a:schemeClr val="accent1"/>
                </a:solidFill>
              </a:rPr>
              <a:t>2. Resetting a slide</a:t>
            </a:r>
          </a:p>
          <a:p>
            <a:pPr marL="0" lvl="1">
              <a:spcAft>
                <a:spcPts val="600"/>
              </a:spcAft>
            </a:pPr>
            <a:r>
              <a:rPr lang="en-US" sz="1200" dirty="0">
                <a:solidFill>
                  <a:schemeClr val="tx2"/>
                </a:solidFill>
              </a:rPr>
              <a:t>It is common for text and objects to unintentionally change size, color, or location. If you notice this, you can reset the elements in the layout to their original formatting.</a:t>
            </a:r>
          </a:p>
          <a:p>
            <a:pPr marL="346075" lvl="1" indent="-173038">
              <a:spcBef>
                <a:spcPts val="300"/>
              </a:spcBef>
              <a:spcAft>
                <a:spcPts val="600"/>
              </a:spcAft>
              <a:buAutoNum type="alphaLcPeriod"/>
            </a:pPr>
            <a:r>
              <a:rPr lang="en-US" sz="1200" dirty="0">
                <a:solidFill>
                  <a:schemeClr val="tx2"/>
                </a:solidFill>
              </a:rPr>
              <a:t>Select the slide you want to reset, then click the “Home” tab</a:t>
            </a:r>
          </a:p>
          <a:p>
            <a:pPr marL="346075" lvl="1" indent="-173038">
              <a:spcBef>
                <a:spcPts val="300"/>
              </a:spcBef>
              <a:spcAft>
                <a:spcPts val="600"/>
              </a:spcAft>
              <a:buAutoNum type="alphaLcPeriod"/>
            </a:pPr>
            <a:r>
              <a:rPr lang="en-US" sz="1200" dirty="0">
                <a:solidFill>
                  <a:schemeClr val="tx2"/>
                </a:solidFill>
              </a:rPr>
              <a:t>Click the “Reset” button to update</a:t>
            </a:r>
          </a:p>
          <a:p>
            <a:pPr marL="173037" lvl="1">
              <a:spcAft>
                <a:spcPts val="600"/>
              </a:spcAft>
            </a:pPr>
            <a:endParaRPr lang="en-US" sz="1200" dirty="0"/>
          </a:p>
        </p:txBody>
      </p:sp>
      <p:sp>
        <p:nvSpPr>
          <p:cNvPr id="14" name="Rectangle 13">
            <a:extLst>
              <a:ext uri="{FF2B5EF4-FFF2-40B4-BE49-F238E27FC236}">
                <a16:creationId xmlns:a16="http://schemas.microsoft.com/office/drawing/2014/main" id="{CAC597DC-8D79-42C2-AF20-A0D75F9B9C6A}"/>
              </a:ext>
            </a:extLst>
          </p:cNvPr>
          <p:cNvSpPr/>
          <p:nvPr/>
        </p:nvSpPr>
        <p:spPr>
          <a:xfrm>
            <a:off x="7976789" y="1593886"/>
            <a:ext cx="452688"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2</a:t>
            </a:r>
          </a:p>
        </p:txBody>
      </p:sp>
      <p:cxnSp>
        <p:nvCxnSpPr>
          <p:cNvPr id="15" name="Straight Connector 14">
            <a:extLst>
              <a:ext uri="{FF2B5EF4-FFF2-40B4-BE49-F238E27FC236}">
                <a16:creationId xmlns:a16="http://schemas.microsoft.com/office/drawing/2014/main" id="{4317D447-BEA7-4E47-8683-613EA504C4A5}"/>
              </a:ext>
            </a:extLst>
          </p:cNvPr>
          <p:cNvCxnSpPr>
            <a:cxnSpLocks/>
          </p:cNvCxnSpPr>
          <p:nvPr/>
        </p:nvCxnSpPr>
        <p:spPr>
          <a:xfrm>
            <a:off x="7976789" y="1846741"/>
            <a:ext cx="32004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22D828E7-8255-44EC-BEB5-3D02E6C7DC9C}"/>
              </a:ext>
            </a:extLst>
          </p:cNvPr>
          <p:cNvSpPr/>
          <p:nvPr/>
        </p:nvSpPr>
        <p:spPr bwMode="auto">
          <a:xfrm>
            <a:off x="8283666" y="2057401"/>
            <a:ext cx="366557" cy="3665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a</a:t>
            </a:r>
          </a:p>
        </p:txBody>
      </p:sp>
      <p:sp>
        <p:nvSpPr>
          <p:cNvPr id="43" name="Oval 42">
            <a:extLst>
              <a:ext uri="{FF2B5EF4-FFF2-40B4-BE49-F238E27FC236}">
                <a16:creationId xmlns:a16="http://schemas.microsoft.com/office/drawing/2014/main" id="{4AD4D2F7-FBF5-4E3C-B867-CA47D6725027}"/>
              </a:ext>
            </a:extLst>
          </p:cNvPr>
          <p:cNvSpPr/>
          <p:nvPr/>
        </p:nvSpPr>
        <p:spPr bwMode="auto">
          <a:xfrm>
            <a:off x="10216592" y="2568523"/>
            <a:ext cx="366557" cy="3665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b</a:t>
            </a:r>
          </a:p>
        </p:txBody>
      </p:sp>
    </p:spTree>
    <p:extLst>
      <p:ext uri="{BB962C8B-B14F-4D97-AF65-F5344CB8AC3E}">
        <p14:creationId xmlns:p14="http://schemas.microsoft.com/office/powerpoint/2010/main" val="383833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to use small visual elements</a:t>
            </a:r>
          </a:p>
        </p:txBody>
      </p:sp>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Arrow Styles</a:t>
            </a:r>
          </a:p>
        </p:txBody>
      </p:sp>
      <p:cxnSp>
        <p:nvCxnSpPr>
          <p:cNvPr id="10" name="Straight Connector 9">
            <a:extLst>
              <a:ext uri="{FF2B5EF4-FFF2-40B4-BE49-F238E27FC236}">
                <a16:creationId xmlns:a16="http://schemas.microsoft.com/office/drawing/2014/main" id="{35803931-B165-4622-9B91-47A2E324EEBC}"/>
              </a:ext>
            </a:extLst>
          </p:cNvPr>
          <p:cNvCxnSpPr/>
          <p:nvPr/>
        </p:nvCxnSpPr>
        <p:spPr bwMode="gray">
          <a:xfrm>
            <a:off x="7008812" y="2066555"/>
            <a:ext cx="914400" cy="0"/>
          </a:xfrm>
          <a:prstGeom prst="line">
            <a:avLst/>
          </a:prstGeom>
          <a:ln w="25400">
            <a:solidFill>
              <a:schemeClr val="tx1"/>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FAE91A-9F92-4C14-81A9-CF8154B78FE3}"/>
              </a:ext>
            </a:extLst>
          </p:cNvPr>
          <p:cNvCxnSpPr/>
          <p:nvPr/>
        </p:nvCxnSpPr>
        <p:spPr bwMode="gray">
          <a:xfrm flipH="1">
            <a:off x="5637213" y="2066555"/>
            <a:ext cx="914399" cy="0"/>
          </a:xfrm>
          <a:prstGeom prst="line">
            <a:avLst/>
          </a:prstGeom>
          <a:ln w="25400">
            <a:solidFill>
              <a:schemeClr val="tx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AF6703-822A-468B-93C2-435B4A00D1E7}"/>
              </a:ext>
            </a:extLst>
          </p:cNvPr>
          <p:cNvCxnSpPr>
            <a:cxnSpLocks/>
          </p:cNvCxnSpPr>
          <p:nvPr/>
        </p:nvCxnSpPr>
        <p:spPr bwMode="gray">
          <a:xfrm>
            <a:off x="7008812" y="5732622"/>
            <a:ext cx="914400" cy="0"/>
          </a:xfrm>
          <a:prstGeom prst="line">
            <a:avLst/>
          </a:prstGeom>
          <a:ln w="25400">
            <a:solidFill>
              <a:srgbClr val="F8981D"/>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E4AB84B-741B-414E-B40A-A6541E2C6D1C}"/>
              </a:ext>
            </a:extLst>
          </p:cNvPr>
          <p:cNvCxnSpPr>
            <a:cxnSpLocks/>
          </p:cNvCxnSpPr>
          <p:nvPr/>
        </p:nvCxnSpPr>
        <p:spPr bwMode="gray">
          <a:xfrm flipH="1">
            <a:off x="5637213" y="5732622"/>
            <a:ext cx="914399" cy="0"/>
          </a:xfrm>
          <a:prstGeom prst="line">
            <a:avLst/>
          </a:prstGeom>
          <a:ln w="25400">
            <a:solidFill>
              <a:srgbClr val="F8981D"/>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1" name="Freeform 5">
            <a:extLst>
              <a:ext uri="{FF2B5EF4-FFF2-40B4-BE49-F238E27FC236}">
                <a16:creationId xmlns:a16="http://schemas.microsoft.com/office/drawing/2014/main" id="{0CA1C525-6A29-4C41-B2D5-2CA10DDDFC51}"/>
              </a:ext>
            </a:extLst>
          </p:cNvPr>
          <p:cNvSpPr>
            <a:spLocks noChangeAspect="1"/>
          </p:cNvSpPr>
          <p:nvPr/>
        </p:nvSpPr>
        <p:spPr bwMode="gray">
          <a:xfrm rot="5400000">
            <a:off x="9275195"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88" name="Freeform 5">
            <a:extLst>
              <a:ext uri="{FF2B5EF4-FFF2-40B4-BE49-F238E27FC236}">
                <a16:creationId xmlns:a16="http://schemas.microsoft.com/office/drawing/2014/main" id="{1DCD0EB3-DA61-4522-876E-5566BB26E0F5}"/>
              </a:ext>
            </a:extLst>
          </p:cNvPr>
          <p:cNvSpPr>
            <a:spLocks noChangeAspect="1"/>
          </p:cNvSpPr>
          <p:nvPr/>
        </p:nvSpPr>
        <p:spPr bwMode="gray">
          <a:xfrm rot="10800000">
            <a:off x="9827758" y="2009746"/>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95" name="Freeform 5">
            <a:extLst>
              <a:ext uri="{FF2B5EF4-FFF2-40B4-BE49-F238E27FC236}">
                <a16:creationId xmlns:a16="http://schemas.microsoft.com/office/drawing/2014/main" id="{7E128C78-7E18-47D1-9FCA-8C9880AB5272}"/>
              </a:ext>
            </a:extLst>
          </p:cNvPr>
          <p:cNvSpPr>
            <a:spLocks noChangeAspect="1"/>
          </p:cNvSpPr>
          <p:nvPr/>
        </p:nvSpPr>
        <p:spPr bwMode="gray">
          <a:xfrm rot="16200000">
            <a:off x="8780122"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2" name="Freeform 5">
            <a:extLst>
              <a:ext uri="{FF2B5EF4-FFF2-40B4-BE49-F238E27FC236}">
                <a16:creationId xmlns:a16="http://schemas.microsoft.com/office/drawing/2014/main" id="{042794A0-E235-431A-A430-3674E780006F}"/>
              </a:ext>
            </a:extLst>
          </p:cNvPr>
          <p:cNvSpPr>
            <a:spLocks noChangeAspect="1"/>
          </p:cNvSpPr>
          <p:nvPr/>
        </p:nvSpPr>
        <p:spPr bwMode="gray">
          <a:xfrm>
            <a:off x="10437812" y="2009745"/>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tx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09" name="Freeform 5">
            <a:extLst>
              <a:ext uri="{FF2B5EF4-FFF2-40B4-BE49-F238E27FC236}">
                <a16:creationId xmlns:a16="http://schemas.microsoft.com/office/drawing/2014/main" id="{CAAC8D5D-4383-4381-8448-ECAC5D70457A}"/>
              </a:ext>
            </a:extLst>
          </p:cNvPr>
          <p:cNvSpPr>
            <a:spLocks noChangeAspect="1"/>
          </p:cNvSpPr>
          <p:nvPr/>
        </p:nvSpPr>
        <p:spPr bwMode="gray">
          <a:xfrm rot="5400000">
            <a:off x="9275195"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0" name="Freeform 5">
            <a:extLst>
              <a:ext uri="{FF2B5EF4-FFF2-40B4-BE49-F238E27FC236}">
                <a16:creationId xmlns:a16="http://schemas.microsoft.com/office/drawing/2014/main" id="{97B04E8B-FC55-4140-9596-A4B3C8B18C8B}"/>
              </a:ext>
            </a:extLst>
          </p:cNvPr>
          <p:cNvSpPr>
            <a:spLocks noChangeAspect="1"/>
          </p:cNvSpPr>
          <p:nvPr/>
        </p:nvSpPr>
        <p:spPr bwMode="gray">
          <a:xfrm rot="10800000">
            <a:off x="9827758" y="5675813"/>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1" name="Freeform 5">
            <a:extLst>
              <a:ext uri="{FF2B5EF4-FFF2-40B4-BE49-F238E27FC236}">
                <a16:creationId xmlns:a16="http://schemas.microsoft.com/office/drawing/2014/main" id="{B60CC944-E9B4-4057-993C-9FC46ECBF656}"/>
              </a:ext>
            </a:extLst>
          </p:cNvPr>
          <p:cNvSpPr>
            <a:spLocks noChangeAspect="1"/>
          </p:cNvSpPr>
          <p:nvPr/>
        </p:nvSpPr>
        <p:spPr bwMode="gray">
          <a:xfrm rot="16200000">
            <a:off x="8780122"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12" name="Freeform 5">
            <a:extLst>
              <a:ext uri="{FF2B5EF4-FFF2-40B4-BE49-F238E27FC236}">
                <a16:creationId xmlns:a16="http://schemas.microsoft.com/office/drawing/2014/main" id="{B4D1246C-C275-4FAD-BDBC-6AE66865C030}"/>
              </a:ext>
            </a:extLst>
          </p:cNvPr>
          <p:cNvSpPr>
            <a:spLocks noChangeAspect="1"/>
          </p:cNvSpPr>
          <p:nvPr/>
        </p:nvSpPr>
        <p:spPr bwMode="gray">
          <a:xfrm>
            <a:off x="10437812" y="56758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rgbClr val="F8981D"/>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grpSp>
        <p:nvGrpSpPr>
          <p:cNvPr id="2" name="Group 1">
            <a:extLst>
              <a:ext uri="{FF2B5EF4-FFF2-40B4-BE49-F238E27FC236}">
                <a16:creationId xmlns:a16="http://schemas.microsoft.com/office/drawing/2014/main" id="{01AADD23-0EF6-4B85-B72E-1E69E0279726}"/>
              </a:ext>
            </a:extLst>
          </p:cNvPr>
          <p:cNvGrpSpPr/>
          <p:nvPr/>
        </p:nvGrpSpPr>
        <p:grpSpPr>
          <a:xfrm>
            <a:off x="5643339" y="1846741"/>
            <a:ext cx="5937474" cy="918515"/>
            <a:chOff x="5637214" y="1846741"/>
            <a:chExt cx="5943599" cy="918515"/>
          </a:xfrm>
        </p:grpSpPr>
        <p:cxnSp>
          <p:nvCxnSpPr>
            <p:cNvPr id="113" name="Straight Connector 112">
              <a:extLst>
                <a:ext uri="{FF2B5EF4-FFF2-40B4-BE49-F238E27FC236}">
                  <a16:creationId xmlns:a16="http://schemas.microsoft.com/office/drawing/2014/main" id="{6E78736F-53CD-4F41-B56D-95BDF3875D5A}"/>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2F7A0C-8E6A-48B1-9743-822A979451DD}"/>
                </a:ext>
              </a:extLst>
            </p:cNvPr>
            <p:cNvCxnSpPr>
              <a:cxnSpLocks/>
            </p:cNvCxnSpPr>
            <p:nvPr/>
          </p:nvCxnSpPr>
          <p:spPr>
            <a:xfrm>
              <a:off x="5637214" y="2765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8" name="Straight Connector 117">
            <a:extLst>
              <a:ext uri="{FF2B5EF4-FFF2-40B4-BE49-F238E27FC236}">
                <a16:creationId xmlns:a16="http://schemas.microsoft.com/office/drawing/2014/main" id="{93AB681D-31CE-44AB-8391-00E28C24FB1C}"/>
              </a:ext>
            </a:extLst>
          </p:cNvPr>
          <p:cNvCxnSpPr>
            <a:cxnSpLocks/>
          </p:cNvCxnSpPr>
          <p:nvPr/>
        </p:nvCxnSpPr>
        <p:spPr>
          <a:xfrm>
            <a:off x="5668964" y="5511256"/>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439C498-C5A3-40FC-BEED-6648883A6679}"/>
              </a:ext>
            </a:extLst>
          </p:cNvPr>
          <p:cNvSpPr txBox="1">
            <a:spLocks/>
          </p:cNvSpPr>
          <p:nvPr/>
        </p:nvSpPr>
        <p:spPr>
          <a:xfrm>
            <a:off x="616503" y="1600201"/>
            <a:ext cx="41063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0"/>
              </a:spcBef>
            </a:pPr>
            <a:r>
              <a:rPr lang="en-US" sz="1200" dirty="0"/>
              <a:t>Use arrow styles when showing a sequential connection.</a:t>
            </a:r>
          </a:p>
          <a:p>
            <a:pPr>
              <a:lnSpc>
                <a:spcPct val="100000"/>
              </a:lnSpc>
              <a:spcBef>
                <a:spcPts val="0"/>
              </a:spcBef>
            </a:pPr>
            <a:endParaRPr lang="en-US" sz="1200" dirty="0"/>
          </a:p>
          <a:p>
            <a:pPr>
              <a:lnSpc>
                <a:spcPct val="100000"/>
              </a:lnSpc>
              <a:spcBef>
                <a:spcPts val="0"/>
              </a:spcBef>
            </a:pPr>
            <a:r>
              <a:rPr lang="en-US" sz="1200" dirty="0"/>
              <a:t>Depending on your layout, you may want to use a simplified arrowhead with no line. This can save space and add clarity in a narrow area between items.</a:t>
            </a:r>
          </a:p>
        </p:txBody>
      </p:sp>
      <p:sp>
        <p:nvSpPr>
          <p:cNvPr id="89" name="Rectangle 88">
            <a:extLst>
              <a:ext uri="{FF2B5EF4-FFF2-40B4-BE49-F238E27FC236}">
                <a16:creationId xmlns:a16="http://schemas.microsoft.com/office/drawing/2014/main" id="{2DF863B3-5CBC-4E86-BF5F-EED0001C322A}"/>
              </a:ext>
            </a:extLst>
          </p:cNvPr>
          <p:cNvSpPr/>
          <p:nvPr/>
        </p:nvSpPr>
        <p:spPr>
          <a:xfrm>
            <a:off x="5643339" y="1593886"/>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sp>
        <p:nvSpPr>
          <p:cNvPr id="96" name="Rectangle 95">
            <a:extLst>
              <a:ext uri="{FF2B5EF4-FFF2-40B4-BE49-F238E27FC236}">
                <a16:creationId xmlns:a16="http://schemas.microsoft.com/office/drawing/2014/main" id="{422B2783-0ADF-4934-9702-97A279E46F2D}"/>
              </a:ext>
            </a:extLst>
          </p:cNvPr>
          <p:cNvSpPr/>
          <p:nvPr/>
        </p:nvSpPr>
        <p:spPr>
          <a:xfrm>
            <a:off x="5643339" y="2512401"/>
            <a:ext cx="86466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Color</a:t>
            </a:r>
          </a:p>
        </p:txBody>
      </p:sp>
      <p:sp>
        <p:nvSpPr>
          <p:cNvPr id="114" name="Rectangle 113">
            <a:extLst>
              <a:ext uri="{FF2B5EF4-FFF2-40B4-BE49-F238E27FC236}">
                <a16:creationId xmlns:a16="http://schemas.microsoft.com/office/drawing/2014/main" id="{8DBB643A-A792-4FC9-9A16-C355329AD1A5}"/>
              </a:ext>
            </a:extLst>
          </p:cNvPr>
          <p:cNvSpPr/>
          <p:nvPr/>
        </p:nvSpPr>
        <p:spPr>
          <a:xfrm>
            <a:off x="5643339" y="5262429"/>
            <a:ext cx="965650"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60" name="Straight Connector 59">
            <a:extLst>
              <a:ext uri="{FF2B5EF4-FFF2-40B4-BE49-F238E27FC236}">
                <a16:creationId xmlns:a16="http://schemas.microsoft.com/office/drawing/2014/main" id="{D1423E3F-62FE-410E-B445-600DF1DD580E}"/>
              </a:ext>
            </a:extLst>
          </p:cNvPr>
          <p:cNvCxnSpPr>
            <a:cxnSpLocks/>
          </p:cNvCxnSpPr>
          <p:nvPr/>
        </p:nvCxnSpPr>
        <p:spPr bwMode="gray">
          <a:xfrm>
            <a:off x="7008812" y="3064241"/>
            <a:ext cx="914400" cy="0"/>
          </a:xfrm>
          <a:prstGeom prst="line">
            <a:avLst/>
          </a:prstGeom>
          <a:ln w="25400">
            <a:solidFill>
              <a:schemeClr val="accent1"/>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36AF445-07A9-4E99-BB11-E36D3F50530F}"/>
              </a:ext>
            </a:extLst>
          </p:cNvPr>
          <p:cNvCxnSpPr>
            <a:cxnSpLocks/>
          </p:cNvCxnSpPr>
          <p:nvPr/>
        </p:nvCxnSpPr>
        <p:spPr bwMode="gray">
          <a:xfrm flipH="1">
            <a:off x="5637213" y="3064241"/>
            <a:ext cx="914399" cy="0"/>
          </a:xfrm>
          <a:prstGeom prst="line">
            <a:avLst/>
          </a:prstGeom>
          <a:ln w="25400">
            <a:solidFill>
              <a:schemeClr val="accent1"/>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3E5F9D2-301D-4CB3-99CF-803CDC3AD522}"/>
              </a:ext>
            </a:extLst>
          </p:cNvPr>
          <p:cNvCxnSpPr>
            <a:cxnSpLocks/>
          </p:cNvCxnSpPr>
          <p:nvPr/>
        </p:nvCxnSpPr>
        <p:spPr bwMode="gray">
          <a:xfrm>
            <a:off x="7008812" y="3432231"/>
            <a:ext cx="914400" cy="0"/>
          </a:xfrm>
          <a:prstGeom prst="line">
            <a:avLst/>
          </a:prstGeom>
          <a:ln w="25400">
            <a:solidFill>
              <a:schemeClr val="accent4"/>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3E29C4F-5DA3-47DE-80AB-AE21228BBAE5}"/>
              </a:ext>
            </a:extLst>
          </p:cNvPr>
          <p:cNvCxnSpPr>
            <a:cxnSpLocks/>
          </p:cNvCxnSpPr>
          <p:nvPr/>
        </p:nvCxnSpPr>
        <p:spPr bwMode="gray">
          <a:xfrm flipH="1">
            <a:off x="5637213" y="3432231"/>
            <a:ext cx="914399" cy="0"/>
          </a:xfrm>
          <a:prstGeom prst="line">
            <a:avLst/>
          </a:prstGeom>
          <a:ln w="25400">
            <a:solidFill>
              <a:schemeClr val="accent4"/>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F40DDA3-6AE2-4782-805E-9FF961798CB6}"/>
              </a:ext>
            </a:extLst>
          </p:cNvPr>
          <p:cNvCxnSpPr>
            <a:cxnSpLocks/>
          </p:cNvCxnSpPr>
          <p:nvPr/>
        </p:nvCxnSpPr>
        <p:spPr bwMode="gray">
          <a:xfrm>
            <a:off x="7008812" y="3797991"/>
            <a:ext cx="914400" cy="0"/>
          </a:xfrm>
          <a:prstGeom prst="line">
            <a:avLst/>
          </a:prstGeom>
          <a:ln w="25400">
            <a:solidFill>
              <a:schemeClr val="accent3"/>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D663D95-236A-4453-829D-A967717BB807}"/>
              </a:ext>
            </a:extLst>
          </p:cNvPr>
          <p:cNvCxnSpPr>
            <a:cxnSpLocks/>
          </p:cNvCxnSpPr>
          <p:nvPr/>
        </p:nvCxnSpPr>
        <p:spPr bwMode="gray">
          <a:xfrm flipH="1">
            <a:off x="5637213" y="3797991"/>
            <a:ext cx="914399" cy="0"/>
          </a:xfrm>
          <a:prstGeom prst="line">
            <a:avLst/>
          </a:prstGeom>
          <a:ln w="25400">
            <a:solidFill>
              <a:schemeClr val="accent3"/>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0D8F935-4DF8-465E-96C8-00C861FFA91C}"/>
              </a:ext>
            </a:extLst>
          </p:cNvPr>
          <p:cNvCxnSpPr>
            <a:cxnSpLocks/>
          </p:cNvCxnSpPr>
          <p:nvPr/>
        </p:nvCxnSpPr>
        <p:spPr bwMode="gray">
          <a:xfrm>
            <a:off x="7008812" y="4163751"/>
            <a:ext cx="914400" cy="0"/>
          </a:xfrm>
          <a:prstGeom prst="line">
            <a:avLst/>
          </a:prstGeom>
          <a:ln w="25400">
            <a:solidFill>
              <a:schemeClr val="accent6"/>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203ACDA-7A8B-4922-8906-45B87A4A9F5B}"/>
              </a:ext>
            </a:extLst>
          </p:cNvPr>
          <p:cNvCxnSpPr>
            <a:cxnSpLocks/>
          </p:cNvCxnSpPr>
          <p:nvPr/>
        </p:nvCxnSpPr>
        <p:spPr bwMode="gray">
          <a:xfrm flipH="1">
            <a:off x="5637213" y="4163751"/>
            <a:ext cx="914399" cy="0"/>
          </a:xfrm>
          <a:prstGeom prst="line">
            <a:avLst/>
          </a:prstGeom>
          <a:ln w="25400">
            <a:solidFill>
              <a:schemeClr val="accent6"/>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1E05E61-72B5-4725-8189-8CF2B16FDFAF}"/>
              </a:ext>
            </a:extLst>
          </p:cNvPr>
          <p:cNvCxnSpPr>
            <a:cxnSpLocks/>
          </p:cNvCxnSpPr>
          <p:nvPr/>
        </p:nvCxnSpPr>
        <p:spPr bwMode="gray">
          <a:xfrm>
            <a:off x="7008812" y="4527281"/>
            <a:ext cx="914400" cy="0"/>
          </a:xfrm>
          <a:prstGeom prst="line">
            <a:avLst/>
          </a:prstGeom>
          <a:ln w="25400">
            <a:solidFill>
              <a:schemeClr val="accent2"/>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1AAFB5-584D-4F83-9899-BA4DF36A954C}"/>
              </a:ext>
            </a:extLst>
          </p:cNvPr>
          <p:cNvCxnSpPr>
            <a:cxnSpLocks/>
          </p:cNvCxnSpPr>
          <p:nvPr/>
        </p:nvCxnSpPr>
        <p:spPr bwMode="gray">
          <a:xfrm flipH="1">
            <a:off x="5637213" y="4529511"/>
            <a:ext cx="914399" cy="0"/>
          </a:xfrm>
          <a:prstGeom prst="line">
            <a:avLst/>
          </a:prstGeom>
          <a:ln w="25400">
            <a:solidFill>
              <a:schemeClr val="accent2"/>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F802D64-B3CF-401C-BAFD-BA9F32E7EAF9}"/>
              </a:ext>
            </a:extLst>
          </p:cNvPr>
          <p:cNvCxnSpPr>
            <a:cxnSpLocks/>
          </p:cNvCxnSpPr>
          <p:nvPr/>
        </p:nvCxnSpPr>
        <p:spPr bwMode="gray">
          <a:xfrm>
            <a:off x="7008812" y="4893041"/>
            <a:ext cx="914400" cy="0"/>
          </a:xfrm>
          <a:prstGeom prst="line">
            <a:avLst/>
          </a:prstGeom>
          <a:ln w="25400">
            <a:solidFill>
              <a:schemeClr val="accent5"/>
            </a:solidFill>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09AACAF-3348-4737-A715-1908731935DA}"/>
              </a:ext>
            </a:extLst>
          </p:cNvPr>
          <p:cNvCxnSpPr>
            <a:cxnSpLocks/>
          </p:cNvCxnSpPr>
          <p:nvPr/>
        </p:nvCxnSpPr>
        <p:spPr bwMode="gray">
          <a:xfrm flipH="1">
            <a:off x="5637213" y="4893041"/>
            <a:ext cx="914399" cy="0"/>
          </a:xfrm>
          <a:prstGeom prst="line">
            <a:avLst/>
          </a:prstGeom>
          <a:ln w="25400">
            <a:solidFill>
              <a:schemeClr val="accent5"/>
            </a:solidFill>
            <a:miter lim="800000"/>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17" name="Freeform 5">
            <a:extLst>
              <a:ext uri="{FF2B5EF4-FFF2-40B4-BE49-F238E27FC236}">
                <a16:creationId xmlns:a16="http://schemas.microsoft.com/office/drawing/2014/main" id="{F9D47FF0-75C3-4978-9F98-A9B6E0577482}"/>
              </a:ext>
            </a:extLst>
          </p:cNvPr>
          <p:cNvSpPr>
            <a:spLocks noChangeAspect="1"/>
          </p:cNvSpPr>
          <p:nvPr/>
        </p:nvSpPr>
        <p:spPr bwMode="gray">
          <a:xfrm rot="5400000">
            <a:off x="9275195" y="483623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20" name="Freeform 5">
            <a:extLst>
              <a:ext uri="{FF2B5EF4-FFF2-40B4-BE49-F238E27FC236}">
                <a16:creationId xmlns:a16="http://schemas.microsoft.com/office/drawing/2014/main" id="{357FB3BF-266B-4D01-B92F-12102DA61132}"/>
              </a:ext>
            </a:extLst>
          </p:cNvPr>
          <p:cNvSpPr>
            <a:spLocks noChangeAspect="1"/>
          </p:cNvSpPr>
          <p:nvPr/>
        </p:nvSpPr>
        <p:spPr bwMode="gray">
          <a:xfrm rot="10800000">
            <a:off x="9827758" y="48362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21" name="Freeform 5">
            <a:extLst>
              <a:ext uri="{FF2B5EF4-FFF2-40B4-BE49-F238E27FC236}">
                <a16:creationId xmlns:a16="http://schemas.microsoft.com/office/drawing/2014/main" id="{227E7929-A65E-4992-8FF1-1B05488B45C4}"/>
              </a:ext>
            </a:extLst>
          </p:cNvPr>
          <p:cNvSpPr>
            <a:spLocks noChangeAspect="1"/>
          </p:cNvSpPr>
          <p:nvPr/>
        </p:nvSpPr>
        <p:spPr bwMode="gray">
          <a:xfrm rot="16200000">
            <a:off x="8780122" y="483623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22" name="Freeform 5">
            <a:extLst>
              <a:ext uri="{FF2B5EF4-FFF2-40B4-BE49-F238E27FC236}">
                <a16:creationId xmlns:a16="http://schemas.microsoft.com/office/drawing/2014/main" id="{75DD686F-78C6-4430-8C3B-4C74A9CC0B1E}"/>
              </a:ext>
            </a:extLst>
          </p:cNvPr>
          <p:cNvSpPr>
            <a:spLocks noChangeAspect="1"/>
          </p:cNvSpPr>
          <p:nvPr/>
        </p:nvSpPr>
        <p:spPr bwMode="gray">
          <a:xfrm>
            <a:off x="10437812" y="483623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5"/>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23" name="Freeform 5">
            <a:extLst>
              <a:ext uri="{FF2B5EF4-FFF2-40B4-BE49-F238E27FC236}">
                <a16:creationId xmlns:a16="http://schemas.microsoft.com/office/drawing/2014/main" id="{A951FAEB-2F52-4326-B7BA-08B992BB18C1}"/>
              </a:ext>
            </a:extLst>
          </p:cNvPr>
          <p:cNvSpPr>
            <a:spLocks noChangeAspect="1"/>
          </p:cNvSpPr>
          <p:nvPr/>
        </p:nvSpPr>
        <p:spPr bwMode="gray">
          <a:xfrm rot="5400000">
            <a:off x="9275195" y="300743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24" name="Freeform 5">
            <a:extLst>
              <a:ext uri="{FF2B5EF4-FFF2-40B4-BE49-F238E27FC236}">
                <a16:creationId xmlns:a16="http://schemas.microsoft.com/office/drawing/2014/main" id="{2A5D6EA6-4866-4DCE-939F-A070969BF6E6}"/>
              </a:ext>
            </a:extLst>
          </p:cNvPr>
          <p:cNvSpPr>
            <a:spLocks noChangeAspect="1"/>
          </p:cNvSpPr>
          <p:nvPr/>
        </p:nvSpPr>
        <p:spPr bwMode="gray">
          <a:xfrm rot="5400000">
            <a:off x="9275195" y="337319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25" name="Freeform 5">
            <a:extLst>
              <a:ext uri="{FF2B5EF4-FFF2-40B4-BE49-F238E27FC236}">
                <a16:creationId xmlns:a16="http://schemas.microsoft.com/office/drawing/2014/main" id="{2E9F4E20-ED91-4BC7-948A-1417B9415C15}"/>
              </a:ext>
            </a:extLst>
          </p:cNvPr>
          <p:cNvSpPr>
            <a:spLocks noChangeAspect="1"/>
          </p:cNvSpPr>
          <p:nvPr/>
        </p:nvSpPr>
        <p:spPr bwMode="gray">
          <a:xfrm rot="5400000">
            <a:off x="9275195" y="373895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26" name="Freeform 5">
            <a:extLst>
              <a:ext uri="{FF2B5EF4-FFF2-40B4-BE49-F238E27FC236}">
                <a16:creationId xmlns:a16="http://schemas.microsoft.com/office/drawing/2014/main" id="{96E543F2-1435-493B-A3ED-21F673504B92}"/>
              </a:ext>
            </a:extLst>
          </p:cNvPr>
          <p:cNvSpPr>
            <a:spLocks noChangeAspect="1"/>
          </p:cNvSpPr>
          <p:nvPr/>
        </p:nvSpPr>
        <p:spPr bwMode="gray">
          <a:xfrm rot="5400000">
            <a:off x="9275195" y="410471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27" name="Freeform 5">
            <a:extLst>
              <a:ext uri="{FF2B5EF4-FFF2-40B4-BE49-F238E27FC236}">
                <a16:creationId xmlns:a16="http://schemas.microsoft.com/office/drawing/2014/main" id="{D9567967-3F91-45BF-BCEB-51CCEE706DB6}"/>
              </a:ext>
            </a:extLst>
          </p:cNvPr>
          <p:cNvSpPr>
            <a:spLocks noChangeAspect="1"/>
          </p:cNvSpPr>
          <p:nvPr/>
        </p:nvSpPr>
        <p:spPr bwMode="gray">
          <a:xfrm rot="5400000">
            <a:off x="9275195" y="447047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28" name="Freeform 5">
            <a:extLst>
              <a:ext uri="{FF2B5EF4-FFF2-40B4-BE49-F238E27FC236}">
                <a16:creationId xmlns:a16="http://schemas.microsoft.com/office/drawing/2014/main" id="{64D60DE0-DC09-4DA5-8FFF-7957FA82D902}"/>
              </a:ext>
            </a:extLst>
          </p:cNvPr>
          <p:cNvSpPr>
            <a:spLocks noChangeAspect="1"/>
          </p:cNvSpPr>
          <p:nvPr/>
        </p:nvSpPr>
        <p:spPr bwMode="gray">
          <a:xfrm rot="10800000">
            <a:off x="9827758" y="300743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29" name="Freeform 5">
            <a:extLst>
              <a:ext uri="{FF2B5EF4-FFF2-40B4-BE49-F238E27FC236}">
                <a16:creationId xmlns:a16="http://schemas.microsoft.com/office/drawing/2014/main" id="{5B3EFBCE-B460-4793-9E4B-777CB6C67CFD}"/>
              </a:ext>
            </a:extLst>
          </p:cNvPr>
          <p:cNvSpPr>
            <a:spLocks noChangeAspect="1"/>
          </p:cNvSpPr>
          <p:nvPr/>
        </p:nvSpPr>
        <p:spPr bwMode="gray">
          <a:xfrm rot="10800000">
            <a:off x="9827758" y="337319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30" name="Freeform 5">
            <a:extLst>
              <a:ext uri="{FF2B5EF4-FFF2-40B4-BE49-F238E27FC236}">
                <a16:creationId xmlns:a16="http://schemas.microsoft.com/office/drawing/2014/main" id="{60527670-362A-45B5-834F-2EB75F26D733}"/>
              </a:ext>
            </a:extLst>
          </p:cNvPr>
          <p:cNvSpPr>
            <a:spLocks noChangeAspect="1"/>
          </p:cNvSpPr>
          <p:nvPr/>
        </p:nvSpPr>
        <p:spPr bwMode="gray">
          <a:xfrm rot="10800000">
            <a:off x="9827758" y="373895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31" name="Freeform 5">
            <a:extLst>
              <a:ext uri="{FF2B5EF4-FFF2-40B4-BE49-F238E27FC236}">
                <a16:creationId xmlns:a16="http://schemas.microsoft.com/office/drawing/2014/main" id="{4BF34A6F-67F6-4C99-877E-C386AD84E771}"/>
              </a:ext>
            </a:extLst>
          </p:cNvPr>
          <p:cNvSpPr>
            <a:spLocks noChangeAspect="1"/>
          </p:cNvSpPr>
          <p:nvPr/>
        </p:nvSpPr>
        <p:spPr bwMode="gray">
          <a:xfrm rot="10800000">
            <a:off x="9827758" y="410471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32" name="Freeform 5">
            <a:extLst>
              <a:ext uri="{FF2B5EF4-FFF2-40B4-BE49-F238E27FC236}">
                <a16:creationId xmlns:a16="http://schemas.microsoft.com/office/drawing/2014/main" id="{7EB6F928-50D3-4931-9A91-A5A65EF2B309}"/>
              </a:ext>
            </a:extLst>
          </p:cNvPr>
          <p:cNvSpPr>
            <a:spLocks noChangeAspect="1"/>
          </p:cNvSpPr>
          <p:nvPr/>
        </p:nvSpPr>
        <p:spPr bwMode="gray">
          <a:xfrm rot="10800000">
            <a:off x="9827758" y="4470472"/>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33" name="Freeform 5">
            <a:extLst>
              <a:ext uri="{FF2B5EF4-FFF2-40B4-BE49-F238E27FC236}">
                <a16:creationId xmlns:a16="http://schemas.microsoft.com/office/drawing/2014/main" id="{A15A3B2F-9C67-4693-B896-2EAAC0424AF1}"/>
              </a:ext>
            </a:extLst>
          </p:cNvPr>
          <p:cNvSpPr>
            <a:spLocks noChangeAspect="1"/>
          </p:cNvSpPr>
          <p:nvPr/>
        </p:nvSpPr>
        <p:spPr bwMode="gray">
          <a:xfrm rot="16200000">
            <a:off x="8780122" y="300743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34" name="Freeform 5">
            <a:extLst>
              <a:ext uri="{FF2B5EF4-FFF2-40B4-BE49-F238E27FC236}">
                <a16:creationId xmlns:a16="http://schemas.microsoft.com/office/drawing/2014/main" id="{B600D7CC-4FCB-4883-8182-8E21B070C3DE}"/>
              </a:ext>
            </a:extLst>
          </p:cNvPr>
          <p:cNvSpPr>
            <a:spLocks noChangeAspect="1"/>
          </p:cNvSpPr>
          <p:nvPr/>
        </p:nvSpPr>
        <p:spPr bwMode="gray">
          <a:xfrm rot="16200000">
            <a:off x="8780122" y="337319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35" name="Freeform 5">
            <a:extLst>
              <a:ext uri="{FF2B5EF4-FFF2-40B4-BE49-F238E27FC236}">
                <a16:creationId xmlns:a16="http://schemas.microsoft.com/office/drawing/2014/main" id="{8A04AC87-4345-4F1B-9792-76EE3AD54A6C}"/>
              </a:ext>
            </a:extLst>
          </p:cNvPr>
          <p:cNvSpPr>
            <a:spLocks noChangeAspect="1"/>
          </p:cNvSpPr>
          <p:nvPr/>
        </p:nvSpPr>
        <p:spPr bwMode="gray">
          <a:xfrm rot="16200000">
            <a:off x="8780122" y="373895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36" name="Freeform 5">
            <a:extLst>
              <a:ext uri="{FF2B5EF4-FFF2-40B4-BE49-F238E27FC236}">
                <a16:creationId xmlns:a16="http://schemas.microsoft.com/office/drawing/2014/main" id="{42A49DAF-8EAF-4E4D-B690-7DA69A36D7EB}"/>
              </a:ext>
            </a:extLst>
          </p:cNvPr>
          <p:cNvSpPr>
            <a:spLocks noChangeAspect="1"/>
          </p:cNvSpPr>
          <p:nvPr/>
        </p:nvSpPr>
        <p:spPr bwMode="gray">
          <a:xfrm rot="16200000">
            <a:off x="8780122" y="410471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37" name="Freeform 5">
            <a:extLst>
              <a:ext uri="{FF2B5EF4-FFF2-40B4-BE49-F238E27FC236}">
                <a16:creationId xmlns:a16="http://schemas.microsoft.com/office/drawing/2014/main" id="{183D5E07-D25F-4D4E-B441-5FF9940C358E}"/>
              </a:ext>
            </a:extLst>
          </p:cNvPr>
          <p:cNvSpPr>
            <a:spLocks noChangeAspect="1"/>
          </p:cNvSpPr>
          <p:nvPr/>
        </p:nvSpPr>
        <p:spPr bwMode="gray">
          <a:xfrm rot="16200000">
            <a:off x="8780122" y="447047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38" name="Freeform 5">
            <a:extLst>
              <a:ext uri="{FF2B5EF4-FFF2-40B4-BE49-F238E27FC236}">
                <a16:creationId xmlns:a16="http://schemas.microsoft.com/office/drawing/2014/main" id="{1F1831F9-AC58-4F6A-98CB-97D271D8212E}"/>
              </a:ext>
            </a:extLst>
          </p:cNvPr>
          <p:cNvSpPr>
            <a:spLocks noChangeAspect="1"/>
          </p:cNvSpPr>
          <p:nvPr/>
        </p:nvSpPr>
        <p:spPr bwMode="gray">
          <a:xfrm>
            <a:off x="10437812" y="300743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39" name="Freeform 5">
            <a:extLst>
              <a:ext uri="{FF2B5EF4-FFF2-40B4-BE49-F238E27FC236}">
                <a16:creationId xmlns:a16="http://schemas.microsoft.com/office/drawing/2014/main" id="{01DB80E3-A36C-416A-BB79-2413B148E2F6}"/>
              </a:ext>
            </a:extLst>
          </p:cNvPr>
          <p:cNvSpPr>
            <a:spLocks noChangeAspect="1"/>
          </p:cNvSpPr>
          <p:nvPr/>
        </p:nvSpPr>
        <p:spPr bwMode="gray">
          <a:xfrm>
            <a:off x="10437812" y="337319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40" name="Freeform 5">
            <a:extLst>
              <a:ext uri="{FF2B5EF4-FFF2-40B4-BE49-F238E27FC236}">
                <a16:creationId xmlns:a16="http://schemas.microsoft.com/office/drawing/2014/main" id="{6DC8E924-C13C-4AAB-BABB-BB02F9168765}"/>
              </a:ext>
            </a:extLst>
          </p:cNvPr>
          <p:cNvSpPr>
            <a:spLocks noChangeAspect="1"/>
          </p:cNvSpPr>
          <p:nvPr/>
        </p:nvSpPr>
        <p:spPr bwMode="gray">
          <a:xfrm>
            <a:off x="10437812" y="373895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41" name="Freeform 5">
            <a:extLst>
              <a:ext uri="{FF2B5EF4-FFF2-40B4-BE49-F238E27FC236}">
                <a16:creationId xmlns:a16="http://schemas.microsoft.com/office/drawing/2014/main" id="{CAB259A1-D307-4099-90D2-4C1D7CD370A4}"/>
              </a:ext>
            </a:extLst>
          </p:cNvPr>
          <p:cNvSpPr>
            <a:spLocks noChangeAspect="1"/>
          </p:cNvSpPr>
          <p:nvPr/>
        </p:nvSpPr>
        <p:spPr bwMode="gray">
          <a:xfrm>
            <a:off x="10437812" y="410471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
        <p:nvSpPr>
          <p:cNvPr id="142" name="Freeform 5">
            <a:extLst>
              <a:ext uri="{FF2B5EF4-FFF2-40B4-BE49-F238E27FC236}">
                <a16:creationId xmlns:a16="http://schemas.microsoft.com/office/drawing/2014/main" id="{BD304B8B-80D4-48F9-86A6-8E5DBDCAF5BB}"/>
              </a:ext>
            </a:extLst>
          </p:cNvPr>
          <p:cNvSpPr>
            <a:spLocks noChangeAspect="1"/>
          </p:cNvSpPr>
          <p:nvPr/>
        </p:nvSpPr>
        <p:spPr bwMode="gray">
          <a:xfrm>
            <a:off x="10437812" y="4470471"/>
            <a:ext cx="228600" cy="113620"/>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717074"/>
              </a:solidFill>
              <a:effectLst/>
              <a:uLnTx/>
              <a:uFillTx/>
            </a:endParaRPr>
          </a:p>
        </p:txBody>
      </p:sp>
    </p:spTree>
    <p:extLst>
      <p:ext uri="{BB962C8B-B14F-4D97-AF65-F5344CB8AC3E}">
        <p14:creationId xmlns:p14="http://schemas.microsoft.com/office/powerpoint/2010/main" val="73139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01D0005-3154-49A9-A69E-F8502C199D3B}"/>
              </a:ext>
            </a:extLst>
          </p:cNvPr>
          <p:cNvSpPr>
            <a:spLocks noGrp="1"/>
          </p:cNvSpPr>
          <p:nvPr>
            <p:ph type="subTitle" idx="10"/>
          </p:nvPr>
        </p:nvSpPr>
        <p:spPr/>
        <p:txBody>
          <a:bodyPr/>
          <a:lstStyle/>
          <a:p>
            <a:r>
              <a:rPr lang="en-US" dirty="0"/>
              <a:t>How can I call attention to a specific visual on my slide?</a:t>
            </a:r>
          </a:p>
        </p:txBody>
      </p:sp>
      <p:sp>
        <p:nvSpPr>
          <p:cNvPr id="7" name="Title 6">
            <a:extLst>
              <a:ext uri="{FF2B5EF4-FFF2-40B4-BE49-F238E27FC236}">
                <a16:creationId xmlns:a16="http://schemas.microsoft.com/office/drawing/2014/main" id="{EEAEE394-20D1-44BE-B454-0D3FCED00FE8}"/>
              </a:ext>
            </a:extLst>
          </p:cNvPr>
          <p:cNvSpPr>
            <a:spLocks noGrp="1"/>
          </p:cNvSpPr>
          <p:nvPr>
            <p:ph type="title"/>
          </p:nvPr>
        </p:nvSpPr>
        <p:spPr/>
        <p:txBody>
          <a:bodyPr/>
          <a:lstStyle/>
          <a:p>
            <a:r>
              <a:rPr lang="en-US" dirty="0"/>
              <a:t>Callout Styles</a:t>
            </a:r>
          </a:p>
        </p:txBody>
      </p:sp>
      <p:sp>
        <p:nvSpPr>
          <p:cNvPr id="103" name="Arrow: Pentagon 102">
            <a:extLst>
              <a:ext uri="{FF2B5EF4-FFF2-40B4-BE49-F238E27FC236}">
                <a16:creationId xmlns:a16="http://schemas.microsoft.com/office/drawing/2014/main" id="{97DF50C7-252A-4F82-A10C-0265F4BC8D53}"/>
              </a:ext>
            </a:extLst>
          </p:cNvPr>
          <p:cNvSpPr/>
          <p:nvPr/>
        </p:nvSpPr>
        <p:spPr bwMode="gray">
          <a:xfrm>
            <a:off x="7466014" y="3429000"/>
            <a:ext cx="1380432" cy="455509"/>
          </a:xfrm>
          <a:prstGeom prst="homePlat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0" tIns="73152" rIns="457200" bIns="73152" numCol="1" spcCol="0" rtlCol="0" fromWordArt="0" anchor="ctr" anchorCtr="0" forceAA="0" compatLnSpc="1">
            <a:prstTxWarp prst="textNoShape">
              <a:avLst/>
            </a:prstTxWarp>
            <a:spAutoFit/>
          </a:bodyPr>
          <a:lstStyle/>
          <a:p>
            <a:r>
              <a:rPr lang="en-US" sz="2000" dirty="0">
                <a:solidFill>
                  <a:schemeClr val="bg1"/>
                </a:solidFill>
              </a:rPr>
              <a:t>Text </a:t>
            </a:r>
          </a:p>
        </p:txBody>
      </p:sp>
      <p:sp>
        <p:nvSpPr>
          <p:cNvPr id="113" name="Arrow: Pentagon 112">
            <a:extLst>
              <a:ext uri="{FF2B5EF4-FFF2-40B4-BE49-F238E27FC236}">
                <a16:creationId xmlns:a16="http://schemas.microsoft.com/office/drawing/2014/main" id="{1ACE010B-5D84-4863-A727-07A7459764E7}"/>
              </a:ext>
            </a:extLst>
          </p:cNvPr>
          <p:cNvSpPr/>
          <p:nvPr/>
        </p:nvSpPr>
        <p:spPr bwMode="gray">
          <a:xfrm flipH="1">
            <a:off x="5637214" y="3429000"/>
            <a:ext cx="1380432" cy="455509"/>
          </a:xfrm>
          <a:prstGeom prst="homePlate">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457200" tIns="73152" rIns="182880" bIns="73152" numCol="1" spcCol="0" rtlCol="0" fromWordArt="0" anchor="ctr" anchorCtr="0" forceAA="0" compatLnSpc="1">
            <a:prstTxWarp prst="textNoShape">
              <a:avLst/>
            </a:prstTxWarp>
            <a:spAutoFit/>
          </a:bodyPr>
          <a:lstStyle/>
          <a:p>
            <a:pPr algn="r"/>
            <a:r>
              <a:rPr lang="en-US" sz="2000" dirty="0">
                <a:solidFill>
                  <a:schemeClr val="bg1"/>
                </a:solidFill>
              </a:rPr>
              <a:t>Text </a:t>
            </a:r>
          </a:p>
        </p:txBody>
      </p:sp>
      <p:sp>
        <p:nvSpPr>
          <p:cNvPr id="115" name="Arrow: Pentagon 114">
            <a:extLst>
              <a:ext uri="{FF2B5EF4-FFF2-40B4-BE49-F238E27FC236}">
                <a16:creationId xmlns:a16="http://schemas.microsoft.com/office/drawing/2014/main" id="{432BBA4A-1D5D-46BF-929F-E3C3B06AB8C5}"/>
              </a:ext>
            </a:extLst>
          </p:cNvPr>
          <p:cNvSpPr/>
          <p:nvPr/>
        </p:nvSpPr>
        <p:spPr bwMode="gray">
          <a:xfrm>
            <a:off x="7466014" y="2069024"/>
            <a:ext cx="1380432" cy="4555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82880" tIns="73152" rIns="457200" bIns="73152" numCol="1" spcCol="0" rtlCol="0" fromWordArt="0" anchor="ctr" anchorCtr="0" forceAA="0" compatLnSpc="1">
            <a:prstTxWarp prst="textNoShape">
              <a:avLst/>
            </a:prstTxWarp>
            <a:spAutoFit/>
          </a:bodyPr>
          <a:lstStyle/>
          <a:p>
            <a:r>
              <a:rPr lang="en-US" sz="2000" dirty="0">
                <a:solidFill>
                  <a:schemeClr val="bg1"/>
                </a:solidFill>
              </a:rPr>
              <a:t>Text </a:t>
            </a:r>
          </a:p>
        </p:txBody>
      </p:sp>
      <p:sp>
        <p:nvSpPr>
          <p:cNvPr id="116" name="Arrow: Pentagon 115">
            <a:extLst>
              <a:ext uri="{FF2B5EF4-FFF2-40B4-BE49-F238E27FC236}">
                <a16:creationId xmlns:a16="http://schemas.microsoft.com/office/drawing/2014/main" id="{5BE0CD3B-3A01-4885-A2BB-06708AB837CC}"/>
              </a:ext>
            </a:extLst>
          </p:cNvPr>
          <p:cNvSpPr/>
          <p:nvPr/>
        </p:nvSpPr>
        <p:spPr bwMode="gray">
          <a:xfrm flipH="1">
            <a:off x="5637214" y="2057400"/>
            <a:ext cx="1380432" cy="4555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457200" tIns="73152" rIns="182880" bIns="73152" numCol="1" spcCol="0" rtlCol="0" fromWordArt="0" anchor="ctr" anchorCtr="0" forceAA="0" compatLnSpc="1">
            <a:prstTxWarp prst="textNoShape">
              <a:avLst/>
            </a:prstTxWarp>
            <a:spAutoFit/>
          </a:bodyPr>
          <a:lstStyle/>
          <a:p>
            <a:pPr algn="r"/>
            <a:r>
              <a:rPr lang="en-US" sz="2000" dirty="0">
                <a:solidFill>
                  <a:schemeClr val="bg1"/>
                </a:solidFill>
              </a:rPr>
              <a:t>Text </a:t>
            </a:r>
          </a:p>
        </p:txBody>
      </p:sp>
      <p:sp>
        <p:nvSpPr>
          <p:cNvPr id="82" name="Rectangle 81">
            <a:extLst>
              <a:ext uri="{FF2B5EF4-FFF2-40B4-BE49-F238E27FC236}">
                <a16:creationId xmlns:a16="http://schemas.microsoft.com/office/drawing/2014/main" id="{18C1659B-3B62-4818-847F-41BC4C8A09F2}"/>
              </a:ext>
            </a:extLst>
          </p:cNvPr>
          <p:cNvSpPr/>
          <p:nvPr/>
        </p:nvSpPr>
        <p:spPr>
          <a:xfrm>
            <a:off x="5637213" y="1593886"/>
            <a:ext cx="1371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Neutral</a:t>
            </a:r>
          </a:p>
        </p:txBody>
      </p:sp>
      <p:cxnSp>
        <p:nvCxnSpPr>
          <p:cNvPr id="89" name="Straight Connector 88">
            <a:extLst>
              <a:ext uri="{FF2B5EF4-FFF2-40B4-BE49-F238E27FC236}">
                <a16:creationId xmlns:a16="http://schemas.microsoft.com/office/drawing/2014/main" id="{66580F05-9A67-41DB-8A7E-EAC073A89439}"/>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Content Placeholder 2">
            <a:extLst>
              <a:ext uri="{FF2B5EF4-FFF2-40B4-BE49-F238E27FC236}">
                <a16:creationId xmlns:a16="http://schemas.microsoft.com/office/drawing/2014/main" id="{CD3D9765-A71F-46E7-B2CF-F05D52D4171E}"/>
              </a:ext>
            </a:extLst>
          </p:cNvPr>
          <p:cNvSpPr txBox="1">
            <a:spLocks/>
          </p:cNvSpPr>
          <p:nvPr/>
        </p:nvSpPr>
        <p:spPr>
          <a:xfrm>
            <a:off x="616504" y="1600201"/>
            <a:ext cx="36491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callout helps draw the audience’s attention to a specific point on the slide. Callouts are intended to be used with a short amount of text, not a long or complete sentence.</a:t>
            </a:r>
          </a:p>
          <a:p>
            <a:pPr>
              <a:lnSpc>
                <a:spcPct val="100000"/>
              </a:lnSpc>
              <a:spcBef>
                <a:spcPts val="600"/>
              </a:spcBef>
              <a:spcAft>
                <a:spcPts val="600"/>
              </a:spcAft>
            </a:pPr>
            <a:r>
              <a:rPr lang="en-US" sz="1200" dirty="0"/>
              <a:t>The callouts to the right are formatted to expand automatically as you edit them. </a:t>
            </a:r>
            <a:r>
              <a:rPr lang="en-US" sz="1200" b="1" dirty="0">
                <a:solidFill>
                  <a:srgbClr val="820024"/>
                </a:solidFill>
              </a:rPr>
              <a:t>Avoid scaling these shapes to larger sizes.</a:t>
            </a:r>
          </a:p>
        </p:txBody>
      </p:sp>
      <p:sp>
        <p:nvSpPr>
          <p:cNvPr id="13" name="Rectangle 12">
            <a:extLst>
              <a:ext uri="{FF2B5EF4-FFF2-40B4-BE49-F238E27FC236}">
                <a16:creationId xmlns:a16="http://schemas.microsoft.com/office/drawing/2014/main" id="{35837290-2CAE-4CA0-B889-AAD6D5C8528F}"/>
              </a:ext>
            </a:extLst>
          </p:cNvPr>
          <p:cNvSpPr/>
          <p:nvPr/>
        </p:nvSpPr>
        <p:spPr>
          <a:xfrm>
            <a:off x="5637213" y="2974974"/>
            <a:ext cx="137159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Highlight</a:t>
            </a:r>
          </a:p>
        </p:txBody>
      </p:sp>
      <p:cxnSp>
        <p:nvCxnSpPr>
          <p:cNvPr id="14" name="Straight Connector 13">
            <a:extLst>
              <a:ext uri="{FF2B5EF4-FFF2-40B4-BE49-F238E27FC236}">
                <a16:creationId xmlns:a16="http://schemas.microsoft.com/office/drawing/2014/main" id="{684DA799-96BE-4201-9B0A-430A5F7B1518}"/>
              </a:ext>
            </a:extLst>
          </p:cNvPr>
          <p:cNvCxnSpPr>
            <a:cxnSpLocks/>
          </p:cNvCxnSpPr>
          <p:nvPr/>
        </p:nvCxnSpPr>
        <p:spPr>
          <a:xfrm>
            <a:off x="5637214" y="3227829"/>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4009634-99CC-4FC5-9704-FAA5940BFCD8}"/>
              </a:ext>
            </a:extLst>
          </p:cNvPr>
          <p:cNvSpPr/>
          <p:nvPr/>
        </p:nvSpPr>
        <p:spPr>
          <a:xfrm>
            <a:off x="5637214" y="4343400"/>
            <a:ext cx="13716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 in use</a:t>
            </a:r>
          </a:p>
        </p:txBody>
      </p:sp>
      <p:cxnSp>
        <p:nvCxnSpPr>
          <p:cNvPr id="16" name="Straight Connector 15">
            <a:extLst>
              <a:ext uri="{FF2B5EF4-FFF2-40B4-BE49-F238E27FC236}">
                <a16:creationId xmlns:a16="http://schemas.microsoft.com/office/drawing/2014/main" id="{22864F56-6019-4629-B268-65E7F7F12716}"/>
              </a:ext>
            </a:extLst>
          </p:cNvPr>
          <p:cNvCxnSpPr>
            <a:cxnSpLocks/>
          </p:cNvCxnSpPr>
          <p:nvPr/>
        </p:nvCxnSpPr>
        <p:spPr>
          <a:xfrm>
            <a:off x="5637214" y="4587500"/>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 name="Picture 18" descr="Screen Clipping">
            <a:extLst>
              <a:ext uri="{FF2B5EF4-FFF2-40B4-BE49-F238E27FC236}">
                <a16:creationId xmlns:a16="http://schemas.microsoft.com/office/drawing/2014/main" id="{14A50A9C-B5F0-49E4-9CE0-19ABE37BFC6D}"/>
              </a:ext>
            </a:extLst>
          </p:cNvPr>
          <p:cNvPicPr>
            <a:picLocks noChangeAspect="1"/>
          </p:cNvPicPr>
          <p:nvPr/>
        </p:nvPicPr>
        <p:blipFill>
          <a:blip r:embed="rId2"/>
          <a:stretch>
            <a:fillRect/>
          </a:stretch>
        </p:blipFill>
        <p:spPr bwMode="gray">
          <a:xfrm>
            <a:off x="8689663" y="4800600"/>
            <a:ext cx="2433950" cy="1368542"/>
          </a:xfrm>
          <a:prstGeom prst="rect">
            <a:avLst/>
          </a:prstGeom>
          <a:solidFill>
            <a:srgbClr val="FFFF00"/>
          </a:solidFill>
          <a:ln>
            <a:solidFill>
              <a:schemeClr val="bg2"/>
            </a:solidFill>
          </a:ln>
          <a:effectLst/>
        </p:spPr>
      </p:pic>
      <p:pic>
        <p:nvPicPr>
          <p:cNvPr id="4" name="Picture 3" descr="A close up of a map&#10;&#10;Description automatically generated">
            <a:extLst>
              <a:ext uri="{FF2B5EF4-FFF2-40B4-BE49-F238E27FC236}">
                <a16:creationId xmlns:a16="http://schemas.microsoft.com/office/drawing/2014/main" id="{D22B5CDC-95B0-48E8-BCDB-879BA462FBC8}"/>
              </a:ext>
            </a:extLst>
          </p:cNvPr>
          <p:cNvPicPr>
            <a:picLocks noChangeAspect="1"/>
          </p:cNvPicPr>
          <p:nvPr/>
        </p:nvPicPr>
        <p:blipFill>
          <a:blip r:embed="rId3"/>
          <a:stretch>
            <a:fillRect/>
          </a:stretch>
        </p:blipFill>
        <p:spPr>
          <a:xfrm>
            <a:off x="5643564" y="4800600"/>
            <a:ext cx="2460978" cy="1384300"/>
          </a:xfrm>
          <a:prstGeom prst="rect">
            <a:avLst/>
          </a:prstGeom>
          <a:solidFill>
            <a:srgbClr val="FFFF00"/>
          </a:solidFill>
          <a:ln>
            <a:solidFill>
              <a:schemeClr val="bg2"/>
            </a:solidFill>
          </a:ln>
          <a:effectLst/>
        </p:spPr>
      </p:pic>
    </p:spTree>
    <p:extLst>
      <p:ext uri="{BB962C8B-B14F-4D97-AF65-F5344CB8AC3E}">
        <p14:creationId xmlns:p14="http://schemas.microsoft.com/office/powerpoint/2010/main" val="34351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C854FE00-981E-4C19-A576-353C82452045}"/>
              </a:ext>
            </a:extLst>
          </p:cNvPr>
          <p:cNvSpPr>
            <a:spLocks noGrp="1"/>
          </p:cNvSpPr>
          <p:nvPr>
            <p:ph type="subTitle" idx="10"/>
          </p:nvPr>
        </p:nvSpPr>
        <p:spPr/>
        <p:txBody>
          <a:bodyPr/>
          <a:lstStyle/>
          <a:p>
            <a:r>
              <a:rPr lang="en-US" dirty="0"/>
              <a:t>How do I guide my audience through my presentation content using visuals? </a:t>
            </a:r>
          </a:p>
        </p:txBody>
      </p:sp>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Flag Styles</a:t>
            </a:r>
          </a:p>
        </p:txBody>
      </p:sp>
      <p:sp>
        <p:nvSpPr>
          <p:cNvPr id="33" name="Content Placeholder 2">
            <a:extLst>
              <a:ext uri="{FF2B5EF4-FFF2-40B4-BE49-F238E27FC236}">
                <a16:creationId xmlns:a16="http://schemas.microsoft.com/office/drawing/2014/main" id="{8AA5B1B3-6957-4E37-8FD1-44C40366574B}"/>
              </a:ext>
            </a:extLst>
          </p:cNvPr>
          <p:cNvSpPr txBox="1">
            <a:spLocks/>
          </p:cNvSpPr>
          <p:nvPr/>
        </p:nvSpPr>
        <p:spPr>
          <a:xfrm>
            <a:off x="616503" y="1600201"/>
            <a:ext cx="3328571"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flag is a callout that draws the audience’s attention to a slide in its entirety. These flags are designed to automatically expand and contract as you edit the text. </a:t>
            </a:r>
            <a:r>
              <a:rPr lang="en-US" sz="1200" b="1" dirty="0">
                <a:solidFill>
                  <a:srgbClr val="820024"/>
                </a:solidFill>
              </a:rPr>
              <a:t>They should not be used for long or complex sentences. Flags are the only visual that is approved for ALL CAPS TEXT.</a:t>
            </a:r>
          </a:p>
          <a:p>
            <a:pPr>
              <a:lnSpc>
                <a:spcPct val="100000"/>
              </a:lnSpc>
              <a:spcBef>
                <a:spcPts val="600"/>
              </a:spcBef>
              <a:spcAft>
                <a:spcPts val="600"/>
              </a:spcAft>
            </a:pPr>
            <a:r>
              <a:rPr lang="en-US" sz="1200" b="1" dirty="0">
                <a:solidFill>
                  <a:schemeClr val="accent1"/>
                </a:solidFill>
              </a:rPr>
              <a:t>These flags are grouped with an additional shape to aid in consistent alignment on the slide every time.</a:t>
            </a:r>
          </a:p>
          <a:p>
            <a:pPr>
              <a:lnSpc>
                <a:spcPct val="100000"/>
              </a:lnSpc>
              <a:spcBef>
                <a:spcPts val="0"/>
              </a:spcBef>
              <a:spcAft>
                <a:spcPts val="600"/>
              </a:spcAft>
            </a:pPr>
            <a:r>
              <a:rPr lang="en-US" sz="1200" dirty="0"/>
              <a:t>1. Copy and paste a flag from the right </a:t>
            </a:r>
            <a:br>
              <a:rPr lang="en-US" sz="1200" dirty="0"/>
            </a:br>
            <a:r>
              <a:rPr lang="en-US" sz="1200" dirty="0"/>
              <a:t>to your slide</a:t>
            </a:r>
          </a:p>
          <a:p>
            <a:pPr lvl="1">
              <a:lnSpc>
                <a:spcPct val="100000"/>
              </a:lnSpc>
              <a:spcBef>
                <a:spcPts val="0"/>
              </a:spcBef>
              <a:spcAft>
                <a:spcPts val="600"/>
              </a:spcAft>
              <a:buFont typeface="Arial" panose="020B0604020202020204" pitchFamily="34" charset="0"/>
              <a:buChar char="•"/>
            </a:pPr>
            <a:r>
              <a:rPr lang="en-US" sz="1100" dirty="0"/>
              <a:t>You will see a white box attached to the flag (a grouped object) that will help you align it to the correct place on the slide</a:t>
            </a:r>
          </a:p>
          <a:p>
            <a:pPr>
              <a:lnSpc>
                <a:spcPct val="100000"/>
              </a:lnSpc>
              <a:spcBef>
                <a:spcPts val="0"/>
              </a:spcBef>
              <a:spcAft>
                <a:spcPts val="600"/>
              </a:spcAft>
            </a:pPr>
            <a:r>
              <a:rPr lang="en-US" sz="1200" dirty="0"/>
              <a:t>2. Select the group</a:t>
            </a:r>
          </a:p>
          <a:p>
            <a:pPr>
              <a:lnSpc>
                <a:spcPct val="100000"/>
              </a:lnSpc>
              <a:spcBef>
                <a:spcPts val="0"/>
              </a:spcBef>
              <a:spcAft>
                <a:spcPts val="600"/>
              </a:spcAft>
            </a:pPr>
            <a:r>
              <a:rPr lang="en-US" sz="1200" dirty="0"/>
              <a:t>3. With the group selected, navigate to the “Format” tab</a:t>
            </a:r>
          </a:p>
          <a:p>
            <a:pPr>
              <a:lnSpc>
                <a:spcPct val="100000"/>
              </a:lnSpc>
              <a:spcBef>
                <a:spcPts val="0"/>
              </a:spcBef>
              <a:spcAft>
                <a:spcPts val="600"/>
              </a:spcAft>
            </a:pPr>
            <a:r>
              <a:rPr lang="en-US" sz="1200" dirty="0"/>
              <a:t>4. Open the “Align” dropdown menu</a:t>
            </a:r>
          </a:p>
          <a:p>
            <a:pPr>
              <a:lnSpc>
                <a:spcPct val="100000"/>
              </a:lnSpc>
              <a:spcBef>
                <a:spcPts val="0"/>
              </a:spcBef>
              <a:spcAft>
                <a:spcPts val="600"/>
              </a:spcAft>
            </a:pPr>
            <a:r>
              <a:rPr lang="en-US" sz="1200" dirty="0"/>
              <a:t>5. Then select “Align Top”</a:t>
            </a:r>
          </a:p>
          <a:p>
            <a:pPr>
              <a:lnSpc>
                <a:spcPct val="100000"/>
              </a:lnSpc>
              <a:spcBef>
                <a:spcPts val="600"/>
              </a:spcBef>
              <a:spcAft>
                <a:spcPts val="600"/>
              </a:spcAft>
            </a:pPr>
            <a:endParaRPr lang="en-US" sz="1200" dirty="0"/>
          </a:p>
        </p:txBody>
      </p:sp>
      <p:sp>
        <p:nvSpPr>
          <p:cNvPr id="34" name="Rectangle 33">
            <a:extLst>
              <a:ext uri="{FF2B5EF4-FFF2-40B4-BE49-F238E27FC236}">
                <a16:creationId xmlns:a16="http://schemas.microsoft.com/office/drawing/2014/main" id="{0C6D0846-4947-4AA7-B616-522BB9B4EB40}"/>
              </a:ext>
            </a:extLst>
          </p:cNvPr>
          <p:cNvSpPr/>
          <p:nvPr/>
        </p:nvSpPr>
        <p:spPr>
          <a:xfrm>
            <a:off x="4262481" y="1593886"/>
            <a:ext cx="87267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39" name="Straight Connector 38">
            <a:extLst>
              <a:ext uri="{FF2B5EF4-FFF2-40B4-BE49-F238E27FC236}">
                <a16:creationId xmlns:a16="http://schemas.microsoft.com/office/drawing/2014/main" id="{8524F0F3-1953-4C32-A748-ADE97B098DD8}"/>
              </a:ext>
            </a:extLst>
          </p:cNvPr>
          <p:cNvCxnSpPr>
            <a:cxnSpLocks/>
          </p:cNvCxnSpPr>
          <p:nvPr/>
        </p:nvCxnSpPr>
        <p:spPr>
          <a:xfrm>
            <a:off x="4265614" y="1842237"/>
            <a:ext cx="32003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E363917-8561-44DC-8C1E-A94FF951EFDE}"/>
              </a:ext>
            </a:extLst>
          </p:cNvPr>
          <p:cNvSpPr/>
          <p:nvPr/>
        </p:nvSpPr>
        <p:spPr>
          <a:xfrm>
            <a:off x="7923213" y="1593886"/>
            <a:ext cx="72840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Flags</a:t>
            </a:r>
          </a:p>
        </p:txBody>
      </p:sp>
      <p:cxnSp>
        <p:nvCxnSpPr>
          <p:cNvPr id="45" name="Straight Connector 44">
            <a:extLst>
              <a:ext uri="{FF2B5EF4-FFF2-40B4-BE49-F238E27FC236}">
                <a16:creationId xmlns:a16="http://schemas.microsoft.com/office/drawing/2014/main" id="{AEDB50BE-DB58-4593-8117-F69D56CD7E35}"/>
              </a:ext>
            </a:extLst>
          </p:cNvPr>
          <p:cNvCxnSpPr>
            <a:cxnSpLocks/>
          </p:cNvCxnSpPr>
          <p:nvPr/>
        </p:nvCxnSpPr>
        <p:spPr>
          <a:xfrm>
            <a:off x="7935011" y="1842237"/>
            <a:ext cx="425381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6B3D9D5-022F-4D34-8542-9893D7CCD6D9}"/>
              </a:ext>
            </a:extLst>
          </p:cNvPr>
          <p:cNvGrpSpPr/>
          <p:nvPr/>
        </p:nvGrpSpPr>
        <p:grpSpPr bwMode="gray">
          <a:xfrm>
            <a:off x="10560600" y="1600201"/>
            <a:ext cx="2152915" cy="914400"/>
            <a:chOff x="10571646" y="1196"/>
            <a:chExt cx="2152915" cy="914400"/>
          </a:xfrm>
        </p:grpSpPr>
        <p:sp>
          <p:nvSpPr>
            <p:cNvPr id="52" name="Trapezoid 51">
              <a:extLst>
                <a:ext uri="{FF2B5EF4-FFF2-40B4-BE49-F238E27FC236}">
                  <a16:creationId xmlns:a16="http://schemas.microsoft.com/office/drawing/2014/main" id="{74BBDEC6-8331-4E61-89C3-013A545A3D7F}"/>
                </a:ext>
              </a:extLst>
            </p:cNvPr>
            <p:cNvSpPr/>
            <p:nvPr/>
          </p:nvSpPr>
          <p:spPr bwMode="gray">
            <a:xfrm flipH="1">
              <a:off x="10571646" y="453368"/>
              <a:ext cx="2152915" cy="457200"/>
            </a:xfrm>
            <a:prstGeom prst="trapezoid">
              <a:avLst>
                <a:gd name="adj" fmla="val 100000"/>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0" tIns="45720" rIns="548640" bIns="91440" numCol="1" spcCol="0" rtlCol="0" fromWordArt="0" anchor="ctr" anchorCtr="0" forceAA="0" compatLnSpc="1">
              <a:prstTxWarp prst="textNoShape">
                <a:avLst/>
              </a:prstTxWarp>
              <a:spAutoFit/>
            </a:bodyPr>
            <a:lstStyle/>
            <a:p>
              <a:pPr algn="r"/>
              <a:r>
                <a:rPr lang="en-US" dirty="0">
                  <a:solidFill>
                    <a:schemeClr val="bg1"/>
                  </a:solidFill>
                </a:rPr>
                <a:t>NEW!</a:t>
              </a:r>
            </a:p>
          </p:txBody>
        </p:sp>
        <p:sp useBgFill="1">
          <p:nvSpPr>
            <p:cNvPr id="53" name="Rectangle 52">
              <a:extLst>
                <a:ext uri="{FF2B5EF4-FFF2-40B4-BE49-F238E27FC236}">
                  <a16:creationId xmlns:a16="http://schemas.microsoft.com/office/drawing/2014/main" id="{0D1B454B-8E83-47B5-BD11-4A76CE3525F2}"/>
                </a:ext>
              </a:extLst>
            </p:cNvPr>
            <p:cNvSpPr/>
            <p:nvPr/>
          </p:nvSpPr>
          <p:spPr bwMode="gray">
            <a:xfrm flipH="1" flipV="1">
              <a:off x="12204421" y="1196"/>
              <a:ext cx="520140"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54" name="Group 53">
            <a:extLst>
              <a:ext uri="{FF2B5EF4-FFF2-40B4-BE49-F238E27FC236}">
                <a16:creationId xmlns:a16="http://schemas.microsoft.com/office/drawing/2014/main" id="{1E54797A-BA0B-4726-B7B7-35B17F747961}"/>
              </a:ext>
            </a:extLst>
          </p:cNvPr>
          <p:cNvGrpSpPr/>
          <p:nvPr/>
        </p:nvGrpSpPr>
        <p:grpSpPr bwMode="gray">
          <a:xfrm>
            <a:off x="9428266" y="2708093"/>
            <a:ext cx="3251631" cy="914400"/>
            <a:chOff x="9439312" y="2492339"/>
            <a:chExt cx="3251631" cy="914400"/>
          </a:xfrm>
        </p:grpSpPr>
        <p:sp>
          <p:nvSpPr>
            <p:cNvPr id="55" name="Trapezoid 54">
              <a:extLst>
                <a:ext uri="{FF2B5EF4-FFF2-40B4-BE49-F238E27FC236}">
                  <a16:creationId xmlns:a16="http://schemas.microsoft.com/office/drawing/2014/main" id="{62042E94-AE4C-4BB8-A0F8-949264C7CEF0}"/>
                </a:ext>
              </a:extLst>
            </p:cNvPr>
            <p:cNvSpPr/>
            <p:nvPr/>
          </p:nvSpPr>
          <p:spPr bwMode="gray">
            <a:xfrm flipH="1">
              <a:off x="9439312" y="2951057"/>
              <a:ext cx="3236035" cy="455682"/>
            </a:xfrm>
            <a:prstGeom prst="trapezoid">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TECH PREVIEW</a:t>
              </a:r>
            </a:p>
          </p:txBody>
        </p:sp>
        <p:sp useBgFill="1">
          <p:nvSpPr>
            <p:cNvPr id="56" name="Rectangle 55">
              <a:extLst>
                <a:ext uri="{FF2B5EF4-FFF2-40B4-BE49-F238E27FC236}">
                  <a16:creationId xmlns:a16="http://schemas.microsoft.com/office/drawing/2014/main" id="{AC9D4BB0-B912-43E4-B55F-FA20DFFB3ACA}"/>
                </a:ext>
              </a:extLst>
            </p:cNvPr>
            <p:cNvSpPr/>
            <p:nvPr/>
          </p:nvSpPr>
          <p:spPr bwMode="gray">
            <a:xfrm flipH="1" flipV="1">
              <a:off x="12204421" y="2492339"/>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57" name="Group 56">
            <a:extLst>
              <a:ext uri="{FF2B5EF4-FFF2-40B4-BE49-F238E27FC236}">
                <a16:creationId xmlns:a16="http://schemas.microsoft.com/office/drawing/2014/main" id="{34C5D1A9-9AF3-4D58-B23D-1ABF2AB0B961}"/>
              </a:ext>
            </a:extLst>
          </p:cNvPr>
          <p:cNvGrpSpPr/>
          <p:nvPr/>
        </p:nvGrpSpPr>
        <p:grpSpPr bwMode="gray">
          <a:xfrm>
            <a:off x="8936891" y="3815985"/>
            <a:ext cx="3743006" cy="914400"/>
            <a:chOff x="8947937" y="3485270"/>
            <a:chExt cx="3743006" cy="914400"/>
          </a:xfrm>
        </p:grpSpPr>
        <p:sp>
          <p:nvSpPr>
            <p:cNvPr id="58" name="Trapezoid 57">
              <a:extLst>
                <a:ext uri="{FF2B5EF4-FFF2-40B4-BE49-F238E27FC236}">
                  <a16:creationId xmlns:a16="http://schemas.microsoft.com/office/drawing/2014/main" id="{D394ED27-3E05-43D2-ADAF-7F316C73D5D2}"/>
                </a:ext>
              </a:extLst>
            </p:cNvPr>
            <p:cNvSpPr/>
            <p:nvPr/>
          </p:nvSpPr>
          <p:spPr bwMode="gray">
            <a:xfrm flipH="1">
              <a:off x="8947937" y="3952025"/>
              <a:ext cx="3727410" cy="447645"/>
            </a:xfrm>
            <a:prstGeom prst="trapezoid">
              <a:avLst>
                <a:gd name="adj" fmla="val 1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274320" tIns="45720" rIns="548640" bIns="91440" numCol="1" spcCol="0" rtlCol="0" fromWordArt="0" anchor="ctr" anchorCtr="0" forceAA="0" compatLnSpc="1">
              <a:prstTxWarp prst="textNoShape">
                <a:avLst/>
              </a:prstTxWarp>
              <a:spAutoFit/>
            </a:bodyPr>
            <a:lstStyle/>
            <a:p>
              <a:pPr algn="r"/>
              <a:r>
                <a:rPr lang="en-US" dirty="0"/>
                <a:t>AVAILABLE Q4 2019</a:t>
              </a:r>
            </a:p>
          </p:txBody>
        </p:sp>
        <p:sp useBgFill="1">
          <p:nvSpPr>
            <p:cNvPr id="59" name="Rectangle 58">
              <a:extLst>
                <a:ext uri="{FF2B5EF4-FFF2-40B4-BE49-F238E27FC236}">
                  <a16:creationId xmlns:a16="http://schemas.microsoft.com/office/drawing/2014/main" id="{2E68C18F-C68D-40A3-A186-427A77E5DD1A}"/>
                </a:ext>
              </a:extLst>
            </p:cNvPr>
            <p:cNvSpPr/>
            <p:nvPr/>
          </p:nvSpPr>
          <p:spPr bwMode="gray">
            <a:xfrm flipH="1" flipV="1">
              <a:off x="12204421" y="3485270"/>
              <a:ext cx="486522" cy="9144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78" name="Picture 77">
            <a:extLst>
              <a:ext uri="{FF2B5EF4-FFF2-40B4-BE49-F238E27FC236}">
                <a16:creationId xmlns:a16="http://schemas.microsoft.com/office/drawing/2014/main" id="{6155A93C-01D6-4CE0-BDBC-861C935F6502}"/>
              </a:ext>
            </a:extLst>
          </p:cNvPr>
          <p:cNvPicPr>
            <a:picLocks noChangeAspect="1"/>
          </p:cNvPicPr>
          <p:nvPr/>
        </p:nvPicPr>
        <p:blipFill rotWithShape="1">
          <a:blip r:embed="rId4"/>
          <a:srcRect l="19243" r="68802" b="89848"/>
          <a:stretch/>
        </p:blipFill>
        <p:spPr>
          <a:xfrm>
            <a:off x="4262481" y="1963673"/>
            <a:ext cx="2515474" cy="752929"/>
          </a:xfrm>
          <a:prstGeom prst="rect">
            <a:avLst/>
          </a:prstGeom>
        </p:spPr>
      </p:pic>
      <p:sp>
        <p:nvSpPr>
          <p:cNvPr id="79" name="Freeform: Shape 78">
            <a:extLst>
              <a:ext uri="{FF2B5EF4-FFF2-40B4-BE49-F238E27FC236}">
                <a16:creationId xmlns:a16="http://schemas.microsoft.com/office/drawing/2014/main" id="{CDB1E2EE-C248-46DE-9DA0-6DAEEC6A1E8A}"/>
              </a:ext>
            </a:extLst>
          </p:cNvPr>
          <p:cNvSpPr/>
          <p:nvPr/>
        </p:nvSpPr>
        <p:spPr>
          <a:xfrm>
            <a:off x="4262481" y="1963673"/>
            <a:ext cx="2515473" cy="752929"/>
          </a:xfrm>
          <a:custGeom>
            <a:avLst/>
            <a:gdLst>
              <a:gd name="connsiteX0" fmla="*/ 2735994 w 3200399"/>
              <a:gd name="connsiteY0" fmla="*/ 363931 h 957940"/>
              <a:gd name="connsiteX1" fmla="*/ 2735994 w 3200399"/>
              <a:gd name="connsiteY1" fmla="*/ 550928 h 957940"/>
              <a:gd name="connsiteX2" fmla="*/ 3162786 w 3200399"/>
              <a:gd name="connsiteY2" fmla="*/ 550928 h 957940"/>
              <a:gd name="connsiteX3" fmla="*/ 3162786 w 3200399"/>
              <a:gd name="connsiteY3" fmla="*/ 363931 h 957940"/>
              <a:gd name="connsiteX4" fmla="*/ 59752 w 3200399"/>
              <a:gd name="connsiteY4" fmla="*/ 203063 h 957940"/>
              <a:gd name="connsiteX5" fmla="*/ 59752 w 3200399"/>
              <a:gd name="connsiteY5" fmla="*/ 390060 h 957940"/>
              <a:gd name="connsiteX6" fmla="*/ 419586 w 3200399"/>
              <a:gd name="connsiteY6" fmla="*/ 390060 h 957940"/>
              <a:gd name="connsiteX7" fmla="*/ 419586 w 3200399"/>
              <a:gd name="connsiteY7" fmla="*/ 203063 h 957940"/>
              <a:gd name="connsiteX8" fmla="*/ 0 w 3200399"/>
              <a:gd name="connsiteY8" fmla="*/ 0 h 957940"/>
              <a:gd name="connsiteX9" fmla="*/ 3200399 w 3200399"/>
              <a:gd name="connsiteY9" fmla="*/ 0 h 957940"/>
              <a:gd name="connsiteX10" fmla="*/ 3200399 w 3200399"/>
              <a:gd name="connsiteY10" fmla="*/ 957940 h 957940"/>
              <a:gd name="connsiteX11" fmla="*/ 0 w 3200399"/>
              <a:gd name="connsiteY11" fmla="*/ 957940 h 95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399" h="957940">
                <a:moveTo>
                  <a:pt x="2735994" y="363931"/>
                </a:moveTo>
                <a:lnTo>
                  <a:pt x="2735994" y="550928"/>
                </a:lnTo>
                <a:lnTo>
                  <a:pt x="3162786" y="550928"/>
                </a:lnTo>
                <a:lnTo>
                  <a:pt x="3162786" y="363931"/>
                </a:lnTo>
                <a:close/>
                <a:moveTo>
                  <a:pt x="59752" y="203063"/>
                </a:moveTo>
                <a:lnTo>
                  <a:pt x="59752" y="390060"/>
                </a:lnTo>
                <a:lnTo>
                  <a:pt x="419586" y="390060"/>
                </a:lnTo>
                <a:lnTo>
                  <a:pt x="419586" y="203063"/>
                </a:lnTo>
                <a:close/>
                <a:moveTo>
                  <a:pt x="0" y="0"/>
                </a:moveTo>
                <a:lnTo>
                  <a:pt x="3200399" y="0"/>
                </a:lnTo>
                <a:lnTo>
                  <a:pt x="3200399" y="957940"/>
                </a:lnTo>
                <a:lnTo>
                  <a:pt x="0" y="957940"/>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ysClr val="windowText" lastClr="000000"/>
              </a:solidFill>
            </a:endParaRPr>
          </a:p>
        </p:txBody>
      </p:sp>
      <p:grpSp>
        <p:nvGrpSpPr>
          <p:cNvPr id="80" name="Group 79">
            <a:extLst>
              <a:ext uri="{FF2B5EF4-FFF2-40B4-BE49-F238E27FC236}">
                <a16:creationId xmlns:a16="http://schemas.microsoft.com/office/drawing/2014/main" id="{4A4A2929-EFD0-4921-B501-2BECCF5879D9}"/>
              </a:ext>
            </a:extLst>
          </p:cNvPr>
          <p:cNvGrpSpPr/>
          <p:nvPr/>
        </p:nvGrpSpPr>
        <p:grpSpPr>
          <a:xfrm>
            <a:off x="6416515" y="2404723"/>
            <a:ext cx="786926" cy="1161867"/>
            <a:chOff x="6954173" y="2509573"/>
            <a:chExt cx="1335631" cy="1972011"/>
          </a:xfrm>
        </p:grpSpPr>
        <p:pic>
          <p:nvPicPr>
            <p:cNvPr id="81" name="Picture 80">
              <a:extLst>
                <a:ext uri="{FF2B5EF4-FFF2-40B4-BE49-F238E27FC236}">
                  <a16:creationId xmlns:a16="http://schemas.microsoft.com/office/drawing/2014/main" id="{77586E3C-D6AC-478E-B87F-7DDE61FBCD11}"/>
                </a:ext>
              </a:extLst>
            </p:cNvPr>
            <p:cNvPicPr>
              <a:picLocks noChangeAspect="1"/>
            </p:cNvPicPr>
            <p:nvPr/>
          </p:nvPicPr>
          <p:blipFill rotWithShape="1">
            <a:blip r:embed="rId5"/>
            <a:srcRect l="29579" t="5659" r="67235" b="80575"/>
            <a:stretch/>
          </p:blipFill>
          <p:spPr>
            <a:xfrm>
              <a:off x="7008095" y="2519764"/>
              <a:ext cx="1281707" cy="1951630"/>
            </a:xfrm>
            <a:prstGeom prst="rect">
              <a:avLst/>
            </a:prstGeom>
            <a:ln>
              <a:solidFill>
                <a:schemeClr val="bg2"/>
              </a:solidFill>
            </a:ln>
          </p:spPr>
        </p:pic>
        <p:sp>
          <p:nvSpPr>
            <p:cNvPr id="82" name="Rectangle 81">
              <a:extLst>
                <a:ext uri="{FF2B5EF4-FFF2-40B4-BE49-F238E27FC236}">
                  <a16:creationId xmlns:a16="http://schemas.microsoft.com/office/drawing/2014/main" id="{088D3DCD-86F4-4A48-B5A2-A36C24C253B0}"/>
                </a:ext>
              </a:extLst>
            </p:cNvPr>
            <p:cNvSpPr/>
            <p:nvPr/>
          </p:nvSpPr>
          <p:spPr>
            <a:xfrm>
              <a:off x="6989853" y="2509573"/>
              <a:ext cx="1299949" cy="57925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83" name="Rectangle 82">
              <a:extLst>
                <a:ext uri="{FF2B5EF4-FFF2-40B4-BE49-F238E27FC236}">
                  <a16:creationId xmlns:a16="http://schemas.microsoft.com/office/drawing/2014/main" id="{166FBC06-B7B1-49C6-97ED-5B860CC267BE}"/>
                </a:ext>
              </a:extLst>
            </p:cNvPr>
            <p:cNvSpPr/>
            <p:nvPr/>
          </p:nvSpPr>
          <p:spPr>
            <a:xfrm>
              <a:off x="6992501" y="3294902"/>
              <a:ext cx="1297303" cy="1186682"/>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84" name="Rounded Rectangle 67">
              <a:extLst>
                <a:ext uri="{FF2B5EF4-FFF2-40B4-BE49-F238E27FC236}">
                  <a16:creationId xmlns:a16="http://schemas.microsoft.com/office/drawing/2014/main" id="{D49FB884-1FC1-46F6-8BA0-5372D80204EB}"/>
                </a:ext>
              </a:extLst>
            </p:cNvPr>
            <p:cNvSpPr/>
            <p:nvPr/>
          </p:nvSpPr>
          <p:spPr bwMode="auto">
            <a:xfrm>
              <a:off x="6954173" y="3089237"/>
              <a:ext cx="1327007" cy="238878"/>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 name="Rounded Rectangle 67">
            <a:extLst>
              <a:ext uri="{FF2B5EF4-FFF2-40B4-BE49-F238E27FC236}">
                <a16:creationId xmlns:a16="http://schemas.microsoft.com/office/drawing/2014/main" id="{A2571D02-0ECD-4D38-936C-613703255F2D}"/>
              </a:ext>
            </a:extLst>
          </p:cNvPr>
          <p:cNvSpPr/>
          <p:nvPr/>
        </p:nvSpPr>
        <p:spPr bwMode="auto">
          <a:xfrm>
            <a:off x="6416514" y="2252026"/>
            <a:ext cx="333208" cy="144670"/>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67">
            <a:extLst>
              <a:ext uri="{FF2B5EF4-FFF2-40B4-BE49-F238E27FC236}">
                <a16:creationId xmlns:a16="http://schemas.microsoft.com/office/drawing/2014/main" id="{DDD0F431-C7CE-4719-A673-523EED3F13F1}"/>
              </a:ext>
            </a:extLst>
          </p:cNvPr>
          <p:cNvSpPr/>
          <p:nvPr/>
        </p:nvSpPr>
        <p:spPr bwMode="auto">
          <a:xfrm>
            <a:off x="4301403" y="2124030"/>
            <a:ext cx="296191" cy="144670"/>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37855BF6-D3B0-42FA-9B82-5754A32B33B4}"/>
              </a:ext>
            </a:extLst>
          </p:cNvPr>
          <p:cNvSpPr/>
          <p:nvPr/>
        </p:nvSpPr>
        <p:spPr bwMode="auto">
          <a:xfrm>
            <a:off x="4111901" y="1999646"/>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3</a:t>
            </a:r>
          </a:p>
        </p:txBody>
      </p:sp>
      <p:sp>
        <p:nvSpPr>
          <p:cNvPr id="88" name="Oval 87">
            <a:extLst>
              <a:ext uri="{FF2B5EF4-FFF2-40B4-BE49-F238E27FC236}">
                <a16:creationId xmlns:a16="http://schemas.microsoft.com/office/drawing/2014/main" id="{30491F8F-A926-477F-BD70-FD8D85C543FC}"/>
              </a:ext>
            </a:extLst>
          </p:cNvPr>
          <p:cNvSpPr/>
          <p:nvPr/>
        </p:nvSpPr>
        <p:spPr bwMode="auto">
          <a:xfrm>
            <a:off x="6237612" y="2091030"/>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4</a:t>
            </a:r>
          </a:p>
        </p:txBody>
      </p:sp>
      <p:sp>
        <p:nvSpPr>
          <p:cNvPr id="89" name="Oval 88">
            <a:extLst>
              <a:ext uri="{FF2B5EF4-FFF2-40B4-BE49-F238E27FC236}">
                <a16:creationId xmlns:a16="http://schemas.microsoft.com/office/drawing/2014/main" id="{8693F4EC-FDE0-4777-A21B-1A294C2FEE96}"/>
              </a:ext>
            </a:extLst>
          </p:cNvPr>
          <p:cNvSpPr/>
          <p:nvPr/>
        </p:nvSpPr>
        <p:spPr bwMode="auto">
          <a:xfrm>
            <a:off x="6262456" y="257971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5</a:t>
            </a:r>
          </a:p>
        </p:txBody>
      </p:sp>
      <p:grpSp>
        <p:nvGrpSpPr>
          <p:cNvPr id="41" name="Group 40">
            <a:extLst>
              <a:ext uri="{FF2B5EF4-FFF2-40B4-BE49-F238E27FC236}">
                <a16:creationId xmlns:a16="http://schemas.microsoft.com/office/drawing/2014/main" id="{8DBCDECF-8B46-4F4C-85A3-38357510A95A}"/>
              </a:ext>
            </a:extLst>
          </p:cNvPr>
          <p:cNvGrpSpPr/>
          <p:nvPr/>
        </p:nvGrpSpPr>
        <p:grpSpPr>
          <a:xfrm>
            <a:off x="8316255" y="4849780"/>
            <a:ext cx="4363286" cy="1330885"/>
            <a:chOff x="8316255" y="0"/>
            <a:chExt cx="4363286" cy="1330885"/>
          </a:xfrm>
        </p:grpSpPr>
        <p:sp>
          <p:nvSpPr>
            <p:cNvPr id="42" name="Rectangle 41">
              <a:extLst>
                <a:ext uri="{FF2B5EF4-FFF2-40B4-BE49-F238E27FC236}">
                  <a16:creationId xmlns:a16="http://schemas.microsoft.com/office/drawing/2014/main" id="{8F38B7D8-F756-40A2-8AD4-D6508E7745A2}"/>
                </a:ext>
              </a:extLst>
            </p:cNvPr>
            <p:cNvSpPr/>
            <p:nvPr>
              <p:custDataLst>
                <p:tags r:id="rId1"/>
              </p:custDataLst>
            </p:nvPr>
          </p:nvSpPr>
          <p:spPr bwMode="gray">
            <a:xfrm>
              <a:off x="8359796" y="332656"/>
              <a:ext cx="3833223" cy="9144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r>
                <a:rPr lang="en-US" sz="1600" dirty="0">
                  <a:solidFill>
                    <a:schemeClr val="accent1"/>
                  </a:solidFill>
                </a:rPr>
                <a:t>CLICK TO EDIT TEXT TWO LINES OK</a:t>
              </a:r>
            </a:p>
          </p:txBody>
        </p:sp>
        <p:sp>
          <p:nvSpPr>
            <p:cNvPr id="43" name="Right Triangle 42">
              <a:extLst>
                <a:ext uri="{FF2B5EF4-FFF2-40B4-BE49-F238E27FC236}">
                  <a16:creationId xmlns:a16="http://schemas.microsoft.com/office/drawing/2014/main" id="{79A1F2F4-428F-4CAA-BE2E-5296FAF89BC4}"/>
                </a:ext>
              </a:extLst>
            </p:cNvPr>
            <p:cNvSpPr/>
            <p:nvPr/>
          </p:nvSpPr>
          <p:spPr bwMode="gray">
            <a:xfrm rot="5400000">
              <a:off x="8316255" y="256621"/>
              <a:ext cx="1074264" cy="1074264"/>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6" name="Oval 45">
              <a:extLst>
                <a:ext uri="{FF2B5EF4-FFF2-40B4-BE49-F238E27FC236}">
                  <a16:creationId xmlns:a16="http://schemas.microsoft.com/office/drawing/2014/main" id="{4ACFDF2C-8644-428F-AEBE-6E6EA2732D1D}"/>
                </a:ext>
              </a:extLst>
            </p:cNvPr>
            <p:cNvSpPr/>
            <p:nvPr/>
          </p:nvSpPr>
          <p:spPr bwMode="gray">
            <a:xfrm>
              <a:off x="8528251" y="429407"/>
              <a:ext cx="698213" cy="698213"/>
            </a:xfrm>
            <a:prstGeom prst="ellipse">
              <a:avLst/>
            </a:prstGeom>
            <a:ln w="25400">
              <a:solidFill>
                <a:schemeClr val="accent1"/>
              </a:solidFill>
              <a:miter lim="800000"/>
              <a:headEnd/>
              <a:tailEnd/>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endParaRPr lang="en-US" sz="1100" dirty="0">
                <a:solidFill>
                  <a:srgbClr val="333333"/>
                </a:solidFill>
              </a:endParaRPr>
            </a:p>
          </p:txBody>
        </p:sp>
        <p:sp>
          <p:nvSpPr>
            <p:cNvPr id="47" name="Rectangle 46">
              <a:extLst>
                <a:ext uri="{FF2B5EF4-FFF2-40B4-BE49-F238E27FC236}">
                  <a16:creationId xmlns:a16="http://schemas.microsoft.com/office/drawing/2014/main" id="{0E9D52D0-436F-4B4D-8F9B-7EB28B397430}"/>
                </a:ext>
              </a:extLst>
            </p:cNvPr>
            <p:cNvSpPr/>
            <p:nvPr/>
          </p:nvSpPr>
          <p:spPr bwMode="gray">
            <a:xfrm flipH="1" flipV="1">
              <a:off x="12193019" y="0"/>
              <a:ext cx="486522" cy="12618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8" name="Group 4">
              <a:extLst>
                <a:ext uri="{FF2B5EF4-FFF2-40B4-BE49-F238E27FC236}">
                  <a16:creationId xmlns:a16="http://schemas.microsoft.com/office/drawing/2014/main" id="{48C5D2E9-C147-456D-ACB6-B5EDD6DF22A2}"/>
                </a:ext>
              </a:extLst>
            </p:cNvPr>
            <p:cNvGrpSpPr>
              <a:grpSpLocks noChangeAspect="1"/>
            </p:cNvGrpSpPr>
            <p:nvPr/>
          </p:nvGrpSpPr>
          <p:grpSpPr bwMode="auto">
            <a:xfrm>
              <a:off x="8650521" y="563831"/>
              <a:ext cx="429975" cy="423532"/>
              <a:chOff x="1959" y="1772"/>
              <a:chExt cx="2269" cy="2235"/>
            </a:xfrm>
            <a:solidFill>
              <a:schemeClr val="accent1"/>
            </a:solidFill>
          </p:grpSpPr>
          <p:sp>
            <p:nvSpPr>
              <p:cNvPr id="49" name="Freeform 5">
                <a:extLst>
                  <a:ext uri="{FF2B5EF4-FFF2-40B4-BE49-F238E27FC236}">
                    <a16:creationId xmlns:a16="http://schemas.microsoft.com/office/drawing/2014/main" id="{0EBEDEA8-7FB1-47C8-99DC-2C97A9282639}"/>
                  </a:ext>
                </a:extLst>
              </p:cNvPr>
              <p:cNvSpPr>
                <a:spLocks/>
              </p:cNvSpPr>
              <p:nvPr/>
            </p:nvSpPr>
            <p:spPr bwMode="auto">
              <a:xfrm>
                <a:off x="1959" y="2889"/>
                <a:ext cx="987" cy="1116"/>
              </a:xfrm>
              <a:custGeom>
                <a:avLst/>
                <a:gdLst>
                  <a:gd name="T0" fmla="*/ 472 w 472"/>
                  <a:gd name="T1" fmla="*/ 183 h 535"/>
                  <a:gd name="T2" fmla="*/ 450 w 472"/>
                  <a:gd name="T3" fmla="*/ 160 h 535"/>
                  <a:gd name="T4" fmla="*/ 311 w 472"/>
                  <a:gd name="T5" fmla="*/ 300 h 535"/>
                  <a:gd name="T6" fmla="*/ 315 w 472"/>
                  <a:gd name="T7" fmla="*/ 309 h 535"/>
                  <a:gd name="T8" fmla="*/ 285 w 472"/>
                  <a:gd name="T9" fmla="*/ 462 h 535"/>
                  <a:gd name="T10" fmla="*/ 158 w 472"/>
                  <a:gd name="T11" fmla="*/ 500 h 535"/>
                  <a:gd name="T12" fmla="*/ 223 w 472"/>
                  <a:gd name="T13" fmla="*/ 435 h 535"/>
                  <a:gd name="T14" fmla="*/ 200 w 472"/>
                  <a:gd name="T15" fmla="*/ 349 h 535"/>
                  <a:gd name="T16" fmla="*/ 114 w 472"/>
                  <a:gd name="T17" fmla="*/ 326 h 535"/>
                  <a:gd name="T18" fmla="*/ 48 w 472"/>
                  <a:gd name="T19" fmla="*/ 391 h 535"/>
                  <a:gd name="T20" fmla="*/ 87 w 472"/>
                  <a:gd name="T21" fmla="*/ 264 h 535"/>
                  <a:gd name="T22" fmla="*/ 239 w 472"/>
                  <a:gd name="T23" fmla="*/ 234 h 535"/>
                  <a:gd name="T24" fmla="*/ 249 w 472"/>
                  <a:gd name="T25" fmla="*/ 238 h 535"/>
                  <a:gd name="T26" fmla="*/ 465 w 472"/>
                  <a:gd name="T27" fmla="*/ 23 h 535"/>
                  <a:gd name="T28" fmla="*/ 442 w 472"/>
                  <a:gd name="T29" fmla="*/ 0 h 535"/>
                  <a:gd name="T30" fmla="*/ 241 w 472"/>
                  <a:gd name="T31" fmla="*/ 200 h 535"/>
                  <a:gd name="T32" fmla="*/ 64 w 472"/>
                  <a:gd name="T33" fmla="*/ 242 h 535"/>
                  <a:gd name="T34" fmla="*/ 26 w 472"/>
                  <a:gd name="T35" fmla="*/ 427 h 535"/>
                  <a:gd name="T36" fmla="*/ 35 w 472"/>
                  <a:gd name="T37" fmla="*/ 450 h 535"/>
                  <a:gd name="T38" fmla="*/ 123 w 472"/>
                  <a:gd name="T39" fmla="*/ 362 h 535"/>
                  <a:gd name="T40" fmla="*/ 174 w 472"/>
                  <a:gd name="T41" fmla="*/ 375 h 535"/>
                  <a:gd name="T42" fmla="*/ 187 w 472"/>
                  <a:gd name="T43" fmla="*/ 426 h 535"/>
                  <a:gd name="T44" fmla="*/ 99 w 472"/>
                  <a:gd name="T45" fmla="*/ 514 h 535"/>
                  <a:gd name="T46" fmla="*/ 122 w 472"/>
                  <a:gd name="T47" fmla="*/ 523 h 535"/>
                  <a:gd name="T48" fmla="*/ 186 w 472"/>
                  <a:gd name="T49" fmla="*/ 535 h 535"/>
                  <a:gd name="T50" fmla="*/ 307 w 472"/>
                  <a:gd name="T51" fmla="*/ 485 h 535"/>
                  <a:gd name="T52" fmla="*/ 348 w 472"/>
                  <a:gd name="T53" fmla="*/ 307 h 535"/>
                  <a:gd name="T54" fmla="*/ 472 w 472"/>
                  <a:gd name="T55" fmla="*/ 18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2" h="535">
                    <a:moveTo>
                      <a:pt x="472" y="183"/>
                    </a:moveTo>
                    <a:cubicBezTo>
                      <a:pt x="450" y="160"/>
                      <a:pt x="450" y="160"/>
                      <a:pt x="450" y="160"/>
                    </a:cubicBezTo>
                    <a:cubicBezTo>
                      <a:pt x="311" y="300"/>
                      <a:pt x="311" y="300"/>
                      <a:pt x="311" y="300"/>
                    </a:cubicBezTo>
                    <a:cubicBezTo>
                      <a:pt x="315" y="309"/>
                      <a:pt x="315" y="309"/>
                      <a:pt x="315" y="309"/>
                    </a:cubicBezTo>
                    <a:cubicBezTo>
                      <a:pt x="337" y="362"/>
                      <a:pt x="325" y="422"/>
                      <a:pt x="285" y="462"/>
                    </a:cubicBezTo>
                    <a:cubicBezTo>
                      <a:pt x="251" y="496"/>
                      <a:pt x="203" y="509"/>
                      <a:pt x="158" y="500"/>
                    </a:cubicBezTo>
                    <a:cubicBezTo>
                      <a:pt x="223" y="435"/>
                      <a:pt x="223" y="435"/>
                      <a:pt x="223" y="435"/>
                    </a:cubicBezTo>
                    <a:cubicBezTo>
                      <a:pt x="200" y="349"/>
                      <a:pt x="200" y="349"/>
                      <a:pt x="200" y="349"/>
                    </a:cubicBezTo>
                    <a:cubicBezTo>
                      <a:pt x="114" y="326"/>
                      <a:pt x="114" y="326"/>
                      <a:pt x="114" y="326"/>
                    </a:cubicBezTo>
                    <a:cubicBezTo>
                      <a:pt x="48" y="391"/>
                      <a:pt x="48" y="391"/>
                      <a:pt x="48" y="391"/>
                    </a:cubicBezTo>
                    <a:cubicBezTo>
                      <a:pt x="39" y="345"/>
                      <a:pt x="53" y="298"/>
                      <a:pt x="87" y="264"/>
                    </a:cubicBezTo>
                    <a:cubicBezTo>
                      <a:pt x="127" y="224"/>
                      <a:pt x="187" y="212"/>
                      <a:pt x="239" y="234"/>
                    </a:cubicBezTo>
                    <a:cubicBezTo>
                      <a:pt x="249" y="238"/>
                      <a:pt x="249" y="238"/>
                      <a:pt x="249" y="238"/>
                    </a:cubicBezTo>
                    <a:cubicBezTo>
                      <a:pt x="465" y="23"/>
                      <a:pt x="465" y="23"/>
                      <a:pt x="465" y="23"/>
                    </a:cubicBezTo>
                    <a:cubicBezTo>
                      <a:pt x="442" y="0"/>
                      <a:pt x="442" y="0"/>
                      <a:pt x="442" y="0"/>
                    </a:cubicBezTo>
                    <a:cubicBezTo>
                      <a:pt x="241" y="200"/>
                      <a:pt x="241" y="200"/>
                      <a:pt x="241" y="200"/>
                    </a:cubicBezTo>
                    <a:cubicBezTo>
                      <a:pt x="179" y="179"/>
                      <a:pt x="111" y="195"/>
                      <a:pt x="64" y="242"/>
                    </a:cubicBezTo>
                    <a:cubicBezTo>
                      <a:pt x="15" y="290"/>
                      <a:pt x="0" y="363"/>
                      <a:pt x="26" y="427"/>
                    </a:cubicBezTo>
                    <a:cubicBezTo>
                      <a:pt x="35" y="450"/>
                      <a:pt x="35" y="450"/>
                      <a:pt x="35" y="450"/>
                    </a:cubicBezTo>
                    <a:cubicBezTo>
                      <a:pt x="123" y="362"/>
                      <a:pt x="123" y="362"/>
                      <a:pt x="123" y="362"/>
                    </a:cubicBezTo>
                    <a:cubicBezTo>
                      <a:pt x="174" y="375"/>
                      <a:pt x="174" y="375"/>
                      <a:pt x="174" y="375"/>
                    </a:cubicBezTo>
                    <a:cubicBezTo>
                      <a:pt x="187" y="426"/>
                      <a:pt x="187" y="426"/>
                      <a:pt x="187" y="426"/>
                    </a:cubicBezTo>
                    <a:cubicBezTo>
                      <a:pt x="99" y="514"/>
                      <a:pt x="99" y="514"/>
                      <a:pt x="99" y="514"/>
                    </a:cubicBezTo>
                    <a:cubicBezTo>
                      <a:pt x="122" y="523"/>
                      <a:pt x="122" y="523"/>
                      <a:pt x="122" y="523"/>
                    </a:cubicBezTo>
                    <a:cubicBezTo>
                      <a:pt x="142" y="531"/>
                      <a:pt x="164" y="535"/>
                      <a:pt x="186" y="535"/>
                    </a:cubicBezTo>
                    <a:cubicBezTo>
                      <a:pt x="230" y="535"/>
                      <a:pt x="274" y="518"/>
                      <a:pt x="307" y="485"/>
                    </a:cubicBezTo>
                    <a:cubicBezTo>
                      <a:pt x="354" y="438"/>
                      <a:pt x="370" y="369"/>
                      <a:pt x="348" y="307"/>
                    </a:cubicBezTo>
                    <a:lnTo>
                      <a:pt x="472"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6">
                <a:extLst>
                  <a:ext uri="{FF2B5EF4-FFF2-40B4-BE49-F238E27FC236}">
                    <a16:creationId xmlns:a16="http://schemas.microsoft.com/office/drawing/2014/main" id="{758DDAEF-FC65-4667-AF60-DBC7854FD3AB}"/>
                  </a:ext>
                </a:extLst>
              </p:cNvPr>
              <p:cNvSpPr>
                <a:spLocks/>
              </p:cNvSpPr>
              <p:nvPr/>
            </p:nvSpPr>
            <p:spPr bwMode="auto">
              <a:xfrm>
                <a:off x="3078" y="1772"/>
                <a:ext cx="1150" cy="1011"/>
              </a:xfrm>
              <a:custGeom>
                <a:avLst/>
                <a:gdLst>
                  <a:gd name="T0" fmla="*/ 524 w 550"/>
                  <a:gd name="T1" fmla="*/ 121 h 485"/>
                  <a:gd name="T2" fmla="*/ 515 w 550"/>
                  <a:gd name="T3" fmla="*/ 98 h 485"/>
                  <a:gd name="T4" fmla="*/ 427 w 550"/>
                  <a:gd name="T5" fmla="*/ 187 h 485"/>
                  <a:gd name="T6" fmla="*/ 377 w 550"/>
                  <a:gd name="T7" fmla="*/ 173 h 485"/>
                  <a:gd name="T8" fmla="*/ 363 w 550"/>
                  <a:gd name="T9" fmla="*/ 123 h 485"/>
                  <a:gd name="T10" fmla="*/ 451 w 550"/>
                  <a:gd name="T11" fmla="*/ 34 h 485"/>
                  <a:gd name="T12" fmla="*/ 429 w 550"/>
                  <a:gd name="T13" fmla="*/ 25 h 485"/>
                  <a:gd name="T14" fmla="*/ 243 w 550"/>
                  <a:gd name="T15" fmla="*/ 63 h 485"/>
                  <a:gd name="T16" fmla="*/ 202 w 550"/>
                  <a:gd name="T17" fmla="*/ 241 h 485"/>
                  <a:gd name="T18" fmla="*/ 0 w 550"/>
                  <a:gd name="T19" fmla="*/ 443 h 485"/>
                  <a:gd name="T20" fmla="*/ 22 w 550"/>
                  <a:gd name="T21" fmla="*/ 466 h 485"/>
                  <a:gd name="T22" fmla="*/ 240 w 550"/>
                  <a:gd name="T23" fmla="*/ 249 h 485"/>
                  <a:gd name="T24" fmla="*/ 235 w 550"/>
                  <a:gd name="T25" fmla="*/ 239 h 485"/>
                  <a:gd name="T26" fmla="*/ 266 w 550"/>
                  <a:gd name="T27" fmla="*/ 86 h 485"/>
                  <a:gd name="T28" fmla="*/ 392 w 550"/>
                  <a:gd name="T29" fmla="*/ 48 h 485"/>
                  <a:gd name="T30" fmla="*/ 327 w 550"/>
                  <a:gd name="T31" fmla="*/ 113 h 485"/>
                  <a:gd name="T32" fmla="*/ 350 w 550"/>
                  <a:gd name="T33" fmla="*/ 199 h 485"/>
                  <a:gd name="T34" fmla="*/ 437 w 550"/>
                  <a:gd name="T35" fmla="*/ 222 h 485"/>
                  <a:gd name="T36" fmla="*/ 502 w 550"/>
                  <a:gd name="T37" fmla="*/ 157 h 485"/>
                  <a:gd name="T38" fmla="*/ 464 w 550"/>
                  <a:gd name="T39" fmla="*/ 284 h 485"/>
                  <a:gd name="T40" fmla="*/ 311 w 550"/>
                  <a:gd name="T41" fmla="*/ 314 h 485"/>
                  <a:gd name="T42" fmla="*/ 301 w 550"/>
                  <a:gd name="T43" fmla="*/ 310 h 485"/>
                  <a:gd name="T44" fmla="*/ 149 w 550"/>
                  <a:gd name="T45" fmla="*/ 462 h 485"/>
                  <a:gd name="T46" fmla="*/ 171 w 550"/>
                  <a:gd name="T47" fmla="*/ 485 h 485"/>
                  <a:gd name="T48" fmla="*/ 309 w 550"/>
                  <a:gd name="T49" fmla="*/ 348 h 485"/>
                  <a:gd name="T50" fmla="*/ 486 w 550"/>
                  <a:gd name="T51" fmla="*/ 307 h 485"/>
                  <a:gd name="T52" fmla="*/ 524 w 550"/>
                  <a:gd name="T53" fmla="*/ 1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0" h="485">
                    <a:moveTo>
                      <a:pt x="524" y="121"/>
                    </a:moveTo>
                    <a:cubicBezTo>
                      <a:pt x="515" y="98"/>
                      <a:pt x="515" y="98"/>
                      <a:pt x="515" y="98"/>
                    </a:cubicBezTo>
                    <a:cubicBezTo>
                      <a:pt x="427" y="187"/>
                      <a:pt x="427" y="187"/>
                      <a:pt x="427" y="187"/>
                    </a:cubicBezTo>
                    <a:cubicBezTo>
                      <a:pt x="377" y="173"/>
                      <a:pt x="377" y="173"/>
                      <a:pt x="377" y="173"/>
                    </a:cubicBezTo>
                    <a:cubicBezTo>
                      <a:pt x="363" y="123"/>
                      <a:pt x="363" y="123"/>
                      <a:pt x="363" y="123"/>
                    </a:cubicBezTo>
                    <a:cubicBezTo>
                      <a:pt x="451" y="34"/>
                      <a:pt x="451" y="34"/>
                      <a:pt x="451" y="34"/>
                    </a:cubicBezTo>
                    <a:cubicBezTo>
                      <a:pt x="429" y="25"/>
                      <a:pt x="429" y="25"/>
                      <a:pt x="429" y="25"/>
                    </a:cubicBezTo>
                    <a:cubicBezTo>
                      <a:pt x="365" y="0"/>
                      <a:pt x="292" y="15"/>
                      <a:pt x="243" y="63"/>
                    </a:cubicBezTo>
                    <a:cubicBezTo>
                      <a:pt x="196" y="110"/>
                      <a:pt x="181" y="179"/>
                      <a:pt x="202" y="241"/>
                    </a:cubicBezTo>
                    <a:cubicBezTo>
                      <a:pt x="0" y="443"/>
                      <a:pt x="0" y="443"/>
                      <a:pt x="0" y="443"/>
                    </a:cubicBezTo>
                    <a:cubicBezTo>
                      <a:pt x="22" y="466"/>
                      <a:pt x="22" y="466"/>
                      <a:pt x="22" y="466"/>
                    </a:cubicBezTo>
                    <a:cubicBezTo>
                      <a:pt x="240" y="249"/>
                      <a:pt x="240" y="249"/>
                      <a:pt x="240" y="249"/>
                    </a:cubicBezTo>
                    <a:cubicBezTo>
                      <a:pt x="235" y="239"/>
                      <a:pt x="235" y="239"/>
                      <a:pt x="235" y="239"/>
                    </a:cubicBezTo>
                    <a:cubicBezTo>
                      <a:pt x="214" y="186"/>
                      <a:pt x="226" y="126"/>
                      <a:pt x="266" y="86"/>
                    </a:cubicBezTo>
                    <a:cubicBezTo>
                      <a:pt x="299" y="52"/>
                      <a:pt x="347" y="39"/>
                      <a:pt x="392" y="48"/>
                    </a:cubicBezTo>
                    <a:cubicBezTo>
                      <a:pt x="327" y="113"/>
                      <a:pt x="327" y="113"/>
                      <a:pt x="327" y="113"/>
                    </a:cubicBezTo>
                    <a:cubicBezTo>
                      <a:pt x="350" y="199"/>
                      <a:pt x="350" y="199"/>
                      <a:pt x="350" y="199"/>
                    </a:cubicBezTo>
                    <a:cubicBezTo>
                      <a:pt x="437" y="222"/>
                      <a:pt x="437" y="222"/>
                      <a:pt x="437" y="222"/>
                    </a:cubicBezTo>
                    <a:cubicBezTo>
                      <a:pt x="502" y="157"/>
                      <a:pt x="502" y="157"/>
                      <a:pt x="502" y="157"/>
                    </a:cubicBezTo>
                    <a:cubicBezTo>
                      <a:pt x="511" y="203"/>
                      <a:pt x="497" y="250"/>
                      <a:pt x="464" y="284"/>
                    </a:cubicBezTo>
                    <a:cubicBezTo>
                      <a:pt x="423" y="324"/>
                      <a:pt x="364" y="336"/>
                      <a:pt x="311" y="314"/>
                    </a:cubicBezTo>
                    <a:cubicBezTo>
                      <a:pt x="301" y="310"/>
                      <a:pt x="301" y="310"/>
                      <a:pt x="301" y="310"/>
                    </a:cubicBezTo>
                    <a:cubicBezTo>
                      <a:pt x="149" y="462"/>
                      <a:pt x="149" y="462"/>
                      <a:pt x="149" y="462"/>
                    </a:cubicBezTo>
                    <a:cubicBezTo>
                      <a:pt x="171" y="485"/>
                      <a:pt x="171" y="485"/>
                      <a:pt x="171" y="485"/>
                    </a:cubicBezTo>
                    <a:cubicBezTo>
                      <a:pt x="309" y="348"/>
                      <a:pt x="309" y="348"/>
                      <a:pt x="309" y="348"/>
                    </a:cubicBezTo>
                    <a:cubicBezTo>
                      <a:pt x="371" y="369"/>
                      <a:pt x="439" y="353"/>
                      <a:pt x="486" y="307"/>
                    </a:cubicBezTo>
                    <a:cubicBezTo>
                      <a:pt x="535" y="258"/>
                      <a:pt x="550" y="185"/>
                      <a:pt x="524"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7">
                <a:extLst>
                  <a:ext uri="{FF2B5EF4-FFF2-40B4-BE49-F238E27FC236}">
                    <a16:creationId xmlns:a16="http://schemas.microsoft.com/office/drawing/2014/main" id="{3A40C724-3562-483A-B46E-0F9EEC940A6F}"/>
                  </a:ext>
                </a:extLst>
              </p:cNvPr>
              <p:cNvSpPr>
                <a:spLocks/>
              </p:cNvSpPr>
              <p:nvPr/>
            </p:nvSpPr>
            <p:spPr bwMode="auto">
              <a:xfrm>
                <a:off x="2026" y="1841"/>
                <a:ext cx="2154" cy="2166"/>
              </a:xfrm>
              <a:custGeom>
                <a:avLst/>
                <a:gdLst>
                  <a:gd name="T0" fmla="*/ 1018 w 1030"/>
                  <a:gd name="T1" fmla="*/ 846 h 1039"/>
                  <a:gd name="T2" fmla="*/ 731 w 1030"/>
                  <a:gd name="T3" fmla="*/ 559 h 1039"/>
                  <a:gd name="T4" fmla="*/ 672 w 1030"/>
                  <a:gd name="T5" fmla="*/ 527 h 1039"/>
                  <a:gd name="T6" fmla="*/ 657 w 1030"/>
                  <a:gd name="T7" fmla="*/ 493 h 1039"/>
                  <a:gd name="T8" fmla="*/ 626 w 1030"/>
                  <a:gd name="T9" fmla="*/ 462 h 1039"/>
                  <a:gd name="T10" fmla="*/ 554 w 1030"/>
                  <a:gd name="T11" fmla="*/ 461 h 1039"/>
                  <a:gd name="T12" fmla="*/ 520 w 1030"/>
                  <a:gd name="T13" fmla="*/ 495 h 1039"/>
                  <a:gd name="T14" fmla="*/ 169 w 1030"/>
                  <a:gd name="T15" fmla="*/ 144 h 1039"/>
                  <a:gd name="T16" fmla="*/ 169 w 1030"/>
                  <a:gd name="T17" fmla="*/ 72 h 1039"/>
                  <a:gd name="T18" fmla="*/ 57 w 1030"/>
                  <a:gd name="T19" fmla="*/ 0 h 1039"/>
                  <a:gd name="T20" fmla="*/ 0 w 1030"/>
                  <a:gd name="T21" fmla="*/ 57 h 1039"/>
                  <a:gd name="T22" fmla="*/ 56 w 1030"/>
                  <a:gd name="T23" fmla="*/ 153 h 1039"/>
                  <a:gd name="T24" fmla="*/ 78 w 1030"/>
                  <a:gd name="T25" fmla="*/ 159 h 1039"/>
                  <a:gd name="T26" fmla="*/ 83 w 1030"/>
                  <a:gd name="T27" fmla="*/ 137 h 1039"/>
                  <a:gd name="T28" fmla="*/ 40 w 1030"/>
                  <a:gd name="T29" fmla="*/ 63 h 1039"/>
                  <a:gd name="T30" fmla="*/ 61 w 1030"/>
                  <a:gd name="T31" fmla="*/ 41 h 1039"/>
                  <a:gd name="T32" fmla="*/ 137 w 1030"/>
                  <a:gd name="T33" fmla="*/ 90 h 1039"/>
                  <a:gd name="T34" fmla="*/ 137 w 1030"/>
                  <a:gd name="T35" fmla="*/ 157 h 1039"/>
                  <a:gd name="T36" fmla="*/ 497 w 1030"/>
                  <a:gd name="T37" fmla="*/ 517 h 1039"/>
                  <a:gd name="T38" fmla="*/ 448 w 1030"/>
                  <a:gd name="T39" fmla="*/ 566 h 1039"/>
                  <a:gd name="T40" fmla="*/ 449 w 1030"/>
                  <a:gd name="T41" fmla="*/ 639 h 1039"/>
                  <a:gd name="T42" fmla="*/ 476 w 1030"/>
                  <a:gd name="T43" fmla="*/ 665 h 1039"/>
                  <a:gd name="T44" fmla="*/ 499 w 1030"/>
                  <a:gd name="T45" fmla="*/ 643 h 1039"/>
                  <a:gd name="T46" fmla="*/ 472 w 1030"/>
                  <a:gd name="T47" fmla="*/ 616 h 1039"/>
                  <a:gd name="T48" fmla="*/ 466 w 1030"/>
                  <a:gd name="T49" fmla="*/ 602 h 1039"/>
                  <a:gd name="T50" fmla="*/ 471 w 1030"/>
                  <a:gd name="T51" fmla="*/ 589 h 1039"/>
                  <a:gd name="T52" fmla="*/ 576 w 1030"/>
                  <a:gd name="T53" fmla="*/ 484 h 1039"/>
                  <a:gd name="T54" fmla="*/ 603 w 1030"/>
                  <a:gd name="T55" fmla="*/ 485 h 1039"/>
                  <a:gd name="T56" fmla="*/ 635 w 1030"/>
                  <a:gd name="T57" fmla="*/ 516 h 1039"/>
                  <a:gd name="T58" fmla="*/ 641 w 1030"/>
                  <a:gd name="T59" fmla="*/ 530 h 1039"/>
                  <a:gd name="T60" fmla="*/ 636 w 1030"/>
                  <a:gd name="T61" fmla="*/ 543 h 1039"/>
                  <a:gd name="T62" fmla="*/ 636 w 1030"/>
                  <a:gd name="T63" fmla="*/ 543 h 1039"/>
                  <a:gd name="T64" fmla="*/ 526 w 1030"/>
                  <a:gd name="T65" fmla="*/ 654 h 1039"/>
                  <a:gd name="T66" fmla="*/ 526 w 1030"/>
                  <a:gd name="T67" fmla="*/ 676 h 1039"/>
                  <a:gd name="T68" fmla="*/ 549 w 1030"/>
                  <a:gd name="T69" fmla="*/ 676 h 1039"/>
                  <a:gd name="T70" fmla="*/ 665 w 1030"/>
                  <a:gd name="T71" fmla="*/ 560 h 1039"/>
                  <a:gd name="T72" fmla="*/ 712 w 1030"/>
                  <a:gd name="T73" fmla="*/ 585 h 1039"/>
                  <a:gd name="T74" fmla="*/ 989 w 1030"/>
                  <a:gd name="T75" fmla="*/ 862 h 1039"/>
                  <a:gd name="T76" fmla="*/ 995 w 1030"/>
                  <a:gd name="T77" fmla="*/ 885 h 1039"/>
                  <a:gd name="T78" fmla="*/ 876 w 1030"/>
                  <a:gd name="T79" fmla="*/ 1004 h 1039"/>
                  <a:gd name="T80" fmla="*/ 854 w 1030"/>
                  <a:gd name="T81" fmla="*/ 1000 h 1039"/>
                  <a:gd name="T82" fmla="*/ 564 w 1030"/>
                  <a:gd name="T83" fmla="*/ 710 h 1039"/>
                  <a:gd name="T84" fmla="*/ 541 w 1030"/>
                  <a:gd name="T85" fmla="*/ 710 h 1039"/>
                  <a:gd name="T86" fmla="*/ 541 w 1030"/>
                  <a:gd name="T87" fmla="*/ 732 h 1039"/>
                  <a:gd name="T88" fmla="*/ 839 w 1030"/>
                  <a:gd name="T89" fmla="*/ 1030 h 1039"/>
                  <a:gd name="T90" fmla="*/ 886 w 1030"/>
                  <a:gd name="T91" fmla="*/ 1039 h 1039"/>
                  <a:gd name="T92" fmla="*/ 1030 w 1030"/>
                  <a:gd name="T93" fmla="*/ 895 h 1039"/>
                  <a:gd name="T94" fmla="*/ 1018 w 1030"/>
                  <a:gd name="T95" fmla="*/ 846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0" h="1039">
                    <a:moveTo>
                      <a:pt x="1018" y="846"/>
                    </a:moveTo>
                    <a:cubicBezTo>
                      <a:pt x="731" y="559"/>
                      <a:pt x="731" y="559"/>
                      <a:pt x="731" y="559"/>
                    </a:cubicBezTo>
                    <a:cubicBezTo>
                      <a:pt x="672" y="527"/>
                      <a:pt x="672" y="527"/>
                      <a:pt x="672" y="527"/>
                    </a:cubicBezTo>
                    <a:cubicBezTo>
                      <a:pt x="672" y="515"/>
                      <a:pt x="666" y="503"/>
                      <a:pt x="657" y="493"/>
                    </a:cubicBezTo>
                    <a:cubicBezTo>
                      <a:pt x="626" y="462"/>
                      <a:pt x="626" y="462"/>
                      <a:pt x="626" y="462"/>
                    </a:cubicBezTo>
                    <a:cubicBezTo>
                      <a:pt x="606" y="442"/>
                      <a:pt x="573" y="441"/>
                      <a:pt x="554" y="461"/>
                    </a:cubicBezTo>
                    <a:cubicBezTo>
                      <a:pt x="520" y="495"/>
                      <a:pt x="520" y="495"/>
                      <a:pt x="520" y="495"/>
                    </a:cubicBezTo>
                    <a:cubicBezTo>
                      <a:pt x="169" y="144"/>
                      <a:pt x="169" y="144"/>
                      <a:pt x="169" y="144"/>
                    </a:cubicBezTo>
                    <a:cubicBezTo>
                      <a:pt x="169" y="72"/>
                      <a:pt x="169" y="72"/>
                      <a:pt x="169" y="72"/>
                    </a:cubicBezTo>
                    <a:cubicBezTo>
                      <a:pt x="57" y="0"/>
                      <a:pt x="57" y="0"/>
                      <a:pt x="57" y="0"/>
                    </a:cubicBezTo>
                    <a:cubicBezTo>
                      <a:pt x="0" y="57"/>
                      <a:pt x="0" y="57"/>
                      <a:pt x="0" y="57"/>
                    </a:cubicBezTo>
                    <a:cubicBezTo>
                      <a:pt x="56" y="153"/>
                      <a:pt x="56" y="153"/>
                      <a:pt x="56" y="153"/>
                    </a:cubicBezTo>
                    <a:cubicBezTo>
                      <a:pt x="60" y="161"/>
                      <a:pt x="70" y="163"/>
                      <a:pt x="78" y="159"/>
                    </a:cubicBezTo>
                    <a:cubicBezTo>
                      <a:pt x="85" y="155"/>
                      <a:pt x="88" y="145"/>
                      <a:pt x="83" y="137"/>
                    </a:cubicBezTo>
                    <a:cubicBezTo>
                      <a:pt x="40" y="63"/>
                      <a:pt x="40" y="63"/>
                      <a:pt x="40" y="63"/>
                    </a:cubicBezTo>
                    <a:cubicBezTo>
                      <a:pt x="61" y="41"/>
                      <a:pt x="61" y="41"/>
                      <a:pt x="61" y="41"/>
                    </a:cubicBezTo>
                    <a:cubicBezTo>
                      <a:pt x="137" y="90"/>
                      <a:pt x="137" y="90"/>
                      <a:pt x="137" y="90"/>
                    </a:cubicBezTo>
                    <a:cubicBezTo>
                      <a:pt x="137" y="157"/>
                      <a:pt x="137" y="157"/>
                      <a:pt x="137" y="157"/>
                    </a:cubicBezTo>
                    <a:cubicBezTo>
                      <a:pt x="497" y="517"/>
                      <a:pt x="497" y="517"/>
                      <a:pt x="497" y="517"/>
                    </a:cubicBezTo>
                    <a:cubicBezTo>
                      <a:pt x="448" y="566"/>
                      <a:pt x="448" y="566"/>
                      <a:pt x="448" y="566"/>
                    </a:cubicBezTo>
                    <a:cubicBezTo>
                      <a:pt x="429" y="586"/>
                      <a:pt x="429" y="618"/>
                      <a:pt x="449" y="639"/>
                    </a:cubicBezTo>
                    <a:cubicBezTo>
                      <a:pt x="476" y="665"/>
                      <a:pt x="476" y="665"/>
                      <a:pt x="476" y="665"/>
                    </a:cubicBezTo>
                    <a:cubicBezTo>
                      <a:pt x="499" y="643"/>
                      <a:pt x="499" y="643"/>
                      <a:pt x="499" y="643"/>
                    </a:cubicBezTo>
                    <a:cubicBezTo>
                      <a:pt x="472" y="616"/>
                      <a:pt x="472" y="616"/>
                      <a:pt x="472" y="616"/>
                    </a:cubicBezTo>
                    <a:cubicBezTo>
                      <a:pt x="468" y="612"/>
                      <a:pt x="466" y="607"/>
                      <a:pt x="466" y="602"/>
                    </a:cubicBezTo>
                    <a:cubicBezTo>
                      <a:pt x="466" y="597"/>
                      <a:pt x="468" y="592"/>
                      <a:pt x="471" y="589"/>
                    </a:cubicBezTo>
                    <a:cubicBezTo>
                      <a:pt x="576" y="484"/>
                      <a:pt x="576" y="484"/>
                      <a:pt x="576" y="484"/>
                    </a:cubicBezTo>
                    <a:cubicBezTo>
                      <a:pt x="583" y="477"/>
                      <a:pt x="596" y="477"/>
                      <a:pt x="603" y="485"/>
                    </a:cubicBezTo>
                    <a:cubicBezTo>
                      <a:pt x="635" y="516"/>
                      <a:pt x="635" y="516"/>
                      <a:pt x="635" y="516"/>
                    </a:cubicBezTo>
                    <a:cubicBezTo>
                      <a:pt x="638" y="520"/>
                      <a:pt x="641" y="525"/>
                      <a:pt x="641" y="530"/>
                    </a:cubicBezTo>
                    <a:cubicBezTo>
                      <a:pt x="641" y="535"/>
                      <a:pt x="639" y="540"/>
                      <a:pt x="636" y="543"/>
                    </a:cubicBezTo>
                    <a:cubicBezTo>
                      <a:pt x="636" y="543"/>
                      <a:pt x="636" y="543"/>
                      <a:pt x="636" y="543"/>
                    </a:cubicBezTo>
                    <a:cubicBezTo>
                      <a:pt x="526" y="654"/>
                      <a:pt x="526" y="654"/>
                      <a:pt x="526" y="654"/>
                    </a:cubicBezTo>
                    <a:cubicBezTo>
                      <a:pt x="520" y="660"/>
                      <a:pt x="520" y="670"/>
                      <a:pt x="526" y="676"/>
                    </a:cubicBezTo>
                    <a:cubicBezTo>
                      <a:pt x="532" y="682"/>
                      <a:pt x="542" y="682"/>
                      <a:pt x="549" y="676"/>
                    </a:cubicBezTo>
                    <a:cubicBezTo>
                      <a:pt x="665" y="560"/>
                      <a:pt x="665" y="560"/>
                      <a:pt x="665" y="560"/>
                    </a:cubicBezTo>
                    <a:cubicBezTo>
                      <a:pt x="712" y="585"/>
                      <a:pt x="712" y="585"/>
                      <a:pt x="712" y="585"/>
                    </a:cubicBezTo>
                    <a:cubicBezTo>
                      <a:pt x="989" y="862"/>
                      <a:pt x="989" y="862"/>
                      <a:pt x="989" y="862"/>
                    </a:cubicBezTo>
                    <a:cubicBezTo>
                      <a:pt x="995" y="885"/>
                      <a:pt x="995" y="885"/>
                      <a:pt x="995" y="885"/>
                    </a:cubicBezTo>
                    <a:cubicBezTo>
                      <a:pt x="876" y="1004"/>
                      <a:pt x="876" y="1004"/>
                      <a:pt x="876" y="1004"/>
                    </a:cubicBezTo>
                    <a:cubicBezTo>
                      <a:pt x="854" y="1000"/>
                      <a:pt x="854" y="1000"/>
                      <a:pt x="854" y="1000"/>
                    </a:cubicBezTo>
                    <a:cubicBezTo>
                      <a:pt x="564" y="710"/>
                      <a:pt x="564" y="710"/>
                      <a:pt x="564" y="710"/>
                    </a:cubicBezTo>
                    <a:cubicBezTo>
                      <a:pt x="558" y="703"/>
                      <a:pt x="547" y="703"/>
                      <a:pt x="541" y="710"/>
                    </a:cubicBezTo>
                    <a:cubicBezTo>
                      <a:pt x="535" y="716"/>
                      <a:pt x="535" y="726"/>
                      <a:pt x="541" y="732"/>
                    </a:cubicBezTo>
                    <a:cubicBezTo>
                      <a:pt x="839" y="1030"/>
                      <a:pt x="839" y="1030"/>
                      <a:pt x="839" y="1030"/>
                    </a:cubicBezTo>
                    <a:cubicBezTo>
                      <a:pt x="886" y="1039"/>
                      <a:pt x="886" y="1039"/>
                      <a:pt x="886" y="1039"/>
                    </a:cubicBezTo>
                    <a:cubicBezTo>
                      <a:pt x="1030" y="895"/>
                      <a:pt x="1030" y="895"/>
                      <a:pt x="1030" y="895"/>
                    </a:cubicBezTo>
                    <a:lnTo>
                      <a:pt x="1018" y="8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945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C6DF568E-B962-4AD1-BEB2-F2CD75DBD8AB}"/>
              </a:ext>
            </a:extLst>
          </p:cNvPr>
          <p:cNvSpPr>
            <a:spLocks noGrp="1"/>
          </p:cNvSpPr>
          <p:nvPr>
            <p:ph type="subTitle" idx="10"/>
          </p:nvPr>
        </p:nvSpPr>
        <p:spPr/>
        <p:txBody>
          <a:bodyPr/>
          <a:lstStyle/>
          <a:p>
            <a:r>
              <a:rPr lang="en-US" dirty="0"/>
              <a:t>A small, visual agenda for navigating a presentation</a:t>
            </a:r>
          </a:p>
        </p:txBody>
      </p:sp>
      <p:sp>
        <p:nvSpPr>
          <p:cNvPr id="3" name="Title 2">
            <a:extLst>
              <a:ext uri="{FF2B5EF4-FFF2-40B4-BE49-F238E27FC236}">
                <a16:creationId xmlns:a16="http://schemas.microsoft.com/office/drawing/2014/main" id="{39E53541-7BAB-40AB-91BE-7B2E4EBA8F30}"/>
              </a:ext>
            </a:extLst>
          </p:cNvPr>
          <p:cNvSpPr>
            <a:spLocks noGrp="1"/>
          </p:cNvSpPr>
          <p:nvPr>
            <p:ph type="title"/>
          </p:nvPr>
        </p:nvSpPr>
        <p:spPr/>
        <p:txBody>
          <a:bodyPr/>
          <a:lstStyle/>
          <a:p>
            <a:r>
              <a:rPr lang="en-US" dirty="0"/>
              <a:t>Breadcrumbs</a:t>
            </a:r>
          </a:p>
        </p:txBody>
      </p:sp>
      <p:grpSp>
        <p:nvGrpSpPr>
          <p:cNvPr id="7" name="Group 6">
            <a:extLst>
              <a:ext uri="{FF2B5EF4-FFF2-40B4-BE49-F238E27FC236}">
                <a16:creationId xmlns:a16="http://schemas.microsoft.com/office/drawing/2014/main" id="{7346B2E9-F415-431B-910B-2A7B79E42959}"/>
              </a:ext>
            </a:extLst>
          </p:cNvPr>
          <p:cNvGrpSpPr/>
          <p:nvPr/>
        </p:nvGrpSpPr>
        <p:grpSpPr>
          <a:xfrm>
            <a:off x="7458579" y="3666254"/>
            <a:ext cx="5219664" cy="1143000"/>
            <a:chOff x="7458579" y="3666254"/>
            <a:chExt cx="5219664" cy="1143000"/>
          </a:xfrm>
        </p:grpSpPr>
        <p:sp>
          <p:nvSpPr>
            <p:cNvPr id="72" name="Freeform: Shape 71">
              <a:extLst>
                <a:ext uri="{FF2B5EF4-FFF2-40B4-BE49-F238E27FC236}">
                  <a16:creationId xmlns:a16="http://schemas.microsoft.com/office/drawing/2014/main" id="{95C5E92D-633C-404C-94FF-C345A67EF73F}"/>
                </a:ext>
              </a:extLst>
            </p:cNvPr>
            <p:cNvSpPr/>
            <p:nvPr>
              <p:custDataLst>
                <p:tags r:id="rId3"/>
              </p:custDataLst>
            </p:nvPr>
          </p:nvSpPr>
          <p:spPr bwMode="gray">
            <a:xfrm flipH="1" flipV="1">
              <a:off x="7458579" y="4351328"/>
              <a:ext cx="4730250" cy="457926"/>
            </a:xfrm>
            <a:custGeom>
              <a:avLst/>
              <a:gdLst>
                <a:gd name="connsiteX0" fmla="*/ 4272324 w 4730250"/>
                <a:gd name="connsiteY0" fmla="*/ 457926 h 457926"/>
                <a:gd name="connsiteX1" fmla="*/ 0 w 4730250"/>
                <a:gd name="connsiteY1" fmla="*/ 457926 h 457926"/>
                <a:gd name="connsiteX2" fmla="*/ 0 w 4730250"/>
                <a:gd name="connsiteY2" fmla="*/ 0 h 457926"/>
                <a:gd name="connsiteX3" fmla="*/ 4730250 w 4730250"/>
                <a:gd name="connsiteY3" fmla="*/ 0 h 457926"/>
              </a:gdLst>
              <a:ahLst/>
              <a:cxnLst>
                <a:cxn ang="0">
                  <a:pos x="connsiteX0" y="connsiteY0"/>
                </a:cxn>
                <a:cxn ang="0">
                  <a:pos x="connsiteX1" y="connsiteY1"/>
                </a:cxn>
                <a:cxn ang="0">
                  <a:pos x="connsiteX2" y="connsiteY2"/>
                </a:cxn>
                <a:cxn ang="0">
                  <a:pos x="connsiteX3" y="connsiteY3"/>
                </a:cxn>
              </a:cxnLst>
              <a:rect l="l" t="t" r="r" b="b"/>
              <a:pathLst>
                <a:path w="4730250" h="457926">
                  <a:moveTo>
                    <a:pt x="4272324" y="457926"/>
                  </a:moveTo>
                  <a:lnTo>
                    <a:pt x="0" y="457926"/>
                  </a:lnTo>
                  <a:lnTo>
                    <a:pt x="0" y="0"/>
                  </a:lnTo>
                  <a:lnTo>
                    <a:pt x="4730250"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51" name="Diamond 50">
              <a:extLst>
                <a:ext uri="{FF2B5EF4-FFF2-40B4-BE49-F238E27FC236}">
                  <a16:creationId xmlns:a16="http://schemas.microsoft.com/office/drawing/2014/main" id="{5D70AC94-EC9B-4A67-9A07-ADE2E3803508}"/>
                </a:ext>
              </a:extLst>
            </p:cNvPr>
            <p:cNvSpPr/>
            <p:nvPr/>
          </p:nvSpPr>
          <p:spPr bwMode="gray">
            <a:xfrm flipH="1">
              <a:off x="11185494"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04</a:t>
              </a:r>
            </a:p>
          </p:txBody>
        </p:sp>
        <p:sp>
          <p:nvSpPr>
            <p:cNvPr id="52" name="TextBox 51">
              <a:extLst>
                <a:ext uri="{FF2B5EF4-FFF2-40B4-BE49-F238E27FC236}">
                  <a16:creationId xmlns:a16="http://schemas.microsoft.com/office/drawing/2014/main" id="{8FF6E19C-23C2-401D-BA69-C6308C66F3A9}"/>
                </a:ext>
              </a:extLst>
            </p:cNvPr>
            <p:cNvSpPr txBox="1"/>
            <p:nvPr/>
          </p:nvSpPr>
          <p:spPr bwMode="gray">
            <a:xfrm flipH="1">
              <a:off x="10947255"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53" name="Diamond 52">
              <a:extLst>
                <a:ext uri="{FF2B5EF4-FFF2-40B4-BE49-F238E27FC236}">
                  <a16:creationId xmlns:a16="http://schemas.microsoft.com/office/drawing/2014/main" id="{3454B2CA-BA92-4314-8EF9-07F0B9267C8E}"/>
                </a:ext>
              </a:extLst>
            </p:cNvPr>
            <p:cNvSpPr/>
            <p:nvPr/>
          </p:nvSpPr>
          <p:spPr bwMode="gray">
            <a:xfrm flipH="1">
              <a:off x="10271094" y="3954892"/>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54" name="TextBox 53">
              <a:extLst>
                <a:ext uri="{FF2B5EF4-FFF2-40B4-BE49-F238E27FC236}">
                  <a16:creationId xmlns:a16="http://schemas.microsoft.com/office/drawing/2014/main" id="{E1623D84-5B62-489B-B95D-5AB057B3C5F3}"/>
                </a:ext>
              </a:extLst>
            </p:cNvPr>
            <p:cNvSpPr txBox="1"/>
            <p:nvPr/>
          </p:nvSpPr>
          <p:spPr bwMode="gray">
            <a:xfrm flipH="1">
              <a:off x="10032855"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55" name="Diamond 54">
              <a:extLst>
                <a:ext uri="{FF2B5EF4-FFF2-40B4-BE49-F238E27FC236}">
                  <a16:creationId xmlns:a16="http://schemas.microsoft.com/office/drawing/2014/main" id="{D43F624D-31A6-4628-9452-9BFDDA80511F}"/>
                </a:ext>
              </a:extLst>
            </p:cNvPr>
            <p:cNvSpPr/>
            <p:nvPr/>
          </p:nvSpPr>
          <p:spPr bwMode="gray">
            <a:xfrm flipH="1">
              <a:off x="9356693"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56" name="TextBox 55">
              <a:extLst>
                <a:ext uri="{FF2B5EF4-FFF2-40B4-BE49-F238E27FC236}">
                  <a16:creationId xmlns:a16="http://schemas.microsoft.com/office/drawing/2014/main" id="{86187ABD-433F-41D2-8458-4A594C9B8B44}"/>
                </a:ext>
              </a:extLst>
            </p:cNvPr>
            <p:cNvSpPr txBox="1"/>
            <p:nvPr/>
          </p:nvSpPr>
          <p:spPr bwMode="gray">
            <a:xfrm flipH="1">
              <a:off x="9118454"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57" name="Diamond 56">
              <a:extLst>
                <a:ext uri="{FF2B5EF4-FFF2-40B4-BE49-F238E27FC236}">
                  <a16:creationId xmlns:a16="http://schemas.microsoft.com/office/drawing/2014/main" id="{47150E9D-B4A1-4254-8690-66F54F329BC6}"/>
                </a:ext>
              </a:extLst>
            </p:cNvPr>
            <p:cNvSpPr/>
            <p:nvPr/>
          </p:nvSpPr>
          <p:spPr bwMode="gray">
            <a:xfrm flipH="1">
              <a:off x="8424548" y="395489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58" name="TextBox 57">
              <a:extLst>
                <a:ext uri="{FF2B5EF4-FFF2-40B4-BE49-F238E27FC236}">
                  <a16:creationId xmlns:a16="http://schemas.microsoft.com/office/drawing/2014/main" id="{0F0D1D9A-59D9-4981-AA74-DC3943421EA4}"/>
                </a:ext>
              </a:extLst>
            </p:cNvPr>
            <p:cNvSpPr txBox="1"/>
            <p:nvPr/>
          </p:nvSpPr>
          <p:spPr bwMode="gray">
            <a:xfrm flipH="1">
              <a:off x="8186309" y="4448392"/>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useBgFill="1">
          <p:nvSpPr>
            <p:cNvPr id="70" name="Rectangle 69">
              <a:extLst>
                <a:ext uri="{FF2B5EF4-FFF2-40B4-BE49-F238E27FC236}">
                  <a16:creationId xmlns:a16="http://schemas.microsoft.com/office/drawing/2014/main" id="{D285DEC5-2A7B-44C3-B19F-44789CBD2257}"/>
                </a:ext>
              </a:extLst>
            </p:cNvPr>
            <p:cNvSpPr/>
            <p:nvPr/>
          </p:nvSpPr>
          <p:spPr bwMode="gray">
            <a:xfrm flipH="1" flipV="1">
              <a:off x="12191721" y="3666254"/>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 name="Group 5">
            <a:extLst>
              <a:ext uri="{FF2B5EF4-FFF2-40B4-BE49-F238E27FC236}">
                <a16:creationId xmlns:a16="http://schemas.microsoft.com/office/drawing/2014/main" id="{08F071DF-4C27-4D36-814B-A05354B84E22}"/>
              </a:ext>
            </a:extLst>
          </p:cNvPr>
          <p:cNvGrpSpPr/>
          <p:nvPr/>
        </p:nvGrpSpPr>
        <p:grpSpPr>
          <a:xfrm>
            <a:off x="8411279" y="2291811"/>
            <a:ext cx="4266964" cy="1143000"/>
            <a:chOff x="8411279" y="2291811"/>
            <a:chExt cx="4266964" cy="1143000"/>
          </a:xfrm>
        </p:grpSpPr>
        <p:sp>
          <p:nvSpPr>
            <p:cNvPr id="65" name="Freeform: Shape 64">
              <a:extLst>
                <a:ext uri="{FF2B5EF4-FFF2-40B4-BE49-F238E27FC236}">
                  <a16:creationId xmlns:a16="http://schemas.microsoft.com/office/drawing/2014/main" id="{B1882BBC-DF8C-495C-91C6-42105D54B479}"/>
                </a:ext>
              </a:extLst>
            </p:cNvPr>
            <p:cNvSpPr/>
            <p:nvPr>
              <p:custDataLst>
                <p:tags r:id="rId2"/>
              </p:custDataLst>
            </p:nvPr>
          </p:nvSpPr>
          <p:spPr bwMode="gray">
            <a:xfrm flipH="1" flipV="1">
              <a:off x="8411279" y="2976885"/>
              <a:ext cx="3777550" cy="457926"/>
            </a:xfrm>
            <a:custGeom>
              <a:avLst/>
              <a:gdLst>
                <a:gd name="connsiteX0" fmla="*/ 3319624 w 3777550"/>
                <a:gd name="connsiteY0" fmla="*/ 457926 h 457926"/>
                <a:gd name="connsiteX1" fmla="*/ 0 w 3777550"/>
                <a:gd name="connsiteY1" fmla="*/ 457926 h 457926"/>
                <a:gd name="connsiteX2" fmla="*/ 0 w 3777550"/>
                <a:gd name="connsiteY2" fmla="*/ 0 h 457926"/>
                <a:gd name="connsiteX3" fmla="*/ 3777550 w 3777550"/>
                <a:gd name="connsiteY3" fmla="*/ 0 h 457926"/>
              </a:gdLst>
              <a:ahLst/>
              <a:cxnLst>
                <a:cxn ang="0">
                  <a:pos x="connsiteX0" y="connsiteY0"/>
                </a:cxn>
                <a:cxn ang="0">
                  <a:pos x="connsiteX1" y="connsiteY1"/>
                </a:cxn>
                <a:cxn ang="0">
                  <a:pos x="connsiteX2" y="connsiteY2"/>
                </a:cxn>
                <a:cxn ang="0">
                  <a:pos x="connsiteX3" y="connsiteY3"/>
                </a:cxn>
              </a:cxnLst>
              <a:rect l="l" t="t" r="r" b="b"/>
              <a:pathLst>
                <a:path w="3777550" h="457926">
                  <a:moveTo>
                    <a:pt x="3319624" y="457926"/>
                  </a:moveTo>
                  <a:lnTo>
                    <a:pt x="0" y="457926"/>
                  </a:lnTo>
                  <a:lnTo>
                    <a:pt x="0" y="0"/>
                  </a:lnTo>
                  <a:lnTo>
                    <a:pt x="3777550"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76" name="Diamond 75">
              <a:extLst>
                <a:ext uri="{FF2B5EF4-FFF2-40B4-BE49-F238E27FC236}">
                  <a16:creationId xmlns:a16="http://schemas.microsoft.com/office/drawing/2014/main" id="{3889E5C2-1485-438A-A29D-702E4205A59C}"/>
                </a:ext>
              </a:extLst>
            </p:cNvPr>
            <p:cNvSpPr/>
            <p:nvPr/>
          </p:nvSpPr>
          <p:spPr bwMode="gray">
            <a:xfrm flipH="1">
              <a:off x="11185494" y="2576215"/>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77" name="TextBox 76">
              <a:extLst>
                <a:ext uri="{FF2B5EF4-FFF2-40B4-BE49-F238E27FC236}">
                  <a16:creationId xmlns:a16="http://schemas.microsoft.com/office/drawing/2014/main" id="{19A78306-9037-4655-A0FE-8DCF462E39CA}"/>
                </a:ext>
              </a:extLst>
            </p:cNvPr>
            <p:cNvSpPr txBox="1"/>
            <p:nvPr/>
          </p:nvSpPr>
          <p:spPr bwMode="gray">
            <a:xfrm flipH="1">
              <a:off x="10947255"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78" name="Diamond 77">
              <a:extLst>
                <a:ext uri="{FF2B5EF4-FFF2-40B4-BE49-F238E27FC236}">
                  <a16:creationId xmlns:a16="http://schemas.microsoft.com/office/drawing/2014/main" id="{133B3CBA-2419-456C-ADED-F99B6F6EA05F}"/>
                </a:ext>
              </a:extLst>
            </p:cNvPr>
            <p:cNvSpPr/>
            <p:nvPr/>
          </p:nvSpPr>
          <p:spPr bwMode="gray">
            <a:xfrm flipH="1">
              <a:off x="10271094" y="2576215"/>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79" name="TextBox 78">
              <a:extLst>
                <a:ext uri="{FF2B5EF4-FFF2-40B4-BE49-F238E27FC236}">
                  <a16:creationId xmlns:a16="http://schemas.microsoft.com/office/drawing/2014/main" id="{AF00E435-7056-4D1B-9F5E-934A987FE5E2}"/>
                </a:ext>
              </a:extLst>
            </p:cNvPr>
            <p:cNvSpPr txBox="1"/>
            <p:nvPr/>
          </p:nvSpPr>
          <p:spPr bwMode="gray">
            <a:xfrm flipH="1">
              <a:off x="10032855"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80" name="Diamond 79">
              <a:extLst>
                <a:ext uri="{FF2B5EF4-FFF2-40B4-BE49-F238E27FC236}">
                  <a16:creationId xmlns:a16="http://schemas.microsoft.com/office/drawing/2014/main" id="{FBC1AEE9-5A42-4EF8-982B-3FBF664E4AE4}"/>
                </a:ext>
              </a:extLst>
            </p:cNvPr>
            <p:cNvSpPr/>
            <p:nvPr/>
          </p:nvSpPr>
          <p:spPr bwMode="gray">
            <a:xfrm flipH="1">
              <a:off x="9356693" y="2576215"/>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81" name="TextBox 80">
              <a:extLst>
                <a:ext uri="{FF2B5EF4-FFF2-40B4-BE49-F238E27FC236}">
                  <a16:creationId xmlns:a16="http://schemas.microsoft.com/office/drawing/2014/main" id="{FDCDFDCB-2E62-424E-8001-B839F07D2C8B}"/>
                </a:ext>
              </a:extLst>
            </p:cNvPr>
            <p:cNvSpPr txBox="1"/>
            <p:nvPr/>
          </p:nvSpPr>
          <p:spPr bwMode="gray">
            <a:xfrm flipH="1">
              <a:off x="9118454" y="3073755"/>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endParaRPr lang="en-US" sz="800" dirty="0">
                <a:solidFill>
                  <a:schemeClr val="tx2"/>
                </a:solidFill>
              </a:endParaRPr>
            </a:p>
          </p:txBody>
        </p:sp>
        <p:sp useBgFill="1">
          <p:nvSpPr>
            <p:cNvPr id="82" name="Rectangle 81">
              <a:extLst>
                <a:ext uri="{FF2B5EF4-FFF2-40B4-BE49-F238E27FC236}">
                  <a16:creationId xmlns:a16="http://schemas.microsoft.com/office/drawing/2014/main" id="{20DA1A68-25F9-4D84-82BC-881B01A6E801}"/>
                </a:ext>
              </a:extLst>
            </p:cNvPr>
            <p:cNvSpPr/>
            <p:nvPr/>
          </p:nvSpPr>
          <p:spPr bwMode="gray">
            <a:xfrm flipH="1" flipV="1">
              <a:off x="12191721" y="2291811"/>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8" name="Group 7">
            <a:extLst>
              <a:ext uri="{FF2B5EF4-FFF2-40B4-BE49-F238E27FC236}">
                <a16:creationId xmlns:a16="http://schemas.microsoft.com/office/drawing/2014/main" id="{4D5C0219-7C7B-4C55-B528-6C5B5A62BA36}"/>
              </a:ext>
            </a:extLst>
          </p:cNvPr>
          <p:cNvGrpSpPr/>
          <p:nvPr/>
        </p:nvGrpSpPr>
        <p:grpSpPr>
          <a:xfrm>
            <a:off x="6582479" y="5029815"/>
            <a:ext cx="6095764" cy="1143000"/>
            <a:chOff x="6582479" y="5029815"/>
            <a:chExt cx="6095764" cy="1143000"/>
          </a:xfrm>
        </p:grpSpPr>
        <p:sp>
          <p:nvSpPr>
            <p:cNvPr id="73" name="Freeform: Shape 72">
              <a:extLst>
                <a:ext uri="{FF2B5EF4-FFF2-40B4-BE49-F238E27FC236}">
                  <a16:creationId xmlns:a16="http://schemas.microsoft.com/office/drawing/2014/main" id="{B0ED8E8B-C844-4377-953F-CB7A4E967FF8}"/>
                </a:ext>
              </a:extLst>
            </p:cNvPr>
            <p:cNvSpPr/>
            <p:nvPr>
              <p:custDataLst>
                <p:tags r:id="rId1"/>
              </p:custDataLst>
            </p:nvPr>
          </p:nvSpPr>
          <p:spPr bwMode="gray">
            <a:xfrm flipH="1" flipV="1">
              <a:off x="6582479" y="5714889"/>
              <a:ext cx="5606346" cy="457926"/>
            </a:xfrm>
            <a:custGeom>
              <a:avLst/>
              <a:gdLst>
                <a:gd name="connsiteX0" fmla="*/ 5148420 w 5606346"/>
                <a:gd name="connsiteY0" fmla="*/ 457926 h 457926"/>
                <a:gd name="connsiteX1" fmla="*/ 0 w 5606346"/>
                <a:gd name="connsiteY1" fmla="*/ 457926 h 457926"/>
                <a:gd name="connsiteX2" fmla="*/ 0 w 5606346"/>
                <a:gd name="connsiteY2" fmla="*/ 0 h 457926"/>
                <a:gd name="connsiteX3" fmla="*/ 5606346 w 5606346"/>
                <a:gd name="connsiteY3" fmla="*/ 0 h 457926"/>
              </a:gdLst>
              <a:ahLst/>
              <a:cxnLst>
                <a:cxn ang="0">
                  <a:pos x="connsiteX0" y="connsiteY0"/>
                </a:cxn>
                <a:cxn ang="0">
                  <a:pos x="connsiteX1" y="connsiteY1"/>
                </a:cxn>
                <a:cxn ang="0">
                  <a:pos x="connsiteX2" y="connsiteY2"/>
                </a:cxn>
                <a:cxn ang="0">
                  <a:pos x="connsiteX3" y="connsiteY3"/>
                </a:cxn>
              </a:cxnLst>
              <a:rect l="l" t="t" r="r" b="b"/>
              <a:pathLst>
                <a:path w="5606346" h="457926">
                  <a:moveTo>
                    <a:pt x="5148420" y="457926"/>
                  </a:moveTo>
                  <a:lnTo>
                    <a:pt x="0" y="457926"/>
                  </a:lnTo>
                  <a:lnTo>
                    <a:pt x="0" y="0"/>
                  </a:lnTo>
                  <a:lnTo>
                    <a:pt x="5606346" y="0"/>
                  </a:ln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0" tIns="45720" rIns="457200" bIns="45720" numCol="1" spcCol="0" rtlCol="0" fromWordArt="0" anchor="ctr" anchorCtr="0" forceAA="0" compatLnSpc="1">
              <a:prstTxWarp prst="textNoShape">
                <a:avLst/>
              </a:prstTxWarp>
              <a:noAutofit/>
            </a:bodyPr>
            <a:lstStyle/>
            <a:p>
              <a:endParaRPr lang="en-US" sz="1600" dirty="0">
                <a:solidFill>
                  <a:schemeClr val="accent1"/>
                </a:solidFill>
              </a:endParaRPr>
            </a:p>
          </p:txBody>
        </p:sp>
        <p:sp>
          <p:nvSpPr>
            <p:cNvPr id="38" name="Diamond 37">
              <a:extLst>
                <a:ext uri="{FF2B5EF4-FFF2-40B4-BE49-F238E27FC236}">
                  <a16:creationId xmlns:a16="http://schemas.microsoft.com/office/drawing/2014/main" id="{0A39A064-3369-484C-AFC7-4514911D5D60}"/>
                </a:ext>
              </a:extLst>
            </p:cNvPr>
            <p:cNvSpPr/>
            <p:nvPr/>
          </p:nvSpPr>
          <p:spPr bwMode="gray">
            <a:xfrm flipH="1">
              <a:off x="11185494"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05</a:t>
              </a:r>
            </a:p>
          </p:txBody>
        </p:sp>
        <p:sp>
          <p:nvSpPr>
            <p:cNvPr id="39" name="TextBox 38">
              <a:extLst>
                <a:ext uri="{FF2B5EF4-FFF2-40B4-BE49-F238E27FC236}">
                  <a16:creationId xmlns:a16="http://schemas.microsoft.com/office/drawing/2014/main" id="{DCBBD4D8-EAD4-486C-AA44-55469391D74A}"/>
                </a:ext>
              </a:extLst>
            </p:cNvPr>
            <p:cNvSpPr txBox="1"/>
            <p:nvPr/>
          </p:nvSpPr>
          <p:spPr bwMode="gray">
            <a:xfrm flipH="1">
              <a:off x="10947255"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0" name="Diamond 39">
              <a:extLst>
                <a:ext uri="{FF2B5EF4-FFF2-40B4-BE49-F238E27FC236}">
                  <a16:creationId xmlns:a16="http://schemas.microsoft.com/office/drawing/2014/main" id="{64B23299-E410-4B1C-AC76-EF0BC2B0DFE4}"/>
                </a:ext>
              </a:extLst>
            </p:cNvPr>
            <p:cNvSpPr/>
            <p:nvPr/>
          </p:nvSpPr>
          <p:spPr bwMode="gray">
            <a:xfrm flipH="1">
              <a:off x="10271094" y="5318452"/>
              <a:ext cx="346482" cy="346482"/>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04</a:t>
              </a:r>
            </a:p>
          </p:txBody>
        </p:sp>
        <p:sp>
          <p:nvSpPr>
            <p:cNvPr id="41" name="TextBox 40">
              <a:extLst>
                <a:ext uri="{FF2B5EF4-FFF2-40B4-BE49-F238E27FC236}">
                  <a16:creationId xmlns:a16="http://schemas.microsoft.com/office/drawing/2014/main" id="{7D8BB93E-D4B7-4DF2-BB81-C93D86F7937D}"/>
                </a:ext>
              </a:extLst>
            </p:cNvPr>
            <p:cNvSpPr txBox="1"/>
            <p:nvPr/>
          </p:nvSpPr>
          <p:spPr bwMode="gray">
            <a:xfrm flipH="1">
              <a:off x="10032855"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accent1"/>
                  </a:solidFill>
                  <a:ea typeface="Verdana" panose="020B0604030504040204" pitchFamily="34" charset="0"/>
                  <a:cs typeface="Verdana" panose="020B0604030504040204" pitchFamily="34" charset="0"/>
                </a:rPr>
                <a:t>Short Text</a:t>
              </a:r>
              <a:br>
                <a:rPr lang="en-US" sz="800" dirty="0">
                  <a:solidFill>
                    <a:schemeClr val="accent1"/>
                  </a:solidFill>
                  <a:ea typeface="Verdana" panose="020B0604030504040204" pitchFamily="34" charset="0"/>
                  <a:cs typeface="Verdana" panose="020B0604030504040204" pitchFamily="34" charset="0"/>
                </a:rPr>
              </a:br>
              <a:r>
                <a:rPr lang="en-US" sz="800" dirty="0">
                  <a:solidFill>
                    <a:schemeClr val="accent1"/>
                  </a:solidFill>
                  <a:ea typeface="Verdana" panose="020B0604030504040204" pitchFamily="34" charset="0"/>
                  <a:cs typeface="Verdana" panose="020B0604030504040204" pitchFamily="34" charset="0"/>
                </a:rPr>
                <a:t>Max 2 lines</a:t>
              </a:r>
              <a:endParaRPr lang="en-US" sz="800" dirty="0">
                <a:solidFill>
                  <a:schemeClr val="accent1"/>
                </a:solidFill>
              </a:endParaRPr>
            </a:p>
          </p:txBody>
        </p:sp>
        <p:sp>
          <p:nvSpPr>
            <p:cNvPr id="42" name="Diamond 41">
              <a:extLst>
                <a:ext uri="{FF2B5EF4-FFF2-40B4-BE49-F238E27FC236}">
                  <a16:creationId xmlns:a16="http://schemas.microsoft.com/office/drawing/2014/main" id="{7E81EF61-22FE-4DE4-87A7-C52F5E21C5AA}"/>
                </a:ext>
              </a:extLst>
            </p:cNvPr>
            <p:cNvSpPr/>
            <p:nvPr/>
          </p:nvSpPr>
          <p:spPr bwMode="gray">
            <a:xfrm flipH="1">
              <a:off x="9356693"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03</a:t>
              </a:r>
            </a:p>
          </p:txBody>
        </p:sp>
        <p:sp>
          <p:nvSpPr>
            <p:cNvPr id="43" name="TextBox 42">
              <a:extLst>
                <a:ext uri="{FF2B5EF4-FFF2-40B4-BE49-F238E27FC236}">
                  <a16:creationId xmlns:a16="http://schemas.microsoft.com/office/drawing/2014/main" id="{9DAA401A-0C2F-4059-B25F-529FC5252F84}"/>
                </a:ext>
              </a:extLst>
            </p:cNvPr>
            <p:cNvSpPr txBox="1"/>
            <p:nvPr/>
          </p:nvSpPr>
          <p:spPr bwMode="gray">
            <a:xfrm flipH="1">
              <a:off x="9118454"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4" name="Diamond 43">
              <a:extLst>
                <a:ext uri="{FF2B5EF4-FFF2-40B4-BE49-F238E27FC236}">
                  <a16:creationId xmlns:a16="http://schemas.microsoft.com/office/drawing/2014/main" id="{8F325B13-0F05-4D77-8EAF-88FB58AEB051}"/>
                </a:ext>
              </a:extLst>
            </p:cNvPr>
            <p:cNvSpPr/>
            <p:nvPr/>
          </p:nvSpPr>
          <p:spPr bwMode="gray">
            <a:xfrm flipH="1">
              <a:off x="7510147"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01</a:t>
              </a:r>
            </a:p>
          </p:txBody>
        </p:sp>
        <p:sp>
          <p:nvSpPr>
            <p:cNvPr id="45" name="TextBox 44">
              <a:extLst>
                <a:ext uri="{FF2B5EF4-FFF2-40B4-BE49-F238E27FC236}">
                  <a16:creationId xmlns:a16="http://schemas.microsoft.com/office/drawing/2014/main" id="{721A8F4F-9A30-4F6D-BD87-E6EC8AF1DD2E}"/>
                </a:ext>
              </a:extLst>
            </p:cNvPr>
            <p:cNvSpPr txBox="1"/>
            <p:nvPr/>
          </p:nvSpPr>
          <p:spPr bwMode="gray">
            <a:xfrm flipH="1">
              <a:off x="7271908"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p:nvSpPr>
            <p:cNvPr id="46" name="Diamond 45">
              <a:extLst>
                <a:ext uri="{FF2B5EF4-FFF2-40B4-BE49-F238E27FC236}">
                  <a16:creationId xmlns:a16="http://schemas.microsoft.com/office/drawing/2014/main" id="{05F6C3DA-EB53-4226-AA18-614728915E80}"/>
                </a:ext>
              </a:extLst>
            </p:cNvPr>
            <p:cNvSpPr/>
            <p:nvPr/>
          </p:nvSpPr>
          <p:spPr bwMode="gray">
            <a:xfrm flipH="1">
              <a:off x="8424548" y="5318452"/>
              <a:ext cx="346482" cy="346482"/>
            </a:xfrm>
            <a:prstGeom prst="diamond">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900" dirty="0"/>
                <a:t>02</a:t>
              </a:r>
            </a:p>
          </p:txBody>
        </p:sp>
        <p:sp>
          <p:nvSpPr>
            <p:cNvPr id="47" name="TextBox 46">
              <a:extLst>
                <a:ext uri="{FF2B5EF4-FFF2-40B4-BE49-F238E27FC236}">
                  <a16:creationId xmlns:a16="http://schemas.microsoft.com/office/drawing/2014/main" id="{84CB3334-6DA5-4111-A07F-D726F4CFF833}"/>
                </a:ext>
              </a:extLst>
            </p:cNvPr>
            <p:cNvSpPr txBox="1"/>
            <p:nvPr/>
          </p:nvSpPr>
          <p:spPr bwMode="gray">
            <a:xfrm flipH="1">
              <a:off x="8186309" y="5811759"/>
              <a:ext cx="822959" cy="289560"/>
            </a:xfrm>
            <a:prstGeom prst="rect">
              <a:avLst/>
            </a:prstGeom>
            <a:noFill/>
          </p:spPr>
          <p:txBody>
            <a:bodyPr wrap="none" lIns="0" tIns="0" rIns="0" bIns="0" rtlCol="0" anchor="ctr">
              <a:noAutofit/>
            </a:bodyPr>
            <a:lstStyle/>
            <a:p>
              <a:pPr algn="ctr">
                <a:lnSpc>
                  <a:spcPct val="90000"/>
                </a:lnSpc>
              </a:pPr>
              <a:r>
                <a:rPr lang="en-US" sz="800" dirty="0">
                  <a:solidFill>
                    <a:schemeClr val="tx2"/>
                  </a:solidFill>
                  <a:ea typeface="Verdana" panose="020B0604030504040204" pitchFamily="34" charset="0"/>
                  <a:cs typeface="Verdana" panose="020B0604030504040204" pitchFamily="34" charset="0"/>
                </a:rPr>
                <a:t>Short Text</a:t>
              </a:r>
              <a:br>
                <a:rPr lang="en-US" sz="800" dirty="0">
                  <a:solidFill>
                    <a:schemeClr val="tx2"/>
                  </a:solidFill>
                  <a:ea typeface="Verdana" panose="020B0604030504040204" pitchFamily="34" charset="0"/>
                  <a:cs typeface="Verdana" panose="020B0604030504040204" pitchFamily="34" charset="0"/>
                </a:rPr>
              </a:br>
              <a:r>
                <a:rPr lang="en-US" sz="800" dirty="0">
                  <a:solidFill>
                    <a:schemeClr val="tx2"/>
                  </a:solidFill>
                  <a:ea typeface="Verdana" panose="020B0604030504040204" pitchFamily="34" charset="0"/>
                  <a:cs typeface="Verdana" panose="020B0604030504040204" pitchFamily="34" charset="0"/>
                </a:rPr>
                <a:t>Max 2 lines</a:t>
              </a:r>
            </a:p>
          </p:txBody>
        </p:sp>
        <p:sp useBgFill="1">
          <p:nvSpPr>
            <p:cNvPr id="83" name="Rectangle 82">
              <a:extLst>
                <a:ext uri="{FF2B5EF4-FFF2-40B4-BE49-F238E27FC236}">
                  <a16:creationId xmlns:a16="http://schemas.microsoft.com/office/drawing/2014/main" id="{51ED2DAB-2F5F-4BFA-85A1-6CC10E72C5CE}"/>
                </a:ext>
              </a:extLst>
            </p:cNvPr>
            <p:cNvSpPr/>
            <p:nvPr/>
          </p:nvSpPr>
          <p:spPr bwMode="gray">
            <a:xfrm flipH="1" flipV="1">
              <a:off x="12191721" y="5029815"/>
              <a:ext cx="486522" cy="1143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93" name="Rectangle 92">
            <a:extLst>
              <a:ext uri="{FF2B5EF4-FFF2-40B4-BE49-F238E27FC236}">
                <a16:creationId xmlns:a16="http://schemas.microsoft.com/office/drawing/2014/main" id="{66EE2F43-9D5E-422C-A88C-A931ED140766}"/>
              </a:ext>
            </a:extLst>
          </p:cNvPr>
          <p:cNvSpPr/>
          <p:nvPr/>
        </p:nvSpPr>
        <p:spPr>
          <a:xfrm>
            <a:off x="7380718" y="1593886"/>
            <a:ext cx="127502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Breadcrumbs</a:t>
            </a:r>
          </a:p>
        </p:txBody>
      </p:sp>
      <p:cxnSp>
        <p:nvCxnSpPr>
          <p:cNvPr id="94" name="Straight Connector 93">
            <a:extLst>
              <a:ext uri="{FF2B5EF4-FFF2-40B4-BE49-F238E27FC236}">
                <a16:creationId xmlns:a16="http://schemas.microsoft.com/office/drawing/2014/main" id="{F9B99843-FC73-4CD9-9115-4536362A9130}"/>
              </a:ext>
            </a:extLst>
          </p:cNvPr>
          <p:cNvCxnSpPr>
            <a:cxnSpLocks/>
          </p:cNvCxnSpPr>
          <p:nvPr/>
        </p:nvCxnSpPr>
        <p:spPr>
          <a:xfrm>
            <a:off x="7382141" y="1846741"/>
            <a:ext cx="480668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Content Placeholder 2">
            <a:extLst>
              <a:ext uri="{FF2B5EF4-FFF2-40B4-BE49-F238E27FC236}">
                <a16:creationId xmlns:a16="http://schemas.microsoft.com/office/drawing/2014/main" id="{3A2F5525-BB44-4FCE-9240-EA36ECE0209C}"/>
              </a:ext>
            </a:extLst>
          </p:cNvPr>
          <p:cNvSpPr txBox="1">
            <a:spLocks/>
          </p:cNvSpPr>
          <p:nvPr/>
        </p:nvSpPr>
        <p:spPr>
          <a:xfrm>
            <a:off x="616502" y="1600201"/>
            <a:ext cx="3422098"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A breadcrumb is an optional series of small visuals that helps your audience navigate sections of dense content.</a:t>
            </a:r>
          </a:p>
          <a:p>
            <a:pPr>
              <a:lnSpc>
                <a:spcPct val="100000"/>
              </a:lnSpc>
              <a:spcBef>
                <a:spcPts val="600"/>
              </a:spcBef>
              <a:spcAft>
                <a:spcPts val="600"/>
              </a:spcAft>
            </a:pPr>
            <a:r>
              <a:rPr lang="en-US" sz="1200" dirty="0"/>
              <a:t>Only use short text that fits in the provided box. Abbreviations are encouraged. Do not alter the gray colors, and only use blue or green to highlight your current section.</a:t>
            </a:r>
          </a:p>
          <a:p>
            <a:pPr>
              <a:lnSpc>
                <a:spcPct val="100000"/>
              </a:lnSpc>
              <a:spcBef>
                <a:spcPts val="600"/>
              </a:spcBef>
              <a:spcAft>
                <a:spcPts val="600"/>
              </a:spcAft>
            </a:pPr>
            <a:r>
              <a:rPr lang="en-US" sz="1200" b="1" dirty="0">
                <a:solidFill>
                  <a:schemeClr val="accent1"/>
                </a:solidFill>
              </a:rPr>
              <a:t>These flags are grouped with an additional shape to aid in consistent alignment on the slide every time.</a:t>
            </a:r>
          </a:p>
          <a:p>
            <a:pPr>
              <a:lnSpc>
                <a:spcPct val="100000"/>
              </a:lnSpc>
              <a:spcBef>
                <a:spcPts val="0"/>
              </a:spcBef>
              <a:spcAft>
                <a:spcPts val="600"/>
              </a:spcAft>
            </a:pPr>
            <a:r>
              <a:rPr lang="en-US" sz="1200" dirty="0"/>
              <a:t>1. Copy and paste a flag from the right </a:t>
            </a:r>
            <a:br>
              <a:rPr lang="en-US" sz="1200" dirty="0"/>
            </a:br>
            <a:r>
              <a:rPr lang="en-US" sz="1200" dirty="0"/>
              <a:t>to your slide</a:t>
            </a:r>
          </a:p>
          <a:p>
            <a:pPr lvl="1">
              <a:lnSpc>
                <a:spcPct val="100000"/>
              </a:lnSpc>
              <a:spcBef>
                <a:spcPts val="0"/>
              </a:spcBef>
              <a:spcAft>
                <a:spcPts val="600"/>
              </a:spcAft>
              <a:buFont typeface="Arial" panose="020B0604020202020204" pitchFamily="34" charset="0"/>
              <a:buChar char="•"/>
            </a:pPr>
            <a:r>
              <a:rPr lang="en-US" sz="1050" dirty="0"/>
              <a:t>You will see a white box attached to the flag (a grouped object) that will help you align it to the correct place on the slide</a:t>
            </a:r>
          </a:p>
          <a:p>
            <a:pPr>
              <a:lnSpc>
                <a:spcPct val="100000"/>
              </a:lnSpc>
              <a:spcBef>
                <a:spcPts val="0"/>
              </a:spcBef>
              <a:spcAft>
                <a:spcPts val="600"/>
              </a:spcAft>
            </a:pPr>
            <a:r>
              <a:rPr lang="en-US" sz="1200" dirty="0"/>
              <a:t>2. Select the group</a:t>
            </a:r>
          </a:p>
          <a:p>
            <a:pPr>
              <a:lnSpc>
                <a:spcPct val="100000"/>
              </a:lnSpc>
              <a:spcBef>
                <a:spcPts val="0"/>
              </a:spcBef>
              <a:spcAft>
                <a:spcPts val="600"/>
              </a:spcAft>
            </a:pPr>
            <a:r>
              <a:rPr lang="en-US" sz="1200" dirty="0"/>
              <a:t>3. With the group selected, navigate to the “Format” tab</a:t>
            </a:r>
          </a:p>
          <a:p>
            <a:pPr>
              <a:lnSpc>
                <a:spcPct val="100000"/>
              </a:lnSpc>
              <a:spcBef>
                <a:spcPts val="0"/>
              </a:spcBef>
              <a:spcAft>
                <a:spcPts val="600"/>
              </a:spcAft>
            </a:pPr>
            <a:r>
              <a:rPr lang="en-US" sz="1200" dirty="0"/>
              <a:t>4. Open the “Align” dropdown menu</a:t>
            </a:r>
          </a:p>
          <a:p>
            <a:pPr>
              <a:lnSpc>
                <a:spcPct val="100000"/>
              </a:lnSpc>
              <a:spcBef>
                <a:spcPts val="0"/>
              </a:spcBef>
              <a:spcAft>
                <a:spcPts val="600"/>
              </a:spcAft>
            </a:pPr>
            <a:r>
              <a:rPr lang="en-US" sz="1200" dirty="0"/>
              <a:t>5. Then select “Align Top”</a:t>
            </a:r>
          </a:p>
          <a:p>
            <a:pPr>
              <a:lnSpc>
                <a:spcPct val="100000"/>
              </a:lnSpc>
              <a:spcBef>
                <a:spcPts val="600"/>
              </a:spcBef>
              <a:spcAft>
                <a:spcPts val="600"/>
              </a:spcAft>
            </a:pPr>
            <a:endParaRPr lang="en-US" sz="1200" dirty="0">
              <a:solidFill>
                <a:schemeClr val="tx1"/>
              </a:solidFill>
            </a:endParaRPr>
          </a:p>
        </p:txBody>
      </p:sp>
      <p:sp>
        <p:nvSpPr>
          <p:cNvPr id="67" name="Rectangle 66">
            <a:extLst>
              <a:ext uri="{FF2B5EF4-FFF2-40B4-BE49-F238E27FC236}">
                <a16:creationId xmlns:a16="http://schemas.microsoft.com/office/drawing/2014/main" id="{FC6F824E-FA20-4B0E-84C7-28DBB9564FF5}"/>
              </a:ext>
            </a:extLst>
          </p:cNvPr>
          <p:cNvSpPr/>
          <p:nvPr/>
        </p:nvSpPr>
        <p:spPr>
          <a:xfrm>
            <a:off x="4262481" y="1593886"/>
            <a:ext cx="87267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68" name="Straight Connector 67">
            <a:extLst>
              <a:ext uri="{FF2B5EF4-FFF2-40B4-BE49-F238E27FC236}">
                <a16:creationId xmlns:a16="http://schemas.microsoft.com/office/drawing/2014/main" id="{032A2C53-5142-456D-BBCB-609BBEA014E3}"/>
              </a:ext>
            </a:extLst>
          </p:cNvPr>
          <p:cNvCxnSpPr>
            <a:cxnSpLocks/>
          </p:cNvCxnSpPr>
          <p:nvPr/>
        </p:nvCxnSpPr>
        <p:spPr>
          <a:xfrm>
            <a:off x="4265614" y="1846741"/>
            <a:ext cx="27431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ACBABE40-7583-4469-B271-4EF1AC03A61A}"/>
              </a:ext>
            </a:extLst>
          </p:cNvPr>
          <p:cNvPicPr>
            <a:picLocks noChangeAspect="1"/>
          </p:cNvPicPr>
          <p:nvPr/>
        </p:nvPicPr>
        <p:blipFill rotWithShape="1">
          <a:blip r:embed="rId6"/>
          <a:srcRect l="19243" r="68802" b="89848"/>
          <a:stretch/>
        </p:blipFill>
        <p:spPr>
          <a:xfrm>
            <a:off x="4262481" y="1963673"/>
            <a:ext cx="2515474" cy="752929"/>
          </a:xfrm>
          <a:prstGeom prst="rect">
            <a:avLst/>
          </a:prstGeom>
        </p:spPr>
      </p:pic>
      <p:sp>
        <p:nvSpPr>
          <p:cNvPr id="61" name="Freeform: Shape 60">
            <a:extLst>
              <a:ext uri="{FF2B5EF4-FFF2-40B4-BE49-F238E27FC236}">
                <a16:creationId xmlns:a16="http://schemas.microsoft.com/office/drawing/2014/main" id="{86C52A81-E26E-40BE-97DA-E3975852AF6C}"/>
              </a:ext>
            </a:extLst>
          </p:cNvPr>
          <p:cNvSpPr/>
          <p:nvPr/>
        </p:nvSpPr>
        <p:spPr>
          <a:xfrm>
            <a:off x="4262481" y="1963673"/>
            <a:ext cx="2515473" cy="752929"/>
          </a:xfrm>
          <a:custGeom>
            <a:avLst/>
            <a:gdLst>
              <a:gd name="connsiteX0" fmla="*/ 2735994 w 3200399"/>
              <a:gd name="connsiteY0" fmla="*/ 363931 h 957940"/>
              <a:gd name="connsiteX1" fmla="*/ 2735994 w 3200399"/>
              <a:gd name="connsiteY1" fmla="*/ 550928 h 957940"/>
              <a:gd name="connsiteX2" fmla="*/ 3162786 w 3200399"/>
              <a:gd name="connsiteY2" fmla="*/ 550928 h 957940"/>
              <a:gd name="connsiteX3" fmla="*/ 3162786 w 3200399"/>
              <a:gd name="connsiteY3" fmla="*/ 363931 h 957940"/>
              <a:gd name="connsiteX4" fmla="*/ 59752 w 3200399"/>
              <a:gd name="connsiteY4" fmla="*/ 203063 h 957940"/>
              <a:gd name="connsiteX5" fmla="*/ 59752 w 3200399"/>
              <a:gd name="connsiteY5" fmla="*/ 390060 h 957940"/>
              <a:gd name="connsiteX6" fmla="*/ 419586 w 3200399"/>
              <a:gd name="connsiteY6" fmla="*/ 390060 h 957940"/>
              <a:gd name="connsiteX7" fmla="*/ 419586 w 3200399"/>
              <a:gd name="connsiteY7" fmla="*/ 203063 h 957940"/>
              <a:gd name="connsiteX8" fmla="*/ 0 w 3200399"/>
              <a:gd name="connsiteY8" fmla="*/ 0 h 957940"/>
              <a:gd name="connsiteX9" fmla="*/ 3200399 w 3200399"/>
              <a:gd name="connsiteY9" fmla="*/ 0 h 957940"/>
              <a:gd name="connsiteX10" fmla="*/ 3200399 w 3200399"/>
              <a:gd name="connsiteY10" fmla="*/ 957940 h 957940"/>
              <a:gd name="connsiteX11" fmla="*/ 0 w 3200399"/>
              <a:gd name="connsiteY11" fmla="*/ 957940 h 95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0399" h="957940">
                <a:moveTo>
                  <a:pt x="2735994" y="363931"/>
                </a:moveTo>
                <a:lnTo>
                  <a:pt x="2735994" y="550928"/>
                </a:lnTo>
                <a:lnTo>
                  <a:pt x="3162786" y="550928"/>
                </a:lnTo>
                <a:lnTo>
                  <a:pt x="3162786" y="363931"/>
                </a:lnTo>
                <a:close/>
                <a:moveTo>
                  <a:pt x="59752" y="203063"/>
                </a:moveTo>
                <a:lnTo>
                  <a:pt x="59752" y="390060"/>
                </a:lnTo>
                <a:lnTo>
                  <a:pt x="419586" y="390060"/>
                </a:lnTo>
                <a:lnTo>
                  <a:pt x="419586" y="203063"/>
                </a:lnTo>
                <a:close/>
                <a:moveTo>
                  <a:pt x="0" y="0"/>
                </a:moveTo>
                <a:lnTo>
                  <a:pt x="3200399" y="0"/>
                </a:lnTo>
                <a:lnTo>
                  <a:pt x="3200399" y="957940"/>
                </a:lnTo>
                <a:lnTo>
                  <a:pt x="0" y="957940"/>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ysClr val="windowText" lastClr="000000"/>
              </a:solidFill>
            </a:endParaRPr>
          </a:p>
        </p:txBody>
      </p:sp>
      <p:grpSp>
        <p:nvGrpSpPr>
          <p:cNvPr id="62" name="Group 61">
            <a:extLst>
              <a:ext uri="{FF2B5EF4-FFF2-40B4-BE49-F238E27FC236}">
                <a16:creationId xmlns:a16="http://schemas.microsoft.com/office/drawing/2014/main" id="{DF03239D-58A9-4D2B-8356-5696A5C1DA67}"/>
              </a:ext>
            </a:extLst>
          </p:cNvPr>
          <p:cNvGrpSpPr/>
          <p:nvPr/>
        </p:nvGrpSpPr>
        <p:grpSpPr>
          <a:xfrm>
            <a:off x="6416515" y="2404723"/>
            <a:ext cx="786926" cy="1161867"/>
            <a:chOff x="6954173" y="2509573"/>
            <a:chExt cx="1335631" cy="1972011"/>
          </a:xfrm>
        </p:grpSpPr>
        <p:pic>
          <p:nvPicPr>
            <p:cNvPr id="63" name="Picture 62">
              <a:extLst>
                <a:ext uri="{FF2B5EF4-FFF2-40B4-BE49-F238E27FC236}">
                  <a16:creationId xmlns:a16="http://schemas.microsoft.com/office/drawing/2014/main" id="{099A148A-81F8-4289-9BA2-F1C716E64D6B}"/>
                </a:ext>
              </a:extLst>
            </p:cNvPr>
            <p:cNvPicPr>
              <a:picLocks noChangeAspect="1"/>
            </p:cNvPicPr>
            <p:nvPr/>
          </p:nvPicPr>
          <p:blipFill rotWithShape="1">
            <a:blip r:embed="rId7"/>
            <a:srcRect l="29579" t="5659" r="67235" b="80575"/>
            <a:stretch/>
          </p:blipFill>
          <p:spPr>
            <a:xfrm>
              <a:off x="7008095" y="2519764"/>
              <a:ext cx="1281707" cy="1951630"/>
            </a:xfrm>
            <a:prstGeom prst="rect">
              <a:avLst/>
            </a:prstGeom>
            <a:ln>
              <a:solidFill>
                <a:schemeClr val="bg2"/>
              </a:solidFill>
            </a:ln>
          </p:spPr>
        </p:pic>
        <p:sp>
          <p:nvSpPr>
            <p:cNvPr id="64" name="Rectangle 63">
              <a:extLst>
                <a:ext uri="{FF2B5EF4-FFF2-40B4-BE49-F238E27FC236}">
                  <a16:creationId xmlns:a16="http://schemas.microsoft.com/office/drawing/2014/main" id="{1C64C331-13AB-47B5-B0E2-FCCC46608011}"/>
                </a:ext>
              </a:extLst>
            </p:cNvPr>
            <p:cNvSpPr/>
            <p:nvPr/>
          </p:nvSpPr>
          <p:spPr>
            <a:xfrm>
              <a:off x="6989853" y="2509573"/>
              <a:ext cx="1299949" cy="579254"/>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66" name="Rectangle 65">
              <a:extLst>
                <a:ext uri="{FF2B5EF4-FFF2-40B4-BE49-F238E27FC236}">
                  <a16:creationId xmlns:a16="http://schemas.microsoft.com/office/drawing/2014/main" id="{D3C9F00E-DE5E-4372-8409-5BEF32717135}"/>
                </a:ext>
              </a:extLst>
            </p:cNvPr>
            <p:cNvSpPr/>
            <p:nvPr/>
          </p:nvSpPr>
          <p:spPr>
            <a:xfrm>
              <a:off x="6992501" y="3294902"/>
              <a:ext cx="1297303" cy="1186682"/>
            </a:xfrm>
            <a:prstGeom prst="rect">
              <a:avLst/>
            </a:pr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bg1"/>
                </a:solidFill>
              </a:endParaRPr>
            </a:p>
          </p:txBody>
        </p:sp>
        <p:sp>
          <p:nvSpPr>
            <p:cNvPr id="69" name="Rounded Rectangle 67">
              <a:extLst>
                <a:ext uri="{FF2B5EF4-FFF2-40B4-BE49-F238E27FC236}">
                  <a16:creationId xmlns:a16="http://schemas.microsoft.com/office/drawing/2014/main" id="{EA55F5DA-C793-429B-8630-6F53AFAA4E02}"/>
                </a:ext>
              </a:extLst>
            </p:cNvPr>
            <p:cNvSpPr/>
            <p:nvPr/>
          </p:nvSpPr>
          <p:spPr bwMode="auto">
            <a:xfrm>
              <a:off x="6954173" y="3089237"/>
              <a:ext cx="1327007" cy="238878"/>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Rounded Rectangle 67">
            <a:extLst>
              <a:ext uri="{FF2B5EF4-FFF2-40B4-BE49-F238E27FC236}">
                <a16:creationId xmlns:a16="http://schemas.microsoft.com/office/drawing/2014/main" id="{82B4FF73-A444-4E42-8C74-73847B6B7B08}"/>
              </a:ext>
            </a:extLst>
          </p:cNvPr>
          <p:cNvSpPr/>
          <p:nvPr/>
        </p:nvSpPr>
        <p:spPr bwMode="auto">
          <a:xfrm>
            <a:off x="6416514" y="2252026"/>
            <a:ext cx="333208" cy="144670"/>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ounded Rectangle 67">
            <a:extLst>
              <a:ext uri="{FF2B5EF4-FFF2-40B4-BE49-F238E27FC236}">
                <a16:creationId xmlns:a16="http://schemas.microsoft.com/office/drawing/2014/main" id="{E737CC53-70EE-40B8-887F-990B70CC3DE9}"/>
              </a:ext>
            </a:extLst>
          </p:cNvPr>
          <p:cNvSpPr/>
          <p:nvPr/>
        </p:nvSpPr>
        <p:spPr bwMode="auto">
          <a:xfrm>
            <a:off x="4301403" y="2124030"/>
            <a:ext cx="296191" cy="144670"/>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6D24D34-8258-4DC1-973F-FF3B12F202EA}"/>
              </a:ext>
            </a:extLst>
          </p:cNvPr>
          <p:cNvSpPr/>
          <p:nvPr/>
        </p:nvSpPr>
        <p:spPr bwMode="auto">
          <a:xfrm>
            <a:off x="4111901" y="1999646"/>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3</a:t>
            </a:r>
          </a:p>
        </p:txBody>
      </p:sp>
      <p:sp>
        <p:nvSpPr>
          <p:cNvPr id="84" name="Oval 83">
            <a:extLst>
              <a:ext uri="{FF2B5EF4-FFF2-40B4-BE49-F238E27FC236}">
                <a16:creationId xmlns:a16="http://schemas.microsoft.com/office/drawing/2014/main" id="{3B0E68AD-CB86-4AC9-80C6-AC0125080C36}"/>
              </a:ext>
            </a:extLst>
          </p:cNvPr>
          <p:cNvSpPr/>
          <p:nvPr/>
        </p:nvSpPr>
        <p:spPr bwMode="auto">
          <a:xfrm>
            <a:off x="6237612" y="2091030"/>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4</a:t>
            </a:r>
          </a:p>
        </p:txBody>
      </p:sp>
      <p:sp>
        <p:nvSpPr>
          <p:cNvPr id="85" name="Oval 84">
            <a:extLst>
              <a:ext uri="{FF2B5EF4-FFF2-40B4-BE49-F238E27FC236}">
                <a16:creationId xmlns:a16="http://schemas.microsoft.com/office/drawing/2014/main" id="{7032814F-3280-4089-ADD1-46A310C89945}"/>
              </a:ext>
            </a:extLst>
          </p:cNvPr>
          <p:cNvSpPr/>
          <p:nvPr/>
        </p:nvSpPr>
        <p:spPr bwMode="auto">
          <a:xfrm>
            <a:off x="6262456" y="2579714"/>
            <a:ext cx="210672" cy="2106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en-US" sz="1200" dirty="0">
                <a:solidFill>
                  <a:srgbClr val="FFFFFF"/>
                </a:solidFill>
                <a:latin typeface="Metropolis" panose="00000500000000000000"/>
              </a:rPr>
              <a:t>5</a:t>
            </a:r>
          </a:p>
        </p:txBody>
      </p:sp>
    </p:spTree>
    <p:extLst>
      <p:ext uri="{BB962C8B-B14F-4D97-AF65-F5344CB8AC3E}">
        <p14:creationId xmlns:p14="http://schemas.microsoft.com/office/powerpoint/2010/main" val="270705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CDE5959-BBCD-40E5-99A2-44E22415D02D}"/>
              </a:ext>
            </a:extLst>
          </p:cNvPr>
          <p:cNvSpPr/>
          <p:nvPr/>
        </p:nvSpPr>
        <p:spPr>
          <a:xfrm>
            <a:off x="0" y="2204586"/>
            <a:ext cx="5180013" cy="103715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7" name="Subtitle 6">
            <a:extLst>
              <a:ext uri="{FF2B5EF4-FFF2-40B4-BE49-F238E27FC236}">
                <a16:creationId xmlns:a16="http://schemas.microsoft.com/office/drawing/2014/main" id="{6C29BCF7-EF4F-4C6D-924D-9250B255952A}"/>
              </a:ext>
            </a:extLst>
          </p:cNvPr>
          <p:cNvSpPr>
            <a:spLocks noGrp="1"/>
          </p:cNvSpPr>
          <p:nvPr>
            <p:ph type="subTitle" idx="10"/>
          </p:nvPr>
        </p:nvSpPr>
        <p:spPr/>
        <p:txBody>
          <a:bodyPr/>
          <a:lstStyle/>
          <a:p>
            <a:r>
              <a:rPr lang="en-US" dirty="0"/>
              <a:t>How to access and source photography </a:t>
            </a:r>
          </a:p>
        </p:txBody>
      </p:sp>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Photography Styles</a:t>
            </a:r>
          </a:p>
        </p:txBody>
      </p:sp>
      <p:sp>
        <p:nvSpPr>
          <p:cNvPr id="9" name="Rectangle 8">
            <a:extLst>
              <a:ext uri="{FF2B5EF4-FFF2-40B4-BE49-F238E27FC236}">
                <a16:creationId xmlns:a16="http://schemas.microsoft.com/office/drawing/2014/main" id="{C06691CA-ABDA-4DF9-8FA8-F6E441FE2DBD}"/>
              </a:ext>
            </a:extLst>
          </p:cNvPr>
          <p:cNvSpPr/>
          <p:nvPr/>
        </p:nvSpPr>
        <p:spPr>
          <a:xfrm>
            <a:off x="5637214" y="1602641"/>
            <a:ext cx="9144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a:t>
            </a:r>
          </a:p>
        </p:txBody>
      </p:sp>
      <p:cxnSp>
        <p:nvCxnSpPr>
          <p:cNvPr id="10" name="Straight Connector 9">
            <a:extLst>
              <a:ext uri="{FF2B5EF4-FFF2-40B4-BE49-F238E27FC236}">
                <a16:creationId xmlns:a16="http://schemas.microsoft.com/office/drawing/2014/main" id="{97DB7A1E-F835-4E2D-A0CB-EB2629057E22}"/>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E6EE33C8-056A-47AD-A5D6-FE4C16909674}"/>
              </a:ext>
            </a:extLst>
          </p:cNvPr>
          <p:cNvSpPr txBox="1">
            <a:spLocks/>
          </p:cNvSpPr>
          <p:nvPr/>
        </p:nvSpPr>
        <p:spPr>
          <a:xfrm>
            <a:off x="616504" y="1600201"/>
            <a:ext cx="4554364"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When sourcing photography for your presentation, </a:t>
            </a:r>
            <a:r>
              <a:rPr lang="en-US" sz="1200" b="1" dirty="0">
                <a:solidFill>
                  <a:schemeClr val="accent1"/>
                </a:solidFill>
              </a:rPr>
              <a:t>avoid using images from the internet.</a:t>
            </a:r>
            <a:r>
              <a:rPr lang="en-US" sz="1200" dirty="0"/>
              <a:t> Rather, begin by accessing photos from Brand Central.</a:t>
            </a:r>
          </a:p>
          <a:p>
            <a:pPr>
              <a:lnSpc>
                <a:spcPct val="100000"/>
              </a:lnSpc>
              <a:spcBef>
                <a:spcPts val="600"/>
              </a:spcBef>
              <a:spcAft>
                <a:spcPts val="600"/>
              </a:spcAft>
            </a:pPr>
            <a:r>
              <a:rPr lang="en-US" sz="1200" b="1" dirty="0">
                <a:solidFill>
                  <a:schemeClr val="bg1"/>
                </a:solidFill>
              </a:rPr>
              <a:t>A library of approved photography is available for download at: </a:t>
            </a:r>
            <a:r>
              <a:rPr lang="en-US" sz="1200" u="sng" dirty="0">
                <a:solidFill>
                  <a:schemeClr val="bg1"/>
                </a:solidFill>
              </a:rPr>
              <a:t>vmware.com/brand</a:t>
            </a:r>
          </a:p>
          <a:p>
            <a:pPr>
              <a:lnSpc>
                <a:spcPct val="100000"/>
              </a:lnSpc>
              <a:spcBef>
                <a:spcPts val="600"/>
              </a:spcBef>
              <a:spcAft>
                <a:spcPts val="600"/>
              </a:spcAft>
            </a:pPr>
            <a:r>
              <a:rPr lang="en-US" sz="1200" dirty="0">
                <a:solidFill>
                  <a:schemeClr val="bg1"/>
                </a:solidFill>
              </a:rPr>
              <a:t>Log in with SSO and select the Brand Assets tab </a:t>
            </a:r>
            <a:br>
              <a:rPr lang="en-US" sz="1200" dirty="0">
                <a:solidFill>
                  <a:schemeClr val="bg1"/>
                </a:solidFill>
              </a:rPr>
            </a:br>
            <a:r>
              <a:rPr lang="en-US" sz="1200" dirty="0">
                <a:solidFill>
                  <a:schemeClr val="bg1"/>
                </a:solidFill>
              </a:rPr>
              <a:t>in Brand Central.</a:t>
            </a:r>
            <a:endParaRPr lang="en-US" sz="1200" u="sng" dirty="0">
              <a:solidFill>
                <a:schemeClr val="bg1"/>
              </a:solidFill>
            </a:endParaRPr>
          </a:p>
          <a:p>
            <a:pPr>
              <a:lnSpc>
                <a:spcPct val="100000"/>
              </a:lnSpc>
              <a:spcBef>
                <a:spcPts val="600"/>
              </a:spcBef>
              <a:spcAft>
                <a:spcPts val="600"/>
              </a:spcAft>
            </a:pPr>
            <a:r>
              <a:rPr lang="en-US" sz="1100" b="1" dirty="0">
                <a:solidFill>
                  <a:schemeClr val="accent1"/>
                </a:solidFill>
              </a:rPr>
              <a:t>Photo sizing:</a:t>
            </a:r>
            <a:br>
              <a:rPr lang="en-US" sz="1100" b="1" dirty="0">
                <a:solidFill>
                  <a:schemeClr val="accent1"/>
                </a:solidFill>
              </a:rPr>
            </a:br>
            <a:r>
              <a:rPr lang="en-US" sz="1100" dirty="0"/>
              <a:t>Import images no larger than the slide surface (1280px w x 720px h or 13.33” w x 7.5” h @96dpi).</a:t>
            </a:r>
            <a:endParaRPr lang="en-US" sz="1100" b="1" dirty="0">
              <a:solidFill>
                <a:schemeClr val="accent1"/>
              </a:solidFill>
            </a:endParaRPr>
          </a:p>
          <a:p>
            <a:pPr>
              <a:lnSpc>
                <a:spcPct val="100000"/>
              </a:lnSpc>
              <a:spcBef>
                <a:spcPts val="600"/>
              </a:spcBef>
              <a:spcAft>
                <a:spcPts val="600"/>
              </a:spcAft>
            </a:pPr>
            <a:r>
              <a:rPr lang="en-US" sz="1100" b="1" dirty="0">
                <a:solidFill>
                  <a:schemeClr val="accent1"/>
                </a:solidFill>
              </a:rPr>
              <a:t>Style:</a:t>
            </a:r>
            <a:br>
              <a:rPr lang="en-US" sz="1100" b="1" dirty="0">
                <a:solidFill>
                  <a:schemeClr val="accent1"/>
                </a:solidFill>
              </a:rPr>
            </a:br>
            <a:r>
              <a:rPr lang="en-US" sz="1100" dirty="0"/>
              <a:t>Photography should look fresh and contemporary. Lighting should be natural—avoid dark or dramatic lighting or effects.</a:t>
            </a:r>
          </a:p>
          <a:p>
            <a:pPr>
              <a:lnSpc>
                <a:spcPct val="100000"/>
              </a:lnSpc>
              <a:spcBef>
                <a:spcPts val="600"/>
              </a:spcBef>
              <a:spcAft>
                <a:spcPts val="600"/>
              </a:spcAft>
            </a:pPr>
            <a:r>
              <a:rPr lang="en-US" sz="1100" b="1" dirty="0">
                <a:solidFill>
                  <a:schemeClr val="accent1"/>
                </a:solidFill>
              </a:rPr>
              <a:t>Subjects, Authenticity, and Environments:</a:t>
            </a:r>
            <a:br>
              <a:rPr lang="en-US" sz="1100" b="1" dirty="0">
                <a:solidFill>
                  <a:schemeClr val="accent1"/>
                </a:solidFill>
              </a:rPr>
            </a:br>
            <a:r>
              <a:rPr lang="en-US" sz="1100" dirty="0"/>
              <a:t>Our imagery communicates real people in real situations, featuring a diverse workforce collaborating and engaging with technology. The scenes should be candid and spontaneous, never posed. </a:t>
            </a:r>
          </a:p>
          <a:p>
            <a:pPr>
              <a:lnSpc>
                <a:spcPct val="100000"/>
              </a:lnSpc>
              <a:spcBef>
                <a:spcPts val="600"/>
              </a:spcBef>
              <a:spcAft>
                <a:spcPts val="600"/>
              </a:spcAft>
            </a:pPr>
            <a:r>
              <a:rPr lang="en-US" sz="1100" b="1" dirty="0">
                <a:solidFill>
                  <a:schemeClr val="accent1"/>
                </a:solidFill>
              </a:rPr>
              <a:t>For more information on what defines a brand-approved photo, please reference the Photography section of the VMware Brand Guidelines.</a:t>
            </a:r>
          </a:p>
          <a:p>
            <a:pPr>
              <a:lnSpc>
                <a:spcPct val="100000"/>
              </a:lnSpc>
              <a:spcBef>
                <a:spcPts val="600"/>
              </a:spcBef>
              <a:spcAft>
                <a:spcPts val="600"/>
              </a:spcAft>
            </a:pPr>
            <a:endParaRPr lang="en-US" sz="1200" b="1" dirty="0">
              <a:solidFill>
                <a:schemeClr val="accent1"/>
              </a:solidFill>
            </a:endParaRPr>
          </a:p>
        </p:txBody>
      </p:sp>
      <p:sp>
        <p:nvSpPr>
          <p:cNvPr id="17" name="Rectangle 16">
            <a:hlinkClick r:id="rId3"/>
            <a:extLst>
              <a:ext uri="{FF2B5EF4-FFF2-40B4-BE49-F238E27FC236}">
                <a16:creationId xmlns:a16="http://schemas.microsoft.com/office/drawing/2014/main" id="{59EBB39B-AE06-4D0A-8D61-0D905C59A2B8}"/>
              </a:ext>
            </a:extLst>
          </p:cNvPr>
          <p:cNvSpPr/>
          <p:nvPr/>
        </p:nvSpPr>
        <p:spPr>
          <a:xfrm>
            <a:off x="1636713" y="2427944"/>
            <a:ext cx="1550987" cy="2339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pic>
        <p:nvPicPr>
          <p:cNvPr id="8" name="Picture 7" descr="A person standing in front of a building&#10;&#10;Description automatically generated">
            <a:extLst>
              <a:ext uri="{FF2B5EF4-FFF2-40B4-BE49-F238E27FC236}">
                <a16:creationId xmlns:a16="http://schemas.microsoft.com/office/drawing/2014/main" id="{B99705F7-5D6F-48C5-B93C-2041011B22F2}"/>
              </a:ext>
            </a:extLst>
          </p:cNvPr>
          <p:cNvPicPr>
            <a:picLocks noChangeAspect="1"/>
          </p:cNvPicPr>
          <p:nvPr/>
        </p:nvPicPr>
        <p:blipFill rotWithShape="1">
          <a:blip r:embed="rId4"/>
          <a:srcRect t="7826" b="7826"/>
          <a:stretch/>
        </p:blipFill>
        <p:spPr>
          <a:xfrm>
            <a:off x="5637214" y="2094408"/>
            <a:ext cx="2835637" cy="1595046"/>
          </a:xfrm>
          <a:prstGeom prst="rect">
            <a:avLst/>
          </a:prstGeom>
        </p:spPr>
      </p:pic>
      <p:pic>
        <p:nvPicPr>
          <p:cNvPr id="15" name="Picture 14" descr="A picture containing building, sitting&#10;&#10;Description automatically generated">
            <a:extLst>
              <a:ext uri="{FF2B5EF4-FFF2-40B4-BE49-F238E27FC236}">
                <a16:creationId xmlns:a16="http://schemas.microsoft.com/office/drawing/2014/main" id="{6B955248-D0DC-4679-B933-2935654EBFAB}"/>
              </a:ext>
            </a:extLst>
          </p:cNvPr>
          <p:cNvPicPr>
            <a:picLocks noChangeAspect="1"/>
          </p:cNvPicPr>
          <p:nvPr/>
        </p:nvPicPr>
        <p:blipFill rotWithShape="1">
          <a:blip r:embed="rId5"/>
          <a:srcRect t="6855" b="6855"/>
          <a:stretch/>
        </p:blipFill>
        <p:spPr>
          <a:xfrm>
            <a:off x="8781590" y="3948531"/>
            <a:ext cx="2801725" cy="1575970"/>
          </a:xfrm>
          <a:prstGeom prst="rect">
            <a:avLst/>
          </a:prstGeom>
        </p:spPr>
      </p:pic>
      <p:pic>
        <p:nvPicPr>
          <p:cNvPr id="20" name="Picture 19" descr="A person standing next to a tree&#10;&#10;Description automatically generated">
            <a:extLst>
              <a:ext uri="{FF2B5EF4-FFF2-40B4-BE49-F238E27FC236}">
                <a16:creationId xmlns:a16="http://schemas.microsoft.com/office/drawing/2014/main" id="{D12B64AF-451E-4EB0-A02B-1E268ECF6795}"/>
              </a:ext>
            </a:extLst>
          </p:cNvPr>
          <p:cNvPicPr>
            <a:picLocks noChangeAspect="1"/>
          </p:cNvPicPr>
          <p:nvPr/>
        </p:nvPicPr>
        <p:blipFill rotWithShape="1">
          <a:blip r:embed="rId6"/>
          <a:srcRect t="7826" b="7826"/>
          <a:stretch/>
        </p:blipFill>
        <p:spPr>
          <a:xfrm>
            <a:off x="5648324" y="3948530"/>
            <a:ext cx="2825149" cy="1589147"/>
          </a:xfrm>
          <a:prstGeom prst="rect">
            <a:avLst/>
          </a:prstGeom>
        </p:spPr>
      </p:pic>
      <p:pic>
        <p:nvPicPr>
          <p:cNvPr id="22" name="Picture 21" descr="A close up of a piece of luggage&#10;&#10;Description automatically generated">
            <a:extLst>
              <a:ext uri="{FF2B5EF4-FFF2-40B4-BE49-F238E27FC236}">
                <a16:creationId xmlns:a16="http://schemas.microsoft.com/office/drawing/2014/main" id="{20BE3AEB-2D28-43BF-A285-BC9BD0AE96F3}"/>
              </a:ext>
            </a:extLst>
          </p:cNvPr>
          <p:cNvPicPr>
            <a:picLocks noChangeAspect="1"/>
          </p:cNvPicPr>
          <p:nvPr/>
        </p:nvPicPr>
        <p:blipFill rotWithShape="1">
          <a:blip r:embed="rId7"/>
          <a:srcRect t="12469" b="12469"/>
          <a:stretch/>
        </p:blipFill>
        <p:spPr>
          <a:xfrm>
            <a:off x="8736931" y="2094407"/>
            <a:ext cx="2843882" cy="1599684"/>
          </a:xfrm>
          <a:prstGeom prst="rect">
            <a:avLst/>
          </a:prstGeom>
        </p:spPr>
      </p:pic>
    </p:spTree>
    <p:extLst>
      <p:ext uri="{BB962C8B-B14F-4D97-AF65-F5344CB8AC3E}">
        <p14:creationId xmlns:p14="http://schemas.microsoft.com/office/powerpoint/2010/main" val="60041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icture 176" descr="Screen of a cell phone&#10;&#10;Description automatically generated">
            <a:extLst>
              <a:ext uri="{FF2B5EF4-FFF2-40B4-BE49-F238E27FC236}">
                <a16:creationId xmlns:a16="http://schemas.microsoft.com/office/drawing/2014/main" id="{76372032-FD5B-40B6-AE10-90FE89686450}"/>
              </a:ext>
            </a:extLst>
          </p:cNvPr>
          <p:cNvPicPr>
            <a:picLocks noChangeAspect="1"/>
          </p:cNvPicPr>
          <p:nvPr/>
        </p:nvPicPr>
        <p:blipFill rotWithShape="1">
          <a:blip r:embed="rId3"/>
          <a:srcRect l="34176" r="35139"/>
          <a:stretch/>
        </p:blipFill>
        <p:spPr>
          <a:xfrm>
            <a:off x="846443" y="4212990"/>
            <a:ext cx="860438" cy="1577626"/>
          </a:xfrm>
          <a:prstGeom prst="rect">
            <a:avLst/>
          </a:prstGeom>
        </p:spPr>
      </p:pic>
      <p:grpSp>
        <p:nvGrpSpPr>
          <p:cNvPr id="49" name="Group 48">
            <a:extLst>
              <a:ext uri="{FF2B5EF4-FFF2-40B4-BE49-F238E27FC236}">
                <a16:creationId xmlns:a16="http://schemas.microsoft.com/office/drawing/2014/main" id="{CE5D0423-82E3-48A2-8F23-CA1FB1E14961}"/>
              </a:ext>
            </a:extLst>
          </p:cNvPr>
          <p:cNvGrpSpPr/>
          <p:nvPr/>
        </p:nvGrpSpPr>
        <p:grpSpPr>
          <a:xfrm>
            <a:off x="4106335" y="1655233"/>
            <a:ext cx="1932437" cy="1087221"/>
            <a:chOff x="4106335" y="1947333"/>
            <a:chExt cx="1932437" cy="1087221"/>
          </a:xfrm>
        </p:grpSpPr>
        <p:sp>
          <p:nvSpPr>
            <p:cNvPr id="133" name="Rectangle: Rounded Corners 132">
              <a:extLst>
                <a:ext uri="{FF2B5EF4-FFF2-40B4-BE49-F238E27FC236}">
                  <a16:creationId xmlns:a16="http://schemas.microsoft.com/office/drawing/2014/main" id="{2B155DD1-00F1-4C89-BA48-09D5A6254AF5}"/>
                </a:ext>
              </a:extLst>
            </p:cNvPr>
            <p:cNvSpPr/>
            <p:nvPr/>
          </p:nvSpPr>
          <p:spPr>
            <a:xfrm>
              <a:off x="4419600" y="2010860"/>
              <a:ext cx="1247775" cy="703765"/>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Place screenshot </a:t>
              </a:r>
              <a:br>
                <a:rPr lang="en-US" sz="1050" dirty="0">
                  <a:solidFill>
                    <a:schemeClr val="bg1"/>
                  </a:solidFill>
                </a:rPr>
              </a:br>
              <a:r>
                <a:rPr lang="en-US" sz="1050" dirty="0">
                  <a:solidFill>
                    <a:schemeClr val="bg1"/>
                  </a:solidFill>
                </a:rPr>
                <a:t>here</a:t>
              </a:r>
            </a:p>
          </p:txBody>
        </p:sp>
        <p:pic>
          <p:nvPicPr>
            <p:cNvPr id="23" name="Picture 22" descr="A screen shot of an open computer&#10;&#10;Description automatically generated">
              <a:extLst>
                <a:ext uri="{FF2B5EF4-FFF2-40B4-BE49-F238E27FC236}">
                  <a16:creationId xmlns:a16="http://schemas.microsoft.com/office/drawing/2014/main" id="{A07727CF-D6A7-40BD-85EF-230007ECC535}"/>
                </a:ext>
              </a:extLst>
            </p:cNvPr>
            <p:cNvPicPr>
              <a:picLocks noChangeAspect="1"/>
            </p:cNvPicPr>
            <p:nvPr/>
          </p:nvPicPr>
          <p:blipFill>
            <a:blip r:embed="rId4"/>
            <a:stretch>
              <a:fillRect/>
            </a:stretch>
          </p:blipFill>
          <p:spPr>
            <a:xfrm>
              <a:off x="4106335" y="1947333"/>
              <a:ext cx="1932437" cy="1087221"/>
            </a:xfrm>
            <a:prstGeom prst="rect">
              <a:avLst/>
            </a:prstGeom>
          </p:spPr>
        </p:pic>
      </p:grpSp>
      <p:sp>
        <p:nvSpPr>
          <p:cNvPr id="6" name="Subtitle 5">
            <a:extLst>
              <a:ext uri="{FF2B5EF4-FFF2-40B4-BE49-F238E27FC236}">
                <a16:creationId xmlns:a16="http://schemas.microsoft.com/office/drawing/2014/main" id="{B0C8FB43-D577-4744-AA18-25CD520B2060}"/>
              </a:ext>
            </a:extLst>
          </p:cNvPr>
          <p:cNvSpPr>
            <a:spLocks noGrp="1"/>
          </p:cNvSpPr>
          <p:nvPr>
            <p:ph type="subTitle" idx="10"/>
          </p:nvPr>
        </p:nvSpPr>
        <p:spPr/>
        <p:txBody>
          <a:bodyPr/>
          <a:lstStyle/>
          <a:p>
            <a:r>
              <a:rPr lang="en-US" dirty="0"/>
              <a:t>How can I frame my screenshot?</a:t>
            </a:r>
          </a:p>
        </p:txBody>
      </p:sp>
      <p:sp>
        <p:nvSpPr>
          <p:cNvPr id="2" name="Title 1">
            <a:extLst>
              <a:ext uri="{FF2B5EF4-FFF2-40B4-BE49-F238E27FC236}">
                <a16:creationId xmlns:a16="http://schemas.microsoft.com/office/drawing/2014/main" id="{94B638CE-BC3C-43F8-A556-F16532BC3711}"/>
              </a:ext>
            </a:extLst>
          </p:cNvPr>
          <p:cNvSpPr>
            <a:spLocks noGrp="1"/>
          </p:cNvSpPr>
          <p:nvPr>
            <p:ph type="title"/>
          </p:nvPr>
        </p:nvSpPr>
        <p:spPr/>
        <p:txBody>
          <a:bodyPr/>
          <a:lstStyle/>
          <a:p>
            <a:r>
              <a:rPr lang="en-US" dirty="0"/>
              <a:t>Hardware / Device Shells</a:t>
            </a:r>
          </a:p>
        </p:txBody>
      </p:sp>
      <p:sp>
        <p:nvSpPr>
          <p:cNvPr id="17" name="Content Placeholder 2">
            <a:extLst>
              <a:ext uri="{FF2B5EF4-FFF2-40B4-BE49-F238E27FC236}">
                <a16:creationId xmlns:a16="http://schemas.microsoft.com/office/drawing/2014/main" id="{91C8B6A8-367A-4503-9440-6C44871DC546}"/>
              </a:ext>
            </a:extLst>
          </p:cNvPr>
          <p:cNvSpPr txBox="1">
            <a:spLocks/>
          </p:cNvSpPr>
          <p:nvPr/>
        </p:nvSpPr>
        <p:spPr>
          <a:xfrm>
            <a:off x="616505" y="1600201"/>
            <a:ext cx="3002996"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buNone/>
            </a:pPr>
            <a:r>
              <a:rPr lang="en-US" sz="1200" dirty="0"/>
              <a:t>Putting screenshots and other examples of GUI into device shells helps your audience contextualize what they are seeing.</a:t>
            </a:r>
          </a:p>
          <a:p>
            <a:pPr>
              <a:lnSpc>
                <a:spcPct val="100000"/>
              </a:lnSpc>
              <a:spcBef>
                <a:spcPts val="600"/>
              </a:spcBef>
              <a:spcAft>
                <a:spcPts val="600"/>
              </a:spcAft>
            </a:pPr>
            <a:r>
              <a:rPr lang="en-US" sz="1200" dirty="0"/>
              <a:t>If your screenshot is not the same shape as the device opening, </a:t>
            </a:r>
            <a:r>
              <a:rPr lang="en-US" sz="1200" b="1" dirty="0">
                <a:solidFill>
                  <a:srgbClr val="820024"/>
                </a:solidFill>
              </a:rPr>
              <a:t>do not stretch </a:t>
            </a:r>
            <a:br>
              <a:rPr lang="en-US" sz="1200" b="1" dirty="0">
                <a:solidFill>
                  <a:srgbClr val="820024"/>
                </a:solidFill>
              </a:rPr>
            </a:br>
            <a:r>
              <a:rPr lang="en-US" sz="1200" b="1" dirty="0">
                <a:solidFill>
                  <a:srgbClr val="820024"/>
                </a:solidFill>
              </a:rPr>
              <a:t>or distort your screenshot </a:t>
            </a:r>
            <a:r>
              <a:rPr lang="en-US" sz="1200" dirty="0"/>
              <a:t>to fit!</a:t>
            </a:r>
            <a:r>
              <a:rPr lang="en-US" sz="1200" b="1" dirty="0">
                <a:solidFill>
                  <a:srgbClr val="820024"/>
                </a:solidFill>
              </a:rPr>
              <a:t> </a:t>
            </a:r>
            <a:r>
              <a:rPr lang="en-US" sz="1200" dirty="0"/>
              <a:t>Instead, put a black or white background behind your screenshot to make it look like it is extending to the full size of the device screen.</a:t>
            </a:r>
          </a:p>
          <a:p>
            <a:pPr>
              <a:lnSpc>
                <a:spcPct val="100000"/>
              </a:lnSpc>
              <a:spcBef>
                <a:spcPts val="600"/>
              </a:spcBef>
              <a:spcAft>
                <a:spcPts val="600"/>
              </a:spcAft>
            </a:pPr>
            <a:endParaRPr lang="en-US" sz="1200" dirty="0"/>
          </a:p>
        </p:txBody>
      </p:sp>
      <p:sp>
        <p:nvSpPr>
          <p:cNvPr id="145" name="TextBox 144">
            <a:extLst>
              <a:ext uri="{FF2B5EF4-FFF2-40B4-BE49-F238E27FC236}">
                <a16:creationId xmlns:a16="http://schemas.microsoft.com/office/drawing/2014/main" id="{F28D0CC8-39F4-4A3F-A274-E37287B76EED}"/>
              </a:ext>
            </a:extLst>
          </p:cNvPr>
          <p:cNvSpPr txBox="1"/>
          <p:nvPr/>
        </p:nvSpPr>
        <p:spPr>
          <a:xfrm>
            <a:off x="4311695" y="2804348"/>
            <a:ext cx="821708" cy="107722"/>
          </a:xfrm>
          <a:prstGeom prst="rect">
            <a:avLst/>
          </a:prstGeom>
        </p:spPr>
        <p:txBody>
          <a:bodyPr wrap="square" lIns="0" tIns="0" rIns="0" bIns="0" rtlCol="0">
            <a:spAutoFit/>
          </a:bodyPr>
          <a:lstStyle/>
          <a:p>
            <a:pPr algn="l"/>
            <a:r>
              <a:rPr lang="en-US" sz="700" dirty="0"/>
              <a:t>Dell Laptop</a:t>
            </a:r>
          </a:p>
        </p:txBody>
      </p:sp>
      <p:sp>
        <p:nvSpPr>
          <p:cNvPr id="146" name="TextBox 145">
            <a:extLst>
              <a:ext uri="{FF2B5EF4-FFF2-40B4-BE49-F238E27FC236}">
                <a16:creationId xmlns:a16="http://schemas.microsoft.com/office/drawing/2014/main" id="{6B69D991-0D7D-4828-8C97-9502980F8191}"/>
              </a:ext>
            </a:extLst>
          </p:cNvPr>
          <p:cNvSpPr txBox="1"/>
          <p:nvPr/>
        </p:nvSpPr>
        <p:spPr>
          <a:xfrm>
            <a:off x="6089847" y="2804348"/>
            <a:ext cx="821708" cy="107722"/>
          </a:xfrm>
          <a:prstGeom prst="rect">
            <a:avLst/>
          </a:prstGeom>
        </p:spPr>
        <p:txBody>
          <a:bodyPr wrap="square" lIns="0" tIns="0" rIns="0" bIns="0" rtlCol="0">
            <a:spAutoFit/>
          </a:bodyPr>
          <a:lstStyle/>
          <a:p>
            <a:pPr algn="l"/>
            <a:r>
              <a:rPr lang="en-US" sz="700" dirty="0"/>
              <a:t>Dell Laptop</a:t>
            </a:r>
          </a:p>
        </p:txBody>
      </p:sp>
      <p:sp>
        <p:nvSpPr>
          <p:cNvPr id="147" name="TextBox 146">
            <a:extLst>
              <a:ext uri="{FF2B5EF4-FFF2-40B4-BE49-F238E27FC236}">
                <a16:creationId xmlns:a16="http://schemas.microsoft.com/office/drawing/2014/main" id="{99ADF80C-B38D-4047-939B-DBBB9B1F4478}"/>
              </a:ext>
            </a:extLst>
          </p:cNvPr>
          <p:cNvSpPr txBox="1"/>
          <p:nvPr/>
        </p:nvSpPr>
        <p:spPr>
          <a:xfrm>
            <a:off x="7994303" y="2804348"/>
            <a:ext cx="821708" cy="107722"/>
          </a:xfrm>
          <a:prstGeom prst="rect">
            <a:avLst/>
          </a:prstGeom>
        </p:spPr>
        <p:txBody>
          <a:bodyPr wrap="square" lIns="0" tIns="0" rIns="0" bIns="0" rtlCol="0">
            <a:spAutoFit/>
          </a:bodyPr>
          <a:lstStyle/>
          <a:p>
            <a:pPr algn="l"/>
            <a:r>
              <a:rPr lang="en-US" sz="700" dirty="0"/>
              <a:t>Dell Laptop</a:t>
            </a:r>
          </a:p>
        </p:txBody>
      </p:sp>
      <p:sp>
        <p:nvSpPr>
          <p:cNvPr id="148" name="TextBox 147">
            <a:extLst>
              <a:ext uri="{FF2B5EF4-FFF2-40B4-BE49-F238E27FC236}">
                <a16:creationId xmlns:a16="http://schemas.microsoft.com/office/drawing/2014/main" id="{DE1C1A97-BE28-44CD-A07D-501339FAA3D9}"/>
              </a:ext>
            </a:extLst>
          </p:cNvPr>
          <p:cNvSpPr txBox="1"/>
          <p:nvPr/>
        </p:nvSpPr>
        <p:spPr>
          <a:xfrm>
            <a:off x="9867166" y="2804348"/>
            <a:ext cx="821708" cy="107722"/>
          </a:xfrm>
          <a:prstGeom prst="rect">
            <a:avLst/>
          </a:prstGeom>
        </p:spPr>
        <p:txBody>
          <a:bodyPr wrap="square" lIns="0" tIns="0" rIns="0" bIns="0" rtlCol="0">
            <a:spAutoFit/>
          </a:bodyPr>
          <a:lstStyle/>
          <a:p>
            <a:pPr algn="l"/>
            <a:r>
              <a:rPr lang="en-US" sz="700" dirty="0"/>
              <a:t>Dell Laptop</a:t>
            </a:r>
          </a:p>
        </p:txBody>
      </p:sp>
      <p:sp>
        <p:nvSpPr>
          <p:cNvPr id="149" name="TextBox 148">
            <a:extLst>
              <a:ext uri="{FF2B5EF4-FFF2-40B4-BE49-F238E27FC236}">
                <a16:creationId xmlns:a16="http://schemas.microsoft.com/office/drawing/2014/main" id="{16259DDE-C8C0-4DBB-8B7E-870F160BE971}"/>
              </a:ext>
            </a:extLst>
          </p:cNvPr>
          <p:cNvSpPr txBox="1"/>
          <p:nvPr/>
        </p:nvSpPr>
        <p:spPr>
          <a:xfrm>
            <a:off x="4311695" y="4585489"/>
            <a:ext cx="821708" cy="107722"/>
          </a:xfrm>
          <a:prstGeom prst="rect">
            <a:avLst/>
          </a:prstGeom>
        </p:spPr>
        <p:txBody>
          <a:bodyPr wrap="square" lIns="0" tIns="0" rIns="0" bIns="0" rtlCol="0">
            <a:spAutoFit/>
          </a:bodyPr>
          <a:lstStyle/>
          <a:p>
            <a:pPr algn="l"/>
            <a:r>
              <a:rPr lang="en-US" sz="700" dirty="0"/>
              <a:t>Apple Laptop</a:t>
            </a:r>
          </a:p>
        </p:txBody>
      </p:sp>
      <p:sp>
        <p:nvSpPr>
          <p:cNvPr id="151" name="TextBox 150">
            <a:extLst>
              <a:ext uri="{FF2B5EF4-FFF2-40B4-BE49-F238E27FC236}">
                <a16:creationId xmlns:a16="http://schemas.microsoft.com/office/drawing/2014/main" id="{DC75BA7B-4F31-4DEF-B629-CB35E9CF6323}"/>
              </a:ext>
            </a:extLst>
          </p:cNvPr>
          <p:cNvSpPr txBox="1"/>
          <p:nvPr/>
        </p:nvSpPr>
        <p:spPr>
          <a:xfrm>
            <a:off x="6063902" y="4585489"/>
            <a:ext cx="1200497" cy="107722"/>
          </a:xfrm>
          <a:prstGeom prst="rect">
            <a:avLst/>
          </a:prstGeom>
        </p:spPr>
        <p:txBody>
          <a:bodyPr wrap="square" lIns="0" tIns="0" rIns="0" bIns="0" rtlCol="0">
            <a:spAutoFit/>
          </a:bodyPr>
          <a:lstStyle/>
          <a:p>
            <a:pPr algn="l"/>
            <a:r>
              <a:rPr lang="en-US" sz="700" dirty="0"/>
              <a:t>Dell Ruggedized Tablet</a:t>
            </a:r>
          </a:p>
        </p:txBody>
      </p:sp>
      <p:sp>
        <p:nvSpPr>
          <p:cNvPr id="152" name="TextBox 151">
            <a:extLst>
              <a:ext uri="{FF2B5EF4-FFF2-40B4-BE49-F238E27FC236}">
                <a16:creationId xmlns:a16="http://schemas.microsoft.com/office/drawing/2014/main" id="{C8EB8DC6-3D67-4098-83EC-017013F58899}"/>
              </a:ext>
            </a:extLst>
          </p:cNvPr>
          <p:cNvSpPr txBox="1"/>
          <p:nvPr/>
        </p:nvSpPr>
        <p:spPr>
          <a:xfrm>
            <a:off x="7936766" y="4585489"/>
            <a:ext cx="1326298" cy="107722"/>
          </a:xfrm>
          <a:prstGeom prst="rect">
            <a:avLst/>
          </a:prstGeom>
        </p:spPr>
        <p:txBody>
          <a:bodyPr wrap="square" lIns="0" tIns="0" rIns="0" bIns="0" rtlCol="0">
            <a:spAutoFit/>
          </a:bodyPr>
          <a:lstStyle/>
          <a:p>
            <a:pPr algn="l"/>
            <a:r>
              <a:rPr lang="en-US" sz="700" dirty="0"/>
              <a:t>Dell Ruggedized Laptop</a:t>
            </a:r>
          </a:p>
        </p:txBody>
      </p:sp>
      <p:sp>
        <p:nvSpPr>
          <p:cNvPr id="153" name="TextBox 152">
            <a:extLst>
              <a:ext uri="{FF2B5EF4-FFF2-40B4-BE49-F238E27FC236}">
                <a16:creationId xmlns:a16="http://schemas.microsoft.com/office/drawing/2014/main" id="{E0C06B71-C1C0-4F0A-BDA3-7C77787F213C}"/>
              </a:ext>
            </a:extLst>
          </p:cNvPr>
          <p:cNvSpPr txBox="1"/>
          <p:nvPr/>
        </p:nvSpPr>
        <p:spPr>
          <a:xfrm>
            <a:off x="4311695" y="6212811"/>
            <a:ext cx="821708" cy="107722"/>
          </a:xfrm>
          <a:prstGeom prst="rect">
            <a:avLst/>
          </a:prstGeom>
        </p:spPr>
        <p:txBody>
          <a:bodyPr wrap="square" lIns="0" tIns="0" rIns="0" bIns="0" rtlCol="0">
            <a:spAutoFit/>
          </a:bodyPr>
          <a:lstStyle/>
          <a:p>
            <a:pPr algn="l"/>
            <a:r>
              <a:rPr lang="en-US" sz="700" dirty="0"/>
              <a:t>Surface Tablet</a:t>
            </a:r>
          </a:p>
        </p:txBody>
      </p:sp>
      <p:sp>
        <p:nvSpPr>
          <p:cNvPr id="154" name="TextBox 153">
            <a:extLst>
              <a:ext uri="{FF2B5EF4-FFF2-40B4-BE49-F238E27FC236}">
                <a16:creationId xmlns:a16="http://schemas.microsoft.com/office/drawing/2014/main" id="{827C84FF-5CA9-4737-8FF8-5462A333C16B}"/>
              </a:ext>
            </a:extLst>
          </p:cNvPr>
          <p:cNvSpPr txBox="1"/>
          <p:nvPr/>
        </p:nvSpPr>
        <p:spPr>
          <a:xfrm>
            <a:off x="6140468" y="6212811"/>
            <a:ext cx="821708" cy="107722"/>
          </a:xfrm>
          <a:prstGeom prst="rect">
            <a:avLst/>
          </a:prstGeom>
        </p:spPr>
        <p:txBody>
          <a:bodyPr wrap="square" lIns="0" tIns="0" rIns="0" bIns="0" rtlCol="0">
            <a:spAutoFit/>
          </a:bodyPr>
          <a:lstStyle/>
          <a:p>
            <a:pPr algn="l"/>
            <a:r>
              <a:rPr lang="en-US" sz="700" dirty="0"/>
              <a:t>Tablet</a:t>
            </a:r>
          </a:p>
        </p:txBody>
      </p:sp>
      <p:sp>
        <p:nvSpPr>
          <p:cNvPr id="155" name="TextBox 154">
            <a:extLst>
              <a:ext uri="{FF2B5EF4-FFF2-40B4-BE49-F238E27FC236}">
                <a16:creationId xmlns:a16="http://schemas.microsoft.com/office/drawing/2014/main" id="{B855C3B1-CF7E-4730-B31D-10B0CF3D6F79}"/>
              </a:ext>
            </a:extLst>
          </p:cNvPr>
          <p:cNvSpPr txBox="1"/>
          <p:nvPr/>
        </p:nvSpPr>
        <p:spPr>
          <a:xfrm>
            <a:off x="8836642" y="6212811"/>
            <a:ext cx="821708" cy="107722"/>
          </a:xfrm>
          <a:prstGeom prst="rect">
            <a:avLst/>
          </a:prstGeom>
        </p:spPr>
        <p:txBody>
          <a:bodyPr wrap="square" lIns="0" tIns="0" rIns="0" bIns="0" rtlCol="0">
            <a:spAutoFit/>
          </a:bodyPr>
          <a:lstStyle/>
          <a:p>
            <a:pPr algn="l"/>
            <a:r>
              <a:rPr lang="en-US" sz="700" dirty="0"/>
              <a:t>iPhone X</a:t>
            </a:r>
          </a:p>
        </p:txBody>
      </p:sp>
      <p:sp>
        <p:nvSpPr>
          <p:cNvPr id="156" name="TextBox 155">
            <a:extLst>
              <a:ext uri="{FF2B5EF4-FFF2-40B4-BE49-F238E27FC236}">
                <a16:creationId xmlns:a16="http://schemas.microsoft.com/office/drawing/2014/main" id="{A4131098-124B-4F82-9E36-FC3E0AE42EF0}"/>
              </a:ext>
            </a:extLst>
          </p:cNvPr>
          <p:cNvSpPr txBox="1"/>
          <p:nvPr/>
        </p:nvSpPr>
        <p:spPr>
          <a:xfrm>
            <a:off x="8042275" y="6212811"/>
            <a:ext cx="821708" cy="107722"/>
          </a:xfrm>
          <a:prstGeom prst="rect">
            <a:avLst/>
          </a:prstGeom>
        </p:spPr>
        <p:txBody>
          <a:bodyPr wrap="square" lIns="0" tIns="0" rIns="0" bIns="0" rtlCol="0">
            <a:spAutoFit/>
          </a:bodyPr>
          <a:lstStyle/>
          <a:p>
            <a:pPr algn="l"/>
            <a:r>
              <a:rPr lang="en-US" sz="700" dirty="0"/>
              <a:t>Google Pixel</a:t>
            </a:r>
          </a:p>
        </p:txBody>
      </p:sp>
      <p:sp>
        <p:nvSpPr>
          <p:cNvPr id="159" name="TextBox 158">
            <a:extLst>
              <a:ext uri="{FF2B5EF4-FFF2-40B4-BE49-F238E27FC236}">
                <a16:creationId xmlns:a16="http://schemas.microsoft.com/office/drawing/2014/main" id="{28A2ACDA-78AA-4841-A34A-DA6CE6F4DCBA}"/>
              </a:ext>
            </a:extLst>
          </p:cNvPr>
          <p:cNvSpPr txBox="1"/>
          <p:nvPr/>
        </p:nvSpPr>
        <p:spPr>
          <a:xfrm>
            <a:off x="9591284" y="6212811"/>
            <a:ext cx="821708" cy="107722"/>
          </a:xfrm>
          <a:prstGeom prst="rect">
            <a:avLst/>
          </a:prstGeom>
        </p:spPr>
        <p:txBody>
          <a:bodyPr wrap="square" lIns="0" tIns="0" rIns="0" bIns="0" rtlCol="0">
            <a:spAutoFit/>
          </a:bodyPr>
          <a:lstStyle/>
          <a:p>
            <a:pPr algn="l"/>
            <a:r>
              <a:rPr lang="en-US" sz="700" dirty="0"/>
              <a:t>HTC-One</a:t>
            </a:r>
          </a:p>
        </p:txBody>
      </p:sp>
      <p:sp>
        <p:nvSpPr>
          <p:cNvPr id="173" name="TextBox 172">
            <a:extLst>
              <a:ext uri="{FF2B5EF4-FFF2-40B4-BE49-F238E27FC236}">
                <a16:creationId xmlns:a16="http://schemas.microsoft.com/office/drawing/2014/main" id="{608C5351-2917-408F-A9B7-04668D5FCF51}"/>
              </a:ext>
            </a:extLst>
          </p:cNvPr>
          <p:cNvSpPr txBox="1"/>
          <p:nvPr/>
        </p:nvSpPr>
        <p:spPr>
          <a:xfrm>
            <a:off x="10371756" y="6212811"/>
            <a:ext cx="821708" cy="107722"/>
          </a:xfrm>
          <a:prstGeom prst="rect">
            <a:avLst/>
          </a:prstGeom>
        </p:spPr>
        <p:txBody>
          <a:bodyPr wrap="square" lIns="0" tIns="0" rIns="0" bIns="0" rtlCol="0">
            <a:spAutoFit/>
          </a:bodyPr>
          <a:lstStyle/>
          <a:p>
            <a:pPr algn="l"/>
            <a:r>
              <a:rPr lang="en-US" sz="700" dirty="0"/>
              <a:t>Samsung Galaxy</a:t>
            </a:r>
          </a:p>
        </p:txBody>
      </p:sp>
      <p:grpSp>
        <p:nvGrpSpPr>
          <p:cNvPr id="52" name="Group 51">
            <a:extLst>
              <a:ext uri="{FF2B5EF4-FFF2-40B4-BE49-F238E27FC236}">
                <a16:creationId xmlns:a16="http://schemas.microsoft.com/office/drawing/2014/main" id="{0A5830C4-77EB-46F5-8B74-0DE2320F6F80}"/>
              </a:ext>
            </a:extLst>
          </p:cNvPr>
          <p:cNvGrpSpPr/>
          <p:nvPr/>
        </p:nvGrpSpPr>
        <p:grpSpPr>
          <a:xfrm>
            <a:off x="7761907" y="3104570"/>
            <a:ext cx="1669756" cy="1489386"/>
            <a:chOff x="7761907" y="3244270"/>
            <a:chExt cx="1669756" cy="1489386"/>
          </a:xfrm>
        </p:grpSpPr>
        <p:sp>
          <p:nvSpPr>
            <p:cNvPr id="116" name="Rectangle: Rounded Corners 115">
              <a:extLst>
                <a:ext uri="{FF2B5EF4-FFF2-40B4-BE49-F238E27FC236}">
                  <a16:creationId xmlns:a16="http://schemas.microsoft.com/office/drawing/2014/main" id="{376C454B-8A4A-4CC1-9692-239AB531C6E7}"/>
                </a:ext>
              </a:extLst>
            </p:cNvPr>
            <p:cNvSpPr/>
            <p:nvPr/>
          </p:nvSpPr>
          <p:spPr>
            <a:xfrm>
              <a:off x="8120062" y="3398653"/>
              <a:ext cx="1023938" cy="604387"/>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Place </a:t>
              </a:r>
              <a:br>
                <a:rPr lang="en-US" sz="1050" dirty="0">
                  <a:solidFill>
                    <a:schemeClr val="bg1"/>
                  </a:solidFill>
                </a:rPr>
              </a:br>
              <a:r>
                <a:rPr lang="en-US" sz="1050" dirty="0">
                  <a:solidFill>
                    <a:schemeClr val="bg1"/>
                  </a:solidFill>
                </a:rPr>
                <a:t>screenshot </a:t>
              </a:r>
              <a:br>
                <a:rPr lang="en-US" sz="1050" dirty="0">
                  <a:solidFill>
                    <a:schemeClr val="bg1"/>
                  </a:solidFill>
                </a:rPr>
              </a:br>
              <a:r>
                <a:rPr lang="en-US" sz="1050" dirty="0">
                  <a:solidFill>
                    <a:schemeClr val="bg1"/>
                  </a:solidFill>
                </a:rPr>
                <a:t>here</a:t>
              </a:r>
            </a:p>
          </p:txBody>
        </p:sp>
        <p:pic>
          <p:nvPicPr>
            <p:cNvPr id="21" name="Picture 20" descr="A screen shot of an open computer&#10;&#10;Description automatically generated">
              <a:extLst>
                <a:ext uri="{FF2B5EF4-FFF2-40B4-BE49-F238E27FC236}">
                  <a16:creationId xmlns:a16="http://schemas.microsoft.com/office/drawing/2014/main" id="{BE5C0862-F0DB-429E-8802-18ECAC3D3E7D}"/>
                </a:ext>
              </a:extLst>
            </p:cNvPr>
            <p:cNvPicPr>
              <a:picLocks noChangeAspect="1"/>
            </p:cNvPicPr>
            <p:nvPr/>
          </p:nvPicPr>
          <p:blipFill rotWithShape="1">
            <a:blip r:embed="rId5"/>
            <a:srcRect l="17154" r="19770"/>
            <a:stretch/>
          </p:blipFill>
          <p:spPr>
            <a:xfrm>
              <a:off x="7761907" y="3244270"/>
              <a:ext cx="1669756" cy="1489386"/>
            </a:xfrm>
            <a:prstGeom prst="rect">
              <a:avLst/>
            </a:prstGeom>
          </p:spPr>
        </p:pic>
      </p:grpSp>
      <p:grpSp>
        <p:nvGrpSpPr>
          <p:cNvPr id="47" name="Group 46">
            <a:extLst>
              <a:ext uri="{FF2B5EF4-FFF2-40B4-BE49-F238E27FC236}">
                <a16:creationId xmlns:a16="http://schemas.microsoft.com/office/drawing/2014/main" id="{A6E6F06B-4274-43EF-BC4A-F3F807AF57D9}"/>
              </a:ext>
            </a:extLst>
          </p:cNvPr>
          <p:cNvGrpSpPr/>
          <p:nvPr/>
        </p:nvGrpSpPr>
        <p:grpSpPr>
          <a:xfrm>
            <a:off x="7622882" y="1520030"/>
            <a:ext cx="2274651" cy="1279756"/>
            <a:chOff x="7622882" y="1812130"/>
            <a:chExt cx="2274651" cy="1279756"/>
          </a:xfrm>
        </p:grpSpPr>
        <p:sp>
          <p:nvSpPr>
            <p:cNvPr id="113" name="Rectangle: Rounded Corners 112">
              <a:extLst>
                <a:ext uri="{FF2B5EF4-FFF2-40B4-BE49-F238E27FC236}">
                  <a16:creationId xmlns:a16="http://schemas.microsoft.com/office/drawing/2014/main" id="{66435466-577F-4EC2-97E9-571EBCCDA554}"/>
                </a:ext>
              </a:extLst>
            </p:cNvPr>
            <p:cNvSpPr/>
            <p:nvPr/>
          </p:nvSpPr>
          <p:spPr>
            <a:xfrm>
              <a:off x="8129587" y="1918468"/>
              <a:ext cx="1268413" cy="711702"/>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Place </a:t>
              </a:r>
              <a:br>
                <a:rPr lang="en-US" sz="1050" dirty="0">
                  <a:solidFill>
                    <a:schemeClr val="bg1"/>
                  </a:solidFill>
                </a:rPr>
              </a:br>
              <a:r>
                <a:rPr lang="en-US" sz="1050" dirty="0">
                  <a:solidFill>
                    <a:schemeClr val="bg1"/>
                  </a:solidFill>
                </a:rPr>
                <a:t>screenshot </a:t>
              </a:r>
              <a:br>
                <a:rPr lang="en-US" sz="1050" dirty="0">
                  <a:solidFill>
                    <a:schemeClr val="bg1"/>
                  </a:solidFill>
                </a:rPr>
              </a:br>
              <a:r>
                <a:rPr lang="en-US" sz="1050" dirty="0">
                  <a:solidFill>
                    <a:schemeClr val="bg1"/>
                  </a:solidFill>
                </a:rPr>
                <a:t>here</a:t>
              </a:r>
            </a:p>
          </p:txBody>
        </p:sp>
        <p:pic>
          <p:nvPicPr>
            <p:cNvPr id="27" name="Picture 26" descr="A screen shot of a computer&#10;&#10;Description automatically generated">
              <a:extLst>
                <a:ext uri="{FF2B5EF4-FFF2-40B4-BE49-F238E27FC236}">
                  <a16:creationId xmlns:a16="http://schemas.microsoft.com/office/drawing/2014/main" id="{20BA98D8-0A44-4863-9D23-D6480B3BCE41}"/>
                </a:ext>
              </a:extLst>
            </p:cNvPr>
            <p:cNvPicPr>
              <a:picLocks noChangeAspect="1"/>
            </p:cNvPicPr>
            <p:nvPr/>
          </p:nvPicPr>
          <p:blipFill>
            <a:blip r:embed="rId6"/>
            <a:stretch>
              <a:fillRect/>
            </a:stretch>
          </p:blipFill>
          <p:spPr>
            <a:xfrm>
              <a:off x="7622882" y="1812130"/>
              <a:ext cx="2274651" cy="1279756"/>
            </a:xfrm>
            <a:prstGeom prst="rect">
              <a:avLst/>
            </a:prstGeom>
          </p:spPr>
        </p:pic>
      </p:grpSp>
      <p:grpSp>
        <p:nvGrpSpPr>
          <p:cNvPr id="48" name="Group 47">
            <a:extLst>
              <a:ext uri="{FF2B5EF4-FFF2-40B4-BE49-F238E27FC236}">
                <a16:creationId xmlns:a16="http://schemas.microsoft.com/office/drawing/2014/main" id="{526CE77C-4BC2-47D7-AC22-453622FCED1B}"/>
              </a:ext>
            </a:extLst>
          </p:cNvPr>
          <p:cNvGrpSpPr/>
          <p:nvPr/>
        </p:nvGrpSpPr>
        <p:grpSpPr>
          <a:xfrm>
            <a:off x="5810344" y="1570565"/>
            <a:ext cx="2181738" cy="1227482"/>
            <a:chOff x="5810344" y="1862665"/>
            <a:chExt cx="2181738" cy="1227482"/>
          </a:xfrm>
        </p:grpSpPr>
        <p:sp>
          <p:nvSpPr>
            <p:cNvPr id="112" name="Rectangle: Rounded Corners 111">
              <a:extLst>
                <a:ext uri="{FF2B5EF4-FFF2-40B4-BE49-F238E27FC236}">
                  <a16:creationId xmlns:a16="http://schemas.microsoft.com/office/drawing/2014/main" id="{BB05F954-0FCF-41FA-B759-1B50BF77002A}"/>
                </a:ext>
              </a:extLst>
            </p:cNvPr>
            <p:cNvSpPr/>
            <p:nvPr/>
          </p:nvSpPr>
          <p:spPr>
            <a:xfrm>
              <a:off x="6215062" y="2021973"/>
              <a:ext cx="1362076" cy="775202"/>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Place </a:t>
              </a:r>
              <a:br>
                <a:rPr lang="en-US" sz="1050" dirty="0">
                  <a:solidFill>
                    <a:schemeClr val="bg1"/>
                  </a:solidFill>
                </a:rPr>
              </a:br>
              <a:r>
                <a:rPr lang="en-US" sz="1050" dirty="0">
                  <a:solidFill>
                    <a:schemeClr val="bg1"/>
                  </a:solidFill>
                </a:rPr>
                <a:t>screenshot </a:t>
              </a:r>
              <a:br>
                <a:rPr lang="en-US" sz="1050" dirty="0">
                  <a:solidFill>
                    <a:schemeClr val="bg1"/>
                  </a:solidFill>
                </a:rPr>
              </a:br>
              <a:r>
                <a:rPr lang="en-US" sz="1050" dirty="0">
                  <a:solidFill>
                    <a:schemeClr val="bg1"/>
                  </a:solidFill>
                </a:rPr>
                <a:t>here</a:t>
              </a:r>
            </a:p>
          </p:txBody>
        </p:sp>
        <p:pic>
          <p:nvPicPr>
            <p:cNvPr id="29" name="Picture 28" descr="A flat screen tv sitting in front of a computer&#10;&#10;Description automatically generated">
              <a:extLst>
                <a:ext uri="{FF2B5EF4-FFF2-40B4-BE49-F238E27FC236}">
                  <a16:creationId xmlns:a16="http://schemas.microsoft.com/office/drawing/2014/main" id="{990C6790-C6A3-4F21-878A-4934623B5464}"/>
                </a:ext>
              </a:extLst>
            </p:cNvPr>
            <p:cNvPicPr>
              <a:picLocks noChangeAspect="1"/>
            </p:cNvPicPr>
            <p:nvPr/>
          </p:nvPicPr>
          <p:blipFill>
            <a:blip r:embed="rId7"/>
            <a:stretch>
              <a:fillRect/>
            </a:stretch>
          </p:blipFill>
          <p:spPr>
            <a:xfrm>
              <a:off x="5810344" y="1862665"/>
              <a:ext cx="2181738" cy="1227482"/>
            </a:xfrm>
            <a:prstGeom prst="rect">
              <a:avLst/>
            </a:prstGeom>
          </p:spPr>
        </p:pic>
      </p:grpSp>
      <p:grpSp>
        <p:nvGrpSpPr>
          <p:cNvPr id="50" name="Group 49">
            <a:extLst>
              <a:ext uri="{FF2B5EF4-FFF2-40B4-BE49-F238E27FC236}">
                <a16:creationId xmlns:a16="http://schemas.microsoft.com/office/drawing/2014/main" id="{37D3434E-2394-4148-8CD4-AD7599FADC5B}"/>
              </a:ext>
            </a:extLst>
          </p:cNvPr>
          <p:cNvGrpSpPr/>
          <p:nvPr/>
        </p:nvGrpSpPr>
        <p:grpSpPr>
          <a:xfrm>
            <a:off x="9561793" y="1558713"/>
            <a:ext cx="2221661" cy="1249943"/>
            <a:chOff x="9561793" y="1850813"/>
            <a:chExt cx="2221661" cy="1249943"/>
          </a:xfrm>
        </p:grpSpPr>
        <p:sp>
          <p:nvSpPr>
            <p:cNvPr id="114" name="Rectangle: Rounded Corners 113">
              <a:extLst>
                <a:ext uri="{FF2B5EF4-FFF2-40B4-BE49-F238E27FC236}">
                  <a16:creationId xmlns:a16="http://schemas.microsoft.com/office/drawing/2014/main" id="{B7C23C79-9160-4F9F-922B-1882809C032A}"/>
                </a:ext>
              </a:extLst>
            </p:cNvPr>
            <p:cNvSpPr/>
            <p:nvPr/>
          </p:nvSpPr>
          <p:spPr>
            <a:xfrm>
              <a:off x="9971087" y="1983872"/>
              <a:ext cx="1408113" cy="810127"/>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Place </a:t>
              </a:r>
              <a:br>
                <a:rPr lang="en-US" sz="1050" dirty="0">
                  <a:solidFill>
                    <a:schemeClr val="bg1"/>
                  </a:solidFill>
                </a:rPr>
              </a:br>
              <a:r>
                <a:rPr lang="en-US" sz="1050" dirty="0">
                  <a:solidFill>
                    <a:schemeClr val="bg1"/>
                  </a:solidFill>
                </a:rPr>
                <a:t>screenshot </a:t>
              </a:r>
              <a:br>
                <a:rPr lang="en-US" sz="1050" dirty="0">
                  <a:solidFill>
                    <a:schemeClr val="bg1"/>
                  </a:solidFill>
                </a:rPr>
              </a:br>
              <a:r>
                <a:rPr lang="en-US" sz="1050" dirty="0">
                  <a:solidFill>
                    <a:schemeClr val="bg1"/>
                  </a:solidFill>
                </a:rPr>
                <a:t>here</a:t>
              </a:r>
            </a:p>
          </p:txBody>
        </p:sp>
        <p:pic>
          <p:nvPicPr>
            <p:cNvPr id="31" name="Picture 30" descr="A screen shot of an open computer sitting on a table&#10;&#10;Description automatically generated">
              <a:extLst>
                <a:ext uri="{FF2B5EF4-FFF2-40B4-BE49-F238E27FC236}">
                  <a16:creationId xmlns:a16="http://schemas.microsoft.com/office/drawing/2014/main" id="{07A969B4-17E6-4F23-AE63-C3A7DE56B6F1}"/>
                </a:ext>
              </a:extLst>
            </p:cNvPr>
            <p:cNvPicPr>
              <a:picLocks noChangeAspect="1"/>
            </p:cNvPicPr>
            <p:nvPr/>
          </p:nvPicPr>
          <p:blipFill>
            <a:blip r:embed="rId8"/>
            <a:stretch>
              <a:fillRect/>
            </a:stretch>
          </p:blipFill>
          <p:spPr>
            <a:xfrm>
              <a:off x="9561793" y="1850813"/>
              <a:ext cx="2221661" cy="1249943"/>
            </a:xfrm>
            <a:prstGeom prst="rect">
              <a:avLst/>
            </a:prstGeom>
          </p:spPr>
        </p:pic>
      </p:grpSp>
      <p:grpSp>
        <p:nvGrpSpPr>
          <p:cNvPr id="57" name="Group 56">
            <a:extLst>
              <a:ext uri="{FF2B5EF4-FFF2-40B4-BE49-F238E27FC236}">
                <a16:creationId xmlns:a16="http://schemas.microsoft.com/office/drawing/2014/main" id="{3F1016A8-BEBB-4C96-95FC-4F9FCCC551CC}"/>
              </a:ext>
            </a:extLst>
          </p:cNvPr>
          <p:cNvGrpSpPr/>
          <p:nvPr/>
        </p:nvGrpSpPr>
        <p:grpSpPr>
          <a:xfrm>
            <a:off x="5902076" y="5118100"/>
            <a:ext cx="2002926" cy="1126879"/>
            <a:chOff x="5902076" y="5118100"/>
            <a:chExt cx="2002926" cy="1126879"/>
          </a:xfrm>
        </p:grpSpPr>
        <p:sp>
          <p:nvSpPr>
            <p:cNvPr id="118" name="Rectangle: Rounded Corners 117">
              <a:extLst>
                <a:ext uri="{FF2B5EF4-FFF2-40B4-BE49-F238E27FC236}">
                  <a16:creationId xmlns:a16="http://schemas.microsoft.com/office/drawing/2014/main" id="{78828DA5-340C-4B63-9D68-FAC20DF40BC8}"/>
                </a:ext>
              </a:extLst>
            </p:cNvPr>
            <p:cNvSpPr/>
            <p:nvPr/>
          </p:nvSpPr>
          <p:spPr>
            <a:xfrm>
              <a:off x="6225222" y="5257933"/>
              <a:ext cx="1349058" cy="761867"/>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Place </a:t>
              </a:r>
              <a:br>
                <a:rPr lang="en-US" sz="1050" dirty="0">
                  <a:solidFill>
                    <a:schemeClr val="bg1"/>
                  </a:solidFill>
                </a:rPr>
              </a:br>
              <a:r>
                <a:rPr lang="en-US" sz="1050" dirty="0">
                  <a:solidFill>
                    <a:schemeClr val="bg1"/>
                  </a:solidFill>
                </a:rPr>
                <a:t>screenshot </a:t>
              </a:r>
              <a:br>
                <a:rPr lang="en-US" sz="1050" dirty="0">
                  <a:solidFill>
                    <a:schemeClr val="bg1"/>
                  </a:solidFill>
                </a:rPr>
              </a:br>
              <a:r>
                <a:rPr lang="en-US" sz="1050" dirty="0">
                  <a:solidFill>
                    <a:schemeClr val="bg1"/>
                  </a:solidFill>
                </a:rPr>
                <a:t>here</a:t>
              </a:r>
            </a:p>
          </p:txBody>
        </p:sp>
        <p:pic>
          <p:nvPicPr>
            <p:cNvPr id="33" name="Picture 32" descr="A screen shot of a computer&#10;&#10;Description automatically generated">
              <a:extLst>
                <a:ext uri="{FF2B5EF4-FFF2-40B4-BE49-F238E27FC236}">
                  <a16:creationId xmlns:a16="http://schemas.microsoft.com/office/drawing/2014/main" id="{AED89C1B-39BA-408B-A8F6-7E27F220FE6D}"/>
                </a:ext>
              </a:extLst>
            </p:cNvPr>
            <p:cNvPicPr>
              <a:picLocks noChangeAspect="1"/>
            </p:cNvPicPr>
            <p:nvPr/>
          </p:nvPicPr>
          <p:blipFill>
            <a:blip r:embed="rId9"/>
            <a:stretch>
              <a:fillRect/>
            </a:stretch>
          </p:blipFill>
          <p:spPr>
            <a:xfrm>
              <a:off x="5902076" y="5118100"/>
              <a:ext cx="2002926" cy="1126879"/>
            </a:xfrm>
            <a:prstGeom prst="rect">
              <a:avLst/>
            </a:prstGeom>
          </p:spPr>
        </p:pic>
      </p:grpSp>
      <p:grpSp>
        <p:nvGrpSpPr>
          <p:cNvPr id="51" name="Group 50">
            <a:extLst>
              <a:ext uri="{FF2B5EF4-FFF2-40B4-BE49-F238E27FC236}">
                <a16:creationId xmlns:a16="http://schemas.microsoft.com/office/drawing/2014/main" id="{CB77F112-B0FA-4BC8-979A-55EA4E6C7199}"/>
              </a:ext>
            </a:extLst>
          </p:cNvPr>
          <p:cNvGrpSpPr/>
          <p:nvPr/>
        </p:nvGrpSpPr>
        <p:grpSpPr>
          <a:xfrm>
            <a:off x="5518211" y="3199944"/>
            <a:ext cx="2501839" cy="1407576"/>
            <a:chOff x="5518211" y="3339644"/>
            <a:chExt cx="2501839" cy="1407576"/>
          </a:xfrm>
        </p:grpSpPr>
        <p:sp>
          <p:nvSpPr>
            <p:cNvPr id="115" name="Rectangle: Rounded Corners 114">
              <a:extLst>
                <a:ext uri="{FF2B5EF4-FFF2-40B4-BE49-F238E27FC236}">
                  <a16:creationId xmlns:a16="http://schemas.microsoft.com/office/drawing/2014/main" id="{0A2FBAEA-81A9-4176-AEC8-13BEE9B51D5C}"/>
                </a:ext>
              </a:extLst>
            </p:cNvPr>
            <p:cNvSpPr/>
            <p:nvPr/>
          </p:nvSpPr>
          <p:spPr>
            <a:xfrm>
              <a:off x="6164262" y="3535813"/>
              <a:ext cx="1222058" cy="711067"/>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Place </a:t>
              </a:r>
              <a:br>
                <a:rPr lang="en-US" sz="1050" dirty="0">
                  <a:solidFill>
                    <a:schemeClr val="bg1"/>
                  </a:solidFill>
                </a:rPr>
              </a:br>
              <a:r>
                <a:rPr lang="en-US" sz="1050" dirty="0">
                  <a:solidFill>
                    <a:schemeClr val="bg1"/>
                  </a:solidFill>
                </a:rPr>
                <a:t>screenshot </a:t>
              </a:r>
              <a:br>
                <a:rPr lang="en-US" sz="1050" dirty="0">
                  <a:solidFill>
                    <a:schemeClr val="bg1"/>
                  </a:solidFill>
                </a:rPr>
              </a:br>
              <a:r>
                <a:rPr lang="en-US" sz="1050" dirty="0">
                  <a:solidFill>
                    <a:schemeClr val="bg1"/>
                  </a:solidFill>
                </a:rPr>
                <a:t>here</a:t>
              </a:r>
            </a:p>
          </p:txBody>
        </p:sp>
        <p:pic>
          <p:nvPicPr>
            <p:cNvPr id="35" name="Picture 34" descr="A screen shot of a computer&#10;&#10;Description automatically generated">
              <a:extLst>
                <a:ext uri="{FF2B5EF4-FFF2-40B4-BE49-F238E27FC236}">
                  <a16:creationId xmlns:a16="http://schemas.microsoft.com/office/drawing/2014/main" id="{9E6B7E1F-4EF8-41D0-925F-A5A3BCD14692}"/>
                </a:ext>
              </a:extLst>
            </p:cNvPr>
            <p:cNvPicPr>
              <a:picLocks noChangeAspect="1"/>
            </p:cNvPicPr>
            <p:nvPr/>
          </p:nvPicPr>
          <p:blipFill>
            <a:blip r:embed="rId10"/>
            <a:stretch>
              <a:fillRect/>
            </a:stretch>
          </p:blipFill>
          <p:spPr>
            <a:xfrm>
              <a:off x="5518211" y="3339644"/>
              <a:ext cx="2501839" cy="1407576"/>
            </a:xfrm>
            <a:prstGeom prst="rect">
              <a:avLst/>
            </a:prstGeom>
          </p:spPr>
        </p:pic>
      </p:grpSp>
      <p:grpSp>
        <p:nvGrpSpPr>
          <p:cNvPr id="53" name="Group 52">
            <a:extLst>
              <a:ext uri="{FF2B5EF4-FFF2-40B4-BE49-F238E27FC236}">
                <a16:creationId xmlns:a16="http://schemas.microsoft.com/office/drawing/2014/main" id="{F2F3E764-806A-49C3-AD73-73C90E7794BC}"/>
              </a:ext>
            </a:extLst>
          </p:cNvPr>
          <p:cNvGrpSpPr/>
          <p:nvPr/>
        </p:nvGrpSpPr>
        <p:grpSpPr>
          <a:xfrm>
            <a:off x="10326371" y="4978400"/>
            <a:ext cx="575585" cy="1161866"/>
            <a:chOff x="10326371" y="4978400"/>
            <a:chExt cx="575585" cy="1161866"/>
          </a:xfrm>
        </p:grpSpPr>
        <p:sp>
          <p:nvSpPr>
            <p:cNvPr id="123" name="Rectangle: Rounded Corners 122">
              <a:extLst>
                <a:ext uri="{FF2B5EF4-FFF2-40B4-BE49-F238E27FC236}">
                  <a16:creationId xmlns:a16="http://schemas.microsoft.com/office/drawing/2014/main" id="{FB87FF77-E823-4C1F-BFF0-862EDD2E3BA4}"/>
                </a:ext>
              </a:extLst>
            </p:cNvPr>
            <p:cNvSpPr/>
            <p:nvPr/>
          </p:nvSpPr>
          <p:spPr>
            <a:xfrm>
              <a:off x="10373783" y="5050367"/>
              <a:ext cx="491490" cy="1013883"/>
            </a:xfrm>
            <a:prstGeom prst="roundRect">
              <a:avLst>
                <a:gd name="adj" fmla="val 106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Place </a:t>
              </a:r>
              <a:br>
                <a:rPr lang="en-US" sz="800" dirty="0">
                  <a:solidFill>
                    <a:schemeClr val="bg1"/>
                  </a:solidFill>
                </a:rPr>
              </a:br>
              <a:r>
                <a:rPr lang="en-US" sz="800" dirty="0">
                  <a:solidFill>
                    <a:schemeClr val="bg1"/>
                  </a:solidFill>
                </a:rPr>
                <a:t>screen</a:t>
              </a:r>
              <a:br>
                <a:rPr lang="en-US" sz="800" dirty="0">
                  <a:solidFill>
                    <a:schemeClr val="bg1"/>
                  </a:solidFill>
                </a:rPr>
              </a:br>
              <a:r>
                <a:rPr lang="en-US" sz="800" dirty="0">
                  <a:solidFill>
                    <a:schemeClr val="bg1"/>
                  </a:solidFill>
                </a:rPr>
                <a:t>shot </a:t>
              </a:r>
              <a:br>
                <a:rPr lang="en-US" sz="800" dirty="0">
                  <a:solidFill>
                    <a:schemeClr val="bg1"/>
                  </a:solidFill>
                </a:rPr>
              </a:br>
              <a:r>
                <a:rPr lang="en-US" sz="800" dirty="0">
                  <a:solidFill>
                    <a:schemeClr val="bg1"/>
                  </a:solidFill>
                </a:rPr>
                <a:t>here</a:t>
              </a:r>
            </a:p>
          </p:txBody>
        </p:sp>
        <p:pic>
          <p:nvPicPr>
            <p:cNvPr id="37" name="Picture 36">
              <a:extLst>
                <a:ext uri="{FF2B5EF4-FFF2-40B4-BE49-F238E27FC236}">
                  <a16:creationId xmlns:a16="http://schemas.microsoft.com/office/drawing/2014/main" id="{7E7D91C9-7148-4F40-9D4E-0DABAE7E6E97}"/>
                </a:ext>
              </a:extLst>
            </p:cNvPr>
            <p:cNvPicPr>
              <a:picLocks noChangeAspect="1"/>
            </p:cNvPicPr>
            <p:nvPr/>
          </p:nvPicPr>
          <p:blipFill rotWithShape="1">
            <a:blip r:embed="rId11"/>
            <a:srcRect l="35843" r="36285"/>
            <a:stretch/>
          </p:blipFill>
          <p:spPr>
            <a:xfrm>
              <a:off x="10326371" y="4978400"/>
              <a:ext cx="575585" cy="1161866"/>
            </a:xfrm>
            <a:prstGeom prst="rect">
              <a:avLst/>
            </a:prstGeom>
          </p:spPr>
        </p:pic>
      </p:grpSp>
      <p:grpSp>
        <p:nvGrpSpPr>
          <p:cNvPr id="55" name="Group 54">
            <a:extLst>
              <a:ext uri="{FF2B5EF4-FFF2-40B4-BE49-F238E27FC236}">
                <a16:creationId xmlns:a16="http://schemas.microsoft.com/office/drawing/2014/main" id="{F0E3A1CB-AF59-4EC6-8088-7336E803E516}"/>
              </a:ext>
            </a:extLst>
          </p:cNvPr>
          <p:cNvGrpSpPr/>
          <p:nvPr/>
        </p:nvGrpSpPr>
        <p:grpSpPr>
          <a:xfrm>
            <a:off x="8761828" y="4940300"/>
            <a:ext cx="659237" cy="1225366"/>
            <a:chOff x="8761828" y="4940300"/>
            <a:chExt cx="659237" cy="1225366"/>
          </a:xfrm>
        </p:grpSpPr>
        <p:sp>
          <p:nvSpPr>
            <p:cNvPr id="120" name="Rectangle: Rounded Corners 119">
              <a:extLst>
                <a:ext uri="{FF2B5EF4-FFF2-40B4-BE49-F238E27FC236}">
                  <a16:creationId xmlns:a16="http://schemas.microsoft.com/office/drawing/2014/main" id="{DE142EAC-CB89-491F-9986-18E5611858BE}"/>
                </a:ext>
              </a:extLst>
            </p:cNvPr>
            <p:cNvSpPr/>
            <p:nvPr/>
          </p:nvSpPr>
          <p:spPr>
            <a:xfrm>
              <a:off x="8821948" y="5016633"/>
              <a:ext cx="510858" cy="1079367"/>
            </a:xfrm>
            <a:prstGeom prst="roundRect">
              <a:avLst>
                <a:gd name="adj" fmla="val 106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Place </a:t>
              </a:r>
              <a:br>
                <a:rPr lang="en-US" sz="800" dirty="0">
                  <a:solidFill>
                    <a:schemeClr val="bg1"/>
                  </a:solidFill>
                </a:rPr>
              </a:br>
              <a:r>
                <a:rPr lang="en-US" sz="800" dirty="0">
                  <a:solidFill>
                    <a:schemeClr val="bg1"/>
                  </a:solidFill>
                </a:rPr>
                <a:t>screenshot </a:t>
              </a:r>
              <a:br>
                <a:rPr lang="en-US" sz="800" dirty="0">
                  <a:solidFill>
                    <a:schemeClr val="bg1"/>
                  </a:solidFill>
                </a:rPr>
              </a:br>
              <a:r>
                <a:rPr lang="en-US" sz="800" dirty="0">
                  <a:solidFill>
                    <a:schemeClr val="bg1"/>
                  </a:solidFill>
                </a:rPr>
                <a:t>here</a:t>
              </a:r>
            </a:p>
          </p:txBody>
        </p:sp>
        <p:pic>
          <p:nvPicPr>
            <p:cNvPr id="39" name="Picture 38" descr="A close up of a device&#10;&#10;Description automatically generated">
              <a:extLst>
                <a:ext uri="{FF2B5EF4-FFF2-40B4-BE49-F238E27FC236}">
                  <a16:creationId xmlns:a16="http://schemas.microsoft.com/office/drawing/2014/main" id="{0EA121B4-D3FB-4D0B-9932-E901FB17A15F}"/>
                </a:ext>
              </a:extLst>
            </p:cNvPr>
            <p:cNvPicPr>
              <a:picLocks noChangeAspect="1"/>
            </p:cNvPicPr>
            <p:nvPr/>
          </p:nvPicPr>
          <p:blipFill rotWithShape="1">
            <a:blip r:embed="rId12"/>
            <a:srcRect l="35270" r="34462"/>
            <a:stretch/>
          </p:blipFill>
          <p:spPr>
            <a:xfrm>
              <a:off x="8761828" y="4940300"/>
              <a:ext cx="659237" cy="1225366"/>
            </a:xfrm>
            <a:prstGeom prst="rect">
              <a:avLst/>
            </a:prstGeom>
          </p:spPr>
        </p:pic>
      </p:grpSp>
      <p:grpSp>
        <p:nvGrpSpPr>
          <p:cNvPr id="56" name="Group 55">
            <a:extLst>
              <a:ext uri="{FF2B5EF4-FFF2-40B4-BE49-F238E27FC236}">
                <a16:creationId xmlns:a16="http://schemas.microsoft.com/office/drawing/2014/main" id="{DDC0E9A9-D9BD-4006-9D31-FDDB344525AA}"/>
              </a:ext>
            </a:extLst>
          </p:cNvPr>
          <p:cNvGrpSpPr/>
          <p:nvPr/>
        </p:nvGrpSpPr>
        <p:grpSpPr>
          <a:xfrm>
            <a:off x="8005997" y="4946650"/>
            <a:ext cx="598253" cy="1219016"/>
            <a:chOff x="8005997" y="4946650"/>
            <a:chExt cx="598253" cy="1219016"/>
          </a:xfrm>
        </p:grpSpPr>
        <p:sp>
          <p:nvSpPr>
            <p:cNvPr id="119" name="Rectangle: Rounded Corners 118">
              <a:extLst>
                <a:ext uri="{FF2B5EF4-FFF2-40B4-BE49-F238E27FC236}">
                  <a16:creationId xmlns:a16="http://schemas.microsoft.com/office/drawing/2014/main" id="{FAEB2391-BB0C-4530-BC7B-C5EBF09BF4DB}"/>
                </a:ext>
              </a:extLst>
            </p:cNvPr>
            <p:cNvSpPr/>
            <p:nvPr/>
          </p:nvSpPr>
          <p:spPr>
            <a:xfrm>
              <a:off x="8055716" y="5054733"/>
              <a:ext cx="510858" cy="1005707"/>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Place </a:t>
              </a:r>
              <a:br>
                <a:rPr lang="en-US" sz="800" dirty="0">
                  <a:solidFill>
                    <a:schemeClr val="bg1"/>
                  </a:solidFill>
                </a:rPr>
              </a:br>
              <a:r>
                <a:rPr lang="en-US" sz="800" dirty="0">
                  <a:solidFill>
                    <a:schemeClr val="bg1"/>
                  </a:solidFill>
                </a:rPr>
                <a:t>screenshot </a:t>
              </a:r>
              <a:br>
                <a:rPr lang="en-US" sz="800" dirty="0">
                  <a:solidFill>
                    <a:schemeClr val="bg1"/>
                  </a:solidFill>
                </a:rPr>
              </a:br>
              <a:r>
                <a:rPr lang="en-US" sz="800" dirty="0">
                  <a:solidFill>
                    <a:schemeClr val="bg1"/>
                  </a:solidFill>
                </a:rPr>
                <a:t>here</a:t>
              </a:r>
            </a:p>
          </p:txBody>
        </p:sp>
        <p:pic>
          <p:nvPicPr>
            <p:cNvPr id="41" name="Picture 40" descr="A close up of a screen&#10;&#10;Description automatically generated">
              <a:extLst>
                <a:ext uri="{FF2B5EF4-FFF2-40B4-BE49-F238E27FC236}">
                  <a16:creationId xmlns:a16="http://schemas.microsoft.com/office/drawing/2014/main" id="{03C399C3-3B4F-488B-81BF-513E0DCA70DE}"/>
                </a:ext>
              </a:extLst>
            </p:cNvPr>
            <p:cNvPicPr>
              <a:picLocks noChangeAspect="1"/>
            </p:cNvPicPr>
            <p:nvPr/>
          </p:nvPicPr>
          <p:blipFill rotWithShape="1">
            <a:blip r:embed="rId13"/>
            <a:srcRect l="35894" r="36494"/>
            <a:stretch/>
          </p:blipFill>
          <p:spPr>
            <a:xfrm>
              <a:off x="8005997" y="4946650"/>
              <a:ext cx="598253" cy="1219016"/>
            </a:xfrm>
            <a:prstGeom prst="rect">
              <a:avLst/>
            </a:prstGeom>
          </p:spPr>
        </p:pic>
      </p:grpSp>
      <p:grpSp>
        <p:nvGrpSpPr>
          <p:cNvPr id="54" name="Group 53">
            <a:extLst>
              <a:ext uri="{FF2B5EF4-FFF2-40B4-BE49-F238E27FC236}">
                <a16:creationId xmlns:a16="http://schemas.microsoft.com/office/drawing/2014/main" id="{4C614D45-5439-4852-9A22-207B8E99DD20}"/>
              </a:ext>
            </a:extLst>
          </p:cNvPr>
          <p:cNvGrpSpPr/>
          <p:nvPr/>
        </p:nvGrpSpPr>
        <p:grpSpPr>
          <a:xfrm>
            <a:off x="9529781" y="4959350"/>
            <a:ext cx="633681" cy="1161866"/>
            <a:chOff x="9529781" y="4959350"/>
            <a:chExt cx="633681" cy="1161866"/>
          </a:xfrm>
        </p:grpSpPr>
        <p:sp>
          <p:nvSpPr>
            <p:cNvPr id="122" name="Rectangle: Rounded Corners 121">
              <a:extLst>
                <a:ext uri="{FF2B5EF4-FFF2-40B4-BE49-F238E27FC236}">
                  <a16:creationId xmlns:a16="http://schemas.microsoft.com/office/drawing/2014/main" id="{681D0064-B65B-4502-BA16-2E670F5878B0}"/>
                </a:ext>
              </a:extLst>
            </p:cNvPr>
            <p:cNvSpPr/>
            <p:nvPr/>
          </p:nvSpPr>
          <p:spPr>
            <a:xfrm>
              <a:off x="9603000" y="5084233"/>
              <a:ext cx="510858" cy="893657"/>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Place </a:t>
              </a:r>
              <a:br>
                <a:rPr lang="en-US" sz="800" dirty="0">
                  <a:solidFill>
                    <a:schemeClr val="bg1"/>
                  </a:solidFill>
                </a:rPr>
              </a:br>
              <a:r>
                <a:rPr lang="en-US" sz="800" dirty="0">
                  <a:solidFill>
                    <a:schemeClr val="bg1"/>
                  </a:solidFill>
                </a:rPr>
                <a:t>screenshot </a:t>
              </a:r>
              <a:br>
                <a:rPr lang="en-US" sz="800" dirty="0">
                  <a:solidFill>
                    <a:schemeClr val="bg1"/>
                  </a:solidFill>
                </a:rPr>
              </a:br>
              <a:r>
                <a:rPr lang="en-US" sz="800" dirty="0">
                  <a:solidFill>
                    <a:schemeClr val="bg1"/>
                  </a:solidFill>
                </a:rPr>
                <a:t>here</a:t>
              </a:r>
            </a:p>
          </p:txBody>
        </p:sp>
        <p:pic>
          <p:nvPicPr>
            <p:cNvPr id="43" name="Picture 42" descr="Screen of a cell phone&#10;&#10;Description automatically generated">
              <a:extLst>
                <a:ext uri="{FF2B5EF4-FFF2-40B4-BE49-F238E27FC236}">
                  <a16:creationId xmlns:a16="http://schemas.microsoft.com/office/drawing/2014/main" id="{FA135FE5-7111-449C-BE90-764009410658}"/>
                </a:ext>
              </a:extLst>
            </p:cNvPr>
            <p:cNvPicPr>
              <a:picLocks noChangeAspect="1"/>
            </p:cNvPicPr>
            <p:nvPr/>
          </p:nvPicPr>
          <p:blipFill rotWithShape="1">
            <a:blip r:embed="rId3"/>
            <a:srcRect l="34176" r="35139"/>
            <a:stretch/>
          </p:blipFill>
          <p:spPr>
            <a:xfrm>
              <a:off x="9529781" y="4959350"/>
              <a:ext cx="633681" cy="1161866"/>
            </a:xfrm>
            <a:prstGeom prst="rect">
              <a:avLst/>
            </a:prstGeom>
          </p:spPr>
        </p:pic>
      </p:grpSp>
      <p:grpSp>
        <p:nvGrpSpPr>
          <p:cNvPr id="84" name="Group 83">
            <a:extLst>
              <a:ext uri="{FF2B5EF4-FFF2-40B4-BE49-F238E27FC236}">
                <a16:creationId xmlns:a16="http://schemas.microsoft.com/office/drawing/2014/main" id="{BB151B25-8979-4E68-87D6-A93F4DF58622}"/>
              </a:ext>
            </a:extLst>
          </p:cNvPr>
          <p:cNvGrpSpPr/>
          <p:nvPr/>
        </p:nvGrpSpPr>
        <p:grpSpPr>
          <a:xfrm>
            <a:off x="4267200" y="5105400"/>
            <a:ext cx="1515091" cy="1047750"/>
            <a:chOff x="4267200" y="5105400"/>
            <a:chExt cx="1515091" cy="1047750"/>
          </a:xfrm>
        </p:grpSpPr>
        <p:sp>
          <p:nvSpPr>
            <p:cNvPr id="117" name="Rectangle: Rounded Corners 116">
              <a:extLst>
                <a:ext uri="{FF2B5EF4-FFF2-40B4-BE49-F238E27FC236}">
                  <a16:creationId xmlns:a16="http://schemas.microsoft.com/office/drawing/2014/main" id="{0AC008F4-C253-48F4-B4F1-AB7B09AB637E}"/>
                </a:ext>
              </a:extLst>
            </p:cNvPr>
            <p:cNvSpPr/>
            <p:nvPr/>
          </p:nvSpPr>
          <p:spPr>
            <a:xfrm>
              <a:off x="4371022" y="5196973"/>
              <a:ext cx="1303338" cy="878707"/>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Place </a:t>
              </a:r>
              <a:br>
                <a:rPr lang="en-US" sz="1050" dirty="0">
                  <a:solidFill>
                    <a:schemeClr val="bg1"/>
                  </a:solidFill>
                </a:rPr>
              </a:br>
              <a:r>
                <a:rPr lang="en-US" sz="1050" dirty="0">
                  <a:solidFill>
                    <a:schemeClr val="bg1"/>
                  </a:solidFill>
                </a:rPr>
                <a:t>screenshot </a:t>
              </a:r>
              <a:br>
                <a:rPr lang="en-US" sz="1050" dirty="0">
                  <a:solidFill>
                    <a:schemeClr val="bg1"/>
                  </a:solidFill>
                </a:rPr>
              </a:br>
              <a:r>
                <a:rPr lang="en-US" sz="1050" dirty="0">
                  <a:solidFill>
                    <a:schemeClr val="bg1"/>
                  </a:solidFill>
                </a:rPr>
                <a:t>here</a:t>
              </a:r>
            </a:p>
          </p:txBody>
        </p:sp>
        <p:pic>
          <p:nvPicPr>
            <p:cNvPr id="45" name="Picture 44">
              <a:extLst>
                <a:ext uri="{FF2B5EF4-FFF2-40B4-BE49-F238E27FC236}">
                  <a16:creationId xmlns:a16="http://schemas.microsoft.com/office/drawing/2014/main" id="{3CF55507-041F-467A-86A5-75569E2A1AA1}"/>
                </a:ext>
              </a:extLst>
            </p:cNvPr>
            <p:cNvPicPr>
              <a:picLocks noChangeAspect="1"/>
            </p:cNvPicPr>
            <p:nvPr/>
          </p:nvPicPr>
          <p:blipFill>
            <a:blip r:embed="rId14"/>
            <a:stretch>
              <a:fillRect/>
            </a:stretch>
          </p:blipFill>
          <p:spPr>
            <a:xfrm>
              <a:off x="4267200" y="5105400"/>
              <a:ext cx="1515091" cy="1047750"/>
            </a:xfrm>
            <a:prstGeom prst="rect">
              <a:avLst/>
            </a:prstGeom>
          </p:spPr>
        </p:pic>
      </p:grpSp>
      <p:grpSp>
        <p:nvGrpSpPr>
          <p:cNvPr id="85" name="Group 84">
            <a:extLst>
              <a:ext uri="{FF2B5EF4-FFF2-40B4-BE49-F238E27FC236}">
                <a16:creationId xmlns:a16="http://schemas.microsoft.com/office/drawing/2014/main" id="{A4EB91A6-42BA-46F1-894F-164F28CE74E1}"/>
              </a:ext>
            </a:extLst>
          </p:cNvPr>
          <p:cNvGrpSpPr/>
          <p:nvPr/>
        </p:nvGrpSpPr>
        <p:grpSpPr>
          <a:xfrm>
            <a:off x="4267570" y="3529475"/>
            <a:ext cx="1573474" cy="943336"/>
            <a:chOff x="4267570" y="3669175"/>
            <a:chExt cx="1573474" cy="943336"/>
          </a:xfrm>
        </p:grpSpPr>
        <p:sp>
          <p:nvSpPr>
            <p:cNvPr id="174" name="Rectangle: Rounded Corners 173">
              <a:extLst>
                <a:ext uri="{FF2B5EF4-FFF2-40B4-BE49-F238E27FC236}">
                  <a16:creationId xmlns:a16="http://schemas.microsoft.com/office/drawing/2014/main" id="{20F8F805-874F-4161-B531-523A5DE6DE64}"/>
                </a:ext>
              </a:extLst>
            </p:cNvPr>
            <p:cNvSpPr/>
            <p:nvPr/>
          </p:nvSpPr>
          <p:spPr>
            <a:xfrm>
              <a:off x="4438756" y="3732240"/>
              <a:ext cx="1225444" cy="772027"/>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Place </a:t>
              </a:r>
              <a:br>
                <a:rPr lang="en-US" sz="1050" dirty="0">
                  <a:solidFill>
                    <a:schemeClr val="bg1"/>
                  </a:solidFill>
                </a:rPr>
              </a:br>
              <a:r>
                <a:rPr lang="en-US" sz="1050" dirty="0">
                  <a:solidFill>
                    <a:schemeClr val="bg1"/>
                  </a:solidFill>
                </a:rPr>
                <a:t>screenshot </a:t>
              </a:r>
              <a:br>
                <a:rPr lang="en-US" sz="1050" dirty="0">
                  <a:solidFill>
                    <a:schemeClr val="bg1"/>
                  </a:solidFill>
                </a:rPr>
              </a:br>
              <a:r>
                <a:rPr lang="en-US" sz="1050" dirty="0">
                  <a:solidFill>
                    <a:schemeClr val="bg1"/>
                  </a:solidFill>
                </a:rPr>
                <a:t>here</a:t>
              </a:r>
            </a:p>
          </p:txBody>
        </p:sp>
        <p:pic>
          <p:nvPicPr>
            <p:cNvPr id="83" name="Picture 82" descr="A screen shot of a computer&#10;&#10;Description automatically generated">
              <a:extLst>
                <a:ext uri="{FF2B5EF4-FFF2-40B4-BE49-F238E27FC236}">
                  <a16:creationId xmlns:a16="http://schemas.microsoft.com/office/drawing/2014/main" id="{54AEB5D9-53A2-4F4A-97AA-20CF29E27C2D}"/>
                </a:ext>
              </a:extLst>
            </p:cNvPr>
            <p:cNvPicPr>
              <a:picLocks noChangeAspect="1"/>
            </p:cNvPicPr>
            <p:nvPr/>
          </p:nvPicPr>
          <p:blipFill>
            <a:blip r:embed="rId15"/>
            <a:stretch>
              <a:fillRect/>
            </a:stretch>
          </p:blipFill>
          <p:spPr>
            <a:xfrm>
              <a:off x="4267570" y="3669175"/>
              <a:ext cx="1573474" cy="943336"/>
            </a:xfrm>
            <a:prstGeom prst="rect">
              <a:avLst/>
            </a:prstGeom>
          </p:spPr>
        </p:pic>
      </p:grpSp>
      <p:grpSp>
        <p:nvGrpSpPr>
          <p:cNvPr id="86" name="Group 85">
            <a:extLst>
              <a:ext uri="{FF2B5EF4-FFF2-40B4-BE49-F238E27FC236}">
                <a16:creationId xmlns:a16="http://schemas.microsoft.com/office/drawing/2014/main" id="{5E4A24E8-96C7-4C70-93C1-F722F605D865}"/>
              </a:ext>
            </a:extLst>
          </p:cNvPr>
          <p:cNvGrpSpPr/>
          <p:nvPr/>
        </p:nvGrpSpPr>
        <p:grpSpPr>
          <a:xfrm>
            <a:off x="950943" y="4202830"/>
            <a:ext cx="2152938" cy="1577626"/>
            <a:chOff x="950943" y="4202830"/>
            <a:chExt cx="2152938" cy="1577626"/>
          </a:xfrm>
        </p:grpSpPr>
        <p:pic>
          <p:nvPicPr>
            <p:cNvPr id="79" name="Picture 2" descr="Image result for htc phone screenshot">
              <a:extLst>
                <a:ext uri="{FF2B5EF4-FFF2-40B4-BE49-F238E27FC236}">
                  <a16:creationId xmlns:a16="http://schemas.microsoft.com/office/drawing/2014/main" id="{1030B05A-96CE-49D1-B298-9F2F8C76D32A}"/>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4084" r="33860"/>
            <a:stretch/>
          </p:blipFill>
          <p:spPr bwMode="auto">
            <a:xfrm>
              <a:off x="2348219" y="4386261"/>
              <a:ext cx="691632" cy="1232219"/>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79" descr="Screen of a cell phone&#10;&#10;Description automatically generated">
              <a:extLst>
                <a:ext uri="{FF2B5EF4-FFF2-40B4-BE49-F238E27FC236}">
                  <a16:creationId xmlns:a16="http://schemas.microsoft.com/office/drawing/2014/main" id="{EAF2069C-94CC-4BFF-90C2-944B31679712}"/>
                </a:ext>
              </a:extLst>
            </p:cNvPr>
            <p:cNvPicPr>
              <a:picLocks noChangeAspect="1"/>
            </p:cNvPicPr>
            <p:nvPr/>
          </p:nvPicPr>
          <p:blipFill rotWithShape="1">
            <a:blip r:embed="rId3"/>
            <a:srcRect l="34176" r="35139"/>
            <a:stretch/>
          </p:blipFill>
          <p:spPr>
            <a:xfrm>
              <a:off x="2243443" y="4202830"/>
              <a:ext cx="860438" cy="1577626"/>
            </a:xfrm>
            <a:prstGeom prst="rect">
              <a:avLst/>
            </a:prstGeom>
          </p:spPr>
        </p:pic>
        <p:grpSp>
          <p:nvGrpSpPr>
            <p:cNvPr id="73" name="Group 72">
              <a:extLst>
                <a:ext uri="{FF2B5EF4-FFF2-40B4-BE49-F238E27FC236}">
                  <a16:creationId xmlns:a16="http://schemas.microsoft.com/office/drawing/2014/main" id="{8BE95BAE-CAC8-40EB-AD1E-4DCDCC57260D}"/>
                </a:ext>
              </a:extLst>
            </p:cNvPr>
            <p:cNvGrpSpPr/>
            <p:nvPr/>
          </p:nvGrpSpPr>
          <p:grpSpPr>
            <a:xfrm>
              <a:off x="1783745" y="4804829"/>
              <a:ext cx="370938" cy="124400"/>
              <a:chOff x="7497233" y="3273282"/>
              <a:chExt cx="425979" cy="142859"/>
            </a:xfrm>
          </p:grpSpPr>
          <p:cxnSp>
            <p:nvCxnSpPr>
              <p:cNvPr id="77" name="Straight Connector 76">
                <a:extLst>
                  <a:ext uri="{FF2B5EF4-FFF2-40B4-BE49-F238E27FC236}">
                    <a16:creationId xmlns:a16="http://schemas.microsoft.com/office/drawing/2014/main" id="{D92564E2-F6F8-4B8B-AD10-6CE02762A60A}"/>
                  </a:ext>
                </a:extLst>
              </p:cNvPr>
              <p:cNvCxnSpPr>
                <a:cxnSpLocks/>
              </p:cNvCxnSpPr>
              <p:nvPr/>
            </p:nvCxnSpPr>
            <p:spPr>
              <a:xfrm>
                <a:off x="7497233" y="3344712"/>
                <a:ext cx="425979"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8" name="Freeform 5">
                <a:extLst>
                  <a:ext uri="{FF2B5EF4-FFF2-40B4-BE49-F238E27FC236}">
                    <a16:creationId xmlns:a16="http://schemas.microsoft.com/office/drawing/2014/main" id="{996B7596-5E5C-4C4C-9616-59FB7FC4FE1A}"/>
                  </a:ext>
                </a:extLst>
              </p:cNvPr>
              <p:cNvSpPr>
                <a:spLocks/>
              </p:cNvSpPr>
              <p:nvPr/>
            </p:nvSpPr>
            <p:spPr bwMode="auto">
              <a:xfrm rot="16200000" flipH="1" flipV="1">
                <a:off x="7815150" y="3308081"/>
                <a:ext cx="142859" cy="73262"/>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717074"/>
                    </a:solidFill>
                    <a:effectLst/>
                    <a:uLnTx/>
                    <a:uFillTx/>
                    <a:latin typeface="+mj-lt"/>
                  </a:rPr>
                  <a:t> </a:t>
                </a:r>
              </a:p>
            </p:txBody>
          </p:sp>
        </p:grpSp>
        <p:sp>
          <p:nvSpPr>
            <p:cNvPr id="176" name="Rectangle: Rounded Corners 175">
              <a:extLst>
                <a:ext uri="{FF2B5EF4-FFF2-40B4-BE49-F238E27FC236}">
                  <a16:creationId xmlns:a16="http://schemas.microsoft.com/office/drawing/2014/main" id="{599DD70B-5033-4530-8EE7-C99DD6C3925F}"/>
                </a:ext>
              </a:extLst>
            </p:cNvPr>
            <p:cNvSpPr/>
            <p:nvPr/>
          </p:nvSpPr>
          <p:spPr>
            <a:xfrm>
              <a:off x="950943" y="4372401"/>
              <a:ext cx="693664" cy="1213442"/>
            </a:xfrm>
            <a:prstGeom prst="roundRect">
              <a:avLst>
                <a:gd name="adj" fmla="val 107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800" dirty="0">
                  <a:solidFill>
                    <a:schemeClr val="bg1"/>
                  </a:solidFill>
                </a:rPr>
                <a:t>Place </a:t>
              </a:r>
              <a:br>
                <a:rPr lang="en-US" sz="800" dirty="0">
                  <a:solidFill>
                    <a:schemeClr val="bg1"/>
                  </a:solidFill>
                </a:rPr>
              </a:br>
              <a:r>
                <a:rPr lang="en-US" sz="800" dirty="0">
                  <a:solidFill>
                    <a:schemeClr val="bg1"/>
                  </a:solidFill>
                </a:rPr>
                <a:t>screenshot </a:t>
              </a:r>
              <a:br>
                <a:rPr lang="en-US" sz="800" dirty="0">
                  <a:solidFill>
                    <a:schemeClr val="bg1"/>
                  </a:solidFill>
                </a:rPr>
              </a:br>
              <a:r>
                <a:rPr lang="en-US" sz="800" dirty="0">
                  <a:solidFill>
                    <a:schemeClr val="bg1"/>
                  </a:solidFill>
                </a:rPr>
                <a:t>here</a:t>
              </a:r>
            </a:p>
          </p:txBody>
        </p:sp>
      </p:grpSp>
    </p:spTree>
    <p:extLst>
      <p:ext uri="{BB962C8B-B14F-4D97-AF65-F5344CB8AC3E}">
        <p14:creationId xmlns:p14="http://schemas.microsoft.com/office/powerpoint/2010/main" val="212410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1964-A996-4834-9334-41B9EABF0634}"/>
              </a:ext>
            </a:extLst>
          </p:cNvPr>
          <p:cNvSpPr>
            <a:spLocks noGrp="1"/>
          </p:cNvSpPr>
          <p:nvPr>
            <p:ph type="title"/>
          </p:nvPr>
        </p:nvSpPr>
        <p:spPr/>
        <p:txBody>
          <a:bodyPr/>
          <a:lstStyle/>
          <a:p>
            <a:r>
              <a:rPr lang="en-US" dirty="0"/>
              <a:t>World Map</a:t>
            </a:r>
          </a:p>
        </p:txBody>
      </p:sp>
      <p:grpSp>
        <p:nvGrpSpPr>
          <p:cNvPr id="6046" name="Group 6044">
            <a:extLst>
              <a:ext uri="{FF2B5EF4-FFF2-40B4-BE49-F238E27FC236}">
                <a16:creationId xmlns:a16="http://schemas.microsoft.com/office/drawing/2014/main" id="{74D21F76-157B-45B8-AF07-E5B100922740}"/>
              </a:ext>
            </a:extLst>
          </p:cNvPr>
          <p:cNvGrpSpPr>
            <a:grpSpLocks noChangeAspect="1"/>
          </p:cNvGrpSpPr>
          <p:nvPr/>
        </p:nvGrpSpPr>
        <p:grpSpPr bwMode="gray">
          <a:xfrm>
            <a:off x="3808413" y="1817688"/>
            <a:ext cx="7586663" cy="4300537"/>
            <a:chOff x="1272" y="1145"/>
            <a:chExt cx="4779" cy="2709"/>
          </a:xfrm>
          <a:solidFill>
            <a:schemeClr val="tx1">
              <a:lumMod val="40000"/>
              <a:lumOff val="60000"/>
            </a:schemeClr>
          </a:solidFill>
        </p:grpSpPr>
        <p:grpSp>
          <p:nvGrpSpPr>
            <p:cNvPr id="6048" name="Group 6245">
              <a:extLst>
                <a:ext uri="{FF2B5EF4-FFF2-40B4-BE49-F238E27FC236}">
                  <a16:creationId xmlns:a16="http://schemas.microsoft.com/office/drawing/2014/main" id="{B3F1804B-8CBA-445A-9948-98FA5F0BFEEE}"/>
                </a:ext>
              </a:extLst>
            </p:cNvPr>
            <p:cNvGrpSpPr>
              <a:grpSpLocks/>
            </p:cNvGrpSpPr>
            <p:nvPr/>
          </p:nvGrpSpPr>
          <p:grpSpPr bwMode="gray">
            <a:xfrm>
              <a:off x="1272" y="1193"/>
              <a:ext cx="4779" cy="1973"/>
              <a:chOff x="1272" y="1193"/>
              <a:chExt cx="4779" cy="1973"/>
            </a:xfrm>
            <a:grpFill/>
          </p:grpSpPr>
          <p:sp>
            <p:nvSpPr>
              <p:cNvPr id="6347" name="Freeform 6045">
                <a:extLst>
                  <a:ext uri="{FF2B5EF4-FFF2-40B4-BE49-F238E27FC236}">
                    <a16:creationId xmlns:a16="http://schemas.microsoft.com/office/drawing/2014/main" id="{A9091C76-5E11-45C0-A0BB-AD7F0AC56A16}"/>
                  </a:ext>
                </a:extLst>
              </p:cNvPr>
              <p:cNvSpPr>
                <a:spLocks/>
              </p:cNvSpPr>
              <p:nvPr/>
            </p:nvSpPr>
            <p:spPr bwMode="gray">
              <a:xfrm>
                <a:off x="1769" y="1740"/>
                <a:ext cx="8" cy="7"/>
              </a:xfrm>
              <a:custGeom>
                <a:avLst/>
                <a:gdLst>
                  <a:gd name="T0" fmla="*/ 2 w 4"/>
                  <a:gd name="T1" fmla="*/ 4 h 4"/>
                  <a:gd name="T2" fmla="*/ 4 w 4"/>
                  <a:gd name="T3" fmla="*/ 3 h 4"/>
                  <a:gd name="T4" fmla="*/ 4 w 4"/>
                  <a:gd name="T5" fmla="*/ 0 h 4"/>
                  <a:gd name="T6" fmla="*/ 0 w 4"/>
                  <a:gd name="T7" fmla="*/ 2 h 4"/>
                  <a:gd name="T8" fmla="*/ 1 w 4"/>
                  <a:gd name="T9" fmla="*/ 3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4" y="3"/>
                      <a:pt x="4" y="3"/>
                      <a:pt x="4" y="3"/>
                    </a:cubicBezTo>
                    <a:cubicBezTo>
                      <a:pt x="4" y="0"/>
                      <a:pt x="4" y="0"/>
                      <a:pt x="4" y="0"/>
                    </a:cubicBezTo>
                    <a:cubicBezTo>
                      <a:pt x="0" y="2"/>
                      <a:pt x="0" y="2"/>
                      <a:pt x="0" y="2"/>
                    </a:cubicBezTo>
                    <a:cubicBezTo>
                      <a:pt x="1" y="3"/>
                      <a:pt x="1" y="3"/>
                      <a:pt x="1" y="3"/>
                    </a:cubicBezTo>
                    <a:cubicBezTo>
                      <a:pt x="1" y="3"/>
                      <a:pt x="1"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8" name="Freeform 6046">
                <a:extLst>
                  <a:ext uri="{FF2B5EF4-FFF2-40B4-BE49-F238E27FC236}">
                    <a16:creationId xmlns:a16="http://schemas.microsoft.com/office/drawing/2014/main" id="{45068224-4B43-486F-9E1A-A402680F5DE0}"/>
                  </a:ext>
                </a:extLst>
              </p:cNvPr>
              <p:cNvSpPr>
                <a:spLocks/>
              </p:cNvSpPr>
              <p:nvPr/>
            </p:nvSpPr>
            <p:spPr bwMode="gray">
              <a:xfrm>
                <a:off x="1771" y="1734"/>
                <a:ext cx="21" cy="19"/>
              </a:xfrm>
              <a:custGeom>
                <a:avLst/>
                <a:gdLst>
                  <a:gd name="T0" fmla="*/ 21 w 21"/>
                  <a:gd name="T1" fmla="*/ 4 h 19"/>
                  <a:gd name="T2" fmla="*/ 19 w 21"/>
                  <a:gd name="T3" fmla="*/ 0 h 19"/>
                  <a:gd name="T4" fmla="*/ 15 w 21"/>
                  <a:gd name="T5" fmla="*/ 4 h 19"/>
                  <a:gd name="T6" fmla="*/ 15 w 21"/>
                  <a:gd name="T7" fmla="*/ 4 h 19"/>
                  <a:gd name="T8" fmla="*/ 11 w 21"/>
                  <a:gd name="T9" fmla="*/ 8 h 19"/>
                  <a:gd name="T10" fmla="*/ 9 w 21"/>
                  <a:gd name="T11" fmla="*/ 8 h 19"/>
                  <a:gd name="T12" fmla="*/ 4 w 21"/>
                  <a:gd name="T13" fmla="*/ 13 h 19"/>
                  <a:gd name="T14" fmla="*/ 4 w 21"/>
                  <a:gd name="T15" fmla="*/ 13 h 19"/>
                  <a:gd name="T16" fmla="*/ 2 w 21"/>
                  <a:gd name="T17" fmla="*/ 15 h 19"/>
                  <a:gd name="T18" fmla="*/ 0 w 21"/>
                  <a:gd name="T19" fmla="*/ 15 h 19"/>
                  <a:gd name="T20" fmla="*/ 0 w 21"/>
                  <a:gd name="T21" fmla="*/ 19 h 19"/>
                  <a:gd name="T22" fmla="*/ 4 w 21"/>
                  <a:gd name="T23" fmla="*/ 19 h 19"/>
                  <a:gd name="T24" fmla="*/ 6 w 21"/>
                  <a:gd name="T25" fmla="*/ 17 h 19"/>
                  <a:gd name="T26" fmla="*/ 9 w 21"/>
                  <a:gd name="T27" fmla="*/ 17 h 19"/>
                  <a:gd name="T28" fmla="*/ 11 w 21"/>
                  <a:gd name="T29" fmla="*/ 15 h 19"/>
                  <a:gd name="T30" fmla="*/ 9 w 21"/>
                  <a:gd name="T31" fmla="*/ 15 h 19"/>
                  <a:gd name="T32" fmla="*/ 11 w 21"/>
                  <a:gd name="T33" fmla="*/ 13 h 19"/>
                  <a:gd name="T34" fmla="*/ 15 w 21"/>
                  <a:gd name="T35" fmla="*/ 9 h 19"/>
                  <a:gd name="T36" fmla="*/ 19 w 21"/>
                  <a:gd name="T37" fmla="*/ 8 h 19"/>
                  <a:gd name="T38" fmla="*/ 21 w 21"/>
                  <a:gd name="T39" fmla="*/ 6 h 19"/>
                  <a:gd name="T40" fmla="*/ 21 w 21"/>
                  <a:gd name="T41" fmla="*/ 4 h 19"/>
                  <a:gd name="T42" fmla="*/ 21 w 21"/>
                  <a:gd name="T4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19">
                    <a:moveTo>
                      <a:pt x="21" y="4"/>
                    </a:moveTo>
                    <a:lnTo>
                      <a:pt x="19" y="0"/>
                    </a:lnTo>
                    <a:lnTo>
                      <a:pt x="15" y="4"/>
                    </a:lnTo>
                    <a:lnTo>
                      <a:pt x="15" y="4"/>
                    </a:lnTo>
                    <a:lnTo>
                      <a:pt x="11" y="8"/>
                    </a:lnTo>
                    <a:lnTo>
                      <a:pt x="9" y="8"/>
                    </a:lnTo>
                    <a:lnTo>
                      <a:pt x="4" y="13"/>
                    </a:lnTo>
                    <a:lnTo>
                      <a:pt x="4" y="13"/>
                    </a:lnTo>
                    <a:lnTo>
                      <a:pt x="2" y="15"/>
                    </a:lnTo>
                    <a:lnTo>
                      <a:pt x="0" y="15"/>
                    </a:lnTo>
                    <a:lnTo>
                      <a:pt x="0" y="19"/>
                    </a:lnTo>
                    <a:lnTo>
                      <a:pt x="4" y="19"/>
                    </a:lnTo>
                    <a:lnTo>
                      <a:pt x="6" y="17"/>
                    </a:lnTo>
                    <a:lnTo>
                      <a:pt x="9" y="17"/>
                    </a:lnTo>
                    <a:lnTo>
                      <a:pt x="11" y="15"/>
                    </a:lnTo>
                    <a:lnTo>
                      <a:pt x="9" y="15"/>
                    </a:lnTo>
                    <a:lnTo>
                      <a:pt x="11" y="13"/>
                    </a:lnTo>
                    <a:lnTo>
                      <a:pt x="15" y="9"/>
                    </a:lnTo>
                    <a:lnTo>
                      <a:pt x="19" y="8"/>
                    </a:lnTo>
                    <a:lnTo>
                      <a:pt x="21" y="6"/>
                    </a:lnTo>
                    <a:lnTo>
                      <a:pt x="21" y="4"/>
                    </a:lnTo>
                    <a:lnTo>
                      <a:pt x="2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9" name="Freeform 6047">
                <a:extLst>
                  <a:ext uri="{FF2B5EF4-FFF2-40B4-BE49-F238E27FC236}">
                    <a16:creationId xmlns:a16="http://schemas.microsoft.com/office/drawing/2014/main" id="{5CB464D9-EF61-48CE-B860-BE7CF02E1549}"/>
                  </a:ext>
                </a:extLst>
              </p:cNvPr>
              <p:cNvSpPr>
                <a:spLocks/>
              </p:cNvSpPr>
              <p:nvPr/>
            </p:nvSpPr>
            <p:spPr bwMode="gray">
              <a:xfrm>
                <a:off x="1779" y="1760"/>
                <a:ext cx="11" cy="4"/>
              </a:xfrm>
              <a:custGeom>
                <a:avLst/>
                <a:gdLst>
                  <a:gd name="T0" fmla="*/ 0 w 11"/>
                  <a:gd name="T1" fmla="*/ 4 h 4"/>
                  <a:gd name="T2" fmla="*/ 11 w 11"/>
                  <a:gd name="T3" fmla="*/ 4 h 4"/>
                  <a:gd name="T4" fmla="*/ 5 w 11"/>
                  <a:gd name="T5" fmla="*/ 0 h 4"/>
                  <a:gd name="T6" fmla="*/ 0 w 11"/>
                  <a:gd name="T7" fmla="*/ 4 h 4"/>
                </a:gdLst>
                <a:ahLst/>
                <a:cxnLst>
                  <a:cxn ang="0">
                    <a:pos x="T0" y="T1"/>
                  </a:cxn>
                  <a:cxn ang="0">
                    <a:pos x="T2" y="T3"/>
                  </a:cxn>
                  <a:cxn ang="0">
                    <a:pos x="T4" y="T5"/>
                  </a:cxn>
                  <a:cxn ang="0">
                    <a:pos x="T6" y="T7"/>
                  </a:cxn>
                </a:cxnLst>
                <a:rect l="0" t="0" r="r" b="b"/>
                <a:pathLst>
                  <a:path w="11" h="4">
                    <a:moveTo>
                      <a:pt x="0" y="4"/>
                    </a:moveTo>
                    <a:lnTo>
                      <a:pt x="11" y="4"/>
                    </a:lnTo>
                    <a:lnTo>
                      <a:pt x="5"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0" name="Freeform 6048">
                <a:extLst>
                  <a:ext uri="{FF2B5EF4-FFF2-40B4-BE49-F238E27FC236}">
                    <a16:creationId xmlns:a16="http://schemas.microsoft.com/office/drawing/2014/main" id="{257C77EA-A819-42F4-A91D-16BB6CC32B7C}"/>
                  </a:ext>
                </a:extLst>
              </p:cNvPr>
              <p:cNvSpPr>
                <a:spLocks/>
              </p:cNvSpPr>
              <p:nvPr/>
            </p:nvSpPr>
            <p:spPr bwMode="gray">
              <a:xfrm>
                <a:off x="1695" y="1740"/>
                <a:ext cx="11" cy="3"/>
              </a:xfrm>
              <a:custGeom>
                <a:avLst/>
                <a:gdLst>
                  <a:gd name="T0" fmla="*/ 0 w 11"/>
                  <a:gd name="T1" fmla="*/ 2 h 3"/>
                  <a:gd name="T2" fmla="*/ 5 w 11"/>
                  <a:gd name="T3" fmla="*/ 3 h 3"/>
                  <a:gd name="T4" fmla="*/ 11 w 11"/>
                  <a:gd name="T5" fmla="*/ 2 h 3"/>
                  <a:gd name="T6" fmla="*/ 5 w 11"/>
                  <a:gd name="T7" fmla="*/ 0 h 3"/>
                  <a:gd name="T8" fmla="*/ 0 w 11"/>
                  <a:gd name="T9" fmla="*/ 2 h 3"/>
                </a:gdLst>
                <a:ahLst/>
                <a:cxnLst>
                  <a:cxn ang="0">
                    <a:pos x="T0" y="T1"/>
                  </a:cxn>
                  <a:cxn ang="0">
                    <a:pos x="T2" y="T3"/>
                  </a:cxn>
                  <a:cxn ang="0">
                    <a:pos x="T4" y="T5"/>
                  </a:cxn>
                  <a:cxn ang="0">
                    <a:pos x="T6" y="T7"/>
                  </a:cxn>
                  <a:cxn ang="0">
                    <a:pos x="T8" y="T9"/>
                  </a:cxn>
                </a:cxnLst>
                <a:rect l="0" t="0" r="r" b="b"/>
                <a:pathLst>
                  <a:path w="11" h="3">
                    <a:moveTo>
                      <a:pt x="0" y="2"/>
                    </a:moveTo>
                    <a:lnTo>
                      <a:pt x="5" y="3"/>
                    </a:lnTo>
                    <a:lnTo>
                      <a:pt x="11" y="2"/>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1" name="Freeform 6049">
                <a:extLst>
                  <a:ext uri="{FF2B5EF4-FFF2-40B4-BE49-F238E27FC236}">
                    <a16:creationId xmlns:a16="http://schemas.microsoft.com/office/drawing/2014/main" id="{860527CE-9942-4129-AB2F-43844AC8AF3B}"/>
                  </a:ext>
                </a:extLst>
              </p:cNvPr>
              <p:cNvSpPr>
                <a:spLocks/>
              </p:cNvSpPr>
              <p:nvPr/>
            </p:nvSpPr>
            <p:spPr bwMode="gray">
              <a:xfrm>
                <a:off x="1790" y="1725"/>
                <a:ext cx="5" cy="5"/>
              </a:xfrm>
              <a:custGeom>
                <a:avLst/>
                <a:gdLst>
                  <a:gd name="T0" fmla="*/ 3 w 5"/>
                  <a:gd name="T1" fmla="*/ 0 h 5"/>
                  <a:gd name="T2" fmla="*/ 0 w 5"/>
                  <a:gd name="T3" fmla="*/ 0 h 5"/>
                  <a:gd name="T4" fmla="*/ 0 w 5"/>
                  <a:gd name="T5" fmla="*/ 4 h 5"/>
                  <a:gd name="T6" fmla="*/ 5 w 5"/>
                  <a:gd name="T7" fmla="*/ 5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lnTo>
                      <a:pt x="0" y="0"/>
                    </a:lnTo>
                    <a:lnTo>
                      <a:pt x="0" y="4"/>
                    </a:lnTo>
                    <a:lnTo>
                      <a:pt x="5" y="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2" name="Freeform 6050">
                <a:extLst>
                  <a:ext uri="{FF2B5EF4-FFF2-40B4-BE49-F238E27FC236}">
                    <a16:creationId xmlns:a16="http://schemas.microsoft.com/office/drawing/2014/main" id="{DEB4DA5E-4D27-4E29-BD4A-2CABA735CE3E}"/>
                  </a:ext>
                </a:extLst>
              </p:cNvPr>
              <p:cNvSpPr>
                <a:spLocks/>
              </p:cNvSpPr>
              <p:nvPr/>
            </p:nvSpPr>
            <p:spPr bwMode="gray">
              <a:xfrm>
                <a:off x="1793" y="1732"/>
                <a:ext cx="10" cy="8"/>
              </a:xfrm>
              <a:custGeom>
                <a:avLst/>
                <a:gdLst>
                  <a:gd name="T0" fmla="*/ 6 w 10"/>
                  <a:gd name="T1" fmla="*/ 4 h 8"/>
                  <a:gd name="T2" fmla="*/ 6 w 10"/>
                  <a:gd name="T3" fmla="*/ 2 h 8"/>
                  <a:gd name="T4" fmla="*/ 2 w 10"/>
                  <a:gd name="T5" fmla="*/ 0 h 8"/>
                  <a:gd name="T6" fmla="*/ 0 w 10"/>
                  <a:gd name="T7" fmla="*/ 2 h 8"/>
                  <a:gd name="T8" fmla="*/ 0 w 10"/>
                  <a:gd name="T9" fmla="*/ 8 h 8"/>
                  <a:gd name="T10" fmla="*/ 6 w 10"/>
                  <a:gd name="T11" fmla="*/ 8 h 8"/>
                  <a:gd name="T12" fmla="*/ 10 w 10"/>
                  <a:gd name="T13" fmla="*/ 8 h 8"/>
                  <a:gd name="T14" fmla="*/ 8 w 10"/>
                  <a:gd name="T15" fmla="*/ 4 h 8"/>
                  <a:gd name="T16" fmla="*/ 6 w 10"/>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8">
                    <a:moveTo>
                      <a:pt x="6" y="4"/>
                    </a:moveTo>
                    <a:lnTo>
                      <a:pt x="6" y="2"/>
                    </a:lnTo>
                    <a:lnTo>
                      <a:pt x="2" y="0"/>
                    </a:lnTo>
                    <a:lnTo>
                      <a:pt x="0" y="2"/>
                    </a:lnTo>
                    <a:lnTo>
                      <a:pt x="0" y="8"/>
                    </a:lnTo>
                    <a:lnTo>
                      <a:pt x="6" y="8"/>
                    </a:lnTo>
                    <a:lnTo>
                      <a:pt x="10" y="8"/>
                    </a:lnTo>
                    <a:lnTo>
                      <a:pt x="8" y="4"/>
                    </a:ln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3" name="Freeform 6051">
                <a:extLst>
                  <a:ext uri="{FF2B5EF4-FFF2-40B4-BE49-F238E27FC236}">
                    <a16:creationId xmlns:a16="http://schemas.microsoft.com/office/drawing/2014/main" id="{8DA571B5-73B3-486A-9F53-EDD92380CFC9}"/>
                  </a:ext>
                </a:extLst>
              </p:cNvPr>
              <p:cNvSpPr>
                <a:spLocks/>
              </p:cNvSpPr>
              <p:nvPr/>
            </p:nvSpPr>
            <p:spPr bwMode="gray">
              <a:xfrm>
                <a:off x="1643" y="1779"/>
                <a:ext cx="54" cy="41"/>
              </a:xfrm>
              <a:custGeom>
                <a:avLst/>
                <a:gdLst>
                  <a:gd name="T0" fmla="*/ 52 w 54"/>
                  <a:gd name="T1" fmla="*/ 4 h 41"/>
                  <a:gd name="T2" fmla="*/ 46 w 54"/>
                  <a:gd name="T3" fmla="*/ 4 h 41"/>
                  <a:gd name="T4" fmla="*/ 44 w 54"/>
                  <a:gd name="T5" fmla="*/ 4 h 41"/>
                  <a:gd name="T6" fmla="*/ 39 w 54"/>
                  <a:gd name="T7" fmla="*/ 2 h 41"/>
                  <a:gd name="T8" fmla="*/ 39 w 54"/>
                  <a:gd name="T9" fmla="*/ 5 h 41"/>
                  <a:gd name="T10" fmla="*/ 37 w 54"/>
                  <a:gd name="T11" fmla="*/ 5 h 41"/>
                  <a:gd name="T12" fmla="*/ 35 w 54"/>
                  <a:gd name="T13" fmla="*/ 2 h 41"/>
                  <a:gd name="T14" fmla="*/ 28 w 54"/>
                  <a:gd name="T15" fmla="*/ 5 h 41"/>
                  <a:gd name="T16" fmla="*/ 31 w 54"/>
                  <a:gd name="T17" fmla="*/ 7 h 41"/>
                  <a:gd name="T18" fmla="*/ 28 w 54"/>
                  <a:gd name="T19" fmla="*/ 9 h 41"/>
                  <a:gd name="T20" fmla="*/ 28 w 54"/>
                  <a:gd name="T21" fmla="*/ 13 h 41"/>
                  <a:gd name="T22" fmla="*/ 26 w 54"/>
                  <a:gd name="T23" fmla="*/ 7 h 41"/>
                  <a:gd name="T24" fmla="*/ 15 w 54"/>
                  <a:gd name="T25" fmla="*/ 11 h 41"/>
                  <a:gd name="T26" fmla="*/ 11 w 54"/>
                  <a:gd name="T27" fmla="*/ 17 h 41"/>
                  <a:gd name="T28" fmla="*/ 11 w 54"/>
                  <a:gd name="T29" fmla="*/ 20 h 41"/>
                  <a:gd name="T30" fmla="*/ 9 w 54"/>
                  <a:gd name="T31" fmla="*/ 24 h 41"/>
                  <a:gd name="T32" fmla="*/ 13 w 54"/>
                  <a:gd name="T33" fmla="*/ 30 h 41"/>
                  <a:gd name="T34" fmla="*/ 16 w 54"/>
                  <a:gd name="T35" fmla="*/ 26 h 41"/>
                  <a:gd name="T36" fmla="*/ 18 w 54"/>
                  <a:gd name="T37" fmla="*/ 28 h 41"/>
                  <a:gd name="T38" fmla="*/ 13 w 54"/>
                  <a:gd name="T39" fmla="*/ 32 h 41"/>
                  <a:gd name="T40" fmla="*/ 3 w 54"/>
                  <a:gd name="T41" fmla="*/ 35 h 41"/>
                  <a:gd name="T42" fmla="*/ 5 w 54"/>
                  <a:gd name="T43" fmla="*/ 41 h 41"/>
                  <a:gd name="T44" fmla="*/ 11 w 54"/>
                  <a:gd name="T45" fmla="*/ 41 h 41"/>
                  <a:gd name="T46" fmla="*/ 9 w 54"/>
                  <a:gd name="T47" fmla="*/ 35 h 41"/>
                  <a:gd name="T48" fmla="*/ 13 w 54"/>
                  <a:gd name="T49" fmla="*/ 35 h 41"/>
                  <a:gd name="T50" fmla="*/ 18 w 54"/>
                  <a:gd name="T51" fmla="*/ 33 h 41"/>
                  <a:gd name="T52" fmla="*/ 20 w 54"/>
                  <a:gd name="T53" fmla="*/ 32 h 41"/>
                  <a:gd name="T54" fmla="*/ 24 w 54"/>
                  <a:gd name="T55" fmla="*/ 28 h 41"/>
                  <a:gd name="T56" fmla="*/ 26 w 54"/>
                  <a:gd name="T57" fmla="*/ 26 h 41"/>
                  <a:gd name="T58" fmla="*/ 28 w 54"/>
                  <a:gd name="T59" fmla="*/ 24 h 41"/>
                  <a:gd name="T60" fmla="*/ 33 w 54"/>
                  <a:gd name="T61" fmla="*/ 24 h 41"/>
                  <a:gd name="T62" fmla="*/ 33 w 54"/>
                  <a:gd name="T63" fmla="*/ 19 h 41"/>
                  <a:gd name="T64" fmla="*/ 37 w 54"/>
                  <a:gd name="T65" fmla="*/ 22 h 41"/>
                  <a:gd name="T66" fmla="*/ 42 w 54"/>
                  <a:gd name="T67" fmla="*/ 19 h 41"/>
                  <a:gd name="T68" fmla="*/ 42 w 54"/>
                  <a:gd name="T69" fmla="*/ 17 h 41"/>
                  <a:gd name="T70" fmla="*/ 44 w 54"/>
                  <a:gd name="T71" fmla="*/ 17 h 41"/>
                  <a:gd name="T72" fmla="*/ 50 w 54"/>
                  <a:gd name="T73" fmla="*/ 13 h 41"/>
                  <a:gd name="T74" fmla="*/ 48 w 54"/>
                  <a:gd name="T75" fmla="*/ 9 h 41"/>
                  <a:gd name="T76" fmla="*/ 54 w 54"/>
                  <a:gd name="T77"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41">
                    <a:moveTo>
                      <a:pt x="54" y="9"/>
                    </a:moveTo>
                    <a:lnTo>
                      <a:pt x="52" y="4"/>
                    </a:lnTo>
                    <a:lnTo>
                      <a:pt x="48" y="4"/>
                    </a:lnTo>
                    <a:lnTo>
                      <a:pt x="46" y="4"/>
                    </a:lnTo>
                    <a:lnTo>
                      <a:pt x="44" y="5"/>
                    </a:lnTo>
                    <a:lnTo>
                      <a:pt x="44" y="4"/>
                    </a:lnTo>
                    <a:lnTo>
                      <a:pt x="41" y="0"/>
                    </a:lnTo>
                    <a:lnTo>
                      <a:pt x="39" y="2"/>
                    </a:lnTo>
                    <a:lnTo>
                      <a:pt x="39" y="5"/>
                    </a:lnTo>
                    <a:lnTo>
                      <a:pt x="39" y="5"/>
                    </a:lnTo>
                    <a:lnTo>
                      <a:pt x="39" y="5"/>
                    </a:lnTo>
                    <a:lnTo>
                      <a:pt x="37" y="5"/>
                    </a:lnTo>
                    <a:lnTo>
                      <a:pt x="37" y="4"/>
                    </a:lnTo>
                    <a:lnTo>
                      <a:pt x="35" y="2"/>
                    </a:lnTo>
                    <a:lnTo>
                      <a:pt x="31" y="2"/>
                    </a:lnTo>
                    <a:lnTo>
                      <a:pt x="28" y="5"/>
                    </a:lnTo>
                    <a:lnTo>
                      <a:pt x="29" y="7"/>
                    </a:lnTo>
                    <a:lnTo>
                      <a:pt x="31" y="7"/>
                    </a:lnTo>
                    <a:lnTo>
                      <a:pt x="29" y="7"/>
                    </a:lnTo>
                    <a:lnTo>
                      <a:pt x="28" y="9"/>
                    </a:lnTo>
                    <a:lnTo>
                      <a:pt x="29" y="11"/>
                    </a:lnTo>
                    <a:lnTo>
                      <a:pt x="28" y="13"/>
                    </a:lnTo>
                    <a:lnTo>
                      <a:pt x="28" y="9"/>
                    </a:lnTo>
                    <a:lnTo>
                      <a:pt x="26" y="7"/>
                    </a:lnTo>
                    <a:lnTo>
                      <a:pt x="22" y="7"/>
                    </a:lnTo>
                    <a:lnTo>
                      <a:pt x="15" y="11"/>
                    </a:lnTo>
                    <a:lnTo>
                      <a:pt x="11" y="13"/>
                    </a:lnTo>
                    <a:lnTo>
                      <a:pt x="11" y="17"/>
                    </a:lnTo>
                    <a:lnTo>
                      <a:pt x="11" y="19"/>
                    </a:lnTo>
                    <a:lnTo>
                      <a:pt x="11" y="20"/>
                    </a:lnTo>
                    <a:lnTo>
                      <a:pt x="11" y="22"/>
                    </a:lnTo>
                    <a:lnTo>
                      <a:pt x="9" y="24"/>
                    </a:lnTo>
                    <a:lnTo>
                      <a:pt x="11" y="28"/>
                    </a:lnTo>
                    <a:lnTo>
                      <a:pt x="13" y="30"/>
                    </a:lnTo>
                    <a:lnTo>
                      <a:pt x="16" y="30"/>
                    </a:lnTo>
                    <a:lnTo>
                      <a:pt x="16" y="26"/>
                    </a:lnTo>
                    <a:lnTo>
                      <a:pt x="18" y="28"/>
                    </a:lnTo>
                    <a:lnTo>
                      <a:pt x="18" y="28"/>
                    </a:lnTo>
                    <a:lnTo>
                      <a:pt x="18" y="28"/>
                    </a:lnTo>
                    <a:lnTo>
                      <a:pt x="13" y="32"/>
                    </a:lnTo>
                    <a:lnTo>
                      <a:pt x="13" y="32"/>
                    </a:lnTo>
                    <a:lnTo>
                      <a:pt x="3" y="35"/>
                    </a:lnTo>
                    <a:lnTo>
                      <a:pt x="0" y="41"/>
                    </a:lnTo>
                    <a:lnTo>
                      <a:pt x="5" y="41"/>
                    </a:lnTo>
                    <a:lnTo>
                      <a:pt x="9" y="37"/>
                    </a:lnTo>
                    <a:lnTo>
                      <a:pt x="11" y="41"/>
                    </a:lnTo>
                    <a:lnTo>
                      <a:pt x="15" y="35"/>
                    </a:lnTo>
                    <a:lnTo>
                      <a:pt x="9" y="35"/>
                    </a:lnTo>
                    <a:lnTo>
                      <a:pt x="13" y="33"/>
                    </a:lnTo>
                    <a:lnTo>
                      <a:pt x="13" y="35"/>
                    </a:lnTo>
                    <a:lnTo>
                      <a:pt x="16" y="35"/>
                    </a:lnTo>
                    <a:lnTo>
                      <a:pt x="18" y="33"/>
                    </a:lnTo>
                    <a:lnTo>
                      <a:pt x="20" y="33"/>
                    </a:lnTo>
                    <a:lnTo>
                      <a:pt x="20" y="32"/>
                    </a:lnTo>
                    <a:lnTo>
                      <a:pt x="24" y="30"/>
                    </a:lnTo>
                    <a:lnTo>
                      <a:pt x="24" y="28"/>
                    </a:lnTo>
                    <a:lnTo>
                      <a:pt x="24" y="28"/>
                    </a:lnTo>
                    <a:lnTo>
                      <a:pt x="26" y="26"/>
                    </a:lnTo>
                    <a:lnTo>
                      <a:pt x="28" y="24"/>
                    </a:lnTo>
                    <a:lnTo>
                      <a:pt x="28" y="24"/>
                    </a:lnTo>
                    <a:lnTo>
                      <a:pt x="29" y="24"/>
                    </a:lnTo>
                    <a:lnTo>
                      <a:pt x="33" y="24"/>
                    </a:lnTo>
                    <a:lnTo>
                      <a:pt x="35" y="22"/>
                    </a:lnTo>
                    <a:lnTo>
                      <a:pt x="33" y="19"/>
                    </a:lnTo>
                    <a:lnTo>
                      <a:pt x="35" y="19"/>
                    </a:lnTo>
                    <a:lnTo>
                      <a:pt x="37" y="22"/>
                    </a:lnTo>
                    <a:lnTo>
                      <a:pt x="41" y="22"/>
                    </a:lnTo>
                    <a:lnTo>
                      <a:pt x="42" y="19"/>
                    </a:lnTo>
                    <a:lnTo>
                      <a:pt x="41" y="15"/>
                    </a:lnTo>
                    <a:lnTo>
                      <a:pt x="42" y="17"/>
                    </a:lnTo>
                    <a:lnTo>
                      <a:pt x="44" y="15"/>
                    </a:lnTo>
                    <a:lnTo>
                      <a:pt x="44" y="17"/>
                    </a:lnTo>
                    <a:lnTo>
                      <a:pt x="48" y="17"/>
                    </a:lnTo>
                    <a:lnTo>
                      <a:pt x="50" y="13"/>
                    </a:lnTo>
                    <a:lnTo>
                      <a:pt x="48" y="11"/>
                    </a:lnTo>
                    <a:lnTo>
                      <a:pt x="48" y="9"/>
                    </a:lnTo>
                    <a:lnTo>
                      <a:pt x="50" y="9"/>
                    </a:lnTo>
                    <a:lnTo>
                      <a:pt x="54"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4" name="Freeform 6052">
                <a:extLst>
                  <a:ext uri="{FF2B5EF4-FFF2-40B4-BE49-F238E27FC236}">
                    <a16:creationId xmlns:a16="http://schemas.microsoft.com/office/drawing/2014/main" id="{E9F7C303-B669-45FC-8716-BFF92C04CFCB}"/>
                  </a:ext>
                </a:extLst>
              </p:cNvPr>
              <p:cNvSpPr>
                <a:spLocks/>
              </p:cNvSpPr>
              <p:nvPr/>
            </p:nvSpPr>
            <p:spPr bwMode="gray">
              <a:xfrm>
                <a:off x="1624" y="1831"/>
                <a:ext cx="6" cy="6"/>
              </a:xfrm>
              <a:custGeom>
                <a:avLst/>
                <a:gdLst>
                  <a:gd name="T0" fmla="*/ 0 w 6"/>
                  <a:gd name="T1" fmla="*/ 4 h 6"/>
                  <a:gd name="T2" fmla="*/ 2 w 6"/>
                  <a:gd name="T3" fmla="*/ 6 h 6"/>
                  <a:gd name="T4" fmla="*/ 4 w 6"/>
                  <a:gd name="T5" fmla="*/ 4 h 6"/>
                  <a:gd name="T6" fmla="*/ 6 w 6"/>
                  <a:gd name="T7" fmla="*/ 0 h 6"/>
                  <a:gd name="T8" fmla="*/ 0 w 6"/>
                  <a:gd name="T9" fmla="*/ 2 h 6"/>
                  <a:gd name="T10" fmla="*/ 0 w 6"/>
                  <a:gd name="T11" fmla="*/ 4 h 6"/>
                </a:gdLst>
                <a:ahLst/>
                <a:cxnLst>
                  <a:cxn ang="0">
                    <a:pos x="T0" y="T1"/>
                  </a:cxn>
                  <a:cxn ang="0">
                    <a:pos x="T2" y="T3"/>
                  </a:cxn>
                  <a:cxn ang="0">
                    <a:pos x="T4" y="T5"/>
                  </a:cxn>
                  <a:cxn ang="0">
                    <a:pos x="T6" y="T7"/>
                  </a:cxn>
                  <a:cxn ang="0">
                    <a:pos x="T8" y="T9"/>
                  </a:cxn>
                  <a:cxn ang="0">
                    <a:pos x="T10" y="T11"/>
                  </a:cxn>
                </a:cxnLst>
                <a:rect l="0" t="0" r="r" b="b"/>
                <a:pathLst>
                  <a:path w="6" h="6">
                    <a:moveTo>
                      <a:pt x="0" y="4"/>
                    </a:moveTo>
                    <a:lnTo>
                      <a:pt x="2" y="6"/>
                    </a:lnTo>
                    <a:lnTo>
                      <a:pt x="4" y="4"/>
                    </a:lnTo>
                    <a:lnTo>
                      <a:pt x="6" y="0"/>
                    </a:lnTo>
                    <a:lnTo>
                      <a:pt x="0" y="2"/>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5" name="Freeform 6053">
                <a:extLst>
                  <a:ext uri="{FF2B5EF4-FFF2-40B4-BE49-F238E27FC236}">
                    <a16:creationId xmlns:a16="http://schemas.microsoft.com/office/drawing/2014/main" id="{93F1A04F-E30E-42FE-A0C1-318C2F222FA3}"/>
                  </a:ext>
                </a:extLst>
              </p:cNvPr>
              <p:cNvSpPr>
                <a:spLocks/>
              </p:cNvSpPr>
              <p:nvPr/>
            </p:nvSpPr>
            <p:spPr bwMode="gray">
              <a:xfrm>
                <a:off x="1685" y="1764"/>
                <a:ext cx="19" cy="19"/>
              </a:xfrm>
              <a:custGeom>
                <a:avLst/>
                <a:gdLst>
                  <a:gd name="T0" fmla="*/ 17 w 19"/>
                  <a:gd name="T1" fmla="*/ 11 h 19"/>
                  <a:gd name="T2" fmla="*/ 17 w 19"/>
                  <a:gd name="T3" fmla="*/ 11 h 19"/>
                  <a:gd name="T4" fmla="*/ 19 w 19"/>
                  <a:gd name="T5" fmla="*/ 9 h 19"/>
                  <a:gd name="T6" fmla="*/ 17 w 19"/>
                  <a:gd name="T7" fmla="*/ 6 h 19"/>
                  <a:gd name="T8" fmla="*/ 13 w 19"/>
                  <a:gd name="T9" fmla="*/ 7 h 19"/>
                  <a:gd name="T10" fmla="*/ 13 w 19"/>
                  <a:gd name="T11" fmla="*/ 6 h 19"/>
                  <a:gd name="T12" fmla="*/ 13 w 19"/>
                  <a:gd name="T13" fmla="*/ 6 h 19"/>
                  <a:gd name="T14" fmla="*/ 17 w 19"/>
                  <a:gd name="T15" fmla="*/ 4 h 19"/>
                  <a:gd name="T16" fmla="*/ 17 w 19"/>
                  <a:gd name="T17" fmla="*/ 0 h 19"/>
                  <a:gd name="T18" fmla="*/ 13 w 19"/>
                  <a:gd name="T19" fmla="*/ 0 h 19"/>
                  <a:gd name="T20" fmla="*/ 12 w 19"/>
                  <a:gd name="T21" fmla="*/ 0 h 19"/>
                  <a:gd name="T22" fmla="*/ 12 w 19"/>
                  <a:gd name="T23" fmla="*/ 4 h 19"/>
                  <a:gd name="T24" fmla="*/ 13 w 19"/>
                  <a:gd name="T25" fmla="*/ 6 h 19"/>
                  <a:gd name="T26" fmla="*/ 12 w 19"/>
                  <a:gd name="T27" fmla="*/ 4 h 19"/>
                  <a:gd name="T28" fmla="*/ 8 w 19"/>
                  <a:gd name="T29" fmla="*/ 6 h 19"/>
                  <a:gd name="T30" fmla="*/ 6 w 19"/>
                  <a:gd name="T31" fmla="*/ 7 h 19"/>
                  <a:gd name="T32" fmla="*/ 8 w 19"/>
                  <a:gd name="T33" fmla="*/ 9 h 19"/>
                  <a:gd name="T34" fmla="*/ 6 w 19"/>
                  <a:gd name="T35" fmla="*/ 11 h 19"/>
                  <a:gd name="T36" fmla="*/ 6 w 19"/>
                  <a:gd name="T37" fmla="*/ 9 h 19"/>
                  <a:gd name="T38" fmla="*/ 4 w 19"/>
                  <a:gd name="T39" fmla="*/ 11 h 19"/>
                  <a:gd name="T40" fmla="*/ 2 w 19"/>
                  <a:gd name="T41" fmla="*/ 9 h 19"/>
                  <a:gd name="T42" fmla="*/ 0 w 19"/>
                  <a:gd name="T43" fmla="*/ 13 h 19"/>
                  <a:gd name="T44" fmla="*/ 0 w 19"/>
                  <a:gd name="T45" fmla="*/ 15 h 19"/>
                  <a:gd name="T46" fmla="*/ 4 w 19"/>
                  <a:gd name="T47" fmla="*/ 19 h 19"/>
                  <a:gd name="T48" fmla="*/ 8 w 19"/>
                  <a:gd name="T49" fmla="*/ 17 h 19"/>
                  <a:gd name="T50" fmla="*/ 10 w 19"/>
                  <a:gd name="T51" fmla="*/ 17 h 19"/>
                  <a:gd name="T52" fmla="*/ 10 w 19"/>
                  <a:gd name="T53" fmla="*/ 17 h 19"/>
                  <a:gd name="T54" fmla="*/ 12 w 19"/>
                  <a:gd name="T55" fmla="*/ 17 h 19"/>
                  <a:gd name="T56" fmla="*/ 13 w 19"/>
                  <a:gd name="T57" fmla="*/ 15 h 19"/>
                  <a:gd name="T58" fmla="*/ 15 w 19"/>
                  <a:gd name="T59" fmla="*/ 17 h 19"/>
                  <a:gd name="T60" fmla="*/ 19 w 19"/>
                  <a:gd name="T61" fmla="*/ 15 h 19"/>
                  <a:gd name="T62" fmla="*/ 17 w 19"/>
                  <a:gd name="T63" fmla="*/ 11 h 19"/>
                  <a:gd name="T64" fmla="*/ 17 w 19"/>
                  <a:gd name="T65"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
                    <a:moveTo>
                      <a:pt x="17" y="11"/>
                    </a:moveTo>
                    <a:lnTo>
                      <a:pt x="17" y="11"/>
                    </a:lnTo>
                    <a:lnTo>
                      <a:pt x="19" y="9"/>
                    </a:lnTo>
                    <a:lnTo>
                      <a:pt x="17" y="6"/>
                    </a:lnTo>
                    <a:lnTo>
                      <a:pt x="13" y="7"/>
                    </a:lnTo>
                    <a:lnTo>
                      <a:pt x="13" y="6"/>
                    </a:lnTo>
                    <a:lnTo>
                      <a:pt x="13" y="6"/>
                    </a:lnTo>
                    <a:lnTo>
                      <a:pt x="17" y="4"/>
                    </a:lnTo>
                    <a:lnTo>
                      <a:pt x="17" y="0"/>
                    </a:lnTo>
                    <a:lnTo>
                      <a:pt x="13" y="0"/>
                    </a:lnTo>
                    <a:lnTo>
                      <a:pt x="12" y="0"/>
                    </a:lnTo>
                    <a:lnTo>
                      <a:pt x="12" y="4"/>
                    </a:lnTo>
                    <a:lnTo>
                      <a:pt x="13" y="6"/>
                    </a:lnTo>
                    <a:lnTo>
                      <a:pt x="12" y="4"/>
                    </a:lnTo>
                    <a:lnTo>
                      <a:pt x="8" y="6"/>
                    </a:lnTo>
                    <a:lnTo>
                      <a:pt x="6" y="7"/>
                    </a:lnTo>
                    <a:lnTo>
                      <a:pt x="8" y="9"/>
                    </a:lnTo>
                    <a:lnTo>
                      <a:pt x="6" y="11"/>
                    </a:lnTo>
                    <a:lnTo>
                      <a:pt x="6" y="9"/>
                    </a:lnTo>
                    <a:lnTo>
                      <a:pt x="4" y="11"/>
                    </a:lnTo>
                    <a:lnTo>
                      <a:pt x="2" y="9"/>
                    </a:lnTo>
                    <a:lnTo>
                      <a:pt x="0" y="13"/>
                    </a:lnTo>
                    <a:lnTo>
                      <a:pt x="0" y="15"/>
                    </a:lnTo>
                    <a:lnTo>
                      <a:pt x="4" y="19"/>
                    </a:lnTo>
                    <a:lnTo>
                      <a:pt x="8" y="17"/>
                    </a:lnTo>
                    <a:lnTo>
                      <a:pt x="10" y="17"/>
                    </a:lnTo>
                    <a:lnTo>
                      <a:pt x="10" y="17"/>
                    </a:lnTo>
                    <a:lnTo>
                      <a:pt x="12" y="17"/>
                    </a:lnTo>
                    <a:lnTo>
                      <a:pt x="13" y="15"/>
                    </a:lnTo>
                    <a:lnTo>
                      <a:pt x="15" y="17"/>
                    </a:lnTo>
                    <a:lnTo>
                      <a:pt x="19" y="15"/>
                    </a:lnTo>
                    <a:lnTo>
                      <a:pt x="17" y="11"/>
                    </a:lnTo>
                    <a:lnTo>
                      <a:pt x="1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6" name="Freeform 6054">
                <a:extLst>
                  <a:ext uri="{FF2B5EF4-FFF2-40B4-BE49-F238E27FC236}">
                    <a16:creationId xmlns:a16="http://schemas.microsoft.com/office/drawing/2014/main" id="{BE2D9883-A666-4548-8DF1-473A110EA647}"/>
                  </a:ext>
                </a:extLst>
              </p:cNvPr>
              <p:cNvSpPr>
                <a:spLocks/>
              </p:cNvSpPr>
              <p:nvPr/>
            </p:nvSpPr>
            <p:spPr bwMode="gray">
              <a:xfrm>
                <a:off x="1892" y="1880"/>
                <a:ext cx="6" cy="7"/>
              </a:xfrm>
              <a:custGeom>
                <a:avLst/>
                <a:gdLst>
                  <a:gd name="T0" fmla="*/ 6 w 6"/>
                  <a:gd name="T1" fmla="*/ 3 h 7"/>
                  <a:gd name="T2" fmla="*/ 0 w 6"/>
                  <a:gd name="T3" fmla="*/ 0 h 7"/>
                  <a:gd name="T4" fmla="*/ 2 w 6"/>
                  <a:gd name="T5" fmla="*/ 7 h 7"/>
                  <a:gd name="T6" fmla="*/ 6 w 6"/>
                  <a:gd name="T7" fmla="*/ 3 h 7"/>
                </a:gdLst>
                <a:ahLst/>
                <a:cxnLst>
                  <a:cxn ang="0">
                    <a:pos x="T0" y="T1"/>
                  </a:cxn>
                  <a:cxn ang="0">
                    <a:pos x="T2" y="T3"/>
                  </a:cxn>
                  <a:cxn ang="0">
                    <a:pos x="T4" y="T5"/>
                  </a:cxn>
                  <a:cxn ang="0">
                    <a:pos x="T6" y="T7"/>
                  </a:cxn>
                </a:cxnLst>
                <a:rect l="0" t="0" r="r" b="b"/>
                <a:pathLst>
                  <a:path w="6" h="7">
                    <a:moveTo>
                      <a:pt x="6" y="3"/>
                    </a:moveTo>
                    <a:lnTo>
                      <a:pt x="0" y="0"/>
                    </a:lnTo>
                    <a:lnTo>
                      <a:pt x="2" y="7"/>
                    </a:lnTo>
                    <a:lnTo>
                      <a:pt x="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7" name="Freeform 6055">
                <a:extLst>
                  <a:ext uri="{FF2B5EF4-FFF2-40B4-BE49-F238E27FC236}">
                    <a16:creationId xmlns:a16="http://schemas.microsoft.com/office/drawing/2014/main" id="{655E5ADB-DDE4-448C-99CA-4A545F51F5BB}"/>
                  </a:ext>
                </a:extLst>
              </p:cNvPr>
              <p:cNvSpPr>
                <a:spLocks/>
              </p:cNvSpPr>
              <p:nvPr/>
            </p:nvSpPr>
            <p:spPr bwMode="gray">
              <a:xfrm>
                <a:off x="1553" y="1839"/>
                <a:ext cx="15" cy="14"/>
              </a:xfrm>
              <a:custGeom>
                <a:avLst/>
                <a:gdLst>
                  <a:gd name="T0" fmla="*/ 8 w 15"/>
                  <a:gd name="T1" fmla="*/ 0 h 14"/>
                  <a:gd name="T2" fmla="*/ 8 w 15"/>
                  <a:gd name="T3" fmla="*/ 1 h 14"/>
                  <a:gd name="T4" fmla="*/ 6 w 15"/>
                  <a:gd name="T5" fmla="*/ 3 h 14"/>
                  <a:gd name="T6" fmla="*/ 0 w 15"/>
                  <a:gd name="T7" fmla="*/ 14 h 14"/>
                  <a:gd name="T8" fmla="*/ 8 w 15"/>
                  <a:gd name="T9" fmla="*/ 7 h 14"/>
                  <a:gd name="T10" fmla="*/ 11 w 15"/>
                  <a:gd name="T11" fmla="*/ 5 h 14"/>
                  <a:gd name="T12" fmla="*/ 11 w 15"/>
                  <a:gd name="T13" fmla="*/ 3 h 14"/>
                  <a:gd name="T14" fmla="*/ 15 w 15"/>
                  <a:gd name="T15" fmla="*/ 0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lnTo>
                      <a:pt x="8" y="1"/>
                    </a:lnTo>
                    <a:lnTo>
                      <a:pt x="6" y="3"/>
                    </a:lnTo>
                    <a:lnTo>
                      <a:pt x="0" y="14"/>
                    </a:lnTo>
                    <a:lnTo>
                      <a:pt x="8" y="7"/>
                    </a:lnTo>
                    <a:lnTo>
                      <a:pt x="11" y="5"/>
                    </a:lnTo>
                    <a:lnTo>
                      <a:pt x="11" y="3"/>
                    </a:lnTo>
                    <a:lnTo>
                      <a:pt x="15"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8" name="Freeform 6056">
                <a:extLst>
                  <a:ext uri="{FF2B5EF4-FFF2-40B4-BE49-F238E27FC236}">
                    <a16:creationId xmlns:a16="http://schemas.microsoft.com/office/drawing/2014/main" id="{D19DDC57-C5D9-453E-837E-9EF90712AFEB}"/>
                  </a:ext>
                </a:extLst>
              </p:cNvPr>
              <p:cNvSpPr>
                <a:spLocks/>
              </p:cNvSpPr>
              <p:nvPr/>
            </p:nvSpPr>
            <p:spPr bwMode="gray">
              <a:xfrm>
                <a:off x="1404" y="1874"/>
                <a:ext cx="11" cy="7"/>
              </a:xfrm>
              <a:custGeom>
                <a:avLst/>
                <a:gdLst>
                  <a:gd name="T0" fmla="*/ 8 w 11"/>
                  <a:gd name="T1" fmla="*/ 4 h 7"/>
                  <a:gd name="T2" fmla="*/ 6 w 11"/>
                  <a:gd name="T3" fmla="*/ 0 h 7"/>
                  <a:gd name="T4" fmla="*/ 0 w 11"/>
                  <a:gd name="T5" fmla="*/ 4 h 7"/>
                  <a:gd name="T6" fmla="*/ 4 w 11"/>
                  <a:gd name="T7" fmla="*/ 4 h 7"/>
                  <a:gd name="T8" fmla="*/ 4 w 11"/>
                  <a:gd name="T9" fmla="*/ 4 h 7"/>
                  <a:gd name="T10" fmla="*/ 8 w 11"/>
                  <a:gd name="T11" fmla="*/ 7 h 7"/>
                  <a:gd name="T12" fmla="*/ 11 w 11"/>
                  <a:gd name="T13" fmla="*/ 6 h 7"/>
                  <a:gd name="T14" fmla="*/ 10 w 11"/>
                  <a:gd name="T15" fmla="*/ 2 h 7"/>
                  <a:gd name="T16" fmla="*/ 8 w 11"/>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7">
                    <a:moveTo>
                      <a:pt x="8" y="4"/>
                    </a:moveTo>
                    <a:lnTo>
                      <a:pt x="6" y="0"/>
                    </a:lnTo>
                    <a:lnTo>
                      <a:pt x="0" y="4"/>
                    </a:lnTo>
                    <a:lnTo>
                      <a:pt x="4" y="4"/>
                    </a:lnTo>
                    <a:lnTo>
                      <a:pt x="4" y="4"/>
                    </a:lnTo>
                    <a:lnTo>
                      <a:pt x="8" y="7"/>
                    </a:lnTo>
                    <a:lnTo>
                      <a:pt x="11" y="6"/>
                    </a:lnTo>
                    <a:lnTo>
                      <a:pt x="10" y="2"/>
                    </a:lnTo>
                    <a:lnTo>
                      <a:pt x="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9" name="Freeform 6057">
                <a:extLst>
                  <a:ext uri="{FF2B5EF4-FFF2-40B4-BE49-F238E27FC236}">
                    <a16:creationId xmlns:a16="http://schemas.microsoft.com/office/drawing/2014/main" id="{FA7545F0-D2BE-429D-9887-8A95CA228793}"/>
                  </a:ext>
                </a:extLst>
              </p:cNvPr>
              <p:cNvSpPr>
                <a:spLocks/>
              </p:cNvSpPr>
              <p:nvPr/>
            </p:nvSpPr>
            <p:spPr bwMode="gray">
              <a:xfrm>
                <a:off x="1404" y="1878"/>
                <a:ext cx="8" cy="5"/>
              </a:xfrm>
              <a:custGeom>
                <a:avLst/>
                <a:gdLst>
                  <a:gd name="T0" fmla="*/ 0 w 8"/>
                  <a:gd name="T1" fmla="*/ 3 h 5"/>
                  <a:gd name="T2" fmla="*/ 4 w 8"/>
                  <a:gd name="T3" fmla="*/ 5 h 5"/>
                  <a:gd name="T4" fmla="*/ 8 w 8"/>
                  <a:gd name="T5" fmla="*/ 3 h 5"/>
                  <a:gd name="T6" fmla="*/ 4 w 8"/>
                  <a:gd name="T7" fmla="*/ 0 h 5"/>
                  <a:gd name="T8" fmla="*/ 0 w 8"/>
                  <a:gd name="T9" fmla="*/ 3 h 5"/>
                </a:gdLst>
                <a:ahLst/>
                <a:cxnLst>
                  <a:cxn ang="0">
                    <a:pos x="T0" y="T1"/>
                  </a:cxn>
                  <a:cxn ang="0">
                    <a:pos x="T2" y="T3"/>
                  </a:cxn>
                  <a:cxn ang="0">
                    <a:pos x="T4" y="T5"/>
                  </a:cxn>
                  <a:cxn ang="0">
                    <a:pos x="T6" y="T7"/>
                  </a:cxn>
                  <a:cxn ang="0">
                    <a:pos x="T8" y="T9"/>
                  </a:cxn>
                </a:cxnLst>
                <a:rect l="0" t="0" r="r" b="b"/>
                <a:pathLst>
                  <a:path w="8" h="5">
                    <a:moveTo>
                      <a:pt x="0" y="3"/>
                    </a:moveTo>
                    <a:lnTo>
                      <a:pt x="4" y="5"/>
                    </a:lnTo>
                    <a:lnTo>
                      <a:pt x="8" y="3"/>
                    </a:lnTo>
                    <a:lnTo>
                      <a:pt x="4"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0" name="Freeform 6058">
                <a:extLst>
                  <a:ext uri="{FF2B5EF4-FFF2-40B4-BE49-F238E27FC236}">
                    <a16:creationId xmlns:a16="http://schemas.microsoft.com/office/drawing/2014/main" id="{35038971-997C-41D8-A8E5-8D16EF296E58}"/>
                  </a:ext>
                </a:extLst>
              </p:cNvPr>
              <p:cNvSpPr>
                <a:spLocks/>
              </p:cNvSpPr>
              <p:nvPr/>
            </p:nvSpPr>
            <p:spPr bwMode="gray">
              <a:xfrm>
                <a:off x="1388" y="1880"/>
                <a:ext cx="5" cy="9"/>
              </a:xfrm>
              <a:custGeom>
                <a:avLst/>
                <a:gdLst>
                  <a:gd name="T0" fmla="*/ 0 w 5"/>
                  <a:gd name="T1" fmla="*/ 5 h 9"/>
                  <a:gd name="T2" fmla="*/ 5 w 5"/>
                  <a:gd name="T3" fmla="*/ 9 h 9"/>
                  <a:gd name="T4" fmla="*/ 3 w 5"/>
                  <a:gd name="T5" fmla="*/ 0 h 9"/>
                  <a:gd name="T6" fmla="*/ 0 w 5"/>
                  <a:gd name="T7" fmla="*/ 5 h 9"/>
                </a:gdLst>
                <a:ahLst/>
                <a:cxnLst>
                  <a:cxn ang="0">
                    <a:pos x="T0" y="T1"/>
                  </a:cxn>
                  <a:cxn ang="0">
                    <a:pos x="T2" y="T3"/>
                  </a:cxn>
                  <a:cxn ang="0">
                    <a:pos x="T4" y="T5"/>
                  </a:cxn>
                  <a:cxn ang="0">
                    <a:pos x="T6" y="T7"/>
                  </a:cxn>
                </a:cxnLst>
                <a:rect l="0" t="0" r="r" b="b"/>
                <a:pathLst>
                  <a:path w="5" h="9">
                    <a:moveTo>
                      <a:pt x="0" y="5"/>
                    </a:moveTo>
                    <a:lnTo>
                      <a:pt x="5" y="9"/>
                    </a:lnTo>
                    <a:lnTo>
                      <a:pt x="3"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1" name="Freeform 6059">
                <a:extLst>
                  <a:ext uri="{FF2B5EF4-FFF2-40B4-BE49-F238E27FC236}">
                    <a16:creationId xmlns:a16="http://schemas.microsoft.com/office/drawing/2014/main" id="{216AADAB-0E8B-4900-818A-2FF266BA3101}"/>
                  </a:ext>
                </a:extLst>
              </p:cNvPr>
              <p:cNvSpPr>
                <a:spLocks/>
              </p:cNvSpPr>
              <p:nvPr/>
            </p:nvSpPr>
            <p:spPr bwMode="gray">
              <a:xfrm>
                <a:off x="1367" y="1885"/>
                <a:ext cx="11" cy="4"/>
              </a:xfrm>
              <a:custGeom>
                <a:avLst/>
                <a:gdLst>
                  <a:gd name="T0" fmla="*/ 2 w 11"/>
                  <a:gd name="T1" fmla="*/ 0 h 4"/>
                  <a:gd name="T2" fmla="*/ 0 w 11"/>
                  <a:gd name="T3" fmla="*/ 4 h 4"/>
                  <a:gd name="T4" fmla="*/ 8 w 11"/>
                  <a:gd name="T5" fmla="*/ 4 h 4"/>
                  <a:gd name="T6" fmla="*/ 11 w 11"/>
                  <a:gd name="T7" fmla="*/ 2 h 4"/>
                  <a:gd name="T8" fmla="*/ 8 w 11"/>
                  <a:gd name="T9" fmla="*/ 0 h 4"/>
                  <a:gd name="T10" fmla="*/ 2 w 11"/>
                  <a:gd name="T11" fmla="*/ 0 h 4"/>
                </a:gdLst>
                <a:ahLst/>
                <a:cxnLst>
                  <a:cxn ang="0">
                    <a:pos x="T0" y="T1"/>
                  </a:cxn>
                  <a:cxn ang="0">
                    <a:pos x="T2" y="T3"/>
                  </a:cxn>
                  <a:cxn ang="0">
                    <a:pos x="T4" y="T5"/>
                  </a:cxn>
                  <a:cxn ang="0">
                    <a:pos x="T6" y="T7"/>
                  </a:cxn>
                  <a:cxn ang="0">
                    <a:pos x="T8" y="T9"/>
                  </a:cxn>
                  <a:cxn ang="0">
                    <a:pos x="T10" y="T11"/>
                  </a:cxn>
                </a:cxnLst>
                <a:rect l="0" t="0" r="r" b="b"/>
                <a:pathLst>
                  <a:path w="11" h="4">
                    <a:moveTo>
                      <a:pt x="2" y="0"/>
                    </a:moveTo>
                    <a:lnTo>
                      <a:pt x="0" y="4"/>
                    </a:lnTo>
                    <a:lnTo>
                      <a:pt x="8" y="4"/>
                    </a:lnTo>
                    <a:lnTo>
                      <a:pt x="11" y="2"/>
                    </a:lnTo>
                    <a:lnTo>
                      <a:pt x="8"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2" name="Freeform 6060">
                <a:extLst>
                  <a:ext uri="{FF2B5EF4-FFF2-40B4-BE49-F238E27FC236}">
                    <a16:creationId xmlns:a16="http://schemas.microsoft.com/office/drawing/2014/main" id="{34532607-5BDD-4466-9CF9-F28B634DD013}"/>
                  </a:ext>
                </a:extLst>
              </p:cNvPr>
              <p:cNvSpPr>
                <a:spLocks/>
              </p:cNvSpPr>
              <p:nvPr/>
            </p:nvSpPr>
            <p:spPr bwMode="gray">
              <a:xfrm>
                <a:off x="1395" y="1878"/>
                <a:ext cx="11" cy="9"/>
              </a:xfrm>
              <a:custGeom>
                <a:avLst/>
                <a:gdLst>
                  <a:gd name="T0" fmla="*/ 2 w 11"/>
                  <a:gd name="T1" fmla="*/ 3 h 9"/>
                  <a:gd name="T2" fmla="*/ 0 w 11"/>
                  <a:gd name="T3" fmla="*/ 9 h 9"/>
                  <a:gd name="T4" fmla="*/ 6 w 11"/>
                  <a:gd name="T5" fmla="*/ 5 h 9"/>
                  <a:gd name="T6" fmla="*/ 11 w 11"/>
                  <a:gd name="T7" fmla="*/ 5 h 9"/>
                  <a:gd name="T8" fmla="*/ 4 w 11"/>
                  <a:gd name="T9" fmla="*/ 0 h 9"/>
                  <a:gd name="T10" fmla="*/ 2 w 11"/>
                  <a:gd name="T11" fmla="*/ 3 h 9"/>
                </a:gdLst>
                <a:ahLst/>
                <a:cxnLst>
                  <a:cxn ang="0">
                    <a:pos x="T0" y="T1"/>
                  </a:cxn>
                  <a:cxn ang="0">
                    <a:pos x="T2" y="T3"/>
                  </a:cxn>
                  <a:cxn ang="0">
                    <a:pos x="T4" y="T5"/>
                  </a:cxn>
                  <a:cxn ang="0">
                    <a:pos x="T6" y="T7"/>
                  </a:cxn>
                  <a:cxn ang="0">
                    <a:pos x="T8" y="T9"/>
                  </a:cxn>
                  <a:cxn ang="0">
                    <a:pos x="T10" y="T11"/>
                  </a:cxn>
                </a:cxnLst>
                <a:rect l="0" t="0" r="r" b="b"/>
                <a:pathLst>
                  <a:path w="11" h="9">
                    <a:moveTo>
                      <a:pt x="2" y="3"/>
                    </a:moveTo>
                    <a:lnTo>
                      <a:pt x="0" y="9"/>
                    </a:lnTo>
                    <a:lnTo>
                      <a:pt x="6" y="5"/>
                    </a:lnTo>
                    <a:lnTo>
                      <a:pt x="11" y="5"/>
                    </a:lnTo>
                    <a:lnTo>
                      <a:pt x="4" y="0"/>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3" name="Freeform 6061">
                <a:extLst>
                  <a:ext uri="{FF2B5EF4-FFF2-40B4-BE49-F238E27FC236}">
                    <a16:creationId xmlns:a16="http://schemas.microsoft.com/office/drawing/2014/main" id="{928368FF-DBDE-4B2C-9AA8-920C5F387B8C}"/>
                  </a:ext>
                </a:extLst>
              </p:cNvPr>
              <p:cNvSpPr>
                <a:spLocks/>
              </p:cNvSpPr>
              <p:nvPr/>
            </p:nvSpPr>
            <p:spPr bwMode="gray">
              <a:xfrm>
                <a:off x="1481" y="1855"/>
                <a:ext cx="13" cy="4"/>
              </a:xfrm>
              <a:custGeom>
                <a:avLst/>
                <a:gdLst>
                  <a:gd name="T0" fmla="*/ 11 w 13"/>
                  <a:gd name="T1" fmla="*/ 0 h 4"/>
                  <a:gd name="T2" fmla="*/ 5 w 13"/>
                  <a:gd name="T3" fmla="*/ 0 h 4"/>
                  <a:gd name="T4" fmla="*/ 7 w 13"/>
                  <a:gd name="T5" fmla="*/ 2 h 4"/>
                  <a:gd name="T6" fmla="*/ 3 w 13"/>
                  <a:gd name="T7" fmla="*/ 0 h 4"/>
                  <a:gd name="T8" fmla="*/ 0 w 13"/>
                  <a:gd name="T9" fmla="*/ 4 h 4"/>
                  <a:gd name="T10" fmla="*/ 9 w 13"/>
                  <a:gd name="T11" fmla="*/ 4 h 4"/>
                  <a:gd name="T12" fmla="*/ 9 w 13"/>
                  <a:gd name="T13" fmla="*/ 4 h 4"/>
                  <a:gd name="T14" fmla="*/ 13 w 13"/>
                  <a:gd name="T15" fmla="*/ 2 h 4"/>
                  <a:gd name="T16" fmla="*/ 11 w 1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
                    <a:moveTo>
                      <a:pt x="11" y="0"/>
                    </a:moveTo>
                    <a:lnTo>
                      <a:pt x="5" y="0"/>
                    </a:lnTo>
                    <a:lnTo>
                      <a:pt x="7" y="2"/>
                    </a:lnTo>
                    <a:lnTo>
                      <a:pt x="3" y="0"/>
                    </a:lnTo>
                    <a:lnTo>
                      <a:pt x="0" y="4"/>
                    </a:lnTo>
                    <a:lnTo>
                      <a:pt x="9" y="4"/>
                    </a:lnTo>
                    <a:lnTo>
                      <a:pt x="9" y="4"/>
                    </a:lnTo>
                    <a:lnTo>
                      <a:pt x="13" y="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4" name="Freeform 6062">
                <a:extLst>
                  <a:ext uri="{FF2B5EF4-FFF2-40B4-BE49-F238E27FC236}">
                    <a16:creationId xmlns:a16="http://schemas.microsoft.com/office/drawing/2014/main" id="{AE08A5B4-4F89-4E7A-920C-22DFF0639C90}"/>
                  </a:ext>
                </a:extLst>
              </p:cNvPr>
              <p:cNvSpPr>
                <a:spLocks/>
              </p:cNvSpPr>
              <p:nvPr/>
            </p:nvSpPr>
            <p:spPr bwMode="gray">
              <a:xfrm>
                <a:off x="1518" y="1850"/>
                <a:ext cx="7" cy="5"/>
              </a:xfrm>
              <a:custGeom>
                <a:avLst/>
                <a:gdLst>
                  <a:gd name="T0" fmla="*/ 0 w 7"/>
                  <a:gd name="T1" fmla="*/ 2 h 5"/>
                  <a:gd name="T2" fmla="*/ 4 w 7"/>
                  <a:gd name="T3" fmla="*/ 5 h 5"/>
                  <a:gd name="T4" fmla="*/ 7 w 7"/>
                  <a:gd name="T5" fmla="*/ 3 h 5"/>
                  <a:gd name="T6" fmla="*/ 4 w 7"/>
                  <a:gd name="T7" fmla="*/ 0 h 5"/>
                  <a:gd name="T8" fmla="*/ 0 w 7"/>
                  <a:gd name="T9" fmla="*/ 2 h 5"/>
                </a:gdLst>
                <a:ahLst/>
                <a:cxnLst>
                  <a:cxn ang="0">
                    <a:pos x="T0" y="T1"/>
                  </a:cxn>
                  <a:cxn ang="0">
                    <a:pos x="T2" y="T3"/>
                  </a:cxn>
                  <a:cxn ang="0">
                    <a:pos x="T4" y="T5"/>
                  </a:cxn>
                  <a:cxn ang="0">
                    <a:pos x="T6" y="T7"/>
                  </a:cxn>
                  <a:cxn ang="0">
                    <a:pos x="T8" y="T9"/>
                  </a:cxn>
                </a:cxnLst>
                <a:rect l="0" t="0" r="r" b="b"/>
                <a:pathLst>
                  <a:path w="7" h="5">
                    <a:moveTo>
                      <a:pt x="0" y="2"/>
                    </a:moveTo>
                    <a:lnTo>
                      <a:pt x="4" y="5"/>
                    </a:lnTo>
                    <a:lnTo>
                      <a:pt x="7" y="3"/>
                    </a:lnTo>
                    <a:lnTo>
                      <a:pt x="4"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5" name="Freeform 6063">
                <a:extLst>
                  <a:ext uri="{FF2B5EF4-FFF2-40B4-BE49-F238E27FC236}">
                    <a16:creationId xmlns:a16="http://schemas.microsoft.com/office/drawing/2014/main" id="{8786A2FF-5821-469E-AF25-BC49B76B71FC}"/>
                  </a:ext>
                </a:extLst>
              </p:cNvPr>
              <p:cNvSpPr>
                <a:spLocks/>
              </p:cNvSpPr>
              <p:nvPr/>
            </p:nvSpPr>
            <p:spPr bwMode="gray">
              <a:xfrm>
                <a:off x="1479" y="1648"/>
                <a:ext cx="9" cy="19"/>
              </a:xfrm>
              <a:custGeom>
                <a:avLst/>
                <a:gdLst>
                  <a:gd name="T0" fmla="*/ 1 w 5"/>
                  <a:gd name="T1" fmla="*/ 7 h 10"/>
                  <a:gd name="T2" fmla="*/ 5 w 5"/>
                  <a:gd name="T3" fmla="*/ 10 h 10"/>
                  <a:gd name="T4" fmla="*/ 5 w 5"/>
                  <a:gd name="T5" fmla="*/ 7 h 10"/>
                  <a:gd name="T6" fmla="*/ 3 w 5"/>
                  <a:gd name="T7" fmla="*/ 5 h 10"/>
                  <a:gd name="T8" fmla="*/ 3 w 5"/>
                  <a:gd name="T9" fmla="*/ 4 h 10"/>
                  <a:gd name="T10" fmla="*/ 2 w 5"/>
                  <a:gd name="T11" fmla="*/ 3 h 10"/>
                  <a:gd name="T12" fmla="*/ 3 w 5"/>
                  <a:gd name="T13" fmla="*/ 3 h 10"/>
                  <a:gd name="T14" fmla="*/ 2 w 5"/>
                  <a:gd name="T15" fmla="*/ 0 h 10"/>
                  <a:gd name="T16" fmla="*/ 1 w 5"/>
                  <a:gd name="T17" fmla="*/ 2 h 10"/>
                  <a:gd name="T18" fmla="*/ 1 w 5"/>
                  <a:gd name="T19" fmla="*/ 3 h 10"/>
                  <a:gd name="T20" fmla="*/ 0 w 5"/>
                  <a:gd name="T21" fmla="*/ 4 h 10"/>
                  <a:gd name="T22" fmla="*/ 0 w 5"/>
                  <a:gd name="T23" fmla="*/ 4 h 10"/>
                  <a:gd name="T24" fmla="*/ 1 w 5"/>
                  <a:gd name="T25" fmla="*/ 5 h 10"/>
                  <a:gd name="T26" fmla="*/ 1 w 5"/>
                  <a:gd name="T2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0">
                    <a:moveTo>
                      <a:pt x="1" y="7"/>
                    </a:moveTo>
                    <a:cubicBezTo>
                      <a:pt x="5" y="10"/>
                      <a:pt x="5" y="10"/>
                      <a:pt x="5" y="10"/>
                    </a:cubicBezTo>
                    <a:cubicBezTo>
                      <a:pt x="5" y="7"/>
                      <a:pt x="5" y="7"/>
                      <a:pt x="5" y="7"/>
                    </a:cubicBezTo>
                    <a:cubicBezTo>
                      <a:pt x="3" y="5"/>
                      <a:pt x="3" y="5"/>
                      <a:pt x="3" y="5"/>
                    </a:cubicBezTo>
                    <a:cubicBezTo>
                      <a:pt x="3" y="4"/>
                      <a:pt x="3" y="4"/>
                      <a:pt x="3" y="4"/>
                    </a:cubicBezTo>
                    <a:cubicBezTo>
                      <a:pt x="2" y="3"/>
                      <a:pt x="2" y="3"/>
                      <a:pt x="2" y="3"/>
                    </a:cubicBezTo>
                    <a:cubicBezTo>
                      <a:pt x="3" y="3"/>
                      <a:pt x="3" y="3"/>
                      <a:pt x="3" y="3"/>
                    </a:cubicBezTo>
                    <a:cubicBezTo>
                      <a:pt x="2" y="0"/>
                      <a:pt x="2" y="0"/>
                      <a:pt x="2" y="0"/>
                    </a:cubicBezTo>
                    <a:cubicBezTo>
                      <a:pt x="1" y="2"/>
                      <a:pt x="1" y="2"/>
                      <a:pt x="1" y="2"/>
                    </a:cubicBezTo>
                    <a:cubicBezTo>
                      <a:pt x="1" y="3"/>
                      <a:pt x="1" y="3"/>
                      <a:pt x="1" y="3"/>
                    </a:cubicBezTo>
                    <a:cubicBezTo>
                      <a:pt x="1" y="3"/>
                      <a:pt x="1" y="3"/>
                      <a:pt x="0" y="4"/>
                    </a:cubicBezTo>
                    <a:cubicBezTo>
                      <a:pt x="0" y="4"/>
                      <a:pt x="0" y="4"/>
                      <a:pt x="0" y="4"/>
                    </a:cubicBezTo>
                    <a:cubicBezTo>
                      <a:pt x="1" y="5"/>
                      <a:pt x="1" y="5"/>
                      <a:pt x="1" y="5"/>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6" name="Freeform 6064">
                <a:extLst>
                  <a:ext uri="{FF2B5EF4-FFF2-40B4-BE49-F238E27FC236}">
                    <a16:creationId xmlns:a16="http://schemas.microsoft.com/office/drawing/2014/main" id="{2F7868E7-35DF-4081-98B7-F88D01C7CF92}"/>
                  </a:ext>
                </a:extLst>
              </p:cNvPr>
              <p:cNvSpPr>
                <a:spLocks/>
              </p:cNvSpPr>
              <p:nvPr/>
            </p:nvSpPr>
            <p:spPr bwMode="gray">
              <a:xfrm>
                <a:off x="1417" y="1850"/>
                <a:ext cx="69" cy="31"/>
              </a:xfrm>
              <a:custGeom>
                <a:avLst/>
                <a:gdLst>
                  <a:gd name="T0" fmla="*/ 36 w 37"/>
                  <a:gd name="T1" fmla="*/ 0 h 17"/>
                  <a:gd name="T2" fmla="*/ 34 w 37"/>
                  <a:gd name="T3" fmla="*/ 2 h 17"/>
                  <a:gd name="T4" fmla="*/ 33 w 37"/>
                  <a:gd name="T5" fmla="*/ 2 h 17"/>
                  <a:gd name="T6" fmla="*/ 30 w 37"/>
                  <a:gd name="T7" fmla="*/ 1 h 17"/>
                  <a:gd name="T8" fmla="*/ 31 w 37"/>
                  <a:gd name="T9" fmla="*/ 4 h 17"/>
                  <a:gd name="T10" fmla="*/ 29 w 37"/>
                  <a:gd name="T11" fmla="*/ 4 h 17"/>
                  <a:gd name="T12" fmla="*/ 27 w 37"/>
                  <a:gd name="T13" fmla="*/ 3 h 17"/>
                  <a:gd name="T14" fmla="*/ 24 w 37"/>
                  <a:gd name="T15" fmla="*/ 3 h 17"/>
                  <a:gd name="T16" fmla="*/ 23 w 37"/>
                  <a:gd name="T17" fmla="*/ 6 h 17"/>
                  <a:gd name="T18" fmla="*/ 22 w 37"/>
                  <a:gd name="T19" fmla="*/ 6 h 17"/>
                  <a:gd name="T20" fmla="*/ 20 w 37"/>
                  <a:gd name="T21" fmla="*/ 8 h 17"/>
                  <a:gd name="T22" fmla="*/ 19 w 37"/>
                  <a:gd name="T23" fmla="*/ 9 h 17"/>
                  <a:gd name="T24" fmla="*/ 16 w 37"/>
                  <a:gd name="T25" fmla="*/ 11 h 17"/>
                  <a:gd name="T26" fmla="*/ 14 w 37"/>
                  <a:gd name="T27" fmla="*/ 11 h 17"/>
                  <a:gd name="T28" fmla="*/ 17 w 37"/>
                  <a:gd name="T29" fmla="*/ 10 h 17"/>
                  <a:gd name="T30" fmla="*/ 13 w 37"/>
                  <a:gd name="T31" fmla="*/ 4 h 17"/>
                  <a:gd name="T32" fmla="*/ 12 w 37"/>
                  <a:gd name="T33" fmla="*/ 8 h 17"/>
                  <a:gd name="T34" fmla="*/ 10 w 37"/>
                  <a:gd name="T35" fmla="*/ 9 h 17"/>
                  <a:gd name="T36" fmla="*/ 8 w 37"/>
                  <a:gd name="T37" fmla="*/ 11 h 17"/>
                  <a:gd name="T38" fmla="*/ 6 w 37"/>
                  <a:gd name="T39" fmla="*/ 13 h 17"/>
                  <a:gd name="T40" fmla="*/ 4 w 37"/>
                  <a:gd name="T41" fmla="*/ 15 h 17"/>
                  <a:gd name="T42" fmla="*/ 0 w 37"/>
                  <a:gd name="T43" fmla="*/ 17 h 17"/>
                  <a:gd name="T44" fmla="*/ 7 w 37"/>
                  <a:gd name="T45" fmla="*/ 16 h 17"/>
                  <a:gd name="T46" fmla="*/ 11 w 37"/>
                  <a:gd name="T47" fmla="*/ 13 h 17"/>
                  <a:gd name="T48" fmla="*/ 14 w 37"/>
                  <a:gd name="T49" fmla="*/ 12 h 17"/>
                  <a:gd name="T50" fmla="*/ 18 w 37"/>
                  <a:gd name="T51" fmla="*/ 13 h 17"/>
                  <a:gd name="T52" fmla="*/ 21 w 37"/>
                  <a:gd name="T53" fmla="*/ 11 h 17"/>
                  <a:gd name="T54" fmla="*/ 23 w 37"/>
                  <a:gd name="T55" fmla="*/ 12 h 17"/>
                  <a:gd name="T56" fmla="*/ 24 w 37"/>
                  <a:gd name="T57" fmla="*/ 11 h 17"/>
                  <a:gd name="T58" fmla="*/ 27 w 37"/>
                  <a:gd name="T59" fmla="*/ 9 h 17"/>
                  <a:gd name="T60" fmla="*/ 29 w 37"/>
                  <a:gd name="T61" fmla="*/ 7 h 17"/>
                  <a:gd name="T62" fmla="*/ 29 w 37"/>
                  <a:gd name="T63" fmla="*/ 6 h 17"/>
                  <a:gd name="T64" fmla="*/ 31 w 37"/>
                  <a:gd name="T65" fmla="*/ 6 h 17"/>
                  <a:gd name="T66" fmla="*/ 32 w 37"/>
                  <a:gd name="T67" fmla="*/ 5 h 17"/>
                  <a:gd name="T68" fmla="*/ 34 w 37"/>
                  <a:gd name="T69"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 h="17">
                    <a:moveTo>
                      <a:pt x="37" y="3"/>
                    </a:moveTo>
                    <a:cubicBezTo>
                      <a:pt x="36" y="0"/>
                      <a:pt x="36" y="0"/>
                      <a:pt x="36" y="0"/>
                    </a:cubicBezTo>
                    <a:cubicBezTo>
                      <a:pt x="34" y="0"/>
                      <a:pt x="34" y="0"/>
                      <a:pt x="34" y="0"/>
                    </a:cubicBezTo>
                    <a:cubicBezTo>
                      <a:pt x="34" y="2"/>
                      <a:pt x="34" y="2"/>
                      <a:pt x="34" y="2"/>
                    </a:cubicBezTo>
                    <a:cubicBezTo>
                      <a:pt x="34" y="2"/>
                      <a:pt x="34" y="2"/>
                      <a:pt x="34" y="2"/>
                    </a:cubicBezTo>
                    <a:cubicBezTo>
                      <a:pt x="33" y="2"/>
                      <a:pt x="33" y="2"/>
                      <a:pt x="33" y="2"/>
                    </a:cubicBezTo>
                    <a:cubicBezTo>
                      <a:pt x="33" y="1"/>
                      <a:pt x="33" y="1"/>
                      <a:pt x="33" y="1"/>
                    </a:cubicBezTo>
                    <a:cubicBezTo>
                      <a:pt x="30" y="1"/>
                      <a:pt x="30" y="1"/>
                      <a:pt x="30" y="1"/>
                    </a:cubicBezTo>
                    <a:cubicBezTo>
                      <a:pt x="30" y="3"/>
                      <a:pt x="30" y="3"/>
                      <a:pt x="30" y="3"/>
                    </a:cubicBezTo>
                    <a:cubicBezTo>
                      <a:pt x="31" y="4"/>
                      <a:pt x="31" y="4"/>
                      <a:pt x="31" y="4"/>
                    </a:cubicBezTo>
                    <a:cubicBezTo>
                      <a:pt x="29" y="3"/>
                      <a:pt x="29" y="3"/>
                      <a:pt x="29" y="3"/>
                    </a:cubicBezTo>
                    <a:cubicBezTo>
                      <a:pt x="29" y="4"/>
                      <a:pt x="29" y="4"/>
                      <a:pt x="29" y="4"/>
                    </a:cubicBezTo>
                    <a:cubicBezTo>
                      <a:pt x="29" y="4"/>
                      <a:pt x="29" y="4"/>
                      <a:pt x="29" y="4"/>
                    </a:cubicBezTo>
                    <a:cubicBezTo>
                      <a:pt x="27" y="3"/>
                      <a:pt x="27" y="3"/>
                      <a:pt x="27" y="3"/>
                    </a:cubicBezTo>
                    <a:cubicBezTo>
                      <a:pt x="26" y="2"/>
                      <a:pt x="26" y="2"/>
                      <a:pt x="26" y="2"/>
                    </a:cubicBezTo>
                    <a:cubicBezTo>
                      <a:pt x="24" y="3"/>
                      <a:pt x="24" y="3"/>
                      <a:pt x="24" y="3"/>
                    </a:cubicBezTo>
                    <a:cubicBezTo>
                      <a:pt x="23" y="4"/>
                      <a:pt x="23" y="4"/>
                      <a:pt x="23" y="4"/>
                    </a:cubicBezTo>
                    <a:cubicBezTo>
                      <a:pt x="23" y="6"/>
                      <a:pt x="23" y="6"/>
                      <a:pt x="23" y="6"/>
                    </a:cubicBezTo>
                    <a:cubicBezTo>
                      <a:pt x="23" y="6"/>
                      <a:pt x="23" y="6"/>
                      <a:pt x="23" y="6"/>
                    </a:cubicBezTo>
                    <a:cubicBezTo>
                      <a:pt x="22" y="6"/>
                      <a:pt x="22" y="6"/>
                      <a:pt x="22" y="6"/>
                    </a:cubicBezTo>
                    <a:cubicBezTo>
                      <a:pt x="20" y="7"/>
                      <a:pt x="20" y="7"/>
                      <a:pt x="20" y="7"/>
                    </a:cubicBezTo>
                    <a:cubicBezTo>
                      <a:pt x="20" y="8"/>
                      <a:pt x="20" y="8"/>
                      <a:pt x="20" y="8"/>
                    </a:cubicBezTo>
                    <a:cubicBezTo>
                      <a:pt x="20" y="8"/>
                      <a:pt x="20" y="8"/>
                      <a:pt x="20" y="8"/>
                    </a:cubicBezTo>
                    <a:cubicBezTo>
                      <a:pt x="19" y="9"/>
                      <a:pt x="19" y="9"/>
                      <a:pt x="19" y="9"/>
                    </a:cubicBezTo>
                    <a:cubicBezTo>
                      <a:pt x="18" y="10"/>
                      <a:pt x="18" y="10"/>
                      <a:pt x="18" y="10"/>
                    </a:cubicBezTo>
                    <a:cubicBezTo>
                      <a:pt x="16" y="11"/>
                      <a:pt x="16" y="11"/>
                      <a:pt x="16" y="11"/>
                    </a:cubicBezTo>
                    <a:cubicBezTo>
                      <a:pt x="15" y="11"/>
                      <a:pt x="15" y="11"/>
                      <a:pt x="15" y="11"/>
                    </a:cubicBezTo>
                    <a:cubicBezTo>
                      <a:pt x="14" y="11"/>
                      <a:pt x="14" y="11"/>
                      <a:pt x="14" y="11"/>
                    </a:cubicBezTo>
                    <a:cubicBezTo>
                      <a:pt x="14" y="11"/>
                      <a:pt x="14" y="11"/>
                      <a:pt x="14" y="11"/>
                    </a:cubicBezTo>
                    <a:cubicBezTo>
                      <a:pt x="17" y="10"/>
                      <a:pt x="17" y="10"/>
                      <a:pt x="17" y="10"/>
                    </a:cubicBezTo>
                    <a:cubicBezTo>
                      <a:pt x="15" y="9"/>
                      <a:pt x="15" y="9"/>
                      <a:pt x="15" y="9"/>
                    </a:cubicBezTo>
                    <a:cubicBezTo>
                      <a:pt x="13" y="4"/>
                      <a:pt x="13" y="4"/>
                      <a:pt x="13" y="4"/>
                    </a:cubicBezTo>
                    <a:cubicBezTo>
                      <a:pt x="13" y="7"/>
                      <a:pt x="13" y="7"/>
                      <a:pt x="13" y="7"/>
                    </a:cubicBezTo>
                    <a:cubicBezTo>
                      <a:pt x="13" y="8"/>
                      <a:pt x="12" y="8"/>
                      <a:pt x="12" y="8"/>
                    </a:cubicBezTo>
                    <a:cubicBezTo>
                      <a:pt x="9" y="8"/>
                      <a:pt x="9" y="8"/>
                      <a:pt x="9" y="8"/>
                    </a:cubicBezTo>
                    <a:cubicBezTo>
                      <a:pt x="10" y="9"/>
                      <a:pt x="10" y="9"/>
                      <a:pt x="10" y="9"/>
                    </a:cubicBezTo>
                    <a:cubicBezTo>
                      <a:pt x="9" y="10"/>
                      <a:pt x="9" y="10"/>
                      <a:pt x="9" y="10"/>
                    </a:cubicBezTo>
                    <a:cubicBezTo>
                      <a:pt x="8" y="11"/>
                      <a:pt x="8" y="11"/>
                      <a:pt x="8" y="11"/>
                    </a:cubicBezTo>
                    <a:cubicBezTo>
                      <a:pt x="6" y="12"/>
                      <a:pt x="6" y="12"/>
                      <a:pt x="6" y="12"/>
                    </a:cubicBezTo>
                    <a:cubicBezTo>
                      <a:pt x="6" y="13"/>
                      <a:pt x="6" y="13"/>
                      <a:pt x="6" y="13"/>
                    </a:cubicBezTo>
                    <a:cubicBezTo>
                      <a:pt x="5" y="13"/>
                      <a:pt x="5" y="13"/>
                      <a:pt x="5" y="13"/>
                    </a:cubicBezTo>
                    <a:cubicBezTo>
                      <a:pt x="4" y="15"/>
                      <a:pt x="4" y="15"/>
                      <a:pt x="4" y="15"/>
                    </a:cubicBezTo>
                    <a:cubicBezTo>
                      <a:pt x="3" y="15"/>
                      <a:pt x="3" y="15"/>
                      <a:pt x="3" y="15"/>
                    </a:cubicBezTo>
                    <a:cubicBezTo>
                      <a:pt x="0" y="17"/>
                      <a:pt x="0" y="17"/>
                      <a:pt x="0" y="17"/>
                    </a:cubicBezTo>
                    <a:cubicBezTo>
                      <a:pt x="5" y="17"/>
                      <a:pt x="5" y="17"/>
                      <a:pt x="5" y="17"/>
                    </a:cubicBezTo>
                    <a:cubicBezTo>
                      <a:pt x="7" y="16"/>
                      <a:pt x="7" y="16"/>
                      <a:pt x="7" y="16"/>
                    </a:cubicBezTo>
                    <a:cubicBezTo>
                      <a:pt x="9" y="16"/>
                      <a:pt x="9" y="16"/>
                      <a:pt x="9" y="16"/>
                    </a:cubicBezTo>
                    <a:cubicBezTo>
                      <a:pt x="11" y="13"/>
                      <a:pt x="11" y="13"/>
                      <a:pt x="11" y="13"/>
                    </a:cubicBezTo>
                    <a:cubicBezTo>
                      <a:pt x="13" y="12"/>
                      <a:pt x="13" y="12"/>
                      <a:pt x="13" y="12"/>
                    </a:cubicBezTo>
                    <a:cubicBezTo>
                      <a:pt x="14" y="12"/>
                      <a:pt x="14" y="12"/>
                      <a:pt x="14" y="12"/>
                    </a:cubicBezTo>
                    <a:cubicBezTo>
                      <a:pt x="15" y="13"/>
                      <a:pt x="15" y="13"/>
                      <a:pt x="15" y="13"/>
                    </a:cubicBezTo>
                    <a:cubicBezTo>
                      <a:pt x="18" y="13"/>
                      <a:pt x="18" y="13"/>
                      <a:pt x="18" y="13"/>
                    </a:cubicBezTo>
                    <a:cubicBezTo>
                      <a:pt x="20" y="12"/>
                      <a:pt x="20" y="12"/>
                      <a:pt x="20" y="12"/>
                    </a:cubicBezTo>
                    <a:cubicBezTo>
                      <a:pt x="21" y="11"/>
                      <a:pt x="21" y="11"/>
                      <a:pt x="21" y="11"/>
                    </a:cubicBezTo>
                    <a:cubicBezTo>
                      <a:pt x="21" y="12"/>
                      <a:pt x="21" y="12"/>
                      <a:pt x="21" y="12"/>
                    </a:cubicBezTo>
                    <a:cubicBezTo>
                      <a:pt x="23" y="12"/>
                      <a:pt x="23" y="12"/>
                      <a:pt x="23" y="12"/>
                    </a:cubicBezTo>
                    <a:cubicBezTo>
                      <a:pt x="23" y="10"/>
                      <a:pt x="23" y="10"/>
                      <a:pt x="23" y="10"/>
                    </a:cubicBezTo>
                    <a:cubicBezTo>
                      <a:pt x="24" y="11"/>
                      <a:pt x="24" y="11"/>
                      <a:pt x="24" y="11"/>
                    </a:cubicBezTo>
                    <a:cubicBezTo>
                      <a:pt x="25" y="10"/>
                      <a:pt x="25" y="10"/>
                      <a:pt x="25" y="10"/>
                    </a:cubicBezTo>
                    <a:cubicBezTo>
                      <a:pt x="27" y="9"/>
                      <a:pt x="27" y="9"/>
                      <a:pt x="27" y="9"/>
                    </a:cubicBezTo>
                    <a:cubicBezTo>
                      <a:pt x="29" y="8"/>
                      <a:pt x="29" y="8"/>
                      <a:pt x="29" y="8"/>
                    </a:cubicBezTo>
                    <a:cubicBezTo>
                      <a:pt x="29" y="7"/>
                      <a:pt x="29" y="7"/>
                      <a:pt x="29" y="7"/>
                    </a:cubicBezTo>
                    <a:cubicBezTo>
                      <a:pt x="28" y="6"/>
                      <a:pt x="28" y="6"/>
                      <a:pt x="28" y="6"/>
                    </a:cubicBezTo>
                    <a:cubicBezTo>
                      <a:pt x="29" y="6"/>
                      <a:pt x="29" y="6"/>
                      <a:pt x="29" y="6"/>
                    </a:cubicBezTo>
                    <a:cubicBezTo>
                      <a:pt x="29" y="5"/>
                      <a:pt x="29" y="5"/>
                      <a:pt x="29" y="5"/>
                    </a:cubicBezTo>
                    <a:cubicBezTo>
                      <a:pt x="31" y="6"/>
                      <a:pt x="31" y="6"/>
                      <a:pt x="31" y="6"/>
                    </a:cubicBezTo>
                    <a:cubicBezTo>
                      <a:pt x="31" y="4"/>
                      <a:pt x="31" y="4"/>
                      <a:pt x="31" y="4"/>
                    </a:cubicBezTo>
                    <a:cubicBezTo>
                      <a:pt x="32" y="5"/>
                      <a:pt x="32" y="5"/>
                      <a:pt x="32" y="5"/>
                    </a:cubicBezTo>
                    <a:cubicBezTo>
                      <a:pt x="34" y="4"/>
                      <a:pt x="34" y="4"/>
                      <a:pt x="34" y="4"/>
                    </a:cubicBezTo>
                    <a:cubicBezTo>
                      <a:pt x="34" y="4"/>
                      <a:pt x="34" y="4"/>
                      <a:pt x="34" y="4"/>
                    </a:cubicBezTo>
                    <a:lnTo>
                      <a:pt x="3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7" name="Freeform 6065">
                <a:extLst>
                  <a:ext uri="{FF2B5EF4-FFF2-40B4-BE49-F238E27FC236}">
                    <a16:creationId xmlns:a16="http://schemas.microsoft.com/office/drawing/2014/main" id="{1A7DB0CB-C1F2-4E05-8D55-4D133CF87C6E}"/>
                  </a:ext>
                </a:extLst>
              </p:cNvPr>
              <p:cNvSpPr>
                <a:spLocks/>
              </p:cNvSpPr>
              <p:nvPr/>
            </p:nvSpPr>
            <p:spPr bwMode="gray">
              <a:xfrm>
                <a:off x="1546" y="1555"/>
                <a:ext cx="35" cy="37"/>
              </a:xfrm>
              <a:custGeom>
                <a:avLst/>
                <a:gdLst>
                  <a:gd name="T0" fmla="*/ 7 w 35"/>
                  <a:gd name="T1" fmla="*/ 19 h 37"/>
                  <a:gd name="T2" fmla="*/ 7 w 35"/>
                  <a:gd name="T3" fmla="*/ 17 h 37"/>
                  <a:gd name="T4" fmla="*/ 11 w 35"/>
                  <a:gd name="T5" fmla="*/ 17 h 37"/>
                  <a:gd name="T6" fmla="*/ 13 w 35"/>
                  <a:gd name="T7" fmla="*/ 19 h 37"/>
                  <a:gd name="T8" fmla="*/ 15 w 35"/>
                  <a:gd name="T9" fmla="*/ 23 h 37"/>
                  <a:gd name="T10" fmla="*/ 13 w 35"/>
                  <a:gd name="T11" fmla="*/ 26 h 37"/>
                  <a:gd name="T12" fmla="*/ 17 w 35"/>
                  <a:gd name="T13" fmla="*/ 28 h 37"/>
                  <a:gd name="T14" fmla="*/ 17 w 35"/>
                  <a:gd name="T15" fmla="*/ 30 h 37"/>
                  <a:gd name="T16" fmla="*/ 15 w 35"/>
                  <a:gd name="T17" fmla="*/ 36 h 37"/>
                  <a:gd name="T18" fmla="*/ 18 w 35"/>
                  <a:gd name="T19" fmla="*/ 37 h 37"/>
                  <a:gd name="T20" fmla="*/ 22 w 35"/>
                  <a:gd name="T21" fmla="*/ 34 h 37"/>
                  <a:gd name="T22" fmla="*/ 26 w 35"/>
                  <a:gd name="T23" fmla="*/ 34 h 37"/>
                  <a:gd name="T24" fmla="*/ 26 w 35"/>
                  <a:gd name="T25" fmla="*/ 32 h 37"/>
                  <a:gd name="T26" fmla="*/ 28 w 35"/>
                  <a:gd name="T27" fmla="*/ 32 h 37"/>
                  <a:gd name="T28" fmla="*/ 31 w 35"/>
                  <a:gd name="T29" fmla="*/ 34 h 37"/>
                  <a:gd name="T30" fmla="*/ 35 w 35"/>
                  <a:gd name="T31" fmla="*/ 32 h 37"/>
                  <a:gd name="T32" fmla="*/ 33 w 35"/>
                  <a:gd name="T33" fmla="*/ 28 h 37"/>
                  <a:gd name="T34" fmla="*/ 28 w 35"/>
                  <a:gd name="T35" fmla="*/ 23 h 37"/>
                  <a:gd name="T36" fmla="*/ 30 w 35"/>
                  <a:gd name="T37" fmla="*/ 21 h 37"/>
                  <a:gd name="T38" fmla="*/ 26 w 35"/>
                  <a:gd name="T39" fmla="*/ 19 h 37"/>
                  <a:gd name="T40" fmla="*/ 24 w 35"/>
                  <a:gd name="T41" fmla="*/ 15 h 37"/>
                  <a:gd name="T42" fmla="*/ 26 w 35"/>
                  <a:gd name="T43" fmla="*/ 15 h 37"/>
                  <a:gd name="T44" fmla="*/ 26 w 35"/>
                  <a:gd name="T45" fmla="*/ 11 h 37"/>
                  <a:gd name="T46" fmla="*/ 22 w 35"/>
                  <a:gd name="T47" fmla="*/ 9 h 37"/>
                  <a:gd name="T48" fmla="*/ 17 w 35"/>
                  <a:gd name="T49" fmla="*/ 8 h 37"/>
                  <a:gd name="T50" fmla="*/ 15 w 35"/>
                  <a:gd name="T51" fmla="*/ 9 h 37"/>
                  <a:gd name="T52" fmla="*/ 13 w 35"/>
                  <a:gd name="T53" fmla="*/ 9 h 37"/>
                  <a:gd name="T54" fmla="*/ 13 w 35"/>
                  <a:gd name="T55" fmla="*/ 8 h 37"/>
                  <a:gd name="T56" fmla="*/ 11 w 35"/>
                  <a:gd name="T57" fmla="*/ 6 h 37"/>
                  <a:gd name="T58" fmla="*/ 11 w 35"/>
                  <a:gd name="T59" fmla="*/ 6 h 37"/>
                  <a:gd name="T60" fmla="*/ 11 w 35"/>
                  <a:gd name="T61" fmla="*/ 0 h 37"/>
                  <a:gd name="T62" fmla="*/ 7 w 35"/>
                  <a:gd name="T63" fmla="*/ 0 h 37"/>
                  <a:gd name="T64" fmla="*/ 5 w 35"/>
                  <a:gd name="T65" fmla="*/ 6 h 37"/>
                  <a:gd name="T66" fmla="*/ 0 w 35"/>
                  <a:gd name="T67" fmla="*/ 11 h 37"/>
                  <a:gd name="T68" fmla="*/ 0 w 35"/>
                  <a:gd name="T69" fmla="*/ 15 h 37"/>
                  <a:gd name="T70" fmla="*/ 2 w 35"/>
                  <a:gd name="T71" fmla="*/ 19 h 37"/>
                  <a:gd name="T72" fmla="*/ 7 w 35"/>
                  <a:gd name="T73" fmla="*/ 1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 h="37">
                    <a:moveTo>
                      <a:pt x="7" y="19"/>
                    </a:moveTo>
                    <a:lnTo>
                      <a:pt x="7" y="17"/>
                    </a:lnTo>
                    <a:lnTo>
                      <a:pt x="11" y="17"/>
                    </a:lnTo>
                    <a:lnTo>
                      <a:pt x="13" y="19"/>
                    </a:lnTo>
                    <a:lnTo>
                      <a:pt x="15" y="23"/>
                    </a:lnTo>
                    <a:lnTo>
                      <a:pt x="13" y="26"/>
                    </a:lnTo>
                    <a:lnTo>
                      <a:pt x="17" y="28"/>
                    </a:lnTo>
                    <a:lnTo>
                      <a:pt x="17" y="30"/>
                    </a:lnTo>
                    <a:lnTo>
                      <a:pt x="15" y="36"/>
                    </a:lnTo>
                    <a:lnTo>
                      <a:pt x="18" y="37"/>
                    </a:lnTo>
                    <a:lnTo>
                      <a:pt x="22" y="34"/>
                    </a:lnTo>
                    <a:lnTo>
                      <a:pt x="26" y="34"/>
                    </a:lnTo>
                    <a:lnTo>
                      <a:pt x="26" y="32"/>
                    </a:lnTo>
                    <a:lnTo>
                      <a:pt x="28" y="32"/>
                    </a:lnTo>
                    <a:lnTo>
                      <a:pt x="31" y="34"/>
                    </a:lnTo>
                    <a:lnTo>
                      <a:pt x="35" y="32"/>
                    </a:lnTo>
                    <a:lnTo>
                      <a:pt x="33" y="28"/>
                    </a:lnTo>
                    <a:lnTo>
                      <a:pt x="28" y="23"/>
                    </a:lnTo>
                    <a:lnTo>
                      <a:pt x="30" y="21"/>
                    </a:lnTo>
                    <a:lnTo>
                      <a:pt x="26" y="19"/>
                    </a:lnTo>
                    <a:lnTo>
                      <a:pt x="24" y="15"/>
                    </a:lnTo>
                    <a:lnTo>
                      <a:pt x="26" y="15"/>
                    </a:lnTo>
                    <a:lnTo>
                      <a:pt x="26" y="11"/>
                    </a:lnTo>
                    <a:lnTo>
                      <a:pt x="22" y="9"/>
                    </a:lnTo>
                    <a:lnTo>
                      <a:pt x="17" y="8"/>
                    </a:lnTo>
                    <a:lnTo>
                      <a:pt x="15" y="9"/>
                    </a:lnTo>
                    <a:lnTo>
                      <a:pt x="13" y="9"/>
                    </a:lnTo>
                    <a:lnTo>
                      <a:pt x="13" y="8"/>
                    </a:lnTo>
                    <a:lnTo>
                      <a:pt x="11" y="6"/>
                    </a:lnTo>
                    <a:lnTo>
                      <a:pt x="11" y="6"/>
                    </a:lnTo>
                    <a:lnTo>
                      <a:pt x="11" y="0"/>
                    </a:lnTo>
                    <a:lnTo>
                      <a:pt x="7" y="0"/>
                    </a:lnTo>
                    <a:lnTo>
                      <a:pt x="5" y="6"/>
                    </a:lnTo>
                    <a:lnTo>
                      <a:pt x="0" y="11"/>
                    </a:lnTo>
                    <a:lnTo>
                      <a:pt x="0" y="15"/>
                    </a:lnTo>
                    <a:lnTo>
                      <a:pt x="2" y="19"/>
                    </a:lnTo>
                    <a:lnTo>
                      <a:pt x="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8" name="Freeform 6066">
                <a:extLst>
                  <a:ext uri="{FF2B5EF4-FFF2-40B4-BE49-F238E27FC236}">
                    <a16:creationId xmlns:a16="http://schemas.microsoft.com/office/drawing/2014/main" id="{F6946CED-A17A-4422-A62C-75BB7476E6E4}"/>
                  </a:ext>
                </a:extLst>
              </p:cNvPr>
              <p:cNvSpPr>
                <a:spLocks/>
              </p:cNvSpPr>
              <p:nvPr/>
            </p:nvSpPr>
            <p:spPr bwMode="gray">
              <a:xfrm>
                <a:off x="1542" y="1678"/>
                <a:ext cx="24" cy="17"/>
              </a:xfrm>
              <a:custGeom>
                <a:avLst/>
                <a:gdLst>
                  <a:gd name="T0" fmla="*/ 6 w 24"/>
                  <a:gd name="T1" fmla="*/ 13 h 17"/>
                  <a:gd name="T2" fmla="*/ 8 w 24"/>
                  <a:gd name="T3" fmla="*/ 15 h 17"/>
                  <a:gd name="T4" fmla="*/ 11 w 24"/>
                  <a:gd name="T5" fmla="*/ 17 h 17"/>
                  <a:gd name="T6" fmla="*/ 13 w 24"/>
                  <a:gd name="T7" fmla="*/ 15 h 17"/>
                  <a:gd name="T8" fmla="*/ 15 w 24"/>
                  <a:gd name="T9" fmla="*/ 15 h 17"/>
                  <a:gd name="T10" fmla="*/ 21 w 24"/>
                  <a:gd name="T11" fmla="*/ 15 h 17"/>
                  <a:gd name="T12" fmla="*/ 22 w 24"/>
                  <a:gd name="T13" fmla="*/ 11 h 17"/>
                  <a:gd name="T14" fmla="*/ 24 w 24"/>
                  <a:gd name="T15" fmla="*/ 8 h 17"/>
                  <a:gd name="T16" fmla="*/ 24 w 24"/>
                  <a:gd name="T17" fmla="*/ 4 h 17"/>
                  <a:gd name="T18" fmla="*/ 21 w 24"/>
                  <a:gd name="T19" fmla="*/ 2 h 17"/>
                  <a:gd name="T20" fmla="*/ 21 w 24"/>
                  <a:gd name="T21" fmla="*/ 0 h 17"/>
                  <a:gd name="T22" fmla="*/ 15 w 24"/>
                  <a:gd name="T23" fmla="*/ 0 h 17"/>
                  <a:gd name="T24" fmla="*/ 13 w 24"/>
                  <a:gd name="T25" fmla="*/ 4 h 17"/>
                  <a:gd name="T26" fmla="*/ 11 w 24"/>
                  <a:gd name="T27" fmla="*/ 2 h 17"/>
                  <a:gd name="T28" fmla="*/ 8 w 24"/>
                  <a:gd name="T29" fmla="*/ 2 h 17"/>
                  <a:gd name="T30" fmla="*/ 6 w 24"/>
                  <a:gd name="T31" fmla="*/ 2 h 17"/>
                  <a:gd name="T32" fmla="*/ 0 w 24"/>
                  <a:gd name="T33" fmla="*/ 2 h 17"/>
                  <a:gd name="T34" fmla="*/ 2 w 24"/>
                  <a:gd name="T35" fmla="*/ 8 h 17"/>
                  <a:gd name="T36" fmla="*/ 6 w 24"/>
                  <a:gd name="T37"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7">
                    <a:moveTo>
                      <a:pt x="6" y="13"/>
                    </a:moveTo>
                    <a:lnTo>
                      <a:pt x="8" y="15"/>
                    </a:lnTo>
                    <a:lnTo>
                      <a:pt x="11" y="17"/>
                    </a:lnTo>
                    <a:lnTo>
                      <a:pt x="13" y="15"/>
                    </a:lnTo>
                    <a:lnTo>
                      <a:pt x="15" y="15"/>
                    </a:lnTo>
                    <a:lnTo>
                      <a:pt x="21" y="15"/>
                    </a:lnTo>
                    <a:lnTo>
                      <a:pt x="22" y="11"/>
                    </a:lnTo>
                    <a:lnTo>
                      <a:pt x="24" y="8"/>
                    </a:lnTo>
                    <a:lnTo>
                      <a:pt x="24" y="4"/>
                    </a:lnTo>
                    <a:lnTo>
                      <a:pt x="21" y="2"/>
                    </a:lnTo>
                    <a:lnTo>
                      <a:pt x="21" y="0"/>
                    </a:lnTo>
                    <a:lnTo>
                      <a:pt x="15" y="0"/>
                    </a:lnTo>
                    <a:lnTo>
                      <a:pt x="13" y="4"/>
                    </a:lnTo>
                    <a:lnTo>
                      <a:pt x="11" y="2"/>
                    </a:lnTo>
                    <a:lnTo>
                      <a:pt x="8" y="2"/>
                    </a:lnTo>
                    <a:lnTo>
                      <a:pt x="6" y="2"/>
                    </a:lnTo>
                    <a:lnTo>
                      <a:pt x="0" y="2"/>
                    </a:lnTo>
                    <a:lnTo>
                      <a:pt x="2" y="8"/>
                    </a:lnTo>
                    <a:lnTo>
                      <a:pt x="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9" name="Freeform 6067">
                <a:extLst>
                  <a:ext uri="{FF2B5EF4-FFF2-40B4-BE49-F238E27FC236}">
                    <a16:creationId xmlns:a16="http://schemas.microsoft.com/office/drawing/2014/main" id="{FFA2B319-2B2D-4DA7-B0F3-CCA3E30B7FDA}"/>
                  </a:ext>
                </a:extLst>
              </p:cNvPr>
              <p:cNvSpPr>
                <a:spLocks/>
              </p:cNvSpPr>
              <p:nvPr/>
            </p:nvSpPr>
            <p:spPr bwMode="gray">
              <a:xfrm>
                <a:off x="1272" y="1894"/>
                <a:ext cx="8" cy="8"/>
              </a:xfrm>
              <a:custGeom>
                <a:avLst/>
                <a:gdLst>
                  <a:gd name="T0" fmla="*/ 0 w 8"/>
                  <a:gd name="T1" fmla="*/ 8 h 8"/>
                  <a:gd name="T2" fmla="*/ 8 w 8"/>
                  <a:gd name="T3" fmla="*/ 6 h 8"/>
                  <a:gd name="T4" fmla="*/ 4 w 8"/>
                  <a:gd name="T5" fmla="*/ 0 h 8"/>
                  <a:gd name="T6" fmla="*/ 0 w 8"/>
                  <a:gd name="T7" fmla="*/ 8 h 8"/>
                </a:gdLst>
                <a:ahLst/>
                <a:cxnLst>
                  <a:cxn ang="0">
                    <a:pos x="T0" y="T1"/>
                  </a:cxn>
                  <a:cxn ang="0">
                    <a:pos x="T2" y="T3"/>
                  </a:cxn>
                  <a:cxn ang="0">
                    <a:pos x="T4" y="T5"/>
                  </a:cxn>
                  <a:cxn ang="0">
                    <a:pos x="T6" y="T7"/>
                  </a:cxn>
                </a:cxnLst>
                <a:rect l="0" t="0" r="r" b="b"/>
                <a:pathLst>
                  <a:path w="8" h="8">
                    <a:moveTo>
                      <a:pt x="0" y="8"/>
                    </a:moveTo>
                    <a:lnTo>
                      <a:pt x="8" y="6"/>
                    </a:lnTo>
                    <a:lnTo>
                      <a:pt x="4"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0" name="Freeform 6068">
                <a:extLst>
                  <a:ext uri="{FF2B5EF4-FFF2-40B4-BE49-F238E27FC236}">
                    <a16:creationId xmlns:a16="http://schemas.microsoft.com/office/drawing/2014/main" id="{E5ACD632-FBFE-4E92-9B14-F1A101C44659}"/>
                  </a:ext>
                </a:extLst>
              </p:cNvPr>
              <p:cNvSpPr>
                <a:spLocks/>
              </p:cNvSpPr>
              <p:nvPr/>
            </p:nvSpPr>
            <p:spPr bwMode="gray">
              <a:xfrm>
                <a:off x="1334" y="1881"/>
                <a:ext cx="33" cy="13"/>
              </a:xfrm>
              <a:custGeom>
                <a:avLst/>
                <a:gdLst>
                  <a:gd name="T0" fmla="*/ 14 w 18"/>
                  <a:gd name="T1" fmla="*/ 5 h 7"/>
                  <a:gd name="T2" fmla="*/ 10 w 18"/>
                  <a:gd name="T3" fmla="*/ 4 h 7"/>
                  <a:gd name="T4" fmla="*/ 10 w 18"/>
                  <a:gd name="T5" fmla="*/ 4 h 7"/>
                  <a:gd name="T6" fmla="*/ 9 w 18"/>
                  <a:gd name="T7" fmla="*/ 5 h 7"/>
                  <a:gd name="T8" fmla="*/ 9 w 18"/>
                  <a:gd name="T9" fmla="*/ 5 h 7"/>
                  <a:gd name="T10" fmla="*/ 9 w 18"/>
                  <a:gd name="T11" fmla="*/ 3 h 7"/>
                  <a:gd name="T12" fmla="*/ 10 w 18"/>
                  <a:gd name="T13" fmla="*/ 3 h 7"/>
                  <a:gd name="T14" fmla="*/ 10 w 18"/>
                  <a:gd name="T15" fmla="*/ 0 h 7"/>
                  <a:gd name="T16" fmla="*/ 8 w 18"/>
                  <a:gd name="T17" fmla="*/ 0 h 7"/>
                  <a:gd name="T18" fmla="*/ 6 w 18"/>
                  <a:gd name="T19" fmla="*/ 1 h 7"/>
                  <a:gd name="T20" fmla="*/ 6 w 18"/>
                  <a:gd name="T21" fmla="*/ 2 h 7"/>
                  <a:gd name="T22" fmla="*/ 6 w 18"/>
                  <a:gd name="T23" fmla="*/ 2 h 7"/>
                  <a:gd name="T24" fmla="*/ 5 w 18"/>
                  <a:gd name="T25" fmla="*/ 2 h 7"/>
                  <a:gd name="T26" fmla="*/ 4 w 18"/>
                  <a:gd name="T27" fmla="*/ 3 h 7"/>
                  <a:gd name="T28" fmla="*/ 3 w 18"/>
                  <a:gd name="T29" fmla="*/ 3 h 7"/>
                  <a:gd name="T30" fmla="*/ 1 w 18"/>
                  <a:gd name="T31" fmla="*/ 3 h 7"/>
                  <a:gd name="T32" fmla="*/ 0 w 18"/>
                  <a:gd name="T33" fmla="*/ 4 h 7"/>
                  <a:gd name="T34" fmla="*/ 2 w 18"/>
                  <a:gd name="T35" fmla="*/ 6 h 7"/>
                  <a:gd name="T36" fmla="*/ 3 w 18"/>
                  <a:gd name="T37" fmla="*/ 5 h 7"/>
                  <a:gd name="T38" fmla="*/ 5 w 18"/>
                  <a:gd name="T39" fmla="*/ 5 h 7"/>
                  <a:gd name="T40" fmla="*/ 7 w 18"/>
                  <a:gd name="T41" fmla="*/ 5 h 7"/>
                  <a:gd name="T42" fmla="*/ 8 w 18"/>
                  <a:gd name="T43" fmla="*/ 5 h 7"/>
                  <a:gd name="T44" fmla="*/ 8 w 18"/>
                  <a:gd name="T45" fmla="*/ 5 h 7"/>
                  <a:gd name="T46" fmla="*/ 10 w 18"/>
                  <a:gd name="T47" fmla="*/ 7 h 7"/>
                  <a:gd name="T48" fmla="*/ 11 w 18"/>
                  <a:gd name="T49" fmla="*/ 6 h 7"/>
                  <a:gd name="T50" fmla="*/ 15 w 18"/>
                  <a:gd name="T51" fmla="*/ 7 h 7"/>
                  <a:gd name="T52" fmla="*/ 18 w 18"/>
                  <a:gd name="T53" fmla="*/ 6 h 7"/>
                  <a:gd name="T54" fmla="*/ 15 w 18"/>
                  <a:gd name="T55" fmla="*/ 5 h 7"/>
                  <a:gd name="T56" fmla="*/ 14 w 18"/>
                  <a:gd name="T5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7">
                    <a:moveTo>
                      <a:pt x="14" y="5"/>
                    </a:moveTo>
                    <a:cubicBezTo>
                      <a:pt x="10" y="4"/>
                      <a:pt x="10" y="4"/>
                      <a:pt x="10" y="4"/>
                    </a:cubicBezTo>
                    <a:cubicBezTo>
                      <a:pt x="10" y="4"/>
                      <a:pt x="10" y="4"/>
                      <a:pt x="10" y="4"/>
                    </a:cubicBezTo>
                    <a:cubicBezTo>
                      <a:pt x="10" y="5"/>
                      <a:pt x="9" y="5"/>
                      <a:pt x="9" y="5"/>
                    </a:cubicBezTo>
                    <a:cubicBezTo>
                      <a:pt x="9" y="5"/>
                      <a:pt x="9" y="5"/>
                      <a:pt x="9" y="5"/>
                    </a:cubicBezTo>
                    <a:cubicBezTo>
                      <a:pt x="9" y="3"/>
                      <a:pt x="9" y="3"/>
                      <a:pt x="9" y="3"/>
                    </a:cubicBezTo>
                    <a:cubicBezTo>
                      <a:pt x="10" y="3"/>
                      <a:pt x="10" y="3"/>
                      <a:pt x="10" y="3"/>
                    </a:cubicBezTo>
                    <a:cubicBezTo>
                      <a:pt x="10" y="0"/>
                      <a:pt x="10" y="0"/>
                      <a:pt x="10" y="0"/>
                    </a:cubicBezTo>
                    <a:cubicBezTo>
                      <a:pt x="8" y="0"/>
                      <a:pt x="8" y="0"/>
                      <a:pt x="8" y="0"/>
                    </a:cubicBezTo>
                    <a:cubicBezTo>
                      <a:pt x="6" y="1"/>
                      <a:pt x="6" y="1"/>
                      <a:pt x="6" y="1"/>
                    </a:cubicBezTo>
                    <a:cubicBezTo>
                      <a:pt x="6" y="2"/>
                      <a:pt x="6" y="2"/>
                      <a:pt x="6" y="2"/>
                    </a:cubicBezTo>
                    <a:cubicBezTo>
                      <a:pt x="6" y="2"/>
                      <a:pt x="6" y="2"/>
                      <a:pt x="6" y="2"/>
                    </a:cubicBezTo>
                    <a:cubicBezTo>
                      <a:pt x="5" y="2"/>
                      <a:pt x="5" y="2"/>
                      <a:pt x="5" y="2"/>
                    </a:cubicBezTo>
                    <a:cubicBezTo>
                      <a:pt x="4" y="3"/>
                      <a:pt x="4" y="3"/>
                      <a:pt x="4" y="3"/>
                    </a:cubicBezTo>
                    <a:cubicBezTo>
                      <a:pt x="3" y="3"/>
                      <a:pt x="3" y="3"/>
                      <a:pt x="3" y="3"/>
                    </a:cubicBezTo>
                    <a:cubicBezTo>
                      <a:pt x="1" y="3"/>
                      <a:pt x="1" y="3"/>
                      <a:pt x="1" y="3"/>
                    </a:cubicBezTo>
                    <a:cubicBezTo>
                      <a:pt x="0" y="4"/>
                      <a:pt x="0" y="4"/>
                      <a:pt x="0" y="4"/>
                    </a:cubicBezTo>
                    <a:cubicBezTo>
                      <a:pt x="2" y="6"/>
                      <a:pt x="2" y="6"/>
                      <a:pt x="2" y="6"/>
                    </a:cubicBezTo>
                    <a:cubicBezTo>
                      <a:pt x="3" y="5"/>
                      <a:pt x="3" y="5"/>
                      <a:pt x="3" y="5"/>
                    </a:cubicBezTo>
                    <a:cubicBezTo>
                      <a:pt x="5" y="5"/>
                      <a:pt x="5" y="5"/>
                      <a:pt x="5" y="5"/>
                    </a:cubicBezTo>
                    <a:cubicBezTo>
                      <a:pt x="7" y="5"/>
                      <a:pt x="7" y="5"/>
                      <a:pt x="7" y="5"/>
                    </a:cubicBezTo>
                    <a:cubicBezTo>
                      <a:pt x="8" y="5"/>
                      <a:pt x="8" y="5"/>
                      <a:pt x="8" y="5"/>
                    </a:cubicBezTo>
                    <a:cubicBezTo>
                      <a:pt x="8" y="5"/>
                      <a:pt x="8" y="5"/>
                      <a:pt x="8" y="5"/>
                    </a:cubicBezTo>
                    <a:cubicBezTo>
                      <a:pt x="10" y="7"/>
                      <a:pt x="10" y="7"/>
                      <a:pt x="10" y="7"/>
                    </a:cubicBezTo>
                    <a:cubicBezTo>
                      <a:pt x="11" y="6"/>
                      <a:pt x="11" y="6"/>
                      <a:pt x="11" y="6"/>
                    </a:cubicBezTo>
                    <a:cubicBezTo>
                      <a:pt x="15" y="7"/>
                      <a:pt x="15" y="7"/>
                      <a:pt x="15" y="7"/>
                    </a:cubicBezTo>
                    <a:cubicBezTo>
                      <a:pt x="18" y="6"/>
                      <a:pt x="18" y="6"/>
                      <a:pt x="18" y="6"/>
                    </a:cubicBezTo>
                    <a:cubicBezTo>
                      <a:pt x="15" y="5"/>
                      <a:pt x="15" y="5"/>
                      <a:pt x="15" y="5"/>
                    </a:cubicBez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1" name="Freeform 6069">
                <a:extLst>
                  <a:ext uri="{FF2B5EF4-FFF2-40B4-BE49-F238E27FC236}">
                    <a16:creationId xmlns:a16="http://schemas.microsoft.com/office/drawing/2014/main" id="{E993A698-3709-4038-997B-7ECC968ED02F}"/>
                  </a:ext>
                </a:extLst>
              </p:cNvPr>
              <p:cNvSpPr>
                <a:spLocks/>
              </p:cNvSpPr>
              <p:nvPr/>
            </p:nvSpPr>
            <p:spPr bwMode="gray">
              <a:xfrm>
                <a:off x="1615" y="1531"/>
                <a:ext cx="7" cy="6"/>
              </a:xfrm>
              <a:custGeom>
                <a:avLst/>
                <a:gdLst>
                  <a:gd name="T0" fmla="*/ 0 w 4"/>
                  <a:gd name="T1" fmla="*/ 1 h 3"/>
                  <a:gd name="T2" fmla="*/ 2 w 4"/>
                  <a:gd name="T3" fmla="*/ 3 h 3"/>
                  <a:gd name="T4" fmla="*/ 4 w 4"/>
                  <a:gd name="T5" fmla="*/ 0 h 3"/>
                  <a:gd name="T6" fmla="*/ 2 w 4"/>
                  <a:gd name="T7" fmla="*/ 0 h 3"/>
                  <a:gd name="T8" fmla="*/ 1 w 4"/>
                  <a:gd name="T9" fmla="*/ 0 h 3"/>
                  <a:gd name="T10" fmla="*/ 0 w 4"/>
                  <a:gd name="T11" fmla="*/ 1 h 3"/>
                  <a:gd name="T12" fmla="*/ 0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1"/>
                    </a:moveTo>
                    <a:cubicBezTo>
                      <a:pt x="2" y="3"/>
                      <a:pt x="2" y="3"/>
                      <a:pt x="2" y="3"/>
                    </a:cubicBezTo>
                    <a:cubicBezTo>
                      <a:pt x="4" y="0"/>
                      <a:pt x="4" y="0"/>
                      <a:pt x="4" y="0"/>
                    </a:cubicBezTo>
                    <a:cubicBezTo>
                      <a:pt x="2" y="0"/>
                      <a:pt x="2" y="0"/>
                      <a:pt x="2" y="0"/>
                    </a:cubicBezTo>
                    <a:cubicBezTo>
                      <a:pt x="1" y="0"/>
                      <a:pt x="1" y="0"/>
                      <a:pt x="1" y="0"/>
                    </a:cubicBezTo>
                    <a:cubicBezTo>
                      <a:pt x="0"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2" name="Freeform 6070">
                <a:extLst>
                  <a:ext uri="{FF2B5EF4-FFF2-40B4-BE49-F238E27FC236}">
                    <a16:creationId xmlns:a16="http://schemas.microsoft.com/office/drawing/2014/main" id="{CD14AE62-620D-4A3D-B4D2-4CF7935A9FD6}"/>
                  </a:ext>
                </a:extLst>
              </p:cNvPr>
              <p:cNvSpPr>
                <a:spLocks/>
              </p:cNvSpPr>
              <p:nvPr/>
            </p:nvSpPr>
            <p:spPr bwMode="gray">
              <a:xfrm>
                <a:off x="1308" y="1885"/>
                <a:ext cx="9" cy="9"/>
              </a:xfrm>
              <a:custGeom>
                <a:avLst/>
                <a:gdLst>
                  <a:gd name="T0" fmla="*/ 5 w 9"/>
                  <a:gd name="T1" fmla="*/ 0 h 9"/>
                  <a:gd name="T2" fmla="*/ 3 w 9"/>
                  <a:gd name="T3" fmla="*/ 4 h 9"/>
                  <a:gd name="T4" fmla="*/ 1 w 9"/>
                  <a:gd name="T5" fmla="*/ 4 h 9"/>
                  <a:gd name="T6" fmla="*/ 0 w 9"/>
                  <a:gd name="T7" fmla="*/ 9 h 9"/>
                  <a:gd name="T8" fmla="*/ 5 w 9"/>
                  <a:gd name="T9" fmla="*/ 9 h 9"/>
                  <a:gd name="T10" fmla="*/ 9 w 9"/>
                  <a:gd name="T11" fmla="*/ 6 h 9"/>
                  <a:gd name="T12" fmla="*/ 7 w 9"/>
                  <a:gd name="T13" fmla="*/ 2 h 9"/>
                  <a:gd name="T14" fmla="*/ 5 w 9"/>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0"/>
                    </a:moveTo>
                    <a:lnTo>
                      <a:pt x="3" y="4"/>
                    </a:lnTo>
                    <a:lnTo>
                      <a:pt x="1" y="4"/>
                    </a:lnTo>
                    <a:lnTo>
                      <a:pt x="0" y="9"/>
                    </a:lnTo>
                    <a:lnTo>
                      <a:pt x="5" y="9"/>
                    </a:lnTo>
                    <a:lnTo>
                      <a:pt x="9" y="6"/>
                    </a:lnTo>
                    <a:lnTo>
                      <a:pt x="7" y="2"/>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3" name="Freeform 6071">
                <a:extLst>
                  <a:ext uri="{FF2B5EF4-FFF2-40B4-BE49-F238E27FC236}">
                    <a16:creationId xmlns:a16="http://schemas.microsoft.com/office/drawing/2014/main" id="{49DDE593-86F6-47D7-AF68-2C6F86B4BBDD}"/>
                  </a:ext>
                </a:extLst>
              </p:cNvPr>
              <p:cNvSpPr>
                <a:spLocks/>
              </p:cNvSpPr>
              <p:nvPr/>
            </p:nvSpPr>
            <p:spPr bwMode="gray">
              <a:xfrm>
                <a:off x="1300" y="1885"/>
                <a:ext cx="9" cy="9"/>
              </a:xfrm>
              <a:custGeom>
                <a:avLst/>
                <a:gdLst>
                  <a:gd name="T0" fmla="*/ 8 w 9"/>
                  <a:gd name="T1" fmla="*/ 0 h 9"/>
                  <a:gd name="T2" fmla="*/ 4 w 9"/>
                  <a:gd name="T3" fmla="*/ 2 h 9"/>
                  <a:gd name="T4" fmla="*/ 2 w 9"/>
                  <a:gd name="T5" fmla="*/ 6 h 9"/>
                  <a:gd name="T6" fmla="*/ 0 w 9"/>
                  <a:gd name="T7" fmla="*/ 8 h 9"/>
                  <a:gd name="T8" fmla="*/ 4 w 9"/>
                  <a:gd name="T9" fmla="*/ 9 h 9"/>
                  <a:gd name="T10" fmla="*/ 8 w 9"/>
                  <a:gd name="T11" fmla="*/ 8 h 9"/>
                  <a:gd name="T12" fmla="*/ 8 w 9"/>
                  <a:gd name="T13" fmla="*/ 4 h 9"/>
                  <a:gd name="T14" fmla="*/ 9 w 9"/>
                  <a:gd name="T15" fmla="*/ 2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lnTo>
                      <a:pt x="4" y="2"/>
                    </a:lnTo>
                    <a:lnTo>
                      <a:pt x="2" y="6"/>
                    </a:lnTo>
                    <a:lnTo>
                      <a:pt x="0" y="8"/>
                    </a:lnTo>
                    <a:lnTo>
                      <a:pt x="4" y="9"/>
                    </a:lnTo>
                    <a:lnTo>
                      <a:pt x="8" y="8"/>
                    </a:lnTo>
                    <a:lnTo>
                      <a:pt x="8" y="4"/>
                    </a:lnTo>
                    <a:lnTo>
                      <a:pt x="9" y="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4" name="Freeform 6072">
                <a:extLst>
                  <a:ext uri="{FF2B5EF4-FFF2-40B4-BE49-F238E27FC236}">
                    <a16:creationId xmlns:a16="http://schemas.microsoft.com/office/drawing/2014/main" id="{9BDD61D3-421E-41E9-9DF4-A4CDFDB879CC}"/>
                  </a:ext>
                </a:extLst>
              </p:cNvPr>
              <p:cNvSpPr>
                <a:spLocks/>
              </p:cNvSpPr>
              <p:nvPr/>
            </p:nvSpPr>
            <p:spPr bwMode="gray">
              <a:xfrm>
                <a:off x="1280" y="1881"/>
                <a:ext cx="5" cy="8"/>
              </a:xfrm>
              <a:custGeom>
                <a:avLst/>
                <a:gdLst>
                  <a:gd name="T0" fmla="*/ 5 w 5"/>
                  <a:gd name="T1" fmla="*/ 8 h 8"/>
                  <a:gd name="T2" fmla="*/ 5 w 5"/>
                  <a:gd name="T3" fmla="*/ 0 h 8"/>
                  <a:gd name="T4" fmla="*/ 0 w 5"/>
                  <a:gd name="T5" fmla="*/ 4 h 8"/>
                  <a:gd name="T6" fmla="*/ 5 w 5"/>
                  <a:gd name="T7" fmla="*/ 8 h 8"/>
                </a:gdLst>
                <a:ahLst/>
                <a:cxnLst>
                  <a:cxn ang="0">
                    <a:pos x="T0" y="T1"/>
                  </a:cxn>
                  <a:cxn ang="0">
                    <a:pos x="T2" y="T3"/>
                  </a:cxn>
                  <a:cxn ang="0">
                    <a:pos x="T4" y="T5"/>
                  </a:cxn>
                  <a:cxn ang="0">
                    <a:pos x="T6" y="T7"/>
                  </a:cxn>
                </a:cxnLst>
                <a:rect l="0" t="0" r="r" b="b"/>
                <a:pathLst>
                  <a:path w="5" h="8">
                    <a:moveTo>
                      <a:pt x="5" y="8"/>
                    </a:moveTo>
                    <a:lnTo>
                      <a:pt x="5" y="0"/>
                    </a:lnTo>
                    <a:lnTo>
                      <a:pt x="0" y="4"/>
                    </a:ln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5" name="Freeform 6073">
                <a:extLst>
                  <a:ext uri="{FF2B5EF4-FFF2-40B4-BE49-F238E27FC236}">
                    <a16:creationId xmlns:a16="http://schemas.microsoft.com/office/drawing/2014/main" id="{7579389E-7FD8-497E-903C-3EE7E2AE0BB9}"/>
                  </a:ext>
                </a:extLst>
              </p:cNvPr>
              <p:cNvSpPr>
                <a:spLocks/>
              </p:cNvSpPr>
              <p:nvPr/>
            </p:nvSpPr>
            <p:spPr bwMode="gray">
              <a:xfrm>
                <a:off x="1276" y="1891"/>
                <a:ext cx="7" cy="5"/>
              </a:xfrm>
              <a:custGeom>
                <a:avLst/>
                <a:gdLst>
                  <a:gd name="T0" fmla="*/ 0 w 7"/>
                  <a:gd name="T1" fmla="*/ 2 h 5"/>
                  <a:gd name="T2" fmla="*/ 2 w 7"/>
                  <a:gd name="T3" fmla="*/ 5 h 5"/>
                  <a:gd name="T4" fmla="*/ 7 w 7"/>
                  <a:gd name="T5" fmla="*/ 2 h 5"/>
                  <a:gd name="T6" fmla="*/ 2 w 7"/>
                  <a:gd name="T7" fmla="*/ 0 h 5"/>
                  <a:gd name="T8" fmla="*/ 0 w 7"/>
                  <a:gd name="T9" fmla="*/ 2 h 5"/>
                </a:gdLst>
                <a:ahLst/>
                <a:cxnLst>
                  <a:cxn ang="0">
                    <a:pos x="T0" y="T1"/>
                  </a:cxn>
                  <a:cxn ang="0">
                    <a:pos x="T2" y="T3"/>
                  </a:cxn>
                  <a:cxn ang="0">
                    <a:pos x="T4" y="T5"/>
                  </a:cxn>
                  <a:cxn ang="0">
                    <a:pos x="T6" y="T7"/>
                  </a:cxn>
                  <a:cxn ang="0">
                    <a:pos x="T8" y="T9"/>
                  </a:cxn>
                </a:cxnLst>
                <a:rect l="0" t="0" r="r" b="b"/>
                <a:pathLst>
                  <a:path w="7" h="5">
                    <a:moveTo>
                      <a:pt x="0" y="2"/>
                    </a:moveTo>
                    <a:lnTo>
                      <a:pt x="2" y="5"/>
                    </a:lnTo>
                    <a:lnTo>
                      <a:pt x="7" y="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6" name="Freeform 6074">
                <a:extLst>
                  <a:ext uri="{FF2B5EF4-FFF2-40B4-BE49-F238E27FC236}">
                    <a16:creationId xmlns:a16="http://schemas.microsoft.com/office/drawing/2014/main" id="{A6D72B30-011C-43FB-9877-FA46A57148B9}"/>
                  </a:ext>
                </a:extLst>
              </p:cNvPr>
              <p:cNvSpPr>
                <a:spLocks/>
              </p:cNvSpPr>
              <p:nvPr/>
            </p:nvSpPr>
            <p:spPr bwMode="gray">
              <a:xfrm>
                <a:off x="1291" y="1883"/>
                <a:ext cx="11" cy="10"/>
              </a:xfrm>
              <a:custGeom>
                <a:avLst/>
                <a:gdLst>
                  <a:gd name="T0" fmla="*/ 5 w 11"/>
                  <a:gd name="T1" fmla="*/ 0 h 10"/>
                  <a:gd name="T2" fmla="*/ 3 w 11"/>
                  <a:gd name="T3" fmla="*/ 0 h 10"/>
                  <a:gd name="T4" fmla="*/ 0 w 11"/>
                  <a:gd name="T5" fmla="*/ 2 h 10"/>
                  <a:gd name="T6" fmla="*/ 2 w 11"/>
                  <a:gd name="T7" fmla="*/ 4 h 10"/>
                  <a:gd name="T8" fmla="*/ 2 w 11"/>
                  <a:gd name="T9" fmla="*/ 4 h 10"/>
                  <a:gd name="T10" fmla="*/ 2 w 11"/>
                  <a:gd name="T11" fmla="*/ 4 h 10"/>
                  <a:gd name="T12" fmla="*/ 2 w 11"/>
                  <a:gd name="T13" fmla="*/ 10 h 10"/>
                  <a:gd name="T14" fmla="*/ 5 w 11"/>
                  <a:gd name="T15" fmla="*/ 8 h 10"/>
                  <a:gd name="T16" fmla="*/ 7 w 11"/>
                  <a:gd name="T17" fmla="*/ 6 h 10"/>
                  <a:gd name="T18" fmla="*/ 11 w 11"/>
                  <a:gd name="T19" fmla="*/ 4 h 10"/>
                  <a:gd name="T20" fmla="*/ 5 w 11"/>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0">
                    <a:moveTo>
                      <a:pt x="5" y="0"/>
                    </a:moveTo>
                    <a:lnTo>
                      <a:pt x="3" y="0"/>
                    </a:lnTo>
                    <a:lnTo>
                      <a:pt x="0" y="2"/>
                    </a:lnTo>
                    <a:lnTo>
                      <a:pt x="2" y="4"/>
                    </a:lnTo>
                    <a:lnTo>
                      <a:pt x="2" y="4"/>
                    </a:lnTo>
                    <a:lnTo>
                      <a:pt x="2" y="4"/>
                    </a:lnTo>
                    <a:lnTo>
                      <a:pt x="2" y="10"/>
                    </a:lnTo>
                    <a:lnTo>
                      <a:pt x="5" y="8"/>
                    </a:lnTo>
                    <a:lnTo>
                      <a:pt x="7" y="6"/>
                    </a:lnTo>
                    <a:lnTo>
                      <a:pt x="11" y="4"/>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7" name="Freeform 6075">
                <a:extLst>
                  <a:ext uri="{FF2B5EF4-FFF2-40B4-BE49-F238E27FC236}">
                    <a16:creationId xmlns:a16="http://schemas.microsoft.com/office/drawing/2014/main" id="{4D885B3B-4D05-471E-9B29-277330E64DD8}"/>
                  </a:ext>
                </a:extLst>
              </p:cNvPr>
              <p:cNvSpPr>
                <a:spLocks/>
              </p:cNvSpPr>
              <p:nvPr/>
            </p:nvSpPr>
            <p:spPr bwMode="gray">
              <a:xfrm>
                <a:off x="1566" y="1837"/>
                <a:ext cx="6" cy="13"/>
              </a:xfrm>
              <a:custGeom>
                <a:avLst/>
                <a:gdLst>
                  <a:gd name="T0" fmla="*/ 3 w 3"/>
                  <a:gd name="T1" fmla="*/ 4 h 7"/>
                  <a:gd name="T2" fmla="*/ 3 w 3"/>
                  <a:gd name="T3" fmla="*/ 0 h 7"/>
                  <a:gd name="T4" fmla="*/ 1 w 3"/>
                  <a:gd name="T5" fmla="*/ 4 h 7"/>
                  <a:gd name="T6" fmla="*/ 0 w 3"/>
                  <a:gd name="T7" fmla="*/ 4 h 7"/>
                  <a:gd name="T8" fmla="*/ 1 w 3"/>
                  <a:gd name="T9" fmla="*/ 4 h 7"/>
                  <a:gd name="T10" fmla="*/ 1 w 3"/>
                  <a:gd name="T11" fmla="*/ 5 h 7"/>
                  <a:gd name="T12" fmla="*/ 2 w 3"/>
                  <a:gd name="T13" fmla="*/ 5 h 7"/>
                  <a:gd name="T14" fmla="*/ 2 w 3"/>
                  <a:gd name="T15" fmla="*/ 5 h 7"/>
                  <a:gd name="T16" fmla="*/ 2 w 3"/>
                  <a:gd name="T17" fmla="*/ 5 h 7"/>
                  <a:gd name="T18" fmla="*/ 2 w 3"/>
                  <a:gd name="T19" fmla="*/ 4 h 7"/>
                  <a:gd name="T20" fmla="*/ 1 w 3"/>
                  <a:gd name="T21" fmla="*/ 5 h 7"/>
                  <a:gd name="T22" fmla="*/ 2 w 3"/>
                  <a:gd name="T23" fmla="*/ 7 h 7"/>
                  <a:gd name="T24" fmla="*/ 3 w 3"/>
                  <a:gd name="T25" fmla="*/ 6 h 7"/>
                  <a:gd name="T26" fmla="*/ 3 w 3"/>
                  <a:gd name="T27" fmla="*/ 3 h 7"/>
                  <a:gd name="T28" fmla="*/ 3 w 3"/>
                  <a:gd name="T2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7">
                    <a:moveTo>
                      <a:pt x="3" y="4"/>
                    </a:moveTo>
                    <a:cubicBezTo>
                      <a:pt x="3" y="0"/>
                      <a:pt x="3" y="0"/>
                      <a:pt x="3" y="0"/>
                    </a:cubicBezTo>
                    <a:cubicBezTo>
                      <a:pt x="1" y="4"/>
                      <a:pt x="1" y="4"/>
                      <a:pt x="1" y="4"/>
                    </a:cubicBezTo>
                    <a:cubicBezTo>
                      <a:pt x="0" y="4"/>
                      <a:pt x="0" y="4"/>
                      <a:pt x="0" y="4"/>
                    </a:cubicBezTo>
                    <a:cubicBezTo>
                      <a:pt x="1" y="4"/>
                      <a:pt x="1" y="4"/>
                      <a:pt x="1" y="4"/>
                    </a:cubicBezTo>
                    <a:cubicBezTo>
                      <a:pt x="1" y="5"/>
                      <a:pt x="1" y="5"/>
                      <a:pt x="1" y="5"/>
                    </a:cubicBezTo>
                    <a:cubicBezTo>
                      <a:pt x="1" y="5"/>
                      <a:pt x="1" y="5"/>
                      <a:pt x="2" y="5"/>
                    </a:cubicBezTo>
                    <a:cubicBezTo>
                      <a:pt x="2" y="5"/>
                      <a:pt x="2" y="5"/>
                      <a:pt x="2" y="5"/>
                    </a:cubicBezTo>
                    <a:cubicBezTo>
                      <a:pt x="2" y="5"/>
                      <a:pt x="2" y="5"/>
                      <a:pt x="2" y="5"/>
                    </a:cubicBezTo>
                    <a:cubicBezTo>
                      <a:pt x="2" y="4"/>
                      <a:pt x="2" y="4"/>
                      <a:pt x="2" y="4"/>
                    </a:cubicBezTo>
                    <a:cubicBezTo>
                      <a:pt x="1" y="5"/>
                      <a:pt x="1" y="5"/>
                      <a:pt x="1" y="5"/>
                    </a:cubicBezTo>
                    <a:cubicBezTo>
                      <a:pt x="2" y="7"/>
                      <a:pt x="2" y="7"/>
                      <a:pt x="2" y="7"/>
                    </a:cubicBezTo>
                    <a:cubicBezTo>
                      <a:pt x="3" y="6"/>
                      <a:pt x="3" y="6"/>
                      <a:pt x="3" y="6"/>
                    </a:cubicBezTo>
                    <a:cubicBezTo>
                      <a:pt x="3" y="3"/>
                      <a:pt x="3" y="3"/>
                      <a:pt x="3" y="3"/>
                    </a:cubicBezTo>
                    <a:lnTo>
                      <a:pt x="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8" name="Freeform 6076">
                <a:extLst>
                  <a:ext uri="{FF2B5EF4-FFF2-40B4-BE49-F238E27FC236}">
                    <a16:creationId xmlns:a16="http://schemas.microsoft.com/office/drawing/2014/main" id="{D5C79B5A-D241-4721-B66B-30EEDE5AE501}"/>
                  </a:ext>
                </a:extLst>
              </p:cNvPr>
              <p:cNvSpPr>
                <a:spLocks/>
              </p:cNvSpPr>
              <p:nvPr/>
            </p:nvSpPr>
            <p:spPr bwMode="gray">
              <a:xfrm>
                <a:off x="4178" y="3039"/>
                <a:ext cx="6" cy="9"/>
              </a:xfrm>
              <a:custGeom>
                <a:avLst/>
                <a:gdLst>
                  <a:gd name="T0" fmla="*/ 2 w 6"/>
                  <a:gd name="T1" fmla="*/ 9 h 9"/>
                  <a:gd name="T2" fmla="*/ 6 w 6"/>
                  <a:gd name="T3" fmla="*/ 4 h 9"/>
                  <a:gd name="T4" fmla="*/ 4 w 6"/>
                  <a:gd name="T5" fmla="*/ 0 h 9"/>
                  <a:gd name="T6" fmla="*/ 0 w 6"/>
                  <a:gd name="T7" fmla="*/ 0 h 9"/>
                  <a:gd name="T8" fmla="*/ 0 w 6"/>
                  <a:gd name="T9" fmla="*/ 4 h 9"/>
                  <a:gd name="T10" fmla="*/ 0 w 6"/>
                  <a:gd name="T11" fmla="*/ 6 h 9"/>
                  <a:gd name="T12" fmla="*/ 2 w 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2" y="9"/>
                    </a:moveTo>
                    <a:lnTo>
                      <a:pt x="6" y="4"/>
                    </a:lnTo>
                    <a:lnTo>
                      <a:pt x="4" y="0"/>
                    </a:lnTo>
                    <a:lnTo>
                      <a:pt x="0" y="0"/>
                    </a:lnTo>
                    <a:lnTo>
                      <a:pt x="0" y="4"/>
                    </a:lnTo>
                    <a:lnTo>
                      <a:pt x="0" y="6"/>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9" name="Freeform 6077">
                <a:extLst>
                  <a:ext uri="{FF2B5EF4-FFF2-40B4-BE49-F238E27FC236}">
                    <a16:creationId xmlns:a16="http://schemas.microsoft.com/office/drawing/2014/main" id="{1E5AA8A9-06A5-4D09-8565-A40D776299FB}"/>
                  </a:ext>
                </a:extLst>
              </p:cNvPr>
              <p:cNvSpPr>
                <a:spLocks/>
              </p:cNvSpPr>
              <p:nvPr/>
            </p:nvSpPr>
            <p:spPr bwMode="gray">
              <a:xfrm>
                <a:off x="4165" y="3030"/>
                <a:ext cx="10" cy="7"/>
              </a:xfrm>
              <a:custGeom>
                <a:avLst/>
                <a:gdLst>
                  <a:gd name="T0" fmla="*/ 8 w 10"/>
                  <a:gd name="T1" fmla="*/ 7 h 7"/>
                  <a:gd name="T2" fmla="*/ 10 w 10"/>
                  <a:gd name="T3" fmla="*/ 5 h 7"/>
                  <a:gd name="T4" fmla="*/ 8 w 10"/>
                  <a:gd name="T5" fmla="*/ 0 h 7"/>
                  <a:gd name="T6" fmla="*/ 4 w 10"/>
                  <a:gd name="T7" fmla="*/ 2 h 7"/>
                  <a:gd name="T8" fmla="*/ 0 w 10"/>
                  <a:gd name="T9" fmla="*/ 4 h 7"/>
                  <a:gd name="T10" fmla="*/ 4 w 10"/>
                  <a:gd name="T11" fmla="*/ 5 h 7"/>
                  <a:gd name="T12" fmla="*/ 8 w 1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10" h="7">
                    <a:moveTo>
                      <a:pt x="8" y="7"/>
                    </a:moveTo>
                    <a:lnTo>
                      <a:pt x="10" y="5"/>
                    </a:lnTo>
                    <a:lnTo>
                      <a:pt x="8" y="0"/>
                    </a:lnTo>
                    <a:lnTo>
                      <a:pt x="4" y="2"/>
                    </a:lnTo>
                    <a:lnTo>
                      <a:pt x="0" y="4"/>
                    </a:lnTo>
                    <a:lnTo>
                      <a:pt x="4" y="5"/>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0" name="Freeform 6078">
                <a:extLst>
                  <a:ext uri="{FF2B5EF4-FFF2-40B4-BE49-F238E27FC236}">
                    <a16:creationId xmlns:a16="http://schemas.microsoft.com/office/drawing/2014/main" id="{6F67C299-53CF-4924-950B-579C88CB7ABA}"/>
                  </a:ext>
                </a:extLst>
              </p:cNvPr>
              <p:cNvSpPr>
                <a:spLocks/>
              </p:cNvSpPr>
              <p:nvPr/>
            </p:nvSpPr>
            <p:spPr bwMode="gray">
              <a:xfrm>
                <a:off x="4150" y="3021"/>
                <a:ext cx="8" cy="11"/>
              </a:xfrm>
              <a:custGeom>
                <a:avLst/>
                <a:gdLst>
                  <a:gd name="T0" fmla="*/ 6 w 8"/>
                  <a:gd name="T1" fmla="*/ 0 h 11"/>
                  <a:gd name="T2" fmla="*/ 4 w 8"/>
                  <a:gd name="T3" fmla="*/ 0 h 11"/>
                  <a:gd name="T4" fmla="*/ 0 w 8"/>
                  <a:gd name="T5" fmla="*/ 3 h 11"/>
                  <a:gd name="T6" fmla="*/ 2 w 8"/>
                  <a:gd name="T7" fmla="*/ 5 h 11"/>
                  <a:gd name="T8" fmla="*/ 2 w 8"/>
                  <a:gd name="T9" fmla="*/ 9 h 11"/>
                  <a:gd name="T10" fmla="*/ 4 w 8"/>
                  <a:gd name="T11" fmla="*/ 11 h 11"/>
                  <a:gd name="T12" fmla="*/ 6 w 8"/>
                  <a:gd name="T13" fmla="*/ 9 h 11"/>
                  <a:gd name="T14" fmla="*/ 8 w 8"/>
                  <a:gd name="T15" fmla="*/ 7 h 11"/>
                  <a:gd name="T16" fmla="*/ 8 w 8"/>
                  <a:gd name="T17" fmla="*/ 5 h 11"/>
                  <a:gd name="T18" fmla="*/ 8 w 8"/>
                  <a:gd name="T19" fmla="*/ 3 h 11"/>
                  <a:gd name="T20" fmla="*/ 6 w 8"/>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1">
                    <a:moveTo>
                      <a:pt x="6" y="0"/>
                    </a:moveTo>
                    <a:lnTo>
                      <a:pt x="4" y="0"/>
                    </a:lnTo>
                    <a:lnTo>
                      <a:pt x="0" y="3"/>
                    </a:lnTo>
                    <a:lnTo>
                      <a:pt x="2" y="5"/>
                    </a:lnTo>
                    <a:lnTo>
                      <a:pt x="2" y="9"/>
                    </a:lnTo>
                    <a:lnTo>
                      <a:pt x="4" y="11"/>
                    </a:lnTo>
                    <a:lnTo>
                      <a:pt x="6" y="9"/>
                    </a:lnTo>
                    <a:lnTo>
                      <a:pt x="8" y="7"/>
                    </a:lnTo>
                    <a:lnTo>
                      <a:pt x="8" y="5"/>
                    </a:lnTo>
                    <a:lnTo>
                      <a:pt x="8" y="3"/>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1" name="Freeform 6079">
                <a:extLst>
                  <a:ext uri="{FF2B5EF4-FFF2-40B4-BE49-F238E27FC236}">
                    <a16:creationId xmlns:a16="http://schemas.microsoft.com/office/drawing/2014/main" id="{7E2476C2-85C5-4940-8BC7-3961BA57FAB5}"/>
                  </a:ext>
                </a:extLst>
              </p:cNvPr>
              <p:cNvSpPr>
                <a:spLocks/>
              </p:cNvSpPr>
              <p:nvPr/>
            </p:nvSpPr>
            <p:spPr bwMode="gray">
              <a:xfrm>
                <a:off x="4156" y="3034"/>
                <a:ext cx="5" cy="3"/>
              </a:xfrm>
              <a:custGeom>
                <a:avLst/>
                <a:gdLst>
                  <a:gd name="T0" fmla="*/ 0 w 5"/>
                  <a:gd name="T1" fmla="*/ 1 h 3"/>
                  <a:gd name="T2" fmla="*/ 2 w 5"/>
                  <a:gd name="T3" fmla="*/ 3 h 3"/>
                  <a:gd name="T4" fmla="*/ 5 w 5"/>
                  <a:gd name="T5" fmla="*/ 3 h 3"/>
                  <a:gd name="T6" fmla="*/ 4 w 5"/>
                  <a:gd name="T7" fmla="*/ 0 h 3"/>
                  <a:gd name="T8" fmla="*/ 0 w 5"/>
                  <a:gd name="T9" fmla="*/ 0 h 3"/>
                  <a:gd name="T10" fmla="*/ 0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0" y="1"/>
                    </a:moveTo>
                    <a:lnTo>
                      <a:pt x="2" y="3"/>
                    </a:lnTo>
                    <a:lnTo>
                      <a:pt x="5" y="3"/>
                    </a:lnTo>
                    <a:lnTo>
                      <a:pt x="4"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2" name="Freeform 6080">
                <a:extLst>
                  <a:ext uri="{FF2B5EF4-FFF2-40B4-BE49-F238E27FC236}">
                    <a16:creationId xmlns:a16="http://schemas.microsoft.com/office/drawing/2014/main" id="{5C717E65-F969-4B8A-AAC8-2BC8D24FC656}"/>
                  </a:ext>
                </a:extLst>
              </p:cNvPr>
              <p:cNvSpPr>
                <a:spLocks/>
              </p:cNvSpPr>
              <p:nvPr/>
            </p:nvSpPr>
            <p:spPr bwMode="gray">
              <a:xfrm>
                <a:off x="4323" y="2929"/>
                <a:ext cx="8" cy="6"/>
              </a:xfrm>
              <a:custGeom>
                <a:avLst/>
                <a:gdLst>
                  <a:gd name="T0" fmla="*/ 2 w 8"/>
                  <a:gd name="T1" fmla="*/ 0 h 6"/>
                  <a:gd name="T2" fmla="*/ 0 w 8"/>
                  <a:gd name="T3" fmla="*/ 4 h 6"/>
                  <a:gd name="T4" fmla="*/ 2 w 8"/>
                  <a:gd name="T5" fmla="*/ 6 h 6"/>
                  <a:gd name="T6" fmla="*/ 8 w 8"/>
                  <a:gd name="T7" fmla="*/ 4 h 6"/>
                  <a:gd name="T8" fmla="*/ 6 w 8"/>
                  <a:gd name="T9" fmla="*/ 2 h 6"/>
                  <a:gd name="T10" fmla="*/ 2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2" y="0"/>
                    </a:moveTo>
                    <a:lnTo>
                      <a:pt x="0" y="4"/>
                    </a:lnTo>
                    <a:lnTo>
                      <a:pt x="2" y="6"/>
                    </a:lnTo>
                    <a:lnTo>
                      <a:pt x="8" y="4"/>
                    </a:lnTo>
                    <a:lnTo>
                      <a:pt x="6"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3" name="Freeform 6081">
                <a:extLst>
                  <a:ext uri="{FF2B5EF4-FFF2-40B4-BE49-F238E27FC236}">
                    <a16:creationId xmlns:a16="http://schemas.microsoft.com/office/drawing/2014/main" id="{1B690449-6806-4E62-8C56-55F71DFB953E}"/>
                  </a:ext>
                </a:extLst>
              </p:cNvPr>
              <p:cNvSpPr>
                <a:spLocks/>
              </p:cNvSpPr>
              <p:nvPr/>
            </p:nvSpPr>
            <p:spPr bwMode="gray">
              <a:xfrm>
                <a:off x="4199" y="2998"/>
                <a:ext cx="5" cy="6"/>
              </a:xfrm>
              <a:custGeom>
                <a:avLst/>
                <a:gdLst>
                  <a:gd name="T0" fmla="*/ 2 w 5"/>
                  <a:gd name="T1" fmla="*/ 6 h 6"/>
                  <a:gd name="T2" fmla="*/ 5 w 5"/>
                  <a:gd name="T3" fmla="*/ 0 h 6"/>
                  <a:gd name="T4" fmla="*/ 0 w 5"/>
                  <a:gd name="T5" fmla="*/ 0 h 6"/>
                  <a:gd name="T6" fmla="*/ 2 w 5"/>
                  <a:gd name="T7" fmla="*/ 6 h 6"/>
                </a:gdLst>
                <a:ahLst/>
                <a:cxnLst>
                  <a:cxn ang="0">
                    <a:pos x="T0" y="T1"/>
                  </a:cxn>
                  <a:cxn ang="0">
                    <a:pos x="T2" y="T3"/>
                  </a:cxn>
                  <a:cxn ang="0">
                    <a:pos x="T4" y="T5"/>
                  </a:cxn>
                  <a:cxn ang="0">
                    <a:pos x="T6" y="T7"/>
                  </a:cxn>
                </a:cxnLst>
                <a:rect l="0" t="0" r="r" b="b"/>
                <a:pathLst>
                  <a:path w="5" h="6">
                    <a:moveTo>
                      <a:pt x="2" y="6"/>
                    </a:moveTo>
                    <a:lnTo>
                      <a:pt x="5" y="0"/>
                    </a:lnTo>
                    <a:lnTo>
                      <a:pt x="0" y="0"/>
                    </a:ln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4" name="Freeform 6082">
                <a:extLst>
                  <a:ext uri="{FF2B5EF4-FFF2-40B4-BE49-F238E27FC236}">
                    <a16:creationId xmlns:a16="http://schemas.microsoft.com/office/drawing/2014/main" id="{4C0F9A5E-74DD-44C1-ADE4-4370B4231854}"/>
                  </a:ext>
                </a:extLst>
              </p:cNvPr>
              <p:cNvSpPr>
                <a:spLocks/>
              </p:cNvSpPr>
              <p:nvPr/>
            </p:nvSpPr>
            <p:spPr bwMode="gray">
              <a:xfrm>
                <a:off x="4195" y="2993"/>
                <a:ext cx="9" cy="3"/>
              </a:xfrm>
              <a:custGeom>
                <a:avLst/>
                <a:gdLst>
                  <a:gd name="T0" fmla="*/ 6 w 9"/>
                  <a:gd name="T1" fmla="*/ 0 h 3"/>
                  <a:gd name="T2" fmla="*/ 4 w 9"/>
                  <a:gd name="T3" fmla="*/ 0 h 3"/>
                  <a:gd name="T4" fmla="*/ 0 w 9"/>
                  <a:gd name="T5" fmla="*/ 3 h 3"/>
                  <a:gd name="T6" fmla="*/ 4 w 9"/>
                  <a:gd name="T7" fmla="*/ 3 h 3"/>
                  <a:gd name="T8" fmla="*/ 7 w 9"/>
                  <a:gd name="T9" fmla="*/ 3 h 3"/>
                  <a:gd name="T10" fmla="*/ 9 w 9"/>
                  <a:gd name="T11" fmla="*/ 1 h 3"/>
                  <a:gd name="T12" fmla="*/ 6 w 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6" y="0"/>
                    </a:moveTo>
                    <a:lnTo>
                      <a:pt x="4" y="0"/>
                    </a:lnTo>
                    <a:lnTo>
                      <a:pt x="0" y="3"/>
                    </a:lnTo>
                    <a:lnTo>
                      <a:pt x="4" y="3"/>
                    </a:lnTo>
                    <a:lnTo>
                      <a:pt x="7" y="3"/>
                    </a:lnTo>
                    <a:lnTo>
                      <a:pt x="9" y="1"/>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5" name="Freeform 6083">
                <a:extLst>
                  <a:ext uri="{FF2B5EF4-FFF2-40B4-BE49-F238E27FC236}">
                    <a16:creationId xmlns:a16="http://schemas.microsoft.com/office/drawing/2014/main" id="{743152E1-F7DA-4622-81DA-EAB7C0A54A68}"/>
                  </a:ext>
                </a:extLst>
              </p:cNvPr>
              <p:cNvSpPr>
                <a:spLocks/>
              </p:cNvSpPr>
              <p:nvPr/>
            </p:nvSpPr>
            <p:spPr bwMode="gray">
              <a:xfrm>
                <a:off x="4858" y="2763"/>
                <a:ext cx="7" cy="13"/>
              </a:xfrm>
              <a:custGeom>
                <a:avLst/>
                <a:gdLst>
                  <a:gd name="T0" fmla="*/ 4 w 4"/>
                  <a:gd name="T1" fmla="*/ 2 h 7"/>
                  <a:gd name="T2" fmla="*/ 3 w 4"/>
                  <a:gd name="T3" fmla="*/ 1 h 7"/>
                  <a:gd name="T4" fmla="*/ 4 w 4"/>
                  <a:gd name="T5" fmla="*/ 0 h 7"/>
                  <a:gd name="T6" fmla="*/ 1 w 4"/>
                  <a:gd name="T7" fmla="*/ 0 h 7"/>
                  <a:gd name="T8" fmla="*/ 0 w 4"/>
                  <a:gd name="T9" fmla="*/ 1 h 7"/>
                  <a:gd name="T10" fmla="*/ 1 w 4"/>
                  <a:gd name="T11" fmla="*/ 2 h 7"/>
                  <a:gd name="T12" fmla="*/ 1 w 4"/>
                  <a:gd name="T13" fmla="*/ 3 h 7"/>
                  <a:gd name="T14" fmla="*/ 1 w 4"/>
                  <a:gd name="T15" fmla="*/ 5 h 7"/>
                  <a:gd name="T16" fmla="*/ 1 w 4"/>
                  <a:gd name="T17" fmla="*/ 5 h 7"/>
                  <a:gd name="T18" fmla="*/ 2 w 4"/>
                  <a:gd name="T19" fmla="*/ 5 h 7"/>
                  <a:gd name="T20" fmla="*/ 2 w 4"/>
                  <a:gd name="T21" fmla="*/ 6 h 7"/>
                  <a:gd name="T22" fmla="*/ 3 w 4"/>
                  <a:gd name="T23" fmla="*/ 7 h 7"/>
                  <a:gd name="T24" fmla="*/ 4 w 4"/>
                  <a:gd name="T25" fmla="*/ 5 h 7"/>
                  <a:gd name="T26" fmla="*/ 4 w 4"/>
                  <a:gd name="T27" fmla="*/ 4 h 7"/>
                  <a:gd name="T28" fmla="*/ 4 w 4"/>
                  <a:gd name="T2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
                    <a:moveTo>
                      <a:pt x="4" y="2"/>
                    </a:moveTo>
                    <a:cubicBezTo>
                      <a:pt x="3" y="1"/>
                      <a:pt x="3" y="1"/>
                      <a:pt x="3" y="1"/>
                    </a:cubicBezTo>
                    <a:cubicBezTo>
                      <a:pt x="4" y="0"/>
                      <a:pt x="4" y="0"/>
                      <a:pt x="4" y="0"/>
                    </a:cubicBezTo>
                    <a:cubicBezTo>
                      <a:pt x="1" y="0"/>
                      <a:pt x="1" y="0"/>
                      <a:pt x="1" y="0"/>
                    </a:cubicBezTo>
                    <a:cubicBezTo>
                      <a:pt x="0" y="1"/>
                      <a:pt x="0" y="1"/>
                      <a:pt x="0" y="1"/>
                    </a:cubicBezTo>
                    <a:cubicBezTo>
                      <a:pt x="1" y="2"/>
                      <a:pt x="1" y="2"/>
                      <a:pt x="1" y="2"/>
                    </a:cubicBezTo>
                    <a:cubicBezTo>
                      <a:pt x="1" y="3"/>
                      <a:pt x="1" y="3"/>
                      <a:pt x="1" y="3"/>
                    </a:cubicBezTo>
                    <a:cubicBezTo>
                      <a:pt x="1" y="5"/>
                      <a:pt x="1" y="5"/>
                      <a:pt x="1" y="5"/>
                    </a:cubicBezTo>
                    <a:cubicBezTo>
                      <a:pt x="1" y="5"/>
                      <a:pt x="1" y="5"/>
                      <a:pt x="1" y="5"/>
                    </a:cubicBezTo>
                    <a:cubicBezTo>
                      <a:pt x="2" y="5"/>
                      <a:pt x="2" y="5"/>
                      <a:pt x="2" y="5"/>
                    </a:cubicBezTo>
                    <a:cubicBezTo>
                      <a:pt x="2" y="6"/>
                      <a:pt x="2" y="6"/>
                      <a:pt x="2" y="6"/>
                    </a:cubicBezTo>
                    <a:cubicBezTo>
                      <a:pt x="3" y="7"/>
                      <a:pt x="3" y="7"/>
                      <a:pt x="3" y="7"/>
                    </a:cubicBezTo>
                    <a:cubicBezTo>
                      <a:pt x="4" y="5"/>
                      <a:pt x="4" y="5"/>
                      <a:pt x="4" y="5"/>
                    </a:cubicBezTo>
                    <a:cubicBezTo>
                      <a:pt x="4" y="4"/>
                      <a:pt x="4" y="4"/>
                      <a:pt x="4" y="4"/>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6" name="Freeform 6084">
                <a:extLst>
                  <a:ext uri="{FF2B5EF4-FFF2-40B4-BE49-F238E27FC236}">
                    <a16:creationId xmlns:a16="http://schemas.microsoft.com/office/drawing/2014/main" id="{F6C5E149-AA75-4E5B-853E-50EC9C343576}"/>
                  </a:ext>
                </a:extLst>
              </p:cNvPr>
              <p:cNvSpPr>
                <a:spLocks/>
              </p:cNvSpPr>
              <p:nvPr/>
            </p:nvSpPr>
            <p:spPr bwMode="gray">
              <a:xfrm>
                <a:off x="4843" y="2737"/>
                <a:ext cx="7" cy="6"/>
              </a:xfrm>
              <a:custGeom>
                <a:avLst/>
                <a:gdLst>
                  <a:gd name="T0" fmla="*/ 0 w 7"/>
                  <a:gd name="T1" fmla="*/ 4 h 6"/>
                  <a:gd name="T2" fmla="*/ 5 w 7"/>
                  <a:gd name="T3" fmla="*/ 6 h 6"/>
                  <a:gd name="T4" fmla="*/ 7 w 7"/>
                  <a:gd name="T5" fmla="*/ 0 h 6"/>
                  <a:gd name="T6" fmla="*/ 0 w 7"/>
                  <a:gd name="T7" fmla="*/ 4 h 6"/>
                </a:gdLst>
                <a:ahLst/>
                <a:cxnLst>
                  <a:cxn ang="0">
                    <a:pos x="T0" y="T1"/>
                  </a:cxn>
                  <a:cxn ang="0">
                    <a:pos x="T2" y="T3"/>
                  </a:cxn>
                  <a:cxn ang="0">
                    <a:pos x="T4" y="T5"/>
                  </a:cxn>
                  <a:cxn ang="0">
                    <a:pos x="T6" y="T7"/>
                  </a:cxn>
                </a:cxnLst>
                <a:rect l="0" t="0" r="r" b="b"/>
                <a:pathLst>
                  <a:path w="7" h="6">
                    <a:moveTo>
                      <a:pt x="0" y="4"/>
                    </a:moveTo>
                    <a:lnTo>
                      <a:pt x="5" y="6"/>
                    </a:lnTo>
                    <a:lnTo>
                      <a:pt x="7"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7" name="Freeform 6085">
                <a:extLst>
                  <a:ext uri="{FF2B5EF4-FFF2-40B4-BE49-F238E27FC236}">
                    <a16:creationId xmlns:a16="http://schemas.microsoft.com/office/drawing/2014/main" id="{077BEFBB-3C8C-4CA1-B077-B01E0F5CE929}"/>
                  </a:ext>
                </a:extLst>
              </p:cNvPr>
              <p:cNvSpPr>
                <a:spLocks/>
              </p:cNvSpPr>
              <p:nvPr/>
            </p:nvSpPr>
            <p:spPr bwMode="gray">
              <a:xfrm>
                <a:off x="4832" y="2705"/>
                <a:ext cx="9" cy="6"/>
              </a:xfrm>
              <a:custGeom>
                <a:avLst/>
                <a:gdLst>
                  <a:gd name="T0" fmla="*/ 0 w 9"/>
                  <a:gd name="T1" fmla="*/ 2 h 6"/>
                  <a:gd name="T2" fmla="*/ 9 w 9"/>
                  <a:gd name="T3" fmla="*/ 6 h 6"/>
                  <a:gd name="T4" fmla="*/ 5 w 9"/>
                  <a:gd name="T5" fmla="*/ 0 h 6"/>
                  <a:gd name="T6" fmla="*/ 0 w 9"/>
                  <a:gd name="T7" fmla="*/ 2 h 6"/>
                </a:gdLst>
                <a:ahLst/>
                <a:cxnLst>
                  <a:cxn ang="0">
                    <a:pos x="T0" y="T1"/>
                  </a:cxn>
                  <a:cxn ang="0">
                    <a:pos x="T2" y="T3"/>
                  </a:cxn>
                  <a:cxn ang="0">
                    <a:pos x="T4" y="T5"/>
                  </a:cxn>
                  <a:cxn ang="0">
                    <a:pos x="T6" y="T7"/>
                  </a:cxn>
                </a:cxnLst>
                <a:rect l="0" t="0" r="r" b="b"/>
                <a:pathLst>
                  <a:path w="9" h="6">
                    <a:moveTo>
                      <a:pt x="0" y="2"/>
                    </a:moveTo>
                    <a:lnTo>
                      <a:pt x="9" y="6"/>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8" name="Freeform 6086">
                <a:extLst>
                  <a:ext uri="{FF2B5EF4-FFF2-40B4-BE49-F238E27FC236}">
                    <a16:creationId xmlns:a16="http://schemas.microsoft.com/office/drawing/2014/main" id="{76FBBC89-479F-473D-84F1-364A058EE78A}"/>
                  </a:ext>
                </a:extLst>
              </p:cNvPr>
              <p:cNvSpPr>
                <a:spLocks/>
              </p:cNvSpPr>
              <p:nvPr/>
            </p:nvSpPr>
            <p:spPr bwMode="gray">
              <a:xfrm>
                <a:off x="4850" y="2748"/>
                <a:ext cx="11" cy="13"/>
              </a:xfrm>
              <a:custGeom>
                <a:avLst/>
                <a:gdLst>
                  <a:gd name="T0" fmla="*/ 5 w 6"/>
                  <a:gd name="T1" fmla="*/ 5 h 7"/>
                  <a:gd name="T2" fmla="*/ 6 w 6"/>
                  <a:gd name="T3" fmla="*/ 4 h 7"/>
                  <a:gd name="T4" fmla="*/ 6 w 6"/>
                  <a:gd name="T5" fmla="*/ 2 h 7"/>
                  <a:gd name="T6" fmla="*/ 4 w 6"/>
                  <a:gd name="T7" fmla="*/ 1 h 7"/>
                  <a:gd name="T8" fmla="*/ 3 w 6"/>
                  <a:gd name="T9" fmla="*/ 3 h 7"/>
                  <a:gd name="T10" fmla="*/ 4 w 6"/>
                  <a:gd name="T11" fmla="*/ 4 h 7"/>
                  <a:gd name="T12" fmla="*/ 3 w 6"/>
                  <a:gd name="T13" fmla="*/ 4 h 7"/>
                  <a:gd name="T14" fmla="*/ 2 w 6"/>
                  <a:gd name="T15" fmla="*/ 1 h 7"/>
                  <a:gd name="T16" fmla="*/ 0 w 6"/>
                  <a:gd name="T17" fmla="*/ 0 h 7"/>
                  <a:gd name="T18" fmla="*/ 0 w 6"/>
                  <a:gd name="T19" fmla="*/ 1 h 7"/>
                  <a:gd name="T20" fmla="*/ 0 w 6"/>
                  <a:gd name="T21" fmla="*/ 2 h 7"/>
                  <a:gd name="T22" fmla="*/ 2 w 6"/>
                  <a:gd name="T23" fmla="*/ 4 h 7"/>
                  <a:gd name="T24" fmla="*/ 2 w 6"/>
                  <a:gd name="T25" fmla="*/ 4 h 7"/>
                  <a:gd name="T26" fmla="*/ 2 w 6"/>
                  <a:gd name="T27" fmla="*/ 6 h 7"/>
                  <a:gd name="T28" fmla="*/ 4 w 6"/>
                  <a:gd name="T29" fmla="*/ 7 h 7"/>
                  <a:gd name="T30" fmla="*/ 5 w 6"/>
                  <a:gd name="T31" fmla="*/ 6 h 7"/>
                  <a:gd name="T32" fmla="*/ 5 w 6"/>
                  <a:gd name="T3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7">
                    <a:moveTo>
                      <a:pt x="5" y="5"/>
                    </a:moveTo>
                    <a:cubicBezTo>
                      <a:pt x="6" y="4"/>
                      <a:pt x="6" y="4"/>
                      <a:pt x="6" y="4"/>
                    </a:cubicBezTo>
                    <a:cubicBezTo>
                      <a:pt x="6" y="2"/>
                      <a:pt x="6" y="2"/>
                      <a:pt x="6" y="2"/>
                    </a:cubicBezTo>
                    <a:cubicBezTo>
                      <a:pt x="4" y="1"/>
                      <a:pt x="4" y="1"/>
                      <a:pt x="4" y="1"/>
                    </a:cubicBezTo>
                    <a:cubicBezTo>
                      <a:pt x="3" y="3"/>
                      <a:pt x="3" y="3"/>
                      <a:pt x="3" y="3"/>
                    </a:cubicBezTo>
                    <a:cubicBezTo>
                      <a:pt x="4" y="4"/>
                      <a:pt x="4" y="4"/>
                      <a:pt x="4" y="4"/>
                    </a:cubicBezTo>
                    <a:cubicBezTo>
                      <a:pt x="3" y="4"/>
                      <a:pt x="3" y="4"/>
                      <a:pt x="3" y="4"/>
                    </a:cubicBezTo>
                    <a:cubicBezTo>
                      <a:pt x="2" y="1"/>
                      <a:pt x="2" y="1"/>
                      <a:pt x="2" y="1"/>
                    </a:cubicBezTo>
                    <a:cubicBezTo>
                      <a:pt x="0" y="0"/>
                      <a:pt x="0" y="0"/>
                      <a:pt x="0" y="0"/>
                    </a:cubicBezTo>
                    <a:cubicBezTo>
                      <a:pt x="0" y="1"/>
                      <a:pt x="0" y="1"/>
                      <a:pt x="0" y="1"/>
                    </a:cubicBezTo>
                    <a:cubicBezTo>
                      <a:pt x="0" y="1"/>
                      <a:pt x="0" y="1"/>
                      <a:pt x="0" y="2"/>
                    </a:cubicBezTo>
                    <a:cubicBezTo>
                      <a:pt x="2" y="4"/>
                      <a:pt x="2" y="4"/>
                      <a:pt x="2" y="4"/>
                    </a:cubicBezTo>
                    <a:cubicBezTo>
                      <a:pt x="2" y="4"/>
                      <a:pt x="2" y="4"/>
                      <a:pt x="2" y="4"/>
                    </a:cubicBezTo>
                    <a:cubicBezTo>
                      <a:pt x="2" y="6"/>
                      <a:pt x="2" y="6"/>
                      <a:pt x="2" y="6"/>
                    </a:cubicBezTo>
                    <a:cubicBezTo>
                      <a:pt x="4" y="7"/>
                      <a:pt x="4" y="7"/>
                      <a:pt x="4" y="7"/>
                    </a:cubicBezTo>
                    <a:cubicBezTo>
                      <a:pt x="5" y="6"/>
                      <a:pt x="5" y="6"/>
                      <a:pt x="5" y="6"/>
                    </a:cubicBez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9" name="Freeform 6087">
                <a:extLst>
                  <a:ext uri="{FF2B5EF4-FFF2-40B4-BE49-F238E27FC236}">
                    <a16:creationId xmlns:a16="http://schemas.microsoft.com/office/drawing/2014/main" id="{C4715B2A-A147-4330-AB85-5B8DD17E49C8}"/>
                  </a:ext>
                </a:extLst>
              </p:cNvPr>
              <p:cNvSpPr>
                <a:spLocks/>
              </p:cNvSpPr>
              <p:nvPr/>
            </p:nvSpPr>
            <p:spPr bwMode="gray">
              <a:xfrm>
                <a:off x="4839" y="2676"/>
                <a:ext cx="9" cy="37"/>
              </a:xfrm>
              <a:custGeom>
                <a:avLst/>
                <a:gdLst>
                  <a:gd name="T0" fmla="*/ 2 w 9"/>
                  <a:gd name="T1" fmla="*/ 26 h 37"/>
                  <a:gd name="T2" fmla="*/ 0 w 9"/>
                  <a:gd name="T3" fmla="*/ 28 h 37"/>
                  <a:gd name="T4" fmla="*/ 2 w 9"/>
                  <a:gd name="T5" fmla="*/ 31 h 37"/>
                  <a:gd name="T6" fmla="*/ 2 w 9"/>
                  <a:gd name="T7" fmla="*/ 33 h 37"/>
                  <a:gd name="T8" fmla="*/ 4 w 9"/>
                  <a:gd name="T9" fmla="*/ 37 h 37"/>
                  <a:gd name="T10" fmla="*/ 8 w 9"/>
                  <a:gd name="T11" fmla="*/ 31 h 37"/>
                  <a:gd name="T12" fmla="*/ 6 w 9"/>
                  <a:gd name="T13" fmla="*/ 28 h 37"/>
                  <a:gd name="T14" fmla="*/ 6 w 9"/>
                  <a:gd name="T15" fmla="*/ 26 h 37"/>
                  <a:gd name="T16" fmla="*/ 6 w 9"/>
                  <a:gd name="T17" fmla="*/ 24 h 37"/>
                  <a:gd name="T18" fmla="*/ 8 w 9"/>
                  <a:gd name="T19" fmla="*/ 22 h 37"/>
                  <a:gd name="T20" fmla="*/ 8 w 9"/>
                  <a:gd name="T21" fmla="*/ 18 h 37"/>
                  <a:gd name="T22" fmla="*/ 6 w 9"/>
                  <a:gd name="T23" fmla="*/ 20 h 37"/>
                  <a:gd name="T24" fmla="*/ 9 w 9"/>
                  <a:gd name="T25" fmla="*/ 16 h 37"/>
                  <a:gd name="T26" fmla="*/ 9 w 9"/>
                  <a:gd name="T27" fmla="*/ 13 h 37"/>
                  <a:gd name="T28" fmla="*/ 8 w 9"/>
                  <a:gd name="T29" fmla="*/ 11 h 37"/>
                  <a:gd name="T30" fmla="*/ 9 w 9"/>
                  <a:gd name="T31" fmla="*/ 9 h 37"/>
                  <a:gd name="T32" fmla="*/ 9 w 9"/>
                  <a:gd name="T33" fmla="*/ 5 h 37"/>
                  <a:gd name="T34" fmla="*/ 9 w 9"/>
                  <a:gd name="T35" fmla="*/ 5 h 37"/>
                  <a:gd name="T36" fmla="*/ 9 w 9"/>
                  <a:gd name="T37" fmla="*/ 3 h 37"/>
                  <a:gd name="T38" fmla="*/ 8 w 9"/>
                  <a:gd name="T39" fmla="*/ 0 h 37"/>
                  <a:gd name="T40" fmla="*/ 4 w 9"/>
                  <a:gd name="T41" fmla="*/ 3 h 37"/>
                  <a:gd name="T42" fmla="*/ 4 w 9"/>
                  <a:gd name="T43" fmla="*/ 9 h 37"/>
                  <a:gd name="T44" fmla="*/ 4 w 9"/>
                  <a:gd name="T45" fmla="*/ 11 h 37"/>
                  <a:gd name="T46" fmla="*/ 4 w 9"/>
                  <a:gd name="T47" fmla="*/ 13 h 37"/>
                  <a:gd name="T48" fmla="*/ 2 w 9"/>
                  <a:gd name="T49" fmla="*/ 18 h 37"/>
                  <a:gd name="T50" fmla="*/ 4 w 9"/>
                  <a:gd name="T51" fmla="*/ 20 h 37"/>
                  <a:gd name="T52" fmla="*/ 2 w 9"/>
                  <a:gd name="T53" fmla="*/ 20 h 37"/>
                  <a:gd name="T54" fmla="*/ 2 w 9"/>
                  <a:gd name="T55"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37">
                    <a:moveTo>
                      <a:pt x="2" y="26"/>
                    </a:moveTo>
                    <a:lnTo>
                      <a:pt x="0" y="28"/>
                    </a:lnTo>
                    <a:lnTo>
                      <a:pt x="2" y="31"/>
                    </a:lnTo>
                    <a:lnTo>
                      <a:pt x="2" y="33"/>
                    </a:lnTo>
                    <a:lnTo>
                      <a:pt x="4" y="37"/>
                    </a:lnTo>
                    <a:lnTo>
                      <a:pt x="8" y="31"/>
                    </a:lnTo>
                    <a:lnTo>
                      <a:pt x="6" y="28"/>
                    </a:lnTo>
                    <a:lnTo>
                      <a:pt x="6" y="26"/>
                    </a:lnTo>
                    <a:lnTo>
                      <a:pt x="6" y="24"/>
                    </a:lnTo>
                    <a:lnTo>
                      <a:pt x="8" y="22"/>
                    </a:lnTo>
                    <a:lnTo>
                      <a:pt x="8" y="18"/>
                    </a:lnTo>
                    <a:lnTo>
                      <a:pt x="6" y="20"/>
                    </a:lnTo>
                    <a:lnTo>
                      <a:pt x="9" y="16"/>
                    </a:lnTo>
                    <a:lnTo>
                      <a:pt x="9" y="13"/>
                    </a:lnTo>
                    <a:lnTo>
                      <a:pt x="8" y="11"/>
                    </a:lnTo>
                    <a:lnTo>
                      <a:pt x="9" y="9"/>
                    </a:lnTo>
                    <a:lnTo>
                      <a:pt x="9" y="5"/>
                    </a:lnTo>
                    <a:lnTo>
                      <a:pt x="9" y="5"/>
                    </a:lnTo>
                    <a:lnTo>
                      <a:pt x="9" y="3"/>
                    </a:lnTo>
                    <a:lnTo>
                      <a:pt x="8" y="0"/>
                    </a:lnTo>
                    <a:lnTo>
                      <a:pt x="4" y="3"/>
                    </a:lnTo>
                    <a:lnTo>
                      <a:pt x="4" y="9"/>
                    </a:lnTo>
                    <a:lnTo>
                      <a:pt x="4" y="11"/>
                    </a:lnTo>
                    <a:lnTo>
                      <a:pt x="4" y="13"/>
                    </a:lnTo>
                    <a:lnTo>
                      <a:pt x="2" y="18"/>
                    </a:lnTo>
                    <a:lnTo>
                      <a:pt x="4" y="20"/>
                    </a:lnTo>
                    <a:lnTo>
                      <a:pt x="2" y="20"/>
                    </a:lnTo>
                    <a:lnTo>
                      <a:pt x="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90" name="Freeform 6088">
                <a:extLst>
                  <a:ext uri="{FF2B5EF4-FFF2-40B4-BE49-F238E27FC236}">
                    <a16:creationId xmlns:a16="http://schemas.microsoft.com/office/drawing/2014/main" id="{7C451C51-DE38-45D8-8535-FE1F52ADAD89}"/>
                  </a:ext>
                </a:extLst>
              </p:cNvPr>
              <p:cNvSpPr>
                <a:spLocks/>
              </p:cNvSpPr>
              <p:nvPr/>
            </p:nvSpPr>
            <p:spPr bwMode="gray">
              <a:xfrm>
                <a:off x="4839" y="2715"/>
                <a:ext cx="6" cy="9"/>
              </a:xfrm>
              <a:custGeom>
                <a:avLst/>
                <a:gdLst>
                  <a:gd name="T0" fmla="*/ 6 w 6"/>
                  <a:gd name="T1" fmla="*/ 5 h 9"/>
                  <a:gd name="T2" fmla="*/ 6 w 6"/>
                  <a:gd name="T3" fmla="*/ 0 h 9"/>
                  <a:gd name="T4" fmla="*/ 0 w 6"/>
                  <a:gd name="T5" fmla="*/ 2 h 9"/>
                  <a:gd name="T6" fmla="*/ 0 w 6"/>
                  <a:gd name="T7" fmla="*/ 5 h 9"/>
                  <a:gd name="T8" fmla="*/ 0 w 6"/>
                  <a:gd name="T9" fmla="*/ 9 h 9"/>
                  <a:gd name="T10" fmla="*/ 4 w 6"/>
                  <a:gd name="T11" fmla="*/ 9 h 9"/>
                  <a:gd name="T12" fmla="*/ 6 w 6"/>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5"/>
                    </a:moveTo>
                    <a:lnTo>
                      <a:pt x="6" y="0"/>
                    </a:lnTo>
                    <a:lnTo>
                      <a:pt x="0" y="2"/>
                    </a:lnTo>
                    <a:lnTo>
                      <a:pt x="0" y="5"/>
                    </a:lnTo>
                    <a:lnTo>
                      <a:pt x="0" y="9"/>
                    </a:lnTo>
                    <a:lnTo>
                      <a:pt x="4" y="9"/>
                    </a:ln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91" name="Freeform 6089">
                <a:extLst>
                  <a:ext uri="{FF2B5EF4-FFF2-40B4-BE49-F238E27FC236}">
                    <a16:creationId xmlns:a16="http://schemas.microsoft.com/office/drawing/2014/main" id="{F8AC2857-B973-4CC8-9E9B-67A23F6DAB29}"/>
                  </a:ext>
                </a:extLst>
              </p:cNvPr>
              <p:cNvSpPr>
                <a:spLocks/>
              </p:cNvSpPr>
              <p:nvPr/>
            </p:nvSpPr>
            <p:spPr bwMode="gray">
              <a:xfrm>
                <a:off x="5567" y="2664"/>
                <a:ext cx="7" cy="4"/>
              </a:xfrm>
              <a:custGeom>
                <a:avLst/>
                <a:gdLst>
                  <a:gd name="T0" fmla="*/ 0 w 7"/>
                  <a:gd name="T1" fmla="*/ 4 h 4"/>
                  <a:gd name="T2" fmla="*/ 4 w 7"/>
                  <a:gd name="T3" fmla="*/ 4 h 4"/>
                  <a:gd name="T4" fmla="*/ 7 w 7"/>
                  <a:gd name="T5" fmla="*/ 4 h 4"/>
                  <a:gd name="T6" fmla="*/ 6 w 7"/>
                  <a:gd name="T7" fmla="*/ 0 h 4"/>
                  <a:gd name="T8" fmla="*/ 0 w 7"/>
                  <a:gd name="T9" fmla="*/ 4 h 4"/>
                </a:gdLst>
                <a:ahLst/>
                <a:cxnLst>
                  <a:cxn ang="0">
                    <a:pos x="T0" y="T1"/>
                  </a:cxn>
                  <a:cxn ang="0">
                    <a:pos x="T2" y="T3"/>
                  </a:cxn>
                  <a:cxn ang="0">
                    <a:pos x="T4" y="T5"/>
                  </a:cxn>
                  <a:cxn ang="0">
                    <a:pos x="T6" y="T7"/>
                  </a:cxn>
                  <a:cxn ang="0">
                    <a:pos x="T8" y="T9"/>
                  </a:cxn>
                </a:cxnLst>
                <a:rect l="0" t="0" r="r" b="b"/>
                <a:pathLst>
                  <a:path w="7" h="4">
                    <a:moveTo>
                      <a:pt x="0" y="4"/>
                    </a:moveTo>
                    <a:lnTo>
                      <a:pt x="4" y="4"/>
                    </a:lnTo>
                    <a:lnTo>
                      <a:pt x="7" y="4"/>
                    </a:lnTo>
                    <a:lnTo>
                      <a:pt x="6"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92" name="Freeform 6090">
                <a:extLst>
                  <a:ext uri="{FF2B5EF4-FFF2-40B4-BE49-F238E27FC236}">
                    <a16:creationId xmlns:a16="http://schemas.microsoft.com/office/drawing/2014/main" id="{C21A6812-5D5E-4D1F-A534-5847D190B65F}"/>
                  </a:ext>
                </a:extLst>
              </p:cNvPr>
              <p:cNvSpPr>
                <a:spLocks/>
              </p:cNvSpPr>
              <p:nvPr/>
            </p:nvSpPr>
            <p:spPr bwMode="gray">
              <a:xfrm>
                <a:off x="5573" y="2646"/>
                <a:ext cx="5" cy="13"/>
              </a:xfrm>
              <a:custGeom>
                <a:avLst/>
                <a:gdLst>
                  <a:gd name="T0" fmla="*/ 5 w 5"/>
                  <a:gd name="T1" fmla="*/ 0 h 13"/>
                  <a:gd name="T2" fmla="*/ 0 w 5"/>
                  <a:gd name="T3" fmla="*/ 4 h 13"/>
                  <a:gd name="T4" fmla="*/ 5 w 5"/>
                  <a:gd name="T5" fmla="*/ 13 h 13"/>
                  <a:gd name="T6" fmla="*/ 5 w 5"/>
                  <a:gd name="T7" fmla="*/ 5 h 13"/>
                  <a:gd name="T8" fmla="*/ 5 w 5"/>
                  <a:gd name="T9" fmla="*/ 4 h 13"/>
                  <a:gd name="T10" fmla="*/ 5 w 5"/>
                  <a:gd name="T11" fmla="*/ 0 h 13"/>
                </a:gdLst>
                <a:ahLst/>
                <a:cxnLst>
                  <a:cxn ang="0">
                    <a:pos x="T0" y="T1"/>
                  </a:cxn>
                  <a:cxn ang="0">
                    <a:pos x="T2" y="T3"/>
                  </a:cxn>
                  <a:cxn ang="0">
                    <a:pos x="T4" y="T5"/>
                  </a:cxn>
                  <a:cxn ang="0">
                    <a:pos x="T6" y="T7"/>
                  </a:cxn>
                  <a:cxn ang="0">
                    <a:pos x="T8" y="T9"/>
                  </a:cxn>
                  <a:cxn ang="0">
                    <a:pos x="T10" y="T11"/>
                  </a:cxn>
                </a:cxnLst>
                <a:rect l="0" t="0" r="r" b="b"/>
                <a:pathLst>
                  <a:path w="5" h="13">
                    <a:moveTo>
                      <a:pt x="5" y="0"/>
                    </a:moveTo>
                    <a:lnTo>
                      <a:pt x="0" y="4"/>
                    </a:lnTo>
                    <a:lnTo>
                      <a:pt x="5" y="13"/>
                    </a:lnTo>
                    <a:lnTo>
                      <a:pt x="5" y="5"/>
                    </a:lnTo>
                    <a:lnTo>
                      <a:pt x="5" y="4"/>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93" name="Freeform 6091">
                <a:extLst>
                  <a:ext uri="{FF2B5EF4-FFF2-40B4-BE49-F238E27FC236}">
                    <a16:creationId xmlns:a16="http://schemas.microsoft.com/office/drawing/2014/main" id="{6C0EA2E2-38C5-413D-A3A2-A02F83CD5996}"/>
                  </a:ext>
                </a:extLst>
              </p:cNvPr>
              <p:cNvSpPr>
                <a:spLocks/>
              </p:cNvSpPr>
              <p:nvPr/>
            </p:nvSpPr>
            <p:spPr bwMode="gray">
              <a:xfrm>
                <a:off x="5560" y="2674"/>
                <a:ext cx="9" cy="7"/>
              </a:xfrm>
              <a:custGeom>
                <a:avLst/>
                <a:gdLst>
                  <a:gd name="T0" fmla="*/ 1 w 9"/>
                  <a:gd name="T1" fmla="*/ 0 h 7"/>
                  <a:gd name="T2" fmla="*/ 1 w 9"/>
                  <a:gd name="T3" fmla="*/ 3 h 7"/>
                  <a:gd name="T4" fmla="*/ 0 w 9"/>
                  <a:gd name="T5" fmla="*/ 5 h 7"/>
                  <a:gd name="T6" fmla="*/ 1 w 9"/>
                  <a:gd name="T7" fmla="*/ 7 h 7"/>
                  <a:gd name="T8" fmla="*/ 5 w 9"/>
                  <a:gd name="T9" fmla="*/ 7 h 7"/>
                  <a:gd name="T10" fmla="*/ 9 w 9"/>
                  <a:gd name="T11" fmla="*/ 2 h 7"/>
                  <a:gd name="T12" fmla="*/ 5 w 9"/>
                  <a:gd name="T13" fmla="*/ 0 h 7"/>
                  <a:gd name="T14" fmla="*/ 1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1" y="0"/>
                    </a:moveTo>
                    <a:lnTo>
                      <a:pt x="1" y="3"/>
                    </a:lnTo>
                    <a:lnTo>
                      <a:pt x="0" y="5"/>
                    </a:lnTo>
                    <a:lnTo>
                      <a:pt x="1" y="7"/>
                    </a:lnTo>
                    <a:lnTo>
                      <a:pt x="5" y="7"/>
                    </a:lnTo>
                    <a:lnTo>
                      <a:pt x="9" y="2"/>
                    </a:lnTo>
                    <a:lnTo>
                      <a:pt x="5"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94" name="Freeform 6092">
                <a:extLst>
                  <a:ext uri="{FF2B5EF4-FFF2-40B4-BE49-F238E27FC236}">
                    <a16:creationId xmlns:a16="http://schemas.microsoft.com/office/drawing/2014/main" id="{CF73A75B-C392-481D-BE21-C17540ED51C3}"/>
                  </a:ext>
                </a:extLst>
              </p:cNvPr>
              <p:cNvSpPr>
                <a:spLocks/>
              </p:cNvSpPr>
              <p:nvPr/>
            </p:nvSpPr>
            <p:spPr bwMode="gray">
              <a:xfrm>
                <a:off x="5480" y="2090"/>
                <a:ext cx="22" cy="30"/>
              </a:xfrm>
              <a:custGeom>
                <a:avLst/>
                <a:gdLst>
                  <a:gd name="T0" fmla="*/ 0 w 22"/>
                  <a:gd name="T1" fmla="*/ 24 h 30"/>
                  <a:gd name="T2" fmla="*/ 0 w 22"/>
                  <a:gd name="T3" fmla="*/ 30 h 30"/>
                  <a:gd name="T4" fmla="*/ 3 w 22"/>
                  <a:gd name="T5" fmla="*/ 28 h 30"/>
                  <a:gd name="T6" fmla="*/ 3 w 22"/>
                  <a:gd name="T7" fmla="*/ 26 h 30"/>
                  <a:gd name="T8" fmla="*/ 5 w 22"/>
                  <a:gd name="T9" fmla="*/ 24 h 30"/>
                  <a:gd name="T10" fmla="*/ 5 w 22"/>
                  <a:gd name="T11" fmla="*/ 21 h 30"/>
                  <a:gd name="T12" fmla="*/ 7 w 22"/>
                  <a:gd name="T13" fmla="*/ 19 h 30"/>
                  <a:gd name="T14" fmla="*/ 7 w 22"/>
                  <a:gd name="T15" fmla="*/ 17 h 30"/>
                  <a:gd name="T16" fmla="*/ 7 w 22"/>
                  <a:gd name="T17" fmla="*/ 17 h 30"/>
                  <a:gd name="T18" fmla="*/ 9 w 22"/>
                  <a:gd name="T19" fmla="*/ 19 h 30"/>
                  <a:gd name="T20" fmla="*/ 11 w 22"/>
                  <a:gd name="T21" fmla="*/ 15 h 30"/>
                  <a:gd name="T22" fmla="*/ 13 w 22"/>
                  <a:gd name="T23" fmla="*/ 11 h 30"/>
                  <a:gd name="T24" fmla="*/ 16 w 22"/>
                  <a:gd name="T25" fmla="*/ 10 h 30"/>
                  <a:gd name="T26" fmla="*/ 18 w 22"/>
                  <a:gd name="T27" fmla="*/ 8 h 30"/>
                  <a:gd name="T28" fmla="*/ 22 w 22"/>
                  <a:gd name="T29" fmla="*/ 8 h 30"/>
                  <a:gd name="T30" fmla="*/ 22 w 22"/>
                  <a:gd name="T31" fmla="*/ 4 h 30"/>
                  <a:gd name="T32" fmla="*/ 20 w 22"/>
                  <a:gd name="T33" fmla="*/ 0 h 30"/>
                  <a:gd name="T34" fmla="*/ 16 w 22"/>
                  <a:gd name="T35" fmla="*/ 0 h 30"/>
                  <a:gd name="T36" fmla="*/ 14 w 22"/>
                  <a:gd name="T37" fmla="*/ 4 h 30"/>
                  <a:gd name="T38" fmla="*/ 13 w 22"/>
                  <a:gd name="T39" fmla="*/ 6 h 30"/>
                  <a:gd name="T40" fmla="*/ 13 w 22"/>
                  <a:gd name="T41" fmla="*/ 6 h 30"/>
                  <a:gd name="T42" fmla="*/ 11 w 22"/>
                  <a:gd name="T43" fmla="*/ 8 h 30"/>
                  <a:gd name="T44" fmla="*/ 11 w 22"/>
                  <a:gd name="T45" fmla="*/ 6 h 30"/>
                  <a:gd name="T46" fmla="*/ 9 w 22"/>
                  <a:gd name="T47" fmla="*/ 4 h 30"/>
                  <a:gd name="T48" fmla="*/ 7 w 22"/>
                  <a:gd name="T49" fmla="*/ 6 h 30"/>
                  <a:gd name="T50" fmla="*/ 5 w 22"/>
                  <a:gd name="T51" fmla="*/ 8 h 30"/>
                  <a:gd name="T52" fmla="*/ 7 w 22"/>
                  <a:gd name="T53" fmla="*/ 10 h 30"/>
                  <a:gd name="T54" fmla="*/ 3 w 22"/>
                  <a:gd name="T55" fmla="*/ 13 h 30"/>
                  <a:gd name="T56" fmla="*/ 1 w 22"/>
                  <a:gd name="T57" fmla="*/ 13 h 30"/>
                  <a:gd name="T58" fmla="*/ 3 w 22"/>
                  <a:gd name="T59" fmla="*/ 15 h 30"/>
                  <a:gd name="T60" fmla="*/ 1 w 22"/>
                  <a:gd name="T61" fmla="*/ 17 h 30"/>
                  <a:gd name="T62" fmla="*/ 0 w 22"/>
                  <a:gd name="T63" fmla="*/ 19 h 30"/>
                  <a:gd name="T64" fmla="*/ 0 w 22"/>
                  <a:gd name="T65" fmla="*/ 21 h 30"/>
                  <a:gd name="T66" fmla="*/ 0 w 22"/>
                  <a:gd name="T67" fmla="*/ 23 h 30"/>
                  <a:gd name="T68" fmla="*/ 0 w 22"/>
                  <a:gd name="T69" fmla="*/ 23 h 30"/>
                  <a:gd name="T70" fmla="*/ 0 w 22"/>
                  <a:gd name="T7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0">
                    <a:moveTo>
                      <a:pt x="0" y="24"/>
                    </a:moveTo>
                    <a:lnTo>
                      <a:pt x="0" y="30"/>
                    </a:lnTo>
                    <a:lnTo>
                      <a:pt x="3" y="28"/>
                    </a:lnTo>
                    <a:lnTo>
                      <a:pt x="3" y="26"/>
                    </a:lnTo>
                    <a:lnTo>
                      <a:pt x="5" y="24"/>
                    </a:lnTo>
                    <a:lnTo>
                      <a:pt x="5" y="21"/>
                    </a:lnTo>
                    <a:lnTo>
                      <a:pt x="7" y="19"/>
                    </a:lnTo>
                    <a:lnTo>
                      <a:pt x="7" y="17"/>
                    </a:lnTo>
                    <a:lnTo>
                      <a:pt x="7" y="17"/>
                    </a:lnTo>
                    <a:lnTo>
                      <a:pt x="9" y="19"/>
                    </a:lnTo>
                    <a:lnTo>
                      <a:pt x="11" y="15"/>
                    </a:lnTo>
                    <a:lnTo>
                      <a:pt x="13" y="11"/>
                    </a:lnTo>
                    <a:lnTo>
                      <a:pt x="16" y="10"/>
                    </a:lnTo>
                    <a:lnTo>
                      <a:pt x="18" y="8"/>
                    </a:lnTo>
                    <a:lnTo>
                      <a:pt x="22" y="8"/>
                    </a:lnTo>
                    <a:lnTo>
                      <a:pt x="22" y="4"/>
                    </a:lnTo>
                    <a:lnTo>
                      <a:pt x="20" y="0"/>
                    </a:lnTo>
                    <a:lnTo>
                      <a:pt x="16" y="0"/>
                    </a:lnTo>
                    <a:lnTo>
                      <a:pt x="14" y="4"/>
                    </a:lnTo>
                    <a:lnTo>
                      <a:pt x="13" y="6"/>
                    </a:lnTo>
                    <a:lnTo>
                      <a:pt x="13" y="6"/>
                    </a:lnTo>
                    <a:lnTo>
                      <a:pt x="11" y="8"/>
                    </a:lnTo>
                    <a:lnTo>
                      <a:pt x="11" y="6"/>
                    </a:lnTo>
                    <a:lnTo>
                      <a:pt x="9" y="4"/>
                    </a:lnTo>
                    <a:lnTo>
                      <a:pt x="7" y="6"/>
                    </a:lnTo>
                    <a:lnTo>
                      <a:pt x="5" y="8"/>
                    </a:lnTo>
                    <a:lnTo>
                      <a:pt x="7" y="10"/>
                    </a:lnTo>
                    <a:lnTo>
                      <a:pt x="3" y="13"/>
                    </a:lnTo>
                    <a:lnTo>
                      <a:pt x="1" y="13"/>
                    </a:lnTo>
                    <a:lnTo>
                      <a:pt x="3" y="15"/>
                    </a:lnTo>
                    <a:lnTo>
                      <a:pt x="1" y="17"/>
                    </a:lnTo>
                    <a:lnTo>
                      <a:pt x="0" y="19"/>
                    </a:lnTo>
                    <a:lnTo>
                      <a:pt x="0" y="21"/>
                    </a:lnTo>
                    <a:lnTo>
                      <a:pt x="0" y="23"/>
                    </a:lnTo>
                    <a:lnTo>
                      <a:pt x="0" y="23"/>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95" name="Freeform 6093">
                <a:extLst>
                  <a:ext uri="{FF2B5EF4-FFF2-40B4-BE49-F238E27FC236}">
                    <a16:creationId xmlns:a16="http://schemas.microsoft.com/office/drawing/2014/main" id="{CD68A977-34D3-4E06-9496-F90B700C48C4}"/>
                  </a:ext>
                </a:extLst>
              </p:cNvPr>
              <p:cNvSpPr>
                <a:spLocks/>
              </p:cNvSpPr>
              <p:nvPr/>
            </p:nvSpPr>
            <p:spPr bwMode="gray">
              <a:xfrm>
                <a:off x="5506" y="2070"/>
                <a:ext cx="16" cy="20"/>
              </a:xfrm>
              <a:custGeom>
                <a:avLst/>
                <a:gdLst>
                  <a:gd name="T0" fmla="*/ 5 w 16"/>
                  <a:gd name="T1" fmla="*/ 16 h 20"/>
                  <a:gd name="T2" fmla="*/ 7 w 16"/>
                  <a:gd name="T3" fmla="*/ 15 h 20"/>
                  <a:gd name="T4" fmla="*/ 11 w 16"/>
                  <a:gd name="T5" fmla="*/ 13 h 20"/>
                  <a:gd name="T6" fmla="*/ 11 w 16"/>
                  <a:gd name="T7" fmla="*/ 9 h 20"/>
                  <a:gd name="T8" fmla="*/ 11 w 16"/>
                  <a:gd name="T9" fmla="*/ 7 h 20"/>
                  <a:gd name="T10" fmla="*/ 16 w 16"/>
                  <a:gd name="T11" fmla="*/ 0 h 20"/>
                  <a:gd name="T12" fmla="*/ 11 w 16"/>
                  <a:gd name="T13" fmla="*/ 2 h 20"/>
                  <a:gd name="T14" fmla="*/ 7 w 16"/>
                  <a:gd name="T15" fmla="*/ 3 h 20"/>
                  <a:gd name="T16" fmla="*/ 7 w 16"/>
                  <a:gd name="T17" fmla="*/ 5 h 20"/>
                  <a:gd name="T18" fmla="*/ 5 w 16"/>
                  <a:gd name="T19" fmla="*/ 7 h 20"/>
                  <a:gd name="T20" fmla="*/ 3 w 16"/>
                  <a:gd name="T21" fmla="*/ 9 h 20"/>
                  <a:gd name="T22" fmla="*/ 3 w 16"/>
                  <a:gd name="T23" fmla="*/ 11 h 20"/>
                  <a:gd name="T24" fmla="*/ 3 w 16"/>
                  <a:gd name="T25" fmla="*/ 13 h 20"/>
                  <a:gd name="T26" fmla="*/ 1 w 16"/>
                  <a:gd name="T27" fmla="*/ 15 h 20"/>
                  <a:gd name="T28" fmla="*/ 0 w 16"/>
                  <a:gd name="T29" fmla="*/ 20 h 20"/>
                  <a:gd name="T30" fmla="*/ 3 w 16"/>
                  <a:gd name="T31" fmla="*/ 20 h 20"/>
                  <a:gd name="T32" fmla="*/ 5 w 16"/>
                  <a:gd name="T33"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0">
                    <a:moveTo>
                      <a:pt x="5" y="16"/>
                    </a:moveTo>
                    <a:lnTo>
                      <a:pt x="7" y="15"/>
                    </a:lnTo>
                    <a:lnTo>
                      <a:pt x="11" y="13"/>
                    </a:lnTo>
                    <a:lnTo>
                      <a:pt x="11" y="9"/>
                    </a:lnTo>
                    <a:lnTo>
                      <a:pt x="11" y="7"/>
                    </a:lnTo>
                    <a:lnTo>
                      <a:pt x="16" y="0"/>
                    </a:lnTo>
                    <a:lnTo>
                      <a:pt x="11" y="2"/>
                    </a:lnTo>
                    <a:lnTo>
                      <a:pt x="7" y="3"/>
                    </a:lnTo>
                    <a:lnTo>
                      <a:pt x="7" y="5"/>
                    </a:lnTo>
                    <a:lnTo>
                      <a:pt x="5" y="7"/>
                    </a:lnTo>
                    <a:lnTo>
                      <a:pt x="3" y="9"/>
                    </a:lnTo>
                    <a:lnTo>
                      <a:pt x="3" y="11"/>
                    </a:lnTo>
                    <a:lnTo>
                      <a:pt x="3" y="13"/>
                    </a:lnTo>
                    <a:lnTo>
                      <a:pt x="1" y="15"/>
                    </a:lnTo>
                    <a:lnTo>
                      <a:pt x="0" y="20"/>
                    </a:lnTo>
                    <a:lnTo>
                      <a:pt x="3" y="20"/>
                    </a:lnTo>
                    <a:lnTo>
                      <a:pt x="5"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96" name="Freeform 6094">
                <a:extLst>
                  <a:ext uri="{FF2B5EF4-FFF2-40B4-BE49-F238E27FC236}">
                    <a16:creationId xmlns:a16="http://schemas.microsoft.com/office/drawing/2014/main" id="{000877D1-9C95-4779-896C-B1A2728B3B3B}"/>
                  </a:ext>
                </a:extLst>
              </p:cNvPr>
              <p:cNvSpPr>
                <a:spLocks/>
              </p:cNvSpPr>
              <p:nvPr/>
            </p:nvSpPr>
            <p:spPr bwMode="gray">
              <a:xfrm>
                <a:off x="5480" y="2128"/>
                <a:ext cx="7" cy="7"/>
              </a:xfrm>
              <a:custGeom>
                <a:avLst/>
                <a:gdLst>
                  <a:gd name="T0" fmla="*/ 0 w 7"/>
                  <a:gd name="T1" fmla="*/ 5 h 7"/>
                  <a:gd name="T2" fmla="*/ 3 w 7"/>
                  <a:gd name="T3" fmla="*/ 7 h 7"/>
                  <a:gd name="T4" fmla="*/ 5 w 7"/>
                  <a:gd name="T5" fmla="*/ 3 h 7"/>
                  <a:gd name="T6" fmla="*/ 7 w 7"/>
                  <a:gd name="T7" fmla="*/ 0 h 7"/>
                  <a:gd name="T8" fmla="*/ 3 w 7"/>
                  <a:gd name="T9" fmla="*/ 1 h 7"/>
                  <a:gd name="T10" fmla="*/ 0 w 7"/>
                  <a:gd name="T11" fmla="*/ 5 h 7"/>
                </a:gdLst>
                <a:ahLst/>
                <a:cxnLst>
                  <a:cxn ang="0">
                    <a:pos x="T0" y="T1"/>
                  </a:cxn>
                  <a:cxn ang="0">
                    <a:pos x="T2" y="T3"/>
                  </a:cxn>
                  <a:cxn ang="0">
                    <a:pos x="T4" y="T5"/>
                  </a:cxn>
                  <a:cxn ang="0">
                    <a:pos x="T6" y="T7"/>
                  </a:cxn>
                  <a:cxn ang="0">
                    <a:pos x="T8" y="T9"/>
                  </a:cxn>
                  <a:cxn ang="0">
                    <a:pos x="T10" y="T11"/>
                  </a:cxn>
                </a:cxnLst>
                <a:rect l="0" t="0" r="r" b="b"/>
                <a:pathLst>
                  <a:path w="7" h="7">
                    <a:moveTo>
                      <a:pt x="0" y="5"/>
                    </a:moveTo>
                    <a:lnTo>
                      <a:pt x="3" y="7"/>
                    </a:lnTo>
                    <a:lnTo>
                      <a:pt x="5" y="3"/>
                    </a:lnTo>
                    <a:lnTo>
                      <a:pt x="7" y="0"/>
                    </a:lnTo>
                    <a:lnTo>
                      <a:pt x="3" y="1"/>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97" name="Freeform 6095">
                <a:extLst>
                  <a:ext uri="{FF2B5EF4-FFF2-40B4-BE49-F238E27FC236}">
                    <a16:creationId xmlns:a16="http://schemas.microsoft.com/office/drawing/2014/main" id="{099BBE14-7022-41A2-98A2-01AFCB89AE9C}"/>
                  </a:ext>
                </a:extLst>
              </p:cNvPr>
              <p:cNvSpPr>
                <a:spLocks/>
              </p:cNvSpPr>
              <p:nvPr/>
            </p:nvSpPr>
            <p:spPr bwMode="gray">
              <a:xfrm>
                <a:off x="5534" y="2027"/>
                <a:ext cx="5" cy="5"/>
              </a:xfrm>
              <a:custGeom>
                <a:avLst/>
                <a:gdLst>
                  <a:gd name="T0" fmla="*/ 3 w 5"/>
                  <a:gd name="T1" fmla="*/ 5 h 5"/>
                  <a:gd name="T2" fmla="*/ 5 w 5"/>
                  <a:gd name="T3" fmla="*/ 2 h 5"/>
                  <a:gd name="T4" fmla="*/ 3 w 5"/>
                  <a:gd name="T5" fmla="*/ 0 h 5"/>
                  <a:gd name="T6" fmla="*/ 0 w 5"/>
                  <a:gd name="T7" fmla="*/ 2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2"/>
                    </a:lnTo>
                    <a:lnTo>
                      <a:pt x="3" y="0"/>
                    </a:lnTo>
                    <a:lnTo>
                      <a:pt x="0" y="2"/>
                    </a:ln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98" name="Freeform 6096">
                <a:extLst>
                  <a:ext uri="{FF2B5EF4-FFF2-40B4-BE49-F238E27FC236}">
                    <a16:creationId xmlns:a16="http://schemas.microsoft.com/office/drawing/2014/main" id="{DA291DEA-CE35-41E0-94E2-B28D1BB48CE7}"/>
                  </a:ext>
                </a:extLst>
              </p:cNvPr>
              <p:cNvSpPr>
                <a:spLocks/>
              </p:cNvSpPr>
              <p:nvPr/>
            </p:nvSpPr>
            <p:spPr bwMode="gray">
              <a:xfrm>
                <a:off x="5256" y="1891"/>
                <a:ext cx="22" cy="15"/>
              </a:xfrm>
              <a:custGeom>
                <a:avLst/>
                <a:gdLst>
                  <a:gd name="T0" fmla="*/ 22 w 22"/>
                  <a:gd name="T1" fmla="*/ 5 h 15"/>
                  <a:gd name="T2" fmla="*/ 22 w 22"/>
                  <a:gd name="T3" fmla="*/ 3 h 15"/>
                  <a:gd name="T4" fmla="*/ 19 w 22"/>
                  <a:gd name="T5" fmla="*/ 3 h 15"/>
                  <a:gd name="T6" fmla="*/ 19 w 22"/>
                  <a:gd name="T7" fmla="*/ 3 h 15"/>
                  <a:gd name="T8" fmla="*/ 19 w 22"/>
                  <a:gd name="T9" fmla="*/ 2 h 15"/>
                  <a:gd name="T10" fmla="*/ 17 w 22"/>
                  <a:gd name="T11" fmla="*/ 2 h 15"/>
                  <a:gd name="T12" fmla="*/ 15 w 22"/>
                  <a:gd name="T13" fmla="*/ 2 h 15"/>
                  <a:gd name="T14" fmla="*/ 13 w 22"/>
                  <a:gd name="T15" fmla="*/ 0 h 15"/>
                  <a:gd name="T16" fmla="*/ 9 w 22"/>
                  <a:gd name="T17" fmla="*/ 2 h 15"/>
                  <a:gd name="T18" fmla="*/ 9 w 22"/>
                  <a:gd name="T19" fmla="*/ 5 h 15"/>
                  <a:gd name="T20" fmla="*/ 8 w 22"/>
                  <a:gd name="T21" fmla="*/ 7 h 15"/>
                  <a:gd name="T22" fmla="*/ 8 w 22"/>
                  <a:gd name="T23" fmla="*/ 9 h 15"/>
                  <a:gd name="T24" fmla="*/ 6 w 22"/>
                  <a:gd name="T25" fmla="*/ 7 h 15"/>
                  <a:gd name="T26" fmla="*/ 8 w 22"/>
                  <a:gd name="T27" fmla="*/ 5 h 15"/>
                  <a:gd name="T28" fmla="*/ 6 w 22"/>
                  <a:gd name="T29" fmla="*/ 2 h 15"/>
                  <a:gd name="T30" fmla="*/ 4 w 22"/>
                  <a:gd name="T31" fmla="*/ 2 h 15"/>
                  <a:gd name="T32" fmla="*/ 2 w 22"/>
                  <a:gd name="T33" fmla="*/ 3 h 15"/>
                  <a:gd name="T34" fmla="*/ 0 w 22"/>
                  <a:gd name="T35" fmla="*/ 5 h 15"/>
                  <a:gd name="T36" fmla="*/ 0 w 22"/>
                  <a:gd name="T37" fmla="*/ 9 h 15"/>
                  <a:gd name="T38" fmla="*/ 2 w 22"/>
                  <a:gd name="T39" fmla="*/ 11 h 15"/>
                  <a:gd name="T40" fmla="*/ 4 w 22"/>
                  <a:gd name="T41" fmla="*/ 11 h 15"/>
                  <a:gd name="T42" fmla="*/ 4 w 22"/>
                  <a:gd name="T43" fmla="*/ 9 h 15"/>
                  <a:gd name="T44" fmla="*/ 6 w 22"/>
                  <a:gd name="T45" fmla="*/ 11 h 15"/>
                  <a:gd name="T46" fmla="*/ 8 w 22"/>
                  <a:gd name="T47" fmla="*/ 9 h 15"/>
                  <a:gd name="T48" fmla="*/ 8 w 22"/>
                  <a:gd name="T49" fmla="*/ 9 h 15"/>
                  <a:gd name="T50" fmla="*/ 9 w 22"/>
                  <a:gd name="T51" fmla="*/ 15 h 15"/>
                  <a:gd name="T52" fmla="*/ 13 w 22"/>
                  <a:gd name="T53" fmla="*/ 13 h 15"/>
                  <a:gd name="T54" fmla="*/ 13 w 22"/>
                  <a:gd name="T55" fmla="*/ 11 h 15"/>
                  <a:gd name="T56" fmla="*/ 13 w 22"/>
                  <a:gd name="T57" fmla="*/ 11 h 15"/>
                  <a:gd name="T58" fmla="*/ 13 w 22"/>
                  <a:gd name="T59" fmla="*/ 11 h 15"/>
                  <a:gd name="T60" fmla="*/ 15 w 22"/>
                  <a:gd name="T61" fmla="*/ 13 h 15"/>
                  <a:gd name="T62" fmla="*/ 19 w 22"/>
                  <a:gd name="T63" fmla="*/ 15 h 15"/>
                  <a:gd name="T64" fmla="*/ 21 w 22"/>
                  <a:gd name="T65" fmla="*/ 13 h 15"/>
                  <a:gd name="T66" fmla="*/ 22 w 22"/>
                  <a:gd name="T67" fmla="*/ 9 h 15"/>
                  <a:gd name="T68" fmla="*/ 21 w 22"/>
                  <a:gd name="T69" fmla="*/ 7 h 15"/>
                  <a:gd name="T70" fmla="*/ 21 w 22"/>
                  <a:gd name="T71" fmla="*/ 7 h 15"/>
                  <a:gd name="T72" fmla="*/ 22 w 22"/>
                  <a:gd name="T7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15">
                    <a:moveTo>
                      <a:pt x="22" y="5"/>
                    </a:moveTo>
                    <a:lnTo>
                      <a:pt x="22" y="3"/>
                    </a:lnTo>
                    <a:lnTo>
                      <a:pt x="19" y="3"/>
                    </a:lnTo>
                    <a:lnTo>
                      <a:pt x="19" y="3"/>
                    </a:lnTo>
                    <a:lnTo>
                      <a:pt x="19" y="2"/>
                    </a:lnTo>
                    <a:lnTo>
                      <a:pt x="17" y="2"/>
                    </a:lnTo>
                    <a:lnTo>
                      <a:pt x="15" y="2"/>
                    </a:lnTo>
                    <a:lnTo>
                      <a:pt x="13" y="0"/>
                    </a:lnTo>
                    <a:lnTo>
                      <a:pt x="9" y="2"/>
                    </a:lnTo>
                    <a:lnTo>
                      <a:pt x="9" y="5"/>
                    </a:lnTo>
                    <a:lnTo>
                      <a:pt x="8" y="7"/>
                    </a:lnTo>
                    <a:lnTo>
                      <a:pt x="8" y="9"/>
                    </a:lnTo>
                    <a:lnTo>
                      <a:pt x="6" y="7"/>
                    </a:lnTo>
                    <a:lnTo>
                      <a:pt x="8" y="5"/>
                    </a:lnTo>
                    <a:lnTo>
                      <a:pt x="6" y="2"/>
                    </a:lnTo>
                    <a:lnTo>
                      <a:pt x="4" y="2"/>
                    </a:lnTo>
                    <a:lnTo>
                      <a:pt x="2" y="3"/>
                    </a:lnTo>
                    <a:lnTo>
                      <a:pt x="0" y="5"/>
                    </a:lnTo>
                    <a:lnTo>
                      <a:pt x="0" y="9"/>
                    </a:lnTo>
                    <a:lnTo>
                      <a:pt x="2" y="11"/>
                    </a:lnTo>
                    <a:lnTo>
                      <a:pt x="4" y="11"/>
                    </a:lnTo>
                    <a:lnTo>
                      <a:pt x="4" y="9"/>
                    </a:lnTo>
                    <a:lnTo>
                      <a:pt x="6" y="11"/>
                    </a:lnTo>
                    <a:lnTo>
                      <a:pt x="8" y="9"/>
                    </a:lnTo>
                    <a:lnTo>
                      <a:pt x="8" y="9"/>
                    </a:lnTo>
                    <a:lnTo>
                      <a:pt x="9" y="15"/>
                    </a:lnTo>
                    <a:lnTo>
                      <a:pt x="13" y="13"/>
                    </a:lnTo>
                    <a:lnTo>
                      <a:pt x="13" y="11"/>
                    </a:lnTo>
                    <a:lnTo>
                      <a:pt x="13" y="11"/>
                    </a:lnTo>
                    <a:lnTo>
                      <a:pt x="13" y="11"/>
                    </a:lnTo>
                    <a:lnTo>
                      <a:pt x="15" y="13"/>
                    </a:lnTo>
                    <a:lnTo>
                      <a:pt x="19" y="15"/>
                    </a:lnTo>
                    <a:lnTo>
                      <a:pt x="21" y="13"/>
                    </a:lnTo>
                    <a:lnTo>
                      <a:pt x="22" y="9"/>
                    </a:lnTo>
                    <a:lnTo>
                      <a:pt x="21" y="7"/>
                    </a:lnTo>
                    <a:lnTo>
                      <a:pt x="21" y="7"/>
                    </a:ln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99" name="Freeform 6097">
                <a:extLst>
                  <a:ext uri="{FF2B5EF4-FFF2-40B4-BE49-F238E27FC236}">
                    <a16:creationId xmlns:a16="http://schemas.microsoft.com/office/drawing/2014/main" id="{E361E6F5-7CE6-44D5-8235-2DE0EB34FCB2}"/>
                  </a:ext>
                </a:extLst>
              </p:cNvPr>
              <p:cNvSpPr>
                <a:spLocks/>
              </p:cNvSpPr>
              <p:nvPr/>
            </p:nvSpPr>
            <p:spPr bwMode="gray">
              <a:xfrm>
                <a:off x="5528" y="2051"/>
                <a:ext cx="6" cy="8"/>
              </a:xfrm>
              <a:custGeom>
                <a:avLst/>
                <a:gdLst>
                  <a:gd name="T0" fmla="*/ 2 w 6"/>
                  <a:gd name="T1" fmla="*/ 2 h 8"/>
                  <a:gd name="T2" fmla="*/ 0 w 6"/>
                  <a:gd name="T3" fmla="*/ 8 h 8"/>
                  <a:gd name="T4" fmla="*/ 4 w 6"/>
                  <a:gd name="T5" fmla="*/ 8 h 8"/>
                  <a:gd name="T6" fmla="*/ 6 w 6"/>
                  <a:gd name="T7" fmla="*/ 6 h 8"/>
                  <a:gd name="T8" fmla="*/ 6 w 6"/>
                  <a:gd name="T9" fmla="*/ 0 h 8"/>
                  <a:gd name="T10" fmla="*/ 2 w 6"/>
                  <a:gd name="T11" fmla="*/ 0 h 8"/>
                  <a:gd name="T12" fmla="*/ 2 w 6"/>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2" y="2"/>
                    </a:moveTo>
                    <a:lnTo>
                      <a:pt x="0" y="8"/>
                    </a:lnTo>
                    <a:lnTo>
                      <a:pt x="4" y="8"/>
                    </a:lnTo>
                    <a:lnTo>
                      <a:pt x="6" y="6"/>
                    </a:lnTo>
                    <a:lnTo>
                      <a:pt x="6" y="0"/>
                    </a:lnTo>
                    <a:lnTo>
                      <a:pt x="2" y="0"/>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00" name="Freeform 6098">
                <a:extLst>
                  <a:ext uri="{FF2B5EF4-FFF2-40B4-BE49-F238E27FC236}">
                    <a16:creationId xmlns:a16="http://schemas.microsoft.com/office/drawing/2014/main" id="{3612FAA8-CECE-4591-ABC8-83F91078E878}"/>
                  </a:ext>
                </a:extLst>
              </p:cNvPr>
              <p:cNvSpPr>
                <a:spLocks/>
              </p:cNvSpPr>
              <p:nvPr/>
            </p:nvSpPr>
            <p:spPr bwMode="gray">
              <a:xfrm>
                <a:off x="5537" y="1956"/>
                <a:ext cx="6" cy="7"/>
              </a:xfrm>
              <a:custGeom>
                <a:avLst/>
                <a:gdLst>
                  <a:gd name="T0" fmla="*/ 6 w 6"/>
                  <a:gd name="T1" fmla="*/ 7 h 7"/>
                  <a:gd name="T2" fmla="*/ 6 w 6"/>
                  <a:gd name="T3" fmla="*/ 4 h 7"/>
                  <a:gd name="T4" fmla="*/ 2 w 6"/>
                  <a:gd name="T5" fmla="*/ 0 h 7"/>
                  <a:gd name="T6" fmla="*/ 0 w 6"/>
                  <a:gd name="T7" fmla="*/ 2 h 7"/>
                  <a:gd name="T8" fmla="*/ 0 w 6"/>
                  <a:gd name="T9" fmla="*/ 6 h 7"/>
                  <a:gd name="T10" fmla="*/ 2 w 6"/>
                  <a:gd name="T11" fmla="*/ 7 h 7"/>
                  <a:gd name="T12" fmla="*/ 6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7"/>
                    </a:moveTo>
                    <a:lnTo>
                      <a:pt x="6" y="4"/>
                    </a:lnTo>
                    <a:lnTo>
                      <a:pt x="2" y="0"/>
                    </a:lnTo>
                    <a:lnTo>
                      <a:pt x="0" y="2"/>
                    </a:lnTo>
                    <a:lnTo>
                      <a:pt x="0" y="6"/>
                    </a:lnTo>
                    <a:lnTo>
                      <a:pt x="2" y="7"/>
                    </a:ln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01" name="Freeform 6099">
                <a:extLst>
                  <a:ext uri="{FF2B5EF4-FFF2-40B4-BE49-F238E27FC236}">
                    <a16:creationId xmlns:a16="http://schemas.microsoft.com/office/drawing/2014/main" id="{15F8658C-B2FA-4AA8-820D-41B270B51C85}"/>
                  </a:ext>
                </a:extLst>
              </p:cNvPr>
              <p:cNvSpPr>
                <a:spLocks/>
              </p:cNvSpPr>
              <p:nvPr/>
            </p:nvSpPr>
            <p:spPr bwMode="gray">
              <a:xfrm>
                <a:off x="5491" y="1643"/>
                <a:ext cx="7" cy="15"/>
              </a:xfrm>
              <a:custGeom>
                <a:avLst/>
                <a:gdLst>
                  <a:gd name="T0" fmla="*/ 2 w 7"/>
                  <a:gd name="T1" fmla="*/ 9 h 15"/>
                  <a:gd name="T2" fmla="*/ 3 w 7"/>
                  <a:gd name="T3" fmla="*/ 15 h 15"/>
                  <a:gd name="T4" fmla="*/ 7 w 7"/>
                  <a:gd name="T5" fmla="*/ 11 h 15"/>
                  <a:gd name="T6" fmla="*/ 7 w 7"/>
                  <a:gd name="T7" fmla="*/ 9 h 15"/>
                  <a:gd name="T8" fmla="*/ 5 w 7"/>
                  <a:gd name="T9" fmla="*/ 7 h 15"/>
                  <a:gd name="T10" fmla="*/ 5 w 7"/>
                  <a:gd name="T11" fmla="*/ 7 h 15"/>
                  <a:gd name="T12" fmla="*/ 5 w 7"/>
                  <a:gd name="T13" fmla="*/ 4 h 15"/>
                  <a:gd name="T14" fmla="*/ 3 w 7"/>
                  <a:gd name="T15" fmla="*/ 0 h 15"/>
                  <a:gd name="T16" fmla="*/ 0 w 7"/>
                  <a:gd name="T17" fmla="*/ 2 h 15"/>
                  <a:gd name="T18" fmla="*/ 0 w 7"/>
                  <a:gd name="T19" fmla="*/ 4 h 15"/>
                  <a:gd name="T20" fmla="*/ 3 w 7"/>
                  <a:gd name="T21" fmla="*/ 7 h 15"/>
                  <a:gd name="T22" fmla="*/ 3 w 7"/>
                  <a:gd name="T23" fmla="*/ 7 h 15"/>
                  <a:gd name="T24" fmla="*/ 3 w 7"/>
                  <a:gd name="T25" fmla="*/ 7 h 15"/>
                  <a:gd name="T26" fmla="*/ 2 w 7"/>
                  <a:gd name="T2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5">
                    <a:moveTo>
                      <a:pt x="2" y="9"/>
                    </a:moveTo>
                    <a:lnTo>
                      <a:pt x="3" y="15"/>
                    </a:lnTo>
                    <a:lnTo>
                      <a:pt x="7" y="11"/>
                    </a:lnTo>
                    <a:lnTo>
                      <a:pt x="7" y="9"/>
                    </a:lnTo>
                    <a:lnTo>
                      <a:pt x="5" y="7"/>
                    </a:lnTo>
                    <a:lnTo>
                      <a:pt x="5" y="7"/>
                    </a:lnTo>
                    <a:lnTo>
                      <a:pt x="5" y="4"/>
                    </a:lnTo>
                    <a:lnTo>
                      <a:pt x="3" y="0"/>
                    </a:lnTo>
                    <a:lnTo>
                      <a:pt x="0" y="2"/>
                    </a:lnTo>
                    <a:lnTo>
                      <a:pt x="0" y="4"/>
                    </a:lnTo>
                    <a:lnTo>
                      <a:pt x="3" y="7"/>
                    </a:lnTo>
                    <a:lnTo>
                      <a:pt x="3" y="7"/>
                    </a:lnTo>
                    <a:lnTo>
                      <a:pt x="3" y="7"/>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02" name="Freeform 6100">
                <a:extLst>
                  <a:ext uri="{FF2B5EF4-FFF2-40B4-BE49-F238E27FC236}">
                    <a16:creationId xmlns:a16="http://schemas.microsoft.com/office/drawing/2014/main" id="{164FFF6B-958F-41B3-8622-6EAC45183E66}"/>
                  </a:ext>
                </a:extLst>
              </p:cNvPr>
              <p:cNvSpPr>
                <a:spLocks/>
              </p:cNvSpPr>
              <p:nvPr/>
            </p:nvSpPr>
            <p:spPr bwMode="gray">
              <a:xfrm>
                <a:off x="5539" y="1715"/>
                <a:ext cx="21" cy="30"/>
              </a:xfrm>
              <a:custGeom>
                <a:avLst/>
                <a:gdLst>
                  <a:gd name="T0" fmla="*/ 11 w 21"/>
                  <a:gd name="T1" fmla="*/ 21 h 30"/>
                  <a:gd name="T2" fmla="*/ 13 w 21"/>
                  <a:gd name="T3" fmla="*/ 19 h 30"/>
                  <a:gd name="T4" fmla="*/ 15 w 21"/>
                  <a:gd name="T5" fmla="*/ 15 h 30"/>
                  <a:gd name="T6" fmla="*/ 19 w 21"/>
                  <a:gd name="T7" fmla="*/ 14 h 30"/>
                  <a:gd name="T8" fmla="*/ 21 w 21"/>
                  <a:gd name="T9" fmla="*/ 14 h 30"/>
                  <a:gd name="T10" fmla="*/ 19 w 21"/>
                  <a:gd name="T11" fmla="*/ 8 h 30"/>
                  <a:gd name="T12" fmla="*/ 19 w 21"/>
                  <a:gd name="T13" fmla="*/ 6 h 30"/>
                  <a:gd name="T14" fmla="*/ 15 w 21"/>
                  <a:gd name="T15" fmla="*/ 0 h 30"/>
                  <a:gd name="T16" fmla="*/ 11 w 21"/>
                  <a:gd name="T17" fmla="*/ 0 h 30"/>
                  <a:gd name="T18" fmla="*/ 9 w 21"/>
                  <a:gd name="T19" fmla="*/ 2 h 30"/>
                  <a:gd name="T20" fmla="*/ 9 w 21"/>
                  <a:gd name="T21" fmla="*/ 4 h 30"/>
                  <a:gd name="T22" fmla="*/ 8 w 21"/>
                  <a:gd name="T23" fmla="*/ 4 h 30"/>
                  <a:gd name="T24" fmla="*/ 6 w 21"/>
                  <a:gd name="T25" fmla="*/ 8 h 30"/>
                  <a:gd name="T26" fmla="*/ 4 w 21"/>
                  <a:gd name="T27" fmla="*/ 10 h 30"/>
                  <a:gd name="T28" fmla="*/ 0 w 21"/>
                  <a:gd name="T29" fmla="*/ 14 h 30"/>
                  <a:gd name="T30" fmla="*/ 4 w 21"/>
                  <a:gd name="T31" fmla="*/ 14 h 30"/>
                  <a:gd name="T32" fmla="*/ 6 w 21"/>
                  <a:gd name="T33" fmla="*/ 14 h 30"/>
                  <a:gd name="T34" fmla="*/ 6 w 21"/>
                  <a:gd name="T35" fmla="*/ 14 h 30"/>
                  <a:gd name="T36" fmla="*/ 6 w 21"/>
                  <a:gd name="T37" fmla="*/ 19 h 30"/>
                  <a:gd name="T38" fmla="*/ 8 w 21"/>
                  <a:gd name="T39" fmla="*/ 21 h 30"/>
                  <a:gd name="T40" fmla="*/ 8 w 21"/>
                  <a:gd name="T41" fmla="*/ 23 h 30"/>
                  <a:gd name="T42" fmla="*/ 6 w 21"/>
                  <a:gd name="T43" fmla="*/ 25 h 30"/>
                  <a:gd name="T44" fmla="*/ 8 w 21"/>
                  <a:gd name="T45" fmla="*/ 27 h 30"/>
                  <a:gd name="T46" fmla="*/ 9 w 21"/>
                  <a:gd name="T47" fmla="*/ 30 h 30"/>
                  <a:gd name="T48" fmla="*/ 13 w 21"/>
                  <a:gd name="T49" fmla="*/ 30 h 30"/>
                  <a:gd name="T50" fmla="*/ 13 w 21"/>
                  <a:gd name="T51" fmla="*/ 27 h 30"/>
                  <a:gd name="T52" fmla="*/ 11 w 21"/>
                  <a:gd name="T53" fmla="*/ 25 h 30"/>
                  <a:gd name="T54" fmla="*/ 11 w 21"/>
                  <a:gd name="T55" fmla="*/ 23 h 30"/>
                  <a:gd name="T56" fmla="*/ 11 w 21"/>
                  <a:gd name="T57" fmla="*/ 2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 h="30">
                    <a:moveTo>
                      <a:pt x="11" y="21"/>
                    </a:moveTo>
                    <a:lnTo>
                      <a:pt x="13" y="19"/>
                    </a:lnTo>
                    <a:lnTo>
                      <a:pt x="15" y="15"/>
                    </a:lnTo>
                    <a:lnTo>
                      <a:pt x="19" y="14"/>
                    </a:lnTo>
                    <a:lnTo>
                      <a:pt x="21" y="14"/>
                    </a:lnTo>
                    <a:lnTo>
                      <a:pt x="19" y="8"/>
                    </a:lnTo>
                    <a:lnTo>
                      <a:pt x="19" y="6"/>
                    </a:lnTo>
                    <a:lnTo>
                      <a:pt x="15" y="0"/>
                    </a:lnTo>
                    <a:lnTo>
                      <a:pt x="11" y="0"/>
                    </a:lnTo>
                    <a:lnTo>
                      <a:pt x="9" y="2"/>
                    </a:lnTo>
                    <a:lnTo>
                      <a:pt x="9" y="4"/>
                    </a:lnTo>
                    <a:lnTo>
                      <a:pt x="8" y="4"/>
                    </a:lnTo>
                    <a:lnTo>
                      <a:pt x="6" y="8"/>
                    </a:lnTo>
                    <a:lnTo>
                      <a:pt x="4" y="10"/>
                    </a:lnTo>
                    <a:lnTo>
                      <a:pt x="0" y="14"/>
                    </a:lnTo>
                    <a:lnTo>
                      <a:pt x="4" y="14"/>
                    </a:lnTo>
                    <a:lnTo>
                      <a:pt x="6" y="14"/>
                    </a:lnTo>
                    <a:lnTo>
                      <a:pt x="6" y="14"/>
                    </a:lnTo>
                    <a:lnTo>
                      <a:pt x="6" y="19"/>
                    </a:lnTo>
                    <a:lnTo>
                      <a:pt x="8" y="21"/>
                    </a:lnTo>
                    <a:lnTo>
                      <a:pt x="8" y="23"/>
                    </a:lnTo>
                    <a:lnTo>
                      <a:pt x="6" y="25"/>
                    </a:lnTo>
                    <a:lnTo>
                      <a:pt x="8" y="27"/>
                    </a:lnTo>
                    <a:lnTo>
                      <a:pt x="9" y="30"/>
                    </a:lnTo>
                    <a:lnTo>
                      <a:pt x="13" y="30"/>
                    </a:lnTo>
                    <a:lnTo>
                      <a:pt x="13" y="27"/>
                    </a:lnTo>
                    <a:lnTo>
                      <a:pt x="11" y="25"/>
                    </a:lnTo>
                    <a:lnTo>
                      <a:pt x="11" y="23"/>
                    </a:lnTo>
                    <a:lnTo>
                      <a:pt x="11"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03" name="Freeform 6101">
                <a:extLst>
                  <a:ext uri="{FF2B5EF4-FFF2-40B4-BE49-F238E27FC236}">
                    <a16:creationId xmlns:a16="http://schemas.microsoft.com/office/drawing/2014/main" id="{E5DAA55B-850C-4830-9F14-3883410095E8}"/>
                  </a:ext>
                </a:extLst>
              </p:cNvPr>
              <p:cNvSpPr>
                <a:spLocks/>
              </p:cNvSpPr>
              <p:nvPr/>
            </p:nvSpPr>
            <p:spPr bwMode="gray">
              <a:xfrm>
                <a:off x="5535" y="2004"/>
                <a:ext cx="6" cy="4"/>
              </a:xfrm>
              <a:custGeom>
                <a:avLst/>
                <a:gdLst>
                  <a:gd name="T0" fmla="*/ 4 w 6"/>
                  <a:gd name="T1" fmla="*/ 4 h 4"/>
                  <a:gd name="T2" fmla="*/ 6 w 6"/>
                  <a:gd name="T3" fmla="*/ 4 h 4"/>
                  <a:gd name="T4" fmla="*/ 4 w 6"/>
                  <a:gd name="T5" fmla="*/ 0 h 4"/>
                  <a:gd name="T6" fmla="*/ 2 w 6"/>
                  <a:gd name="T7" fmla="*/ 0 h 4"/>
                  <a:gd name="T8" fmla="*/ 0 w 6"/>
                  <a:gd name="T9" fmla="*/ 4 h 4"/>
                  <a:gd name="T10" fmla="*/ 4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4" y="4"/>
                    </a:moveTo>
                    <a:lnTo>
                      <a:pt x="6" y="4"/>
                    </a:lnTo>
                    <a:lnTo>
                      <a:pt x="4" y="0"/>
                    </a:lnTo>
                    <a:lnTo>
                      <a:pt x="2" y="0"/>
                    </a:lnTo>
                    <a:lnTo>
                      <a:pt x="0" y="4"/>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04" name="Freeform 6102">
                <a:extLst>
                  <a:ext uri="{FF2B5EF4-FFF2-40B4-BE49-F238E27FC236}">
                    <a16:creationId xmlns:a16="http://schemas.microsoft.com/office/drawing/2014/main" id="{43040802-633A-4718-A0AC-9E97EC438337}"/>
                  </a:ext>
                </a:extLst>
              </p:cNvPr>
              <p:cNvSpPr>
                <a:spLocks/>
              </p:cNvSpPr>
              <p:nvPr/>
            </p:nvSpPr>
            <p:spPr bwMode="gray">
              <a:xfrm>
                <a:off x="5532" y="2034"/>
                <a:ext cx="7" cy="15"/>
              </a:xfrm>
              <a:custGeom>
                <a:avLst/>
                <a:gdLst>
                  <a:gd name="T0" fmla="*/ 0 w 7"/>
                  <a:gd name="T1" fmla="*/ 11 h 15"/>
                  <a:gd name="T2" fmla="*/ 0 w 7"/>
                  <a:gd name="T3" fmla="*/ 15 h 15"/>
                  <a:gd name="T4" fmla="*/ 3 w 7"/>
                  <a:gd name="T5" fmla="*/ 15 h 15"/>
                  <a:gd name="T6" fmla="*/ 3 w 7"/>
                  <a:gd name="T7" fmla="*/ 11 h 15"/>
                  <a:gd name="T8" fmla="*/ 3 w 7"/>
                  <a:gd name="T9" fmla="*/ 11 h 15"/>
                  <a:gd name="T10" fmla="*/ 7 w 7"/>
                  <a:gd name="T11" fmla="*/ 8 h 15"/>
                  <a:gd name="T12" fmla="*/ 5 w 7"/>
                  <a:gd name="T13" fmla="*/ 6 h 15"/>
                  <a:gd name="T14" fmla="*/ 5 w 7"/>
                  <a:gd name="T15" fmla="*/ 4 h 15"/>
                  <a:gd name="T16" fmla="*/ 5 w 7"/>
                  <a:gd name="T17" fmla="*/ 0 h 15"/>
                  <a:gd name="T18" fmla="*/ 2 w 7"/>
                  <a:gd name="T19" fmla="*/ 4 h 15"/>
                  <a:gd name="T20" fmla="*/ 3 w 7"/>
                  <a:gd name="T21" fmla="*/ 6 h 15"/>
                  <a:gd name="T22" fmla="*/ 2 w 7"/>
                  <a:gd name="T23" fmla="*/ 6 h 15"/>
                  <a:gd name="T24" fmla="*/ 3 w 7"/>
                  <a:gd name="T25" fmla="*/ 11 h 15"/>
                  <a:gd name="T26" fmla="*/ 2 w 7"/>
                  <a:gd name="T27" fmla="*/ 10 h 15"/>
                  <a:gd name="T28" fmla="*/ 0 w 7"/>
                  <a:gd name="T29"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15">
                    <a:moveTo>
                      <a:pt x="0" y="11"/>
                    </a:moveTo>
                    <a:lnTo>
                      <a:pt x="0" y="15"/>
                    </a:lnTo>
                    <a:lnTo>
                      <a:pt x="3" y="15"/>
                    </a:lnTo>
                    <a:lnTo>
                      <a:pt x="3" y="11"/>
                    </a:lnTo>
                    <a:lnTo>
                      <a:pt x="3" y="11"/>
                    </a:lnTo>
                    <a:lnTo>
                      <a:pt x="7" y="8"/>
                    </a:lnTo>
                    <a:lnTo>
                      <a:pt x="5" y="6"/>
                    </a:lnTo>
                    <a:lnTo>
                      <a:pt x="5" y="4"/>
                    </a:lnTo>
                    <a:lnTo>
                      <a:pt x="5" y="0"/>
                    </a:lnTo>
                    <a:lnTo>
                      <a:pt x="2" y="4"/>
                    </a:lnTo>
                    <a:lnTo>
                      <a:pt x="3" y="6"/>
                    </a:lnTo>
                    <a:lnTo>
                      <a:pt x="2" y="6"/>
                    </a:lnTo>
                    <a:lnTo>
                      <a:pt x="3" y="11"/>
                    </a:lnTo>
                    <a:lnTo>
                      <a:pt x="2" y="10"/>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05" name="Freeform 6103">
                <a:extLst>
                  <a:ext uri="{FF2B5EF4-FFF2-40B4-BE49-F238E27FC236}">
                    <a16:creationId xmlns:a16="http://schemas.microsoft.com/office/drawing/2014/main" id="{6F750B81-A07D-4C73-A631-C8D4A1A32743}"/>
                  </a:ext>
                </a:extLst>
              </p:cNvPr>
              <p:cNvSpPr>
                <a:spLocks/>
              </p:cNvSpPr>
              <p:nvPr/>
            </p:nvSpPr>
            <p:spPr bwMode="gray">
              <a:xfrm>
                <a:off x="5539" y="1990"/>
                <a:ext cx="9" cy="14"/>
              </a:xfrm>
              <a:custGeom>
                <a:avLst/>
                <a:gdLst>
                  <a:gd name="T0" fmla="*/ 4 w 5"/>
                  <a:gd name="T1" fmla="*/ 4 h 8"/>
                  <a:gd name="T2" fmla="*/ 3 w 5"/>
                  <a:gd name="T3" fmla="*/ 2 h 8"/>
                  <a:gd name="T4" fmla="*/ 3 w 5"/>
                  <a:gd name="T5" fmla="*/ 1 h 8"/>
                  <a:gd name="T6" fmla="*/ 1 w 5"/>
                  <a:gd name="T7" fmla="*/ 0 h 8"/>
                  <a:gd name="T8" fmla="*/ 1 w 5"/>
                  <a:gd name="T9" fmla="*/ 2 h 8"/>
                  <a:gd name="T10" fmla="*/ 0 w 5"/>
                  <a:gd name="T11" fmla="*/ 4 h 8"/>
                  <a:gd name="T12" fmla="*/ 2 w 5"/>
                  <a:gd name="T13" fmla="*/ 5 h 8"/>
                  <a:gd name="T14" fmla="*/ 2 w 5"/>
                  <a:gd name="T15" fmla="*/ 5 h 8"/>
                  <a:gd name="T16" fmla="*/ 1 w 5"/>
                  <a:gd name="T17" fmla="*/ 6 h 8"/>
                  <a:gd name="T18" fmla="*/ 1 w 5"/>
                  <a:gd name="T19" fmla="*/ 7 h 8"/>
                  <a:gd name="T20" fmla="*/ 2 w 5"/>
                  <a:gd name="T21" fmla="*/ 8 h 8"/>
                  <a:gd name="T22" fmla="*/ 4 w 5"/>
                  <a:gd name="T23" fmla="*/ 8 h 8"/>
                  <a:gd name="T24" fmla="*/ 4 w 5"/>
                  <a:gd name="T25" fmla="*/ 7 h 8"/>
                  <a:gd name="T26" fmla="*/ 5 w 5"/>
                  <a:gd name="T27" fmla="*/ 8 h 8"/>
                  <a:gd name="T28" fmla="*/ 3 w 5"/>
                  <a:gd name="T29" fmla="*/ 6 h 8"/>
                  <a:gd name="T30" fmla="*/ 3 w 5"/>
                  <a:gd name="T31" fmla="*/ 6 h 8"/>
                  <a:gd name="T32" fmla="*/ 3 w 5"/>
                  <a:gd name="T33" fmla="*/ 6 h 8"/>
                  <a:gd name="T34" fmla="*/ 3 w 5"/>
                  <a:gd name="T35" fmla="*/ 5 h 8"/>
                  <a:gd name="T36" fmla="*/ 3 w 5"/>
                  <a:gd name="T37" fmla="*/ 4 h 8"/>
                  <a:gd name="T38" fmla="*/ 4 w 5"/>
                  <a:gd name="T3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8">
                    <a:moveTo>
                      <a:pt x="4" y="4"/>
                    </a:moveTo>
                    <a:cubicBezTo>
                      <a:pt x="3" y="2"/>
                      <a:pt x="3" y="2"/>
                      <a:pt x="3" y="2"/>
                    </a:cubicBezTo>
                    <a:cubicBezTo>
                      <a:pt x="3" y="1"/>
                      <a:pt x="3" y="1"/>
                      <a:pt x="3" y="1"/>
                    </a:cubicBezTo>
                    <a:cubicBezTo>
                      <a:pt x="1" y="0"/>
                      <a:pt x="1" y="0"/>
                      <a:pt x="1" y="0"/>
                    </a:cubicBezTo>
                    <a:cubicBezTo>
                      <a:pt x="1" y="2"/>
                      <a:pt x="1" y="2"/>
                      <a:pt x="1" y="2"/>
                    </a:cubicBezTo>
                    <a:cubicBezTo>
                      <a:pt x="0" y="4"/>
                      <a:pt x="0" y="4"/>
                      <a:pt x="0" y="4"/>
                    </a:cubicBezTo>
                    <a:cubicBezTo>
                      <a:pt x="2" y="5"/>
                      <a:pt x="2" y="5"/>
                      <a:pt x="2" y="5"/>
                    </a:cubicBezTo>
                    <a:cubicBezTo>
                      <a:pt x="2" y="5"/>
                      <a:pt x="2" y="5"/>
                      <a:pt x="2" y="5"/>
                    </a:cubicBezTo>
                    <a:cubicBezTo>
                      <a:pt x="1" y="6"/>
                      <a:pt x="1" y="6"/>
                      <a:pt x="1" y="6"/>
                    </a:cubicBezTo>
                    <a:cubicBezTo>
                      <a:pt x="1" y="7"/>
                      <a:pt x="1" y="7"/>
                      <a:pt x="1" y="7"/>
                    </a:cubicBezTo>
                    <a:cubicBezTo>
                      <a:pt x="2" y="8"/>
                      <a:pt x="2" y="8"/>
                      <a:pt x="2" y="8"/>
                    </a:cubicBezTo>
                    <a:cubicBezTo>
                      <a:pt x="4" y="8"/>
                      <a:pt x="4" y="8"/>
                      <a:pt x="4" y="8"/>
                    </a:cubicBezTo>
                    <a:cubicBezTo>
                      <a:pt x="4" y="7"/>
                      <a:pt x="4" y="7"/>
                      <a:pt x="4" y="7"/>
                    </a:cubicBezTo>
                    <a:cubicBezTo>
                      <a:pt x="5" y="8"/>
                      <a:pt x="5" y="8"/>
                      <a:pt x="5" y="8"/>
                    </a:cubicBezTo>
                    <a:cubicBezTo>
                      <a:pt x="3" y="6"/>
                      <a:pt x="3" y="6"/>
                      <a:pt x="3" y="6"/>
                    </a:cubicBezTo>
                    <a:cubicBezTo>
                      <a:pt x="3" y="6"/>
                      <a:pt x="3" y="6"/>
                      <a:pt x="3" y="6"/>
                    </a:cubicBezTo>
                    <a:cubicBezTo>
                      <a:pt x="3" y="6"/>
                      <a:pt x="3" y="6"/>
                      <a:pt x="3" y="6"/>
                    </a:cubicBezTo>
                    <a:cubicBezTo>
                      <a:pt x="3" y="5"/>
                      <a:pt x="3" y="5"/>
                      <a:pt x="3" y="5"/>
                    </a:cubicBezTo>
                    <a:cubicBezTo>
                      <a:pt x="3" y="5"/>
                      <a:pt x="3" y="4"/>
                      <a:pt x="3" y="4"/>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06" name="Freeform 6104">
                <a:extLst>
                  <a:ext uri="{FF2B5EF4-FFF2-40B4-BE49-F238E27FC236}">
                    <a16:creationId xmlns:a16="http://schemas.microsoft.com/office/drawing/2014/main" id="{B852688B-9C2D-40D7-90AC-561D039F5B85}"/>
                  </a:ext>
                </a:extLst>
              </p:cNvPr>
              <p:cNvSpPr>
                <a:spLocks/>
              </p:cNvSpPr>
              <p:nvPr/>
            </p:nvSpPr>
            <p:spPr bwMode="gray">
              <a:xfrm>
                <a:off x="5539" y="2006"/>
                <a:ext cx="6" cy="10"/>
              </a:xfrm>
              <a:custGeom>
                <a:avLst/>
                <a:gdLst>
                  <a:gd name="T0" fmla="*/ 2 w 6"/>
                  <a:gd name="T1" fmla="*/ 4 h 10"/>
                  <a:gd name="T2" fmla="*/ 0 w 6"/>
                  <a:gd name="T3" fmla="*/ 10 h 10"/>
                  <a:gd name="T4" fmla="*/ 4 w 6"/>
                  <a:gd name="T5" fmla="*/ 8 h 10"/>
                  <a:gd name="T6" fmla="*/ 4 w 6"/>
                  <a:gd name="T7" fmla="*/ 6 h 10"/>
                  <a:gd name="T8" fmla="*/ 6 w 6"/>
                  <a:gd name="T9" fmla="*/ 2 h 10"/>
                  <a:gd name="T10" fmla="*/ 2 w 6"/>
                  <a:gd name="T11" fmla="*/ 0 h 10"/>
                  <a:gd name="T12" fmla="*/ 2 w 6"/>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6" h="10">
                    <a:moveTo>
                      <a:pt x="2" y="4"/>
                    </a:moveTo>
                    <a:lnTo>
                      <a:pt x="0" y="10"/>
                    </a:lnTo>
                    <a:lnTo>
                      <a:pt x="4" y="8"/>
                    </a:lnTo>
                    <a:lnTo>
                      <a:pt x="4" y="6"/>
                    </a:lnTo>
                    <a:lnTo>
                      <a:pt x="6" y="2"/>
                    </a:lnTo>
                    <a:lnTo>
                      <a:pt x="2" y="0"/>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07" name="Freeform 6105">
                <a:extLst>
                  <a:ext uri="{FF2B5EF4-FFF2-40B4-BE49-F238E27FC236}">
                    <a16:creationId xmlns:a16="http://schemas.microsoft.com/office/drawing/2014/main" id="{E3E4BBEB-A388-4367-9903-FB91A7DAA9E8}"/>
                  </a:ext>
                </a:extLst>
              </p:cNvPr>
              <p:cNvSpPr>
                <a:spLocks/>
              </p:cNvSpPr>
              <p:nvPr/>
            </p:nvSpPr>
            <p:spPr bwMode="gray">
              <a:xfrm>
                <a:off x="5619" y="1818"/>
                <a:ext cx="24" cy="19"/>
              </a:xfrm>
              <a:custGeom>
                <a:avLst/>
                <a:gdLst>
                  <a:gd name="T0" fmla="*/ 9 w 24"/>
                  <a:gd name="T1" fmla="*/ 13 h 19"/>
                  <a:gd name="T2" fmla="*/ 11 w 24"/>
                  <a:gd name="T3" fmla="*/ 13 h 19"/>
                  <a:gd name="T4" fmla="*/ 13 w 24"/>
                  <a:gd name="T5" fmla="*/ 15 h 19"/>
                  <a:gd name="T6" fmla="*/ 15 w 24"/>
                  <a:gd name="T7" fmla="*/ 17 h 19"/>
                  <a:gd name="T8" fmla="*/ 17 w 24"/>
                  <a:gd name="T9" fmla="*/ 15 h 19"/>
                  <a:gd name="T10" fmla="*/ 19 w 24"/>
                  <a:gd name="T11" fmla="*/ 19 h 19"/>
                  <a:gd name="T12" fmla="*/ 23 w 24"/>
                  <a:gd name="T13" fmla="*/ 19 h 19"/>
                  <a:gd name="T14" fmla="*/ 24 w 24"/>
                  <a:gd name="T15" fmla="*/ 17 h 19"/>
                  <a:gd name="T16" fmla="*/ 23 w 24"/>
                  <a:gd name="T17" fmla="*/ 13 h 19"/>
                  <a:gd name="T18" fmla="*/ 19 w 24"/>
                  <a:gd name="T19" fmla="*/ 11 h 19"/>
                  <a:gd name="T20" fmla="*/ 15 w 24"/>
                  <a:gd name="T21" fmla="*/ 9 h 19"/>
                  <a:gd name="T22" fmla="*/ 15 w 24"/>
                  <a:gd name="T23" fmla="*/ 6 h 19"/>
                  <a:gd name="T24" fmla="*/ 11 w 24"/>
                  <a:gd name="T25" fmla="*/ 6 h 19"/>
                  <a:gd name="T26" fmla="*/ 9 w 24"/>
                  <a:gd name="T27" fmla="*/ 2 h 19"/>
                  <a:gd name="T28" fmla="*/ 13 w 24"/>
                  <a:gd name="T29" fmla="*/ 0 h 19"/>
                  <a:gd name="T30" fmla="*/ 8 w 24"/>
                  <a:gd name="T31" fmla="*/ 0 h 19"/>
                  <a:gd name="T32" fmla="*/ 6 w 24"/>
                  <a:gd name="T33" fmla="*/ 0 h 19"/>
                  <a:gd name="T34" fmla="*/ 4 w 24"/>
                  <a:gd name="T35" fmla="*/ 0 h 19"/>
                  <a:gd name="T36" fmla="*/ 0 w 24"/>
                  <a:gd name="T37" fmla="*/ 4 h 19"/>
                  <a:gd name="T38" fmla="*/ 0 w 24"/>
                  <a:gd name="T39" fmla="*/ 6 h 19"/>
                  <a:gd name="T40" fmla="*/ 4 w 24"/>
                  <a:gd name="T41" fmla="*/ 7 h 19"/>
                  <a:gd name="T42" fmla="*/ 6 w 24"/>
                  <a:gd name="T43" fmla="*/ 7 h 19"/>
                  <a:gd name="T44" fmla="*/ 6 w 24"/>
                  <a:gd name="T45" fmla="*/ 7 h 19"/>
                  <a:gd name="T46" fmla="*/ 6 w 24"/>
                  <a:gd name="T47" fmla="*/ 9 h 19"/>
                  <a:gd name="T48" fmla="*/ 9 w 24"/>
                  <a:gd name="T49"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9">
                    <a:moveTo>
                      <a:pt x="9" y="13"/>
                    </a:moveTo>
                    <a:lnTo>
                      <a:pt x="11" y="13"/>
                    </a:lnTo>
                    <a:lnTo>
                      <a:pt x="13" y="15"/>
                    </a:lnTo>
                    <a:lnTo>
                      <a:pt x="15" y="17"/>
                    </a:lnTo>
                    <a:lnTo>
                      <a:pt x="17" y="15"/>
                    </a:lnTo>
                    <a:lnTo>
                      <a:pt x="19" y="19"/>
                    </a:lnTo>
                    <a:lnTo>
                      <a:pt x="23" y="19"/>
                    </a:lnTo>
                    <a:lnTo>
                      <a:pt x="24" y="17"/>
                    </a:lnTo>
                    <a:lnTo>
                      <a:pt x="23" y="13"/>
                    </a:lnTo>
                    <a:lnTo>
                      <a:pt x="19" y="11"/>
                    </a:lnTo>
                    <a:lnTo>
                      <a:pt x="15" y="9"/>
                    </a:lnTo>
                    <a:lnTo>
                      <a:pt x="15" y="6"/>
                    </a:lnTo>
                    <a:lnTo>
                      <a:pt x="11" y="6"/>
                    </a:lnTo>
                    <a:lnTo>
                      <a:pt x="9" y="2"/>
                    </a:lnTo>
                    <a:lnTo>
                      <a:pt x="13" y="0"/>
                    </a:lnTo>
                    <a:lnTo>
                      <a:pt x="8" y="0"/>
                    </a:lnTo>
                    <a:lnTo>
                      <a:pt x="6" y="0"/>
                    </a:lnTo>
                    <a:lnTo>
                      <a:pt x="4" y="0"/>
                    </a:lnTo>
                    <a:lnTo>
                      <a:pt x="0" y="4"/>
                    </a:lnTo>
                    <a:lnTo>
                      <a:pt x="0" y="6"/>
                    </a:lnTo>
                    <a:lnTo>
                      <a:pt x="4" y="7"/>
                    </a:lnTo>
                    <a:lnTo>
                      <a:pt x="6" y="7"/>
                    </a:lnTo>
                    <a:lnTo>
                      <a:pt x="6" y="7"/>
                    </a:lnTo>
                    <a:lnTo>
                      <a:pt x="6" y="9"/>
                    </a:lnTo>
                    <a:lnTo>
                      <a:pt x="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08" name="Freeform 6106">
                <a:extLst>
                  <a:ext uri="{FF2B5EF4-FFF2-40B4-BE49-F238E27FC236}">
                    <a16:creationId xmlns:a16="http://schemas.microsoft.com/office/drawing/2014/main" id="{36CF365D-9344-4832-8B9F-8EC7C333601D}"/>
                  </a:ext>
                </a:extLst>
              </p:cNvPr>
              <p:cNvSpPr>
                <a:spLocks/>
              </p:cNvSpPr>
              <p:nvPr/>
            </p:nvSpPr>
            <p:spPr bwMode="gray">
              <a:xfrm>
                <a:off x="4454" y="1376"/>
                <a:ext cx="9" cy="6"/>
              </a:xfrm>
              <a:custGeom>
                <a:avLst/>
                <a:gdLst>
                  <a:gd name="T0" fmla="*/ 3 w 9"/>
                  <a:gd name="T1" fmla="*/ 2 h 6"/>
                  <a:gd name="T2" fmla="*/ 0 w 9"/>
                  <a:gd name="T3" fmla="*/ 4 h 6"/>
                  <a:gd name="T4" fmla="*/ 2 w 9"/>
                  <a:gd name="T5" fmla="*/ 6 h 6"/>
                  <a:gd name="T6" fmla="*/ 5 w 9"/>
                  <a:gd name="T7" fmla="*/ 6 h 6"/>
                  <a:gd name="T8" fmla="*/ 9 w 9"/>
                  <a:gd name="T9" fmla="*/ 4 h 6"/>
                  <a:gd name="T10" fmla="*/ 9 w 9"/>
                  <a:gd name="T11" fmla="*/ 2 h 6"/>
                  <a:gd name="T12" fmla="*/ 5 w 9"/>
                  <a:gd name="T13" fmla="*/ 0 h 6"/>
                  <a:gd name="T14" fmla="*/ 3 w 9"/>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3" y="2"/>
                    </a:moveTo>
                    <a:lnTo>
                      <a:pt x="0" y="4"/>
                    </a:lnTo>
                    <a:lnTo>
                      <a:pt x="2" y="6"/>
                    </a:lnTo>
                    <a:lnTo>
                      <a:pt x="5" y="6"/>
                    </a:lnTo>
                    <a:lnTo>
                      <a:pt x="9" y="4"/>
                    </a:lnTo>
                    <a:lnTo>
                      <a:pt x="9" y="2"/>
                    </a:lnTo>
                    <a:lnTo>
                      <a:pt x="5" y="0"/>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09" name="Freeform 6107">
                <a:extLst>
                  <a:ext uri="{FF2B5EF4-FFF2-40B4-BE49-F238E27FC236}">
                    <a16:creationId xmlns:a16="http://schemas.microsoft.com/office/drawing/2014/main" id="{F54264C5-2A64-49CF-8F3C-3922223FF48E}"/>
                  </a:ext>
                </a:extLst>
              </p:cNvPr>
              <p:cNvSpPr>
                <a:spLocks/>
              </p:cNvSpPr>
              <p:nvPr/>
            </p:nvSpPr>
            <p:spPr bwMode="gray">
              <a:xfrm>
                <a:off x="5647" y="1827"/>
                <a:ext cx="21" cy="12"/>
              </a:xfrm>
              <a:custGeom>
                <a:avLst/>
                <a:gdLst>
                  <a:gd name="T0" fmla="*/ 13 w 21"/>
                  <a:gd name="T1" fmla="*/ 10 h 12"/>
                  <a:gd name="T2" fmla="*/ 15 w 21"/>
                  <a:gd name="T3" fmla="*/ 12 h 12"/>
                  <a:gd name="T4" fmla="*/ 21 w 21"/>
                  <a:gd name="T5" fmla="*/ 10 h 12"/>
                  <a:gd name="T6" fmla="*/ 19 w 21"/>
                  <a:gd name="T7" fmla="*/ 8 h 12"/>
                  <a:gd name="T8" fmla="*/ 13 w 21"/>
                  <a:gd name="T9" fmla="*/ 6 h 12"/>
                  <a:gd name="T10" fmla="*/ 11 w 21"/>
                  <a:gd name="T11" fmla="*/ 4 h 12"/>
                  <a:gd name="T12" fmla="*/ 9 w 21"/>
                  <a:gd name="T13" fmla="*/ 4 h 12"/>
                  <a:gd name="T14" fmla="*/ 8 w 21"/>
                  <a:gd name="T15" fmla="*/ 2 h 12"/>
                  <a:gd name="T16" fmla="*/ 4 w 21"/>
                  <a:gd name="T17" fmla="*/ 0 h 12"/>
                  <a:gd name="T18" fmla="*/ 0 w 21"/>
                  <a:gd name="T19" fmla="*/ 2 h 12"/>
                  <a:gd name="T20" fmla="*/ 4 w 21"/>
                  <a:gd name="T21" fmla="*/ 6 h 12"/>
                  <a:gd name="T22" fmla="*/ 6 w 21"/>
                  <a:gd name="T23" fmla="*/ 6 h 12"/>
                  <a:gd name="T24" fmla="*/ 9 w 21"/>
                  <a:gd name="T25" fmla="*/ 8 h 12"/>
                  <a:gd name="T26" fmla="*/ 13 w 21"/>
                  <a:gd name="T2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2">
                    <a:moveTo>
                      <a:pt x="13" y="10"/>
                    </a:moveTo>
                    <a:lnTo>
                      <a:pt x="15" y="12"/>
                    </a:lnTo>
                    <a:lnTo>
                      <a:pt x="21" y="10"/>
                    </a:lnTo>
                    <a:lnTo>
                      <a:pt x="19" y="8"/>
                    </a:lnTo>
                    <a:lnTo>
                      <a:pt x="13" y="6"/>
                    </a:lnTo>
                    <a:lnTo>
                      <a:pt x="11" y="4"/>
                    </a:lnTo>
                    <a:lnTo>
                      <a:pt x="9" y="4"/>
                    </a:lnTo>
                    <a:lnTo>
                      <a:pt x="8" y="2"/>
                    </a:lnTo>
                    <a:lnTo>
                      <a:pt x="4" y="0"/>
                    </a:lnTo>
                    <a:lnTo>
                      <a:pt x="0" y="2"/>
                    </a:lnTo>
                    <a:lnTo>
                      <a:pt x="4" y="6"/>
                    </a:lnTo>
                    <a:lnTo>
                      <a:pt x="6" y="6"/>
                    </a:lnTo>
                    <a:lnTo>
                      <a:pt x="9" y="8"/>
                    </a:lnTo>
                    <a:lnTo>
                      <a:pt x="1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10" name="Freeform 6108">
                <a:extLst>
                  <a:ext uri="{FF2B5EF4-FFF2-40B4-BE49-F238E27FC236}">
                    <a16:creationId xmlns:a16="http://schemas.microsoft.com/office/drawing/2014/main" id="{CAF50DBB-A103-484A-AEE3-DD763B8819F4}"/>
                  </a:ext>
                </a:extLst>
              </p:cNvPr>
              <p:cNvSpPr>
                <a:spLocks/>
              </p:cNvSpPr>
              <p:nvPr/>
            </p:nvSpPr>
            <p:spPr bwMode="gray">
              <a:xfrm>
                <a:off x="4476" y="1365"/>
                <a:ext cx="11" cy="11"/>
              </a:xfrm>
              <a:custGeom>
                <a:avLst/>
                <a:gdLst>
                  <a:gd name="T0" fmla="*/ 6 w 11"/>
                  <a:gd name="T1" fmla="*/ 7 h 11"/>
                  <a:gd name="T2" fmla="*/ 6 w 11"/>
                  <a:gd name="T3" fmla="*/ 11 h 11"/>
                  <a:gd name="T4" fmla="*/ 8 w 11"/>
                  <a:gd name="T5" fmla="*/ 11 h 11"/>
                  <a:gd name="T6" fmla="*/ 11 w 11"/>
                  <a:gd name="T7" fmla="*/ 9 h 11"/>
                  <a:gd name="T8" fmla="*/ 11 w 11"/>
                  <a:gd name="T9" fmla="*/ 7 h 11"/>
                  <a:gd name="T10" fmla="*/ 9 w 11"/>
                  <a:gd name="T11" fmla="*/ 6 h 11"/>
                  <a:gd name="T12" fmla="*/ 8 w 11"/>
                  <a:gd name="T13" fmla="*/ 4 h 11"/>
                  <a:gd name="T14" fmla="*/ 8 w 11"/>
                  <a:gd name="T15" fmla="*/ 4 h 11"/>
                  <a:gd name="T16" fmla="*/ 9 w 11"/>
                  <a:gd name="T17" fmla="*/ 0 h 11"/>
                  <a:gd name="T18" fmla="*/ 6 w 11"/>
                  <a:gd name="T19" fmla="*/ 0 h 11"/>
                  <a:gd name="T20" fmla="*/ 2 w 11"/>
                  <a:gd name="T21" fmla="*/ 0 h 11"/>
                  <a:gd name="T22" fmla="*/ 0 w 11"/>
                  <a:gd name="T23" fmla="*/ 4 h 11"/>
                  <a:gd name="T24" fmla="*/ 2 w 11"/>
                  <a:gd name="T25" fmla="*/ 4 h 11"/>
                  <a:gd name="T26" fmla="*/ 4 w 11"/>
                  <a:gd name="T27" fmla="*/ 4 h 11"/>
                  <a:gd name="T28" fmla="*/ 4 w 11"/>
                  <a:gd name="T29" fmla="*/ 6 h 11"/>
                  <a:gd name="T30" fmla="*/ 6 w 11"/>
                  <a:gd name="T3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1">
                    <a:moveTo>
                      <a:pt x="6" y="7"/>
                    </a:moveTo>
                    <a:lnTo>
                      <a:pt x="6" y="11"/>
                    </a:lnTo>
                    <a:lnTo>
                      <a:pt x="8" y="11"/>
                    </a:lnTo>
                    <a:lnTo>
                      <a:pt x="11" y="9"/>
                    </a:lnTo>
                    <a:lnTo>
                      <a:pt x="11" y="7"/>
                    </a:lnTo>
                    <a:lnTo>
                      <a:pt x="9" y="6"/>
                    </a:lnTo>
                    <a:lnTo>
                      <a:pt x="8" y="4"/>
                    </a:lnTo>
                    <a:lnTo>
                      <a:pt x="8" y="4"/>
                    </a:lnTo>
                    <a:lnTo>
                      <a:pt x="9" y="0"/>
                    </a:lnTo>
                    <a:lnTo>
                      <a:pt x="6" y="0"/>
                    </a:lnTo>
                    <a:lnTo>
                      <a:pt x="2" y="0"/>
                    </a:lnTo>
                    <a:lnTo>
                      <a:pt x="0" y="4"/>
                    </a:lnTo>
                    <a:lnTo>
                      <a:pt x="2" y="4"/>
                    </a:lnTo>
                    <a:lnTo>
                      <a:pt x="4" y="4"/>
                    </a:lnTo>
                    <a:lnTo>
                      <a:pt x="4" y="6"/>
                    </a:ln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11" name="Freeform 6109">
                <a:extLst>
                  <a:ext uri="{FF2B5EF4-FFF2-40B4-BE49-F238E27FC236}">
                    <a16:creationId xmlns:a16="http://schemas.microsoft.com/office/drawing/2014/main" id="{68F64F64-5E8E-49EA-83C1-34D2FD9ECA63}"/>
                  </a:ext>
                </a:extLst>
              </p:cNvPr>
              <p:cNvSpPr>
                <a:spLocks/>
              </p:cNvSpPr>
              <p:nvPr/>
            </p:nvSpPr>
            <p:spPr bwMode="gray">
              <a:xfrm>
                <a:off x="4450" y="1352"/>
                <a:ext cx="17" cy="17"/>
              </a:xfrm>
              <a:custGeom>
                <a:avLst/>
                <a:gdLst>
                  <a:gd name="T0" fmla="*/ 6 w 17"/>
                  <a:gd name="T1" fmla="*/ 15 h 17"/>
                  <a:gd name="T2" fmla="*/ 7 w 17"/>
                  <a:gd name="T3" fmla="*/ 13 h 17"/>
                  <a:gd name="T4" fmla="*/ 4 w 17"/>
                  <a:gd name="T5" fmla="*/ 17 h 17"/>
                  <a:gd name="T6" fmla="*/ 11 w 17"/>
                  <a:gd name="T7" fmla="*/ 13 h 17"/>
                  <a:gd name="T8" fmla="*/ 15 w 17"/>
                  <a:gd name="T9" fmla="*/ 9 h 17"/>
                  <a:gd name="T10" fmla="*/ 15 w 17"/>
                  <a:gd name="T11" fmla="*/ 7 h 17"/>
                  <a:gd name="T12" fmla="*/ 17 w 17"/>
                  <a:gd name="T13" fmla="*/ 7 h 17"/>
                  <a:gd name="T14" fmla="*/ 17 w 17"/>
                  <a:gd name="T15" fmla="*/ 2 h 17"/>
                  <a:gd name="T16" fmla="*/ 15 w 17"/>
                  <a:gd name="T17" fmla="*/ 0 h 17"/>
                  <a:gd name="T18" fmla="*/ 11 w 17"/>
                  <a:gd name="T19" fmla="*/ 2 h 17"/>
                  <a:gd name="T20" fmla="*/ 11 w 17"/>
                  <a:gd name="T21" fmla="*/ 4 h 17"/>
                  <a:gd name="T22" fmla="*/ 9 w 17"/>
                  <a:gd name="T23" fmla="*/ 6 h 17"/>
                  <a:gd name="T24" fmla="*/ 6 w 17"/>
                  <a:gd name="T25" fmla="*/ 7 h 17"/>
                  <a:gd name="T26" fmla="*/ 2 w 17"/>
                  <a:gd name="T27" fmla="*/ 11 h 17"/>
                  <a:gd name="T28" fmla="*/ 0 w 17"/>
                  <a:gd name="T29" fmla="*/ 15 h 17"/>
                  <a:gd name="T30" fmla="*/ 4 w 17"/>
                  <a:gd name="T31" fmla="*/ 15 h 17"/>
                  <a:gd name="T32" fmla="*/ 6 w 17"/>
                  <a:gd name="T3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6" y="15"/>
                    </a:moveTo>
                    <a:lnTo>
                      <a:pt x="7" y="13"/>
                    </a:lnTo>
                    <a:lnTo>
                      <a:pt x="4" y="17"/>
                    </a:lnTo>
                    <a:lnTo>
                      <a:pt x="11" y="13"/>
                    </a:lnTo>
                    <a:lnTo>
                      <a:pt x="15" y="9"/>
                    </a:lnTo>
                    <a:lnTo>
                      <a:pt x="15" y="7"/>
                    </a:lnTo>
                    <a:lnTo>
                      <a:pt x="17" y="7"/>
                    </a:lnTo>
                    <a:lnTo>
                      <a:pt x="17" y="2"/>
                    </a:lnTo>
                    <a:lnTo>
                      <a:pt x="15" y="0"/>
                    </a:lnTo>
                    <a:lnTo>
                      <a:pt x="11" y="2"/>
                    </a:lnTo>
                    <a:lnTo>
                      <a:pt x="11" y="4"/>
                    </a:lnTo>
                    <a:lnTo>
                      <a:pt x="9" y="6"/>
                    </a:lnTo>
                    <a:lnTo>
                      <a:pt x="6" y="7"/>
                    </a:lnTo>
                    <a:lnTo>
                      <a:pt x="2" y="11"/>
                    </a:lnTo>
                    <a:lnTo>
                      <a:pt x="0" y="15"/>
                    </a:lnTo>
                    <a:lnTo>
                      <a:pt x="4" y="15"/>
                    </a:ln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12" name="Freeform 6110">
                <a:extLst>
                  <a:ext uri="{FF2B5EF4-FFF2-40B4-BE49-F238E27FC236}">
                    <a16:creationId xmlns:a16="http://schemas.microsoft.com/office/drawing/2014/main" id="{061AF753-7753-473B-9E89-7D7A3CACE3E2}"/>
                  </a:ext>
                </a:extLst>
              </p:cNvPr>
              <p:cNvSpPr>
                <a:spLocks/>
              </p:cNvSpPr>
              <p:nvPr/>
            </p:nvSpPr>
            <p:spPr bwMode="gray">
              <a:xfrm>
                <a:off x="4372" y="1233"/>
                <a:ext cx="76" cy="59"/>
              </a:xfrm>
              <a:custGeom>
                <a:avLst/>
                <a:gdLst>
                  <a:gd name="T0" fmla="*/ 9 w 76"/>
                  <a:gd name="T1" fmla="*/ 11 h 59"/>
                  <a:gd name="T2" fmla="*/ 5 w 76"/>
                  <a:gd name="T3" fmla="*/ 13 h 59"/>
                  <a:gd name="T4" fmla="*/ 0 w 76"/>
                  <a:gd name="T5" fmla="*/ 20 h 59"/>
                  <a:gd name="T6" fmla="*/ 4 w 76"/>
                  <a:gd name="T7" fmla="*/ 26 h 59"/>
                  <a:gd name="T8" fmla="*/ 5 w 76"/>
                  <a:gd name="T9" fmla="*/ 26 h 59"/>
                  <a:gd name="T10" fmla="*/ 2 w 76"/>
                  <a:gd name="T11" fmla="*/ 31 h 59"/>
                  <a:gd name="T12" fmla="*/ 4 w 76"/>
                  <a:gd name="T13" fmla="*/ 37 h 59"/>
                  <a:gd name="T14" fmla="*/ 0 w 76"/>
                  <a:gd name="T15" fmla="*/ 43 h 59"/>
                  <a:gd name="T16" fmla="*/ 4 w 76"/>
                  <a:gd name="T17" fmla="*/ 44 h 59"/>
                  <a:gd name="T18" fmla="*/ 5 w 76"/>
                  <a:gd name="T19" fmla="*/ 41 h 59"/>
                  <a:gd name="T20" fmla="*/ 11 w 76"/>
                  <a:gd name="T21" fmla="*/ 44 h 59"/>
                  <a:gd name="T22" fmla="*/ 15 w 76"/>
                  <a:gd name="T23" fmla="*/ 43 h 59"/>
                  <a:gd name="T24" fmla="*/ 17 w 76"/>
                  <a:gd name="T25" fmla="*/ 50 h 59"/>
                  <a:gd name="T26" fmla="*/ 24 w 76"/>
                  <a:gd name="T27" fmla="*/ 54 h 59"/>
                  <a:gd name="T28" fmla="*/ 30 w 76"/>
                  <a:gd name="T29" fmla="*/ 56 h 59"/>
                  <a:gd name="T30" fmla="*/ 35 w 76"/>
                  <a:gd name="T31" fmla="*/ 54 h 59"/>
                  <a:gd name="T32" fmla="*/ 41 w 76"/>
                  <a:gd name="T33" fmla="*/ 56 h 59"/>
                  <a:gd name="T34" fmla="*/ 50 w 76"/>
                  <a:gd name="T35" fmla="*/ 56 h 59"/>
                  <a:gd name="T36" fmla="*/ 56 w 76"/>
                  <a:gd name="T37" fmla="*/ 56 h 59"/>
                  <a:gd name="T38" fmla="*/ 63 w 76"/>
                  <a:gd name="T39" fmla="*/ 59 h 59"/>
                  <a:gd name="T40" fmla="*/ 69 w 76"/>
                  <a:gd name="T41" fmla="*/ 54 h 59"/>
                  <a:gd name="T42" fmla="*/ 76 w 76"/>
                  <a:gd name="T43" fmla="*/ 48 h 59"/>
                  <a:gd name="T44" fmla="*/ 72 w 76"/>
                  <a:gd name="T45" fmla="*/ 41 h 59"/>
                  <a:gd name="T46" fmla="*/ 67 w 76"/>
                  <a:gd name="T47" fmla="*/ 37 h 59"/>
                  <a:gd name="T48" fmla="*/ 61 w 76"/>
                  <a:gd name="T49" fmla="*/ 35 h 59"/>
                  <a:gd name="T50" fmla="*/ 61 w 76"/>
                  <a:gd name="T51" fmla="*/ 33 h 59"/>
                  <a:gd name="T52" fmla="*/ 67 w 76"/>
                  <a:gd name="T53" fmla="*/ 35 h 59"/>
                  <a:gd name="T54" fmla="*/ 63 w 76"/>
                  <a:gd name="T55" fmla="*/ 28 h 59"/>
                  <a:gd name="T56" fmla="*/ 59 w 76"/>
                  <a:gd name="T57" fmla="*/ 20 h 59"/>
                  <a:gd name="T58" fmla="*/ 58 w 76"/>
                  <a:gd name="T59" fmla="*/ 15 h 59"/>
                  <a:gd name="T60" fmla="*/ 56 w 76"/>
                  <a:gd name="T61" fmla="*/ 9 h 59"/>
                  <a:gd name="T62" fmla="*/ 45 w 76"/>
                  <a:gd name="T63" fmla="*/ 2 h 59"/>
                  <a:gd name="T64" fmla="*/ 33 w 76"/>
                  <a:gd name="T65" fmla="*/ 3 h 59"/>
                  <a:gd name="T66" fmla="*/ 33 w 76"/>
                  <a:gd name="T67" fmla="*/ 7 h 59"/>
                  <a:gd name="T68" fmla="*/ 37 w 76"/>
                  <a:gd name="T69" fmla="*/ 13 h 59"/>
                  <a:gd name="T70" fmla="*/ 37 w 76"/>
                  <a:gd name="T71" fmla="*/ 16 h 59"/>
                  <a:gd name="T72" fmla="*/ 35 w 76"/>
                  <a:gd name="T73" fmla="*/ 16 h 59"/>
                  <a:gd name="T74" fmla="*/ 35 w 76"/>
                  <a:gd name="T75" fmla="*/ 11 h 59"/>
                  <a:gd name="T76" fmla="*/ 26 w 76"/>
                  <a:gd name="T77" fmla="*/ 2 h 59"/>
                  <a:gd name="T78" fmla="*/ 18 w 76"/>
                  <a:gd name="T79" fmla="*/ 2 h 59"/>
                  <a:gd name="T80" fmla="*/ 13 w 76"/>
                  <a:gd name="T81"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 h="59">
                    <a:moveTo>
                      <a:pt x="9" y="9"/>
                    </a:moveTo>
                    <a:lnTo>
                      <a:pt x="9" y="11"/>
                    </a:lnTo>
                    <a:lnTo>
                      <a:pt x="7" y="13"/>
                    </a:lnTo>
                    <a:lnTo>
                      <a:pt x="5" y="13"/>
                    </a:lnTo>
                    <a:lnTo>
                      <a:pt x="2" y="16"/>
                    </a:lnTo>
                    <a:lnTo>
                      <a:pt x="0" y="20"/>
                    </a:lnTo>
                    <a:lnTo>
                      <a:pt x="0" y="24"/>
                    </a:lnTo>
                    <a:lnTo>
                      <a:pt x="4" y="26"/>
                    </a:lnTo>
                    <a:lnTo>
                      <a:pt x="5" y="26"/>
                    </a:lnTo>
                    <a:lnTo>
                      <a:pt x="5" y="26"/>
                    </a:lnTo>
                    <a:lnTo>
                      <a:pt x="4" y="29"/>
                    </a:lnTo>
                    <a:lnTo>
                      <a:pt x="2" y="31"/>
                    </a:lnTo>
                    <a:lnTo>
                      <a:pt x="4" y="37"/>
                    </a:lnTo>
                    <a:lnTo>
                      <a:pt x="4" y="37"/>
                    </a:lnTo>
                    <a:lnTo>
                      <a:pt x="0" y="39"/>
                    </a:lnTo>
                    <a:lnTo>
                      <a:pt x="0" y="43"/>
                    </a:lnTo>
                    <a:lnTo>
                      <a:pt x="2" y="44"/>
                    </a:lnTo>
                    <a:lnTo>
                      <a:pt x="4" y="44"/>
                    </a:lnTo>
                    <a:lnTo>
                      <a:pt x="7" y="44"/>
                    </a:lnTo>
                    <a:lnTo>
                      <a:pt x="5" y="41"/>
                    </a:lnTo>
                    <a:lnTo>
                      <a:pt x="7" y="43"/>
                    </a:lnTo>
                    <a:lnTo>
                      <a:pt x="11" y="44"/>
                    </a:lnTo>
                    <a:lnTo>
                      <a:pt x="13" y="43"/>
                    </a:lnTo>
                    <a:lnTo>
                      <a:pt x="15" y="43"/>
                    </a:lnTo>
                    <a:lnTo>
                      <a:pt x="15" y="44"/>
                    </a:lnTo>
                    <a:lnTo>
                      <a:pt x="17" y="50"/>
                    </a:lnTo>
                    <a:lnTo>
                      <a:pt x="20" y="54"/>
                    </a:lnTo>
                    <a:lnTo>
                      <a:pt x="24" y="54"/>
                    </a:lnTo>
                    <a:lnTo>
                      <a:pt x="26" y="56"/>
                    </a:lnTo>
                    <a:lnTo>
                      <a:pt x="30" y="56"/>
                    </a:lnTo>
                    <a:lnTo>
                      <a:pt x="33" y="54"/>
                    </a:lnTo>
                    <a:lnTo>
                      <a:pt x="35" y="54"/>
                    </a:lnTo>
                    <a:lnTo>
                      <a:pt x="37" y="54"/>
                    </a:lnTo>
                    <a:lnTo>
                      <a:pt x="41" y="56"/>
                    </a:lnTo>
                    <a:lnTo>
                      <a:pt x="48" y="57"/>
                    </a:lnTo>
                    <a:lnTo>
                      <a:pt x="50" y="56"/>
                    </a:lnTo>
                    <a:lnTo>
                      <a:pt x="54" y="57"/>
                    </a:lnTo>
                    <a:lnTo>
                      <a:pt x="56" y="56"/>
                    </a:lnTo>
                    <a:lnTo>
                      <a:pt x="59" y="59"/>
                    </a:lnTo>
                    <a:lnTo>
                      <a:pt x="63" y="59"/>
                    </a:lnTo>
                    <a:lnTo>
                      <a:pt x="67" y="57"/>
                    </a:lnTo>
                    <a:lnTo>
                      <a:pt x="69" y="54"/>
                    </a:lnTo>
                    <a:lnTo>
                      <a:pt x="72" y="54"/>
                    </a:lnTo>
                    <a:lnTo>
                      <a:pt x="76" y="48"/>
                    </a:lnTo>
                    <a:lnTo>
                      <a:pt x="76" y="46"/>
                    </a:lnTo>
                    <a:lnTo>
                      <a:pt x="72" y="41"/>
                    </a:lnTo>
                    <a:lnTo>
                      <a:pt x="71" y="41"/>
                    </a:lnTo>
                    <a:lnTo>
                      <a:pt x="67" y="37"/>
                    </a:lnTo>
                    <a:lnTo>
                      <a:pt x="63" y="37"/>
                    </a:lnTo>
                    <a:lnTo>
                      <a:pt x="61" y="35"/>
                    </a:lnTo>
                    <a:lnTo>
                      <a:pt x="61" y="33"/>
                    </a:lnTo>
                    <a:lnTo>
                      <a:pt x="61" y="33"/>
                    </a:lnTo>
                    <a:lnTo>
                      <a:pt x="63" y="35"/>
                    </a:lnTo>
                    <a:lnTo>
                      <a:pt x="67" y="35"/>
                    </a:lnTo>
                    <a:lnTo>
                      <a:pt x="67" y="31"/>
                    </a:lnTo>
                    <a:lnTo>
                      <a:pt x="63" y="28"/>
                    </a:lnTo>
                    <a:lnTo>
                      <a:pt x="59" y="24"/>
                    </a:lnTo>
                    <a:lnTo>
                      <a:pt x="59" y="20"/>
                    </a:lnTo>
                    <a:lnTo>
                      <a:pt x="59" y="16"/>
                    </a:lnTo>
                    <a:lnTo>
                      <a:pt x="58" y="15"/>
                    </a:lnTo>
                    <a:lnTo>
                      <a:pt x="58" y="11"/>
                    </a:lnTo>
                    <a:lnTo>
                      <a:pt x="56" y="9"/>
                    </a:lnTo>
                    <a:lnTo>
                      <a:pt x="54" y="9"/>
                    </a:lnTo>
                    <a:lnTo>
                      <a:pt x="45" y="2"/>
                    </a:lnTo>
                    <a:lnTo>
                      <a:pt x="39" y="2"/>
                    </a:lnTo>
                    <a:lnTo>
                      <a:pt x="33" y="3"/>
                    </a:lnTo>
                    <a:lnTo>
                      <a:pt x="33" y="5"/>
                    </a:lnTo>
                    <a:lnTo>
                      <a:pt x="33" y="7"/>
                    </a:lnTo>
                    <a:lnTo>
                      <a:pt x="37" y="11"/>
                    </a:lnTo>
                    <a:lnTo>
                      <a:pt x="37" y="13"/>
                    </a:lnTo>
                    <a:lnTo>
                      <a:pt x="37" y="15"/>
                    </a:lnTo>
                    <a:lnTo>
                      <a:pt x="37" y="16"/>
                    </a:lnTo>
                    <a:lnTo>
                      <a:pt x="35" y="18"/>
                    </a:lnTo>
                    <a:lnTo>
                      <a:pt x="35" y="16"/>
                    </a:lnTo>
                    <a:lnTo>
                      <a:pt x="37" y="13"/>
                    </a:lnTo>
                    <a:lnTo>
                      <a:pt x="35" y="11"/>
                    </a:lnTo>
                    <a:lnTo>
                      <a:pt x="30" y="3"/>
                    </a:lnTo>
                    <a:lnTo>
                      <a:pt x="26" y="2"/>
                    </a:lnTo>
                    <a:lnTo>
                      <a:pt x="20" y="0"/>
                    </a:lnTo>
                    <a:lnTo>
                      <a:pt x="18" y="2"/>
                    </a:lnTo>
                    <a:lnTo>
                      <a:pt x="17" y="5"/>
                    </a:lnTo>
                    <a:lnTo>
                      <a:pt x="13" y="7"/>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13" name="Freeform 6111">
                <a:extLst>
                  <a:ext uri="{FF2B5EF4-FFF2-40B4-BE49-F238E27FC236}">
                    <a16:creationId xmlns:a16="http://schemas.microsoft.com/office/drawing/2014/main" id="{6C11235A-42A5-4C81-B060-752D305CA503}"/>
                  </a:ext>
                </a:extLst>
              </p:cNvPr>
              <p:cNvSpPr>
                <a:spLocks/>
              </p:cNvSpPr>
              <p:nvPr/>
            </p:nvSpPr>
            <p:spPr bwMode="gray">
              <a:xfrm>
                <a:off x="4409" y="1486"/>
                <a:ext cx="9" cy="6"/>
              </a:xfrm>
              <a:custGeom>
                <a:avLst/>
                <a:gdLst>
                  <a:gd name="T0" fmla="*/ 6 w 9"/>
                  <a:gd name="T1" fmla="*/ 6 h 6"/>
                  <a:gd name="T2" fmla="*/ 9 w 9"/>
                  <a:gd name="T3" fmla="*/ 2 h 6"/>
                  <a:gd name="T4" fmla="*/ 4 w 9"/>
                  <a:gd name="T5" fmla="*/ 0 h 6"/>
                  <a:gd name="T6" fmla="*/ 2 w 9"/>
                  <a:gd name="T7" fmla="*/ 0 h 6"/>
                  <a:gd name="T8" fmla="*/ 2 w 9"/>
                  <a:gd name="T9" fmla="*/ 2 h 6"/>
                  <a:gd name="T10" fmla="*/ 0 w 9"/>
                  <a:gd name="T11" fmla="*/ 6 h 6"/>
                  <a:gd name="T12" fmla="*/ 6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6" y="6"/>
                    </a:moveTo>
                    <a:lnTo>
                      <a:pt x="9" y="2"/>
                    </a:lnTo>
                    <a:lnTo>
                      <a:pt x="4" y="0"/>
                    </a:lnTo>
                    <a:lnTo>
                      <a:pt x="2" y="0"/>
                    </a:lnTo>
                    <a:lnTo>
                      <a:pt x="2" y="2"/>
                    </a:lnTo>
                    <a:lnTo>
                      <a:pt x="0" y="6"/>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14" name="Freeform 6112">
                <a:extLst>
                  <a:ext uri="{FF2B5EF4-FFF2-40B4-BE49-F238E27FC236}">
                    <a16:creationId xmlns:a16="http://schemas.microsoft.com/office/drawing/2014/main" id="{7419093E-5743-4607-9656-EF1DCF988C03}"/>
                  </a:ext>
                </a:extLst>
              </p:cNvPr>
              <p:cNvSpPr>
                <a:spLocks/>
              </p:cNvSpPr>
              <p:nvPr/>
            </p:nvSpPr>
            <p:spPr bwMode="gray">
              <a:xfrm>
                <a:off x="4340" y="1481"/>
                <a:ext cx="8" cy="7"/>
              </a:xfrm>
              <a:custGeom>
                <a:avLst/>
                <a:gdLst>
                  <a:gd name="T0" fmla="*/ 2 w 8"/>
                  <a:gd name="T1" fmla="*/ 3 h 7"/>
                  <a:gd name="T2" fmla="*/ 2 w 8"/>
                  <a:gd name="T3" fmla="*/ 7 h 7"/>
                  <a:gd name="T4" fmla="*/ 6 w 8"/>
                  <a:gd name="T5" fmla="*/ 7 h 7"/>
                  <a:gd name="T6" fmla="*/ 8 w 8"/>
                  <a:gd name="T7" fmla="*/ 5 h 7"/>
                  <a:gd name="T8" fmla="*/ 8 w 8"/>
                  <a:gd name="T9" fmla="*/ 3 h 7"/>
                  <a:gd name="T10" fmla="*/ 8 w 8"/>
                  <a:gd name="T11" fmla="*/ 1 h 7"/>
                  <a:gd name="T12" fmla="*/ 4 w 8"/>
                  <a:gd name="T13" fmla="*/ 0 h 7"/>
                  <a:gd name="T14" fmla="*/ 0 w 8"/>
                  <a:gd name="T15" fmla="*/ 0 h 7"/>
                  <a:gd name="T16" fmla="*/ 0 w 8"/>
                  <a:gd name="T17" fmla="*/ 3 h 7"/>
                  <a:gd name="T18" fmla="*/ 2 w 8"/>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2" y="3"/>
                    </a:moveTo>
                    <a:lnTo>
                      <a:pt x="2" y="7"/>
                    </a:lnTo>
                    <a:lnTo>
                      <a:pt x="6" y="7"/>
                    </a:lnTo>
                    <a:lnTo>
                      <a:pt x="8" y="5"/>
                    </a:lnTo>
                    <a:lnTo>
                      <a:pt x="8" y="3"/>
                    </a:lnTo>
                    <a:lnTo>
                      <a:pt x="8" y="1"/>
                    </a:lnTo>
                    <a:lnTo>
                      <a:pt x="4" y="0"/>
                    </a:lnTo>
                    <a:lnTo>
                      <a:pt x="0" y="0"/>
                    </a:lnTo>
                    <a:lnTo>
                      <a:pt x="0"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15" name="Freeform 6113">
                <a:extLst>
                  <a:ext uri="{FF2B5EF4-FFF2-40B4-BE49-F238E27FC236}">
                    <a16:creationId xmlns:a16="http://schemas.microsoft.com/office/drawing/2014/main" id="{378B5039-E57F-4C4A-96BF-430898DB0E47}"/>
                  </a:ext>
                </a:extLst>
              </p:cNvPr>
              <p:cNvSpPr>
                <a:spLocks/>
              </p:cNvSpPr>
              <p:nvPr/>
            </p:nvSpPr>
            <p:spPr bwMode="gray">
              <a:xfrm>
                <a:off x="4342" y="1432"/>
                <a:ext cx="11" cy="8"/>
              </a:xfrm>
              <a:custGeom>
                <a:avLst/>
                <a:gdLst>
                  <a:gd name="T0" fmla="*/ 11 w 11"/>
                  <a:gd name="T1" fmla="*/ 4 h 8"/>
                  <a:gd name="T2" fmla="*/ 6 w 11"/>
                  <a:gd name="T3" fmla="*/ 2 h 8"/>
                  <a:gd name="T4" fmla="*/ 6 w 11"/>
                  <a:gd name="T5" fmla="*/ 2 h 8"/>
                  <a:gd name="T6" fmla="*/ 2 w 11"/>
                  <a:gd name="T7" fmla="*/ 0 h 8"/>
                  <a:gd name="T8" fmla="*/ 0 w 11"/>
                  <a:gd name="T9" fmla="*/ 2 h 8"/>
                  <a:gd name="T10" fmla="*/ 0 w 11"/>
                  <a:gd name="T11" fmla="*/ 6 h 8"/>
                  <a:gd name="T12" fmla="*/ 4 w 11"/>
                  <a:gd name="T13" fmla="*/ 8 h 8"/>
                  <a:gd name="T14" fmla="*/ 8 w 11"/>
                  <a:gd name="T15" fmla="*/ 8 h 8"/>
                  <a:gd name="T16" fmla="*/ 11 w 11"/>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11" y="4"/>
                    </a:moveTo>
                    <a:lnTo>
                      <a:pt x="6" y="2"/>
                    </a:lnTo>
                    <a:lnTo>
                      <a:pt x="6" y="2"/>
                    </a:lnTo>
                    <a:lnTo>
                      <a:pt x="2" y="0"/>
                    </a:lnTo>
                    <a:lnTo>
                      <a:pt x="0" y="2"/>
                    </a:lnTo>
                    <a:lnTo>
                      <a:pt x="0" y="6"/>
                    </a:lnTo>
                    <a:lnTo>
                      <a:pt x="4" y="8"/>
                    </a:lnTo>
                    <a:lnTo>
                      <a:pt x="8" y="8"/>
                    </a:lnTo>
                    <a:lnTo>
                      <a:pt x="1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16" name="Freeform 6114">
                <a:extLst>
                  <a:ext uri="{FF2B5EF4-FFF2-40B4-BE49-F238E27FC236}">
                    <a16:creationId xmlns:a16="http://schemas.microsoft.com/office/drawing/2014/main" id="{44965B39-9345-4C8B-97F3-F6C9E43B6D2F}"/>
                  </a:ext>
                </a:extLst>
              </p:cNvPr>
              <p:cNvSpPr>
                <a:spLocks/>
              </p:cNvSpPr>
              <p:nvPr/>
            </p:nvSpPr>
            <p:spPr bwMode="gray">
              <a:xfrm>
                <a:off x="4385" y="1492"/>
                <a:ext cx="9" cy="5"/>
              </a:xfrm>
              <a:custGeom>
                <a:avLst/>
                <a:gdLst>
                  <a:gd name="T0" fmla="*/ 5 w 9"/>
                  <a:gd name="T1" fmla="*/ 5 h 5"/>
                  <a:gd name="T2" fmla="*/ 9 w 9"/>
                  <a:gd name="T3" fmla="*/ 4 h 5"/>
                  <a:gd name="T4" fmla="*/ 9 w 9"/>
                  <a:gd name="T5" fmla="*/ 0 h 5"/>
                  <a:gd name="T6" fmla="*/ 5 w 9"/>
                  <a:gd name="T7" fmla="*/ 0 h 5"/>
                  <a:gd name="T8" fmla="*/ 4 w 9"/>
                  <a:gd name="T9" fmla="*/ 2 h 5"/>
                  <a:gd name="T10" fmla="*/ 0 w 9"/>
                  <a:gd name="T11" fmla="*/ 2 h 5"/>
                  <a:gd name="T12" fmla="*/ 2 w 9"/>
                  <a:gd name="T13" fmla="*/ 5 h 5"/>
                  <a:gd name="T14" fmla="*/ 5 w 9"/>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5" y="5"/>
                    </a:moveTo>
                    <a:lnTo>
                      <a:pt x="9" y="4"/>
                    </a:lnTo>
                    <a:lnTo>
                      <a:pt x="9" y="0"/>
                    </a:lnTo>
                    <a:lnTo>
                      <a:pt x="5" y="0"/>
                    </a:lnTo>
                    <a:lnTo>
                      <a:pt x="4" y="2"/>
                    </a:lnTo>
                    <a:lnTo>
                      <a:pt x="0" y="2"/>
                    </a:lnTo>
                    <a:lnTo>
                      <a:pt x="2" y="5"/>
                    </a:ln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17" name="Freeform 6115">
                <a:extLst>
                  <a:ext uri="{FF2B5EF4-FFF2-40B4-BE49-F238E27FC236}">
                    <a16:creationId xmlns:a16="http://schemas.microsoft.com/office/drawing/2014/main" id="{9B9DE444-A4EC-4D73-86A5-01701CE26F67}"/>
                  </a:ext>
                </a:extLst>
              </p:cNvPr>
              <p:cNvSpPr>
                <a:spLocks/>
              </p:cNvSpPr>
              <p:nvPr/>
            </p:nvSpPr>
            <p:spPr bwMode="gray">
              <a:xfrm>
                <a:off x="4377" y="1494"/>
                <a:ext cx="10" cy="5"/>
              </a:xfrm>
              <a:custGeom>
                <a:avLst/>
                <a:gdLst>
                  <a:gd name="T0" fmla="*/ 4 w 10"/>
                  <a:gd name="T1" fmla="*/ 0 h 5"/>
                  <a:gd name="T2" fmla="*/ 0 w 10"/>
                  <a:gd name="T3" fmla="*/ 2 h 5"/>
                  <a:gd name="T4" fmla="*/ 2 w 10"/>
                  <a:gd name="T5" fmla="*/ 5 h 5"/>
                  <a:gd name="T6" fmla="*/ 6 w 10"/>
                  <a:gd name="T7" fmla="*/ 5 h 5"/>
                  <a:gd name="T8" fmla="*/ 10 w 10"/>
                  <a:gd name="T9" fmla="*/ 2 h 5"/>
                  <a:gd name="T10" fmla="*/ 8 w 10"/>
                  <a:gd name="T11" fmla="*/ 0 h 5"/>
                  <a:gd name="T12" fmla="*/ 4 w 1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4" y="0"/>
                    </a:moveTo>
                    <a:lnTo>
                      <a:pt x="0" y="2"/>
                    </a:lnTo>
                    <a:lnTo>
                      <a:pt x="2" y="5"/>
                    </a:lnTo>
                    <a:lnTo>
                      <a:pt x="6" y="5"/>
                    </a:lnTo>
                    <a:lnTo>
                      <a:pt x="10" y="2"/>
                    </a:lnTo>
                    <a:lnTo>
                      <a:pt x="8"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18" name="Freeform 6116">
                <a:extLst>
                  <a:ext uri="{FF2B5EF4-FFF2-40B4-BE49-F238E27FC236}">
                    <a16:creationId xmlns:a16="http://schemas.microsoft.com/office/drawing/2014/main" id="{31712F47-941C-49EA-B282-A665695507FA}"/>
                  </a:ext>
                </a:extLst>
              </p:cNvPr>
              <p:cNvSpPr>
                <a:spLocks/>
              </p:cNvSpPr>
              <p:nvPr/>
            </p:nvSpPr>
            <p:spPr bwMode="gray">
              <a:xfrm>
                <a:off x="4351" y="1445"/>
                <a:ext cx="10" cy="19"/>
              </a:xfrm>
              <a:custGeom>
                <a:avLst/>
                <a:gdLst>
                  <a:gd name="T0" fmla="*/ 4 w 10"/>
                  <a:gd name="T1" fmla="*/ 13 h 19"/>
                  <a:gd name="T2" fmla="*/ 6 w 10"/>
                  <a:gd name="T3" fmla="*/ 11 h 19"/>
                  <a:gd name="T4" fmla="*/ 6 w 10"/>
                  <a:gd name="T5" fmla="*/ 15 h 19"/>
                  <a:gd name="T6" fmla="*/ 10 w 10"/>
                  <a:gd name="T7" fmla="*/ 19 h 19"/>
                  <a:gd name="T8" fmla="*/ 10 w 10"/>
                  <a:gd name="T9" fmla="*/ 13 h 19"/>
                  <a:gd name="T10" fmla="*/ 8 w 10"/>
                  <a:gd name="T11" fmla="*/ 9 h 19"/>
                  <a:gd name="T12" fmla="*/ 10 w 10"/>
                  <a:gd name="T13" fmla="*/ 9 h 19"/>
                  <a:gd name="T14" fmla="*/ 10 w 10"/>
                  <a:gd name="T15" fmla="*/ 6 h 19"/>
                  <a:gd name="T16" fmla="*/ 8 w 10"/>
                  <a:gd name="T17" fmla="*/ 4 h 19"/>
                  <a:gd name="T18" fmla="*/ 8 w 10"/>
                  <a:gd name="T19" fmla="*/ 4 h 19"/>
                  <a:gd name="T20" fmla="*/ 8 w 10"/>
                  <a:gd name="T21" fmla="*/ 0 h 19"/>
                  <a:gd name="T22" fmla="*/ 4 w 10"/>
                  <a:gd name="T23" fmla="*/ 2 h 19"/>
                  <a:gd name="T24" fmla="*/ 2 w 10"/>
                  <a:gd name="T25" fmla="*/ 2 h 19"/>
                  <a:gd name="T26" fmla="*/ 0 w 10"/>
                  <a:gd name="T27" fmla="*/ 4 h 19"/>
                  <a:gd name="T28" fmla="*/ 0 w 10"/>
                  <a:gd name="T29" fmla="*/ 2 h 19"/>
                  <a:gd name="T30" fmla="*/ 0 w 10"/>
                  <a:gd name="T31" fmla="*/ 11 h 19"/>
                  <a:gd name="T32" fmla="*/ 4 w 10"/>
                  <a:gd name="T3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19">
                    <a:moveTo>
                      <a:pt x="4" y="13"/>
                    </a:moveTo>
                    <a:lnTo>
                      <a:pt x="6" y="11"/>
                    </a:lnTo>
                    <a:lnTo>
                      <a:pt x="6" y="15"/>
                    </a:lnTo>
                    <a:lnTo>
                      <a:pt x="10" y="19"/>
                    </a:lnTo>
                    <a:lnTo>
                      <a:pt x="10" y="13"/>
                    </a:lnTo>
                    <a:lnTo>
                      <a:pt x="8" y="9"/>
                    </a:lnTo>
                    <a:lnTo>
                      <a:pt x="10" y="9"/>
                    </a:lnTo>
                    <a:lnTo>
                      <a:pt x="10" y="6"/>
                    </a:lnTo>
                    <a:lnTo>
                      <a:pt x="8" y="4"/>
                    </a:lnTo>
                    <a:lnTo>
                      <a:pt x="8" y="4"/>
                    </a:lnTo>
                    <a:lnTo>
                      <a:pt x="8" y="0"/>
                    </a:lnTo>
                    <a:lnTo>
                      <a:pt x="4" y="2"/>
                    </a:lnTo>
                    <a:lnTo>
                      <a:pt x="2" y="2"/>
                    </a:lnTo>
                    <a:lnTo>
                      <a:pt x="0" y="4"/>
                    </a:lnTo>
                    <a:lnTo>
                      <a:pt x="0" y="2"/>
                    </a:lnTo>
                    <a:lnTo>
                      <a:pt x="0" y="11"/>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19" name="Freeform 6117">
                <a:extLst>
                  <a:ext uri="{FF2B5EF4-FFF2-40B4-BE49-F238E27FC236}">
                    <a16:creationId xmlns:a16="http://schemas.microsoft.com/office/drawing/2014/main" id="{230358C4-DDC3-49F4-8828-4876C7EC4354}"/>
                  </a:ext>
                </a:extLst>
              </p:cNvPr>
              <p:cNvSpPr>
                <a:spLocks/>
              </p:cNvSpPr>
              <p:nvPr/>
            </p:nvSpPr>
            <p:spPr bwMode="gray">
              <a:xfrm>
                <a:off x="4340" y="1253"/>
                <a:ext cx="32" cy="23"/>
              </a:xfrm>
              <a:custGeom>
                <a:avLst/>
                <a:gdLst>
                  <a:gd name="T0" fmla="*/ 26 w 32"/>
                  <a:gd name="T1" fmla="*/ 17 h 23"/>
                  <a:gd name="T2" fmla="*/ 28 w 32"/>
                  <a:gd name="T3" fmla="*/ 15 h 23"/>
                  <a:gd name="T4" fmla="*/ 30 w 32"/>
                  <a:gd name="T5" fmla="*/ 11 h 23"/>
                  <a:gd name="T6" fmla="*/ 32 w 32"/>
                  <a:gd name="T7" fmla="*/ 8 h 23"/>
                  <a:gd name="T8" fmla="*/ 30 w 32"/>
                  <a:gd name="T9" fmla="*/ 4 h 23"/>
                  <a:gd name="T10" fmla="*/ 24 w 32"/>
                  <a:gd name="T11" fmla="*/ 2 h 23"/>
                  <a:gd name="T12" fmla="*/ 19 w 32"/>
                  <a:gd name="T13" fmla="*/ 0 h 23"/>
                  <a:gd name="T14" fmla="*/ 15 w 32"/>
                  <a:gd name="T15" fmla="*/ 2 h 23"/>
                  <a:gd name="T16" fmla="*/ 11 w 32"/>
                  <a:gd name="T17" fmla="*/ 2 h 23"/>
                  <a:gd name="T18" fmla="*/ 10 w 32"/>
                  <a:gd name="T19" fmla="*/ 2 h 23"/>
                  <a:gd name="T20" fmla="*/ 8 w 32"/>
                  <a:gd name="T21" fmla="*/ 2 h 23"/>
                  <a:gd name="T22" fmla="*/ 6 w 32"/>
                  <a:gd name="T23" fmla="*/ 4 h 23"/>
                  <a:gd name="T24" fmla="*/ 2 w 32"/>
                  <a:gd name="T25" fmla="*/ 4 h 23"/>
                  <a:gd name="T26" fmla="*/ 0 w 32"/>
                  <a:gd name="T27" fmla="*/ 6 h 23"/>
                  <a:gd name="T28" fmla="*/ 2 w 32"/>
                  <a:gd name="T29" fmla="*/ 8 h 23"/>
                  <a:gd name="T30" fmla="*/ 6 w 32"/>
                  <a:gd name="T31" fmla="*/ 9 h 23"/>
                  <a:gd name="T32" fmla="*/ 6 w 32"/>
                  <a:gd name="T33" fmla="*/ 11 h 23"/>
                  <a:gd name="T34" fmla="*/ 10 w 32"/>
                  <a:gd name="T35" fmla="*/ 13 h 23"/>
                  <a:gd name="T36" fmla="*/ 11 w 32"/>
                  <a:gd name="T37" fmla="*/ 15 h 23"/>
                  <a:gd name="T38" fmla="*/ 15 w 32"/>
                  <a:gd name="T39" fmla="*/ 17 h 23"/>
                  <a:gd name="T40" fmla="*/ 19 w 32"/>
                  <a:gd name="T41" fmla="*/ 17 h 23"/>
                  <a:gd name="T42" fmla="*/ 17 w 32"/>
                  <a:gd name="T43" fmla="*/ 17 h 23"/>
                  <a:gd name="T44" fmla="*/ 13 w 32"/>
                  <a:gd name="T45" fmla="*/ 17 h 23"/>
                  <a:gd name="T46" fmla="*/ 13 w 32"/>
                  <a:gd name="T47" fmla="*/ 19 h 23"/>
                  <a:gd name="T48" fmla="*/ 17 w 32"/>
                  <a:gd name="T49" fmla="*/ 21 h 23"/>
                  <a:gd name="T50" fmla="*/ 21 w 32"/>
                  <a:gd name="T51" fmla="*/ 23 h 23"/>
                  <a:gd name="T52" fmla="*/ 23 w 32"/>
                  <a:gd name="T53" fmla="*/ 19 h 23"/>
                  <a:gd name="T54" fmla="*/ 26 w 32"/>
                  <a:gd name="T55"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23">
                    <a:moveTo>
                      <a:pt x="26" y="17"/>
                    </a:moveTo>
                    <a:lnTo>
                      <a:pt x="28" y="15"/>
                    </a:lnTo>
                    <a:lnTo>
                      <a:pt x="30" y="11"/>
                    </a:lnTo>
                    <a:lnTo>
                      <a:pt x="32" y="8"/>
                    </a:lnTo>
                    <a:lnTo>
                      <a:pt x="30" y="4"/>
                    </a:lnTo>
                    <a:lnTo>
                      <a:pt x="24" y="2"/>
                    </a:lnTo>
                    <a:lnTo>
                      <a:pt x="19" y="0"/>
                    </a:lnTo>
                    <a:lnTo>
                      <a:pt x="15" y="2"/>
                    </a:lnTo>
                    <a:lnTo>
                      <a:pt x="11" y="2"/>
                    </a:lnTo>
                    <a:lnTo>
                      <a:pt x="10" y="2"/>
                    </a:lnTo>
                    <a:lnTo>
                      <a:pt x="8" y="2"/>
                    </a:lnTo>
                    <a:lnTo>
                      <a:pt x="6" y="4"/>
                    </a:lnTo>
                    <a:lnTo>
                      <a:pt x="2" y="4"/>
                    </a:lnTo>
                    <a:lnTo>
                      <a:pt x="0" y="6"/>
                    </a:lnTo>
                    <a:lnTo>
                      <a:pt x="2" y="8"/>
                    </a:lnTo>
                    <a:lnTo>
                      <a:pt x="6" y="9"/>
                    </a:lnTo>
                    <a:lnTo>
                      <a:pt x="6" y="11"/>
                    </a:lnTo>
                    <a:lnTo>
                      <a:pt x="10" y="13"/>
                    </a:lnTo>
                    <a:lnTo>
                      <a:pt x="11" y="15"/>
                    </a:lnTo>
                    <a:lnTo>
                      <a:pt x="15" y="17"/>
                    </a:lnTo>
                    <a:lnTo>
                      <a:pt x="19" y="17"/>
                    </a:lnTo>
                    <a:lnTo>
                      <a:pt x="17" y="17"/>
                    </a:lnTo>
                    <a:lnTo>
                      <a:pt x="13" y="17"/>
                    </a:lnTo>
                    <a:lnTo>
                      <a:pt x="13" y="19"/>
                    </a:lnTo>
                    <a:lnTo>
                      <a:pt x="17" y="21"/>
                    </a:lnTo>
                    <a:lnTo>
                      <a:pt x="21" y="23"/>
                    </a:lnTo>
                    <a:lnTo>
                      <a:pt x="23" y="19"/>
                    </a:lnTo>
                    <a:lnTo>
                      <a:pt x="2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0" name="Freeform 6118">
                <a:extLst>
                  <a:ext uri="{FF2B5EF4-FFF2-40B4-BE49-F238E27FC236}">
                    <a16:creationId xmlns:a16="http://schemas.microsoft.com/office/drawing/2014/main" id="{8B40FE93-8A1D-45D9-B3FD-BB0E7D240258}"/>
                  </a:ext>
                </a:extLst>
              </p:cNvPr>
              <p:cNvSpPr>
                <a:spLocks/>
              </p:cNvSpPr>
              <p:nvPr/>
            </p:nvSpPr>
            <p:spPr bwMode="gray">
              <a:xfrm>
                <a:off x="4350" y="1428"/>
                <a:ext cx="13" cy="8"/>
              </a:xfrm>
              <a:custGeom>
                <a:avLst/>
                <a:gdLst>
                  <a:gd name="T0" fmla="*/ 3 w 7"/>
                  <a:gd name="T1" fmla="*/ 0 h 4"/>
                  <a:gd name="T2" fmla="*/ 1 w 7"/>
                  <a:gd name="T3" fmla="*/ 1 h 4"/>
                  <a:gd name="T4" fmla="*/ 0 w 7"/>
                  <a:gd name="T5" fmla="*/ 3 h 4"/>
                  <a:gd name="T6" fmla="*/ 0 w 7"/>
                  <a:gd name="T7" fmla="*/ 3 h 4"/>
                  <a:gd name="T8" fmla="*/ 1 w 7"/>
                  <a:gd name="T9" fmla="*/ 4 h 4"/>
                  <a:gd name="T10" fmla="*/ 2 w 7"/>
                  <a:gd name="T11" fmla="*/ 4 h 4"/>
                  <a:gd name="T12" fmla="*/ 3 w 7"/>
                  <a:gd name="T13" fmla="*/ 4 h 4"/>
                  <a:gd name="T14" fmla="*/ 5 w 7"/>
                  <a:gd name="T15" fmla="*/ 4 h 4"/>
                  <a:gd name="T16" fmla="*/ 6 w 7"/>
                  <a:gd name="T17" fmla="*/ 3 h 4"/>
                  <a:gd name="T18" fmla="*/ 7 w 7"/>
                  <a:gd name="T19" fmla="*/ 2 h 4"/>
                  <a:gd name="T20" fmla="*/ 4 w 7"/>
                  <a:gd name="T21" fmla="*/ 1 h 4"/>
                  <a:gd name="T22" fmla="*/ 3 w 7"/>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4">
                    <a:moveTo>
                      <a:pt x="3" y="0"/>
                    </a:moveTo>
                    <a:cubicBezTo>
                      <a:pt x="1" y="1"/>
                      <a:pt x="1" y="1"/>
                      <a:pt x="1" y="1"/>
                    </a:cubicBezTo>
                    <a:cubicBezTo>
                      <a:pt x="0" y="3"/>
                      <a:pt x="0" y="3"/>
                      <a:pt x="0" y="3"/>
                    </a:cubicBezTo>
                    <a:cubicBezTo>
                      <a:pt x="0" y="3"/>
                      <a:pt x="0" y="3"/>
                      <a:pt x="0" y="3"/>
                    </a:cubicBezTo>
                    <a:cubicBezTo>
                      <a:pt x="0" y="3"/>
                      <a:pt x="1" y="3"/>
                      <a:pt x="1" y="4"/>
                    </a:cubicBezTo>
                    <a:cubicBezTo>
                      <a:pt x="2" y="4"/>
                      <a:pt x="2" y="4"/>
                      <a:pt x="2" y="4"/>
                    </a:cubicBezTo>
                    <a:cubicBezTo>
                      <a:pt x="3" y="4"/>
                      <a:pt x="3" y="4"/>
                      <a:pt x="3" y="4"/>
                    </a:cubicBezTo>
                    <a:cubicBezTo>
                      <a:pt x="5" y="4"/>
                      <a:pt x="5" y="4"/>
                      <a:pt x="5" y="4"/>
                    </a:cubicBezTo>
                    <a:cubicBezTo>
                      <a:pt x="6" y="3"/>
                      <a:pt x="6" y="3"/>
                      <a:pt x="6" y="3"/>
                    </a:cubicBezTo>
                    <a:cubicBezTo>
                      <a:pt x="7" y="2"/>
                      <a:pt x="7" y="2"/>
                      <a:pt x="7" y="2"/>
                    </a:cubicBezTo>
                    <a:cubicBezTo>
                      <a:pt x="4" y="1"/>
                      <a:pt x="4" y="1"/>
                      <a:pt x="4" y="1"/>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1" name="Freeform 6119">
                <a:extLst>
                  <a:ext uri="{FF2B5EF4-FFF2-40B4-BE49-F238E27FC236}">
                    <a16:creationId xmlns:a16="http://schemas.microsoft.com/office/drawing/2014/main" id="{33D7D718-EE76-4653-82F8-507079AA9F7C}"/>
                  </a:ext>
                </a:extLst>
              </p:cNvPr>
              <p:cNvSpPr>
                <a:spLocks/>
              </p:cNvSpPr>
              <p:nvPr/>
            </p:nvSpPr>
            <p:spPr bwMode="gray">
              <a:xfrm>
                <a:off x="4396" y="1466"/>
                <a:ext cx="9" cy="5"/>
              </a:xfrm>
              <a:custGeom>
                <a:avLst/>
                <a:gdLst>
                  <a:gd name="T0" fmla="*/ 9 w 9"/>
                  <a:gd name="T1" fmla="*/ 0 h 5"/>
                  <a:gd name="T2" fmla="*/ 6 w 9"/>
                  <a:gd name="T3" fmla="*/ 0 h 5"/>
                  <a:gd name="T4" fmla="*/ 4 w 9"/>
                  <a:gd name="T5" fmla="*/ 0 h 5"/>
                  <a:gd name="T6" fmla="*/ 0 w 9"/>
                  <a:gd name="T7" fmla="*/ 2 h 5"/>
                  <a:gd name="T8" fmla="*/ 2 w 9"/>
                  <a:gd name="T9" fmla="*/ 3 h 5"/>
                  <a:gd name="T10" fmla="*/ 6 w 9"/>
                  <a:gd name="T11" fmla="*/ 3 h 5"/>
                  <a:gd name="T12" fmla="*/ 7 w 9"/>
                  <a:gd name="T13" fmla="*/ 5 h 5"/>
                  <a:gd name="T14" fmla="*/ 9 w 9"/>
                  <a:gd name="T15" fmla="*/ 2 h 5"/>
                  <a:gd name="T16" fmla="*/ 9 w 9"/>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5">
                    <a:moveTo>
                      <a:pt x="9" y="0"/>
                    </a:moveTo>
                    <a:lnTo>
                      <a:pt x="6" y="0"/>
                    </a:lnTo>
                    <a:lnTo>
                      <a:pt x="4" y="0"/>
                    </a:lnTo>
                    <a:lnTo>
                      <a:pt x="0" y="2"/>
                    </a:lnTo>
                    <a:lnTo>
                      <a:pt x="2" y="3"/>
                    </a:lnTo>
                    <a:lnTo>
                      <a:pt x="6" y="3"/>
                    </a:lnTo>
                    <a:lnTo>
                      <a:pt x="7" y="5"/>
                    </a:lnTo>
                    <a:lnTo>
                      <a:pt x="9" y="2"/>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2" name="Freeform 6120">
                <a:extLst>
                  <a:ext uri="{FF2B5EF4-FFF2-40B4-BE49-F238E27FC236}">
                    <a16:creationId xmlns:a16="http://schemas.microsoft.com/office/drawing/2014/main" id="{4376323E-C4F0-46E7-9C02-19FD298FE819}"/>
                  </a:ext>
                </a:extLst>
              </p:cNvPr>
              <p:cNvSpPr>
                <a:spLocks/>
              </p:cNvSpPr>
              <p:nvPr/>
            </p:nvSpPr>
            <p:spPr bwMode="gray">
              <a:xfrm>
                <a:off x="4402" y="1343"/>
                <a:ext cx="7" cy="5"/>
              </a:xfrm>
              <a:custGeom>
                <a:avLst/>
                <a:gdLst>
                  <a:gd name="T0" fmla="*/ 3 w 7"/>
                  <a:gd name="T1" fmla="*/ 0 h 5"/>
                  <a:gd name="T2" fmla="*/ 0 w 7"/>
                  <a:gd name="T3" fmla="*/ 1 h 5"/>
                  <a:gd name="T4" fmla="*/ 3 w 7"/>
                  <a:gd name="T5" fmla="*/ 5 h 5"/>
                  <a:gd name="T6" fmla="*/ 7 w 7"/>
                  <a:gd name="T7" fmla="*/ 5 h 5"/>
                  <a:gd name="T8" fmla="*/ 5 w 7"/>
                  <a:gd name="T9" fmla="*/ 1 h 5"/>
                  <a:gd name="T10" fmla="*/ 3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3" y="0"/>
                    </a:moveTo>
                    <a:lnTo>
                      <a:pt x="0" y="1"/>
                    </a:lnTo>
                    <a:lnTo>
                      <a:pt x="3" y="5"/>
                    </a:lnTo>
                    <a:lnTo>
                      <a:pt x="7" y="5"/>
                    </a:lnTo>
                    <a:lnTo>
                      <a:pt x="5" y="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3" name="Freeform 6121">
                <a:extLst>
                  <a:ext uri="{FF2B5EF4-FFF2-40B4-BE49-F238E27FC236}">
                    <a16:creationId xmlns:a16="http://schemas.microsoft.com/office/drawing/2014/main" id="{F2ED7936-B134-4EB5-8C26-8C7AA996453D}"/>
                  </a:ext>
                </a:extLst>
              </p:cNvPr>
              <p:cNvSpPr>
                <a:spLocks/>
              </p:cNvSpPr>
              <p:nvPr/>
            </p:nvSpPr>
            <p:spPr bwMode="gray">
              <a:xfrm>
                <a:off x="4396" y="1496"/>
                <a:ext cx="11" cy="3"/>
              </a:xfrm>
              <a:custGeom>
                <a:avLst/>
                <a:gdLst>
                  <a:gd name="T0" fmla="*/ 0 w 11"/>
                  <a:gd name="T1" fmla="*/ 1 h 3"/>
                  <a:gd name="T2" fmla="*/ 4 w 11"/>
                  <a:gd name="T3" fmla="*/ 3 h 3"/>
                  <a:gd name="T4" fmla="*/ 7 w 11"/>
                  <a:gd name="T5" fmla="*/ 3 h 3"/>
                  <a:gd name="T6" fmla="*/ 11 w 11"/>
                  <a:gd name="T7" fmla="*/ 1 h 3"/>
                  <a:gd name="T8" fmla="*/ 6 w 11"/>
                  <a:gd name="T9" fmla="*/ 0 h 3"/>
                  <a:gd name="T10" fmla="*/ 0 w 11"/>
                  <a:gd name="T11" fmla="*/ 1 h 3"/>
                </a:gdLst>
                <a:ahLst/>
                <a:cxnLst>
                  <a:cxn ang="0">
                    <a:pos x="T0" y="T1"/>
                  </a:cxn>
                  <a:cxn ang="0">
                    <a:pos x="T2" y="T3"/>
                  </a:cxn>
                  <a:cxn ang="0">
                    <a:pos x="T4" y="T5"/>
                  </a:cxn>
                  <a:cxn ang="0">
                    <a:pos x="T6" y="T7"/>
                  </a:cxn>
                  <a:cxn ang="0">
                    <a:pos x="T8" y="T9"/>
                  </a:cxn>
                  <a:cxn ang="0">
                    <a:pos x="T10" y="T11"/>
                  </a:cxn>
                </a:cxnLst>
                <a:rect l="0" t="0" r="r" b="b"/>
                <a:pathLst>
                  <a:path w="11" h="3">
                    <a:moveTo>
                      <a:pt x="0" y="1"/>
                    </a:moveTo>
                    <a:lnTo>
                      <a:pt x="4" y="3"/>
                    </a:lnTo>
                    <a:lnTo>
                      <a:pt x="7" y="3"/>
                    </a:lnTo>
                    <a:lnTo>
                      <a:pt x="11" y="1"/>
                    </a:lnTo>
                    <a:lnTo>
                      <a:pt x="6"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4" name="Freeform 6122">
                <a:extLst>
                  <a:ext uri="{FF2B5EF4-FFF2-40B4-BE49-F238E27FC236}">
                    <a16:creationId xmlns:a16="http://schemas.microsoft.com/office/drawing/2014/main" id="{971EA9CE-9049-4F2A-A5E0-B9F6ED106182}"/>
                  </a:ext>
                </a:extLst>
              </p:cNvPr>
              <p:cNvSpPr>
                <a:spLocks/>
              </p:cNvSpPr>
              <p:nvPr/>
            </p:nvSpPr>
            <p:spPr bwMode="gray">
              <a:xfrm>
                <a:off x="4389" y="1363"/>
                <a:ext cx="7" cy="11"/>
              </a:xfrm>
              <a:custGeom>
                <a:avLst/>
                <a:gdLst>
                  <a:gd name="T0" fmla="*/ 7 w 7"/>
                  <a:gd name="T1" fmla="*/ 8 h 11"/>
                  <a:gd name="T2" fmla="*/ 7 w 7"/>
                  <a:gd name="T3" fmla="*/ 4 h 11"/>
                  <a:gd name="T4" fmla="*/ 5 w 7"/>
                  <a:gd name="T5" fmla="*/ 0 h 11"/>
                  <a:gd name="T6" fmla="*/ 1 w 7"/>
                  <a:gd name="T7" fmla="*/ 0 h 11"/>
                  <a:gd name="T8" fmla="*/ 0 w 7"/>
                  <a:gd name="T9" fmla="*/ 2 h 11"/>
                  <a:gd name="T10" fmla="*/ 0 w 7"/>
                  <a:gd name="T11" fmla="*/ 6 h 11"/>
                  <a:gd name="T12" fmla="*/ 0 w 7"/>
                  <a:gd name="T13" fmla="*/ 8 h 11"/>
                  <a:gd name="T14" fmla="*/ 1 w 7"/>
                  <a:gd name="T15" fmla="*/ 11 h 11"/>
                  <a:gd name="T16" fmla="*/ 3 w 7"/>
                  <a:gd name="T17" fmla="*/ 11 h 11"/>
                  <a:gd name="T18" fmla="*/ 7 w 7"/>
                  <a:gd name="T19" fmla="*/ 9 h 11"/>
                  <a:gd name="T20" fmla="*/ 7 w 7"/>
                  <a:gd name="T21"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1">
                    <a:moveTo>
                      <a:pt x="7" y="8"/>
                    </a:moveTo>
                    <a:lnTo>
                      <a:pt x="7" y="4"/>
                    </a:lnTo>
                    <a:lnTo>
                      <a:pt x="5" y="0"/>
                    </a:lnTo>
                    <a:lnTo>
                      <a:pt x="1" y="0"/>
                    </a:lnTo>
                    <a:lnTo>
                      <a:pt x="0" y="2"/>
                    </a:lnTo>
                    <a:lnTo>
                      <a:pt x="0" y="6"/>
                    </a:lnTo>
                    <a:lnTo>
                      <a:pt x="0" y="8"/>
                    </a:lnTo>
                    <a:lnTo>
                      <a:pt x="1" y="11"/>
                    </a:lnTo>
                    <a:lnTo>
                      <a:pt x="3" y="11"/>
                    </a:lnTo>
                    <a:lnTo>
                      <a:pt x="7"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5" name="Freeform 6123">
                <a:extLst>
                  <a:ext uri="{FF2B5EF4-FFF2-40B4-BE49-F238E27FC236}">
                    <a16:creationId xmlns:a16="http://schemas.microsoft.com/office/drawing/2014/main" id="{B9F51504-0B58-4790-BFDB-0AD791F74729}"/>
                  </a:ext>
                </a:extLst>
              </p:cNvPr>
              <p:cNvSpPr>
                <a:spLocks/>
              </p:cNvSpPr>
              <p:nvPr/>
            </p:nvSpPr>
            <p:spPr bwMode="gray">
              <a:xfrm>
                <a:off x="4953" y="1193"/>
                <a:ext cx="11" cy="12"/>
              </a:xfrm>
              <a:custGeom>
                <a:avLst/>
                <a:gdLst>
                  <a:gd name="T0" fmla="*/ 7 w 11"/>
                  <a:gd name="T1" fmla="*/ 8 h 12"/>
                  <a:gd name="T2" fmla="*/ 11 w 11"/>
                  <a:gd name="T3" fmla="*/ 6 h 12"/>
                  <a:gd name="T4" fmla="*/ 9 w 11"/>
                  <a:gd name="T5" fmla="*/ 4 h 12"/>
                  <a:gd name="T6" fmla="*/ 9 w 11"/>
                  <a:gd name="T7" fmla="*/ 2 h 12"/>
                  <a:gd name="T8" fmla="*/ 7 w 11"/>
                  <a:gd name="T9" fmla="*/ 0 h 12"/>
                  <a:gd name="T10" fmla="*/ 2 w 11"/>
                  <a:gd name="T11" fmla="*/ 4 h 12"/>
                  <a:gd name="T12" fmla="*/ 0 w 11"/>
                  <a:gd name="T13" fmla="*/ 12 h 12"/>
                  <a:gd name="T14" fmla="*/ 5 w 11"/>
                  <a:gd name="T15" fmla="*/ 10 h 12"/>
                  <a:gd name="T16" fmla="*/ 7 w 11"/>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2">
                    <a:moveTo>
                      <a:pt x="7" y="8"/>
                    </a:moveTo>
                    <a:lnTo>
                      <a:pt x="11" y="6"/>
                    </a:lnTo>
                    <a:lnTo>
                      <a:pt x="9" y="4"/>
                    </a:lnTo>
                    <a:lnTo>
                      <a:pt x="9" y="2"/>
                    </a:lnTo>
                    <a:lnTo>
                      <a:pt x="7" y="0"/>
                    </a:lnTo>
                    <a:lnTo>
                      <a:pt x="2" y="4"/>
                    </a:lnTo>
                    <a:lnTo>
                      <a:pt x="0" y="12"/>
                    </a:lnTo>
                    <a:lnTo>
                      <a:pt x="5" y="10"/>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6" name="Freeform 6124">
                <a:extLst>
                  <a:ext uri="{FF2B5EF4-FFF2-40B4-BE49-F238E27FC236}">
                    <a16:creationId xmlns:a16="http://schemas.microsoft.com/office/drawing/2014/main" id="{3ECB0698-0F7E-46C4-8AB9-CCC9EF29FD82}"/>
                  </a:ext>
                </a:extLst>
              </p:cNvPr>
              <p:cNvSpPr>
                <a:spLocks/>
              </p:cNvSpPr>
              <p:nvPr/>
            </p:nvSpPr>
            <p:spPr bwMode="gray">
              <a:xfrm>
                <a:off x="4875" y="1246"/>
                <a:ext cx="98" cy="69"/>
              </a:xfrm>
              <a:custGeom>
                <a:avLst/>
                <a:gdLst>
                  <a:gd name="T0" fmla="*/ 3 w 98"/>
                  <a:gd name="T1" fmla="*/ 31 h 69"/>
                  <a:gd name="T2" fmla="*/ 7 w 98"/>
                  <a:gd name="T3" fmla="*/ 37 h 69"/>
                  <a:gd name="T4" fmla="*/ 13 w 98"/>
                  <a:gd name="T5" fmla="*/ 43 h 69"/>
                  <a:gd name="T6" fmla="*/ 14 w 98"/>
                  <a:gd name="T7" fmla="*/ 46 h 69"/>
                  <a:gd name="T8" fmla="*/ 14 w 98"/>
                  <a:gd name="T9" fmla="*/ 52 h 69"/>
                  <a:gd name="T10" fmla="*/ 31 w 98"/>
                  <a:gd name="T11" fmla="*/ 59 h 69"/>
                  <a:gd name="T12" fmla="*/ 37 w 98"/>
                  <a:gd name="T13" fmla="*/ 65 h 69"/>
                  <a:gd name="T14" fmla="*/ 48 w 98"/>
                  <a:gd name="T15" fmla="*/ 67 h 69"/>
                  <a:gd name="T16" fmla="*/ 57 w 98"/>
                  <a:gd name="T17" fmla="*/ 67 h 69"/>
                  <a:gd name="T18" fmla="*/ 57 w 98"/>
                  <a:gd name="T19" fmla="*/ 57 h 69"/>
                  <a:gd name="T20" fmla="*/ 59 w 98"/>
                  <a:gd name="T21" fmla="*/ 57 h 69"/>
                  <a:gd name="T22" fmla="*/ 65 w 98"/>
                  <a:gd name="T23" fmla="*/ 56 h 69"/>
                  <a:gd name="T24" fmla="*/ 76 w 98"/>
                  <a:gd name="T25" fmla="*/ 46 h 69"/>
                  <a:gd name="T26" fmla="*/ 80 w 98"/>
                  <a:gd name="T27" fmla="*/ 46 h 69"/>
                  <a:gd name="T28" fmla="*/ 85 w 98"/>
                  <a:gd name="T29" fmla="*/ 44 h 69"/>
                  <a:gd name="T30" fmla="*/ 91 w 98"/>
                  <a:gd name="T31" fmla="*/ 37 h 69"/>
                  <a:gd name="T32" fmla="*/ 89 w 98"/>
                  <a:gd name="T33" fmla="*/ 35 h 69"/>
                  <a:gd name="T34" fmla="*/ 94 w 98"/>
                  <a:gd name="T35" fmla="*/ 35 h 69"/>
                  <a:gd name="T36" fmla="*/ 98 w 98"/>
                  <a:gd name="T37" fmla="*/ 26 h 69"/>
                  <a:gd name="T38" fmla="*/ 94 w 98"/>
                  <a:gd name="T39" fmla="*/ 18 h 69"/>
                  <a:gd name="T40" fmla="*/ 93 w 98"/>
                  <a:gd name="T41" fmla="*/ 13 h 69"/>
                  <a:gd name="T42" fmla="*/ 89 w 98"/>
                  <a:gd name="T43" fmla="*/ 7 h 69"/>
                  <a:gd name="T44" fmla="*/ 76 w 98"/>
                  <a:gd name="T45" fmla="*/ 5 h 69"/>
                  <a:gd name="T46" fmla="*/ 55 w 98"/>
                  <a:gd name="T47" fmla="*/ 3 h 69"/>
                  <a:gd name="T48" fmla="*/ 63 w 98"/>
                  <a:gd name="T49" fmla="*/ 11 h 69"/>
                  <a:gd name="T50" fmla="*/ 65 w 98"/>
                  <a:gd name="T51" fmla="*/ 15 h 69"/>
                  <a:gd name="T52" fmla="*/ 65 w 98"/>
                  <a:gd name="T53" fmla="*/ 22 h 69"/>
                  <a:gd name="T54" fmla="*/ 74 w 98"/>
                  <a:gd name="T55" fmla="*/ 35 h 69"/>
                  <a:gd name="T56" fmla="*/ 81 w 98"/>
                  <a:gd name="T57" fmla="*/ 39 h 69"/>
                  <a:gd name="T58" fmla="*/ 72 w 98"/>
                  <a:gd name="T59" fmla="*/ 33 h 69"/>
                  <a:gd name="T60" fmla="*/ 65 w 98"/>
                  <a:gd name="T61" fmla="*/ 28 h 69"/>
                  <a:gd name="T62" fmla="*/ 59 w 98"/>
                  <a:gd name="T63" fmla="*/ 18 h 69"/>
                  <a:gd name="T64" fmla="*/ 57 w 98"/>
                  <a:gd name="T65" fmla="*/ 13 h 69"/>
                  <a:gd name="T66" fmla="*/ 57 w 98"/>
                  <a:gd name="T67" fmla="*/ 5 h 69"/>
                  <a:gd name="T68" fmla="*/ 46 w 98"/>
                  <a:gd name="T69" fmla="*/ 3 h 69"/>
                  <a:gd name="T70" fmla="*/ 37 w 98"/>
                  <a:gd name="T71" fmla="*/ 0 h 69"/>
                  <a:gd name="T72" fmla="*/ 37 w 98"/>
                  <a:gd name="T73" fmla="*/ 5 h 69"/>
                  <a:gd name="T74" fmla="*/ 37 w 98"/>
                  <a:gd name="T75" fmla="*/ 15 h 69"/>
                  <a:gd name="T76" fmla="*/ 42 w 98"/>
                  <a:gd name="T77" fmla="*/ 24 h 69"/>
                  <a:gd name="T78" fmla="*/ 37 w 98"/>
                  <a:gd name="T79" fmla="*/ 22 h 69"/>
                  <a:gd name="T80" fmla="*/ 29 w 98"/>
                  <a:gd name="T81" fmla="*/ 16 h 69"/>
                  <a:gd name="T82" fmla="*/ 26 w 98"/>
                  <a:gd name="T83" fmla="*/ 16 h 69"/>
                  <a:gd name="T84" fmla="*/ 22 w 98"/>
                  <a:gd name="T85" fmla="*/ 11 h 69"/>
                  <a:gd name="T86" fmla="*/ 13 w 98"/>
                  <a:gd name="T87" fmla="*/ 7 h 69"/>
                  <a:gd name="T88" fmla="*/ 5 w 98"/>
                  <a:gd name="T89" fmla="*/ 7 h 69"/>
                  <a:gd name="T90" fmla="*/ 3 w 98"/>
                  <a:gd name="T91" fmla="*/ 16 h 69"/>
                  <a:gd name="T92" fmla="*/ 0 w 98"/>
                  <a:gd name="T93"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 h="69">
                    <a:moveTo>
                      <a:pt x="5" y="30"/>
                    </a:moveTo>
                    <a:lnTo>
                      <a:pt x="5" y="30"/>
                    </a:lnTo>
                    <a:lnTo>
                      <a:pt x="3" y="31"/>
                    </a:lnTo>
                    <a:lnTo>
                      <a:pt x="5" y="35"/>
                    </a:lnTo>
                    <a:lnTo>
                      <a:pt x="7" y="35"/>
                    </a:lnTo>
                    <a:lnTo>
                      <a:pt x="7" y="37"/>
                    </a:lnTo>
                    <a:lnTo>
                      <a:pt x="7" y="39"/>
                    </a:lnTo>
                    <a:lnTo>
                      <a:pt x="9" y="41"/>
                    </a:lnTo>
                    <a:lnTo>
                      <a:pt x="13" y="43"/>
                    </a:lnTo>
                    <a:lnTo>
                      <a:pt x="13" y="43"/>
                    </a:lnTo>
                    <a:lnTo>
                      <a:pt x="13" y="44"/>
                    </a:lnTo>
                    <a:lnTo>
                      <a:pt x="14" y="46"/>
                    </a:lnTo>
                    <a:lnTo>
                      <a:pt x="14" y="46"/>
                    </a:lnTo>
                    <a:lnTo>
                      <a:pt x="13" y="48"/>
                    </a:lnTo>
                    <a:lnTo>
                      <a:pt x="14" y="52"/>
                    </a:lnTo>
                    <a:lnTo>
                      <a:pt x="22" y="57"/>
                    </a:lnTo>
                    <a:lnTo>
                      <a:pt x="27" y="59"/>
                    </a:lnTo>
                    <a:lnTo>
                      <a:pt x="31" y="59"/>
                    </a:lnTo>
                    <a:lnTo>
                      <a:pt x="33" y="61"/>
                    </a:lnTo>
                    <a:lnTo>
                      <a:pt x="35" y="63"/>
                    </a:lnTo>
                    <a:lnTo>
                      <a:pt x="37" y="65"/>
                    </a:lnTo>
                    <a:lnTo>
                      <a:pt x="40" y="67"/>
                    </a:lnTo>
                    <a:lnTo>
                      <a:pt x="44" y="67"/>
                    </a:lnTo>
                    <a:lnTo>
                      <a:pt x="48" y="67"/>
                    </a:lnTo>
                    <a:lnTo>
                      <a:pt x="52" y="67"/>
                    </a:lnTo>
                    <a:lnTo>
                      <a:pt x="53" y="69"/>
                    </a:lnTo>
                    <a:lnTo>
                      <a:pt x="57" y="67"/>
                    </a:lnTo>
                    <a:lnTo>
                      <a:pt x="59" y="65"/>
                    </a:lnTo>
                    <a:lnTo>
                      <a:pt x="59" y="61"/>
                    </a:lnTo>
                    <a:lnTo>
                      <a:pt x="57" y="57"/>
                    </a:lnTo>
                    <a:lnTo>
                      <a:pt x="57" y="56"/>
                    </a:lnTo>
                    <a:lnTo>
                      <a:pt x="57" y="56"/>
                    </a:lnTo>
                    <a:lnTo>
                      <a:pt x="59" y="57"/>
                    </a:lnTo>
                    <a:lnTo>
                      <a:pt x="59" y="59"/>
                    </a:lnTo>
                    <a:lnTo>
                      <a:pt x="63" y="59"/>
                    </a:lnTo>
                    <a:lnTo>
                      <a:pt x="65" y="56"/>
                    </a:lnTo>
                    <a:lnTo>
                      <a:pt x="68" y="50"/>
                    </a:lnTo>
                    <a:lnTo>
                      <a:pt x="72" y="46"/>
                    </a:lnTo>
                    <a:lnTo>
                      <a:pt x="76" y="46"/>
                    </a:lnTo>
                    <a:lnTo>
                      <a:pt x="76" y="44"/>
                    </a:lnTo>
                    <a:lnTo>
                      <a:pt x="76" y="46"/>
                    </a:lnTo>
                    <a:lnTo>
                      <a:pt x="80" y="46"/>
                    </a:lnTo>
                    <a:lnTo>
                      <a:pt x="81" y="48"/>
                    </a:lnTo>
                    <a:lnTo>
                      <a:pt x="85" y="46"/>
                    </a:lnTo>
                    <a:lnTo>
                      <a:pt x="85" y="44"/>
                    </a:lnTo>
                    <a:lnTo>
                      <a:pt x="89" y="43"/>
                    </a:lnTo>
                    <a:lnTo>
                      <a:pt x="93" y="39"/>
                    </a:lnTo>
                    <a:lnTo>
                      <a:pt x="91" y="37"/>
                    </a:lnTo>
                    <a:lnTo>
                      <a:pt x="85" y="37"/>
                    </a:lnTo>
                    <a:lnTo>
                      <a:pt x="85" y="37"/>
                    </a:lnTo>
                    <a:lnTo>
                      <a:pt x="89" y="35"/>
                    </a:lnTo>
                    <a:lnTo>
                      <a:pt x="89" y="35"/>
                    </a:lnTo>
                    <a:lnTo>
                      <a:pt x="93" y="37"/>
                    </a:lnTo>
                    <a:lnTo>
                      <a:pt x="94" y="35"/>
                    </a:lnTo>
                    <a:lnTo>
                      <a:pt x="96" y="33"/>
                    </a:lnTo>
                    <a:lnTo>
                      <a:pt x="96" y="30"/>
                    </a:lnTo>
                    <a:lnTo>
                      <a:pt x="98" y="26"/>
                    </a:lnTo>
                    <a:lnTo>
                      <a:pt x="98" y="24"/>
                    </a:lnTo>
                    <a:lnTo>
                      <a:pt x="98" y="20"/>
                    </a:lnTo>
                    <a:lnTo>
                      <a:pt x="94" y="18"/>
                    </a:lnTo>
                    <a:lnTo>
                      <a:pt x="91" y="16"/>
                    </a:lnTo>
                    <a:lnTo>
                      <a:pt x="91" y="15"/>
                    </a:lnTo>
                    <a:lnTo>
                      <a:pt x="93" y="13"/>
                    </a:lnTo>
                    <a:lnTo>
                      <a:pt x="96" y="13"/>
                    </a:lnTo>
                    <a:lnTo>
                      <a:pt x="96" y="9"/>
                    </a:lnTo>
                    <a:lnTo>
                      <a:pt x="89" y="7"/>
                    </a:lnTo>
                    <a:lnTo>
                      <a:pt x="81" y="5"/>
                    </a:lnTo>
                    <a:lnTo>
                      <a:pt x="80" y="7"/>
                    </a:lnTo>
                    <a:lnTo>
                      <a:pt x="76" y="5"/>
                    </a:lnTo>
                    <a:lnTo>
                      <a:pt x="70" y="3"/>
                    </a:lnTo>
                    <a:lnTo>
                      <a:pt x="67" y="2"/>
                    </a:lnTo>
                    <a:lnTo>
                      <a:pt x="55" y="3"/>
                    </a:lnTo>
                    <a:lnTo>
                      <a:pt x="59" y="7"/>
                    </a:lnTo>
                    <a:lnTo>
                      <a:pt x="61" y="9"/>
                    </a:lnTo>
                    <a:lnTo>
                      <a:pt x="63" y="11"/>
                    </a:lnTo>
                    <a:lnTo>
                      <a:pt x="63" y="13"/>
                    </a:lnTo>
                    <a:lnTo>
                      <a:pt x="65" y="15"/>
                    </a:lnTo>
                    <a:lnTo>
                      <a:pt x="65" y="15"/>
                    </a:lnTo>
                    <a:lnTo>
                      <a:pt x="65" y="16"/>
                    </a:lnTo>
                    <a:lnTo>
                      <a:pt x="65" y="18"/>
                    </a:lnTo>
                    <a:lnTo>
                      <a:pt x="65" y="22"/>
                    </a:lnTo>
                    <a:lnTo>
                      <a:pt x="65" y="26"/>
                    </a:lnTo>
                    <a:lnTo>
                      <a:pt x="72" y="31"/>
                    </a:lnTo>
                    <a:lnTo>
                      <a:pt x="74" y="35"/>
                    </a:lnTo>
                    <a:lnTo>
                      <a:pt x="81" y="37"/>
                    </a:lnTo>
                    <a:lnTo>
                      <a:pt x="85" y="37"/>
                    </a:lnTo>
                    <a:lnTo>
                      <a:pt x="81" y="39"/>
                    </a:lnTo>
                    <a:lnTo>
                      <a:pt x="80" y="37"/>
                    </a:lnTo>
                    <a:lnTo>
                      <a:pt x="74" y="35"/>
                    </a:lnTo>
                    <a:lnTo>
                      <a:pt x="72" y="33"/>
                    </a:lnTo>
                    <a:lnTo>
                      <a:pt x="70" y="33"/>
                    </a:lnTo>
                    <a:lnTo>
                      <a:pt x="68" y="33"/>
                    </a:lnTo>
                    <a:lnTo>
                      <a:pt x="65" y="28"/>
                    </a:lnTo>
                    <a:lnTo>
                      <a:pt x="63" y="26"/>
                    </a:lnTo>
                    <a:lnTo>
                      <a:pt x="61" y="20"/>
                    </a:lnTo>
                    <a:lnTo>
                      <a:pt x="59" y="18"/>
                    </a:lnTo>
                    <a:lnTo>
                      <a:pt x="59" y="15"/>
                    </a:lnTo>
                    <a:lnTo>
                      <a:pt x="55" y="13"/>
                    </a:lnTo>
                    <a:lnTo>
                      <a:pt x="57" y="13"/>
                    </a:lnTo>
                    <a:lnTo>
                      <a:pt x="55" y="11"/>
                    </a:lnTo>
                    <a:lnTo>
                      <a:pt x="57" y="9"/>
                    </a:lnTo>
                    <a:lnTo>
                      <a:pt x="57" y="5"/>
                    </a:lnTo>
                    <a:lnTo>
                      <a:pt x="53" y="3"/>
                    </a:lnTo>
                    <a:lnTo>
                      <a:pt x="48" y="3"/>
                    </a:lnTo>
                    <a:lnTo>
                      <a:pt x="46" y="3"/>
                    </a:lnTo>
                    <a:lnTo>
                      <a:pt x="42" y="0"/>
                    </a:lnTo>
                    <a:lnTo>
                      <a:pt x="39" y="0"/>
                    </a:lnTo>
                    <a:lnTo>
                      <a:pt x="37" y="0"/>
                    </a:lnTo>
                    <a:lnTo>
                      <a:pt x="33" y="2"/>
                    </a:lnTo>
                    <a:lnTo>
                      <a:pt x="39" y="5"/>
                    </a:lnTo>
                    <a:lnTo>
                      <a:pt x="37" y="5"/>
                    </a:lnTo>
                    <a:lnTo>
                      <a:pt x="33" y="7"/>
                    </a:lnTo>
                    <a:lnTo>
                      <a:pt x="35" y="11"/>
                    </a:lnTo>
                    <a:lnTo>
                      <a:pt x="37" y="15"/>
                    </a:lnTo>
                    <a:lnTo>
                      <a:pt x="37" y="18"/>
                    </a:lnTo>
                    <a:lnTo>
                      <a:pt x="42" y="22"/>
                    </a:lnTo>
                    <a:lnTo>
                      <a:pt x="42" y="24"/>
                    </a:lnTo>
                    <a:lnTo>
                      <a:pt x="42" y="24"/>
                    </a:lnTo>
                    <a:lnTo>
                      <a:pt x="39" y="24"/>
                    </a:lnTo>
                    <a:lnTo>
                      <a:pt x="37" y="22"/>
                    </a:lnTo>
                    <a:lnTo>
                      <a:pt x="35" y="16"/>
                    </a:lnTo>
                    <a:lnTo>
                      <a:pt x="33" y="16"/>
                    </a:lnTo>
                    <a:lnTo>
                      <a:pt x="29" y="16"/>
                    </a:lnTo>
                    <a:lnTo>
                      <a:pt x="27" y="16"/>
                    </a:lnTo>
                    <a:lnTo>
                      <a:pt x="27" y="16"/>
                    </a:lnTo>
                    <a:lnTo>
                      <a:pt x="26" y="16"/>
                    </a:lnTo>
                    <a:lnTo>
                      <a:pt x="26" y="15"/>
                    </a:lnTo>
                    <a:lnTo>
                      <a:pt x="24" y="11"/>
                    </a:lnTo>
                    <a:lnTo>
                      <a:pt x="22" y="11"/>
                    </a:lnTo>
                    <a:lnTo>
                      <a:pt x="18" y="9"/>
                    </a:lnTo>
                    <a:lnTo>
                      <a:pt x="14" y="7"/>
                    </a:lnTo>
                    <a:lnTo>
                      <a:pt x="13" y="7"/>
                    </a:lnTo>
                    <a:lnTo>
                      <a:pt x="11" y="3"/>
                    </a:lnTo>
                    <a:lnTo>
                      <a:pt x="7" y="5"/>
                    </a:lnTo>
                    <a:lnTo>
                      <a:pt x="5" y="7"/>
                    </a:lnTo>
                    <a:lnTo>
                      <a:pt x="5" y="11"/>
                    </a:lnTo>
                    <a:lnTo>
                      <a:pt x="3" y="13"/>
                    </a:lnTo>
                    <a:lnTo>
                      <a:pt x="3" y="16"/>
                    </a:lnTo>
                    <a:lnTo>
                      <a:pt x="3" y="20"/>
                    </a:lnTo>
                    <a:lnTo>
                      <a:pt x="0" y="22"/>
                    </a:lnTo>
                    <a:lnTo>
                      <a:pt x="0" y="24"/>
                    </a:lnTo>
                    <a:lnTo>
                      <a:pt x="3" y="30"/>
                    </a:lnTo>
                    <a:lnTo>
                      <a:pt x="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7" name="Freeform 6125">
                <a:extLst>
                  <a:ext uri="{FF2B5EF4-FFF2-40B4-BE49-F238E27FC236}">
                    <a16:creationId xmlns:a16="http://schemas.microsoft.com/office/drawing/2014/main" id="{8D9E65E4-5CBA-4A31-9650-85B3FA85F869}"/>
                  </a:ext>
                </a:extLst>
              </p:cNvPr>
              <p:cNvSpPr>
                <a:spLocks/>
              </p:cNvSpPr>
              <p:nvPr/>
            </p:nvSpPr>
            <p:spPr bwMode="gray">
              <a:xfrm>
                <a:off x="4971" y="1328"/>
                <a:ext cx="45" cy="30"/>
              </a:xfrm>
              <a:custGeom>
                <a:avLst/>
                <a:gdLst>
                  <a:gd name="T0" fmla="*/ 4 w 45"/>
                  <a:gd name="T1" fmla="*/ 22 h 30"/>
                  <a:gd name="T2" fmla="*/ 0 w 45"/>
                  <a:gd name="T3" fmla="*/ 26 h 30"/>
                  <a:gd name="T4" fmla="*/ 0 w 45"/>
                  <a:gd name="T5" fmla="*/ 30 h 30"/>
                  <a:gd name="T6" fmla="*/ 4 w 45"/>
                  <a:gd name="T7" fmla="*/ 30 h 30"/>
                  <a:gd name="T8" fmla="*/ 6 w 45"/>
                  <a:gd name="T9" fmla="*/ 28 h 30"/>
                  <a:gd name="T10" fmla="*/ 8 w 45"/>
                  <a:gd name="T11" fmla="*/ 26 h 30"/>
                  <a:gd name="T12" fmla="*/ 11 w 45"/>
                  <a:gd name="T13" fmla="*/ 22 h 30"/>
                  <a:gd name="T14" fmla="*/ 15 w 45"/>
                  <a:gd name="T15" fmla="*/ 24 h 30"/>
                  <a:gd name="T16" fmla="*/ 23 w 45"/>
                  <a:gd name="T17" fmla="*/ 24 h 30"/>
                  <a:gd name="T18" fmla="*/ 25 w 45"/>
                  <a:gd name="T19" fmla="*/ 24 h 30"/>
                  <a:gd name="T20" fmla="*/ 32 w 45"/>
                  <a:gd name="T21" fmla="*/ 24 h 30"/>
                  <a:gd name="T22" fmla="*/ 34 w 45"/>
                  <a:gd name="T23" fmla="*/ 22 h 30"/>
                  <a:gd name="T24" fmla="*/ 39 w 45"/>
                  <a:gd name="T25" fmla="*/ 20 h 30"/>
                  <a:gd name="T26" fmla="*/ 41 w 45"/>
                  <a:gd name="T27" fmla="*/ 22 h 30"/>
                  <a:gd name="T28" fmla="*/ 45 w 45"/>
                  <a:gd name="T29" fmla="*/ 18 h 30"/>
                  <a:gd name="T30" fmla="*/ 43 w 45"/>
                  <a:gd name="T31" fmla="*/ 16 h 30"/>
                  <a:gd name="T32" fmla="*/ 41 w 45"/>
                  <a:gd name="T33" fmla="*/ 13 h 30"/>
                  <a:gd name="T34" fmla="*/ 38 w 45"/>
                  <a:gd name="T35" fmla="*/ 9 h 30"/>
                  <a:gd name="T36" fmla="*/ 32 w 45"/>
                  <a:gd name="T37" fmla="*/ 3 h 30"/>
                  <a:gd name="T38" fmla="*/ 28 w 45"/>
                  <a:gd name="T39" fmla="*/ 3 h 30"/>
                  <a:gd name="T40" fmla="*/ 25 w 45"/>
                  <a:gd name="T41" fmla="*/ 3 h 30"/>
                  <a:gd name="T42" fmla="*/ 21 w 45"/>
                  <a:gd name="T43" fmla="*/ 0 h 30"/>
                  <a:gd name="T44" fmla="*/ 19 w 45"/>
                  <a:gd name="T45" fmla="*/ 0 h 30"/>
                  <a:gd name="T46" fmla="*/ 17 w 45"/>
                  <a:gd name="T47" fmla="*/ 2 h 30"/>
                  <a:gd name="T48" fmla="*/ 13 w 45"/>
                  <a:gd name="T49" fmla="*/ 0 h 30"/>
                  <a:gd name="T50" fmla="*/ 10 w 45"/>
                  <a:gd name="T51" fmla="*/ 0 h 30"/>
                  <a:gd name="T52" fmla="*/ 4 w 45"/>
                  <a:gd name="T53" fmla="*/ 9 h 30"/>
                  <a:gd name="T54" fmla="*/ 6 w 45"/>
                  <a:gd name="T55" fmla="*/ 11 h 30"/>
                  <a:gd name="T56" fmla="*/ 6 w 45"/>
                  <a:gd name="T57" fmla="*/ 16 h 30"/>
                  <a:gd name="T58" fmla="*/ 4 w 45"/>
                  <a:gd name="T5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30">
                    <a:moveTo>
                      <a:pt x="4" y="22"/>
                    </a:moveTo>
                    <a:lnTo>
                      <a:pt x="0" y="26"/>
                    </a:lnTo>
                    <a:lnTo>
                      <a:pt x="0" y="30"/>
                    </a:lnTo>
                    <a:lnTo>
                      <a:pt x="4" y="30"/>
                    </a:lnTo>
                    <a:lnTo>
                      <a:pt x="6" y="28"/>
                    </a:lnTo>
                    <a:lnTo>
                      <a:pt x="8" y="26"/>
                    </a:lnTo>
                    <a:lnTo>
                      <a:pt x="11" y="22"/>
                    </a:lnTo>
                    <a:lnTo>
                      <a:pt x="15" y="24"/>
                    </a:lnTo>
                    <a:lnTo>
                      <a:pt x="23" y="24"/>
                    </a:lnTo>
                    <a:lnTo>
                      <a:pt x="25" y="24"/>
                    </a:lnTo>
                    <a:lnTo>
                      <a:pt x="32" y="24"/>
                    </a:lnTo>
                    <a:lnTo>
                      <a:pt x="34" y="22"/>
                    </a:lnTo>
                    <a:lnTo>
                      <a:pt x="39" y="20"/>
                    </a:lnTo>
                    <a:lnTo>
                      <a:pt x="41" y="22"/>
                    </a:lnTo>
                    <a:lnTo>
                      <a:pt x="45" y="18"/>
                    </a:lnTo>
                    <a:lnTo>
                      <a:pt x="43" y="16"/>
                    </a:lnTo>
                    <a:lnTo>
                      <a:pt x="41" y="13"/>
                    </a:lnTo>
                    <a:lnTo>
                      <a:pt x="38" y="9"/>
                    </a:lnTo>
                    <a:lnTo>
                      <a:pt x="32" y="3"/>
                    </a:lnTo>
                    <a:lnTo>
                      <a:pt x="28" y="3"/>
                    </a:lnTo>
                    <a:lnTo>
                      <a:pt x="25" y="3"/>
                    </a:lnTo>
                    <a:lnTo>
                      <a:pt x="21" y="0"/>
                    </a:lnTo>
                    <a:lnTo>
                      <a:pt x="19" y="0"/>
                    </a:lnTo>
                    <a:lnTo>
                      <a:pt x="17" y="2"/>
                    </a:lnTo>
                    <a:lnTo>
                      <a:pt x="13" y="0"/>
                    </a:lnTo>
                    <a:lnTo>
                      <a:pt x="10" y="0"/>
                    </a:lnTo>
                    <a:lnTo>
                      <a:pt x="4" y="9"/>
                    </a:lnTo>
                    <a:lnTo>
                      <a:pt x="6" y="11"/>
                    </a:lnTo>
                    <a:lnTo>
                      <a:pt x="6" y="16"/>
                    </a:lnTo>
                    <a:lnTo>
                      <a:pt x="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8" name="Freeform 6126">
                <a:extLst>
                  <a:ext uri="{FF2B5EF4-FFF2-40B4-BE49-F238E27FC236}">
                    <a16:creationId xmlns:a16="http://schemas.microsoft.com/office/drawing/2014/main" id="{1EAB1504-217B-4F4F-AAC0-95C32C2AF06D}"/>
                  </a:ext>
                </a:extLst>
              </p:cNvPr>
              <p:cNvSpPr>
                <a:spLocks/>
              </p:cNvSpPr>
              <p:nvPr/>
            </p:nvSpPr>
            <p:spPr bwMode="gray">
              <a:xfrm>
                <a:off x="4982" y="1248"/>
                <a:ext cx="56" cy="24"/>
              </a:xfrm>
              <a:custGeom>
                <a:avLst/>
                <a:gdLst>
                  <a:gd name="T0" fmla="*/ 8 w 56"/>
                  <a:gd name="T1" fmla="*/ 13 h 24"/>
                  <a:gd name="T2" fmla="*/ 8 w 56"/>
                  <a:gd name="T3" fmla="*/ 16 h 24"/>
                  <a:gd name="T4" fmla="*/ 19 w 56"/>
                  <a:gd name="T5" fmla="*/ 20 h 24"/>
                  <a:gd name="T6" fmla="*/ 27 w 56"/>
                  <a:gd name="T7" fmla="*/ 20 h 24"/>
                  <a:gd name="T8" fmla="*/ 30 w 56"/>
                  <a:gd name="T9" fmla="*/ 22 h 24"/>
                  <a:gd name="T10" fmla="*/ 36 w 56"/>
                  <a:gd name="T11" fmla="*/ 24 h 24"/>
                  <a:gd name="T12" fmla="*/ 40 w 56"/>
                  <a:gd name="T13" fmla="*/ 22 h 24"/>
                  <a:gd name="T14" fmla="*/ 43 w 56"/>
                  <a:gd name="T15" fmla="*/ 24 h 24"/>
                  <a:gd name="T16" fmla="*/ 47 w 56"/>
                  <a:gd name="T17" fmla="*/ 22 h 24"/>
                  <a:gd name="T18" fmla="*/ 53 w 56"/>
                  <a:gd name="T19" fmla="*/ 18 h 24"/>
                  <a:gd name="T20" fmla="*/ 53 w 56"/>
                  <a:gd name="T21" fmla="*/ 14 h 24"/>
                  <a:gd name="T22" fmla="*/ 56 w 56"/>
                  <a:gd name="T23" fmla="*/ 11 h 24"/>
                  <a:gd name="T24" fmla="*/ 54 w 56"/>
                  <a:gd name="T25" fmla="*/ 7 h 24"/>
                  <a:gd name="T26" fmla="*/ 51 w 56"/>
                  <a:gd name="T27" fmla="*/ 5 h 24"/>
                  <a:gd name="T28" fmla="*/ 51 w 56"/>
                  <a:gd name="T29" fmla="*/ 5 h 24"/>
                  <a:gd name="T30" fmla="*/ 49 w 56"/>
                  <a:gd name="T31" fmla="*/ 5 h 24"/>
                  <a:gd name="T32" fmla="*/ 49 w 56"/>
                  <a:gd name="T33" fmla="*/ 3 h 24"/>
                  <a:gd name="T34" fmla="*/ 47 w 56"/>
                  <a:gd name="T35" fmla="*/ 0 h 24"/>
                  <a:gd name="T36" fmla="*/ 45 w 56"/>
                  <a:gd name="T37" fmla="*/ 1 h 24"/>
                  <a:gd name="T38" fmla="*/ 41 w 56"/>
                  <a:gd name="T39" fmla="*/ 1 h 24"/>
                  <a:gd name="T40" fmla="*/ 34 w 56"/>
                  <a:gd name="T41" fmla="*/ 1 h 24"/>
                  <a:gd name="T42" fmla="*/ 28 w 56"/>
                  <a:gd name="T43" fmla="*/ 5 h 24"/>
                  <a:gd name="T44" fmla="*/ 28 w 56"/>
                  <a:gd name="T45" fmla="*/ 5 h 24"/>
                  <a:gd name="T46" fmla="*/ 27 w 56"/>
                  <a:gd name="T47" fmla="*/ 5 h 24"/>
                  <a:gd name="T48" fmla="*/ 27 w 56"/>
                  <a:gd name="T49" fmla="*/ 1 h 24"/>
                  <a:gd name="T50" fmla="*/ 23 w 56"/>
                  <a:gd name="T51" fmla="*/ 1 h 24"/>
                  <a:gd name="T52" fmla="*/ 21 w 56"/>
                  <a:gd name="T53" fmla="*/ 3 h 24"/>
                  <a:gd name="T54" fmla="*/ 15 w 56"/>
                  <a:gd name="T55" fmla="*/ 3 h 24"/>
                  <a:gd name="T56" fmla="*/ 14 w 56"/>
                  <a:gd name="T57" fmla="*/ 1 h 24"/>
                  <a:gd name="T58" fmla="*/ 14 w 56"/>
                  <a:gd name="T59" fmla="*/ 5 h 24"/>
                  <a:gd name="T60" fmla="*/ 12 w 56"/>
                  <a:gd name="T61" fmla="*/ 5 h 24"/>
                  <a:gd name="T62" fmla="*/ 8 w 56"/>
                  <a:gd name="T63" fmla="*/ 5 h 24"/>
                  <a:gd name="T64" fmla="*/ 6 w 56"/>
                  <a:gd name="T65" fmla="*/ 3 h 24"/>
                  <a:gd name="T66" fmla="*/ 6 w 56"/>
                  <a:gd name="T67" fmla="*/ 1 h 24"/>
                  <a:gd name="T68" fmla="*/ 0 w 56"/>
                  <a:gd name="T69" fmla="*/ 0 h 24"/>
                  <a:gd name="T70" fmla="*/ 2 w 56"/>
                  <a:gd name="T71" fmla="*/ 7 h 24"/>
                  <a:gd name="T72" fmla="*/ 8 w 56"/>
                  <a:gd name="T73"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24">
                    <a:moveTo>
                      <a:pt x="8" y="13"/>
                    </a:moveTo>
                    <a:lnTo>
                      <a:pt x="8" y="16"/>
                    </a:lnTo>
                    <a:lnTo>
                      <a:pt x="19" y="20"/>
                    </a:lnTo>
                    <a:lnTo>
                      <a:pt x="27" y="20"/>
                    </a:lnTo>
                    <a:lnTo>
                      <a:pt x="30" y="22"/>
                    </a:lnTo>
                    <a:lnTo>
                      <a:pt x="36" y="24"/>
                    </a:lnTo>
                    <a:lnTo>
                      <a:pt x="40" y="22"/>
                    </a:lnTo>
                    <a:lnTo>
                      <a:pt x="43" y="24"/>
                    </a:lnTo>
                    <a:lnTo>
                      <a:pt x="47" y="22"/>
                    </a:lnTo>
                    <a:lnTo>
                      <a:pt x="53" y="18"/>
                    </a:lnTo>
                    <a:lnTo>
                      <a:pt x="53" y="14"/>
                    </a:lnTo>
                    <a:lnTo>
                      <a:pt x="56" y="11"/>
                    </a:lnTo>
                    <a:lnTo>
                      <a:pt x="54" y="7"/>
                    </a:lnTo>
                    <a:lnTo>
                      <a:pt x="51" y="5"/>
                    </a:lnTo>
                    <a:lnTo>
                      <a:pt x="51" y="5"/>
                    </a:lnTo>
                    <a:lnTo>
                      <a:pt x="49" y="5"/>
                    </a:lnTo>
                    <a:lnTo>
                      <a:pt x="49" y="3"/>
                    </a:lnTo>
                    <a:lnTo>
                      <a:pt x="47" y="0"/>
                    </a:lnTo>
                    <a:lnTo>
                      <a:pt x="45" y="1"/>
                    </a:lnTo>
                    <a:lnTo>
                      <a:pt x="41" y="1"/>
                    </a:lnTo>
                    <a:lnTo>
                      <a:pt x="34" y="1"/>
                    </a:lnTo>
                    <a:lnTo>
                      <a:pt x="28" y="5"/>
                    </a:lnTo>
                    <a:lnTo>
                      <a:pt x="28" y="5"/>
                    </a:lnTo>
                    <a:lnTo>
                      <a:pt x="27" y="5"/>
                    </a:lnTo>
                    <a:lnTo>
                      <a:pt x="27" y="1"/>
                    </a:lnTo>
                    <a:lnTo>
                      <a:pt x="23" y="1"/>
                    </a:lnTo>
                    <a:lnTo>
                      <a:pt x="21" y="3"/>
                    </a:lnTo>
                    <a:lnTo>
                      <a:pt x="15" y="3"/>
                    </a:lnTo>
                    <a:lnTo>
                      <a:pt x="14" y="1"/>
                    </a:lnTo>
                    <a:lnTo>
                      <a:pt x="14" y="5"/>
                    </a:lnTo>
                    <a:lnTo>
                      <a:pt x="12" y="5"/>
                    </a:lnTo>
                    <a:lnTo>
                      <a:pt x="8" y="5"/>
                    </a:lnTo>
                    <a:lnTo>
                      <a:pt x="6" y="3"/>
                    </a:lnTo>
                    <a:lnTo>
                      <a:pt x="6" y="1"/>
                    </a:lnTo>
                    <a:lnTo>
                      <a:pt x="0" y="0"/>
                    </a:lnTo>
                    <a:lnTo>
                      <a:pt x="2" y="7"/>
                    </a:lnTo>
                    <a:lnTo>
                      <a:pt x="8"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29" name="Freeform 6127">
                <a:extLst>
                  <a:ext uri="{FF2B5EF4-FFF2-40B4-BE49-F238E27FC236}">
                    <a16:creationId xmlns:a16="http://schemas.microsoft.com/office/drawing/2014/main" id="{D6032282-28A7-4E44-9687-A08D1EF0EB92}"/>
                  </a:ext>
                </a:extLst>
              </p:cNvPr>
              <p:cNvSpPr>
                <a:spLocks/>
              </p:cNvSpPr>
              <p:nvPr/>
            </p:nvSpPr>
            <p:spPr bwMode="gray">
              <a:xfrm>
                <a:off x="4955" y="1318"/>
                <a:ext cx="16" cy="19"/>
              </a:xfrm>
              <a:custGeom>
                <a:avLst/>
                <a:gdLst>
                  <a:gd name="T0" fmla="*/ 16 w 16"/>
                  <a:gd name="T1" fmla="*/ 12 h 19"/>
                  <a:gd name="T2" fmla="*/ 14 w 16"/>
                  <a:gd name="T3" fmla="*/ 8 h 19"/>
                  <a:gd name="T4" fmla="*/ 11 w 16"/>
                  <a:gd name="T5" fmla="*/ 4 h 19"/>
                  <a:gd name="T6" fmla="*/ 11 w 16"/>
                  <a:gd name="T7" fmla="*/ 0 h 19"/>
                  <a:gd name="T8" fmla="*/ 7 w 16"/>
                  <a:gd name="T9" fmla="*/ 0 h 19"/>
                  <a:gd name="T10" fmla="*/ 3 w 16"/>
                  <a:gd name="T11" fmla="*/ 0 h 19"/>
                  <a:gd name="T12" fmla="*/ 0 w 16"/>
                  <a:gd name="T13" fmla="*/ 4 h 19"/>
                  <a:gd name="T14" fmla="*/ 1 w 16"/>
                  <a:gd name="T15" fmla="*/ 8 h 19"/>
                  <a:gd name="T16" fmla="*/ 3 w 16"/>
                  <a:gd name="T17" fmla="*/ 10 h 19"/>
                  <a:gd name="T18" fmla="*/ 1 w 16"/>
                  <a:gd name="T19" fmla="*/ 12 h 19"/>
                  <a:gd name="T20" fmla="*/ 3 w 16"/>
                  <a:gd name="T21" fmla="*/ 13 h 19"/>
                  <a:gd name="T22" fmla="*/ 5 w 16"/>
                  <a:gd name="T23" fmla="*/ 15 h 19"/>
                  <a:gd name="T24" fmla="*/ 9 w 16"/>
                  <a:gd name="T25" fmla="*/ 17 h 19"/>
                  <a:gd name="T26" fmla="*/ 13 w 16"/>
                  <a:gd name="T27" fmla="*/ 19 h 19"/>
                  <a:gd name="T28" fmla="*/ 14 w 16"/>
                  <a:gd name="T29" fmla="*/ 17 h 19"/>
                  <a:gd name="T30" fmla="*/ 13 w 16"/>
                  <a:gd name="T31" fmla="*/ 15 h 19"/>
                  <a:gd name="T32" fmla="*/ 14 w 16"/>
                  <a:gd name="T33" fmla="*/ 13 h 19"/>
                  <a:gd name="T34" fmla="*/ 16 w 16"/>
                  <a:gd name="T35"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9">
                    <a:moveTo>
                      <a:pt x="16" y="12"/>
                    </a:moveTo>
                    <a:lnTo>
                      <a:pt x="14" y="8"/>
                    </a:lnTo>
                    <a:lnTo>
                      <a:pt x="11" y="4"/>
                    </a:lnTo>
                    <a:lnTo>
                      <a:pt x="11" y="0"/>
                    </a:lnTo>
                    <a:lnTo>
                      <a:pt x="7" y="0"/>
                    </a:lnTo>
                    <a:lnTo>
                      <a:pt x="3" y="0"/>
                    </a:lnTo>
                    <a:lnTo>
                      <a:pt x="0" y="4"/>
                    </a:lnTo>
                    <a:lnTo>
                      <a:pt x="1" y="8"/>
                    </a:lnTo>
                    <a:lnTo>
                      <a:pt x="3" y="10"/>
                    </a:lnTo>
                    <a:lnTo>
                      <a:pt x="1" y="12"/>
                    </a:lnTo>
                    <a:lnTo>
                      <a:pt x="3" y="13"/>
                    </a:lnTo>
                    <a:lnTo>
                      <a:pt x="5" y="15"/>
                    </a:lnTo>
                    <a:lnTo>
                      <a:pt x="9" y="17"/>
                    </a:lnTo>
                    <a:lnTo>
                      <a:pt x="13" y="19"/>
                    </a:lnTo>
                    <a:lnTo>
                      <a:pt x="14" y="17"/>
                    </a:lnTo>
                    <a:lnTo>
                      <a:pt x="13" y="15"/>
                    </a:lnTo>
                    <a:lnTo>
                      <a:pt x="14" y="13"/>
                    </a:lnTo>
                    <a:lnTo>
                      <a:pt x="1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0" name="Freeform 6128">
                <a:extLst>
                  <a:ext uri="{FF2B5EF4-FFF2-40B4-BE49-F238E27FC236}">
                    <a16:creationId xmlns:a16="http://schemas.microsoft.com/office/drawing/2014/main" id="{4BF25E4D-1A83-4BA3-BD51-CCBA5C7B0445}"/>
                  </a:ext>
                </a:extLst>
              </p:cNvPr>
              <p:cNvSpPr>
                <a:spLocks/>
              </p:cNvSpPr>
              <p:nvPr/>
            </p:nvSpPr>
            <p:spPr bwMode="gray">
              <a:xfrm>
                <a:off x="5252" y="1359"/>
                <a:ext cx="6" cy="6"/>
              </a:xfrm>
              <a:custGeom>
                <a:avLst/>
                <a:gdLst>
                  <a:gd name="T0" fmla="*/ 4 w 6"/>
                  <a:gd name="T1" fmla="*/ 6 h 6"/>
                  <a:gd name="T2" fmla="*/ 6 w 6"/>
                  <a:gd name="T3" fmla="*/ 4 h 6"/>
                  <a:gd name="T4" fmla="*/ 6 w 6"/>
                  <a:gd name="T5" fmla="*/ 2 h 6"/>
                  <a:gd name="T6" fmla="*/ 2 w 6"/>
                  <a:gd name="T7" fmla="*/ 0 h 6"/>
                  <a:gd name="T8" fmla="*/ 0 w 6"/>
                  <a:gd name="T9" fmla="*/ 4 h 6"/>
                  <a:gd name="T10" fmla="*/ 2 w 6"/>
                  <a:gd name="T11" fmla="*/ 6 h 6"/>
                  <a:gd name="T12" fmla="*/ 4 w 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4" y="6"/>
                    </a:moveTo>
                    <a:lnTo>
                      <a:pt x="6" y="4"/>
                    </a:lnTo>
                    <a:lnTo>
                      <a:pt x="6" y="2"/>
                    </a:lnTo>
                    <a:lnTo>
                      <a:pt x="2" y="0"/>
                    </a:lnTo>
                    <a:lnTo>
                      <a:pt x="0" y="4"/>
                    </a:lnTo>
                    <a:lnTo>
                      <a:pt x="2" y="6"/>
                    </a:ln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1" name="Freeform 6129">
                <a:extLst>
                  <a:ext uri="{FF2B5EF4-FFF2-40B4-BE49-F238E27FC236}">
                    <a16:creationId xmlns:a16="http://schemas.microsoft.com/office/drawing/2014/main" id="{B72C3FCF-3485-4D08-871B-E5302DF37262}"/>
                  </a:ext>
                </a:extLst>
              </p:cNvPr>
              <p:cNvSpPr>
                <a:spLocks/>
              </p:cNvSpPr>
              <p:nvPr/>
            </p:nvSpPr>
            <p:spPr bwMode="gray">
              <a:xfrm>
                <a:off x="5275" y="1358"/>
                <a:ext cx="3" cy="7"/>
              </a:xfrm>
              <a:custGeom>
                <a:avLst/>
                <a:gdLst>
                  <a:gd name="T0" fmla="*/ 3 w 3"/>
                  <a:gd name="T1" fmla="*/ 5 h 7"/>
                  <a:gd name="T2" fmla="*/ 3 w 3"/>
                  <a:gd name="T3" fmla="*/ 3 h 7"/>
                  <a:gd name="T4" fmla="*/ 2 w 3"/>
                  <a:gd name="T5" fmla="*/ 0 h 7"/>
                  <a:gd name="T6" fmla="*/ 0 w 3"/>
                  <a:gd name="T7" fmla="*/ 3 h 7"/>
                  <a:gd name="T8" fmla="*/ 0 w 3"/>
                  <a:gd name="T9" fmla="*/ 7 h 7"/>
                  <a:gd name="T10" fmla="*/ 3 w 3"/>
                  <a:gd name="T11" fmla="*/ 5 h 7"/>
                </a:gdLst>
                <a:ahLst/>
                <a:cxnLst>
                  <a:cxn ang="0">
                    <a:pos x="T0" y="T1"/>
                  </a:cxn>
                  <a:cxn ang="0">
                    <a:pos x="T2" y="T3"/>
                  </a:cxn>
                  <a:cxn ang="0">
                    <a:pos x="T4" y="T5"/>
                  </a:cxn>
                  <a:cxn ang="0">
                    <a:pos x="T6" y="T7"/>
                  </a:cxn>
                  <a:cxn ang="0">
                    <a:pos x="T8" y="T9"/>
                  </a:cxn>
                  <a:cxn ang="0">
                    <a:pos x="T10" y="T11"/>
                  </a:cxn>
                </a:cxnLst>
                <a:rect l="0" t="0" r="r" b="b"/>
                <a:pathLst>
                  <a:path w="3" h="7">
                    <a:moveTo>
                      <a:pt x="3" y="5"/>
                    </a:moveTo>
                    <a:lnTo>
                      <a:pt x="3" y="3"/>
                    </a:lnTo>
                    <a:lnTo>
                      <a:pt x="2" y="0"/>
                    </a:lnTo>
                    <a:lnTo>
                      <a:pt x="0" y="3"/>
                    </a:lnTo>
                    <a:lnTo>
                      <a:pt x="0" y="7"/>
                    </a:ln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2" name="Freeform 6130">
                <a:extLst>
                  <a:ext uri="{FF2B5EF4-FFF2-40B4-BE49-F238E27FC236}">
                    <a16:creationId xmlns:a16="http://schemas.microsoft.com/office/drawing/2014/main" id="{708FEF44-1780-41C3-85D9-4B5D7A63DBCB}"/>
                  </a:ext>
                </a:extLst>
              </p:cNvPr>
              <p:cNvSpPr>
                <a:spLocks/>
              </p:cNvSpPr>
              <p:nvPr/>
            </p:nvSpPr>
            <p:spPr bwMode="gray">
              <a:xfrm>
                <a:off x="5264" y="1358"/>
                <a:ext cx="5" cy="3"/>
              </a:xfrm>
              <a:custGeom>
                <a:avLst/>
                <a:gdLst>
                  <a:gd name="T0" fmla="*/ 3 w 5"/>
                  <a:gd name="T1" fmla="*/ 3 h 3"/>
                  <a:gd name="T2" fmla="*/ 5 w 5"/>
                  <a:gd name="T3" fmla="*/ 1 h 3"/>
                  <a:gd name="T4" fmla="*/ 0 w 5"/>
                  <a:gd name="T5" fmla="*/ 0 h 3"/>
                  <a:gd name="T6" fmla="*/ 0 w 5"/>
                  <a:gd name="T7" fmla="*/ 1 h 3"/>
                  <a:gd name="T8" fmla="*/ 1 w 5"/>
                  <a:gd name="T9" fmla="*/ 3 h 3"/>
                  <a:gd name="T10" fmla="*/ 3 w 5"/>
                  <a:gd name="T11" fmla="*/ 3 h 3"/>
                </a:gdLst>
                <a:ahLst/>
                <a:cxnLst>
                  <a:cxn ang="0">
                    <a:pos x="T0" y="T1"/>
                  </a:cxn>
                  <a:cxn ang="0">
                    <a:pos x="T2" y="T3"/>
                  </a:cxn>
                  <a:cxn ang="0">
                    <a:pos x="T4" y="T5"/>
                  </a:cxn>
                  <a:cxn ang="0">
                    <a:pos x="T6" y="T7"/>
                  </a:cxn>
                  <a:cxn ang="0">
                    <a:pos x="T8" y="T9"/>
                  </a:cxn>
                  <a:cxn ang="0">
                    <a:pos x="T10" y="T11"/>
                  </a:cxn>
                </a:cxnLst>
                <a:rect l="0" t="0" r="r" b="b"/>
                <a:pathLst>
                  <a:path w="5" h="3">
                    <a:moveTo>
                      <a:pt x="3" y="3"/>
                    </a:moveTo>
                    <a:lnTo>
                      <a:pt x="5" y="1"/>
                    </a:lnTo>
                    <a:lnTo>
                      <a:pt x="0" y="0"/>
                    </a:lnTo>
                    <a:lnTo>
                      <a:pt x="0" y="1"/>
                    </a:lnTo>
                    <a:lnTo>
                      <a:pt x="1" y="3"/>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3" name="Freeform 6131">
                <a:extLst>
                  <a:ext uri="{FF2B5EF4-FFF2-40B4-BE49-F238E27FC236}">
                    <a16:creationId xmlns:a16="http://schemas.microsoft.com/office/drawing/2014/main" id="{7B5131F8-97F1-4694-8FE9-6340440A7AD0}"/>
                  </a:ext>
                </a:extLst>
              </p:cNvPr>
              <p:cNvSpPr>
                <a:spLocks/>
              </p:cNvSpPr>
              <p:nvPr/>
            </p:nvSpPr>
            <p:spPr bwMode="gray">
              <a:xfrm>
                <a:off x="4467" y="1372"/>
                <a:ext cx="9" cy="12"/>
              </a:xfrm>
              <a:custGeom>
                <a:avLst/>
                <a:gdLst>
                  <a:gd name="T0" fmla="*/ 5 w 9"/>
                  <a:gd name="T1" fmla="*/ 0 h 12"/>
                  <a:gd name="T2" fmla="*/ 4 w 9"/>
                  <a:gd name="T3" fmla="*/ 2 h 12"/>
                  <a:gd name="T4" fmla="*/ 2 w 9"/>
                  <a:gd name="T5" fmla="*/ 4 h 12"/>
                  <a:gd name="T6" fmla="*/ 0 w 9"/>
                  <a:gd name="T7" fmla="*/ 6 h 12"/>
                  <a:gd name="T8" fmla="*/ 0 w 9"/>
                  <a:gd name="T9" fmla="*/ 10 h 12"/>
                  <a:gd name="T10" fmla="*/ 4 w 9"/>
                  <a:gd name="T11" fmla="*/ 8 h 12"/>
                  <a:gd name="T12" fmla="*/ 4 w 9"/>
                  <a:gd name="T13" fmla="*/ 8 h 12"/>
                  <a:gd name="T14" fmla="*/ 5 w 9"/>
                  <a:gd name="T15" fmla="*/ 12 h 12"/>
                  <a:gd name="T16" fmla="*/ 7 w 9"/>
                  <a:gd name="T17" fmla="*/ 8 h 12"/>
                  <a:gd name="T18" fmla="*/ 9 w 9"/>
                  <a:gd name="T19" fmla="*/ 6 h 12"/>
                  <a:gd name="T20" fmla="*/ 7 w 9"/>
                  <a:gd name="T21" fmla="*/ 4 h 12"/>
                  <a:gd name="T22" fmla="*/ 7 w 9"/>
                  <a:gd name="T23" fmla="*/ 0 h 12"/>
                  <a:gd name="T24" fmla="*/ 5 w 9"/>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2">
                    <a:moveTo>
                      <a:pt x="5" y="0"/>
                    </a:moveTo>
                    <a:lnTo>
                      <a:pt x="4" y="2"/>
                    </a:lnTo>
                    <a:lnTo>
                      <a:pt x="2" y="4"/>
                    </a:lnTo>
                    <a:lnTo>
                      <a:pt x="0" y="6"/>
                    </a:lnTo>
                    <a:lnTo>
                      <a:pt x="0" y="10"/>
                    </a:lnTo>
                    <a:lnTo>
                      <a:pt x="4" y="8"/>
                    </a:lnTo>
                    <a:lnTo>
                      <a:pt x="4" y="8"/>
                    </a:lnTo>
                    <a:lnTo>
                      <a:pt x="5" y="12"/>
                    </a:lnTo>
                    <a:lnTo>
                      <a:pt x="7" y="8"/>
                    </a:lnTo>
                    <a:lnTo>
                      <a:pt x="9" y="6"/>
                    </a:lnTo>
                    <a:lnTo>
                      <a:pt x="7" y="4"/>
                    </a:lnTo>
                    <a:lnTo>
                      <a:pt x="7"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4" name="Freeform 6132">
                <a:extLst>
                  <a:ext uri="{FF2B5EF4-FFF2-40B4-BE49-F238E27FC236}">
                    <a16:creationId xmlns:a16="http://schemas.microsoft.com/office/drawing/2014/main" id="{A426F177-6E52-4461-A36A-4821026C3F74}"/>
                  </a:ext>
                </a:extLst>
              </p:cNvPr>
              <p:cNvSpPr>
                <a:spLocks/>
              </p:cNvSpPr>
              <p:nvPr/>
            </p:nvSpPr>
            <p:spPr bwMode="gray">
              <a:xfrm>
                <a:off x="4454" y="1251"/>
                <a:ext cx="57" cy="69"/>
              </a:xfrm>
              <a:custGeom>
                <a:avLst/>
                <a:gdLst>
                  <a:gd name="T0" fmla="*/ 2 w 31"/>
                  <a:gd name="T1" fmla="*/ 5 h 37"/>
                  <a:gd name="T2" fmla="*/ 0 w 31"/>
                  <a:gd name="T3" fmla="*/ 4 h 37"/>
                  <a:gd name="T4" fmla="*/ 0 w 31"/>
                  <a:gd name="T5" fmla="*/ 6 h 37"/>
                  <a:gd name="T6" fmla="*/ 0 w 31"/>
                  <a:gd name="T7" fmla="*/ 9 h 37"/>
                  <a:gd name="T8" fmla="*/ 2 w 31"/>
                  <a:gd name="T9" fmla="*/ 10 h 37"/>
                  <a:gd name="T10" fmla="*/ 2 w 31"/>
                  <a:gd name="T11" fmla="*/ 12 h 37"/>
                  <a:gd name="T12" fmla="*/ 5 w 31"/>
                  <a:gd name="T13" fmla="*/ 17 h 37"/>
                  <a:gd name="T14" fmla="*/ 3 w 31"/>
                  <a:gd name="T15" fmla="*/ 20 h 37"/>
                  <a:gd name="T16" fmla="*/ 5 w 31"/>
                  <a:gd name="T17" fmla="*/ 24 h 37"/>
                  <a:gd name="T18" fmla="*/ 6 w 31"/>
                  <a:gd name="T19" fmla="*/ 27 h 37"/>
                  <a:gd name="T20" fmla="*/ 5 w 31"/>
                  <a:gd name="T21" fmla="*/ 29 h 37"/>
                  <a:gd name="T22" fmla="*/ 7 w 31"/>
                  <a:gd name="T23" fmla="*/ 33 h 37"/>
                  <a:gd name="T24" fmla="*/ 8 w 31"/>
                  <a:gd name="T25" fmla="*/ 36 h 37"/>
                  <a:gd name="T26" fmla="*/ 9 w 31"/>
                  <a:gd name="T27" fmla="*/ 37 h 37"/>
                  <a:gd name="T28" fmla="*/ 11 w 31"/>
                  <a:gd name="T29" fmla="*/ 37 h 37"/>
                  <a:gd name="T30" fmla="*/ 12 w 31"/>
                  <a:gd name="T31" fmla="*/ 37 h 37"/>
                  <a:gd name="T32" fmla="*/ 15 w 31"/>
                  <a:gd name="T33" fmla="*/ 32 h 37"/>
                  <a:gd name="T34" fmla="*/ 16 w 31"/>
                  <a:gd name="T35" fmla="*/ 30 h 37"/>
                  <a:gd name="T36" fmla="*/ 19 w 31"/>
                  <a:gd name="T37" fmla="*/ 28 h 37"/>
                  <a:gd name="T38" fmla="*/ 21 w 31"/>
                  <a:gd name="T39" fmla="*/ 28 h 37"/>
                  <a:gd name="T40" fmla="*/ 23 w 31"/>
                  <a:gd name="T41" fmla="*/ 26 h 37"/>
                  <a:gd name="T42" fmla="*/ 25 w 31"/>
                  <a:gd name="T43" fmla="*/ 25 h 37"/>
                  <a:gd name="T44" fmla="*/ 28 w 31"/>
                  <a:gd name="T45" fmla="*/ 22 h 37"/>
                  <a:gd name="T46" fmla="*/ 31 w 31"/>
                  <a:gd name="T47" fmla="*/ 18 h 37"/>
                  <a:gd name="T48" fmla="*/ 28 w 31"/>
                  <a:gd name="T49" fmla="*/ 14 h 37"/>
                  <a:gd name="T50" fmla="*/ 27 w 31"/>
                  <a:gd name="T51" fmla="*/ 11 h 37"/>
                  <a:gd name="T52" fmla="*/ 23 w 31"/>
                  <a:gd name="T53" fmla="*/ 9 h 37"/>
                  <a:gd name="T54" fmla="*/ 21 w 31"/>
                  <a:gd name="T55" fmla="*/ 8 h 37"/>
                  <a:gd name="T56" fmla="*/ 18 w 31"/>
                  <a:gd name="T57" fmla="*/ 6 h 37"/>
                  <a:gd name="T58" fmla="*/ 16 w 31"/>
                  <a:gd name="T59" fmla="*/ 6 h 37"/>
                  <a:gd name="T60" fmla="*/ 15 w 31"/>
                  <a:gd name="T61" fmla="*/ 5 h 37"/>
                  <a:gd name="T62" fmla="*/ 12 w 31"/>
                  <a:gd name="T63" fmla="*/ 4 h 37"/>
                  <a:gd name="T64" fmla="*/ 11 w 31"/>
                  <a:gd name="T65" fmla="*/ 3 h 37"/>
                  <a:gd name="T66" fmla="*/ 9 w 31"/>
                  <a:gd name="T67" fmla="*/ 4 h 37"/>
                  <a:gd name="T68" fmla="*/ 10 w 31"/>
                  <a:gd name="T69" fmla="*/ 6 h 37"/>
                  <a:gd name="T70" fmla="*/ 9 w 31"/>
                  <a:gd name="T71" fmla="*/ 7 h 37"/>
                  <a:gd name="T72" fmla="*/ 9 w 31"/>
                  <a:gd name="T73" fmla="*/ 2 h 37"/>
                  <a:gd name="T74" fmla="*/ 5 w 31"/>
                  <a:gd name="T75" fmla="*/ 1 h 37"/>
                  <a:gd name="T76" fmla="*/ 2 w 31"/>
                  <a:gd name="T77" fmla="*/ 0 h 37"/>
                  <a:gd name="T78" fmla="*/ 1 w 31"/>
                  <a:gd name="T79" fmla="*/ 4 h 37"/>
                  <a:gd name="T80" fmla="*/ 3 w 31"/>
                  <a:gd name="T8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 h="37">
                    <a:moveTo>
                      <a:pt x="3" y="5"/>
                    </a:moveTo>
                    <a:cubicBezTo>
                      <a:pt x="2" y="5"/>
                      <a:pt x="2" y="5"/>
                      <a:pt x="2" y="5"/>
                    </a:cubicBezTo>
                    <a:cubicBezTo>
                      <a:pt x="1" y="4"/>
                      <a:pt x="1" y="4"/>
                      <a:pt x="1" y="4"/>
                    </a:cubicBezTo>
                    <a:cubicBezTo>
                      <a:pt x="0" y="4"/>
                      <a:pt x="0" y="4"/>
                      <a:pt x="0" y="4"/>
                    </a:cubicBezTo>
                    <a:cubicBezTo>
                      <a:pt x="0" y="5"/>
                      <a:pt x="0" y="5"/>
                      <a:pt x="0" y="5"/>
                    </a:cubicBezTo>
                    <a:cubicBezTo>
                      <a:pt x="0" y="6"/>
                      <a:pt x="0" y="6"/>
                      <a:pt x="0" y="6"/>
                    </a:cubicBezTo>
                    <a:cubicBezTo>
                      <a:pt x="0" y="7"/>
                      <a:pt x="0" y="7"/>
                      <a:pt x="0" y="7"/>
                    </a:cubicBezTo>
                    <a:cubicBezTo>
                      <a:pt x="0" y="9"/>
                      <a:pt x="0" y="9"/>
                      <a:pt x="0" y="9"/>
                    </a:cubicBezTo>
                    <a:cubicBezTo>
                      <a:pt x="1" y="10"/>
                      <a:pt x="1" y="10"/>
                      <a:pt x="1" y="10"/>
                    </a:cubicBezTo>
                    <a:cubicBezTo>
                      <a:pt x="2" y="10"/>
                      <a:pt x="2" y="10"/>
                      <a:pt x="2" y="10"/>
                    </a:cubicBezTo>
                    <a:cubicBezTo>
                      <a:pt x="2" y="11"/>
                      <a:pt x="2" y="11"/>
                      <a:pt x="2" y="11"/>
                    </a:cubicBezTo>
                    <a:cubicBezTo>
                      <a:pt x="2" y="12"/>
                      <a:pt x="2" y="12"/>
                      <a:pt x="2" y="12"/>
                    </a:cubicBezTo>
                    <a:cubicBezTo>
                      <a:pt x="4" y="15"/>
                      <a:pt x="4" y="15"/>
                      <a:pt x="4" y="15"/>
                    </a:cubicBezTo>
                    <a:cubicBezTo>
                      <a:pt x="5" y="17"/>
                      <a:pt x="5" y="17"/>
                      <a:pt x="5" y="17"/>
                    </a:cubicBezTo>
                    <a:cubicBezTo>
                      <a:pt x="4" y="17"/>
                      <a:pt x="4" y="17"/>
                      <a:pt x="4" y="17"/>
                    </a:cubicBezTo>
                    <a:cubicBezTo>
                      <a:pt x="3" y="20"/>
                      <a:pt x="3" y="20"/>
                      <a:pt x="3" y="20"/>
                    </a:cubicBezTo>
                    <a:cubicBezTo>
                      <a:pt x="5" y="23"/>
                      <a:pt x="5" y="23"/>
                      <a:pt x="5" y="23"/>
                    </a:cubicBezTo>
                    <a:cubicBezTo>
                      <a:pt x="5" y="24"/>
                      <a:pt x="5" y="24"/>
                      <a:pt x="5" y="24"/>
                    </a:cubicBezTo>
                    <a:cubicBezTo>
                      <a:pt x="5" y="26"/>
                      <a:pt x="5" y="26"/>
                      <a:pt x="5" y="26"/>
                    </a:cubicBezTo>
                    <a:cubicBezTo>
                      <a:pt x="6" y="27"/>
                      <a:pt x="6" y="27"/>
                      <a:pt x="6" y="27"/>
                    </a:cubicBezTo>
                    <a:cubicBezTo>
                      <a:pt x="6" y="28"/>
                      <a:pt x="6" y="28"/>
                      <a:pt x="6" y="28"/>
                    </a:cubicBezTo>
                    <a:cubicBezTo>
                      <a:pt x="5" y="29"/>
                      <a:pt x="5" y="29"/>
                      <a:pt x="5" y="29"/>
                    </a:cubicBezTo>
                    <a:cubicBezTo>
                      <a:pt x="6" y="31"/>
                      <a:pt x="6" y="31"/>
                      <a:pt x="6" y="31"/>
                    </a:cubicBezTo>
                    <a:cubicBezTo>
                      <a:pt x="7" y="33"/>
                      <a:pt x="7" y="33"/>
                      <a:pt x="7" y="33"/>
                    </a:cubicBezTo>
                    <a:cubicBezTo>
                      <a:pt x="8" y="35"/>
                      <a:pt x="8" y="35"/>
                      <a:pt x="8" y="35"/>
                    </a:cubicBezTo>
                    <a:cubicBezTo>
                      <a:pt x="8" y="36"/>
                      <a:pt x="8" y="36"/>
                      <a:pt x="8" y="36"/>
                    </a:cubicBezTo>
                    <a:cubicBezTo>
                      <a:pt x="9" y="37"/>
                      <a:pt x="9" y="37"/>
                      <a:pt x="9" y="37"/>
                    </a:cubicBezTo>
                    <a:cubicBezTo>
                      <a:pt x="9" y="37"/>
                      <a:pt x="9" y="37"/>
                      <a:pt x="9" y="37"/>
                    </a:cubicBezTo>
                    <a:cubicBezTo>
                      <a:pt x="11" y="37"/>
                      <a:pt x="11" y="37"/>
                      <a:pt x="11" y="37"/>
                    </a:cubicBezTo>
                    <a:cubicBezTo>
                      <a:pt x="11" y="37"/>
                      <a:pt x="11" y="37"/>
                      <a:pt x="11" y="37"/>
                    </a:cubicBezTo>
                    <a:cubicBezTo>
                      <a:pt x="11" y="37"/>
                      <a:pt x="12" y="37"/>
                      <a:pt x="12" y="37"/>
                    </a:cubicBezTo>
                    <a:cubicBezTo>
                      <a:pt x="12" y="37"/>
                      <a:pt x="12" y="37"/>
                      <a:pt x="12" y="37"/>
                    </a:cubicBezTo>
                    <a:cubicBezTo>
                      <a:pt x="13" y="34"/>
                      <a:pt x="13" y="34"/>
                      <a:pt x="13" y="34"/>
                    </a:cubicBezTo>
                    <a:cubicBezTo>
                      <a:pt x="15" y="32"/>
                      <a:pt x="15" y="32"/>
                      <a:pt x="15" y="32"/>
                    </a:cubicBezTo>
                    <a:cubicBezTo>
                      <a:pt x="16" y="32"/>
                      <a:pt x="16" y="32"/>
                      <a:pt x="16" y="32"/>
                    </a:cubicBezTo>
                    <a:cubicBezTo>
                      <a:pt x="16" y="30"/>
                      <a:pt x="16" y="30"/>
                      <a:pt x="16" y="30"/>
                    </a:cubicBezTo>
                    <a:cubicBezTo>
                      <a:pt x="16" y="30"/>
                      <a:pt x="16" y="30"/>
                      <a:pt x="16" y="30"/>
                    </a:cubicBezTo>
                    <a:cubicBezTo>
                      <a:pt x="19" y="28"/>
                      <a:pt x="19" y="28"/>
                      <a:pt x="19" y="28"/>
                    </a:cubicBezTo>
                    <a:cubicBezTo>
                      <a:pt x="20" y="27"/>
                      <a:pt x="20" y="27"/>
                      <a:pt x="20" y="27"/>
                    </a:cubicBezTo>
                    <a:cubicBezTo>
                      <a:pt x="21" y="28"/>
                      <a:pt x="21" y="28"/>
                      <a:pt x="21" y="28"/>
                    </a:cubicBezTo>
                    <a:cubicBezTo>
                      <a:pt x="22" y="28"/>
                      <a:pt x="22" y="28"/>
                      <a:pt x="22" y="28"/>
                    </a:cubicBezTo>
                    <a:cubicBezTo>
                      <a:pt x="23" y="26"/>
                      <a:pt x="23" y="26"/>
                      <a:pt x="23" y="26"/>
                    </a:cubicBezTo>
                    <a:cubicBezTo>
                      <a:pt x="24" y="25"/>
                      <a:pt x="24" y="25"/>
                      <a:pt x="24" y="25"/>
                    </a:cubicBezTo>
                    <a:cubicBezTo>
                      <a:pt x="25" y="25"/>
                      <a:pt x="25" y="25"/>
                      <a:pt x="25" y="25"/>
                    </a:cubicBezTo>
                    <a:cubicBezTo>
                      <a:pt x="28" y="23"/>
                      <a:pt x="28" y="23"/>
                      <a:pt x="28" y="23"/>
                    </a:cubicBezTo>
                    <a:cubicBezTo>
                      <a:pt x="28" y="22"/>
                      <a:pt x="28" y="22"/>
                      <a:pt x="28" y="22"/>
                    </a:cubicBezTo>
                    <a:cubicBezTo>
                      <a:pt x="29" y="21"/>
                      <a:pt x="29" y="21"/>
                      <a:pt x="29" y="21"/>
                    </a:cubicBezTo>
                    <a:cubicBezTo>
                      <a:pt x="31" y="18"/>
                      <a:pt x="31" y="18"/>
                      <a:pt x="31" y="18"/>
                    </a:cubicBezTo>
                    <a:cubicBezTo>
                      <a:pt x="30" y="16"/>
                      <a:pt x="30" y="16"/>
                      <a:pt x="30" y="16"/>
                    </a:cubicBezTo>
                    <a:cubicBezTo>
                      <a:pt x="28" y="14"/>
                      <a:pt x="28" y="14"/>
                      <a:pt x="28" y="14"/>
                    </a:cubicBezTo>
                    <a:cubicBezTo>
                      <a:pt x="27" y="12"/>
                      <a:pt x="27" y="12"/>
                      <a:pt x="27" y="12"/>
                    </a:cubicBezTo>
                    <a:cubicBezTo>
                      <a:pt x="27" y="11"/>
                      <a:pt x="27" y="11"/>
                      <a:pt x="27" y="11"/>
                    </a:cubicBezTo>
                    <a:cubicBezTo>
                      <a:pt x="25" y="9"/>
                      <a:pt x="25" y="9"/>
                      <a:pt x="25" y="9"/>
                    </a:cubicBezTo>
                    <a:cubicBezTo>
                      <a:pt x="23" y="9"/>
                      <a:pt x="23" y="9"/>
                      <a:pt x="23" y="9"/>
                    </a:cubicBezTo>
                    <a:cubicBezTo>
                      <a:pt x="22" y="9"/>
                      <a:pt x="22" y="9"/>
                      <a:pt x="22" y="9"/>
                    </a:cubicBezTo>
                    <a:cubicBezTo>
                      <a:pt x="21" y="8"/>
                      <a:pt x="21" y="8"/>
                      <a:pt x="21" y="8"/>
                    </a:cubicBezTo>
                    <a:cubicBezTo>
                      <a:pt x="20" y="8"/>
                      <a:pt x="20" y="8"/>
                      <a:pt x="20" y="8"/>
                    </a:cubicBezTo>
                    <a:cubicBezTo>
                      <a:pt x="18" y="6"/>
                      <a:pt x="18" y="6"/>
                      <a:pt x="18" y="6"/>
                    </a:cubicBezTo>
                    <a:cubicBezTo>
                      <a:pt x="16" y="6"/>
                      <a:pt x="16" y="6"/>
                      <a:pt x="16" y="6"/>
                    </a:cubicBezTo>
                    <a:cubicBezTo>
                      <a:pt x="16" y="6"/>
                      <a:pt x="16" y="6"/>
                      <a:pt x="16" y="6"/>
                    </a:cubicBezTo>
                    <a:cubicBezTo>
                      <a:pt x="16" y="6"/>
                      <a:pt x="16" y="6"/>
                      <a:pt x="16" y="6"/>
                    </a:cubicBezTo>
                    <a:cubicBezTo>
                      <a:pt x="15" y="5"/>
                      <a:pt x="15" y="5"/>
                      <a:pt x="15" y="5"/>
                    </a:cubicBezTo>
                    <a:cubicBezTo>
                      <a:pt x="14" y="4"/>
                      <a:pt x="14" y="4"/>
                      <a:pt x="14" y="4"/>
                    </a:cubicBezTo>
                    <a:cubicBezTo>
                      <a:pt x="12" y="4"/>
                      <a:pt x="12" y="4"/>
                      <a:pt x="12" y="4"/>
                    </a:cubicBezTo>
                    <a:cubicBezTo>
                      <a:pt x="12" y="5"/>
                      <a:pt x="12" y="5"/>
                      <a:pt x="12" y="5"/>
                    </a:cubicBezTo>
                    <a:cubicBezTo>
                      <a:pt x="11" y="3"/>
                      <a:pt x="11" y="3"/>
                      <a:pt x="11" y="3"/>
                    </a:cubicBezTo>
                    <a:cubicBezTo>
                      <a:pt x="9" y="2"/>
                      <a:pt x="9" y="2"/>
                      <a:pt x="9" y="2"/>
                    </a:cubicBezTo>
                    <a:cubicBezTo>
                      <a:pt x="9" y="4"/>
                      <a:pt x="9" y="4"/>
                      <a:pt x="9" y="4"/>
                    </a:cubicBezTo>
                    <a:cubicBezTo>
                      <a:pt x="10" y="5"/>
                      <a:pt x="10" y="5"/>
                      <a:pt x="10" y="5"/>
                    </a:cubicBezTo>
                    <a:cubicBezTo>
                      <a:pt x="10" y="6"/>
                      <a:pt x="10" y="6"/>
                      <a:pt x="10" y="6"/>
                    </a:cubicBezTo>
                    <a:cubicBezTo>
                      <a:pt x="9" y="7"/>
                      <a:pt x="9" y="7"/>
                      <a:pt x="9" y="7"/>
                    </a:cubicBezTo>
                    <a:cubicBezTo>
                      <a:pt x="9" y="7"/>
                      <a:pt x="9" y="7"/>
                      <a:pt x="9" y="7"/>
                    </a:cubicBezTo>
                    <a:cubicBezTo>
                      <a:pt x="9" y="7"/>
                      <a:pt x="9" y="7"/>
                      <a:pt x="9" y="7"/>
                    </a:cubicBezTo>
                    <a:cubicBezTo>
                      <a:pt x="9" y="2"/>
                      <a:pt x="9" y="2"/>
                      <a:pt x="9" y="2"/>
                    </a:cubicBezTo>
                    <a:cubicBezTo>
                      <a:pt x="7" y="1"/>
                      <a:pt x="7" y="1"/>
                      <a:pt x="7" y="1"/>
                    </a:cubicBezTo>
                    <a:cubicBezTo>
                      <a:pt x="5" y="1"/>
                      <a:pt x="5" y="1"/>
                      <a:pt x="5" y="1"/>
                    </a:cubicBezTo>
                    <a:cubicBezTo>
                      <a:pt x="3" y="0"/>
                      <a:pt x="3" y="0"/>
                      <a:pt x="3" y="0"/>
                    </a:cubicBezTo>
                    <a:cubicBezTo>
                      <a:pt x="2" y="0"/>
                      <a:pt x="2" y="0"/>
                      <a:pt x="2" y="0"/>
                    </a:cubicBezTo>
                    <a:cubicBezTo>
                      <a:pt x="1" y="2"/>
                      <a:pt x="1" y="2"/>
                      <a:pt x="1" y="2"/>
                    </a:cubicBezTo>
                    <a:cubicBezTo>
                      <a:pt x="1" y="4"/>
                      <a:pt x="1" y="4"/>
                      <a:pt x="1" y="4"/>
                    </a:cubicBezTo>
                    <a:cubicBezTo>
                      <a:pt x="3" y="5"/>
                      <a:pt x="3" y="5"/>
                      <a:pt x="3" y="5"/>
                    </a:cubicBezTo>
                    <a:cubicBezTo>
                      <a:pt x="3" y="5"/>
                      <a:pt x="3" y="5"/>
                      <a:pt x="3" y="5"/>
                    </a:cubicBezTo>
                    <a:cubicBezTo>
                      <a:pt x="3" y="5"/>
                      <a:pt x="3"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5" name="Freeform 6133">
                <a:extLst>
                  <a:ext uri="{FF2B5EF4-FFF2-40B4-BE49-F238E27FC236}">
                    <a16:creationId xmlns:a16="http://schemas.microsoft.com/office/drawing/2014/main" id="{CDB679C6-E983-4EDB-B2DC-9D993571B05F}"/>
                  </a:ext>
                </a:extLst>
              </p:cNvPr>
              <p:cNvSpPr>
                <a:spLocks/>
              </p:cNvSpPr>
              <p:nvPr/>
            </p:nvSpPr>
            <p:spPr bwMode="gray">
              <a:xfrm>
                <a:off x="4027" y="1762"/>
                <a:ext cx="6" cy="6"/>
              </a:xfrm>
              <a:custGeom>
                <a:avLst/>
                <a:gdLst>
                  <a:gd name="T0" fmla="*/ 6 w 6"/>
                  <a:gd name="T1" fmla="*/ 6 h 6"/>
                  <a:gd name="T2" fmla="*/ 6 w 6"/>
                  <a:gd name="T3" fmla="*/ 2 h 6"/>
                  <a:gd name="T4" fmla="*/ 2 w 6"/>
                  <a:gd name="T5" fmla="*/ 0 h 6"/>
                  <a:gd name="T6" fmla="*/ 0 w 6"/>
                  <a:gd name="T7" fmla="*/ 0 h 6"/>
                  <a:gd name="T8" fmla="*/ 0 w 6"/>
                  <a:gd name="T9" fmla="*/ 4 h 6"/>
                  <a:gd name="T10" fmla="*/ 2 w 6"/>
                  <a:gd name="T11" fmla="*/ 6 h 6"/>
                  <a:gd name="T12" fmla="*/ 6 w 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6"/>
                    </a:moveTo>
                    <a:lnTo>
                      <a:pt x="6" y="2"/>
                    </a:lnTo>
                    <a:lnTo>
                      <a:pt x="2" y="0"/>
                    </a:lnTo>
                    <a:lnTo>
                      <a:pt x="0" y="0"/>
                    </a:lnTo>
                    <a:lnTo>
                      <a:pt x="0" y="4"/>
                    </a:lnTo>
                    <a:lnTo>
                      <a:pt x="2" y="6"/>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6" name="Freeform 6134">
                <a:extLst>
                  <a:ext uri="{FF2B5EF4-FFF2-40B4-BE49-F238E27FC236}">
                    <a16:creationId xmlns:a16="http://schemas.microsoft.com/office/drawing/2014/main" id="{99139C66-7552-4919-A106-E69E2F7C92D8}"/>
                  </a:ext>
                </a:extLst>
              </p:cNvPr>
              <p:cNvSpPr>
                <a:spLocks/>
              </p:cNvSpPr>
              <p:nvPr/>
            </p:nvSpPr>
            <p:spPr bwMode="gray">
              <a:xfrm>
                <a:off x="4521" y="1281"/>
                <a:ext cx="22" cy="11"/>
              </a:xfrm>
              <a:custGeom>
                <a:avLst/>
                <a:gdLst>
                  <a:gd name="T0" fmla="*/ 5 w 22"/>
                  <a:gd name="T1" fmla="*/ 9 h 11"/>
                  <a:gd name="T2" fmla="*/ 7 w 22"/>
                  <a:gd name="T3" fmla="*/ 8 h 11"/>
                  <a:gd name="T4" fmla="*/ 7 w 22"/>
                  <a:gd name="T5" fmla="*/ 9 h 11"/>
                  <a:gd name="T6" fmla="*/ 7 w 22"/>
                  <a:gd name="T7" fmla="*/ 11 h 11"/>
                  <a:gd name="T8" fmla="*/ 13 w 22"/>
                  <a:gd name="T9" fmla="*/ 11 h 11"/>
                  <a:gd name="T10" fmla="*/ 17 w 22"/>
                  <a:gd name="T11" fmla="*/ 11 h 11"/>
                  <a:gd name="T12" fmla="*/ 18 w 22"/>
                  <a:gd name="T13" fmla="*/ 9 h 11"/>
                  <a:gd name="T14" fmla="*/ 20 w 22"/>
                  <a:gd name="T15" fmla="*/ 11 h 11"/>
                  <a:gd name="T16" fmla="*/ 22 w 22"/>
                  <a:gd name="T17" fmla="*/ 8 h 11"/>
                  <a:gd name="T18" fmla="*/ 20 w 22"/>
                  <a:gd name="T19" fmla="*/ 4 h 11"/>
                  <a:gd name="T20" fmla="*/ 18 w 22"/>
                  <a:gd name="T21" fmla="*/ 2 h 11"/>
                  <a:gd name="T22" fmla="*/ 17 w 22"/>
                  <a:gd name="T23" fmla="*/ 4 h 11"/>
                  <a:gd name="T24" fmla="*/ 15 w 22"/>
                  <a:gd name="T25" fmla="*/ 4 h 11"/>
                  <a:gd name="T26" fmla="*/ 13 w 22"/>
                  <a:gd name="T27" fmla="*/ 6 h 11"/>
                  <a:gd name="T28" fmla="*/ 9 w 22"/>
                  <a:gd name="T29" fmla="*/ 6 h 11"/>
                  <a:gd name="T30" fmla="*/ 7 w 22"/>
                  <a:gd name="T31" fmla="*/ 8 h 11"/>
                  <a:gd name="T32" fmla="*/ 9 w 22"/>
                  <a:gd name="T33" fmla="*/ 6 h 11"/>
                  <a:gd name="T34" fmla="*/ 7 w 22"/>
                  <a:gd name="T35" fmla="*/ 4 h 11"/>
                  <a:gd name="T36" fmla="*/ 9 w 22"/>
                  <a:gd name="T37" fmla="*/ 4 h 11"/>
                  <a:gd name="T38" fmla="*/ 9 w 22"/>
                  <a:gd name="T39" fmla="*/ 0 h 11"/>
                  <a:gd name="T40" fmla="*/ 5 w 22"/>
                  <a:gd name="T41" fmla="*/ 0 h 11"/>
                  <a:gd name="T42" fmla="*/ 2 w 22"/>
                  <a:gd name="T43" fmla="*/ 4 h 11"/>
                  <a:gd name="T44" fmla="*/ 4 w 22"/>
                  <a:gd name="T45" fmla="*/ 4 h 11"/>
                  <a:gd name="T46" fmla="*/ 2 w 22"/>
                  <a:gd name="T47" fmla="*/ 6 h 11"/>
                  <a:gd name="T48" fmla="*/ 0 w 22"/>
                  <a:gd name="T49" fmla="*/ 9 h 11"/>
                  <a:gd name="T50" fmla="*/ 4 w 22"/>
                  <a:gd name="T51" fmla="*/ 11 h 11"/>
                  <a:gd name="T52" fmla="*/ 5 w 22"/>
                  <a:gd name="T53"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1">
                    <a:moveTo>
                      <a:pt x="5" y="9"/>
                    </a:moveTo>
                    <a:lnTo>
                      <a:pt x="7" y="8"/>
                    </a:lnTo>
                    <a:lnTo>
                      <a:pt x="7" y="9"/>
                    </a:lnTo>
                    <a:lnTo>
                      <a:pt x="7" y="11"/>
                    </a:lnTo>
                    <a:lnTo>
                      <a:pt x="13" y="11"/>
                    </a:lnTo>
                    <a:lnTo>
                      <a:pt x="17" y="11"/>
                    </a:lnTo>
                    <a:lnTo>
                      <a:pt x="18" y="9"/>
                    </a:lnTo>
                    <a:lnTo>
                      <a:pt x="20" y="11"/>
                    </a:lnTo>
                    <a:lnTo>
                      <a:pt x="22" y="8"/>
                    </a:lnTo>
                    <a:lnTo>
                      <a:pt x="20" y="4"/>
                    </a:lnTo>
                    <a:lnTo>
                      <a:pt x="18" y="2"/>
                    </a:lnTo>
                    <a:lnTo>
                      <a:pt x="17" y="4"/>
                    </a:lnTo>
                    <a:lnTo>
                      <a:pt x="15" y="4"/>
                    </a:lnTo>
                    <a:lnTo>
                      <a:pt x="13" y="6"/>
                    </a:lnTo>
                    <a:lnTo>
                      <a:pt x="9" y="6"/>
                    </a:lnTo>
                    <a:lnTo>
                      <a:pt x="7" y="8"/>
                    </a:lnTo>
                    <a:lnTo>
                      <a:pt x="9" y="6"/>
                    </a:lnTo>
                    <a:lnTo>
                      <a:pt x="7" y="4"/>
                    </a:lnTo>
                    <a:lnTo>
                      <a:pt x="9" y="4"/>
                    </a:lnTo>
                    <a:lnTo>
                      <a:pt x="9" y="0"/>
                    </a:lnTo>
                    <a:lnTo>
                      <a:pt x="5" y="0"/>
                    </a:lnTo>
                    <a:lnTo>
                      <a:pt x="2" y="4"/>
                    </a:lnTo>
                    <a:lnTo>
                      <a:pt x="4" y="4"/>
                    </a:lnTo>
                    <a:lnTo>
                      <a:pt x="2" y="6"/>
                    </a:lnTo>
                    <a:lnTo>
                      <a:pt x="0" y="9"/>
                    </a:lnTo>
                    <a:lnTo>
                      <a:pt x="4" y="11"/>
                    </a:lnTo>
                    <a:lnTo>
                      <a:pt x="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7" name="Freeform 6135">
                <a:extLst>
                  <a:ext uri="{FF2B5EF4-FFF2-40B4-BE49-F238E27FC236}">
                    <a16:creationId xmlns:a16="http://schemas.microsoft.com/office/drawing/2014/main" id="{BAE33729-8577-4D13-ACB9-ACAD960EB2D9}"/>
                  </a:ext>
                </a:extLst>
              </p:cNvPr>
              <p:cNvSpPr>
                <a:spLocks/>
              </p:cNvSpPr>
              <p:nvPr/>
            </p:nvSpPr>
            <p:spPr bwMode="gray">
              <a:xfrm>
                <a:off x="3953" y="1805"/>
                <a:ext cx="6" cy="7"/>
              </a:xfrm>
              <a:custGeom>
                <a:avLst/>
                <a:gdLst>
                  <a:gd name="T0" fmla="*/ 6 w 6"/>
                  <a:gd name="T1" fmla="*/ 0 h 7"/>
                  <a:gd name="T2" fmla="*/ 2 w 6"/>
                  <a:gd name="T3" fmla="*/ 0 h 7"/>
                  <a:gd name="T4" fmla="*/ 0 w 6"/>
                  <a:gd name="T5" fmla="*/ 2 h 7"/>
                  <a:gd name="T6" fmla="*/ 0 w 6"/>
                  <a:gd name="T7" fmla="*/ 6 h 7"/>
                  <a:gd name="T8" fmla="*/ 2 w 6"/>
                  <a:gd name="T9" fmla="*/ 7 h 7"/>
                  <a:gd name="T10" fmla="*/ 4 w 6"/>
                  <a:gd name="T11" fmla="*/ 7 h 7"/>
                  <a:gd name="T12" fmla="*/ 6 w 6"/>
                  <a:gd name="T13" fmla="*/ 7 h 7"/>
                  <a:gd name="T14" fmla="*/ 6 w 6"/>
                  <a:gd name="T15" fmla="*/ 6 h 7"/>
                  <a:gd name="T16" fmla="*/ 6 w 6"/>
                  <a:gd name="T17" fmla="*/ 4 h 7"/>
                  <a:gd name="T18" fmla="*/ 6 w 6"/>
                  <a:gd name="T19" fmla="*/ 2 h 7"/>
                  <a:gd name="T20" fmla="*/ 6 w 6"/>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7">
                    <a:moveTo>
                      <a:pt x="6" y="0"/>
                    </a:moveTo>
                    <a:lnTo>
                      <a:pt x="2" y="0"/>
                    </a:lnTo>
                    <a:lnTo>
                      <a:pt x="0" y="2"/>
                    </a:lnTo>
                    <a:lnTo>
                      <a:pt x="0" y="6"/>
                    </a:lnTo>
                    <a:lnTo>
                      <a:pt x="2" y="7"/>
                    </a:lnTo>
                    <a:lnTo>
                      <a:pt x="4" y="7"/>
                    </a:lnTo>
                    <a:lnTo>
                      <a:pt x="6" y="7"/>
                    </a:lnTo>
                    <a:lnTo>
                      <a:pt x="6" y="6"/>
                    </a:lnTo>
                    <a:lnTo>
                      <a:pt x="6" y="4"/>
                    </a:lnTo>
                    <a:lnTo>
                      <a:pt x="6" y="2"/>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8" name="Freeform 6136">
                <a:extLst>
                  <a:ext uri="{FF2B5EF4-FFF2-40B4-BE49-F238E27FC236}">
                    <a16:creationId xmlns:a16="http://schemas.microsoft.com/office/drawing/2014/main" id="{E402F63B-099C-4E16-9311-E63AE1D14715}"/>
                  </a:ext>
                </a:extLst>
              </p:cNvPr>
              <p:cNvSpPr>
                <a:spLocks/>
              </p:cNvSpPr>
              <p:nvPr/>
            </p:nvSpPr>
            <p:spPr bwMode="gray">
              <a:xfrm>
                <a:off x="4908" y="1341"/>
                <a:ext cx="19" cy="13"/>
              </a:xfrm>
              <a:custGeom>
                <a:avLst/>
                <a:gdLst>
                  <a:gd name="T0" fmla="*/ 9 w 19"/>
                  <a:gd name="T1" fmla="*/ 3 h 13"/>
                  <a:gd name="T2" fmla="*/ 7 w 19"/>
                  <a:gd name="T3" fmla="*/ 3 h 13"/>
                  <a:gd name="T4" fmla="*/ 4 w 19"/>
                  <a:gd name="T5" fmla="*/ 2 h 13"/>
                  <a:gd name="T6" fmla="*/ 0 w 19"/>
                  <a:gd name="T7" fmla="*/ 0 h 13"/>
                  <a:gd name="T8" fmla="*/ 0 w 19"/>
                  <a:gd name="T9" fmla="*/ 2 h 13"/>
                  <a:gd name="T10" fmla="*/ 0 w 19"/>
                  <a:gd name="T11" fmla="*/ 5 h 13"/>
                  <a:gd name="T12" fmla="*/ 2 w 19"/>
                  <a:gd name="T13" fmla="*/ 7 h 13"/>
                  <a:gd name="T14" fmla="*/ 6 w 19"/>
                  <a:gd name="T15" fmla="*/ 7 h 13"/>
                  <a:gd name="T16" fmla="*/ 7 w 19"/>
                  <a:gd name="T17" fmla="*/ 9 h 13"/>
                  <a:gd name="T18" fmla="*/ 11 w 19"/>
                  <a:gd name="T19" fmla="*/ 9 h 13"/>
                  <a:gd name="T20" fmla="*/ 15 w 19"/>
                  <a:gd name="T21" fmla="*/ 13 h 13"/>
                  <a:gd name="T22" fmla="*/ 17 w 19"/>
                  <a:gd name="T23" fmla="*/ 13 h 13"/>
                  <a:gd name="T24" fmla="*/ 19 w 19"/>
                  <a:gd name="T25" fmla="*/ 9 h 13"/>
                  <a:gd name="T26" fmla="*/ 13 w 19"/>
                  <a:gd name="T27" fmla="*/ 5 h 13"/>
                  <a:gd name="T28" fmla="*/ 9 w 19"/>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13">
                    <a:moveTo>
                      <a:pt x="9" y="3"/>
                    </a:moveTo>
                    <a:lnTo>
                      <a:pt x="7" y="3"/>
                    </a:lnTo>
                    <a:lnTo>
                      <a:pt x="4" y="2"/>
                    </a:lnTo>
                    <a:lnTo>
                      <a:pt x="0" y="0"/>
                    </a:lnTo>
                    <a:lnTo>
                      <a:pt x="0" y="2"/>
                    </a:lnTo>
                    <a:lnTo>
                      <a:pt x="0" y="5"/>
                    </a:lnTo>
                    <a:lnTo>
                      <a:pt x="2" y="7"/>
                    </a:lnTo>
                    <a:lnTo>
                      <a:pt x="6" y="7"/>
                    </a:lnTo>
                    <a:lnTo>
                      <a:pt x="7" y="9"/>
                    </a:lnTo>
                    <a:lnTo>
                      <a:pt x="11" y="9"/>
                    </a:lnTo>
                    <a:lnTo>
                      <a:pt x="15" y="13"/>
                    </a:lnTo>
                    <a:lnTo>
                      <a:pt x="17" y="13"/>
                    </a:lnTo>
                    <a:lnTo>
                      <a:pt x="19" y="9"/>
                    </a:lnTo>
                    <a:lnTo>
                      <a:pt x="13" y="5"/>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39" name="Freeform 6137">
                <a:extLst>
                  <a:ext uri="{FF2B5EF4-FFF2-40B4-BE49-F238E27FC236}">
                    <a16:creationId xmlns:a16="http://schemas.microsoft.com/office/drawing/2014/main" id="{28520FC9-1403-4A2C-9BA9-70A1CFD40879}"/>
                  </a:ext>
                </a:extLst>
              </p:cNvPr>
              <p:cNvSpPr>
                <a:spLocks/>
              </p:cNvSpPr>
              <p:nvPr/>
            </p:nvSpPr>
            <p:spPr bwMode="gray">
              <a:xfrm>
                <a:off x="4858" y="1277"/>
                <a:ext cx="20" cy="25"/>
              </a:xfrm>
              <a:custGeom>
                <a:avLst/>
                <a:gdLst>
                  <a:gd name="T0" fmla="*/ 5 w 20"/>
                  <a:gd name="T1" fmla="*/ 8 h 25"/>
                  <a:gd name="T2" fmla="*/ 9 w 20"/>
                  <a:gd name="T3" fmla="*/ 12 h 25"/>
                  <a:gd name="T4" fmla="*/ 13 w 20"/>
                  <a:gd name="T5" fmla="*/ 17 h 25"/>
                  <a:gd name="T6" fmla="*/ 15 w 20"/>
                  <a:gd name="T7" fmla="*/ 23 h 25"/>
                  <a:gd name="T8" fmla="*/ 18 w 20"/>
                  <a:gd name="T9" fmla="*/ 25 h 25"/>
                  <a:gd name="T10" fmla="*/ 20 w 20"/>
                  <a:gd name="T11" fmla="*/ 23 h 25"/>
                  <a:gd name="T12" fmla="*/ 20 w 20"/>
                  <a:gd name="T13" fmla="*/ 19 h 25"/>
                  <a:gd name="T14" fmla="*/ 18 w 20"/>
                  <a:gd name="T15" fmla="*/ 13 h 25"/>
                  <a:gd name="T16" fmla="*/ 17 w 20"/>
                  <a:gd name="T17" fmla="*/ 10 h 25"/>
                  <a:gd name="T18" fmla="*/ 15 w 20"/>
                  <a:gd name="T19" fmla="*/ 6 h 25"/>
                  <a:gd name="T20" fmla="*/ 9 w 20"/>
                  <a:gd name="T21" fmla="*/ 6 h 25"/>
                  <a:gd name="T22" fmla="*/ 7 w 20"/>
                  <a:gd name="T23" fmla="*/ 2 h 25"/>
                  <a:gd name="T24" fmla="*/ 5 w 20"/>
                  <a:gd name="T25" fmla="*/ 0 h 25"/>
                  <a:gd name="T26" fmla="*/ 0 w 20"/>
                  <a:gd name="T27" fmla="*/ 0 h 25"/>
                  <a:gd name="T28" fmla="*/ 2 w 20"/>
                  <a:gd name="T29" fmla="*/ 4 h 25"/>
                  <a:gd name="T30" fmla="*/ 5 w 20"/>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5" y="8"/>
                    </a:moveTo>
                    <a:lnTo>
                      <a:pt x="9" y="12"/>
                    </a:lnTo>
                    <a:lnTo>
                      <a:pt x="13" y="17"/>
                    </a:lnTo>
                    <a:lnTo>
                      <a:pt x="15" y="23"/>
                    </a:lnTo>
                    <a:lnTo>
                      <a:pt x="18" y="25"/>
                    </a:lnTo>
                    <a:lnTo>
                      <a:pt x="20" y="23"/>
                    </a:lnTo>
                    <a:lnTo>
                      <a:pt x="20" y="19"/>
                    </a:lnTo>
                    <a:lnTo>
                      <a:pt x="18" y="13"/>
                    </a:lnTo>
                    <a:lnTo>
                      <a:pt x="17" y="10"/>
                    </a:lnTo>
                    <a:lnTo>
                      <a:pt x="15" y="6"/>
                    </a:lnTo>
                    <a:lnTo>
                      <a:pt x="9" y="6"/>
                    </a:lnTo>
                    <a:lnTo>
                      <a:pt x="7" y="2"/>
                    </a:lnTo>
                    <a:lnTo>
                      <a:pt x="5" y="0"/>
                    </a:lnTo>
                    <a:lnTo>
                      <a:pt x="0" y="0"/>
                    </a:lnTo>
                    <a:lnTo>
                      <a:pt x="2" y="4"/>
                    </a:ln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0" name="Freeform 6138">
                <a:extLst>
                  <a:ext uri="{FF2B5EF4-FFF2-40B4-BE49-F238E27FC236}">
                    <a16:creationId xmlns:a16="http://schemas.microsoft.com/office/drawing/2014/main" id="{1CD7FF09-6149-4FEE-9FC7-A5549C78F92D}"/>
                  </a:ext>
                </a:extLst>
              </p:cNvPr>
              <p:cNvSpPr>
                <a:spLocks/>
              </p:cNvSpPr>
              <p:nvPr/>
            </p:nvSpPr>
            <p:spPr bwMode="gray">
              <a:xfrm>
                <a:off x="4672" y="1400"/>
                <a:ext cx="22" cy="21"/>
              </a:xfrm>
              <a:custGeom>
                <a:avLst/>
                <a:gdLst>
                  <a:gd name="T0" fmla="*/ 0 w 22"/>
                  <a:gd name="T1" fmla="*/ 13 h 21"/>
                  <a:gd name="T2" fmla="*/ 0 w 22"/>
                  <a:gd name="T3" fmla="*/ 15 h 21"/>
                  <a:gd name="T4" fmla="*/ 1 w 22"/>
                  <a:gd name="T5" fmla="*/ 17 h 21"/>
                  <a:gd name="T6" fmla="*/ 5 w 22"/>
                  <a:gd name="T7" fmla="*/ 17 h 21"/>
                  <a:gd name="T8" fmla="*/ 14 w 22"/>
                  <a:gd name="T9" fmla="*/ 19 h 21"/>
                  <a:gd name="T10" fmla="*/ 16 w 22"/>
                  <a:gd name="T11" fmla="*/ 21 h 21"/>
                  <a:gd name="T12" fmla="*/ 20 w 22"/>
                  <a:gd name="T13" fmla="*/ 19 h 21"/>
                  <a:gd name="T14" fmla="*/ 20 w 22"/>
                  <a:gd name="T15" fmla="*/ 17 h 21"/>
                  <a:gd name="T16" fmla="*/ 22 w 22"/>
                  <a:gd name="T17" fmla="*/ 15 h 21"/>
                  <a:gd name="T18" fmla="*/ 22 w 22"/>
                  <a:gd name="T19" fmla="*/ 13 h 21"/>
                  <a:gd name="T20" fmla="*/ 20 w 22"/>
                  <a:gd name="T21" fmla="*/ 12 h 21"/>
                  <a:gd name="T22" fmla="*/ 20 w 22"/>
                  <a:gd name="T23" fmla="*/ 8 h 21"/>
                  <a:gd name="T24" fmla="*/ 18 w 22"/>
                  <a:gd name="T25" fmla="*/ 6 h 21"/>
                  <a:gd name="T26" fmla="*/ 18 w 22"/>
                  <a:gd name="T27" fmla="*/ 2 h 21"/>
                  <a:gd name="T28" fmla="*/ 18 w 22"/>
                  <a:gd name="T29" fmla="*/ 0 h 21"/>
                  <a:gd name="T30" fmla="*/ 14 w 22"/>
                  <a:gd name="T31" fmla="*/ 0 h 21"/>
                  <a:gd name="T32" fmla="*/ 9 w 22"/>
                  <a:gd name="T33" fmla="*/ 0 h 21"/>
                  <a:gd name="T34" fmla="*/ 3 w 22"/>
                  <a:gd name="T35" fmla="*/ 4 h 21"/>
                  <a:gd name="T36" fmla="*/ 1 w 22"/>
                  <a:gd name="T37" fmla="*/ 4 h 21"/>
                  <a:gd name="T38" fmla="*/ 0 w 22"/>
                  <a:gd name="T39" fmla="*/ 6 h 21"/>
                  <a:gd name="T40" fmla="*/ 1 w 22"/>
                  <a:gd name="T41" fmla="*/ 10 h 21"/>
                  <a:gd name="T42" fmla="*/ 3 w 22"/>
                  <a:gd name="T43" fmla="*/ 12 h 21"/>
                  <a:gd name="T44" fmla="*/ 3 w 22"/>
                  <a:gd name="T45" fmla="*/ 13 h 21"/>
                  <a:gd name="T46" fmla="*/ 3 w 22"/>
                  <a:gd name="T47" fmla="*/ 13 h 21"/>
                  <a:gd name="T48" fmla="*/ 0 w 22"/>
                  <a:gd name="T49"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21">
                    <a:moveTo>
                      <a:pt x="0" y="13"/>
                    </a:moveTo>
                    <a:lnTo>
                      <a:pt x="0" y="15"/>
                    </a:lnTo>
                    <a:lnTo>
                      <a:pt x="1" y="17"/>
                    </a:lnTo>
                    <a:lnTo>
                      <a:pt x="5" y="17"/>
                    </a:lnTo>
                    <a:lnTo>
                      <a:pt x="14" y="19"/>
                    </a:lnTo>
                    <a:lnTo>
                      <a:pt x="16" y="21"/>
                    </a:lnTo>
                    <a:lnTo>
                      <a:pt x="20" y="19"/>
                    </a:lnTo>
                    <a:lnTo>
                      <a:pt x="20" y="17"/>
                    </a:lnTo>
                    <a:lnTo>
                      <a:pt x="22" y="15"/>
                    </a:lnTo>
                    <a:lnTo>
                      <a:pt x="22" y="13"/>
                    </a:lnTo>
                    <a:lnTo>
                      <a:pt x="20" y="12"/>
                    </a:lnTo>
                    <a:lnTo>
                      <a:pt x="20" y="8"/>
                    </a:lnTo>
                    <a:lnTo>
                      <a:pt x="18" y="6"/>
                    </a:lnTo>
                    <a:lnTo>
                      <a:pt x="18" y="2"/>
                    </a:lnTo>
                    <a:lnTo>
                      <a:pt x="18" y="0"/>
                    </a:lnTo>
                    <a:lnTo>
                      <a:pt x="14" y="0"/>
                    </a:lnTo>
                    <a:lnTo>
                      <a:pt x="9" y="0"/>
                    </a:lnTo>
                    <a:lnTo>
                      <a:pt x="3" y="4"/>
                    </a:lnTo>
                    <a:lnTo>
                      <a:pt x="1" y="4"/>
                    </a:lnTo>
                    <a:lnTo>
                      <a:pt x="0" y="6"/>
                    </a:lnTo>
                    <a:lnTo>
                      <a:pt x="1" y="10"/>
                    </a:lnTo>
                    <a:lnTo>
                      <a:pt x="3" y="12"/>
                    </a:lnTo>
                    <a:lnTo>
                      <a:pt x="3" y="13"/>
                    </a:lnTo>
                    <a:lnTo>
                      <a:pt x="3" y="13"/>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1" name="Freeform 6139">
                <a:extLst>
                  <a:ext uri="{FF2B5EF4-FFF2-40B4-BE49-F238E27FC236}">
                    <a16:creationId xmlns:a16="http://schemas.microsoft.com/office/drawing/2014/main" id="{F0EA6FCA-ADE7-4B12-8F91-922408CC228B}"/>
                  </a:ext>
                </a:extLst>
              </p:cNvPr>
              <p:cNvSpPr>
                <a:spLocks/>
              </p:cNvSpPr>
              <p:nvPr/>
            </p:nvSpPr>
            <p:spPr bwMode="gray">
              <a:xfrm>
                <a:off x="4556" y="1315"/>
                <a:ext cx="8" cy="9"/>
              </a:xfrm>
              <a:custGeom>
                <a:avLst/>
                <a:gdLst>
                  <a:gd name="T0" fmla="*/ 2 w 8"/>
                  <a:gd name="T1" fmla="*/ 7 h 9"/>
                  <a:gd name="T2" fmla="*/ 2 w 8"/>
                  <a:gd name="T3" fmla="*/ 9 h 9"/>
                  <a:gd name="T4" fmla="*/ 8 w 8"/>
                  <a:gd name="T5" fmla="*/ 7 h 9"/>
                  <a:gd name="T6" fmla="*/ 8 w 8"/>
                  <a:gd name="T7" fmla="*/ 3 h 9"/>
                  <a:gd name="T8" fmla="*/ 6 w 8"/>
                  <a:gd name="T9" fmla="*/ 0 h 9"/>
                  <a:gd name="T10" fmla="*/ 2 w 8"/>
                  <a:gd name="T11" fmla="*/ 0 h 9"/>
                  <a:gd name="T12" fmla="*/ 0 w 8"/>
                  <a:gd name="T13" fmla="*/ 0 h 9"/>
                  <a:gd name="T14" fmla="*/ 0 w 8"/>
                  <a:gd name="T15" fmla="*/ 3 h 9"/>
                  <a:gd name="T16" fmla="*/ 2 w 8"/>
                  <a:gd name="T17" fmla="*/ 5 h 9"/>
                  <a:gd name="T18" fmla="*/ 2 w 8"/>
                  <a:gd name="T1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9">
                    <a:moveTo>
                      <a:pt x="2" y="7"/>
                    </a:moveTo>
                    <a:lnTo>
                      <a:pt x="2" y="9"/>
                    </a:lnTo>
                    <a:lnTo>
                      <a:pt x="8" y="7"/>
                    </a:lnTo>
                    <a:lnTo>
                      <a:pt x="8" y="3"/>
                    </a:lnTo>
                    <a:lnTo>
                      <a:pt x="6" y="0"/>
                    </a:lnTo>
                    <a:lnTo>
                      <a:pt x="2" y="0"/>
                    </a:lnTo>
                    <a:lnTo>
                      <a:pt x="0" y="0"/>
                    </a:lnTo>
                    <a:lnTo>
                      <a:pt x="0" y="3"/>
                    </a:lnTo>
                    <a:lnTo>
                      <a:pt x="2" y="5"/>
                    </a:ln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2" name="Freeform 6140">
                <a:extLst>
                  <a:ext uri="{FF2B5EF4-FFF2-40B4-BE49-F238E27FC236}">
                    <a16:creationId xmlns:a16="http://schemas.microsoft.com/office/drawing/2014/main" id="{0F28FCD7-399B-4D87-972E-DF98F26CA6CF}"/>
                  </a:ext>
                </a:extLst>
              </p:cNvPr>
              <p:cNvSpPr>
                <a:spLocks/>
              </p:cNvSpPr>
              <p:nvPr/>
            </p:nvSpPr>
            <p:spPr bwMode="gray">
              <a:xfrm>
                <a:off x="4396" y="1477"/>
                <a:ext cx="7" cy="7"/>
              </a:xfrm>
              <a:custGeom>
                <a:avLst/>
                <a:gdLst>
                  <a:gd name="T0" fmla="*/ 0 w 7"/>
                  <a:gd name="T1" fmla="*/ 2 h 7"/>
                  <a:gd name="T2" fmla="*/ 0 w 7"/>
                  <a:gd name="T3" fmla="*/ 5 h 7"/>
                  <a:gd name="T4" fmla="*/ 4 w 7"/>
                  <a:gd name="T5" fmla="*/ 7 h 7"/>
                  <a:gd name="T6" fmla="*/ 6 w 7"/>
                  <a:gd name="T7" fmla="*/ 5 h 7"/>
                  <a:gd name="T8" fmla="*/ 6 w 7"/>
                  <a:gd name="T9" fmla="*/ 4 h 7"/>
                  <a:gd name="T10" fmla="*/ 7 w 7"/>
                  <a:gd name="T11" fmla="*/ 2 h 7"/>
                  <a:gd name="T12" fmla="*/ 7 w 7"/>
                  <a:gd name="T13" fmla="*/ 0 h 7"/>
                  <a:gd name="T14" fmla="*/ 6 w 7"/>
                  <a:gd name="T15" fmla="*/ 0 h 7"/>
                  <a:gd name="T16" fmla="*/ 0 w 7"/>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0" y="2"/>
                    </a:moveTo>
                    <a:lnTo>
                      <a:pt x="0" y="5"/>
                    </a:lnTo>
                    <a:lnTo>
                      <a:pt x="4" y="7"/>
                    </a:lnTo>
                    <a:lnTo>
                      <a:pt x="6" y="5"/>
                    </a:lnTo>
                    <a:lnTo>
                      <a:pt x="6" y="4"/>
                    </a:lnTo>
                    <a:lnTo>
                      <a:pt x="7" y="2"/>
                    </a:lnTo>
                    <a:lnTo>
                      <a:pt x="7" y="0"/>
                    </a:lnTo>
                    <a:lnTo>
                      <a:pt x="6"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3" name="Freeform 6141">
                <a:extLst>
                  <a:ext uri="{FF2B5EF4-FFF2-40B4-BE49-F238E27FC236}">
                    <a16:creationId xmlns:a16="http://schemas.microsoft.com/office/drawing/2014/main" id="{E011ABB7-7CDC-46D2-8DAB-7BF8E76EBDA8}"/>
                  </a:ext>
                </a:extLst>
              </p:cNvPr>
              <p:cNvSpPr>
                <a:spLocks/>
              </p:cNvSpPr>
              <p:nvPr/>
            </p:nvSpPr>
            <p:spPr bwMode="gray">
              <a:xfrm>
                <a:off x="4024" y="1320"/>
                <a:ext cx="9" cy="8"/>
              </a:xfrm>
              <a:custGeom>
                <a:avLst/>
                <a:gdLst>
                  <a:gd name="T0" fmla="*/ 5 w 9"/>
                  <a:gd name="T1" fmla="*/ 0 h 8"/>
                  <a:gd name="T2" fmla="*/ 3 w 9"/>
                  <a:gd name="T3" fmla="*/ 2 h 8"/>
                  <a:gd name="T4" fmla="*/ 2 w 9"/>
                  <a:gd name="T5" fmla="*/ 4 h 8"/>
                  <a:gd name="T6" fmla="*/ 0 w 9"/>
                  <a:gd name="T7" fmla="*/ 4 h 8"/>
                  <a:gd name="T8" fmla="*/ 0 w 9"/>
                  <a:gd name="T9" fmla="*/ 8 h 8"/>
                  <a:gd name="T10" fmla="*/ 3 w 9"/>
                  <a:gd name="T11" fmla="*/ 8 h 8"/>
                  <a:gd name="T12" fmla="*/ 7 w 9"/>
                  <a:gd name="T13" fmla="*/ 8 h 8"/>
                  <a:gd name="T14" fmla="*/ 9 w 9"/>
                  <a:gd name="T15" fmla="*/ 6 h 8"/>
                  <a:gd name="T16" fmla="*/ 7 w 9"/>
                  <a:gd name="T17" fmla="*/ 4 h 8"/>
                  <a:gd name="T18" fmla="*/ 5 w 9"/>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5" y="0"/>
                    </a:moveTo>
                    <a:lnTo>
                      <a:pt x="3" y="2"/>
                    </a:lnTo>
                    <a:lnTo>
                      <a:pt x="2" y="4"/>
                    </a:lnTo>
                    <a:lnTo>
                      <a:pt x="0" y="4"/>
                    </a:lnTo>
                    <a:lnTo>
                      <a:pt x="0" y="8"/>
                    </a:lnTo>
                    <a:lnTo>
                      <a:pt x="3" y="8"/>
                    </a:lnTo>
                    <a:lnTo>
                      <a:pt x="7" y="8"/>
                    </a:lnTo>
                    <a:lnTo>
                      <a:pt x="9" y="6"/>
                    </a:lnTo>
                    <a:lnTo>
                      <a:pt x="7" y="4"/>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4" name="Freeform 6142">
                <a:extLst>
                  <a:ext uri="{FF2B5EF4-FFF2-40B4-BE49-F238E27FC236}">
                    <a16:creationId xmlns:a16="http://schemas.microsoft.com/office/drawing/2014/main" id="{6505BA30-39B5-4030-9CCE-1CC25712371C}"/>
                  </a:ext>
                </a:extLst>
              </p:cNvPr>
              <p:cNvSpPr>
                <a:spLocks/>
              </p:cNvSpPr>
              <p:nvPr/>
            </p:nvSpPr>
            <p:spPr bwMode="gray">
              <a:xfrm>
                <a:off x="4039" y="1302"/>
                <a:ext cx="9" cy="7"/>
              </a:xfrm>
              <a:custGeom>
                <a:avLst/>
                <a:gdLst>
                  <a:gd name="T0" fmla="*/ 5 w 9"/>
                  <a:gd name="T1" fmla="*/ 1 h 7"/>
                  <a:gd name="T2" fmla="*/ 3 w 9"/>
                  <a:gd name="T3" fmla="*/ 3 h 7"/>
                  <a:gd name="T4" fmla="*/ 0 w 9"/>
                  <a:gd name="T5" fmla="*/ 3 h 7"/>
                  <a:gd name="T6" fmla="*/ 3 w 9"/>
                  <a:gd name="T7" fmla="*/ 7 h 7"/>
                  <a:gd name="T8" fmla="*/ 7 w 9"/>
                  <a:gd name="T9" fmla="*/ 7 h 7"/>
                  <a:gd name="T10" fmla="*/ 9 w 9"/>
                  <a:gd name="T11" fmla="*/ 5 h 7"/>
                  <a:gd name="T12" fmla="*/ 9 w 9"/>
                  <a:gd name="T13" fmla="*/ 3 h 7"/>
                  <a:gd name="T14" fmla="*/ 7 w 9"/>
                  <a:gd name="T15" fmla="*/ 0 h 7"/>
                  <a:gd name="T16" fmla="*/ 5 w 9"/>
                  <a:gd name="T1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5" y="1"/>
                    </a:moveTo>
                    <a:lnTo>
                      <a:pt x="3" y="3"/>
                    </a:lnTo>
                    <a:lnTo>
                      <a:pt x="0" y="3"/>
                    </a:lnTo>
                    <a:lnTo>
                      <a:pt x="3" y="7"/>
                    </a:lnTo>
                    <a:lnTo>
                      <a:pt x="7" y="7"/>
                    </a:lnTo>
                    <a:lnTo>
                      <a:pt x="9" y="5"/>
                    </a:lnTo>
                    <a:lnTo>
                      <a:pt x="9" y="3"/>
                    </a:lnTo>
                    <a:lnTo>
                      <a:pt x="7" y="0"/>
                    </a:ln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5" name="Freeform 6143">
                <a:extLst>
                  <a:ext uri="{FF2B5EF4-FFF2-40B4-BE49-F238E27FC236}">
                    <a16:creationId xmlns:a16="http://schemas.microsoft.com/office/drawing/2014/main" id="{4796D5F3-9A7F-480D-9150-76DAF119BA58}"/>
                  </a:ext>
                </a:extLst>
              </p:cNvPr>
              <p:cNvSpPr>
                <a:spLocks/>
              </p:cNvSpPr>
              <p:nvPr/>
            </p:nvSpPr>
            <p:spPr bwMode="gray">
              <a:xfrm>
                <a:off x="5379" y="1757"/>
                <a:ext cx="6" cy="5"/>
              </a:xfrm>
              <a:custGeom>
                <a:avLst/>
                <a:gdLst>
                  <a:gd name="T0" fmla="*/ 6 w 6"/>
                  <a:gd name="T1" fmla="*/ 1 h 5"/>
                  <a:gd name="T2" fmla="*/ 6 w 6"/>
                  <a:gd name="T3" fmla="*/ 0 h 5"/>
                  <a:gd name="T4" fmla="*/ 2 w 6"/>
                  <a:gd name="T5" fmla="*/ 0 h 5"/>
                  <a:gd name="T6" fmla="*/ 0 w 6"/>
                  <a:gd name="T7" fmla="*/ 1 h 5"/>
                  <a:gd name="T8" fmla="*/ 0 w 6"/>
                  <a:gd name="T9" fmla="*/ 5 h 5"/>
                  <a:gd name="T10" fmla="*/ 4 w 6"/>
                  <a:gd name="T11" fmla="*/ 5 h 5"/>
                  <a:gd name="T12" fmla="*/ 6 w 6"/>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6" y="1"/>
                    </a:moveTo>
                    <a:lnTo>
                      <a:pt x="6" y="0"/>
                    </a:lnTo>
                    <a:lnTo>
                      <a:pt x="2" y="0"/>
                    </a:lnTo>
                    <a:lnTo>
                      <a:pt x="0" y="1"/>
                    </a:lnTo>
                    <a:lnTo>
                      <a:pt x="0" y="5"/>
                    </a:lnTo>
                    <a:lnTo>
                      <a:pt x="4" y="5"/>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6" name="Freeform 6144">
                <a:extLst>
                  <a:ext uri="{FF2B5EF4-FFF2-40B4-BE49-F238E27FC236}">
                    <a16:creationId xmlns:a16="http://schemas.microsoft.com/office/drawing/2014/main" id="{78167F0A-B8D0-4779-8B9C-2B62C0909054}"/>
                  </a:ext>
                </a:extLst>
              </p:cNvPr>
              <p:cNvSpPr>
                <a:spLocks/>
              </p:cNvSpPr>
              <p:nvPr/>
            </p:nvSpPr>
            <p:spPr bwMode="gray">
              <a:xfrm>
                <a:off x="4018" y="1324"/>
                <a:ext cx="6" cy="9"/>
              </a:xfrm>
              <a:custGeom>
                <a:avLst/>
                <a:gdLst>
                  <a:gd name="T0" fmla="*/ 0 w 6"/>
                  <a:gd name="T1" fmla="*/ 0 h 9"/>
                  <a:gd name="T2" fmla="*/ 0 w 6"/>
                  <a:gd name="T3" fmla="*/ 4 h 9"/>
                  <a:gd name="T4" fmla="*/ 2 w 6"/>
                  <a:gd name="T5" fmla="*/ 7 h 9"/>
                  <a:gd name="T6" fmla="*/ 4 w 6"/>
                  <a:gd name="T7" fmla="*/ 9 h 9"/>
                  <a:gd name="T8" fmla="*/ 6 w 6"/>
                  <a:gd name="T9" fmla="*/ 4 h 9"/>
                  <a:gd name="T10" fmla="*/ 4 w 6"/>
                  <a:gd name="T11" fmla="*/ 2 h 9"/>
                  <a:gd name="T12" fmla="*/ 0 w 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0" y="0"/>
                    </a:moveTo>
                    <a:lnTo>
                      <a:pt x="0" y="4"/>
                    </a:lnTo>
                    <a:lnTo>
                      <a:pt x="2" y="7"/>
                    </a:lnTo>
                    <a:lnTo>
                      <a:pt x="4" y="9"/>
                    </a:lnTo>
                    <a:lnTo>
                      <a:pt x="6" y="4"/>
                    </a:lnTo>
                    <a:lnTo>
                      <a:pt x="4"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7" name="Freeform 6145">
                <a:extLst>
                  <a:ext uri="{FF2B5EF4-FFF2-40B4-BE49-F238E27FC236}">
                    <a16:creationId xmlns:a16="http://schemas.microsoft.com/office/drawing/2014/main" id="{D8BE18EA-5297-400F-8CC7-6D7BDBA794A7}"/>
                  </a:ext>
                </a:extLst>
              </p:cNvPr>
              <p:cNvSpPr>
                <a:spLocks/>
              </p:cNvSpPr>
              <p:nvPr/>
            </p:nvSpPr>
            <p:spPr bwMode="gray">
              <a:xfrm>
                <a:off x="5331" y="1898"/>
                <a:ext cx="95" cy="200"/>
              </a:xfrm>
              <a:custGeom>
                <a:avLst/>
                <a:gdLst>
                  <a:gd name="T0" fmla="*/ 35 w 95"/>
                  <a:gd name="T1" fmla="*/ 79 h 200"/>
                  <a:gd name="T2" fmla="*/ 37 w 95"/>
                  <a:gd name="T3" fmla="*/ 92 h 200"/>
                  <a:gd name="T4" fmla="*/ 42 w 95"/>
                  <a:gd name="T5" fmla="*/ 97 h 200"/>
                  <a:gd name="T6" fmla="*/ 44 w 95"/>
                  <a:gd name="T7" fmla="*/ 106 h 200"/>
                  <a:gd name="T8" fmla="*/ 46 w 95"/>
                  <a:gd name="T9" fmla="*/ 118 h 200"/>
                  <a:gd name="T10" fmla="*/ 48 w 95"/>
                  <a:gd name="T11" fmla="*/ 125 h 200"/>
                  <a:gd name="T12" fmla="*/ 50 w 95"/>
                  <a:gd name="T13" fmla="*/ 136 h 200"/>
                  <a:gd name="T14" fmla="*/ 57 w 95"/>
                  <a:gd name="T15" fmla="*/ 147 h 200"/>
                  <a:gd name="T16" fmla="*/ 61 w 95"/>
                  <a:gd name="T17" fmla="*/ 162 h 200"/>
                  <a:gd name="T18" fmla="*/ 67 w 95"/>
                  <a:gd name="T19" fmla="*/ 174 h 200"/>
                  <a:gd name="T20" fmla="*/ 67 w 95"/>
                  <a:gd name="T21" fmla="*/ 185 h 200"/>
                  <a:gd name="T22" fmla="*/ 72 w 95"/>
                  <a:gd name="T23" fmla="*/ 196 h 200"/>
                  <a:gd name="T24" fmla="*/ 78 w 95"/>
                  <a:gd name="T25" fmla="*/ 190 h 200"/>
                  <a:gd name="T26" fmla="*/ 76 w 95"/>
                  <a:gd name="T27" fmla="*/ 181 h 200"/>
                  <a:gd name="T28" fmla="*/ 82 w 95"/>
                  <a:gd name="T29" fmla="*/ 183 h 200"/>
                  <a:gd name="T30" fmla="*/ 87 w 95"/>
                  <a:gd name="T31" fmla="*/ 185 h 200"/>
                  <a:gd name="T32" fmla="*/ 95 w 95"/>
                  <a:gd name="T33" fmla="*/ 194 h 200"/>
                  <a:gd name="T34" fmla="*/ 95 w 95"/>
                  <a:gd name="T35" fmla="*/ 185 h 200"/>
                  <a:gd name="T36" fmla="*/ 91 w 95"/>
                  <a:gd name="T37" fmla="*/ 175 h 200"/>
                  <a:gd name="T38" fmla="*/ 85 w 95"/>
                  <a:gd name="T39" fmla="*/ 174 h 200"/>
                  <a:gd name="T40" fmla="*/ 80 w 95"/>
                  <a:gd name="T41" fmla="*/ 166 h 200"/>
                  <a:gd name="T42" fmla="*/ 72 w 95"/>
                  <a:gd name="T43" fmla="*/ 159 h 200"/>
                  <a:gd name="T44" fmla="*/ 68 w 95"/>
                  <a:gd name="T45" fmla="*/ 147 h 200"/>
                  <a:gd name="T46" fmla="*/ 67 w 95"/>
                  <a:gd name="T47" fmla="*/ 136 h 200"/>
                  <a:gd name="T48" fmla="*/ 65 w 95"/>
                  <a:gd name="T49" fmla="*/ 125 h 200"/>
                  <a:gd name="T50" fmla="*/ 67 w 95"/>
                  <a:gd name="T51" fmla="*/ 121 h 200"/>
                  <a:gd name="T52" fmla="*/ 70 w 95"/>
                  <a:gd name="T53" fmla="*/ 121 h 200"/>
                  <a:gd name="T54" fmla="*/ 78 w 95"/>
                  <a:gd name="T55" fmla="*/ 127 h 200"/>
                  <a:gd name="T56" fmla="*/ 87 w 95"/>
                  <a:gd name="T57" fmla="*/ 133 h 200"/>
                  <a:gd name="T58" fmla="*/ 85 w 95"/>
                  <a:gd name="T59" fmla="*/ 125 h 200"/>
                  <a:gd name="T60" fmla="*/ 78 w 95"/>
                  <a:gd name="T61" fmla="*/ 116 h 200"/>
                  <a:gd name="T62" fmla="*/ 72 w 95"/>
                  <a:gd name="T63" fmla="*/ 108 h 200"/>
                  <a:gd name="T64" fmla="*/ 68 w 95"/>
                  <a:gd name="T65" fmla="*/ 101 h 200"/>
                  <a:gd name="T66" fmla="*/ 61 w 95"/>
                  <a:gd name="T67" fmla="*/ 86 h 200"/>
                  <a:gd name="T68" fmla="*/ 52 w 95"/>
                  <a:gd name="T69" fmla="*/ 75 h 200"/>
                  <a:gd name="T70" fmla="*/ 46 w 95"/>
                  <a:gd name="T71" fmla="*/ 67 h 200"/>
                  <a:gd name="T72" fmla="*/ 42 w 95"/>
                  <a:gd name="T73" fmla="*/ 62 h 200"/>
                  <a:gd name="T74" fmla="*/ 37 w 95"/>
                  <a:gd name="T75" fmla="*/ 54 h 200"/>
                  <a:gd name="T76" fmla="*/ 39 w 95"/>
                  <a:gd name="T77" fmla="*/ 52 h 200"/>
                  <a:gd name="T78" fmla="*/ 39 w 95"/>
                  <a:gd name="T79" fmla="*/ 43 h 200"/>
                  <a:gd name="T80" fmla="*/ 28 w 95"/>
                  <a:gd name="T81" fmla="*/ 23 h 200"/>
                  <a:gd name="T82" fmla="*/ 20 w 95"/>
                  <a:gd name="T83" fmla="*/ 17 h 200"/>
                  <a:gd name="T84" fmla="*/ 16 w 95"/>
                  <a:gd name="T85" fmla="*/ 8 h 200"/>
                  <a:gd name="T86" fmla="*/ 9 w 95"/>
                  <a:gd name="T87" fmla="*/ 0 h 200"/>
                  <a:gd name="T88" fmla="*/ 7 w 95"/>
                  <a:gd name="T89" fmla="*/ 6 h 200"/>
                  <a:gd name="T90" fmla="*/ 0 w 95"/>
                  <a:gd name="T91" fmla="*/ 4 h 200"/>
                  <a:gd name="T92" fmla="*/ 11 w 95"/>
                  <a:gd name="T93" fmla="*/ 13 h 200"/>
                  <a:gd name="T94" fmla="*/ 13 w 95"/>
                  <a:gd name="T95" fmla="*/ 23 h 200"/>
                  <a:gd name="T96" fmla="*/ 15 w 95"/>
                  <a:gd name="T97" fmla="*/ 24 h 200"/>
                  <a:gd name="T98" fmla="*/ 7 w 95"/>
                  <a:gd name="T99" fmla="*/ 23 h 200"/>
                  <a:gd name="T100" fmla="*/ 9 w 95"/>
                  <a:gd name="T101" fmla="*/ 34 h 200"/>
                  <a:gd name="T102" fmla="*/ 15 w 95"/>
                  <a:gd name="T103" fmla="*/ 47 h 200"/>
                  <a:gd name="T104" fmla="*/ 18 w 95"/>
                  <a:gd name="T105" fmla="*/ 60 h 200"/>
                  <a:gd name="T106" fmla="*/ 24 w 95"/>
                  <a:gd name="T107" fmla="*/ 6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200">
                    <a:moveTo>
                      <a:pt x="29" y="75"/>
                    </a:moveTo>
                    <a:lnTo>
                      <a:pt x="31" y="75"/>
                    </a:lnTo>
                    <a:lnTo>
                      <a:pt x="35" y="79"/>
                    </a:lnTo>
                    <a:lnTo>
                      <a:pt x="35" y="84"/>
                    </a:lnTo>
                    <a:lnTo>
                      <a:pt x="35" y="88"/>
                    </a:lnTo>
                    <a:lnTo>
                      <a:pt x="37" y="92"/>
                    </a:lnTo>
                    <a:lnTo>
                      <a:pt x="37" y="93"/>
                    </a:lnTo>
                    <a:lnTo>
                      <a:pt x="41" y="95"/>
                    </a:lnTo>
                    <a:lnTo>
                      <a:pt x="42" y="97"/>
                    </a:lnTo>
                    <a:lnTo>
                      <a:pt x="41" y="97"/>
                    </a:lnTo>
                    <a:lnTo>
                      <a:pt x="41" y="101"/>
                    </a:lnTo>
                    <a:lnTo>
                      <a:pt x="44" y="106"/>
                    </a:lnTo>
                    <a:lnTo>
                      <a:pt x="46" y="108"/>
                    </a:lnTo>
                    <a:lnTo>
                      <a:pt x="46" y="112"/>
                    </a:lnTo>
                    <a:lnTo>
                      <a:pt x="46" y="118"/>
                    </a:lnTo>
                    <a:lnTo>
                      <a:pt x="48" y="120"/>
                    </a:lnTo>
                    <a:lnTo>
                      <a:pt x="48" y="121"/>
                    </a:lnTo>
                    <a:lnTo>
                      <a:pt x="48" y="125"/>
                    </a:lnTo>
                    <a:lnTo>
                      <a:pt x="50" y="131"/>
                    </a:lnTo>
                    <a:lnTo>
                      <a:pt x="50" y="133"/>
                    </a:lnTo>
                    <a:lnTo>
                      <a:pt x="50" y="136"/>
                    </a:lnTo>
                    <a:lnTo>
                      <a:pt x="54" y="140"/>
                    </a:lnTo>
                    <a:lnTo>
                      <a:pt x="57" y="146"/>
                    </a:lnTo>
                    <a:lnTo>
                      <a:pt x="57" y="147"/>
                    </a:lnTo>
                    <a:lnTo>
                      <a:pt x="59" y="151"/>
                    </a:lnTo>
                    <a:lnTo>
                      <a:pt x="59" y="157"/>
                    </a:lnTo>
                    <a:lnTo>
                      <a:pt x="61" y="162"/>
                    </a:lnTo>
                    <a:lnTo>
                      <a:pt x="63" y="166"/>
                    </a:lnTo>
                    <a:lnTo>
                      <a:pt x="63" y="168"/>
                    </a:lnTo>
                    <a:lnTo>
                      <a:pt x="67" y="174"/>
                    </a:lnTo>
                    <a:lnTo>
                      <a:pt x="67" y="175"/>
                    </a:lnTo>
                    <a:lnTo>
                      <a:pt x="67" y="179"/>
                    </a:lnTo>
                    <a:lnTo>
                      <a:pt x="67" y="185"/>
                    </a:lnTo>
                    <a:lnTo>
                      <a:pt x="68" y="188"/>
                    </a:lnTo>
                    <a:lnTo>
                      <a:pt x="70" y="192"/>
                    </a:lnTo>
                    <a:lnTo>
                      <a:pt x="72" y="196"/>
                    </a:lnTo>
                    <a:lnTo>
                      <a:pt x="78" y="200"/>
                    </a:lnTo>
                    <a:lnTo>
                      <a:pt x="78" y="194"/>
                    </a:lnTo>
                    <a:lnTo>
                      <a:pt x="78" y="190"/>
                    </a:lnTo>
                    <a:lnTo>
                      <a:pt x="78" y="188"/>
                    </a:lnTo>
                    <a:lnTo>
                      <a:pt x="76" y="185"/>
                    </a:lnTo>
                    <a:lnTo>
                      <a:pt x="76" y="181"/>
                    </a:lnTo>
                    <a:lnTo>
                      <a:pt x="78" y="179"/>
                    </a:lnTo>
                    <a:lnTo>
                      <a:pt x="78" y="181"/>
                    </a:lnTo>
                    <a:lnTo>
                      <a:pt x="82" y="183"/>
                    </a:lnTo>
                    <a:lnTo>
                      <a:pt x="87" y="183"/>
                    </a:lnTo>
                    <a:lnTo>
                      <a:pt x="87" y="183"/>
                    </a:lnTo>
                    <a:lnTo>
                      <a:pt x="87" y="185"/>
                    </a:lnTo>
                    <a:lnTo>
                      <a:pt x="91" y="188"/>
                    </a:lnTo>
                    <a:lnTo>
                      <a:pt x="91" y="190"/>
                    </a:lnTo>
                    <a:lnTo>
                      <a:pt x="95" y="194"/>
                    </a:lnTo>
                    <a:lnTo>
                      <a:pt x="95" y="190"/>
                    </a:lnTo>
                    <a:lnTo>
                      <a:pt x="95" y="188"/>
                    </a:lnTo>
                    <a:lnTo>
                      <a:pt x="95" y="185"/>
                    </a:lnTo>
                    <a:lnTo>
                      <a:pt x="95" y="181"/>
                    </a:lnTo>
                    <a:lnTo>
                      <a:pt x="91" y="179"/>
                    </a:lnTo>
                    <a:lnTo>
                      <a:pt x="91" y="175"/>
                    </a:lnTo>
                    <a:lnTo>
                      <a:pt x="89" y="174"/>
                    </a:lnTo>
                    <a:lnTo>
                      <a:pt x="87" y="174"/>
                    </a:lnTo>
                    <a:lnTo>
                      <a:pt x="85" y="174"/>
                    </a:lnTo>
                    <a:lnTo>
                      <a:pt x="82" y="172"/>
                    </a:lnTo>
                    <a:lnTo>
                      <a:pt x="82" y="170"/>
                    </a:lnTo>
                    <a:lnTo>
                      <a:pt x="80" y="166"/>
                    </a:lnTo>
                    <a:lnTo>
                      <a:pt x="76" y="162"/>
                    </a:lnTo>
                    <a:lnTo>
                      <a:pt x="74" y="162"/>
                    </a:lnTo>
                    <a:lnTo>
                      <a:pt x="72" y="159"/>
                    </a:lnTo>
                    <a:lnTo>
                      <a:pt x="70" y="155"/>
                    </a:lnTo>
                    <a:lnTo>
                      <a:pt x="68" y="151"/>
                    </a:lnTo>
                    <a:lnTo>
                      <a:pt x="68" y="147"/>
                    </a:lnTo>
                    <a:lnTo>
                      <a:pt x="68" y="144"/>
                    </a:lnTo>
                    <a:lnTo>
                      <a:pt x="68" y="138"/>
                    </a:lnTo>
                    <a:lnTo>
                      <a:pt x="67" y="136"/>
                    </a:lnTo>
                    <a:lnTo>
                      <a:pt x="67" y="131"/>
                    </a:lnTo>
                    <a:lnTo>
                      <a:pt x="67" y="129"/>
                    </a:lnTo>
                    <a:lnTo>
                      <a:pt x="65" y="125"/>
                    </a:lnTo>
                    <a:lnTo>
                      <a:pt x="65" y="125"/>
                    </a:lnTo>
                    <a:lnTo>
                      <a:pt x="67" y="121"/>
                    </a:lnTo>
                    <a:lnTo>
                      <a:pt x="67" y="121"/>
                    </a:lnTo>
                    <a:lnTo>
                      <a:pt x="67" y="121"/>
                    </a:lnTo>
                    <a:lnTo>
                      <a:pt x="68" y="121"/>
                    </a:lnTo>
                    <a:lnTo>
                      <a:pt x="70" y="121"/>
                    </a:lnTo>
                    <a:lnTo>
                      <a:pt x="74" y="121"/>
                    </a:lnTo>
                    <a:lnTo>
                      <a:pt x="76" y="123"/>
                    </a:lnTo>
                    <a:lnTo>
                      <a:pt x="78" y="127"/>
                    </a:lnTo>
                    <a:lnTo>
                      <a:pt x="82" y="127"/>
                    </a:lnTo>
                    <a:lnTo>
                      <a:pt x="83" y="129"/>
                    </a:lnTo>
                    <a:lnTo>
                      <a:pt x="87" y="133"/>
                    </a:lnTo>
                    <a:lnTo>
                      <a:pt x="91" y="134"/>
                    </a:lnTo>
                    <a:lnTo>
                      <a:pt x="89" y="129"/>
                    </a:lnTo>
                    <a:lnTo>
                      <a:pt x="85" y="125"/>
                    </a:lnTo>
                    <a:lnTo>
                      <a:pt x="82" y="123"/>
                    </a:lnTo>
                    <a:lnTo>
                      <a:pt x="80" y="120"/>
                    </a:lnTo>
                    <a:lnTo>
                      <a:pt x="78" y="116"/>
                    </a:lnTo>
                    <a:lnTo>
                      <a:pt x="78" y="114"/>
                    </a:lnTo>
                    <a:lnTo>
                      <a:pt x="76" y="112"/>
                    </a:lnTo>
                    <a:lnTo>
                      <a:pt x="72" y="108"/>
                    </a:lnTo>
                    <a:lnTo>
                      <a:pt x="72" y="105"/>
                    </a:lnTo>
                    <a:lnTo>
                      <a:pt x="70" y="103"/>
                    </a:lnTo>
                    <a:lnTo>
                      <a:pt x="68" y="101"/>
                    </a:lnTo>
                    <a:lnTo>
                      <a:pt x="65" y="95"/>
                    </a:lnTo>
                    <a:lnTo>
                      <a:pt x="61" y="90"/>
                    </a:lnTo>
                    <a:lnTo>
                      <a:pt x="61" y="86"/>
                    </a:lnTo>
                    <a:lnTo>
                      <a:pt x="55" y="80"/>
                    </a:lnTo>
                    <a:lnTo>
                      <a:pt x="54" y="75"/>
                    </a:lnTo>
                    <a:lnTo>
                      <a:pt x="52" y="75"/>
                    </a:lnTo>
                    <a:lnTo>
                      <a:pt x="52" y="71"/>
                    </a:lnTo>
                    <a:lnTo>
                      <a:pt x="50" y="67"/>
                    </a:lnTo>
                    <a:lnTo>
                      <a:pt x="46" y="67"/>
                    </a:lnTo>
                    <a:lnTo>
                      <a:pt x="46" y="65"/>
                    </a:lnTo>
                    <a:lnTo>
                      <a:pt x="44" y="64"/>
                    </a:lnTo>
                    <a:lnTo>
                      <a:pt x="42" y="62"/>
                    </a:lnTo>
                    <a:lnTo>
                      <a:pt x="41" y="60"/>
                    </a:lnTo>
                    <a:lnTo>
                      <a:pt x="39" y="56"/>
                    </a:lnTo>
                    <a:lnTo>
                      <a:pt x="37" y="54"/>
                    </a:lnTo>
                    <a:lnTo>
                      <a:pt x="37" y="51"/>
                    </a:lnTo>
                    <a:lnTo>
                      <a:pt x="37" y="51"/>
                    </a:lnTo>
                    <a:lnTo>
                      <a:pt x="39" y="52"/>
                    </a:lnTo>
                    <a:lnTo>
                      <a:pt x="37" y="45"/>
                    </a:lnTo>
                    <a:lnTo>
                      <a:pt x="37" y="41"/>
                    </a:lnTo>
                    <a:lnTo>
                      <a:pt x="39" y="43"/>
                    </a:lnTo>
                    <a:lnTo>
                      <a:pt x="33" y="32"/>
                    </a:lnTo>
                    <a:lnTo>
                      <a:pt x="31" y="26"/>
                    </a:lnTo>
                    <a:lnTo>
                      <a:pt x="28" y="23"/>
                    </a:lnTo>
                    <a:lnTo>
                      <a:pt x="26" y="23"/>
                    </a:lnTo>
                    <a:lnTo>
                      <a:pt x="26" y="21"/>
                    </a:lnTo>
                    <a:lnTo>
                      <a:pt x="20" y="17"/>
                    </a:lnTo>
                    <a:lnTo>
                      <a:pt x="18" y="13"/>
                    </a:lnTo>
                    <a:lnTo>
                      <a:pt x="18" y="10"/>
                    </a:lnTo>
                    <a:lnTo>
                      <a:pt x="16" y="8"/>
                    </a:lnTo>
                    <a:lnTo>
                      <a:pt x="13" y="6"/>
                    </a:lnTo>
                    <a:lnTo>
                      <a:pt x="11" y="2"/>
                    </a:lnTo>
                    <a:lnTo>
                      <a:pt x="9" y="0"/>
                    </a:lnTo>
                    <a:lnTo>
                      <a:pt x="7" y="2"/>
                    </a:lnTo>
                    <a:lnTo>
                      <a:pt x="7" y="4"/>
                    </a:lnTo>
                    <a:lnTo>
                      <a:pt x="7" y="6"/>
                    </a:lnTo>
                    <a:lnTo>
                      <a:pt x="7" y="6"/>
                    </a:lnTo>
                    <a:lnTo>
                      <a:pt x="5" y="4"/>
                    </a:lnTo>
                    <a:lnTo>
                      <a:pt x="0" y="4"/>
                    </a:lnTo>
                    <a:lnTo>
                      <a:pt x="5" y="10"/>
                    </a:lnTo>
                    <a:lnTo>
                      <a:pt x="11" y="13"/>
                    </a:lnTo>
                    <a:lnTo>
                      <a:pt x="11" y="13"/>
                    </a:lnTo>
                    <a:lnTo>
                      <a:pt x="11" y="19"/>
                    </a:lnTo>
                    <a:lnTo>
                      <a:pt x="11" y="19"/>
                    </a:lnTo>
                    <a:lnTo>
                      <a:pt x="13" y="23"/>
                    </a:lnTo>
                    <a:lnTo>
                      <a:pt x="15" y="23"/>
                    </a:lnTo>
                    <a:lnTo>
                      <a:pt x="15" y="23"/>
                    </a:lnTo>
                    <a:lnTo>
                      <a:pt x="15" y="24"/>
                    </a:lnTo>
                    <a:lnTo>
                      <a:pt x="13" y="24"/>
                    </a:lnTo>
                    <a:lnTo>
                      <a:pt x="11" y="21"/>
                    </a:lnTo>
                    <a:lnTo>
                      <a:pt x="7" y="23"/>
                    </a:lnTo>
                    <a:lnTo>
                      <a:pt x="5" y="28"/>
                    </a:lnTo>
                    <a:lnTo>
                      <a:pt x="9" y="32"/>
                    </a:lnTo>
                    <a:lnTo>
                      <a:pt x="9" y="34"/>
                    </a:lnTo>
                    <a:lnTo>
                      <a:pt x="13" y="37"/>
                    </a:lnTo>
                    <a:lnTo>
                      <a:pt x="15" y="41"/>
                    </a:lnTo>
                    <a:lnTo>
                      <a:pt x="15" y="47"/>
                    </a:lnTo>
                    <a:lnTo>
                      <a:pt x="16" y="49"/>
                    </a:lnTo>
                    <a:lnTo>
                      <a:pt x="16" y="52"/>
                    </a:lnTo>
                    <a:lnTo>
                      <a:pt x="18" y="60"/>
                    </a:lnTo>
                    <a:lnTo>
                      <a:pt x="20" y="64"/>
                    </a:lnTo>
                    <a:lnTo>
                      <a:pt x="24" y="65"/>
                    </a:lnTo>
                    <a:lnTo>
                      <a:pt x="24" y="65"/>
                    </a:lnTo>
                    <a:lnTo>
                      <a:pt x="22" y="67"/>
                    </a:lnTo>
                    <a:lnTo>
                      <a:pt x="2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8" name="Freeform 6146">
                <a:extLst>
                  <a:ext uri="{FF2B5EF4-FFF2-40B4-BE49-F238E27FC236}">
                    <a16:creationId xmlns:a16="http://schemas.microsoft.com/office/drawing/2014/main" id="{70A0EF2F-1D47-466C-8E2A-AEA3A82081B8}"/>
                  </a:ext>
                </a:extLst>
              </p:cNvPr>
              <p:cNvSpPr>
                <a:spLocks/>
              </p:cNvSpPr>
              <p:nvPr/>
            </p:nvSpPr>
            <p:spPr bwMode="gray">
              <a:xfrm>
                <a:off x="3981" y="1330"/>
                <a:ext cx="20" cy="20"/>
              </a:xfrm>
              <a:custGeom>
                <a:avLst/>
                <a:gdLst>
                  <a:gd name="T0" fmla="*/ 6 w 11"/>
                  <a:gd name="T1" fmla="*/ 6 h 11"/>
                  <a:gd name="T2" fmla="*/ 5 w 11"/>
                  <a:gd name="T3" fmla="*/ 7 h 11"/>
                  <a:gd name="T4" fmla="*/ 4 w 11"/>
                  <a:gd name="T5" fmla="*/ 7 h 11"/>
                  <a:gd name="T6" fmla="*/ 3 w 11"/>
                  <a:gd name="T7" fmla="*/ 7 h 11"/>
                  <a:gd name="T8" fmla="*/ 4 w 11"/>
                  <a:gd name="T9" fmla="*/ 5 h 11"/>
                  <a:gd name="T10" fmla="*/ 5 w 11"/>
                  <a:gd name="T11" fmla="*/ 4 h 11"/>
                  <a:gd name="T12" fmla="*/ 5 w 11"/>
                  <a:gd name="T13" fmla="*/ 2 h 11"/>
                  <a:gd name="T14" fmla="*/ 3 w 11"/>
                  <a:gd name="T15" fmla="*/ 1 h 11"/>
                  <a:gd name="T16" fmla="*/ 1 w 11"/>
                  <a:gd name="T17" fmla="*/ 0 h 11"/>
                  <a:gd name="T18" fmla="*/ 0 w 11"/>
                  <a:gd name="T19" fmla="*/ 3 h 11"/>
                  <a:gd name="T20" fmla="*/ 0 w 11"/>
                  <a:gd name="T21" fmla="*/ 4 h 11"/>
                  <a:gd name="T22" fmla="*/ 0 w 11"/>
                  <a:gd name="T23" fmla="*/ 5 h 11"/>
                  <a:gd name="T24" fmla="*/ 3 w 11"/>
                  <a:gd name="T25" fmla="*/ 7 h 11"/>
                  <a:gd name="T26" fmla="*/ 2 w 11"/>
                  <a:gd name="T27" fmla="*/ 8 h 11"/>
                  <a:gd name="T28" fmla="*/ 4 w 11"/>
                  <a:gd name="T29" fmla="*/ 9 h 11"/>
                  <a:gd name="T30" fmla="*/ 5 w 11"/>
                  <a:gd name="T31" fmla="*/ 11 h 11"/>
                  <a:gd name="T32" fmla="*/ 5 w 11"/>
                  <a:gd name="T33" fmla="*/ 11 h 11"/>
                  <a:gd name="T34" fmla="*/ 7 w 11"/>
                  <a:gd name="T35" fmla="*/ 10 h 11"/>
                  <a:gd name="T36" fmla="*/ 8 w 11"/>
                  <a:gd name="T37" fmla="*/ 10 h 11"/>
                  <a:gd name="T38" fmla="*/ 10 w 11"/>
                  <a:gd name="T39" fmla="*/ 10 h 11"/>
                  <a:gd name="T40" fmla="*/ 11 w 11"/>
                  <a:gd name="T41" fmla="*/ 9 h 11"/>
                  <a:gd name="T42" fmla="*/ 10 w 11"/>
                  <a:gd name="T43" fmla="*/ 7 h 11"/>
                  <a:gd name="T44" fmla="*/ 9 w 11"/>
                  <a:gd name="T45" fmla="*/ 7 h 11"/>
                  <a:gd name="T46" fmla="*/ 9 w 11"/>
                  <a:gd name="T47" fmla="*/ 6 h 11"/>
                  <a:gd name="T48" fmla="*/ 7 w 11"/>
                  <a:gd name="T49" fmla="*/ 2 h 11"/>
                  <a:gd name="T50" fmla="*/ 6 w 11"/>
                  <a:gd name="T51" fmla="*/ 4 h 11"/>
                  <a:gd name="T52" fmla="*/ 6 w 11"/>
                  <a:gd name="T5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11">
                    <a:moveTo>
                      <a:pt x="6" y="6"/>
                    </a:moveTo>
                    <a:cubicBezTo>
                      <a:pt x="5" y="7"/>
                      <a:pt x="5" y="7"/>
                      <a:pt x="5" y="7"/>
                    </a:cubicBezTo>
                    <a:cubicBezTo>
                      <a:pt x="4" y="7"/>
                      <a:pt x="4" y="7"/>
                      <a:pt x="4" y="7"/>
                    </a:cubicBezTo>
                    <a:cubicBezTo>
                      <a:pt x="3" y="7"/>
                      <a:pt x="3" y="7"/>
                      <a:pt x="3" y="7"/>
                    </a:cubicBezTo>
                    <a:cubicBezTo>
                      <a:pt x="4" y="5"/>
                      <a:pt x="4" y="5"/>
                      <a:pt x="4" y="5"/>
                    </a:cubicBezTo>
                    <a:cubicBezTo>
                      <a:pt x="5" y="4"/>
                      <a:pt x="5" y="4"/>
                      <a:pt x="5" y="4"/>
                    </a:cubicBezTo>
                    <a:cubicBezTo>
                      <a:pt x="5" y="2"/>
                      <a:pt x="5" y="2"/>
                      <a:pt x="5" y="2"/>
                    </a:cubicBezTo>
                    <a:cubicBezTo>
                      <a:pt x="3" y="1"/>
                      <a:pt x="3" y="1"/>
                      <a:pt x="3" y="1"/>
                    </a:cubicBezTo>
                    <a:cubicBezTo>
                      <a:pt x="1" y="0"/>
                      <a:pt x="1" y="0"/>
                      <a:pt x="1" y="0"/>
                    </a:cubicBezTo>
                    <a:cubicBezTo>
                      <a:pt x="0" y="3"/>
                      <a:pt x="0" y="3"/>
                      <a:pt x="0" y="3"/>
                    </a:cubicBezTo>
                    <a:cubicBezTo>
                      <a:pt x="0" y="4"/>
                      <a:pt x="0" y="4"/>
                      <a:pt x="0" y="4"/>
                    </a:cubicBezTo>
                    <a:cubicBezTo>
                      <a:pt x="0" y="5"/>
                      <a:pt x="0" y="5"/>
                      <a:pt x="0" y="5"/>
                    </a:cubicBezTo>
                    <a:cubicBezTo>
                      <a:pt x="3" y="7"/>
                      <a:pt x="3" y="7"/>
                      <a:pt x="3" y="7"/>
                    </a:cubicBezTo>
                    <a:cubicBezTo>
                      <a:pt x="2" y="8"/>
                      <a:pt x="2" y="8"/>
                      <a:pt x="2" y="8"/>
                    </a:cubicBezTo>
                    <a:cubicBezTo>
                      <a:pt x="4" y="9"/>
                      <a:pt x="4" y="9"/>
                      <a:pt x="4" y="9"/>
                    </a:cubicBezTo>
                    <a:cubicBezTo>
                      <a:pt x="5" y="11"/>
                      <a:pt x="5" y="11"/>
                      <a:pt x="5" y="11"/>
                    </a:cubicBezTo>
                    <a:cubicBezTo>
                      <a:pt x="5" y="11"/>
                      <a:pt x="5" y="11"/>
                      <a:pt x="5" y="11"/>
                    </a:cubicBezTo>
                    <a:cubicBezTo>
                      <a:pt x="5" y="11"/>
                      <a:pt x="7" y="10"/>
                      <a:pt x="7" y="10"/>
                    </a:cubicBezTo>
                    <a:cubicBezTo>
                      <a:pt x="8" y="10"/>
                      <a:pt x="8" y="10"/>
                      <a:pt x="8" y="10"/>
                    </a:cubicBezTo>
                    <a:cubicBezTo>
                      <a:pt x="10" y="10"/>
                      <a:pt x="10" y="10"/>
                      <a:pt x="10" y="10"/>
                    </a:cubicBezTo>
                    <a:cubicBezTo>
                      <a:pt x="11" y="9"/>
                      <a:pt x="11" y="9"/>
                      <a:pt x="11" y="9"/>
                    </a:cubicBezTo>
                    <a:cubicBezTo>
                      <a:pt x="10" y="7"/>
                      <a:pt x="10" y="7"/>
                      <a:pt x="10" y="7"/>
                    </a:cubicBezTo>
                    <a:cubicBezTo>
                      <a:pt x="9" y="7"/>
                      <a:pt x="9" y="7"/>
                      <a:pt x="9" y="7"/>
                    </a:cubicBezTo>
                    <a:cubicBezTo>
                      <a:pt x="9" y="6"/>
                      <a:pt x="9" y="6"/>
                      <a:pt x="9" y="6"/>
                    </a:cubicBezTo>
                    <a:cubicBezTo>
                      <a:pt x="7" y="2"/>
                      <a:pt x="7" y="2"/>
                      <a:pt x="7" y="2"/>
                    </a:cubicBezTo>
                    <a:cubicBezTo>
                      <a:pt x="6" y="4"/>
                      <a:pt x="6" y="4"/>
                      <a:pt x="6" y="4"/>
                    </a:cubicBez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49" name="Freeform 6147">
                <a:extLst>
                  <a:ext uri="{FF2B5EF4-FFF2-40B4-BE49-F238E27FC236}">
                    <a16:creationId xmlns:a16="http://schemas.microsoft.com/office/drawing/2014/main" id="{E2478109-F231-4AAD-AA34-1079FF909C01}"/>
                  </a:ext>
                </a:extLst>
              </p:cNvPr>
              <p:cNvSpPr>
                <a:spLocks/>
              </p:cNvSpPr>
              <p:nvPr/>
            </p:nvSpPr>
            <p:spPr bwMode="gray">
              <a:xfrm>
                <a:off x="4005" y="1324"/>
                <a:ext cx="13" cy="13"/>
              </a:xfrm>
              <a:custGeom>
                <a:avLst/>
                <a:gdLst>
                  <a:gd name="T0" fmla="*/ 8 w 13"/>
                  <a:gd name="T1" fmla="*/ 13 h 13"/>
                  <a:gd name="T2" fmla="*/ 11 w 13"/>
                  <a:gd name="T3" fmla="*/ 9 h 13"/>
                  <a:gd name="T4" fmla="*/ 13 w 13"/>
                  <a:gd name="T5" fmla="*/ 6 h 13"/>
                  <a:gd name="T6" fmla="*/ 11 w 13"/>
                  <a:gd name="T7" fmla="*/ 2 h 13"/>
                  <a:gd name="T8" fmla="*/ 9 w 13"/>
                  <a:gd name="T9" fmla="*/ 2 h 13"/>
                  <a:gd name="T10" fmla="*/ 8 w 13"/>
                  <a:gd name="T11" fmla="*/ 0 h 13"/>
                  <a:gd name="T12" fmla="*/ 6 w 13"/>
                  <a:gd name="T13" fmla="*/ 0 h 13"/>
                  <a:gd name="T14" fmla="*/ 2 w 13"/>
                  <a:gd name="T15" fmla="*/ 2 h 13"/>
                  <a:gd name="T16" fmla="*/ 4 w 13"/>
                  <a:gd name="T17" fmla="*/ 6 h 13"/>
                  <a:gd name="T18" fmla="*/ 4 w 13"/>
                  <a:gd name="T19" fmla="*/ 6 h 13"/>
                  <a:gd name="T20" fmla="*/ 0 w 13"/>
                  <a:gd name="T21" fmla="*/ 9 h 13"/>
                  <a:gd name="T22" fmla="*/ 4 w 13"/>
                  <a:gd name="T23" fmla="*/ 11 h 13"/>
                  <a:gd name="T24" fmla="*/ 8 w 13"/>
                  <a:gd name="T2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3">
                    <a:moveTo>
                      <a:pt x="8" y="13"/>
                    </a:moveTo>
                    <a:lnTo>
                      <a:pt x="11" y="9"/>
                    </a:lnTo>
                    <a:lnTo>
                      <a:pt x="13" y="6"/>
                    </a:lnTo>
                    <a:lnTo>
                      <a:pt x="11" y="2"/>
                    </a:lnTo>
                    <a:lnTo>
                      <a:pt x="9" y="2"/>
                    </a:lnTo>
                    <a:lnTo>
                      <a:pt x="8" y="0"/>
                    </a:lnTo>
                    <a:lnTo>
                      <a:pt x="6" y="0"/>
                    </a:lnTo>
                    <a:lnTo>
                      <a:pt x="2" y="2"/>
                    </a:lnTo>
                    <a:lnTo>
                      <a:pt x="4" y="6"/>
                    </a:lnTo>
                    <a:lnTo>
                      <a:pt x="4" y="6"/>
                    </a:lnTo>
                    <a:lnTo>
                      <a:pt x="0" y="9"/>
                    </a:lnTo>
                    <a:lnTo>
                      <a:pt x="4" y="11"/>
                    </a:lnTo>
                    <a:lnTo>
                      <a:pt x="8"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0" name="Freeform 6148">
                <a:extLst>
                  <a:ext uri="{FF2B5EF4-FFF2-40B4-BE49-F238E27FC236}">
                    <a16:creationId xmlns:a16="http://schemas.microsoft.com/office/drawing/2014/main" id="{39A63A36-8AFB-456A-8CB3-515D1227BBC1}"/>
                  </a:ext>
                </a:extLst>
              </p:cNvPr>
              <p:cNvSpPr>
                <a:spLocks/>
              </p:cNvSpPr>
              <p:nvPr/>
            </p:nvSpPr>
            <p:spPr bwMode="gray">
              <a:xfrm>
                <a:off x="4007" y="1311"/>
                <a:ext cx="19" cy="13"/>
              </a:xfrm>
              <a:custGeom>
                <a:avLst/>
                <a:gdLst>
                  <a:gd name="T0" fmla="*/ 3 w 10"/>
                  <a:gd name="T1" fmla="*/ 6 h 7"/>
                  <a:gd name="T2" fmla="*/ 4 w 10"/>
                  <a:gd name="T3" fmla="*/ 5 h 7"/>
                  <a:gd name="T4" fmla="*/ 3 w 10"/>
                  <a:gd name="T5" fmla="*/ 3 h 7"/>
                  <a:gd name="T6" fmla="*/ 3 w 10"/>
                  <a:gd name="T7" fmla="*/ 3 h 7"/>
                  <a:gd name="T8" fmla="*/ 4 w 10"/>
                  <a:gd name="T9" fmla="*/ 5 h 7"/>
                  <a:gd name="T10" fmla="*/ 6 w 10"/>
                  <a:gd name="T11" fmla="*/ 5 h 7"/>
                  <a:gd name="T12" fmla="*/ 6 w 10"/>
                  <a:gd name="T13" fmla="*/ 4 h 7"/>
                  <a:gd name="T14" fmla="*/ 6 w 10"/>
                  <a:gd name="T15" fmla="*/ 5 h 7"/>
                  <a:gd name="T16" fmla="*/ 6 w 10"/>
                  <a:gd name="T17" fmla="*/ 6 h 7"/>
                  <a:gd name="T18" fmla="*/ 7 w 10"/>
                  <a:gd name="T19" fmla="*/ 7 h 7"/>
                  <a:gd name="T20" fmla="*/ 8 w 10"/>
                  <a:gd name="T21" fmla="*/ 7 h 7"/>
                  <a:gd name="T22" fmla="*/ 9 w 10"/>
                  <a:gd name="T23" fmla="*/ 5 h 7"/>
                  <a:gd name="T24" fmla="*/ 9 w 10"/>
                  <a:gd name="T25" fmla="*/ 4 h 7"/>
                  <a:gd name="T26" fmla="*/ 9 w 10"/>
                  <a:gd name="T27" fmla="*/ 4 h 7"/>
                  <a:gd name="T28" fmla="*/ 10 w 10"/>
                  <a:gd name="T29" fmla="*/ 4 h 7"/>
                  <a:gd name="T30" fmla="*/ 10 w 10"/>
                  <a:gd name="T31" fmla="*/ 3 h 7"/>
                  <a:gd name="T32" fmla="*/ 9 w 10"/>
                  <a:gd name="T33" fmla="*/ 1 h 7"/>
                  <a:gd name="T34" fmla="*/ 7 w 10"/>
                  <a:gd name="T35" fmla="*/ 1 h 7"/>
                  <a:gd name="T36" fmla="*/ 6 w 10"/>
                  <a:gd name="T37" fmla="*/ 2 h 7"/>
                  <a:gd name="T38" fmla="*/ 7 w 10"/>
                  <a:gd name="T39" fmla="*/ 3 h 7"/>
                  <a:gd name="T40" fmla="*/ 6 w 10"/>
                  <a:gd name="T41" fmla="*/ 3 h 7"/>
                  <a:gd name="T42" fmla="*/ 6 w 10"/>
                  <a:gd name="T43" fmla="*/ 2 h 7"/>
                  <a:gd name="T44" fmla="*/ 4 w 10"/>
                  <a:gd name="T45" fmla="*/ 0 h 7"/>
                  <a:gd name="T46" fmla="*/ 3 w 10"/>
                  <a:gd name="T47" fmla="*/ 1 h 7"/>
                  <a:gd name="T48" fmla="*/ 3 w 10"/>
                  <a:gd name="T49" fmla="*/ 1 h 7"/>
                  <a:gd name="T50" fmla="*/ 1 w 10"/>
                  <a:gd name="T51" fmla="*/ 0 h 7"/>
                  <a:gd name="T52" fmla="*/ 1 w 10"/>
                  <a:gd name="T53" fmla="*/ 3 h 7"/>
                  <a:gd name="T54" fmla="*/ 0 w 10"/>
                  <a:gd name="T55" fmla="*/ 4 h 7"/>
                  <a:gd name="T56" fmla="*/ 1 w 10"/>
                  <a:gd name="T57" fmla="*/ 5 h 7"/>
                  <a:gd name="T58" fmla="*/ 3 w 10"/>
                  <a:gd name="T5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7">
                    <a:moveTo>
                      <a:pt x="3" y="6"/>
                    </a:moveTo>
                    <a:cubicBezTo>
                      <a:pt x="4" y="5"/>
                      <a:pt x="4" y="5"/>
                      <a:pt x="4" y="5"/>
                    </a:cubicBezTo>
                    <a:cubicBezTo>
                      <a:pt x="3" y="3"/>
                      <a:pt x="3" y="3"/>
                      <a:pt x="3" y="3"/>
                    </a:cubicBezTo>
                    <a:cubicBezTo>
                      <a:pt x="3" y="3"/>
                      <a:pt x="3" y="3"/>
                      <a:pt x="3" y="3"/>
                    </a:cubicBezTo>
                    <a:cubicBezTo>
                      <a:pt x="4" y="5"/>
                      <a:pt x="4" y="5"/>
                      <a:pt x="4" y="5"/>
                    </a:cubicBezTo>
                    <a:cubicBezTo>
                      <a:pt x="6" y="5"/>
                      <a:pt x="6" y="5"/>
                      <a:pt x="6" y="5"/>
                    </a:cubicBezTo>
                    <a:cubicBezTo>
                      <a:pt x="6" y="4"/>
                      <a:pt x="6" y="4"/>
                      <a:pt x="6" y="4"/>
                    </a:cubicBezTo>
                    <a:cubicBezTo>
                      <a:pt x="6" y="5"/>
                      <a:pt x="6" y="5"/>
                      <a:pt x="6" y="5"/>
                    </a:cubicBezTo>
                    <a:cubicBezTo>
                      <a:pt x="6" y="6"/>
                      <a:pt x="6" y="6"/>
                      <a:pt x="6" y="6"/>
                    </a:cubicBezTo>
                    <a:cubicBezTo>
                      <a:pt x="7" y="7"/>
                      <a:pt x="7" y="7"/>
                      <a:pt x="7" y="7"/>
                    </a:cubicBezTo>
                    <a:cubicBezTo>
                      <a:pt x="8" y="7"/>
                      <a:pt x="8" y="7"/>
                      <a:pt x="8" y="7"/>
                    </a:cubicBezTo>
                    <a:cubicBezTo>
                      <a:pt x="9" y="5"/>
                      <a:pt x="9" y="5"/>
                      <a:pt x="9" y="5"/>
                    </a:cubicBezTo>
                    <a:cubicBezTo>
                      <a:pt x="9" y="4"/>
                      <a:pt x="9" y="4"/>
                      <a:pt x="9" y="4"/>
                    </a:cubicBezTo>
                    <a:cubicBezTo>
                      <a:pt x="9" y="4"/>
                      <a:pt x="9" y="4"/>
                      <a:pt x="9" y="4"/>
                    </a:cubicBezTo>
                    <a:cubicBezTo>
                      <a:pt x="10" y="4"/>
                      <a:pt x="10" y="4"/>
                      <a:pt x="10" y="4"/>
                    </a:cubicBezTo>
                    <a:cubicBezTo>
                      <a:pt x="10" y="3"/>
                      <a:pt x="10" y="3"/>
                      <a:pt x="10" y="3"/>
                    </a:cubicBezTo>
                    <a:cubicBezTo>
                      <a:pt x="9" y="1"/>
                      <a:pt x="9" y="1"/>
                      <a:pt x="9" y="1"/>
                    </a:cubicBezTo>
                    <a:cubicBezTo>
                      <a:pt x="7" y="1"/>
                      <a:pt x="7" y="1"/>
                      <a:pt x="7" y="1"/>
                    </a:cubicBezTo>
                    <a:cubicBezTo>
                      <a:pt x="6" y="2"/>
                      <a:pt x="6" y="2"/>
                      <a:pt x="6" y="2"/>
                    </a:cubicBezTo>
                    <a:cubicBezTo>
                      <a:pt x="7" y="3"/>
                      <a:pt x="7" y="3"/>
                      <a:pt x="7" y="3"/>
                    </a:cubicBezTo>
                    <a:cubicBezTo>
                      <a:pt x="6" y="3"/>
                      <a:pt x="6" y="3"/>
                      <a:pt x="6" y="3"/>
                    </a:cubicBezTo>
                    <a:cubicBezTo>
                      <a:pt x="6" y="2"/>
                      <a:pt x="6" y="2"/>
                      <a:pt x="6" y="2"/>
                    </a:cubicBezTo>
                    <a:cubicBezTo>
                      <a:pt x="4" y="0"/>
                      <a:pt x="4" y="0"/>
                      <a:pt x="4" y="0"/>
                    </a:cubicBezTo>
                    <a:cubicBezTo>
                      <a:pt x="3" y="1"/>
                      <a:pt x="3" y="1"/>
                      <a:pt x="3" y="1"/>
                    </a:cubicBezTo>
                    <a:cubicBezTo>
                      <a:pt x="3" y="1"/>
                      <a:pt x="3" y="1"/>
                      <a:pt x="3" y="1"/>
                    </a:cubicBezTo>
                    <a:cubicBezTo>
                      <a:pt x="1" y="0"/>
                      <a:pt x="1" y="0"/>
                      <a:pt x="1" y="0"/>
                    </a:cubicBezTo>
                    <a:cubicBezTo>
                      <a:pt x="1" y="3"/>
                      <a:pt x="1" y="3"/>
                      <a:pt x="1" y="3"/>
                    </a:cubicBezTo>
                    <a:cubicBezTo>
                      <a:pt x="0" y="4"/>
                      <a:pt x="0" y="4"/>
                      <a:pt x="0" y="4"/>
                    </a:cubicBezTo>
                    <a:cubicBezTo>
                      <a:pt x="1" y="5"/>
                      <a:pt x="1" y="5"/>
                      <a:pt x="1" y="5"/>
                    </a:cubicBez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1" name="Freeform 6149">
                <a:extLst>
                  <a:ext uri="{FF2B5EF4-FFF2-40B4-BE49-F238E27FC236}">
                    <a16:creationId xmlns:a16="http://schemas.microsoft.com/office/drawing/2014/main" id="{F574766D-9470-4853-AB44-95BCA3270D90}"/>
                  </a:ext>
                </a:extLst>
              </p:cNvPr>
              <p:cNvSpPr>
                <a:spLocks/>
              </p:cNvSpPr>
              <p:nvPr/>
            </p:nvSpPr>
            <p:spPr bwMode="gray">
              <a:xfrm>
                <a:off x="4035" y="1261"/>
                <a:ext cx="7" cy="7"/>
              </a:xfrm>
              <a:custGeom>
                <a:avLst/>
                <a:gdLst>
                  <a:gd name="T0" fmla="*/ 0 w 7"/>
                  <a:gd name="T1" fmla="*/ 7 h 7"/>
                  <a:gd name="T2" fmla="*/ 4 w 7"/>
                  <a:gd name="T3" fmla="*/ 7 h 7"/>
                  <a:gd name="T4" fmla="*/ 5 w 7"/>
                  <a:gd name="T5" fmla="*/ 5 h 7"/>
                  <a:gd name="T6" fmla="*/ 7 w 7"/>
                  <a:gd name="T7" fmla="*/ 3 h 7"/>
                  <a:gd name="T8" fmla="*/ 5 w 7"/>
                  <a:gd name="T9" fmla="*/ 1 h 7"/>
                  <a:gd name="T10" fmla="*/ 4 w 7"/>
                  <a:gd name="T11" fmla="*/ 0 h 7"/>
                  <a:gd name="T12" fmla="*/ 2 w 7"/>
                  <a:gd name="T13" fmla="*/ 0 h 7"/>
                  <a:gd name="T14" fmla="*/ 0 w 7"/>
                  <a:gd name="T15" fmla="*/ 1 h 7"/>
                  <a:gd name="T16" fmla="*/ 0 w 7"/>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0" y="7"/>
                    </a:moveTo>
                    <a:lnTo>
                      <a:pt x="4" y="7"/>
                    </a:lnTo>
                    <a:lnTo>
                      <a:pt x="5" y="5"/>
                    </a:lnTo>
                    <a:lnTo>
                      <a:pt x="7" y="3"/>
                    </a:lnTo>
                    <a:lnTo>
                      <a:pt x="5" y="1"/>
                    </a:lnTo>
                    <a:lnTo>
                      <a:pt x="4" y="0"/>
                    </a:lnTo>
                    <a:lnTo>
                      <a:pt x="2" y="0"/>
                    </a:lnTo>
                    <a:lnTo>
                      <a:pt x="0" y="1"/>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2" name="Freeform 6150">
                <a:extLst>
                  <a:ext uri="{FF2B5EF4-FFF2-40B4-BE49-F238E27FC236}">
                    <a16:creationId xmlns:a16="http://schemas.microsoft.com/office/drawing/2014/main" id="{8D0AD01F-57F2-481E-B44A-856A71C71747}"/>
                  </a:ext>
                </a:extLst>
              </p:cNvPr>
              <p:cNvSpPr>
                <a:spLocks/>
              </p:cNvSpPr>
              <p:nvPr/>
            </p:nvSpPr>
            <p:spPr bwMode="gray">
              <a:xfrm>
                <a:off x="3973" y="1287"/>
                <a:ext cx="8" cy="7"/>
              </a:xfrm>
              <a:custGeom>
                <a:avLst/>
                <a:gdLst>
                  <a:gd name="T0" fmla="*/ 1 w 4"/>
                  <a:gd name="T1" fmla="*/ 4 h 4"/>
                  <a:gd name="T2" fmla="*/ 1 w 4"/>
                  <a:gd name="T3" fmla="*/ 4 h 4"/>
                  <a:gd name="T4" fmla="*/ 3 w 4"/>
                  <a:gd name="T5" fmla="*/ 4 h 4"/>
                  <a:gd name="T6" fmla="*/ 4 w 4"/>
                  <a:gd name="T7" fmla="*/ 2 h 4"/>
                  <a:gd name="T8" fmla="*/ 3 w 4"/>
                  <a:gd name="T9" fmla="*/ 1 h 4"/>
                  <a:gd name="T10" fmla="*/ 3 w 4"/>
                  <a:gd name="T11" fmla="*/ 0 h 4"/>
                  <a:gd name="T12" fmla="*/ 1 w 4"/>
                  <a:gd name="T13" fmla="*/ 0 h 4"/>
                  <a:gd name="T14" fmla="*/ 0 w 4"/>
                  <a:gd name="T15" fmla="*/ 1 h 4"/>
                  <a:gd name="T16" fmla="*/ 0 w 4"/>
                  <a:gd name="T17" fmla="*/ 3 h 4"/>
                  <a:gd name="T18" fmla="*/ 1 w 4"/>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1" y="4"/>
                    </a:moveTo>
                    <a:cubicBezTo>
                      <a:pt x="1" y="4"/>
                      <a:pt x="1" y="4"/>
                      <a:pt x="1" y="4"/>
                    </a:cubicBezTo>
                    <a:cubicBezTo>
                      <a:pt x="3" y="4"/>
                      <a:pt x="3" y="4"/>
                      <a:pt x="3" y="4"/>
                    </a:cubicBezTo>
                    <a:cubicBezTo>
                      <a:pt x="4" y="2"/>
                      <a:pt x="4" y="2"/>
                      <a:pt x="4" y="2"/>
                    </a:cubicBezTo>
                    <a:cubicBezTo>
                      <a:pt x="3" y="1"/>
                      <a:pt x="3" y="1"/>
                      <a:pt x="3" y="1"/>
                    </a:cubicBezTo>
                    <a:cubicBezTo>
                      <a:pt x="3" y="0"/>
                      <a:pt x="3" y="0"/>
                      <a:pt x="3" y="0"/>
                    </a:cubicBezTo>
                    <a:cubicBezTo>
                      <a:pt x="1" y="0"/>
                      <a:pt x="1" y="0"/>
                      <a:pt x="1" y="0"/>
                    </a:cubicBezTo>
                    <a:cubicBezTo>
                      <a:pt x="0" y="1"/>
                      <a:pt x="0" y="1"/>
                      <a:pt x="0" y="1"/>
                    </a:cubicBezTo>
                    <a:cubicBezTo>
                      <a:pt x="0" y="3"/>
                      <a:pt x="0" y="3"/>
                      <a:pt x="0" y="3"/>
                    </a:cubicBezTo>
                    <a:cubicBezTo>
                      <a:pt x="0" y="3"/>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3" name="Freeform 6151">
                <a:extLst>
                  <a:ext uri="{FF2B5EF4-FFF2-40B4-BE49-F238E27FC236}">
                    <a16:creationId xmlns:a16="http://schemas.microsoft.com/office/drawing/2014/main" id="{2B25D777-6121-4544-B955-B38291E7EF5D}"/>
                  </a:ext>
                </a:extLst>
              </p:cNvPr>
              <p:cNvSpPr>
                <a:spLocks/>
              </p:cNvSpPr>
              <p:nvPr/>
            </p:nvSpPr>
            <p:spPr bwMode="gray">
              <a:xfrm>
                <a:off x="3953" y="1296"/>
                <a:ext cx="39" cy="52"/>
              </a:xfrm>
              <a:custGeom>
                <a:avLst/>
                <a:gdLst>
                  <a:gd name="T0" fmla="*/ 13 w 39"/>
                  <a:gd name="T1" fmla="*/ 24 h 52"/>
                  <a:gd name="T2" fmla="*/ 9 w 39"/>
                  <a:gd name="T3" fmla="*/ 24 h 52"/>
                  <a:gd name="T4" fmla="*/ 6 w 39"/>
                  <a:gd name="T5" fmla="*/ 22 h 52"/>
                  <a:gd name="T6" fmla="*/ 0 w 39"/>
                  <a:gd name="T7" fmla="*/ 22 h 52"/>
                  <a:gd name="T8" fmla="*/ 0 w 39"/>
                  <a:gd name="T9" fmla="*/ 26 h 52"/>
                  <a:gd name="T10" fmla="*/ 4 w 39"/>
                  <a:gd name="T11" fmla="*/ 30 h 52"/>
                  <a:gd name="T12" fmla="*/ 6 w 39"/>
                  <a:gd name="T13" fmla="*/ 30 h 52"/>
                  <a:gd name="T14" fmla="*/ 7 w 39"/>
                  <a:gd name="T15" fmla="*/ 34 h 52"/>
                  <a:gd name="T16" fmla="*/ 2 w 39"/>
                  <a:gd name="T17" fmla="*/ 35 h 52"/>
                  <a:gd name="T18" fmla="*/ 6 w 39"/>
                  <a:gd name="T19" fmla="*/ 45 h 52"/>
                  <a:gd name="T20" fmla="*/ 6 w 39"/>
                  <a:gd name="T21" fmla="*/ 50 h 52"/>
                  <a:gd name="T22" fmla="*/ 11 w 39"/>
                  <a:gd name="T23" fmla="*/ 48 h 52"/>
                  <a:gd name="T24" fmla="*/ 13 w 39"/>
                  <a:gd name="T25" fmla="*/ 45 h 52"/>
                  <a:gd name="T26" fmla="*/ 15 w 39"/>
                  <a:gd name="T27" fmla="*/ 50 h 52"/>
                  <a:gd name="T28" fmla="*/ 19 w 39"/>
                  <a:gd name="T29" fmla="*/ 50 h 52"/>
                  <a:gd name="T30" fmla="*/ 20 w 39"/>
                  <a:gd name="T31" fmla="*/ 45 h 52"/>
                  <a:gd name="T32" fmla="*/ 24 w 39"/>
                  <a:gd name="T33" fmla="*/ 45 h 52"/>
                  <a:gd name="T34" fmla="*/ 24 w 39"/>
                  <a:gd name="T35" fmla="*/ 35 h 52"/>
                  <a:gd name="T36" fmla="*/ 24 w 39"/>
                  <a:gd name="T37" fmla="*/ 34 h 52"/>
                  <a:gd name="T38" fmla="*/ 30 w 39"/>
                  <a:gd name="T39" fmla="*/ 32 h 52"/>
                  <a:gd name="T40" fmla="*/ 32 w 39"/>
                  <a:gd name="T41" fmla="*/ 28 h 52"/>
                  <a:gd name="T42" fmla="*/ 30 w 39"/>
                  <a:gd name="T43" fmla="*/ 26 h 52"/>
                  <a:gd name="T44" fmla="*/ 28 w 39"/>
                  <a:gd name="T45" fmla="*/ 26 h 52"/>
                  <a:gd name="T46" fmla="*/ 28 w 39"/>
                  <a:gd name="T47" fmla="*/ 22 h 52"/>
                  <a:gd name="T48" fmla="*/ 30 w 39"/>
                  <a:gd name="T49" fmla="*/ 24 h 52"/>
                  <a:gd name="T50" fmla="*/ 33 w 39"/>
                  <a:gd name="T51" fmla="*/ 24 h 52"/>
                  <a:gd name="T52" fmla="*/ 39 w 39"/>
                  <a:gd name="T53" fmla="*/ 21 h 52"/>
                  <a:gd name="T54" fmla="*/ 37 w 39"/>
                  <a:gd name="T55" fmla="*/ 15 h 52"/>
                  <a:gd name="T56" fmla="*/ 35 w 39"/>
                  <a:gd name="T57" fmla="*/ 11 h 52"/>
                  <a:gd name="T58" fmla="*/ 32 w 39"/>
                  <a:gd name="T59" fmla="*/ 9 h 52"/>
                  <a:gd name="T60" fmla="*/ 30 w 39"/>
                  <a:gd name="T61" fmla="*/ 6 h 52"/>
                  <a:gd name="T62" fmla="*/ 30 w 39"/>
                  <a:gd name="T63" fmla="*/ 0 h 52"/>
                  <a:gd name="T64" fmla="*/ 24 w 39"/>
                  <a:gd name="T65" fmla="*/ 6 h 52"/>
                  <a:gd name="T66" fmla="*/ 20 w 39"/>
                  <a:gd name="T67" fmla="*/ 4 h 52"/>
                  <a:gd name="T68" fmla="*/ 17 w 39"/>
                  <a:gd name="T69" fmla="*/ 7 h 52"/>
                  <a:gd name="T70" fmla="*/ 19 w 39"/>
                  <a:gd name="T71" fmla="*/ 13 h 52"/>
                  <a:gd name="T72" fmla="*/ 22 w 39"/>
                  <a:gd name="T73" fmla="*/ 13 h 52"/>
                  <a:gd name="T74" fmla="*/ 17 w 39"/>
                  <a:gd name="T75" fmla="*/ 17 h 52"/>
                  <a:gd name="T76" fmla="*/ 17 w 39"/>
                  <a:gd name="T7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 h="52">
                    <a:moveTo>
                      <a:pt x="15" y="21"/>
                    </a:moveTo>
                    <a:lnTo>
                      <a:pt x="13" y="24"/>
                    </a:lnTo>
                    <a:lnTo>
                      <a:pt x="11" y="24"/>
                    </a:lnTo>
                    <a:lnTo>
                      <a:pt x="9" y="24"/>
                    </a:lnTo>
                    <a:lnTo>
                      <a:pt x="7" y="24"/>
                    </a:lnTo>
                    <a:lnTo>
                      <a:pt x="6" y="22"/>
                    </a:lnTo>
                    <a:lnTo>
                      <a:pt x="4" y="21"/>
                    </a:lnTo>
                    <a:lnTo>
                      <a:pt x="0" y="22"/>
                    </a:lnTo>
                    <a:lnTo>
                      <a:pt x="0" y="24"/>
                    </a:lnTo>
                    <a:lnTo>
                      <a:pt x="0" y="26"/>
                    </a:lnTo>
                    <a:lnTo>
                      <a:pt x="0" y="30"/>
                    </a:lnTo>
                    <a:lnTo>
                      <a:pt x="4" y="30"/>
                    </a:lnTo>
                    <a:lnTo>
                      <a:pt x="6" y="30"/>
                    </a:lnTo>
                    <a:lnTo>
                      <a:pt x="6" y="30"/>
                    </a:lnTo>
                    <a:lnTo>
                      <a:pt x="7" y="34"/>
                    </a:lnTo>
                    <a:lnTo>
                      <a:pt x="7" y="34"/>
                    </a:lnTo>
                    <a:lnTo>
                      <a:pt x="6" y="34"/>
                    </a:lnTo>
                    <a:lnTo>
                      <a:pt x="2" y="35"/>
                    </a:lnTo>
                    <a:lnTo>
                      <a:pt x="4" y="43"/>
                    </a:lnTo>
                    <a:lnTo>
                      <a:pt x="6" y="45"/>
                    </a:lnTo>
                    <a:lnTo>
                      <a:pt x="4" y="47"/>
                    </a:lnTo>
                    <a:lnTo>
                      <a:pt x="6" y="50"/>
                    </a:lnTo>
                    <a:lnTo>
                      <a:pt x="7" y="48"/>
                    </a:lnTo>
                    <a:lnTo>
                      <a:pt x="11" y="48"/>
                    </a:lnTo>
                    <a:lnTo>
                      <a:pt x="13" y="47"/>
                    </a:lnTo>
                    <a:lnTo>
                      <a:pt x="13" y="45"/>
                    </a:lnTo>
                    <a:lnTo>
                      <a:pt x="15" y="45"/>
                    </a:lnTo>
                    <a:lnTo>
                      <a:pt x="15" y="50"/>
                    </a:lnTo>
                    <a:lnTo>
                      <a:pt x="17" y="52"/>
                    </a:lnTo>
                    <a:lnTo>
                      <a:pt x="19" y="50"/>
                    </a:lnTo>
                    <a:lnTo>
                      <a:pt x="20" y="47"/>
                    </a:lnTo>
                    <a:lnTo>
                      <a:pt x="20" y="45"/>
                    </a:lnTo>
                    <a:lnTo>
                      <a:pt x="20" y="47"/>
                    </a:lnTo>
                    <a:lnTo>
                      <a:pt x="24" y="45"/>
                    </a:lnTo>
                    <a:lnTo>
                      <a:pt x="24" y="39"/>
                    </a:lnTo>
                    <a:lnTo>
                      <a:pt x="24" y="35"/>
                    </a:lnTo>
                    <a:lnTo>
                      <a:pt x="22" y="34"/>
                    </a:lnTo>
                    <a:lnTo>
                      <a:pt x="24" y="34"/>
                    </a:lnTo>
                    <a:lnTo>
                      <a:pt x="26" y="34"/>
                    </a:lnTo>
                    <a:lnTo>
                      <a:pt x="30" y="32"/>
                    </a:lnTo>
                    <a:lnTo>
                      <a:pt x="32" y="32"/>
                    </a:lnTo>
                    <a:lnTo>
                      <a:pt x="32" y="28"/>
                    </a:lnTo>
                    <a:lnTo>
                      <a:pt x="32" y="28"/>
                    </a:lnTo>
                    <a:lnTo>
                      <a:pt x="30" y="26"/>
                    </a:lnTo>
                    <a:lnTo>
                      <a:pt x="28" y="26"/>
                    </a:lnTo>
                    <a:lnTo>
                      <a:pt x="28" y="26"/>
                    </a:lnTo>
                    <a:lnTo>
                      <a:pt x="28" y="24"/>
                    </a:lnTo>
                    <a:lnTo>
                      <a:pt x="28" y="22"/>
                    </a:lnTo>
                    <a:lnTo>
                      <a:pt x="30" y="22"/>
                    </a:lnTo>
                    <a:lnTo>
                      <a:pt x="30" y="24"/>
                    </a:lnTo>
                    <a:lnTo>
                      <a:pt x="32" y="24"/>
                    </a:lnTo>
                    <a:lnTo>
                      <a:pt x="33" y="24"/>
                    </a:lnTo>
                    <a:lnTo>
                      <a:pt x="37" y="21"/>
                    </a:lnTo>
                    <a:lnTo>
                      <a:pt x="39" y="21"/>
                    </a:lnTo>
                    <a:lnTo>
                      <a:pt x="39" y="19"/>
                    </a:lnTo>
                    <a:lnTo>
                      <a:pt x="37" y="15"/>
                    </a:lnTo>
                    <a:lnTo>
                      <a:pt x="37" y="13"/>
                    </a:lnTo>
                    <a:lnTo>
                      <a:pt x="35" y="11"/>
                    </a:lnTo>
                    <a:lnTo>
                      <a:pt x="33" y="9"/>
                    </a:lnTo>
                    <a:lnTo>
                      <a:pt x="32" y="9"/>
                    </a:lnTo>
                    <a:lnTo>
                      <a:pt x="28" y="9"/>
                    </a:lnTo>
                    <a:lnTo>
                      <a:pt x="30" y="6"/>
                    </a:lnTo>
                    <a:lnTo>
                      <a:pt x="30" y="2"/>
                    </a:lnTo>
                    <a:lnTo>
                      <a:pt x="30" y="0"/>
                    </a:lnTo>
                    <a:lnTo>
                      <a:pt x="26" y="4"/>
                    </a:lnTo>
                    <a:lnTo>
                      <a:pt x="24" y="6"/>
                    </a:lnTo>
                    <a:lnTo>
                      <a:pt x="24" y="2"/>
                    </a:lnTo>
                    <a:lnTo>
                      <a:pt x="20" y="4"/>
                    </a:lnTo>
                    <a:lnTo>
                      <a:pt x="20" y="7"/>
                    </a:lnTo>
                    <a:lnTo>
                      <a:pt x="17" y="7"/>
                    </a:lnTo>
                    <a:lnTo>
                      <a:pt x="17" y="11"/>
                    </a:lnTo>
                    <a:lnTo>
                      <a:pt x="19" y="13"/>
                    </a:lnTo>
                    <a:lnTo>
                      <a:pt x="22" y="13"/>
                    </a:lnTo>
                    <a:lnTo>
                      <a:pt x="22" y="13"/>
                    </a:lnTo>
                    <a:lnTo>
                      <a:pt x="20" y="13"/>
                    </a:lnTo>
                    <a:lnTo>
                      <a:pt x="17" y="17"/>
                    </a:lnTo>
                    <a:lnTo>
                      <a:pt x="19" y="19"/>
                    </a:lnTo>
                    <a:lnTo>
                      <a:pt x="17" y="21"/>
                    </a:lnTo>
                    <a:lnTo>
                      <a:pt x="15"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4" name="Freeform 6152">
                <a:extLst>
                  <a:ext uri="{FF2B5EF4-FFF2-40B4-BE49-F238E27FC236}">
                    <a16:creationId xmlns:a16="http://schemas.microsoft.com/office/drawing/2014/main" id="{1C7A6051-5F7E-42B4-8E44-4C70EBEB5EB5}"/>
                  </a:ext>
                </a:extLst>
              </p:cNvPr>
              <p:cNvSpPr>
                <a:spLocks/>
              </p:cNvSpPr>
              <p:nvPr/>
            </p:nvSpPr>
            <p:spPr bwMode="gray">
              <a:xfrm>
                <a:off x="3931" y="1307"/>
                <a:ext cx="39" cy="28"/>
              </a:xfrm>
              <a:custGeom>
                <a:avLst/>
                <a:gdLst>
                  <a:gd name="T0" fmla="*/ 3 w 39"/>
                  <a:gd name="T1" fmla="*/ 23 h 28"/>
                  <a:gd name="T2" fmla="*/ 7 w 39"/>
                  <a:gd name="T3" fmla="*/ 21 h 28"/>
                  <a:gd name="T4" fmla="*/ 9 w 39"/>
                  <a:gd name="T5" fmla="*/ 23 h 28"/>
                  <a:gd name="T6" fmla="*/ 11 w 39"/>
                  <a:gd name="T7" fmla="*/ 24 h 28"/>
                  <a:gd name="T8" fmla="*/ 13 w 39"/>
                  <a:gd name="T9" fmla="*/ 26 h 28"/>
                  <a:gd name="T10" fmla="*/ 15 w 39"/>
                  <a:gd name="T11" fmla="*/ 23 h 28"/>
                  <a:gd name="T12" fmla="*/ 15 w 39"/>
                  <a:gd name="T13" fmla="*/ 21 h 28"/>
                  <a:gd name="T14" fmla="*/ 15 w 39"/>
                  <a:gd name="T15" fmla="*/ 21 h 28"/>
                  <a:gd name="T16" fmla="*/ 16 w 39"/>
                  <a:gd name="T17" fmla="*/ 23 h 28"/>
                  <a:gd name="T18" fmla="*/ 18 w 39"/>
                  <a:gd name="T19" fmla="*/ 26 h 28"/>
                  <a:gd name="T20" fmla="*/ 22 w 39"/>
                  <a:gd name="T21" fmla="*/ 28 h 28"/>
                  <a:gd name="T22" fmla="*/ 22 w 39"/>
                  <a:gd name="T23" fmla="*/ 24 h 28"/>
                  <a:gd name="T24" fmla="*/ 20 w 39"/>
                  <a:gd name="T25" fmla="*/ 21 h 28"/>
                  <a:gd name="T26" fmla="*/ 20 w 39"/>
                  <a:gd name="T27" fmla="*/ 17 h 28"/>
                  <a:gd name="T28" fmla="*/ 18 w 39"/>
                  <a:gd name="T29" fmla="*/ 15 h 28"/>
                  <a:gd name="T30" fmla="*/ 16 w 39"/>
                  <a:gd name="T31" fmla="*/ 15 h 28"/>
                  <a:gd name="T32" fmla="*/ 16 w 39"/>
                  <a:gd name="T33" fmla="*/ 13 h 28"/>
                  <a:gd name="T34" fmla="*/ 18 w 39"/>
                  <a:gd name="T35" fmla="*/ 11 h 28"/>
                  <a:gd name="T36" fmla="*/ 20 w 39"/>
                  <a:gd name="T37" fmla="*/ 10 h 28"/>
                  <a:gd name="T38" fmla="*/ 24 w 39"/>
                  <a:gd name="T39" fmla="*/ 8 h 28"/>
                  <a:gd name="T40" fmla="*/ 26 w 39"/>
                  <a:gd name="T41" fmla="*/ 8 h 28"/>
                  <a:gd name="T42" fmla="*/ 26 w 39"/>
                  <a:gd name="T43" fmla="*/ 8 h 28"/>
                  <a:gd name="T44" fmla="*/ 28 w 39"/>
                  <a:gd name="T45" fmla="*/ 10 h 28"/>
                  <a:gd name="T46" fmla="*/ 31 w 39"/>
                  <a:gd name="T47" fmla="*/ 11 h 28"/>
                  <a:gd name="T48" fmla="*/ 35 w 39"/>
                  <a:gd name="T49" fmla="*/ 11 h 28"/>
                  <a:gd name="T50" fmla="*/ 37 w 39"/>
                  <a:gd name="T51" fmla="*/ 10 h 28"/>
                  <a:gd name="T52" fmla="*/ 39 w 39"/>
                  <a:gd name="T53" fmla="*/ 10 h 28"/>
                  <a:gd name="T54" fmla="*/ 37 w 39"/>
                  <a:gd name="T55" fmla="*/ 6 h 28"/>
                  <a:gd name="T56" fmla="*/ 33 w 39"/>
                  <a:gd name="T57" fmla="*/ 6 h 28"/>
                  <a:gd name="T58" fmla="*/ 26 w 39"/>
                  <a:gd name="T59" fmla="*/ 0 h 28"/>
                  <a:gd name="T60" fmla="*/ 18 w 39"/>
                  <a:gd name="T61" fmla="*/ 0 h 28"/>
                  <a:gd name="T62" fmla="*/ 15 w 39"/>
                  <a:gd name="T63" fmla="*/ 0 h 28"/>
                  <a:gd name="T64" fmla="*/ 9 w 39"/>
                  <a:gd name="T65" fmla="*/ 6 h 28"/>
                  <a:gd name="T66" fmla="*/ 7 w 39"/>
                  <a:gd name="T67" fmla="*/ 8 h 28"/>
                  <a:gd name="T68" fmla="*/ 5 w 39"/>
                  <a:gd name="T69" fmla="*/ 10 h 28"/>
                  <a:gd name="T70" fmla="*/ 0 w 39"/>
                  <a:gd name="T71" fmla="*/ 13 h 28"/>
                  <a:gd name="T72" fmla="*/ 1 w 39"/>
                  <a:gd name="T73" fmla="*/ 21 h 28"/>
                  <a:gd name="T74" fmla="*/ 3 w 39"/>
                  <a:gd name="T75"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 h="28">
                    <a:moveTo>
                      <a:pt x="3" y="23"/>
                    </a:moveTo>
                    <a:lnTo>
                      <a:pt x="7" y="21"/>
                    </a:lnTo>
                    <a:lnTo>
                      <a:pt x="9" y="23"/>
                    </a:lnTo>
                    <a:lnTo>
                      <a:pt x="11" y="24"/>
                    </a:lnTo>
                    <a:lnTo>
                      <a:pt x="13" y="26"/>
                    </a:lnTo>
                    <a:lnTo>
                      <a:pt x="15" y="23"/>
                    </a:lnTo>
                    <a:lnTo>
                      <a:pt x="15" y="21"/>
                    </a:lnTo>
                    <a:lnTo>
                      <a:pt x="15" y="21"/>
                    </a:lnTo>
                    <a:lnTo>
                      <a:pt x="16" y="23"/>
                    </a:lnTo>
                    <a:lnTo>
                      <a:pt x="18" y="26"/>
                    </a:lnTo>
                    <a:lnTo>
                      <a:pt x="22" y="28"/>
                    </a:lnTo>
                    <a:lnTo>
                      <a:pt x="22" y="24"/>
                    </a:lnTo>
                    <a:lnTo>
                      <a:pt x="20" y="21"/>
                    </a:lnTo>
                    <a:lnTo>
                      <a:pt x="20" y="17"/>
                    </a:lnTo>
                    <a:lnTo>
                      <a:pt x="18" y="15"/>
                    </a:lnTo>
                    <a:lnTo>
                      <a:pt x="16" y="15"/>
                    </a:lnTo>
                    <a:lnTo>
                      <a:pt x="16" y="13"/>
                    </a:lnTo>
                    <a:lnTo>
                      <a:pt x="18" y="11"/>
                    </a:lnTo>
                    <a:lnTo>
                      <a:pt x="20" y="10"/>
                    </a:lnTo>
                    <a:lnTo>
                      <a:pt x="24" y="8"/>
                    </a:lnTo>
                    <a:lnTo>
                      <a:pt x="26" y="8"/>
                    </a:lnTo>
                    <a:lnTo>
                      <a:pt x="26" y="8"/>
                    </a:lnTo>
                    <a:lnTo>
                      <a:pt x="28" y="10"/>
                    </a:lnTo>
                    <a:lnTo>
                      <a:pt x="31" y="11"/>
                    </a:lnTo>
                    <a:lnTo>
                      <a:pt x="35" y="11"/>
                    </a:lnTo>
                    <a:lnTo>
                      <a:pt x="37" y="10"/>
                    </a:lnTo>
                    <a:lnTo>
                      <a:pt x="39" y="10"/>
                    </a:lnTo>
                    <a:lnTo>
                      <a:pt x="37" y="6"/>
                    </a:lnTo>
                    <a:lnTo>
                      <a:pt x="33" y="6"/>
                    </a:lnTo>
                    <a:lnTo>
                      <a:pt x="26" y="0"/>
                    </a:lnTo>
                    <a:lnTo>
                      <a:pt x="18" y="0"/>
                    </a:lnTo>
                    <a:lnTo>
                      <a:pt x="15" y="0"/>
                    </a:lnTo>
                    <a:lnTo>
                      <a:pt x="9" y="6"/>
                    </a:lnTo>
                    <a:lnTo>
                      <a:pt x="7" y="8"/>
                    </a:lnTo>
                    <a:lnTo>
                      <a:pt x="5" y="10"/>
                    </a:lnTo>
                    <a:lnTo>
                      <a:pt x="0" y="13"/>
                    </a:lnTo>
                    <a:lnTo>
                      <a:pt x="1" y="21"/>
                    </a:lnTo>
                    <a:lnTo>
                      <a:pt x="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5" name="Freeform 6153">
                <a:extLst>
                  <a:ext uri="{FF2B5EF4-FFF2-40B4-BE49-F238E27FC236}">
                    <a16:creationId xmlns:a16="http://schemas.microsoft.com/office/drawing/2014/main" id="{3F5CC058-8BDF-4447-B906-E964D3890459}"/>
                  </a:ext>
                </a:extLst>
              </p:cNvPr>
              <p:cNvSpPr>
                <a:spLocks/>
              </p:cNvSpPr>
              <p:nvPr/>
            </p:nvSpPr>
            <p:spPr bwMode="gray">
              <a:xfrm>
                <a:off x="4022" y="1242"/>
                <a:ext cx="13" cy="11"/>
              </a:xfrm>
              <a:custGeom>
                <a:avLst/>
                <a:gdLst>
                  <a:gd name="T0" fmla="*/ 1 w 7"/>
                  <a:gd name="T1" fmla="*/ 5 h 6"/>
                  <a:gd name="T2" fmla="*/ 1 w 7"/>
                  <a:gd name="T3" fmla="*/ 5 h 6"/>
                  <a:gd name="T4" fmla="*/ 2 w 7"/>
                  <a:gd name="T5" fmla="*/ 6 h 6"/>
                  <a:gd name="T6" fmla="*/ 3 w 7"/>
                  <a:gd name="T7" fmla="*/ 6 h 6"/>
                  <a:gd name="T8" fmla="*/ 4 w 7"/>
                  <a:gd name="T9" fmla="*/ 5 h 6"/>
                  <a:gd name="T10" fmla="*/ 5 w 7"/>
                  <a:gd name="T11" fmla="*/ 5 h 6"/>
                  <a:gd name="T12" fmla="*/ 6 w 7"/>
                  <a:gd name="T13" fmla="*/ 4 h 6"/>
                  <a:gd name="T14" fmla="*/ 7 w 7"/>
                  <a:gd name="T15" fmla="*/ 4 h 6"/>
                  <a:gd name="T16" fmla="*/ 6 w 7"/>
                  <a:gd name="T17" fmla="*/ 3 h 6"/>
                  <a:gd name="T18" fmla="*/ 6 w 7"/>
                  <a:gd name="T19" fmla="*/ 1 h 6"/>
                  <a:gd name="T20" fmla="*/ 4 w 7"/>
                  <a:gd name="T21" fmla="*/ 0 h 6"/>
                  <a:gd name="T22" fmla="*/ 3 w 7"/>
                  <a:gd name="T23" fmla="*/ 1 h 6"/>
                  <a:gd name="T24" fmla="*/ 1 w 7"/>
                  <a:gd name="T25" fmla="*/ 1 h 6"/>
                  <a:gd name="T26" fmla="*/ 0 w 7"/>
                  <a:gd name="T27" fmla="*/ 2 h 6"/>
                  <a:gd name="T28" fmla="*/ 0 w 7"/>
                  <a:gd name="T29" fmla="*/ 3 h 6"/>
                  <a:gd name="T30" fmla="*/ 1 w 7"/>
                  <a:gd name="T31" fmla="*/ 4 h 6"/>
                  <a:gd name="T32" fmla="*/ 1 w 7"/>
                  <a:gd name="T3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6">
                    <a:moveTo>
                      <a:pt x="1" y="5"/>
                    </a:moveTo>
                    <a:cubicBezTo>
                      <a:pt x="1" y="5"/>
                      <a:pt x="1" y="5"/>
                      <a:pt x="1" y="5"/>
                    </a:cubicBezTo>
                    <a:cubicBezTo>
                      <a:pt x="2" y="6"/>
                      <a:pt x="2" y="6"/>
                      <a:pt x="2" y="6"/>
                    </a:cubicBezTo>
                    <a:cubicBezTo>
                      <a:pt x="2" y="6"/>
                      <a:pt x="3" y="6"/>
                      <a:pt x="3" y="6"/>
                    </a:cubicBezTo>
                    <a:cubicBezTo>
                      <a:pt x="4" y="5"/>
                      <a:pt x="4" y="5"/>
                      <a:pt x="4" y="5"/>
                    </a:cubicBezTo>
                    <a:cubicBezTo>
                      <a:pt x="5" y="5"/>
                      <a:pt x="5" y="5"/>
                      <a:pt x="5" y="5"/>
                    </a:cubicBezTo>
                    <a:cubicBezTo>
                      <a:pt x="6" y="4"/>
                      <a:pt x="6" y="4"/>
                      <a:pt x="6" y="4"/>
                    </a:cubicBezTo>
                    <a:cubicBezTo>
                      <a:pt x="7" y="4"/>
                      <a:pt x="7" y="4"/>
                      <a:pt x="7" y="4"/>
                    </a:cubicBezTo>
                    <a:cubicBezTo>
                      <a:pt x="6" y="3"/>
                      <a:pt x="6" y="3"/>
                      <a:pt x="6" y="3"/>
                    </a:cubicBezTo>
                    <a:cubicBezTo>
                      <a:pt x="6" y="1"/>
                      <a:pt x="6" y="1"/>
                      <a:pt x="6" y="1"/>
                    </a:cubicBezTo>
                    <a:cubicBezTo>
                      <a:pt x="4" y="0"/>
                      <a:pt x="4" y="0"/>
                      <a:pt x="4" y="0"/>
                    </a:cubicBezTo>
                    <a:cubicBezTo>
                      <a:pt x="3" y="1"/>
                      <a:pt x="3" y="1"/>
                      <a:pt x="3" y="1"/>
                    </a:cubicBezTo>
                    <a:cubicBezTo>
                      <a:pt x="1" y="1"/>
                      <a:pt x="1" y="1"/>
                      <a:pt x="1" y="1"/>
                    </a:cubicBezTo>
                    <a:cubicBezTo>
                      <a:pt x="0" y="2"/>
                      <a:pt x="0" y="2"/>
                      <a:pt x="0" y="2"/>
                    </a:cubicBezTo>
                    <a:cubicBezTo>
                      <a:pt x="0" y="3"/>
                      <a:pt x="0" y="3"/>
                      <a:pt x="0" y="3"/>
                    </a:cubicBezTo>
                    <a:cubicBezTo>
                      <a:pt x="1" y="4"/>
                      <a:pt x="1" y="4"/>
                      <a:pt x="1" y="4"/>
                    </a:cubicBez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6" name="Freeform 6154">
                <a:extLst>
                  <a:ext uri="{FF2B5EF4-FFF2-40B4-BE49-F238E27FC236}">
                    <a16:creationId xmlns:a16="http://schemas.microsoft.com/office/drawing/2014/main" id="{A56DABA9-741F-4ED4-A95F-3FF683A06F49}"/>
                  </a:ext>
                </a:extLst>
              </p:cNvPr>
              <p:cNvSpPr>
                <a:spLocks noEditPoints="1"/>
              </p:cNvSpPr>
              <p:nvPr/>
            </p:nvSpPr>
            <p:spPr bwMode="gray">
              <a:xfrm>
                <a:off x="4007" y="1253"/>
                <a:ext cx="41" cy="56"/>
              </a:xfrm>
              <a:custGeom>
                <a:avLst/>
                <a:gdLst>
                  <a:gd name="T0" fmla="*/ 4 w 22"/>
                  <a:gd name="T1" fmla="*/ 23 h 30"/>
                  <a:gd name="T2" fmla="*/ 6 w 22"/>
                  <a:gd name="T3" fmla="*/ 22 h 30"/>
                  <a:gd name="T4" fmla="*/ 4 w 22"/>
                  <a:gd name="T5" fmla="*/ 24 h 30"/>
                  <a:gd name="T6" fmla="*/ 2 w 22"/>
                  <a:gd name="T7" fmla="*/ 26 h 30"/>
                  <a:gd name="T8" fmla="*/ 5 w 22"/>
                  <a:gd name="T9" fmla="*/ 28 h 30"/>
                  <a:gd name="T10" fmla="*/ 9 w 22"/>
                  <a:gd name="T11" fmla="*/ 28 h 30"/>
                  <a:gd name="T12" fmla="*/ 12 w 22"/>
                  <a:gd name="T13" fmla="*/ 30 h 30"/>
                  <a:gd name="T14" fmla="*/ 15 w 22"/>
                  <a:gd name="T15" fmla="*/ 30 h 30"/>
                  <a:gd name="T16" fmla="*/ 15 w 22"/>
                  <a:gd name="T17" fmla="*/ 26 h 30"/>
                  <a:gd name="T18" fmla="*/ 17 w 22"/>
                  <a:gd name="T19" fmla="*/ 27 h 30"/>
                  <a:gd name="T20" fmla="*/ 18 w 22"/>
                  <a:gd name="T21" fmla="*/ 23 h 30"/>
                  <a:gd name="T22" fmla="*/ 22 w 22"/>
                  <a:gd name="T23" fmla="*/ 23 h 30"/>
                  <a:gd name="T24" fmla="*/ 22 w 22"/>
                  <a:gd name="T25" fmla="*/ 20 h 30"/>
                  <a:gd name="T26" fmla="*/ 19 w 22"/>
                  <a:gd name="T27" fmla="*/ 19 h 30"/>
                  <a:gd name="T28" fmla="*/ 18 w 22"/>
                  <a:gd name="T29" fmla="*/ 20 h 30"/>
                  <a:gd name="T30" fmla="*/ 20 w 22"/>
                  <a:gd name="T31" fmla="*/ 18 h 30"/>
                  <a:gd name="T32" fmla="*/ 18 w 22"/>
                  <a:gd name="T33" fmla="*/ 14 h 30"/>
                  <a:gd name="T34" fmla="*/ 15 w 22"/>
                  <a:gd name="T35" fmla="*/ 15 h 30"/>
                  <a:gd name="T36" fmla="*/ 17 w 22"/>
                  <a:gd name="T37" fmla="*/ 18 h 30"/>
                  <a:gd name="T38" fmla="*/ 12 w 22"/>
                  <a:gd name="T39" fmla="*/ 16 h 30"/>
                  <a:gd name="T40" fmla="*/ 15 w 22"/>
                  <a:gd name="T41" fmla="*/ 14 h 30"/>
                  <a:gd name="T42" fmla="*/ 14 w 22"/>
                  <a:gd name="T43" fmla="*/ 10 h 30"/>
                  <a:gd name="T44" fmla="*/ 12 w 22"/>
                  <a:gd name="T45" fmla="*/ 8 h 30"/>
                  <a:gd name="T46" fmla="*/ 14 w 22"/>
                  <a:gd name="T47" fmla="*/ 6 h 30"/>
                  <a:gd name="T48" fmla="*/ 13 w 22"/>
                  <a:gd name="T49" fmla="*/ 3 h 30"/>
                  <a:gd name="T50" fmla="*/ 13 w 22"/>
                  <a:gd name="T51" fmla="*/ 2 h 30"/>
                  <a:gd name="T52" fmla="*/ 11 w 22"/>
                  <a:gd name="T53" fmla="*/ 3 h 30"/>
                  <a:gd name="T54" fmla="*/ 8 w 22"/>
                  <a:gd name="T55" fmla="*/ 4 h 30"/>
                  <a:gd name="T56" fmla="*/ 7 w 22"/>
                  <a:gd name="T57" fmla="*/ 7 h 30"/>
                  <a:gd name="T58" fmla="*/ 10 w 22"/>
                  <a:gd name="T59" fmla="*/ 8 h 30"/>
                  <a:gd name="T60" fmla="*/ 9 w 22"/>
                  <a:gd name="T61" fmla="*/ 8 h 30"/>
                  <a:gd name="T62" fmla="*/ 5 w 22"/>
                  <a:gd name="T63" fmla="*/ 11 h 30"/>
                  <a:gd name="T64" fmla="*/ 8 w 22"/>
                  <a:gd name="T65" fmla="*/ 13 h 30"/>
                  <a:gd name="T66" fmla="*/ 3 w 22"/>
                  <a:gd name="T67" fmla="*/ 15 h 30"/>
                  <a:gd name="T68" fmla="*/ 7 w 22"/>
                  <a:gd name="T69" fmla="*/ 17 h 30"/>
                  <a:gd name="T70" fmla="*/ 10 w 22"/>
                  <a:gd name="T71" fmla="*/ 18 h 30"/>
                  <a:gd name="T72" fmla="*/ 15 w 22"/>
                  <a:gd name="T73" fmla="*/ 22 h 30"/>
                  <a:gd name="T74" fmla="*/ 10 w 22"/>
                  <a:gd name="T75" fmla="*/ 19 h 30"/>
                  <a:gd name="T76" fmla="*/ 6 w 22"/>
                  <a:gd name="T77" fmla="*/ 18 h 30"/>
                  <a:gd name="T78" fmla="*/ 1 w 22"/>
                  <a:gd name="T79" fmla="*/ 20 h 30"/>
                  <a:gd name="T80" fmla="*/ 18 w 22"/>
                  <a:gd name="T81" fmla="*/ 23 h 30"/>
                  <a:gd name="T82" fmla="*/ 10 w 22"/>
                  <a:gd name="T83" fmla="*/ 15 h 30"/>
                  <a:gd name="T84" fmla="*/ 12 w 22"/>
                  <a:gd name="T85" fmla="*/ 13 h 30"/>
                  <a:gd name="T86" fmla="*/ 12 w 22"/>
                  <a:gd name="T87" fmla="*/ 12 h 30"/>
                  <a:gd name="T88" fmla="*/ 11 w 22"/>
                  <a:gd name="T89" fmla="*/ 26 h 30"/>
                  <a:gd name="T90" fmla="*/ 11 w 22"/>
                  <a:gd name="T91" fmla="*/ 26 h 30"/>
                  <a:gd name="T92" fmla="*/ 9 w 22"/>
                  <a:gd name="T93" fmla="*/ 25 h 30"/>
                  <a:gd name="T94" fmla="*/ 8 w 22"/>
                  <a:gd name="T95"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 h="30">
                    <a:moveTo>
                      <a:pt x="0" y="21"/>
                    </a:moveTo>
                    <a:cubicBezTo>
                      <a:pt x="2" y="22"/>
                      <a:pt x="2" y="22"/>
                      <a:pt x="2" y="22"/>
                    </a:cubicBezTo>
                    <a:cubicBezTo>
                      <a:pt x="4" y="23"/>
                      <a:pt x="4" y="23"/>
                      <a:pt x="4" y="23"/>
                    </a:cubicBezTo>
                    <a:cubicBezTo>
                      <a:pt x="5" y="22"/>
                      <a:pt x="5" y="22"/>
                      <a:pt x="5" y="22"/>
                    </a:cubicBezTo>
                    <a:cubicBezTo>
                      <a:pt x="5" y="22"/>
                      <a:pt x="5" y="22"/>
                      <a:pt x="5" y="22"/>
                    </a:cubicBezTo>
                    <a:cubicBezTo>
                      <a:pt x="6" y="22"/>
                      <a:pt x="6" y="22"/>
                      <a:pt x="6" y="22"/>
                    </a:cubicBezTo>
                    <a:cubicBezTo>
                      <a:pt x="7" y="23"/>
                      <a:pt x="7" y="23"/>
                      <a:pt x="7" y="23"/>
                    </a:cubicBezTo>
                    <a:cubicBezTo>
                      <a:pt x="6" y="24"/>
                      <a:pt x="6" y="24"/>
                      <a:pt x="6" y="24"/>
                    </a:cubicBezTo>
                    <a:cubicBezTo>
                      <a:pt x="4" y="24"/>
                      <a:pt x="4" y="24"/>
                      <a:pt x="4" y="24"/>
                    </a:cubicBezTo>
                    <a:cubicBezTo>
                      <a:pt x="3" y="24"/>
                      <a:pt x="3" y="24"/>
                      <a:pt x="3" y="24"/>
                    </a:cubicBezTo>
                    <a:cubicBezTo>
                      <a:pt x="1" y="25"/>
                      <a:pt x="1" y="25"/>
                      <a:pt x="1" y="25"/>
                    </a:cubicBezTo>
                    <a:cubicBezTo>
                      <a:pt x="2" y="26"/>
                      <a:pt x="2" y="26"/>
                      <a:pt x="2" y="26"/>
                    </a:cubicBezTo>
                    <a:cubicBezTo>
                      <a:pt x="3" y="28"/>
                      <a:pt x="3" y="28"/>
                      <a:pt x="3" y="28"/>
                    </a:cubicBezTo>
                    <a:cubicBezTo>
                      <a:pt x="4" y="28"/>
                      <a:pt x="4" y="28"/>
                      <a:pt x="4" y="28"/>
                    </a:cubicBezTo>
                    <a:cubicBezTo>
                      <a:pt x="5" y="28"/>
                      <a:pt x="5" y="28"/>
                      <a:pt x="5" y="28"/>
                    </a:cubicBezTo>
                    <a:cubicBezTo>
                      <a:pt x="6" y="29"/>
                      <a:pt x="6" y="29"/>
                      <a:pt x="6" y="29"/>
                    </a:cubicBezTo>
                    <a:cubicBezTo>
                      <a:pt x="7" y="29"/>
                      <a:pt x="7" y="29"/>
                      <a:pt x="7" y="29"/>
                    </a:cubicBezTo>
                    <a:cubicBezTo>
                      <a:pt x="9" y="28"/>
                      <a:pt x="9" y="28"/>
                      <a:pt x="9" y="28"/>
                    </a:cubicBezTo>
                    <a:cubicBezTo>
                      <a:pt x="9" y="30"/>
                      <a:pt x="9" y="30"/>
                      <a:pt x="9" y="30"/>
                    </a:cubicBezTo>
                    <a:cubicBezTo>
                      <a:pt x="11" y="30"/>
                      <a:pt x="11" y="30"/>
                      <a:pt x="11" y="30"/>
                    </a:cubicBezTo>
                    <a:cubicBezTo>
                      <a:pt x="12" y="30"/>
                      <a:pt x="12" y="30"/>
                      <a:pt x="12" y="30"/>
                    </a:cubicBezTo>
                    <a:cubicBezTo>
                      <a:pt x="13" y="29"/>
                      <a:pt x="13" y="29"/>
                      <a:pt x="13" y="29"/>
                    </a:cubicBezTo>
                    <a:cubicBezTo>
                      <a:pt x="13" y="30"/>
                      <a:pt x="13" y="30"/>
                      <a:pt x="13" y="30"/>
                    </a:cubicBezTo>
                    <a:cubicBezTo>
                      <a:pt x="15" y="30"/>
                      <a:pt x="15" y="30"/>
                      <a:pt x="15" y="30"/>
                    </a:cubicBezTo>
                    <a:cubicBezTo>
                      <a:pt x="16" y="29"/>
                      <a:pt x="16" y="29"/>
                      <a:pt x="16" y="29"/>
                    </a:cubicBezTo>
                    <a:cubicBezTo>
                      <a:pt x="16" y="27"/>
                      <a:pt x="16" y="27"/>
                      <a:pt x="16" y="27"/>
                    </a:cubicBezTo>
                    <a:cubicBezTo>
                      <a:pt x="15" y="26"/>
                      <a:pt x="15" y="26"/>
                      <a:pt x="15" y="26"/>
                    </a:cubicBezTo>
                    <a:cubicBezTo>
                      <a:pt x="15" y="26"/>
                      <a:pt x="15" y="26"/>
                      <a:pt x="15" y="26"/>
                    </a:cubicBezTo>
                    <a:cubicBezTo>
                      <a:pt x="15" y="26"/>
                      <a:pt x="15" y="26"/>
                      <a:pt x="15" y="26"/>
                    </a:cubicBezTo>
                    <a:cubicBezTo>
                      <a:pt x="17" y="27"/>
                      <a:pt x="17" y="27"/>
                      <a:pt x="17" y="27"/>
                    </a:cubicBezTo>
                    <a:cubicBezTo>
                      <a:pt x="18" y="26"/>
                      <a:pt x="18" y="26"/>
                      <a:pt x="18" y="26"/>
                    </a:cubicBezTo>
                    <a:cubicBezTo>
                      <a:pt x="18" y="24"/>
                      <a:pt x="18" y="24"/>
                      <a:pt x="18" y="24"/>
                    </a:cubicBezTo>
                    <a:cubicBezTo>
                      <a:pt x="18" y="23"/>
                      <a:pt x="18" y="23"/>
                      <a:pt x="18" y="23"/>
                    </a:cubicBezTo>
                    <a:cubicBezTo>
                      <a:pt x="19" y="24"/>
                      <a:pt x="19" y="24"/>
                      <a:pt x="19" y="24"/>
                    </a:cubicBezTo>
                    <a:cubicBezTo>
                      <a:pt x="20" y="24"/>
                      <a:pt x="20" y="24"/>
                      <a:pt x="20" y="24"/>
                    </a:cubicBezTo>
                    <a:cubicBezTo>
                      <a:pt x="22" y="23"/>
                      <a:pt x="22" y="23"/>
                      <a:pt x="22" y="23"/>
                    </a:cubicBezTo>
                    <a:cubicBezTo>
                      <a:pt x="22" y="22"/>
                      <a:pt x="22" y="22"/>
                      <a:pt x="22" y="22"/>
                    </a:cubicBezTo>
                    <a:cubicBezTo>
                      <a:pt x="22" y="21"/>
                      <a:pt x="22" y="21"/>
                      <a:pt x="22" y="21"/>
                    </a:cubicBezTo>
                    <a:cubicBezTo>
                      <a:pt x="22" y="20"/>
                      <a:pt x="22" y="20"/>
                      <a:pt x="22" y="20"/>
                    </a:cubicBezTo>
                    <a:cubicBezTo>
                      <a:pt x="21" y="18"/>
                      <a:pt x="21" y="18"/>
                      <a:pt x="21" y="18"/>
                    </a:cubicBezTo>
                    <a:cubicBezTo>
                      <a:pt x="20" y="18"/>
                      <a:pt x="20" y="18"/>
                      <a:pt x="20" y="18"/>
                    </a:cubicBezTo>
                    <a:cubicBezTo>
                      <a:pt x="19" y="19"/>
                      <a:pt x="19" y="19"/>
                      <a:pt x="19" y="19"/>
                    </a:cubicBezTo>
                    <a:cubicBezTo>
                      <a:pt x="18" y="21"/>
                      <a:pt x="18" y="21"/>
                      <a:pt x="18" y="21"/>
                    </a:cubicBezTo>
                    <a:cubicBezTo>
                      <a:pt x="18" y="21"/>
                      <a:pt x="18" y="21"/>
                      <a:pt x="18" y="21"/>
                    </a:cubicBezTo>
                    <a:cubicBezTo>
                      <a:pt x="18" y="20"/>
                      <a:pt x="18" y="20"/>
                      <a:pt x="18" y="20"/>
                    </a:cubicBezTo>
                    <a:cubicBezTo>
                      <a:pt x="19" y="19"/>
                      <a:pt x="19" y="19"/>
                      <a:pt x="19" y="19"/>
                    </a:cubicBezTo>
                    <a:cubicBezTo>
                      <a:pt x="18" y="18"/>
                      <a:pt x="18" y="18"/>
                      <a:pt x="18" y="18"/>
                    </a:cubicBezTo>
                    <a:cubicBezTo>
                      <a:pt x="20" y="18"/>
                      <a:pt x="20" y="18"/>
                      <a:pt x="20" y="18"/>
                    </a:cubicBezTo>
                    <a:cubicBezTo>
                      <a:pt x="21" y="16"/>
                      <a:pt x="21" y="16"/>
                      <a:pt x="21" y="16"/>
                    </a:cubicBezTo>
                    <a:cubicBezTo>
                      <a:pt x="19" y="14"/>
                      <a:pt x="19" y="14"/>
                      <a:pt x="19" y="14"/>
                    </a:cubicBezTo>
                    <a:cubicBezTo>
                      <a:pt x="18" y="14"/>
                      <a:pt x="18" y="14"/>
                      <a:pt x="18" y="14"/>
                    </a:cubicBezTo>
                    <a:cubicBezTo>
                      <a:pt x="17" y="13"/>
                      <a:pt x="17" y="13"/>
                      <a:pt x="17" y="13"/>
                    </a:cubicBezTo>
                    <a:cubicBezTo>
                      <a:pt x="16" y="13"/>
                      <a:pt x="16" y="13"/>
                      <a:pt x="16" y="13"/>
                    </a:cubicBezTo>
                    <a:cubicBezTo>
                      <a:pt x="15" y="15"/>
                      <a:pt x="15" y="15"/>
                      <a:pt x="15" y="15"/>
                    </a:cubicBezTo>
                    <a:cubicBezTo>
                      <a:pt x="16" y="17"/>
                      <a:pt x="16" y="17"/>
                      <a:pt x="16" y="17"/>
                    </a:cubicBezTo>
                    <a:cubicBezTo>
                      <a:pt x="17" y="18"/>
                      <a:pt x="17" y="18"/>
                      <a:pt x="17" y="18"/>
                    </a:cubicBezTo>
                    <a:cubicBezTo>
                      <a:pt x="17" y="18"/>
                      <a:pt x="17" y="18"/>
                      <a:pt x="17" y="18"/>
                    </a:cubicBezTo>
                    <a:cubicBezTo>
                      <a:pt x="16" y="18"/>
                      <a:pt x="16" y="18"/>
                      <a:pt x="16" y="18"/>
                    </a:cubicBezTo>
                    <a:cubicBezTo>
                      <a:pt x="14" y="17"/>
                      <a:pt x="14" y="17"/>
                      <a:pt x="14" y="17"/>
                    </a:cubicBezTo>
                    <a:cubicBezTo>
                      <a:pt x="12" y="16"/>
                      <a:pt x="12" y="16"/>
                      <a:pt x="12" y="16"/>
                    </a:cubicBezTo>
                    <a:cubicBezTo>
                      <a:pt x="13" y="15"/>
                      <a:pt x="13" y="15"/>
                      <a:pt x="13" y="15"/>
                    </a:cubicBezTo>
                    <a:cubicBezTo>
                      <a:pt x="14" y="15"/>
                      <a:pt x="14" y="15"/>
                      <a:pt x="14" y="15"/>
                    </a:cubicBezTo>
                    <a:cubicBezTo>
                      <a:pt x="15" y="14"/>
                      <a:pt x="15" y="14"/>
                      <a:pt x="15" y="14"/>
                    </a:cubicBezTo>
                    <a:cubicBezTo>
                      <a:pt x="15" y="13"/>
                      <a:pt x="15" y="13"/>
                      <a:pt x="15" y="13"/>
                    </a:cubicBezTo>
                    <a:cubicBezTo>
                      <a:pt x="13" y="11"/>
                      <a:pt x="13" y="11"/>
                      <a:pt x="13" y="11"/>
                    </a:cubicBezTo>
                    <a:cubicBezTo>
                      <a:pt x="14" y="10"/>
                      <a:pt x="14" y="10"/>
                      <a:pt x="14" y="10"/>
                    </a:cubicBezTo>
                    <a:cubicBezTo>
                      <a:pt x="14" y="9"/>
                      <a:pt x="14" y="9"/>
                      <a:pt x="14" y="9"/>
                    </a:cubicBezTo>
                    <a:cubicBezTo>
                      <a:pt x="12" y="8"/>
                      <a:pt x="12" y="8"/>
                      <a:pt x="12" y="8"/>
                    </a:cubicBezTo>
                    <a:cubicBezTo>
                      <a:pt x="12" y="8"/>
                      <a:pt x="12" y="8"/>
                      <a:pt x="12" y="8"/>
                    </a:cubicBezTo>
                    <a:cubicBezTo>
                      <a:pt x="13" y="7"/>
                      <a:pt x="13" y="7"/>
                      <a:pt x="13" y="7"/>
                    </a:cubicBezTo>
                    <a:cubicBezTo>
                      <a:pt x="13" y="6"/>
                      <a:pt x="13" y="6"/>
                      <a:pt x="13" y="6"/>
                    </a:cubicBezTo>
                    <a:cubicBezTo>
                      <a:pt x="14" y="6"/>
                      <a:pt x="14" y="6"/>
                      <a:pt x="14" y="6"/>
                    </a:cubicBezTo>
                    <a:cubicBezTo>
                      <a:pt x="15" y="4"/>
                      <a:pt x="15" y="4"/>
                      <a:pt x="15" y="4"/>
                    </a:cubicBezTo>
                    <a:cubicBezTo>
                      <a:pt x="14" y="3"/>
                      <a:pt x="14" y="3"/>
                      <a:pt x="14" y="3"/>
                    </a:cubicBezTo>
                    <a:cubicBezTo>
                      <a:pt x="13" y="3"/>
                      <a:pt x="13" y="3"/>
                      <a:pt x="13" y="3"/>
                    </a:cubicBezTo>
                    <a:cubicBezTo>
                      <a:pt x="12" y="3"/>
                      <a:pt x="12" y="3"/>
                      <a:pt x="12" y="3"/>
                    </a:cubicBezTo>
                    <a:cubicBezTo>
                      <a:pt x="11" y="3"/>
                      <a:pt x="11" y="3"/>
                      <a:pt x="11" y="3"/>
                    </a:cubicBezTo>
                    <a:cubicBezTo>
                      <a:pt x="13" y="2"/>
                      <a:pt x="13" y="2"/>
                      <a:pt x="13" y="2"/>
                    </a:cubicBezTo>
                    <a:cubicBezTo>
                      <a:pt x="13" y="0"/>
                      <a:pt x="13" y="0"/>
                      <a:pt x="13" y="0"/>
                    </a:cubicBezTo>
                    <a:cubicBezTo>
                      <a:pt x="11" y="1"/>
                      <a:pt x="11" y="1"/>
                      <a:pt x="11" y="1"/>
                    </a:cubicBezTo>
                    <a:cubicBezTo>
                      <a:pt x="11" y="3"/>
                      <a:pt x="11" y="3"/>
                      <a:pt x="11" y="3"/>
                    </a:cubicBezTo>
                    <a:cubicBezTo>
                      <a:pt x="11" y="3"/>
                      <a:pt x="11" y="3"/>
                      <a:pt x="11" y="3"/>
                    </a:cubicBezTo>
                    <a:cubicBezTo>
                      <a:pt x="9" y="3"/>
                      <a:pt x="9" y="3"/>
                      <a:pt x="9" y="3"/>
                    </a:cubicBezTo>
                    <a:cubicBezTo>
                      <a:pt x="8" y="4"/>
                      <a:pt x="8" y="4"/>
                      <a:pt x="8" y="4"/>
                    </a:cubicBezTo>
                    <a:cubicBezTo>
                      <a:pt x="6" y="5"/>
                      <a:pt x="6" y="5"/>
                      <a:pt x="6" y="5"/>
                    </a:cubicBezTo>
                    <a:cubicBezTo>
                      <a:pt x="6" y="6"/>
                      <a:pt x="6" y="6"/>
                      <a:pt x="6" y="6"/>
                    </a:cubicBezTo>
                    <a:cubicBezTo>
                      <a:pt x="7" y="7"/>
                      <a:pt x="7" y="7"/>
                      <a:pt x="7" y="7"/>
                    </a:cubicBezTo>
                    <a:cubicBezTo>
                      <a:pt x="8" y="8"/>
                      <a:pt x="8" y="8"/>
                      <a:pt x="8" y="8"/>
                    </a:cubicBezTo>
                    <a:cubicBezTo>
                      <a:pt x="10" y="7"/>
                      <a:pt x="10" y="7"/>
                      <a:pt x="10" y="7"/>
                    </a:cubicBezTo>
                    <a:cubicBezTo>
                      <a:pt x="10" y="8"/>
                      <a:pt x="10" y="8"/>
                      <a:pt x="10" y="8"/>
                    </a:cubicBezTo>
                    <a:cubicBezTo>
                      <a:pt x="11" y="8"/>
                      <a:pt x="11" y="8"/>
                      <a:pt x="11" y="8"/>
                    </a:cubicBezTo>
                    <a:cubicBezTo>
                      <a:pt x="10" y="9"/>
                      <a:pt x="10" y="9"/>
                      <a:pt x="10" y="9"/>
                    </a:cubicBezTo>
                    <a:cubicBezTo>
                      <a:pt x="9" y="8"/>
                      <a:pt x="9" y="8"/>
                      <a:pt x="9" y="8"/>
                    </a:cubicBezTo>
                    <a:cubicBezTo>
                      <a:pt x="7" y="8"/>
                      <a:pt x="7" y="8"/>
                      <a:pt x="7" y="8"/>
                    </a:cubicBezTo>
                    <a:cubicBezTo>
                      <a:pt x="6" y="10"/>
                      <a:pt x="6" y="10"/>
                      <a:pt x="6" y="10"/>
                    </a:cubicBezTo>
                    <a:cubicBezTo>
                      <a:pt x="5" y="11"/>
                      <a:pt x="5" y="11"/>
                      <a:pt x="5" y="11"/>
                    </a:cubicBezTo>
                    <a:cubicBezTo>
                      <a:pt x="7" y="12"/>
                      <a:pt x="7" y="12"/>
                      <a:pt x="7" y="12"/>
                    </a:cubicBezTo>
                    <a:cubicBezTo>
                      <a:pt x="7" y="12"/>
                      <a:pt x="7" y="12"/>
                      <a:pt x="7" y="12"/>
                    </a:cubicBezTo>
                    <a:cubicBezTo>
                      <a:pt x="8" y="13"/>
                      <a:pt x="8" y="13"/>
                      <a:pt x="8" y="13"/>
                    </a:cubicBezTo>
                    <a:cubicBezTo>
                      <a:pt x="7" y="13"/>
                      <a:pt x="7" y="13"/>
                      <a:pt x="7" y="13"/>
                    </a:cubicBezTo>
                    <a:cubicBezTo>
                      <a:pt x="4" y="14"/>
                      <a:pt x="4" y="14"/>
                      <a:pt x="4" y="14"/>
                    </a:cubicBezTo>
                    <a:cubicBezTo>
                      <a:pt x="3" y="15"/>
                      <a:pt x="3" y="15"/>
                      <a:pt x="3" y="15"/>
                    </a:cubicBezTo>
                    <a:cubicBezTo>
                      <a:pt x="4" y="17"/>
                      <a:pt x="4" y="17"/>
                      <a:pt x="4" y="17"/>
                    </a:cubicBezTo>
                    <a:cubicBezTo>
                      <a:pt x="6" y="17"/>
                      <a:pt x="6" y="17"/>
                      <a:pt x="6" y="17"/>
                    </a:cubicBezTo>
                    <a:cubicBezTo>
                      <a:pt x="7" y="17"/>
                      <a:pt x="7" y="17"/>
                      <a:pt x="7" y="17"/>
                    </a:cubicBezTo>
                    <a:cubicBezTo>
                      <a:pt x="7" y="17"/>
                      <a:pt x="7" y="17"/>
                      <a:pt x="7" y="17"/>
                    </a:cubicBezTo>
                    <a:cubicBezTo>
                      <a:pt x="8" y="18"/>
                      <a:pt x="8" y="18"/>
                      <a:pt x="8" y="18"/>
                    </a:cubicBezTo>
                    <a:cubicBezTo>
                      <a:pt x="10" y="18"/>
                      <a:pt x="10" y="18"/>
                      <a:pt x="10" y="18"/>
                    </a:cubicBezTo>
                    <a:cubicBezTo>
                      <a:pt x="12" y="19"/>
                      <a:pt x="12" y="19"/>
                      <a:pt x="12" y="19"/>
                    </a:cubicBezTo>
                    <a:cubicBezTo>
                      <a:pt x="15" y="21"/>
                      <a:pt x="15" y="21"/>
                      <a:pt x="15" y="21"/>
                    </a:cubicBezTo>
                    <a:cubicBezTo>
                      <a:pt x="15" y="22"/>
                      <a:pt x="15" y="22"/>
                      <a:pt x="15" y="22"/>
                    </a:cubicBezTo>
                    <a:cubicBezTo>
                      <a:pt x="13" y="21"/>
                      <a:pt x="13" y="21"/>
                      <a:pt x="13" y="21"/>
                    </a:cubicBezTo>
                    <a:cubicBezTo>
                      <a:pt x="11" y="19"/>
                      <a:pt x="11" y="19"/>
                      <a:pt x="11" y="19"/>
                    </a:cubicBezTo>
                    <a:cubicBezTo>
                      <a:pt x="10" y="19"/>
                      <a:pt x="10" y="19"/>
                      <a:pt x="10" y="19"/>
                    </a:cubicBezTo>
                    <a:cubicBezTo>
                      <a:pt x="9" y="19"/>
                      <a:pt x="9" y="19"/>
                      <a:pt x="9" y="19"/>
                    </a:cubicBezTo>
                    <a:cubicBezTo>
                      <a:pt x="7" y="19"/>
                      <a:pt x="7" y="19"/>
                      <a:pt x="7" y="19"/>
                    </a:cubicBezTo>
                    <a:cubicBezTo>
                      <a:pt x="6" y="18"/>
                      <a:pt x="6" y="18"/>
                      <a:pt x="6" y="18"/>
                    </a:cubicBezTo>
                    <a:cubicBezTo>
                      <a:pt x="2" y="18"/>
                      <a:pt x="2" y="18"/>
                      <a:pt x="2" y="18"/>
                    </a:cubicBezTo>
                    <a:cubicBezTo>
                      <a:pt x="0" y="19"/>
                      <a:pt x="0" y="19"/>
                      <a:pt x="0" y="19"/>
                    </a:cubicBezTo>
                    <a:cubicBezTo>
                      <a:pt x="1" y="20"/>
                      <a:pt x="1" y="20"/>
                      <a:pt x="1" y="20"/>
                    </a:cubicBezTo>
                    <a:lnTo>
                      <a:pt x="0" y="21"/>
                    </a:lnTo>
                    <a:close/>
                    <a:moveTo>
                      <a:pt x="18" y="22"/>
                    </a:moveTo>
                    <a:cubicBezTo>
                      <a:pt x="18" y="23"/>
                      <a:pt x="18" y="23"/>
                      <a:pt x="18" y="23"/>
                    </a:cubicBezTo>
                    <a:cubicBezTo>
                      <a:pt x="17" y="22"/>
                      <a:pt x="17" y="22"/>
                      <a:pt x="17" y="22"/>
                    </a:cubicBezTo>
                    <a:lnTo>
                      <a:pt x="18" y="22"/>
                    </a:lnTo>
                    <a:close/>
                    <a:moveTo>
                      <a:pt x="10" y="15"/>
                    </a:moveTo>
                    <a:cubicBezTo>
                      <a:pt x="10" y="15"/>
                      <a:pt x="10" y="15"/>
                      <a:pt x="10" y="15"/>
                    </a:cubicBezTo>
                    <a:cubicBezTo>
                      <a:pt x="10" y="15"/>
                      <a:pt x="10" y="15"/>
                      <a:pt x="10" y="15"/>
                    </a:cubicBezTo>
                    <a:close/>
                    <a:moveTo>
                      <a:pt x="12" y="13"/>
                    </a:moveTo>
                    <a:cubicBezTo>
                      <a:pt x="13" y="11"/>
                      <a:pt x="13" y="11"/>
                      <a:pt x="13" y="11"/>
                    </a:cubicBezTo>
                    <a:cubicBezTo>
                      <a:pt x="13" y="11"/>
                      <a:pt x="13" y="11"/>
                      <a:pt x="13" y="11"/>
                    </a:cubicBezTo>
                    <a:cubicBezTo>
                      <a:pt x="12" y="12"/>
                      <a:pt x="12" y="12"/>
                      <a:pt x="12" y="12"/>
                    </a:cubicBezTo>
                    <a:lnTo>
                      <a:pt x="12" y="13"/>
                    </a:lnTo>
                    <a:close/>
                    <a:moveTo>
                      <a:pt x="11" y="26"/>
                    </a:moveTo>
                    <a:cubicBezTo>
                      <a:pt x="11" y="26"/>
                      <a:pt x="11" y="26"/>
                      <a:pt x="11" y="26"/>
                    </a:cubicBezTo>
                    <a:cubicBezTo>
                      <a:pt x="10" y="26"/>
                      <a:pt x="10" y="26"/>
                      <a:pt x="10" y="26"/>
                    </a:cubicBezTo>
                    <a:cubicBezTo>
                      <a:pt x="10" y="25"/>
                      <a:pt x="10" y="25"/>
                      <a:pt x="10" y="25"/>
                    </a:cubicBezTo>
                    <a:lnTo>
                      <a:pt x="11" y="26"/>
                    </a:lnTo>
                    <a:close/>
                    <a:moveTo>
                      <a:pt x="8" y="24"/>
                    </a:moveTo>
                    <a:cubicBezTo>
                      <a:pt x="9" y="24"/>
                      <a:pt x="9" y="24"/>
                      <a:pt x="9" y="24"/>
                    </a:cubicBezTo>
                    <a:cubicBezTo>
                      <a:pt x="9" y="25"/>
                      <a:pt x="9" y="25"/>
                      <a:pt x="9" y="25"/>
                    </a:cubicBezTo>
                    <a:cubicBezTo>
                      <a:pt x="9" y="25"/>
                      <a:pt x="9" y="25"/>
                      <a:pt x="9" y="25"/>
                    </a:cubicBezTo>
                    <a:cubicBezTo>
                      <a:pt x="8" y="25"/>
                      <a:pt x="8" y="25"/>
                      <a:pt x="8" y="25"/>
                    </a:cubicBezTo>
                    <a:cubicBezTo>
                      <a:pt x="8" y="25"/>
                      <a:pt x="8" y="25"/>
                      <a:pt x="8" y="25"/>
                    </a:cubicBezTo>
                    <a:cubicBezTo>
                      <a:pt x="7" y="24"/>
                      <a:pt x="7" y="24"/>
                      <a:pt x="7" y="24"/>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7" name="Freeform 6155">
                <a:extLst>
                  <a:ext uri="{FF2B5EF4-FFF2-40B4-BE49-F238E27FC236}">
                    <a16:creationId xmlns:a16="http://schemas.microsoft.com/office/drawing/2014/main" id="{7FF85113-E066-4F36-853C-05E3AA6816EB}"/>
                  </a:ext>
                </a:extLst>
              </p:cNvPr>
              <p:cNvSpPr>
                <a:spLocks/>
              </p:cNvSpPr>
              <p:nvPr/>
            </p:nvSpPr>
            <p:spPr bwMode="gray">
              <a:xfrm>
                <a:off x="4106" y="1630"/>
                <a:ext cx="13" cy="15"/>
              </a:xfrm>
              <a:custGeom>
                <a:avLst/>
                <a:gdLst>
                  <a:gd name="T0" fmla="*/ 13 w 13"/>
                  <a:gd name="T1" fmla="*/ 3 h 15"/>
                  <a:gd name="T2" fmla="*/ 9 w 13"/>
                  <a:gd name="T3" fmla="*/ 3 h 15"/>
                  <a:gd name="T4" fmla="*/ 9 w 13"/>
                  <a:gd name="T5" fmla="*/ 2 h 15"/>
                  <a:gd name="T6" fmla="*/ 5 w 13"/>
                  <a:gd name="T7" fmla="*/ 0 h 15"/>
                  <a:gd name="T8" fmla="*/ 1 w 13"/>
                  <a:gd name="T9" fmla="*/ 0 h 15"/>
                  <a:gd name="T10" fmla="*/ 0 w 13"/>
                  <a:gd name="T11" fmla="*/ 3 h 15"/>
                  <a:gd name="T12" fmla="*/ 0 w 13"/>
                  <a:gd name="T13" fmla="*/ 5 h 15"/>
                  <a:gd name="T14" fmla="*/ 3 w 13"/>
                  <a:gd name="T15" fmla="*/ 7 h 15"/>
                  <a:gd name="T16" fmla="*/ 3 w 13"/>
                  <a:gd name="T17" fmla="*/ 7 h 15"/>
                  <a:gd name="T18" fmla="*/ 5 w 13"/>
                  <a:gd name="T19" fmla="*/ 7 h 15"/>
                  <a:gd name="T20" fmla="*/ 5 w 13"/>
                  <a:gd name="T21" fmla="*/ 9 h 15"/>
                  <a:gd name="T22" fmla="*/ 7 w 13"/>
                  <a:gd name="T23" fmla="*/ 11 h 15"/>
                  <a:gd name="T24" fmla="*/ 11 w 13"/>
                  <a:gd name="T25" fmla="*/ 13 h 15"/>
                  <a:gd name="T26" fmla="*/ 13 w 13"/>
                  <a:gd name="T27" fmla="*/ 15 h 15"/>
                  <a:gd name="T28" fmla="*/ 13 w 13"/>
                  <a:gd name="T29" fmla="*/ 11 h 15"/>
                  <a:gd name="T30" fmla="*/ 13 w 13"/>
                  <a:gd name="T31" fmla="*/ 9 h 15"/>
                  <a:gd name="T32" fmla="*/ 13 w 13"/>
                  <a:gd name="T33" fmla="*/ 7 h 15"/>
                  <a:gd name="T34" fmla="*/ 13 w 13"/>
                  <a:gd name="T35"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5">
                    <a:moveTo>
                      <a:pt x="13" y="3"/>
                    </a:moveTo>
                    <a:lnTo>
                      <a:pt x="9" y="3"/>
                    </a:lnTo>
                    <a:lnTo>
                      <a:pt x="9" y="2"/>
                    </a:lnTo>
                    <a:lnTo>
                      <a:pt x="5" y="0"/>
                    </a:lnTo>
                    <a:lnTo>
                      <a:pt x="1" y="0"/>
                    </a:lnTo>
                    <a:lnTo>
                      <a:pt x="0" y="3"/>
                    </a:lnTo>
                    <a:lnTo>
                      <a:pt x="0" y="5"/>
                    </a:lnTo>
                    <a:lnTo>
                      <a:pt x="3" y="7"/>
                    </a:lnTo>
                    <a:lnTo>
                      <a:pt x="3" y="7"/>
                    </a:lnTo>
                    <a:lnTo>
                      <a:pt x="5" y="7"/>
                    </a:lnTo>
                    <a:lnTo>
                      <a:pt x="5" y="9"/>
                    </a:lnTo>
                    <a:lnTo>
                      <a:pt x="7" y="11"/>
                    </a:lnTo>
                    <a:lnTo>
                      <a:pt x="11" y="13"/>
                    </a:lnTo>
                    <a:lnTo>
                      <a:pt x="13" y="15"/>
                    </a:lnTo>
                    <a:lnTo>
                      <a:pt x="13" y="11"/>
                    </a:lnTo>
                    <a:lnTo>
                      <a:pt x="13" y="9"/>
                    </a:lnTo>
                    <a:lnTo>
                      <a:pt x="13" y="7"/>
                    </a:lnTo>
                    <a:lnTo>
                      <a:pt x="1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8" name="Freeform 6156">
                <a:extLst>
                  <a:ext uri="{FF2B5EF4-FFF2-40B4-BE49-F238E27FC236}">
                    <a16:creationId xmlns:a16="http://schemas.microsoft.com/office/drawing/2014/main" id="{B2FDE696-9307-4E48-BF37-7BC1FAFBE4DA}"/>
                  </a:ext>
                </a:extLst>
              </p:cNvPr>
              <p:cNvSpPr>
                <a:spLocks/>
              </p:cNvSpPr>
              <p:nvPr/>
            </p:nvSpPr>
            <p:spPr bwMode="gray">
              <a:xfrm>
                <a:off x="4223" y="1311"/>
                <a:ext cx="15" cy="7"/>
              </a:xfrm>
              <a:custGeom>
                <a:avLst/>
                <a:gdLst>
                  <a:gd name="T0" fmla="*/ 5 w 15"/>
                  <a:gd name="T1" fmla="*/ 2 h 7"/>
                  <a:gd name="T2" fmla="*/ 4 w 15"/>
                  <a:gd name="T3" fmla="*/ 0 h 7"/>
                  <a:gd name="T4" fmla="*/ 2 w 15"/>
                  <a:gd name="T5" fmla="*/ 0 h 7"/>
                  <a:gd name="T6" fmla="*/ 0 w 15"/>
                  <a:gd name="T7" fmla="*/ 4 h 7"/>
                  <a:gd name="T8" fmla="*/ 2 w 15"/>
                  <a:gd name="T9" fmla="*/ 6 h 7"/>
                  <a:gd name="T10" fmla="*/ 5 w 15"/>
                  <a:gd name="T11" fmla="*/ 6 h 7"/>
                  <a:gd name="T12" fmla="*/ 7 w 15"/>
                  <a:gd name="T13" fmla="*/ 7 h 7"/>
                  <a:gd name="T14" fmla="*/ 9 w 15"/>
                  <a:gd name="T15" fmla="*/ 7 h 7"/>
                  <a:gd name="T16" fmla="*/ 13 w 15"/>
                  <a:gd name="T17" fmla="*/ 6 h 7"/>
                  <a:gd name="T18" fmla="*/ 15 w 15"/>
                  <a:gd name="T19" fmla="*/ 2 h 7"/>
                  <a:gd name="T20" fmla="*/ 11 w 15"/>
                  <a:gd name="T21" fmla="*/ 2 h 7"/>
                  <a:gd name="T22" fmla="*/ 7 w 15"/>
                  <a:gd name="T23" fmla="*/ 2 h 7"/>
                  <a:gd name="T24" fmla="*/ 5 w 15"/>
                  <a:gd name="T2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7">
                    <a:moveTo>
                      <a:pt x="5" y="2"/>
                    </a:moveTo>
                    <a:lnTo>
                      <a:pt x="4" y="0"/>
                    </a:lnTo>
                    <a:lnTo>
                      <a:pt x="2" y="0"/>
                    </a:lnTo>
                    <a:lnTo>
                      <a:pt x="0" y="4"/>
                    </a:lnTo>
                    <a:lnTo>
                      <a:pt x="2" y="6"/>
                    </a:lnTo>
                    <a:lnTo>
                      <a:pt x="5" y="6"/>
                    </a:lnTo>
                    <a:lnTo>
                      <a:pt x="7" y="7"/>
                    </a:lnTo>
                    <a:lnTo>
                      <a:pt x="9" y="7"/>
                    </a:lnTo>
                    <a:lnTo>
                      <a:pt x="13" y="6"/>
                    </a:lnTo>
                    <a:lnTo>
                      <a:pt x="15" y="2"/>
                    </a:lnTo>
                    <a:lnTo>
                      <a:pt x="11" y="2"/>
                    </a:lnTo>
                    <a:lnTo>
                      <a:pt x="7" y="2"/>
                    </a:ln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9" name="Freeform 6157">
                <a:extLst>
                  <a:ext uri="{FF2B5EF4-FFF2-40B4-BE49-F238E27FC236}">
                    <a16:creationId xmlns:a16="http://schemas.microsoft.com/office/drawing/2014/main" id="{1FDD53CD-6E99-4B4B-931C-2414FE2010D4}"/>
                  </a:ext>
                </a:extLst>
              </p:cNvPr>
              <p:cNvSpPr>
                <a:spLocks/>
              </p:cNvSpPr>
              <p:nvPr/>
            </p:nvSpPr>
            <p:spPr bwMode="gray">
              <a:xfrm>
                <a:off x="4217" y="1249"/>
                <a:ext cx="15" cy="10"/>
              </a:xfrm>
              <a:custGeom>
                <a:avLst/>
                <a:gdLst>
                  <a:gd name="T0" fmla="*/ 1 w 8"/>
                  <a:gd name="T1" fmla="*/ 5 h 5"/>
                  <a:gd name="T2" fmla="*/ 2 w 8"/>
                  <a:gd name="T3" fmla="*/ 5 h 5"/>
                  <a:gd name="T4" fmla="*/ 5 w 8"/>
                  <a:gd name="T5" fmla="*/ 5 h 5"/>
                  <a:gd name="T6" fmla="*/ 7 w 8"/>
                  <a:gd name="T7" fmla="*/ 4 h 5"/>
                  <a:gd name="T8" fmla="*/ 8 w 8"/>
                  <a:gd name="T9" fmla="*/ 3 h 5"/>
                  <a:gd name="T10" fmla="*/ 7 w 8"/>
                  <a:gd name="T11" fmla="*/ 1 h 5"/>
                  <a:gd name="T12" fmla="*/ 5 w 8"/>
                  <a:gd name="T13" fmla="*/ 0 h 5"/>
                  <a:gd name="T14" fmla="*/ 2 w 8"/>
                  <a:gd name="T15" fmla="*/ 0 h 5"/>
                  <a:gd name="T16" fmla="*/ 0 w 8"/>
                  <a:gd name="T17" fmla="*/ 2 h 5"/>
                  <a:gd name="T18" fmla="*/ 0 w 8"/>
                  <a:gd name="T19" fmla="*/ 4 h 5"/>
                  <a:gd name="T20" fmla="*/ 1 w 8"/>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5">
                    <a:moveTo>
                      <a:pt x="1" y="5"/>
                    </a:moveTo>
                    <a:cubicBezTo>
                      <a:pt x="2" y="5"/>
                      <a:pt x="2" y="5"/>
                      <a:pt x="2" y="5"/>
                    </a:cubicBezTo>
                    <a:cubicBezTo>
                      <a:pt x="5" y="5"/>
                      <a:pt x="5" y="5"/>
                      <a:pt x="5" y="5"/>
                    </a:cubicBezTo>
                    <a:cubicBezTo>
                      <a:pt x="7" y="4"/>
                      <a:pt x="7" y="4"/>
                      <a:pt x="7" y="4"/>
                    </a:cubicBezTo>
                    <a:cubicBezTo>
                      <a:pt x="8" y="3"/>
                      <a:pt x="8" y="3"/>
                      <a:pt x="8" y="3"/>
                    </a:cubicBezTo>
                    <a:cubicBezTo>
                      <a:pt x="7" y="1"/>
                      <a:pt x="7" y="1"/>
                      <a:pt x="7" y="1"/>
                    </a:cubicBezTo>
                    <a:cubicBezTo>
                      <a:pt x="5" y="0"/>
                      <a:pt x="5" y="0"/>
                      <a:pt x="5" y="0"/>
                    </a:cubicBezTo>
                    <a:cubicBezTo>
                      <a:pt x="2" y="0"/>
                      <a:pt x="2" y="0"/>
                      <a:pt x="2" y="0"/>
                    </a:cubicBezTo>
                    <a:cubicBezTo>
                      <a:pt x="0" y="2"/>
                      <a:pt x="0" y="2"/>
                      <a:pt x="0" y="2"/>
                    </a:cubicBezTo>
                    <a:cubicBezTo>
                      <a:pt x="0" y="4"/>
                      <a:pt x="0" y="4"/>
                      <a:pt x="0"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0" name="Freeform 6158">
                <a:extLst>
                  <a:ext uri="{FF2B5EF4-FFF2-40B4-BE49-F238E27FC236}">
                    <a16:creationId xmlns:a16="http://schemas.microsoft.com/office/drawing/2014/main" id="{3E397450-7613-4115-85C0-289F2461F58A}"/>
                  </a:ext>
                </a:extLst>
              </p:cNvPr>
              <p:cNvSpPr>
                <a:spLocks noEditPoints="1"/>
              </p:cNvSpPr>
              <p:nvPr/>
            </p:nvSpPr>
            <p:spPr bwMode="gray">
              <a:xfrm>
                <a:off x="4089" y="1423"/>
                <a:ext cx="126" cy="231"/>
              </a:xfrm>
              <a:custGeom>
                <a:avLst/>
                <a:gdLst>
                  <a:gd name="T0" fmla="*/ 8 w 68"/>
                  <a:gd name="T1" fmla="*/ 52 h 124"/>
                  <a:gd name="T2" fmla="*/ 11 w 68"/>
                  <a:gd name="T3" fmla="*/ 58 h 124"/>
                  <a:gd name="T4" fmla="*/ 8 w 68"/>
                  <a:gd name="T5" fmla="*/ 61 h 124"/>
                  <a:gd name="T6" fmla="*/ 8 w 68"/>
                  <a:gd name="T7" fmla="*/ 64 h 124"/>
                  <a:gd name="T8" fmla="*/ 7 w 68"/>
                  <a:gd name="T9" fmla="*/ 68 h 124"/>
                  <a:gd name="T10" fmla="*/ 5 w 68"/>
                  <a:gd name="T11" fmla="*/ 71 h 124"/>
                  <a:gd name="T12" fmla="*/ 8 w 68"/>
                  <a:gd name="T13" fmla="*/ 74 h 124"/>
                  <a:gd name="T14" fmla="*/ 8 w 68"/>
                  <a:gd name="T15" fmla="*/ 77 h 124"/>
                  <a:gd name="T16" fmla="*/ 8 w 68"/>
                  <a:gd name="T17" fmla="*/ 79 h 124"/>
                  <a:gd name="T18" fmla="*/ 5 w 68"/>
                  <a:gd name="T19" fmla="*/ 86 h 124"/>
                  <a:gd name="T20" fmla="*/ 3 w 68"/>
                  <a:gd name="T21" fmla="*/ 87 h 124"/>
                  <a:gd name="T22" fmla="*/ 5 w 68"/>
                  <a:gd name="T23" fmla="*/ 92 h 124"/>
                  <a:gd name="T24" fmla="*/ 7 w 68"/>
                  <a:gd name="T25" fmla="*/ 96 h 124"/>
                  <a:gd name="T26" fmla="*/ 4 w 68"/>
                  <a:gd name="T27" fmla="*/ 99 h 124"/>
                  <a:gd name="T28" fmla="*/ 1 w 68"/>
                  <a:gd name="T29" fmla="*/ 104 h 124"/>
                  <a:gd name="T30" fmla="*/ 5 w 68"/>
                  <a:gd name="T31" fmla="*/ 112 h 124"/>
                  <a:gd name="T32" fmla="*/ 11 w 68"/>
                  <a:gd name="T33" fmla="*/ 111 h 124"/>
                  <a:gd name="T34" fmla="*/ 18 w 68"/>
                  <a:gd name="T35" fmla="*/ 114 h 124"/>
                  <a:gd name="T36" fmla="*/ 18 w 68"/>
                  <a:gd name="T37" fmla="*/ 117 h 124"/>
                  <a:gd name="T38" fmla="*/ 22 w 68"/>
                  <a:gd name="T39" fmla="*/ 121 h 124"/>
                  <a:gd name="T40" fmla="*/ 28 w 68"/>
                  <a:gd name="T41" fmla="*/ 124 h 124"/>
                  <a:gd name="T42" fmla="*/ 33 w 68"/>
                  <a:gd name="T43" fmla="*/ 123 h 124"/>
                  <a:gd name="T44" fmla="*/ 37 w 68"/>
                  <a:gd name="T45" fmla="*/ 122 h 124"/>
                  <a:gd name="T46" fmla="*/ 38 w 68"/>
                  <a:gd name="T47" fmla="*/ 124 h 124"/>
                  <a:gd name="T48" fmla="*/ 42 w 68"/>
                  <a:gd name="T49" fmla="*/ 119 h 124"/>
                  <a:gd name="T50" fmla="*/ 38 w 68"/>
                  <a:gd name="T51" fmla="*/ 116 h 124"/>
                  <a:gd name="T52" fmla="*/ 31 w 68"/>
                  <a:gd name="T53" fmla="*/ 111 h 124"/>
                  <a:gd name="T54" fmla="*/ 24 w 68"/>
                  <a:gd name="T55" fmla="*/ 96 h 124"/>
                  <a:gd name="T56" fmla="*/ 23 w 68"/>
                  <a:gd name="T57" fmla="*/ 86 h 124"/>
                  <a:gd name="T58" fmla="*/ 24 w 68"/>
                  <a:gd name="T59" fmla="*/ 79 h 124"/>
                  <a:gd name="T60" fmla="*/ 26 w 68"/>
                  <a:gd name="T61" fmla="*/ 75 h 124"/>
                  <a:gd name="T62" fmla="*/ 27 w 68"/>
                  <a:gd name="T63" fmla="*/ 70 h 124"/>
                  <a:gd name="T64" fmla="*/ 29 w 68"/>
                  <a:gd name="T65" fmla="*/ 64 h 124"/>
                  <a:gd name="T66" fmla="*/ 29 w 68"/>
                  <a:gd name="T67" fmla="*/ 58 h 124"/>
                  <a:gd name="T68" fmla="*/ 29 w 68"/>
                  <a:gd name="T69" fmla="*/ 53 h 124"/>
                  <a:gd name="T70" fmla="*/ 33 w 68"/>
                  <a:gd name="T71" fmla="*/ 54 h 124"/>
                  <a:gd name="T72" fmla="*/ 36 w 68"/>
                  <a:gd name="T73" fmla="*/ 49 h 124"/>
                  <a:gd name="T74" fmla="*/ 38 w 68"/>
                  <a:gd name="T75" fmla="*/ 44 h 124"/>
                  <a:gd name="T76" fmla="*/ 44 w 68"/>
                  <a:gd name="T77" fmla="*/ 36 h 124"/>
                  <a:gd name="T78" fmla="*/ 53 w 68"/>
                  <a:gd name="T79" fmla="*/ 26 h 124"/>
                  <a:gd name="T80" fmla="*/ 62 w 68"/>
                  <a:gd name="T81" fmla="*/ 20 h 124"/>
                  <a:gd name="T82" fmla="*/ 67 w 68"/>
                  <a:gd name="T83" fmla="*/ 15 h 124"/>
                  <a:gd name="T84" fmla="*/ 67 w 68"/>
                  <a:gd name="T85" fmla="*/ 9 h 124"/>
                  <a:gd name="T86" fmla="*/ 64 w 68"/>
                  <a:gd name="T87" fmla="*/ 4 h 124"/>
                  <a:gd name="T88" fmla="*/ 61 w 68"/>
                  <a:gd name="T89" fmla="*/ 0 h 124"/>
                  <a:gd name="T90" fmla="*/ 53 w 68"/>
                  <a:gd name="T91" fmla="*/ 3 h 124"/>
                  <a:gd name="T92" fmla="*/ 49 w 68"/>
                  <a:gd name="T93" fmla="*/ 7 h 124"/>
                  <a:gd name="T94" fmla="*/ 48 w 68"/>
                  <a:gd name="T95" fmla="*/ 11 h 124"/>
                  <a:gd name="T96" fmla="*/ 43 w 68"/>
                  <a:gd name="T97" fmla="*/ 16 h 124"/>
                  <a:gd name="T98" fmla="*/ 38 w 68"/>
                  <a:gd name="T99" fmla="*/ 19 h 124"/>
                  <a:gd name="T100" fmla="*/ 35 w 68"/>
                  <a:gd name="T101" fmla="*/ 20 h 124"/>
                  <a:gd name="T102" fmla="*/ 28 w 68"/>
                  <a:gd name="T103" fmla="*/ 21 h 124"/>
                  <a:gd name="T104" fmla="*/ 24 w 68"/>
                  <a:gd name="T105" fmla="*/ 25 h 124"/>
                  <a:gd name="T106" fmla="*/ 21 w 68"/>
                  <a:gd name="T107" fmla="*/ 29 h 124"/>
                  <a:gd name="T108" fmla="*/ 17 w 68"/>
                  <a:gd name="T109" fmla="*/ 29 h 124"/>
                  <a:gd name="T110" fmla="*/ 17 w 68"/>
                  <a:gd name="T111" fmla="*/ 35 h 124"/>
                  <a:gd name="T112" fmla="*/ 15 w 68"/>
                  <a:gd name="T113" fmla="*/ 41 h 124"/>
                  <a:gd name="T114" fmla="*/ 17 w 68"/>
                  <a:gd name="T115" fmla="*/ 42 h 124"/>
                  <a:gd name="T116" fmla="*/ 11 w 68"/>
                  <a:gd name="T117" fmla="*/ 44 h 124"/>
                  <a:gd name="T118" fmla="*/ 8 w 68"/>
                  <a:gd name="T119" fmla="*/ 46 h 124"/>
                  <a:gd name="T120" fmla="*/ 20 w 68"/>
                  <a:gd name="T121" fmla="*/ 78 h 124"/>
                  <a:gd name="T122" fmla="*/ 20 w 68"/>
                  <a:gd name="T123" fmla="*/ 31 h 124"/>
                  <a:gd name="T124" fmla="*/ 19 w 68"/>
                  <a:gd name="T125" fmla="*/ 3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 h="124">
                    <a:moveTo>
                      <a:pt x="6" y="49"/>
                    </a:moveTo>
                    <a:cubicBezTo>
                      <a:pt x="8" y="50"/>
                      <a:pt x="8" y="50"/>
                      <a:pt x="8" y="50"/>
                    </a:cubicBezTo>
                    <a:cubicBezTo>
                      <a:pt x="9" y="50"/>
                      <a:pt x="9" y="50"/>
                      <a:pt x="9" y="50"/>
                    </a:cubicBezTo>
                    <a:cubicBezTo>
                      <a:pt x="9" y="51"/>
                      <a:pt x="9" y="51"/>
                      <a:pt x="9" y="51"/>
                    </a:cubicBezTo>
                    <a:cubicBezTo>
                      <a:pt x="8" y="52"/>
                      <a:pt x="8" y="52"/>
                      <a:pt x="8" y="52"/>
                    </a:cubicBezTo>
                    <a:cubicBezTo>
                      <a:pt x="8" y="53"/>
                      <a:pt x="8" y="53"/>
                      <a:pt x="8" y="53"/>
                    </a:cubicBezTo>
                    <a:cubicBezTo>
                      <a:pt x="9" y="54"/>
                      <a:pt x="9" y="54"/>
                      <a:pt x="9" y="54"/>
                    </a:cubicBezTo>
                    <a:cubicBezTo>
                      <a:pt x="9" y="55"/>
                      <a:pt x="9" y="55"/>
                      <a:pt x="9" y="55"/>
                    </a:cubicBezTo>
                    <a:cubicBezTo>
                      <a:pt x="9" y="57"/>
                      <a:pt x="9" y="57"/>
                      <a:pt x="9" y="57"/>
                    </a:cubicBezTo>
                    <a:cubicBezTo>
                      <a:pt x="11" y="58"/>
                      <a:pt x="11" y="58"/>
                      <a:pt x="11" y="58"/>
                    </a:cubicBezTo>
                    <a:cubicBezTo>
                      <a:pt x="12" y="58"/>
                      <a:pt x="12" y="58"/>
                      <a:pt x="12" y="58"/>
                    </a:cubicBezTo>
                    <a:cubicBezTo>
                      <a:pt x="11" y="58"/>
                      <a:pt x="11" y="58"/>
                      <a:pt x="11" y="58"/>
                    </a:cubicBezTo>
                    <a:cubicBezTo>
                      <a:pt x="9" y="58"/>
                      <a:pt x="9" y="58"/>
                      <a:pt x="9" y="58"/>
                    </a:cubicBezTo>
                    <a:cubicBezTo>
                      <a:pt x="8" y="59"/>
                      <a:pt x="8" y="59"/>
                      <a:pt x="8" y="59"/>
                    </a:cubicBezTo>
                    <a:cubicBezTo>
                      <a:pt x="8" y="61"/>
                      <a:pt x="8" y="61"/>
                      <a:pt x="8" y="61"/>
                    </a:cubicBezTo>
                    <a:cubicBezTo>
                      <a:pt x="9" y="61"/>
                      <a:pt x="9" y="61"/>
                      <a:pt x="9" y="61"/>
                    </a:cubicBezTo>
                    <a:cubicBezTo>
                      <a:pt x="9" y="63"/>
                      <a:pt x="9" y="63"/>
                      <a:pt x="9" y="63"/>
                    </a:cubicBezTo>
                    <a:cubicBezTo>
                      <a:pt x="9" y="63"/>
                      <a:pt x="9" y="63"/>
                      <a:pt x="9" y="63"/>
                    </a:cubicBezTo>
                    <a:cubicBezTo>
                      <a:pt x="9" y="63"/>
                      <a:pt x="9" y="63"/>
                      <a:pt x="9" y="63"/>
                    </a:cubicBezTo>
                    <a:cubicBezTo>
                      <a:pt x="8" y="64"/>
                      <a:pt x="8" y="64"/>
                      <a:pt x="8" y="64"/>
                    </a:cubicBezTo>
                    <a:cubicBezTo>
                      <a:pt x="8" y="65"/>
                      <a:pt x="8" y="65"/>
                      <a:pt x="8" y="65"/>
                    </a:cubicBezTo>
                    <a:cubicBezTo>
                      <a:pt x="7" y="66"/>
                      <a:pt x="7" y="66"/>
                      <a:pt x="7" y="66"/>
                    </a:cubicBezTo>
                    <a:cubicBezTo>
                      <a:pt x="7" y="67"/>
                      <a:pt x="7" y="67"/>
                      <a:pt x="7" y="67"/>
                    </a:cubicBezTo>
                    <a:cubicBezTo>
                      <a:pt x="7" y="67"/>
                      <a:pt x="7" y="67"/>
                      <a:pt x="7" y="67"/>
                    </a:cubicBezTo>
                    <a:cubicBezTo>
                      <a:pt x="7" y="68"/>
                      <a:pt x="7" y="68"/>
                      <a:pt x="7" y="68"/>
                    </a:cubicBezTo>
                    <a:cubicBezTo>
                      <a:pt x="6" y="67"/>
                      <a:pt x="6" y="67"/>
                      <a:pt x="6" y="67"/>
                    </a:cubicBezTo>
                    <a:cubicBezTo>
                      <a:pt x="5" y="69"/>
                      <a:pt x="5" y="69"/>
                      <a:pt x="5" y="69"/>
                    </a:cubicBezTo>
                    <a:cubicBezTo>
                      <a:pt x="5" y="70"/>
                      <a:pt x="5" y="70"/>
                      <a:pt x="5" y="70"/>
                    </a:cubicBezTo>
                    <a:cubicBezTo>
                      <a:pt x="5" y="71"/>
                      <a:pt x="5" y="71"/>
                      <a:pt x="5" y="71"/>
                    </a:cubicBezTo>
                    <a:cubicBezTo>
                      <a:pt x="5" y="71"/>
                      <a:pt x="5" y="71"/>
                      <a:pt x="5" y="71"/>
                    </a:cubicBezTo>
                    <a:cubicBezTo>
                      <a:pt x="3" y="71"/>
                      <a:pt x="3" y="71"/>
                      <a:pt x="3" y="71"/>
                    </a:cubicBezTo>
                    <a:cubicBezTo>
                      <a:pt x="3" y="72"/>
                      <a:pt x="3" y="72"/>
                      <a:pt x="3" y="72"/>
                    </a:cubicBezTo>
                    <a:cubicBezTo>
                      <a:pt x="5" y="74"/>
                      <a:pt x="5" y="74"/>
                      <a:pt x="5" y="74"/>
                    </a:cubicBezTo>
                    <a:cubicBezTo>
                      <a:pt x="7" y="75"/>
                      <a:pt x="7" y="75"/>
                      <a:pt x="7" y="75"/>
                    </a:cubicBezTo>
                    <a:cubicBezTo>
                      <a:pt x="8" y="74"/>
                      <a:pt x="8" y="74"/>
                      <a:pt x="8" y="74"/>
                    </a:cubicBezTo>
                    <a:cubicBezTo>
                      <a:pt x="8" y="74"/>
                      <a:pt x="8" y="74"/>
                      <a:pt x="8" y="74"/>
                    </a:cubicBezTo>
                    <a:cubicBezTo>
                      <a:pt x="9" y="73"/>
                      <a:pt x="9" y="73"/>
                      <a:pt x="9" y="73"/>
                    </a:cubicBezTo>
                    <a:cubicBezTo>
                      <a:pt x="8" y="74"/>
                      <a:pt x="8" y="74"/>
                      <a:pt x="8" y="74"/>
                    </a:cubicBezTo>
                    <a:cubicBezTo>
                      <a:pt x="8" y="76"/>
                      <a:pt x="8" y="76"/>
                      <a:pt x="8" y="76"/>
                    </a:cubicBezTo>
                    <a:cubicBezTo>
                      <a:pt x="8" y="77"/>
                      <a:pt x="8" y="77"/>
                      <a:pt x="8" y="77"/>
                    </a:cubicBezTo>
                    <a:cubicBezTo>
                      <a:pt x="8" y="77"/>
                      <a:pt x="8" y="77"/>
                      <a:pt x="8" y="77"/>
                    </a:cubicBezTo>
                    <a:cubicBezTo>
                      <a:pt x="8" y="78"/>
                      <a:pt x="8" y="78"/>
                      <a:pt x="8" y="78"/>
                    </a:cubicBezTo>
                    <a:cubicBezTo>
                      <a:pt x="8" y="78"/>
                      <a:pt x="8" y="78"/>
                      <a:pt x="8" y="78"/>
                    </a:cubicBezTo>
                    <a:cubicBezTo>
                      <a:pt x="7" y="78"/>
                      <a:pt x="7" y="78"/>
                      <a:pt x="7" y="78"/>
                    </a:cubicBezTo>
                    <a:cubicBezTo>
                      <a:pt x="8" y="79"/>
                      <a:pt x="8" y="79"/>
                      <a:pt x="8" y="79"/>
                    </a:cubicBezTo>
                    <a:cubicBezTo>
                      <a:pt x="7" y="79"/>
                      <a:pt x="7" y="79"/>
                      <a:pt x="7" y="79"/>
                    </a:cubicBezTo>
                    <a:cubicBezTo>
                      <a:pt x="5" y="81"/>
                      <a:pt x="5" y="81"/>
                      <a:pt x="5" y="81"/>
                    </a:cubicBezTo>
                    <a:cubicBezTo>
                      <a:pt x="5" y="83"/>
                      <a:pt x="5" y="83"/>
                      <a:pt x="5" y="83"/>
                    </a:cubicBezTo>
                    <a:cubicBezTo>
                      <a:pt x="4" y="84"/>
                      <a:pt x="4" y="84"/>
                      <a:pt x="4" y="84"/>
                    </a:cubicBezTo>
                    <a:cubicBezTo>
                      <a:pt x="5" y="86"/>
                      <a:pt x="5" y="86"/>
                      <a:pt x="5" y="86"/>
                    </a:cubicBezTo>
                    <a:cubicBezTo>
                      <a:pt x="6" y="86"/>
                      <a:pt x="6" y="86"/>
                      <a:pt x="6" y="86"/>
                    </a:cubicBezTo>
                    <a:cubicBezTo>
                      <a:pt x="6" y="86"/>
                      <a:pt x="6" y="86"/>
                      <a:pt x="6" y="86"/>
                    </a:cubicBezTo>
                    <a:cubicBezTo>
                      <a:pt x="6" y="86"/>
                      <a:pt x="6" y="86"/>
                      <a:pt x="6" y="86"/>
                    </a:cubicBezTo>
                    <a:cubicBezTo>
                      <a:pt x="5" y="86"/>
                      <a:pt x="5" y="86"/>
                      <a:pt x="5" y="86"/>
                    </a:cubicBezTo>
                    <a:cubicBezTo>
                      <a:pt x="3" y="87"/>
                      <a:pt x="3" y="87"/>
                      <a:pt x="3" y="87"/>
                    </a:cubicBezTo>
                    <a:cubicBezTo>
                      <a:pt x="2" y="89"/>
                      <a:pt x="2" y="89"/>
                      <a:pt x="2" y="89"/>
                    </a:cubicBezTo>
                    <a:cubicBezTo>
                      <a:pt x="2" y="91"/>
                      <a:pt x="2" y="91"/>
                      <a:pt x="2" y="91"/>
                    </a:cubicBezTo>
                    <a:cubicBezTo>
                      <a:pt x="3" y="92"/>
                      <a:pt x="3" y="92"/>
                      <a:pt x="3" y="92"/>
                    </a:cubicBezTo>
                    <a:cubicBezTo>
                      <a:pt x="5" y="92"/>
                      <a:pt x="5" y="92"/>
                      <a:pt x="5" y="92"/>
                    </a:cubicBezTo>
                    <a:cubicBezTo>
                      <a:pt x="5" y="92"/>
                      <a:pt x="5" y="92"/>
                      <a:pt x="5" y="92"/>
                    </a:cubicBezTo>
                    <a:cubicBezTo>
                      <a:pt x="4" y="94"/>
                      <a:pt x="4" y="94"/>
                      <a:pt x="4" y="94"/>
                    </a:cubicBezTo>
                    <a:cubicBezTo>
                      <a:pt x="6" y="94"/>
                      <a:pt x="6" y="94"/>
                      <a:pt x="6" y="94"/>
                    </a:cubicBezTo>
                    <a:cubicBezTo>
                      <a:pt x="6" y="94"/>
                      <a:pt x="6" y="94"/>
                      <a:pt x="6" y="94"/>
                    </a:cubicBezTo>
                    <a:cubicBezTo>
                      <a:pt x="6" y="95"/>
                      <a:pt x="6" y="95"/>
                      <a:pt x="6" y="95"/>
                    </a:cubicBezTo>
                    <a:cubicBezTo>
                      <a:pt x="7" y="96"/>
                      <a:pt x="7" y="96"/>
                      <a:pt x="7" y="96"/>
                    </a:cubicBezTo>
                    <a:cubicBezTo>
                      <a:pt x="6" y="97"/>
                      <a:pt x="6" y="97"/>
                      <a:pt x="6" y="97"/>
                    </a:cubicBezTo>
                    <a:cubicBezTo>
                      <a:pt x="6" y="98"/>
                      <a:pt x="6" y="98"/>
                      <a:pt x="6" y="98"/>
                    </a:cubicBezTo>
                    <a:cubicBezTo>
                      <a:pt x="6" y="99"/>
                      <a:pt x="6" y="99"/>
                      <a:pt x="6" y="99"/>
                    </a:cubicBezTo>
                    <a:cubicBezTo>
                      <a:pt x="6" y="99"/>
                      <a:pt x="6" y="99"/>
                      <a:pt x="6" y="99"/>
                    </a:cubicBezTo>
                    <a:cubicBezTo>
                      <a:pt x="4" y="99"/>
                      <a:pt x="4" y="99"/>
                      <a:pt x="4" y="99"/>
                    </a:cubicBezTo>
                    <a:cubicBezTo>
                      <a:pt x="3" y="99"/>
                      <a:pt x="3" y="99"/>
                      <a:pt x="3" y="99"/>
                    </a:cubicBezTo>
                    <a:cubicBezTo>
                      <a:pt x="2" y="99"/>
                      <a:pt x="2" y="99"/>
                      <a:pt x="2" y="99"/>
                    </a:cubicBezTo>
                    <a:cubicBezTo>
                      <a:pt x="0" y="101"/>
                      <a:pt x="0" y="101"/>
                      <a:pt x="0" y="101"/>
                    </a:cubicBezTo>
                    <a:cubicBezTo>
                      <a:pt x="1" y="103"/>
                      <a:pt x="1" y="103"/>
                      <a:pt x="1" y="103"/>
                    </a:cubicBezTo>
                    <a:cubicBezTo>
                      <a:pt x="1" y="104"/>
                      <a:pt x="1" y="104"/>
                      <a:pt x="1" y="104"/>
                    </a:cubicBezTo>
                    <a:cubicBezTo>
                      <a:pt x="1" y="106"/>
                      <a:pt x="1" y="106"/>
                      <a:pt x="1" y="106"/>
                    </a:cubicBezTo>
                    <a:cubicBezTo>
                      <a:pt x="1" y="108"/>
                      <a:pt x="1" y="108"/>
                      <a:pt x="1" y="108"/>
                    </a:cubicBezTo>
                    <a:cubicBezTo>
                      <a:pt x="3" y="109"/>
                      <a:pt x="3" y="109"/>
                      <a:pt x="3" y="109"/>
                    </a:cubicBezTo>
                    <a:cubicBezTo>
                      <a:pt x="3" y="110"/>
                      <a:pt x="3" y="110"/>
                      <a:pt x="3" y="110"/>
                    </a:cubicBezTo>
                    <a:cubicBezTo>
                      <a:pt x="5" y="112"/>
                      <a:pt x="5" y="112"/>
                      <a:pt x="5" y="112"/>
                    </a:cubicBezTo>
                    <a:cubicBezTo>
                      <a:pt x="7" y="113"/>
                      <a:pt x="7" y="113"/>
                      <a:pt x="7" y="113"/>
                    </a:cubicBezTo>
                    <a:cubicBezTo>
                      <a:pt x="8" y="112"/>
                      <a:pt x="8" y="112"/>
                      <a:pt x="8" y="112"/>
                    </a:cubicBezTo>
                    <a:cubicBezTo>
                      <a:pt x="9" y="112"/>
                      <a:pt x="9" y="112"/>
                      <a:pt x="9" y="112"/>
                    </a:cubicBezTo>
                    <a:cubicBezTo>
                      <a:pt x="11" y="110"/>
                      <a:pt x="11" y="110"/>
                      <a:pt x="11" y="110"/>
                    </a:cubicBezTo>
                    <a:cubicBezTo>
                      <a:pt x="11" y="111"/>
                      <a:pt x="11" y="111"/>
                      <a:pt x="11" y="111"/>
                    </a:cubicBezTo>
                    <a:cubicBezTo>
                      <a:pt x="12" y="111"/>
                      <a:pt x="12" y="111"/>
                      <a:pt x="12" y="111"/>
                    </a:cubicBezTo>
                    <a:cubicBezTo>
                      <a:pt x="14" y="110"/>
                      <a:pt x="14" y="110"/>
                      <a:pt x="14" y="110"/>
                    </a:cubicBezTo>
                    <a:cubicBezTo>
                      <a:pt x="15" y="113"/>
                      <a:pt x="15" y="113"/>
                      <a:pt x="15" y="113"/>
                    </a:cubicBezTo>
                    <a:cubicBezTo>
                      <a:pt x="17" y="114"/>
                      <a:pt x="17" y="114"/>
                      <a:pt x="17" y="114"/>
                    </a:cubicBezTo>
                    <a:cubicBezTo>
                      <a:pt x="18" y="114"/>
                      <a:pt x="18" y="114"/>
                      <a:pt x="18" y="114"/>
                    </a:cubicBezTo>
                    <a:cubicBezTo>
                      <a:pt x="17" y="115"/>
                      <a:pt x="17" y="115"/>
                      <a:pt x="17" y="115"/>
                    </a:cubicBezTo>
                    <a:cubicBezTo>
                      <a:pt x="17" y="116"/>
                      <a:pt x="17" y="116"/>
                      <a:pt x="17" y="116"/>
                    </a:cubicBezTo>
                    <a:cubicBezTo>
                      <a:pt x="18" y="117"/>
                      <a:pt x="18" y="117"/>
                      <a:pt x="18" y="117"/>
                    </a:cubicBezTo>
                    <a:cubicBezTo>
                      <a:pt x="18" y="117"/>
                      <a:pt x="18" y="117"/>
                      <a:pt x="18" y="117"/>
                    </a:cubicBezTo>
                    <a:cubicBezTo>
                      <a:pt x="18" y="117"/>
                      <a:pt x="18" y="117"/>
                      <a:pt x="18" y="117"/>
                    </a:cubicBezTo>
                    <a:cubicBezTo>
                      <a:pt x="16" y="117"/>
                      <a:pt x="16" y="117"/>
                      <a:pt x="16" y="117"/>
                    </a:cubicBezTo>
                    <a:cubicBezTo>
                      <a:pt x="17" y="119"/>
                      <a:pt x="17" y="119"/>
                      <a:pt x="17" y="119"/>
                    </a:cubicBezTo>
                    <a:cubicBezTo>
                      <a:pt x="18" y="120"/>
                      <a:pt x="18" y="120"/>
                      <a:pt x="18" y="120"/>
                    </a:cubicBezTo>
                    <a:cubicBezTo>
                      <a:pt x="20" y="120"/>
                      <a:pt x="20" y="120"/>
                      <a:pt x="20" y="120"/>
                    </a:cubicBezTo>
                    <a:cubicBezTo>
                      <a:pt x="22" y="121"/>
                      <a:pt x="22" y="121"/>
                      <a:pt x="22" y="121"/>
                    </a:cubicBezTo>
                    <a:cubicBezTo>
                      <a:pt x="23" y="121"/>
                      <a:pt x="23" y="121"/>
                      <a:pt x="23" y="121"/>
                    </a:cubicBezTo>
                    <a:cubicBezTo>
                      <a:pt x="26" y="122"/>
                      <a:pt x="26" y="122"/>
                      <a:pt x="26" y="122"/>
                    </a:cubicBezTo>
                    <a:cubicBezTo>
                      <a:pt x="26" y="121"/>
                      <a:pt x="26" y="121"/>
                      <a:pt x="26" y="121"/>
                    </a:cubicBezTo>
                    <a:cubicBezTo>
                      <a:pt x="26" y="123"/>
                      <a:pt x="26" y="123"/>
                      <a:pt x="26" y="123"/>
                    </a:cubicBezTo>
                    <a:cubicBezTo>
                      <a:pt x="28" y="124"/>
                      <a:pt x="28" y="124"/>
                      <a:pt x="28" y="124"/>
                    </a:cubicBezTo>
                    <a:cubicBezTo>
                      <a:pt x="29" y="124"/>
                      <a:pt x="29" y="124"/>
                      <a:pt x="29" y="124"/>
                    </a:cubicBezTo>
                    <a:cubicBezTo>
                      <a:pt x="31" y="122"/>
                      <a:pt x="31" y="122"/>
                      <a:pt x="31" y="122"/>
                    </a:cubicBezTo>
                    <a:cubicBezTo>
                      <a:pt x="31" y="122"/>
                      <a:pt x="31" y="122"/>
                      <a:pt x="31" y="122"/>
                    </a:cubicBezTo>
                    <a:cubicBezTo>
                      <a:pt x="31" y="123"/>
                      <a:pt x="31" y="123"/>
                      <a:pt x="31" y="123"/>
                    </a:cubicBezTo>
                    <a:cubicBezTo>
                      <a:pt x="33" y="123"/>
                      <a:pt x="33" y="123"/>
                      <a:pt x="33" y="123"/>
                    </a:cubicBezTo>
                    <a:cubicBezTo>
                      <a:pt x="33" y="122"/>
                      <a:pt x="33" y="122"/>
                      <a:pt x="33" y="122"/>
                    </a:cubicBezTo>
                    <a:cubicBezTo>
                      <a:pt x="33" y="123"/>
                      <a:pt x="33" y="123"/>
                      <a:pt x="33" y="123"/>
                    </a:cubicBezTo>
                    <a:cubicBezTo>
                      <a:pt x="35" y="124"/>
                      <a:pt x="35" y="124"/>
                      <a:pt x="35" y="124"/>
                    </a:cubicBezTo>
                    <a:cubicBezTo>
                      <a:pt x="37" y="124"/>
                      <a:pt x="37" y="124"/>
                      <a:pt x="37" y="124"/>
                    </a:cubicBezTo>
                    <a:cubicBezTo>
                      <a:pt x="37" y="122"/>
                      <a:pt x="37" y="122"/>
                      <a:pt x="37" y="122"/>
                    </a:cubicBezTo>
                    <a:cubicBezTo>
                      <a:pt x="36" y="121"/>
                      <a:pt x="36" y="121"/>
                      <a:pt x="36" y="121"/>
                    </a:cubicBezTo>
                    <a:cubicBezTo>
                      <a:pt x="37" y="122"/>
                      <a:pt x="37" y="122"/>
                      <a:pt x="37" y="122"/>
                    </a:cubicBezTo>
                    <a:cubicBezTo>
                      <a:pt x="38" y="122"/>
                      <a:pt x="38" y="122"/>
                      <a:pt x="38" y="122"/>
                    </a:cubicBezTo>
                    <a:cubicBezTo>
                      <a:pt x="38" y="122"/>
                      <a:pt x="38" y="122"/>
                      <a:pt x="38" y="122"/>
                    </a:cubicBezTo>
                    <a:cubicBezTo>
                      <a:pt x="38" y="124"/>
                      <a:pt x="38" y="124"/>
                      <a:pt x="38" y="124"/>
                    </a:cubicBezTo>
                    <a:cubicBezTo>
                      <a:pt x="40" y="124"/>
                      <a:pt x="40" y="124"/>
                      <a:pt x="40" y="124"/>
                    </a:cubicBezTo>
                    <a:cubicBezTo>
                      <a:pt x="41" y="124"/>
                      <a:pt x="41" y="124"/>
                      <a:pt x="41" y="124"/>
                    </a:cubicBezTo>
                    <a:cubicBezTo>
                      <a:pt x="41" y="122"/>
                      <a:pt x="41" y="122"/>
                      <a:pt x="41" y="122"/>
                    </a:cubicBezTo>
                    <a:cubicBezTo>
                      <a:pt x="41" y="121"/>
                      <a:pt x="41" y="121"/>
                      <a:pt x="41" y="121"/>
                    </a:cubicBezTo>
                    <a:cubicBezTo>
                      <a:pt x="42" y="119"/>
                      <a:pt x="42" y="119"/>
                      <a:pt x="42" y="119"/>
                    </a:cubicBezTo>
                    <a:cubicBezTo>
                      <a:pt x="42" y="118"/>
                      <a:pt x="42" y="118"/>
                      <a:pt x="42" y="118"/>
                    </a:cubicBezTo>
                    <a:cubicBezTo>
                      <a:pt x="42" y="117"/>
                      <a:pt x="42" y="117"/>
                      <a:pt x="42" y="117"/>
                    </a:cubicBezTo>
                    <a:cubicBezTo>
                      <a:pt x="40" y="116"/>
                      <a:pt x="40" y="116"/>
                      <a:pt x="40" y="116"/>
                    </a:cubicBezTo>
                    <a:cubicBezTo>
                      <a:pt x="39" y="116"/>
                      <a:pt x="39" y="116"/>
                      <a:pt x="39" y="116"/>
                    </a:cubicBezTo>
                    <a:cubicBezTo>
                      <a:pt x="38" y="116"/>
                      <a:pt x="38" y="116"/>
                      <a:pt x="38" y="116"/>
                    </a:cubicBezTo>
                    <a:cubicBezTo>
                      <a:pt x="37" y="114"/>
                      <a:pt x="37" y="114"/>
                      <a:pt x="37" y="114"/>
                    </a:cubicBezTo>
                    <a:cubicBezTo>
                      <a:pt x="36" y="114"/>
                      <a:pt x="36" y="114"/>
                      <a:pt x="36" y="114"/>
                    </a:cubicBezTo>
                    <a:cubicBezTo>
                      <a:pt x="33" y="112"/>
                      <a:pt x="33" y="112"/>
                      <a:pt x="33" y="112"/>
                    </a:cubicBezTo>
                    <a:cubicBezTo>
                      <a:pt x="32" y="111"/>
                      <a:pt x="32" y="111"/>
                      <a:pt x="32" y="111"/>
                    </a:cubicBezTo>
                    <a:cubicBezTo>
                      <a:pt x="31" y="111"/>
                      <a:pt x="31" y="111"/>
                      <a:pt x="31" y="111"/>
                    </a:cubicBezTo>
                    <a:cubicBezTo>
                      <a:pt x="29" y="108"/>
                      <a:pt x="29" y="108"/>
                      <a:pt x="29" y="108"/>
                    </a:cubicBezTo>
                    <a:cubicBezTo>
                      <a:pt x="27" y="105"/>
                      <a:pt x="27" y="105"/>
                      <a:pt x="27" y="105"/>
                    </a:cubicBezTo>
                    <a:cubicBezTo>
                      <a:pt x="26" y="102"/>
                      <a:pt x="26" y="102"/>
                      <a:pt x="26" y="102"/>
                    </a:cubicBezTo>
                    <a:cubicBezTo>
                      <a:pt x="24" y="99"/>
                      <a:pt x="24" y="99"/>
                      <a:pt x="24" y="99"/>
                    </a:cubicBezTo>
                    <a:cubicBezTo>
                      <a:pt x="24" y="96"/>
                      <a:pt x="24" y="96"/>
                      <a:pt x="24" y="96"/>
                    </a:cubicBezTo>
                    <a:cubicBezTo>
                      <a:pt x="23" y="94"/>
                      <a:pt x="23" y="94"/>
                      <a:pt x="23" y="94"/>
                    </a:cubicBezTo>
                    <a:cubicBezTo>
                      <a:pt x="22" y="90"/>
                      <a:pt x="22" y="90"/>
                      <a:pt x="22" y="90"/>
                    </a:cubicBezTo>
                    <a:cubicBezTo>
                      <a:pt x="22" y="89"/>
                      <a:pt x="22" y="89"/>
                      <a:pt x="22" y="89"/>
                    </a:cubicBezTo>
                    <a:cubicBezTo>
                      <a:pt x="23" y="88"/>
                      <a:pt x="23" y="88"/>
                      <a:pt x="23" y="88"/>
                    </a:cubicBezTo>
                    <a:cubicBezTo>
                      <a:pt x="23" y="86"/>
                      <a:pt x="23" y="86"/>
                      <a:pt x="23" y="86"/>
                    </a:cubicBezTo>
                    <a:cubicBezTo>
                      <a:pt x="22" y="86"/>
                      <a:pt x="22" y="86"/>
                      <a:pt x="22" y="86"/>
                    </a:cubicBezTo>
                    <a:cubicBezTo>
                      <a:pt x="23" y="85"/>
                      <a:pt x="23" y="85"/>
                      <a:pt x="23" y="85"/>
                    </a:cubicBezTo>
                    <a:cubicBezTo>
                      <a:pt x="24" y="82"/>
                      <a:pt x="24" y="82"/>
                      <a:pt x="24" y="82"/>
                    </a:cubicBezTo>
                    <a:cubicBezTo>
                      <a:pt x="23" y="81"/>
                      <a:pt x="23" y="81"/>
                      <a:pt x="23" y="81"/>
                    </a:cubicBezTo>
                    <a:cubicBezTo>
                      <a:pt x="24" y="79"/>
                      <a:pt x="24" y="79"/>
                      <a:pt x="24" y="79"/>
                    </a:cubicBezTo>
                    <a:cubicBezTo>
                      <a:pt x="23" y="78"/>
                      <a:pt x="23" y="78"/>
                      <a:pt x="23" y="78"/>
                    </a:cubicBezTo>
                    <a:cubicBezTo>
                      <a:pt x="24" y="78"/>
                      <a:pt x="24" y="78"/>
                      <a:pt x="24" y="78"/>
                    </a:cubicBezTo>
                    <a:cubicBezTo>
                      <a:pt x="24" y="78"/>
                      <a:pt x="24" y="78"/>
                      <a:pt x="24" y="78"/>
                    </a:cubicBezTo>
                    <a:cubicBezTo>
                      <a:pt x="25" y="77"/>
                      <a:pt x="25" y="77"/>
                      <a:pt x="25" y="77"/>
                    </a:cubicBezTo>
                    <a:cubicBezTo>
                      <a:pt x="26" y="75"/>
                      <a:pt x="26" y="75"/>
                      <a:pt x="26" y="75"/>
                    </a:cubicBezTo>
                    <a:cubicBezTo>
                      <a:pt x="26" y="74"/>
                      <a:pt x="26" y="74"/>
                      <a:pt x="26" y="74"/>
                    </a:cubicBezTo>
                    <a:cubicBezTo>
                      <a:pt x="27" y="72"/>
                      <a:pt x="27" y="72"/>
                      <a:pt x="27" y="72"/>
                    </a:cubicBezTo>
                    <a:cubicBezTo>
                      <a:pt x="27" y="70"/>
                      <a:pt x="27" y="70"/>
                      <a:pt x="27" y="70"/>
                    </a:cubicBezTo>
                    <a:cubicBezTo>
                      <a:pt x="27" y="70"/>
                      <a:pt x="27" y="70"/>
                      <a:pt x="27" y="70"/>
                    </a:cubicBezTo>
                    <a:cubicBezTo>
                      <a:pt x="27" y="70"/>
                      <a:pt x="27" y="70"/>
                      <a:pt x="27" y="70"/>
                    </a:cubicBezTo>
                    <a:cubicBezTo>
                      <a:pt x="28" y="68"/>
                      <a:pt x="28" y="68"/>
                      <a:pt x="28" y="68"/>
                    </a:cubicBezTo>
                    <a:cubicBezTo>
                      <a:pt x="27" y="66"/>
                      <a:pt x="27" y="66"/>
                      <a:pt x="27" y="66"/>
                    </a:cubicBezTo>
                    <a:cubicBezTo>
                      <a:pt x="26" y="64"/>
                      <a:pt x="26" y="64"/>
                      <a:pt x="26" y="64"/>
                    </a:cubicBezTo>
                    <a:cubicBezTo>
                      <a:pt x="28" y="65"/>
                      <a:pt x="28" y="65"/>
                      <a:pt x="28" y="65"/>
                    </a:cubicBezTo>
                    <a:cubicBezTo>
                      <a:pt x="29" y="64"/>
                      <a:pt x="29" y="64"/>
                      <a:pt x="29" y="64"/>
                    </a:cubicBezTo>
                    <a:cubicBezTo>
                      <a:pt x="29" y="62"/>
                      <a:pt x="29" y="62"/>
                      <a:pt x="29" y="62"/>
                    </a:cubicBezTo>
                    <a:cubicBezTo>
                      <a:pt x="28" y="62"/>
                      <a:pt x="28" y="62"/>
                      <a:pt x="28" y="62"/>
                    </a:cubicBezTo>
                    <a:cubicBezTo>
                      <a:pt x="28" y="61"/>
                      <a:pt x="28" y="61"/>
                      <a:pt x="28" y="61"/>
                    </a:cubicBezTo>
                    <a:cubicBezTo>
                      <a:pt x="29" y="60"/>
                      <a:pt x="29" y="60"/>
                      <a:pt x="29" y="60"/>
                    </a:cubicBezTo>
                    <a:cubicBezTo>
                      <a:pt x="29" y="58"/>
                      <a:pt x="29" y="58"/>
                      <a:pt x="29" y="58"/>
                    </a:cubicBezTo>
                    <a:cubicBezTo>
                      <a:pt x="28" y="56"/>
                      <a:pt x="28" y="56"/>
                      <a:pt x="28" y="56"/>
                    </a:cubicBezTo>
                    <a:cubicBezTo>
                      <a:pt x="28" y="57"/>
                      <a:pt x="28" y="57"/>
                      <a:pt x="28" y="57"/>
                    </a:cubicBezTo>
                    <a:cubicBezTo>
                      <a:pt x="29" y="56"/>
                      <a:pt x="29" y="56"/>
                      <a:pt x="29" y="56"/>
                    </a:cubicBezTo>
                    <a:cubicBezTo>
                      <a:pt x="30" y="54"/>
                      <a:pt x="30" y="54"/>
                      <a:pt x="30" y="54"/>
                    </a:cubicBezTo>
                    <a:cubicBezTo>
                      <a:pt x="29" y="53"/>
                      <a:pt x="29" y="53"/>
                      <a:pt x="29" y="53"/>
                    </a:cubicBezTo>
                    <a:cubicBezTo>
                      <a:pt x="29" y="53"/>
                      <a:pt x="29" y="53"/>
                      <a:pt x="29" y="53"/>
                    </a:cubicBezTo>
                    <a:cubicBezTo>
                      <a:pt x="29" y="52"/>
                      <a:pt x="29" y="52"/>
                      <a:pt x="29" y="52"/>
                    </a:cubicBezTo>
                    <a:cubicBezTo>
                      <a:pt x="29" y="52"/>
                      <a:pt x="29" y="52"/>
                      <a:pt x="29" y="52"/>
                    </a:cubicBezTo>
                    <a:cubicBezTo>
                      <a:pt x="30" y="53"/>
                      <a:pt x="30" y="53"/>
                      <a:pt x="30" y="53"/>
                    </a:cubicBezTo>
                    <a:cubicBezTo>
                      <a:pt x="33" y="54"/>
                      <a:pt x="33" y="54"/>
                      <a:pt x="33" y="54"/>
                    </a:cubicBezTo>
                    <a:cubicBezTo>
                      <a:pt x="34" y="52"/>
                      <a:pt x="34" y="52"/>
                      <a:pt x="34" y="52"/>
                    </a:cubicBezTo>
                    <a:cubicBezTo>
                      <a:pt x="33" y="52"/>
                      <a:pt x="33" y="52"/>
                      <a:pt x="33" y="52"/>
                    </a:cubicBezTo>
                    <a:cubicBezTo>
                      <a:pt x="34" y="52"/>
                      <a:pt x="34" y="52"/>
                      <a:pt x="34" y="52"/>
                    </a:cubicBezTo>
                    <a:cubicBezTo>
                      <a:pt x="35" y="51"/>
                      <a:pt x="35" y="51"/>
                      <a:pt x="35" y="51"/>
                    </a:cubicBezTo>
                    <a:cubicBezTo>
                      <a:pt x="36" y="49"/>
                      <a:pt x="36" y="49"/>
                      <a:pt x="36" y="49"/>
                    </a:cubicBezTo>
                    <a:cubicBezTo>
                      <a:pt x="35" y="48"/>
                      <a:pt x="35" y="48"/>
                      <a:pt x="35" y="48"/>
                    </a:cubicBezTo>
                    <a:cubicBezTo>
                      <a:pt x="37" y="47"/>
                      <a:pt x="37" y="47"/>
                      <a:pt x="37" y="47"/>
                    </a:cubicBezTo>
                    <a:cubicBezTo>
                      <a:pt x="38" y="46"/>
                      <a:pt x="38" y="46"/>
                      <a:pt x="38" y="46"/>
                    </a:cubicBezTo>
                    <a:cubicBezTo>
                      <a:pt x="37" y="45"/>
                      <a:pt x="37" y="45"/>
                      <a:pt x="37" y="45"/>
                    </a:cubicBezTo>
                    <a:cubicBezTo>
                      <a:pt x="38" y="44"/>
                      <a:pt x="38" y="44"/>
                      <a:pt x="38" y="44"/>
                    </a:cubicBezTo>
                    <a:cubicBezTo>
                      <a:pt x="40" y="41"/>
                      <a:pt x="40" y="41"/>
                      <a:pt x="40" y="41"/>
                    </a:cubicBezTo>
                    <a:cubicBezTo>
                      <a:pt x="41" y="39"/>
                      <a:pt x="41" y="39"/>
                      <a:pt x="41" y="39"/>
                    </a:cubicBezTo>
                    <a:cubicBezTo>
                      <a:pt x="42" y="39"/>
                      <a:pt x="42" y="39"/>
                      <a:pt x="42" y="39"/>
                    </a:cubicBezTo>
                    <a:cubicBezTo>
                      <a:pt x="42" y="37"/>
                      <a:pt x="42" y="37"/>
                      <a:pt x="42" y="37"/>
                    </a:cubicBezTo>
                    <a:cubicBezTo>
                      <a:pt x="44" y="36"/>
                      <a:pt x="44" y="36"/>
                      <a:pt x="44" y="36"/>
                    </a:cubicBezTo>
                    <a:cubicBezTo>
                      <a:pt x="45" y="33"/>
                      <a:pt x="45" y="33"/>
                      <a:pt x="45" y="33"/>
                    </a:cubicBezTo>
                    <a:cubicBezTo>
                      <a:pt x="46" y="31"/>
                      <a:pt x="46" y="31"/>
                      <a:pt x="46" y="31"/>
                    </a:cubicBezTo>
                    <a:cubicBezTo>
                      <a:pt x="47" y="31"/>
                      <a:pt x="47" y="31"/>
                      <a:pt x="47" y="31"/>
                    </a:cubicBezTo>
                    <a:cubicBezTo>
                      <a:pt x="50" y="29"/>
                      <a:pt x="50" y="29"/>
                      <a:pt x="50" y="29"/>
                    </a:cubicBezTo>
                    <a:cubicBezTo>
                      <a:pt x="53" y="26"/>
                      <a:pt x="53" y="26"/>
                      <a:pt x="53" y="26"/>
                    </a:cubicBezTo>
                    <a:cubicBezTo>
                      <a:pt x="55" y="24"/>
                      <a:pt x="55" y="24"/>
                      <a:pt x="55" y="24"/>
                    </a:cubicBezTo>
                    <a:cubicBezTo>
                      <a:pt x="56" y="24"/>
                      <a:pt x="56" y="24"/>
                      <a:pt x="56" y="24"/>
                    </a:cubicBezTo>
                    <a:cubicBezTo>
                      <a:pt x="58" y="22"/>
                      <a:pt x="58" y="22"/>
                      <a:pt x="58" y="22"/>
                    </a:cubicBezTo>
                    <a:cubicBezTo>
                      <a:pt x="60" y="21"/>
                      <a:pt x="60" y="21"/>
                      <a:pt x="60" y="21"/>
                    </a:cubicBezTo>
                    <a:cubicBezTo>
                      <a:pt x="62" y="20"/>
                      <a:pt x="62" y="20"/>
                      <a:pt x="62" y="20"/>
                    </a:cubicBezTo>
                    <a:cubicBezTo>
                      <a:pt x="64" y="18"/>
                      <a:pt x="64" y="18"/>
                      <a:pt x="64" y="18"/>
                    </a:cubicBezTo>
                    <a:cubicBezTo>
                      <a:pt x="65" y="17"/>
                      <a:pt x="65" y="17"/>
                      <a:pt x="65" y="17"/>
                    </a:cubicBezTo>
                    <a:cubicBezTo>
                      <a:pt x="66" y="17"/>
                      <a:pt x="66" y="17"/>
                      <a:pt x="66" y="17"/>
                    </a:cubicBezTo>
                    <a:cubicBezTo>
                      <a:pt x="67" y="17"/>
                      <a:pt x="67" y="17"/>
                      <a:pt x="67" y="17"/>
                    </a:cubicBezTo>
                    <a:cubicBezTo>
                      <a:pt x="67" y="15"/>
                      <a:pt x="67" y="15"/>
                      <a:pt x="67" y="15"/>
                    </a:cubicBezTo>
                    <a:cubicBezTo>
                      <a:pt x="67" y="14"/>
                      <a:pt x="67" y="14"/>
                      <a:pt x="67" y="14"/>
                    </a:cubicBezTo>
                    <a:cubicBezTo>
                      <a:pt x="68" y="13"/>
                      <a:pt x="68" y="13"/>
                      <a:pt x="68" y="13"/>
                    </a:cubicBezTo>
                    <a:cubicBezTo>
                      <a:pt x="67" y="12"/>
                      <a:pt x="67" y="12"/>
                      <a:pt x="67" y="12"/>
                    </a:cubicBezTo>
                    <a:cubicBezTo>
                      <a:pt x="67" y="10"/>
                      <a:pt x="67" y="10"/>
                      <a:pt x="67" y="10"/>
                    </a:cubicBezTo>
                    <a:cubicBezTo>
                      <a:pt x="67" y="9"/>
                      <a:pt x="67" y="9"/>
                      <a:pt x="67" y="9"/>
                    </a:cubicBezTo>
                    <a:cubicBezTo>
                      <a:pt x="66" y="9"/>
                      <a:pt x="66" y="9"/>
                      <a:pt x="66" y="9"/>
                    </a:cubicBezTo>
                    <a:cubicBezTo>
                      <a:pt x="66" y="8"/>
                      <a:pt x="66" y="8"/>
                      <a:pt x="66" y="8"/>
                    </a:cubicBezTo>
                    <a:cubicBezTo>
                      <a:pt x="67" y="6"/>
                      <a:pt x="67" y="6"/>
                      <a:pt x="67" y="6"/>
                    </a:cubicBezTo>
                    <a:cubicBezTo>
                      <a:pt x="66" y="5"/>
                      <a:pt x="66" y="5"/>
                      <a:pt x="66" y="5"/>
                    </a:cubicBezTo>
                    <a:cubicBezTo>
                      <a:pt x="64" y="4"/>
                      <a:pt x="64" y="4"/>
                      <a:pt x="64" y="4"/>
                    </a:cubicBezTo>
                    <a:cubicBezTo>
                      <a:pt x="64" y="4"/>
                      <a:pt x="64" y="4"/>
                      <a:pt x="64" y="4"/>
                    </a:cubicBezTo>
                    <a:cubicBezTo>
                      <a:pt x="62" y="3"/>
                      <a:pt x="62" y="3"/>
                      <a:pt x="62" y="3"/>
                    </a:cubicBezTo>
                    <a:cubicBezTo>
                      <a:pt x="62" y="3"/>
                      <a:pt x="62" y="3"/>
                      <a:pt x="62" y="3"/>
                    </a:cubicBezTo>
                    <a:cubicBezTo>
                      <a:pt x="62" y="2"/>
                      <a:pt x="62" y="2"/>
                      <a:pt x="62" y="2"/>
                    </a:cubicBezTo>
                    <a:cubicBezTo>
                      <a:pt x="61" y="0"/>
                      <a:pt x="61" y="0"/>
                      <a:pt x="61" y="0"/>
                    </a:cubicBezTo>
                    <a:cubicBezTo>
                      <a:pt x="58" y="2"/>
                      <a:pt x="58" y="2"/>
                      <a:pt x="58" y="2"/>
                    </a:cubicBezTo>
                    <a:cubicBezTo>
                      <a:pt x="58" y="2"/>
                      <a:pt x="58" y="2"/>
                      <a:pt x="58" y="2"/>
                    </a:cubicBezTo>
                    <a:cubicBezTo>
                      <a:pt x="56" y="1"/>
                      <a:pt x="56" y="1"/>
                      <a:pt x="56" y="1"/>
                    </a:cubicBezTo>
                    <a:cubicBezTo>
                      <a:pt x="55" y="2"/>
                      <a:pt x="55" y="2"/>
                      <a:pt x="55" y="2"/>
                    </a:cubicBezTo>
                    <a:cubicBezTo>
                      <a:pt x="53" y="3"/>
                      <a:pt x="53" y="3"/>
                      <a:pt x="53" y="3"/>
                    </a:cubicBezTo>
                    <a:cubicBezTo>
                      <a:pt x="52" y="4"/>
                      <a:pt x="52" y="4"/>
                      <a:pt x="52" y="4"/>
                    </a:cubicBezTo>
                    <a:cubicBezTo>
                      <a:pt x="52" y="5"/>
                      <a:pt x="52" y="5"/>
                      <a:pt x="52" y="5"/>
                    </a:cubicBezTo>
                    <a:cubicBezTo>
                      <a:pt x="51" y="5"/>
                      <a:pt x="51" y="5"/>
                      <a:pt x="51" y="5"/>
                    </a:cubicBezTo>
                    <a:cubicBezTo>
                      <a:pt x="50" y="6"/>
                      <a:pt x="50" y="6"/>
                      <a:pt x="50" y="6"/>
                    </a:cubicBezTo>
                    <a:cubicBezTo>
                      <a:pt x="49" y="7"/>
                      <a:pt x="49" y="7"/>
                      <a:pt x="49" y="7"/>
                    </a:cubicBezTo>
                    <a:cubicBezTo>
                      <a:pt x="48" y="8"/>
                      <a:pt x="48" y="8"/>
                      <a:pt x="48" y="8"/>
                    </a:cubicBezTo>
                    <a:cubicBezTo>
                      <a:pt x="48" y="10"/>
                      <a:pt x="48" y="10"/>
                      <a:pt x="48" y="10"/>
                    </a:cubicBezTo>
                    <a:cubicBezTo>
                      <a:pt x="49" y="11"/>
                      <a:pt x="49" y="11"/>
                      <a:pt x="49" y="11"/>
                    </a:cubicBezTo>
                    <a:cubicBezTo>
                      <a:pt x="49" y="11"/>
                      <a:pt x="49" y="11"/>
                      <a:pt x="49" y="11"/>
                    </a:cubicBezTo>
                    <a:cubicBezTo>
                      <a:pt x="48" y="11"/>
                      <a:pt x="48" y="11"/>
                      <a:pt x="48" y="11"/>
                    </a:cubicBezTo>
                    <a:cubicBezTo>
                      <a:pt x="47" y="12"/>
                      <a:pt x="47" y="12"/>
                      <a:pt x="47" y="12"/>
                    </a:cubicBezTo>
                    <a:cubicBezTo>
                      <a:pt x="47" y="13"/>
                      <a:pt x="47" y="13"/>
                      <a:pt x="47" y="13"/>
                    </a:cubicBezTo>
                    <a:cubicBezTo>
                      <a:pt x="47" y="14"/>
                      <a:pt x="47" y="14"/>
                      <a:pt x="47" y="14"/>
                    </a:cubicBezTo>
                    <a:cubicBezTo>
                      <a:pt x="46" y="15"/>
                      <a:pt x="46" y="15"/>
                      <a:pt x="46" y="15"/>
                    </a:cubicBezTo>
                    <a:cubicBezTo>
                      <a:pt x="43" y="16"/>
                      <a:pt x="43" y="16"/>
                      <a:pt x="43" y="16"/>
                    </a:cubicBezTo>
                    <a:cubicBezTo>
                      <a:pt x="43" y="17"/>
                      <a:pt x="43" y="17"/>
                      <a:pt x="43" y="17"/>
                    </a:cubicBezTo>
                    <a:cubicBezTo>
                      <a:pt x="42" y="17"/>
                      <a:pt x="42" y="17"/>
                      <a:pt x="42" y="17"/>
                    </a:cubicBezTo>
                    <a:cubicBezTo>
                      <a:pt x="41" y="17"/>
                      <a:pt x="41" y="17"/>
                      <a:pt x="41" y="17"/>
                    </a:cubicBezTo>
                    <a:cubicBezTo>
                      <a:pt x="39" y="18"/>
                      <a:pt x="39" y="18"/>
                      <a:pt x="39" y="18"/>
                    </a:cubicBezTo>
                    <a:cubicBezTo>
                      <a:pt x="38" y="19"/>
                      <a:pt x="38" y="19"/>
                      <a:pt x="38" y="19"/>
                    </a:cubicBezTo>
                    <a:cubicBezTo>
                      <a:pt x="37" y="20"/>
                      <a:pt x="37" y="20"/>
                      <a:pt x="37" y="20"/>
                    </a:cubicBezTo>
                    <a:cubicBezTo>
                      <a:pt x="37" y="20"/>
                      <a:pt x="37" y="20"/>
                      <a:pt x="37" y="20"/>
                    </a:cubicBezTo>
                    <a:cubicBezTo>
                      <a:pt x="37" y="19"/>
                      <a:pt x="37" y="19"/>
                      <a:pt x="37" y="19"/>
                    </a:cubicBezTo>
                    <a:cubicBezTo>
                      <a:pt x="35" y="19"/>
                      <a:pt x="35" y="19"/>
                      <a:pt x="35" y="19"/>
                    </a:cubicBezTo>
                    <a:cubicBezTo>
                      <a:pt x="35" y="20"/>
                      <a:pt x="35" y="20"/>
                      <a:pt x="35" y="20"/>
                    </a:cubicBezTo>
                    <a:cubicBezTo>
                      <a:pt x="35" y="20"/>
                      <a:pt x="35" y="20"/>
                      <a:pt x="35" y="20"/>
                    </a:cubicBezTo>
                    <a:cubicBezTo>
                      <a:pt x="34" y="19"/>
                      <a:pt x="34" y="19"/>
                      <a:pt x="34" y="19"/>
                    </a:cubicBezTo>
                    <a:cubicBezTo>
                      <a:pt x="32" y="19"/>
                      <a:pt x="32" y="19"/>
                      <a:pt x="32" y="19"/>
                    </a:cubicBezTo>
                    <a:cubicBezTo>
                      <a:pt x="29" y="20"/>
                      <a:pt x="29" y="20"/>
                      <a:pt x="29" y="20"/>
                    </a:cubicBezTo>
                    <a:cubicBezTo>
                      <a:pt x="28" y="21"/>
                      <a:pt x="28" y="21"/>
                      <a:pt x="28" y="21"/>
                    </a:cubicBezTo>
                    <a:cubicBezTo>
                      <a:pt x="27" y="21"/>
                      <a:pt x="27" y="21"/>
                      <a:pt x="27" y="21"/>
                    </a:cubicBezTo>
                    <a:cubicBezTo>
                      <a:pt x="26" y="22"/>
                      <a:pt x="26" y="22"/>
                      <a:pt x="26" y="22"/>
                    </a:cubicBezTo>
                    <a:cubicBezTo>
                      <a:pt x="27" y="24"/>
                      <a:pt x="27" y="24"/>
                      <a:pt x="27" y="24"/>
                    </a:cubicBezTo>
                    <a:cubicBezTo>
                      <a:pt x="25" y="24"/>
                      <a:pt x="25" y="24"/>
                      <a:pt x="25" y="24"/>
                    </a:cubicBezTo>
                    <a:cubicBezTo>
                      <a:pt x="24" y="25"/>
                      <a:pt x="24" y="25"/>
                      <a:pt x="24" y="25"/>
                    </a:cubicBezTo>
                    <a:cubicBezTo>
                      <a:pt x="23" y="26"/>
                      <a:pt x="23" y="26"/>
                      <a:pt x="23" y="26"/>
                    </a:cubicBezTo>
                    <a:cubicBezTo>
                      <a:pt x="23" y="28"/>
                      <a:pt x="23" y="28"/>
                      <a:pt x="23" y="28"/>
                    </a:cubicBezTo>
                    <a:cubicBezTo>
                      <a:pt x="23" y="28"/>
                      <a:pt x="23" y="28"/>
                      <a:pt x="23" y="28"/>
                    </a:cubicBezTo>
                    <a:cubicBezTo>
                      <a:pt x="23" y="29"/>
                      <a:pt x="23" y="29"/>
                      <a:pt x="23" y="29"/>
                    </a:cubicBezTo>
                    <a:cubicBezTo>
                      <a:pt x="21" y="29"/>
                      <a:pt x="21" y="29"/>
                      <a:pt x="21" y="29"/>
                    </a:cubicBezTo>
                    <a:cubicBezTo>
                      <a:pt x="21" y="29"/>
                      <a:pt x="21" y="29"/>
                      <a:pt x="21" y="29"/>
                    </a:cubicBezTo>
                    <a:cubicBezTo>
                      <a:pt x="21" y="28"/>
                      <a:pt x="21" y="28"/>
                      <a:pt x="21" y="28"/>
                    </a:cubicBezTo>
                    <a:cubicBezTo>
                      <a:pt x="20" y="28"/>
                      <a:pt x="20" y="28"/>
                      <a:pt x="20" y="28"/>
                    </a:cubicBezTo>
                    <a:cubicBezTo>
                      <a:pt x="18" y="29"/>
                      <a:pt x="18" y="29"/>
                      <a:pt x="18" y="29"/>
                    </a:cubicBezTo>
                    <a:cubicBezTo>
                      <a:pt x="17" y="29"/>
                      <a:pt x="17" y="29"/>
                      <a:pt x="17" y="29"/>
                    </a:cubicBezTo>
                    <a:cubicBezTo>
                      <a:pt x="16" y="31"/>
                      <a:pt x="16" y="31"/>
                      <a:pt x="16" y="31"/>
                    </a:cubicBezTo>
                    <a:cubicBezTo>
                      <a:pt x="17" y="33"/>
                      <a:pt x="17" y="33"/>
                      <a:pt x="17" y="33"/>
                    </a:cubicBezTo>
                    <a:cubicBezTo>
                      <a:pt x="18" y="32"/>
                      <a:pt x="18" y="32"/>
                      <a:pt x="18" y="32"/>
                    </a:cubicBezTo>
                    <a:cubicBezTo>
                      <a:pt x="18" y="32"/>
                      <a:pt x="18" y="32"/>
                      <a:pt x="18" y="32"/>
                    </a:cubicBezTo>
                    <a:cubicBezTo>
                      <a:pt x="17" y="35"/>
                      <a:pt x="17" y="35"/>
                      <a:pt x="17" y="35"/>
                    </a:cubicBezTo>
                    <a:cubicBezTo>
                      <a:pt x="18" y="36"/>
                      <a:pt x="18" y="36"/>
                      <a:pt x="18" y="36"/>
                    </a:cubicBezTo>
                    <a:cubicBezTo>
                      <a:pt x="16" y="36"/>
                      <a:pt x="16" y="36"/>
                      <a:pt x="16" y="36"/>
                    </a:cubicBezTo>
                    <a:cubicBezTo>
                      <a:pt x="15" y="37"/>
                      <a:pt x="15" y="37"/>
                      <a:pt x="15" y="37"/>
                    </a:cubicBezTo>
                    <a:cubicBezTo>
                      <a:pt x="14" y="39"/>
                      <a:pt x="14" y="39"/>
                      <a:pt x="14" y="39"/>
                    </a:cubicBezTo>
                    <a:cubicBezTo>
                      <a:pt x="15" y="41"/>
                      <a:pt x="15" y="41"/>
                      <a:pt x="15" y="41"/>
                    </a:cubicBezTo>
                    <a:cubicBezTo>
                      <a:pt x="16" y="41"/>
                      <a:pt x="16" y="41"/>
                      <a:pt x="16" y="41"/>
                    </a:cubicBezTo>
                    <a:cubicBezTo>
                      <a:pt x="17" y="40"/>
                      <a:pt x="17" y="40"/>
                      <a:pt x="17" y="40"/>
                    </a:cubicBezTo>
                    <a:cubicBezTo>
                      <a:pt x="17" y="41"/>
                      <a:pt x="17" y="41"/>
                      <a:pt x="17" y="41"/>
                    </a:cubicBezTo>
                    <a:cubicBezTo>
                      <a:pt x="16" y="41"/>
                      <a:pt x="16" y="41"/>
                      <a:pt x="16" y="41"/>
                    </a:cubicBezTo>
                    <a:cubicBezTo>
                      <a:pt x="17" y="42"/>
                      <a:pt x="17" y="42"/>
                      <a:pt x="17" y="42"/>
                    </a:cubicBezTo>
                    <a:cubicBezTo>
                      <a:pt x="16" y="42"/>
                      <a:pt x="16" y="42"/>
                      <a:pt x="16" y="42"/>
                    </a:cubicBezTo>
                    <a:cubicBezTo>
                      <a:pt x="15" y="42"/>
                      <a:pt x="15" y="42"/>
                      <a:pt x="15" y="42"/>
                    </a:cubicBezTo>
                    <a:cubicBezTo>
                      <a:pt x="13" y="42"/>
                      <a:pt x="13" y="42"/>
                      <a:pt x="13" y="42"/>
                    </a:cubicBezTo>
                    <a:cubicBezTo>
                      <a:pt x="11" y="43"/>
                      <a:pt x="11" y="43"/>
                      <a:pt x="11" y="43"/>
                    </a:cubicBezTo>
                    <a:cubicBezTo>
                      <a:pt x="11" y="44"/>
                      <a:pt x="11" y="44"/>
                      <a:pt x="11" y="44"/>
                    </a:cubicBezTo>
                    <a:cubicBezTo>
                      <a:pt x="11" y="45"/>
                      <a:pt x="11" y="45"/>
                      <a:pt x="11" y="45"/>
                    </a:cubicBezTo>
                    <a:cubicBezTo>
                      <a:pt x="10" y="46"/>
                      <a:pt x="10" y="46"/>
                      <a:pt x="10" y="46"/>
                    </a:cubicBezTo>
                    <a:cubicBezTo>
                      <a:pt x="9" y="47"/>
                      <a:pt x="9" y="47"/>
                      <a:pt x="9" y="47"/>
                    </a:cubicBezTo>
                    <a:cubicBezTo>
                      <a:pt x="9" y="47"/>
                      <a:pt x="9" y="47"/>
                      <a:pt x="9" y="47"/>
                    </a:cubicBezTo>
                    <a:cubicBezTo>
                      <a:pt x="8" y="46"/>
                      <a:pt x="8" y="46"/>
                      <a:pt x="8" y="46"/>
                    </a:cubicBezTo>
                    <a:cubicBezTo>
                      <a:pt x="8" y="44"/>
                      <a:pt x="8" y="44"/>
                      <a:pt x="8" y="44"/>
                    </a:cubicBezTo>
                    <a:cubicBezTo>
                      <a:pt x="6" y="45"/>
                      <a:pt x="6" y="45"/>
                      <a:pt x="6" y="45"/>
                    </a:cubicBezTo>
                    <a:cubicBezTo>
                      <a:pt x="6" y="47"/>
                      <a:pt x="6" y="47"/>
                      <a:pt x="6" y="47"/>
                    </a:cubicBezTo>
                    <a:lnTo>
                      <a:pt x="6" y="49"/>
                    </a:lnTo>
                    <a:close/>
                    <a:moveTo>
                      <a:pt x="20" y="78"/>
                    </a:moveTo>
                    <a:cubicBezTo>
                      <a:pt x="19" y="78"/>
                      <a:pt x="19" y="78"/>
                      <a:pt x="19" y="78"/>
                    </a:cubicBezTo>
                    <a:cubicBezTo>
                      <a:pt x="20" y="78"/>
                      <a:pt x="20" y="78"/>
                      <a:pt x="20" y="78"/>
                    </a:cubicBezTo>
                    <a:cubicBezTo>
                      <a:pt x="21" y="78"/>
                      <a:pt x="21" y="78"/>
                      <a:pt x="21" y="78"/>
                    </a:cubicBezTo>
                    <a:lnTo>
                      <a:pt x="20" y="78"/>
                    </a:lnTo>
                    <a:close/>
                    <a:moveTo>
                      <a:pt x="20" y="31"/>
                    </a:moveTo>
                    <a:cubicBezTo>
                      <a:pt x="20" y="31"/>
                      <a:pt x="20" y="31"/>
                      <a:pt x="20" y="31"/>
                    </a:cubicBezTo>
                    <a:cubicBezTo>
                      <a:pt x="19" y="31"/>
                      <a:pt x="19" y="31"/>
                      <a:pt x="19" y="31"/>
                    </a:cubicBezTo>
                    <a:lnTo>
                      <a:pt x="20" y="31"/>
                    </a:lnTo>
                    <a:close/>
                    <a:moveTo>
                      <a:pt x="19" y="31"/>
                    </a:moveTo>
                    <a:cubicBezTo>
                      <a:pt x="19" y="31"/>
                      <a:pt x="19" y="31"/>
                      <a:pt x="19" y="31"/>
                    </a:cubicBezTo>
                    <a:cubicBezTo>
                      <a:pt x="19" y="31"/>
                      <a:pt x="19" y="31"/>
                      <a:pt x="19"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1" name="Freeform 6159">
                <a:extLst>
                  <a:ext uri="{FF2B5EF4-FFF2-40B4-BE49-F238E27FC236}">
                    <a16:creationId xmlns:a16="http://schemas.microsoft.com/office/drawing/2014/main" id="{AC6B15A1-DD37-4FDB-BABE-420862521734}"/>
                  </a:ext>
                </a:extLst>
              </p:cNvPr>
              <p:cNvSpPr>
                <a:spLocks/>
              </p:cNvSpPr>
              <p:nvPr/>
            </p:nvSpPr>
            <p:spPr bwMode="gray">
              <a:xfrm>
                <a:off x="4055" y="1276"/>
                <a:ext cx="28" cy="37"/>
              </a:xfrm>
              <a:custGeom>
                <a:avLst/>
                <a:gdLst>
                  <a:gd name="T0" fmla="*/ 6 w 28"/>
                  <a:gd name="T1" fmla="*/ 11 h 37"/>
                  <a:gd name="T2" fmla="*/ 10 w 28"/>
                  <a:gd name="T3" fmla="*/ 13 h 37"/>
                  <a:gd name="T4" fmla="*/ 12 w 28"/>
                  <a:gd name="T5" fmla="*/ 11 h 37"/>
                  <a:gd name="T6" fmla="*/ 10 w 28"/>
                  <a:gd name="T7" fmla="*/ 14 h 37"/>
                  <a:gd name="T8" fmla="*/ 8 w 28"/>
                  <a:gd name="T9" fmla="*/ 14 h 37"/>
                  <a:gd name="T10" fmla="*/ 6 w 28"/>
                  <a:gd name="T11" fmla="*/ 13 h 37"/>
                  <a:gd name="T12" fmla="*/ 2 w 28"/>
                  <a:gd name="T13" fmla="*/ 14 h 37"/>
                  <a:gd name="T14" fmla="*/ 2 w 28"/>
                  <a:gd name="T15" fmla="*/ 16 h 37"/>
                  <a:gd name="T16" fmla="*/ 4 w 28"/>
                  <a:gd name="T17" fmla="*/ 20 h 37"/>
                  <a:gd name="T18" fmla="*/ 4 w 28"/>
                  <a:gd name="T19" fmla="*/ 27 h 37"/>
                  <a:gd name="T20" fmla="*/ 6 w 28"/>
                  <a:gd name="T21" fmla="*/ 31 h 37"/>
                  <a:gd name="T22" fmla="*/ 10 w 28"/>
                  <a:gd name="T23" fmla="*/ 37 h 37"/>
                  <a:gd name="T24" fmla="*/ 12 w 28"/>
                  <a:gd name="T25" fmla="*/ 37 h 37"/>
                  <a:gd name="T26" fmla="*/ 17 w 28"/>
                  <a:gd name="T27" fmla="*/ 35 h 37"/>
                  <a:gd name="T28" fmla="*/ 21 w 28"/>
                  <a:gd name="T29" fmla="*/ 35 h 37"/>
                  <a:gd name="T30" fmla="*/ 23 w 28"/>
                  <a:gd name="T31" fmla="*/ 33 h 37"/>
                  <a:gd name="T32" fmla="*/ 28 w 28"/>
                  <a:gd name="T33" fmla="*/ 31 h 37"/>
                  <a:gd name="T34" fmla="*/ 28 w 28"/>
                  <a:gd name="T35" fmla="*/ 29 h 37"/>
                  <a:gd name="T36" fmla="*/ 25 w 28"/>
                  <a:gd name="T37" fmla="*/ 27 h 37"/>
                  <a:gd name="T38" fmla="*/ 23 w 28"/>
                  <a:gd name="T39" fmla="*/ 24 h 37"/>
                  <a:gd name="T40" fmla="*/ 21 w 28"/>
                  <a:gd name="T41" fmla="*/ 22 h 37"/>
                  <a:gd name="T42" fmla="*/ 19 w 28"/>
                  <a:gd name="T43" fmla="*/ 20 h 37"/>
                  <a:gd name="T44" fmla="*/ 19 w 28"/>
                  <a:gd name="T45" fmla="*/ 18 h 37"/>
                  <a:gd name="T46" fmla="*/ 21 w 28"/>
                  <a:gd name="T47" fmla="*/ 18 h 37"/>
                  <a:gd name="T48" fmla="*/ 25 w 28"/>
                  <a:gd name="T49" fmla="*/ 18 h 37"/>
                  <a:gd name="T50" fmla="*/ 28 w 28"/>
                  <a:gd name="T51" fmla="*/ 16 h 37"/>
                  <a:gd name="T52" fmla="*/ 28 w 28"/>
                  <a:gd name="T53" fmla="*/ 13 h 37"/>
                  <a:gd name="T54" fmla="*/ 25 w 28"/>
                  <a:gd name="T55" fmla="*/ 9 h 37"/>
                  <a:gd name="T56" fmla="*/ 23 w 28"/>
                  <a:gd name="T57" fmla="*/ 9 h 37"/>
                  <a:gd name="T58" fmla="*/ 21 w 28"/>
                  <a:gd name="T59" fmla="*/ 3 h 37"/>
                  <a:gd name="T60" fmla="*/ 17 w 28"/>
                  <a:gd name="T61" fmla="*/ 7 h 37"/>
                  <a:gd name="T62" fmla="*/ 17 w 28"/>
                  <a:gd name="T63" fmla="*/ 9 h 37"/>
                  <a:gd name="T64" fmla="*/ 17 w 28"/>
                  <a:gd name="T65" fmla="*/ 11 h 37"/>
                  <a:gd name="T66" fmla="*/ 15 w 28"/>
                  <a:gd name="T67" fmla="*/ 11 h 37"/>
                  <a:gd name="T68" fmla="*/ 13 w 28"/>
                  <a:gd name="T69" fmla="*/ 11 h 37"/>
                  <a:gd name="T70" fmla="*/ 15 w 28"/>
                  <a:gd name="T71" fmla="*/ 7 h 37"/>
                  <a:gd name="T72" fmla="*/ 17 w 28"/>
                  <a:gd name="T73" fmla="*/ 7 h 37"/>
                  <a:gd name="T74" fmla="*/ 17 w 28"/>
                  <a:gd name="T75" fmla="*/ 3 h 37"/>
                  <a:gd name="T76" fmla="*/ 15 w 28"/>
                  <a:gd name="T77" fmla="*/ 1 h 37"/>
                  <a:gd name="T78" fmla="*/ 13 w 28"/>
                  <a:gd name="T79" fmla="*/ 0 h 37"/>
                  <a:gd name="T80" fmla="*/ 10 w 28"/>
                  <a:gd name="T81" fmla="*/ 0 h 37"/>
                  <a:gd name="T82" fmla="*/ 6 w 28"/>
                  <a:gd name="T83" fmla="*/ 1 h 37"/>
                  <a:gd name="T84" fmla="*/ 2 w 28"/>
                  <a:gd name="T85" fmla="*/ 3 h 37"/>
                  <a:gd name="T86" fmla="*/ 0 w 28"/>
                  <a:gd name="T87" fmla="*/ 5 h 37"/>
                  <a:gd name="T88" fmla="*/ 2 w 28"/>
                  <a:gd name="T89" fmla="*/ 9 h 37"/>
                  <a:gd name="T90" fmla="*/ 6 w 28"/>
                  <a:gd name="T91"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 h="37">
                    <a:moveTo>
                      <a:pt x="6" y="11"/>
                    </a:moveTo>
                    <a:lnTo>
                      <a:pt x="10" y="13"/>
                    </a:lnTo>
                    <a:lnTo>
                      <a:pt x="12" y="11"/>
                    </a:lnTo>
                    <a:lnTo>
                      <a:pt x="10" y="14"/>
                    </a:lnTo>
                    <a:lnTo>
                      <a:pt x="8" y="14"/>
                    </a:lnTo>
                    <a:lnTo>
                      <a:pt x="6" y="13"/>
                    </a:lnTo>
                    <a:lnTo>
                      <a:pt x="2" y="14"/>
                    </a:lnTo>
                    <a:lnTo>
                      <a:pt x="2" y="16"/>
                    </a:lnTo>
                    <a:lnTo>
                      <a:pt x="4" y="20"/>
                    </a:lnTo>
                    <a:lnTo>
                      <a:pt x="4" y="27"/>
                    </a:lnTo>
                    <a:lnTo>
                      <a:pt x="6" y="31"/>
                    </a:lnTo>
                    <a:lnTo>
                      <a:pt x="10" y="37"/>
                    </a:lnTo>
                    <a:lnTo>
                      <a:pt x="12" y="37"/>
                    </a:lnTo>
                    <a:lnTo>
                      <a:pt x="17" y="35"/>
                    </a:lnTo>
                    <a:lnTo>
                      <a:pt x="21" y="35"/>
                    </a:lnTo>
                    <a:lnTo>
                      <a:pt x="23" y="33"/>
                    </a:lnTo>
                    <a:lnTo>
                      <a:pt x="28" y="31"/>
                    </a:lnTo>
                    <a:lnTo>
                      <a:pt x="28" y="29"/>
                    </a:lnTo>
                    <a:lnTo>
                      <a:pt x="25" y="27"/>
                    </a:lnTo>
                    <a:lnTo>
                      <a:pt x="23" y="24"/>
                    </a:lnTo>
                    <a:lnTo>
                      <a:pt x="21" y="22"/>
                    </a:lnTo>
                    <a:lnTo>
                      <a:pt x="19" y="20"/>
                    </a:lnTo>
                    <a:lnTo>
                      <a:pt x="19" y="18"/>
                    </a:lnTo>
                    <a:lnTo>
                      <a:pt x="21" y="18"/>
                    </a:lnTo>
                    <a:lnTo>
                      <a:pt x="25" y="18"/>
                    </a:lnTo>
                    <a:lnTo>
                      <a:pt x="28" y="16"/>
                    </a:lnTo>
                    <a:lnTo>
                      <a:pt x="28" y="13"/>
                    </a:lnTo>
                    <a:lnTo>
                      <a:pt x="25" y="9"/>
                    </a:lnTo>
                    <a:lnTo>
                      <a:pt x="23" y="9"/>
                    </a:lnTo>
                    <a:lnTo>
                      <a:pt x="21" y="3"/>
                    </a:lnTo>
                    <a:lnTo>
                      <a:pt x="17" y="7"/>
                    </a:lnTo>
                    <a:lnTo>
                      <a:pt x="17" y="9"/>
                    </a:lnTo>
                    <a:lnTo>
                      <a:pt x="17" y="11"/>
                    </a:lnTo>
                    <a:lnTo>
                      <a:pt x="15" y="11"/>
                    </a:lnTo>
                    <a:lnTo>
                      <a:pt x="13" y="11"/>
                    </a:lnTo>
                    <a:lnTo>
                      <a:pt x="15" y="7"/>
                    </a:lnTo>
                    <a:lnTo>
                      <a:pt x="17" y="7"/>
                    </a:lnTo>
                    <a:lnTo>
                      <a:pt x="17" y="3"/>
                    </a:lnTo>
                    <a:lnTo>
                      <a:pt x="15" y="1"/>
                    </a:lnTo>
                    <a:lnTo>
                      <a:pt x="13" y="0"/>
                    </a:lnTo>
                    <a:lnTo>
                      <a:pt x="10" y="0"/>
                    </a:lnTo>
                    <a:lnTo>
                      <a:pt x="6" y="1"/>
                    </a:lnTo>
                    <a:lnTo>
                      <a:pt x="2" y="3"/>
                    </a:lnTo>
                    <a:lnTo>
                      <a:pt x="0" y="5"/>
                    </a:lnTo>
                    <a:lnTo>
                      <a:pt x="2" y="9"/>
                    </a:lnTo>
                    <a:lnTo>
                      <a:pt x="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2" name="Freeform 6160">
                <a:extLst>
                  <a:ext uri="{FF2B5EF4-FFF2-40B4-BE49-F238E27FC236}">
                    <a16:creationId xmlns:a16="http://schemas.microsoft.com/office/drawing/2014/main" id="{13824319-0E0F-4F31-9C7D-7D1B55A97A28}"/>
                  </a:ext>
                </a:extLst>
              </p:cNvPr>
              <p:cNvSpPr>
                <a:spLocks/>
              </p:cNvSpPr>
              <p:nvPr/>
            </p:nvSpPr>
            <p:spPr bwMode="gray">
              <a:xfrm>
                <a:off x="4316" y="1525"/>
                <a:ext cx="11" cy="12"/>
              </a:xfrm>
              <a:custGeom>
                <a:avLst/>
                <a:gdLst>
                  <a:gd name="T0" fmla="*/ 0 w 11"/>
                  <a:gd name="T1" fmla="*/ 6 h 12"/>
                  <a:gd name="T2" fmla="*/ 0 w 11"/>
                  <a:gd name="T3" fmla="*/ 12 h 12"/>
                  <a:gd name="T4" fmla="*/ 4 w 11"/>
                  <a:gd name="T5" fmla="*/ 8 h 12"/>
                  <a:gd name="T6" fmla="*/ 6 w 11"/>
                  <a:gd name="T7" fmla="*/ 8 h 12"/>
                  <a:gd name="T8" fmla="*/ 9 w 11"/>
                  <a:gd name="T9" fmla="*/ 6 h 12"/>
                  <a:gd name="T10" fmla="*/ 9 w 11"/>
                  <a:gd name="T11" fmla="*/ 4 h 12"/>
                  <a:gd name="T12" fmla="*/ 9 w 11"/>
                  <a:gd name="T13" fmla="*/ 2 h 12"/>
                  <a:gd name="T14" fmla="*/ 11 w 11"/>
                  <a:gd name="T15" fmla="*/ 2 h 12"/>
                  <a:gd name="T16" fmla="*/ 9 w 11"/>
                  <a:gd name="T17" fmla="*/ 0 h 12"/>
                  <a:gd name="T18" fmla="*/ 6 w 11"/>
                  <a:gd name="T19" fmla="*/ 0 h 12"/>
                  <a:gd name="T20" fmla="*/ 2 w 11"/>
                  <a:gd name="T21" fmla="*/ 2 h 12"/>
                  <a:gd name="T22" fmla="*/ 0 w 11"/>
                  <a:gd name="T2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2">
                    <a:moveTo>
                      <a:pt x="0" y="6"/>
                    </a:moveTo>
                    <a:lnTo>
                      <a:pt x="0" y="12"/>
                    </a:lnTo>
                    <a:lnTo>
                      <a:pt x="4" y="8"/>
                    </a:lnTo>
                    <a:lnTo>
                      <a:pt x="6" y="8"/>
                    </a:lnTo>
                    <a:lnTo>
                      <a:pt x="9" y="6"/>
                    </a:lnTo>
                    <a:lnTo>
                      <a:pt x="9" y="4"/>
                    </a:lnTo>
                    <a:lnTo>
                      <a:pt x="9" y="2"/>
                    </a:lnTo>
                    <a:lnTo>
                      <a:pt x="11" y="2"/>
                    </a:lnTo>
                    <a:lnTo>
                      <a:pt x="9" y="0"/>
                    </a:lnTo>
                    <a:lnTo>
                      <a:pt x="6" y="0"/>
                    </a:lnTo>
                    <a:lnTo>
                      <a:pt x="2" y="2"/>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3" name="Freeform 6161">
                <a:extLst>
                  <a:ext uri="{FF2B5EF4-FFF2-40B4-BE49-F238E27FC236}">
                    <a16:creationId xmlns:a16="http://schemas.microsoft.com/office/drawing/2014/main" id="{975D1614-87CD-425F-A82A-6F9638611CF8}"/>
                  </a:ext>
                </a:extLst>
              </p:cNvPr>
              <p:cNvSpPr>
                <a:spLocks/>
              </p:cNvSpPr>
              <p:nvPr/>
            </p:nvSpPr>
            <p:spPr bwMode="gray">
              <a:xfrm>
                <a:off x="4327" y="1535"/>
                <a:ext cx="11" cy="5"/>
              </a:xfrm>
              <a:custGeom>
                <a:avLst/>
                <a:gdLst>
                  <a:gd name="T0" fmla="*/ 9 w 11"/>
                  <a:gd name="T1" fmla="*/ 5 h 5"/>
                  <a:gd name="T2" fmla="*/ 11 w 11"/>
                  <a:gd name="T3" fmla="*/ 5 h 5"/>
                  <a:gd name="T4" fmla="*/ 11 w 11"/>
                  <a:gd name="T5" fmla="*/ 2 h 5"/>
                  <a:gd name="T6" fmla="*/ 8 w 11"/>
                  <a:gd name="T7" fmla="*/ 2 h 5"/>
                  <a:gd name="T8" fmla="*/ 4 w 11"/>
                  <a:gd name="T9" fmla="*/ 0 h 5"/>
                  <a:gd name="T10" fmla="*/ 0 w 11"/>
                  <a:gd name="T11" fmla="*/ 2 h 5"/>
                  <a:gd name="T12" fmla="*/ 4 w 11"/>
                  <a:gd name="T13" fmla="*/ 5 h 5"/>
                  <a:gd name="T14" fmla="*/ 9 w 11"/>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
                    <a:moveTo>
                      <a:pt x="9" y="5"/>
                    </a:moveTo>
                    <a:lnTo>
                      <a:pt x="11" y="5"/>
                    </a:lnTo>
                    <a:lnTo>
                      <a:pt x="11" y="2"/>
                    </a:lnTo>
                    <a:lnTo>
                      <a:pt x="8" y="2"/>
                    </a:lnTo>
                    <a:lnTo>
                      <a:pt x="4" y="0"/>
                    </a:lnTo>
                    <a:lnTo>
                      <a:pt x="0" y="2"/>
                    </a:lnTo>
                    <a:lnTo>
                      <a:pt x="4" y="5"/>
                    </a:lnTo>
                    <a:lnTo>
                      <a:pt x="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4" name="Freeform 6162">
                <a:extLst>
                  <a:ext uri="{FF2B5EF4-FFF2-40B4-BE49-F238E27FC236}">
                    <a16:creationId xmlns:a16="http://schemas.microsoft.com/office/drawing/2014/main" id="{26B326D9-50B3-4BF2-9026-E40C0BF39491}"/>
                  </a:ext>
                </a:extLst>
              </p:cNvPr>
              <p:cNvSpPr>
                <a:spLocks/>
              </p:cNvSpPr>
              <p:nvPr/>
            </p:nvSpPr>
            <p:spPr bwMode="gray">
              <a:xfrm>
                <a:off x="4266" y="1535"/>
                <a:ext cx="20" cy="22"/>
              </a:xfrm>
              <a:custGeom>
                <a:avLst/>
                <a:gdLst>
                  <a:gd name="T0" fmla="*/ 2 w 20"/>
                  <a:gd name="T1" fmla="*/ 13 h 22"/>
                  <a:gd name="T2" fmla="*/ 2 w 20"/>
                  <a:gd name="T3" fmla="*/ 15 h 22"/>
                  <a:gd name="T4" fmla="*/ 2 w 20"/>
                  <a:gd name="T5" fmla="*/ 18 h 22"/>
                  <a:gd name="T6" fmla="*/ 5 w 20"/>
                  <a:gd name="T7" fmla="*/ 20 h 22"/>
                  <a:gd name="T8" fmla="*/ 7 w 20"/>
                  <a:gd name="T9" fmla="*/ 22 h 22"/>
                  <a:gd name="T10" fmla="*/ 7 w 20"/>
                  <a:gd name="T11" fmla="*/ 18 h 22"/>
                  <a:gd name="T12" fmla="*/ 7 w 20"/>
                  <a:gd name="T13" fmla="*/ 18 h 22"/>
                  <a:gd name="T14" fmla="*/ 7 w 20"/>
                  <a:gd name="T15" fmla="*/ 20 h 22"/>
                  <a:gd name="T16" fmla="*/ 9 w 20"/>
                  <a:gd name="T17" fmla="*/ 20 h 22"/>
                  <a:gd name="T18" fmla="*/ 11 w 20"/>
                  <a:gd name="T19" fmla="*/ 20 h 22"/>
                  <a:gd name="T20" fmla="*/ 15 w 20"/>
                  <a:gd name="T21" fmla="*/ 20 h 22"/>
                  <a:gd name="T22" fmla="*/ 15 w 20"/>
                  <a:gd name="T23" fmla="*/ 16 h 22"/>
                  <a:gd name="T24" fmla="*/ 16 w 20"/>
                  <a:gd name="T25" fmla="*/ 15 h 22"/>
                  <a:gd name="T26" fmla="*/ 20 w 20"/>
                  <a:gd name="T27" fmla="*/ 15 h 22"/>
                  <a:gd name="T28" fmla="*/ 20 w 20"/>
                  <a:gd name="T29" fmla="*/ 13 h 22"/>
                  <a:gd name="T30" fmla="*/ 18 w 20"/>
                  <a:gd name="T31" fmla="*/ 9 h 22"/>
                  <a:gd name="T32" fmla="*/ 16 w 20"/>
                  <a:gd name="T33" fmla="*/ 7 h 22"/>
                  <a:gd name="T34" fmla="*/ 15 w 20"/>
                  <a:gd name="T35" fmla="*/ 5 h 22"/>
                  <a:gd name="T36" fmla="*/ 13 w 20"/>
                  <a:gd name="T37" fmla="*/ 2 h 22"/>
                  <a:gd name="T38" fmla="*/ 11 w 20"/>
                  <a:gd name="T39" fmla="*/ 0 h 22"/>
                  <a:gd name="T40" fmla="*/ 7 w 20"/>
                  <a:gd name="T41" fmla="*/ 2 h 22"/>
                  <a:gd name="T42" fmla="*/ 5 w 20"/>
                  <a:gd name="T43" fmla="*/ 3 h 22"/>
                  <a:gd name="T44" fmla="*/ 3 w 20"/>
                  <a:gd name="T45" fmla="*/ 3 h 22"/>
                  <a:gd name="T46" fmla="*/ 0 w 20"/>
                  <a:gd name="T47" fmla="*/ 7 h 22"/>
                  <a:gd name="T48" fmla="*/ 0 w 20"/>
                  <a:gd name="T49" fmla="*/ 9 h 22"/>
                  <a:gd name="T50" fmla="*/ 2 w 20"/>
                  <a:gd name="T51"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2">
                    <a:moveTo>
                      <a:pt x="2" y="13"/>
                    </a:moveTo>
                    <a:lnTo>
                      <a:pt x="2" y="15"/>
                    </a:lnTo>
                    <a:lnTo>
                      <a:pt x="2" y="18"/>
                    </a:lnTo>
                    <a:lnTo>
                      <a:pt x="5" y="20"/>
                    </a:lnTo>
                    <a:lnTo>
                      <a:pt x="7" y="22"/>
                    </a:lnTo>
                    <a:lnTo>
                      <a:pt x="7" y="18"/>
                    </a:lnTo>
                    <a:lnTo>
                      <a:pt x="7" y="18"/>
                    </a:lnTo>
                    <a:lnTo>
                      <a:pt x="7" y="20"/>
                    </a:lnTo>
                    <a:lnTo>
                      <a:pt x="9" y="20"/>
                    </a:lnTo>
                    <a:lnTo>
                      <a:pt x="11" y="20"/>
                    </a:lnTo>
                    <a:lnTo>
                      <a:pt x="15" y="20"/>
                    </a:lnTo>
                    <a:lnTo>
                      <a:pt x="15" y="16"/>
                    </a:lnTo>
                    <a:lnTo>
                      <a:pt x="16" y="15"/>
                    </a:lnTo>
                    <a:lnTo>
                      <a:pt x="20" y="15"/>
                    </a:lnTo>
                    <a:lnTo>
                      <a:pt x="20" y="13"/>
                    </a:lnTo>
                    <a:lnTo>
                      <a:pt x="18" y="9"/>
                    </a:lnTo>
                    <a:lnTo>
                      <a:pt x="16" y="7"/>
                    </a:lnTo>
                    <a:lnTo>
                      <a:pt x="15" y="5"/>
                    </a:lnTo>
                    <a:lnTo>
                      <a:pt x="13" y="2"/>
                    </a:lnTo>
                    <a:lnTo>
                      <a:pt x="11" y="0"/>
                    </a:lnTo>
                    <a:lnTo>
                      <a:pt x="7" y="2"/>
                    </a:lnTo>
                    <a:lnTo>
                      <a:pt x="5" y="3"/>
                    </a:lnTo>
                    <a:lnTo>
                      <a:pt x="3" y="3"/>
                    </a:lnTo>
                    <a:lnTo>
                      <a:pt x="0" y="7"/>
                    </a:lnTo>
                    <a:lnTo>
                      <a:pt x="0" y="9"/>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5" name="Freeform 6163">
                <a:extLst>
                  <a:ext uri="{FF2B5EF4-FFF2-40B4-BE49-F238E27FC236}">
                    <a16:creationId xmlns:a16="http://schemas.microsoft.com/office/drawing/2014/main" id="{6EB05BAD-17E7-499C-BE95-E1C4B29AF723}"/>
                  </a:ext>
                </a:extLst>
              </p:cNvPr>
              <p:cNvSpPr>
                <a:spLocks/>
              </p:cNvSpPr>
              <p:nvPr/>
            </p:nvSpPr>
            <p:spPr bwMode="gray">
              <a:xfrm>
                <a:off x="4186" y="1671"/>
                <a:ext cx="3" cy="7"/>
              </a:xfrm>
              <a:custGeom>
                <a:avLst/>
                <a:gdLst>
                  <a:gd name="T0" fmla="*/ 3 w 3"/>
                  <a:gd name="T1" fmla="*/ 2 h 7"/>
                  <a:gd name="T2" fmla="*/ 0 w 3"/>
                  <a:gd name="T3" fmla="*/ 0 h 7"/>
                  <a:gd name="T4" fmla="*/ 0 w 3"/>
                  <a:gd name="T5" fmla="*/ 7 h 7"/>
                  <a:gd name="T6" fmla="*/ 3 w 3"/>
                  <a:gd name="T7" fmla="*/ 5 h 7"/>
                  <a:gd name="T8" fmla="*/ 3 w 3"/>
                  <a:gd name="T9" fmla="*/ 2 h 7"/>
                </a:gdLst>
                <a:ahLst/>
                <a:cxnLst>
                  <a:cxn ang="0">
                    <a:pos x="T0" y="T1"/>
                  </a:cxn>
                  <a:cxn ang="0">
                    <a:pos x="T2" y="T3"/>
                  </a:cxn>
                  <a:cxn ang="0">
                    <a:pos x="T4" y="T5"/>
                  </a:cxn>
                  <a:cxn ang="0">
                    <a:pos x="T6" y="T7"/>
                  </a:cxn>
                  <a:cxn ang="0">
                    <a:pos x="T8" y="T9"/>
                  </a:cxn>
                </a:cxnLst>
                <a:rect l="0" t="0" r="r" b="b"/>
                <a:pathLst>
                  <a:path w="3" h="7">
                    <a:moveTo>
                      <a:pt x="3" y="2"/>
                    </a:moveTo>
                    <a:lnTo>
                      <a:pt x="0" y="0"/>
                    </a:lnTo>
                    <a:lnTo>
                      <a:pt x="0" y="7"/>
                    </a:lnTo>
                    <a:lnTo>
                      <a:pt x="3" y="5"/>
                    </a:ln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6" name="Freeform 6164">
                <a:extLst>
                  <a:ext uri="{FF2B5EF4-FFF2-40B4-BE49-F238E27FC236}">
                    <a16:creationId xmlns:a16="http://schemas.microsoft.com/office/drawing/2014/main" id="{D7AE68E2-815C-4AE8-871D-16BA1D4A35FF}"/>
                  </a:ext>
                </a:extLst>
              </p:cNvPr>
              <p:cNvSpPr>
                <a:spLocks/>
              </p:cNvSpPr>
              <p:nvPr/>
            </p:nvSpPr>
            <p:spPr bwMode="gray">
              <a:xfrm>
                <a:off x="4314" y="1542"/>
                <a:ext cx="9" cy="13"/>
              </a:xfrm>
              <a:custGeom>
                <a:avLst/>
                <a:gdLst>
                  <a:gd name="T0" fmla="*/ 9 w 9"/>
                  <a:gd name="T1" fmla="*/ 4 h 13"/>
                  <a:gd name="T2" fmla="*/ 8 w 9"/>
                  <a:gd name="T3" fmla="*/ 2 h 13"/>
                  <a:gd name="T4" fmla="*/ 4 w 9"/>
                  <a:gd name="T5" fmla="*/ 0 h 13"/>
                  <a:gd name="T6" fmla="*/ 0 w 9"/>
                  <a:gd name="T7" fmla="*/ 2 h 13"/>
                  <a:gd name="T8" fmla="*/ 0 w 9"/>
                  <a:gd name="T9" fmla="*/ 8 h 13"/>
                  <a:gd name="T10" fmla="*/ 2 w 9"/>
                  <a:gd name="T11" fmla="*/ 11 h 13"/>
                  <a:gd name="T12" fmla="*/ 4 w 9"/>
                  <a:gd name="T13" fmla="*/ 11 h 13"/>
                  <a:gd name="T14" fmla="*/ 6 w 9"/>
                  <a:gd name="T15" fmla="*/ 13 h 13"/>
                  <a:gd name="T16" fmla="*/ 9 w 9"/>
                  <a:gd name="T17" fmla="*/ 13 h 13"/>
                  <a:gd name="T18" fmla="*/ 8 w 9"/>
                  <a:gd name="T19" fmla="*/ 8 h 13"/>
                  <a:gd name="T20" fmla="*/ 8 w 9"/>
                  <a:gd name="T21" fmla="*/ 8 h 13"/>
                  <a:gd name="T22" fmla="*/ 8 w 9"/>
                  <a:gd name="T23" fmla="*/ 6 h 13"/>
                  <a:gd name="T24" fmla="*/ 9 w 9"/>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3">
                    <a:moveTo>
                      <a:pt x="9" y="4"/>
                    </a:moveTo>
                    <a:lnTo>
                      <a:pt x="8" y="2"/>
                    </a:lnTo>
                    <a:lnTo>
                      <a:pt x="4" y="0"/>
                    </a:lnTo>
                    <a:lnTo>
                      <a:pt x="0" y="2"/>
                    </a:lnTo>
                    <a:lnTo>
                      <a:pt x="0" y="8"/>
                    </a:lnTo>
                    <a:lnTo>
                      <a:pt x="2" y="11"/>
                    </a:lnTo>
                    <a:lnTo>
                      <a:pt x="4" y="11"/>
                    </a:lnTo>
                    <a:lnTo>
                      <a:pt x="6" y="13"/>
                    </a:lnTo>
                    <a:lnTo>
                      <a:pt x="9" y="13"/>
                    </a:lnTo>
                    <a:lnTo>
                      <a:pt x="8" y="8"/>
                    </a:lnTo>
                    <a:lnTo>
                      <a:pt x="8" y="8"/>
                    </a:lnTo>
                    <a:lnTo>
                      <a:pt x="8" y="6"/>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7" name="Freeform 6165">
                <a:extLst>
                  <a:ext uri="{FF2B5EF4-FFF2-40B4-BE49-F238E27FC236}">
                    <a16:creationId xmlns:a16="http://schemas.microsoft.com/office/drawing/2014/main" id="{D858AA62-8349-4A56-9CB2-7D8CBC16F155}"/>
                  </a:ext>
                </a:extLst>
              </p:cNvPr>
              <p:cNvSpPr>
                <a:spLocks/>
              </p:cNvSpPr>
              <p:nvPr/>
            </p:nvSpPr>
            <p:spPr bwMode="gray">
              <a:xfrm>
                <a:off x="4303" y="1208"/>
                <a:ext cx="15" cy="10"/>
              </a:xfrm>
              <a:custGeom>
                <a:avLst/>
                <a:gdLst>
                  <a:gd name="T0" fmla="*/ 6 w 15"/>
                  <a:gd name="T1" fmla="*/ 10 h 10"/>
                  <a:gd name="T2" fmla="*/ 9 w 15"/>
                  <a:gd name="T3" fmla="*/ 8 h 10"/>
                  <a:gd name="T4" fmla="*/ 13 w 15"/>
                  <a:gd name="T5" fmla="*/ 6 h 10"/>
                  <a:gd name="T6" fmla="*/ 13 w 15"/>
                  <a:gd name="T7" fmla="*/ 4 h 10"/>
                  <a:gd name="T8" fmla="*/ 15 w 15"/>
                  <a:gd name="T9" fmla="*/ 0 h 10"/>
                  <a:gd name="T10" fmla="*/ 11 w 15"/>
                  <a:gd name="T11" fmla="*/ 0 h 10"/>
                  <a:gd name="T12" fmla="*/ 6 w 15"/>
                  <a:gd name="T13" fmla="*/ 0 h 10"/>
                  <a:gd name="T14" fmla="*/ 4 w 15"/>
                  <a:gd name="T15" fmla="*/ 2 h 10"/>
                  <a:gd name="T16" fmla="*/ 0 w 15"/>
                  <a:gd name="T17" fmla="*/ 6 h 10"/>
                  <a:gd name="T18" fmla="*/ 2 w 15"/>
                  <a:gd name="T19" fmla="*/ 8 h 10"/>
                  <a:gd name="T20" fmla="*/ 6 w 15"/>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0">
                    <a:moveTo>
                      <a:pt x="6" y="10"/>
                    </a:moveTo>
                    <a:lnTo>
                      <a:pt x="9" y="8"/>
                    </a:lnTo>
                    <a:lnTo>
                      <a:pt x="13" y="6"/>
                    </a:lnTo>
                    <a:lnTo>
                      <a:pt x="13" y="4"/>
                    </a:lnTo>
                    <a:lnTo>
                      <a:pt x="15" y="0"/>
                    </a:lnTo>
                    <a:lnTo>
                      <a:pt x="11" y="0"/>
                    </a:lnTo>
                    <a:lnTo>
                      <a:pt x="6" y="0"/>
                    </a:lnTo>
                    <a:lnTo>
                      <a:pt x="4" y="2"/>
                    </a:lnTo>
                    <a:lnTo>
                      <a:pt x="0" y="6"/>
                    </a:lnTo>
                    <a:lnTo>
                      <a:pt x="2" y="8"/>
                    </a:ln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8" name="Freeform 6166">
                <a:extLst>
                  <a:ext uri="{FF2B5EF4-FFF2-40B4-BE49-F238E27FC236}">
                    <a16:creationId xmlns:a16="http://schemas.microsoft.com/office/drawing/2014/main" id="{7F39EFA2-0C58-4595-A828-36774BD40B42}"/>
                  </a:ext>
                </a:extLst>
              </p:cNvPr>
              <p:cNvSpPr>
                <a:spLocks/>
              </p:cNvSpPr>
              <p:nvPr/>
            </p:nvSpPr>
            <p:spPr bwMode="gray">
              <a:xfrm>
                <a:off x="4335" y="1193"/>
                <a:ext cx="54" cy="60"/>
              </a:xfrm>
              <a:custGeom>
                <a:avLst/>
                <a:gdLst>
                  <a:gd name="T0" fmla="*/ 1 w 54"/>
                  <a:gd name="T1" fmla="*/ 38 h 60"/>
                  <a:gd name="T2" fmla="*/ 3 w 54"/>
                  <a:gd name="T3" fmla="*/ 40 h 60"/>
                  <a:gd name="T4" fmla="*/ 5 w 54"/>
                  <a:gd name="T5" fmla="*/ 42 h 60"/>
                  <a:gd name="T6" fmla="*/ 3 w 54"/>
                  <a:gd name="T7" fmla="*/ 49 h 60"/>
                  <a:gd name="T8" fmla="*/ 1 w 54"/>
                  <a:gd name="T9" fmla="*/ 51 h 60"/>
                  <a:gd name="T10" fmla="*/ 1 w 54"/>
                  <a:gd name="T11" fmla="*/ 55 h 60"/>
                  <a:gd name="T12" fmla="*/ 3 w 54"/>
                  <a:gd name="T13" fmla="*/ 56 h 60"/>
                  <a:gd name="T14" fmla="*/ 5 w 54"/>
                  <a:gd name="T15" fmla="*/ 56 h 60"/>
                  <a:gd name="T16" fmla="*/ 7 w 54"/>
                  <a:gd name="T17" fmla="*/ 53 h 60"/>
                  <a:gd name="T18" fmla="*/ 9 w 54"/>
                  <a:gd name="T19" fmla="*/ 53 h 60"/>
                  <a:gd name="T20" fmla="*/ 11 w 54"/>
                  <a:gd name="T21" fmla="*/ 53 h 60"/>
                  <a:gd name="T22" fmla="*/ 11 w 54"/>
                  <a:gd name="T23" fmla="*/ 56 h 60"/>
                  <a:gd name="T24" fmla="*/ 16 w 54"/>
                  <a:gd name="T25" fmla="*/ 58 h 60"/>
                  <a:gd name="T26" fmla="*/ 18 w 54"/>
                  <a:gd name="T27" fmla="*/ 58 h 60"/>
                  <a:gd name="T28" fmla="*/ 20 w 54"/>
                  <a:gd name="T29" fmla="*/ 58 h 60"/>
                  <a:gd name="T30" fmla="*/ 22 w 54"/>
                  <a:gd name="T31" fmla="*/ 58 h 60"/>
                  <a:gd name="T32" fmla="*/ 24 w 54"/>
                  <a:gd name="T33" fmla="*/ 60 h 60"/>
                  <a:gd name="T34" fmla="*/ 29 w 54"/>
                  <a:gd name="T35" fmla="*/ 60 h 60"/>
                  <a:gd name="T36" fmla="*/ 31 w 54"/>
                  <a:gd name="T37" fmla="*/ 60 h 60"/>
                  <a:gd name="T38" fmla="*/ 37 w 54"/>
                  <a:gd name="T39" fmla="*/ 58 h 60"/>
                  <a:gd name="T40" fmla="*/ 39 w 54"/>
                  <a:gd name="T41" fmla="*/ 55 h 60"/>
                  <a:gd name="T42" fmla="*/ 41 w 54"/>
                  <a:gd name="T43" fmla="*/ 51 h 60"/>
                  <a:gd name="T44" fmla="*/ 42 w 54"/>
                  <a:gd name="T45" fmla="*/ 49 h 60"/>
                  <a:gd name="T46" fmla="*/ 48 w 54"/>
                  <a:gd name="T47" fmla="*/ 45 h 60"/>
                  <a:gd name="T48" fmla="*/ 52 w 54"/>
                  <a:gd name="T49" fmla="*/ 43 h 60"/>
                  <a:gd name="T50" fmla="*/ 54 w 54"/>
                  <a:gd name="T51" fmla="*/ 40 h 60"/>
                  <a:gd name="T52" fmla="*/ 54 w 54"/>
                  <a:gd name="T53" fmla="*/ 36 h 60"/>
                  <a:gd name="T54" fmla="*/ 48 w 54"/>
                  <a:gd name="T55" fmla="*/ 34 h 60"/>
                  <a:gd name="T56" fmla="*/ 44 w 54"/>
                  <a:gd name="T57" fmla="*/ 30 h 60"/>
                  <a:gd name="T58" fmla="*/ 42 w 54"/>
                  <a:gd name="T59" fmla="*/ 27 h 60"/>
                  <a:gd name="T60" fmla="*/ 42 w 54"/>
                  <a:gd name="T61" fmla="*/ 23 h 60"/>
                  <a:gd name="T62" fmla="*/ 44 w 54"/>
                  <a:gd name="T63" fmla="*/ 21 h 60"/>
                  <a:gd name="T64" fmla="*/ 44 w 54"/>
                  <a:gd name="T65" fmla="*/ 17 h 60"/>
                  <a:gd name="T66" fmla="*/ 42 w 54"/>
                  <a:gd name="T67" fmla="*/ 15 h 60"/>
                  <a:gd name="T68" fmla="*/ 35 w 54"/>
                  <a:gd name="T69" fmla="*/ 15 h 60"/>
                  <a:gd name="T70" fmla="*/ 29 w 54"/>
                  <a:gd name="T71" fmla="*/ 15 h 60"/>
                  <a:gd name="T72" fmla="*/ 26 w 54"/>
                  <a:gd name="T73" fmla="*/ 12 h 60"/>
                  <a:gd name="T74" fmla="*/ 20 w 54"/>
                  <a:gd name="T75" fmla="*/ 6 h 60"/>
                  <a:gd name="T76" fmla="*/ 16 w 54"/>
                  <a:gd name="T77" fmla="*/ 2 h 60"/>
                  <a:gd name="T78" fmla="*/ 13 w 54"/>
                  <a:gd name="T79" fmla="*/ 0 h 60"/>
                  <a:gd name="T80" fmla="*/ 9 w 54"/>
                  <a:gd name="T81" fmla="*/ 0 h 60"/>
                  <a:gd name="T82" fmla="*/ 7 w 54"/>
                  <a:gd name="T83" fmla="*/ 2 h 60"/>
                  <a:gd name="T84" fmla="*/ 7 w 54"/>
                  <a:gd name="T85" fmla="*/ 4 h 60"/>
                  <a:gd name="T86" fmla="*/ 7 w 54"/>
                  <a:gd name="T87" fmla="*/ 6 h 60"/>
                  <a:gd name="T88" fmla="*/ 7 w 54"/>
                  <a:gd name="T89" fmla="*/ 10 h 60"/>
                  <a:gd name="T90" fmla="*/ 5 w 54"/>
                  <a:gd name="T91" fmla="*/ 14 h 60"/>
                  <a:gd name="T92" fmla="*/ 3 w 54"/>
                  <a:gd name="T93" fmla="*/ 17 h 60"/>
                  <a:gd name="T94" fmla="*/ 0 w 54"/>
                  <a:gd name="T95" fmla="*/ 21 h 60"/>
                  <a:gd name="T96" fmla="*/ 0 w 54"/>
                  <a:gd name="T97" fmla="*/ 25 h 60"/>
                  <a:gd name="T98" fmla="*/ 0 w 54"/>
                  <a:gd name="T99" fmla="*/ 34 h 60"/>
                  <a:gd name="T100" fmla="*/ 1 w 54"/>
                  <a:gd name="T101"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60">
                    <a:moveTo>
                      <a:pt x="1" y="38"/>
                    </a:moveTo>
                    <a:lnTo>
                      <a:pt x="3" y="40"/>
                    </a:lnTo>
                    <a:lnTo>
                      <a:pt x="5" y="42"/>
                    </a:lnTo>
                    <a:lnTo>
                      <a:pt x="3" y="49"/>
                    </a:lnTo>
                    <a:lnTo>
                      <a:pt x="1" y="51"/>
                    </a:lnTo>
                    <a:lnTo>
                      <a:pt x="1" y="55"/>
                    </a:lnTo>
                    <a:lnTo>
                      <a:pt x="3" y="56"/>
                    </a:lnTo>
                    <a:lnTo>
                      <a:pt x="5" y="56"/>
                    </a:lnTo>
                    <a:lnTo>
                      <a:pt x="7" y="53"/>
                    </a:lnTo>
                    <a:lnTo>
                      <a:pt x="9" y="53"/>
                    </a:lnTo>
                    <a:lnTo>
                      <a:pt x="11" y="53"/>
                    </a:lnTo>
                    <a:lnTo>
                      <a:pt x="11" y="56"/>
                    </a:lnTo>
                    <a:lnTo>
                      <a:pt x="16" y="58"/>
                    </a:lnTo>
                    <a:lnTo>
                      <a:pt x="18" y="58"/>
                    </a:lnTo>
                    <a:lnTo>
                      <a:pt x="20" y="58"/>
                    </a:lnTo>
                    <a:lnTo>
                      <a:pt x="22" y="58"/>
                    </a:lnTo>
                    <a:lnTo>
                      <a:pt x="24" y="60"/>
                    </a:lnTo>
                    <a:lnTo>
                      <a:pt x="29" y="60"/>
                    </a:lnTo>
                    <a:lnTo>
                      <a:pt x="31" y="60"/>
                    </a:lnTo>
                    <a:lnTo>
                      <a:pt x="37" y="58"/>
                    </a:lnTo>
                    <a:lnTo>
                      <a:pt x="39" y="55"/>
                    </a:lnTo>
                    <a:lnTo>
                      <a:pt x="41" y="51"/>
                    </a:lnTo>
                    <a:lnTo>
                      <a:pt x="42" y="49"/>
                    </a:lnTo>
                    <a:lnTo>
                      <a:pt x="48" y="45"/>
                    </a:lnTo>
                    <a:lnTo>
                      <a:pt x="52" y="43"/>
                    </a:lnTo>
                    <a:lnTo>
                      <a:pt x="54" y="40"/>
                    </a:lnTo>
                    <a:lnTo>
                      <a:pt x="54" y="36"/>
                    </a:lnTo>
                    <a:lnTo>
                      <a:pt x="48" y="34"/>
                    </a:lnTo>
                    <a:lnTo>
                      <a:pt x="44" y="30"/>
                    </a:lnTo>
                    <a:lnTo>
                      <a:pt x="42" y="27"/>
                    </a:lnTo>
                    <a:lnTo>
                      <a:pt x="42" y="23"/>
                    </a:lnTo>
                    <a:lnTo>
                      <a:pt x="44" y="21"/>
                    </a:lnTo>
                    <a:lnTo>
                      <a:pt x="44" y="17"/>
                    </a:lnTo>
                    <a:lnTo>
                      <a:pt x="42" y="15"/>
                    </a:lnTo>
                    <a:lnTo>
                      <a:pt x="35" y="15"/>
                    </a:lnTo>
                    <a:lnTo>
                      <a:pt x="29" y="15"/>
                    </a:lnTo>
                    <a:lnTo>
                      <a:pt x="26" y="12"/>
                    </a:lnTo>
                    <a:lnTo>
                      <a:pt x="20" y="6"/>
                    </a:lnTo>
                    <a:lnTo>
                      <a:pt x="16" y="2"/>
                    </a:lnTo>
                    <a:lnTo>
                      <a:pt x="13" y="0"/>
                    </a:lnTo>
                    <a:lnTo>
                      <a:pt x="9" y="0"/>
                    </a:lnTo>
                    <a:lnTo>
                      <a:pt x="7" y="2"/>
                    </a:lnTo>
                    <a:lnTo>
                      <a:pt x="7" y="4"/>
                    </a:lnTo>
                    <a:lnTo>
                      <a:pt x="7" y="6"/>
                    </a:lnTo>
                    <a:lnTo>
                      <a:pt x="7" y="10"/>
                    </a:lnTo>
                    <a:lnTo>
                      <a:pt x="5" y="14"/>
                    </a:lnTo>
                    <a:lnTo>
                      <a:pt x="3" y="17"/>
                    </a:lnTo>
                    <a:lnTo>
                      <a:pt x="0" y="21"/>
                    </a:lnTo>
                    <a:lnTo>
                      <a:pt x="0" y="25"/>
                    </a:lnTo>
                    <a:lnTo>
                      <a:pt x="0" y="34"/>
                    </a:lnTo>
                    <a:lnTo>
                      <a:pt x="1"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9" name="Freeform 6167">
                <a:extLst>
                  <a:ext uri="{FF2B5EF4-FFF2-40B4-BE49-F238E27FC236}">
                    <a16:creationId xmlns:a16="http://schemas.microsoft.com/office/drawing/2014/main" id="{A1631C4D-CB92-4DD8-A383-D27A5BF4864B}"/>
                  </a:ext>
                </a:extLst>
              </p:cNvPr>
              <p:cNvSpPr>
                <a:spLocks/>
              </p:cNvSpPr>
              <p:nvPr/>
            </p:nvSpPr>
            <p:spPr bwMode="gray">
              <a:xfrm>
                <a:off x="4076" y="1255"/>
                <a:ext cx="24" cy="34"/>
              </a:xfrm>
              <a:custGeom>
                <a:avLst/>
                <a:gdLst>
                  <a:gd name="T0" fmla="*/ 2 w 24"/>
                  <a:gd name="T1" fmla="*/ 21 h 34"/>
                  <a:gd name="T2" fmla="*/ 2 w 24"/>
                  <a:gd name="T3" fmla="*/ 22 h 34"/>
                  <a:gd name="T4" fmla="*/ 2 w 24"/>
                  <a:gd name="T5" fmla="*/ 24 h 34"/>
                  <a:gd name="T6" fmla="*/ 4 w 24"/>
                  <a:gd name="T7" fmla="*/ 28 h 34"/>
                  <a:gd name="T8" fmla="*/ 7 w 24"/>
                  <a:gd name="T9" fmla="*/ 28 h 34"/>
                  <a:gd name="T10" fmla="*/ 7 w 24"/>
                  <a:gd name="T11" fmla="*/ 28 h 34"/>
                  <a:gd name="T12" fmla="*/ 9 w 24"/>
                  <a:gd name="T13" fmla="*/ 32 h 34"/>
                  <a:gd name="T14" fmla="*/ 13 w 24"/>
                  <a:gd name="T15" fmla="*/ 34 h 34"/>
                  <a:gd name="T16" fmla="*/ 15 w 24"/>
                  <a:gd name="T17" fmla="*/ 30 h 34"/>
                  <a:gd name="T18" fmla="*/ 15 w 24"/>
                  <a:gd name="T19" fmla="*/ 26 h 34"/>
                  <a:gd name="T20" fmla="*/ 15 w 24"/>
                  <a:gd name="T21" fmla="*/ 24 h 34"/>
                  <a:gd name="T22" fmla="*/ 15 w 24"/>
                  <a:gd name="T23" fmla="*/ 22 h 34"/>
                  <a:gd name="T24" fmla="*/ 18 w 24"/>
                  <a:gd name="T25" fmla="*/ 21 h 34"/>
                  <a:gd name="T26" fmla="*/ 24 w 24"/>
                  <a:gd name="T27" fmla="*/ 19 h 34"/>
                  <a:gd name="T28" fmla="*/ 24 w 24"/>
                  <a:gd name="T29" fmla="*/ 15 h 34"/>
                  <a:gd name="T30" fmla="*/ 22 w 24"/>
                  <a:gd name="T31" fmla="*/ 15 h 34"/>
                  <a:gd name="T32" fmla="*/ 18 w 24"/>
                  <a:gd name="T33" fmla="*/ 11 h 34"/>
                  <a:gd name="T34" fmla="*/ 17 w 24"/>
                  <a:gd name="T35" fmla="*/ 11 h 34"/>
                  <a:gd name="T36" fmla="*/ 17 w 24"/>
                  <a:gd name="T37" fmla="*/ 9 h 34"/>
                  <a:gd name="T38" fmla="*/ 17 w 24"/>
                  <a:gd name="T39" fmla="*/ 6 h 34"/>
                  <a:gd name="T40" fmla="*/ 15 w 24"/>
                  <a:gd name="T41" fmla="*/ 2 h 34"/>
                  <a:gd name="T42" fmla="*/ 13 w 24"/>
                  <a:gd name="T43" fmla="*/ 2 h 34"/>
                  <a:gd name="T44" fmla="*/ 9 w 24"/>
                  <a:gd name="T45" fmla="*/ 0 h 34"/>
                  <a:gd name="T46" fmla="*/ 7 w 24"/>
                  <a:gd name="T47" fmla="*/ 0 h 34"/>
                  <a:gd name="T48" fmla="*/ 5 w 24"/>
                  <a:gd name="T49" fmla="*/ 4 h 34"/>
                  <a:gd name="T50" fmla="*/ 5 w 24"/>
                  <a:gd name="T51" fmla="*/ 6 h 34"/>
                  <a:gd name="T52" fmla="*/ 4 w 24"/>
                  <a:gd name="T53" fmla="*/ 7 h 34"/>
                  <a:gd name="T54" fmla="*/ 2 w 24"/>
                  <a:gd name="T55" fmla="*/ 9 h 34"/>
                  <a:gd name="T56" fmla="*/ 0 w 24"/>
                  <a:gd name="T57" fmla="*/ 13 h 34"/>
                  <a:gd name="T58" fmla="*/ 2 w 24"/>
                  <a:gd name="T59" fmla="*/ 17 h 34"/>
                  <a:gd name="T60" fmla="*/ 2 w 24"/>
                  <a:gd name="T61"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 h="34">
                    <a:moveTo>
                      <a:pt x="2" y="21"/>
                    </a:moveTo>
                    <a:lnTo>
                      <a:pt x="2" y="22"/>
                    </a:lnTo>
                    <a:lnTo>
                      <a:pt x="2" y="24"/>
                    </a:lnTo>
                    <a:lnTo>
                      <a:pt x="4" y="28"/>
                    </a:lnTo>
                    <a:lnTo>
                      <a:pt x="7" y="28"/>
                    </a:lnTo>
                    <a:lnTo>
                      <a:pt x="7" y="28"/>
                    </a:lnTo>
                    <a:lnTo>
                      <a:pt x="9" y="32"/>
                    </a:lnTo>
                    <a:lnTo>
                      <a:pt x="13" y="34"/>
                    </a:lnTo>
                    <a:lnTo>
                      <a:pt x="15" y="30"/>
                    </a:lnTo>
                    <a:lnTo>
                      <a:pt x="15" y="26"/>
                    </a:lnTo>
                    <a:lnTo>
                      <a:pt x="15" y="24"/>
                    </a:lnTo>
                    <a:lnTo>
                      <a:pt x="15" y="22"/>
                    </a:lnTo>
                    <a:lnTo>
                      <a:pt x="18" y="21"/>
                    </a:lnTo>
                    <a:lnTo>
                      <a:pt x="24" y="19"/>
                    </a:lnTo>
                    <a:lnTo>
                      <a:pt x="24" y="15"/>
                    </a:lnTo>
                    <a:lnTo>
                      <a:pt x="22" y="15"/>
                    </a:lnTo>
                    <a:lnTo>
                      <a:pt x="18" y="11"/>
                    </a:lnTo>
                    <a:lnTo>
                      <a:pt x="17" y="11"/>
                    </a:lnTo>
                    <a:lnTo>
                      <a:pt x="17" y="9"/>
                    </a:lnTo>
                    <a:lnTo>
                      <a:pt x="17" y="6"/>
                    </a:lnTo>
                    <a:lnTo>
                      <a:pt x="15" y="2"/>
                    </a:lnTo>
                    <a:lnTo>
                      <a:pt x="13" y="2"/>
                    </a:lnTo>
                    <a:lnTo>
                      <a:pt x="9" y="0"/>
                    </a:lnTo>
                    <a:lnTo>
                      <a:pt x="7" y="0"/>
                    </a:lnTo>
                    <a:lnTo>
                      <a:pt x="5" y="4"/>
                    </a:lnTo>
                    <a:lnTo>
                      <a:pt x="5" y="6"/>
                    </a:lnTo>
                    <a:lnTo>
                      <a:pt x="4" y="7"/>
                    </a:lnTo>
                    <a:lnTo>
                      <a:pt x="2" y="9"/>
                    </a:lnTo>
                    <a:lnTo>
                      <a:pt x="0" y="13"/>
                    </a:lnTo>
                    <a:lnTo>
                      <a:pt x="2" y="17"/>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0" name="Freeform 6168">
                <a:extLst>
                  <a:ext uri="{FF2B5EF4-FFF2-40B4-BE49-F238E27FC236}">
                    <a16:creationId xmlns:a16="http://schemas.microsoft.com/office/drawing/2014/main" id="{C680773D-4BDA-4F12-92FD-E04486147EA4}"/>
                  </a:ext>
                </a:extLst>
              </p:cNvPr>
              <p:cNvSpPr>
                <a:spLocks/>
              </p:cNvSpPr>
              <p:nvPr/>
            </p:nvSpPr>
            <p:spPr bwMode="gray">
              <a:xfrm>
                <a:off x="4163" y="1693"/>
                <a:ext cx="6" cy="6"/>
              </a:xfrm>
              <a:custGeom>
                <a:avLst/>
                <a:gdLst>
                  <a:gd name="T0" fmla="*/ 6 w 6"/>
                  <a:gd name="T1" fmla="*/ 6 h 6"/>
                  <a:gd name="T2" fmla="*/ 6 w 6"/>
                  <a:gd name="T3" fmla="*/ 2 h 6"/>
                  <a:gd name="T4" fmla="*/ 2 w 6"/>
                  <a:gd name="T5" fmla="*/ 0 h 6"/>
                  <a:gd name="T6" fmla="*/ 0 w 6"/>
                  <a:gd name="T7" fmla="*/ 2 h 6"/>
                  <a:gd name="T8" fmla="*/ 2 w 6"/>
                  <a:gd name="T9" fmla="*/ 6 h 6"/>
                  <a:gd name="T10" fmla="*/ 6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6" y="6"/>
                    </a:moveTo>
                    <a:lnTo>
                      <a:pt x="6" y="2"/>
                    </a:lnTo>
                    <a:lnTo>
                      <a:pt x="2" y="0"/>
                    </a:lnTo>
                    <a:lnTo>
                      <a:pt x="0" y="2"/>
                    </a:lnTo>
                    <a:lnTo>
                      <a:pt x="2" y="6"/>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1" name="Freeform 6169">
                <a:extLst>
                  <a:ext uri="{FF2B5EF4-FFF2-40B4-BE49-F238E27FC236}">
                    <a16:creationId xmlns:a16="http://schemas.microsoft.com/office/drawing/2014/main" id="{F8BD39D8-2B79-41B7-9197-79005608EBBE}"/>
                  </a:ext>
                </a:extLst>
              </p:cNvPr>
              <p:cNvSpPr>
                <a:spLocks/>
              </p:cNvSpPr>
              <p:nvPr/>
            </p:nvSpPr>
            <p:spPr bwMode="gray">
              <a:xfrm>
                <a:off x="4061" y="1244"/>
                <a:ext cx="13" cy="7"/>
              </a:xfrm>
              <a:custGeom>
                <a:avLst/>
                <a:gdLst>
                  <a:gd name="T0" fmla="*/ 6 w 13"/>
                  <a:gd name="T1" fmla="*/ 7 h 7"/>
                  <a:gd name="T2" fmla="*/ 7 w 13"/>
                  <a:gd name="T3" fmla="*/ 7 h 7"/>
                  <a:gd name="T4" fmla="*/ 11 w 13"/>
                  <a:gd name="T5" fmla="*/ 7 h 7"/>
                  <a:gd name="T6" fmla="*/ 13 w 13"/>
                  <a:gd name="T7" fmla="*/ 5 h 7"/>
                  <a:gd name="T8" fmla="*/ 13 w 13"/>
                  <a:gd name="T9" fmla="*/ 2 h 7"/>
                  <a:gd name="T10" fmla="*/ 11 w 13"/>
                  <a:gd name="T11" fmla="*/ 2 h 7"/>
                  <a:gd name="T12" fmla="*/ 9 w 13"/>
                  <a:gd name="T13" fmla="*/ 0 h 7"/>
                  <a:gd name="T14" fmla="*/ 7 w 13"/>
                  <a:gd name="T15" fmla="*/ 0 h 7"/>
                  <a:gd name="T16" fmla="*/ 4 w 13"/>
                  <a:gd name="T17" fmla="*/ 2 h 7"/>
                  <a:gd name="T18" fmla="*/ 4 w 13"/>
                  <a:gd name="T19" fmla="*/ 2 h 7"/>
                  <a:gd name="T20" fmla="*/ 0 w 13"/>
                  <a:gd name="T21" fmla="*/ 4 h 7"/>
                  <a:gd name="T22" fmla="*/ 2 w 13"/>
                  <a:gd name="T23" fmla="*/ 5 h 7"/>
                  <a:gd name="T24" fmla="*/ 6 w 13"/>
                  <a:gd name="T2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7">
                    <a:moveTo>
                      <a:pt x="6" y="7"/>
                    </a:moveTo>
                    <a:lnTo>
                      <a:pt x="7" y="7"/>
                    </a:lnTo>
                    <a:lnTo>
                      <a:pt x="11" y="7"/>
                    </a:lnTo>
                    <a:lnTo>
                      <a:pt x="13" y="5"/>
                    </a:lnTo>
                    <a:lnTo>
                      <a:pt x="13" y="2"/>
                    </a:lnTo>
                    <a:lnTo>
                      <a:pt x="11" y="2"/>
                    </a:lnTo>
                    <a:lnTo>
                      <a:pt x="9" y="0"/>
                    </a:lnTo>
                    <a:lnTo>
                      <a:pt x="7" y="0"/>
                    </a:lnTo>
                    <a:lnTo>
                      <a:pt x="4" y="2"/>
                    </a:lnTo>
                    <a:lnTo>
                      <a:pt x="4" y="2"/>
                    </a:lnTo>
                    <a:lnTo>
                      <a:pt x="0" y="4"/>
                    </a:lnTo>
                    <a:lnTo>
                      <a:pt x="2" y="5"/>
                    </a:lnTo>
                    <a:lnTo>
                      <a:pt x="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2" name="Freeform 6170">
                <a:extLst>
                  <a:ext uri="{FF2B5EF4-FFF2-40B4-BE49-F238E27FC236}">
                    <a16:creationId xmlns:a16="http://schemas.microsoft.com/office/drawing/2014/main" id="{DCF5FBE5-C0F7-402F-A11A-A22772823972}"/>
                  </a:ext>
                </a:extLst>
              </p:cNvPr>
              <p:cNvSpPr>
                <a:spLocks/>
              </p:cNvSpPr>
              <p:nvPr/>
            </p:nvSpPr>
            <p:spPr bwMode="gray">
              <a:xfrm>
                <a:off x="4061" y="1324"/>
                <a:ext cx="15" cy="13"/>
              </a:xfrm>
              <a:custGeom>
                <a:avLst/>
                <a:gdLst>
                  <a:gd name="T0" fmla="*/ 15 w 15"/>
                  <a:gd name="T1" fmla="*/ 7 h 13"/>
                  <a:gd name="T2" fmla="*/ 13 w 15"/>
                  <a:gd name="T3" fmla="*/ 2 h 13"/>
                  <a:gd name="T4" fmla="*/ 9 w 15"/>
                  <a:gd name="T5" fmla="*/ 0 h 13"/>
                  <a:gd name="T6" fmla="*/ 6 w 15"/>
                  <a:gd name="T7" fmla="*/ 2 h 13"/>
                  <a:gd name="T8" fmla="*/ 2 w 15"/>
                  <a:gd name="T9" fmla="*/ 4 h 13"/>
                  <a:gd name="T10" fmla="*/ 0 w 15"/>
                  <a:gd name="T11" fmla="*/ 7 h 13"/>
                  <a:gd name="T12" fmla="*/ 4 w 15"/>
                  <a:gd name="T13" fmla="*/ 9 h 13"/>
                  <a:gd name="T14" fmla="*/ 7 w 15"/>
                  <a:gd name="T15" fmla="*/ 11 h 13"/>
                  <a:gd name="T16" fmla="*/ 11 w 15"/>
                  <a:gd name="T17" fmla="*/ 13 h 13"/>
                  <a:gd name="T18" fmla="*/ 15 w 15"/>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
                    <a:moveTo>
                      <a:pt x="15" y="7"/>
                    </a:moveTo>
                    <a:lnTo>
                      <a:pt x="13" y="2"/>
                    </a:lnTo>
                    <a:lnTo>
                      <a:pt x="9" y="0"/>
                    </a:lnTo>
                    <a:lnTo>
                      <a:pt x="6" y="2"/>
                    </a:lnTo>
                    <a:lnTo>
                      <a:pt x="2" y="4"/>
                    </a:lnTo>
                    <a:lnTo>
                      <a:pt x="0" y="7"/>
                    </a:lnTo>
                    <a:lnTo>
                      <a:pt x="4" y="9"/>
                    </a:lnTo>
                    <a:lnTo>
                      <a:pt x="7" y="11"/>
                    </a:lnTo>
                    <a:lnTo>
                      <a:pt x="11" y="13"/>
                    </a:lnTo>
                    <a:lnTo>
                      <a:pt x="1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3" name="Freeform 6171">
                <a:extLst>
                  <a:ext uri="{FF2B5EF4-FFF2-40B4-BE49-F238E27FC236}">
                    <a16:creationId xmlns:a16="http://schemas.microsoft.com/office/drawing/2014/main" id="{FC4BFAD3-3B06-423E-AC24-3E798008D768}"/>
                  </a:ext>
                </a:extLst>
              </p:cNvPr>
              <p:cNvSpPr>
                <a:spLocks/>
              </p:cNvSpPr>
              <p:nvPr/>
            </p:nvSpPr>
            <p:spPr bwMode="gray">
              <a:xfrm>
                <a:off x="4076" y="1686"/>
                <a:ext cx="24" cy="24"/>
              </a:xfrm>
              <a:custGeom>
                <a:avLst/>
                <a:gdLst>
                  <a:gd name="T0" fmla="*/ 24 w 24"/>
                  <a:gd name="T1" fmla="*/ 13 h 24"/>
                  <a:gd name="T2" fmla="*/ 24 w 24"/>
                  <a:gd name="T3" fmla="*/ 9 h 24"/>
                  <a:gd name="T4" fmla="*/ 20 w 24"/>
                  <a:gd name="T5" fmla="*/ 5 h 24"/>
                  <a:gd name="T6" fmla="*/ 11 w 24"/>
                  <a:gd name="T7" fmla="*/ 0 h 24"/>
                  <a:gd name="T8" fmla="*/ 5 w 24"/>
                  <a:gd name="T9" fmla="*/ 0 h 24"/>
                  <a:gd name="T10" fmla="*/ 2 w 24"/>
                  <a:gd name="T11" fmla="*/ 2 h 24"/>
                  <a:gd name="T12" fmla="*/ 0 w 24"/>
                  <a:gd name="T13" fmla="*/ 7 h 24"/>
                  <a:gd name="T14" fmla="*/ 0 w 24"/>
                  <a:gd name="T15" fmla="*/ 15 h 24"/>
                  <a:gd name="T16" fmla="*/ 2 w 24"/>
                  <a:gd name="T17" fmla="*/ 18 h 24"/>
                  <a:gd name="T18" fmla="*/ 2 w 24"/>
                  <a:gd name="T19" fmla="*/ 24 h 24"/>
                  <a:gd name="T20" fmla="*/ 4 w 24"/>
                  <a:gd name="T21" fmla="*/ 22 h 24"/>
                  <a:gd name="T22" fmla="*/ 5 w 24"/>
                  <a:gd name="T23" fmla="*/ 22 h 24"/>
                  <a:gd name="T24" fmla="*/ 4 w 24"/>
                  <a:gd name="T25" fmla="*/ 24 h 24"/>
                  <a:gd name="T26" fmla="*/ 7 w 24"/>
                  <a:gd name="T27" fmla="*/ 24 h 24"/>
                  <a:gd name="T28" fmla="*/ 9 w 24"/>
                  <a:gd name="T29" fmla="*/ 22 h 24"/>
                  <a:gd name="T30" fmla="*/ 13 w 24"/>
                  <a:gd name="T31" fmla="*/ 22 h 24"/>
                  <a:gd name="T32" fmla="*/ 17 w 24"/>
                  <a:gd name="T33" fmla="*/ 18 h 24"/>
                  <a:gd name="T34" fmla="*/ 18 w 24"/>
                  <a:gd name="T35" fmla="*/ 16 h 24"/>
                  <a:gd name="T36" fmla="*/ 18 w 24"/>
                  <a:gd name="T37" fmla="*/ 22 h 24"/>
                  <a:gd name="T38" fmla="*/ 24 w 24"/>
                  <a:gd name="T3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24" y="13"/>
                    </a:moveTo>
                    <a:lnTo>
                      <a:pt x="24" y="9"/>
                    </a:lnTo>
                    <a:lnTo>
                      <a:pt x="20" y="5"/>
                    </a:lnTo>
                    <a:lnTo>
                      <a:pt x="11" y="0"/>
                    </a:lnTo>
                    <a:lnTo>
                      <a:pt x="5" y="0"/>
                    </a:lnTo>
                    <a:lnTo>
                      <a:pt x="2" y="2"/>
                    </a:lnTo>
                    <a:lnTo>
                      <a:pt x="0" y="7"/>
                    </a:lnTo>
                    <a:lnTo>
                      <a:pt x="0" y="15"/>
                    </a:lnTo>
                    <a:lnTo>
                      <a:pt x="2" y="18"/>
                    </a:lnTo>
                    <a:lnTo>
                      <a:pt x="2" y="24"/>
                    </a:lnTo>
                    <a:lnTo>
                      <a:pt x="4" y="22"/>
                    </a:lnTo>
                    <a:lnTo>
                      <a:pt x="5" y="22"/>
                    </a:lnTo>
                    <a:lnTo>
                      <a:pt x="4" y="24"/>
                    </a:lnTo>
                    <a:lnTo>
                      <a:pt x="7" y="24"/>
                    </a:lnTo>
                    <a:lnTo>
                      <a:pt x="9" y="22"/>
                    </a:lnTo>
                    <a:lnTo>
                      <a:pt x="13" y="22"/>
                    </a:lnTo>
                    <a:lnTo>
                      <a:pt x="17" y="18"/>
                    </a:lnTo>
                    <a:lnTo>
                      <a:pt x="18" y="16"/>
                    </a:lnTo>
                    <a:lnTo>
                      <a:pt x="18" y="22"/>
                    </a:lnTo>
                    <a:lnTo>
                      <a:pt x="2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4" name="Freeform 6172">
                <a:extLst>
                  <a:ext uri="{FF2B5EF4-FFF2-40B4-BE49-F238E27FC236}">
                    <a16:creationId xmlns:a16="http://schemas.microsoft.com/office/drawing/2014/main" id="{1AB98D57-B29D-4471-9DCE-D2D2BFA0A144}"/>
                  </a:ext>
                </a:extLst>
              </p:cNvPr>
              <p:cNvSpPr>
                <a:spLocks/>
              </p:cNvSpPr>
              <p:nvPr/>
            </p:nvSpPr>
            <p:spPr bwMode="gray">
              <a:xfrm>
                <a:off x="4061" y="1333"/>
                <a:ext cx="7" cy="6"/>
              </a:xfrm>
              <a:custGeom>
                <a:avLst/>
                <a:gdLst>
                  <a:gd name="T0" fmla="*/ 0 w 7"/>
                  <a:gd name="T1" fmla="*/ 0 h 6"/>
                  <a:gd name="T2" fmla="*/ 0 w 7"/>
                  <a:gd name="T3" fmla="*/ 4 h 6"/>
                  <a:gd name="T4" fmla="*/ 4 w 7"/>
                  <a:gd name="T5" fmla="*/ 6 h 6"/>
                  <a:gd name="T6" fmla="*/ 6 w 7"/>
                  <a:gd name="T7" fmla="*/ 6 h 6"/>
                  <a:gd name="T8" fmla="*/ 7 w 7"/>
                  <a:gd name="T9" fmla="*/ 4 h 6"/>
                  <a:gd name="T10" fmla="*/ 4 w 7"/>
                  <a:gd name="T11" fmla="*/ 0 h 6"/>
                  <a:gd name="T12" fmla="*/ 0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0" y="0"/>
                    </a:moveTo>
                    <a:lnTo>
                      <a:pt x="0" y="4"/>
                    </a:lnTo>
                    <a:lnTo>
                      <a:pt x="4" y="6"/>
                    </a:lnTo>
                    <a:lnTo>
                      <a:pt x="6" y="6"/>
                    </a:lnTo>
                    <a:lnTo>
                      <a:pt x="7" y="4"/>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5" name="Freeform 6173">
                <a:extLst>
                  <a:ext uri="{FF2B5EF4-FFF2-40B4-BE49-F238E27FC236}">
                    <a16:creationId xmlns:a16="http://schemas.microsoft.com/office/drawing/2014/main" id="{14CD16BE-5953-46C1-9B9C-873A732AC2C5}"/>
                  </a:ext>
                </a:extLst>
              </p:cNvPr>
              <p:cNvSpPr>
                <a:spLocks/>
              </p:cNvSpPr>
              <p:nvPr/>
            </p:nvSpPr>
            <p:spPr bwMode="gray">
              <a:xfrm>
                <a:off x="4150" y="1693"/>
                <a:ext cx="13" cy="6"/>
              </a:xfrm>
              <a:custGeom>
                <a:avLst/>
                <a:gdLst>
                  <a:gd name="T0" fmla="*/ 8 w 13"/>
                  <a:gd name="T1" fmla="*/ 0 h 6"/>
                  <a:gd name="T2" fmla="*/ 6 w 13"/>
                  <a:gd name="T3" fmla="*/ 2 h 6"/>
                  <a:gd name="T4" fmla="*/ 4 w 13"/>
                  <a:gd name="T5" fmla="*/ 0 h 6"/>
                  <a:gd name="T6" fmla="*/ 0 w 13"/>
                  <a:gd name="T7" fmla="*/ 2 h 6"/>
                  <a:gd name="T8" fmla="*/ 2 w 13"/>
                  <a:gd name="T9" fmla="*/ 4 h 6"/>
                  <a:gd name="T10" fmla="*/ 4 w 13"/>
                  <a:gd name="T11" fmla="*/ 4 h 6"/>
                  <a:gd name="T12" fmla="*/ 6 w 13"/>
                  <a:gd name="T13" fmla="*/ 4 h 6"/>
                  <a:gd name="T14" fmla="*/ 8 w 13"/>
                  <a:gd name="T15" fmla="*/ 4 h 6"/>
                  <a:gd name="T16" fmla="*/ 10 w 13"/>
                  <a:gd name="T17" fmla="*/ 6 h 6"/>
                  <a:gd name="T18" fmla="*/ 13 w 13"/>
                  <a:gd name="T19" fmla="*/ 6 h 6"/>
                  <a:gd name="T20" fmla="*/ 11 w 13"/>
                  <a:gd name="T21" fmla="*/ 2 h 6"/>
                  <a:gd name="T22" fmla="*/ 8 w 13"/>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6">
                    <a:moveTo>
                      <a:pt x="8" y="0"/>
                    </a:moveTo>
                    <a:lnTo>
                      <a:pt x="6" y="2"/>
                    </a:lnTo>
                    <a:lnTo>
                      <a:pt x="4" y="0"/>
                    </a:lnTo>
                    <a:lnTo>
                      <a:pt x="0" y="2"/>
                    </a:lnTo>
                    <a:lnTo>
                      <a:pt x="2" y="4"/>
                    </a:lnTo>
                    <a:lnTo>
                      <a:pt x="4" y="4"/>
                    </a:lnTo>
                    <a:lnTo>
                      <a:pt x="6" y="4"/>
                    </a:lnTo>
                    <a:lnTo>
                      <a:pt x="8" y="4"/>
                    </a:lnTo>
                    <a:lnTo>
                      <a:pt x="10" y="6"/>
                    </a:lnTo>
                    <a:lnTo>
                      <a:pt x="13" y="6"/>
                    </a:lnTo>
                    <a:lnTo>
                      <a:pt x="11" y="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6" name="Freeform 6174">
                <a:extLst>
                  <a:ext uri="{FF2B5EF4-FFF2-40B4-BE49-F238E27FC236}">
                    <a16:creationId xmlns:a16="http://schemas.microsoft.com/office/drawing/2014/main" id="{BE645E19-616E-4D24-BB02-D6C485ACE5A7}"/>
                  </a:ext>
                </a:extLst>
              </p:cNvPr>
              <p:cNvSpPr>
                <a:spLocks/>
              </p:cNvSpPr>
              <p:nvPr/>
            </p:nvSpPr>
            <p:spPr bwMode="gray">
              <a:xfrm>
                <a:off x="4361" y="1529"/>
                <a:ext cx="13" cy="19"/>
              </a:xfrm>
              <a:custGeom>
                <a:avLst/>
                <a:gdLst>
                  <a:gd name="T0" fmla="*/ 3 w 13"/>
                  <a:gd name="T1" fmla="*/ 17 h 19"/>
                  <a:gd name="T2" fmla="*/ 3 w 13"/>
                  <a:gd name="T3" fmla="*/ 19 h 19"/>
                  <a:gd name="T4" fmla="*/ 7 w 13"/>
                  <a:gd name="T5" fmla="*/ 19 h 19"/>
                  <a:gd name="T6" fmla="*/ 9 w 13"/>
                  <a:gd name="T7" fmla="*/ 19 h 19"/>
                  <a:gd name="T8" fmla="*/ 13 w 13"/>
                  <a:gd name="T9" fmla="*/ 19 h 19"/>
                  <a:gd name="T10" fmla="*/ 13 w 13"/>
                  <a:gd name="T11" fmla="*/ 15 h 19"/>
                  <a:gd name="T12" fmla="*/ 11 w 13"/>
                  <a:gd name="T13" fmla="*/ 11 h 19"/>
                  <a:gd name="T14" fmla="*/ 11 w 13"/>
                  <a:gd name="T15" fmla="*/ 8 h 19"/>
                  <a:gd name="T16" fmla="*/ 7 w 13"/>
                  <a:gd name="T17" fmla="*/ 6 h 19"/>
                  <a:gd name="T18" fmla="*/ 5 w 13"/>
                  <a:gd name="T19" fmla="*/ 0 h 19"/>
                  <a:gd name="T20" fmla="*/ 2 w 13"/>
                  <a:gd name="T21" fmla="*/ 6 h 19"/>
                  <a:gd name="T22" fmla="*/ 2 w 13"/>
                  <a:gd name="T23" fmla="*/ 9 h 19"/>
                  <a:gd name="T24" fmla="*/ 0 w 13"/>
                  <a:gd name="T25" fmla="*/ 13 h 19"/>
                  <a:gd name="T26" fmla="*/ 0 w 13"/>
                  <a:gd name="T27" fmla="*/ 17 h 19"/>
                  <a:gd name="T28" fmla="*/ 3 w 13"/>
                  <a:gd name="T29"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9">
                    <a:moveTo>
                      <a:pt x="3" y="17"/>
                    </a:moveTo>
                    <a:lnTo>
                      <a:pt x="3" y="19"/>
                    </a:lnTo>
                    <a:lnTo>
                      <a:pt x="7" y="19"/>
                    </a:lnTo>
                    <a:lnTo>
                      <a:pt x="9" y="19"/>
                    </a:lnTo>
                    <a:lnTo>
                      <a:pt x="13" y="19"/>
                    </a:lnTo>
                    <a:lnTo>
                      <a:pt x="13" y="15"/>
                    </a:lnTo>
                    <a:lnTo>
                      <a:pt x="11" y="11"/>
                    </a:lnTo>
                    <a:lnTo>
                      <a:pt x="11" y="8"/>
                    </a:lnTo>
                    <a:lnTo>
                      <a:pt x="7" y="6"/>
                    </a:lnTo>
                    <a:lnTo>
                      <a:pt x="5" y="0"/>
                    </a:lnTo>
                    <a:lnTo>
                      <a:pt x="2" y="6"/>
                    </a:lnTo>
                    <a:lnTo>
                      <a:pt x="2" y="9"/>
                    </a:lnTo>
                    <a:lnTo>
                      <a:pt x="0" y="13"/>
                    </a:lnTo>
                    <a:lnTo>
                      <a:pt x="0" y="17"/>
                    </a:ln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7" name="Freeform 6175">
                <a:extLst>
                  <a:ext uri="{FF2B5EF4-FFF2-40B4-BE49-F238E27FC236}">
                    <a16:creationId xmlns:a16="http://schemas.microsoft.com/office/drawing/2014/main" id="{D5D0584D-81C4-48E4-9491-43523FDDE829}"/>
                  </a:ext>
                </a:extLst>
              </p:cNvPr>
              <p:cNvSpPr>
                <a:spLocks/>
              </p:cNvSpPr>
              <p:nvPr/>
            </p:nvSpPr>
            <p:spPr bwMode="gray">
              <a:xfrm>
                <a:off x="4024" y="1309"/>
                <a:ext cx="39" cy="24"/>
              </a:xfrm>
              <a:custGeom>
                <a:avLst/>
                <a:gdLst>
                  <a:gd name="T0" fmla="*/ 22 w 39"/>
                  <a:gd name="T1" fmla="*/ 2 h 24"/>
                  <a:gd name="T2" fmla="*/ 20 w 39"/>
                  <a:gd name="T3" fmla="*/ 2 h 24"/>
                  <a:gd name="T4" fmla="*/ 18 w 39"/>
                  <a:gd name="T5" fmla="*/ 6 h 24"/>
                  <a:gd name="T6" fmla="*/ 22 w 39"/>
                  <a:gd name="T7" fmla="*/ 11 h 24"/>
                  <a:gd name="T8" fmla="*/ 22 w 39"/>
                  <a:gd name="T9" fmla="*/ 11 h 24"/>
                  <a:gd name="T10" fmla="*/ 20 w 39"/>
                  <a:gd name="T11" fmla="*/ 9 h 24"/>
                  <a:gd name="T12" fmla="*/ 18 w 39"/>
                  <a:gd name="T13" fmla="*/ 6 h 24"/>
                  <a:gd name="T14" fmla="*/ 16 w 39"/>
                  <a:gd name="T15" fmla="*/ 8 h 24"/>
                  <a:gd name="T16" fmla="*/ 13 w 39"/>
                  <a:gd name="T17" fmla="*/ 8 h 24"/>
                  <a:gd name="T18" fmla="*/ 11 w 39"/>
                  <a:gd name="T19" fmla="*/ 9 h 24"/>
                  <a:gd name="T20" fmla="*/ 13 w 39"/>
                  <a:gd name="T21" fmla="*/ 8 h 24"/>
                  <a:gd name="T22" fmla="*/ 11 w 39"/>
                  <a:gd name="T23" fmla="*/ 6 h 24"/>
                  <a:gd name="T24" fmla="*/ 7 w 39"/>
                  <a:gd name="T25" fmla="*/ 6 h 24"/>
                  <a:gd name="T26" fmla="*/ 7 w 39"/>
                  <a:gd name="T27" fmla="*/ 8 h 24"/>
                  <a:gd name="T28" fmla="*/ 5 w 39"/>
                  <a:gd name="T29" fmla="*/ 8 h 24"/>
                  <a:gd name="T30" fmla="*/ 5 w 39"/>
                  <a:gd name="T31" fmla="*/ 6 h 24"/>
                  <a:gd name="T32" fmla="*/ 2 w 39"/>
                  <a:gd name="T33" fmla="*/ 8 h 24"/>
                  <a:gd name="T34" fmla="*/ 0 w 39"/>
                  <a:gd name="T35" fmla="*/ 13 h 24"/>
                  <a:gd name="T36" fmla="*/ 3 w 39"/>
                  <a:gd name="T37" fmla="*/ 11 h 24"/>
                  <a:gd name="T38" fmla="*/ 5 w 39"/>
                  <a:gd name="T39" fmla="*/ 9 h 24"/>
                  <a:gd name="T40" fmla="*/ 5 w 39"/>
                  <a:gd name="T41" fmla="*/ 11 h 24"/>
                  <a:gd name="T42" fmla="*/ 7 w 39"/>
                  <a:gd name="T43" fmla="*/ 11 h 24"/>
                  <a:gd name="T44" fmla="*/ 9 w 39"/>
                  <a:gd name="T45" fmla="*/ 11 h 24"/>
                  <a:gd name="T46" fmla="*/ 7 w 39"/>
                  <a:gd name="T47" fmla="*/ 13 h 24"/>
                  <a:gd name="T48" fmla="*/ 11 w 39"/>
                  <a:gd name="T49" fmla="*/ 17 h 24"/>
                  <a:gd name="T50" fmla="*/ 11 w 39"/>
                  <a:gd name="T51" fmla="*/ 22 h 24"/>
                  <a:gd name="T52" fmla="*/ 13 w 39"/>
                  <a:gd name="T53" fmla="*/ 24 h 24"/>
                  <a:gd name="T54" fmla="*/ 16 w 39"/>
                  <a:gd name="T55" fmla="*/ 24 h 24"/>
                  <a:gd name="T56" fmla="*/ 20 w 39"/>
                  <a:gd name="T57" fmla="*/ 22 h 24"/>
                  <a:gd name="T58" fmla="*/ 24 w 39"/>
                  <a:gd name="T59" fmla="*/ 24 h 24"/>
                  <a:gd name="T60" fmla="*/ 24 w 39"/>
                  <a:gd name="T61" fmla="*/ 21 h 24"/>
                  <a:gd name="T62" fmla="*/ 22 w 39"/>
                  <a:gd name="T63" fmla="*/ 17 h 24"/>
                  <a:gd name="T64" fmla="*/ 22 w 39"/>
                  <a:gd name="T65" fmla="*/ 15 h 24"/>
                  <a:gd name="T66" fmla="*/ 24 w 39"/>
                  <a:gd name="T67" fmla="*/ 19 h 24"/>
                  <a:gd name="T68" fmla="*/ 28 w 39"/>
                  <a:gd name="T69" fmla="*/ 21 h 24"/>
                  <a:gd name="T70" fmla="*/ 31 w 39"/>
                  <a:gd name="T71" fmla="*/ 21 h 24"/>
                  <a:gd name="T72" fmla="*/ 31 w 39"/>
                  <a:gd name="T73" fmla="*/ 19 h 24"/>
                  <a:gd name="T74" fmla="*/ 29 w 39"/>
                  <a:gd name="T75" fmla="*/ 17 h 24"/>
                  <a:gd name="T76" fmla="*/ 31 w 39"/>
                  <a:gd name="T77" fmla="*/ 15 h 24"/>
                  <a:gd name="T78" fmla="*/ 33 w 39"/>
                  <a:gd name="T79" fmla="*/ 11 h 24"/>
                  <a:gd name="T80" fmla="*/ 33 w 39"/>
                  <a:gd name="T81" fmla="*/ 11 h 24"/>
                  <a:gd name="T82" fmla="*/ 35 w 39"/>
                  <a:gd name="T83" fmla="*/ 9 h 24"/>
                  <a:gd name="T84" fmla="*/ 39 w 39"/>
                  <a:gd name="T85" fmla="*/ 9 h 24"/>
                  <a:gd name="T86" fmla="*/ 39 w 39"/>
                  <a:gd name="T87" fmla="*/ 6 h 24"/>
                  <a:gd name="T88" fmla="*/ 35 w 39"/>
                  <a:gd name="T89" fmla="*/ 6 h 24"/>
                  <a:gd name="T90" fmla="*/ 33 w 39"/>
                  <a:gd name="T91" fmla="*/ 6 h 24"/>
                  <a:gd name="T92" fmla="*/ 29 w 39"/>
                  <a:gd name="T93" fmla="*/ 2 h 24"/>
                  <a:gd name="T94" fmla="*/ 26 w 39"/>
                  <a:gd name="T95" fmla="*/ 0 h 24"/>
                  <a:gd name="T96" fmla="*/ 24 w 39"/>
                  <a:gd name="T97" fmla="*/ 0 h 24"/>
                  <a:gd name="T98" fmla="*/ 22 w 39"/>
                  <a:gd name="T99"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 h="24">
                    <a:moveTo>
                      <a:pt x="22" y="2"/>
                    </a:moveTo>
                    <a:lnTo>
                      <a:pt x="20" y="2"/>
                    </a:lnTo>
                    <a:lnTo>
                      <a:pt x="18" y="6"/>
                    </a:lnTo>
                    <a:lnTo>
                      <a:pt x="22" y="11"/>
                    </a:lnTo>
                    <a:lnTo>
                      <a:pt x="22" y="11"/>
                    </a:lnTo>
                    <a:lnTo>
                      <a:pt x="20" y="9"/>
                    </a:lnTo>
                    <a:lnTo>
                      <a:pt x="18" y="6"/>
                    </a:lnTo>
                    <a:lnTo>
                      <a:pt x="16" y="8"/>
                    </a:lnTo>
                    <a:lnTo>
                      <a:pt x="13" y="8"/>
                    </a:lnTo>
                    <a:lnTo>
                      <a:pt x="11" y="9"/>
                    </a:lnTo>
                    <a:lnTo>
                      <a:pt x="13" y="8"/>
                    </a:lnTo>
                    <a:lnTo>
                      <a:pt x="11" y="6"/>
                    </a:lnTo>
                    <a:lnTo>
                      <a:pt x="7" y="6"/>
                    </a:lnTo>
                    <a:lnTo>
                      <a:pt x="7" y="8"/>
                    </a:lnTo>
                    <a:lnTo>
                      <a:pt x="5" y="8"/>
                    </a:lnTo>
                    <a:lnTo>
                      <a:pt x="5" y="6"/>
                    </a:lnTo>
                    <a:lnTo>
                      <a:pt x="2" y="8"/>
                    </a:lnTo>
                    <a:lnTo>
                      <a:pt x="0" y="13"/>
                    </a:lnTo>
                    <a:lnTo>
                      <a:pt x="3" y="11"/>
                    </a:lnTo>
                    <a:lnTo>
                      <a:pt x="5" y="9"/>
                    </a:lnTo>
                    <a:lnTo>
                      <a:pt x="5" y="11"/>
                    </a:lnTo>
                    <a:lnTo>
                      <a:pt x="7" y="11"/>
                    </a:lnTo>
                    <a:lnTo>
                      <a:pt x="9" y="11"/>
                    </a:lnTo>
                    <a:lnTo>
                      <a:pt x="7" y="13"/>
                    </a:lnTo>
                    <a:lnTo>
                      <a:pt x="11" y="17"/>
                    </a:lnTo>
                    <a:lnTo>
                      <a:pt x="11" y="22"/>
                    </a:lnTo>
                    <a:lnTo>
                      <a:pt x="13" y="24"/>
                    </a:lnTo>
                    <a:lnTo>
                      <a:pt x="16" y="24"/>
                    </a:lnTo>
                    <a:lnTo>
                      <a:pt x="20" y="22"/>
                    </a:lnTo>
                    <a:lnTo>
                      <a:pt x="24" y="24"/>
                    </a:lnTo>
                    <a:lnTo>
                      <a:pt x="24" y="21"/>
                    </a:lnTo>
                    <a:lnTo>
                      <a:pt x="22" y="17"/>
                    </a:lnTo>
                    <a:lnTo>
                      <a:pt x="22" y="15"/>
                    </a:lnTo>
                    <a:lnTo>
                      <a:pt x="24" y="19"/>
                    </a:lnTo>
                    <a:lnTo>
                      <a:pt x="28" y="21"/>
                    </a:lnTo>
                    <a:lnTo>
                      <a:pt x="31" y="21"/>
                    </a:lnTo>
                    <a:lnTo>
                      <a:pt x="31" y="19"/>
                    </a:lnTo>
                    <a:lnTo>
                      <a:pt x="29" y="17"/>
                    </a:lnTo>
                    <a:lnTo>
                      <a:pt x="31" y="15"/>
                    </a:lnTo>
                    <a:lnTo>
                      <a:pt x="33" y="11"/>
                    </a:lnTo>
                    <a:lnTo>
                      <a:pt x="33" y="11"/>
                    </a:lnTo>
                    <a:lnTo>
                      <a:pt x="35" y="9"/>
                    </a:lnTo>
                    <a:lnTo>
                      <a:pt x="39" y="9"/>
                    </a:lnTo>
                    <a:lnTo>
                      <a:pt x="39" y="6"/>
                    </a:lnTo>
                    <a:lnTo>
                      <a:pt x="35" y="6"/>
                    </a:lnTo>
                    <a:lnTo>
                      <a:pt x="33" y="6"/>
                    </a:lnTo>
                    <a:lnTo>
                      <a:pt x="29" y="2"/>
                    </a:lnTo>
                    <a:lnTo>
                      <a:pt x="26" y="0"/>
                    </a:lnTo>
                    <a:lnTo>
                      <a:pt x="24" y="0"/>
                    </a:lnTo>
                    <a:lnTo>
                      <a:pt x="2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8" name="Freeform 6176">
                <a:extLst>
                  <a:ext uri="{FF2B5EF4-FFF2-40B4-BE49-F238E27FC236}">
                    <a16:creationId xmlns:a16="http://schemas.microsoft.com/office/drawing/2014/main" id="{4CC6BFB9-ADC3-4A4F-899E-2C50A1413D77}"/>
                  </a:ext>
                </a:extLst>
              </p:cNvPr>
              <p:cNvSpPr>
                <a:spLocks/>
              </p:cNvSpPr>
              <p:nvPr/>
            </p:nvSpPr>
            <p:spPr bwMode="gray">
              <a:xfrm>
                <a:off x="5213" y="2413"/>
                <a:ext cx="10" cy="7"/>
              </a:xfrm>
              <a:custGeom>
                <a:avLst/>
                <a:gdLst>
                  <a:gd name="T0" fmla="*/ 6 w 10"/>
                  <a:gd name="T1" fmla="*/ 0 h 7"/>
                  <a:gd name="T2" fmla="*/ 4 w 10"/>
                  <a:gd name="T3" fmla="*/ 0 h 7"/>
                  <a:gd name="T4" fmla="*/ 0 w 10"/>
                  <a:gd name="T5" fmla="*/ 0 h 7"/>
                  <a:gd name="T6" fmla="*/ 2 w 10"/>
                  <a:gd name="T7" fmla="*/ 3 h 7"/>
                  <a:gd name="T8" fmla="*/ 6 w 10"/>
                  <a:gd name="T9" fmla="*/ 5 h 7"/>
                  <a:gd name="T10" fmla="*/ 8 w 10"/>
                  <a:gd name="T11" fmla="*/ 7 h 7"/>
                  <a:gd name="T12" fmla="*/ 10 w 10"/>
                  <a:gd name="T13" fmla="*/ 2 h 7"/>
                  <a:gd name="T14" fmla="*/ 6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6" y="0"/>
                    </a:moveTo>
                    <a:lnTo>
                      <a:pt x="4" y="0"/>
                    </a:lnTo>
                    <a:lnTo>
                      <a:pt x="0" y="0"/>
                    </a:lnTo>
                    <a:lnTo>
                      <a:pt x="2" y="3"/>
                    </a:lnTo>
                    <a:lnTo>
                      <a:pt x="6" y="5"/>
                    </a:lnTo>
                    <a:lnTo>
                      <a:pt x="8" y="7"/>
                    </a:lnTo>
                    <a:lnTo>
                      <a:pt x="10" y="2"/>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9" name="Freeform 6177">
                <a:extLst>
                  <a:ext uri="{FF2B5EF4-FFF2-40B4-BE49-F238E27FC236}">
                    <a16:creationId xmlns:a16="http://schemas.microsoft.com/office/drawing/2014/main" id="{ABCE86D3-BE97-430D-8C53-6035C9D94F47}"/>
                  </a:ext>
                </a:extLst>
              </p:cNvPr>
              <p:cNvSpPr>
                <a:spLocks/>
              </p:cNvSpPr>
              <p:nvPr/>
            </p:nvSpPr>
            <p:spPr bwMode="gray">
              <a:xfrm>
                <a:off x="5204" y="2493"/>
                <a:ext cx="28" cy="60"/>
              </a:xfrm>
              <a:custGeom>
                <a:avLst/>
                <a:gdLst>
                  <a:gd name="T0" fmla="*/ 6 w 28"/>
                  <a:gd name="T1" fmla="*/ 17 h 60"/>
                  <a:gd name="T2" fmla="*/ 4 w 28"/>
                  <a:gd name="T3" fmla="*/ 20 h 60"/>
                  <a:gd name="T4" fmla="*/ 2 w 28"/>
                  <a:gd name="T5" fmla="*/ 26 h 60"/>
                  <a:gd name="T6" fmla="*/ 0 w 28"/>
                  <a:gd name="T7" fmla="*/ 28 h 60"/>
                  <a:gd name="T8" fmla="*/ 2 w 28"/>
                  <a:gd name="T9" fmla="*/ 30 h 60"/>
                  <a:gd name="T10" fmla="*/ 2 w 28"/>
                  <a:gd name="T11" fmla="*/ 35 h 60"/>
                  <a:gd name="T12" fmla="*/ 2 w 28"/>
                  <a:gd name="T13" fmla="*/ 41 h 60"/>
                  <a:gd name="T14" fmla="*/ 4 w 28"/>
                  <a:gd name="T15" fmla="*/ 41 h 60"/>
                  <a:gd name="T16" fmla="*/ 4 w 28"/>
                  <a:gd name="T17" fmla="*/ 41 h 60"/>
                  <a:gd name="T18" fmla="*/ 4 w 28"/>
                  <a:gd name="T19" fmla="*/ 41 h 60"/>
                  <a:gd name="T20" fmla="*/ 2 w 28"/>
                  <a:gd name="T21" fmla="*/ 45 h 60"/>
                  <a:gd name="T22" fmla="*/ 4 w 28"/>
                  <a:gd name="T23" fmla="*/ 48 h 60"/>
                  <a:gd name="T24" fmla="*/ 6 w 28"/>
                  <a:gd name="T25" fmla="*/ 48 h 60"/>
                  <a:gd name="T26" fmla="*/ 6 w 28"/>
                  <a:gd name="T27" fmla="*/ 50 h 60"/>
                  <a:gd name="T28" fmla="*/ 11 w 28"/>
                  <a:gd name="T29" fmla="*/ 50 h 60"/>
                  <a:gd name="T30" fmla="*/ 11 w 28"/>
                  <a:gd name="T31" fmla="*/ 54 h 60"/>
                  <a:gd name="T32" fmla="*/ 11 w 28"/>
                  <a:gd name="T33" fmla="*/ 56 h 60"/>
                  <a:gd name="T34" fmla="*/ 11 w 28"/>
                  <a:gd name="T35" fmla="*/ 60 h 60"/>
                  <a:gd name="T36" fmla="*/ 15 w 28"/>
                  <a:gd name="T37" fmla="*/ 60 h 60"/>
                  <a:gd name="T38" fmla="*/ 19 w 28"/>
                  <a:gd name="T39" fmla="*/ 60 h 60"/>
                  <a:gd name="T40" fmla="*/ 17 w 28"/>
                  <a:gd name="T41" fmla="*/ 56 h 60"/>
                  <a:gd name="T42" fmla="*/ 19 w 28"/>
                  <a:gd name="T43" fmla="*/ 52 h 60"/>
                  <a:gd name="T44" fmla="*/ 17 w 28"/>
                  <a:gd name="T45" fmla="*/ 48 h 60"/>
                  <a:gd name="T46" fmla="*/ 19 w 28"/>
                  <a:gd name="T47" fmla="*/ 47 h 60"/>
                  <a:gd name="T48" fmla="*/ 22 w 28"/>
                  <a:gd name="T49" fmla="*/ 41 h 60"/>
                  <a:gd name="T50" fmla="*/ 22 w 28"/>
                  <a:gd name="T51" fmla="*/ 37 h 60"/>
                  <a:gd name="T52" fmla="*/ 24 w 28"/>
                  <a:gd name="T53" fmla="*/ 35 h 60"/>
                  <a:gd name="T54" fmla="*/ 22 w 28"/>
                  <a:gd name="T55" fmla="*/ 35 h 60"/>
                  <a:gd name="T56" fmla="*/ 22 w 28"/>
                  <a:gd name="T57" fmla="*/ 30 h 60"/>
                  <a:gd name="T58" fmla="*/ 24 w 28"/>
                  <a:gd name="T59" fmla="*/ 26 h 60"/>
                  <a:gd name="T60" fmla="*/ 22 w 28"/>
                  <a:gd name="T61" fmla="*/ 22 h 60"/>
                  <a:gd name="T62" fmla="*/ 24 w 28"/>
                  <a:gd name="T63" fmla="*/ 20 h 60"/>
                  <a:gd name="T64" fmla="*/ 24 w 28"/>
                  <a:gd name="T65" fmla="*/ 13 h 60"/>
                  <a:gd name="T66" fmla="*/ 26 w 28"/>
                  <a:gd name="T67" fmla="*/ 11 h 60"/>
                  <a:gd name="T68" fmla="*/ 28 w 28"/>
                  <a:gd name="T69" fmla="*/ 9 h 60"/>
                  <a:gd name="T70" fmla="*/ 26 w 28"/>
                  <a:gd name="T71" fmla="*/ 6 h 60"/>
                  <a:gd name="T72" fmla="*/ 24 w 28"/>
                  <a:gd name="T73" fmla="*/ 4 h 60"/>
                  <a:gd name="T74" fmla="*/ 22 w 28"/>
                  <a:gd name="T75" fmla="*/ 4 h 60"/>
                  <a:gd name="T76" fmla="*/ 22 w 28"/>
                  <a:gd name="T77" fmla="*/ 2 h 60"/>
                  <a:gd name="T78" fmla="*/ 17 w 28"/>
                  <a:gd name="T79" fmla="*/ 0 h 60"/>
                  <a:gd name="T80" fmla="*/ 15 w 28"/>
                  <a:gd name="T81" fmla="*/ 2 h 60"/>
                  <a:gd name="T82" fmla="*/ 15 w 28"/>
                  <a:gd name="T83" fmla="*/ 4 h 60"/>
                  <a:gd name="T84" fmla="*/ 13 w 28"/>
                  <a:gd name="T85" fmla="*/ 4 h 60"/>
                  <a:gd name="T86" fmla="*/ 9 w 28"/>
                  <a:gd name="T87" fmla="*/ 7 h 60"/>
                  <a:gd name="T88" fmla="*/ 6 w 28"/>
                  <a:gd name="T89" fmla="*/ 13 h 60"/>
                  <a:gd name="T90" fmla="*/ 7 w 28"/>
                  <a:gd name="T91" fmla="*/ 15 h 60"/>
                  <a:gd name="T92" fmla="*/ 7 w 28"/>
                  <a:gd name="T93" fmla="*/ 15 h 60"/>
                  <a:gd name="T94" fmla="*/ 6 w 28"/>
                  <a:gd name="T95" fmla="*/ 1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 h="60">
                    <a:moveTo>
                      <a:pt x="6" y="17"/>
                    </a:moveTo>
                    <a:lnTo>
                      <a:pt x="4" y="20"/>
                    </a:lnTo>
                    <a:lnTo>
                      <a:pt x="2" y="26"/>
                    </a:lnTo>
                    <a:lnTo>
                      <a:pt x="0" y="28"/>
                    </a:lnTo>
                    <a:lnTo>
                      <a:pt x="2" y="30"/>
                    </a:lnTo>
                    <a:lnTo>
                      <a:pt x="2" y="35"/>
                    </a:lnTo>
                    <a:lnTo>
                      <a:pt x="2" y="41"/>
                    </a:lnTo>
                    <a:lnTo>
                      <a:pt x="4" y="41"/>
                    </a:lnTo>
                    <a:lnTo>
                      <a:pt x="4" y="41"/>
                    </a:lnTo>
                    <a:lnTo>
                      <a:pt x="4" y="41"/>
                    </a:lnTo>
                    <a:lnTo>
                      <a:pt x="2" y="45"/>
                    </a:lnTo>
                    <a:lnTo>
                      <a:pt x="4" y="48"/>
                    </a:lnTo>
                    <a:lnTo>
                      <a:pt x="6" y="48"/>
                    </a:lnTo>
                    <a:lnTo>
                      <a:pt x="6" y="50"/>
                    </a:lnTo>
                    <a:lnTo>
                      <a:pt x="11" y="50"/>
                    </a:lnTo>
                    <a:lnTo>
                      <a:pt x="11" y="54"/>
                    </a:lnTo>
                    <a:lnTo>
                      <a:pt x="11" y="56"/>
                    </a:lnTo>
                    <a:lnTo>
                      <a:pt x="11" y="60"/>
                    </a:lnTo>
                    <a:lnTo>
                      <a:pt x="15" y="60"/>
                    </a:lnTo>
                    <a:lnTo>
                      <a:pt x="19" y="60"/>
                    </a:lnTo>
                    <a:lnTo>
                      <a:pt x="17" y="56"/>
                    </a:lnTo>
                    <a:lnTo>
                      <a:pt x="19" y="52"/>
                    </a:lnTo>
                    <a:lnTo>
                      <a:pt x="17" y="48"/>
                    </a:lnTo>
                    <a:lnTo>
                      <a:pt x="19" y="47"/>
                    </a:lnTo>
                    <a:lnTo>
                      <a:pt x="22" y="41"/>
                    </a:lnTo>
                    <a:lnTo>
                      <a:pt x="22" y="37"/>
                    </a:lnTo>
                    <a:lnTo>
                      <a:pt x="24" y="35"/>
                    </a:lnTo>
                    <a:lnTo>
                      <a:pt x="22" y="35"/>
                    </a:lnTo>
                    <a:lnTo>
                      <a:pt x="22" y="30"/>
                    </a:lnTo>
                    <a:lnTo>
                      <a:pt x="24" y="26"/>
                    </a:lnTo>
                    <a:lnTo>
                      <a:pt x="22" y="22"/>
                    </a:lnTo>
                    <a:lnTo>
                      <a:pt x="24" y="20"/>
                    </a:lnTo>
                    <a:lnTo>
                      <a:pt x="24" y="13"/>
                    </a:lnTo>
                    <a:lnTo>
                      <a:pt x="26" y="11"/>
                    </a:lnTo>
                    <a:lnTo>
                      <a:pt x="28" y="9"/>
                    </a:lnTo>
                    <a:lnTo>
                      <a:pt x="26" y="6"/>
                    </a:lnTo>
                    <a:lnTo>
                      <a:pt x="24" y="4"/>
                    </a:lnTo>
                    <a:lnTo>
                      <a:pt x="22" y="4"/>
                    </a:lnTo>
                    <a:lnTo>
                      <a:pt x="22" y="2"/>
                    </a:lnTo>
                    <a:lnTo>
                      <a:pt x="17" y="0"/>
                    </a:lnTo>
                    <a:lnTo>
                      <a:pt x="15" y="2"/>
                    </a:lnTo>
                    <a:lnTo>
                      <a:pt x="15" y="4"/>
                    </a:lnTo>
                    <a:lnTo>
                      <a:pt x="13" y="4"/>
                    </a:lnTo>
                    <a:lnTo>
                      <a:pt x="9" y="7"/>
                    </a:lnTo>
                    <a:lnTo>
                      <a:pt x="6" y="13"/>
                    </a:lnTo>
                    <a:lnTo>
                      <a:pt x="7" y="15"/>
                    </a:lnTo>
                    <a:lnTo>
                      <a:pt x="7" y="15"/>
                    </a:lnTo>
                    <a:lnTo>
                      <a:pt x="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0" name="Freeform 6178">
                <a:extLst>
                  <a:ext uri="{FF2B5EF4-FFF2-40B4-BE49-F238E27FC236}">
                    <a16:creationId xmlns:a16="http://schemas.microsoft.com/office/drawing/2014/main" id="{BDC9105D-CF41-4CE3-B4B7-C713D7FE29BC}"/>
                  </a:ext>
                </a:extLst>
              </p:cNvPr>
              <p:cNvSpPr>
                <a:spLocks/>
              </p:cNvSpPr>
              <p:nvPr/>
            </p:nvSpPr>
            <p:spPr bwMode="gray">
              <a:xfrm>
                <a:off x="5053" y="2577"/>
                <a:ext cx="37" cy="32"/>
              </a:xfrm>
              <a:custGeom>
                <a:avLst/>
                <a:gdLst>
                  <a:gd name="T0" fmla="*/ 8 w 37"/>
                  <a:gd name="T1" fmla="*/ 30 h 32"/>
                  <a:gd name="T2" fmla="*/ 10 w 37"/>
                  <a:gd name="T3" fmla="*/ 30 h 32"/>
                  <a:gd name="T4" fmla="*/ 11 w 37"/>
                  <a:gd name="T5" fmla="*/ 32 h 32"/>
                  <a:gd name="T6" fmla="*/ 15 w 37"/>
                  <a:gd name="T7" fmla="*/ 32 h 32"/>
                  <a:gd name="T8" fmla="*/ 17 w 37"/>
                  <a:gd name="T9" fmla="*/ 32 h 32"/>
                  <a:gd name="T10" fmla="*/ 19 w 37"/>
                  <a:gd name="T11" fmla="*/ 32 h 32"/>
                  <a:gd name="T12" fmla="*/ 21 w 37"/>
                  <a:gd name="T13" fmla="*/ 30 h 32"/>
                  <a:gd name="T14" fmla="*/ 21 w 37"/>
                  <a:gd name="T15" fmla="*/ 28 h 32"/>
                  <a:gd name="T16" fmla="*/ 24 w 37"/>
                  <a:gd name="T17" fmla="*/ 30 h 32"/>
                  <a:gd name="T18" fmla="*/ 26 w 37"/>
                  <a:gd name="T19" fmla="*/ 26 h 32"/>
                  <a:gd name="T20" fmla="*/ 26 w 37"/>
                  <a:gd name="T21" fmla="*/ 26 h 32"/>
                  <a:gd name="T22" fmla="*/ 28 w 37"/>
                  <a:gd name="T23" fmla="*/ 24 h 32"/>
                  <a:gd name="T24" fmla="*/ 32 w 37"/>
                  <a:gd name="T25" fmla="*/ 22 h 32"/>
                  <a:gd name="T26" fmla="*/ 32 w 37"/>
                  <a:gd name="T27" fmla="*/ 20 h 32"/>
                  <a:gd name="T28" fmla="*/ 32 w 37"/>
                  <a:gd name="T29" fmla="*/ 17 h 32"/>
                  <a:gd name="T30" fmla="*/ 34 w 37"/>
                  <a:gd name="T31" fmla="*/ 15 h 32"/>
                  <a:gd name="T32" fmla="*/ 34 w 37"/>
                  <a:gd name="T33" fmla="*/ 13 h 32"/>
                  <a:gd name="T34" fmla="*/ 37 w 37"/>
                  <a:gd name="T35" fmla="*/ 9 h 32"/>
                  <a:gd name="T36" fmla="*/ 36 w 37"/>
                  <a:gd name="T37" fmla="*/ 5 h 32"/>
                  <a:gd name="T38" fmla="*/ 32 w 37"/>
                  <a:gd name="T39" fmla="*/ 2 h 32"/>
                  <a:gd name="T40" fmla="*/ 30 w 37"/>
                  <a:gd name="T41" fmla="*/ 2 h 32"/>
                  <a:gd name="T42" fmla="*/ 32 w 37"/>
                  <a:gd name="T43" fmla="*/ 0 h 32"/>
                  <a:gd name="T44" fmla="*/ 23 w 37"/>
                  <a:gd name="T45" fmla="*/ 2 h 32"/>
                  <a:gd name="T46" fmla="*/ 21 w 37"/>
                  <a:gd name="T47" fmla="*/ 2 h 32"/>
                  <a:gd name="T48" fmla="*/ 19 w 37"/>
                  <a:gd name="T49" fmla="*/ 4 h 32"/>
                  <a:gd name="T50" fmla="*/ 17 w 37"/>
                  <a:gd name="T51" fmla="*/ 4 h 32"/>
                  <a:gd name="T52" fmla="*/ 13 w 37"/>
                  <a:gd name="T53" fmla="*/ 4 h 32"/>
                  <a:gd name="T54" fmla="*/ 10 w 37"/>
                  <a:gd name="T55" fmla="*/ 5 h 32"/>
                  <a:gd name="T56" fmla="*/ 10 w 37"/>
                  <a:gd name="T57" fmla="*/ 7 h 32"/>
                  <a:gd name="T58" fmla="*/ 6 w 37"/>
                  <a:gd name="T59" fmla="*/ 9 h 32"/>
                  <a:gd name="T60" fmla="*/ 0 w 37"/>
                  <a:gd name="T61" fmla="*/ 15 h 32"/>
                  <a:gd name="T62" fmla="*/ 2 w 37"/>
                  <a:gd name="T63" fmla="*/ 17 h 32"/>
                  <a:gd name="T64" fmla="*/ 2 w 37"/>
                  <a:gd name="T65" fmla="*/ 22 h 32"/>
                  <a:gd name="T66" fmla="*/ 4 w 37"/>
                  <a:gd name="T67" fmla="*/ 24 h 32"/>
                  <a:gd name="T68" fmla="*/ 4 w 37"/>
                  <a:gd name="T69" fmla="*/ 26 h 32"/>
                  <a:gd name="T70" fmla="*/ 8 w 37"/>
                  <a:gd name="T7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 h="32">
                    <a:moveTo>
                      <a:pt x="8" y="30"/>
                    </a:moveTo>
                    <a:lnTo>
                      <a:pt x="10" y="30"/>
                    </a:lnTo>
                    <a:lnTo>
                      <a:pt x="11" y="32"/>
                    </a:lnTo>
                    <a:lnTo>
                      <a:pt x="15" y="32"/>
                    </a:lnTo>
                    <a:lnTo>
                      <a:pt x="17" y="32"/>
                    </a:lnTo>
                    <a:lnTo>
                      <a:pt x="19" y="32"/>
                    </a:lnTo>
                    <a:lnTo>
                      <a:pt x="21" y="30"/>
                    </a:lnTo>
                    <a:lnTo>
                      <a:pt x="21" y="28"/>
                    </a:lnTo>
                    <a:lnTo>
                      <a:pt x="24" y="30"/>
                    </a:lnTo>
                    <a:lnTo>
                      <a:pt x="26" y="26"/>
                    </a:lnTo>
                    <a:lnTo>
                      <a:pt x="26" y="26"/>
                    </a:lnTo>
                    <a:lnTo>
                      <a:pt x="28" y="24"/>
                    </a:lnTo>
                    <a:lnTo>
                      <a:pt x="32" y="22"/>
                    </a:lnTo>
                    <a:lnTo>
                      <a:pt x="32" y="20"/>
                    </a:lnTo>
                    <a:lnTo>
                      <a:pt x="32" y="17"/>
                    </a:lnTo>
                    <a:lnTo>
                      <a:pt x="34" y="15"/>
                    </a:lnTo>
                    <a:lnTo>
                      <a:pt x="34" y="13"/>
                    </a:lnTo>
                    <a:lnTo>
                      <a:pt x="37" y="9"/>
                    </a:lnTo>
                    <a:lnTo>
                      <a:pt x="36" y="5"/>
                    </a:lnTo>
                    <a:lnTo>
                      <a:pt x="32" y="2"/>
                    </a:lnTo>
                    <a:lnTo>
                      <a:pt x="30" y="2"/>
                    </a:lnTo>
                    <a:lnTo>
                      <a:pt x="32" y="0"/>
                    </a:lnTo>
                    <a:lnTo>
                      <a:pt x="23" y="2"/>
                    </a:lnTo>
                    <a:lnTo>
                      <a:pt x="21" y="2"/>
                    </a:lnTo>
                    <a:lnTo>
                      <a:pt x="19" y="4"/>
                    </a:lnTo>
                    <a:lnTo>
                      <a:pt x="17" y="4"/>
                    </a:lnTo>
                    <a:lnTo>
                      <a:pt x="13" y="4"/>
                    </a:lnTo>
                    <a:lnTo>
                      <a:pt x="10" y="5"/>
                    </a:lnTo>
                    <a:lnTo>
                      <a:pt x="10" y="7"/>
                    </a:lnTo>
                    <a:lnTo>
                      <a:pt x="6" y="9"/>
                    </a:lnTo>
                    <a:lnTo>
                      <a:pt x="0" y="15"/>
                    </a:lnTo>
                    <a:lnTo>
                      <a:pt x="2" y="17"/>
                    </a:lnTo>
                    <a:lnTo>
                      <a:pt x="2" y="22"/>
                    </a:lnTo>
                    <a:lnTo>
                      <a:pt x="4" y="24"/>
                    </a:lnTo>
                    <a:lnTo>
                      <a:pt x="4" y="26"/>
                    </a:ln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1" name="Freeform 6179">
                <a:extLst>
                  <a:ext uri="{FF2B5EF4-FFF2-40B4-BE49-F238E27FC236}">
                    <a16:creationId xmlns:a16="http://schemas.microsoft.com/office/drawing/2014/main" id="{2D62BF06-2BA1-405F-8D24-50CF00D2B139}"/>
                  </a:ext>
                </a:extLst>
              </p:cNvPr>
              <p:cNvSpPr>
                <a:spLocks/>
              </p:cNvSpPr>
              <p:nvPr/>
            </p:nvSpPr>
            <p:spPr bwMode="gray">
              <a:xfrm>
                <a:off x="3646" y="1415"/>
                <a:ext cx="17" cy="28"/>
              </a:xfrm>
              <a:custGeom>
                <a:avLst/>
                <a:gdLst>
                  <a:gd name="T0" fmla="*/ 4 w 9"/>
                  <a:gd name="T1" fmla="*/ 3 h 15"/>
                  <a:gd name="T2" fmla="*/ 2 w 9"/>
                  <a:gd name="T3" fmla="*/ 1 h 15"/>
                  <a:gd name="T4" fmla="*/ 1 w 9"/>
                  <a:gd name="T5" fmla="*/ 0 h 15"/>
                  <a:gd name="T6" fmla="*/ 0 w 9"/>
                  <a:gd name="T7" fmla="*/ 2 h 15"/>
                  <a:gd name="T8" fmla="*/ 0 w 9"/>
                  <a:gd name="T9" fmla="*/ 4 h 15"/>
                  <a:gd name="T10" fmla="*/ 1 w 9"/>
                  <a:gd name="T11" fmla="*/ 5 h 15"/>
                  <a:gd name="T12" fmla="*/ 1 w 9"/>
                  <a:gd name="T13" fmla="*/ 6 h 15"/>
                  <a:gd name="T14" fmla="*/ 2 w 9"/>
                  <a:gd name="T15" fmla="*/ 9 h 15"/>
                  <a:gd name="T16" fmla="*/ 2 w 9"/>
                  <a:gd name="T17" fmla="*/ 10 h 15"/>
                  <a:gd name="T18" fmla="*/ 4 w 9"/>
                  <a:gd name="T19" fmla="*/ 10 h 15"/>
                  <a:gd name="T20" fmla="*/ 5 w 9"/>
                  <a:gd name="T21" fmla="*/ 11 h 15"/>
                  <a:gd name="T22" fmla="*/ 5 w 9"/>
                  <a:gd name="T23" fmla="*/ 13 h 15"/>
                  <a:gd name="T24" fmla="*/ 6 w 9"/>
                  <a:gd name="T25" fmla="*/ 13 h 15"/>
                  <a:gd name="T26" fmla="*/ 6 w 9"/>
                  <a:gd name="T27" fmla="*/ 14 h 15"/>
                  <a:gd name="T28" fmla="*/ 7 w 9"/>
                  <a:gd name="T29" fmla="*/ 15 h 15"/>
                  <a:gd name="T30" fmla="*/ 7 w 9"/>
                  <a:gd name="T31" fmla="*/ 15 h 15"/>
                  <a:gd name="T32" fmla="*/ 9 w 9"/>
                  <a:gd name="T33" fmla="*/ 15 h 15"/>
                  <a:gd name="T34" fmla="*/ 9 w 9"/>
                  <a:gd name="T35" fmla="*/ 13 h 15"/>
                  <a:gd name="T36" fmla="*/ 8 w 9"/>
                  <a:gd name="T37" fmla="*/ 12 h 15"/>
                  <a:gd name="T38" fmla="*/ 7 w 9"/>
                  <a:gd name="T39" fmla="*/ 10 h 15"/>
                  <a:gd name="T40" fmla="*/ 7 w 9"/>
                  <a:gd name="T41" fmla="*/ 8 h 15"/>
                  <a:gd name="T42" fmla="*/ 6 w 9"/>
                  <a:gd name="T43" fmla="*/ 8 h 15"/>
                  <a:gd name="T44" fmla="*/ 6 w 9"/>
                  <a:gd name="T45" fmla="*/ 8 h 15"/>
                  <a:gd name="T46" fmla="*/ 5 w 9"/>
                  <a:gd name="T47" fmla="*/ 8 h 15"/>
                  <a:gd name="T48" fmla="*/ 5 w 9"/>
                  <a:gd name="T49" fmla="*/ 7 h 15"/>
                  <a:gd name="T50" fmla="*/ 4 w 9"/>
                  <a:gd name="T51" fmla="*/ 6 h 15"/>
                  <a:gd name="T52" fmla="*/ 4 w 9"/>
                  <a:gd name="T53" fmla="*/ 4 h 15"/>
                  <a:gd name="T54" fmla="*/ 4 w 9"/>
                  <a:gd name="T55"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15">
                    <a:moveTo>
                      <a:pt x="4" y="3"/>
                    </a:moveTo>
                    <a:cubicBezTo>
                      <a:pt x="2" y="1"/>
                      <a:pt x="2" y="1"/>
                      <a:pt x="2" y="1"/>
                    </a:cubicBezTo>
                    <a:cubicBezTo>
                      <a:pt x="1" y="0"/>
                      <a:pt x="1" y="0"/>
                      <a:pt x="1" y="0"/>
                    </a:cubicBezTo>
                    <a:cubicBezTo>
                      <a:pt x="0" y="2"/>
                      <a:pt x="0" y="2"/>
                      <a:pt x="0" y="2"/>
                    </a:cubicBezTo>
                    <a:cubicBezTo>
                      <a:pt x="0" y="4"/>
                      <a:pt x="0" y="4"/>
                      <a:pt x="0" y="4"/>
                    </a:cubicBezTo>
                    <a:cubicBezTo>
                      <a:pt x="1" y="5"/>
                      <a:pt x="1" y="5"/>
                      <a:pt x="1" y="5"/>
                    </a:cubicBezTo>
                    <a:cubicBezTo>
                      <a:pt x="1" y="6"/>
                      <a:pt x="1" y="6"/>
                      <a:pt x="1" y="6"/>
                    </a:cubicBezTo>
                    <a:cubicBezTo>
                      <a:pt x="2" y="9"/>
                      <a:pt x="2" y="9"/>
                      <a:pt x="2" y="9"/>
                    </a:cubicBezTo>
                    <a:cubicBezTo>
                      <a:pt x="2" y="10"/>
                      <a:pt x="2" y="10"/>
                      <a:pt x="2" y="10"/>
                    </a:cubicBezTo>
                    <a:cubicBezTo>
                      <a:pt x="4" y="10"/>
                      <a:pt x="4" y="10"/>
                      <a:pt x="4" y="10"/>
                    </a:cubicBezTo>
                    <a:cubicBezTo>
                      <a:pt x="5" y="11"/>
                      <a:pt x="5" y="11"/>
                      <a:pt x="5" y="11"/>
                    </a:cubicBezTo>
                    <a:cubicBezTo>
                      <a:pt x="5" y="13"/>
                      <a:pt x="5" y="13"/>
                      <a:pt x="5" y="13"/>
                    </a:cubicBezTo>
                    <a:cubicBezTo>
                      <a:pt x="6" y="13"/>
                      <a:pt x="6" y="13"/>
                      <a:pt x="6" y="13"/>
                    </a:cubicBezTo>
                    <a:cubicBezTo>
                      <a:pt x="6" y="14"/>
                      <a:pt x="6" y="14"/>
                      <a:pt x="6" y="14"/>
                    </a:cubicBezTo>
                    <a:cubicBezTo>
                      <a:pt x="6" y="15"/>
                      <a:pt x="7" y="15"/>
                      <a:pt x="7" y="15"/>
                    </a:cubicBezTo>
                    <a:cubicBezTo>
                      <a:pt x="7" y="15"/>
                      <a:pt x="7" y="15"/>
                      <a:pt x="7" y="15"/>
                    </a:cubicBezTo>
                    <a:cubicBezTo>
                      <a:pt x="9" y="15"/>
                      <a:pt x="9" y="15"/>
                      <a:pt x="9" y="15"/>
                    </a:cubicBezTo>
                    <a:cubicBezTo>
                      <a:pt x="9" y="13"/>
                      <a:pt x="9" y="13"/>
                      <a:pt x="9" y="13"/>
                    </a:cubicBezTo>
                    <a:cubicBezTo>
                      <a:pt x="8" y="12"/>
                      <a:pt x="8" y="12"/>
                      <a:pt x="8" y="12"/>
                    </a:cubicBezTo>
                    <a:cubicBezTo>
                      <a:pt x="7" y="10"/>
                      <a:pt x="7" y="10"/>
                      <a:pt x="7" y="10"/>
                    </a:cubicBezTo>
                    <a:cubicBezTo>
                      <a:pt x="7" y="8"/>
                      <a:pt x="7" y="8"/>
                      <a:pt x="7" y="8"/>
                    </a:cubicBezTo>
                    <a:cubicBezTo>
                      <a:pt x="6" y="8"/>
                      <a:pt x="6" y="8"/>
                      <a:pt x="6" y="8"/>
                    </a:cubicBezTo>
                    <a:cubicBezTo>
                      <a:pt x="6" y="8"/>
                      <a:pt x="6" y="8"/>
                      <a:pt x="6" y="8"/>
                    </a:cubicBezTo>
                    <a:cubicBezTo>
                      <a:pt x="5" y="8"/>
                      <a:pt x="5" y="8"/>
                      <a:pt x="5" y="8"/>
                    </a:cubicBezTo>
                    <a:cubicBezTo>
                      <a:pt x="5" y="7"/>
                      <a:pt x="5" y="7"/>
                      <a:pt x="5" y="7"/>
                    </a:cubicBezTo>
                    <a:cubicBezTo>
                      <a:pt x="4" y="6"/>
                      <a:pt x="4" y="6"/>
                      <a:pt x="4" y="6"/>
                    </a:cubicBezTo>
                    <a:cubicBezTo>
                      <a:pt x="4" y="4"/>
                      <a:pt x="4" y="4"/>
                      <a:pt x="4" y="4"/>
                    </a:cubicBezTo>
                    <a:lnTo>
                      <a:pt x="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2" name="Freeform 6180">
                <a:extLst>
                  <a:ext uri="{FF2B5EF4-FFF2-40B4-BE49-F238E27FC236}">
                    <a16:creationId xmlns:a16="http://schemas.microsoft.com/office/drawing/2014/main" id="{51F67857-80B4-41A4-8EE6-D2752B280833}"/>
                  </a:ext>
                </a:extLst>
              </p:cNvPr>
              <p:cNvSpPr>
                <a:spLocks/>
              </p:cNvSpPr>
              <p:nvPr/>
            </p:nvSpPr>
            <p:spPr bwMode="gray">
              <a:xfrm>
                <a:off x="3789" y="1412"/>
                <a:ext cx="8" cy="13"/>
              </a:xfrm>
              <a:custGeom>
                <a:avLst/>
                <a:gdLst>
                  <a:gd name="T0" fmla="*/ 6 w 8"/>
                  <a:gd name="T1" fmla="*/ 1 h 13"/>
                  <a:gd name="T2" fmla="*/ 4 w 8"/>
                  <a:gd name="T3" fmla="*/ 0 h 13"/>
                  <a:gd name="T4" fmla="*/ 2 w 8"/>
                  <a:gd name="T5" fmla="*/ 1 h 13"/>
                  <a:gd name="T6" fmla="*/ 0 w 8"/>
                  <a:gd name="T7" fmla="*/ 3 h 13"/>
                  <a:gd name="T8" fmla="*/ 0 w 8"/>
                  <a:gd name="T9" fmla="*/ 7 h 13"/>
                  <a:gd name="T10" fmla="*/ 2 w 8"/>
                  <a:gd name="T11" fmla="*/ 9 h 13"/>
                  <a:gd name="T12" fmla="*/ 2 w 8"/>
                  <a:gd name="T13" fmla="*/ 11 h 13"/>
                  <a:gd name="T14" fmla="*/ 6 w 8"/>
                  <a:gd name="T15" fmla="*/ 13 h 13"/>
                  <a:gd name="T16" fmla="*/ 8 w 8"/>
                  <a:gd name="T17" fmla="*/ 9 h 13"/>
                  <a:gd name="T18" fmla="*/ 8 w 8"/>
                  <a:gd name="T19" fmla="*/ 7 h 13"/>
                  <a:gd name="T20" fmla="*/ 6 w 8"/>
                  <a:gd name="T21" fmla="*/ 5 h 13"/>
                  <a:gd name="T22" fmla="*/ 6 w 8"/>
                  <a:gd name="T23"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3">
                    <a:moveTo>
                      <a:pt x="6" y="1"/>
                    </a:moveTo>
                    <a:lnTo>
                      <a:pt x="4" y="0"/>
                    </a:lnTo>
                    <a:lnTo>
                      <a:pt x="2" y="1"/>
                    </a:lnTo>
                    <a:lnTo>
                      <a:pt x="0" y="3"/>
                    </a:lnTo>
                    <a:lnTo>
                      <a:pt x="0" y="7"/>
                    </a:lnTo>
                    <a:lnTo>
                      <a:pt x="2" y="9"/>
                    </a:lnTo>
                    <a:lnTo>
                      <a:pt x="2" y="11"/>
                    </a:lnTo>
                    <a:lnTo>
                      <a:pt x="6" y="13"/>
                    </a:lnTo>
                    <a:lnTo>
                      <a:pt x="8" y="9"/>
                    </a:lnTo>
                    <a:lnTo>
                      <a:pt x="8" y="7"/>
                    </a:lnTo>
                    <a:lnTo>
                      <a:pt x="6" y="5"/>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3" name="Freeform 6181">
                <a:extLst>
                  <a:ext uri="{FF2B5EF4-FFF2-40B4-BE49-F238E27FC236}">
                    <a16:creationId xmlns:a16="http://schemas.microsoft.com/office/drawing/2014/main" id="{A9F758B6-2817-4713-9BA0-B68A4A0CF6E2}"/>
                  </a:ext>
                </a:extLst>
              </p:cNvPr>
              <p:cNvSpPr>
                <a:spLocks noEditPoints="1"/>
              </p:cNvSpPr>
              <p:nvPr/>
            </p:nvSpPr>
            <p:spPr bwMode="gray">
              <a:xfrm>
                <a:off x="3705" y="1346"/>
                <a:ext cx="86" cy="58"/>
              </a:xfrm>
              <a:custGeom>
                <a:avLst/>
                <a:gdLst>
                  <a:gd name="T0" fmla="*/ 2 w 46"/>
                  <a:gd name="T1" fmla="*/ 13 h 31"/>
                  <a:gd name="T2" fmla="*/ 2 w 46"/>
                  <a:gd name="T3" fmla="*/ 15 h 31"/>
                  <a:gd name="T4" fmla="*/ 5 w 46"/>
                  <a:gd name="T5" fmla="*/ 19 h 31"/>
                  <a:gd name="T6" fmla="*/ 9 w 46"/>
                  <a:gd name="T7" fmla="*/ 20 h 31"/>
                  <a:gd name="T8" fmla="*/ 11 w 46"/>
                  <a:gd name="T9" fmla="*/ 20 h 31"/>
                  <a:gd name="T10" fmla="*/ 14 w 46"/>
                  <a:gd name="T11" fmla="*/ 19 h 31"/>
                  <a:gd name="T12" fmla="*/ 15 w 46"/>
                  <a:gd name="T13" fmla="*/ 21 h 31"/>
                  <a:gd name="T14" fmla="*/ 13 w 46"/>
                  <a:gd name="T15" fmla="*/ 21 h 31"/>
                  <a:gd name="T16" fmla="*/ 9 w 46"/>
                  <a:gd name="T17" fmla="*/ 23 h 31"/>
                  <a:gd name="T18" fmla="*/ 14 w 46"/>
                  <a:gd name="T19" fmla="*/ 26 h 31"/>
                  <a:gd name="T20" fmla="*/ 16 w 46"/>
                  <a:gd name="T21" fmla="*/ 26 h 31"/>
                  <a:gd name="T22" fmla="*/ 19 w 46"/>
                  <a:gd name="T23" fmla="*/ 28 h 31"/>
                  <a:gd name="T24" fmla="*/ 25 w 46"/>
                  <a:gd name="T25" fmla="*/ 27 h 31"/>
                  <a:gd name="T26" fmla="*/ 26 w 46"/>
                  <a:gd name="T27" fmla="*/ 28 h 31"/>
                  <a:gd name="T28" fmla="*/ 30 w 46"/>
                  <a:gd name="T29" fmla="*/ 31 h 31"/>
                  <a:gd name="T30" fmla="*/ 33 w 46"/>
                  <a:gd name="T31" fmla="*/ 28 h 31"/>
                  <a:gd name="T32" fmla="*/ 35 w 46"/>
                  <a:gd name="T33" fmla="*/ 26 h 31"/>
                  <a:gd name="T34" fmla="*/ 37 w 46"/>
                  <a:gd name="T35" fmla="*/ 27 h 31"/>
                  <a:gd name="T36" fmla="*/ 41 w 46"/>
                  <a:gd name="T37" fmla="*/ 25 h 31"/>
                  <a:gd name="T38" fmla="*/ 41 w 46"/>
                  <a:gd name="T39" fmla="*/ 22 h 31"/>
                  <a:gd name="T40" fmla="*/ 44 w 46"/>
                  <a:gd name="T41" fmla="*/ 17 h 31"/>
                  <a:gd name="T42" fmla="*/ 46 w 46"/>
                  <a:gd name="T43" fmla="*/ 13 h 31"/>
                  <a:gd name="T44" fmla="*/ 46 w 46"/>
                  <a:gd name="T45" fmla="*/ 10 h 31"/>
                  <a:gd name="T46" fmla="*/ 43 w 46"/>
                  <a:gd name="T47" fmla="*/ 8 h 31"/>
                  <a:gd name="T48" fmla="*/ 39 w 46"/>
                  <a:gd name="T49" fmla="*/ 7 h 31"/>
                  <a:gd name="T50" fmla="*/ 35 w 46"/>
                  <a:gd name="T51" fmla="*/ 6 h 31"/>
                  <a:gd name="T52" fmla="*/ 33 w 46"/>
                  <a:gd name="T53" fmla="*/ 4 h 31"/>
                  <a:gd name="T54" fmla="*/ 32 w 46"/>
                  <a:gd name="T55" fmla="*/ 2 h 31"/>
                  <a:gd name="T56" fmla="*/ 30 w 46"/>
                  <a:gd name="T57" fmla="*/ 4 h 31"/>
                  <a:gd name="T58" fmla="*/ 28 w 46"/>
                  <a:gd name="T59" fmla="*/ 5 h 31"/>
                  <a:gd name="T60" fmla="*/ 27 w 46"/>
                  <a:gd name="T61" fmla="*/ 8 h 31"/>
                  <a:gd name="T62" fmla="*/ 26 w 46"/>
                  <a:gd name="T63" fmla="*/ 7 h 31"/>
                  <a:gd name="T64" fmla="*/ 26 w 46"/>
                  <a:gd name="T65" fmla="*/ 3 h 31"/>
                  <a:gd name="T66" fmla="*/ 23 w 46"/>
                  <a:gd name="T67" fmla="*/ 0 h 31"/>
                  <a:gd name="T68" fmla="*/ 20 w 46"/>
                  <a:gd name="T69" fmla="*/ 3 h 31"/>
                  <a:gd name="T70" fmla="*/ 22 w 46"/>
                  <a:gd name="T71" fmla="*/ 7 h 31"/>
                  <a:gd name="T72" fmla="*/ 22 w 46"/>
                  <a:gd name="T73" fmla="*/ 12 h 31"/>
                  <a:gd name="T74" fmla="*/ 20 w 46"/>
                  <a:gd name="T75" fmla="*/ 10 h 31"/>
                  <a:gd name="T76" fmla="*/ 20 w 46"/>
                  <a:gd name="T77" fmla="*/ 8 h 31"/>
                  <a:gd name="T78" fmla="*/ 17 w 46"/>
                  <a:gd name="T79" fmla="*/ 7 h 31"/>
                  <a:gd name="T80" fmla="*/ 15 w 46"/>
                  <a:gd name="T81" fmla="*/ 8 h 31"/>
                  <a:gd name="T82" fmla="*/ 14 w 46"/>
                  <a:gd name="T83" fmla="*/ 6 h 31"/>
                  <a:gd name="T84" fmla="*/ 12 w 46"/>
                  <a:gd name="T85" fmla="*/ 4 h 31"/>
                  <a:gd name="T86" fmla="*/ 10 w 46"/>
                  <a:gd name="T87" fmla="*/ 3 h 31"/>
                  <a:gd name="T88" fmla="*/ 8 w 46"/>
                  <a:gd name="T89" fmla="*/ 0 h 31"/>
                  <a:gd name="T90" fmla="*/ 7 w 46"/>
                  <a:gd name="T91" fmla="*/ 5 h 31"/>
                  <a:gd name="T92" fmla="*/ 8 w 46"/>
                  <a:gd name="T93" fmla="*/ 8 h 31"/>
                  <a:gd name="T94" fmla="*/ 6 w 46"/>
                  <a:gd name="T95" fmla="*/ 8 h 31"/>
                  <a:gd name="T96" fmla="*/ 7 w 46"/>
                  <a:gd name="T97" fmla="*/ 11 h 31"/>
                  <a:gd name="T98" fmla="*/ 5 w 46"/>
                  <a:gd name="T99" fmla="*/ 9 h 31"/>
                  <a:gd name="T100" fmla="*/ 5 w 46"/>
                  <a:gd name="T101" fmla="*/ 8 h 31"/>
                  <a:gd name="T102" fmla="*/ 3 w 46"/>
                  <a:gd name="T103" fmla="*/ 5 h 31"/>
                  <a:gd name="T104" fmla="*/ 2 w 46"/>
                  <a:gd name="T105" fmla="*/ 8 h 31"/>
                  <a:gd name="T106" fmla="*/ 1 w 46"/>
                  <a:gd name="T107" fmla="*/ 8 h 31"/>
                  <a:gd name="T108" fmla="*/ 2 w 46"/>
                  <a:gd name="T109" fmla="*/ 12 h 31"/>
                  <a:gd name="T110" fmla="*/ 20 w 46"/>
                  <a:gd name="T111" fmla="*/ 18 h 31"/>
                  <a:gd name="T112" fmla="*/ 20 w 46"/>
                  <a:gd name="T113" fmla="*/ 18 h 31"/>
                  <a:gd name="T114" fmla="*/ 19 w 46"/>
                  <a:gd name="T115" fmla="*/ 19 h 31"/>
                  <a:gd name="T116" fmla="*/ 14 w 46"/>
                  <a:gd name="T1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31">
                    <a:moveTo>
                      <a:pt x="2" y="12"/>
                    </a:moveTo>
                    <a:cubicBezTo>
                      <a:pt x="2" y="12"/>
                      <a:pt x="2" y="12"/>
                      <a:pt x="2" y="12"/>
                    </a:cubicBezTo>
                    <a:cubicBezTo>
                      <a:pt x="2" y="13"/>
                      <a:pt x="2" y="13"/>
                      <a:pt x="2" y="13"/>
                    </a:cubicBezTo>
                    <a:cubicBezTo>
                      <a:pt x="3" y="14"/>
                      <a:pt x="3" y="14"/>
                      <a:pt x="3" y="14"/>
                    </a:cubicBezTo>
                    <a:cubicBezTo>
                      <a:pt x="3" y="14"/>
                      <a:pt x="3" y="14"/>
                      <a:pt x="3" y="14"/>
                    </a:cubicBezTo>
                    <a:cubicBezTo>
                      <a:pt x="2" y="15"/>
                      <a:pt x="2" y="15"/>
                      <a:pt x="2" y="15"/>
                    </a:cubicBezTo>
                    <a:cubicBezTo>
                      <a:pt x="2" y="16"/>
                      <a:pt x="2" y="16"/>
                      <a:pt x="2" y="16"/>
                    </a:cubicBezTo>
                    <a:cubicBezTo>
                      <a:pt x="4" y="19"/>
                      <a:pt x="4" y="19"/>
                      <a:pt x="4" y="19"/>
                    </a:cubicBezTo>
                    <a:cubicBezTo>
                      <a:pt x="5" y="19"/>
                      <a:pt x="5" y="19"/>
                      <a:pt x="5" y="19"/>
                    </a:cubicBezTo>
                    <a:cubicBezTo>
                      <a:pt x="6" y="20"/>
                      <a:pt x="6" y="20"/>
                      <a:pt x="6" y="20"/>
                    </a:cubicBezTo>
                    <a:cubicBezTo>
                      <a:pt x="8" y="20"/>
                      <a:pt x="8" y="20"/>
                      <a:pt x="8" y="20"/>
                    </a:cubicBezTo>
                    <a:cubicBezTo>
                      <a:pt x="9" y="20"/>
                      <a:pt x="9" y="20"/>
                      <a:pt x="9" y="20"/>
                    </a:cubicBezTo>
                    <a:cubicBezTo>
                      <a:pt x="10" y="20"/>
                      <a:pt x="10" y="20"/>
                      <a:pt x="10" y="20"/>
                    </a:cubicBezTo>
                    <a:cubicBezTo>
                      <a:pt x="11" y="20"/>
                      <a:pt x="11" y="20"/>
                      <a:pt x="11" y="20"/>
                    </a:cubicBezTo>
                    <a:cubicBezTo>
                      <a:pt x="11" y="20"/>
                      <a:pt x="11" y="20"/>
                      <a:pt x="11" y="20"/>
                    </a:cubicBezTo>
                    <a:cubicBezTo>
                      <a:pt x="13" y="19"/>
                      <a:pt x="13" y="19"/>
                      <a:pt x="13" y="19"/>
                    </a:cubicBezTo>
                    <a:cubicBezTo>
                      <a:pt x="14" y="19"/>
                      <a:pt x="14" y="19"/>
                      <a:pt x="14" y="19"/>
                    </a:cubicBezTo>
                    <a:cubicBezTo>
                      <a:pt x="14" y="19"/>
                      <a:pt x="14" y="19"/>
                      <a:pt x="14" y="19"/>
                    </a:cubicBezTo>
                    <a:cubicBezTo>
                      <a:pt x="13" y="20"/>
                      <a:pt x="13" y="20"/>
                      <a:pt x="13" y="20"/>
                    </a:cubicBezTo>
                    <a:cubicBezTo>
                      <a:pt x="14" y="21"/>
                      <a:pt x="14" y="21"/>
                      <a:pt x="14" y="21"/>
                    </a:cubicBezTo>
                    <a:cubicBezTo>
                      <a:pt x="15" y="21"/>
                      <a:pt x="15" y="21"/>
                      <a:pt x="15" y="21"/>
                    </a:cubicBezTo>
                    <a:cubicBezTo>
                      <a:pt x="15" y="22"/>
                      <a:pt x="15" y="22"/>
                      <a:pt x="15" y="22"/>
                    </a:cubicBezTo>
                    <a:cubicBezTo>
                      <a:pt x="14" y="22"/>
                      <a:pt x="14" y="22"/>
                      <a:pt x="14" y="22"/>
                    </a:cubicBezTo>
                    <a:cubicBezTo>
                      <a:pt x="13" y="21"/>
                      <a:pt x="13" y="21"/>
                      <a:pt x="13" y="21"/>
                    </a:cubicBezTo>
                    <a:cubicBezTo>
                      <a:pt x="11" y="20"/>
                      <a:pt x="11" y="20"/>
                      <a:pt x="11" y="20"/>
                    </a:cubicBezTo>
                    <a:cubicBezTo>
                      <a:pt x="9" y="21"/>
                      <a:pt x="9" y="21"/>
                      <a:pt x="9" y="21"/>
                    </a:cubicBezTo>
                    <a:cubicBezTo>
                      <a:pt x="9" y="23"/>
                      <a:pt x="9" y="23"/>
                      <a:pt x="9" y="23"/>
                    </a:cubicBezTo>
                    <a:cubicBezTo>
                      <a:pt x="10" y="23"/>
                      <a:pt x="10" y="23"/>
                      <a:pt x="10" y="23"/>
                    </a:cubicBezTo>
                    <a:cubicBezTo>
                      <a:pt x="13" y="25"/>
                      <a:pt x="13" y="25"/>
                      <a:pt x="13" y="25"/>
                    </a:cubicBezTo>
                    <a:cubicBezTo>
                      <a:pt x="14" y="26"/>
                      <a:pt x="14" y="26"/>
                      <a:pt x="14" y="26"/>
                    </a:cubicBezTo>
                    <a:cubicBezTo>
                      <a:pt x="15" y="25"/>
                      <a:pt x="15" y="25"/>
                      <a:pt x="15" y="25"/>
                    </a:cubicBezTo>
                    <a:cubicBezTo>
                      <a:pt x="16" y="25"/>
                      <a:pt x="16" y="25"/>
                      <a:pt x="16" y="25"/>
                    </a:cubicBezTo>
                    <a:cubicBezTo>
                      <a:pt x="16" y="26"/>
                      <a:pt x="16" y="26"/>
                      <a:pt x="16" y="26"/>
                    </a:cubicBezTo>
                    <a:cubicBezTo>
                      <a:pt x="16" y="28"/>
                      <a:pt x="16" y="28"/>
                      <a:pt x="16" y="28"/>
                    </a:cubicBezTo>
                    <a:cubicBezTo>
                      <a:pt x="18" y="28"/>
                      <a:pt x="18" y="28"/>
                      <a:pt x="18" y="28"/>
                    </a:cubicBezTo>
                    <a:cubicBezTo>
                      <a:pt x="19" y="28"/>
                      <a:pt x="19" y="28"/>
                      <a:pt x="19" y="28"/>
                    </a:cubicBezTo>
                    <a:cubicBezTo>
                      <a:pt x="21" y="28"/>
                      <a:pt x="21" y="28"/>
                      <a:pt x="21" y="28"/>
                    </a:cubicBezTo>
                    <a:cubicBezTo>
                      <a:pt x="23" y="27"/>
                      <a:pt x="23" y="27"/>
                      <a:pt x="23" y="27"/>
                    </a:cubicBezTo>
                    <a:cubicBezTo>
                      <a:pt x="25" y="27"/>
                      <a:pt x="25" y="27"/>
                      <a:pt x="25" y="27"/>
                    </a:cubicBezTo>
                    <a:cubicBezTo>
                      <a:pt x="26" y="27"/>
                      <a:pt x="26" y="27"/>
                      <a:pt x="26" y="27"/>
                    </a:cubicBezTo>
                    <a:cubicBezTo>
                      <a:pt x="26" y="27"/>
                      <a:pt x="26" y="27"/>
                      <a:pt x="26" y="27"/>
                    </a:cubicBezTo>
                    <a:cubicBezTo>
                      <a:pt x="26" y="28"/>
                      <a:pt x="26" y="28"/>
                      <a:pt x="26" y="28"/>
                    </a:cubicBezTo>
                    <a:cubicBezTo>
                      <a:pt x="26" y="30"/>
                      <a:pt x="26" y="30"/>
                      <a:pt x="26" y="30"/>
                    </a:cubicBezTo>
                    <a:cubicBezTo>
                      <a:pt x="28" y="31"/>
                      <a:pt x="28" y="31"/>
                      <a:pt x="28" y="31"/>
                    </a:cubicBezTo>
                    <a:cubicBezTo>
                      <a:pt x="30" y="31"/>
                      <a:pt x="30" y="31"/>
                      <a:pt x="30" y="31"/>
                    </a:cubicBezTo>
                    <a:cubicBezTo>
                      <a:pt x="33" y="30"/>
                      <a:pt x="33" y="30"/>
                      <a:pt x="33" y="30"/>
                    </a:cubicBezTo>
                    <a:cubicBezTo>
                      <a:pt x="33" y="29"/>
                      <a:pt x="33" y="29"/>
                      <a:pt x="33" y="29"/>
                    </a:cubicBezTo>
                    <a:cubicBezTo>
                      <a:pt x="33" y="28"/>
                      <a:pt x="33" y="28"/>
                      <a:pt x="33" y="28"/>
                    </a:cubicBezTo>
                    <a:cubicBezTo>
                      <a:pt x="33" y="28"/>
                      <a:pt x="33" y="28"/>
                      <a:pt x="33" y="28"/>
                    </a:cubicBezTo>
                    <a:cubicBezTo>
                      <a:pt x="33" y="27"/>
                      <a:pt x="33" y="27"/>
                      <a:pt x="33" y="27"/>
                    </a:cubicBezTo>
                    <a:cubicBezTo>
                      <a:pt x="35" y="26"/>
                      <a:pt x="35" y="26"/>
                      <a:pt x="35" y="26"/>
                    </a:cubicBezTo>
                    <a:cubicBezTo>
                      <a:pt x="35" y="26"/>
                      <a:pt x="35" y="26"/>
                      <a:pt x="35" y="26"/>
                    </a:cubicBezTo>
                    <a:cubicBezTo>
                      <a:pt x="36" y="27"/>
                      <a:pt x="36" y="27"/>
                      <a:pt x="36" y="27"/>
                    </a:cubicBezTo>
                    <a:cubicBezTo>
                      <a:pt x="37" y="27"/>
                      <a:pt x="37" y="27"/>
                      <a:pt x="37" y="27"/>
                    </a:cubicBezTo>
                    <a:cubicBezTo>
                      <a:pt x="39" y="27"/>
                      <a:pt x="39" y="27"/>
                      <a:pt x="39" y="27"/>
                    </a:cubicBezTo>
                    <a:cubicBezTo>
                      <a:pt x="41" y="26"/>
                      <a:pt x="41" y="26"/>
                      <a:pt x="41" y="26"/>
                    </a:cubicBezTo>
                    <a:cubicBezTo>
                      <a:pt x="41" y="25"/>
                      <a:pt x="41" y="25"/>
                      <a:pt x="41" y="25"/>
                    </a:cubicBezTo>
                    <a:cubicBezTo>
                      <a:pt x="41" y="23"/>
                      <a:pt x="41" y="23"/>
                      <a:pt x="41" y="23"/>
                    </a:cubicBezTo>
                    <a:cubicBezTo>
                      <a:pt x="41" y="22"/>
                      <a:pt x="41" y="22"/>
                      <a:pt x="41" y="22"/>
                    </a:cubicBezTo>
                    <a:cubicBezTo>
                      <a:pt x="41" y="22"/>
                      <a:pt x="41" y="22"/>
                      <a:pt x="41" y="22"/>
                    </a:cubicBezTo>
                    <a:cubicBezTo>
                      <a:pt x="42" y="21"/>
                      <a:pt x="42" y="21"/>
                      <a:pt x="42" y="21"/>
                    </a:cubicBezTo>
                    <a:cubicBezTo>
                      <a:pt x="43" y="18"/>
                      <a:pt x="43" y="18"/>
                      <a:pt x="43" y="18"/>
                    </a:cubicBezTo>
                    <a:cubicBezTo>
                      <a:pt x="44" y="17"/>
                      <a:pt x="44" y="17"/>
                      <a:pt x="44" y="17"/>
                    </a:cubicBezTo>
                    <a:cubicBezTo>
                      <a:pt x="46" y="15"/>
                      <a:pt x="46" y="15"/>
                      <a:pt x="46" y="15"/>
                    </a:cubicBezTo>
                    <a:cubicBezTo>
                      <a:pt x="46" y="14"/>
                      <a:pt x="46" y="14"/>
                      <a:pt x="46" y="14"/>
                    </a:cubicBezTo>
                    <a:cubicBezTo>
                      <a:pt x="46" y="13"/>
                      <a:pt x="46" y="13"/>
                      <a:pt x="46" y="13"/>
                    </a:cubicBezTo>
                    <a:cubicBezTo>
                      <a:pt x="46" y="11"/>
                      <a:pt x="46" y="11"/>
                      <a:pt x="46" y="11"/>
                    </a:cubicBezTo>
                    <a:cubicBezTo>
                      <a:pt x="46" y="11"/>
                      <a:pt x="46" y="11"/>
                      <a:pt x="46" y="11"/>
                    </a:cubicBezTo>
                    <a:cubicBezTo>
                      <a:pt x="46" y="10"/>
                      <a:pt x="46" y="10"/>
                      <a:pt x="46" y="10"/>
                    </a:cubicBezTo>
                    <a:cubicBezTo>
                      <a:pt x="46" y="9"/>
                      <a:pt x="46" y="9"/>
                      <a:pt x="46" y="9"/>
                    </a:cubicBezTo>
                    <a:cubicBezTo>
                      <a:pt x="45" y="8"/>
                      <a:pt x="45" y="8"/>
                      <a:pt x="45" y="8"/>
                    </a:cubicBezTo>
                    <a:cubicBezTo>
                      <a:pt x="43" y="8"/>
                      <a:pt x="43" y="8"/>
                      <a:pt x="43" y="8"/>
                    </a:cubicBezTo>
                    <a:cubicBezTo>
                      <a:pt x="42" y="7"/>
                      <a:pt x="42" y="7"/>
                      <a:pt x="42" y="7"/>
                    </a:cubicBezTo>
                    <a:cubicBezTo>
                      <a:pt x="41" y="7"/>
                      <a:pt x="41" y="7"/>
                      <a:pt x="41" y="7"/>
                    </a:cubicBezTo>
                    <a:cubicBezTo>
                      <a:pt x="39" y="7"/>
                      <a:pt x="39" y="7"/>
                      <a:pt x="39" y="7"/>
                    </a:cubicBezTo>
                    <a:cubicBezTo>
                      <a:pt x="37" y="7"/>
                      <a:pt x="37" y="7"/>
                      <a:pt x="37" y="7"/>
                    </a:cubicBezTo>
                    <a:cubicBezTo>
                      <a:pt x="36" y="6"/>
                      <a:pt x="36" y="6"/>
                      <a:pt x="36" y="6"/>
                    </a:cubicBezTo>
                    <a:cubicBezTo>
                      <a:pt x="35" y="6"/>
                      <a:pt x="35" y="6"/>
                      <a:pt x="35" y="6"/>
                    </a:cubicBezTo>
                    <a:cubicBezTo>
                      <a:pt x="34" y="6"/>
                      <a:pt x="34" y="6"/>
                      <a:pt x="34" y="6"/>
                    </a:cubicBezTo>
                    <a:cubicBezTo>
                      <a:pt x="34" y="5"/>
                      <a:pt x="34" y="5"/>
                      <a:pt x="34" y="5"/>
                    </a:cubicBezTo>
                    <a:cubicBezTo>
                      <a:pt x="33" y="4"/>
                      <a:pt x="33" y="4"/>
                      <a:pt x="33" y="4"/>
                    </a:cubicBezTo>
                    <a:cubicBezTo>
                      <a:pt x="33" y="5"/>
                      <a:pt x="33" y="5"/>
                      <a:pt x="33" y="5"/>
                    </a:cubicBezTo>
                    <a:cubicBezTo>
                      <a:pt x="33" y="4"/>
                      <a:pt x="33" y="4"/>
                      <a:pt x="33" y="4"/>
                    </a:cubicBezTo>
                    <a:cubicBezTo>
                      <a:pt x="32" y="2"/>
                      <a:pt x="32" y="2"/>
                      <a:pt x="32" y="2"/>
                    </a:cubicBezTo>
                    <a:cubicBezTo>
                      <a:pt x="30" y="4"/>
                      <a:pt x="30" y="4"/>
                      <a:pt x="30" y="4"/>
                    </a:cubicBezTo>
                    <a:cubicBezTo>
                      <a:pt x="30" y="4"/>
                      <a:pt x="30" y="4"/>
                      <a:pt x="30" y="4"/>
                    </a:cubicBezTo>
                    <a:cubicBezTo>
                      <a:pt x="30" y="4"/>
                      <a:pt x="30" y="4"/>
                      <a:pt x="30" y="4"/>
                    </a:cubicBezTo>
                    <a:cubicBezTo>
                      <a:pt x="29" y="3"/>
                      <a:pt x="29" y="3"/>
                      <a:pt x="29" y="3"/>
                    </a:cubicBezTo>
                    <a:cubicBezTo>
                      <a:pt x="28" y="4"/>
                      <a:pt x="28" y="4"/>
                      <a:pt x="28" y="4"/>
                    </a:cubicBezTo>
                    <a:cubicBezTo>
                      <a:pt x="28" y="5"/>
                      <a:pt x="28" y="5"/>
                      <a:pt x="28" y="5"/>
                    </a:cubicBezTo>
                    <a:cubicBezTo>
                      <a:pt x="28" y="5"/>
                      <a:pt x="28" y="5"/>
                      <a:pt x="28" y="5"/>
                    </a:cubicBezTo>
                    <a:cubicBezTo>
                      <a:pt x="27" y="6"/>
                      <a:pt x="27" y="6"/>
                      <a:pt x="27" y="6"/>
                    </a:cubicBezTo>
                    <a:cubicBezTo>
                      <a:pt x="27" y="8"/>
                      <a:pt x="27" y="8"/>
                      <a:pt x="27" y="8"/>
                    </a:cubicBezTo>
                    <a:cubicBezTo>
                      <a:pt x="27" y="8"/>
                      <a:pt x="27" y="8"/>
                      <a:pt x="27" y="8"/>
                    </a:cubicBezTo>
                    <a:cubicBezTo>
                      <a:pt x="27" y="8"/>
                      <a:pt x="27" y="8"/>
                      <a:pt x="27" y="8"/>
                    </a:cubicBezTo>
                    <a:cubicBezTo>
                      <a:pt x="26" y="7"/>
                      <a:pt x="26" y="7"/>
                      <a:pt x="26" y="7"/>
                    </a:cubicBezTo>
                    <a:cubicBezTo>
                      <a:pt x="26" y="7"/>
                      <a:pt x="26" y="7"/>
                      <a:pt x="26" y="7"/>
                    </a:cubicBezTo>
                    <a:cubicBezTo>
                      <a:pt x="26" y="6"/>
                      <a:pt x="26" y="6"/>
                      <a:pt x="26" y="6"/>
                    </a:cubicBezTo>
                    <a:cubicBezTo>
                      <a:pt x="26" y="3"/>
                      <a:pt x="26" y="3"/>
                      <a:pt x="26" y="3"/>
                    </a:cubicBezTo>
                    <a:cubicBezTo>
                      <a:pt x="25" y="2"/>
                      <a:pt x="25" y="2"/>
                      <a:pt x="25" y="2"/>
                    </a:cubicBezTo>
                    <a:cubicBezTo>
                      <a:pt x="24" y="1"/>
                      <a:pt x="24" y="1"/>
                      <a:pt x="24" y="1"/>
                    </a:cubicBezTo>
                    <a:cubicBezTo>
                      <a:pt x="23" y="0"/>
                      <a:pt x="23" y="0"/>
                      <a:pt x="23" y="0"/>
                    </a:cubicBezTo>
                    <a:cubicBezTo>
                      <a:pt x="22" y="0"/>
                      <a:pt x="22" y="0"/>
                      <a:pt x="22" y="0"/>
                    </a:cubicBezTo>
                    <a:cubicBezTo>
                      <a:pt x="21" y="2"/>
                      <a:pt x="21" y="2"/>
                      <a:pt x="21" y="2"/>
                    </a:cubicBezTo>
                    <a:cubicBezTo>
                      <a:pt x="20" y="3"/>
                      <a:pt x="20" y="3"/>
                      <a:pt x="20" y="3"/>
                    </a:cubicBezTo>
                    <a:cubicBezTo>
                      <a:pt x="20" y="5"/>
                      <a:pt x="20" y="5"/>
                      <a:pt x="20" y="5"/>
                    </a:cubicBezTo>
                    <a:cubicBezTo>
                      <a:pt x="21" y="6"/>
                      <a:pt x="21" y="6"/>
                      <a:pt x="21" y="6"/>
                    </a:cubicBezTo>
                    <a:cubicBezTo>
                      <a:pt x="22" y="7"/>
                      <a:pt x="22" y="7"/>
                      <a:pt x="22" y="7"/>
                    </a:cubicBezTo>
                    <a:cubicBezTo>
                      <a:pt x="21" y="8"/>
                      <a:pt x="21" y="8"/>
                      <a:pt x="21" y="8"/>
                    </a:cubicBezTo>
                    <a:cubicBezTo>
                      <a:pt x="21" y="10"/>
                      <a:pt x="21" y="10"/>
                      <a:pt x="21" y="10"/>
                    </a:cubicBezTo>
                    <a:cubicBezTo>
                      <a:pt x="22" y="12"/>
                      <a:pt x="22" y="12"/>
                      <a:pt x="22" y="12"/>
                    </a:cubicBezTo>
                    <a:cubicBezTo>
                      <a:pt x="22" y="12"/>
                      <a:pt x="22" y="12"/>
                      <a:pt x="22" y="12"/>
                    </a:cubicBezTo>
                    <a:cubicBezTo>
                      <a:pt x="22" y="11"/>
                      <a:pt x="22" y="11"/>
                      <a:pt x="22" y="11"/>
                    </a:cubicBezTo>
                    <a:cubicBezTo>
                      <a:pt x="20" y="10"/>
                      <a:pt x="20" y="10"/>
                      <a:pt x="20" y="10"/>
                    </a:cubicBezTo>
                    <a:cubicBezTo>
                      <a:pt x="19" y="9"/>
                      <a:pt x="19" y="9"/>
                      <a:pt x="19" y="9"/>
                    </a:cubicBezTo>
                    <a:cubicBezTo>
                      <a:pt x="19" y="9"/>
                      <a:pt x="19" y="9"/>
                      <a:pt x="19" y="9"/>
                    </a:cubicBezTo>
                    <a:cubicBezTo>
                      <a:pt x="20" y="8"/>
                      <a:pt x="20" y="8"/>
                      <a:pt x="20" y="8"/>
                    </a:cubicBezTo>
                    <a:cubicBezTo>
                      <a:pt x="20" y="7"/>
                      <a:pt x="20" y="7"/>
                      <a:pt x="20" y="7"/>
                    </a:cubicBezTo>
                    <a:cubicBezTo>
                      <a:pt x="18" y="6"/>
                      <a:pt x="18" y="6"/>
                      <a:pt x="18" y="6"/>
                    </a:cubicBezTo>
                    <a:cubicBezTo>
                      <a:pt x="17" y="7"/>
                      <a:pt x="17" y="7"/>
                      <a:pt x="17" y="7"/>
                    </a:cubicBezTo>
                    <a:cubicBezTo>
                      <a:pt x="16" y="7"/>
                      <a:pt x="16" y="7"/>
                      <a:pt x="16" y="7"/>
                    </a:cubicBezTo>
                    <a:cubicBezTo>
                      <a:pt x="15" y="7"/>
                      <a:pt x="15" y="7"/>
                      <a:pt x="15" y="7"/>
                    </a:cubicBezTo>
                    <a:cubicBezTo>
                      <a:pt x="15" y="8"/>
                      <a:pt x="15" y="8"/>
                      <a:pt x="15" y="8"/>
                    </a:cubicBezTo>
                    <a:cubicBezTo>
                      <a:pt x="14" y="8"/>
                      <a:pt x="14" y="8"/>
                      <a:pt x="14" y="8"/>
                    </a:cubicBezTo>
                    <a:cubicBezTo>
                      <a:pt x="14" y="7"/>
                      <a:pt x="14" y="7"/>
                      <a:pt x="14" y="7"/>
                    </a:cubicBezTo>
                    <a:cubicBezTo>
                      <a:pt x="14" y="6"/>
                      <a:pt x="14" y="6"/>
                      <a:pt x="14" y="6"/>
                    </a:cubicBezTo>
                    <a:cubicBezTo>
                      <a:pt x="13" y="6"/>
                      <a:pt x="13" y="6"/>
                      <a:pt x="13" y="6"/>
                    </a:cubicBezTo>
                    <a:cubicBezTo>
                      <a:pt x="12" y="6"/>
                      <a:pt x="12" y="6"/>
                      <a:pt x="12" y="6"/>
                    </a:cubicBezTo>
                    <a:cubicBezTo>
                      <a:pt x="12" y="4"/>
                      <a:pt x="12" y="4"/>
                      <a:pt x="12" y="4"/>
                    </a:cubicBezTo>
                    <a:cubicBezTo>
                      <a:pt x="10" y="3"/>
                      <a:pt x="10" y="3"/>
                      <a:pt x="10" y="3"/>
                    </a:cubicBezTo>
                    <a:cubicBezTo>
                      <a:pt x="10" y="4"/>
                      <a:pt x="10" y="4"/>
                      <a:pt x="10" y="4"/>
                    </a:cubicBezTo>
                    <a:cubicBezTo>
                      <a:pt x="10" y="3"/>
                      <a:pt x="10" y="3"/>
                      <a:pt x="10" y="3"/>
                    </a:cubicBezTo>
                    <a:cubicBezTo>
                      <a:pt x="10" y="2"/>
                      <a:pt x="10" y="2"/>
                      <a:pt x="10" y="2"/>
                    </a:cubicBezTo>
                    <a:cubicBezTo>
                      <a:pt x="9" y="1"/>
                      <a:pt x="9" y="1"/>
                      <a:pt x="9" y="1"/>
                    </a:cubicBezTo>
                    <a:cubicBezTo>
                      <a:pt x="8" y="0"/>
                      <a:pt x="8" y="0"/>
                      <a:pt x="8" y="0"/>
                    </a:cubicBezTo>
                    <a:cubicBezTo>
                      <a:pt x="7" y="1"/>
                      <a:pt x="7" y="1"/>
                      <a:pt x="7" y="1"/>
                    </a:cubicBezTo>
                    <a:cubicBezTo>
                      <a:pt x="7" y="4"/>
                      <a:pt x="7" y="4"/>
                      <a:pt x="7" y="4"/>
                    </a:cubicBezTo>
                    <a:cubicBezTo>
                      <a:pt x="7" y="5"/>
                      <a:pt x="7" y="5"/>
                      <a:pt x="7" y="5"/>
                    </a:cubicBezTo>
                    <a:cubicBezTo>
                      <a:pt x="8" y="7"/>
                      <a:pt x="8" y="7"/>
                      <a:pt x="8" y="7"/>
                    </a:cubicBezTo>
                    <a:cubicBezTo>
                      <a:pt x="8" y="8"/>
                      <a:pt x="8" y="8"/>
                      <a:pt x="8" y="8"/>
                    </a:cubicBezTo>
                    <a:cubicBezTo>
                      <a:pt x="8" y="8"/>
                      <a:pt x="8" y="8"/>
                      <a:pt x="8" y="8"/>
                    </a:cubicBezTo>
                    <a:cubicBezTo>
                      <a:pt x="7" y="7"/>
                      <a:pt x="7" y="7"/>
                      <a:pt x="7" y="7"/>
                    </a:cubicBezTo>
                    <a:cubicBezTo>
                      <a:pt x="6" y="5"/>
                      <a:pt x="6" y="5"/>
                      <a:pt x="6" y="5"/>
                    </a:cubicBezTo>
                    <a:cubicBezTo>
                      <a:pt x="6" y="8"/>
                      <a:pt x="6" y="8"/>
                      <a:pt x="6" y="8"/>
                    </a:cubicBezTo>
                    <a:cubicBezTo>
                      <a:pt x="6" y="9"/>
                      <a:pt x="6" y="9"/>
                      <a:pt x="6" y="9"/>
                    </a:cubicBezTo>
                    <a:cubicBezTo>
                      <a:pt x="7" y="10"/>
                      <a:pt x="7" y="10"/>
                      <a:pt x="7" y="10"/>
                    </a:cubicBezTo>
                    <a:cubicBezTo>
                      <a:pt x="7" y="11"/>
                      <a:pt x="7" y="11"/>
                      <a:pt x="7" y="11"/>
                    </a:cubicBezTo>
                    <a:cubicBezTo>
                      <a:pt x="7" y="11"/>
                      <a:pt x="7" y="11"/>
                      <a:pt x="7" y="11"/>
                    </a:cubicBezTo>
                    <a:cubicBezTo>
                      <a:pt x="6" y="10"/>
                      <a:pt x="6" y="10"/>
                      <a:pt x="6" y="10"/>
                    </a:cubicBezTo>
                    <a:cubicBezTo>
                      <a:pt x="5" y="9"/>
                      <a:pt x="5" y="9"/>
                      <a:pt x="5" y="9"/>
                    </a:cubicBezTo>
                    <a:cubicBezTo>
                      <a:pt x="4" y="9"/>
                      <a:pt x="4" y="9"/>
                      <a:pt x="4" y="9"/>
                    </a:cubicBezTo>
                    <a:cubicBezTo>
                      <a:pt x="4" y="9"/>
                      <a:pt x="4" y="9"/>
                      <a:pt x="4" y="9"/>
                    </a:cubicBezTo>
                    <a:cubicBezTo>
                      <a:pt x="5" y="8"/>
                      <a:pt x="5" y="8"/>
                      <a:pt x="5" y="8"/>
                    </a:cubicBezTo>
                    <a:cubicBezTo>
                      <a:pt x="5" y="7"/>
                      <a:pt x="5" y="7"/>
                      <a:pt x="5" y="7"/>
                    </a:cubicBezTo>
                    <a:cubicBezTo>
                      <a:pt x="5" y="5"/>
                      <a:pt x="5" y="5"/>
                      <a:pt x="5" y="5"/>
                    </a:cubicBezTo>
                    <a:cubicBezTo>
                      <a:pt x="3" y="5"/>
                      <a:pt x="3" y="5"/>
                      <a:pt x="3" y="5"/>
                    </a:cubicBezTo>
                    <a:cubicBezTo>
                      <a:pt x="2" y="6"/>
                      <a:pt x="2" y="6"/>
                      <a:pt x="2" y="6"/>
                    </a:cubicBezTo>
                    <a:cubicBezTo>
                      <a:pt x="2" y="7"/>
                      <a:pt x="2" y="7"/>
                      <a:pt x="2" y="7"/>
                    </a:cubicBezTo>
                    <a:cubicBezTo>
                      <a:pt x="2" y="8"/>
                      <a:pt x="2" y="8"/>
                      <a:pt x="2" y="8"/>
                    </a:cubicBezTo>
                    <a:cubicBezTo>
                      <a:pt x="3" y="9"/>
                      <a:pt x="3" y="9"/>
                      <a:pt x="3" y="9"/>
                    </a:cubicBezTo>
                    <a:cubicBezTo>
                      <a:pt x="3" y="9"/>
                      <a:pt x="3" y="9"/>
                      <a:pt x="3" y="9"/>
                    </a:cubicBezTo>
                    <a:cubicBezTo>
                      <a:pt x="1" y="8"/>
                      <a:pt x="1" y="8"/>
                      <a:pt x="1" y="8"/>
                    </a:cubicBezTo>
                    <a:cubicBezTo>
                      <a:pt x="0" y="10"/>
                      <a:pt x="0" y="10"/>
                      <a:pt x="0" y="10"/>
                    </a:cubicBezTo>
                    <a:cubicBezTo>
                      <a:pt x="1" y="12"/>
                      <a:pt x="1" y="12"/>
                      <a:pt x="1" y="12"/>
                    </a:cubicBezTo>
                    <a:lnTo>
                      <a:pt x="2" y="12"/>
                    </a:lnTo>
                    <a:close/>
                    <a:moveTo>
                      <a:pt x="16" y="19"/>
                    </a:moveTo>
                    <a:cubicBezTo>
                      <a:pt x="18" y="19"/>
                      <a:pt x="18" y="19"/>
                      <a:pt x="18" y="19"/>
                    </a:cubicBezTo>
                    <a:cubicBezTo>
                      <a:pt x="20" y="18"/>
                      <a:pt x="20" y="18"/>
                      <a:pt x="20" y="18"/>
                    </a:cubicBezTo>
                    <a:cubicBezTo>
                      <a:pt x="20" y="18"/>
                      <a:pt x="20" y="18"/>
                      <a:pt x="20" y="18"/>
                    </a:cubicBezTo>
                    <a:cubicBezTo>
                      <a:pt x="20" y="18"/>
                      <a:pt x="20" y="18"/>
                      <a:pt x="20" y="18"/>
                    </a:cubicBezTo>
                    <a:cubicBezTo>
                      <a:pt x="20" y="18"/>
                      <a:pt x="20" y="18"/>
                      <a:pt x="20" y="18"/>
                    </a:cubicBezTo>
                    <a:cubicBezTo>
                      <a:pt x="20" y="18"/>
                      <a:pt x="20" y="18"/>
                      <a:pt x="20" y="18"/>
                    </a:cubicBezTo>
                    <a:cubicBezTo>
                      <a:pt x="19" y="19"/>
                      <a:pt x="19" y="19"/>
                      <a:pt x="19" y="19"/>
                    </a:cubicBezTo>
                    <a:cubicBezTo>
                      <a:pt x="19" y="19"/>
                      <a:pt x="19" y="19"/>
                      <a:pt x="19" y="19"/>
                    </a:cubicBezTo>
                    <a:cubicBezTo>
                      <a:pt x="17" y="19"/>
                      <a:pt x="17" y="19"/>
                      <a:pt x="17" y="19"/>
                    </a:cubicBezTo>
                    <a:cubicBezTo>
                      <a:pt x="16" y="19"/>
                      <a:pt x="16" y="19"/>
                      <a:pt x="16" y="19"/>
                    </a:cubicBezTo>
                    <a:cubicBezTo>
                      <a:pt x="14" y="19"/>
                      <a:pt x="14" y="19"/>
                      <a:pt x="14" y="19"/>
                    </a:cubicBezTo>
                    <a:lnTo>
                      <a:pt x="1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4" name="Freeform 6182">
                <a:extLst>
                  <a:ext uri="{FF2B5EF4-FFF2-40B4-BE49-F238E27FC236}">
                    <a16:creationId xmlns:a16="http://schemas.microsoft.com/office/drawing/2014/main" id="{E62CE127-DB9A-48C1-8610-4FD0853D4A73}"/>
                  </a:ext>
                </a:extLst>
              </p:cNvPr>
              <p:cNvSpPr>
                <a:spLocks/>
              </p:cNvSpPr>
              <p:nvPr/>
            </p:nvSpPr>
            <p:spPr bwMode="gray">
              <a:xfrm>
                <a:off x="3722" y="1337"/>
                <a:ext cx="13" cy="7"/>
              </a:xfrm>
              <a:custGeom>
                <a:avLst/>
                <a:gdLst>
                  <a:gd name="T0" fmla="*/ 8 w 13"/>
                  <a:gd name="T1" fmla="*/ 7 h 7"/>
                  <a:gd name="T2" fmla="*/ 9 w 13"/>
                  <a:gd name="T3" fmla="*/ 7 h 7"/>
                  <a:gd name="T4" fmla="*/ 11 w 13"/>
                  <a:gd name="T5" fmla="*/ 6 h 7"/>
                  <a:gd name="T6" fmla="*/ 13 w 13"/>
                  <a:gd name="T7" fmla="*/ 4 h 7"/>
                  <a:gd name="T8" fmla="*/ 11 w 13"/>
                  <a:gd name="T9" fmla="*/ 2 h 7"/>
                  <a:gd name="T10" fmla="*/ 8 w 13"/>
                  <a:gd name="T11" fmla="*/ 2 h 7"/>
                  <a:gd name="T12" fmla="*/ 6 w 13"/>
                  <a:gd name="T13" fmla="*/ 0 h 7"/>
                  <a:gd name="T14" fmla="*/ 2 w 13"/>
                  <a:gd name="T15" fmla="*/ 0 h 7"/>
                  <a:gd name="T16" fmla="*/ 0 w 13"/>
                  <a:gd name="T17" fmla="*/ 2 h 7"/>
                  <a:gd name="T18" fmla="*/ 2 w 13"/>
                  <a:gd name="T19" fmla="*/ 4 h 7"/>
                  <a:gd name="T20" fmla="*/ 8 w 13"/>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8" y="7"/>
                    </a:moveTo>
                    <a:lnTo>
                      <a:pt x="9" y="7"/>
                    </a:lnTo>
                    <a:lnTo>
                      <a:pt x="11" y="6"/>
                    </a:lnTo>
                    <a:lnTo>
                      <a:pt x="13" y="4"/>
                    </a:lnTo>
                    <a:lnTo>
                      <a:pt x="11" y="2"/>
                    </a:lnTo>
                    <a:lnTo>
                      <a:pt x="8" y="2"/>
                    </a:lnTo>
                    <a:lnTo>
                      <a:pt x="6" y="0"/>
                    </a:lnTo>
                    <a:lnTo>
                      <a:pt x="2" y="0"/>
                    </a:lnTo>
                    <a:lnTo>
                      <a:pt x="0" y="2"/>
                    </a:lnTo>
                    <a:lnTo>
                      <a:pt x="2" y="4"/>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5" name="Freeform 6183">
                <a:extLst>
                  <a:ext uri="{FF2B5EF4-FFF2-40B4-BE49-F238E27FC236}">
                    <a16:creationId xmlns:a16="http://schemas.microsoft.com/office/drawing/2014/main" id="{4D9FCED7-EA00-475C-A1D5-421FB9FC05CC}"/>
                  </a:ext>
                </a:extLst>
              </p:cNvPr>
              <p:cNvSpPr>
                <a:spLocks/>
              </p:cNvSpPr>
              <p:nvPr/>
            </p:nvSpPr>
            <p:spPr bwMode="gray">
              <a:xfrm>
                <a:off x="3737" y="1563"/>
                <a:ext cx="7" cy="11"/>
              </a:xfrm>
              <a:custGeom>
                <a:avLst/>
                <a:gdLst>
                  <a:gd name="T0" fmla="*/ 2 w 7"/>
                  <a:gd name="T1" fmla="*/ 0 h 11"/>
                  <a:gd name="T2" fmla="*/ 0 w 7"/>
                  <a:gd name="T3" fmla="*/ 3 h 11"/>
                  <a:gd name="T4" fmla="*/ 0 w 7"/>
                  <a:gd name="T5" fmla="*/ 5 h 11"/>
                  <a:gd name="T6" fmla="*/ 2 w 7"/>
                  <a:gd name="T7" fmla="*/ 7 h 11"/>
                  <a:gd name="T8" fmla="*/ 2 w 7"/>
                  <a:gd name="T9" fmla="*/ 9 h 11"/>
                  <a:gd name="T10" fmla="*/ 6 w 7"/>
                  <a:gd name="T11" fmla="*/ 11 h 11"/>
                  <a:gd name="T12" fmla="*/ 7 w 7"/>
                  <a:gd name="T13" fmla="*/ 7 h 11"/>
                  <a:gd name="T14" fmla="*/ 7 w 7"/>
                  <a:gd name="T15" fmla="*/ 3 h 11"/>
                  <a:gd name="T16" fmla="*/ 6 w 7"/>
                  <a:gd name="T17" fmla="*/ 1 h 11"/>
                  <a:gd name="T18" fmla="*/ 2 w 7"/>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
                    <a:moveTo>
                      <a:pt x="2" y="0"/>
                    </a:moveTo>
                    <a:lnTo>
                      <a:pt x="0" y="3"/>
                    </a:lnTo>
                    <a:lnTo>
                      <a:pt x="0" y="5"/>
                    </a:lnTo>
                    <a:lnTo>
                      <a:pt x="2" y="7"/>
                    </a:lnTo>
                    <a:lnTo>
                      <a:pt x="2" y="9"/>
                    </a:lnTo>
                    <a:lnTo>
                      <a:pt x="6" y="11"/>
                    </a:lnTo>
                    <a:lnTo>
                      <a:pt x="7" y="7"/>
                    </a:lnTo>
                    <a:lnTo>
                      <a:pt x="7" y="3"/>
                    </a:lnTo>
                    <a:lnTo>
                      <a:pt x="6" y="1"/>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6" name="Freeform 6184">
                <a:extLst>
                  <a:ext uri="{FF2B5EF4-FFF2-40B4-BE49-F238E27FC236}">
                    <a16:creationId xmlns:a16="http://schemas.microsoft.com/office/drawing/2014/main" id="{E4248365-C4B0-483E-BFFC-708C9B057570}"/>
                  </a:ext>
                </a:extLst>
              </p:cNvPr>
              <p:cNvSpPr>
                <a:spLocks/>
              </p:cNvSpPr>
              <p:nvPr/>
            </p:nvSpPr>
            <p:spPr bwMode="gray">
              <a:xfrm>
                <a:off x="3791" y="1358"/>
                <a:ext cx="6" cy="5"/>
              </a:xfrm>
              <a:custGeom>
                <a:avLst/>
                <a:gdLst>
                  <a:gd name="T0" fmla="*/ 4 w 6"/>
                  <a:gd name="T1" fmla="*/ 5 h 5"/>
                  <a:gd name="T2" fmla="*/ 6 w 6"/>
                  <a:gd name="T3" fmla="*/ 3 h 5"/>
                  <a:gd name="T4" fmla="*/ 6 w 6"/>
                  <a:gd name="T5" fmla="*/ 0 h 5"/>
                  <a:gd name="T6" fmla="*/ 2 w 6"/>
                  <a:gd name="T7" fmla="*/ 0 h 5"/>
                  <a:gd name="T8" fmla="*/ 0 w 6"/>
                  <a:gd name="T9" fmla="*/ 0 h 5"/>
                  <a:gd name="T10" fmla="*/ 0 w 6"/>
                  <a:gd name="T11" fmla="*/ 1 h 5"/>
                  <a:gd name="T12" fmla="*/ 2 w 6"/>
                  <a:gd name="T13" fmla="*/ 5 h 5"/>
                  <a:gd name="T14" fmla="*/ 4 w 6"/>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4" y="5"/>
                    </a:moveTo>
                    <a:lnTo>
                      <a:pt x="6" y="3"/>
                    </a:lnTo>
                    <a:lnTo>
                      <a:pt x="6" y="0"/>
                    </a:lnTo>
                    <a:lnTo>
                      <a:pt x="2" y="0"/>
                    </a:lnTo>
                    <a:lnTo>
                      <a:pt x="0" y="0"/>
                    </a:lnTo>
                    <a:lnTo>
                      <a:pt x="0" y="1"/>
                    </a:lnTo>
                    <a:lnTo>
                      <a:pt x="2" y="5"/>
                    </a:ln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7" name="Freeform 6185">
                <a:extLst>
                  <a:ext uri="{FF2B5EF4-FFF2-40B4-BE49-F238E27FC236}">
                    <a16:creationId xmlns:a16="http://schemas.microsoft.com/office/drawing/2014/main" id="{D3E6EE68-4EA6-4BAF-84A1-9FD9D82FFA58}"/>
                  </a:ext>
                </a:extLst>
              </p:cNvPr>
              <p:cNvSpPr>
                <a:spLocks noEditPoints="1"/>
              </p:cNvSpPr>
              <p:nvPr/>
            </p:nvSpPr>
            <p:spPr bwMode="gray">
              <a:xfrm>
                <a:off x="3644" y="1369"/>
                <a:ext cx="140" cy="136"/>
              </a:xfrm>
              <a:custGeom>
                <a:avLst/>
                <a:gdLst>
                  <a:gd name="T0" fmla="*/ 9 w 140"/>
                  <a:gd name="T1" fmla="*/ 35 h 136"/>
                  <a:gd name="T2" fmla="*/ 9 w 140"/>
                  <a:gd name="T3" fmla="*/ 43 h 136"/>
                  <a:gd name="T4" fmla="*/ 13 w 140"/>
                  <a:gd name="T5" fmla="*/ 46 h 136"/>
                  <a:gd name="T6" fmla="*/ 11 w 140"/>
                  <a:gd name="T7" fmla="*/ 52 h 136"/>
                  <a:gd name="T8" fmla="*/ 19 w 140"/>
                  <a:gd name="T9" fmla="*/ 63 h 136"/>
                  <a:gd name="T10" fmla="*/ 26 w 140"/>
                  <a:gd name="T11" fmla="*/ 74 h 136"/>
                  <a:gd name="T12" fmla="*/ 43 w 140"/>
                  <a:gd name="T13" fmla="*/ 69 h 136"/>
                  <a:gd name="T14" fmla="*/ 39 w 140"/>
                  <a:gd name="T15" fmla="*/ 54 h 136"/>
                  <a:gd name="T16" fmla="*/ 45 w 140"/>
                  <a:gd name="T17" fmla="*/ 52 h 136"/>
                  <a:gd name="T18" fmla="*/ 45 w 140"/>
                  <a:gd name="T19" fmla="*/ 59 h 136"/>
                  <a:gd name="T20" fmla="*/ 56 w 140"/>
                  <a:gd name="T21" fmla="*/ 54 h 136"/>
                  <a:gd name="T22" fmla="*/ 58 w 140"/>
                  <a:gd name="T23" fmla="*/ 65 h 136"/>
                  <a:gd name="T24" fmla="*/ 43 w 140"/>
                  <a:gd name="T25" fmla="*/ 76 h 136"/>
                  <a:gd name="T26" fmla="*/ 32 w 140"/>
                  <a:gd name="T27" fmla="*/ 82 h 136"/>
                  <a:gd name="T28" fmla="*/ 43 w 140"/>
                  <a:gd name="T29" fmla="*/ 89 h 136"/>
                  <a:gd name="T30" fmla="*/ 52 w 140"/>
                  <a:gd name="T31" fmla="*/ 85 h 136"/>
                  <a:gd name="T32" fmla="*/ 46 w 140"/>
                  <a:gd name="T33" fmla="*/ 93 h 136"/>
                  <a:gd name="T34" fmla="*/ 45 w 140"/>
                  <a:gd name="T35" fmla="*/ 95 h 136"/>
                  <a:gd name="T36" fmla="*/ 37 w 140"/>
                  <a:gd name="T37" fmla="*/ 99 h 136"/>
                  <a:gd name="T38" fmla="*/ 39 w 140"/>
                  <a:gd name="T39" fmla="*/ 106 h 136"/>
                  <a:gd name="T40" fmla="*/ 46 w 140"/>
                  <a:gd name="T41" fmla="*/ 112 h 136"/>
                  <a:gd name="T42" fmla="*/ 58 w 140"/>
                  <a:gd name="T43" fmla="*/ 117 h 136"/>
                  <a:gd name="T44" fmla="*/ 59 w 140"/>
                  <a:gd name="T45" fmla="*/ 127 h 136"/>
                  <a:gd name="T46" fmla="*/ 67 w 140"/>
                  <a:gd name="T47" fmla="*/ 136 h 136"/>
                  <a:gd name="T48" fmla="*/ 71 w 140"/>
                  <a:gd name="T49" fmla="*/ 119 h 136"/>
                  <a:gd name="T50" fmla="*/ 76 w 140"/>
                  <a:gd name="T51" fmla="*/ 100 h 136"/>
                  <a:gd name="T52" fmla="*/ 82 w 140"/>
                  <a:gd name="T53" fmla="*/ 87 h 136"/>
                  <a:gd name="T54" fmla="*/ 84 w 140"/>
                  <a:gd name="T55" fmla="*/ 76 h 136"/>
                  <a:gd name="T56" fmla="*/ 87 w 140"/>
                  <a:gd name="T57" fmla="*/ 58 h 136"/>
                  <a:gd name="T58" fmla="*/ 99 w 140"/>
                  <a:gd name="T59" fmla="*/ 54 h 136"/>
                  <a:gd name="T60" fmla="*/ 93 w 140"/>
                  <a:gd name="T61" fmla="*/ 63 h 136"/>
                  <a:gd name="T62" fmla="*/ 100 w 140"/>
                  <a:gd name="T63" fmla="*/ 71 h 136"/>
                  <a:gd name="T64" fmla="*/ 106 w 140"/>
                  <a:gd name="T65" fmla="*/ 82 h 136"/>
                  <a:gd name="T66" fmla="*/ 100 w 140"/>
                  <a:gd name="T67" fmla="*/ 99 h 136"/>
                  <a:gd name="T68" fmla="*/ 113 w 140"/>
                  <a:gd name="T69" fmla="*/ 97 h 136"/>
                  <a:gd name="T70" fmla="*/ 115 w 140"/>
                  <a:gd name="T71" fmla="*/ 102 h 136"/>
                  <a:gd name="T72" fmla="*/ 128 w 140"/>
                  <a:gd name="T73" fmla="*/ 97 h 136"/>
                  <a:gd name="T74" fmla="*/ 134 w 140"/>
                  <a:gd name="T75" fmla="*/ 80 h 136"/>
                  <a:gd name="T76" fmla="*/ 121 w 140"/>
                  <a:gd name="T77" fmla="*/ 72 h 136"/>
                  <a:gd name="T78" fmla="*/ 108 w 140"/>
                  <a:gd name="T79" fmla="*/ 69 h 136"/>
                  <a:gd name="T80" fmla="*/ 112 w 140"/>
                  <a:gd name="T81" fmla="*/ 59 h 136"/>
                  <a:gd name="T82" fmla="*/ 102 w 140"/>
                  <a:gd name="T83" fmla="*/ 54 h 136"/>
                  <a:gd name="T84" fmla="*/ 93 w 140"/>
                  <a:gd name="T85" fmla="*/ 44 h 136"/>
                  <a:gd name="T86" fmla="*/ 86 w 140"/>
                  <a:gd name="T87" fmla="*/ 35 h 136"/>
                  <a:gd name="T88" fmla="*/ 76 w 140"/>
                  <a:gd name="T89" fmla="*/ 31 h 136"/>
                  <a:gd name="T90" fmla="*/ 63 w 140"/>
                  <a:gd name="T91" fmla="*/ 11 h 136"/>
                  <a:gd name="T92" fmla="*/ 50 w 140"/>
                  <a:gd name="T93" fmla="*/ 0 h 136"/>
                  <a:gd name="T94" fmla="*/ 45 w 140"/>
                  <a:gd name="T95" fmla="*/ 18 h 136"/>
                  <a:gd name="T96" fmla="*/ 52 w 140"/>
                  <a:gd name="T97" fmla="*/ 43 h 136"/>
                  <a:gd name="T98" fmla="*/ 43 w 140"/>
                  <a:gd name="T99" fmla="*/ 37 h 136"/>
                  <a:gd name="T100" fmla="*/ 39 w 140"/>
                  <a:gd name="T101" fmla="*/ 17 h 136"/>
                  <a:gd name="T102" fmla="*/ 28 w 140"/>
                  <a:gd name="T103" fmla="*/ 26 h 136"/>
                  <a:gd name="T104" fmla="*/ 20 w 140"/>
                  <a:gd name="T105" fmla="*/ 20 h 136"/>
                  <a:gd name="T106" fmla="*/ 30 w 140"/>
                  <a:gd name="T107" fmla="*/ 13 h 136"/>
                  <a:gd name="T108" fmla="*/ 15 w 140"/>
                  <a:gd name="T109" fmla="*/ 13 h 136"/>
                  <a:gd name="T110" fmla="*/ 4 w 140"/>
                  <a:gd name="T111" fmla="*/ 18 h 136"/>
                  <a:gd name="T112" fmla="*/ 63 w 140"/>
                  <a:gd name="T113" fmla="*/ 2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36">
                    <a:moveTo>
                      <a:pt x="0" y="31"/>
                    </a:moveTo>
                    <a:lnTo>
                      <a:pt x="2" y="33"/>
                    </a:lnTo>
                    <a:lnTo>
                      <a:pt x="4" y="37"/>
                    </a:lnTo>
                    <a:lnTo>
                      <a:pt x="4" y="41"/>
                    </a:lnTo>
                    <a:lnTo>
                      <a:pt x="7" y="41"/>
                    </a:lnTo>
                    <a:lnTo>
                      <a:pt x="9" y="37"/>
                    </a:lnTo>
                    <a:lnTo>
                      <a:pt x="9" y="35"/>
                    </a:lnTo>
                    <a:lnTo>
                      <a:pt x="9" y="33"/>
                    </a:lnTo>
                    <a:lnTo>
                      <a:pt x="11" y="35"/>
                    </a:lnTo>
                    <a:lnTo>
                      <a:pt x="11" y="35"/>
                    </a:lnTo>
                    <a:lnTo>
                      <a:pt x="11" y="35"/>
                    </a:lnTo>
                    <a:lnTo>
                      <a:pt x="9" y="39"/>
                    </a:lnTo>
                    <a:lnTo>
                      <a:pt x="9" y="39"/>
                    </a:lnTo>
                    <a:lnTo>
                      <a:pt x="9" y="43"/>
                    </a:lnTo>
                    <a:lnTo>
                      <a:pt x="11" y="44"/>
                    </a:lnTo>
                    <a:lnTo>
                      <a:pt x="11" y="44"/>
                    </a:lnTo>
                    <a:lnTo>
                      <a:pt x="15" y="46"/>
                    </a:lnTo>
                    <a:lnTo>
                      <a:pt x="15" y="46"/>
                    </a:lnTo>
                    <a:lnTo>
                      <a:pt x="15" y="46"/>
                    </a:lnTo>
                    <a:lnTo>
                      <a:pt x="15" y="48"/>
                    </a:lnTo>
                    <a:lnTo>
                      <a:pt x="13" y="46"/>
                    </a:lnTo>
                    <a:lnTo>
                      <a:pt x="9" y="43"/>
                    </a:lnTo>
                    <a:lnTo>
                      <a:pt x="7" y="43"/>
                    </a:lnTo>
                    <a:lnTo>
                      <a:pt x="7" y="46"/>
                    </a:lnTo>
                    <a:lnTo>
                      <a:pt x="9" y="48"/>
                    </a:lnTo>
                    <a:lnTo>
                      <a:pt x="11" y="50"/>
                    </a:lnTo>
                    <a:lnTo>
                      <a:pt x="11" y="52"/>
                    </a:lnTo>
                    <a:lnTo>
                      <a:pt x="11" y="52"/>
                    </a:lnTo>
                    <a:lnTo>
                      <a:pt x="13" y="56"/>
                    </a:lnTo>
                    <a:lnTo>
                      <a:pt x="15" y="56"/>
                    </a:lnTo>
                    <a:lnTo>
                      <a:pt x="17" y="58"/>
                    </a:lnTo>
                    <a:lnTo>
                      <a:pt x="17" y="59"/>
                    </a:lnTo>
                    <a:lnTo>
                      <a:pt x="19" y="59"/>
                    </a:lnTo>
                    <a:lnTo>
                      <a:pt x="19" y="59"/>
                    </a:lnTo>
                    <a:lnTo>
                      <a:pt x="19" y="63"/>
                    </a:lnTo>
                    <a:lnTo>
                      <a:pt x="20" y="67"/>
                    </a:lnTo>
                    <a:lnTo>
                      <a:pt x="22" y="67"/>
                    </a:lnTo>
                    <a:lnTo>
                      <a:pt x="22" y="67"/>
                    </a:lnTo>
                    <a:lnTo>
                      <a:pt x="26" y="71"/>
                    </a:lnTo>
                    <a:lnTo>
                      <a:pt x="26" y="71"/>
                    </a:lnTo>
                    <a:lnTo>
                      <a:pt x="26" y="72"/>
                    </a:lnTo>
                    <a:lnTo>
                      <a:pt x="26" y="74"/>
                    </a:lnTo>
                    <a:lnTo>
                      <a:pt x="30" y="76"/>
                    </a:lnTo>
                    <a:lnTo>
                      <a:pt x="35" y="74"/>
                    </a:lnTo>
                    <a:lnTo>
                      <a:pt x="37" y="72"/>
                    </a:lnTo>
                    <a:lnTo>
                      <a:pt x="37" y="71"/>
                    </a:lnTo>
                    <a:lnTo>
                      <a:pt x="39" y="69"/>
                    </a:lnTo>
                    <a:lnTo>
                      <a:pt x="39" y="69"/>
                    </a:lnTo>
                    <a:lnTo>
                      <a:pt x="43" y="69"/>
                    </a:lnTo>
                    <a:lnTo>
                      <a:pt x="43" y="65"/>
                    </a:lnTo>
                    <a:lnTo>
                      <a:pt x="41" y="61"/>
                    </a:lnTo>
                    <a:lnTo>
                      <a:pt x="39" y="59"/>
                    </a:lnTo>
                    <a:lnTo>
                      <a:pt x="39" y="58"/>
                    </a:lnTo>
                    <a:lnTo>
                      <a:pt x="39" y="56"/>
                    </a:lnTo>
                    <a:lnTo>
                      <a:pt x="39" y="54"/>
                    </a:lnTo>
                    <a:lnTo>
                      <a:pt x="39" y="54"/>
                    </a:lnTo>
                    <a:lnTo>
                      <a:pt x="39" y="54"/>
                    </a:lnTo>
                    <a:lnTo>
                      <a:pt x="41" y="56"/>
                    </a:lnTo>
                    <a:lnTo>
                      <a:pt x="41" y="58"/>
                    </a:lnTo>
                    <a:lnTo>
                      <a:pt x="41" y="61"/>
                    </a:lnTo>
                    <a:lnTo>
                      <a:pt x="45" y="58"/>
                    </a:lnTo>
                    <a:lnTo>
                      <a:pt x="45" y="56"/>
                    </a:lnTo>
                    <a:lnTo>
                      <a:pt x="45" y="52"/>
                    </a:lnTo>
                    <a:lnTo>
                      <a:pt x="45" y="50"/>
                    </a:lnTo>
                    <a:lnTo>
                      <a:pt x="45" y="50"/>
                    </a:lnTo>
                    <a:lnTo>
                      <a:pt x="46" y="54"/>
                    </a:lnTo>
                    <a:lnTo>
                      <a:pt x="46" y="56"/>
                    </a:lnTo>
                    <a:lnTo>
                      <a:pt x="46" y="56"/>
                    </a:lnTo>
                    <a:lnTo>
                      <a:pt x="45" y="58"/>
                    </a:lnTo>
                    <a:lnTo>
                      <a:pt x="45" y="59"/>
                    </a:lnTo>
                    <a:lnTo>
                      <a:pt x="45" y="63"/>
                    </a:lnTo>
                    <a:lnTo>
                      <a:pt x="46" y="65"/>
                    </a:lnTo>
                    <a:lnTo>
                      <a:pt x="50" y="65"/>
                    </a:lnTo>
                    <a:lnTo>
                      <a:pt x="54" y="61"/>
                    </a:lnTo>
                    <a:lnTo>
                      <a:pt x="56" y="58"/>
                    </a:lnTo>
                    <a:lnTo>
                      <a:pt x="56" y="54"/>
                    </a:lnTo>
                    <a:lnTo>
                      <a:pt x="56" y="54"/>
                    </a:lnTo>
                    <a:lnTo>
                      <a:pt x="56" y="56"/>
                    </a:lnTo>
                    <a:lnTo>
                      <a:pt x="56" y="58"/>
                    </a:lnTo>
                    <a:lnTo>
                      <a:pt x="56" y="59"/>
                    </a:lnTo>
                    <a:lnTo>
                      <a:pt x="56" y="63"/>
                    </a:lnTo>
                    <a:lnTo>
                      <a:pt x="58" y="65"/>
                    </a:lnTo>
                    <a:lnTo>
                      <a:pt x="58" y="65"/>
                    </a:lnTo>
                    <a:lnTo>
                      <a:pt x="58" y="65"/>
                    </a:lnTo>
                    <a:lnTo>
                      <a:pt x="54" y="65"/>
                    </a:lnTo>
                    <a:lnTo>
                      <a:pt x="48" y="67"/>
                    </a:lnTo>
                    <a:lnTo>
                      <a:pt x="48" y="69"/>
                    </a:lnTo>
                    <a:lnTo>
                      <a:pt x="48" y="71"/>
                    </a:lnTo>
                    <a:lnTo>
                      <a:pt x="46" y="71"/>
                    </a:lnTo>
                    <a:lnTo>
                      <a:pt x="43" y="74"/>
                    </a:lnTo>
                    <a:lnTo>
                      <a:pt x="43" y="76"/>
                    </a:lnTo>
                    <a:lnTo>
                      <a:pt x="41" y="74"/>
                    </a:lnTo>
                    <a:lnTo>
                      <a:pt x="39" y="76"/>
                    </a:lnTo>
                    <a:lnTo>
                      <a:pt x="37" y="78"/>
                    </a:lnTo>
                    <a:lnTo>
                      <a:pt x="37" y="76"/>
                    </a:lnTo>
                    <a:lnTo>
                      <a:pt x="32" y="78"/>
                    </a:lnTo>
                    <a:lnTo>
                      <a:pt x="32" y="80"/>
                    </a:lnTo>
                    <a:lnTo>
                      <a:pt x="32" y="82"/>
                    </a:lnTo>
                    <a:lnTo>
                      <a:pt x="32" y="85"/>
                    </a:lnTo>
                    <a:lnTo>
                      <a:pt x="32" y="89"/>
                    </a:lnTo>
                    <a:lnTo>
                      <a:pt x="33" y="91"/>
                    </a:lnTo>
                    <a:lnTo>
                      <a:pt x="35" y="91"/>
                    </a:lnTo>
                    <a:lnTo>
                      <a:pt x="39" y="89"/>
                    </a:lnTo>
                    <a:lnTo>
                      <a:pt x="41" y="89"/>
                    </a:lnTo>
                    <a:lnTo>
                      <a:pt x="43" y="89"/>
                    </a:lnTo>
                    <a:lnTo>
                      <a:pt x="45" y="89"/>
                    </a:lnTo>
                    <a:lnTo>
                      <a:pt x="46" y="87"/>
                    </a:lnTo>
                    <a:lnTo>
                      <a:pt x="48" y="85"/>
                    </a:lnTo>
                    <a:lnTo>
                      <a:pt x="48" y="85"/>
                    </a:lnTo>
                    <a:lnTo>
                      <a:pt x="50" y="85"/>
                    </a:lnTo>
                    <a:lnTo>
                      <a:pt x="52" y="85"/>
                    </a:lnTo>
                    <a:lnTo>
                      <a:pt x="52" y="85"/>
                    </a:lnTo>
                    <a:lnTo>
                      <a:pt x="56" y="85"/>
                    </a:lnTo>
                    <a:lnTo>
                      <a:pt x="52" y="87"/>
                    </a:lnTo>
                    <a:lnTo>
                      <a:pt x="48" y="89"/>
                    </a:lnTo>
                    <a:lnTo>
                      <a:pt x="46" y="89"/>
                    </a:lnTo>
                    <a:lnTo>
                      <a:pt x="43" y="89"/>
                    </a:lnTo>
                    <a:lnTo>
                      <a:pt x="43" y="93"/>
                    </a:lnTo>
                    <a:lnTo>
                      <a:pt x="46" y="93"/>
                    </a:lnTo>
                    <a:lnTo>
                      <a:pt x="50" y="95"/>
                    </a:lnTo>
                    <a:lnTo>
                      <a:pt x="52" y="95"/>
                    </a:lnTo>
                    <a:lnTo>
                      <a:pt x="54" y="95"/>
                    </a:lnTo>
                    <a:lnTo>
                      <a:pt x="50" y="95"/>
                    </a:lnTo>
                    <a:lnTo>
                      <a:pt x="48" y="95"/>
                    </a:lnTo>
                    <a:lnTo>
                      <a:pt x="48" y="95"/>
                    </a:lnTo>
                    <a:lnTo>
                      <a:pt x="45" y="95"/>
                    </a:lnTo>
                    <a:lnTo>
                      <a:pt x="43" y="95"/>
                    </a:lnTo>
                    <a:lnTo>
                      <a:pt x="43" y="95"/>
                    </a:lnTo>
                    <a:lnTo>
                      <a:pt x="41" y="93"/>
                    </a:lnTo>
                    <a:lnTo>
                      <a:pt x="39" y="93"/>
                    </a:lnTo>
                    <a:lnTo>
                      <a:pt x="35" y="95"/>
                    </a:lnTo>
                    <a:lnTo>
                      <a:pt x="35" y="97"/>
                    </a:lnTo>
                    <a:lnTo>
                      <a:pt x="37" y="99"/>
                    </a:lnTo>
                    <a:lnTo>
                      <a:pt x="37" y="99"/>
                    </a:lnTo>
                    <a:lnTo>
                      <a:pt x="35" y="102"/>
                    </a:lnTo>
                    <a:lnTo>
                      <a:pt x="35" y="102"/>
                    </a:lnTo>
                    <a:lnTo>
                      <a:pt x="35" y="102"/>
                    </a:lnTo>
                    <a:lnTo>
                      <a:pt x="37" y="104"/>
                    </a:lnTo>
                    <a:lnTo>
                      <a:pt x="39" y="104"/>
                    </a:lnTo>
                    <a:lnTo>
                      <a:pt x="39" y="106"/>
                    </a:lnTo>
                    <a:lnTo>
                      <a:pt x="39" y="108"/>
                    </a:lnTo>
                    <a:lnTo>
                      <a:pt x="41" y="108"/>
                    </a:lnTo>
                    <a:lnTo>
                      <a:pt x="41" y="110"/>
                    </a:lnTo>
                    <a:lnTo>
                      <a:pt x="41" y="110"/>
                    </a:lnTo>
                    <a:lnTo>
                      <a:pt x="43" y="112"/>
                    </a:lnTo>
                    <a:lnTo>
                      <a:pt x="45" y="112"/>
                    </a:lnTo>
                    <a:lnTo>
                      <a:pt x="46" y="112"/>
                    </a:lnTo>
                    <a:lnTo>
                      <a:pt x="46" y="113"/>
                    </a:lnTo>
                    <a:lnTo>
                      <a:pt x="48" y="115"/>
                    </a:lnTo>
                    <a:lnTo>
                      <a:pt x="48" y="115"/>
                    </a:lnTo>
                    <a:lnTo>
                      <a:pt x="52" y="119"/>
                    </a:lnTo>
                    <a:lnTo>
                      <a:pt x="56" y="117"/>
                    </a:lnTo>
                    <a:lnTo>
                      <a:pt x="56" y="115"/>
                    </a:lnTo>
                    <a:lnTo>
                      <a:pt x="58" y="117"/>
                    </a:lnTo>
                    <a:lnTo>
                      <a:pt x="59" y="117"/>
                    </a:lnTo>
                    <a:lnTo>
                      <a:pt x="59" y="117"/>
                    </a:lnTo>
                    <a:lnTo>
                      <a:pt x="58" y="117"/>
                    </a:lnTo>
                    <a:lnTo>
                      <a:pt x="58" y="119"/>
                    </a:lnTo>
                    <a:lnTo>
                      <a:pt x="54" y="121"/>
                    </a:lnTo>
                    <a:lnTo>
                      <a:pt x="54" y="123"/>
                    </a:lnTo>
                    <a:lnTo>
                      <a:pt x="59" y="127"/>
                    </a:lnTo>
                    <a:lnTo>
                      <a:pt x="59" y="128"/>
                    </a:lnTo>
                    <a:lnTo>
                      <a:pt x="61" y="128"/>
                    </a:lnTo>
                    <a:lnTo>
                      <a:pt x="61" y="132"/>
                    </a:lnTo>
                    <a:lnTo>
                      <a:pt x="61" y="136"/>
                    </a:lnTo>
                    <a:lnTo>
                      <a:pt x="63" y="134"/>
                    </a:lnTo>
                    <a:lnTo>
                      <a:pt x="65" y="134"/>
                    </a:lnTo>
                    <a:lnTo>
                      <a:pt x="67" y="136"/>
                    </a:lnTo>
                    <a:lnTo>
                      <a:pt x="69" y="134"/>
                    </a:lnTo>
                    <a:lnTo>
                      <a:pt x="71" y="132"/>
                    </a:lnTo>
                    <a:lnTo>
                      <a:pt x="73" y="128"/>
                    </a:lnTo>
                    <a:lnTo>
                      <a:pt x="73" y="128"/>
                    </a:lnTo>
                    <a:lnTo>
                      <a:pt x="73" y="127"/>
                    </a:lnTo>
                    <a:lnTo>
                      <a:pt x="71" y="123"/>
                    </a:lnTo>
                    <a:lnTo>
                      <a:pt x="71" y="119"/>
                    </a:lnTo>
                    <a:lnTo>
                      <a:pt x="73" y="119"/>
                    </a:lnTo>
                    <a:lnTo>
                      <a:pt x="73" y="115"/>
                    </a:lnTo>
                    <a:lnTo>
                      <a:pt x="74" y="108"/>
                    </a:lnTo>
                    <a:lnTo>
                      <a:pt x="74" y="104"/>
                    </a:lnTo>
                    <a:lnTo>
                      <a:pt x="74" y="104"/>
                    </a:lnTo>
                    <a:lnTo>
                      <a:pt x="76" y="102"/>
                    </a:lnTo>
                    <a:lnTo>
                      <a:pt x="76" y="100"/>
                    </a:lnTo>
                    <a:lnTo>
                      <a:pt x="74" y="99"/>
                    </a:lnTo>
                    <a:lnTo>
                      <a:pt x="74" y="99"/>
                    </a:lnTo>
                    <a:lnTo>
                      <a:pt x="78" y="99"/>
                    </a:lnTo>
                    <a:lnTo>
                      <a:pt x="80" y="99"/>
                    </a:lnTo>
                    <a:lnTo>
                      <a:pt x="80" y="95"/>
                    </a:lnTo>
                    <a:lnTo>
                      <a:pt x="80" y="91"/>
                    </a:lnTo>
                    <a:lnTo>
                      <a:pt x="82" y="87"/>
                    </a:lnTo>
                    <a:lnTo>
                      <a:pt x="80" y="85"/>
                    </a:lnTo>
                    <a:lnTo>
                      <a:pt x="78" y="82"/>
                    </a:lnTo>
                    <a:lnTo>
                      <a:pt x="80" y="80"/>
                    </a:lnTo>
                    <a:lnTo>
                      <a:pt x="80" y="80"/>
                    </a:lnTo>
                    <a:lnTo>
                      <a:pt x="82" y="80"/>
                    </a:lnTo>
                    <a:lnTo>
                      <a:pt x="84" y="78"/>
                    </a:lnTo>
                    <a:lnTo>
                      <a:pt x="84" y="76"/>
                    </a:lnTo>
                    <a:lnTo>
                      <a:pt x="84" y="72"/>
                    </a:lnTo>
                    <a:lnTo>
                      <a:pt x="84" y="71"/>
                    </a:lnTo>
                    <a:lnTo>
                      <a:pt x="84" y="67"/>
                    </a:lnTo>
                    <a:lnTo>
                      <a:pt x="84" y="63"/>
                    </a:lnTo>
                    <a:lnTo>
                      <a:pt x="84" y="61"/>
                    </a:lnTo>
                    <a:lnTo>
                      <a:pt x="86" y="59"/>
                    </a:lnTo>
                    <a:lnTo>
                      <a:pt x="87" y="58"/>
                    </a:lnTo>
                    <a:lnTo>
                      <a:pt x="86" y="56"/>
                    </a:lnTo>
                    <a:lnTo>
                      <a:pt x="87" y="56"/>
                    </a:lnTo>
                    <a:lnTo>
                      <a:pt x="91" y="54"/>
                    </a:lnTo>
                    <a:lnTo>
                      <a:pt x="93" y="54"/>
                    </a:lnTo>
                    <a:lnTo>
                      <a:pt x="95" y="52"/>
                    </a:lnTo>
                    <a:lnTo>
                      <a:pt x="97" y="56"/>
                    </a:lnTo>
                    <a:lnTo>
                      <a:pt x="99" y="54"/>
                    </a:lnTo>
                    <a:lnTo>
                      <a:pt x="97" y="56"/>
                    </a:lnTo>
                    <a:lnTo>
                      <a:pt x="97" y="56"/>
                    </a:lnTo>
                    <a:lnTo>
                      <a:pt x="97" y="58"/>
                    </a:lnTo>
                    <a:lnTo>
                      <a:pt x="95" y="56"/>
                    </a:lnTo>
                    <a:lnTo>
                      <a:pt x="93" y="59"/>
                    </a:lnTo>
                    <a:lnTo>
                      <a:pt x="89" y="61"/>
                    </a:lnTo>
                    <a:lnTo>
                      <a:pt x="93" y="63"/>
                    </a:lnTo>
                    <a:lnTo>
                      <a:pt x="97" y="63"/>
                    </a:lnTo>
                    <a:lnTo>
                      <a:pt x="97" y="65"/>
                    </a:lnTo>
                    <a:lnTo>
                      <a:pt x="97" y="65"/>
                    </a:lnTo>
                    <a:lnTo>
                      <a:pt x="97" y="67"/>
                    </a:lnTo>
                    <a:lnTo>
                      <a:pt x="99" y="69"/>
                    </a:lnTo>
                    <a:lnTo>
                      <a:pt x="97" y="71"/>
                    </a:lnTo>
                    <a:lnTo>
                      <a:pt x="100" y="71"/>
                    </a:lnTo>
                    <a:lnTo>
                      <a:pt x="100" y="71"/>
                    </a:lnTo>
                    <a:lnTo>
                      <a:pt x="100" y="72"/>
                    </a:lnTo>
                    <a:lnTo>
                      <a:pt x="99" y="76"/>
                    </a:lnTo>
                    <a:lnTo>
                      <a:pt x="100" y="78"/>
                    </a:lnTo>
                    <a:lnTo>
                      <a:pt x="102" y="80"/>
                    </a:lnTo>
                    <a:lnTo>
                      <a:pt x="106" y="80"/>
                    </a:lnTo>
                    <a:lnTo>
                      <a:pt x="106" y="82"/>
                    </a:lnTo>
                    <a:lnTo>
                      <a:pt x="104" y="82"/>
                    </a:lnTo>
                    <a:lnTo>
                      <a:pt x="104" y="85"/>
                    </a:lnTo>
                    <a:lnTo>
                      <a:pt x="102" y="87"/>
                    </a:lnTo>
                    <a:lnTo>
                      <a:pt x="102" y="93"/>
                    </a:lnTo>
                    <a:lnTo>
                      <a:pt x="100" y="93"/>
                    </a:lnTo>
                    <a:lnTo>
                      <a:pt x="100" y="97"/>
                    </a:lnTo>
                    <a:lnTo>
                      <a:pt x="100" y="99"/>
                    </a:lnTo>
                    <a:lnTo>
                      <a:pt x="100" y="100"/>
                    </a:lnTo>
                    <a:lnTo>
                      <a:pt x="102" y="102"/>
                    </a:lnTo>
                    <a:lnTo>
                      <a:pt x="104" y="100"/>
                    </a:lnTo>
                    <a:lnTo>
                      <a:pt x="108" y="100"/>
                    </a:lnTo>
                    <a:lnTo>
                      <a:pt x="110" y="97"/>
                    </a:lnTo>
                    <a:lnTo>
                      <a:pt x="112" y="97"/>
                    </a:lnTo>
                    <a:lnTo>
                      <a:pt x="113" y="97"/>
                    </a:lnTo>
                    <a:lnTo>
                      <a:pt x="115" y="93"/>
                    </a:lnTo>
                    <a:lnTo>
                      <a:pt x="117" y="93"/>
                    </a:lnTo>
                    <a:lnTo>
                      <a:pt x="119" y="93"/>
                    </a:lnTo>
                    <a:lnTo>
                      <a:pt x="119" y="93"/>
                    </a:lnTo>
                    <a:lnTo>
                      <a:pt x="117" y="97"/>
                    </a:lnTo>
                    <a:lnTo>
                      <a:pt x="117" y="100"/>
                    </a:lnTo>
                    <a:lnTo>
                      <a:pt x="115" y="102"/>
                    </a:lnTo>
                    <a:lnTo>
                      <a:pt x="117" y="106"/>
                    </a:lnTo>
                    <a:lnTo>
                      <a:pt x="121" y="106"/>
                    </a:lnTo>
                    <a:lnTo>
                      <a:pt x="123" y="104"/>
                    </a:lnTo>
                    <a:lnTo>
                      <a:pt x="123" y="100"/>
                    </a:lnTo>
                    <a:lnTo>
                      <a:pt x="125" y="100"/>
                    </a:lnTo>
                    <a:lnTo>
                      <a:pt x="127" y="99"/>
                    </a:lnTo>
                    <a:lnTo>
                      <a:pt x="128" y="97"/>
                    </a:lnTo>
                    <a:lnTo>
                      <a:pt x="130" y="91"/>
                    </a:lnTo>
                    <a:lnTo>
                      <a:pt x="132" y="89"/>
                    </a:lnTo>
                    <a:lnTo>
                      <a:pt x="134" y="85"/>
                    </a:lnTo>
                    <a:lnTo>
                      <a:pt x="136" y="85"/>
                    </a:lnTo>
                    <a:lnTo>
                      <a:pt x="140" y="82"/>
                    </a:lnTo>
                    <a:lnTo>
                      <a:pt x="136" y="80"/>
                    </a:lnTo>
                    <a:lnTo>
                      <a:pt x="134" y="80"/>
                    </a:lnTo>
                    <a:lnTo>
                      <a:pt x="130" y="78"/>
                    </a:lnTo>
                    <a:lnTo>
                      <a:pt x="127" y="80"/>
                    </a:lnTo>
                    <a:lnTo>
                      <a:pt x="127" y="80"/>
                    </a:lnTo>
                    <a:lnTo>
                      <a:pt x="123" y="80"/>
                    </a:lnTo>
                    <a:lnTo>
                      <a:pt x="121" y="76"/>
                    </a:lnTo>
                    <a:lnTo>
                      <a:pt x="119" y="74"/>
                    </a:lnTo>
                    <a:lnTo>
                      <a:pt x="121" y="72"/>
                    </a:lnTo>
                    <a:lnTo>
                      <a:pt x="123" y="72"/>
                    </a:lnTo>
                    <a:lnTo>
                      <a:pt x="123" y="71"/>
                    </a:lnTo>
                    <a:lnTo>
                      <a:pt x="121" y="67"/>
                    </a:lnTo>
                    <a:lnTo>
                      <a:pt x="119" y="63"/>
                    </a:lnTo>
                    <a:lnTo>
                      <a:pt x="113" y="65"/>
                    </a:lnTo>
                    <a:lnTo>
                      <a:pt x="112" y="69"/>
                    </a:lnTo>
                    <a:lnTo>
                      <a:pt x="108" y="69"/>
                    </a:lnTo>
                    <a:lnTo>
                      <a:pt x="104" y="71"/>
                    </a:lnTo>
                    <a:lnTo>
                      <a:pt x="106" y="69"/>
                    </a:lnTo>
                    <a:lnTo>
                      <a:pt x="108" y="69"/>
                    </a:lnTo>
                    <a:lnTo>
                      <a:pt x="112" y="65"/>
                    </a:lnTo>
                    <a:lnTo>
                      <a:pt x="110" y="63"/>
                    </a:lnTo>
                    <a:lnTo>
                      <a:pt x="112" y="61"/>
                    </a:lnTo>
                    <a:lnTo>
                      <a:pt x="112" y="59"/>
                    </a:lnTo>
                    <a:lnTo>
                      <a:pt x="113" y="58"/>
                    </a:lnTo>
                    <a:lnTo>
                      <a:pt x="112" y="54"/>
                    </a:lnTo>
                    <a:lnTo>
                      <a:pt x="110" y="54"/>
                    </a:lnTo>
                    <a:lnTo>
                      <a:pt x="110" y="52"/>
                    </a:lnTo>
                    <a:lnTo>
                      <a:pt x="108" y="52"/>
                    </a:lnTo>
                    <a:lnTo>
                      <a:pt x="106" y="54"/>
                    </a:lnTo>
                    <a:lnTo>
                      <a:pt x="102" y="54"/>
                    </a:lnTo>
                    <a:lnTo>
                      <a:pt x="102" y="54"/>
                    </a:lnTo>
                    <a:lnTo>
                      <a:pt x="100" y="52"/>
                    </a:lnTo>
                    <a:lnTo>
                      <a:pt x="100" y="54"/>
                    </a:lnTo>
                    <a:lnTo>
                      <a:pt x="100" y="52"/>
                    </a:lnTo>
                    <a:lnTo>
                      <a:pt x="100" y="50"/>
                    </a:lnTo>
                    <a:lnTo>
                      <a:pt x="100" y="46"/>
                    </a:lnTo>
                    <a:lnTo>
                      <a:pt x="93" y="44"/>
                    </a:lnTo>
                    <a:lnTo>
                      <a:pt x="89" y="43"/>
                    </a:lnTo>
                    <a:lnTo>
                      <a:pt x="91" y="43"/>
                    </a:lnTo>
                    <a:lnTo>
                      <a:pt x="95" y="41"/>
                    </a:lnTo>
                    <a:lnTo>
                      <a:pt x="95" y="37"/>
                    </a:lnTo>
                    <a:lnTo>
                      <a:pt x="93" y="35"/>
                    </a:lnTo>
                    <a:lnTo>
                      <a:pt x="87" y="33"/>
                    </a:lnTo>
                    <a:lnTo>
                      <a:pt x="86" y="35"/>
                    </a:lnTo>
                    <a:lnTo>
                      <a:pt x="86" y="37"/>
                    </a:lnTo>
                    <a:lnTo>
                      <a:pt x="86" y="39"/>
                    </a:lnTo>
                    <a:lnTo>
                      <a:pt x="86" y="37"/>
                    </a:lnTo>
                    <a:lnTo>
                      <a:pt x="82" y="33"/>
                    </a:lnTo>
                    <a:lnTo>
                      <a:pt x="80" y="33"/>
                    </a:lnTo>
                    <a:lnTo>
                      <a:pt x="76" y="33"/>
                    </a:lnTo>
                    <a:lnTo>
                      <a:pt x="76" y="31"/>
                    </a:lnTo>
                    <a:lnTo>
                      <a:pt x="76" y="30"/>
                    </a:lnTo>
                    <a:lnTo>
                      <a:pt x="74" y="24"/>
                    </a:lnTo>
                    <a:lnTo>
                      <a:pt x="73" y="18"/>
                    </a:lnTo>
                    <a:lnTo>
                      <a:pt x="67" y="15"/>
                    </a:lnTo>
                    <a:lnTo>
                      <a:pt x="65" y="17"/>
                    </a:lnTo>
                    <a:lnTo>
                      <a:pt x="65" y="15"/>
                    </a:lnTo>
                    <a:lnTo>
                      <a:pt x="63" y="11"/>
                    </a:lnTo>
                    <a:lnTo>
                      <a:pt x="61" y="7"/>
                    </a:lnTo>
                    <a:lnTo>
                      <a:pt x="58" y="5"/>
                    </a:lnTo>
                    <a:lnTo>
                      <a:pt x="56" y="5"/>
                    </a:lnTo>
                    <a:lnTo>
                      <a:pt x="54" y="7"/>
                    </a:lnTo>
                    <a:lnTo>
                      <a:pt x="54" y="5"/>
                    </a:lnTo>
                    <a:lnTo>
                      <a:pt x="52" y="2"/>
                    </a:lnTo>
                    <a:lnTo>
                      <a:pt x="50" y="0"/>
                    </a:lnTo>
                    <a:lnTo>
                      <a:pt x="46" y="2"/>
                    </a:lnTo>
                    <a:lnTo>
                      <a:pt x="45" y="5"/>
                    </a:lnTo>
                    <a:lnTo>
                      <a:pt x="45" y="9"/>
                    </a:lnTo>
                    <a:lnTo>
                      <a:pt x="45" y="11"/>
                    </a:lnTo>
                    <a:lnTo>
                      <a:pt x="45" y="13"/>
                    </a:lnTo>
                    <a:lnTo>
                      <a:pt x="43" y="17"/>
                    </a:lnTo>
                    <a:lnTo>
                      <a:pt x="45" y="18"/>
                    </a:lnTo>
                    <a:lnTo>
                      <a:pt x="46" y="18"/>
                    </a:lnTo>
                    <a:lnTo>
                      <a:pt x="45" y="28"/>
                    </a:lnTo>
                    <a:lnTo>
                      <a:pt x="46" y="31"/>
                    </a:lnTo>
                    <a:lnTo>
                      <a:pt x="46" y="35"/>
                    </a:lnTo>
                    <a:lnTo>
                      <a:pt x="48" y="37"/>
                    </a:lnTo>
                    <a:lnTo>
                      <a:pt x="50" y="41"/>
                    </a:lnTo>
                    <a:lnTo>
                      <a:pt x="52" y="43"/>
                    </a:lnTo>
                    <a:lnTo>
                      <a:pt x="52" y="44"/>
                    </a:lnTo>
                    <a:lnTo>
                      <a:pt x="52" y="44"/>
                    </a:lnTo>
                    <a:lnTo>
                      <a:pt x="50" y="43"/>
                    </a:lnTo>
                    <a:lnTo>
                      <a:pt x="48" y="39"/>
                    </a:lnTo>
                    <a:lnTo>
                      <a:pt x="46" y="37"/>
                    </a:lnTo>
                    <a:lnTo>
                      <a:pt x="45" y="35"/>
                    </a:lnTo>
                    <a:lnTo>
                      <a:pt x="43" y="37"/>
                    </a:lnTo>
                    <a:lnTo>
                      <a:pt x="45" y="35"/>
                    </a:lnTo>
                    <a:lnTo>
                      <a:pt x="45" y="33"/>
                    </a:lnTo>
                    <a:lnTo>
                      <a:pt x="45" y="31"/>
                    </a:lnTo>
                    <a:lnTo>
                      <a:pt x="43" y="26"/>
                    </a:lnTo>
                    <a:lnTo>
                      <a:pt x="43" y="20"/>
                    </a:lnTo>
                    <a:lnTo>
                      <a:pt x="43" y="18"/>
                    </a:lnTo>
                    <a:lnTo>
                      <a:pt x="39" y="17"/>
                    </a:lnTo>
                    <a:lnTo>
                      <a:pt x="37" y="13"/>
                    </a:lnTo>
                    <a:lnTo>
                      <a:pt x="35" y="13"/>
                    </a:lnTo>
                    <a:lnTo>
                      <a:pt x="32" y="15"/>
                    </a:lnTo>
                    <a:lnTo>
                      <a:pt x="32" y="17"/>
                    </a:lnTo>
                    <a:lnTo>
                      <a:pt x="30" y="20"/>
                    </a:lnTo>
                    <a:lnTo>
                      <a:pt x="28" y="24"/>
                    </a:lnTo>
                    <a:lnTo>
                      <a:pt x="28" y="26"/>
                    </a:lnTo>
                    <a:lnTo>
                      <a:pt x="28" y="24"/>
                    </a:lnTo>
                    <a:lnTo>
                      <a:pt x="26" y="24"/>
                    </a:lnTo>
                    <a:lnTo>
                      <a:pt x="28" y="22"/>
                    </a:lnTo>
                    <a:lnTo>
                      <a:pt x="28" y="20"/>
                    </a:lnTo>
                    <a:lnTo>
                      <a:pt x="26" y="18"/>
                    </a:lnTo>
                    <a:lnTo>
                      <a:pt x="22" y="20"/>
                    </a:lnTo>
                    <a:lnTo>
                      <a:pt x="20" y="20"/>
                    </a:lnTo>
                    <a:lnTo>
                      <a:pt x="22" y="20"/>
                    </a:lnTo>
                    <a:lnTo>
                      <a:pt x="24" y="18"/>
                    </a:lnTo>
                    <a:lnTo>
                      <a:pt x="24" y="18"/>
                    </a:lnTo>
                    <a:lnTo>
                      <a:pt x="26" y="18"/>
                    </a:lnTo>
                    <a:lnTo>
                      <a:pt x="28" y="18"/>
                    </a:lnTo>
                    <a:lnTo>
                      <a:pt x="30" y="17"/>
                    </a:lnTo>
                    <a:lnTo>
                      <a:pt x="30" y="13"/>
                    </a:lnTo>
                    <a:lnTo>
                      <a:pt x="28" y="11"/>
                    </a:lnTo>
                    <a:lnTo>
                      <a:pt x="26" y="9"/>
                    </a:lnTo>
                    <a:lnTo>
                      <a:pt x="22" y="9"/>
                    </a:lnTo>
                    <a:lnTo>
                      <a:pt x="17" y="13"/>
                    </a:lnTo>
                    <a:lnTo>
                      <a:pt x="17" y="15"/>
                    </a:lnTo>
                    <a:lnTo>
                      <a:pt x="15" y="13"/>
                    </a:lnTo>
                    <a:lnTo>
                      <a:pt x="15" y="13"/>
                    </a:lnTo>
                    <a:lnTo>
                      <a:pt x="13" y="11"/>
                    </a:lnTo>
                    <a:lnTo>
                      <a:pt x="11" y="11"/>
                    </a:lnTo>
                    <a:lnTo>
                      <a:pt x="11" y="15"/>
                    </a:lnTo>
                    <a:lnTo>
                      <a:pt x="9" y="13"/>
                    </a:lnTo>
                    <a:lnTo>
                      <a:pt x="7" y="13"/>
                    </a:lnTo>
                    <a:lnTo>
                      <a:pt x="4" y="15"/>
                    </a:lnTo>
                    <a:lnTo>
                      <a:pt x="4" y="18"/>
                    </a:lnTo>
                    <a:lnTo>
                      <a:pt x="4" y="20"/>
                    </a:lnTo>
                    <a:lnTo>
                      <a:pt x="4" y="22"/>
                    </a:lnTo>
                    <a:lnTo>
                      <a:pt x="2" y="24"/>
                    </a:lnTo>
                    <a:lnTo>
                      <a:pt x="0" y="24"/>
                    </a:lnTo>
                    <a:lnTo>
                      <a:pt x="0" y="28"/>
                    </a:lnTo>
                    <a:lnTo>
                      <a:pt x="0" y="31"/>
                    </a:lnTo>
                    <a:close/>
                    <a:moveTo>
                      <a:pt x="63" y="22"/>
                    </a:moveTo>
                    <a:lnTo>
                      <a:pt x="65" y="24"/>
                    </a:lnTo>
                    <a:lnTo>
                      <a:pt x="65" y="28"/>
                    </a:lnTo>
                    <a:lnTo>
                      <a:pt x="63" y="28"/>
                    </a:lnTo>
                    <a:lnTo>
                      <a:pt x="63" y="24"/>
                    </a:lnTo>
                    <a:lnTo>
                      <a:pt x="6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8" name="Freeform 6186">
                <a:extLst>
                  <a:ext uri="{FF2B5EF4-FFF2-40B4-BE49-F238E27FC236}">
                    <a16:creationId xmlns:a16="http://schemas.microsoft.com/office/drawing/2014/main" id="{EB998CB8-F2D9-4C1B-8730-B90D742DAFFA}"/>
                  </a:ext>
                </a:extLst>
              </p:cNvPr>
              <p:cNvSpPr>
                <a:spLocks/>
              </p:cNvSpPr>
              <p:nvPr/>
            </p:nvSpPr>
            <p:spPr bwMode="gray">
              <a:xfrm>
                <a:off x="3825" y="1348"/>
                <a:ext cx="18" cy="11"/>
              </a:xfrm>
              <a:custGeom>
                <a:avLst/>
                <a:gdLst>
                  <a:gd name="T0" fmla="*/ 2 w 10"/>
                  <a:gd name="T1" fmla="*/ 6 h 6"/>
                  <a:gd name="T2" fmla="*/ 4 w 10"/>
                  <a:gd name="T3" fmla="*/ 6 h 6"/>
                  <a:gd name="T4" fmla="*/ 6 w 10"/>
                  <a:gd name="T5" fmla="*/ 4 h 6"/>
                  <a:gd name="T6" fmla="*/ 7 w 10"/>
                  <a:gd name="T7" fmla="*/ 4 h 6"/>
                  <a:gd name="T8" fmla="*/ 9 w 10"/>
                  <a:gd name="T9" fmla="*/ 2 h 6"/>
                  <a:gd name="T10" fmla="*/ 10 w 10"/>
                  <a:gd name="T11" fmla="*/ 1 h 6"/>
                  <a:gd name="T12" fmla="*/ 9 w 10"/>
                  <a:gd name="T13" fmla="*/ 0 h 6"/>
                  <a:gd name="T14" fmla="*/ 7 w 10"/>
                  <a:gd name="T15" fmla="*/ 0 h 6"/>
                  <a:gd name="T16" fmla="*/ 5 w 10"/>
                  <a:gd name="T17" fmla="*/ 1 h 6"/>
                  <a:gd name="T18" fmla="*/ 4 w 10"/>
                  <a:gd name="T19" fmla="*/ 2 h 6"/>
                  <a:gd name="T20" fmla="*/ 3 w 10"/>
                  <a:gd name="T21" fmla="*/ 3 h 6"/>
                  <a:gd name="T22" fmla="*/ 2 w 10"/>
                  <a:gd name="T23" fmla="*/ 4 h 6"/>
                  <a:gd name="T24" fmla="*/ 1 w 10"/>
                  <a:gd name="T25" fmla="*/ 4 h 6"/>
                  <a:gd name="T26" fmla="*/ 1 w 10"/>
                  <a:gd name="T27" fmla="*/ 5 h 6"/>
                  <a:gd name="T28" fmla="*/ 0 w 10"/>
                  <a:gd name="T29" fmla="*/ 5 h 6"/>
                  <a:gd name="T30" fmla="*/ 1 w 10"/>
                  <a:gd name="T31" fmla="*/ 6 h 6"/>
                  <a:gd name="T32" fmla="*/ 2 w 10"/>
                  <a:gd name="T3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6">
                    <a:moveTo>
                      <a:pt x="2" y="6"/>
                    </a:moveTo>
                    <a:cubicBezTo>
                      <a:pt x="4" y="6"/>
                      <a:pt x="4" y="6"/>
                      <a:pt x="4" y="6"/>
                    </a:cubicBezTo>
                    <a:cubicBezTo>
                      <a:pt x="6" y="4"/>
                      <a:pt x="6" y="4"/>
                      <a:pt x="6" y="4"/>
                    </a:cubicBezTo>
                    <a:cubicBezTo>
                      <a:pt x="7" y="4"/>
                      <a:pt x="7" y="4"/>
                      <a:pt x="7" y="4"/>
                    </a:cubicBezTo>
                    <a:cubicBezTo>
                      <a:pt x="9" y="2"/>
                      <a:pt x="9" y="2"/>
                      <a:pt x="9" y="2"/>
                    </a:cubicBezTo>
                    <a:cubicBezTo>
                      <a:pt x="10" y="1"/>
                      <a:pt x="10" y="1"/>
                      <a:pt x="10" y="1"/>
                    </a:cubicBezTo>
                    <a:cubicBezTo>
                      <a:pt x="9" y="0"/>
                      <a:pt x="9" y="0"/>
                      <a:pt x="9" y="0"/>
                    </a:cubicBezTo>
                    <a:cubicBezTo>
                      <a:pt x="7" y="0"/>
                      <a:pt x="7" y="0"/>
                      <a:pt x="7" y="0"/>
                    </a:cubicBezTo>
                    <a:cubicBezTo>
                      <a:pt x="5" y="1"/>
                      <a:pt x="5" y="1"/>
                      <a:pt x="5" y="1"/>
                    </a:cubicBezTo>
                    <a:cubicBezTo>
                      <a:pt x="4" y="2"/>
                      <a:pt x="4" y="2"/>
                      <a:pt x="4" y="2"/>
                    </a:cubicBezTo>
                    <a:cubicBezTo>
                      <a:pt x="3" y="3"/>
                      <a:pt x="3" y="3"/>
                      <a:pt x="3" y="3"/>
                    </a:cubicBezTo>
                    <a:cubicBezTo>
                      <a:pt x="2" y="4"/>
                      <a:pt x="2" y="4"/>
                      <a:pt x="2" y="4"/>
                    </a:cubicBezTo>
                    <a:cubicBezTo>
                      <a:pt x="1" y="4"/>
                      <a:pt x="1" y="4"/>
                      <a:pt x="1" y="4"/>
                    </a:cubicBezTo>
                    <a:cubicBezTo>
                      <a:pt x="1" y="4"/>
                      <a:pt x="1" y="4"/>
                      <a:pt x="1" y="5"/>
                    </a:cubicBezTo>
                    <a:cubicBezTo>
                      <a:pt x="0" y="5"/>
                      <a:pt x="0" y="5"/>
                      <a:pt x="0" y="5"/>
                    </a:cubicBezTo>
                    <a:cubicBezTo>
                      <a:pt x="1" y="6"/>
                      <a:pt x="1" y="6"/>
                      <a:pt x="1" y="6"/>
                    </a:cubicBez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9" name="Freeform 6187">
                <a:extLst>
                  <a:ext uri="{FF2B5EF4-FFF2-40B4-BE49-F238E27FC236}">
                    <a16:creationId xmlns:a16="http://schemas.microsoft.com/office/drawing/2014/main" id="{1927A9F8-F98E-42F2-8B89-4334BB812F8B}"/>
                  </a:ext>
                </a:extLst>
              </p:cNvPr>
              <p:cNvSpPr>
                <a:spLocks/>
              </p:cNvSpPr>
              <p:nvPr/>
            </p:nvSpPr>
            <p:spPr bwMode="gray">
              <a:xfrm>
                <a:off x="3800" y="1406"/>
                <a:ext cx="19" cy="9"/>
              </a:xfrm>
              <a:custGeom>
                <a:avLst/>
                <a:gdLst>
                  <a:gd name="T0" fmla="*/ 8 w 19"/>
                  <a:gd name="T1" fmla="*/ 6 h 9"/>
                  <a:gd name="T2" fmla="*/ 8 w 19"/>
                  <a:gd name="T3" fmla="*/ 6 h 9"/>
                  <a:gd name="T4" fmla="*/ 10 w 19"/>
                  <a:gd name="T5" fmla="*/ 6 h 9"/>
                  <a:gd name="T6" fmla="*/ 11 w 19"/>
                  <a:gd name="T7" fmla="*/ 6 h 9"/>
                  <a:gd name="T8" fmla="*/ 13 w 19"/>
                  <a:gd name="T9" fmla="*/ 7 h 9"/>
                  <a:gd name="T10" fmla="*/ 17 w 19"/>
                  <a:gd name="T11" fmla="*/ 6 h 9"/>
                  <a:gd name="T12" fmla="*/ 19 w 19"/>
                  <a:gd name="T13" fmla="*/ 2 h 9"/>
                  <a:gd name="T14" fmla="*/ 15 w 19"/>
                  <a:gd name="T15" fmla="*/ 2 h 9"/>
                  <a:gd name="T16" fmla="*/ 11 w 19"/>
                  <a:gd name="T17" fmla="*/ 2 h 9"/>
                  <a:gd name="T18" fmla="*/ 11 w 19"/>
                  <a:gd name="T19" fmla="*/ 0 h 9"/>
                  <a:gd name="T20" fmla="*/ 10 w 19"/>
                  <a:gd name="T21" fmla="*/ 0 h 9"/>
                  <a:gd name="T22" fmla="*/ 8 w 19"/>
                  <a:gd name="T23" fmla="*/ 0 h 9"/>
                  <a:gd name="T24" fmla="*/ 4 w 19"/>
                  <a:gd name="T25" fmla="*/ 2 h 9"/>
                  <a:gd name="T26" fmla="*/ 0 w 19"/>
                  <a:gd name="T27" fmla="*/ 7 h 9"/>
                  <a:gd name="T28" fmla="*/ 4 w 19"/>
                  <a:gd name="T29" fmla="*/ 9 h 9"/>
                  <a:gd name="T30" fmla="*/ 8 w 19"/>
                  <a:gd name="T3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9">
                    <a:moveTo>
                      <a:pt x="8" y="6"/>
                    </a:moveTo>
                    <a:lnTo>
                      <a:pt x="8" y="6"/>
                    </a:lnTo>
                    <a:lnTo>
                      <a:pt x="10" y="6"/>
                    </a:lnTo>
                    <a:lnTo>
                      <a:pt x="11" y="6"/>
                    </a:lnTo>
                    <a:lnTo>
                      <a:pt x="13" y="7"/>
                    </a:lnTo>
                    <a:lnTo>
                      <a:pt x="17" y="6"/>
                    </a:lnTo>
                    <a:lnTo>
                      <a:pt x="19" y="2"/>
                    </a:lnTo>
                    <a:lnTo>
                      <a:pt x="15" y="2"/>
                    </a:lnTo>
                    <a:lnTo>
                      <a:pt x="11" y="2"/>
                    </a:lnTo>
                    <a:lnTo>
                      <a:pt x="11" y="0"/>
                    </a:lnTo>
                    <a:lnTo>
                      <a:pt x="10" y="0"/>
                    </a:lnTo>
                    <a:lnTo>
                      <a:pt x="8" y="0"/>
                    </a:lnTo>
                    <a:lnTo>
                      <a:pt x="4" y="2"/>
                    </a:lnTo>
                    <a:lnTo>
                      <a:pt x="0" y="7"/>
                    </a:lnTo>
                    <a:lnTo>
                      <a:pt x="4" y="9"/>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0" name="Freeform 6188">
                <a:extLst>
                  <a:ext uri="{FF2B5EF4-FFF2-40B4-BE49-F238E27FC236}">
                    <a16:creationId xmlns:a16="http://schemas.microsoft.com/office/drawing/2014/main" id="{9C8B5E7E-04ED-4C76-82F0-23BCEBAFC6E1}"/>
                  </a:ext>
                </a:extLst>
              </p:cNvPr>
              <p:cNvSpPr>
                <a:spLocks/>
              </p:cNvSpPr>
              <p:nvPr/>
            </p:nvSpPr>
            <p:spPr bwMode="gray">
              <a:xfrm>
                <a:off x="5398" y="2103"/>
                <a:ext cx="80" cy="90"/>
              </a:xfrm>
              <a:custGeom>
                <a:avLst/>
                <a:gdLst>
                  <a:gd name="T0" fmla="*/ 35 w 43"/>
                  <a:gd name="T1" fmla="*/ 10 h 48"/>
                  <a:gd name="T2" fmla="*/ 32 w 43"/>
                  <a:gd name="T3" fmla="*/ 13 h 48"/>
                  <a:gd name="T4" fmla="*/ 28 w 43"/>
                  <a:gd name="T5" fmla="*/ 15 h 48"/>
                  <a:gd name="T6" fmla="*/ 24 w 43"/>
                  <a:gd name="T7" fmla="*/ 13 h 48"/>
                  <a:gd name="T8" fmla="*/ 19 w 43"/>
                  <a:gd name="T9" fmla="*/ 11 h 48"/>
                  <a:gd name="T10" fmla="*/ 13 w 43"/>
                  <a:gd name="T11" fmla="*/ 5 h 48"/>
                  <a:gd name="T12" fmla="*/ 8 w 43"/>
                  <a:gd name="T13" fmla="*/ 1 h 48"/>
                  <a:gd name="T14" fmla="*/ 5 w 43"/>
                  <a:gd name="T15" fmla="*/ 1 h 48"/>
                  <a:gd name="T16" fmla="*/ 3 w 43"/>
                  <a:gd name="T17" fmla="*/ 2 h 48"/>
                  <a:gd name="T18" fmla="*/ 7 w 43"/>
                  <a:gd name="T19" fmla="*/ 9 h 48"/>
                  <a:gd name="T20" fmla="*/ 7 w 43"/>
                  <a:gd name="T21" fmla="*/ 14 h 48"/>
                  <a:gd name="T22" fmla="*/ 8 w 43"/>
                  <a:gd name="T23" fmla="*/ 18 h 48"/>
                  <a:gd name="T24" fmla="*/ 8 w 43"/>
                  <a:gd name="T25" fmla="*/ 23 h 48"/>
                  <a:gd name="T26" fmla="*/ 9 w 43"/>
                  <a:gd name="T27" fmla="*/ 24 h 48"/>
                  <a:gd name="T28" fmla="*/ 8 w 43"/>
                  <a:gd name="T29" fmla="*/ 26 h 48"/>
                  <a:gd name="T30" fmla="*/ 2 w 43"/>
                  <a:gd name="T31" fmla="*/ 25 h 48"/>
                  <a:gd name="T32" fmla="*/ 3 w 43"/>
                  <a:gd name="T33" fmla="*/ 28 h 48"/>
                  <a:gd name="T34" fmla="*/ 4 w 43"/>
                  <a:gd name="T35" fmla="*/ 29 h 48"/>
                  <a:gd name="T36" fmla="*/ 2 w 43"/>
                  <a:gd name="T37" fmla="*/ 31 h 48"/>
                  <a:gd name="T38" fmla="*/ 1 w 43"/>
                  <a:gd name="T39" fmla="*/ 35 h 48"/>
                  <a:gd name="T40" fmla="*/ 2 w 43"/>
                  <a:gd name="T41" fmla="*/ 38 h 48"/>
                  <a:gd name="T42" fmla="*/ 5 w 43"/>
                  <a:gd name="T43" fmla="*/ 42 h 48"/>
                  <a:gd name="T44" fmla="*/ 6 w 43"/>
                  <a:gd name="T45" fmla="*/ 47 h 48"/>
                  <a:gd name="T46" fmla="*/ 10 w 43"/>
                  <a:gd name="T47" fmla="*/ 44 h 48"/>
                  <a:gd name="T48" fmla="*/ 12 w 43"/>
                  <a:gd name="T49" fmla="*/ 43 h 48"/>
                  <a:gd name="T50" fmla="*/ 15 w 43"/>
                  <a:gd name="T51" fmla="*/ 41 h 48"/>
                  <a:gd name="T52" fmla="*/ 11 w 43"/>
                  <a:gd name="T53" fmla="*/ 39 h 48"/>
                  <a:gd name="T54" fmla="*/ 6 w 43"/>
                  <a:gd name="T55" fmla="*/ 36 h 48"/>
                  <a:gd name="T56" fmla="*/ 6 w 43"/>
                  <a:gd name="T57" fmla="*/ 34 h 48"/>
                  <a:gd name="T58" fmla="*/ 12 w 43"/>
                  <a:gd name="T59" fmla="*/ 33 h 48"/>
                  <a:gd name="T60" fmla="*/ 15 w 43"/>
                  <a:gd name="T61" fmla="*/ 33 h 48"/>
                  <a:gd name="T62" fmla="*/ 19 w 43"/>
                  <a:gd name="T63" fmla="*/ 34 h 48"/>
                  <a:gd name="T64" fmla="*/ 25 w 43"/>
                  <a:gd name="T65" fmla="*/ 38 h 48"/>
                  <a:gd name="T66" fmla="*/ 28 w 43"/>
                  <a:gd name="T67" fmla="*/ 37 h 48"/>
                  <a:gd name="T68" fmla="*/ 28 w 43"/>
                  <a:gd name="T69" fmla="*/ 32 h 48"/>
                  <a:gd name="T70" fmla="*/ 32 w 43"/>
                  <a:gd name="T71" fmla="*/ 27 h 48"/>
                  <a:gd name="T72" fmla="*/ 35 w 43"/>
                  <a:gd name="T73" fmla="*/ 26 h 48"/>
                  <a:gd name="T74" fmla="*/ 38 w 43"/>
                  <a:gd name="T75" fmla="*/ 26 h 48"/>
                  <a:gd name="T76" fmla="*/ 40 w 43"/>
                  <a:gd name="T77" fmla="*/ 23 h 48"/>
                  <a:gd name="T78" fmla="*/ 42 w 43"/>
                  <a:gd name="T79" fmla="*/ 21 h 48"/>
                  <a:gd name="T80" fmla="*/ 40 w 43"/>
                  <a:gd name="T81" fmla="*/ 20 h 48"/>
                  <a:gd name="T82" fmla="*/ 40 w 43"/>
                  <a:gd name="T83" fmla="*/ 13 h 48"/>
                  <a:gd name="T84" fmla="*/ 43 w 43"/>
                  <a:gd name="T85" fmla="*/ 8 h 48"/>
                  <a:gd name="T86" fmla="*/ 40 w 43"/>
                  <a:gd name="T87" fmla="*/ 8 h 48"/>
                  <a:gd name="T88" fmla="*/ 38 w 43"/>
                  <a:gd name="T89" fmla="*/ 10 h 48"/>
                  <a:gd name="T90" fmla="*/ 36 w 43"/>
                  <a:gd name="T91" fmla="*/ 15 h 48"/>
                  <a:gd name="T92" fmla="*/ 39 w 43"/>
                  <a:gd name="T93" fmla="*/ 20 h 48"/>
                  <a:gd name="T94" fmla="*/ 39 w 43"/>
                  <a:gd name="T95" fmla="*/ 21 h 48"/>
                  <a:gd name="T96" fmla="*/ 35 w 43"/>
                  <a:gd name="T97" fmla="*/ 17 h 48"/>
                  <a:gd name="T98" fmla="*/ 36 w 43"/>
                  <a:gd name="T99"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 h="48">
                    <a:moveTo>
                      <a:pt x="36" y="13"/>
                    </a:moveTo>
                    <a:cubicBezTo>
                      <a:pt x="36" y="11"/>
                      <a:pt x="36" y="11"/>
                      <a:pt x="36" y="11"/>
                    </a:cubicBezTo>
                    <a:cubicBezTo>
                      <a:pt x="35" y="10"/>
                      <a:pt x="35" y="10"/>
                      <a:pt x="35" y="10"/>
                    </a:cubicBezTo>
                    <a:cubicBezTo>
                      <a:pt x="34" y="11"/>
                      <a:pt x="34" y="11"/>
                      <a:pt x="34" y="11"/>
                    </a:cubicBezTo>
                    <a:cubicBezTo>
                      <a:pt x="34" y="12"/>
                      <a:pt x="34" y="12"/>
                      <a:pt x="34" y="12"/>
                    </a:cubicBezTo>
                    <a:cubicBezTo>
                      <a:pt x="32" y="13"/>
                      <a:pt x="32" y="13"/>
                      <a:pt x="32" y="13"/>
                    </a:cubicBezTo>
                    <a:cubicBezTo>
                      <a:pt x="30" y="15"/>
                      <a:pt x="30" y="15"/>
                      <a:pt x="30" y="15"/>
                    </a:cubicBezTo>
                    <a:cubicBezTo>
                      <a:pt x="29" y="15"/>
                      <a:pt x="29" y="15"/>
                      <a:pt x="29" y="15"/>
                    </a:cubicBezTo>
                    <a:cubicBezTo>
                      <a:pt x="28" y="15"/>
                      <a:pt x="28" y="15"/>
                      <a:pt x="28" y="15"/>
                    </a:cubicBezTo>
                    <a:cubicBezTo>
                      <a:pt x="27" y="15"/>
                      <a:pt x="27" y="15"/>
                      <a:pt x="27" y="15"/>
                    </a:cubicBezTo>
                    <a:cubicBezTo>
                      <a:pt x="26" y="14"/>
                      <a:pt x="26" y="14"/>
                      <a:pt x="26" y="14"/>
                    </a:cubicBezTo>
                    <a:cubicBezTo>
                      <a:pt x="24" y="13"/>
                      <a:pt x="24" y="13"/>
                      <a:pt x="24" y="13"/>
                    </a:cubicBezTo>
                    <a:cubicBezTo>
                      <a:pt x="22" y="12"/>
                      <a:pt x="22" y="12"/>
                      <a:pt x="22" y="12"/>
                    </a:cubicBezTo>
                    <a:cubicBezTo>
                      <a:pt x="21" y="11"/>
                      <a:pt x="21" y="11"/>
                      <a:pt x="21" y="11"/>
                    </a:cubicBezTo>
                    <a:cubicBezTo>
                      <a:pt x="19" y="11"/>
                      <a:pt x="19" y="11"/>
                      <a:pt x="19" y="11"/>
                    </a:cubicBezTo>
                    <a:cubicBezTo>
                      <a:pt x="19" y="10"/>
                      <a:pt x="19" y="10"/>
                      <a:pt x="19" y="10"/>
                    </a:cubicBezTo>
                    <a:cubicBezTo>
                      <a:pt x="17" y="8"/>
                      <a:pt x="17" y="8"/>
                      <a:pt x="17" y="8"/>
                    </a:cubicBezTo>
                    <a:cubicBezTo>
                      <a:pt x="13" y="5"/>
                      <a:pt x="13" y="5"/>
                      <a:pt x="13" y="5"/>
                    </a:cubicBezTo>
                    <a:cubicBezTo>
                      <a:pt x="12" y="3"/>
                      <a:pt x="12" y="3"/>
                      <a:pt x="12" y="3"/>
                    </a:cubicBezTo>
                    <a:cubicBezTo>
                      <a:pt x="10" y="3"/>
                      <a:pt x="10" y="3"/>
                      <a:pt x="10" y="3"/>
                    </a:cubicBezTo>
                    <a:cubicBezTo>
                      <a:pt x="8" y="1"/>
                      <a:pt x="8" y="1"/>
                      <a:pt x="8" y="1"/>
                    </a:cubicBezTo>
                    <a:cubicBezTo>
                      <a:pt x="7" y="0"/>
                      <a:pt x="7" y="0"/>
                      <a:pt x="7" y="0"/>
                    </a:cubicBezTo>
                    <a:cubicBezTo>
                      <a:pt x="4" y="0"/>
                      <a:pt x="4" y="0"/>
                      <a:pt x="4" y="0"/>
                    </a:cubicBezTo>
                    <a:cubicBezTo>
                      <a:pt x="5" y="1"/>
                      <a:pt x="5" y="1"/>
                      <a:pt x="5" y="1"/>
                    </a:cubicBezTo>
                    <a:cubicBezTo>
                      <a:pt x="4" y="1"/>
                      <a:pt x="4" y="1"/>
                      <a:pt x="4" y="1"/>
                    </a:cubicBezTo>
                    <a:cubicBezTo>
                      <a:pt x="4" y="1"/>
                      <a:pt x="4" y="1"/>
                      <a:pt x="4" y="1"/>
                    </a:cubicBezTo>
                    <a:cubicBezTo>
                      <a:pt x="3" y="2"/>
                      <a:pt x="3" y="2"/>
                      <a:pt x="3" y="2"/>
                    </a:cubicBezTo>
                    <a:cubicBezTo>
                      <a:pt x="4" y="3"/>
                      <a:pt x="4" y="3"/>
                      <a:pt x="4" y="3"/>
                    </a:cubicBezTo>
                    <a:cubicBezTo>
                      <a:pt x="4" y="5"/>
                      <a:pt x="4" y="5"/>
                      <a:pt x="4" y="5"/>
                    </a:cubicBezTo>
                    <a:cubicBezTo>
                      <a:pt x="7" y="9"/>
                      <a:pt x="7" y="9"/>
                      <a:pt x="7" y="9"/>
                    </a:cubicBezTo>
                    <a:cubicBezTo>
                      <a:pt x="7" y="11"/>
                      <a:pt x="7" y="11"/>
                      <a:pt x="7" y="11"/>
                    </a:cubicBezTo>
                    <a:cubicBezTo>
                      <a:pt x="7" y="13"/>
                      <a:pt x="7" y="13"/>
                      <a:pt x="7" y="13"/>
                    </a:cubicBezTo>
                    <a:cubicBezTo>
                      <a:pt x="7" y="14"/>
                      <a:pt x="7" y="14"/>
                      <a:pt x="7" y="14"/>
                    </a:cubicBezTo>
                    <a:cubicBezTo>
                      <a:pt x="8" y="17"/>
                      <a:pt x="8" y="17"/>
                      <a:pt x="8" y="17"/>
                    </a:cubicBezTo>
                    <a:cubicBezTo>
                      <a:pt x="8" y="18"/>
                      <a:pt x="8" y="18"/>
                      <a:pt x="8" y="18"/>
                    </a:cubicBezTo>
                    <a:cubicBezTo>
                      <a:pt x="8" y="18"/>
                      <a:pt x="8" y="18"/>
                      <a:pt x="8" y="18"/>
                    </a:cubicBezTo>
                    <a:cubicBezTo>
                      <a:pt x="6" y="20"/>
                      <a:pt x="6" y="20"/>
                      <a:pt x="6" y="20"/>
                    </a:cubicBezTo>
                    <a:cubicBezTo>
                      <a:pt x="7" y="21"/>
                      <a:pt x="7" y="21"/>
                      <a:pt x="7" y="21"/>
                    </a:cubicBezTo>
                    <a:cubicBezTo>
                      <a:pt x="8" y="23"/>
                      <a:pt x="8" y="23"/>
                      <a:pt x="8" y="23"/>
                    </a:cubicBezTo>
                    <a:cubicBezTo>
                      <a:pt x="8" y="23"/>
                      <a:pt x="8" y="23"/>
                      <a:pt x="8" y="23"/>
                    </a:cubicBezTo>
                    <a:cubicBezTo>
                      <a:pt x="9" y="24"/>
                      <a:pt x="9" y="24"/>
                      <a:pt x="9" y="24"/>
                    </a:cubicBezTo>
                    <a:cubicBezTo>
                      <a:pt x="9" y="24"/>
                      <a:pt x="9" y="24"/>
                      <a:pt x="9" y="24"/>
                    </a:cubicBezTo>
                    <a:cubicBezTo>
                      <a:pt x="9" y="25"/>
                      <a:pt x="9" y="25"/>
                      <a:pt x="9" y="25"/>
                    </a:cubicBezTo>
                    <a:cubicBezTo>
                      <a:pt x="9" y="26"/>
                      <a:pt x="9" y="26"/>
                      <a:pt x="9" y="26"/>
                    </a:cubicBezTo>
                    <a:cubicBezTo>
                      <a:pt x="8" y="26"/>
                      <a:pt x="8" y="26"/>
                      <a:pt x="8" y="26"/>
                    </a:cubicBezTo>
                    <a:cubicBezTo>
                      <a:pt x="6" y="26"/>
                      <a:pt x="6" y="26"/>
                      <a:pt x="6" y="26"/>
                    </a:cubicBezTo>
                    <a:cubicBezTo>
                      <a:pt x="4" y="24"/>
                      <a:pt x="4" y="24"/>
                      <a:pt x="4" y="24"/>
                    </a:cubicBezTo>
                    <a:cubicBezTo>
                      <a:pt x="2" y="25"/>
                      <a:pt x="2" y="25"/>
                      <a:pt x="2" y="25"/>
                    </a:cubicBezTo>
                    <a:cubicBezTo>
                      <a:pt x="1" y="26"/>
                      <a:pt x="1" y="26"/>
                      <a:pt x="1" y="26"/>
                    </a:cubicBezTo>
                    <a:cubicBezTo>
                      <a:pt x="2" y="27"/>
                      <a:pt x="2" y="27"/>
                      <a:pt x="2" y="27"/>
                    </a:cubicBezTo>
                    <a:cubicBezTo>
                      <a:pt x="3" y="28"/>
                      <a:pt x="3" y="28"/>
                      <a:pt x="3" y="28"/>
                    </a:cubicBezTo>
                    <a:cubicBezTo>
                      <a:pt x="4" y="28"/>
                      <a:pt x="4" y="28"/>
                      <a:pt x="4" y="28"/>
                    </a:cubicBezTo>
                    <a:cubicBezTo>
                      <a:pt x="4" y="29"/>
                      <a:pt x="4" y="29"/>
                      <a:pt x="4" y="29"/>
                    </a:cubicBezTo>
                    <a:cubicBezTo>
                      <a:pt x="4" y="29"/>
                      <a:pt x="4" y="29"/>
                      <a:pt x="4" y="29"/>
                    </a:cubicBezTo>
                    <a:cubicBezTo>
                      <a:pt x="3" y="30"/>
                      <a:pt x="3" y="30"/>
                      <a:pt x="3" y="30"/>
                    </a:cubicBezTo>
                    <a:cubicBezTo>
                      <a:pt x="2" y="31"/>
                      <a:pt x="2" y="31"/>
                      <a:pt x="2" y="31"/>
                    </a:cubicBezTo>
                    <a:cubicBezTo>
                      <a:pt x="2" y="31"/>
                      <a:pt x="2" y="31"/>
                      <a:pt x="2" y="31"/>
                    </a:cubicBezTo>
                    <a:cubicBezTo>
                      <a:pt x="1" y="32"/>
                      <a:pt x="1" y="32"/>
                      <a:pt x="1" y="32"/>
                    </a:cubicBezTo>
                    <a:cubicBezTo>
                      <a:pt x="0" y="33"/>
                      <a:pt x="0" y="33"/>
                      <a:pt x="0" y="33"/>
                    </a:cubicBezTo>
                    <a:cubicBezTo>
                      <a:pt x="1" y="35"/>
                      <a:pt x="1" y="35"/>
                      <a:pt x="1" y="35"/>
                    </a:cubicBezTo>
                    <a:cubicBezTo>
                      <a:pt x="0" y="37"/>
                      <a:pt x="0" y="37"/>
                      <a:pt x="0" y="37"/>
                    </a:cubicBezTo>
                    <a:cubicBezTo>
                      <a:pt x="1" y="38"/>
                      <a:pt x="1" y="38"/>
                      <a:pt x="1" y="38"/>
                    </a:cubicBezTo>
                    <a:cubicBezTo>
                      <a:pt x="2" y="38"/>
                      <a:pt x="2" y="38"/>
                      <a:pt x="2" y="38"/>
                    </a:cubicBezTo>
                    <a:cubicBezTo>
                      <a:pt x="3" y="39"/>
                      <a:pt x="3" y="39"/>
                      <a:pt x="3" y="39"/>
                    </a:cubicBezTo>
                    <a:cubicBezTo>
                      <a:pt x="4" y="40"/>
                      <a:pt x="4" y="40"/>
                      <a:pt x="4" y="40"/>
                    </a:cubicBezTo>
                    <a:cubicBezTo>
                      <a:pt x="5" y="42"/>
                      <a:pt x="5" y="42"/>
                      <a:pt x="5" y="42"/>
                    </a:cubicBezTo>
                    <a:cubicBezTo>
                      <a:pt x="5" y="44"/>
                      <a:pt x="5" y="44"/>
                      <a:pt x="5" y="44"/>
                    </a:cubicBezTo>
                    <a:cubicBezTo>
                      <a:pt x="5" y="45"/>
                      <a:pt x="5" y="45"/>
                      <a:pt x="5" y="45"/>
                    </a:cubicBezTo>
                    <a:cubicBezTo>
                      <a:pt x="6" y="47"/>
                      <a:pt x="6" y="47"/>
                      <a:pt x="6" y="47"/>
                    </a:cubicBezTo>
                    <a:cubicBezTo>
                      <a:pt x="7" y="48"/>
                      <a:pt x="7" y="48"/>
                      <a:pt x="7" y="48"/>
                    </a:cubicBezTo>
                    <a:cubicBezTo>
                      <a:pt x="9" y="45"/>
                      <a:pt x="9" y="45"/>
                      <a:pt x="9" y="45"/>
                    </a:cubicBezTo>
                    <a:cubicBezTo>
                      <a:pt x="10" y="44"/>
                      <a:pt x="10" y="44"/>
                      <a:pt x="10" y="44"/>
                    </a:cubicBezTo>
                    <a:cubicBezTo>
                      <a:pt x="10" y="43"/>
                      <a:pt x="10" y="43"/>
                      <a:pt x="10" y="43"/>
                    </a:cubicBezTo>
                    <a:cubicBezTo>
                      <a:pt x="10" y="43"/>
                      <a:pt x="10" y="43"/>
                      <a:pt x="10" y="43"/>
                    </a:cubicBezTo>
                    <a:cubicBezTo>
                      <a:pt x="12" y="43"/>
                      <a:pt x="12" y="43"/>
                      <a:pt x="12" y="43"/>
                    </a:cubicBezTo>
                    <a:cubicBezTo>
                      <a:pt x="13" y="44"/>
                      <a:pt x="13" y="44"/>
                      <a:pt x="13" y="44"/>
                    </a:cubicBezTo>
                    <a:cubicBezTo>
                      <a:pt x="14" y="42"/>
                      <a:pt x="14" y="42"/>
                      <a:pt x="14" y="42"/>
                    </a:cubicBezTo>
                    <a:cubicBezTo>
                      <a:pt x="15" y="41"/>
                      <a:pt x="15" y="41"/>
                      <a:pt x="15" y="41"/>
                    </a:cubicBezTo>
                    <a:cubicBezTo>
                      <a:pt x="14" y="39"/>
                      <a:pt x="14" y="39"/>
                      <a:pt x="14" y="39"/>
                    </a:cubicBezTo>
                    <a:cubicBezTo>
                      <a:pt x="12" y="39"/>
                      <a:pt x="12" y="39"/>
                      <a:pt x="12" y="39"/>
                    </a:cubicBezTo>
                    <a:cubicBezTo>
                      <a:pt x="11" y="39"/>
                      <a:pt x="11" y="39"/>
                      <a:pt x="11" y="39"/>
                    </a:cubicBezTo>
                    <a:cubicBezTo>
                      <a:pt x="9" y="37"/>
                      <a:pt x="9" y="37"/>
                      <a:pt x="9" y="37"/>
                    </a:cubicBezTo>
                    <a:cubicBezTo>
                      <a:pt x="7" y="37"/>
                      <a:pt x="7" y="37"/>
                      <a:pt x="7" y="37"/>
                    </a:cubicBezTo>
                    <a:cubicBezTo>
                      <a:pt x="6" y="36"/>
                      <a:pt x="6" y="36"/>
                      <a:pt x="6" y="36"/>
                    </a:cubicBezTo>
                    <a:cubicBezTo>
                      <a:pt x="6" y="36"/>
                      <a:pt x="6" y="36"/>
                      <a:pt x="6" y="36"/>
                    </a:cubicBezTo>
                    <a:cubicBezTo>
                      <a:pt x="6" y="35"/>
                      <a:pt x="6" y="35"/>
                      <a:pt x="6" y="35"/>
                    </a:cubicBezTo>
                    <a:cubicBezTo>
                      <a:pt x="6" y="34"/>
                      <a:pt x="6" y="34"/>
                      <a:pt x="6" y="34"/>
                    </a:cubicBezTo>
                    <a:cubicBezTo>
                      <a:pt x="7" y="34"/>
                      <a:pt x="7" y="34"/>
                      <a:pt x="7" y="34"/>
                    </a:cubicBezTo>
                    <a:cubicBezTo>
                      <a:pt x="10" y="36"/>
                      <a:pt x="10" y="36"/>
                      <a:pt x="10" y="36"/>
                    </a:cubicBezTo>
                    <a:cubicBezTo>
                      <a:pt x="12" y="33"/>
                      <a:pt x="12" y="33"/>
                      <a:pt x="12" y="33"/>
                    </a:cubicBezTo>
                    <a:cubicBezTo>
                      <a:pt x="13" y="32"/>
                      <a:pt x="13" y="32"/>
                      <a:pt x="13" y="32"/>
                    </a:cubicBezTo>
                    <a:cubicBezTo>
                      <a:pt x="14" y="32"/>
                      <a:pt x="14" y="32"/>
                      <a:pt x="14" y="32"/>
                    </a:cubicBezTo>
                    <a:cubicBezTo>
                      <a:pt x="15" y="33"/>
                      <a:pt x="15" y="33"/>
                      <a:pt x="15" y="33"/>
                    </a:cubicBezTo>
                    <a:cubicBezTo>
                      <a:pt x="16" y="33"/>
                      <a:pt x="16" y="33"/>
                      <a:pt x="16" y="33"/>
                    </a:cubicBezTo>
                    <a:cubicBezTo>
                      <a:pt x="17" y="33"/>
                      <a:pt x="17" y="33"/>
                      <a:pt x="17" y="33"/>
                    </a:cubicBezTo>
                    <a:cubicBezTo>
                      <a:pt x="19" y="34"/>
                      <a:pt x="19" y="34"/>
                      <a:pt x="19" y="34"/>
                    </a:cubicBezTo>
                    <a:cubicBezTo>
                      <a:pt x="21" y="36"/>
                      <a:pt x="21" y="36"/>
                      <a:pt x="21" y="36"/>
                    </a:cubicBezTo>
                    <a:cubicBezTo>
                      <a:pt x="23" y="37"/>
                      <a:pt x="23" y="37"/>
                      <a:pt x="23" y="37"/>
                    </a:cubicBezTo>
                    <a:cubicBezTo>
                      <a:pt x="25" y="38"/>
                      <a:pt x="25" y="38"/>
                      <a:pt x="25" y="38"/>
                    </a:cubicBezTo>
                    <a:cubicBezTo>
                      <a:pt x="26" y="38"/>
                      <a:pt x="26" y="38"/>
                      <a:pt x="26" y="38"/>
                    </a:cubicBezTo>
                    <a:cubicBezTo>
                      <a:pt x="28" y="39"/>
                      <a:pt x="28" y="39"/>
                      <a:pt x="28" y="39"/>
                    </a:cubicBezTo>
                    <a:cubicBezTo>
                      <a:pt x="28" y="37"/>
                      <a:pt x="28" y="37"/>
                      <a:pt x="28" y="37"/>
                    </a:cubicBezTo>
                    <a:cubicBezTo>
                      <a:pt x="28" y="36"/>
                      <a:pt x="28" y="36"/>
                      <a:pt x="28" y="36"/>
                    </a:cubicBezTo>
                    <a:cubicBezTo>
                      <a:pt x="28" y="35"/>
                      <a:pt x="28" y="35"/>
                      <a:pt x="28" y="35"/>
                    </a:cubicBezTo>
                    <a:cubicBezTo>
                      <a:pt x="28" y="32"/>
                      <a:pt x="28" y="32"/>
                      <a:pt x="28" y="32"/>
                    </a:cubicBezTo>
                    <a:cubicBezTo>
                      <a:pt x="29" y="30"/>
                      <a:pt x="29" y="30"/>
                      <a:pt x="29" y="30"/>
                    </a:cubicBezTo>
                    <a:cubicBezTo>
                      <a:pt x="31" y="27"/>
                      <a:pt x="31" y="27"/>
                      <a:pt x="31" y="27"/>
                    </a:cubicBezTo>
                    <a:cubicBezTo>
                      <a:pt x="32" y="27"/>
                      <a:pt x="32" y="27"/>
                      <a:pt x="32" y="27"/>
                    </a:cubicBezTo>
                    <a:cubicBezTo>
                      <a:pt x="33" y="27"/>
                      <a:pt x="33" y="27"/>
                      <a:pt x="33" y="27"/>
                    </a:cubicBezTo>
                    <a:cubicBezTo>
                      <a:pt x="36" y="27"/>
                      <a:pt x="36" y="27"/>
                      <a:pt x="36" y="27"/>
                    </a:cubicBezTo>
                    <a:cubicBezTo>
                      <a:pt x="35" y="26"/>
                      <a:pt x="35" y="26"/>
                      <a:pt x="35" y="26"/>
                    </a:cubicBezTo>
                    <a:cubicBezTo>
                      <a:pt x="36" y="26"/>
                      <a:pt x="36" y="26"/>
                      <a:pt x="36" y="26"/>
                    </a:cubicBezTo>
                    <a:cubicBezTo>
                      <a:pt x="36" y="26"/>
                      <a:pt x="36" y="26"/>
                      <a:pt x="36" y="26"/>
                    </a:cubicBezTo>
                    <a:cubicBezTo>
                      <a:pt x="38" y="26"/>
                      <a:pt x="38" y="26"/>
                      <a:pt x="38" y="26"/>
                    </a:cubicBezTo>
                    <a:cubicBezTo>
                      <a:pt x="38" y="25"/>
                      <a:pt x="38" y="25"/>
                      <a:pt x="38" y="25"/>
                    </a:cubicBezTo>
                    <a:cubicBezTo>
                      <a:pt x="39" y="24"/>
                      <a:pt x="39" y="24"/>
                      <a:pt x="39" y="24"/>
                    </a:cubicBezTo>
                    <a:cubicBezTo>
                      <a:pt x="40" y="23"/>
                      <a:pt x="40" y="23"/>
                      <a:pt x="40" y="23"/>
                    </a:cubicBezTo>
                    <a:cubicBezTo>
                      <a:pt x="41" y="23"/>
                      <a:pt x="41" y="23"/>
                      <a:pt x="41" y="23"/>
                    </a:cubicBezTo>
                    <a:cubicBezTo>
                      <a:pt x="41" y="21"/>
                      <a:pt x="41" y="21"/>
                      <a:pt x="41" y="21"/>
                    </a:cubicBezTo>
                    <a:cubicBezTo>
                      <a:pt x="42" y="21"/>
                      <a:pt x="42" y="21"/>
                      <a:pt x="42" y="21"/>
                    </a:cubicBezTo>
                    <a:cubicBezTo>
                      <a:pt x="43" y="19"/>
                      <a:pt x="43" y="19"/>
                      <a:pt x="43" y="19"/>
                    </a:cubicBezTo>
                    <a:cubicBezTo>
                      <a:pt x="40" y="19"/>
                      <a:pt x="40" y="19"/>
                      <a:pt x="40" y="19"/>
                    </a:cubicBezTo>
                    <a:cubicBezTo>
                      <a:pt x="40" y="20"/>
                      <a:pt x="40" y="20"/>
                      <a:pt x="40" y="20"/>
                    </a:cubicBezTo>
                    <a:cubicBezTo>
                      <a:pt x="39" y="18"/>
                      <a:pt x="39" y="18"/>
                      <a:pt x="39" y="18"/>
                    </a:cubicBezTo>
                    <a:cubicBezTo>
                      <a:pt x="39" y="17"/>
                      <a:pt x="39" y="16"/>
                      <a:pt x="39" y="16"/>
                    </a:cubicBezTo>
                    <a:cubicBezTo>
                      <a:pt x="40" y="13"/>
                      <a:pt x="40" y="13"/>
                      <a:pt x="40" y="13"/>
                    </a:cubicBezTo>
                    <a:cubicBezTo>
                      <a:pt x="40" y="12"/>
                      <a:pt x="40" y="12"/>
                      <a:pt x="40" y="12"/>
                    </a:cubicBezTo>
                    <a:cubicBezTo>
                      <a:pt x="42" y="11"/>
                      <a:pt x="42" y="11"/>
                      <a:pt x="42" y="11"/>
                    </a:cubicBezTo>
                    <a:cubicBezTo>
                      <a:pt x="43" y="8"/>
                      <a:pt x="43" y="8"/>
                      <a:pt x="43" y="8"/>
                    </a:cubicBezTo>
                    <a:cubicBezTo>
                      <a:pt x="41" y="8"/>
                      <a:pt x="41" y="8"/>
                      <a:pt x="41" y="8"/>
                    </a:cubicBezTo>
                    <a:cubicBezTo>
                      <a:pt x="41" y="8"/>
                      <a:pt x="41" y="8"/>
                      <a:pt x="41" y="8"/>
                    </a:cubicBezTo>
                    <a:cubicBezTo>
                      <a:pt x="40" y="8"/>
                      <a:pt x="40" y="8"/>
                      <a:pt x="40" y="8"/>
                    </a:cubicBezTo>
                    <a:cubicBezTo>
                      <a:pt x="39" y="7"/>
                      <a:pt x="39" y="7"/>
                      <a:pt x="39" y="7"/>
                    </a:cubicBezTo>
                    <a:cubicBezTo>
                      <a:pt x="38" y="8"/>
                      <a:pt x="38" y="8"/>
                      <a:pt x="38" y="8"/>
                    </a:cubicBezTo>
                    <a:cubicBezTo>
                      <a:pt x="38" y="10"/>
                      <a:pt x="38" y="10"/>
                      <a:pt x="38" y="10"/>
                    </a:cubicBezTo>
                    <a:cubicBezTo>
                      <a:pt x="37" y="12"/>
                      <a:pt x="37" y="12"/>
                      <a:pt x="37" y="12"/>
                    </a:cubicBezTo>
                    <a:cubicBezTo>
                      <a:pt x="37" y="14"/>
                      <a:pt x="37" y="14"/>
                      <a:pt x="37" y="14"/>
                    </a:cubicBezTo>
                    <a:cubicBezTo>
                      <a:pt x="36" y="15"/>
                      <a:pt x="36" y="15"/>
                      <a:pt x="36" y="15"/>
                    </a:cubicBezTo>
                    <a:cubicBezTo>
                      <a:pt x="37" y="16"/>
                      <a:pt x="37" y="16"/>
                      <a:pt x="37" y="16"/>
                    </a:cubicBezTo>
                    <a:cubicBezTo>
                      <a:pt x="40" y="20"/>
                      <a:pt x="40" y="20"/>
                      <a:pt x="40" y="20"/>
                    </a:cubicBezTo>
                    <a:cubicBezTo>
                      <a:pt x="39" y="20"/>
                      <a:pt x="39" y="20"/>
                      <a:pt x="39" y="20"/>
                    </a:cubicBezTo>
                    <a:cubicBezTo>
                      <a:pt x="39" y="21"/>
                      <a:pt x="39" y="21"/>
                      <a:pt x="39" y="21"/>
                    </a:cubicBezTo>
                    <a:cubicBezTo>
                      <a:pt x="39" y="21"/>
                      <a:pt x="39" y="21"/>
                      <a:pt x="39" y="21"/>
                    </a:cubicBezTo>
                    <a:cubicBezTo>
                      <a:pt x="39" y="21"/>
                      <a:pt x="39" y="21"/>
                      <a:pt x="39" y="21"/>
                    </a:cubicBezTo>
                    <a:cubicBezTo>
                      <a:pt x="38" y="20"/>
                      <a:pt x="38" y="20"/>
                      <a:pt x="38" y="20"/>
                    </a:cubicBezTo>
                    <a:cubicBezTo>
                      <a:pt x="37" y="18"/>
                      <a:pt x="37" y="18"/>
                      <a:pt x="37" y="18"/>
                    </a:cubicBezTo>
                    <a:cubicBezTo>
                      <a:pt x="35" y="17"/>
                      <a:pt x="35" y="17"/>
                      <a:pt x="35" y="17"/>
                    </a:cubicBezTo>
                    <a:cubicBezTo>
                      <a:pt x="35" y="16"/>
                      <a:pt x="35" y="16"/>
                      <a:pt x="35" y="16"/>
                    </a:cubicBezTo>
                    <a:cubicBezTo>
                      <a:pt x="35" y="15"/>
                      <a:pt x="35" y="15"/>
                      <a:pt x="35" y="15"/>
                    </a:cubicBezTo>
                    <a:lnTo>
                      <a:pt x="3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1" name="Freeform 6189">
                <a:extLst>
                  <a:ext uri="{FF2B5EF4-FFF2-40B4-BE49-F238E27FC236}">
                    <a16:creationId xmlns:a16="http://schemas.microsoft.com/office/drawing/2014/main" id="{5FC57BED-40F4-4374-B2F0-663DF7663C87}"/>
                  </a:ext>
                </a:extLst>
              </p:cNvPr>
              <p:cNvSpPr>
                <a:spLocks/>
              </p:cNvSpPr>
              <p:nvPr/>
            </p:nvSpPr>
            <p:spPr bwMode="gray">
              <a:xfrm>
                <a:off x="5392" y="2170"/>
                <a:ext cx="6" cy="10"/>
              </a:xfrm>
              <a:custGeom>
                <a:avLst/>
                <a:gdLst>
                  <a:gd name="T0" fmla="*/ 0 w 6"/>
                  <a:gd name="T1" fmla="*/ 4 h 10"/>
                  <a:gd name="T2" fmla="*/ 0 w 6"/>
                  <a:gd name="T3" fmla="*/ 6 h 10"/>
                  <a:gd name="T4" fmla="*/ 2 w 6"/>
                  <a:gd name="T5" fmla="*/ 10 h 10"/>
                  <a:gd name="T6" fmla="*/ 6 w 6"/>
                  <a:gd name="T7" fmla="*/ 8 h 10"/>
                  <a:gd name="T8" fmla="*/ 6 w 6"/>
                  <a:gd name="T9" fmla="*/ 4 h 10"/>
                  <a:gd name="T10" fmla="*/ 6 w 6"/>
                  <a:gd name="T11" fmla="*/ 0 h 10"/>
                  <a:gd name="T12" fmla="*/ 2 w 6"/>
                  <a:gd name="T13" fmla="*/ 0 h 10"/>
                  <a:gd name="T14" fmla="*/ 0 w 6"/>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0">
                    <a:moveTo>
                      <a:pt x="0" y="4"/>
                    </a:moveTo>
                    <a:lnTo>
                      <a:pt x="0" y="6"/>
                    </a:lnTo>
                    <a:lnTo>
                      <a:pt x="2" y="10"/>
                    </a:lnTo>
                    <a:lnTo>
                      <a:pt x="6" y="8"/>
                    </a:lnTo>
                    <a:lnTo>
                      <a:pt x="6" y="4"/>
                    </a:lnTo>
                    <a:lnTo>
                      <a:pt x="6" y="0"/>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2" name="Freeform 6190">
                <a:extLst>
                  <a:ext uri="{FF2B5EF4-FFF2-40B4-BE49-F238E27FC236}">
                    <a16:creationId xmlns:a16="http://schemas.microsoft.com/office/drawing/2014/main" id="{FEF39425-0ACA-4C4D-9DD6-0F5D1C3C7189}"/>
                  </a:ext>
                </a:extLst>
              </p:cNvPr>
              <p:cNvSpPr>
                <a:spLocks/>
              </p:cNvSpPr>
              <p:nvPr/>
            </p:nvSpPr>
            <p:spPr bwMode="gray">
              <a:xfrm>
                <a:off x="5403" y="2252"/>
                <a:ext cx="8" cy="15"/>
              </a:xfrm>
              <a:custGeom>
                <a:avLst/>
                <a:gdLst>
                  <a:gd name="T0" fmla="*/ 4 w 8"/>
                  <a:gd name="T1" fmla="*/ 0 h 15"/>
                  <a:gd name="T2" fmla="*/ 2 w 8"/>
                  <a:gd name="T3" fmla="*/ 4 h 15"/>
                  <a:gd name="T4" fmla="*/ 0 w 8"/>
                  <a:gd name="T5" fmla="*/ 8 h 15"/>
                  <a:gd name="T6" fmla="*/ 2 w 8"/>
                  <a:gd name="T7" fmla="*/ 12 h 15"/>
                  <a:gd name="T8" fmla="*/ 2 w 8"/>
                  <a:gd name="T9" fmla="*/ 12 h 15"/>
                  <a:gd name="T10" fmla="*/ 2 w 8"/>
                  <a:gd name="T11" fmla="*/ 15 h 15"/>
                  <a:gd name="T12" fmla="*/ 6 w 8"/>
                  <a:gd name="T13" fmla="*/ 13 h 15"/>
                  <a:gd name="T14" fmla="*/ 8 w 8"/>
                  <a:gd name="T15" fmla="*/ 12 h 15"/>
                  <a:gd name="T16" fmla="*/ 8 w 8"/>
                  <a:gd name="T17" fmla="*/ 8 h 15"/>
                  <a:gd name="T18" fmla="*/ 8 w 8"/>
                  <a:gd name="T19" fmla="*/ 6 h 15"/>
                  <a:gd name="T20" fmla="*/ 6 w 8"/>
                  <a:gd name="T21" fmla="*/ 6 h 15"/>
                  <a:gd name="T22" fmla="*/ 6 w 8"/>
                  <a:gd name="T23" fmla="*/ 4 h 15"/>
                  <a:gd name="T24" fmla="*/ 4 w 8"/>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5">
                    <a:moveTo>
                      <a:pt x="4" y="0"/>
                    </a:moveTo>
                    <a:lnTo>
                      <a:pt x="2" y="4"/>
                    </a:lnTo>
                    <a:lnTo>
                      <a:pt x="0" y="8"/>
                    </a:lnTo>
                    <a:lnTo>
                      <a:pt x="2" y="12"/>
                    </a:lnTo>
                    <a:lnTo>
                      <a:pt x="2" y="12"/>
                    </a:lnTo>
                    <a:lnTo>
                      <a:pt x="2" y="15"/>
                    </a:lnTo>
                    <a:lnTo>
                      <a:pt x="6" y="13"/>
                    </a:lnTo>
                    <a:lnTo>
                      <a:pt x="8" y="12"/>
                    </a:lnTo>
                    <a:lnTo>
                      <a:pt x="8" y="8"/>
                    </a:lnTo>
                    <a:lnTo>
                      <a:pt x="8" y="6"/>
                    </a:lnTo>
                    <a:lnTo>
                      <a:pt x="6" y="6"/>
                    </a:lnTo>
                    <a:lnTo>
                      <a:pt x="6" y="4"/>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3" name="Freeform 6191">
                <a:extLst>
                  <a:ext uri="{FF2B5EF4-FFF2-40B4-BE49-F238E27FC236}">
                    <a16:creationId xmlns:a16="http://schemas.microsoft.com/office/drawing/2014/main" id="{0C951443-84E3-4330-83D9-D3B11D4DA4AF}"/>
                  </a:ext>
                </a:extLst>
              </p:cNvPr>
              <p:cNvSpPr>
                <a:spLocks/>
              </p:cNvSpPr>
              <p:nvPr/>
            </p:nvSpPr>
            <p:spPr bwMode="gray">
              <a:xfrm>
                <a:off x="5331" y="2403"/>
                <a:ext cx="5" cy="8"/>
              </a:xfrm>
              <a:custGeom>
                <a:avLst/>
                <a:gdLst>
                  <a:gd name="T0" fmla="*/ 0 w 5"/>
                  <a:gd name="T1" fmla="*/ 0 h 8"/>
                  <a:gd name="T2" fmla="*/ 0 w 5"/>
                  <a:gd name="T3" fmla="*/ 4 h 8"/>
                  <a:gd name="T4" fmla="*/ 1 w 5"/>
                  <a:gd name="T5" fmla="*/ 8 h 8"/>
                  <a:gd name="T6" fmla="*/ 5 w 5"/>
                  <a:gd name="T7" fmla="*/ 8 h 8"/>
                  <a:gd name="T8" fmla="*/ 5 w 5"/>
                  <a:gd name="T9" fmla="*/ 6 h 8"/>
                  <a:gd name="T10" fmla="*/ 5 w 5"/>
                  <a:gd name="T11" fmla="*/ 4 h 8"/>
                  <a:gd name="T12" fmla="*/ 3 w 5"/>
                  <a:gd name="T13" fmla="*/ 0 h 8"/>
                  <a:gd name="T14" fmla="*/ 0 w 5"/>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0" y="0"/>
                    </a:moveTo>
                    <a:lnTo>
                      <a:pt x="0" y="4"/>
                    </a:lnTo>
                    <a:lnTo>
                      <a:pt x="1" y="8"/>
                    </a:lnTo>
                    <a:lnTo>
                      <a:pt x="5" y="8"/>
                    </a:lnTo>
                    <a:lnTo>
                      <a:pt x="5" y="6"/>
                    </a:lnTo>
                    <a:lnTo>
                      <a:pt x="5" y="4"/>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4" name="Freeform 6192">
                <a:extLst>
                  <a:ext uri="{FF2B5EF4-FFF2-40B4-BE49-F238E27FC236}">
                    <a16:creationId xmlns:a16="http://schemas.microsoft.com/office/drawing/2014/main" id="{B4F0E113-6213-416E-8582-4B2ECD19F565}"/>
                  </a:ext>
                </a:extLst>
              </p:cNvPr>
              <p:cNvSpPr>
                <a:spLocks/>
              </p:cNvSpPr>
              <p:nvPr/>
            </p:nvSpPr>
            <p:spPr bwMode="gray">
              <a:xfrm>
                <a:off x="5254" y="2512"/>
                <a:ext cx="6" cy="3"/>
              </a:xfrm>
              <a:custGeom>
                <a:avLst/>
                <a:gdLst>
                  <a:gd name="T0" fmla="*/ 2 w 6"/>
                  <a:gd name="T1" fmla="*/ 0 h 3"/>
                  <a:gd name="T2" fmla="*/ 0 w 6"/>
                  <a:gd name="T3" fmla="*/ 3 h 3"/>
                  <a:gd name="T4" fmla="*/ 4 w 6"/>
                  <a:gd name="T5" fmla="*/ 3 h 3"/>
                  <a:gd name="T6" fmla="*/ 6 w 6"/>
                  <a:gd name="T7" fmla="*/ 1 h 3"/>
                  <a:gd name="T8" fmla="*/ 6 w 6"/>
                  <a:gd name="T9" fmla="*/ 0 h 3"/>
                  <a:gd name="T10" fmla="*/ 2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2" y="0"/>
                    </a:moveTo>
                    <a:lnTo>
                      <a:pt x="0" y="3"/>
                    </a:lnTo>
                    <a:lnTo>
                      <a:pt x="4" y="3"/>
                    </a:lnTo>
                    <a:lnTo>
                      <a:pt x="6" y="1"/>
                    </a:lnTo>
                    <a:lnTo>
                      <a:pt x="6"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5" name="Freeform 6193">
                <a:extLst>
                  <a:ext uri="{FF2B5EF4-FFF2-40B4-BE49-F238E27FC236}">
                    <a16:creationId xmlns:a16="http://schemas.microsoft.com/office/drawing/2014/main" id="{30B66F25-AAF6-4CCD-995C-ED79677F9839}"/>
                  </a:ext>
                </a:extLst>
              </p:cNvPr>
              <p:cNvSpPr>
                <a:spLocks/>
              </p:cNvSpPr>
              <p:nvPr/>
            </p:nvSpPr>
            <p:spPr bwMode="gray">
              <a:xfrm>
                <a:off x="5260" y="2508"/>
                <a:ext cx="5" cy="7"/>
              </a:xfrm>
              <a:custGeom>
                <a:avLst/>
                <a:gdLst>
                  <a:gd name="T0" fmla="*/ 0 w 5"/>
                  <a:gd name="T1" fmla="*/ 4 h 7"/>
                  <a:gd name="T2" fmla="*/ 2 w 5"/>
                  <a:gd name="T3" fmla="*/ 5 h 7"/>
                  <a:gd name="T4" fmla="*/ 4 w 5"/>
                  <a:gd name="T5" fmla="*/ 7 h 7"/>
                  <a:gd name="T6" fmla="*/ 5 w 5"/>
                  <a:gd name="T7" fmla="*/ 4 h 7"/>
                  <a:gd name="T8" fmla="*/ 2 w 5"/>
                  <a:gd name="T9" fmla="*/ 0 h 7"/>
                  <a:gd name="T10" fmla="*/ 0 w 5"/>
                  <a:gd name="T11" fmla="*/ 4 h 7"/>
                </a:gdLst>
                <a:ahLst/>
                <a:cxnLst>
                  <a:cxn ang="0">
                    <a:pos x="T0" y="T1"/>
                  </a:cxn>
                  <a:cxn ang="0">
                    <a:pos x="T2" y="T3"/>
                  </a:cxn>
                  <a:cxn ang="0">
                    <a:pos x="T4" y="T5"/>
                  </a:cxn>
                  <a:cxn ang="0">
                    <a:pos x="T6" y="T7"/>
                  </a:cxn>
                  <a:cxn ang="0">
                    <a:pos x="T8" y="T9"/>
                  </a:cxn>
                  <a:cxn ang="0">
                    <a:pos x="T10" y="T11"/>
                  </a:cxn>
                </a:cxnLst>
                <a:rect l="0" t="0" r="r" b="b"/>
                <a:pathLst>
                  <a:path w="5" h="7">
                    <a:moveTo>
                      <a:pt x="0" y="4"/>
                    </a:moveTo>
                    <a:lnTo>
                      <a:pt x="2" y="5"/>
                    </a:lnTo>
                    <a:lnTo>
                      <a:pt x="4" y="7"/>
                    </a:lnTo>
                    <a:lnTo>
                      <a:pt x="5" y="4"/>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6" name="Freeform 6194">
                <a:extLst>
                  <a:ext uri="{FF2B5EF4-FFF2-40B4-BE49-F238E27FC236}">
                    <a16:creationId xmlns:a16="http://schemas.microsoft.com/office/drawing/2014/main" id="{97DBEAB3-D8AD-496E-BD89-02AB85B2BEF6}"/>
                  </a:ext>
                </a:extLst>
              </p:cNvPr>
              <p:cNvSpPr>
                <a:spLocks/>
              </p:cNvSpPr>
              <p:nvPr/>
            </p:nvSpPr>
            <p:spPr bwMode="gray">
              <a:xfrm>
                <a:off x="5342" y="2297"/>
                <a:ext cx="7" cy="8"/>
              </a:xfrm>
              <a:custGeom>
                <a:avLst/>
                <a:gdLst>
                  <a:gd name="T0" fmla="*/ 7 w 7"/>
                  <a:gd name="T1" fmla="*/ 4 h 8"/>
                  <a:gd name="T2" fmla="*/ 7 w 7"/>
                  <a:gd name="T3" fmla="*/ 0 h 8"/>
                  <a:gd name="T4" fmla="*/ 4 w 7"/>
                  <a:gd name="T5" fmla="*/ 0 h 8"/>
                  <a:gd name="T6" fmla="*/ 2 w 7"/>
                  <a:gd name="T7" fmla="*/ 2 h 8"/>
                  <a:gd name="T8" fmla="*/ 2 w 7"/>
                  <a:gd name="T9" fmla="*/ 2 h 8"/>
                  <a:gd name="T10" fmla="*/ 0 w 7"/>
                  <a:gd name="T11" fmla="*/ 6 h 8"/>
                  <a:gd name="T12" fmla="*/ 2 w 7"/>
                  <a:gd name="T13" fmla="*/ 8 h 8"/>
                  <a:gd name="T14" fmla="*/ 5 w 7"/>
                  <a:gd name="T15" fmla="*/ 6 h 8"/>
                  <a:gd name="T16" fmla="*/ 5 w 7"/>
                  <a:gd name="T17" fmla="*/ 6 h 8"/>
                  <a:gd name="T18" fmla="*/ 5 w 7"/>
                  <a:gd name="T19" fmla="*/ 6 h 8"/>
                  <a:gd name="T20" fmla="*/ 7 w 7"/>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7" y="4"/>
                    </a:moveTo>
                    <a:lnTo>
                      <a:pt x="7" y="0"/>
                    </a:lnTo>
                    <a:lnTo>
                      <a:pt x="4" y="0"/>
                    </a:lnTo>
                    <a:lnTo>
                      <a:pt x="2" y="2"/>
                    </a:lnTo>
                    <a:lnTo>
                      <a:pt x="2" y="2"/>
                    </a:lnTo>
                    <a:lnTo>
                      <a:pt x="0" y="6"/>
                    </a:lnTo>
                    <a:lnTo>
                      <a:pt x="2" y="8"/>
                    </a:lnTo>
                    <a:lnTo>
                      <a:pt x="5" y="6"/>
                    </a:lnTo>
                    <a:lnTo>
                      <a:pt x="5" y="6"/>
                    </a:lnTo>
                    <a:lnTo>
                      <a:pt x="5" y="6"/>
                    </a:ln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7" name="Freeform 6195">
                <a:extLst>
                  <a:ext uri="{FF2B5EF4-FFF2-40B4-BE49-F238E27FC236}">
                    <a16:creationId xmlns:a16="http://schemas.microsoft.com/office/drawing/2014/main" id="{3ACE9D9B-839C-471C-96E3-5BC1A1072346}"/>
                  </a:ext>
                </a:extLst>
              </p:cNvPr>
              <p:cNvSpPr>
                <a:spLocks/>
              </p:cNvSpPr>
              <p:nvPr/>
            </p:nvSpPr>
            <p:spPr bwMode="gray">
              <a:xfrm>
                <a:off x="5303" y="2465"/>
                <a:ext cx="9" cy="15"/>
              </a:xfrm>
              <a:custGeom>
                <a:avLst/>
                <a:gdLst>
                  <a:gd name="T0" fmla="*/ 0 w 9"/>
                  <a:gd name="T1" fmla="*/ 9 h 15"/>
                  <a:gd name="T2" fmla="*/ 0 w 9"/>
                  <a:gd name="T3" fmla="*/ 15 h 15"/>
                  <a:gd name="T4" fmla="*/ 3 w 9"/>
                  <a:gd name="T5" fmla="*/ 13 h 15"/>
                  <a:gd name="T6" fmla="*/ 3 w 9"/>
                  <a:gd name="T7" fmla="*/ 11 h 15"/>
                  <a:gd name="T8" fmla="*/ 7 w 9"/>
                  <a:gd name="T9" fmla="*/ 9 h 15"/>
                  <a:gd name="T10" fmla="*/ 7 w 9"/>
                  <a:gd name="T11" fmla="*/ 7 h 15"/>
                  <a:gd name="T12" fmla="*/ 9 w 9"/>
                  <a:gd name="T13" fmla="*/ 4 h 15"/>
                  <a:gd name="T14" fmla="*/ 7 w 9"/>
                  <a:gd name="T15" fmla="*/ 0 h 15"/>
                  <a:gd name="T16" fmla="*/ 3 w 9"/>
                  <a:gd name="T17" fmla="*/ 4 h 15"/>
                  <a:gd name="T18" fmla="*/ 2 w 9"/>
                  <a:gd name="T19" fmla="*/ 6 h 15"/>
                  <a:gd name="T20" fmla="*/ 2 w 9"/>
                  <a:gd name="T21" fmla="*/ 7 h 15"/>
                  <a:gd name="T22" fmla="*/ 2 w 9"/>
                  <a:gd name="T23" fmla="*/ 7 h 15"/>
                  <a:gd name="T24" fmla="*/ 0 w 9"/>
                  <a:gd name="T2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5">
                    <a:moveTo>
                      <a:pt x="0" y="9"/>
                    </a:moveTo>
                    <a:lnTo>
                      <a:pt x="0" y="15"/>
                    </a:lnTo>
                    <a:lnTo>
                      <a:pt x="3" y="13"/>
                    </a:lnTo>
                    <a:lnTo>
                      <a:pt x="3" y="11"/>
                    </a:lnTo>
                    <a:lnTo>
                      <a:pt x="7" y="9"/>
                    </a:lnTo>
                    <a:lnTo>
                      <a:pt x="7" y="7"/>
                    </a:lnTo>
                    <a:lnTo>
                      <a:pt x="9" y="4"/>
                    </a:lnTo>
                    <a:lnTo>
                      <a:pt x="7" y="0"/>
                    </a:lnTo>
                    <a:lnTo>
                      <a:pt x="3" y="4"/>
                    </a:lnTo>
                    <a:lnTo>
                      <a:pt x="2" y="6"/>
                    </a:lnTo>
                    <a:lnTo>
                      <a:pt x="2" y="7"/>
                    </a:lnTo>
                    <a:lnTo>
                      <a:pt x="2" y="7"/>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8" name="Freeform 6196">
                <a:extLst>
                  <a:ext uri="{FF2B5EF4-FFF2-40B4-BE49-F238E27FC236}">
                    <a16:creationId xmlns:a16="http://schemas.microsoft.com/office/drawing/2014/main" id="{E7E180CB-00C9-47B7-A70E-04EE1831B571}"/>
                  </a:ext>
                </a:extLst>
              </p:cNvPr>
              <p:cNvSpPr>
                <a:spLocks/>
              </p:cNvSpPr>
              <p:nvPr/>
            </p:nvSpPr>
            <p:spPr bwMode="gray">
              <a:xfrm>
                <a:off x="5273" y="2500"/>
                <a:ext cx="5" cy="8"/>
              </a:xfrm>
              <a:custGeom>
                <a:avLst/>
                <a:gdLst>
                  <a:gd name="T0" fmla="*/ 5 w 5"/>
                  <a:gd name="T1" fmla="*/ 8 h 8"/>
                  <a:gd name="T2" fmla="*/ 5 w 5"/>
                  <a:gd name="T3" fmla="*/ 2 h 8"/>
                  <a:gd name="T4" fmla="*/ 0 w 5"/>
                  <a:gd name="T5" fmla="*/ 0 h 8"/>
                  <a:gd name="T6" fmla="*/ 0 w 5"/>
                  <a:gd name="T7" fmla="*/ 6 h 8"/>
                  <a:gd name="T8" fmla="*/ 2 w 5"/>
                  <a:gd name="T9" fmla="*/ 8 h 8"/>
                  <a:gd name="T10" fmla="*/ 5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5" y="8"/>
                    </a:moveTo>
                    <a:lnTo>
                      <a:pt x="5" y="2"/>
                    </a:lnTo>
                    <a:lnTo>
                      <a:pt x="0" y="0"/>
                    </a:lnTo>
                    <a:lnTo>
                      <a:pt x="0" y="6"/>
                    </a:lnTo>
                    <a:lnTo>
                      <a:pt x="2" y="8"/>
                    </a:ln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9" name="Freeform 6197">
                <a:extLst>
                  <a:ext uri="{FF2B5EF4-FFF2-40B4-BE49-F238E27FC236}">
                    <a16:creationId xmlns:a16="http://schemas.microsoft.com/office/drawing/2014/main" id="{763450A0-1112-425D-A1C2-C66BF1EEB0DF}"/>
                  </a:ext>
                </a:extLst>
              </p:cNvPr>
              <p:cNvSpPr>
                <a:spLocks/>
              </p:cNvSpPr>
              <p:nvPr/>
            </p:nvSpPr>
            <p:spPr bwMode="gray">
              <a:xfrm>
                <a:off x="5336" y="2396"/>
                <a:ext cx="4" cy="11"/>
              </a:xfrm>
              <a:custGeom>
                <a:avLst/>
                <a:gdLst>
                  <a:gd name="T0" fmla="*/ 4 w 4"/>
                  <a:gd name="T1" fmla="*/ 7 h 11"/>
                  <a:gd name="T2" fmla="*/ 4 w 4"/>
                  <a:gd name="T3" fmla="*/ 6 h 11"/>
                  <a:gd name="T4" fmla="*/ 4 w 4"/>
                  <a:gd name="T5" fmla="*/ 2 h 11"/>
                  <a:gd name="T6" fmla="*/ 0 w 4"/>
                  <a:gd name="T7" fmla="*/ 0 h 11"/>
                  <a:gd name="T8" fmla="*/ 0 w 4"/>
                  <a:gd name="T9" fmla="*/ 4 h 11"/>
                  <a:gd name="T10" fmla="*/ 0 w 4"/>
                  <a:gd name="T11" fmla="*/ 11 h 11"/>
                  <a:gd name="T12" fmla="*/ 4 w 4"/>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4" h="11">
                    <a:moveTo>
                      <a:pt x="4" y="7"/>
                    </a:moveTo>
                    <a:lnTo>
                      <a:pt x="4" y="6"/>
                    </a:lnTo>
                    <a:lnTo>
                      <a:pt x="4" y="2"/>
                    </a:lnTo>
                    <a:lnTo>
                      <a:pt x="0" y="0"/>
                    </a:lnTo>
                    <a:lnTo>
                      <a:pt x="0" y="4"/>
                    </a:lnTo>
                    <a:lnTo>
                      <a:pt x="0" y="11"/>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0" name="Freeform 6198">
                <a:extLst>
                  <a:ext uri="{FF2B5EF4-FFF2-40B4-BE49-F238E27FC236}">
                    <a16:creationId xmlns:a16="http://schemas.microsoft.com/office/drawing/2014/main" id="{FA7B1F0E-72BB-4A31-98B8-B31C62429148}"/>
                  </a:ext>
                </a:extLst>
              </p:cNvPr>
              <p:cNvSpPr>
                <a:spLocks/>
              </p:cNvSpPr>
              <p:nvPr/>
            </p:nvSpPr>
            <p:spPr bwMode="gray">
              <a:xfrm>
                <a:off x="5316" y="2450"/>
                <a:ext cx="5" cy="7"/>
              </a:xfrm>
              <a:custGeom>
                <a:avLst/>
                <a:gdLst>
                  <a:gd name="T0" fmla="*/ 0 w 5"/>
                  <a:gd name="T1" fmla="*/ 2 h 7"/>
                  <a:gd name="T2" fmla="*/ 0 w 5"/>
                  <a:gd name="T3" fmla="*/ 4 h 7"/>
                  <a:gd name="T4" fmla="*/ 2 w 5"/>
                  <a:gd name="T5" fmla="*/ 7 h 7"/>
                  <a:gd name="T6" fmla="*/ 5 w 5"/>
                  <a:gd name="T7" fmla="*/ 6 h 7"/>
                  <a:gd name="T8" fmla="*/ 3 w 5"/>
                  <a:gd name="T9" fmla="*/ 2 h 7"/>
                  <a:gd name="T10" fmla="*/ 2 w 5"/>
                  <a:gd name="T11" fmla="*/ 0 h 7"/>
                  <a:gd name="T12" fmla="*/ 0 w 5"/>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0" y="2"/>
                    </a:moveTo>
                    <a:lnTo>
                      <a:pt x="0" y="4"/>
                    </a:lnTo>
                    <a:lnTo>
                      <a:pt x="2" y="7"/>
                    </a:lnTo>
                    <a:lnTo>
                      <a:pt x="5" y="6"/>
                    </a:lnTo>
                    <a:lnTo>
                      <a:pt x="3" y="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1" name="Freeform 6199">
                <a:extLst>
                  <a:ext uri="{FF2B5EF4-FFF2-40B4-BE49-F238E27FC236}">
                    <a16:creationId xmlns:a16="http://schemas.microsoft.com/office/drawing/2014/main" id="{335B9F41-2616-47BD-8E09-955B19132A2D}"/>
                  </a:ext>
                </a:extLst>
              </p:cNvPr>
              <p:cNvSpPr>
                <a:spLocks/>
              </p:cNvSpPr>
              <p:nvPr/>
            </p:nvSpPr>
            <p:spPr bwMode="gray">
              <a:xfrm>
                <a:off x="5318" y="2437"/>
                <a:ext cx="13" cy="11"/>
              </a:xfrm>
              <a:custGeom>
                <a:avLst/>
                <a:gdLst>
                  <a:gd name="T0" fmla="*/ 5 w 13"/>
                  <a:gd name="T1" fmla="*/ 11 h 11"/>
                  <a:gd name="T2" fmla="*/ 7 w 13"/>
                  <a:gd name="T3" fmla="*/ 9 h 11"/>
                  <a:gd name="T4" fmla="*/ 7 w 13"/>
                  <a:gd name="T5" fmla="*/ 7 h 11"/>
                  <a:gd name="T6" fmla="*/ 9 w 13"/>
                  <a:gd name="T7" fmla="*/ 6 h 11"/>
                  <a:gd name="T8" fmla="*/ 13 w 13"/>
                  <a:gd name="T9" fmla="*/ 0 h 11"/>
                  <a:gd name="T10" fmla="*/ 7 w 13"/>
                  <a:gd name="T11" fmla="*/ 2 h 11"/>
                  <a:gd name="T12" fmla="*/ 7 w 13"/>
                  <a:gd name="T13" fmla="*/ 2 h 11"/>
                  <a:gd name="T14" fmla="*/ 5 w 13"/>
                  <a:gd name="T15" fmla="*/ 2 h 11"/>
                  <a:gd name="T16" fmla="*/ 3 w 13"/>
                  <a:gd name="T17" fmla="*/ 4 h 11"/>
                  <a:gd name="T18" fmla="*/ 1 w 13"/>
                  <a:gd name="T19" fmla="*/ 6 h 11"/>
                  <a:gd name="T20" fmla="*/ 0 w 13"/>
                  <a:gd name="T21" fmla="*/ 7 h 11"/>
                  <a:gd name="T22" fmla="*/ 1 w 13"/>
                  <a:gd name="T23" fmla="*/ 9 h 11"/>
                  <a:gd name="T24" fmla="*/ 3 w 13"/>
                  <a:gd name="T25" fmla="*/ 9 h 11"/>
                  <a:gd name="T26" fmla="*/ 5 w 13"/>
                  <a:gd name="T2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5" y="11"/>
                    </a:moveTo>
                    <a:lnTo>
                      <a:pt x="7" y="9"/>
                    </a:lnTo>
                    <a:lnTo>
                      <a:pt x="7" y="7"/>
                    </a:lnTo>
                    <a:lnTo>
                      <a:pt x="9" y="6"/>
                    </a:lnTo>
                    <a:lnTo>
                      <a:pt x="13" y="0"/>
                    </a:lnTo>
                    <a:lnTo>
                      <a:pt x="7" y="2"/>
                    </a:lnTo>
                    <a:lnTo>
                      <a:pt x="7" y="2"/>
                    </a:lnTo>
                    <a:lnTo>
                      <a:pt x="5" y="2"/>
                    </a:lnTo>
                    <a:lnTo>
                      <a:pt x="3" y="4"/>
                    </a:lnTo>
                    <a:lnTo>
                      <a:pt x="1" y="6"/>
                    </a:lnTo>
                    <a:lnTo>
                      <a:pt x="0" y="7"/>
                    </a:lnTo>
                    <a:lnTo>
                      <a:pt x="1" y="9"/>
                    </a:lnTo>
                    <a:lnTo>
                      <a:pt x="3" y="9"/>
                    </a:lnTo>
                    <a:lnTo>
                      <a:pt x="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2" name="Freeform 6200">
                <a:extLst>
                  <a:ext uri="{FF2B5EF4-FFF2-40B4-BE49-F238E27FC236}">
                    <a16:creationId xmlns:a16="http://schemas.microsoft.com/office/drawing/2014/main" id="{42FEA5D7-7877-426E-BB9D-86AEDEFA56AC}"/>
                  </a:ext>
                </a:extLst>
              </p:cNvPr>
              <p:cNvSpPr>
                <a:spLocks noEditPoints="1"/>
              </p:cNvSpPr>
              <p:nvPr/>
            </p:nvSpPr>
            <p:spPr bwMode="gray">
              <a:xfrm>
                <a:off x="5297" y="2187"/>
                <a:ext cx="156" cy="211"/>
              </a:xfrm>
              <a:custGeom>
                <a:avLst/>
                <a:gdLst>
                  <a:gd name="T0" fmla="*/ 9 w 156"/>
                  <a:gd name="T1" fmla="*/ 175 h 211"/>
                  <a:gd name="T2" fmla="*/ 13 w 156"/>
                  <a:gd name="T3" fmla="*/ 170 h 211"/>
                  <a:gd name="T4" fmla="*/ 19 w 156"/>
                  <a:gd name="T5" fmla="*/ 179 h 211"/>
                  <a:gd name="T6" fmla="*/ 19 w 156"/>
                  <a:gd name="T7" fmla="*/ 188 h 211"/>
                  <a:gd name="T8" fmla="*/ 26 w 156"/>
                  <a:gd name="T9" fmla="*/ 202 h 211"/>
                  <a:gd name="T10" fmla="*/ 35 w 156"/>
                  <a:gd name="T11" fmla="*/ 211 h 211"/>
                  <a:gd name="T12" fmla="*/ 43 w 156"/>
                  <a:gd name="T13" fmla="*/ 203 h 211"/>
                  <a:gd name="T14" fmla="*/ 49 w 156"/>
                  <a:gd name="T15" fmla="*/ 175 h 211"/>
                  <a:gd name="T16" fmla="*/ 41 w 156"/>
                  <a:gd name="T17" fmla="*/ 166 h 211"/>
                  <a:gd name="T18" fmla="*/ 34 w 156"/>
                  <a:gd name="T19" fmla="*/ 161 h 211"/>
                  <a:gd name="T20" fmla="*/ 47 w 156"/>
                  <a:gd name="T21" fmla="*/ 155 h 211"/>
                  <a:gd name="T22" fmla="*/ 50 w 156"/>
                  <a:gd name="T23" fmla="*/ 149 h 211"/>
                  <a:gd name="T24" fmla="*/ 67 w 156"/>
                  <a:gd name="T25" fmla="*/ 146 h 211"/>
                  <a:gd name="T26" fmla="*/ 58 w 156"/>
                  <a:gd name="T27" fmla="*/ 155 h 211"/>
                  <a:gd name="T28" fmla="*/ 50 w 156"/>
                  <a:gd name="T29" fmla="*/ 164 h 211"/>
                  <a:gd name="T30" fmla="*/ 58 w 156"/>
                  <a:gd name="T31" fmla="*/ 175 h 211"/>
                  <a:gd name="T32" fmla="*/ 62 w 156"/>
                  <a:gd name="T33" fmla="*/ 164 h 211"/>
                  <a:gd name="T34" fmla="*/ 76 w 156"/>
                  <a:gd name="T35" fmla="*/ 159 h 211"/>
                  <a:gd name="T36" fmla="*/ 73 w 156"/>
                  <a:gd name="T37" fmla="*/ 147 h 211"/>
                  <a:gd name="T38" fmla="*/ 80 w 156"/>
                  <a:gd name="T39" fmla="*/ 140 h 211"/>
                  <a:gd name="T40" fmla="*/ 76 w 156"/>
                  <a:gd name="T41" fmla="*/ 142 h 211"/>
                  <a:gd name="T42" fmla="*/ 82 w 156"/>
                  <a:gd name="T43" fmla="*/ 153 h 211"/>
                  <a:gd name="T44" fmla="*/ 99 w 156"/>
                  <a:gd name="T45" fmla="*/ 153 h 211"/>
                  <a:gd name="T46" fmla="*/ 108 w 156"/>
                  <a:gd name="T47" fmla="*/ 144 h 211"/>
                  <a:gd name="T48" fmla="*/ 102 w 156"/>
                  <a:gd name="T49" fmla="*/ 136 h 211"/>
                  <a:gd name="T50" fmla="*/ 106 w 156"/>
                  <a:gd name="T51" fmla="*/ 140 h 211"/>
                  <a:gd name="T52" fmla="*/ 125 w 156"/>
                  <a:gd name="T53" fmla="*/ 133 h 211"/>
                  <a:gd name="T54" fmla="*/ 132 w 156"/>
                  <a:gd name="T55" fmla="*/ 136 h 211"/>
                  <a:gd name="T56" fmla="*/ 140 w 156"/>
                  <a:gd name="T57" fmla="*/ 119 h 211"/>
                  <a:gd name="T58" fmla="*/ 142 w 156"/>
                  <a:gd name="T59" fmla="*/ 133 h 211"/>
                  <a:gd name="T60" fmla="*/ 153 w 156"/>
                  <a:gd name="T61" fmla="*/ 119 h 211"/>
                  <a:gd name="T62" fmla="*/ 151 w 156"/>
                  <a:gd name="T63" fmla="*/ 92 h 211"/>
                  <a:gd name="T64" fmla="*/ 149 w 156"/>
                  <a:gd name="T65" fmla="*/ 64 h 211"/>
                  <a:gd name="T66" fmla="*/ 151 w 156"/>
                  <a:gd name="T67" fmla="*/ 52 h 211"/>
                  <a:gd name="T68" fmla="*/ 151 w 156"/>
                  <a:gd name="T69" fmla="*/ 37 h 211"/>
                  <a:gd name="T70" fmla="*/ 136 w 156"/>
                  <a:gd name="T71" fmla="*/ 13 h 211"/>
                  <a:gd name="T72" fmla="*/ 129 w 156"/>
                  <a:gd name="T73" fmla="*/ 2 h 211"/>
                  <a:gd name="T74" fmla="*/ 119 w 156"/>
                  <a:gd name="T75" fmla="*/ 8 h 211"/>
                  <a:gd name="T76" fmla="*/ 114 w 156"/>
                  <a:gd name="T77" fmla="*/ 21 h 211"/>
                  <a:gd name="T78" fmla="*/ 116 w 156"/>
                  <a:gd name="T79" fmla="*/ 36 h 211"/>
                  <a:gd name="T80" fmla="*/ 119 w 156"/>
                  <a:gd name="T81" fmla="*/ 64 h 211"/>
                  <a:gd name="T82" fmla="*/ 114 w 156"/>
                  <a:gd name="T83" fmla="*/ 88 h 211"/>
                  <a:gd name="T84" fmla="*/ 95 w 156"/>
                  <a:gd name="T85" fmla="*/ 92 h 211"/>
                  <a:gd name="T86" fmla="*/ 91 w 156"/>
                  <a:gd name="T87" fmla="*/ 86 h 211"/>
                  <a:gd name="T88" fmla="*/ 86 w 156"/>
                  <a:gd name="T89" fmla="*/ 108 h 211"/>
                  <a:gd name="T90" fmla="*/ 86 w 156"/>
                  <a:gd name="T91" fmla="*/ 119 h 211"/>
                  <a:gd name="T92" fmla="*/ 78 w 156"/>
                  <a:gd name="T93" fmla="*/ 118 h 211"/>
                  <a:gd name="T94" fmla="*/ 54 w 156"/>
                  <a:gd name="T95" fmla="*/ 123 h 211"/>
                  <a:gd name="T96" fmla="*/ 35 w 156"/>
                  <a:gd name="T97" fmla="*/ 140 h 211"/>
                  <a:gd name="T98" fmla="*/ 26 w 156"/>
                  <a:gd name="T99" fmla="*/ 155 h 211"/>
                  <a:gd name="T100" fmla="*/ 17 w 156"/>
                  <a:gd name="T101" fmla="*/ 164 h 211"/>
                  <a:gd name="T102" fmla="*/ 4 w 156"/>
                  <a:gd name="T103" fmla="*/ 170 h 211"/>
                  <a:gd name="T104" fmla="*/ 0 w 156"/>
                  <a:gd name="T105" fmla="*/ 179 h 211"/>
                  <a:gd name="T106" fmla="*/ 32 w 156"/>
                  <a:gd name="T107" fmla="*/ 200 h 211"/>
                  <a:gd name="T108" fmla="*/ 125 w 156"/>
                  <a:gd name="T109" fmla="*/ 9 h 211"/>
                  <a:gd name="T110" fmla="*/ 123 w 156"/>
                  <a:gd name="T111" fmla="*/ 13 h 211"/>
                  <a:gd name="T112" fmla="*/ 21 w 156"/>
                  <a:gd name="T113" fmla="*/ 181 h 211"/>
                  <a:gd name="T114" fmla="*/ 24 w 156"/>
                  <a:gd name="T115" fmla="*/ 187 h 211"/>
                  <a:gd name="T116" fmla="*/ 24 w 156"/>
                  <a:gd name="T117" fmla="*/ 183 h 211"/>
                  <a:gd name="T118" fmla="*/ 24 w 156"/>
                  <a:gd name="T119" fmla="*/ 179 h 211"/>
                  <a:gd name="T120" fmla="*/ 21 w 156"/>
                  <a:gd name="T121" fmla="*/ 17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 h="211">
                    <a:moveTo>
                      <a:pt x="0" y="179"/>
                    </a:moveTo>
                    <a:lnTo>
                      <a:pt x="0" y="183"/>
                    </a:lnTo>
                    <a:lnTo>
                      <a:pt x="4" y="183"/>
                    </a:lnTo>
                    <a:lnTo>
                      <a:pt x="6" y="181"/>
                    </a:lnTo>
                    <a:lnTo>
                      <a:pt x="4" y="177"/>
                    </a:lnTo>
                    <a:lnTo>
                      <a:pt x="4" y="177"/>
                    </a:lnTo>
                    <a:lnTo>
                      <a:pt x="9" y="175"/>
                    </a:lnTo>
                    <a:lnTo>
                      <a:pt x="8" y="175"/>
                    </a:lnTo>
                    <a:lnTo>
                      <a:pt x="9" y="172"/>
                    </a:lnTo>
                    <a:lnTo>
                      <a:pt x="9" y="174"/>
                    </a:lnTo>
                    <a:lnTo>
                      <a:pt x="11" y="172"/>
                    </a:lnTo>
                    <a:lnTo>
                      <a:pt x="11" y="170"/>
                    </a:lnTo>
                    <a:lnTo>
                      <a:pt x="13" y="170"/>
                    </a:lnTo>
                    <a:lnTo>
                      <a:pt x="13" y="170"/>
                    </a:lnTo>
                    <a:lnTo>
                      <a:pt x="11" y="174"/>
                    </a:lnTo>
                    <a:lnTo>
                      <a:pt x="13" y="177"/>
                    </a:lnTo>
                    <a:lnTo>
                      <a:pt x="15" y="177"/>
                    </a:lnTo>
                    <a:lnTo>
                      <a:pt x="15" y="179"/>
                    </a:lnTo>
                    <a:lnTo>
                      <a:pt x="11" y="183"/>
                    </a:lnTo>
                    <a:lnTo>
                      <a:pt x="17" y="181"/>
                    </a:lnTo>
                    <a:lnTo>
                      <a:pt x="19" y="179"/>
                    </a:lnTo>
                    <a:lnTo>
                      <a:pt x="19" y="179"/>
                    </a:lnTo>
                    <a:lnTo>
                      <a:pt x="19" y="179"/>
                    </a:lnTo>
                    <a:lnTo>
                      <a:pt x="17" y="181"/>
                    </a:lnTo>
                    <a:lnTo>
                      <a:pt x="17" y="185"/>
                    </a:lnTo>
                    <a:lnTo>
                      <a:pt x="19" y="187"/>
                    </a:lnTo>
                    <a:lnTo>
                      <a:pt x="19" y="187"/>
                    </a:lnTo>
                    <a:lnTo>
                      <a:pt x="19" y="188"/>
                    </a:lnTo>
                    <a:lnTo>
                      <a:pt x="21" y="190"/>
                    </a:lnTo>
                    <a:lnTo>
                      <a:pt x="21" y="190"/>
                    </a:lnTo>
                    <a:lnTo>
                      <a:pt x="22" y="190"/>
                    </a:lnTo>
                    <a:lnTo>
                      <a:pt x="24" y="194"/>
                    </a:lnTo>
                    <a:lnTo>
                      <a:pt x="24" y="198"/>
                    </a:lnTo>
                    <a:lnTo>
                      <a:pt x="26" y="202"/>
                    </a:lnTo>
                    <a:lnTo>
                      <a:pt x="26" y="202"/>
                    </a:lnTo>
                    <a:lnTo>
                      <a:pt x="24" y="203"/>
                    </a:lnTo>
                    <a:lnTo>
                      <a:pt x="28" y="207"/>
                    </a:lnTo>
                    <a:lnTo>
                      <a:pt x="30" y="207"/>
                    </a:lnTo>
                    <a:lnTo>
                      <a:pt x="32" y="209"/>
                    </a:lnTo>
                    <a:lnTo>
                      <a:pt x="34" y="207"/>
                    </a:lnTo>
                    <a:lnTo>
                      <a:pt x="34" y="207"/>
                    </a:lnTo>
                    <a:lnTo>
                      <a:pt x="35" y="211"/>
                    </a:lnTo>
                    <a:lnTo>
                      <a:pt x="39" y="209"/>
                    </a:lnTo>
                    <a:lnTo>
                      <a:pt x="43" y="203"/>
                    </a:lnTo>
                    <a:lnTo>
                      <a:pt x="39" y="202"/>
                    </a:lnTo>
                    <a:lnTo>
                      <a:pt x="39" y="202"/>
                    </a:lnTo>
                    <a:lnTo>
                      <a:pt x="39" y="202"/>
                    </a:lnTo>
                    <a:lnTo>
                      <a:pt x="41" y="202"/>
                    </a:lnTo>
                    <a:lnTo>
                      <a:pt x="43" y="203"/>
                    </a:lnTo>
                    <a:lnTo>
                      <a:pt x="45" y="198"/>
                    </a:lnTo>
                    <a:lnTo>
                      <a:pt x="45" y="194"/>
                    </a:lnTo>
                    <a:lnTo>
                      <a:pt x="43" y="192"/>
                    </a:lnTo>
                    <a:lnTo>
                      <a:pt x="45" y="185"/>
                    </a:lnTo>
                    <a:lnTo>
                      <a:pt x="43" y="181"/>
                    </a:lnTo>
                    <a:lnTo>
                      <a:pt x="45" y="179"/>
                    </a:lnTo>
                    <a:lnTo>
                      <a:pt x="49" y="175"/>
                    </a:lnTo>
                    <a:lnTo>
                      <a:pt x="47" y="172"/>
                    </a:lnTo>
                    <a:lnTo>
                      <a:pt x="45" y="172"/>
                    </a:lnTo>
                    <a:lnTo>
                      <a:pt x="45" y="170"/>
                    </a:lnTo>
                    <a:lnTo>
                      <a:pt x="45" y="168"/>
                    </a:lnTo>
                    <a:lnTo>
                      <a:pt x="45" y="166"/>
                    </a:lnTo>
                    <a:lnTo>
                      <a:pt x="41" y="166"/>
                    </a:lnTo>
                    <a:lnTo>
                      <a:pt x="41" y="166"/>
                    </a:lnTo>
                    <a:lnTo>
                      <a:pt x="43" y="164"/>
                    </a:lnTo>
                    <a:lnTo>
                      <a:pt x="41" y="161"/>
                    </a:lnTo>
                    <a:lnTo>
                      <a:pt x="39" y="159"/>
                    </a:lnTo>
                    <a:lnTo>
                      <a:pt x="35" y="159"/>
                    </a:lnTo>
                    <a:lnTo>
                      <a:pt x="35" y="161"/>
                    </a:lnTo>
                    <a:lnTo>
                      <a:pt x="34" y="161"/>
                    </a:lnTo>
                    <a:lnTo>
                      <a:pt x="34" y="161"/>
                    </a:lnTo>
                    <a:lnTo>
                      <a:pt x="32" y="159"/>
                    </a:lnTo>
                    <a:lnTo>
                      <a:pt x="32" y="157"/>
                    </a:lnTo>
                    <a:lnTo>
                      <a:pt x="35" y="155"/>
                    </a:lnTo>
                    <a:lnTo>
                      <a:pt x="37" y="155"/>
                    </a:lnTo>
                    <a:lnTo>
                      <a:pt x="41" y="157"/>
                    </a:lnTo>
                    <a:lnTo>
                      <a:pt x="45" y="157"/>
                    </a:lnTo>
                    <a:lnTo>
                      <a:pt x="47" y="155"/>
                    </a:lnTo>
                    <a:lnTo>
                      <a:pt x="47" y="153"/>
                    </a:lnTo>
                    <a:lnTo>
                      <a:pt x="47" y="151"/>
                    </a:lnTo>
                    <a:lnTo>
                      <a:pt x="45" y="149"/>
                    </a:lnTo>
                    <a:lnTo>
                      <a:pt x="47" y="147"/>
                    </a:lnTo>
                    <a:lnTo>
                      <a:pt x="47" y="147"/>
                    </a:lnTo>
                    <a:lnTo>
                      <a:pt x="49" y="149"/>
                    </a:lnTo>
                    <a:lnTo>
                      <a:pt x="50" y="149"/>
                    </a:lnTo>
                    <a:lnTo>
                      <a:pt x="52" y="149"/>
                    </a:lnTo>
                    <a:lnTo>
                      <a:pt x="58" y="147"/>
                    </a:lnTo>
                    <a:lnTo>
                      <a:pt x="62" y="146"/>
                    </a:lnTo>
                    <a:lnTo>
                      <a:pt x="63" y="146"/>
                    </a:lnTo>
                    <a:lnTo>
                      <a:pt x="65" y="147"/>
                    </a:lnTo>
                    <a:lnTo>
                      <a:pt x="67" y="146"/>
                    </a:lnTo>
                    <a:lnTo>
                      <a:pt x="67" y="146"/>
                    </a:lnTo>
                    <a:lnTo>
                      <a:pt x="67" y="146"/>
                    </a:lnTo>
                    <a:lnTo>
                      <a:pt x="63" y="149"/>
                    </a:lnTo>
                    <a:lnTo>
                      <a:pt x="63" y="151"/>
                    </a:lnTo>
                    <a:lnTo>
                      <a:pt x="62" y="153"/>
                    </a:lnTo>
                    <a:lnTo>
                      <a:pt x="60" y="153"/>
                    </a:lnTo>
                    <a:lnTo>
                      <a:pt x="58" y="155"/>
                    </a:lnTo>
                    <a:lnTo>
                      <a:pt x="58" y="155"/>
                    </a:lnTo>
                    <a:lnTo>
                      <a:pt x="56" y="151"/>
                    </a:lnTo>
                    <a:lnTo>
                      <a:pt x="54" y="151"/>
                    </a:lnTo>
                    <a:lnTo>
                      <a:pt x="49" y="155"/>
                    </a:lnTo>
                    <a:lnTo>
                      <a:pt x="49" y="159"/>
                    </a:lnTo>
                    <a:lnTo>
                      <a:pt x="47" y="159"/>
                    </a:lnTo>
                    <a:lnTo>
                      <a:pt x="47" y="164"/>
                    </a:lnTo>
                    <a:lnTo>
                      <a:pt x="50" y="164"/>
                    </a:lnTo>
                    <a:lnTo>
                      <a:pt x="50" y="166"/>
                    </a:lnTo>
                    <a:lnTo>
                      <a:pt x="50" y="166"/>
                    </a:lnTo>
                    <a:lnTo>
                      <a:pt x="50" y="170"/>
                    </a:lnTo>
                    <a:lnTo>
                      <a:pt x="52" y="174"/>
                    </a:lnTo>
                    <a:lnTo>
                      <a:pt x="56" y="174"/>
                    </a:lnTo>
                    <a:lnTo>
                      <a:pt x="56" y="175"/>
                    </a:lnTo>
                    <a:lnTo>
                      <a:pt x="58" y="175"/>
                    </a:lnTo>
                    <a:lnTo>
                      <a:pt x="58" y="175"/>
                    </a:lnTo>
                    <a:lnTo>
                      <a:pt x="60" y="175"/>
                    </a:lnTo>
                    <a:lnTo>
                      <a:pt x="63" y="174"/>
                    </a:lnTo>
                    <a:lnTo>
                      <a:pt x="62" y="172"/>
                    </a:lnTo>
                    <a:lnTo>
                      <a:pt x="60" y="170"/>
                    </a:lnTo>
                    <a:lnTo>
                      <a:pt x="62" y="168"/>
                    </a:lnTo>
                    <a:lnTo>
                      <a:pt x="62" y="164"/>
                    </a:lnTo>
                    <a:lnTo>
                      <a:pt x="65" y="162"/>
                    </a:lnTo>
                    <a:lnTo>
                      <a:pt x="65" y="161"/>
                    </a:lnTo>
                    <a:lnTo>
                      <a:pt x="67" y="161"/>
                    </a:lnTo>
                    <a:lnTo>
                      <a:pt x="71" y="164"/>
                    </a:lnTo>
                    <a:lnTo>
                      <a:pt x="73" y="166"/>
                    </a:lnTo>
                    <a:lnTo>
                      <a:pt x="76" y="164"/>
                    </a:lnTo>
                    <a:lnTo>
                      <a:pt x="76" y="159"/>
                    </a:lnTo>
                    <a:lnTo>
                      <a:pt x="80" y="157"/>
                    </a:lnTo>
                    <a:lnTo>
                      <a:pt x="80" y="153"/>
                    </a:lnTo>
                    <a:lnTo>
                      <a:pt x="80" y="153"/>
                    </a:lnTo>
                    <a:lnTo>
                      <a:pt x="78" y="151"/>
                    </a:lnTo>
                    <a:lnTo>
                      <a:pt x="75" y="147"/>
                    </a:lnTo>
                    <a:lnTo>
                      <a:pt x="73" y="147"/>
                    </a:lnTo>
                    <a:lnTo>
                      <a:pt x="73" y="147"/>
                    </a:lnTo>
                    <a:lnTo>
                      <a:pt x="75" y="146"/>
                    </a:lnTo>
                    <a:lnTo>
                      <a:pt x="75" y="144"/>
                    </a:lnTo>
                    <a:lnTo>
                      <a:pt x="71" y="142"/>
                    </a:lnTo>
                    <a:lnTo>
                      <a:pt x="71" y="142"/>
                    </a:lnTo>
                    <a:lnTo>
                      <a:pt x="75" y="140"/>
                    </a:lnTo>
                    <a:lnTo>
                      <a:pt x="76" y="138"/>
                    </a:lnTo>
                    <a:lnTo>
                      <a:pt x="80" y="140"/>
                    </a:lnTo>
                    <a:lnTo>
                      <a:pt x="84" y="138"/>
                    </a:lnTo>
                    <a:lnTo>
                      <a:pt x="84" y="138"/>
                    </a:lnTo>
                    <a:lnTo>
                      <a:pt x="84" y="140"/>
                    </a:lnTo>
                    <a:lnTo>
                      <a:pt x="82" y="144"/>
                    </a:lnTo>
                    <a:lnTo>
                      <a:pt x="80" y="140"/>
                    </a:lnTo>
                    <a:lnTo>
                      <a:pt x="78" y="140"/>
                    </a:lnTo>
                    <a:lnTo>
                      <a:pt x="76" y="142"/>
                    </a:lnTo>
                    <a:lnTo>
                      <a:pt x="76" y="146"/>
                    </a:lnTo>
                    <a:lnTo>
                      <a:pt x="78" y="149"/>
                    </a:lnTo>
                    <a:lnTo>
                      <a:pt x="80" y="149"/>
                    </a:lnTo>
                    <a:lnTo>
                      <a:pt x="82" y="147"/>
                    </a:lnTo>
                    <a:lnTo>
                      <a:pt x="82" y="147"/>
                    </a:lnTo>
                    <a:lnTo>
                      <a:pt x="82" y="151"/>
                    </a:lnTo>
                    <a:lnTo>
                      <a:pt x="82" y="153"/>
                    </a:lnTo>
                    <a:lnTo>
                      <a:pt x="82" y="157"/>
                    </a:lnTo>
                    <a:lnTo>
                      <a:pt x="86" y="157"/>
                    </a:lnTo>
                    <a:lnTo>
                      <a:pt x="89" y="161"/>
                    </a:lnTo>
                    <a:lnTo>
                      <a:pt x="93" y="162"/>
                    </a:lnTo>
                    <a:lnTo>
                      <a:pt x="95" y="161"/>
                    </a:lnTo>
                    <a:lnTo>
                      <a:pt x="99" y="157"/>
                    </a:lnTo>
                    <a:lnTo>
                      <a:pt x="99" y="153"/>
                    </a:lnTo>
                    <a:lnTo>
                      <a:pt x="101" y="153"/>
                    </a:lnTo>
                    <a:lnTo>
                      <a:pt x="101" y="151"/>
                    </a:lnTo>
                    <a:lnTo>
                      <a:pt x="101" y="149"/>
                    </a:lnTo>
                    <a:lnTo>
                      <a:pt x="102" y="147"/>
                    </a:lnTo>
                    <a:lnTo>
                      <a:pt x="102" y="147"/>
                    </a:lnTo>
                    <a:lnTo>
                      <a:pt x="106" y="147"/>
                    </a:lnTo>
                    <a:lnTo>
                      <a:pt x="108" y="144"/>
                    </a:lnTo>
                    <a:lnTo>
                      <a:pt x="106" y="144"/>
                    </a:lnTo>
                    <a:lnTo>
                      <a:pt x="106" y="140"/>
                    </a:lnTo>
                    <a:lnTo>
                      <a:pt x="101" y="138"/>
                    </a:lnTo>
                    <a:lnTo>
                      <a:pt x="101" y="136"/>
                    </a:lnTo>
                    <a:lnTo>
                      <a:pt x="101" y="134"/>
                    </a:lnTo>
                    <a:lnTo>
                      <a:pt x="101" y="134"/>
                    </a:lnTo>
                    <a:lnTo>
                      <a:pt x="102" y="136"/>
                    </a:lnTo>
                    <a:lnTo>
                      <a:pt x="104" y="138"/>
                    </a:lnTo>
                    <a:lnTo>
                      <a:pt x="106" y="136"/>
                    </a:lnTo>
                    <a:lnTo>
                      <a:pt x="106" y="136"/>
                    </a:lnTo>
                    <a:lnTo>
                      <a:pt x="106" y="136"/>
                    </a:lnTo>
                    <a:lnTo>
                      <a:pt x="108" y="136"/>
                    </a:lnTo>
                    <a:lnTo>
                      <a:pt x="108" y="136"/>
                    </a:lnTo>
                    <a:lnTo>
                      <a:pt x="106" y="140"/>
                    </a:lnTo>
                    <a:lnTo>
                      <a:pt x="108" y="140"/>
                    </a:lnTo>
                    <a:lnTo>
                      <a:pt x="112" y="140"/>
                    </a:lnTo>
                    <a:lnTo>
                      <a:pt x="116" y="138"/>
                    </a:lnTo>
                    <a:lnTo>
                      <a:pt x="121" y="138"/>
                    </a:lnTo>
                    <a:lnTo>
                      <a:pt x="129" y="138"/>
                    </a:lnTo>
                    <a:lnTo>
                      <a:pt x="125" y="136"/>
                    </a:lnTo>
                    <a:lnTo>
                      <a:pt x="125" y="133"/>
                    </a:lnTo>
                    <a:lnTo>
                      <a:pt x="125" y="131"/>
                    </a:lnTo>
                    <a:lnTo>
                      <a:pt x="127" y="131"/>
                    </a:lnTo>
                    <a:lnTo>
                      <a:pt x="129" y="131"/>
                    </a:lnTo>
                    <a:lnTo>
                      <a:pt x="129" y="133"/>
                    </a:lnTo>
                    <a:lnTo>
                      <a:pt x="129" y="134"/>
                    </a:lnTo>
                    <a:lnTo>
                      <a:pt x="129" y="138"/>
                    </a:lnTo>
                    <a:lnTo>
                      <a:pt x="132" y="136"/>
                    </a:lnTo>
                    <a:lnTo>
                      <a:pt x="136" y="133"/>
                    </a:lnTo>
                    <a:lnTo>
                      <a:pt x="134" y="129"/>
                    </a:lnTo>
                    <a:lnTo>
                      <a:pt x="134" y="127"/>
                    </a:lnTo>
                    <a:lnTo>
                      <a:pt x="138" y="125"/>
                    </a:lnTo>
                    <a:lnTo>
                      <a:pt x="140" y="123"/>
                    </a:lnTo>
                    <a:lnTo>
                      <a:pt x="142" y="121"/>
                    </a:lnTo>
                    <a:lnTo>
                      <a:pt x="140" y="119"/>
                    </a:lnTo>
                    <a:lnTo>
                      <a:pt x="140" y="118"/>
                    </a:lnTo>
                    <a:lnTo>
                      <a:pt x="142" y="118"/>
                    </a:lnTo>
                    <a:lnTo>
                      <a:pt x="142" y="118"/>
                    </a:lnTo>
                    <a:lnTo>
                      <a:pt x="142" y="118"/>
                    </a:lnTo>
                    <a:lnTo>
                      <a:pt x="142" y="119"/>
                    </a:lnTo>
                    <a:lnTo>
                      <a:pt x="140" y="123"/>
                    </a:lnTo>
                    <a:lnTo>
                      <a:pt x="142" y="133"/>
                    </a:lnTo>
                    <a:lnTo>
                      <a:pt x="143" y="133"/>
                    </a:lnTo>
                    <a:lnTo>
                      <a:pt x="147" y="131"/>
                    </a:lnTo>
                    <a:lnTo>
                      <a:pt x="147" y="129"/>
                    </a:lnTo>
                    <a:lnTo>
                      <a:pt x="149" y="129"/>
                    </a:lnTo>
                    <a:lnTo>
                      <a:pt x="153" y="125"/>
                    </a:lnTo>
                    <a:lnTo>
                      <a:pt x="155" y="121"/>
                    </a:lnTo>
                    <a:lnTo>
                      <a:pt x="153" y="119"/>
                    </a:lnTo>
                    <a:lnTo>
                      <a:pt x="156" y="118"/>
                    </a:lnTo>
                    <a:lnTo>
                      <a:pt x="156" y="114"/>
                    </a:lnTo>
                    <a:lnTo>
                      <a:pt x="155" y="112"/>
                    </a:lnTo>
                    <a:lnTo>
                      <a:pt x="151" y="108"/>
                    </a:lnTo>
                    <a:lnTo>
                      <a:pt x="149" y="106"/>
                    </a:lnTo>
                    <a:lnTo>
                      <a:pt x="149" y="99"/>
                    </a:lnTo>
                    <a:lnTo>
                      <a:pt x="151" y="92"/>
                    </a:lnTo>
                    <a:lnTo>
                      <a:pt x="151" y="86"/>
                    </a:lnTo>
                    <a:lnTo>
                      <a:pt x="147" y="77"/>
                    </a:lnTo>
                    <a:lnTo>
                      <a:pt x="145" y="73"/>
                    </a:lnTo>
                    <a:lnTo>
                      <a:pt x="143" y="69"/>
                    </a:lnTo>
                    <a:lnTo>
                      <a:pt x="145" y="65"/>
                    </a:lnTo>
                    <a:lnTo>
                      <a:pt x="149" y="64"/>
                    </a:lnTo>
                    <a:lnTo>
                      <a:pt x="149" y="64"/>
                    </a:lnTo>
                    <a:lnTo>
                      <a:pt x="151" y="67"/>
                    </a:lnTo>
                    <a:lnTo>
                      <a:pt x="153" y="64"/>
                    </a:lnTo>
                    <a:lnTo>
                      <a:pt x="153" y="58"/>
                    </a:lnTo>
                    <a:lnTo>
                      <a:pt x="151" y="58"/>
                    </a:lnTo>
                    <a:lnTo>
                      <a:pt x="151" y="54"/>
                    </a:lnTo>
                    <a:lnTo>
                      <a:pt x="151" y="54"/>
                    </a:lnTo>
                    <a:lnTo>
                      <a:pt x="151" y="52"/>
                    </a:lnTo>
                    <a:lnTo>
                      <a:pt x="151" y="51"/>
                    </a:lnTo>
                    <a:lnTo>
                      <a:pt x="151" y="49"/>
                    </a:lnTo>
                    <a:lnTo>
                      <a:pt x="153" y="47"/>
                    </a:lnTo>
                    <a:lnTo>
                      <a:pt x="151" y="45"/>
                    </a:lnTo>
                    <a:lnTo>
                      <a:pt x="151" y="43"/>
                    </a:lnTo>
                    <a:lnTo>
                      <a:pt x="151" y="41"/>
                    </a:lnTo>
                    <a:lnTo>
                      <a:pt x="151" y="37"/>
                    </a:lnTo>
                    <a:lnTo>
                      <a:pt x="149" y="34"/>
                    </a:lnTo>
                    <a:lnTo>
                      <a:pt x="147" y="28"/>
                    </a:lnTo>
                    <a:lnTo>
                      <a:pt x="145" y="28"/>
                    </a:lnTo>
                    <a:lnTo>
                      <a:pt x="143" y="28"/>
                    </a:lnTo>
                    <a:lnTo>
                      <a:pt x="143" y="23"/>
                    </a:lnTo>
                    <a:lnTo>
                      <a:pt x="142" y="19"/>
                    </a:lnTo>
                    <a:lnTo>
                      <a:pt x="136" y="13"/>
                    </a:lnTo>
                    <a:lnTo>
                      <a:pt x="134" y="11"/>
                    </a:lnTo>
                    <a:lnTo>
                      <a:pt x="132" y="8"/>
                    </a:lnTo>
                    <a:lnTo>
                      <a:pt x="132" y="4"/>
                    </a:lnTo>
                    <a:lnTo>
                      <a:pt x="134" y="0"/>
                    </a:lnTo>
                    <a:lnTo>
                      <a:pt x="130" y="2"/>
                    </a:lnTo>
                    <a:lnTo>
                      <a:pt x="129" y="2"/>
                    </a:lnTo>
                    <a:lnTo>
                      <a:pt x="129" y="2"/>
                    </a:lnTo>
                    <a:lnTo>
                      <a:pt x="127" y="0"/>
                    </a:lnTo>
                    <a:lnTo>
                      <a:pt x="123" y="0"/>
                    </a:lnTo>
                    <a:lnTo>
                      <a:pt x="123" y="2"/>
                    </a:lnTo>
                    <a:lnTo>
                      <a:pt x="123" y="4"/>
                    </a:lnTo>
                    <a:lnTo>
                      <a:pt x="123" y="8"/>
                    </a:lnTo>
                    <a:lnTo>
                      <a:pt x="121" y="6"/>
                    </a:lnTo>
                    <a:lnTo>
                      <a:pt x="119" y="8"/>
                    </a:lnTo>
                    <a:lnTo>
                      <a:pt x="117" y="6"/>
                    </a:lnTo>
                    <a:lnTo>
                      <a:pt x="116" y="9"/>
                    </a:lnTo>
                    <a:lnTo>
                      <a:pt x="117" y="13"/>
                    </a:lnTo>
                    <a:lnTo>
                      <a:pt x="117" y="15"/>
                    </a:lnTo>
                    <a:lnTo>
                      <a:pt x="116" y="17"/>
                    </a:lnTo>
                    <a:lnTo>
                      <a:pt x="114" y="19"/>
                    </a:lnTo>
                    <a:lnTo>
                      <a:pt x="114" y="21"/>
                    </a:lnTo>
                    <a:lnTo>
                      <a:pt x="117" y="24"/>
                    </a:lnTo>
                    <a:lnTo>
                      <a:pt x="119" y="26"/>
                    </a:lnTo>
                    <a:lnTo>
                      <a:pt x="117" y="30"/>
                    </a:lnTo>
                    <a:lnTo>
                      <a:pt x="117" y="30"/>
                    </a:lnTo>
                    <a:lnTo>
                      <a:pt x="114" y="30"/>
                    </a:lnTo>
                    <a:lnTo>
                      <a:pt x="114" y="32"/>
                    </a:lnTo>
                    <a:lnTo>
                      <a:pt x="116" y="36"/>
                    </a:lnTo>
                    <a:lnTo>
                      <a:pt x="119" y="36"/>
                    </a:lnTo>
                    <a:lnTo>
                      <a:pt x="119" y="34"/>
                    </a:lnTo>
                    <a:lnTo>
                      <a:pt x="121" y="39"/>
                    </a:lnTo>
                    <a:lnTo>
                      <a:pt x="123" y="45"/>
                    </a:lnTo>
                    <a:lnTo>
                      <a:pt x="123" y="49"/>
                    </a:lnTo>
                    <a:lnTo>
                      <a:pt x="123" y="54"/>
                    </a:lnTo>
                    <a:lnTo>
                      <a:pt x="119" y="64"/>
                    </a:lnTo>
                    <a:lnTo>
                      <a:pt x="121" y="67"/>
                    </a:lnTo>
                    <a:lnTo>
                      <a:pt x="119" y="71"/>
                    </a:lnTo>
                    <a:lnTo>
                      <a:pt x="116" y="73"/>
                    </a:lnTo>
                    <a:lnTo>
                      <a:pt x="116" y="78"/>
                    </a:lnTo>
                    <a:lnTo>
                      <a:pt x="116" y="82"/>
                    </a:lnTo>
                    <a:lnTo>
                      <a:pt x="114" y="84"/>
                    </a:lnTo>
                    <a:lnTo>
                      <a:pt x="114" y="88"/>
                    </a:lnTo>
                    <a:lnTo>
                      <a:pt x="110" y="90"/>
                    </a:lnTo>
                    <a:lnTo>
                      <a:pt x="104" y="93"/>
                    </a:lnTo>
                    <a:lnTo>
                      <a:pt x="101" y="95"/>
                    </a:lnTo>
                    <a:lnTo>
                      <a:pt x="99" y="97"/>
                    </a:lnTo>
                    <a:lnTo>
                      <a:pt x="97" y="95"/>
                    </a:lnTo>
                    <a:lnTo>
                      <a:pt x="95" y="92"/>
                    </a:lnTo>
                    <a:lnTo>
                      <a:pt x="95" y="92"/>
                    </a:lnTo>
                    <a:lnTo>
                      <a:pt x="95" y="92"/>
                    </a:lnTo>
                    <a:lnTo>
                      <a:pt x="97" y="88"/>
                    </a:lnTo>
                    <a:lnTo>
                      <a:pt x="97" y="86"/>
                    </a:lnTo>
                    <a:lnTo>
                      <a:pt x="99" y="84"/>
                    </a:lnTo>
                    <a:lnTo>
                      <a:pt x="99" y="82"/>
                    </a:lnTo>
                    <a:lnTo>
                      <a:pt x="93" y="84"/>
                    </a:lnTo>
                    <a:lnTo>
                      <a:pt x="91" y="86"/>
                    </a:lnTo>
                    <a:lnTo>
                      <a:pt x="88" y="86"/>
                    </a:lnTo>
                    <a:lnTo>
                      <a:pt x="88" y="90"/>
                    </a:lnTo>
                    <a:lnTo>
                      <a:pt x="89" y="93"/>
                    </a:lnTo>
                    <a:lnTo>
                      <a:pt x="89" y="99"/>
                    </a:lnTo>
                    <a:lnTo>
                      <a:pt x="89" y="103"/>
                    </a:lnTo>
                    <a:lnTo>
                      <a:pt x="86" y="106"/>
                    </a:lnTo>
                    <a:lnTo>
                      <a:pt x="86" y="108"/>
                    </a:lnTo>
                    <a:lnTo>
                      <a:pt x="86" y="108"/>
                    </a:lnTo>
                    <a:lnTo>
                      <a:pt x="84" y="114"/>
                    </a:lnTo>
                    <a:lnTo>
                      <a:pt x="86" y="116"/>
                    </a:lnTo>
                    <a:lnTo>
                      <a:pt x="86" y="116"/>
                    </a:lnTo>
                    <a:lnTo>
                      <a:pt x="84" y="118"/>
                    </a:lnTo>
                    <a:lnTo>
                      <a:pt x="86" y="119"/>
                    </a:lnTo>
                    <a:lnTo>
                      <a:pt x="86" y="119"/>
                    </a:lnTo>
                    <a:lnTo>
                      <a:pt x="82" y="119"/>
                    </a:lnTo>
                    <a:lnTo>
                      <a:pt x="84" y="121"/>
                    </a:lnTo>
                    <a:lnTo>
                      <a:pt x="84" y="121"/>
                    </a:lnTo>
                    <a:lnTo>
                      <a:pt x="82" y="119"/>
                    </a:lnTo>
                    <a:lnTo>
                      <a:pt x="80" y="121"/>
                    </a:lnTo>
                    <a:lnTo>
                      <a:pt x="80" y="119"/>
                    </a:lnTo>
                    <a:lnTo>
                      <a:pt x="78" y="118"/>
                    </a:lnTo>
                    <a:lnTo>
                      <a:pt x="76" y="119"/>
                    </a:lnTo>
                    <a:lnTo>
                      <a:pt x="75" y="119"/>
                    </a:lnTo>
                    <a:lnTo>
                      <a:pt x="73" y="119"/>
                    </a:lnTo>
                    <a:lnTo>
                      <a:pt x="62" y="123"/>
                    </a:lnTo>
                    <a:lnTo>
                      <a:pt x="58" y="123"/>
                    </a:lnTo>
                    <a:lnTo>
                      <a:pt x="54" y="125"/>
                    </a:lnTo>
                    <a:lnTo>
                      <a:pt x="54" y="123"/>
                    </a:lnTo>
                    <a:lnTo>
                      <a:pt x="50" y="123"/>
                    </a:lnTo>
                    <a:lnTo>
                      <a:pt x="45" y="129"/>
                    </a:lnTo>
                    <a:lnTo>
                      <a:pt x="43" y="131"/>
                    </a:lnTo>
                    <a:lnTo>
                      <a:pt x="41" y="133"/>
                    </a:lnTo>
                    <a:lnTo>
                      <a:pt x="41" y="134"/>
                    </a:lnTo>
                    <a:lnTo>
                      <a:pt x="37" y="138"/>
                    </a:lnTo>
                    <a:lnTo>
                      <a:pt x="35" y="140"/>
                    </a:lnTo>
                    <a:lnTo>
                      <a:pt x="32" y="142"/>
                    </a:lnTo>
                    <a:lnTo>
                      <a:pt x="32" y="144"/>
                    </a:lnTo>
                    <a:lnTo>
                      <a:pt x="30" y="146"/>
                    </a:lnTo>
                    <a:lnTo>
                      <a:pt x="26" y="146"/>
                    </a:lnTo>
                    <a:lnTo>
                      <a:pt x="24" y="149"/>
                    </a:lnTo>
                    <a:lnTo>
                      <a:pt x="26" y="155"/>
                    </a:lnTo>
                    <a:lnTo>
                      <a:pt x="26" y="155"/>
                    </a:lnTo>
                    <a:lnTo>
                      <a:pt x="28" y="155"/>
                    </a:lnTo>
                    <a:lnTo>
                      <a:pt x="26" y="157"/>
                    </a:lnTo>
                    <a:lnTo>
                      <a:pt x="24" y="157"/>
                    </a:lnTo>
                    <a:lnTo>
                      <a:pt x="22" y="159"/>
                    </a:lnTo>
                    <a:lnTo>
                      <a:pt x="21" y="161"/>
                    </a:lnTo>
                    <a:lnTo>
                      <a:pt x="19" y="162"/>
                    </a:lnTo>
                    <a:lnTo>
                      <a:pt x="17" y="164"/>
                    </a:lnTo>
                    <a:lnTo>
                      <a:pt x="15" y="166"/>
                    </a:lnTo>
                    <a:lnTo>
                      <a:pt x="13" y="166"/>
                    </a:lnTo>
                    <a:lnTo>
                      <a:pt x="9" y="168"/>
                    </a:lnTo>
                    <a:lnTo>
                      <a:pt x="8" y="168"/>
                    </a:lnTo>
                    <a:lnTo>
                      <a:pt x="6" y="168"/>
                    </a:lnTo>
                    <a:lnTo>
                      <a:pt x="6" y="172"/>
                    </a:lnTo>
                    <a:lnTo>
                      <a:pt x="4" y="170"/>
                    </a:lnTo>
                    <a:lnTo>
                      <a:pt x="6" y="172"/>
                    </a:lnTo>
                    <a:lnTo>
                      <a:pt x="2" y="174"/>
                    </a:lnTo>
                    <a:lnTo>
                      <a:pt x="2" y="174"/>
                    </a:lnTo>
                    <a:lnTo>
                      <a:pt x="2" y="174"/>
                    </a:lnTo>
                    <a:lnTo>
                      <a:pt x="2" y="175"/>
                    </a:lnTo>
                    <a:lnTo>
                      <a:pt x="0" y="175"/>
                    </a:lnTo>
                    <a:lnTo>
                      <a:pt x="0" y="179"/>
                    </a:lnTo>
                    <a:close/>
                    <a:moveTo>
                      <a:pt x="32" y="200"/>
                    </a:moveTo>
                    <a:lnTo>
                      <a:pt x="34" y="202"/>
                    </a:lnTo>
                    <a:lnTo>
                      <a:pt x="35" y="205"/>
                    </a:lnTo>
                    <a:lnTo>
                      <a:pt x="34" y="207"/>
                    </a:lnTo>
                    <a:lnTo>
                      <a:pt x="34" y="203"/>
                    </a:lnTo>
                    <a:lnTo>
                      <a:pt x="32" y="202"/>
                    </a:lnTo>
                    <a:lnTo>
                      <a:pt x="32" y="200"/>
                    </a:lnTo>
                    <a:close/>
                    <a:moveTo>
                      <a:pt x="127" y="9"/>
                    </a:moveTo>
                    <a:lnTo>
                      <a:pt x="129" y="8"/>
                    </a:lnTo>
                    <a:lnTo>
                      <a:pt x="129" y="8"/>
                    </a:lnTo>
                    <a:lnTo>
                      <a:pt x="129" y="9"/>
                    </a:lnTo>
                    <a:lnTo>
                      <a:pt x="129" y="11"/>
                    </a:lnTo>
                    <a:lnTo>
                      <a:pt x="127" y="9"/>
                    </a:lnTo>
                    <a:lnTo>
                      <a:pt x="125" y="9"/>
                    </a:lnTo>
                    <a:lnTo>
                      <a:pt x="127" y="9"/>
                    </a:lnTo>
                    <a:close/>
                    <a:moveTo>
                      <a:pt x="123" y="8"/>
                    </a:moveTo>
                    <a:lnTo>
                      <a:pt x="125" y="9"/>
                    </a:lnTo>
                    <a:lnTo>
                      <a:pt x="123" y="9"/>
                    </a:lnTo>
                    <a:lnTo>
                      <a:pt x="125" y="13"/>
                    </a:lnTo>
                    <a:lnTo>
                      <a:pt x="125" y="13"/>
                    </a:lnTo>
                    <a:lnTo>
                      <a:pt x="123" y="13"/>
                    </a:lnTo>
                    <a:lnTo>
                      <a:pt x="123" y="9"/>
                    </a:lnTo>
                    <a:lnTo>
                      <a:pt x="123" y="8"/>
                    </a:lnTo>
                    <a:close/>
                    <a:moveTo>
                      <a:pt x="67" y="146"/>
                    </a:moveTo>
                    <a:lnTo>
                      <a:pt x="69" y="144"/>
                    </a:lnTo>
                    <a:lnTo>
                      <a:pt x="67" y="146"/>
                    </a:lnTo>
                    <a:lnTo>
                      <a:pt x="67" y="146"/>
                    </a:lnTo>
                    <a:close/>
                    <a:moveTo>
                      <a:pt x="21" y="181"/>
                    </a:moveTo>
                    <a:lnTo>
                      <a:pt x="21" y="181"/>
                    </a:lnTo>
                    <a:lnTo>
                      <a:pt x="21" y="181"/>
                    </a:lnTo>
                    <a:lnTo>
                      <a:pt x="21" y="181"/>
                    </a:lnTo>
                    <a:lnTo>
                      <a:pt x="22" y="179"/>
                    </a:lnTo>
                    <a:lnTo>
                      <a:pt x="21" y="181"/>
                    </a:lnTo>
                    <a:close/>
                    <a:moveTo>
                      <a:pt x="24" y="187"/>
                    </a:moveTo>
                    <a:lnTo>
                      <a:pt x="24" y="187"/>
                    </a:lnTo>
                    <a:lnTo>
                      <a:pt x="24" y="187"/>
                    </a:lnTo>
                    <a:lnTo>
                      <a:pt x="22" y="185"/>
                    </a:lnTo>
                    <a:lnTo>
                      <a:pt x="22" y="185"/>
                    </a:lnTo>
                    <a:lnTo>
                      <a:pt x="24" y="185"/>
                    </a:lnTo>
                    <a:lnTo>
                      <a:pt x="24" y="187"/>
                    </a:lnTo>
                    <a:close/>
                    <a:moveTo>
                      <a:pt x="24" y="183"/>
                    </a:moveTo>
                    <a:lnTo>
                      <a:pt x="24" y="183"/>
                    </a:lnTo>
                    <a:lnTo>
                      <a:pt x="24" y="183"/>
                    </a:lnTo>
                    <a:lnTo>
                      <a:pt x="24" y="183"/>
                    </a:lnTo>
                    <a:close/>
                    <a:moveTo>
                      <a:pt x="21" y="172"/>
                    </a:moveTo>
                    <a:lnTo>
                      <a:pt x="21" y="172"/>
                    </a:lnTo>
                    <a:lnTo>
                      <a:pt x="24" y="175"/>
                    </a:lnTo>
                    <a:lnTo>
                      <a:pt x="24" y="177"/>
                    </a:lnTo>
                    <a:lnTo>
                      <a:pt x="24" y="179"/>
                    </a:lnTo>
                    <a:lnTo>
                      <a:pt x="24" y="181"/>
                    </a:lnTo>
                    <a:lnTo>
                      <a:pt x="22" y="179"/>
                    </a:lnTo>
                    <a:lnTo>
                      <a:pt x="24" y="179"/>
                    </a:lnTo>
                    <a:lnTo>
                      <a:pt x="24" y="175"/>
                    </a:lnTo>
                    <a:lnTo>
                      <a:pt x="21" y="174"/>
                    </a:lnTo>
                    <a:lnTo>
                      <a:pt x="21" y="174"/>
                    </a:lnTo>
                    <a:lnTo>
                      <a:pt x="21" y="174"/>
                    </a:lnTo>
                    <a:lnTo>
                      <a:pt x="21" y="172"/>
                    </a:lnTo>
                    <a:lnTo>
                      <a:pt x="21"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3" name="Freeform 6201">
                <a:extLst>
                  <a:ext uri="{FF2B5EF4-FFF2-40B4-BE49-F238E27FC236}">
                    <a16:creationId xmlns:a16="http://schemas.microsoft.com/office/drawing/2014/main" id="{DF8BBAED-4D22-4C58-9769-882D1CC1764F}"/>
                  </a:ext>
                </a:extLst>
              </p:cNvPr>
              <p:cNvSpPr>
                <a:spLocks/>
              </p:cNvSpPr>
              <p:nvPr/>
            </p:nvSpPr>
            <p:spPr bwMode="gray">
              <a:xfrm>
                <a:off x="5260" y="2349"/>
                <a:ext cx="13" cy="10"/>
              </a:xfrm>
              <a:custGeom>
                <a:avLst/>
                <a:gdLst>
                  <a:gd name="T0" fmla="*/ 13 w 13"/>
                  <a:gd name="T1" fmla="*/ 4 h 10"/>
                  <a:gd name="T2" fmla="*/ 11 w 13"/>
                  <a:gd name="T3" fmla="*/ 2 h 10"/>
                  <a:gd name="T4" fmla="*/ 7 w 13"/>
                  <a:gd name="T5" fmla="*/ 0 h 10"/>
                  <a:gd name="T6" fmla="*/ 2 w 13"/>
                  <a:gd name="T7" fmla="*/ 4 h 10"/>
                  <a:gd name="T8" fmla="*/ 0 w 13"/>
                  <a:gd name="T9" fmla="*/ 6 h 10"/>
                  <a:gd name="T10" fmla="*/ 2 w 13"/>
                  <a:gd name="T11" fmla="*/ 10 h 10"/>
                  <a:gd name="T12" fmla="*/ 4 w 13"/>
                  <a:gd name="T13" fmla="*/ 10 h 10"/>
                  <a:gd name="T14" fmla="*/ 9 w 13"/>
                  <a:gd name="T15" fmla="*/ 10 h 10"/>
                  <a:gd name="T16" fmla="*/ 13 w 13"/>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0">
                    <a:moveTo>
                      <a:pt x="13" y="4"/>
                    </a:moveTo>
                    <a:lnTo>
                      <a:pt x="11" y="2"/>
                    </a:lnTo>
                    <a:lnTo>
                      <a:pt x="7" y="0"/>
                    </a:lnTo>
                    <a:lnTo>
                      <a:pt x="2" y="4"/>
                    </a:lnTo>
                    <a:lnTo>
                      <a:pt x="0" y="6"/>
                    </a:lnTo>
                    <a:lnTo>
                      <a:pt x="2" y="10"/>
                    </a:lnTo>
                    <a:lnTo>
                      <a:pt x="4" y="10"/>
                    </a:lnTo>
                    <a:lnTo>
                      <a:pt x="9" y="10"/>
                    </a:lnTo>
                    <a:lnTo>
                      <a:pt x="1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4" name="Freeform 6202">
                <a:extLst>
                  <a:ext uri="{FF2B5EF4-FFF2-40B4-BE49-F238E27FC236}">
                    <a16:creationId xmlns:a16="http://schemas.microsoft.com/office/drawing/2014/main" id="{DE21D01F-B004-4C09-A2A7-9E514A136A5E}"/>
                  </a:ext>
                </a:extLst>
              </p:cNvPr>
              <p:cNvSpPr>
                <a:spLocks/>
              </p:cNvSpPr>
              <p:nvPr/>
            </p:nvSpPr>
            <p:spPr bwMode="gray">
              <a:xfrm>
                <a:off x="5297" y="2329"/>
                <a:ext cx="8" cy="15"/>
              </a:xfrm>
              <a:custGeom>
                <a:avLst/>
                <a:gdLst>
                  <a:gd name="T0" fmla="*/ 0 w 8"/>
                  <a:gd name="T1" fmla="*/ 15 h 15"/>
                  <a:gd name="T2" fmla="*/ 4 w 8"/>
                  <a:gd name="T3" fmla="*/ 15 h 15"/>
                  <a:gd name="T4" fmla="*/ 6 w 8"/>
                  <a:gd name="T5" fmla="*/ 13 h 15"/>
                  <a:gd name="T6" fmla="*/ 6 w 8"/>
                  <a:gd name="T7" fmla="*/ 9 h 15"/>
                  <a:gd name="T8" fmla="*/ 4 w 8"/>
                  <a:gd name="T9" fmla="*/ 9 h 15"/>
                  <a:gd name="T10" fmla="*/ 6 w 8"/>
                  <a:gd name="T11" fmla="*/ 9 h 15"/>
                  <a:gd name="T12" fmla="*/ 8 w 8"/>
                  <a:gd name="T13" fmla="*/ 5 h 15"/>
                  <a:gd name="T14" fmla="*/ 6 w 8"/>
                  <a:gd name="T15" fmla="*/ 4 h 15"/>
                  <a:gd name="T16" fmla="*/ 6 w 8"/>
                  <a:gd name="T17" fmla="*/ 0 h 15"/>
                  <a:gd name="T18" fmla="*/ 2 w 8"/>
                  <a:gd name="T19" fmla="*/ 2 h 15"/>
                  <a:gd name="T20" fmla="*/ 2 w 8"/>
                  <a:gd name="T21" fmla="*/ 4 h 15"/>
                  <a:gd name="T22" fmla="*/ 2 w 8"/>
                  <a:gd name="T23" fmla="*/ 7 h 15"/>
                  <a:gd name="T24" fmla="*/ 2 w 8"/>
                  <a:gd name="T25" fmla="*/ 9 h 15"/>
                  <a:gd name="T26" fmla="*/ 0 w 8"/>
                  <a:gd name="T27" fmla="*/ 11 h 15"/>
                  <a:gd name="T28" fmla="*/ 0 w 8"/>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5">
                    <a:moveTo>
                      <a:pt x="0" y="15"/>
                    </a:moveTo>
                    <a:lnTo>
                      <a:pt x="4" y="15"/>
                    </a:lnTo>
                    <a:lnTo>
                      <a:pt x="6" y="13"/>
                    </a:lnTo>
                    <a:lnTo>
                      <a:pt x="6" y="9"/>
                    </a:lnTo>
                    <a:lnTo>
                      <a:pt x="4" y="9"/>
                    </a:lnTo>
                    <a:lnTo>
                      <a:pt x="6" y="9"/>
                    </a:lnTo>
                    <a:lnTo>
                      <a:pt x="8" y="5"/>
                    </a:lnTo>
                    <a:lnTo>
                      <a:pt x="6" y="4"/>
                    </a:lnTo>
                    <a:lnTo>
                      <a:pt x="6" y="0"/>
                    </a:lnTo>
                    <a:lnTo>
                      <a:pt x="2" y="2"/>
                    </a:lnTo>
                    <a:lnTo>
                      <a:pt x="2" y="4"/>
                    </a:lnTo>
                    <a:lnTo>
                      <a:pt x="2" y="7"/>
                    </a:lnTo>
                    <a:lnTo>
                      <a:pt x="2" y="9"/>
                    </a:lnTo>
                    <a:lnTo>
                      <a:pt x="0" y="11"/>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5" name="Freeform 6203">
                <a:extLst>
                  <a:ext uri="{FF2B5EF4-FFF2-40B4-BE49-F238E27FC236}">
                    <a16:creationId xmlns:a16="http://schemas.microsoft.com/office/drawing/2014/main" id="{C53F9CD0-3E48-4CC8-9332-E95585EACE63}"/>
                  </a:ext>
                </a:extLst>
              </p:cNvPr>
              <p:cNvSpPr>
                <a:spLocks/>
              </p:cNvSpPr>
              <p:nvPr/>
            </p:nvSpPr>
            <p:spPr bwMode="gray">
              <a:xfrm>
                <a:off x="6027" y="3104"/>
                <a:ext cx="24" cy="19"/>
              </a:xfrm>
              <a:custGeom>
                <a:avLst/>
                <a:gdLst>
                  <a:gd name="T0" fmla="*/ 22 w 24"/>
                  <a:gd name="T1" fmla="*/ 8 h 19"/>
                  <a:gd name="T2" fmla="*/ 24 w 24"/>
                  <a:gd name="T3" fmla="*/ 4 h 19"/>
                  <a:gd name="T4" fmla="*/ 24 w 24"/>
                  <a:gd name="T5" fmla="*/ 0 h 19"/>
                  <a:gd name="T6" fmla="*/ 19 w 24"/>
                  <a:gd name="T7" fmla="*/ 6 h 19"/>
                  <a:gd name="T8" fmla="*/ 15 w 24"/>
                  <a:gd name="T9" fmla="*/ 6 h 19"/>
                  <a:gd name="T10" fmla="*/ 13 w 24"/>
                  <a:gd name="T11" fmla="*/ 10 h 19"/>
                  <a:gd name="T12" fmla="*/ 9 w 24"/>
                  <a:gd name="T13" fmla="*/ 8 h 19"/>
                  <a:gd name="T14" fmla="*/ 5 w 24"/>
                  <a:gd name="T15" fmla="*/ 10 h 19"/>
                  <a:gd name="T16" fmla="*/ 2 w 24"/>
                  <a:gd name="T17" fmla="*/ 10 h 19"/>
                  <a:gd name="T18" fmla="*/ 0 w 24"/>
                  <a:gd name="T19" fmla="*/ 15 h 19"/>
                  <a:gd name="T20" fmla="*/ 5 w 24"/>
                  <a:gd name="T21" fmla="*/ 19 h 19"/>
                  <a:gd name="T22" fmla="*/ 5 w 24"/>
                  <a:gd name="T23" fmla="*/ 17 h 19"/>
                  <a:gd name="T24" fmla="*/ 9 w 24"/>
                  <a:gd name="T25" fmla="*/ 17 h 19"/>
                  <a:gd name="T26" fmla="*/ 11 w 24"/>
                  <a:gd name="T27" fmla="*/ 15 h 19"/>
                  <a:gd name="T28" fmla="*/ 11 w 24"/>
                  <a:gd name="T29" fmla="*/ 15 h 19"/>
                  <a:gd name="T30" fmla="*/ 13 w 24"/>
                  <a:gd name="T31" fmla="*/ 17 h 19"/>
                  <a:gd name="T32" fmla="*/ 20 w 24"/>
                  <a:gd name="T33" fmla="*/ 17 h 19"/>
                  <a:gd name="T34" fmla="*/ 24 w 24"/>
                  <a:gd name="T35" fmla="*/ 13 h 19"/>
                  <a:gd name="T36" fmla="*/ 22 w 24"/>
                  <a:gd name="T37" fmla="*/ 10 h 19"/>
                  <a:gd name="T38" fmla="*/ 22 w 24"/>
                  <a:gd name="T3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19">
                    <a:moveTo>
                      <a:pt x="22" y="8"/>
                    </a:moveTo>
                    <a:lnTo>
                      <a:pt x="24" y="4"/>
                    </a:lnTo>
                    <a:lnTo>
                      <a:pt x="24" y="0"/>
                    </a:lnTo>
                    <a:lnTo>
                      <a:pt x="19" y="6"/>
                    </a:lnTo>
                    <a:lnTo>
                      <a:pt x="15" y="6"/>
                    </a:lnTo>
                    <a:lnTo>
                      <a:pt x="13" y="10"/>
                    </a:lnTo>
                    <a:lnTo>
                      <a:pt x="9" y="8"/>
                    </a:lnTo>
                    <a:lnTo>
                      <a:pt x="5" y="10"/>
                    </a:lnTo>
                    <a:lnTo>
                      <a:pt x="2" y="10"/>
                    </a:lnTo>
                    <a:lnTo>
                      <a:pt x="0" y="15"/>
                    </a:lnTo>
                    <a:lnTo>
                      <a:pt x="5" y="19"/>
                    </a:lnTo>
                    <a:lnTo>
                      <a:pt x="5" y="17"/>
                    </a:lnTo>
                    <a:lnTo>
                      <a:pt x="9" y="17"/>
                    </a:lnTo>
                    <a:lnTo>
                      <a:pt x="11" y="15"/>
                    </a:lnTo>
                    <a:lnTo>
                      <a:pt x="11" y="15"/>
                    </a:lnTo>
                    <a:lnTo>
                      <a:pt x="13" y="17"/>
                    </a:lnTo>
                    <a:lnTo>
                      <a:pt x="20" y="17"/>
                    </a:lnTo>
                    <a:lnTo>
                      <a:pt x="24" y="13"/>
                    </a:lnTo>
                    <a:lnTo>
                      <a:pt x="22" y="10"/>
                    </a:lnTo>
                    <a:lnTo>
                      <a:pt x="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6" name="Freeform 6204">
                <a:extLst>
                  <a:ext uri="{FF2B5EF4-FFF2-40B4-BE49-F238E27FC236}">
                    <a16:creationId xmlns:a16="http://schemas.microsoft.com/office/drawing/2014/main" id="{29E6427A-2B18-4F9D-84D9-E60AFFCF70C1}"/>
                  </a:ext>
                </a:extLst>
              </p:cNvPr>
              <p:cNvSpPr>
                <a:spLocks/>
              </p:cNvSpPr>
              <p:nvPr/>
            </p:nvSpPr>
            <p:spPr bwMode="gray">
              <a:xfrm>
                <a:off x="6008" y="3125"/>
                <a:ext cx="23" cy="17"/>
              </a:xfrm>
              <a:custGeom>
                <a:avLst/>
                <a:gdLst>
                  <a:gd name="T0" fmla="*/ 15 w 23"/>
                  <a:gd name="T1" fmla="*/ 0 h 17"/>
                  <a:gd name="T2" fmla="*/ 8 w 23"/>
                  <a:gd name="T3" fmla="*/ 2 h 17"/>
                  <a:gd name="T4" fmla="*/ 2 w 23"/>
                  <a:gd name="T5" fmla="*/ 6 h 17"/>
                  <a:gd name="T6" fmla="*/ 2 w 23"/>
                  <a:gd name="T7" fmla="*/ 9 h 17"/>
                  <a:gd name="T8" fmla="*/ 0 w 23"/>
                  <a:gd name="T9" fmla="*/ 9 h 17"/>
                  <a:gd name="T10" fmla="*/ 0 w 23"/>
                  <a:gd name="T11" fmla="*/ 15 h 17"/>
                  <a:gd name="T12" fmla="*/ 4 w 23"/>
                  <a:gd name="T13" fmla="*/ 17 h 17"/>
                  <a:gd name="T14" fmla="*/ 11 w 23"/>
                  <a:gd name="T15" fmla="*/ 17 h 17"/>
                  <a:gd name="T16" fmla="*/ 13 w 23"/>
                  <a:gd name="T17" fmla="*/ 17 h 17"/>
                  <a:gd name="T18" fmla="*/ 17 w 23"/>
                  <a:gd name="T19" fmla="*/ 17 h 17"/>
                  <a:gd name="T20" fmla="*/ 23 w 23"/>
                  <a:gd name="T21" fmla="*/ 15 h 17"/>
                  <a:gd name="T22" fmla="*/ 21 w 23"/>
                  <a:gd name="T23" fmla="*/ 6 h 17"/>
                  <a:gd name="T24" fmla="*/ 15 w 23"/>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7">
                    <a:moveTo>
                      <a:pt x="15" y="0"/>
                    </a:moveTo>
                    <a:lnTo>
                      <a:pt x="8" y="2"/>
                    </a:lnTo>
                    <a:lnTo>
                      <a:pt x="2" y="6"/>
                    </a:lnTo>
                    <a:lnTo>
                      <a:pt x="2" y="9"/>
                    </a:lnTo>
                    <a:lnTo>
                      <a:pt x="0" y="9"/>
                    </a:lnTo>
                    <a:lnTo>
                      <a:pt x="0" y="15"/>
                    </a:lnTo>
                    <a:lnTo>
                      <a:pt x="4" y="17"/>
                    </a:lnTo>
                    <a:lnTo>
                      <a:pt x="11" y="17"/>
                    </a:lnTo>
                    <a:lnTo>
                      <a:pt x="13" y="17"/>
                    </a:lnTo>
                    <a:lnTo>
                      <a:pt x="17" y="17"/>
                    </a:lnTo>
                    <a:lnTo>
                      <a:pt x="23" y="15"/>
                    </a:lnTo>
                    <a:lnTo>
                      <a:pt x="21" y="6"/>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7" name="Freeform 6205">
                <a:extLst>
                  <a:ext uri="{FF2B5EF4-FFF2-40B4-BE49-F238E27FC236}">
                    <a16:creationId xmlns:a16="http://schemas.microsoft.com/office/drawing/2014/main" id="{A5946F43-668C-42A1-8B87-7B2BF1719A3B}"/>
                  </a:ext>
                </a:extLst>
              </p:cNvPr>
              <p:cNvSpPr>
                <a:spLocks/>
              </p:cNvSpPr>
              <p:nvPr/>
            </p:nvSpPr>
            <p:spPr bwMode="gray">
              <a:xfrm>
                <a:off x="5895" y="3155"/>
                <a:ext cx="3" cy="11"/>
              </a:xfrm>
              <a:custGeom>
                <a:avLst/>
                <a:gdLst>
                  <a:gd name="T0" fmla="*/ 0 w 3"/>
                  <a:gd name="T1" fmla="*/ 5 h 11"/>
                  <a:gd name="T2" fmla="*/ 2 w 3"/>
                  <a:gd name="T3" fmla="*/ 11 h 11"/>
                  <a:gd name="T4" fmla="*/ 3 w 3"/>
                  <a:gd name="T5" fmla="*/ 5 h 11"/>
                  <a:gd name="T6" fmla="*/ 0 w 3"/>
                  <a:gd name="T7" fmla="*/ 0 h 11"/>
                  <a:gd name="T8" fmla="*/ 0 w 3"/>
                  <a:gd name="T9" fmla="*/ 5 h 11"/>
                </a:gdLst>
                <a:ahLst/>
                <a:cxnLst>
                  <a:cxn ang="0">
                    <a:pos x="T0" y="T1"/>
                  </a:cxn>
                  <a:cxn ang="0">
                    <a:pos x="T2" y="T3"/>
                  </a:cxn>
                  <a:cxn ang="0">
                    <a:pos x="T4" y="T5"/>
                  </a:cxn>
                  <a:cxn ang="0">
                    <a:pos x="T6" y="T7"/>
                  </a:cxn>
                  <a:cxn ang="0">
                    <a:pos x="T8" y="T9"/>
                  </a:cxn>
                </a:cxnLst>
                <a:rect l="0" t="0" r="r" b="b"/>
                <a:pathLst>
                  <a:path w="3" h="11">
                    <a:moveTo>
                      <a:pt x="0" y="5"/>
                    </a:moveTo>
                    <a:lnTo>
                      <a:pt x="2" y="11"/>
                    </a:lnTo>
                    <a:lnTo>
                      <a:pt x="3"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8" name="Freeform 6206">
                <a:extLst>
                  <a:ext uri="{FF2B5EF4-FFF2-40B4-BE49-F238E27FC236}">
                    <a16:creationId xmlns:a16="http://schemas.microsoft.com/office/drawing/2014/main" id="{35AA1CE5-A760-42A0-948B-0ECB239F23BC}"/>
                  </a:ext>
                </a:extLst>
              </p:cNvPr>
              <p:cNvSpPr>
                <a:spLocks/>
              </p:cNvSpPr>
              <p:nvPr/>
            </p:nvSpPr>
            <p:spPr bwMode="gray">
              <a:xfrm>
                <a:off x="5884" y="3112"/>
                <a:ext cx="7" cy="7"/>
              </a:xfrm>
              <a:custGeom>
                <a:avLst/>
                <a:gdLst>
                  <a:gd name="T0" fmla="*/ 5 w 7"/>
                  <a:gd name="T1" fmla="*/ 4 h 7"/>
                  <a:gd name="T2" fmla="*/ 1 w 7"/>
                  <a:gd name="T3" fmla="*/ 0 h 7"/>
                  <a:gd name="T4" fmla="*/ 0 w 7"/>
                  <a:gd name="T5" fmla="*/ 5 h 7"/>
                  <a:gd name="T6" fmla="*/ 1 w 7"/>
                  <a:gd name="T7" fmla="*/ 7 h 7"/>
                  <a:gd name="T8" fmla="*/ 7 w 7"/>
                  <a:gd name="T9" fmla="*/ 5 h 7"/>
                  <a:gd name="T10" fmla="*/ 5 w 7"/>
                  <a:gd name="T11" fmla="*/ 4 h 7"/>
                </a:gdLst>
                <a:ahLst/>
                <a:cxnLst>
                  <a:cxn ang="0">
                    <a:pos x="T0" y="T1"/>
                  </a:cxn>
                  <a:cxn ang="0">
                    <a:pos x="T2" y="T3"/>
                  </a:cxn>
                  <a:cxn ang="0">
                    <a:pos x="T4" y="T5"/>
                  </a:cxn>
                  <a:cxn ang="0">
                    <a:pos x="T6" y="T7"/>
                  </a:cxn>
                  <a:cxn ang="0">
                    <a:pos x="T8" y="T9"/>
                  </a:cxn>
                  <a:cxn ang="0">
                    <a:pos x="T10" y="T11"/>
                  </a:cxn>
                </a:cxnLst>
                <a:rect l="0" t="0" r="r" b="b"/>
                <a:pathLst>
                  <a:path w="7" h="7">
                    <a:moveTo>
                      <a:pt x="5" y="4"/>
                    </a:moveTo>
                    <a:lnTo>
                      <a:pt x="1" y="0"/>
                    </a:lnTo>
                    <a:lnTo>
                      <a:pt x="0" y="5"/>
                    </a:lnTo>
                    <a:lnTo>
                      <a:pt x="1" y="7"/>
                    </a:lnTo>
                    <a:lnTo>
                      <a:pt x="7" y="5"/>
                    </a:ln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9" name="Freeform 6207">
                <a:extLst>
                  <a:ext uri="{FF2B5EF4-FFF2-40B4-BE49-F238E27FC236}">
                    <a16:creationId xmlns:a16="http://schemas.microsoft.com/office/drawing/2014/main" id="{A29FD12E-3E5E-4396-8276-536B34EC44C4}"/>
                  </a:ext>
                </a:extLst>
              </p:cNvPr>
              <p:cNvSpPr>
                <a:spLocks/>
              </p:cNvSpPr>
              <p:nvPr/>
            </p:nvSpPr>
            <p:spPr bwMode="gray">
              <a:xfrm>
                <a:off x="5863" y="3078"/>
                <a:ext cx="13" cy="21"/>
              </a:xfrm>
              <a:custGeom>
                <a:avLst/>
                <a:gdLst>
                  <a:gd name="T0" fmla="*/ 1 w 7"/>
                  <a:gd name="T1" fmla="*/ 2 h 11"/>
                  <a:gd name="T2" fmla="*/ 1 w 7"/>
                  <a:gd name="T3" fmla="*/ 2 h 11"/>
                  <a:gd name="T4" fmla="*/ 0 w 7"/>
                  <a:gd name="T5" fmla="*/ 5 h 11"/>
                  <a:gd name="T6" fmla="*/ 1 w 7"/>
                  <a:gd name="T7" fmla="*/ 7 h 11"/>
                  <a:gd name="T8" fmla="*/ 1 w 7"/>
                  <a:gd name="T9" fmla="*/ 9 h 11"/>
                  <a:gd name="T10" fmla="*/ 2 w 7"/>
                  <a:gd name="T11" fmla="*/ 11 h 11"/>
                  <a:gd name="T12" fmla="*/ 4 w 7"/>
                  <a:gd name="T13" fmla="*/ 11 h 11"/>
                  <a:gd name="T14" fmla="*/ 4 w 7"/>
                  <a:gd name="T15" fmla="*/ 10 h 11"/>
                  <a:gd name="T16" fmla="*/ 5 w 7"/>
                  <a:gd name="T17" fmla="*/ 11 h 11"/>
                  <a:gd name="T18" fmla="*/ 7 w 7"/>
                  <a:gd name="T19" fmla="*/ 9 h 11"/>
                  <a:gd name="T20" fmla="*/ 7 w 7"/>
                  <a:gd name="T21" fmla="*/ 7 h 11"/>
                  <a:gd name="T22" fmla="*/ 6 w 7"/>
                  <a:gd name="T23" fmla="*/ 6 h 11"/>
                  <a:gd name="T24" fmla="*/ 6 w 7"/>
                  <a:gd name="T25" fmla="*/ 5 h 11"/>
                  <a:gd name="T26" fmla="*/ 5 w 7"/>
                  <a:gd name="T27" fmla="*/ 3 h 11"/>
                  <a:gd name="T28" fmla="*/ 4 w 7"/>
                  <a:gd name="T29" fmla="*/ 4 h 11"/>
                  <a:gd name="T30" fmla="*/ 4 w 7"/>
                  <a:gd name="T31" fmla="*/ 5 h 11"/>
                  <a:gd name="T32" fmla="*/ 4 w 7"/>
                  <a:gd name="T33" fmla="*/ 6 h 11"/>
                  <a:gd name="T34" fmla="*/ 3 w 7"/>
                  <a:gd name="T35" fmla="*/ 5 h 11"/>
                  <a:gd name="T36" fmla="*/ 3 w 7"/>
                  <a:gd name="T37" fmla="*/ 3 h 11"/>
                  <a:gd name="T38" fmla="*/ 3 w 7"/>
                  <a:gd name="T39" fmla="*/ 3 h 11"/>
                  <a:gd name="T40" fmla="*/ 2 w 7"/>
                  <a:gd name="T41" fmla="*/ 2 h 11"/>
                  <a:gd name="T42" fmla="*/ 3 w 7"/>
                  <a:gd name="T43" fmla="*/ 0 h 11"/>
                  <a:gd name="T44" fmla="*/ 1 w 7"/>
                  <a:gd name="T4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 h="11">
                    <a:moveTo>
                      <a:pt x="1" y="2"/>
                    </a:moveTo>
                    <a:cubicBezTo>
                      <a:pt x="1" y="2"/>
                      <a:pt x="1" y="2"/>
                      <a:pt x="1" y="2"/>
                    </a:cubicBezTo>
                    <a:cubicBezTo>
                      <a:pt x="0" y="5"/>
                      <a:pt x="0" y="5"/>
                      <a:pt x="0" y="5"/>
                    </a:cubicBezTo>
                    <a:cubicBezTo>
                      <a:pt x="1" y="7"/>
                      <a:pt x="1" y="7"/>
                      <a:pt x="1" y="7"/>
                    </a:cubicBezTo>
                    <a:cubicBezTo>
                      <a:pt x="1" y="9"/>
                      <a:pt x="1" y="9"/>
                      <a:pt x="1" y="9"/>
                    </a:cubicBezTo>
                    <a:cubicBezTo>
                      <a:pt x="2" y="11"/>
                      <a:pt x="2" y="11"/>
                      <a:pt x="2" y="11"/>
                    </a:cubicBezTo>
                    <a:cubicBezTo>
                      <a:pt x="4" y="11"/>
                      <a:pt x="4" y="11"/>
                      <a:pt x="4" y="11"/>
                    </a:cubicBezTo>
                    <a:cubicBezTo>
                      <a:pt x="4" y="10"/>
                      <a:pt x="4" y="10"/>
                      <a:pt x="4" y="10"/>
                    </a:cubicBezTo>
                    <a:cubicBezTo>
                      <a:pt x="5" y="11"/>
                      <a:pt x="5" y="11"/>
                      <a:pt x="5" y="11"/>
                    </a:cubicBezTo>
                    <a:cubicBezTo>
                      <a:pt x="7" y="9"/>
                      <a:pt x="7" y="9"/>
                      <a:pt x="7" y="9"/>
                    </a:cubicBezTo>
                    <a:cubicBezTo>
                      <a:pt x="7" y="7"/>
                      <a:pt x="7" y="7"/>
                      <a:pt x="7" y="7"/>
                    </a:cubicBezTo>
                    <a:cubicBezTo>
                      <a:pt x="6" y="6"/>
                      <a:pt x="6" y="6"/>
                      <a:pt x="6" y="6"/>
                    </a:cubicBezTo>
                    <a:cubicBezTo>
                      <a:pt x="6" y="5"/>
                      <a:pt x="6" y="5"/>
                      <a:pt x="6" y="5"/>
                    </a:cubicBezTo>
                    <a:cubicBezTo>
                      <a:pt x="5" y="3"/>
                      <a:pt x="5" y="3"/>
                      <a:pt x="5" y="3"/>
                    </a:cubicBezTo>
                    <a:cubicBezTo>
                      <a:pt x="4" y="4"/>
                      <a:pt x="4" y="4"/>
                      <a:pt x="4" y="4"/>
                    </a:cubicBezTo>
                    <a:cubicBezTo>
                      <a:pt x="4" y="5"/>
                      <a:pt x="4" y="5"/>
                      <a:pt x="4" y="5"/>
                    </a:cubicBezTo>
                    <a:cubicBezTo>
                      <a:pt x="4" y="6"/>
                      <a:pt x="4" y="6"/>
                      <a:pt x="4" y="6"/>
                    </a:cubicBezTo>
                    <a:cubicBezTo>
                      <a:pt x="3" y="5"/>
                      <a:pt x="3" y="5"/>
                      <a:pt x="3" y="5"/>
                    </a:cubicBezTo>
                    <a:cubicBezTo>
                      <a:pt x="3" y="3"/>
                      <a:pt x="3" y="3"/>
                      <a:pt x="3" y="3"/>
                    </a:cubicBezTo>
                    <a:cubicBezTo>
                      <a:pt x="3" y="3"/>
                      <a:pt x="3" y="3"/>
                      <a:pt x="3" y="3"/>
                    </a:cubicBezTo>
                    <a:cubicBezTo>
                      <a:pt x="3" y="3"/>
                      <a:pt x="3" y="2"/>
                      <a:pt x="2" y="2"/>
                    </a:cubicBezTo>
                    <a:cubicBezTo>
                      <a:pt x="3" y="0"/>
                      <a:pt x="3" y="0"/>
                      <a:pt x="3"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0" name="Freeform 6208">
                <a:extLst>
                  <a:ext uri="{FF2B5EF4-FFF2-40B4-BE49-F238E27FC236}">
                    <a16:creationId xmlns:a16="http://schemas.microsoft.com/office/drawing/2014/main" id="{6EF33559-D5EC-486B-9CDE-B7CEF4EF7859}"/>
                  </a:ext>
                </a:extLst>
              </p:cNvPr>
              <p:cNvSpPr>
                <a:spLocks/>
              </p:cNvSpPr>
              <p:nvPr/>
            </p:nvSpPr>
            <p:spPr bwMode="gray">
              <a:xfrm>
                <a:off x="5871" y="3101"/>
                <a:ext cx="18" cy="15"/>
              </a:xfrm>
              <a:custGeom>
                <a:avLst/>
                <a:gdLst>
                  <a:gd name="T0" fmla="*/ 0 w 18"/>
                  <a:gd name="T1" fmla="*/ 2 h 15"/>
                  <a:gd name="T2" fmla="*/ 1 w 18"/>
                  <a:gd name="T3" fmla="*/ 5 h 15"/>
                  <a:gd name="T4" fmla="*/ 3 w 18"/>
                  <a:gd name="T5" fmla="*/ 5 h 15"/>
                  <a:gd name="T6" fmla="*/ 3 w 18"/>
                  <a:gd name="T7" fmla="*/ 5 h 15"/>
                  <a:gd name="T8" fmla="*/ 3 w 18"/>
                  <a:gd name="T9" fmla="*/ 7 h 15"/>
                  <a:gd name="T10" fmla="*/ 1 w 18"/>
                  <a:gd name="T11" fmla="*/ 11 h 15"/>
                  <a:gd name="T12" fmla="*/ 3 w 18"/>
                  <a:gd name="T13" fmla="*/ 15 h 15"/>
                  <a:gd name="T14" fmla="*/ 7 w 18"/>
                  <a:gd name="T15" fmla="*/ 13 h 15"/>
                  <a:gd name="T16" fmla="*/ 13 w 18"/>
                  <a:gd name="T17" fmla="*/ 11 h 15"/>
                  <a:gd name="T18" fmla="*/ 11 w 18"/>
                  <a:gd name="T19" fmla="*/ 11 h 15"/>
                  <a:gd name="T20" fmla="*/ 13 w 18"/>
                  <a:gd name="T21" fmla="*/ 11 h 15"/>
                  <a:gd name="T22" fmla="*/ 14 w 18"/>
                  <a:gd name="T23" fmla="*/ 11 h 15"/>
                  <a:gd name="T24" fmla="*/ 16 w 18"/>
                  <a:gd name="T25" fmla="*/ 11 h 15"/>
                  <a:gd name="T26" fmla="*/ 18 w 18"/>
                  <a:gd name="T27" fmla="*/ 11 h 15"/>
                  <a:gd name="T28" fmla="*/ 18 w 18"/>
                  <a:gd name="T29" fmla="*/ 7 h 15"/>
                  <a:gd name="T30" fmla="*/ 16 w 18"/>
                  <a:gd name="T31" fmla="*/ 5 h 15"/>
                  <a:gd name="T32" fmla="*/ 16 w 18"/>
                  <a:gd name="T33" fmla="*/ 3 h 15"/>
                  <a:gd name="T34" fmla="*/ 11 w 18"/>
                  <a:gd name="T35" fmla="*/ 7 h 15"/>
                  <a:gd name="T36" fmla="*/ 11 w 18"/>
                  <a:gd name="T37" fmla="*/ 9 h 15"/>
                  <a:gd name="T38" fmla="*/ 9 w 18"/>
                  <a:gd name="T39" fmla="*/ 9 h 15"/>
                  <a:gd name="T40" fmla="*/ 7 w 18"/>
                  <a:gd name="T41" fmla="*/ 5 h 15"/>
                  <a:gd name="T42" fmla="*/ 7 w 18"/>
                  <a:gd name="T43" fmla="*/ 2 h 15"/>
                  <a:gd name="T44" fmla="*/ 5 w 18"/>
                  <a:gd name="T45" fmla="*/ 0 h 15"/>
                  <a:gd name="T46" fmla="*/ 1 w 18"/>
                  <a:gd name="T47" fmla="*/ 0 h 15"/>
                  <a:gd name="T48" fmla="*/ 0 w 18"/>
                  <a:gd name="T4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15">
                    <a:moveTo>
                      <a:pt x="0" y="2"/>
                    </a:moveTo>
                    <a:lnTo>
                      <a:pt x="1" y="5"/>
                    </a:lnTo>
                    <a:lnTo>
                      <a:pt x="3" y="5"/>
                    </a:lnTo>
                    <a:lnTo>
                      <a:pt x="3" y="5"/>
                    </a:lnTo>
                    <a:lnTo>
                      <a:pt x="3" y="7"/>
                    </a:lnTo>
                    <a:lnTo>
                      <a:pt x="1" y="11"/>
                    </a:lnTo>
                    <a:lnTo>
                      <a:pt x="3" y="15"/>
                    </a:lnTo>
                    <a:lnTo>
                      <a:pt x="7" y="13"/>
                    </a:lnTo>
                    <a:lnTo>
                      <a:pt x="13" y="11"/>
                    </a:lnTo>
                    <a:lnTo>
                      <a:pt x="11" y="11"/>
                    </a:lnTo>
                    <a:lnTo>
                      <a:pt x="13" y="11"/>
                    </a:lnTo>
                    <a:lnTo>
                      <a:pt x="14" y="11"/>
                    </a:lnTo>
                    <a:lnTo>
                      <a:pt x="16" y="11"/>
                    </a:lnTo>
                    <a:lnTo>
                      <a:pt x="18" y="11"/>
                    </a:lnTo>
                    <a:lnTo>
                      <a:pt x="18" y="7"/>
                    </a:lnTo>
                    <a:lnTo>
                      <a:pt x="16" y="5"/>
                    </a:lnTo>
                    <a:lnTo>
                      <a:pt x="16" y="3"/>
                    </a:lnTo>
                    <a:lnTo>
                      <a:pt x="11" y="7"/>
                    </a:lnTo>
                    <a:lnTo>
                      <a:pt x="11" y="9"/>
                    </a:lnTo>
                    <a:lnTo>
                      <a:pt x="9" y="9"/>
                    </a:lnTo>
                    <a:lnTo>
                      <a:pt x="7" y="5"/>
                    </a:lnTo>
                    <a:lnTo>
                      <a:pt x="7" y="2"/>
                    </a:lnTo>
                    <a:lnTo>
                      <a:pt x="5" y="0"/>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1" name="Freeform 6209">
                <a:extLst>
                  <a:ext uri="{FF2B5EF4-FFF2-40B4-BE49-F238E27FC236}">
                    <a16:creationId xmlns:a16="http://schemas.microsoft.com/office/drawing/2014/main" id="{ECD47D4B-5185-4C70-8057-AD0DDCDFAE21}"/>
                  </a:ext>
                </a:extLst>
              </p:cNvPr>
              <p:cNvSpPr>
                <a:spLocks/>
              </p:cNvSpPr>
              <p:nvPr/>
            </p:nvSpPr>
            <p:spPr bwMode="gray">
              <a:xfrm>
                <a:off x="5891" y="3144"/>
                <a:ext cx="6" cy="11"/>
              </a:xfrm>
              <a:custGeom>
                <a:avLst/>
                <a:gdLst>
                  <a:gd name="T0" fmla="*/ 6 w 6"/>
                  <a:gd name="T1" fmla="*/ 11 h 11"/>
                  <a:gd name="T2" fmla="*/ 6 w 6"/>
                  <a:gd name="T3" fmla="*/ 3 h 11"/>
                  <a:gd name="T4" fmla="*/ 2 w 6"/>
                  <a:gd name="T5" fmla="*/ 0 h 11"/>
                  <a:gd name="T6" fmla="*/ 0 w 6"/>
                  <a:gd name="T7" fmla="*/ 1 h 11"/>
                  <a:gd name="T8" fmla="*/ 0 w 6"/>
                  <a:gd name="T9" fmla="*/ 5 h 11"/>
                  <a:gd name="T10" fmla="*/ 6 w 6"/>
                  <a:gd name="T11" fmla="*/ 11 h 11"/>
                </a:gdLst>
                <a:ahLst/>
                <a:cxnLst>
                  <a:cxn ang="0">
                    <a:pos x="T0" y="T1"/>
                  </a:cxn>
                  <a:cxn ang="0">
                    <a:pos x="T2" y="T3"/>
                  </a:cxn>
                  <a:cxn ang="0">
                    <a:pos x="T4" y="T5"/>
                  </a:cxn>
                  <a:cxn ang="0">
                    <a:pos x="T6" y="T7"/>
                  </a:cxn>
                  <a:cxn ang="0">
                    <a:pos x="T8" y="T9"/>
                  </a:cxn>
                  <a:cxn ang="0">
                    <a:pos x="T10" y="T11"/>
                  </a:cxn>
                </a:cxnLst>
                <a:rect l="0" t="0" r="r" b="b"/>
                <a:pathLst>
                  <a:path w="6" h="11">
                    <a:moveTo>
                      <a:pt x="6" y="11"/>
                    </a:moveTo>
                    <a:lnTo>
                      <a:pt x="6" y="3"/>
                    </a:lnTo>
                    <a:lnTo>
                      <a:pt x="2" y="0"/>
                    </a:lnTo>
                    <a:lnTo>
                      <a:pt x="0" y="1"/>
                    </a:lnTo>
                    <a:lnTo>
                      <a:pt x="0" y="5"/>
                    </a:lnTo>
                    <a:lnTo>
                      <a:pt x="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2" name="Freeform 6210">
                <a:extLst>
                  <a:ext uri="{FF2B5EF4-FFF2-40B4-BE49-F238E27FC236}">
                    <a16:creationId xmlns:a16="http://schemas.microsoft.com/office/drawing/2014/main" id="{EF706E15-C679-48C7-9279-5498E379F85C}"/>
                  </a:ext>
                </a:extLst>
              </p:cNvPr>
              <p:cNvSpPr>
                <a:spLocks/>
              </p:cNvSpPr>
              <p:nvPr/>
            </p:nvSpPr>
            <p:spPr bwMode="gray">
              <a:xfrm>
                <a:off x="5884" y="3125"/>
                <a:ext cx="5" cy="9"/>
              </a:xfrm>
              <a:custGeom>
                <a:avLst/>
                <a:gdLst>
                  <a:gd name="T0" fmla="*/ 0 w 5"/>
                  <a:gd name="T1" fmla="*/ 6 h 9"/>
                  <a:gd name="T2" fmla="*/ 1 w 5"/>
                  <a:gd name="T3" fmla="*/ 9 h 9"/>
                  <a:gd name="T4" fmla="*/ 5 w 5"/>
                  <a:gd name="T5" fmla="*/ 7 h 9"/>
                  <a:gd name="T6" fmla="*/ 5 w 5"/>
                  <a:gd name="T7" fmla="*/ 4 h 9"/>
                  <a:gd name="T8" fmla="*/ 3 w 5"/>
                  <a:gd name="T9" fmla="*/ 0 h 9"/>
                  <a:gd name="T10" fmla="*/ 0 w 5"/>
                  <a:gd name="T11" fmla="*/ 4 h 9"/>
                  <a:gd name="T12" fmla="*/ 0 w 5"/>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5" h="9">
                    <a:moveTo>
                      <a:pt x="0" y="6"/>
                    </a:moveTo>
                    <a:lnTo>
                      <a:pt x="1" y="9"/>
                    </a:lnTo>
                    <a:lnTo>
                      <a:pt x="5" y="7"/>
                    </a:lnTo>
                    <a:lnTo>
                      <a:pt x="5" y="4"/>
                    </a:lnTo>
                    <a:lnTo>
                      <a:pt x="3" y="0"/>
                    </a:lnTo>
                    <a:lnTo>
                      <a:pt x="0" y="4"/>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3" name="Freeform 6211">
                <a:extLst>
                  <a:ext uri="{FF2B5EF4-FFF2-40B4-BE49-F238E27FC236}">
                    <a16:creationId xmlns:a16="http://schemas.microsoft.com/office/drawing/2014/main" id="{6211E558-02E3-4E68-BFE5-AD3688AF73B2}"/>
                  </a:ext>
                </a:extLst>
              </p:cNvPr>
              <p:cNvSpPr>
                <a:spLocks noEditPoints="1"/>
              </p:cNvSpPr>
              <p:nvPr/>
            </p:nvSpPr>
            <p:spPr bwMode="gray">
              <a:xfrm>
                <a:off x="5878" y="3086"/>
                <a:ext cx="13" cy="18"/>
              </a:xfrm>
              <a:custGeom>
                <a:avLst/>
                <a:gdLst>
                  <a:gd name="T0" fmla="*/ 3 w 7"/>
                  <a:gd name="T1" fmla="*/ 5 h 10"/>
                  <a:gd name="T2" fmla="*/ 4 w 7"/>
                  <a:gd name="T3" fmla="*/ 6 h 10"/>
                  <a:gd name="T4" fmla="*/ 4 w 7"/>
                  <a:gd name="T5" fmla="*/ 7 h 10"/>
                  <a:gd name="T6" fmla="*/ 4 w 7"/>
                  <a:gd name="T7" fmla="*/ 6 h 10"/>
                  <a:gd name="T8" fmla="*/ 4 w 7"/>
                  <a:gd name="T9" fmla="*/ 7 h 10"/>
                  <a:gd name="T10" fmla="*/ 4 w 7"/>
                  <a:gd name="T11" fmla="*/ 7 h 10"/>
                  <a:gd name="T12" fmla="*/ 5 w 7"/>
                  <a:gd name="T13" fmla="*/ 9 h 10"/>
                  <a:gd name="T14" fmla="*/ 6 w 7"/>
                  <a:gd name="T15" fmla="*/ 10 h 10"/>
                  <a:gd name="T16" fmla="*/ 6 w 7"/>
                  <a:gd name="T17" fmla="*/ 6 h 10"/>
                  <a:gd name="T18" fmla="*/ 6 w 7"/>
                  <a:gd name="T19" fmla="*/ 5 h 10"/>
                  <a:gd name="T20" fmla="*/ 5 w 7"/>
                  <a:gd name="T21" fmla="*/ 5 h 10"/>
                  <a:gd name="T22" fmla="*/ 5 w 7"/>
                  <a:gd name="T23" fmla="*/ 5 h 10"/>
                  <a:gd name="T24" fmla="*/ 7 w 7"/>
                  <a:gd name="T25" fmla="*/ 2 h 10"/>
                  <a:gd name="T26" fmla="*/ 6 w 7"/>
                  <a:gd name="T27" fmla="*/ 0 h 10"/>
                  <a:gd name="T28" fmla="*/ 5 w 7"/>
                  <a:gd name="T29" fmla="*/ 0 h 10"/>
                  <a:gd name="T30" fmla="*/ 5 w 7"/>
                  <a:gd name="T31" fmla="*/ 2 h 10"/>
                  <a:gd name="T32" fmla="*/ 2 w 7"/>
                  <a:gd name="T33" fmla="*/ 3 h 10"/>
                  <a:gd name="T34" fmla="*/ 2 w 7"/>
                  <a:gd name="T35" fmla="*/ 3 h 10"/>
                  <a:gd name="T36" fmla="*/ 2 w 7"/>
                  <a:gd name="T37" fmla="*/ 3 h 10"/>
                  <a:gd name="T38" fmla="*/ 2 w 7"/>
                  <a:gd name="T39" fmla="*/ 3 h 10"/>
                  <a:gd name="T40" fmla="*/ 2 w 7"/>
                  <a:gd name="T41" fmla="*/ 3 h 10"/>
                  <a:gd name="T42" fmla="*/ 1 w 7"/>
                  <a:gd name="T43" fmla="*/ 4 h 10"/>
                  <a:gd name="T44" fmla="*/ 0 w 7"/>
                  <a:gd name="T45" fmla="*/ 5 h 10"/>
                  <a:gd name="T46" fmla="*/ 3 w 7"/>
                  <a:gd name="T47" fmla="*/ 5 h 10"/>
                  <a:gd name="T48" fmla="*/ 4 w 7"/>
                  <a:gd name="T49" fmla="*/ 4 h 10"/>
                  <a:gd name="T50" fmla="*/ 5 w 7"/>
                  <a:gd name="T51" fmla="*/ 3 h 10"/>
                  <a:gd name="T52" fmla="*/ 4 w 7"/>
                  <a:gd name="T53" fmla="*/ 5 h 10"/>
                  <a:gd name="T54" fmla="*/ 4 w 7"/>
                  <a:gd name="T55"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 h="10">
                    <a:moveTo>
                      <a:pt x="3" y="5"/>
                    </a:moveTo>
                    <a:cubicBezTo>
                      <a:pt x="4" y="6"/>
                      <a:pt x="4" y="6"/>
                      <a:pt x="4" y="6"/>
                    </a:cubicBezTo>
                    <a:cubicBezTo>
                      <a:pt x="4" y="7"/>
                      <a:pt x="4" y="7"/>
                      <a:pt x="4" y="7"/>
                    </a:cubicBezTo>
                    <a:cubicBezTo>
                      <a:pt x="4" y="6"/>
                      <a:pt x="4" y="6"/>
                      <a:pt x="4" y="6"/>
                    </a:cubicBezTo>
                    <a:cubicBezTo>
                      <a:pt x="4" y="7"/>
                      <a:pt x="4" y="7"/>
                      <a:pt x="4" y="7"/>
                    </a:cubicBezTo>
                    <a:cubicBezTo>
                      <a:pt x="4" y="7"/>
                      <a:pt x="4" y="7"/>
                      <a:pt x="4" y="7"/>
                    </a:cubicBezTo>
                    <a:cubicBezTo>
                      <a:pt x="5" y="9"/>
                      <a:pt x="5" y="9"/>
                      <a:pt x="5" y="9"/>
                    </a:cubicBezTo>
                    <a:cubicBezTo>
                      <a:pt x="6" y="10"/>
                      <a:pt x="6" y="10"/>
                      <a:pt x="6" y="10"/>
                    </a:cubicBezTo>
                    <a:cubicBezTo>
                      <a:pt x="6" y="6"/>
                      <a:pt x="6" y="6"/>
                      <a:pt x="6" y="6"/>
                    </a:cubicBezTo>
                    <a:cubicBezTo>
                      <a:pt x="6" y="5"/>
                      <a:pt x="6" y="5"/>
                      <a:pt x="6" y="5"/>
                    </a:cubicBezTo>
                    <a:cubicBezTo>
                      <a:pt x="5" y="5"/>
                      <a:pt x="5" y="5"/>
                      <a:pt x="5" y="5"/>
                    </a:cubicBezTo>
                    <a:cubicBezTo>
                      <a:pt x="5" y="5"/>
                      <a:pt x="5" y="5"/>
                      <a:pt x="5" y="5"/>
                    </a:cubicBezTo>
                    <a:cubicBezTo>
                      <a:pt x="7" y="2"/>
                      <a:pt x="7" y="2"/>
                      <a:pt x="7" y="2"/>
                    </a:cubicBezTo>
                    <a:cubicBezTo>
                      <a:pt x="6" y="0"/>
                      <a:pt x="6" y="0"/>
                      <a:pt x="6" y="0"/>
                    </a:cubicBezTo>
                    <a:cubicBezTo>
                      <a:pt x="5" y="0"/>
                      <a:pt x="5" y="0"/>
                      <a:pt x="5" y="0"/>
                    </a:cubicBezTo>
                    <a:cubicBezTo>
                      <a:pt x="5" y="2"/>
                      <a:pt x="5" y="2"/>
                      <a:pt x="5" y="2"/>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1" y="4"/>
                      <a:pt x="1" y="4"/>
                    </a:cubicBezTo>
                    <a:cubicBezTo>
                      <a:pt x="0" y="5"/>
                      <a:pt x="0" y="5"/>
                      <a:pt x="0" y="5"/>
                    </a:cubicBezTo>
                    <a:cubicBezTo>
                      <a:pt x="3" y="5"/>
                      <a:pt x="3" y="5"/>
                      <a:pt x="3" y="5"/>
                    </a:cubicBezTo>
                    <a:close/>
                    <a:moveTo>
                      <a:pt x="4" y="4"/>
                    </a:moveTo>
                    <a:cubicBezTo>
                      <a:pt x="5" y="3"/>
                      <a:pt x="5" y="3"/>
                      <a:pt x="5" y="3"/>
                    </a:cubicBezTo>
                    <a:cubicBezTo>
                      <a:pt x="4" y="5"/>
                      <a:pt x="4" y="5"/>
                      <a:pt x="4" y="5"/>
                    </a:cubicBezTo>
                    <a:cubicBezTo>
                      <a:pt x="4" y="4"/>
                      <a:pt x="4"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4" name="Freeform 6212">
                <a:extLst>
                  <a:ext uri="{FF2B5EF4-FFF2-40B4-BE49-F238E27FC236}">
                    <a16:creationId xmlns:a16="http://schemas.microsoft.com/office/drawing/2014/main" id="{C1EF3841-87F6-40F7-B585-8788C8653644}"/>
                  </a:ext>
                </a:extLst>
              </p:cNvPr>
              <p:cNvSpPr>
                <a:spLocks/>
              </p:cNvSpPr>
              <p:nvPr/>
            </p:nvSpPr>
            <p:spPr bwMode="gray">
              <a:xfrm>
                <a:off x="5707" y="2938"/>
                <a:ext cx="44" cy="36"/>
              </a:xfrm>
              <a:custGeom>
                <a:avLst/>
                <a:gdLst>
                  <a:gd name="T0" fmla="*/ 24 w 44"/>
                  <a:gd name="T1" fmla="*/ 25 h 36"/>
                  <a:gd name="T2" fmla="*/ 24 w 44"/>
                  <a:gd name="T3" fmla="*/ 25 h 36"/>
                  <a:gd name="T4" fmla="*/ 28 w 44"/>
                  <a:gd name="T5" fmla="*/ 23 h 36"/>
                  <a:gd name="T6" fmla="*/ 26 w 44"/>
                  <a:gd name="T7" fmla="*/ 25 h 36"/>
                  <a:gd name="T8" fmla="*/ 29 w 44"/>
                  <a:gd name="T9" fmla="*/ 28 h 36"/>
                  <a:gd name="T10" fmla="*/ 33 w 44"/>
                  <a:gd name="T11" fmla="*/ 32 h 36"/>
                  <a:gd name="T12" fmla="*/ 37 w 44"/>
                  <a:gd name="T13" fmla="*/ 34 h 36"/>
                  <a:gd name="T14" fmla="*/ 41 w 44"/>
                  <a:gd name="T15" fmla="*/ 36 h 36"/>
                  <a:gd name="T16" fmla="*/ 44 w 44"/>
                  <a:gd name="T17" fmla="*/ 36 h 36"/>
                  <a:gd name="T18" fmla="*/ 44 w 44"/>
                  <a:gd name="T19" fmla="*/ 32 h 36"/>
                  <a:gd name="T20" fmla="*/ 41 w 44"/>
                  <a:gd name="T21" fmla="*/ 30 h 36"/>
                  <a:gd name="T22" fmla="*/ 39 w 44"/>
                  <a:gd name="T23" fmla="*/ 28 h 36"/>
                  <a:gd name="T24" fmla="*/ 39 w 44"/>
                  <a:gd name="T25" fmla="*/ 27 h 36"/>
                  <a:gd name="T26" fmla="*/ 37 w 44"/>
                  <a:gd name="T27" fmla="*/ 25 h 36"/>
                  <a:gd name="T28" fmla="*/ 31 w 44"/>
                  <a:gd name="T29" fmla="*/ 25 h 36"/>
                  <a:gd name="T30" fmla="*/ 31 w 44"/>
                  <a:gd name="T31" fmla="*/ 23 h 36"/>
                  <a:gd name="T32" fmla="*/ 29 w 44"/>
                  <a:gd name="T33" fmla="*/ 21 h 36"/>
                  <a:gd name="T34" fmla="*/ 29 w 44"/>
                  <a:gd name="T35" fmla="*/ 21 h 36"/>
                  <a:gd name="T36" fmla="*/ 31 w 44"/>
                  <a:gd name="T37" fmla="*/ 15 h 36"/>
                  <a:gd name="T38" fmla="*/ 22 w 44"/>
                  <a:gd name="T39" fmla="*/ 25 h 36"/>
                  <a:gd name="T40" fmla="*/ 22 w 44"/>
                  <a:gd name="T41" fmla="*/ 21 h 36"/>
                  <a:gd name="T42" fmla="*/ 18 w 44"/>
                  <a:gd name="T43" fmla="*/ 17 h 36"/>
                  <a:gd name="T44" fmla="*/ 15 w 44"/>
                  <a:gd name="T45" fmla="*/ 14 h 36"/>
                  <a:gd name="T46" fmla="*/ 11 w 44"/>
                  <a:gd name="T47" fmla="*/ 12 h 36"/>
                  <a:gd name="T48" fmla="*/ 11 w 44"/>
                  <a:gd name="T49" fmla="*/ 10 h 36"/>
                  <a:gd name="T50" fmla="*/ 9 w 44"/>
                  <a:gd name="T51" fmla="*/ 6 h 36"/>
                  <a:gd name="T52" fmla="*/ 3 w 44"/>
                  <a:gd name="T53" fmla="*/ 6 h 36"/>
                  <a:gd name="T54" fmla="*/ 5 w 44"/>
                  <a:gd name="T55" fmla="*/ 4 h 36"/>
                  <a:gd name="T56" fmla="*/ 5 w 44"/>
                  <a:gd name="T57" fmla="*/ 0 h 36"/>
                  <a:gd name="T58" fmla="*/ 2 w 44"/>
                  <a:gd name="T59" fmla="*/ 0 h 36"/>
                  <a:gd name="T60" fmla="*/ 0 w 44"/>
                  <a:gd name="T61" fmla="*/ 2 h 36"/>
                  <a:gd name="T62" fmla="*/ 2 w 44"/>
                  <a:gd name="T63" fmla="*/ 4 h 36"/>
                  <a:gd name="T64" fmla="*/ 2 w 44"/>
                  <a:gd name="T65" fmla="*/ 10 h 36"/>
                  <a:gd name="T66" fmla="*/ 3 w 44"/>
                  <a:gd name="T67" fmla="*/ 6 h 36"/>
                  <a:gd name="T68" fmla="*/ 3 w 44"/>
                  <a:gd name="T69" fmla="*/ 10 h 36"/>
                  <a:gd name="T70" fmla="*/ 3 w 44"/>
                  <a:gd name="T71" fmla="*/ 12 h 36"/>
                  <a:gd name="T72" fmla="*/ 3 w 44"/>
                  <a:gd name="T73" fmla="*/ 17 h 36"/>
                  <a:gd name="T74" fmla="*/ 7 w 44"/>
                  <a:gd name="T75" fmla="*/ 19 h 36"/>
                  <a:gd name="T76" fmla="*/ 9 w 44"/>
                  <a:gd name="T77" fmla="*/ 23 h 36"/>
                  <a:gd name="T78" fmla="*/ 7 w 44"/>
                  <a:gd name="T79" fmla="*/ 25 h 36"/>
                  <a:gd name="T80" fmla="*/ 11 w 44"/>
                  <a:gd name="T81" fmla="*/ 27 h 36"/>
                  <a:gd name="T82" fmla="*/ 13 w 44"/>
                  <a:gd name="T83" fmla="*/ 27 h 36"/>
                  <a:gd name="T84" fmla="*/ 15 w 44"/>
                  <a:gd name="T85" fmla="*/ 28 h 36"/>
                  <a:gd name="T86" fmla="*/ 18 w 44"/>
                  <a:gd name="T87" fmla="*/ 28 h 36"/>
                  <a:gd name="T88" fmla="*/ 20 w 44"/>
                  <a:gd name="T89" fmla="*/ 27 h 36"/>
                  <a:gd name="T90" fmla="*/ 20 w 44"/>
                  <a:gd name="T91" fmla="*/ 27 h 36"/>
                  <a:gd name="T92" fmla="*/ 26 w 44"/>
                  <a:gd name="T93" fmla="*/ 30 h 36"/>
                  <a:gd name="T94" fmla="*/ 24 w 44"/>
                  <a:gd name="T95"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36">
                    <a:moveTo>
                      <a:pt x="24" y="25"/>
                    </a:moveTo>
                    <a:lnTo>
                      <a:pt x="24" y="25"/>
                    </a:lnTo>
                    <a:lnTo>
                      <a:pt x="28" y="23"/>
                    </a:lnTo>
                    <a:lnTo>
                      <a:pt x="26" y="25"/>
                    </a:lnTo>
                    <a:lnTo>
                      <a:pt x="29" y="28"/>
                    </a:lnTo>
                    <a:lnTo>
                      <a:pt x="33" y="32"/>
                    </a:lnTo>
                    <a:lnTo>
                      <a:pt x="37" y="34"/>
                    </a:lnTo>
                    <a:lnTo>
                      <a:pt x="41" y="36"/>
                    </a:lnTo>
                    <a:lnTo>
                      <a:pt x="44" y="36"/>
                    </a:lnTo>
                    <a:lnTo>
                      <a:pt x="44" y="32"/>
                    </a:lnTo>
                    <a:lnTo>
                      <a:pt x="41" y="30"/>
                    </a:lnTo>
                    <a:lnTo>
                      <a:pt x="39" y="28"/>
                    </a:lnTo>
                    <a:lnTo>
                      <a:pt x="39" y="27"/>
                    </a:lnTo>
                    <a:lnTo>
                      <a:pt x="37" y="25"/>
                    </a:lnTo>
                    <a:lnTo>
                      <a:pt x="31" y="25"/>
                    </a:lnTo>
                    <a:lnTo>
                      <a:pt x="31" y="23"/>
                    </a:lnTo>
                    <a:lnTo>
                      <a:pt x="29" y="21"/>
                    </a:lnTo>
                    <a:lnTo>
                      <a:pt x="29" y="21"/>
                    </a:lnTo>
                    <a:lnTo>
                      <a:pt x="31" y="15"/>
                    </a:lnTo>
                    <a:lnTo>
                      <a:pt x="22" y="25"/>
                    </a:lnTo>
                    <a:lnTo>
                      <a:pt x="22" y="21"/>
                    </a:lnTo>
                    <a:lnTo>
                      <a:pt x="18" y="17"/>
                    </a:lnTo>
                    <a:lnTo>
                      <a:pt x="15" y="14"/>
                    </a:lnTo>
                    <a:lnTo>
                      <a:pt x="11" y="12"/>
                    </a:lnTo>
                    <a:lnTo>
                      <a:pt x="11" y="10"/>
                    </a:lnTo>
                    <a:lnTo>
                      <a:pt x="9" y="6"/>
                    </a:lnTo>
                    <a:lnTo>
                      <a:pt x="3" y="6"/>
                    </a:lnTo>
                    <a:lnTo>
                      <a:pt x="5" y="4"/>
                    </a:lnTo>
                    <a:lnTo>
                      <a:pt x="5" y="0"/>
                    </a:lnTo>
                    <a:lnTo>
                      <a:pt x="2" y="0"/>
                    </a:lnTo>
                    <a:lnTo>
                      <a:pt x="0" y="2"/>
                    </a:lnTo>
                    <a:lnTo>
                      <a:pt x="2" y="4"/>
                    </a:lnTo>
                    <a:lnTo>
                      <a:pt x="2" y="10"/>
                    </a:lnTo>
                    <a:lnTo>
                      <a:pt x="3" y="6"/>
                    </a:lnTo>
                    <a:lnTo>
                      <a:pt x="3" y="10"/>
                    </a:lnTo>
                    <a:lnTo>
                      <a:pt x="3" y="12"/>
                    </a:lnTo>
                    <a:lnTo>
                      <a:pt x="3" y="17"/>
                    </a:lnTo>
                    <a:lnTo>
                      <a:pt x="7" y="19"/>
                    </a:lnTo>
                    <a:lnTo>
                      <a:pt x="9" y="23"/>
                    </a:lnTo>
                    <a:lnTo>
                      <a:pt x="7" y="25"/>
                    </a:lnTo>
                    <a:lnTo>
                      <a:pt x="11" y="27"/>
                    </a:lnTo>
                    <a:lnTo>
                      <a:pt x="13" y="27"/>
                    </a:lnTo>
                    <a:lnTo>
                      <a:pt x="15" y="28"/>
                    </a:lnTo>
                    <a:lnTo>
                      <a:pt x="18" y="28"/>
                    </a:lnTo>
                    <a:lnTo>
                      <a:pt x="20" y="27"/>
                    </a:lnTo>
                    <a:lnTo>
                      <a:pt x="20" y="27"/>
                    </a:lnTo>
                    <a:lnTo>
                      <a:pt x="26" y="30"/>
                    </a:lnTo>
                    <a:lnTo>
                      <a:pt x="2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5" name="Freeform 6213">
                <a:extLst>
                  <a:ext uri="{FF2B5EF4-FFF2-40B4-BE49-F238E27FC236}">
                    <a16:creationId xmlns:a16="http://schemas.microsoft.com/office/drawing/2014/main" id="{EDCA6F66-FD9C-4B34-AAA3-67951608E837}"/>
                  </a:ext>
                </a:extLst>
              </p:cNvPr>
              <p:cNvSpPr>
                <a:spLocks/>
              </p:cNvSpPr>
              <p:nvPr/>
            </p:nvSpPr>
            <p:spPr bwMode="gray">
              <a:xfrm>
                <a:off x="5735" y="2974"/>
                <a:ext cx="24" cy="20"/>
              </a:xfrm>
              <a:custGeom>
                <a:avLst/>
                <a:gdLst>
                  <a:gd name="T0" fmla="*/ 14 w 24"/>
                  <a:gd name="T1" fmla="*/ 7 h 20"/>
                  <a:gd name="T2" fmla="*/ 13 w 24"/>
                  <a:gd name="T3" fmla="*/ 6 h 20"/>
                  <a:gd name="T4" fmla="*/ 13 w 24"/>
                  <a:gd name="T5" fmla="*/ 7 h 20"/>
                  <a:gd name="T6" fmla="*/ 13 w 24"/>
                  <a:gd name="T7" fmla="*/ 6 h 20"/>
                  <a:gd name="T8" fmla="*/ 7 w 24"/>
                  <a:gd name="T9" fmla="*/ 4 h 20"/>
                  <a:gd name="T10" fmla="*/ 5 w 24"/>
                  <a:gd name="T11" fmla="*/ 6 h 20"/>
                  <a:gd name="T12" fmla="*/ 5 w 24"/>
                  <a:gd name="T13" fmla="*/ 6 h 20"/>
                  <a:gd name="T14" fmla="*/ 7 w 24"/>
                  <a:gd name="T15" fmla="*/ 4 h 20"/>
                  <a:gd name="T16" fmla="*/ 1 w 24"/>
                  <a:gd name="T17" fmla="*/ 0 h 20"/>
                  <a:gd name="T18" fmla="*/ 0 w 24"/>
                  <a:gd name="T19" fmla="*/ 4 h 20"/>
                  <a:gd name="T20" fmla="*/ 1 w 24"/>
                  <a:gd name="T21" fmla="*/ 6 h 20"/>
                  <a:gd name="T22" fmla="*/ 1 w 24"/>
                  <a:gd name="T23" fmla="*/ 9 h 20"/>
                  <a:gd name="T24" fmla="*/ 5 w 24"/>
                  <a:gd name="T25" fmla="*/ 7 h 20"/>
                  <a:gd name="T26" fmla="*/ 5 w 24"/>
                  <a:gd name="T27" fmla="*/ 6 h 20"/>
                  <a:gd name="T28" fmla="*/ 5 w 24"/>
                  <a:gd name="T29" fmla="*/ 7 h 20"/>
                  <a:gd name="T30" fmla="*/ 5 w 24"/>
                  <a:gd name="T31" fmla="*/ 7 h 20"/>
                  <a:gd name="T32" fmla="*/ 7 w 24"/>
                  <a:gd name="T33" fmla="*/ 9 h 20"/>
                  <a:gd name="T34" fmla="*/ 11 w 24"/>
                  <a:gd name="T35" fmla="*/ 9 h 20"/>
                  <a:gd name="T36" fmla="*/ 9 w 24"/>
                  <a:gd name="T37" fmla="*/ 13 h 20"/>
                  <a:gd name="T38" fmla="*/ 13 w 24"/>
                  <a:gd name="T39" fmla="*/ 13 h 20"/>
                  <a:gd name="T40" fmla="*/ 14 w 24"/>
                  <a:gd name="T41" fmla="*/ 15 h 20"/>
                  <a:gd name="T42" fmla="*/ 11 w 24"/>
                  <a:gd name="T43" fmla="*/ 13 h 20"/>
                  <a:gd name="T44" fmla="*/ 7 w 24"/>
                  <a:gd name="T45" fmla="*/ 15 h 20"/>
                  <a:gd name="T46" fmla="*/ 13 w 24"/>
                  <a:gd name="T47" fmla="*/ 17 h 20"/>
                  <a:gd name="T48" fmla="*/ 14 w 24"/>
                  <a:gd name="T49" fmla="*/ 15 h 20"/>
                  <a:gd name="T50" fmla="*/ 16 w 24"/>
                  <a:gd name="T51" fmla="*/ 15 h 20"/>
                  <a:gd name="T52" fmla="*/ 18 w 24"/>
                  <a:gd name="T53" fmla="*/ 17 h 20"/>
                  <a:gd name="T54" fmla="*/ 18 w 24"/>
                  <a:gd name="T55" fmla="*/ 17 h 20"/>
                  <a:gd name="T56" fmla="*/ 18 w 24"/>
                  <a:gd name="T57" fmla="*/ 20 h 20"/>
                  <a:gd name="T58" fmla="*/ 22 w 24"/>
                  <a:gd name="T59" fmla="*/ 19 h 20"/>
                  <a:gd name="T60" fmla="*/ 24 w 24"/>
                  <a:gd name="T61" fmla="*/ 15 h 20"/>
                  <a:gd name="T62" fmla="*/ 20 w 24"/>
                  <a:gd name="T63" fmla="*/ 15 h 20"/>
                  <a:gd name="T64" fmla="*/ 20 w 24"/>
                  <a:gd name="T65" fmla="*/ 11 h 20"/>
                  <a:gd name="T66" fmla="*/ 18 w 24"/>
                  <a:gd name="T67" fmla="*/ 9 h 20"/>
                  <a:gd name="T68" fmla="*/ 16 w 24"/>
                  <a:gd name="T69" fmla="*/ 9 h 20"/>
                  <a:gd name="T70" fmla="*/ 14 w 24"/>
                  <a:gd name="T7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20">
                    <a:moveTo>
                      <a:pt x="14" y="7"/>
                    </a:moveTo>
                    <a:lnTo>
                      <a:pt x="13" y="6"/>
                    </a:lnTo>
                    <a:lnTo>
                      <a:pt x="13" y="7"/>
                    </a:lnTo>
                    <a:lnTo>
                      <a:pt x="13" y="6"/>
                    </a:lnTo>
                    <a:lnTo>
                      <a:pt x="7" y="4"/>
                    </a:lnTo>
                    <a:lnTo>
                      <a:pt x="5" y="6"/>
                    </a:lnTo>
                    <a:lnTo>
                      <a:pt x="5" y="6"/>
                    </a:lnTo>
                    <a:lnTo>
                      <a:pt x="7" y="4"/>
                    </a:lnTo>
                    <a:lnTo>
                      <a:pt x="1" y="0"/>
                    </a:lnTo>
                    <a:lnTo>
                      <a:pt x="0" y="4"/>
                    </a:lnTo>
                    <a:lnTo>
                      <a:pt x="1" y="6"/>
                    </a:lnTo>
                    <a:lnTo>
                      <a:pt x="1" y="9"/>
                    </a:lnTo>
                    <a:lnTo>
                      <a:pt x="5" y="7"/>
                    </a:lnTo>
                    <a:lnTo>
                      <a:pt x="5" y="6"/>
                    </a:lnTo>
                    <a:lnTo>
                      <a:pt x="5" y="7"/>
                    </a:lnTo>
                    <a:lnTo>
                      <a:pt x="5" y="7"/>
                    </a:lnTo>
                    <a:lnTo>
                      <a:pt x="7" y="9"/>
                    </a:lnTo>
                    <a:lnTo>
                      <a:pt x="11" y="9"/>
                    </a:lnTo>
                    <a:lnTo>
                      <a:pt x="9" y="13"/>
                    </a:lnTo>
                    <a:lnTo>
                      <a:pt x="13" y="13"/>
                    </a:lnTo>
                    <a:lnTo>
                      <a:pt x="14" y="15"/>
                    </a:lnTo>
                    <a:lnTo>
                      <a:pt x="11" y="13"/>
                    </a:lnTo>
                    <a:lnTo>
                      <a:pt x="7" y="15"/>
                    </a:lnTo>
                    <a:lnTo>
                      <a:pt x="13" y="17"/>
                    </a:lnTo>
                    <a:lnTo>
                      <a:pt x="14" y="15"/>
                    </a:lnTo>
                    <a:lnTo>
                      <a:pt x="16" y="15"/>
                    </a:lnTo>
                    <a:lnTo>
                      <a:pt x="18" y="17"/>
                    </a:lnTo>
                    <a:lnTo>
                      <a:pt x="18" y="17"/>
                    </a:lnTo>
                    <a:lnTo>
                      <a:pt x="18" y="20"/>
                    </a:lnTo>
                    <a:lnTo>
                      <a:pt x="22" y="19"/>
                    </a:lnTo>
                    <a:lnTo>
                      <a:pt x="24" y="15"/>
                    </a:lnTo>
                    <a:lnTo>
                      <a:pt x="20" y="15"/>
                    </a:lnTo>
                    <a:lnTo>
                      <a:pt x="20" y="11"/>
                    </a:lnTo>
                    <a:lnTo>
                      <a:pt x="18" y="9"/>
                    </a:lnTo>
                    <a:lnTo>
                      <a:pt x="16" y="9"/>
                    </a:lnTo>
                    <a:lnTo>
                      <a:pt x="1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6" name="Freeform 6214">
                <a:extLst>
                  <a:ext uri="{FF2B5EF4-FFF2-40B4-BE49-F238E27FC236}">
                    <a16:creationId xmlns:a16="http://schemas.microsoft.com/office/drawing/2014/main" id="{A032C1E2-0AD2-4D82-A777-5563FA2BB545}"/>
                  </a:ext>
                </a:extLst>
              </p:cNvPr>
              <p:cNvSpPr>
                <a:spLocks/>
              </p:cNvSpPr>
              <p:nvPr/>
            </p:nvSpPr>
            <p:spPr bwMode="gray">
              <a:xfrm>
                <a:off x="5857" y="3021"/>
                <a:ext cx="8" cy="5"/>
              </a:xfrm>
              <a:custGeom>
                <a:avLst/>
                <a:gdLst>
                  <a:gd name="T0" fmla="*/ 6 w 8"/>
                  <a:gd name="T1" fmla="*/ 5 h 5"/>
                  <a:gd name="T2" fmla="*/ 8 w 8"/>
                  <a:gd name="T3" fmla="*/ 1 h 5"/>
                  <a:gd name="T4" fmla="*/ 6 w 8"/>
                  <a:gd name="T5" fmla="*/ 0 h 5"/>
                  <a:gd name="T6" fmla="*/ 4 w 8"/>
                  <a:gd name="T7" fmla="*/ 0 h 5"/>
                  <a:gd name="T8" fmla="*/ 0 w 8"/>
                  <a:gd name="T9" fmla="*/ 1 h 5"/>
                  <a:gd name="T10" fmla="*/ 2 w 8"/>
                  <a:gd name="T11" fmla="*/ 5 h 5"/>
                  <a:gd name="T12" fmla="*/ 6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5"/>
                    </a:moveTo>
                    <a:lnTo>
                      <a:pt x="8" y="1"/>
                    </a:lnTo>
                    <a:lnTo>
                      <a:pt x="6" y="0"/>
                    </a:lnTo>
                    <a:lnTo>
                      <a:pt x="4" y="0"/>
                    </a:lnTo>
                    <a:lnTo>
                      <a:pt x="0" y="1"/>
                    </a:lnTo>
                    <a:lnTo>
                      <a:pt x="2" y="5"/>
                    </a:ln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7" name="Freeform 6215">
                <a:extLst>
                  <a:ext uri="{FF2B5EF4-FFF2-40B4-BE49-F238E27FC236}">
                    <a16:creationId xmlns:a16="http://schemas.microsoft.com/office/drawing/2014/main" id="{E441B60F-B92A-4442-AD62-E1711CCED5A3}"/>
                  </a:ext>
                </a:extLst>
              </p:cNvPr>
              <p:cNvSpPr>
                <a:spLocks/>
              </p:cNvSpPr>
              <p:nvPr/>
            </p:nvSpPr>
            <p:spPr bwMode="gray">
              <a:xfrm>
                <a:off x="5789" y="2985"/>
                <a:ext cx="16" cy="22"/>
              </a:xfrm>
              <a:custGeom>
                <a:avLst/>
                <a:gdLst>
                  <a:gd name="T0" fmla="*/ 1 w 16"/>
                  <a:gd name="T1" fmla="*/ 4 h 22"/>
                  <a:gd name="T2" fmla="*/ 1 w 16"/>
                  <a:gd name="T3" fmla="*/ 6 h 22"/>
                  <a:gd name="T4" fmla="*/ 3 w 16"/>
                  <a:gd name="T5" fmla="*/ 9 h 22"/>
                  <a:gd name="T6" fmla="*/ 3 w 16"/>
                  <a:gd name="T7" fmla="*/ 13 h 22"/>
                  <a:gd name="T8" fmla="*/ 11 w 16"/>
                  <a:gd name="T9" fmla="*/ 19 h 22"/>
                  <a:gd name="T10" fmla="*/ 13 w 16"/>
                  <a:gd name="T11" fmla="*/ 19 h 22"/>
                  <a:gd name="T12" fmla="*/ 13 w 16"/>
                  <a:gd name="T13" fmla="*/ 21 h 22"/>
                  <a:gd name="T14" fmla="*/ 16 w 16"/>
                  <a:gd name="T15" fmla="*/ 22 h 22"/>
                  <a:gd name="T16" fmla="*/ 16 w 16"/>
                  <a:gd name="T17" fmla="*/ 17 h 22"/>
                  <a:gd name="T18" fmla="*/ 14 w 16"/>
                  <a:gd name="T19" fmla="*/ 15 h 22"/>
                  <a:gd name="T20" fmla="*/ 13 w 16"/>
                  <a:gd name="T21" fmla="*/ 13 h 22"/>
                  <a:gd name="T22" fmla="*/ 11 w 16"/>
                  <a:gd name="T23" fmla="*/ 11 h 22"/>
                  <a:gd name="T24" fmla="*/ 7 w 16"/>
                  <a:gd name="T25" fmla="*/ 8 h 22"/>
                  <a:gd name="T26" fmla="*/ 9 w 16"/>
                  <a:gd name="T27" fmla="*/ 6 h 22"/>
                  <a:gd name="T28" fmla="*/ 5 w 16"/>
                  <a:gd name="T29" fmla="*/ 0 h 22"/>
                  <a:gd name="T30" fmla="*/ 0 w 16"/>
                  <a:gd name="T31" fmla="*/ 0 h 22"/>
                  <a:gd name="T32" fmla="*/ 0 w 16"/>
                  <a:gd name="T33" fmla="*/ 4 h 22"/>
                  <a:gd name="T34" fmla="*/ 1 w 16"/>
                  <a:gd name="T3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2">
                    <a:moveTo>
                      <a:pt x="1" y="4"/>
                    </a:moveTo>
                    <a:lnTo>
                      <a:pt x="1" y="6"/>
                    </a:lnTo>
                    <a:lnTo>
                      <a:pt x="3" y="9"/>
                    </a:lnTo>
                    <a:lnTo>
                      <a:pt x="3" y="13"/>
                    </a:lnTo>
                    <a:lnTo>
                      <a:pt x="11" y="19"/>
                    </a:lnTo>
                    <a:lnTo>
                      <a:pt x="13" y="19"/>
                    </a:lnTo>
                    <a:lnTo>
                      <a:pt x="13" y="21"/>
                    </a:lnTo>
                    <a:lnTo>
                      <a:pt x="16" y="22"/>
                    </a:lnTo>
                    <a:lnTo>
                      <a:pt x="16" y="17"/>
                    </a:lnTo>
                    <a:lnTo>
                      <a:pt x="14" y="15"/>
                    </a:lnTo>
                    <a:lnTo>
                      <a:pt x="13" y="13"/>
                    </a:lnTo>
                    <a:lnTo>
                      <a:pt x="11" y="11"/>
                    </a:lnTo>
                    <a:lnTo>
                      <a:pt x="7" y="8"/>
                    </a:lnTo>
                    <a:lnTo>
                      <a:pt x="9" y="6"/>
                    </a:lnTo>
                    <a:lnTo>
                      <a:pt x="5" y="0"/>
                    </a:lnTo>
                    <a:lnTo>
                      <a:pt x="0" y="0"/>
                    </a:lnTo>
                    <a:lnTo>
                      <a:pt x="0" y="4"/>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8" name="Freeform 6216">
                <a:extLst>
                  <a:ext uri="{FF2B5EF4-FFF2-40B4-BE49-F238E27FC236}">
                    <a16:creationId xmlns:a16="http://schemas.microsoft.com/office/drawing/2014/main" id="{34B435B2-6102-4557-BA7D-61714A57FA45}"/>
                  </a:ext>
                </a:extLst>
              </p:cNvPr>
              <p:cNvSpPr>
                <a:spLocks/>
              </p:cNvSpPr>
              <p:nvPr/>
            </p:nvSpPr>
            <p:spPr bwMode="gray">
              <a:xfrm>
                <a:off x="5759" y="2974"/>
                <a:ext cx="24" cy="19"/>
              </a:xfrm>
              <a:custGeom>
                <a:avLst/>
                <a:gdLst>
                  <a:gd name="T0" fmla="*/ 3 w 13"/>
                  <a:gd name="T1" fmla="*/ 2 h 10"/>
                  <a:gd name="T2" fmla="*/ 7 w 13"/>
                  <a:gd name="T3" fmla="*/ 6 h 10"/>
                  <a:gd name="T4" fmla="*/ 8 w 13"/>
                  <a:gd name="T5" fmla="*/ 7 h 10"/>
                  <a:gd name="T6" fmla="*/ 9 w 13"/>
                  <a:gd name="T7" fmla="*/ 7 h 10"/>
                  <a:gd name="T8" fmla="*/ 9 w 13"/>
                  <a:gd name="T9" fmla="*/ 9 h 10"/>
                  <a:gd name="T10" fmla="*/ 10 w 13"/>
                  <a:gd name="T11" fmla="*/ 8 h 10"/>
                  <a:gd name="T12" fmla="*/ 13 w 13"/>
                  <a:gd name="T13" fmla="*/ 10 h 10"/>
                  <a:gd name="T14" fmla="*/ 11 w 13"/>
                  <a:gd name="T15" fmla="*/ 7 h 10"/>
                  <a:gd name="T16" fmla="*/ 12 w 13"/>
                  <a:gd name="T17" fmla="*/ 6 h 10"/>
                  <a:gd name="T18" fmla="*/ 9 w 13"/>
                  <a:gd name="T19" fmla="*/ 3 h 10"/>
                  <a:gd name="T20" fmla="*/ 7 w 13"/>
                  <a:gd name="T21" fmla="*/ 2 h 10"/>
                  <a:gd name="T22" fmla="*/ 5 w 13"/>
                  <a:gd name="T23" fmla="*/ 0 h 10"/>
                  <a:gd name="T24" fmla="*/ 0 w 13"/>
                  <a:gd name="T25" fmla="*/ 0 h 10"/>
                  <a:gd name="T26" fmla="*/ 1 w 13"/>
                  <a:gd name="T27" fmla="*/ 1 h 10"/>
                  <a:gd name="T28" fmla="*/ 3 w 13"/>
                  <a:gd name="T2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0">
                    <a:moveTo>
                      <a:pt x="3" y="2"/>
                    </a:moveTo>
                    <a:cubicBezTo>
                      <a:pt x="7" y="6"/>
                      <a:pt x="7" y="6"/>
                      <a:pt x="7" y="6"/>
                    </a:cubicBezTo>
                    <a:cubicBezTo>
                      <a:pt x="8" y="7"/>
                      <a:pt x="8" y="7"/>
                      <a:pt x="8" y="7"/>
                    </a:cubicBezTo>
                    <a:cubicBezTo>
                      <a:pt x="9" y="7"/>
                      <a:pt x="9" y="7"/>
                      <a:pt x="9" y="7"/>
                    </a:cubicBezTo>
                    <a:cubicBezTo>
                      <a:pt x="9" y="9"/>
                      <a:pt x="9" y="9"/>
                      <a:pt x="9" y="9"/>
                    </a:cubicBezTo>
                    <a:cubicBezTo>
                      <a:pt x="10" y="8"/>
                      <a:pt x="10" y="8"/>
                      <a:pt x="10" y="8"/>
                    </a:cubicBezTo>
                    <a:cubicBezTo>
                      <a:pt x="13" y="10"/>
                      <a:pt x="13" y="10"/>
                      <a:pt x="13" y="10"/>
                    </a:cubicBezTo>
                    <a:cubicBezTo>
                      <a:pt x="11" y="7"/>
                      <a:pt x="11" y="7"/>
                      <a:pt x="11" y="7"/>
                    </a:cubicBezTo>
                    <a:cubicBezTo>
                      <a:pt x="12" y="6"/>
                      <a:pt x="12" y="6"/>
                      <a:pt x="12" y="6"/>
                    </a:cubicBezTo>
                    <a:cubicBezTo>
                      <a:pt x="9" y="3"/>
                      <a:pt x="9" y="3"/>
                      <a:pt x="9" y="3"/>
                    </a:cubicBezTo>
                    <a:cubicBezTo>
                      <a:pt x="7" y="2"/>
                      <a:pt x="7" y="2"/>
                      <a:pt x="7" y="2"/>
                    </a:cubicBezTo>
                    <a:cubicBezTo>
                      <a:pt x="5" y="0"/>
                      <a:pt x="5" y="0"/>
                      <a:pt x="5" y="0"/>
                    </a:cubicBezTo>
                    <a:cubicBezTo>
                      <a:pt x="0" y="0"/>
                      <a:pt x="0" y="0"/>
                      <a:pt x="0" y="0"/>
                    </a:cubicBezTo>
                    <a:cubicBezTo>
                      <a:pt x="1" y="1"/>
                      <a:pt x="1" y="1"/>
                      <a:pt x="1" y="1"/>
                    </a:cubicBezTo>
                    <a:cubicBezTo>
                      <a:pt x="1" y="1"/>
                      <a:pt x="1" y="1"/>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9" name="Freeform 6217">
                <a:extLst>
                  <a:ext uri="{FF2B5EF4-FFF2-40B4-BE49-F238E27FC236}">
                    <a16:creationId xmlns:a16="http://schemas.microsoft.com/office/drawing/2014/main" id="{49F18E91-6F93-409C-B342-F137AD18656F}"/>
                  </a:ext>
                </a:extLst>
              </p:cNvPr>
              <p:cNvSpPr>
                <a:spLocks/>
              </p:cNvSpPr>
              <p:nvPr/>
            </p:nvSpPr>
            <p:spPr bwMode="gray">
              <a:xfrm>
                <a:off x="5785" y="2994"/>
                <a:ext cx="5" cy="6"/>
              </a:xfrm>
              <a:custGeom>
                <a:avLst/>
                <a:gdLst>
                  <a:gd name="T0" fmla="*/ 5 w 5"/>
                  <a:gd name="T1" fmla="*/ 6 h 6"/>
                  <a:gd name="T2" fmla="*/ 5 w 5"/>
                  <a:gd name="T3" fmla="*/ 0 h 6"/>
                  <a:gd name="T4" fmla="*/ 0 w 5"/>
                  <a:gd name="T5" fmla="*/ 0 h 6"/>
                  <a:gd name="T6" fmla="*/ 0 w 5"/>
                  <a:gd name="T7" fmla="*/ 4 h 6"/>
                  <a:gd name="T8" fmla="*/ 5 w 5"/>
                  <a:gd name="T9" fmla="*/ 6 h 6"/>
                </a:gdLst>
                <a:ahLst/>
                <a:cxnLst>
                  <a:cxn ang="0">
                    <a:pos x="T0" y="T1"/>
                  </a:cxn>
                  <a:cxn ang="0">
                    <a:pos x="T2" y="T3"/>
                  </a:cxn>
                  <a:cxn ang="0">
                    <a:pos x="T4" y="T5"/>
                  </a:cxn>
                  <a:cxn ang="0">
                    <a:pos x="T6" y="T7"/>
                  </a:cxn>
                  <a:cxn ang="0">
                    <a:pos x="T8" y="T9"/>
                  </a:cxn>
                </a:cxnLst>
                <a:rect l="0" t="0" r="r" b="b"/>
                <a:pathLst>
                  <a:path w="5" h="6">
                    <a:moveTo>
                      <a:pt x="5" y="6"/>
                    </a:moveTo>
                    <a:lnTo>
                      <a:pt x="5" y="0"/>
                    </a:lnTo>
                    <a:lnTo>
                      <a:pt x="0" y="0"/>
                    </a:lnTo>
                    <a:lnTo>
                      <a:pt x="0" y="4"/>
                    </a:lnTo>
                    <a:lnTo>
                      <a:pt x="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0" name="Freeform 6218">
                <a:extLst>
                  <a:ext uri="{FF2B5EF4-FFF2-40B4-BE49-F238E27FC236}">
                    <a16:creationId xmlns:a16="http://schemas.microsoft.com/office/drawing/2014/main" id="{8C40711B-C552-4077-AD84-72341098937E}"/>
                  </a:ext>
                </a:extLst>
              </p:cNvPr>
              <p:cNvSpPr>
                <a:spLocks/>
              </p:cNvSpPr>
              <p:nvPr/>
            </p:nvSpPr>
            <p:spPr bwMode="gray">
              <a:xfrm>
                <a:off x="5796" y="3013"/>
                <a:ext cx="19" cy="13"/>
              </a:xfrm>
              <a:custGeom>
                <a:avLst/>
                <a:gdLst>
                  <a:gd name="T0" fmla="*/ 6 w 19"/>
                  <a:gd name="T1" fmla="*/ 0 h 13"/>
                  <a:gd name="T2" fmla="*/ 0 w 19"/>
                  <a:gd name="T3" fmla="*/ 0 h 13"/>
                  <a:gd name="T4" fmla="*/ 4 w 19"/>
                  <a:gd name="T5" fmla="*/ 4 h 13"/>
                  <a:gd name="T6" fmla="*/ 4 w 19"/>
                  <a:gd name="T7" fmla="*/ 8 h 13"/>
                  <a:gd name="T8" fmla="*/ 7 w 19"/>
                  <a:gd name="T9" fmla="*/ 9 h 13"/>
                  <a:gd name="T10" fmla="*/ 13 w 19"/>
                  <a:gd name="T11" fmla="*/ 13 h 13"/>
                  <a:gd name="T12" fmla="*/ 19 w 19"/>
                  <a:gd name="T13" fmla="*/ 11 h 13"/>
                  <a:gd name="T14" fmla="*/ 17 w 19"/>
                  <a:gd name="T15" fmla="*/ 9 h 13"/>
                  <a:gd name="T16" fmla="*/ 17 w 19"/>
                  <a:gd name="T17" fmla="*/ 8 h 13"/>
                  <a:gd name="T18" fmla="*/ 15 w 19"/>
                  <a:gd name="T19" fmla="*/ 6 h 13"/>
                  <a:gd name="T20" fmla="*/ 9 w 19"/>
                  <a:gd name="T21" fmla="*/ 4 h 13"/>
                  <a:gd name="T22" fmla="*/ 6 w 19"/>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3">
                    <a:moveTo>
                      <a:pt x="6" y="0"/>
                    </a:moveTo>
                    <a:lnTo>
                      <a:pt x="0" y="0"/>
                    </a:lnTo>
                    <a:lnTo>
                      <a:pt x="4" y="4"/>
                    </a:lnTo>
                    <a:lnTo>
                      <a:pt x="4" y="8"/>
                    </a:lnTo>
                    <a:lnTo>
                      <a:pt x="7" y="9"/>
                    </a:lnTo>
                    <a:lnTo>
                      <a:pt x="13" y="13"/>
                    </a:lnTo>
                    <a:lnTo>
                      <a:pt x="19" y="11"/>
                    </a:lnTo>
                    <a:lnTo>
                      <a:pt x="17" y="9"/>
                    </a:lnTo>
                    <a:lnTo>
                      <a:pt x="17" y="8"/>
                    </a:lnTo>
                    <a:lnTo>
                      <a:pt x="15" y="6"/>
                    </a:lnTo>
                    <a:lnTo>
                      <a:pt x="9" y="4"/>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1" name="Freeform 6219">
                <a:extLst>
                  <a:ext uri="{FF2B5EF4-FFF2-40B4-BE49-F238E27FC236}">
                    <a16:creationId xmlns:a16="http://schemas.microsoft.com/office/drawing/2014/main" id="{CF8F3058-FE29-4C16-9B0F-47FDDE94F249}"/>
                  </a:ext>
                </a:extLst>
              </p:cNvPr>
              <p:cNvSpPr>
                <a:spLocks/>
              </p:cNvSpPr>
              <p:nvPr/>
            </p:nvSpPr>
            <p:spPr bwMode="gray">
              <a:xfrm>
                <a:off x="5776" y="2998"/>
                <a:ext cx="18" cy="13"/>
              </a:xfrm>
              <a:custGeom>
                <a:avLst/>
                <a:gdLst>
                  <a:gd name="T0" fmla="*/ 18 w 18"/>
                  <a:gd name="T1" fmla="*/ 9 h 13"/>
                  <a:gd name="T2" fmla="*/ 18 w 18"/>
                  <a:gd name="T3" fmla="*/ 6 h 13"/>
                  <a:gd name="T4" fmla="*/ 16 w 18"/>
                  <a:gd name="T5" fmla="*/ 6 h 13"/>
                  <a:gd name="T6" fmla="*/ 14 w 18"/>
                  <a:gd name="T7" fmla="*/ 4 h 13"/>
                  <a:gd name="T8" fmla="*/ 9 w 18"/>
                  <a:gd name="T9" fmla="*/ 2 h 13"/>
                  <a:gd name="T10" fmla="*/ 7 w 18"/>
                  <a:gd name="T11" fmla="*/ 2 h 13"/>
                  <a:gd name="T12" fmla="*/ 3 w 18"/>
                  <a:gd name="T13" fmla="*/ 0 h 13"/>
                  <a:gd name="T14" fmla="*/ 1 w 18"/>
                  <a:gd name="T15" fmla="*/ 2 h 13"/>
                  <a:gd name="T16" fmla="*/ 0 w 18"/>
                  <a:gd name="T17" fmla="*/ 6 h 13"/>
                  <a:gd name="T18" fmla="*/ 3 w 18"/>
                  <a:gd name="T19" fmla="*/ 9 h 13"/>
                  <a:gd name="T20" fmla="*/ 7 w 18"/>
                  <a:gd name="T21" fmla="*/ 11 h 13"/>
                  <a:gd name="T22" fmla="*/ 11 w 18"/>
                  <a:gd name="T23" fmla="*/ 11 h 13"/>
                  <a:gd name="T24" fmla="*/ 13 w 18"/>
                  <a:gd name="T25" fmla="*/ 13 h 13"/>
                  <a:gd name="T26" fmla="*/ 16 w 18"/>
                  <a:gd name="T27" fmla="*/ 13 h 13"/>
                  <a:gd name="T28" fmla="*/ 18 w 18"/>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3">
                    <a:moveTo>
                      <a:pt x="18" y="9"/>
                    </a:moveTo>
                    <a:lnTo>
                      <a:pt x="18" y="6"/>
                    </a:lnTo>
                    <a:lnTo>
                      <a:pt x="16" y="6"/>
                    </a:lnTo>
                    <a:lnTo>
                      <a:pt x="14" y="4"/>
                    </a:lnTo>
                    <a:lnTo>
                      <a:pt x="9" y="2"/>
                    </a:lnTo>
                    <a:lnTo>
                      <a:pt x="7" y="2"/>
                    </a:lnTo>
                    <a:lnTo>
                      <a:pt x="3" y="0"/>
                    </a:lnTo>
                    <a:lnTo>
                      <a:pt x="1" y="2"/>
                    </a:lnTo>
                    <a:lnTo>
                      <a:pt x="0" y="6"/>
                    </a:lnTo>
                    <a:lnTo>
                      <a:pt x="3" y="9"/>
                    </a:lnTo>
                    <a:lnTo>
                      <a:pt x="7" y="11"/>
                    </a:lnTo>
                    <a:lnTo>
                      <a:pt x="11" y="11"/>
                    </a:lnTo>
                    <a:lnTo>
                      <a:pt x="13" y="13"/>
                    </a:lnTo>
                    <a:lnTo>
                      <a:pt x="16" y="13"/>
                    </a:lnTo>
                    <a:lnTo>
                      <a:pt x="1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2" name="Freeform 6220">
                <a:extLst>
                  <a:ext uri="{FF2B5EF4-FFF2-40B4-BE49-F238E27FC236}">
                    <a16:creationId xmlns:a16="http://schemas.microsoft.com/office/drawing/2014/main" id="{B9E06EF1-F980-46DE-A069-81EE206C4EFD}"/>
                  </a:ext>
                </a:extLst>
              </p:cNvPr>
              <p:cNvSpPr>
                <a:spLocks/>
              </p:cNvSpPr>
              <p:nvPr/>
            </p:nvSpPr>
            <p:spPr bwMode="gray">
              <a:xfrm>
                <a:off x="5779" y="3032"/>
                <a:ext cx="11" cy="5"/>
              </a:xfrm>
              <a:custGeom>
                <a:avLst/>
                <a:gdLst>
                  <a:gd name="T0" fmla="*/ 4 w 11"/>
                  <a:gd name="T1" fmla="*/ 0 h 5"/>
                  <a:gd name="T2" fmla="*/ 0 w 11"/>
                  <a:gd name="T3" fmla="*/ 0 h 5"/>
                  <a:gd name="T4" fmla="*/ 0 w 11"/>
                  <a:gd name="T5" fmla="*/ 3 h 5"/>
                  <a:gd name="T6" fmla="*/ 2 w 11"/>
                  <a:gd name="T7" fmla="*/ 5 h 5"/>
                  <a:gd name="T8" fmla="*/ 4 w 11"/>
                  <a:gd name="T9" fmla="*/ 5 h 5"/>
                  <a:gd name="T10" fmla="*/ 8 w 11"/>
                  <a:gd name="T11" fmla="*/ 5 h 5"/>
                  <a:gd name="T12" fmla="*/ 11 w 11"/>
                  <a:gd name="T13" fmla="*/ 3 h 5"/>
                  <a:gd name="T14" fmla="*/ 8 w 11"/>
                  <a:gd name="T15" fmla="*/ 2 h 5"/>
                  <a:gd name="T16" fmla="*/ 4 w 11"/>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4" y="0"/>
                    </a:moveTo>
                    <a:lnTo>
                      <a:pt x="0" y="0"/>
                    </a:lnTo>
                    <a:lnTo>
                      <a:pt x="0" y="3"/>
                    </a:lnTo>
                    <a:lnTo>
                      <a:pt x="2" y="5"/>
                    </a:lnTo>
                    <a:lnTo>
                      <a:pt x="4" y="5"/>
                    </a:lnTo>
                    <a:lnTo>
                      <a:pt x="8" y="5"/>
                    </a:lnTo>
                    <a:lnTo>
                      <a:pt x="11" y="3"/>
                    </a:lnTo>
                    <a:lnTo>
                      <a:pt x="8"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3" name="Freeform 6221">
                <a:extLst>
                  <a:ext uri="{FF2B5EF4-FFF2-40B4-BE49-F238E27FC236}">
                    <a16:creationId xmlns:a16="http://schemas.microsoft.com/office/drawing/2014/main" id="{6752BD85-F640-48D1-9319-9359A516D5CC}"/>
                  </a:ext>
                </a:extLst>
              </p:cNvPr>
              <p:cNvSpPr>
                <a:spLocks/>
              </p:cNvSpPr>
              <p:nvPr/>
            </p:nvSpPr>
            <p:spPr bwMode="gray">
              <a:xfrm>
                <a:off x="5703" y="2929"/>
                <a:ext cx="7" cy="8"/>
              </a:xfrm>
              <a:custGeom>
                <a:avLst/>
                <a:gdLst>
                  <a:gd name="T0" fmla="*/ 7 w 7"/>
                  <a:gd name="T1" fmla="*/ 4 h 8"/>
                  <a:gd name="T2" fmla="*/ 4 w 7"/>
                  <a:gd name="T3" fmla="*/ 0 h 8"/>
                  <a:gd name="T4" fmla="*/ 2 w 7"/>
                  <a:gd name="T5" fmla="*/ 2 h 8"/>
                  <a:gd name="T6" fmla="*/ 0 w 7"/>
                  <a:gd name="T7" fmla="*/ 4 h 8"/>
                  <a:gd name="T8" fmla="*/ 0 w 7"/>
                  <a:gd name="T9" fmla="*/ 6 h 8"/>
                  <a:gd name="T10" fmla="*/ 4 w 7"/>
                  <a:gd name="T11" fmla="*/ 8 h 8"/>
                  <a:gd name="T12" fmla="*/ 7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7" y="4"/>
                    </a:moveTo>
                    <a:lnTo>
                      <a:pt x="4" y="0"/>
                    </a:lnTo>
                    <a:lnTo>
                      <a:pt x="2" y="2"/>
                    </a:lnTo>
                    <a:lnTo>
                      <a:pt x="0" y="4"/>
                    </a:lnTo>
                    <a:lnTo>
                      <a:pt x="0" y="6"/>
                    </a:lnTo>
                    <a:lnTo>
                      <a:pt x="4" y="8"/>
                    </a:ln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4" name="Freeform 6222">
                <a:extLst>
                  <a:ext uri="{FF2B5EF4-FFF2-40B4-BE49-F238E27FC236}">
                    <a16:creationId xmlns:a16="http://schemas.microsoft.com/office/drawing/2014/main" id="{E0C29A42-9DA8-4B93-85A0-3924DBCABAC0}"/>
                  </a:ext>
                </a:extLst>
              </p:cNvPr>
              <p:cNvSpPr>
                <a:spLocks noEditPoints="1"/>
              </p:cNvSpPr>
              <p:nvPr/>
            </p:nvSpPr>
            <p:spPr bwMode="gray">
              <a:xfrm>
                <a:off x="5370" y="2873"/>
                <a:ext cx="292" cy="149"/>
              </a:xfrm>
              <a:custGeom>
                <a:avLst/>
                <a:gdLst>
                  <a:gd name="T0" fmla="*/ 137 w 157"/>
                  <a:gd name="T1" fmla="*/ 65 h 80"/>
                  <a:gd name="T2" fmla="*/ 130 w 157"/>
                  <a:gd name="T3" fmla="*/ 57 h 80"/>
                  <a:gd name="T4" fmla="*/ 131 w 157"/>
                  <a:gd name="T5" fmla="*/ 49 h 80"/>
                  <a:gd name="T6" fmla="*/ 123 w 157"/>
                  <a:gd name="T7" fmla="*/ 41 h 80"/>
                  <a:gd name="T8" fmla="*/ 117 w 157"/>
                  <a:gd name="T9" fmla="*/ 33 h 80"/>
                  <a:gd name="T10" fmla="*/ 108 w 157"/>
                  <a:gd name="T11" fmla="*/ 28 h 80"/>
                  <a:gd name="T12" fmla="*/ 98 w 157"/>
                  <a:gd name="T13" fmla="*/ 23 h 80"/>
                  <a:gd name="T14" fmla="*/ 87 w 157"/>
                  <a:gd name="T15" fmla="*/ 19 h 80"/>
                  <a:gd name="T16" fmla="*/ 81 w 157"/>
                  <a:gd name="T17" fmla="*/ 18 h 80"/>
                  <a:gd name="T18" fmla="*/ 75 w 157"/>
                  <a:gd name="T19" fmla="*/ 15 h 80"/>
                  <a:gd name="T20" fmla="*/ 61 w 157"/>
                  <a:gd name="T21" fmla="*/ 11 h 80"/>
                  <a:gd name="T22" fmla="*/ 52 w 157"/>
                  <a:gd name="T23" fmla="*/ 14 h 80"/>
                  <a:gd name="T24" fmla="*/ 45 w 157"/>
                  <a:gd name="T25" fmla="*/ 17 h 80"/>
                  <a:gd name="T26" fmla="*/ 39 w 157"/>
                  <a:gd name="T27" fmla="*/ 23 h 80"/>
                  <a:gd name="T28" fmla="*/ 35 w 157"/>
                  <a:gd name="T29" fmla="*/ 18 h 80"/>
                  <a:gd name="T30" fmla="*/ 31 w 157"/>
                  <a:gd name="T31" fmla="*/ 11 h 80"/>
                  <a:gd name="T32" fmla="*/ 27 w 157"/>
                  <a:gd name="T33" fmla="*/ 3 h 80"/>
                  <a:gd name="T34" fmla="*/ 11 w 157"/>
                  <a:gd name="T35" fmla="*/ 4 h 80"/>
                  <a:gd name="T36" fmla="*/ 4 w 157"/>
                  <a:gd name="T37" fmla="*/ 4 h 80"/>
                  <a:gd name="T38" fmla="*/ 8 w 157"/>
                  <a:gd name="T39" fmla="*/ 10 h 80"/>
                  <a:gd name="T40" fmla="*/ 13 w 157"/>
                  <a:gd name="T41" fmla="*/ 14 h 80"/>
                  <a:gd name="T42" fmla="*/ 23 w 157"/>
                  <a:gd name="T43" fmla="*/ 16 h 80"/>
                  <a:gd name="T44" fmla="*/ 27 w 157"/>
                  <a:gd name="T45" fmla="*/ 16 h 80"/>
                  <a:gd name="T46" fmla="*/ 19 w 157"/>
                  <a:gd name="T47" fmla="*/ 19 h 80"/>
                  <a:gd name="T48" fmla="*/ 16 w 157"/>
                  <a:gd name="T49" fmla="*/ 21 h 80"/>
                  <a:gd name="T50" fmla="*/ 18 w 157"/>
                  <a:gd name="T51" fmla="*/ 25 h 80"/>
                  <a:gd name="T52" fmla="*/ 26 w 157"/>
                  <a:gd name="T53" fmla="*/ 25 h 80"/>
                  <a:gd name="T54" fmla="*/ 29 w 157"/>
                  <a:gd name="T55" fmla="*/ 27 h 80"/>
                  <a:gd name="T56" fmla="*/ 35 w 157"/>
                  <a:gd name="T57" fmla="*/ 30 h 80"/>
                  <a:gd name="T58" fmla="*/ 51 w 157"/>
                  <a:gd name="T59" fmla="*/ 35 h 80"/>
                  <a:gd name="T60" fmla="*/ 57 w 157"/>
                  <a:gd name="T61" fmla="*/ 39 h 80"/>
                  <a:gd name="T62" fmla="*/ 60 w 157"/>
                  <a:gd name="T63" fmla="*/ 44 h 80"/>
                  <a:gd name="T64" fmla="*/ 64 w 157"/>
                  <a:gd name="T65" fmla="*/ 52 h 80"/>
                  <a:gd name="T66" fmla="*/ 53 w 157"/>
                  <a:gd name="T67" fmla="*/ 61 h 80"/>
                  <a:gd name="T68" fmla="*/ 61 w 157"/>
                  <a:gd name="T69" fmla="*/ 61 h 80"/>
                  <a:gd name="T70" fmla="*/ 68 w 157"/>
                  <a:gd name="T71" fmla="*/ 60 h 80"/>
                  <a:gd name="T72" fmla="*/ 75 w 157"/>
                  <a:gd name="T73" fmla="*/ 64 h 80"/>
                  <a:gd name="T74" fmla="*/ 84 w 157"/>
                  <a:gd name="T75" fmla="*/ 68 h 80"/>
                  <a:gd name="T76" fmla="*/ 96 w 157"/>
                  <a:gd name="T77" fmla="*/ 68 h 80"/>
                  <a:gd name="T78" fmla="*/ 101 w 157"/>
                  <a:gd name="T79" fmla="*/ 65 h 80"/>
                  <a:gd name="T80" fmla="*/ 100 w 157"/>
                  <a:gd name="T81" fmla="*/ 60 h 80"/>
                  <a:gd name="T82" fmla="*/ 104 w 157"/>
                  <a:gd name="T83" fmla="*/ 59 h 80"/>
                  <a:gd name="T84" fmla="*/ 107 w 157"/>
                  <a:gd name="T85" fmla="*/ 57 h 80"/>
                  <a:gd name="T86" fmla="*/ 109 w 157"/>
                  <a:gd name="T87" fmla="*/ 56 h 80"/>
                  <a:gd name="T88" fmla="*/ 116 w 157"/>
                  <a:gd name="T89" fmla="*/ 60 h 80"/>
                  <a:gd name="T90" fmla="*/ 124 w 157"/>
                  <a:gd name="T91" fmla="*/ 68 h 80"/>
                  <a:gd name="T92" fmla="*/ 133 w 157"/>
                  <a:gd name="T93" fmla="*/ 75 h 80"/>
                  <a:gd name="T94" fmla="*/ 144 w 157"/>
                  <a:gd name="T95" fmla="*/ 77 h 80"/>
                  <a:gd name="T96" fmla="*/ 152 w 157"/>
                  <a:gd name="T97" fmla="*/ 78 h 80"/>
                  <a:gd name="T98" fmla="*/ 156 w 157"/>
                  <a:gd name="T99" fmla="*/ 74 h 80"/>
                  <a:gd name="T100" fmla="*/ 154 w 157"/>
                  <a:gd name="T101" fmla="*/ 72 h 80"/>
                  <a:gd name="T102" fmla="*/ 151 w 157"/>
                  <a:gd name="T103" fmla="*/ 69 h 80"/>
                  <a:gd name="T104" fmla="*/ 151 w 157"/>
                  <a:gd name="T105" fmla="*/ 71 h 80"/>
                  <a:gd name="T106" fmla="*/ 153 w 157"/>
                  <a:gd name="T107" fmla="*/ 74 h 80"/>
                  <a:gd name="T108" fmla="*/ 147 w 157"/>
                  <a:gd name="T109" fmla="*/ 73 h 80"/>
                  <a:gd name="T110" fmla="*/ 142 w 157"/>
                  <a:gd name="T111" fmla="*/ 68 h 80"/>
                  <a:gd name="T112" fmla="*/ 96 w 157"/>
                  <a:gd name="T113" fmla="*/ 63 h 80"/>
                  <a:gd name="T114" fmla="*/ 99 w 157"/>
                  <a:gd name="T115" fmla="*/ 61 h 80"/>
                  <a:gd name="T116" fmla="*/ 105 w 157"/>
                  <a:gd name="T117"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80">
                    <a:moveTo>
                      <a:pt x="142" y="67"/>
                    </a:moveTo>
                    <a:cubicBezTo>
                      <a:pt x="141" y="65"/>
                      <a:pt x="141" y="65"/>
                      <a:pt x="141" y="65"/>
                    </a:cubicBezTo>
                    <a:cubicBezTo>
                      <a:pt x="140" y="65"/>
                      <a:pt x="140" y="65"/>
                      <a:pt x="140" y="65"/>
                    </a:cubicBezTo>
                    <a:cubicBezTo>
                      <a:pt x="139" y="66"/>
                      <a:pt x="139" y="66"/>
                      <a:pt x="139" y="66"/>
                    </a:cubicBezTo>
                    <a:cubicBezTo>
                      <a:pt x="138" y="66"/>
                      <a:pt x="138" y="66"/>
                      <a:pt x="138" y="66"/>
                    </a:cubicBezTo>
                    <a:cubicBezTo>
                      <a:pt x="138" y="66"/>
                      <a:pt x="138" y="66"/>
                      <a:pt x="138" y="66"/>
                    </a:cubicBezTo>
                    <a:cubicBezTo>
                      <a:pt x="137" y="65"/>
                      <a:pt x="137" y="65"/>
                      <a:pt x="137" y="65"/>
                    </a:cubicBezTo>
                    <a:cubicBezTo>
                      <a:pt x="136" y="62"/>
                      <a:pt x="136" y="62"/>
                      <a:pt x="136" y="62"/>
                    </a:cubicBezTo>
                    <a:cubicBezTo>
                      <a:pt x="135" y="62"/>
                      <a:pt x="135" y="62"/>
                      <a:pt x="135" y="62"/>
                    </a:cubicBezTo>
                    <a:cubicBezTo>
                      <a:pt x="134" y="59"/>
                      <a:pt x="134" y="59"/>
                      <a:pt x="134" y="59"/>
                    </a:cubicBezTo>
                    <a:cubicBezTo>
                      <a:pt x="133" y="58"/>
                      <a:pt x="133" y="58"/>
                      <a:pt x="133" y="58"/>
                    </a:cubicBezTo>
                    <a:cubicBezTo>
                      <a:pt x="133" y="57"/>
                      <a:pt x="133" y="57"/>
                      <a:pt x="133" y="57"/>
                    </a:cubicBezTo>
                    <a:cubicBezTo>
                      <a:pt x="131" y="57"/>
                      <a:pt x="131" y="57"/>
                      <a:pt x="131" y="57"/>
                    </a:cubicBezTo>
                    <a:cubicBezTo>
                      <a:pt x="130" y="57"/>
                      <a:pt x="130" y="57"/>
                      <a:pt x="130" y="57"/>
                    </a:cubicBezTo>
                    <a:cubicBezTo>
                      <a:pt x="129" y="55"/>
                      <a:pt x="129" y="55"/>
                      <a:pt x="129" y="55"/>
                    </a:cubicBezTo>
                    <a:cubicBezTo>
                      <a:pt x="128" y="54"/>
                      <a:pt x="128" y="54"/>
                      <a:pt x="128" y="54"/>
                    </a:cubicBezTo>
                    <a:cubicBezTo>
                      <a:pt x="127" y="52"/>
                      <a:pt x="127" y="52"/>
                      <a:pt x="127" y="52"/>
                    </a:cubicBezTo>
                    <a:cubicBezTo>
                      <a:pt x="126" y="51"/>
                      <a:pt x="126" y="51"/>
                      <a:pt x="126" y="51"/>
                    </a:cubicBezTo>
                    <a:cubicBezTo>
                      <a:pt x="126" y="50"/>
                      <a:pt x="126" y="50"/>
                      <a:pt x="126" y="50"/>
                    </a:cubicBezTo>
                    <a:cubicBezTo>
                      <a:pt x="128" y="50"/>
                      <a:pt x="128" y="50"/>
                      <a:pt x="128" y="50"/>
                    </a:cubicBezTo>
                    <a:cubicBezTo>
                      <a:pt x="131" y="49"/>
                      <a:pt x="131" y="49"/>
                      <a:pt x="131" y="49"/>
                    </a:cubicBezTo>
                    <a:cubicBezTo>
                      <a:pt x="132" y="47"/>
                      <a:pt x="132" y="47"/>
                      <a:pt x="132" y="47"/>
                    </a:cubicBezTo>
                    <a:cubicBezTo>
                      <a:pt x="132" y="45"/>
                      <a:pt x="132" y="45"/>
                      <a:pt x="132" y="45"/>
                    </a:cubicBezTo>
                    <a:cubicBezTo>
                      <a:pt x="130" y="43"/>
                      <a:pt x="130" y="43"/>
                      <a:pt x="130" y="43"/>
                    </a:cubicBezTo>
                    <a:cubicBezTo>
                      <a:pt x="128" y="42"/>
                      <a:pt x="128" y="42"/>
                      <a:pt x="128" y="42"/>
                    </a:cubicBezTo>
                    <a:cubicBezTo>
                      <a:pt x="127" y="43"/>
                      <a:pt x="127" y="43"/>
                      <a:pt x="127" y="43"/>
                    </a:cubicBezTo>
                    <a:cubicBezTo>
                      <a:pt x="126" y="42"/>
                      <a:pt x="126" y="42"/>
                      <a:pt x="126" y="42"/>
                    </a:cubicBezTo>
                    <a:cubicBezTo>
                      <a:pt x="123" y="41"/>
                      <a:pt x="123" y="41"/>
                      <a:pt x="123" y="41"/>
                    </a:cubicBezTo>
                    <a:cubicBezTo>
                      <a:pt x="122" y="39"/>
                      <a:pt x="122" y="39"/>
                      <a:pt x="122" y="39"/>
                    </a:cubicBezTo>
                    <a:cubicBezTo>
                      <a:pt x="120" y="40"/>
                      <a:pt x="120" y="40"/>
                      <a:pt x="120" y="40"/>
                    </a:cubicBezTo>
                    <a:cubicBezTo>
                      <a:pt x="117" y="38"/>
                      <a:pt x="117" y="38"/>
                      <a:pt x="117" y="38"/>
                    </a:cubicBezTo>
                    <a:cubicBezTo>
                      <a:pt x="117" y="38"/>
                      <a:pt x="117" y="38"/>
                      <a:pt x="117" y="38"/>
                    </a:cubicBezTo>
                    <a:cubicBezTo>
                      <a:pt x="117" y="37"/>
                      <a:pt x="117" y="37"/>
                      <a:pt x="117" y="37"/>
                    </a:cubicBezTo>
                    <a:cubicBezTo>
                      <a:pt x="118" y="35"/>
                      <a:pt x="118" y="35"/>
                      <a:pt x="118" y="35"/>
                    </a:cubicBezTo>
                    <a:cubicBezTo>
                      <a:pt x="117" y="33"/>
                      <a:pt x="117" y="33"/>
                      <a:pt x="117" y="33"/>
                    </a:cubicBezTo>
                    <a:cubicBezTo>
                      <a:pt x="114" y="30"/>
                      <a:pt x="114" y="30"/>
                      <a:pt x="114" y="30"/>
                    </a:cubicBezTo>
                    <a:cubicBezTo>
                      <a:pt x="113" y="31"/>
                      <a:pt x="113" y="31"/>
                      <a:pt x="113" y="31"/>
                    </a:cubicBezTo>
                    <a:cubicBezTo>
                      <a:pt x="112" y="31"/>
                      <a:pt x="112" y="31"/>
                      <a:pt x="112" y="31"/>
                    </a:cubicBezTo>
                    <a:cubicBezTo>
                      <a:pt x="112" y="30"/>
                      <a:pt x="112" y="30"/>
                      <a:pt x="112" y="30"/>
                    </a:cubicBezTo>
                    <a:cubicBezTo>
                      <a:pt x="110" y="29"/>
                      <a:pt x="110" y="29"/>
                      <a:pt x="110" y="29"/>
                    </a:cubicBezTo>
                    <a:cubicBezTo>
                      <a:pt x="110" y="28"/>
                      <a:pt x="110" y="28"/>
                      <a:pt x="110" y="28"/>
                    </a:cubicBezTo>
                    <a:cubicBezTo>
                      <a:pt x="108" y="28"/>
                      <a:pt x="108" y="28"/>
                      <a:pt x="108" y="28"/>
                    </a:cubicBezTo>
                    <a:cubicBezTo>
                      <a:pt x="107" y="26"/>
                      <a:pt x="107" y="26"/>
                      <a:pt x="107" y="26"/>
                    </a:cubicBezTo>
                    <a:cubicBezTo>
                      <a:pt x="107" y="27"/>
                      <a:pt x="107" y="27"/>
                      <a:pt x="107" y="27"/>
                    </a:cubicBezTo>
                    <a:cubicBezTo>
                      <a:pt x="105" y="26"/>
                      <a:pt x="105" y="26"/>
                      <a:pt x="105" y="26"/>
                    </a:cubicBezTo>
                    <a:cubicBezTo>
                      <a:pt x="104" y="26"/>
                      <a:pt x="104" y="26"/>
                      <a:pt x="104" y="26"/>
                    </a:cubicBezTo>
                    <a:cubicBezTo>
                      <a:pt x="102" y="25"/>
                      <a:pt x="102" y="25"/>
                      <a:pt x="102" y="25"/>
                    </a:cubicBezTo>
                    <a:cubicBezTo>
                      <a:pt x="101" y="24"/>
                      <a:pt x="101" y="24"/>
                      <a:pt x="101" y="24"/>
                    </a:cubicBezTo>
                    <a:cubicBezTo>
                      <a:pt x="98" y="23"/>
                      <a:pt x="98" y="23"/>
                      <a:pt x="98" y="23"/>
                    </a:cubicBezTo>
                    <a:cubicBezTo>
                      <a:pt x="94" y="22"/>
                      <a:pt x="94" y="22"/>
                      <a:pt x="94" y="22"/>
                    </a:cubicBezTo>
                    <a:cubicBezTo>
                      <a:pt x="92" y="22"/>
                      <a:pt x="92" y="22"/>
                      <a:pt x="92" y="22"/>
                    </a:cubicBezTo>
                    <a:cubicBezTo>
                      <a:pt x="91" y="21"/>
                      <a:pt x="91" y="21"/>
                      <a:pt x="91" y="21"/>
                    </a:cubicBezTo>
                    <a:cubicBezTo>
                      <a:pt x="90" y="21"/>
                      <a:pt x="90" y="21"/>
                      <a:pt x="90" y="21"/>
                    </a:cubicBezTo>
                    <a:cubicBezTo>
                      <a:pt x="90" y="21"/>
                      <a:pt x="90" y="21"/>
                      <a:pt x="90" y="21"/>
                    </a:cubicBezTo>
                    <a:cubicBezTo>
                      <a:pt x="87" y="20"/>
                      <a:pt x="87" y="20"/>
                      <a:pt x="87" y="20"/>
                    </a:cubicBezTo>
                    <a:cubicBezTo>
                      <a:pt x="87" y="19"/>
                      <a:pt x="87" y="19"/>
                      <a:pt x="87" y="19"/>
                    </a:cubicBezTo>
                    <a:cubicBezTo>
                      <a:pt x="83" y="18"/>
                      <a:pt x="83" y="18"/>
                      <a:pt x="83" y="18"/>
                    </a:cubicBezTo>
                    <a:cubicBezTo>
                      <a:pt x="82" y="18"/>
                      <a:pt x="82" y="18"/>
                      <a:pt x="82" y="18"/>
                    </a:cubicBezTo>
                    <a:cubicBezTo>
                      <a:pt x="82" y="18"/>
                      <a:pt x="82" y="18"/>
                      <a:pt x="82" y="18"/>
                    </a:cubicBezTo>
                    <a:cubicBezTo>
                      <a:pt x="81" y="18"/>
                      <a:pt x="81" y="18"/>
                      <a:pt x="81" y="18"/>
                    </a:cubicBezTo>
                    <a:cubicBezTo>
                      <a:pt x="81" y="18"/>
                      <a:pt x="81" y="18"/>
                      <a:pt x="81" y="18"/>
                    </a:cubicBezTo>
                    <a:cubicBezTo>
                      <a:pt x="81" y="17"/>
                      <a:pt x="81" y="17"/>
                      <a:pt x="81" y="17"/>
                    </a:cubicBezTo>
                    <a:cubicBezTo>
                      <a:pt x="81" y="18"/>
                      <a:pt x="81" y="18"/>
                      <a:pt x="81" y="18"/>
                    </a:cubicBezTo>
                    <a:cubicBezTo>
                      <a:pt x="80" y="18"/>
                      <a:pt x="80" y="18"/>
                      <a:pt x="80" y="18"/>
                    </a:cubicBezTo>
                    <a:cubicBezTo>
                      <a:pt x="80" y="18"/>
                      <a:pt x="80" y="18"/>
                      <a:pt x="80" y="18"/>
                    </a:cubicBezTo>
                    <a:cubicBezTo>
                      <a:pt x="80" y="17"/>
                      <a:pt x="80" y="17"/>
                      <a:pt x="80" y="17"/>
                    </a:cubicBezTo>
                    <a:cubicBezTo>
                      <a:pt x="80" y="16"/>
                      <a:pt x="80" y="16"/>
                      <a:pt x="80" y="16"/>
                    </a:cubicBezTo>
                    <a:cubicBezTo>
                      <a:pt x="78" y="15"/>
                      <a:pt x="78" y="15"/>
                      <a:pt x="78" y="15"/>
                    </a:cubicBezTo>
                    <a:cubicBezTo>
                      <a:pt x="77" y="15"/>
                      <a:pt x="77" y="15"/>
                      <a:pt x="77" y="15"/>
                    </a:cubicBezTo>
                    <a:cubicBezTo>
                      <a:pt x="75" y="15"/>
                      <a:pt x="75" y="15"/>
                      <a:pt x="75" y="15"/>
                    </a:cubicBezTo>
                    <a:cubicBezTo>
                      <a:pt x="74" y="15"/>
                      <a:pt x="74" y="15"/>
                      <a:pt x="74" y="15"/>
                    </a:cubicBezTo>
                    <a:cubicBezTo>
                      <a:pt x="73" y="15"/>
                      <a:pt x="73" y="15"/>
                      <a:pt x="73" y="15"/>
                    </a:cubicBezTo>
                    <a:cubicBezTo>
                      <a:pt x="69" y="13"/>
                      <a:pt x="69" y="13"/>
                      <a:pt x="69" y="13"/>
                    </a:cubicBezTo>
                    <a:cubicBezTo>
                      <a:pt x="67" y="13"/>
                      <a:pt x="67" y="13"/>
                      <a:pt x="67" y="13"/>
                    </a:cubicBezTo>
                    <a:cubicBezTo>
                      <a:pt x="65" y="12"/>
                      <a:pt x="65" y="12"/>
                      <a:pt x="65" y="12"/>
                    </a:cubicBezTo>
                    <a:cubicBezTo>
                      <a:pt x="64" y="11"/>
                      <a:pt x="64" y="11"/>
                      <a:pt x="64" y="11"/>
                    </a:cubicBezTo>
                    <a:cubicBezTo>
                      <a:pt x="61" y="11"/>
                      <a:pt x="61" y="11"/>
                      <a:pt x="61" y="11"/>
                    </a:cubicBezTo>
                    <a:cubicBezTo>
                      <a:pt x="59" y="10"/>
                      <a:pt x="59" y="10"/>
                      <a:pt x="59" y="10"/>
                    </a:cubicBezTo>
                    <a:cubicBezTo>
                      <a:pt x="58" y="9"/>
                      <a:pt x="58" y="9"/>
                      <a:pt x="58" y="9"/>
                    </a:cubicBezTo>
                    <a:cubicBezTo>
                      <a:pt x="56" y="8"/>
                      <a:pt x="56" y="8"/>
                      <a:pt x="56" y="8"/>
                    </a:cubicBezTo>
                    <a:cubicBezTo>
                      <a:pt x="52" y="11"/>
                      <a:pt x="52" y="11"/>
                      <a:pt x="52" y="11"/>
                    </a:cubicBezTo>
                    <a:cubicBezTo>
                      <a:pt x="51" y="12"/>
                      <a:pt x="51" y="12"/>
                      <a:pt x="51" y="12"/>
                    </a:cubicBezTo>
                    <a:cubicBezTo>
                      <a:pt x="52" y="13"/>
                      <a:pt x="52" y="13"/>
                      <a:pt x="52" y="13"/>
                    </a:cubicBezTo>
                    <a:cubicBezTo>
                      <a:pt x="52" y="14"/>
                      <a:pt x="52" y="14"/>
                      <a:pt x="52" y="14"/>
                    </a:cubicBezTo>
                    <a:cubicBezTo>
                      <a:pt x="50" y="14"/>
                      <a:pt x="50" y="14"/>
                      <a:pt x="50" y="14"/>
                    </a:cubicBezTo>
                    <a:cubicBezTo>
                      <a:pt x="49" y="14"/>
                      <a:pt x="49" y="14"/>
                      <a:pt x="49" y="14"/>
                    </a:cubicBezTo>
                    <a:cubicBezTo>
                      <a:pt x="48" y="14"/>
                      <a:pt x="48" y="14"/>
                      <a:pt x="48" y="14"/>
                    </a:cubicBezTo>
                    <a:cubicBezTo>
                      <a:pt x="47" y="14"/>
                      <a:pt x="47" y="14"/>
                      <a:pt x="47" y="14"/>
                    </a:cubicBezTo>
                    <a:cubicBezTo>
                      <a:pt x="46" y="15"/>
                      <a:pt x="46" y="15"/>
                      <a:pt x="46" y="15"/>
                    </a:cubicBezTo>
                    <a:cubicBezTo>
                      <a:pt x="46" y="17"/>
                      <a:pt x="46" y="17"/>
                      <a:pt x="46" y="17"/>
                    </a:cubicBezTo>
                    <a:cubicBezTo>
                      <a:pt x="45" y="17"/>
                      <a:pt x="45" y="17"/>
                      <a:pt x="45" y="17"/>
                    </a:cubicBezTo>
                    <a:cubicBezTo>
                      <a:pt x="43" y="17"/>
                      <a:pt x="43" y="17"/>
                      <a:pt x="43" y="17"/>
                    </a:cubicBezTo>
                    <a:cubicBezTo>
                      <a:pt x="42" y="19"/>
                      <a:pt x="42" y="19"/>
                      <a:pt x="42" y="19"/>
                    </a:cubicBezTo>
                    <a:cubicBezTo>
                      <a:pt x="42" y="21"/>
                      <a:pt x="42" y="21"/>
                      <a:pt x="42" y="21"/>
                    </a:cubicBezTo>
                    <a:cubicBezTo>
                      <a:pt x="42" y="21"/>
                      <a:pt x="42" y="21"/>
                      <a:pt x="42" y="21"/>
                    </a:cubicBezTo>
                    <a:cubicBezTo>
                      <a:pt x="40" y="22"/>
                      <a:pt x="40" y="22"/>
                      <a:pt x="40" y="22"/>
                    </a:cubicBezTo>
                    <a:cubicBezTo>
                      <a:pt x="40" y="23"/>
                      <a:pt x="40" y="23"/>
                      <a:pt x="40" y="23"/>
                    </a:cubicBezTo>
                    <a:cubicBezTo>
                      <a:pt x="39" y="23"/>
                      <a:pt x="39" y="23"/>
                      <a:pt x="39" y="23"/>
                    </a:cubicBezTo>
                    <a:cubicBezTo>
                      <a:pt x="38" y="23"/>
                      <a:pt x="38" y="23"/>
                      <a:pt x="38" y="23"/>
                    </a:cubicBezTo>
                    <a:cubicBezTo>
                      <a:pt x="37" y="23"/>
                      <a:pt x="37" y="23"/>
                      <a:pt x="37" y="23"/>
                    </a:cubicBezTo>
                    <a:cubicBezTo>
                      <a:pt x="36" y="21"/>
                      <a:pt x="36" y="21"/>
                      <a:pt x="36" y="21"/>
                    </a:cubicBezTo>
                    <a:cubicBezTo>
                      <a:pt x="35" y="20"/>
                      <a:pt x="35" y="20"/>
                      <a:pt x="35" y="20"/>
                    </a:cubicBezTo>
                    <a:cubicBezTo>
                      <a:pt x="35" y="20"/>
                      <a:pt x="35" y="20"/>
                      <a:pt x="35" y="20"/>
                    </a:cubicBezTo>
                    <a:cubicBezTo>
                      <a:pt x="35" y="19"/>
                      <a:pt x="35" y="19"/>
                      <a:pt x="35" y="19"/>
                    </a:cubicBezTo>
                    <a:cubicBezTo>
                      <a:pt x="35" y="18"/>
                      <a:pt x="35" y="18"/>
                      <a:pt x="35" y="18"/>
                    </a:cubicBezTo>
                    <a:cubicBezTo>
                      <a:pt x="33" y="17"/>
                      <a:pt x="33" y="17"/>
                      <a:pt x="33" y="17"/>
                    </a:cubicBezTo>
                    <a:cubicBezTo>
                      <a:pt x="32" y="18"/>
                      <a:pt x="32" y="18"/>
                      <a:pt x="32" y="18"/>
                    </a:cubicBezTo>
                    <a:cubicBezTo>
                      <a:pt x="32" y="19"/>
                      <a:pt x="32" y="19"/>
                      <a:pt x="32" y="19"/>
                    </a:cubicBezTo>
                    <a:cubicBezTo>
                      <a:pt x="31" y="17"/>
                      <a:pt x="31" y="17"/>
                      <a:pt x="31" y="17"/>
                    </a:cubicBezTo>
                    <a:cubicBezTo>
                      <a:pt x="31" y="14"/>
                      <a:pt x="31" y="14"/>
                      <a:pt x="31" y="14"/>
                    </a:cubicBezTo>
                    <a:cubicBezTo>
                      <a:pt x="30" y="12"/>
                      <a:pt x="30" y="12"/>
                      <a:pt x="30" y="12"/>
                    </a:cubicBezTo>
                    <a:cubicBezTo>
                      <a:pt x="31" y="11"/>
                      <a:pt x="31" y="11"/>
                      <a:pt x="31" y="11"/>
                    </a:cubicBezTo>
                    <a:cubicBezTo>
                      <a:pt x="32" y="9"/>
                      <a:pt x="32" y="9"/>
                      <a:pt x="32" y="9"/>
                    </a:cubicBezTo>
                    <a:cubicBezTo>
                      <a:pt x="31" y="8"/>
                      <a:pt x="31" y="8"/>
                      <a:pt x="31" y="8"/>
                    </a:cubicBezTo>
                    <a:cubicBezTo>
                      <a:pt x="30" y="7"/>
                      <a:pt x="30" y="7"/>
                      <a:pt x="30" y="7"/>
                    </a:cubicBezTo>
                    <a:cubicBezTo>
                      <a:pt x="30" y="5"/>
                      <a:pt x="30" y="5"/>
                      <a:pt x="30" y="5"/>
                    </a:cubicBezTo>
                    <a:cubicBezTo>
                      <a:pt x="31" y="4"/>
                      <a:pt x="31" y="4"/>
                      <a:pt x="31" y="4"/>
                    </a:cubicBezTo>
                    <a:cubicBezTo>
                      <a:pt x="30" y="3"/>
                      <a:pt x="30" y="3"/>
                      <a:pt x="30" y="3"/>
                    </a:cubicBezTo>
                    <a:cubicBezTo>
                      <a:pt x="27" y="3"/>
                      <a:pt x="27" y="3"/>
                      <a:pt x="27" y="3"/>
                    </a:cubicBezTo>
                    <a:cubicBezTo>
                      <a:pt x="25" y="3"/>
                      <a:pt x="25" y="3"/>
                      <a:pt x="25" y="3"/>
                    </a:cubicBezTo>
                    <a:cubicBezTo>
                      <a:pt x="22" y="2"/>
                      <a:pt x="22" y="2"/>
                      <a:pt x="22" y="2"/>
                    </a:cubicBezTo>
                    <a:cubicBezTo>
                      <a:pt x="18" y="0"/>
                      <a:pt x="18" y="0"/>
                      <a:pt x="18" y="0"/>
                    </a:cubicBezTo>
                    <a:cubicBezTo>
                      <a:pt x="16" y="1"/>
                      <a:pt x="16" y="1"/>
                      <a:pt x="16" y="1"/>
                    </a:cubicBezTo>
                    <a:cubicBezTo>
                      <a:pt x="13" y="3"/>
                      <a:pt x="13" y="3"/>
                      <a:pt x="13" y="3"/>
                    </a:cubicBezTo>
                    <a:cubicBezTo>
                      <a:pt x="12" y="3"/>
                      <a:pt x="12" y="3"/>
                      <a:pt x="12" y="3"/>
                    </a:cubicBezTo>
                    <a:cubicBezTo>
                      <a:pt x="11" y="4"/>
                      <a:pt x="11" y="4"/>
                      <a:pt x="11" y="4"/>
                    </a:cubicBezTo>
                    <a:cubicBezTo>
                      <a:pt x="9" y="4"/>
                      <a:pt x="9" y="4"/>
                      <a:pt x="9" y="4"/>
                    </a:cubicBezTo>
                    <a:cubicBezTo>
                      <a:pt x="7" y="5"/>
                      <a:pt x="7" y="5"/>
                      <a:pt x="7" y="5"/>
                    </a:cubicBezTo>
                    <a:cubicBezTo>
                      <a:pt x="6" y="5"/>
                      <a:pt x="6" y="5"/>
                      <a:pt x="6" y="5"/>
                    </a:cubicBezTo>
                    <a:cubicBezTo>
                      <a:pt x="7" y="3"/>
                      <a:pt x="7" y="3"/>
                      <a:pt x="7" y="3"/>
                    </a:cubicBezTo>
                    <a:cubicBezTo>
                      <a:pt x="4" y="4"/>
                      <a:pt x="4" y="4"/>
                      <a:pt x="4" y="4"/>
                    </a:cubicBezTo>
                    <a:cubicBezTo>
                      <a:pt x="4" y="4"/>
                      <a:pt x="4" y="4"/>
                      <a:pt x="4" y="4"/>
                    </a:cubicBezTo>
                    <a:cubicBezTo>
                      <a:pt x="4" y="4"/>
                      <a:pt x="4" y="4"/>
                      <a:pt x="4" y="4"/>
                    </a:cubicBezTo>
                    <a:cubicBezTo>
                      <a:pt x="0" y="5"/>
                      <a:pt x="0" y="5"/>
                      <a:pt x="0" y="5"/>
                    </a:cubicBezTo>
                    <a:cubicBezTo>
                      <a:pt x="3" y="6"/>
                      <a:pt x="3" y="6"/>
                      <a:pt x="3" y="6"/>
                    </a:cubicBezTo>
                    <a:cubicBezTo>
                      <a:pt x="4" y="6"/>
                      <a:pt x="4" y="6"/>
                      <a:pt x="4" y="6"/>
                    </a:cubicBezTo>
                    <a:cubicBezTo>
                      <a:pt x="4" y="9"/>
                      <a:pt x="4" y="9"/>
                      <a:pt x="4" y="9"/>
                    </a:cubicBezTo>
                    <a:cubicBezTo>
                      <a:pt x="6" y="9"/>
                      <a:pt x="6" y="9"/>
                      <a:pt x="6" y="9"/>
                    </a:cubicBezTo>
                    <a:cubicBezTo>
                      <a:pt x="6" y="10"/>
                      <a:pt x="6" y="10"/>
                      <a:pt x="6" y="10"/>
                    </a:cubicBezTo>
                    <a:cubicBezTo>
                      <a:pt x="8" y="10"/>
                      <a:pt x="8" y="10"/>
                      <a:pt x="8" y="10"/>
                    </a:cubicBezTo>
                    <a:cubicBezTo>
                      <a:pt x="10" y="10"/>
                      <a:pt x="10" y="10"/>
                      <a:pt x="10" y="10"/>
                    </a:cubicBezTo>
                    <a:cubicBezTo>
                      <a:pt x="10" y="9"/>
                      <a:pt x="10" y="9"/>
                      <a:pt x="10" y="9"/>
                    </a:cubicBezTo>
                    <a:cubicBezTo>
                      <a:pt x="10" y="10"/>
                      <a:pt x="10" y="10"/>
                      <a:pt x="10" y="10"/>
                    </a:cubicBezTo>
                    <a:cubicBezTo>
                      <a:pt x="12" y="11"/>
                      <a:pt x="12" y="11"/>
                      <a:pt x="12" y="11"/>
                    </a:cubicBezTo>
                    <a:cubicBezTo>
                      <a:pt x="13" y="12"/>
                      <a:pt x="13" y="12"/>
                      <a:pt x="13" y="12"/>
                    </a:cubicBezTo>
                    <a:cubicBezTo>
                      <a:pt x="12" y="12"/>
                      <a:pt x="12" y="12"/>
                      <a:pt x="12" y="12"/>
                    </a:cubicBezTo>
                    <a:cubicBezTo>
                      <a:pt x="13" y="14"/>
                      <a:pt x="13" y="14"/>
                      <a:pt x="13" y="14"/>
                    </a:cubicBezTo>
                    <a:cubicBezTo>
                      <a:pt x="15" y="16"/>
                      <a:pt x="15" y="16"/>
                      <a:pt x="15" y="16"/>
                    </a:cubicBezTo>
                    <a:cubicBezTo>
                      <a:pt x="17" y="16"/>
                      <a:pt x="17" y="16"/>
                      <a:pt x="17" y="16"/>
                    </a:cubicBezTo>
                    <a:cubicBezTo>
                      <a:pt x="18" y="16"/>
                      <a:pt x="18" y="16"/>
                      <a:pt x="18" y="16"/>
                    </a:cubicBezTo>
                    <a:cubicBezTo>
                      <a:pt x="19" y="16"/>
                      <a:pt x="19" y="16"/>
                      <a:pt x="19" y="16"/>
                    </a:cubicBezTo>
                    <a:cubicBezTo>
                      <a:pt x="20" y="16"/>
                      <a:pt x="20" y="16"/>
                      <a:pt x="20" y="16"/>
                    </a:cubicBezTo>
                    <a:cubicBezTo>
                      <a:pt x="21" y="16"/>
                      <a:pt x="21" y="16"/>
                      <a:pt x="21" y="16"/>
                    </a:cubicBezTo>
                    <a:cubicBezTo>
                      <a:pt x="23" y="16"/>
                      <a:pt x="23" y="16"/>
                      <a:pt x="23" y="16"/>
                    </a:cubicBezTo>
                    <a:cubicBezTo>
                      <a:pt x="24" y="16"/>
                      <a:pt x="24" y="16"/>
                      <a:pt x="24" y="16"/>
                    </a:cubicBezTo>
                    <a:cubicBezTo>
                      <a:pt x="26" y="15"/>
                      <a:pt x="26" y="15"/>
                      <a:pt x="26" y="15"/>
                    </a:cubicBezTo>
                    <a:cubicBezTo>
                      <a:pt x="25" y="15"/>
                      <a:pt x="25" y="15"/>
                      <a:pt x="25" y="15"/>
                    </a:cubicBezTo>
                    <a:cubicBezTo>
                      <a:pt x="27" y="15"/>
                      <a:pt x="27" y="15"/>
                      <a:pt x="27" y="15"/>
                    </a:cubicBezTo>
                    <a:cubicBezTo>
                      <a:pt x="28" y="16"/>
                      <a:pt x="28" y="16"/>
                      <a:pt x="28" y="16"/>
                    </a:cubicBezTo>
                    <a:cubicBezTo>
                      <a:pt x="27" y="16"/>
                      <a:pt x="27" y="16"/>
                      <a:pt x="27" y="16"/>
                    </a:cubicBezTo>
                    <a:cubicBezTo>
                      <a:pt x="27" y="16"/>
                      <a:pt x="27" y="16"/>
                      <a:pt x="27" y="16"/>
                    </a:cubicBezTo>
                    <a:cubicBezTo>
                      <a:pt x="26" y="18"/>
                      <a:pt x="26" y="18"/>
                      <a:pt x="26" y="18"/>
                    </a:cubicBezTo>
                    <a:cubicBezTo>
                      <a:pt x="26" y="18"/>
                      <a:pt x="26" y="18"/>
                      <a:pt x="26" y="18"/>
                    </a:cubicBezTo>
                    <a:cubicBezTo>
                      <a:pt x="25" y="18"/>
                      <a:pt x="25" y="18"/>
                      <a:pt x="25" y="18"/>
                    </a:cubicBezTo>
                    <a:cubicBezTo>
                      <a:pt x="23" y="16"/>
                      <a:pt x="23" y="16"/>
                      <a:pt x="23" y="16"/>
                    </a:cubicBezTo>
                    <a:cubicBezTo>
                      <a:pt x="21" y="17"/>
                      <a:pt x="21" y="17"/>
                      <a:pt x="21" y="17"/>
                    </a:cubicBezTo>
                    <a:cubicBezTo>
                      <a:pt x="20" y="19"/>
                      <a:pt x="20" y="19"/>
                      <a:pt x="20" y="19"/>
                    </a:cubicBezTo>
                    <a:cubicBezTo>
                      <a:pt x="19" y="19"/>
                      <a:pt x="19" y="19"/>
                      <a:pt x="19" y="19"/>
                    </a:cubicBezTo>
                    <a:cubicBezTo>
                      <a:pt x="19" y="19"/>
                      <a:pt x="19" y="19"/>
                      <a:pt x="19" y="19"/>
                    </a:cubicBezTo>
                    <a:cubicBezTo>
                      <a:pt x="17" y="19"/>
                      <a:pt x="17" y="19"/>
                      <a:pt x="17" y="19"/>
                    </a:cubicBezTo>
                    <a:cubicBezTo>
                      <a:pt x="16" y="18"/>
                      <a:pt x="16" y="18"/>
                      <a:pt x="16" y="18"/>
                    </a:cubicBezTo>
                    <a:cubicBezTo>
                      <a:pt x="14" y="18"/>
                      <a:pt x="14" y="18"/>
                      <a:pt x="14" y="18"/>
                    </a:cubicBezTo>
                    <a:cubicBezTo>
                      <a:pt x="13" y="20"/>
                      <a:pt x="13" y="20"/>
                      <a:pt x="13" y="20"/>
                    </a:cubicBezTo>
                    <a:cubicBezTo>
                      <a:pt x="14" y="21"/>
                      <a:pt x="14" y="21"/>
                      <a:pt x="14" y="21"/>
                    </a:cubicBezTo>
                    <a:cubicBezTo>
                      <a:pt x="16" y="21"/>
                      <a:pt x="16" y="21"/>
                      <a:pt x="16" y="21"/>
                    </a:cubicBezTo>
                    <a:cubicBezTo>
                      <a:pt x="17" y="22"/>
                      <a:pt x="17" y="22"/>
                      <a:pt x="17" y="22"/>
                    </a:cubicBezTo>
                    <a:cubicBezTo>
                      <a:pt x="17" y="24"/>
                      <a:pt x="17" y="24"/>
                      <a:pt x="17" y="24"/>
                    </a:cubicBezTo>
                    <a:cubicBezTo>
                      <a:pt x="18" y="25"/>
                      <a:pt x="18" y="25"/>
                      <a:pt x="18" y="25"/>
                    </a:cubicBezTo>
                    <a:cubicBezTo>
                      <a:pt x="19" y="24"/>
                      <a:pt x="19" y="24"/>
                      <a:pt x="19" y="24"/>
                    </a:cubicBezTo>
                    <a:cubicBezTo>
                      <a:pt x="19" y="25"/>
                      <a:pt x="19" y="25"/>
                      <a:pt x="19" y="25"/>
                    </a:cubicBezTo>
                    <a:cubicBezTo>
                      <a:pt x="19" y="25"/>
                      <a:pt x="19" y="25"/>
                      <a:pt x="19" y="25"/>
                    </a:cubicBezTo>
                    <a:cubicBezTo>
                      <a:pt x="18" y="25"/>
                      <a:pt x="18" y="25"/>
                      <a:pt x="18" y="25"/>
                    </a:cubicBezTo>
                    <a:cubicBezTo>
                      <a:pt x="18" y="27"/>
                      <a:pt x="18" y="27"/>
                      <a:pt x="18" y="27"/>
                    </a:cubicBezTo>
                    <a:cubicBezTo>
                      <a:pt x="19" y="30"/>
                      <a:pt x="19" y="30"/>
                      <a:pt x="19" y="30"/>
                    </a:cubicBezTo>
                    <a:cubicBezTo>
                      <a:pt x="21" y="30"/>
                      <a:pt x="21" y="30"/>
                      <a:pt x="21" y="30"/>
                    </a:cubicBezTo>
                    <a:cubicBezTo>
                      <a:pt x="23" y="30"/>
                      <a:pt x="23" y="30"/>
                      <a:pt x="23" y="30"/>
                    </a:cubicBezTo>
                    <a:cubicBezTo>
                      <a:pt x="25" y="28"/>
                      <a:pt x="25" y="28"/>
                      <a:pt x="25" y="28"/>
                    </a:cubicBezTo>
                    <a:cubicBezTo>
                      <a:pt x="25" y="26"/>
                      <a:pt x="25" y="26"/>
                      <a:pt x="25" y="26"/>
                    </a:cubicBezTo>
                    <a:cubicBezTo>
                      <a:pt x="26" y="25"/>
                      <a:pt x="26" y="25"/>
                      <a:pt x="26" y="25"/>
                    </a:cubicBezTo>
                    <a:cubicBezTo>
                      <a:pt x="26" y="24"/>
                      <a:pt x="26" y="24"/>
                      <a:pt x="26" y="24"/>
                    </a:cubicBezTo>
                    <a:cubicBezTo>
                      <a:pt x="26" y="24"/>
                      <a:pt x="26" y="24"/>
                      <a:pt x="26" y="24"/>
                    </a:cubicBezTo>
                    <a:cubicBezTo>
                      <a:pt x="27" y="26"/>
                      <a:pt x="27" y="26"/>
                      <a:pt x="27" y="26"/>
                    </a:cubicBezTo>
                    <a:cubicBezTo>
                      <a:pt x="28" y="28"/>
                      <a:pt x="28" y="28"/>
                      <a:pt x="28" y="28"/>
                    </a:cubicBezTo>
                    <a:cubicBezTo>
                      <a:pt x="29" y="27"/>
                      <a:pt x="29" y="27"/>
                      <a:pt x="29" y="27"/>
                    </a:cubicBezTo>
                    <a:cubicBezTo>
                      <a:pt x="29" y="27"/>
                      <a:pt x="29" y="27"/>
                      <a:pt x="29" y="27"/>
                    </a:cubicBezTo>
                    <a:cubicBezTo>
                      <a:pt x="29" y="27"/>
                      <a:pt x="29" y="27"/>
                      <a:pt x="29" y="27"/>
                    </a:cubicBezTo>
                    <a:cubicBezTo>
                      <a:pt x="30" y="29"/>
                      <a:pt x="30" y="29"/>
                      <a:pt x="30" y="29"/>
                    </a:cubicBezTo>
                    <a:cubicBezTo>
                      <a:pt x="31" y="28"/>
                      <a:pt x="31" y="28"/>
                      <a:pt x="31" y="28"/>
                    </a:cubicBezTo>
                    <a:cubicBezTo>
                      <a:pt x="31" y="28"/>
                      <a:pt x="31" y="28"/>
                      <a:pt x="31" y="28"/>
                    </a:cubicBezTo>
                    <a:cubicBezTo>
                      <a:pt x="33" y="29"/>
                      <a:pt x="33" y="29"/>
                      <a:pt x="33" y="29"/>
                    </a:cubicBezTo>
                    <a:cubicBezTo>
                      <a:pt x="33" y="29"/>
                      <a:pt x="33" y="29"/>
                      <a:pt x="33" y="29"/>
                    </a:cubicBezTo>
                    <a:cubicBezTo>
                      <a:pt x="33" y="30"/>
                      <a:pt x="33" y="30"/>
                      <a:pt x="33" y="30"/>
                    </a:cubicBezTo>
                    <a:cubicBezTo>
                      <a:pt x="35" y="30"/>
                      <a:pt x="35" y="30"/>
                      <a:pt x="35" y="30"/>
                    </a:cubicBezTo>
                    <a:cubicBezTo>
                      <a:pt x="35" y="31"/>
                      <a:pt x="35" y="31"/>
                      <a:pt x="35" y="31"/>
                    </a:cubicBezTo>
                    <a:cubicBezTo>
                      <a:pt x="37" y="32"/>
                      <a:pt x="37" y="32"/>
                      <a:pt x="37" y="32"/>
                    </a:cubicBezTo>
                    <a:cubicBezTo>
                      <a:pt x="39" y="32"/>
                      <a:pt x="39" y="32"/>
                      <a:pt x="39" y="32"/>
                    </a:cubicBezTo>
                    <a:cubicBezTo>
                      <a:pt x="48" y="35"/>
                      <a:pt x="48" y="35"/>
                      <a:pt x="48" y="35"/>
                    </a:cubicBezTo>
                    <a:cubicBezTo>
                      <a:pt x="48" y="35"/>
                      <a:pt x="48" y="35"/>
                      <a:pt x="48" y="35"/>
                    </a:cubicBezTo>
                    <a:cubicBezTo>
                      <a:pt x="50" y="35"/>
                      <a:pt x="50" y="35"/>
                      <a:pt x="50" y="35"/>
                    </a:cubicBezTo>
                    <a:cubicBezTo>
                      <a:pt x="51" y="35"/>
                      <a:pt x="51" y="35"/>
                      <a:pt x="51" y="35"/>
                    </a:cubicBezTo>
                    <a:cubicBezTo>
                      <a:pt x="52" y="37"/>
                      <a:pt x="52" y="37"/>
                      <a:pt x="52" y="37"/>
                    </a:cubicBezTo>
                    <a:cubicBezTo>
                      <a:pt x="54" y="38"/>
                      <a:pt x="54" y="38"/>
                      <a:pt x="54" y="38"/>
                    </a:cubicBezTo>
                    <a:cubicBezTo>
                      <a:pt x="55" y="38"/>
                      <a:pt x="55" y="38"/>
                      <a:pt x="55" y="38"/>
                    </a:cubicBezTo>
                    <a:cubicBezTo>
                      <a:pt x="55" y="38"/>
                      <a:pt x="55" y="38"/>
                      <a:pt x="55" y="38"/>
                    </a:cubicBezTo>
                    <a:cubicBezTo>
                      <a:pt x="56" y="39"/>
                      <a:pt x="56" y="39"/>
                      <a:pt x="56" y="39"/>
                    </a:cubicBezTo>
                    <a:cubicBezTo>
                      <a:pt x="57" y="39"/>
                      <a:pt x="57" y="39"/>
                      <a:pt x="57" y="39"/>
                    </a:cubicBezTo>
                    <a:cubicBezTo>
                      <a:pt x="57" y="39"/>
                      <a:pt x="57" y="39"/>
                      <a:pt x="57" y="39"/>
                    </a:cubicBezTo>
                    <a:cubicBezTo>
                      <a:pt x="57" y="39"/>
                      <a:pt x="57" y="39"/>
                      <a:pt x="57" y="39"/>
                    </a:cubicBezTo>
                    <a:cubicBezTo>
                      <a:pt x="58" y="40"/>
                      <a:pt x="58" y="40"/>
                      <a:pt x="58" y="40"/>
                    </a:cubicBezTo>
                    <a:cubicBezTo>
                      <a:pt x="57" y="40"/>
                      <a:pt x="57" y="40"/>
                      <a:pt x="57" y="40"/>
                    </a:cubicBezTo>
                    <a:cubicBezTo>
                      <a:pt x="59" y="41"/>
                      <a:pt x="59" y="41"/>
                      <a:pt x="59" y="41"/>
                    </a:cubicBezTo>
                    <a:cubicBezTo>
                      <a:pt x="58" y="42"/>
                      <a:pt x="58" y="42"/>
                      <a:pt x="58" y="42"/>
                    </a:cubicBezTo>
                    <a:cubicBezTo>
                      <a:pt x="58" y="43"/>
                      <a:pt x="58" y="43"/>
                      <a:pt x="58" y="43"/>
                    </a:cubicBezTo>
                    <a:cubicBezTo>
                      <a:pt x="60" y="44"/>
                      <a:pt x="60" y="44"/>
                      <a:pt x="60" y="44"/>
                    </a:cubicBezTo>
                    <a:cubicBezTo>
                      <a:pt x="60" y="46"/>
                      <a:pt x="60" y="46"/>
                      <a:pt x="60" y="46"/>
                    </a:cubicBezTo>
                    <a:cubicBezTo>
                      <a:pt x="60" y="47"/>
                      <a:pt x="60" y="47"/>
                      <a:pt x="60" y="47"/>
                    </a:cubicBezTo>
                    <a:cubicBezTo>
                      <a:pt x="63" y="49"/>
                      <a:pt x="63" y="49"/>
                      <a:pt x="63" y="49"/>
                    </a:cubicBezTo>
                    <a:cubicBezTo>
                      <a:pt x="62" y="49"/>
                      <a:pt x="62" y="49"/>
                      <a:pt x="62" y="49"/>
                    </a:cubicBezTo>
                    <a:cubicBezTo>
                      <a:pt x="62" y="51"/>
                      <a:pt x="62" y="51"/>
                      <a:pt x="62" y="51"/>
                    </a:cubicBezTo>
                    <a:cubicBezTo>
                      <a:pt x="63" y="52"/>
                      <a:pt x="63" y="52"/>
                      <a:pt x="63" y="52"/>
                    </a:cubicBezTo>
                    <a:cubicBezTo>
                      <a:pt x="64" y="52"/>
                      <a:pt x="64" y="52"/>
                      <a:pt x="64" y="52"/>
                    </a:cubicBezTo>
                    <a:cubicBezTo>
                      <a:pt x="63" y="52"/>
                      <a:pt x="63" y="52"/>
                      <a:pt x="63" y="52"/>
                    </a:cubicBezTo>
                    <a:cubicBezTo>
                      <a:pt x="63" y="53"/>
                      <a:pt x="63" y="53"/>
                      <a:pt x="63" y="53"/>
                    </a:cubicBezTo>
                    <a:cubicBezTo>
                      <a:pt x="60" y="53"/>
                      <a:pt x="60" y="53"/>
                      <a:pt x="60" y="53"/>
                    </a:cubicBezTo>
                    <a:cubicBezTo>
                      <a:pt x="58" y="54"/>
                      <a:pt x="58" y="54"/>
                      <a:pt x="58" y="54"/>
                    </a:cubicBezTo>
                    <a:cubicBezTo>
                      <a:pt x="57" y="56"/>
                      <a:pt x="57" y="56"/>
                      <a:pt x="57" y="56"/>
                    </a:cubicBezTo>
                    <a:cubicBezTo>
                      <a:pt x="57" y="58"/>
                      <a:pt x="57" y="58"/>
                      <a:pt x="57" y="58"/>
                    </a:cubicBezTo>
                    <a:cubicBezTo>
                      <a:pt x="53" y="61"/>
                      <a:pt x="53" y="61"/>
                      <a:pt x="53" y="61"/>
                    </a:cubicBezTo>
                    <a:cubicBezTo>
                      <a:pt x="54" y="61"/>
                      <a:pt x="54" y="61"/>
                      <a:pt x="54" y="61"/>
                    </a:cubicBezTo>
                    <a:cubicBezTo>
                      <a:pt x="54" y="61"/>
                      <a:pt x="54" y="62"/>
                      <a:pt x="54" y="62"/>
                    </a:cubicBezTo>
                    <a:cubicBezTo>
                      <a:pt x="55" y="62"/>
                      <a:pt x="56" y="61"/>
                      <a:pt x="57" y="61"/>
                    </a:cubicBezTo>
                    <a:cubicBezTo>
                      <a:pt x="58" y="61"/>
                      <a:pt x="58" y="61"/>
                      <a:pt x="58" y="61"/>
                    </a:cubicBezTo>
                    <a:cubicBezTo>
                      <a:pt x="60" y="61"/>
                      <a:pt x="60" y="61"/>
                      <a:pt x="60" y="61"/>
                    </a:cubicBezTo>
                    <a:cubicBezTo>
                      <a:pt x="61" y="61"/>
                      <a:pt x="61" y="61"/>
                      <a:pt x="61" y="61"/>
                    </a:cubicBezTo>
                    <a:cubicBezTo>
                      <a:pt x="61" y="61"/>
                      <a:pt x="61" y="61"/>
                      <a:pt x="61" y="61"/>
                    </a:cubicBezTo>
                    <a:cubicBezTo>
                      <a:pt x="61" y="61"/>
                      <a:pt x="61" y="61"/>
                      <a:pt x="61" y="61"/>
                    </a:cubicBezTo>
                    <a:cubicBezTo>
                      <a:pt x="64" y="62"/>
                      <a:pt x="64" y="62"/>
                      <a:pt x="64" y="62"/>
                    </a:cubicBezTo>
                    <a:cubicBezTo>
                      <a:pt x="65" y="61"/>
                      <a:pt x="65" y="61"/>
                      <a:pt x="65" y="61"/>
                    </a:cubicBezTo>
                    <a:cubicBezTo>
                      <a:pt x="65" y="61"/>
                      <a:pt x="65" y="61"/>
                      <a:pt x="65" y="61"/>
                    </a:cubicBezTo>
                    <a:cubicBezTo>
                      <a:pt x="66" y="60"/>
                      <a:pt x="66" y="60"/>
                      <a:pt x="66" y="60"/>
                    </a:cubicBezTo>
                    <a:cubicBezTo>
                      <a:pt x="67" y="60"/>
                      <a:pt x="67" y="60"/>
                      <a:pt x="67" y="60"/>
                    </a:cubicBezTo>
                    <a:cubicBezTo>
                      <a:pt x="68" y="60"/>
                      <a:pt x="68" y="60"/>
                      <a:pt x="68" y="60"/>
                    </a:cubicBezTo>
                    <a:cubicBezTo>
                      <a:pt x="69" y="60"/>
                      <a:pt x="69" y="60"/>
                      <a:pt x="69" y="60"/>
                    </a:cubicBezTo>
                    <a:cubicBezTo>
                      <a:pt x="72" y="60"/>
                      <a:pt x="72" y="60"/>
                      <a:pt x="72" y="60"/>
                    </a:cubicBezTo>
                    <a:cubicBezTo>
                      <a:pt x="72" y="61"/>
                      <a:pt x="72" y="61"/>
                      <a:pt x="72" y="61"/>
                    </a:cubicBezTo>
                    <a:cubicBezTo>
                      <a:pt x="73" y="62"/>
                      <a:pt x="73" y="62"/>
                      <a:pt x="73" y="62"/>
                    </a:cubicBezTo>
                    <a:cubicBezTo>
                      <a:pt x="74" y="63"/>
                      <a:pt x="74" y="63"/>
                      <a:pt x="74" y="63"/>
                    </a:cubicBezTo>
                    <a:cubicBezTo>
                      <a:pt x="74" y="63"/>
                      <a:pt x="74" y="63"/>
                      <a:pt x="74" y="63"/>
                    </a:cubicBezTo>
                    <a:cubicBezTo>
                      <a:pt x="75" y="64"/>
                      <a:pt x="75" y="64"/>
                      <a:pt x="75" y="64"/>
                    </a:cubicBezTo>
                    <a:cubicBezTo>
                      <a:pt x="77" y="67"/>
                      <a:pt x="77" y="67"/>
                      <a:pt x="77" y="67"/>
                    </a:cubicBezTo>
                    <a:cubicBezTo>
                      <a:pt x="79" y="67"/>
                      <a:pt x="79" y="67"/>
                      <a:pt x="79" y="67"/>
                    </a:cubicBezTo>
                    <a:cubicBezTo>
                      <a:pt x="79" y="67"/>
                      <a:pt x="79" y="67"/>
                      <a:pt x="79" y="67"/>
                    </a:cubicBezTo>
                    <a:cubicBezTo>
                      <a:pt x="79" y="67"/>
                      <a:pt x="79" y="67"/>
                      <a:pt x="79" y="67"/>
                    </a:cubicBezTo>
                    <a:cubicBezTo>
                      <a:pt x="82" y="67"/>
                      <a:pt x="82" y="67"/>
                      <a:pt x="82" y="67"/>
                    </a:cubicBezTo>
                    <a:cubicBezTo>
                      <a:pt x="83" y="68"/>
                      <a:pt x="83" y="68"/>
                      <a:pt x="83" y="68"/>
                    </a:cubicBezTo>
                    <a:cubicBezTo>
                      <a:pt x="84" y="68"/>
                      <a:pt x="84" y="68"/>
                      <a:pt x="84" y="68"/>
                    </a:cubicBezTo>
                    <a:cubicBezTo>
                      <a:pt x="88" y="68"/>
                      <a:pt x="88" y="68"/>
                      <a:pt x="88" y="68"/>
                    </a:cubicBezTo>
                    <a:cubicBezTo>
                      <a:pt x="89" y="68"/>
                      <a:pt x="89" y="68"/>
                      <a:pt x="89" y="68"/>
                    </a:cubicBezTo>
                    <a:cubicBezTo>
                      <a:pt x="89" y="68"/>
                      <a:pt x="89" y="68"/>
                      <a:pt x="89" y="68"/>
                    </a:cubicBezTo>
                    <a:cubicBezTo>
                      <a:pt x="90" y="69"/>
                      <a:pt x="90" y="69"/>
                      <a:pt x="90" y="69"/>
                    </a:cubicBezTo>
                    <a:cubicBezTo>
                      <a:pt x="92" y="70"/>
                      <a:pt x="92" y="70"/>
                      <a:pt x="92" y="70"/>
                    </a:cubicBezTo>
                    <a:cubicBezTo>
                      <a:pt x="93" y="69"/>
                      <a:pt x="93" y="69"/>
                      <a:pt x="93" y="69"/>
                    </a:cubicBezTo>
                    <a:cubicBezTo>
                      <a:pt x="96" y="68"/>
                      <a:pt x="96" y="68"/>
                      <a:pt x="96" y="68"/>
                    </a:cubicBezTo>
                    <a:cubicBezTo>
                      <a:pt x="96" y="68"/>
                      <a:pt x="96" y="68"/>
                      <a:pt x="96" y="68"/>
                    </a:cubicBezTo>
                    <a:cubicBezTo>
                      <a:pt x="97" y="68"/>
                      <a:pt x="97" y="68"/>
                      <a:pt x="97" y="68"/>
                    </a:cubicBezTo>
                    <a:cubicBezTo>
                      <a:pt x="98" y="67"/>
                      <a:pt x="98" y="67"/>
                      <a:pt x="98" y="67"/>
                    </a:cubicBezTo>
                    <a:cubicBezTo>
                      <a:pt x="98" y="64"/>
                      <a:pt x="98" y="64"/>
                      <a:pt x="98" y="64"/>
                    </a:cubicBezTo>
                    <a:cubicBezTo>
                      <a:pt x="98" y="64"/>
                      <a:pt x="98" y="64"/>
                      <a:pt x="98" y="64"/>
                    </a:cubicBezTo>
                    <a:cubicBezTo>
                      <a:pt x="103" y="68"/>
                      <a:pt x="103" y="68"/>
                      <a:pt x="103" y="68"/>
                    </a:cubicBezTo>
                    <a:cubicBezTo>
                      <a:pt x="101" y="65"/>
                      <a:pt x="101" y="65"/>
                      <a:pt x="101" y="65"/>
                    </a:cubicBezTo>
                    <a:cubicBezTo>
                      <a:pt x="100" y="63"/>
                      <a:pt x="100" y="63"/>
                      <a:pt x="100" y="63"/>
                    </a:cubicBezTo>
                    <a:cubicBezTo>
                      <a:pt x="100" y="63"/>
                      <a:pt x="101" y="63"/>
                      <a:pt x="101" y="63"/>
                    </a:cubicBezTo>
                    <a:cubicBezTo>
                      <a:pt x="101" y="63"/>
                      <a:pt x="101" y="63"/>
                      <a:pt x="101" y="63"/>
                    </a:cubicBezTo>
                    <a:cubicBezTo>
                      <a:pt x="102" y="61"/>
                      <a:pt x="102" y="61"/>
                      <a:pt x="102" y="61"/>
                    </a:cubicBezTo>
                    <a:cubicBezTo>
                      <a:pt x="100" y="61"/>
                      <a:pt x="100" y="61"/>
                      <a:pt x="100" y="61"/>
                    </a:cubicBezTo>
                    <a:cubicBezTo>
                      <a:pt x="100" y="60"/>
                      <a:pt x="100" y="60"/>
                      <a:pt x="100" y="60"/>
                    </a:cubicBezTo>
                    <a:cubicBezTo>
                      <a:pt x="100" y="60"/>
                      <a:pt x="100" y="60"/>
                      <a:pt x="100" y="60"/>
                    </a:cubicBezTo>
                    <a:cubicBezTo>
                      <a:pt x="101" y="60"/>
                      <a:pt x="101" y="60"/>
                      <a:pt x="101" y="60"/>
                    </a:cubicBezTo>
                    <a:cubicBezTo>
                      <a:pt x="102" y="60"/>
                      <a:pt x="102" y="60"/>
                      <a:pt x="102" y="60"/>
                    </a:cubicBezTo>
                    <a:cubicBezTo>
                      <a:pt x="102" y="59"/>
                      <a:pt x="102" y="59"/>
                      <a:pt x="102" y="59"/>
                    </a:cubicBezTo>
                    <a:cubicBezTo>
                      <a:pt x="102" y="59"/>
                      <a:pt x="102" y="59"/>
                      <a:pt x="102" y="59"/>
                    </a:cubicBezTo>
                    <a:cubicBezTo>
                      <a:pt x="102" y="58"/>
                      <a:pt x="102" y="58"/>
                      <a:pt x="102" y="58"/>
                    </a:cubicBezTo>
                    <a:cubicBezTo>
                      <a:pt x="102" y="58"/>
                      <a:pt x="102" y="58"/>
                      <a:pt x="102" y="58"/>
                    </a:cubicBezTo>
                    <a:cubicBezTo>
                      <a:pt x="104" y="59"/>
                      <a:pt x="104" y="59"/>
                      <a:pt x="104" y="59"/>
                    </a:cubicBezTo>
                    <a:cubicBezTo>
                      <a:pt x="103" y="57"/>
                      <a:pt x="103" y="57"/>
                      <a:pt x="103" y="57"/>
                    </a:cubicBezTo>
                    <a:cubicBezTo>
                      <a:pt x="104" y="57"/>
                      <a:pt x="104" y="57"/>
                      <a:pt x="104" y="57"/>
                    </a:cubicBezTo>
                    <a:cubicBezTo>
                      <a:pt x="104" y="57"/>
                      <a:pt x="104" y="57"/>
                      <a:pt x="104" y="57"/>
                    </a:cubicBezTo>
                    <a:cubicBezTo>
                      <a:pt x="105" y="57"/>
                      <a:pt x="105" y="57"/>
                      <a:pt x="105" y="57"/>
                    </a:cubicBezTo>
                    <a:cubicBezTo>
                      <a:pt x="105" y="57"/>
                      <a:pt x="105" y="57"/>
                      <a:pt x="105" y="57"/>
                    </a:cubicBezTo>
                    <a:cubicBezTo>
                      <a:pt x="107" y="58"/>
                      <a:pt x="107" y="58"/>
                      <a:pt x="107" y="58"/>
                    </a:cubicBezTo>
                    <a:cubicBezTo>
                      <a:pt x="107" y="57"/>
                      <a:pt x="107" y="57"/>
                      <a:pt x="107" y="57"/>
                    </a:cubicBezTo>
                    <a:cubicBezTo>
                      <a:pt x="107" y="58"/>
                      <a:pt x="107" y="58"/>
                      <a:pt x="107" y="58"/>
                    </a:cubicBezTo>
                    <a:cubicBezTo>
                      <a:pt x="107" y="58"/>
                      <a:pt x="107" y="58"/>
                      <a:pt x="107" y="58"/>
                    </a:cubicBezTo>
                    <a:cubicBezTo>
                      <a:pt x="107" y="58"/>
                      <a:pt x="107" y="58"/>
                      <a:pt x="107" y="58"/>
                    </a:cubicBezTo>
                    <a:cubicBezTo>
                      <a:pt x="108" y="58"/>
                      <a:pt x="108" y="58"/>
                      <a:pt x="108" y="58"/>
                    </a:cubicBezTo>
                    <a:cubicBezTo>
                      <a:pt x="108" y="57"/>
                      <a:pt x="108" y="57"/>
                      <a:pt x="108" y="57"/>
                    </a:cubicBezTo>
                    <a:cubicBezTo>
                      <a:pt x="108" y="56"/>
                      <a:pt x="108" y="56"/>
                      <a:pt x="108" y="56"/>
                    </a:cubicBezTo>
                    <a:cubicBezTo>
                      <a:pt x="109" y="56"/>
                      <a:pt x="109" y="56"/>
                      <a:pt x="109" y="56"/>
                    </a:cubicBezTo>
                    <a:cubicBezTo>
                      <a:pt x="110" y="56"/>
                      <a:pt x="110" y="56"/>
                      <a:pt x="110" y="56"/>
                    </a:cubicBezTo>
                    <a:cubicBezTo>
                      <a:pt x="109" y="56"/>
                      <a:pt x="109" y="56"/>
                      <a:pt x="109" y="56"/>
                    </a:cubicBezTo>
                    <a:cubicBezTo>
                      <a:pt x="111" y="59"/>
                      <a:pt x="111" y="59"/>
                      <a:pt x="111" y="59"/>
                    </a:cubicBezTo>
                    <a:cubicBezTo>
                      <a:pt x="111" y="58"/>
                      <a:pt x="111" y="58"/>
                      <a:pt x="111" y="58"/>
                    </a:cubicBezTo>
                    <a:cubicBezTo>
                      <a:pt x="111" y="58"/>
                      <a:pt x="111" y="58"/>
                      <a:pt x="111" y="58"/>
                    </a:cubicBezTo>
                    <a:cubicBezTo>
                      <a:pt x="112" y="59"/>
                      <a:pt x="112" y="59"/>
                      <a:pt x="112" y="59"/>
                    </a:cubicBezTo>
                    <a:cubicBezTo>
                      <a:pt x="116" y="60"/>
                      <a:pt x="116" y="60"/>
                      <a:pt x="116" y="60"/>
                    </a:cubicBezTo>
                    <a:cubicBezTo>
                      <a:pt x="118" y="60"/>
                      <a:pt x="118" y="60"/>
                      <a:pt x="118" y="60"/>
                    </a:cubicBezTo>
                    <a:cubicBezTo>
                      <a:pt x="118" y="61"/>
                      <a:pt x="118" y="61"/>
                      <a:pt x="118" y="61"/>
                    </a:cubicBezTo>
                    <a:cubicBezTo>
                      <a:pt x="119" y="63"/>
                      <a:pt x="119" y="63"/>
                      <a:pt x="119" y="63"/>
                    </a:cubicBezTo>
                    <a:cubicBezTo>
                      <a:pt x="121" y="66"/>
                      <a:pt x="121" y="66"/>
                      <a:pt x="121" y="66"/>
                    </a:cubicBezTo>
                    <a:cubicBezTo>
                      <a:pt x="121" y="67"/>
                      <a:pt x="121" y="67"/>
                      <a:pt x="121" y="67"/>
                    </a:cubicBezTo>
                    <a:cubicBezTo>
                      <a:pt x="123" y="67"/>
                      <a:pt x="123" y="67"/>
                      <a:pt x="123" y="67"/>
                    </a:cubicBezTo>
                    <a:cubicBezTo>
                      <a:pt x="124" y="68"/>
                      <a:pt x="124" y="68"/>
                      <a:pt x="124" y="68"/>
                    </a:cubicBezTo>
                    <a:cubicBezTo>
                      <a:pt x="124" y="69"/>
                      <a:pt x="124" y="69"/>
                      <a:pt x="124" y="69"/>
                    </a:cubicBezTo>
                    <a:cubicBezTo>
                      <a:pt x="127" y="73"/>
                      <a:pt x="127" y="73"/>
                      <a:pt x="127" y="73"/>
                    </a:cubicBezTo>
                    <a:cubicBezTo>
                      <a:pt x="127" y="74"/>
                      <a:pt x="127" y="74"/>
                      <a:pt x="127" y="74"/>
                    </a:cubicBezTo>
                    <a:cubicBezTo>
                      <a:pt x="129" y="75"/>
                      <a:pt x="129" y="75"/>
                      <a:pt x="129" y="75"/>
                    </a:cubicBezTo>
                    <a:cubicBezTo>
                      <a:pt x="131" y="76"/>
                      <a:pt x="131" y="76"/>
                      <a:pt x="131" y="76"/>
                    </a:cubicBezTo>
                    <a:cubicBezTo>
                      <a:pt x="132" y="75"/>
                      <a:pt x="132" y="75"/>
                      <a:pt x="132" y="75"/>
                    </a:cubicBezTo>
                    <a:cubicBezTo>
                      <a:pt x="133" y="75"/>
                      <a:pt x="133" y="75"/>
                      <a:pt x="133" y="75"/>
                    </a:cubicBezTo>
                    <a:cubicBezTo>
                      <a:pt x="134" y="76"/>
                      <a:pt x="134" y="76"/>
                      <a:pt x="134" y="76"/>
                    </a:cubicBezTo>
                    <a:cubicBezTo>
                      <a:pt x="136" y="75"/>
                      <a:pt x="136" y="75"/>
                      <a:pt x="136" y="75"/>
                    </a:cubicBezTo>
                    <a:cubicBezTo>
                      <a:pt x="138" y="76"/>
                      <a:pt x="138" y="76"/>
                      <a:pt x="138" y="76"/>
                    </a:cubicBezTo>
                    <a:cubicBezTo>
                      <a:pt x="139" y="76"/>
                      <a:pt x="139" y="76"/>
                      <a:pt x="139" y="76"/>
                    </a:cubicBezTo>
                    <a:cubicBezTo>
                      <a:pt x="141" y="76"/>
                      <a:pt x="141" y="76"/>
                      <a:pt x="141" y="76"/>
                    </a:cubicBezTo>
                    <a:cubicBezTo>
                      <a:pt x="142" y="77"/>
                      <a:pt x="142" y="77"/>
                      <a:pt x="142" y="77"/>
                    </a:cubicBezTo>
                    <a:cubicBezTo>
                      <a:pt x="144" y="77"/>
                      <a:pt x="144" y="77"/>
                      <a:pt x="144" y="77"/>
                    </a:cubicBezTo>
                    <a:cubicBezTo>
                      <a:pt x="145" y="78"/>
                      <a:pt x="145" y="78"/>
                      <a:pt x="145" y="78"/>
                    </a:cubicBezTo>
                    <a:cubicBezTo>
                      <a:pt x="146" y="77"/>
                      <a:pt x="146" y="77"/>
                      <a:pt x="146" y="77"/>
                    </a:cubicBezTo>
                    <a:cubicBezTo>
                      <a:pt x="145" y="78"/>
                      <a:pt x="145" y="78"/>
                      <a:pt x="145" y="78"/>
                    </a:cubicBezTo>
                    <a:cubicBezTo>
                      <a:pt x="147" y="79"/>
                      <a:pt x="147" y="79"/>
                      <a:pt x="147" y="79"/>
                    </a:cubicBezTo>
                    <a:cubicBezTo>
                      <a:pt x="149" y="80"/>
                      <a:pt x="149" y="80"/>
                      <a:pt x="149" y="80"/>
                    </a:cubicBezTo>
                    <a:cubicBezTo>
                      <a:pt x="151" y="79"/>
                      <a:pt x="151" y="79"/>
                      <a:pt x="151" y="79"/>
                    </a:cubicBezTo>
                    <a:cubicBezTo>
                      <a:pt x="152" y="78"/>
                      <a:pt x="152" y="78"/>
                      <a:pt x="152" y="78"/>
                    </a:cubicBezTo>
                    <a:cubicBezTo>
                      <a:pt x="150" y="76"/>
                      <a:pt x="150" y="76"/>
                      <a:pt x="150" y="76"/>
                    </a:cubicBezTo>
                    <a:cubicBezTo>
                      <a:pt x="150" y="76"/>
                      <a:pt x="150" y="76"/>
                      <a:pt x="150" y="76"/>
                    </a:cubicBezTo>
                    <a:cubicBezTo>
                      <a:pt x="151" y="77"/>
                      <a:pt x="151" y="77"/>
                      <a:pt x="151" y="77"/>
                    </a:cubicBezTo>
                    <a:cubicBezTo>
                      <a:pt x="154" y="75"/>
                      <a:pt x="154" y="75"/>
                      <a:pt x="154" y="75"/>
                    </a:cubicBezTo>
                    <a:cubicBezTo>
                      <a:pt x="155" y="75"/>
                      <a:pt x="155" y="75"/>
                      <a:pt x="155" y="75"/>
                    </a:cubicBezTo>
                    <a:cubicBezTo>
                      <a:pt x="156" y="75"/>
                      <a:pt x="156" y="75"/>
                      <a:pt x="156" y="75"/>
                    </a:cubicBezTo>
                    <a:cubicBezTo>
                      <a:pt x="156" y="74"/>
                      <a:pt x="156" y="74"/>
                      <a:pt x="156" y="74"/>
                    </a:cubicBezTo>
                    <a:cubicBezTo>
                      <a:pt x="157" y="74"/>
                      <a:pt x="157" y="74"/>
                      <a:pt x="157" y="74"/>
                    </a:cubicBezTo>
                    <a:cubicBezTo>
                      <a:pt x="157" y="72"/>
                      <a:pt x="157" y="72"/>
                      <a:pt x="157" y="72"/>
                    </a:cubicBezTo>
                    <a:cubicBezTo>
                      <a:pt x="156" y="72"/>
                      <a:pt x="156" y="72"/>
                      <a:pt x="156" y="72"/>
                    </a:cubicBezTo>
                    <a:cubicBezTo>
                      <a:pt x="155" y="73"/>
                      <a:pt x="155" y="73"/>
                      <a:pt x="155" y="73"/>
                    </a:cubicBezTo>
                    <a:cubicBezTo>
                      <a:pt x="155" y="72"/>
                      <a:pt x="155" y="72"/>
                      <a:pt x="155" y="72"/>
                    </a:cubicBezTo>
                    <a:cubicBezTo>
                      <a:pt x="154" y="72"/>
                      <a:pt x="154" y="72"/>
                      <a:pt x="154" y="72"/>
                    </a:cubicBezTo>
                    <a:cubicBezTo>
                      <a:pt x="154" y="72"/>
                      <a:pt x="154" y="72"/>
                      <a:pt x="154" y="72"/>
                    </a:cubicBezTo>
                    <a:cubicBezTo>
                      <a:pt x="154" y="71"/>
                      <a:pt x="154" y="71"/>
                      <a:pt x="154" y="71"/>
                    </a:cubicBezTo>
                    <a:cubicBezTo>
                      <a:pt x="154" y="70"/>
                      <a:pt x="154" y="70"/>
                      <a:pt x="154" y="70"/>
                    </a:cubicBezTo>
                    <a:cubicBezTo>
                      <a:pt x="153" y="70"/>
                      <a:pt x="153" y="70"/>
                      <a:pt x="153" y="70"/>
                    </a:cubicBezTo>
                    <a:cubicBezTo>
                      <a:pt x="153" y="69"/>
                      <a:pt x="153" y="69"/>
                      <a:pt x="153" y="69"/>
                    </a:cubicBezTo>
                    <a:cubicBezTo>
                      <a:pt x="152" y="69"/>
                      <a:pt x="152" y="69"/>
                      <a:pt x="152" y="69"/>
                    </a:cubicBezTo>
                    <a:cubicBezTo>
                      <a:pt x="151" y="69"/>
                      <a:pt x="151" y="69"/>
                      <a:pt x="151" y="69"/>
                    </a:cubicBezTo>
                    <a:cubicBezTo>
                      <a:pt x="151" y="69"/>
                      <a:pt x="151" y="69"/>
                      <a:pt x="151" y="69"/>
                    </a:cubicBezTo>
                    <a:cubicBezTo>
                      <a:pt x="150" y="68"/>
                      <a:pt x="150" y="68"/>
                      <a:pt x="150" y="68"/>
                    </a:cubicBezTo>
                    <a:cubicBezTo>
                      <a:pt x="148" y="67"/>
                      <a:pt x="148" y="67"/>
                      <a:pt x="148" y="67"/>
                    </a:cubicBezTo>
                    <a:cubicBezTo>
                      <a:pt x="147" y="68"/>
                      <a:pt x="147" y="68"/>
                      <a:pt x="147" y="68"/>
                    </a:cubicBezTo>
                    <a:cubicBezTo>
                      <a:pt x="148" y="70"/>
                      <a:pt x="148" y="70"/>
                      <a:pt x="148" y="70"/>
                    </a:cubicBezTo>
                    <a:cubicBezTo>
                      <a:pt x="149" y="70"/>
                      <a:pt x="149" y="70"/>
                      <a:pt x="149" y="70"/>
                    </a:cubicBezTo>
                    <a:cubicBezTo>
                      <a:pt x="149" y="71"/>
                      <a:pt x="149" y="71"/>
                      <a:pt x="149" y="71"/>
                    </a:cubicBezTo>
                    <a:cubicBezTo>
                      <a:pt x="151" y="71"/>
                      <a:pt x="151" y="71"/>
                      <a:pt x="151" y="71"/>
                    </a:cubicBezTo>
                    <a:cubicBezTo>
                      <a:pt x="151" y="71"/>
                      <a:pt x="151" y="71"/>
                      <a:pt x="151" y="71"/>
                    </a:cubicBezTo>
                    <a:cubicBezTo>
                      <a:pt x="151" y="71"/>
                      <a:pt x="151" y="71"/>
                      <a:pt x="151" y="71"/>
                    </a:cubicBezTo>
                    <a:cubicBezTo>
                      <a:pt x="152" y="72"/>
                      <a:pt x="152" y="72"/>
                      <a:pt x="152" y="72"/>
                    </a:cubicBezTo>
                    <a:cubicBezTo>
                      <a:pt x="152" y="72"/>
                      <a:pt x="152" y="72"/>
                      <a:pt x="152" y="72"/>
                    </a:cubicBezTo>
                    <a:cubicBezTo>
                      <a:pt x="152" y="73"/>
                      <a:pt x="152" y="73"/>
                      <a:pt x="152" y="73"/>
                    </a:cubicBezTo>
                    <a:cubicBezTo>
                      <a:pt x="153" y="74"/>
                      <a:pt x="153" y="74"/>
                      <a:pt x="153" y="74"/>
                    </a:cubicBezTo>
                    <a:cubicBezTo>
                      <a:pt x="153" y="74"/>
                      <a:pt x="153" y="74"/>
                      <a:pt x="153" y="74"/>
                    </a:cubicBezTo>
                    <a:cubicBezTo>
                      <a:pt x="153" y="75"/>
                      <a:pt x="153" y="75"/>
                      <a:pt x="153" y="75"/>
                    </a:cubicBezTo>
                    <a:cubicBezTo>
                      <a:pt x="150" y="74"/>
                      <a:pt x="150" y="74"/>
                      <a:pt x="150" y="74"/>
                    </a:cubicBezTo>
                    <a:cubicBezTo>
                      <a:pt x="147" y="74"/>
                      <a:pt x="147" y="74"/>
                      <a:pt x="147" y="74"/>
                    </a:cubicBezTo>
                    <a:cubicBezTo>
                      <a:pt x="145" y="73"/>
                      <a:pt x="145" y="73"/>
                      <a:pt x="145" y="73"/>
                    </a:cubicBezTo>
                    <a:cubicBezTo>
                      <a:pt x="145" y="73"/>
                      <a:pt x="145" y="73"/>
                      <a:pt x="145" y="73"/>
                    </a:cubicBezTo>
                    <a:cubicBezTo>
                      <a:pt x="146" y="72"/>
                      <a:pt x="146" y="72"/>
                      <a:pt x="146" y="72"/>
                    </a:cubicBezTo>
                    <a:cubicBezTo>
                      <a:pt x="147" y="73"/>
                      <a:pt x="147" y="73"/>
                      <a:pt x="147" y="73"/>
                    </a:cubicBezTo>
                    <a:cubicBezTo>
                      <a:pt x="148" y="71"/>
                      <a:pt x="148" y="71"/>
                      <a:pt x="148" y="71"/>
                    </a:cubicBezTo>
                    <a:cubicBezTo>
                      <a:pt x="147" y="70"/>
                      <a:pt x="147" y="70"/>
                      <a:pt x="147" y="70"/>
                    </a:cubicBezTo>
                    <a:cubicBezTo>
                      <a:pt x="144" y="70"/>
                      <a:pt x="144" y="70"/>
                      <a:pt x="144" y="70"/>
                    </a:cubicBezTo>
                    <a:cubicBezTo>
                      <a:pt x="142" y="70"/>
                      <a:pt x="142" y="70"/>
                      <a:pt x="142" y="70"/>
                    </a:cubicBezTo>
                    <a:cubicBezTo>
                      <a:pt x="141" y="69"/>
                      <a:pt x="141" y="69"/>
                      <a:pt x="141" y="69"/>
                    </a:cubicBezTo>
                    <a:cubicBezTo>
                      <a:pt x="141" y="69"/>
                      <a:pt x="141" y="69"/>
                      <a:pt x="141" y="69"/>
                    </a:cubicBezTo>
                    <a:cubicBezTo>
                      <a:pt x="142" y="68"/>
                      <a:pt x="142" y="68"/>
                      <a:pt x="142" y="68"/>
                    </a:cubicBezTo>
                    <a:lnTo>
                      <a:pt x="142" y="67"/>
                    </a:lnTo>
                    <a:close/>
                    <a:moveTo>
                      <a:pt x="8" y="7"/>
                    </a:moveTo>
                    <a:cubicBezTo>
                      <a:pt x="7" y="7"/>
                      <a:pt x="7" y="7"/>
                      <a:pt x="7" y="7"/>
                    </a:cubicBezTo>
                    <a:cubicBezTo>
                      <a:pt x="8" y="6"/>
                      <a:pt x="8" y="6"/>
                      <a:pt x="8" y="6"/>
                    </a:cubicBezTo>
                    <a:cubicBezTo>
                      <a:pt x="8" y="6"/>
                      <a:pt x="8" y="6"/>
                      <a:pt x="8" y="6"/>
                    </a:cubicBezTo>
                    <a:lnTo>
                      <a:pt x="8" y="7"/>
                    </a:lnTo>
                    <a:close/>
                    <a:moveTo>
                      <a:pt x="96" y="63"/>
                    </a:moveTo>
                    <a:cubicBezTo>
                      <a:pt x="96" y="63"/>
                      <a:pt x="96" y="63"/>
                      <a:pt x="96" y="63"/>
                    </a:cubicBezTo>
                    <a:cubicBezTo>
                      <a:pt x="96" y="62"/>
                      <a:pt x="96" y="62"/>
                      <a:pt x="96" y="62"/>
                    </a:cubicBezTo>
                    <a:cubicBezTo>
                      <a:pt x="95" y="62"/>
                      <a:pt x="95" y="62"/>
                      <a:pt x="95" y="62"/>
                    </a:cubicBezTo>
                    <a:cubicBezTo>
                      <a:pt x="95" y="62"/>
                      <a:pt x="95" y="62"/>
                      <a:pt x="95" y="62"/>
                    </a:cubicBezTo>
                    <a:cubicBezTo>
                      <a:pt x="96" y="62"/>
                      <a:pt x="96" y="62"/>
                      <a:pt x="96" y="62"/>
                    </a:cubicBezTo>
                    <a:lnTo>
                      <a:pt x="96" y="63"/>
                    </a:lnTo>
                    <a:close/>
                    <a:moveTo>
                      <a:pt x="99" y="61"/>
                    </a:moveTo>
                    <a:cubicBezTo>
                      <a:pt x="96" y="62"/>
                      <a:pt x="96" y="62"/>
                      <a:pt x="96" y="62"/>
                    </a:cubicBezTo>
                    <a:cubicBezTo>
                      <a:pt x="97" y="61"/>
                      <a:pt x="97" y="61"/>
                      <a:pt x="97" y="61"/>
                    </a:cubicBezTo>
                    <a:cubicBezTo>
                      <a:pt x="98" y="61"/>
                      <a:pt x="98" y="61"/>
                      <a:pt x="98" y="61"/>
                    </a:cubicBezTo>
                    <a:cubicBezTo>
                      <a:pt x="99" y="61"/>
                      <a:pt x="99" y="61"/>
                      <a:pt x="99" y="61"/>
                    </a:cubicBezTo>
                    <a:close/>
                    <a:moveTo>
                      <a:pt x="106" y="55"/>
                    </a:moveTo>
                    <a:cubicBezTo>
                      <a:pt x="105" y="54"/>
                      <a:pt x="105" y="54"/>
                      <a:pt x="105" y="54"/>
                    </a:cubicBezTo>
                    <a:cubicBezTo>
                      <a:pt x="105" y="54"/>
                      <a:pt x="105" y="54"/>
                      <a:pt x="105" y="54"/>
                    </a:cubicBezTo>
                    <a:cubicBezTo>
                      <a:pt x="106" y="54"/>
                      <a:pt x="106" y="54"/>
                      <a:pt x="106" y="54"/>
                    </a:cubicBezTo>
                    <a:lnTo>
                      <a:pt x="10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5" name="Freeform 6223">
                <a:extLst>
                  <a:ext uri="{FF2B5EF4-FFF2-40B4-BE49-F238E27FC236}">
                    <a16:creationId xmlns:a16="http://schemas.microsoft.com/office/drawing/2014/main" id="{85A8D820-B9E6-4C93-815B-2E4C372A94B3}"/>
                  </a:ext>
                </a:extLst>
              </p:cNvPr>
              <p:cNvSpPr>
                <a:spLocks/>
              </p:cNvSpPr>
              <p:nvPr/>
            </p:nvSpPr>
            <p:spPr bwMode="gray">
              <a:xfrm>
                <a:off x="5697" y="3028"/>
                <a:ext cx="6" cy="6"/>
              </a:xfrm>
              <a:custGeom>
                <a:avLst/>
                <a:gdLst>
                  <a:gd name="T0" fmla="*/ 0 w 6"/>
                  <a:gd name="T1" fmla="*/ 2 h 6"/>
                  <a:gd name="T2" fmla="*/ 0 w 6"/>
                  <a:gd name="T3" fmla="*/ 4 h 6"/>
                  <a:gd name="T4" fmla="*/ 2 w 6"/>
                  <a:gd name="T5" fmla="*/ 6 h 6"/>
                  <a:gd name="T6" fmla="*/ 6 w 6"/>
                  <a:gd name="T7" fmla="*/ 4 h 6"/>
                  <a:gd name="T8" fmla="*/ 6 w 6"/>
                  <a:gd name="T9" fmla="*/ 0 h 6"/>
                  <a:gd name="T10" fmla="*/ 2 w 6"/>
                  <a:gd name="T11" fmla="*/ 0 h 6"/>
                  <a:gd name="T12" fmla="*/ 0 w 6"/>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0" y="2"/>
                    </a:moveTo>
                    <a:lnTo>
                      <a:pt x="0" y="4"/>
                    </a:lnTo>
                    <a:lnTo>
                      <a:pt x="2" y="6"/>
                    </a:lnTo>
                    <a:lnTo>
                      <a:pt x="6" y="4"/>
                    </a:lnTo>
                    <a:lnTo>
                      <a:pt x="6" y="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6" name="Freeform 6224">
                <a:extLst>
                  <a:ext uri="{FF2B5EF4-FFF2-40B4-BE49-F238E27FC236}">
                    <a16:creationId xmlns:a16="http://schemas.microsoft.com/office/drawing/2014/main" id="{0D163B32-40CA-4F3B-B31D-BEFDF700719D}"/>
                  </a:ext>
                </a:extLst>
              </p:cNvPr>
              <p:cNvSpPr>
                <a:spLocks/>
              </p:cNvSpPr>
              <p:nvPr/>
            </p:nvSpPr>
            <p:spPr bwMode="gray">
              <a:xfrm>
                <a:off x="5656" y="2903"/>
                <a:ext cx="34" cy="37"/>
              </a:xfrm>
              <a:custGeom>
                <a:avLst/>
                <a:gdLst>
                  <a:gd name="T0" fmla="*/ 26 w 34"/>
                  <a:gd name="T1" fmla="*/ 15 h 37"/>
                  <a:gd name="T2" fmla="*/ 25 w 34"/>
                  <a:gd name="T3" fmla="*/ 13 h 37"/>
                  <a:gd name="T4" fmla="*/ 23 w 34"/>
                  <a:gd name="T5" fmla="*/ 11 h 37"/>
                  <a:gd name="T6" fmla="*/ 17 w 34"/>
                  <a:gd name="T7" fmla="*/ 11 h 37"/>
                  <a:gd name="T8" fmla="*/ 13 w 34"/>
                  <a:gd name="T9" fmla="*/ 6 h 37"/>
                  <a:gd name="T10" fmla="*/ 8 w 34"/>
                  <a:gd name="T11" fmla="*/ 6 h 37"/>
                  <a:gd name="T12" fmla="*/ 0 w 34"/>
                  <a:gd name="T13" fmla="*/ 0 h 37"/>
                  <a:gd name="T14" fmla="*/ 0 w 34"/>
                  <a:gd name="T15" fmla="*/ 6 h 37"/>
                  <a:gd name="T16" fmla="*/ 2 w 34"/>
                  <a:gd name="T17" fmla="*/ 8 h 37"/>
                  <a:gd name="T18" fmla="*/ 13 w 34"/>
                  <a:gd name="T19" fmla="*/ 13 h 37"/>
                  <a:gd name="T20" fmla="*/ 17 w 34"/>
                  <a:gd name="T21" fmla="*/ 15 h 37"/>
                  <a:gd name="T22" fmla="*/ 21 w 34"/>
                  <a:gd name="T23" fmla="*/ 15 h 37"/>
                  <a:gd name="T24" fmla="*/ 26 w 34"/>
                  <a:gd name="T25" fmla="*/ 21 h 37"/>
                  <a:gd name="T26" fmla="*/ 28 w 34"/>
                  <a:gd name="T27" fmla="*/ 26 h 37"/>
                  <a:gd name="T28" fmla="*/ 26 w 34"/>
                  <a:gd name="T29" fmla="*/ 28 h 37"/>
                  <a:gd name="T30" fmla="*/ 26 w 34"/>
                  <a:gd name="T31" fmla="*/ 32 h 37"/>
                  <a:gd name="T32" fmla="*/ 32 w 34"/>
                  <a:gd name="T33" fmla="*/ 37 h 37"/>
                  <a:gd name="T34" fmla="*/ 34 w 34"/>
                  <a:gd name="T35" fmla="*/ 32 h 37"/>
                  <a:gd name="T36" fmla="*/ 34 w 34"/>
                  <a:gd name="T37" fmla="*/ 28 h 37"/>
                  <a:gd name="T38" fmla="*/ 34 w 34"/>
                  <a:gd name="T39" fmla="*/ 26 h 37"/>
                  <a:gd name="T40" fmla="*/ 32 w 34"/>
                  <a:gd name="T41" fmla="*/ 24 h 37"/>
                  <a:gd name="T42" fmla="*/ 32 w 34"/>
                  <a:gd name="T43" fmla="*/ 19 h 37"/>
                  <a:gd name="T44" fmla="*/ 30 w 34"/>
                  <a:gd name="T45" fmla="*/ 19 h 37"/>
                  <a:gd name="T46" fmla="*/ 26 w 34"/>
                  <a:gd name="T47"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7">
                    <a:moveTo>
                      <a:pt x="26" y="15"/>
                    </a:moveTo>
                    <a:lnTo>
                      <a:pt x="25" y="13"/>
                    </a:lnTo>
                    <a:lnTo>
                      <a:pt x="23" y="11"/>
                    </a:lnTo>
                    <a:lnTo>
                      <a:pt x="17" y="11"/>
                    </a:lnTo>
                    <a:lnTo>
                      <a:pt x="13" y="6"/>
                    </a:lnTo>
                    <a:lnTo>
                      <a:pt x="8" y="6"/>
                    </a:lnTo>
                    <a:lnTo>
                      <a:pt x="0" y="0"/>
                    </a:lnTo>
                    <a:lnTo>
                      <a:pt x="0" y="6"/>
                    </a:lnTo>
                    <a:lnTo>
                      <a:pt x="2" y="8"/>
                    </a:lnTo>
                    <a:lnTo>
                      <a:pt x="13" y="13"/>
                    </a:lnTo>
                    <a:lnTo>
                      <a:pt x="17" y="15"/>
                    </a:lnTo>
                    <a:lnTo>
                      <a:pt x="21" y="15"/>
                    </a:lnTo>
                    <a:lnTo>
                      <a:pt x="26" y="21"/>
                    </a:lnTo>
                    <a:lnTo>
                      <a:pt x="28" y="26"/>
                    </a:lnTo>
                    <a:lnTo>
                      <a:pt x="26" y="28"/>
                    </a:lnTo>
                    <a:lnTo>
                      <a:pt x="26" y="32"/>
                    </a:lnTo>
                    <a:lnTo>
                      <a:pt x="32" y="37"/>
                    </a:lnTo>
                    <a:lnTo>
                      <a:pt x="34" y="32"/>
                    </a:lnTo>
                    <a:lnTo>
                      <a:pt x="34" y="28"/>
                    </a:lnTo>
                    <a:lnTo>
                      <a:pt x="34" y="26"/>
                    </a:lnTo>
                    <a:lnTo>
                      <a:pt x="32" y="24"/>
                    </a:lnTo>
                    <a:lnTo>
                      <a:pt x="32" y="19"/>
                    </a:lnTo>
                    <a:lnTo>
                      <a:pt x="30" y="19"/>
                    </a:lnTo>
                    <a:lnTo>
                      <a:pt x="2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7" name="Freeform 6225">
                <a:extLst>
                  <a:ext uri="{FF2B5EF4-FFF2-40B4-BE49-F238E27FC236}">
                    <a16:creationId xmlns:a16="http://schemas.microsoft.com/office/drawing/2014/main" id="{C2201189-9BEB-4075-8805-AB2DE9CCC630}"/>
                  </a:ext>
                </a:extLst>
              </p:cNvPr>
              <p:cNvSpPr>
                <a:spLocks/>
              </p:cNvSpPr>
              <p:nvPr/>
            </p:nvSpPr>
            <p:spPr bwMode="gray">
              <a:xfrm>
                <a:off x="5677" y="2993"/>
                <a:ext cx="9" cy="11"/>
              </a:xfrm>
              <a:custGeom>
                <a:avLst/>
                <a:gdLst>
                  <a:gd name="T0" fmla="*/ 0 w 9"/>
                  <a:gd name="T1" fmla="*/ 5 h 11"/>
                  <a:gd name="T2" fmla="*/ 2 w 9"/>
                  <a:gd name="T3" fmla="*/ 7 h 11"/>
                  <a:gd name="T4" fmla="*/ 4 w 9"/>
                  <a:gd name="T5" fmla="*/ 7 h 11"/>
                  <a:gd name="T6" fmla="*/ 9 w 9"/>
                  <a:gd name="T7" fmla="*/ 11 h 11"/>
                  <a:gd name="T8" fmla="*/ 7 w 9"/>
                  <a:gd name="T9" fmla="*/ 5 h 11"/>
                  <a:gd name="T10" fmla="*/ 2 w 9"/>
                  <a:gd name="T11" fmla="*/ 0 h 11"/>
                  <a:gd name="T12" fmla="*/ 0 w 9"/>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5"/>
                    </a:moveTo>
                    <a:lnTo>
                      <a:pt x="2" y="7"/>
                    </a:lnTo>
                    <a:lnTo>
                      <a:pt x="4" y="7"/>
                    </a:lnTo>
                    <a:lnTo>
                      <a:pt x="9" y="11"/>
                    </a:lnTo>
                    <a:lnTo>
                      <a:pt x="7"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8" name="Freeform 6226">
                <a:extLst>
                  <a:ext uri="{FF2B5EF4-FFF2-40B4-BE49-F238E27FC236}">
                    <a16:creationId xmlns:a16="http://schemas.microsoft.com/office/drawing/2014/main" id="{CF1375CF-29D3-4B92-BD12-3336BCE10393}"/>
                  </a:ext>
                </a:extLst>
              </p:cNvPr>
              <p:cNvSpPr>
                <a:spLocks/>
              </p:cNvSpPr>
              <p:nvPr/>
            </p:nvSpPr>
            <p:spPr bwMode="gray">
              <a:xfrm>
                <a:off x="5684" y="3030"/>
                <a:ext cx="12" cy="5"/>
              </a:xfrm>
              <a:custGeom>
                <a:avLst/>
                <a:gdLst>
                  <a:gd name="T0" fmla="*/ 12 w 12"/>
                  <a:gd name="T1" fmla="*/ 5 h 5"/>
                  <a:gd name="T2" fmla="*/ 10 w 12"/>
                  <a:gd name="T3" fmla="*/ 2 h 5"/>
                  <a:gd name="T4" fmla="*/ 8 w 12"/>
                  <a:gd name="T5" fmla="*/ 2 h 5"/>
                  <a:gd name="T6" fmla="*/ 4 w 12"/>
                  <a:gd name="T7" fmla="*/ 0 h 5"/>
                  <a:gd name="T8" fmla="*/ 0 w 12"/>
                  <a:gd name="T9" fmla="*/ 0 h 5"/>
                  <a:gd name="T10" fmla="*/ 6 w 12"/>
                  <a:gd name="T11" fmla="*/ 5 h 5"/>
                  <a:gd name="T12" fmla="*/ 8 w 12"/>
                  <a:gd name="T13" fmla="*/ 5 h 5"/>
                  <a:gd name="T14" fmla="*/ 10 w 12"/>
                  <a:gd name="T15" fmla="*/ 5 h 5"/>
                  <a:gd name="T16" fmla="*/ 12 w 12"/>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5">
                    <a:moveTo>
                      <a:pt x="12" y="5"/>
                    </a:moveTo>
                    <a:lnTo>
                      <a:pt x="10" y="2"/>
                    </a:lnTo>
                    <a:lnTo>
                      <a:pt x="8" y="2"/>
                    </a:lnTo>
                    <a:lnTo>
                      <a:pt x="4" y="0"/>
                    </a:lnTo>
                    <a:lnTo>
                      <a:pt x="0" y="0"/>
                    </a:lnTo>
                    <a:lnTo>
                      <a:pt x="6" y="5"/>
                    </a:lnTo>
                    <a:lnTo>
                      <a:pt x="8" y="5"/>
                    </a:lnTo>
                    <a:lnTo>
                      <a:pt x="10" y="5"/>
                    </a:lnTo>
                    <a:lnTo>
                      <a:pt x="1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9" name="Freeform 6227">
                <a:extLst>
                  <a:ext uri="{FF2B5EF4-FFF2-40B4-BE49-F238E27FC236}">
                    <a16:creationId xmlns:a16="http://schemas.microsoft.com/office/drawing/2014/main" id="{86BE45AF-135C-432F-8F80-C765E8928498}"/>
                  </a:ext>
                </a:extLst>
              </p:cNvPr>
              <p:cNvSpPr>
                <a:spLocks/>
              </p:cNvSpPr>
              <p:nvPr/>
            </p:nvSpPr>
            <p:spPr bwMode="gray">
              <a:xfrm>
                <a:off x="5645" y="2903"/>
                <a:ext cx="8" cy="8"/>
              </a:xfrm>
              <a:custGeom>
                <a:avLst/>
                <a:gdLst>
                  <a:gd name="T0" fmla="*/ 0 w 8"/>
                  <a:gd name="T1" fmla="*/ 2 h 8"/>
                  <a:gd name="T2" fmla="*/ 0 w 8"/>
                  <a:gd name="T3" fmla="*/ 6 h 8"/>
                  <a:gd name="T4" fmla="*/ 4 w 8"/>
                  <a:gd name="T5" fmla="*/ 8 h 8"/>
                  <a:gd name="T6" fmla="*/ 8 w 8"/>
                  <a:gd name="T7" fmla="*/ 6 h 8"/>
                  <a:gd name="T8" fmla="*/ 8 w 8"/>
                  <a:gd name="T9" fmla="*/ 2 h 8"/>
                  <a:gd name="T10" fmla="*/ 6 w 8"/>
                  <a:gd name="T11" fmla="*/ 0 h 8"/>
                  <a:gd name="T12" fmla="*/ 0 w 8"/>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0" y="2"/>
                    </a:moveTo>
                    <a:lnTo>
                      <a:pt x="0" y="6"/>
                    </a:lnTo>
                    <a:lnTo>
                      <a:pt x="4" y="8"/>
                    </a:lnTo>
                    <a:lnTo>
                      <a:pt x="8" y="6"/>
                    </a:lnTo>
                    <a:lnTo>
                      <a:pt x="8" y="2"/>
                    </a:lnTo>
                    <a:lnTo>
                      <a:pt x="6"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0" name="Freeform 6228">
                <a:extLst>
                  <a:ext uri="{FF2B5EF4-FFF2-40B4-BE49-F238E27FC236}">
                    <a16:creationId xmlns:a16="http://schemas.microsoft.com/office/drawing/2014/main" id="{5663631C-AFF3-4759-BE40-AB0C14E9E428}"/>
                  </a:ext>
                </a:extLst>
              </p:cNvPr>
              <p:cNvSpPr>
                <a:spLocks/>
              </p:cNvSpPr>
              <p:nvPr/>
            </p:nvSpPr>
            <p:spPr bwMode="gray">
              <a:xfrm>
                <a:off x="5656" y="2985"/>
                <a:ext cx="6" cy="9"/>
              </a:xfrm>
              <a:custGeom>
                <a:avLst/>
                <a:gdLst>
                  <a:gd name="T0" fmla="*/ 6 w 6"/>
                  <a:gd name="T1" fmla="*/ 9 h 9"/>
                  <a:gd name="T2" fmla="*/ 6 w 6"/>
                  <a:gd name="T3" fmla="*/ 6 h 9"/>
                  <a:gd name="T4" fmla="*/ 6 w 6"/>
                  <a:gd name="T5" fmla="*/ 0 h 9"/>
                  <a:gd name="T6" fmla="*/ 2 w 6"/>
                  <a:gd name="T7" fmla="*/ 2 h 9"/>
                  <a:gd name="T8" fmla="*/ 0 w 6"/>
                  <a:gd name="T9" fmla="*/ 4 h 9"/>
                  <a:gd name="T10" fmla="*/ 2 w 6"/>
                  <a:gd name="T11" fmla="*/ 6 h 9"/>
                  <a:gd name="T12" fmla="*/ 2 w 6"/>
                  <a:gd name="T13" fmla="*/ 6 h 9"/>
                  <a:gd name="T14" fmla="*/ 2 w 6"/>
                  <a:gd name="T15" fmla="*/ 8 h 9"/>
                  <a:gd name="T16" fmla="*/ 2 w 6"/>
                  <a:gd name="T17" fmla="*/ 9 h 9"/>
                  <a:gd name="T18" fmla="*/ 6 w 6"/>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6" y="9"/>
                    </a:moveTo>
                    <a:lnTo>
                      <a:pt x="6" y="6"/>
                    </a:lnTo>
                    <a:lnTo>
                      <a:pt x="6" y="0"/>
                    </a:lnTo>
                    <a:lnTo>
                      <a:pt x="2" y="2"/>
                    </a:lnTo>
                    <a:lnTo>
                      <a:pt x="0" y="4"/>
                    </a:lnTo>
                    <a:lnTo>
                      <a:pt x="2" y="6"/>
                    </a:lnTo>
                    <a:lnTo>
                      <a:pt x="2" y="6"/>
                    </a:lnTo>
                    <a:lnTo>
                      <a:pt x="2" y="8"/>
                    </a:lnTo>
                    <a:lnTo>
                      <a:pt x="2" y="9"/>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1" name="Freeform 6229">
                <a:extLst>
                  <a:ext uri="{FF2B5EF4-FFF2-40B4-BE49-F238E27FC236}">
                    <a16:creationId xmlns:a16="http://schemas.microsoft.com/office/drawing/2014/main" id="{21631B63-8FA6-46FB-A3D1-D57991F622DA}"/>
                  </a:ext>
                </a:extLst>
              </p:cNvPr>
              <p:cNvSpPr>
                <a:spLocks/>
              </p:cNvSpPr>
              <p:nvPr/>
            </p:nvSpPr>
            <p:spPr bwMode="gray">
              <a:xfrm>
                <a:off x="5588" y="2931"/>
                <a:ext cx="5" cy="7"/>
              </a:xfrm>
              <a:custGeom>
                <a:avLst/>
                <a:gdLst>
                  <a:gd name="T0" fmla="*/ 5 w 5"/>
                  <a:gd name="T1" fmla="*/ 6 h 7"/>
                  <a:gd name="T2" fmla="*/ 5 w 5"/>
                  <a:gd name="T3" fmla="*/ 0 h 7"/>
                  <a:gd name="T4" fmla="*/ 0 w 5"/>
                  <a:gd name="T5" fmla="*/ 4 h 7"/>
                  <a:gd name="T6" fmla="*/ 1 w 5"/>
                  <a:gd name="T7" fmla="*/ 7 h 7"/>
                  <a:gd name="T8" fmla="*/ 5 w 5"/>
                  <a:gd name="T9" fmla="*/ 6 h 7"/>
                </a:gdLst>
                <a:ahLst/>
                <a:cxnLst>
                  <a:cxn ang="0">
                    <a:pos x="T0" y="T1"/>
                  </a:cxn>
                  <a:cxn ang="0">
                    <a:pos x="T2" y="T3"/>
                  </a:cxn>
                  <a:cxn ang="0">
                    <a:pos x="T4" y="T5"/>
                  </a:cxn>
                  <a:cxn ang="0">
                    <a:pos x="T6" y="T7"/>
                  </a:cxn>
                  <a:cxn ang="0">
                    <a:pos x="T8" y="T9"/>
                  </a:cxn>
                </a:cxnLst>
                <a:rect l="0" t="0" r="r" b="b"/>
                <a:pathLst>
                  <a:path w="5" h="7">
                    <a:moveTo>
                      <a:pt x="5" y="6"/>
                    </a:moveTo>
                    <a:lnTo>
                      <a:pt x="5" y="0"/>
                    </a:lnTo>
                    <a:lnTo>
                      <a:pt x="0" y="4"/>
                    </a:lnTo>
                    <a:lnTo>
                      <a:pt x="1" y="7"/>
                    </a:lnTo>
                    <a:lnTo>
                      <a:pt x="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2" name="Freeform 6230">
                <a:extLst>
                  <a:ext uri="{FF2B5EF4-FFF2-40B4-BE49-F238E27FC236}">
                    <a16:creationId xmlns:a16="http://schemas.microsoft.com/office/drawing/2014/main" id="{4BF5AE3F-EC66-4D64-B89E-D2548CCA7E0C}"/>
                  </a:ext>
                </a:extLst>
              </p:cNvPr>
              <p:cNvSpPr>
                <a:spLocks/>
              </p:cNvSpPr>
              <p:nvPr/>
            </p:nvSpPr>
            <p:spPr bwMode="gray">
              <a:xfrm>
                <a:off x="5638" y="2884"/>
                <a:ext cx="5" cy="8"/>
              </a:xfrm>
              <a:custGeom>
                <a:avLst/>
                <a:gdLst>
                  <a:gd name="T0" fmla="*/ 5 w 5"/>
                  <a:gd name="T1" fmla="*/ 8 h 8"/>
                  <a:gd name="T2" fmla="*/ 5 w 5"/>
                  <a:gd name="T3" fmla="*/ 4 h 8"/>
                  <a:gd name="T4" fmla="*/ 4 w 5"/>
                  <a:gd name="T5" fmla="*/ 0 h 8"/>
                  <a:gd name="T6" fmla="*/ 0 w 5"/>
                  <a:gd name="T7" fmla="*/ 0 h 8"/>
                  <a:gd name="T8" fmla="*/ 0 w 5"/>
                  <a:gd name="T9" fmla="*/ 4 h 8"/>
                  <a:gd name="T10" fmla="*/ 5 w 5"/>
                  <a:gd name="T11" fmla="*/ 8 h 8"/>
                </a:gdLst>
                <a:ahLst/>
                <a:cxnLst>
                  <a:cxn ang="0">
                    <a:pos x="T0" y="T1"/>
                  </a:cxn>
                  <a:cxn ang="0">
                    <a:pos x="T2" y="T3"/>
                  </a:cxn>
                  <a:cxn ang="0">
                    <a:pos x="T4" y="T5"/>
                  </a:cxn>
                  <a:cxn ang="0">
                    <a:pos x="T6" y="T7"/>
                  </a:cxn>
                  <a:cxn ang="0">
                    <a:pos x="T8" y="T9"/>
                  </a:cxn>
                  <a:cxn ang="0">
                    <a:pos x="T10" y="T11"/>
                  </a:cxn>
                </a:cxnLst>
                <a:rect l="0" t="0" r="r" b="b"/>
                <a:pathLst>
                  <a:path w="5" h="8">
                    <a:moveTo>
                      <a:pt x="5" y="8"/>
                    </a:moveTo>
                    <a:lnTo>
                      <a:pt x="5" y="4"/>
                    </a:lnTo>
                    <a:lnTo>
                      <a:pt x="4" y="0"/>
                    </a:lnTo>
                    <a:lnTo>
                      <a:pt x="0" y="0"/>
                    </a:lnTo>
                    <a:lnTo>
                      <a:pt x="0" y="4"/>
                    </a:ln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3" name="Freeform 6231">
                <a:extLst>
                  <a:ext uri="{FF2B5EF4-FFF2-40B4-BE49-F238E27FC236}">
                    <a16:creationId xmlns:a16="http://schemas.microsoft.com/office/drawing/2014/main" id="{27203758-3B2B-4397-B2A0-07FD30642395}"/>
                  </a:ext>
                </a:extLst>
              </p:cNvPr>
              <p:cNvSpPr>
                <a:spLocks/>
              </p:cNvSpPr>
              <p:nvPr/>
            </p:nvSpPr>
            <p:spPr bwMode="gray">
              <a:xfrm>
                <a:off x="5599" y="2896"/>
                <a:ext cx="13" cy="5"/>
              </a:xfrm>
              <a:custGeom>
                <a:avLst/>
                <a:gdLst>
                  <a:gd name="T0" fmla="*/ 5 w 7"/>
                  <a:gd name="T1" fmla="*/ 0 h 3"/>
                  <a:gd name="T2" fmla="*/ 4 w 7"/>
                  <a:gd name="T3" fmla="*/ 0 h 3"/>
                  <a:gd name="T4" fmla="*/ 3 w 7"/>
                  <a:gd name="T5" fmla="*/ 0 h 3"/>
                  <a:gd name="T6" fmla="*/ 2 w 7"/>
                  <a:gd name="T7" fmla="*/ 0 h 3"/>
                  <a:gd name="T8" fmla="*/ 1 w 7"/>
                  <a:gd name="T9" fmla="*/ 0 h 3"/>
                  <a:gd name="T10" fmla="*/ 0 w 7"/>
                  <a:gd name="T11" fmla="*/ 0 h 3"/>
                  <a:gd name="T12" fmla="*/ 0 w 7"/>
                  <a:gd name="T13" fmla="*/ 1 h 3"/>
                  <a:gd name="T14" fmla="*/ 0 w 7"/>
                  <a:gd name="T15" fmla="*/ 1 h 3"/>
                  <a:gd name="T16" fmla="*/ 0 w 7"/>
                  <a:gd name="T17" fmla="*/ 1 h 3"/>
                  <a:gd name="T18" fmla="*/ 0 w 7"/>
                  <a:gd name="T19" fmla="*/ 2 h 3"/>
                  <a:gd name="T20" fmla="*/ 0 w 7"/>
                  <a:gd name="T21" fmla="*/ 2 h 3"/>
                  <a:gd name="T22" fmla="*/ 2 w 7"/>
                  <a:gd name="T23" fmla="*/ 3 h 3"/>
                  <a:gd name="T24" fmla="*/ 2 w 7"/>
                  <a:gd name="T25" fmla="*/ 3 h 3"/>
                  <a:gd name="T26" fmla="*/ 5 w 7"/>
                  <a:gd name="T27" fmla="*/ 3 h 3"/>
                  <a:gd name="T28" fmla="*/ 7 w 7"/>
                  <a:gd name="T29" fmla="*/ 1 h 3"/>
                  <a:gd name="T30" fmla="*/ 5 w 7"/>
                  <a:gd name="T3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3">
                    <a:moveTo>
                      <a:pt x="5" y="0"/>
                    </a:moveTo>
                    <a:cubicBezTo>
                      <a:pt x="4" y="0"/>
                      <a:pt x="4" y="0"/>
                      <a:pt x="4" y="0"/>
                    </a:cubicBezTo>
                    <a:cubicBezTo>
                      <a:pt x="3" y="0"/>
                      <a:pt x="3" y="0"/>
                      <a:pt x="3" y="0"/>
                    </a:cubicBezTo>
                    <a:cubicBezTo>
                      <a:pt x="2" y="0"/>
                      <a:pt x="2" y="0"/>
                      <a:pt x="2" y="0"/>
                    </a:cubicBezTo>
                    <a:cubicBezTo>
                      <a:pt x="1" y="0"/>
                      <a:pt x="1" y="0"/>
                      <a:pt x="1" y="0"/>
                    </a:cubicBezTo>
                    <a:cubicBezTo>
                      <a:pt x="0" y="0"/>
                      <a:pt x="0" y="0"/>
                      <a:pt x="0" y="0"/>
                    </a:cubicBezTo>
                    <a:cubicBezTo>
                      <a:pt x="0" y="0"/>
                      <a:pt x="0" y="1"/>
                      <a:pt x="0" y="1"/>
                    </a:cubicBezTo>
                    <a:cubicBezTo>
                      <a:pt x="0" y="1"/>
                      <a:pt x="0" y="1"/>
                      <a:pt x="0" y="1"/>
                    </a:cubicBezTo>
                    <a:cubicBezTo>
                      <a:pt x="0" y="1"/>
                      <a:pt x="0" y="1"/>
                      <a:pt x="0" y="1"/>
                    </a:cubicBezTo>
                    <a:cubicBezTo>
                      <a:pt x="0" y="1"/>
                      <a:pt x="0" y="2"/>
                      <a:pt x="0" y="2"/>
                    </a:cubicBezTo>
                    <a:cubicBezTo>
                      <a:pt x="0" y="2"/>
                      <a:pt x="0" y="2"/>
                      <a:pt x="0" y="2"/>
                    </a:cubicBezTo>
                    <a:cubicBezTo>
                      <a:pt x="2" y="3"/>
                      <a:pt x="2" y="3"/>
                      <a:pt x="2" y="3"/>
                    </a:cubicBezTo>
                    <a:cubicBezTo>
                      <a:pt x="2" y="3"/>
                      <a:pt x="2" y="3"/>
                      <a:pt x="2" y="3"/>
                    </a:cubicBezTo>
                    <a:cubicBezTo>
                      <a:pt x="5" y="3"/>
                      <a:pt x="5" y="3"/>
                      <a:pt x="5" y="3"/>
                    </a:cubicBezTo>
                    <a:cubicBezTo>
                      <a:pt x="7" y="1"/>
                      <a:pt x="7" y="1"/>
                      <a:pt x="7" y="1"/>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4" name="Freeform 6232">
                <a:extLst>
                  <a:ext uri="{FF2B5EF4-FFF2-40B4-BE49-F238E27FC236}">
                    <a16:creationId xmlns:a16="http://schemas.microsoft.com/office/drawing/2014/main" id="{9F705290-E42F-45B9-9EC4-53970145BFC0}"/>
                  </a:ext>
                </a:extLst>
              </p:cNvPr>
              <p:cNvSpPr>
                <a:spLocks/>
              </p:cNvSpPr>
              <p:nvPr/>
            </p:nvSpPr>
            <p:spPr bwMode="gray">
              <a:xfrm>
                <a:off x="5612" y="2944"/>
                <a:ext cx="7" cy="9"/>
              </a:xfrm>
              <a:custGeom>
                <a:avLst/>
                <a:gdLst>
                  <a:gd name="T0" fmla="*/ 7 w 7"/>
                  <a:gd name="T1" fmla="*/ 6 h 9"/>
                  <a:gd name="T2" fmla="*/ 5 w 7"/>
                  <a:gd name="T3" fmla="*/ 2 h 9"/>
                  <a:gd name="T4" fmla="*/ 3 w 7"/>
                  <a:gd name="T5" fmla="*/ 0 h 9"/>
                  <a:gd name="T6" fmla="*/ 0 w 7"/>
                  <a:gd name="T7" fmla="*/ 4 h 9"/>
                  <a:gd name="T8" fmla="*/ 2 w 7"/>
                  <a:gd name="T9" fmla="*/ 6 h 9"/>
                  <a:gd name="T10" fmla="*/ 5 w 7"/>
                  <a:gd name="T11" fmla="*/ 9 h 9"/>
                  <a:gd name="T12" fmla="*/ 7 w 7"/>
                  <a:gd name="T13" fmla="*/ 6 h 9"/>
                </a:gdLst>
                <a:ahLst/>
                <a:cxnLst>
                  <a:cxn ang="0">
                    <a:pos x="T0" y="T1"/>
                  </a:cxn>
                  <a:cxn ang="0">
                    <a:pos x="T2" y="T3"/>
                  </a:cxn>
                  <a:cxn ang="0">
                    <a:pos x="T4" y="T5"/>
                  </a:cxn>
                  <a:cxn ang="0">
                    <a:pos x="T6" y="T7"/>
                  </a:cxn>
                  <a:cxn ang="0">
                    <a:pos x="T8" y="T9"/>
                  </a:cxn>
                  <a:cxn ang="0">
                    <a:pos x="T10" y="T11"/>
                  </a:cxn>
                  <a:cxn ang="0">
                    <a:pos x="T12" y="T13"/>
                  </a:cxn>
                </a:cxnLst>
                <a:rect l="0" t="0" r="r" b="b"/>
                <a:pathLst>
                  <a:path w="7" h="9">
                    <a:moveTo>
                      <a:pt x="7" y="6"/>
                    </a:moveTo>
                    <a:lnTo>
                      <a:pt x="5" y="2"/>
                    </a:lnTo>
                    <a:lnTo>
                      <a:pt x="3" y="0"/>
                    </a:lnTo>
                    <a:lnTo>
                      <a:pt x="0" y="4"/>
                    </a:lnTo>
                    <a:lnTo>
                      <a:pt x="2" y="6"/>
                    </a:lnTo>
                    <a:lnTo>
                      <a:pt x="5" y="9"/>
                    </a:lnTo>
                    <a:lnTo>
                      <a:pt x="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5" name="Freeform 6233">
                <a:extLst>
                  <a:ext uri="{FF2B5EF4-FFF2-40B4-BE49-F238E27FC236}">
                    <a16:creationId xmlns:a16="http://schemas.microsoft.com/office/drawing/2014/main" id="{EF418F8E-DCA6-4F6E-A19F-E3323961F4B9}"/>
                  </a:ext>
                </a:extLst>
              </p:cNvPr>
              <p:cNvSpPr>
                <a:spLocks/>
              </p:cNvSpPr>
              <p:nvPr/>
            </p:nvSpPr>
            <p:spPr bwMode="gray">
              <a:xfrm>
                <a:off x="5602" y="2940"/>
                <a:ext cx="6" cy="8"/>
              </a:xfrm>
              <a:custGeom>
                <a:avLst/>
                <a:gdLst>
                  <a:gd name="T0" fmla="*/ 0 w 6"/>
                  <a:gd name="T1" fmla="*/ 4 h 8"/>
                  <a:gd name="T2" fmla="*/ 2 w 6"/>
                  <a:gd name="T3" fmla="*/ 8 h 8"/>
                  <a:gd name="T4" fmla="*/ 6 w 6"/>
                  <a:gd name="T5" fmla="*/ 6 h 8"/>
                  <a:gd name="T6" fmla="*/ 6 w 6"/>
                  <a:gd name="T7" fmla="*/ 2 h 8"/>
                  <a:gd name="T8" fmla="*/ 2 w 6"/>
                  <a:gd name="T9" fmla="*/ 0 h 8"/>
                  <a:gd name="T10" fmla="*/ 0 w 6"/>
                  <a:gd name="T11" fmla="*/ 4 h 8"/>
                </a:gdLst>
                <a:ahLst/>
                <a:cxnLst>
                  <a:cxn ang="0">
                    <a:pos x="T0" y="T1"/>
                  </a:cxn>
                  <a:cxn ang="0">
                    <a:pos x="T2" y="T3"/>
                  </a:cxn>
                  <a:cxn ang="0">
                    <a:pos x="T4" y="T5"/>
                  </a:cxn>
                  <a:cxn ang="0">
                    <a:pos x="T6" y="T7"/>
                  </a:cxn>
                  <a:cxn ang="0">
                    <a:pos x="T8" y="T9"/>
                  </a:cxn>
                  <a:cxn ang="0">
                    <a:pos x="T10" y="T11"/>
                  </a:cxn>
                </a:cxnLst>
                <a:rect l="0" t="0" r="r" b="b"/>
                <a:pathLst>
                  <a:path w="6" h="8">
                    <a:moveTo>
                      <a:pt x="0" y="4"/>
                    </a:moveTo>
                    <a:lnTo>
                      <a:pt x="2" y="8"/>
                    </a:lnTo>
                    <a:lnTo>
                      <a:pt x="6" y="6"/>
                    </a:lnTo>
                    <a:lnTo>
                      <a:pt x="6" y="2"/>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6" name="Freeform 6234">
                <a:extLst>
                  <a:ext uri="{FF2B5EF4-FFF2-40B4-BE49-F238E27FC236}">
                    <a16:creationId xmlns:a16="http://schemas.microsoft.com/office/drawing/2014/main" id="{508B8208-7B16-4AFA-B209-115095F0E43F}"/>
                  </a:ext>
                </a:extLst>
              </p:cNvPr>
              <p:cNvSpPr>
                <a:spLocks/>
              </p:cNvSpPr>
              <p:nvPr/>
            </p:nvSpPr>
            <p:spPr bwMode="gray">
              <a:xfrm>
                <a:off x="5619" y="2925"/>
                <a:ext cx="62" cy="34"/>
              </a:xfrm>
              <a:custGeom>
                <a:avLst/>
                <a:gdLst>
                  <a:gd name="T0" fmla="*/ 56 w 62"/>
                  <a:gd name="T1" fmla="*/ 15 h 34"/>
                  <a:gd name="T2" fmla="*/ 56 w 62"/>
                  <a:gd name="T3" fmla="*/ 15 h 34"/>
                  <a:gd name="T4" fmla="*/ 62 w 62"/>
                  <a:gd name="T5" fmla="*/ 12 h 34"/>
                  <a:gd name="T6" fmla="*/ 58 w 62"/>
                  <a:gd name="T7" fmla="*/ 0 h 34"/>
                  <a:gd name="T8" fmla="*/ 56 w 62"/>
                  <a:gd name="T9" fmla="*/ 4 h 34"/>
                  <a:gd name="T10" fmla="*/ 50 w 62"/>
                  <a:gd name="T11" fmla="*/ 2 h 34"/>
                  <a:gd name="T12" fmla="*/ 49 w 62"/>
                  <a:gd name="T13" fmla="*/ 12 h 34"/>
                  <a:gd name="T14" fmla="*/ 49 w 62"/>
                  <a:gd name="T15" fmla="*/ 13 h 34"/>
                  <a:gd name="T16" fmla="*/ 41 w 62"/>
                  <a:gd name="T17" fmla="*/ 17 h 34"/>
                  <a:gd name="T18" fmla="*/ 39 w 62"/>
                  <a:gd name="T19" fmla="*/ 21 h 34"/>
                  <a:gd name="T20" fmla="*/ 36 w 62"/>
                  <a:gd name="T21" fmla="*/ 21 h 34"/>
                  <a:gd name="T22" fmla="*/ 32 w 62"/>
                  <a:gd name="T23" fmla="*/ 19 h 34"/>
                  <a:gd name="T24" fmla="*/ 30 w 62"/>
                  <a:gd name="T25" fmla="*/ 21 h 34"/>
                  <a:gd name="T26" fmla="*/ 30 w 62"/>
                  <a:gd name="T27" fmla="*/ 17 h 34"/>
                  <a:gd name="T28" fmla="*/ 32 w 62"/>
                  <a:gd name="T29" fmla="*/ 13 h 34"/>
                  <a:gd name="T30" fmla="*/ 26 w 62"/>
                  <a:gd name="T31" fmla="*/ 12 h 34"/>
                  <a:gd name="T32" fmla="*/ 26 w 62"/>
                  <a:gd name="T33" fmla="*/ 15 h 34"/>
                  <a:gd name="T34" fmla="*/ 24 w 62"/>
                  <a:gd name="T35" fmla="*/ 17 h 34"/>
                  <a:gd name="T36" fmla="*/ 23 w 62"/>
                  <a:gd name="T37" fmla="*/ 19 h 34"/>
                  <a:gd name="T38" fmla="*/ 17 w 62"/>
                  <a:gd name="T39" fmla="*/ 21 h 34"/>
                  <a:gd name="T40" fmla="*/ 13 w 62"/>
                  <a:gd name="T41" fmla="*/ 19 h 34"/>
                  <a:gd name="T42" fmla="*/ 8 w 62"/>
                  <a:gd name="T43" fmla="*/ 21 h 34"/>
                  <a:gd name="T44" fmla="*/ 0 w 62"/>
                  <a:gd name="T45" fmla="*/ 23 h 34"/>
                  <a:gd name="T46" fmla="*/ 8 w 62"/>
                  <a:gd name="T47" fmla="*/ 28 h 34"/>
                  <a:gd name="T48" fmla="*/ 11 w 62"/>
                  <a:gd name="T49" fmla="*/ 34 h 34"/>
                  <a:gd name="T50" fmla="*/ 19 w 62"/>
                  <a:gd name="T51" fmla="*/ 32 h 34"/>
                  <a:gd name="T52" fmla="*/ 24 w 62"/>
                  <a:gd name="T53" fmla="*/ 34 h 34"/>
                  <a:gd name="T54" fmla="*/ 34 w 62"/>
                  <a:gd name="T55" fmla="*/ 34 h 34"/>
                  <a:gd name="T56" fmla="*/ 39 w 62"/>
                  <a:gd name="T57" fmla="*/ 34 h 34"/>
                  <a:gd name="T58" fmla="*/ 41 w 62"/>
                  <a:gd name="T59" fmla="*/ 30 h 34"/>
                  <a:gd name="T60" fmla="*/ 50 w 62"/>
                  <a:gd name="T61" fmla="*/ 25 h 34"/>
                  <a:gd name="T62" fmla="*/ 50 w 62"/>
                  <a:gd name="T63" fmla="*/ 23 h 34"/>
                  <a:gd name="T64" fmla="*/ 56 w 62"/>
                  <a:gd name="T65"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 h="34">
                    <a:moveTo>
                      <a:pt x="60" y="19"/>
                    </a:moveTo>
                    <a:lnTo>
                      <a:pt x="56" y="15"/>
                    </a:lnTo>
                    <a:lnTo>
                      <a:pt x="56" y="15"/>
                    </a:lnTo>
                    <a:lnTo>
                      <a:pt x="56" y="15"/>
                    </a:lnTo>
                    <a:lnTo>
                      <a:pt x="58" y="15"/>
                    </a:lnTo>
                    <a:lnTo>
                      <a:pt x="62" y="12"/>
                    </a:lnTo>
                    <a:lnTo>
                      <a:pt x="62" y="4"/>
                    </a:lnTo>
                    <a:lnTo>
                      <a:pt x="58" y="0"/>
                    </a:lnTo>
                    <a:lnTo>
                      <a:pt x="56" y="2"/>
                    </a:lnTo>
                    <a:lnTo>
                      <a:pt x="56" y="4"/>
                    </a:lnTo>
                    <a:lnTo>
                      <a:pt x="54" y="2"/>
                    </a:lnTo>
                    <a:lnTo>
                      <a:pt x="50" y="2"/>
                    </a:lnTo>
                    <a:lnTo>
                      <a:pt x="47" y="6"/>
                    </a:lnTo>
                    <a:lnTo>
                      <a:pt x="49" y="12"/>
                    </a:lnTo>
                    <a:lnTo>
                      <a:pt x="50" y="12"/>
                    </a:lnTo>
                    <a:lnTo>
                      <a:pt x="49" y="13"/>
                    </a:lnTo>
                    <a:lnTo>
                      <a:pt x="47" y="13"/>
                    </a:lnTo>
                    <a:lnTo>
                      <a:pt x="41" y="17"/>
                    </a:lnTo>
                    <a:lnTo>
                      <a:pt x="39" y="19"/>
                    </a:lnTo>
                    <a:lnTo>
                      <a:pt x="39" y="21"/>
                    </a:lnTo>
                    <a:lnTo>
                      <a:pt x="37" y="19"/>
                    </a:lnTo>
                    <a:lnTo>
                      <a:pt x="36" y="21"/>
                    </a:lnTo>
                    <a:lnTo>
                      <a:pt x="34" y="19"/>
                    </a:lnTo>
                    <a:lnTo>
                      <a:pt x="32" y="19"/>
                    </a:lnTo>
                    <a:lnTo>
                      <a:pt x="30" y="21"/>
                    </a:lnTo>
                    <a:lnTo>
                      <a:pt x="30" y="21"/>
                    </a:lnTo>
                    <a:lnTo>
                      <a:pt x="28" y="19"/>
                    </a:lnTo>
                    <a:lnTo>
                      <a:pt x="30" y="17"/>
                    </a:lnTo>
                    <a:lnTo>
                      <a:pt x="30" y="17"/>
                    </a:lnTo>
                    <a:lnTo>
                      <a:pt x="32" y="13"/>
                    </a:lnTo>
                    <a:lnTo>
                      <a:pt x="30" y="10"/>
                    </a:lnTo>
                    <a:lnTo>
                      <a:pt x="26" y="12"/>
                    </a:lnTo>
                    <a:lnTo>
                      <a:pt x="24" y="13"/>
                    </a:lnTo>
                    <a:lnTo>
                      <a:pt x="26" y="15"/>
                    </a:lnTo>
                    <a:lnTo>
                      <a:pt x="26" y="15"/>
                    </a:lnTo>
                    <a:lnTo>
                      <a:pt x="24" y="17"/>
                    </a:lnTo>
                    <a:lnTo>
                      <a:pt x="24" y="19"/>
                    </a:lnTo>
                    <a:lnTo>
                      <a:pt x="23" y="19"/>
                    </a:lnTo>
                    <a:lnTo>
                      <a:pt x="21" y="19"/>
                    </a:lnTo>
                    <a:lnTo>
                      <a:pt x="17" y="21"/>
                    </a:lnTo>
                    <a:lnTo>
                      <a:pt x="15" y="21"/>
                    </a:lnTo>
                    <a:lnTo>
                      <a:pt x="13" y="19"/>
                    </a:lnTo>
                    <a:lnTo>
                      <a:pt x="9" y="19"/>
                    </a:lnTo>
                    <a:lnTo>
                      <a:pt x="8" y="21"/>
                    </a:lnTo>
                    <a:lnTo>
                      <a:pt x="4" y="19"/>
                    </a:lnTo>
                    <a:lnTo>
                      <a:pt x="0" y="23"/>
                    </a:lnTo>
                    <a:lnTo>
                      <a:pt x="4" y="27"/>
                    </a:lnTo>
                    <a:lnTo>
                      <a:pt x="8" y="28"/>
                    </a:lnTo>
                    <a:lnTo>
                      <a:pt x="11" y="30"/>
                    </a:lnTo>
                    <a:lnTo>
                      <a:pt x="11" y="34"/>
                    </a:lnTo>
                    <a:lnTo>
                      <a:pt x="15" y="30"/>
                    </a:lnTo>
                    <a:lnTo>
                      <a:pt x="19" y="32"/>
                    </a:lnTo>
                    <a:lnTo>
                      <a:pt x="21" y="34"/>
                    </a:lnTo>
                    <a:lnTo>
                      <a:pt x="24" y="34"/>
                    </a:lnTo>
                    <a:lnTo>
                      <a:pt x="32" y="34"/>
                    </a:lnTo>
                    <a:lnTo>
                      <a:pt x="34" y="34"/>
                    </a:lnTo>
                    <a:lnTo>
                      <a:pt x="36" y="32"/>
                    </a:lnTo>
                    <a:lnTo>
                      <a:pt x="39" y="34"/>
                    </a:lnTo>
                    <a:lnTo>
                      <a:pt x="41" y="32"/>
                    </a:lnTo>
                    <a:lnTo>
                      <a:pt x="41" y="30"/>
                    </a:lnTo>
                    <a:lnTo>
                      <a:pt x="45" y="30"/>
                    </a:lnTo>
                    <a:lnTo>
                      <a:pt x="50" y="25"/>
                    </a:lnTo>
                    <a:lnTo>
                      <a:pt x="50" y="23"/>
                    </a:lnTo>
                    <a:lnTo>
                      <a:pt x="50" y="23"/>
                    </a:lnTo>
                    <a:lnTo>
                      <a:pt x="52" y="25"/>
                    </a:lnTo>
                    <a:lnTo>
                      <a:pt x="56" y="23"/>
                    </a:lnTo>
                    <a:lnTo>
                      <a:pt x="6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7" name="Freeform 6235">
                <a:extLst>
                  <a:ext uri="{FF2B5EF4-FFF2-40B4-BE49-F238E27FC236}">
                    <a16:creationId xmlns:a16="http://schemas.microsoft.com/office/drawing/2014/main" id="{0F031C85-BD3B-4255-A31E-A60999E4CF09}"/>
                  </a:ext>
                </a:extLst>
              </p:cNvPr>
              <p:cNvSpPr>
                <a:spLocks/>
              </p:cNvSpPr>
              <p:nvPr/>
            </p:nvSpPr>
            <p:spPr bwMode="gray">
              <a:xfrm>
                <a:off x="5226" y="2590"/>
                <a:ext cx="8" cy="5"/>
              </a:xfrm>
              <a:custGeom>
                <a:avLst/>
                <a:gdLst>
                  <a:gd name="T0" fmla="*/ 2 w 8"/>
                  <a:gd name="T1" fmla="*/ 0 h 5"/>
                  <a:gd name="T2" fmla="*/ 0 w 8"/>
                  <a:gd name="T3" fmla="*/ 5 h 5"/>
                  <a:gd name="T4" fmla="*/ 8 w 8"/>
                  <a:gd name="T5" fmla="*/ 4 h 5"/>
                  <a:gd name="T6" fmla="*/ 2 w 8"/>
                  <a:gd name="T7" fmla="*/ 0 h 5"/>
                </a:gdLst>
                <a:ahLst/>
                <a:cxnLst>
                  <a:cxn ang="0">
                    <a:pos x="T0" y="T1"/>
                  </a:cxn>
                  <a:cxn ang="0">
                    <a:pos x="T2" y="T3"/>
                  </a:cxn>
                  <a:cxn ang="0">
                    <a:pos x="T4" y="T5"/>
                  </a:cxn>
                  <a:cxn ang="0">
                    <a:pos x="T6" y="T7"/>
                  </a:cxn>
                </a:cxnLst>
                <a:rect l="0" t="0" r="r" b="b"/>
                <a:pathLst>
                  <a:path w="8" h="5">
                    <a:moveTo>
                      <a:pt x="2" y="0"/>
                    </a:moveTo>
                    <a:lnTo>
                      <a:pt x="0" y="5"/>
                    </a:lnTo>
                    <a:lnTo>
                      <a:pt x="8" y="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8" name="Freeform 6236">
                <a:extLst>
                  <a:ext uri="{FF2B5EF4-FFF2-40B4-BE49-F238E27FC236}">
                    <a16:creationId xmlns:a16="http://schemas.microsoft.com/office/drawing/2014/main" id="{4B44BCE3-241D-430E-BF1A-9E468E00E093}"/>
                  </a:ext>
                </a:extLst>
              </p:cNvPr>
              <p:cNvSpPr>
                <a:spLocks/>
              </p:cNvSpPr>
              <p:nvPr/>
            </p:nvSpPr>
            <p:spPr bwMode="gray">
              <a:xfrm>
                <a:off x="5247" y="2685"/>
                <a:ext cx="22" cy="39"/>
              </a:xfrm>
              <a:custGeom>
                <a:avLst/>
                <a:gdLst>
                  <a:gd name="T0" fmla="*/ 4 w 22"/>
                  <a:gd name="T1" fmla="*/ 37 h 39"/>
                  <a:gd name="T2" fmla="*/ 7 w 22"/>
                  <a:gd name="T3" fmla="*/ 35 h 39"/>
                  <a:gd name="T4" fmla="*/ 7 w 22"/>
                  <a:gd name="T5" fmla="*/ 35 h 39"/>
                  <a:gd name="T6" fmla="*/ 11 w 22"/>
                  <a:gd name="T7" fmla="*/ 34 h 39"/>
                  <a:gd name="T8" fmla="*/ 9 w 22"/>
                  <a:gd name="T9" fmla="*/ 35 h 39"/>
                  <a:gd name="T10" fmla="*/ 13 w 22"/>
                  <a:gd name="T11" fmla="*/ 39 h 39"/>
                  <a:gd name="T12" fmla="*/ 17 w 22"/>
                  <a:gd name="T13" fmla="*/ 35 h 39"/>
                  <a:gd name="T14" fmla="*/ 17 w 22"/>
                  <a:gd name="T15" fmla="*/ 32 h 39"/>
                  <a:gd name="T16" fmla="*/ 15 w 22"/>
                  <a:gd name="T17" fmla="*/ 32 h 39"/>
                  <a:gd name="T18" fmla="*/ 17 w 22"/>
                  <a:gd name="T19" fmla="*/ 30 h 39"/>
                  <a:gd name="T20" fmla="*/ 18 w 22"/>
                  <a:gd name="T21" fmla="*/ 28 h 39"/>
                  <a:gd name="T22" fmla="*/ 20 w 22"/>
                  <a:gd name="T23" fmla="*/ 24 h 39"/>
                  <a:gd name="T24" fmla="*/ 22 w 22"/>
                  <a:gd name="T25" fmla="*/ 24 h 39"/>
                  <a:gd name="T26" fmla="*/ 22 w 22"/>
                  <a:gd name="T27" fmla="*/ 20 h 39"/>
                  <a:gd name="T28" fmla="*/ 20 w 22"/>
                  <a:gd name="T29" fmla="*/ 17 h 39"/>
                  <a:gd name="T30" fmla="*/ 18 w 22"/>
                  <a:gd name="T31" fmla="*/ 19 h 39"/>
                  <a:gd name="T32" fmla="*/ 17 w 22"/>
                  <a:gd name="T33" fmla="*/ 20 h 39"/>
                  <a:gd name="T34" fmla="*/ 17 w 22"/>
                  <a:gd name="T35" fmla="*/ 19 h 39"/>
                  <a:gd name="T36" fmla="*/ 13 w 22"/>
                  <a:gd name="T37" fmla="*/ 17 h 39"/>
                  <a:gd name="T38" fmla="*/ 11 w 22"/>
                  <a:gd name="T39" fmla="*/ 17 h 39"/>
                  <a:gd name="T40" fmla="*/ 11 w 22"/>
                  <a:gd name="T41" fmla="*/ 17 h 39"/>
                  <a:gd name="T42" fmla="*/ 7 w 22"/>
                  <a:gd name="T43" fmla="*/ 15 h 39"/>
                  <a:gd name="T44" fmla="*/ 5 w 22"/>
                  <a:gd name="T45" fmla="*/ 13 h 39"/>
                  <a:gd name="T46" fmla="*/ 5 w 22"/>
                  <a:gd name="T47" fmla="*/ 13 h 39"/>
                  <a:gd name="T48" fmla="*/ 7 w 22"/>
                  <a:gd name="T49" fmla="*/ 7 h 39"/>
                  <a:gd name="T50" fmla="*/ 7 w 22"/>
                  <a:gd name="T51" fmla="*/ 6 h 39"/>
                  <a:gd name="T52" fmla="*/ 7 w 22"/>
                  <a:gd name="T53" fmla="*/ 0 h 39"/>
                  <a:gd name="T54" fmla="*/ 4 w 22"/>
                  <a:gd name="T55" fmla="*/ 4 h 39"/>
                  <a:gd name="T56" fmla="*/ 4 w 22"/>
                  <a:gd name="T57" fmla="*/ 6 h 39"/>
                  <a:gd name="T58" fmla="*/ 2 w 22"/>
                  <a:gd name="T59" fmla="*/ 9 h 39"/>
                  <a:gd name="T60" fmla="*/ 4 w 22"/>
                  <a:gd name="T61" fmla="*/ 13 h 39"/>
                  <a:gd name="T62" fmla="*/ 2 w 22"/>
                  <a:gd name="T63" fmla="*/ 15 h 39"/>
                  <a:gd name="T64" fmla="*/ 0 w 22"/>
                  <a:gd name="T65" fmla="*/ 17 h 39"/>
                  <a:gd name="T66" fmla="*/ 4 w 22"/>
                  <a:gd name="T67" fmla="*/ 19 h 39"/>
                  <a:gd name="T68" fmla="*/ 4 w 22"/>
                  <a:gd name="T69" fmla="*/ 19 h 39"/>
                  <a:gd name="T70" fmla="*/ 4 w 22"/>
                  <a:gd name="T71" fmla="*/ 20 h 39"/>
                  <a:gd name="T72" fmla="*/ 4 w 22"/>
                  <a:gd name="T73" fmla="*/ 22 h 39"/>
                  <a:gd name="T74" fmla="*/ 4 w 22"/>
                  <a:gd name="T75" fmla="*/ 28 h 39"/>
                  <a:gd name="T76" fmla="*/ 4 w 22"/>
                  <a:gd name="T77" fmla="*/ 32 h 39"/>
                  <a:gd name="T78" fmla="*/ 4 w 22"/>
                  <a:gd name="T79"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 h="39">
                    <a:moveTo>
                      <a:pt x="4" y="37"/>
                    </a:moveTo>
                    <a:lnTo>
                      <a:pt x="7" y="35"/>
                    </a:lnTo>
                    <a:lnTo>
                      <a:pt x="7" y="35"/>
                    </a:lnTo>
                    <a:lnTo>
                      <a:pt x="11" y="34"/>
                    </a:lnTo>
                    <a:lnTo>
                      <a:pt x="9" y="35"/>
                    </a:lnTo>
                    <a:lnTo>
                      <a:pt x="13" y="39"/>
                    </a:lnTo>
                    <a:lnTo>
                      <a:pt x="17" y="35"/>
                    </a:lnTo>
                    <a:lnTo>
                      <a:pt x="17" y="32"/>
                    </a:lnTo>
                    <a:lnTo>
                      <a:pt x="15" y="32"/>
                    </a:lnTo>
                    <a:lnTo>
                      <a:pt x="17" y="30"/>
                    </a:lnTo>
                    <a:lnTo>
                      <a:pt x="18" y="28"/>
                    </a:lnTo>
                    <a:lnTo>
                      <a:pt x="20" y="24"/>
                    </a:lnTo>
                    <a:lnTo>
                      <a:pt x="22" y="24"/>
                    </a:lnTo>
                    <a:lnTo>
                      <a:pt x="22" y="20"/>
                    </a:lnTo>
                    <a:lnTo>
                      <a:pt x="20" y="17"/>
                    </a:lnTo>
                    <a:lnTo>
                      <a:pt x="18" y="19"/>
                    </a:lnTo>
                    <a:lnTo>
                      <a:pt x="17" y="20"/>
                    </a:lnTo>
                    <a:lnTo>
                      <a:pt x="17" y="19"/>
                    </a:lnTo>
                    <a:lnTo>
                      <a:pt x="13" y="17"/>
                    </a:lnTo>
                    <a:lnTo>
                      <a:pt x="11" y="17"/>
                    </a:lnTo>
                    <a:lnTo>
                      <a:pt x="11" y="17"/>
                    </a:lnTo>
                    <a:lnTo>
                      <a:pt x="7" y="15"/>
                    </a:lnTo>
                    <a:lnTo>
                      <a:pt x="5" y="13"/>
                    </a:lnTo>
                    <a:lnTo>
                      <a:pt x="5" y="13"/>
                    </a:lnTo>
                    <a:lnTo>
                      <a:pt x="7" y="7"/>
                    </a:lnTo>
                    <a:lnTo>
                      <a:pt x="7" y="6"/>
                    </a:lnTo>
                    <a:lnTo>
                      <a:pt x="7" y="0"/>
                    </a:lnTo>
                    <a:lnTo>
                      <a:pt x="4" y="4"/>
                    </a:lnTo>
                    <a:lnTo>
                      <a:pt x="4" y="6"/>
                    </a:lnTo>
                    <a:lnTo>
                      <a:pt x="2" y="9"/>
                    </a:lnTo>
                    <a:lnTo>
                      <a:pt x="4" y="13"/>
                    </a:lnTo>
                    <a:lnTo>
                      <a:pt x="2" y="15"/>
                    </a:lnTo>
                    <a:lnTo>
                      <a:pt x="0" y="17"/>
                    </a:lnTo>
                    <a:lnTo>
                      <a:pt x="4" y="19"/>
                    </a:lnTo>
                    <a:lnTo>
                      <a:pt x="4" y="19"/>
                    </a:lnTo>
                    <a:lnTo>
                      <a:pt x="4" y="20"/>
                    </a:lnTo>
                    <a:lnTo>
                      <a:pt x="4" y="22"/>
                    </a:lnTo>
                    <a:lnTo>
                      <a:pt x="4" y="28"/>
                    </a:lnTo>
                    <a:lnTo>
                      <a:pt x="4" y="32"/>
                    </a:lnTo>
                    <a:lnTo>
                      <a:pt x="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9" name="Freeform 6237">
                <a:extLst>
                  <a:ext uri="{FF2B5EF4-FFF2-40B4-BE49-F238E27FC236}">
                    <a16:creationId xmlns:a16="http://schemas.microsoft.com/office/drawing/2014/main" id="{CF9D0B71-465B-40B7-9277-117B8D0BAF2D}"/>
                  </a:ext>
                </a:extLst>
              </p:cNvPr>
              <p:cNvSpPr>
                <a:spLocks/>
              </p:cNvSpPr>
              <p:nvPr/>
            </p:nvSpPr>
            <p:spPr bwMode="gray">
              <a:xfrm>
                <a:off x="5256" y="2691"/>
                <a:ext cx="6" cy="3"/>
              </a:xfrm>
              <a:custGeom>
                <a:avLst/>
                <a:gdLst>
                  <a:gd name="T0" fmla="*/ 6 w 6"/>
                  <a:gd name="T1" fmla="*/ 0 h 3"/>
                  <a:gd name="T2" fmla="*/ 2 w 6"/>
                  <a:gd name="T3" fmla="*/ 0 h 3"/>
                  <a:gd name="T4" fmla="*/ 0 w 6"/>
                  <a:gd name="T5" fmla="*/ 0 h 3"/>
                  <a:gd name="T6" fmla="*/ 0 w 6"/>
                  <a:gd name="T7" fmla="*/ 3 h 3"/>
                  <a:gd name="T8" fmla="*/ 6 w 6"/>
                  <a:gd name="T9" fmla="*/ 3 h 3"/>
                  <a:gd name="T10" fmla="*/ 6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6" y="0"/>
                    </a:moveTo>
                    <a:lnTo>
                      <a:pt x="2" y="0"/>
                    </a:lnTo>
                    <a:lnTo>
                      <a:pt x="0" y="0"/>
                    </a:lnTo>
                    <a:lnTo>
                      <a:pt x="0" y="3"/>
                    </a:lnTo>
                    <a:lnTo>
                      <a:pt x="6" y="3"/>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0" name="Freeform 6238">
                <a:extLst>
                  <a:ext uri="{FF2B5EF4-FFF2-40B4-BE49-F238E27FC236}">
                    <a16:creationId xmlns:a16="http://schemas.microsoft.com/office/drawing/2014/main" id="{EAD516EB-54FB-45D7-BA26-E54D7CF719B0}"/>
                  </a:ext>
                </a:extLst>
              </p:cNvPr>
              <p:cNvSpPr>
                <a:spLocks/>
              </p:cNvSpPr>
              <p:nvPr/>
            </p:nvSpPr>
            <p:spPr bwMode="gray">
              <a:xfrm>
                <a:off x="5256" y="2709"/>
                <a:ext cx="26" cy="34"/>
              </a:xfrm>
              <a:custGeom>
                <a:avLst/>
                <a:gdLst>
                  <a:gd name="T0" fmla="*/ 19 w 26"/>
                  <a:gd name="T1" fmla="*/ 10 h 34"/>
                  <a:gd name="T2" fmla="*/ 19 w 26"/>
                  <a:gd name="T3" fmla="*/ 6 h 34"/>
                  <a:gd name="T4" fmla="*/ 15 w 26"/>
                  <a:gd name="T5" fmla="*/ 4 h 34"/>
                  <a:gd name="T6" fmla="*/ 13 w 26"/>
                  <a:gd name="T7" fmla="*/ 4 h 34"/>
                  <a:gd name="T8" fmla="*/ 11 w 26"/>
                  <a:gd name="T9" fmla="*/ 4 h 34"/>
                  <a:gd name="T10" fmla="*/ 9 w 26"/>
                  <a:gd name="T11" fmla="*/ 6 h 34"/>
                  <a:gd name="T12" fmla="*/ 9 w 26"/>
                  <a:gd name="T13" fmla="*/ 8 h 34"/>
                  <a:gd name="T14" fmla="*/ 8 w 26"/>
                  <a:gd name="T15" fmla="*/ 11 h 34"/>
                  <a:gd name="T16" fmla="*/ 8 w 26"/>
                  <a:gd name="T17" fmla="*/ 15 h 34"/>
                  <a:gd name="T18" fmla="*/ 6 w 26"/>
                  <a:gd name="T19" fmla="*/ 17 h 34"/>
                  <a:gd name="T20" fmla="*/ 2 w 26"/>
                  <a:gd name="T21" fmla="*/ 19 h 34"/>
                  <a:gd name="T22" fmla="*/ 0 w 26"/>
                  <a:gd name="T23" fmla="*/ 21 h 34"/>
                  <a:gd name="T24" fmla="*/ 2 w 26"/>
                  <a:gd name="T25" fmla="*/ 26 h 34"/>
                  <a:gd name="T26" fmla="*/ 4 w 26"/>
                  <a:gd name="T27" fmla="*/ 26 h 34"/>
                  <a:gd name="T28" fmla="*/ 8 w 26"/>
                  <a:gd name="T29" fmla="*/ 28 h 34"/>
                  <a:gd name="T30" fmla="*/ 9 w 26"/>
                  <a:gd name="T31" fmla="*/ 28 h 34"/>
                  <a:gd name="T32" fmla="*/ 9 w 26"/>
                  <a:gd name="T33" fmla="*/ 32 h 34"/>
                  <a:gd name="T34" fmla="*/ 13 w 26"/>
                  <a:gd name="T35" fmla="*/ 32 h 34"/>
                  <a:gd name="T36" fmla="*/ 15 w 26"/>
                  <a:gd name="T37" fmla="*/ 30 h 34"/>
                  <a:gd name="T38" fmla="*/ 19 w 26"/>
                  <a:gd name="T39" fmla="*/ 34 h 34"/>
                  <a:gd name="T40" fmla="*/ 22 w 26"/>
                  <a:gd name="T41" fmla="*/ 32 h 34"/>
                  <a:gd name="T42" fmla="*/ 22 w 26"/>
                  <a:gd name="T43" fmla="*/ 28 h 34"/>
                  <a:gd name="T44" fmla="*/ 21 w 26"/>
                  <a:gd name="T45" fmla="*/ 28 h 34"/>
                  <a:gd name="T46" fmla="*/ 17 w 26"/>
                  <a:gd name="T47" fmla="*/ 28 h 34"/>
                  <a:gd name="T48" fmla="*/ 17 w 26"/>
                  <a:gd name="T49" fmla="*/ 30 h 34"/>
                  <a:gd name="T50" fmla="*/ 17 w 26"/>
                  <a:gd name="T51" fmla="*/ 28 h 34"/>
                  <a:gd name="T52" fmla="*/ 17 w 26"/>
                  <a:gd name="T53" fmla="*/ 26 h 34"/>
                  <a:gd name="T54" fmla="*/ 19 w 26"/>
                  <a:gd name="T55" fmla="*/ 24 h 34"/>
                  <a:gd name="T56" fmla="*/ 21 w 26"/>
                  <a:gd name="T57" fmla="*/ 17 h 34"/>
                  <a:gd name="T58" fmla="*/ 24 w 26"/>
                  <a:gd name="T59" fmla="*/ 13 h 34"/>
                  <a:gd name="T60" fmla="*/ 24 w 26"/>
                  <a:gd name="T61" fmla="*/ 11 h 34"/>
                  <a:gd name="T62" fmla="*/ 24 w 26"/>
                  <a:gd name="T63" fmla="*/ 8 h 34"/>
                  <a:gd name="T64" fmla="*/ 26 w 26"/>
                  <a:gd name="T65" fmla="*/ 6 h 34"/>
                  <a:gd name="T66" fmla="*/ 26 w 26"/>
                  <a:gd name="T67" fmla="*/ 0 h 34"/>
                  <a:gd name="T68" fmla="*/ 22 w 26"/>
                  <a:gd name="T69" fmla="*/ 0 h 34"/>
                  <a:gd name="T70" fmla="*/ 21 w 26"/>
                  <a:gd name="T71" fmla="*/ 6 h 34"/>
                  <a:gd name="T72" fmla="*/ 19 w 26"/>
                  <a:gd name="T73" fmla="*/ 10 h 34"/>
                  <a:gd name="T74" fmla="*/ 19 w 26"/>
                  <a:gd name="T75" fmla="*/ 13 h 34"/>
                  <a:gd name="T76" fmla="*/ 17 w 26"/>
                  <a:gd name="T77" fmla="*/ 17 h 34"/>
                  <a:gd name="T78" fmla="*/ 15 w 26"/>
                  <a:gd name="T79" fmla="*/ 21 h 34"/>
                  <a:gd name="T80" fmla="*/ 15 w 26"/>
                  <a:gd name="T81" fmla="*/ 23 h 34"/>
                  <a:gd name="T82" fmla="*/ 15 w 26"/>
                  <a:gd name="T83" fmla="*/ 24 h 34"/>
                  <a:gd name="T84" fmla="*/ 15 w 26"/>
                  <a:gd name="T85" fmla="*/ 24 h 34"/>
                  <a:gd name="T86" fmla="*/ 15 w 26"/>
                  <a:gd name="T87" fmla="*/ 19 h 34"/>
                  <a:gd name="T88" fmla="*/ 15 w 26"/>
                  <a:gd name="T89" fmla="*/ 11 h 34"/>
                  <a:gd name="T90" fmla="*/ 19 w 26"/>
                  <a:gd name="T91"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34">
                    <a:moveTo>
                      <a:pt x="19" y="10"/>
                    </a:moveTo>
                    <a:lnTo>
                      <a:pt x="19" y="6"/>
                    </a:lnTo>
                    <a:lnTo>
                      <a:pt x="15" y="4"/>
                    </a:lnTo>
                    <a:lnTo>
                      <a:pt x="13" y="4"/>
                    </a:lnTo>
                    <a:lnTo>
                      <a:pt x="11" y="4"/>
                    </a:lnTo>
                    <a:lnTo>
                      <a:pt x="9" y="6"/>
                    </a:lnTo>
                    <a:lnTo>
                      <a:pt x="9" y="8"/>
                    </a:lnTo>
                    <a:lnTo>
                      <a:pt x="8" y="11"/>
                    </a:lnTo>
                    <a:lnTo>
                      <a:pt x="8" y="15"/>
                    </a:lnTo>
                    <a:lnTo>
                      <a:pt x="6" y="17"/>
                    </a:lnTo>
                    <a:lnTo>
                      <a:pt x="2" y="19"/>
                    </a:lnTo>
                    <a:lnTo>
                      <a:pt x="0" y="21"/>
                    </a:lnTo>
                    <a:lnTo>
                      <a:pt x="2" y="26"/>
                    </a:lnTo>
                    <a:lnTo>
                      <a:pt x="4" y="26"/>
                    </a:lnTo>
                    <a:lnTo>
                      <a:pt x="8" y="28"/>
                    </a:lnTo>
                    <a:lnTo>
                      <a:pt x="9" y="28"/>
                    </a:lnTo>
                    <a:lnTo>
                      <a:pt x="9" y="32"/>
                    </a:lnTo>
                    <a:lnTo>
                      <a:pt x="13" y="32"/>
                    </a:lnTo>
                    <a:lnTo>
                      <a:pt x="15" y="30"/>
                    </a:lnTo>
                    <a:lnTo>
                      <a:pt x="19" y="34"/>
                    </a:lnTo>
                    <a:lnTo>
                      <a:pt x="22" y="32"/>
                    </a:lnTo>
                    <a:lnTo>
                      <a:pt x="22" y="28"/>
                    </a:lnTo>
                    <a:lnTo>
                      <a:pt x="21" y="28"/>
                    </a:lnTo>
                    <a:lnTo>
                      <a:pt x="17" y="28"/>
                    </a:lnTo>
                    <a:lnTo>
                      <a:pt x="17" y="30"/>
                    </a:lnTo>
                    <a:lnTo>
                      <a:pt x="17" y="28"/>
                    </a:lnTo>
                    <a:lnTo>
                      <a:pt x="17" y="26"/>
                    </a:lnTo>
                    <a:lnTo>
                      <a:pt x="19" y="24"/>
                    </a:lnTo>
                    <a:lnTo>
                      <a:pt x="21" y="17"/>
                    </a:lnTo>
                    <a:lnTo>
                      <a:pt x="24" y="13"/>
                    </a:lnTo>
                    <a:lnTo>
                      <a:pt x="24" y="11"/>
                    </a:lnTo>
                    <a:lnTo>
                      <a:pt x="24" y="8"/>
                    </a:lnTo>
                    <a:lnTo>
                      <a:pt x="26" y="6"/>
                    </a:lnTo>
                    <a:lnTo>
                      <a:pt x="26" y="0"/>
                    </a:lnTo>
                    <a:lnTo>
                      <a:pt x="22" y="0"/>
                    </a:lnTo>
                    <a:lnTo>
                      <a:pt x="21" y="6"/>
                    </a:lnTo>
                    <a:lnTo>
                      <a:pt x="19" y="10"/>
                    </a:lnTo>
                    <a:lnTo>
                      <a:pt x="19" y="13"/>
                    </a:lnTo>
                    <a:lnTo>
                      <a:pt x="17" y="17"/>
                    </a:lnTo>
                    <a:lnTo>
                      <a:pt x="15" y="21"/>
                    </a:lnTo>
                    <a:lnTo>
                      <a:pt x="15" y="23"/>
                    </a:lnTo>
                    <a:lnTo>
                      <a:pt x="15" y="24"/>
                    </a:lnTo>
                    <a:lnTo>
                      <a:pt x="15" y="24"/>
                    </a:lnTo>
                    <a:lnTo>
                      <a:pt x="15" y="19"/>
                    </a:lnTo>
                    <a:lnTo>
                      <a:pt x="15" y="11"/>
                    </a:lnTo>
                    <a:lnTo>
                      <a:pt x="19"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1" name="Freeform 6239">
                <a:extLst>
                  <a:ext uri="{FF2B5EF4-FFF2-40B4-BE49-F238E27FC236}">
                    <a16:creationId xmlns:a16="http://schemas.microsoft.com/office/drawing/2014/main" id="{622683A9-915C-4FF3-A249-DFFC366462A6}"/>
                  </a:ext>
                </a:extLst>
              </p:cNvPr>
              <p:cNvSpPr>
                <a:spLocks/>
              </p:cNvSpPr>
              <p:nvPr/>
            </p:nvSpPr>
            <p:spPr bwMode="gray">
              <a:xfrm>
                <a:off x="5180" y="2705"/>
                <a:ext cx="45" cy="56"/>
              </a:xfrm>
              <a:custGeom>
                <a:avLst/>
                <a:gdLst>
                  <a:gd name="T0" fmla="*/ 0 w 45"/>
                  <a:gd name="T1" fmla="*/ 53 h 56"/>
                  <a:gd name="T2" fmla="*/ 4 w 45"/>
                  <a:gd name="T3" fmla="*/ 56 h 56"/>
                  <a:gd name="T4" fmla="*/ 5 w 45"/>
                  <a:gd name="T5" fmla="*/ 56 h 56"/>
                  <a:gd name="T6" fmla="*/ 5 w 45"/>
                  <a:gd name="T7" fmla="*/ 53 h 56"/>
                  <a:gd name="T8" fmla="*/ 7 w 45"/>
                  <a:gd name="T9" fmla="*/ 51 h 56"/>
                  <a:gd name="T10" fmla="*/ 5 w 45"/>
                  <a:gd name="T11" fmla="*/ 49 h 56"/>
                  <a:gd name="T12" fmla="*/ 7 w 45"/>
                  <a:gd name="T13" fmla="*/ 49 h 56"/>
                  <a:gd name="T14" fmla="*/ 11 w 45"/>
                  <a:gd name="T15" fmla="*/ 51 h 56"/>
                  <a:gd name="T16" fmla="*/ 9 w 45"/>
                  <a:gd name="T17" fmla="*/ 45 h 56"/>
                  <a:gd name="T18" fmla="*/ 7 w 45"/>
                  <a:gd name="T19" fmla="*/ 45 h 56"/>
                  <a:gd name="T20" fmla="*/ 7 w 45"/>
                  <a:gd name="T21" fmla="*/ 45 h 56"/>
                  <a:gd name="T22" fmla="*/ 9 w 45"/>
                  <a:gd name="T23" fmla="*/ 43 h 56"/>
                  <a:gd name="T24" fmla="*/ 11 w 45"/>
                  <a:gd name="T25" fmla="*/ 43 h 56"/>
                  <a:gd name="T26" fmla="*/ 13 w 45"/>
                  <a:gd name="T27" fmla="*/ 41 h 56"/>
                  <a:gd name="T28" fmla="*/ 17 w 45"/>
                  <a:gd name="T29" fmla="*/ 40 h 56"/>
                  <a:gd name="T30" fmla="*/ 18 w 45"/>
                  <a:gd name="T31" fmla="*/ 36 h 56"/>
                  <a:gd name="T32" fmla="*/ 22 w 45"/>
                  <a:gd name="T33" fmla="*/ 34 h 56"/>
                  <a:gd name="T34" fmla="*/ 26 w 45"/>
                  <a:gd name="T35" fmla="*/ 32 h 56"/>
                  <a:gd name="T36" fmla="*/ 26 w 45"/>
                  <a:gd name="T37" fmla="*/ 30 h 56"/>
                  <a:gd name="T38" fmla="*/ 28 w 45"/>
                  <a:gd name="T39" fmla="*/ 28 h 56"/>
                  <a:gd name="T40" fmla="*/ 28 w 45"/>
                  <a:gd name="T41" fmla="*/ 25 h 56"/>
                  <a:gd name="T42" fmla="*/ 28 w 45"/>
                  <a:gd name="T43" fmla="*/ 23 h 56"/>
                  <a:gd name="T44" fmla="*/ 33 w 45"/>
                  <a:gd name="T45" fmla="*/ 23 h 56"/>
                  <a:gd name="T46" fmla="*/ 33 w 45"/>
                  <a:gd name="T47" fmla="*/ 19 h 56"/>
                  <a:gd name="T48" fmla="*/ 35 w 45"/>
                  <a:gd name="T49" fmla="*/ 19 h 56"/>
                  <a:gd name="T50" fmla="*/ 37 w 45"/>
                  <a:gd name="T51" fmla="*/ 17 h 56"/>
                  <a:gd name="T52" fmla="*/ 39 w 45"/>
                  <a:gd name="T53" fmla="*/ 17 h 56"/>
                  <a:gd name="T54" fmla="*/ 41 w 45"/>
                  <a:gd name="T55" fmla="*/ 17 h 56"/>
                  <a:gd name="T56" fmla="*/ 45 w 45"/>
                  <a:gd name="T57" fmla="*/ 17 h 56"/>
                  <a:gd name="T58" fmla="*/ 45 w 45"/>
                  <a:gd name="T59" fmla="*/ 14 h 56"/>
                  <a:gd name="T60" fmla="*/ 43 w 45"/>
                  <a:gd name="T61" fmla="*/ 14 h 56"/>
                  <a:gd name="T62" fmla="*/ 41 w 45"/>
                  <a:gd name="T63" fmla="*/ 10 h 56"/>
                  <a:gd name="T64" fmla="*/ 41 w 45"/>
                  <a:gd name="T65" fmla="*/ 14 h 56"/>
                  <a:gd name="T66" fmla="*/ 39 w 45"/>
                  <a:gd name="T67" fmla="*/ 14 h 56"/>
                  <a:gd name="T68" fmla="*/ 37 w 45"/>
                  <a:gd name="T69" fmla="*/ 12 h 56"/>
                  <a:gd name="T70" fmla="*/ 35 w 45"/>
                  <a:gd name="T71" fmla="*/ 8 h 56"/>
                  <a:gd name="T72" fmla="*/ 35 w 45"/>
                  <a:gd name="T73" fmla="*/ 6 h 56"/>
                  <a:gd name="T74" fmla="*/ 35 w 45"/>
                  <a:gd name="T75" fmla="*/ 0 h 56"/>
                  <a:gd name="T76" fmla="*/ 33 w 45"/>
                  <a:gd name="T77" fmla="*/ 2 h 56"/>
                  <a:gd name="T78" fmla="*/ 31 w 45"/>
                  <a:gd name="T79" fmla="*/ 8 h 56"/>
                  <a:gd name="T80" fmla="*/ 31 w 45"/>
                  <a:gd name="T81" fmla="*/ 10 h 56"/>
                  <a:gd name="T82" fmla="*/ 28 w 45"/>
                  <a:gd name="T83" fmla="*/ 6 h 56"/>
                  <a:gd name="T84" fmla="*/ 31 w 45"/>
                  <a:gd name="T85" fmla="*/ 14 h 56"/>
                  <a:gd name="T86" fmla="*/ 31 w 45"/>
                  <a:gd name="T87" fmla="*/ 14 h 56"/>
                  <a:gd name="T88" fmla="*/ 30 w 45"/>
                  <a:gd name="T89" fmla="*/ 15 h 56"/>
                  <a:gd name="T90" fmla="*/ 28 w 45"/>
                  <a:gd name="T91" fmla="*/ 15 h 56"/>
                  <a:gd name="T92" fmla="*/ 26 w 45"/>
                  <a:gd name="T93" fmla="*/ 19 h 56"/>
                  <a:gd name="T94" fmla="*/ 26 w 45"/>
                  <a:gd name="T95" fmla="*/ 21 h 56"/>
                  <a:gd name="T96" fmla="*/ 22 w 45"/>
                  <a:gd name="T97" fmla="*/ 23 h 56"/>
                  <a:gd name="T98" fmla="*/ 20 w 45"/>
                  <a:gd name="T99" fmla="*/ 28 h 56"/>
                  <a:gd name="T100" fmla="*/ 17 w 45"/>
                  <a:gd name="T101" fmla="*/ 32 h 56"/>
                  <a:gd name="T102" fmla="*/ 13 w 45"/>
                  <a:gd name="T103" fmla="*/ 32 h 56"/>
                  <a:gd name="T104" fmla="*/ 11 w 45"/>
                  <a:gd name="T105" fmla="*/ 36 h 56"/>
                  <a:gd name="T106" fmla="*/ 9 w 45"/>
                  <a:gd name="T107" fmla="*/ 36 h 56"/>
                  <a:gd name="T108" fmla="*/ 5 w 45"/>
                  <a:gd name="T109" fmla="*/ 41 h 56"/>
                  <a:gd name="T110" fmla="*/ 5 w 45"/>
                  <a:gd name="T111" fmla="*/ 43 h 56"/>
                  <a:gd name="T112" fmla="*/ 5 w 45"/>
                  <a:gd name="T113" fmla="*/ 45 h 56"/>
                  <a:gd name="T114" fmla="*/ 2 w 45"/>
                  <a:gd name="T115" fmla="*/ 49 h 56"/>
                  <a:gd name="T116" fmla="*/ 4 w 45"/>
                  <a:gd name="T117" fmla="*/ 49 h 56"/>
                  <a:gd name="T118" fmla="*/ 0 w 45"/>
                  <a:gd name="T119" fmla="*/ 49 h 56"/>
                  <a:gd name="T120" fmla="*/ 0 w 45"/>
                  <a:gd name="T121"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 h="56">
                    <a:moveTo>
                      <a:pt x="0" y="53"/>
                    </a:moveTo>
                    <a:lnTo>
                      <a:pt x="4" y="56"/>
                    </a:lnTo>
                    <a:lnTo>
                      <a:pt x="5" y="56"/>
                    </a:lnTo>
                    <a:lnTo>
                      <a:pt x="5" y="53"/>
                    </a:lnTo>
                    <a:lnTo>
                      <a:pt x="7" y="51"/>
                    </a:lnTo>
                    <a:lnTo>
                      <a:pt x="5" y="49"/>
                    </a:lnTo>
                    <a:lnTo>
                      <a:pt x="7" y="49"/>
                    </a:lnTo>
                    <a:lnTo>
                      <a:pt x="11" y="51"/>
                    </a:lnTo>
                    <a:lnTo>
                      <a:pt x="9" y="45"/>
                    </a:lnTo>
                    <a:lnTo>
                      <a:pt x="7" y="45"/>
                    </a:lnTo>
                    <a:lnTo>
                      <a:pt x="7" y="45"/>
                    </a:lnTo>
                    <a:lnTo>
                      <a:pt x="9" y="43"/>
                    </a:lnTo>
                    <a:lnTo>
                      <a:pt x="11" y="43"/>
                    </a:lnTo>
                    <a:lnTo>
                      <a:pt x="13" y="41"/>
                    </a:lnTo>
                    <a:lnTo>
                      <a:pt x="17" y="40"/>
                    </a:lnTo>
                    <a:lnTo>
                      <a:pt x="18" y="36"/>
                    </a:lnTo>
                    <a:lnTo>
                      <a:pt x="22" y="34"/>
                    </a:lnTo>
                    <a:lnTo>
                      <a:pt x="26" y="32"/>
                    </a:lnTo>
                    <a:lnTo>
                      <a:pt x="26" y="30"/>
                    </a:lnTo>
                    <a:lnTo>
                      <a:pt x="28" y="28"/>
                    </a:lnTo>
                    <a:lnTo>
                      <a:pt x="28" y="25"/>
                    </a:lnTo>
                    <a:lnTo>
                      <a:pt x="28" y="23"/>
                    </a:lnTo>
                    <a:lnTo>
                      <a:pt x="33" y="23"/>
                    </a:lnTo>
                    <a:lnTo>
                      <a:pt x="33" y="19"/>
                    </a:lnTo>
                    <a:lnTo>
                      <a:pt x="35" y="19"/>
                    </a:lnTo>
                    <a:lnTo>
                      <a:pt x="37" y="17"/>
                    </a:lnTo>
                    <a:lnTo>
                      <a:pt x="39" y="17"/>
                    </a:lnTo>
                    <a:lnTo>
                      <a:pt x="41" y="17"/>
                    </a:lnTo>
                    <a:lnTo>
                      <a:pt x="45" y="17"/>
                    </a:lnTo>
                    <a:lnTo>
                      <a:pt x="45" y="14"/>
                    </a:lnTo>
                    <a:lnTo>
                      <a:pt x="43" y="14"/>
                    </a:lnTo>
                    <a:lnTo>
                      <a:pt x="41" y="10"/>
                    </a:lnTo>
                    <a:lnTo>
                      <a:pt x="41" y="14"/>
                    </a:lnTo>
                    <a:lnTo>
                      <a:pt x="39" y="14"/>
                    </a:lnTo>
                    <a:lnTo>
                      <a:pt x="37" y="12"/>
                    </a:lnTo>
                    <a:lnTo>
                      <a:pt x="35" y="8"/>
                    </a:lnTo>
                    <a:lnTo>
                      <a:pt x="35" y="6"/>
                    </a:lnTo>
                    <a:lnTo>
                      <a:pt x="35" y="0"/>
                    </a:lnTo>
                    <a:lnTo>
                      <a:pt x="33" y="2"/>
                    </a:lnTo>
                    <a:lnTo>
                      <a:pt x="31" y="8"/>
                    </a:lnTo>
                    <a:lnTo>
                      <a:pt x="31" y="10"/>
                    </a:lnTo>
                    <a:lnTo>
                      <a:pt x="28" y="6"/>
                    </a:lnTo>
                    <a:lnTo>
                      <a:pt x="31" y="14"/>
                    </a:lnTo>
                    <a:lnTo>
                      <a:pt x="31" y="14"/>
                    </a:lnTo>
                    <a:lnTo>
                      <a:pt x="30" y="15"/>
                    </a:lnTo>
                    <a:lnTo>
                      <a:pt x="28" y="15"/>
                    </a:lnTo>
                    <a:lnTo>
                      <a:pt x="26" y="19"/>
                    </a:lnTo>
                    <a:lnTo>
                      <a:pt x="26" y="21"/>
                    </a:lnTo>
                    <a:lnTo>
                      <a:pt x="22" y="23"/>
                    </a:lnTo>
                    <a:lnTo>
                      <a:pt x="20" y="28"/>
                    </a:lnTo>
                    <a:lnTo>
                      <a:pt x="17" y="32"/>
                    </a:lnTo>
                    <a:lnTo>
                      <a:pt x="13" y="32"/>
                    </a:lnTo>
                    <a:lnTo>
                      <a:pt x="11" y="36"/>
                    </a:lnTo>
                    <a:lnTo>
                      <a:pt x="9" y="36"/>
                    </a:lnTo>
                    <a:lnTo>
                      <a:pt x="5" y="41"/>
                    </a:lnTo>
                    <a:lnTo>
                      <a:pt x="5" y="43"/>
                    </a:lnTo>
                    <a:lnTo>
                      <a:pt x="5" y="45"/>
                    </a:lnTo>
                    <a:lnTo>
                      <a:pt x="2" y="49"/>
                    </a:lnTo>
                    <a:lnTo>
                      <a:pt x="4" y="49"/>
                    </a:lnTo>
                    <a:lnTo>
                      <a:pt x="0" y="49"/>
                    </a:lnTo>
                    <a:lnTo>
                      <a:pt x="0"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2" name="Freeform 6240">
                <a:extLst>
                  <a:ext uri="{FF2B5EF4-FFF2-40B4-BE49-F238E27FC236}">
                    <a16:creationId xmlns:a16="http://schemas.microsoft.com/office/drawing/2014/main" id="{56CA7DC2-19BC-4101-AEDF-8D4E545C799E}"/>
                  </a:ext>
                </a:extLst>
              </p:cNvPr>
              <p:cNvSpPr>
                <a:spLocks noEditPoints="1"/>
              </p:cNvSpPr>
              <p:nvPr/>
            </p:nvSpPr>
            <p:spPr bwMode="gray">
              <a:xfrm>
                <a:off x="5213" y="2599"/>
                <a:ext cx="71" cy="103"/>
              </a:xfrm>
              <a:custGeom>
                <a:avLst/>
                <a:gdLst>
                  <a:gd name="T0" fmla="*/ 30 w 71"/>
                  <a:gd name="T1" fmla="*/ 2 h 103"/>
                  <a:gd name="T2" fmla="*/ 25 w 71"/>
                  <a:gd name="T3" fmla="*/ 6 h 103"/>
                  <a:gd name="T4" fmla="*/ 10 w 71"/>
                  <a:gd name="T5" fmla="*/ 2 h 103"/>
                  <a:gd name="T6" fmla="*/ 8 w 71"/>
                  <a:gd name="T7" fmla="*/ 21 h 103"/>
                  <a:gd name="T8" fmla="*/ 6 w 71"/>
                  <a:gd name="T9" fmla="*/ 36 h 103"/>
                  <a:gd name="T10" fmla="*/ 0 w 71"/>
                  <a:gd name="T11" fmla="*/ 39 h 103"/>
                  <a:gd name="T12" fmla="*/ 2 w 71"/>
                  <a:gd name="T13" fmla="*/ 49 h 103"/>
                  <a:gd name="T14" fmla="*/ 8 w 71"/>
                  <a:gd name="T15" fmla="*/ 58 h 103"/>
                  <a:gd name="T16" fmla="*/ 17 w 71"/>
                  <a:gd name="T17" fmla="*/ 62 h 103"/>
                  <a:gd name="T18" fmla="*/ 17 w 71"/>
                  <a:gd name="T19" fmla="*/ 62 h 103"/>
                  <a:gd name="T20" fmla="*/ 17 w 71"/>
                  <a:gd name="T21" fmla="*/ 77 h 103"/>
                  <a:gd name="T22" fmla="*/ 13 w 71"/>
                  <a:gd name="T23" fmla="*/ 80 h 103"/>
                  <a:gd name="T24" fmla="*/ 17 w 71"/>
                  <a:gd name="T25" fmla="*/ 90 h 103"/>
                  <a:gd name="T26" fmla="*/ 26 w 71"/>
                  <a:gd name="T27" fmla="*/ 97 h 103"/>
                  <a:gd name="T28" fmla="*/ 32 w 71"/>
                  <a:gd name="T29" fmla="*/ 90 h 103"/>
                  <a:gd name="T30" fmla="*/ 28 w 71"/>
                  <a:gd name="T31" fmla="*/ 80 h 103"/>
                  <a:gd name="T32" fmla="*/ 26 w 71"/>
                  <a:gd name="T33" fmla="*/ 78 h 103"/>
                  <a:gd name="T34" fmla="*/ 32 w 71"/>
                  <a:gd name="T35" fmla="*/ 71 h 103"/>
                  <a:gd name="T36" fmla="*/ 45 w 71"/>
                  <a:gd name="T37" fmla="*/ 82 h 103"/>
                  <a:gd name="T38" fmla="*/ 45 w 71"/>
                  <a:gd name="T39" fmla="*/ 73 h 103"/>
                  <a:gd name="T40" fmla="*/ 54 w 71"/>
                  <a:gd name="T41" fmla="*/ 80 h 103"/>
                  <a:gd name="T42" fmla="*/ 49 w 71"/>
                  <a:gd name="T43" fmla="*/ 84 h 103"/>
                  <a:gd name="T44" fmla="*/ 52 w 71"/>
                  <a:gd name="T45" fmla="*/ 97 h 103"/>
                  <a:gd name="T46" fmla="*/ 58 w 71"/>
                  <a:gd name="T47" fmla="*/ 97 h 103"/>
                  <a:gd name="T48" fmla="*/ 69 w 71"/>
                  <a:gd name="T49" fmla="*/ 99 h 103"/>
                  <a:gd name="T50" fmla="*/ 64 w 71"/>
                  <a:gd name="T51" fmla="*/ 93 h 103"/>
                  <a:gd name="T52" fmla="*/ 69 w 71"/>
                  <a:gd name="T53" fmla="*/ 86 h 103"/>
                  <a:gd name="T54" fmla="*/ 62 w 71"/>
                  <a:gd name="T55" fmla="*/ 82 h 103"/>
                  <a:gd name="T56" fmla="*/ 60 w 71"/>
                  <a:gd name="T57" fmla="*/ 75 h 103"/>
                  <a:gd name="T58" fmla="*/ 71 w 71"/>
                  <a:gd name="T59" fmla="*/ 77 h 103"/>
                  <a:gd name="T60" fmla="*/ 65 w 71"/>
                  <a:gd name="T61" fmla="*/ 69 h 103"/>
                  <a:gd name="T62" fmla="*/ 64 w 71"/>
                  <a:gd name="T63" fmla="*/ 73 h 103"/>
                  <a:gd name="T64" fmla="*/ 52 w 71"/>
                  <a:gd name="T65" fmla="*/ 69 h 103"/>
                  <a:gd name="T66" fmla="*/ 52 w 71"/>
                  <a:gd name="T67" fmla="*/ 69 h 103"/>
                  <a:gd name="T68" fmla="*/ 38 w 71"/>
                  <a:gd name="T69" fmla="*/ 65 h 103"/>
                  <a:gd name="T70" fmla="*/ 36 w 71"/>
                  <a:gd name="T71" fmla="*/ 60 h 103"/>
                  <a:gd name="T72" fmla="*/ 30 w 71"/>
                  <a:gd name="T73" fmla="*/ 54 h 103"/>
                  <a:gd name="T74" fmla="*/ 32 w 71"/>
                  <a:gd name="T75" fmla="*/ 64 h 103"/>
                  <a:gd name="T76" fmla="*/ 30 w 71"/>
                  <a:gd name="T77" fmla="*/ 64 h 103"/>
                  <a:gd name="T78" fmla="*/ 28 w 71"/>
                  <a:gd name="T79" fmla="*/ 54 h 103"/>
                  <a:gd name="T80" fmla="*/ 28 w 71"/>
                  <a:gd name="T81" fmla="*/ 45 h 103"/>
                  <a:gd name="T82" fmla="*/ 38 w 71"/>
                  <a:gd name="T83" fmla="*/ 37 h 103"/>
                  <a:gd name="T84" fmla="*/ 36 w 71"/>
                  <a:gd name="T85" fmla="*/ 34 h 103"/>
                  <a:gd name="T86" fmla="*/ 38 w 71"/>
                  <a:gd name="T87" fmla="*/ 17 h 103"/>
                  <a:gd name="T88" fmla="*/ 36 w 71"/>
                  <a:gd name="T89" fmla="*/ 8 h 103"/>
                  <a:gd name="T90" fmla="*/ 19 w 71"/>
                  <a:gd name="T91" fmla="*/ 73 h 103"/>
                  <a:gd name="T92" fmla="*/ 56 w 71"/>
                  <a:gd name="T93" fmla="*/ 86 h 103"/>
                  <a:gd name="T94" fmla="*/ 62 w 71"/>
                  <a:gd name="T95" fmla="*/ 90 h 103"/>
                  <a:gd name="T96" fmla="*/ 58 w 71"/>
                  <a:gd name="T97" fmla="*/ 9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 h="103">
                    <a:moveTo>
                      <a:pt x="36" y="8"/>
                    </a:moveTo>
                    <a:lnTo>
                      <a:pt x="36" y="4"/>
                    </a:lnTo>
                    <a:lnTo>
                      <a:pt x="32" y="0"/>
                    </a:lnTo>
                    <a:lnTo>
                      <a:pt x="30" y="2"/>
                    </a:lnTo>
                    <a:lnTo>
                      <a:pt x="30" y="4"/>
                    </a:lnTo>
                    <a:lnTo>
                      <a:pt x="28" y="4"/>
                    </a:lnTo>
                    <a:lnTo>
                      <a:pt x="25" y="4"/>
                    </a:lnTo>
                    <a:lnTo>
                      <a:pt x="25" y="6"/>
                    </a:lnTo>
                    <a:lnTo>
                      <a:pt x="23" y="6"/>
                    </a:lnTo>
                    <a:lnTo>
                      <a:pt x="21" y="2"/>
                    </a:lnTo>
                    <a:lnTo>
                      <a:pt x="15" y="0"/>
                    </a:lnTo>
                    <a:lnTo>
                      <a:pt x="10" y="2"/>
                    </a:lnTo>
                    <a:lnTo>
                      <a:pt x="10" y="6"/>
                    </a:lnTo>
                    <a:lnTo>
                      <a:pt x="6" y="11"/>
                    </a:lnTo>
                    <a:lnTo>
                      <a:pt x="8" y="15"/>
                    </a:lnTo>
                    <a:lnTo>
                      <a:pt x="8" y="21"/>
                    </a:lnTo>
                    <a:lnTo>
                      <a:pt x="6" y="28"/>
                    </a:lnTo>
                    <a:lnTo>
                      <a:pt x="4" y="30"/>
                    </a:lnTo>
                    <a:lnTo>
                      <a:pt x="6" y="36"/>
                    </a:lnTo>
                    <a:lnTo>
                      <a:pt x="6" y="36"/>
                    </a:lnTo>
                    <a:lnTo>
                      <a:pt x="6" y="37"/>
                    </a:lnTo>
                    <a:lnTo>
                      <a:pt x="4" y="37"/>
                    </a:lnTo>
                    <a:lnTo>
                      <a:pt x="0" y="34"/>
                    </a:lnTo>
                    <a:lnTo>
                      <a:pt x="0" y="39"/>
                    </a:lnTo>
                    <a:lnTo>
                      <a:pt x="0" y="43"/>
                    </a:lnTo>
                    <a:lnTo>
                      <a:pt x="2" y="43"/>
                    </a:lnTo>
                    <a:lnTo>
                      <a:pt x="2" y="45"/>
                    </a:lnTo>
                    <a:lnTo>
                      <a:pt x="2" y="49"/>
                    </a:lnTo>
                    <a:lnTo>
                      <a:pt x="4" y="52"/>
                    </a:lnTo>
                    <a:lnTo>
                      <a:pt x="4" y="58"/>
                    </a:lnTo>
                    <a:lnTo>
                      <a:pt x="8" y="60"/>
                    </a:lnTo>
                    <a:lnTo>
                      <a:pt x="8" y="58"/>
                    </a:lnTo>
                    <a:lnTo>
                      <a:pt x="8" y="62"/>
                    </a:lnTo>
                    <a:lnTo>
                      <a:pt x="12" y="65"/>
                    </a:lnTo>
                    <a:lnTo>
                      <a:pt x="15" y="65"/>
                    </a:lnTo>
                    <a:lnTo>
                      <a:pt x="17" y="62"/>
                    </a:lnTo>
                    <a:lnTo>
                      <a:pt x="15" y="60"/>
                    </a:lnTo>
                    <a:lnTo>
                      <a:pt x="15" y="60"/>
                    </a:lnTo>
                    <a:lnTo>
                      <a:pt x="17" y="60"/>
                    </a:lnTo>
                    <a:lnTo>
                      <a:pt x="17" y="62"/>
                    </a:lnTo>
                    <a:lnTo>
                      <a:pt x="13" y="65"/>
                    </a:lnTo>
                    <a:lnTo>
                      <a:pt x="13" y="67"/>
                    </a:lnTo>
                    <a:lnTo>
                      <a:pt x="13" y="71"/>
                    </a:lnTo>
                    <a:lnTo>
                      <a:pt x="17" y="77"/>
                    </a:lnTo>
                    <a:lnTo>
                      <a:pt x="15" y="75"/>
                    </a:lnTo>
                    <a:lnTo>
                      <a:pt x="12" y="77"/>
                    </a:lnTo>
                    <a:lnTo>
                      <a:pt x="12" y="80"/>
                    </a:lnTo>
                    <a:lnTo>
                      <a:pt x="13" y="80"/>
                    </a:lnTo>
                    <a:lnTo>
                      <a:pt x="15" y="82"/>
                    </a:lnTo>
                    <a:lnTo>
                      <a:pt x="17" y="84"/>
                    </a:lnTo>
                    <a:lnTo>
                      <a:pt x="17" y="86"/>
                    </a:lnTo>
                    <a:lnTo>
                      <a:pt x="17" y="90"/>
                    </a:lnTo>
                    <a:lnTo>
                      <a:pt x="21" y="92"/>
                    </a:lnTo>
                    <a:lnTo>
                      <a:pt x="21" y="93"/>
                    </a:lnTo>
                    <a:lnTo>
                      <a:pt x="23" y="97"/>
                    </a:lnTo>
                    <a:lnTo>
                      <a:pt x="26" y="97"/>
                    </a:lnTo>
                    <a:lnTo>
                      <a:pt x="30" y="95"/>
                    </a:lnTo>
                    <a:lnTo>
                      <a:pt x="30" y="93"/>
                    </a:lnTo>
                    <a:lnTo>
                      <a:pt x="32" y="92"/>
                    </a:lnTo>
                    <a:lnTo>
                      <a:pt x="32" y="90"/>
                    </a:lnTo>
                    <a:lnTo>
                      <a:pt x="30" y="88"/>
                    </a:lnTo>
                    <a:lnTo>
                      <a:pt x="30" y="86"/>
                    </a:lnTo>
                    <a:lnTo>
                      <a:pt x="30" y="82"/>
                    </a:lnTo>
                    <a:lnTo>
                      <a:pt x="28" y="80"/>
                    </a:lnTo>
                    <a:lnTo>
                      <a:pt x="21" y="77"/>
                    </a:lnTo>
                    <a:lnTo>
                      <a:pt x="21" y="77"/>
                    </a:lnTo>
                    <a:lnTo>
                      <a:pt x="23" y="75"/>
                    </a:lnTo>
                    <a:lnTo>
                      <a:pt x="26" y="78"/>
                    </a:lnTo>
                    <a:lnTo>
                      <a:pt x="30" y="75"/>
                    </a:lnTo>
                    <a:lnTo>
                      <a:pt x="30" y="73"/>
                    </a:lnTo>
                    <a:lnTo>
                      <a:pt x="30" y="73"/>
                    </a:lnTo>
                    <a:lnTo>
                      <a:pt x="32" y="71"/>
                    </a:lnTo>
                    <a:lnTo>
                      <a:pt x="38" y="75"/>
                    </a:lnTo>
                    <a:lnTo>
                      <a:pt x="38" y="75"/>
                    </a:lnTo>
                    <a:lnTo>
                      <a:pt x="41" y="78"/>
                    </a:lnTo>
                    <a:lnTo>
                      <a:pt x="45" y="82"/>
                    </a:lnTo>
                    <a:lnTo>
                      <a:pt x="47" y="82"/>
                    </a:lnTo>
                    <a:lnTo>
                      <a:pt x="47" y="77"/>
                    </a:lnTo>
                    <a:lnTo>
                      <a:pt x="43" y="73"/>
                    </a:lnTo>
                    <a:lnTo>
                      <a:pt x="45" y="73"/>
                    </a:lnTo>
                    <a:lnTo>
                      <a:pt x="47" y="75"/>
                    </a:lnTo>
                    <a:lnTo>
                      <a:pt x="49" y="77"/>
                    </a:lnTo>
                    <a:lnTo>
                      <a:pt x="52" y="78"/>
                    </a:lnTo>
                    <a:lnTo>
                      <a:pt x="54" y="80"/>
                    </a:lnTo>
                    <a:lnTo>
                      <a:pt x="54" y="82"/>
                    </a:lnTo>
                    <a:lnTo>
                      <a:pt x="52" y="80"/>
                    </a:lnTo>
                    <a:lnTo>
                      <a:pt x="49" y="82"/>
                    </a:lnTo>
                    <a:lnTo>
                      <a:pt x="49" y="84"/>
                    </a:lnTo>
                    <a:lnTo>
                      <a:pt x="54" y="90"/>
                    </a:lnTo>
                    <a:lnTo>
                      <a:pt x="54" y="93"/>
                    </a:lnTo>
                    <a:lnTo>
                      <a:pt x="54" y="95"/>
                    </a:lnTo>
                    <a:lnTo>
                      <a:pt x="52" y="97"/>
                    </a:lnTo>
                    <a:lnTo>
                      <a:pt x="52" y="99"/>
                    </a:lnTo>
                    <a:lnTo>
                      <a:pt x="54" y="103"/>
                    </a:lnTo>
                    <a:lnTo>
                      <a:pt x="58" y="97"/>
                    </a:lnTo>
                    <a:lnTo>
                      <a:pt x="58" y="97"/>
                    </a:lnTo>
                    <a:lnTo>
                      <a:pt x="62" y="101"/>
                    </a:lnTo>
                    <a:lnTo>
                      <a:pt x="65" y="103"/>
                    </a:lnTo>
                    <a:lnTo>
                      <a:pt x="69" y="103"/>
                    </a:lnTo>
                    <a:lnTo>
                      <a:pt x="69" y="99"/>
                    </a:lnTo>
                    <a:lnTo>
                      <a:pt x="67" y="97"/>
                    </a:lnTo>
                    <a:lnTo>
                      <a:pt x="64" y="95"/>
                    </a:lnTo>
                    <a:lnTo>
                      <a:pt x="65" y="95"/>
                    </a:lnTo>
                    <a:lnTo>
                      <a:pt x="64" y="93"/>
                    </a:lnTo>
                    <a:lnTo>
                      <a:pt x="67" y="93"/>
                    </a:lnTo>
                    <a:lnTo>
                      <a:pt x="69" y="90"/>
                    </a:lnTo>
                    <a:lnTo>
                      <a:pt x="69" y="88"/>
                    </a:lnTo>
                    <a:lnTo>
                      <a:pt x="69" y="86"/>
                    </a:lnTo>
                    <a:lnTo>
                      <a:pt x="67" y="84"/>
                    </a:lnTo>
                    <a:lnTo>
                      <a:pt x="65" y="84"/>
                    </a:lnTo>
                    <a:lnTo>
                      <a:pt x="64" y="82"/>
                    </a:lnTo>
                    <a:lnTo>
                      <a:pt x="62" y="82"/>
                    </a:lnTo>
                    <a:lnTo>
                      <a:pt x="62" y="82"/>
                    </a:lnTo>
                    <a:lnTo>
                      <a:pt x="60" y="77"/>
                    </a:lnTo>
                    <a:lnTo>
                      <a:pt x="60" y="75"/>
                    </a:lnTo>
                    <a:lnTo>
                      <a:pt x="60" y="75"/>
                    </a:lnTo>
                    <a:lnTo>
                      <a:pt x="60" y="77"/>
                    </a:lnTo>
                    <a:lnTo>
                      <a:pt x="64" y="75"/>
                    </a:lnTo>
                    <a:lnTo>
                      <a:pt x="65" y="78"/>
                    </a:lnTo>
                    <a:lnTo>
                      <a:pt x="71" y="77"/>
                    </a:lnTo>
                    <a:lnTo>
                      <a:pt x="71" y="73"/>
                    </a:lnTo>
                    <a:lnTo>
                      <a:pt x="71" y="69"/>
                    </a:lnTo>
                    <a:lnTo>
                      <a:pt x="67" y="67"/>
                    </a:lnTo>
                    <a:lnTo>
                      <a:pt x="65" y="69"/>
                    </a:lnTo>
                    <a:lnTo>
                      <a:pt x="65" y="73"/>
                    </a:lnTo>
                    <a:lnTo>
                      <a:pt x="65" y="75"/>
                    </a:lnTo>
                    <a:lnTo>
                      <a:pt x="64" y="75"/>
                    </a:lnTo>
                    <a:lnTo>
                      <a:pt x="64" y="73"/>
                    </a:lnTo>
                    <a:lnTo>
                      <a:pt x="60" y="71"/>
                    </a:lnTo>
                    <a:lnTo>
                      <a:pt x="56" y="71"/>
                    </a:lnTo>
                    <a:lnTo>
                      <a:pt x="54" y="67"/>
                    </a:lnTo>
                    <a:lnTo>
                      <a:pt x="52" y="69"/>
                    </a:lnTo>
                    <a:lnTo>
                      <a:pt x="52" y="71"/>
                    </a:lnTo>
                    <a:lnTo>
                      <a:pt x="52" y="73"/>
                    </a:lnTo>
                    <a:lnTo>
                      <a:pt x="52" y="71"/>
                    </a:lnTo>
                    <a:lnTo>
                      <a:pt x="52" y="69"/>
                    </a:lnTo>
                    <a:lnTo>
                      <a:pt x="51" y="65"/>
                    </a:lnTo>
                    <a:lnTo>
                      <a:pt x="45" y="62"/>
                    </a:lnTo>
                    <a:lnTo>
                      <a:pt x="41" y="64"/>
                    </a:lnTo>
                    <a:lnTo>
                      <a:pt x="38" y="65"/>
                    </a:lnTo>
                    <a:lnTo>
                      <a:pt x="38" y="67"/>
                    </a:lnTo>
                    <a:lnTo>
                      <a:pt x="38" y="65"/>
                    </a:lnTo>
                    <a:lnTo>
                      <a:pt x="34" y="64"/>
                    </a:lnTo>
                    <a:lnTo>
                      <a:pt x="36" y="60"/>
                    </a:lnTo>
                    <a:lnTo>
                      <a:pt x="38" y="56"/>
                    </a:lnTo>
                    <a:lnTo>
                      <a:pt x="39" y="54"/>
                    </a:lnTo>
                    <a:lnTo>
                      <a:pt x="36" y="52"/>
                    </a:lnTo>
                    <a:lnTo>
                      <a:pt x="30" y="54"/>
                    </a:lnTo>
                    <a:lnTo>
                      <a:pt x="32" y="58"/>
                    </a:lnTo>
                    <a:lnTo>
                      <a:pt x="32" y="60"/>
                    </a:lnTo>
                    <a:lnTo>
                      <a:pt x="32" y="64"/>
                    </a:lnTo>
                    <a:lnTo>
                      <a:pt x="32" y="64"/>
                    </a:lnTo>
                    <a:lnTo>
                      <a:pt x="34" y="67"/>
                    </a:lnTo>
                    <a:lnTo>
                      <a:pt x="34" y="67"/>
                    </a:lnTo>
                    <a:lnTo>
                      <a:pt x="32" y="65"/>
                    </a:lnTo>
                    <a:lnTo>
                      <a:pt x="30" y="64"/>
                    </a:lnTo>
                    <a:lnTo>
                      <a:pt x="30" y="62"/>
                    </a:lnTo>
                    <a:lnTo>
                      <a:pt x="32" y="60"/>
                    </a:lnTo>
                    <a:lnTo>
                      <a:pt x="30" y="58"/>
                    </a:lnTo>
                    <a:lnTo>
                      <a:pt x="28" y="54"/>
                    </a:lnTo>
                    <a:lnTo>
                      <a:pt x="26" y="52"/>
                    </a:lnTo>
                    <a:lnTo>
                      <a:pt x="26" y="51"/>
                    </a:lnTo>
                    <a:lnTo>
                      <a:pt x="28" y="49"/>
                    </a:lnTo>
                    <a:lnTo>
                      <a:pt x="28" y="45"/>
                    </a:lnTo>
                    <a:lnTo>
                      <a:pt x="30" y="43"/>
                    </a:lnTo>
                    <a:lnTo>
                      <a:pt x="32" y="39"/>
                    </a:lnTo>
                    <a:lnTo>
                      <a:pt x="32" y="43"/>
                    </a:lnTo>
                    <a:lnTo>
                      <a:pt x="38" y="37"/>
                    </a:lnTo>
                    <a:lnTo>
                      <a:pt x="36" y="36"/>
                    </a:lnTo>
                    <a:lnTo>
                      <a:pt x="38" y="34"/>
                    </a:lnTo>
                    <a:lnTo>
                      <a:pt x="36" y="36"/>
                    </a:lnTo>
                    <a:lnTo>
                      <a:pt x="36" y="34"/>
                    </a:lnTo>
                    <a:lnTo>
                      <a:pt x="38" y="30"/>
                    </a:lnTo>
                    <a:lnTo>
                      <a:pt x="39" y="23"/>
                    </a:lnTo>
                    <a:lnTo>
                      <a:pt x="38" y="21"/>
                    </a:lnTo>
                    <a:lnTo>
                      <a:pt x="38" y="17"/>
                    </a:lnTo>
                    <a:lnTo>
                      <a:pt x="36" y="17"/>
                    </a:lnTo>
                    <a:lnTo>
                      <a:pt x="32" y="13"/>
                    </a:lnTo>
                    <a:lnTo>
                      <a:pt x="34" y="10"/>
                    </a:lnTo>
                    <a:lnTo>
                      <a:pt x="36" y="8"/>
                    </a:lnTo>
                    <a:close/>
                    <a:moveTo>
                      <a:pt x="17" y="77"/>
                    </a:moveTo>
                    <a:lnTo>
                      <a:pt x="19" y="73"/>
                    </a:lnTo>
                    <a:lnTo>
                      <a:pt x="19" y="73"/>
                    </a:lnTo>
                    <a:lnTo>
                      <a:pt x="19" y="73"/>
                    </a:lnTo>
                    <a:lnTo>
                      <a:pt x="17" y="77"/>
                    </a:lnTo>
                    <a:close/>
                    <a:moveTo>
                      <a:pt x="56" y="88"/>
                    </a:moveTo>
                    <a:lnTo>
                      <a:pt x="54" y="84"/>
                    </a:lnTo>
                    <a:lnTo>
                      <a:pt x="56" y="86"/>
                    </a:lnTo>
                    <a:lnTo>
                      <a:pt x="60" y="90"/>
                    </a:lnTo>
                    <a:lnTo>
                      <a:pt x="60" y="88"/>
                    </a:lnTo>
                    <a:lnTo>
                      <a:pt x="60" y="90"/>
                    </a:lnTo>
                    <a:lnTo>
                      <a:pt x="62" y="90"/>
                    </a:lnTo>
                    <a:lnTo>
                      <a:pt x="56" y="88"/>
                    </a:lnTo>
                    <a:lnTo>
                      <a:pt x="60" y="92"/>
                    </a:lnTo>
                    <a:lnTo>
                      <a:pt x="58" y="92"/>
                    </a:lnTo>
                    <a:lnTo>
                      <a:pt x="58" y="92"/>
                    </a:lnTo>
                    <a:lnTo>
                      <a:pt x="54" y="90"/>
                    </a:lnTo>
                    <a:lnTo>
                      <a:pt x="56"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3" name="Freeform 6241">
                <a:extLst>
                  <a:ext uri="{FF2B5EF4-FFF2-40B4-BE49-F238E27FC236}">
                    <a16:creationId xmlns:a16="http://schemas.microsoft.com/office/drawing/2014/main" id="{242C7A89-24D0-43B1-8699-F4016A587F07}"/>
                  </a:ext>
                </a:extLst>
              </p:cNvPr>
              <p:cNvSpPr>
                <a:spLocks/>
              </p:cNvSpPr>
              <p:nvPr/>
            </p:nvSpPr>
            <p:spPr bwMode="gray">
              <a:xfrm>
                <a:off x="5277" y="2724"/>
                <a:ext cx="13" cy="9"/>
              </a:xfrm>
              <a:custGeom>
                <a:avLst/>
                <a:gdLst>
                  <a:gd name="T0" fmla="*/ 7 w 13"/>
                  <a:gd name="T1" fmla="*/ 9 h 9"/>
                  <a:gd name="T2" fmla="*/ 11 w 13"/>
                  <a:gd name="T3" fmla="*/ 8 h 9"/>
                  <a:gd name="T4" fmla="*/ 13 w 13"/>
                  <a:gd name="T5" fmla="*/ 6 h 9"/>
                  <a:gd name="T6" fmla="*/ 13 w 13"/>
                  <a:gd name="T7" fmla="*/ 2 h 9"/>
                  <a:gd name="T8" fmla="*/ 11 w 13"/>
                  <a:gd name="T9" fmla="*/ 0 h 9"/>
                  <a:gd name="T10" fmla="*/ 7 w 13"/>
                  <a:gd name="T11" fmla="*/ 0 h 9"/>
                  <a:gd name="T12" fmla="*/ 3 w 13"/>
                  <a:gd name="T13" fmla="*/ 2 h 9"/>
                  <a:gd name="T14" fmla="*/ 0 w 13"/>
                  <a:gd name="T15" fmla="*/ 6 h 9"/>
                  <a:gd name="T16" fmla="*/ 1 w 13"/>
                  <a:gd name="T17" fmla="*/ 8 h 9"/>
                  <a:gd name="T18" fmla="*/ 1 w 13"/>
                  <a:gd name="T19" fmla="*/ 9 h 9"/>
                  <a:gd name="T20" fmla="*/ 7 w 13"/>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9">
                    <a:moveTo>
                      <a:pt x="7" y="9"/>
                    </a:moveTo>
                    <a:lnTo>
                      <a:pt x="11" y="8"/>
                    </a:lnTo>
                    <a:lnTo>
                      <a:pt x="13" y="6"/>
                    </a:lnTo>
                    <a:lnTo>
                      <a:pt x="13" y="2"/>
                    </a:lnTo>
                    <a:lnTo>
                      <a:pt x="11" y="0"/>
                    </a:lnTo>
                    <a:lnTo>
                      <a:pt x="7" y="0"/>
                    </a:lnTo>
                    <a:lnTo>
                      <a:pt x="3" y="2"/>
                    </a:lnTo>
                    <a:lnTo>
                      <a:pt x="0" y="6"/>
                    </a:lnTo>
                    <a:lnTo>
                      <a:pt x="1" y="8"/>
                    </a:lnTo>
                    <a:lnTo>
                      <a:pt x="1" y="9"/>
                    </a:ln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4" name="Freeform 6242">
                <a:extLst>
                  <a:ext uri="{FF2B5EF4-FFF2-40B4-BE49-F238E27FC236}">
                    <a16:creationId xmlns:a16="http://schemas.microsoft.com/office/drawing/2014/main" id="{8D511D8B-7B92-4B65-9A14-C6B877EF859D}"/>
                  </a:ext>
                </a:extLst>
              </p:cNvPr>
              <p:cNvSpPr>
                <a:spLocks noEditPoints="1"/>
              </p:cNvSpPr>
              <p:nvPr/>
            </p:nvSpPr>
            <p:spPr bwMode="gray">
              <a:xfrm>
                <a:off x="5251" y="2689"/>
                <a:ext cx="70" cy="104"/>
              </a:xfrm>
              <a:custGeom>
                <a:avLst/>
                <a:gdLst>
                  <a:gd name="T0" fmla="*/ 39 w 70"/>
                  <a:gd name="T1" fmla="*/ 0 h 104"/>
                  <a:gd name="T2" fmla="*/ 31 w 70"/>
                  <a:gd name="T3" fmla="*/ 0 h 104"/>
                  <a:gd name="T4" fmla="*/ 41 w 70"/>
                  <a:gd name="T5" fmla="*/ 15 h 104"/>
                  <a:gd name="T6" fmla="*/ 37 w 70"/>
                  <a:gd name="T7" fmla="*/ 18 h 104"/>
                  <a:gd name="T8" fmla="*/ 33 w 70"/>
                  <a:gd name="T9" fmla="*/ 15 h 104"/>
                  <a:gd name="T10" fmla="*/ 33 w 70"/>
                  <a:gd name="T11" fmla="*/ 22 h 104"/>
                  <a:gd name="T12" fmla="*/ 35 w 70"/>
                  <a:gd name="T13" fmla="*/ 33 h 104"/>
                  <a:gd name="T14" fmla="*/ 39 w 70"/>
                  <a:gd name="T15" fmla="*/ 26 h 104"/>
                  <a:gd name="T16" fmla="*/ 44 w 70"/>
                  <a:gd name="T17" fmla="*/ 39 h 104"/>
                  <a:gd name="T18" fmla="*/ 44 w 70"/>
                  <a:gd name="T19" fmla="*/ 39 h 104"/>
                  <a:gd name="T20" fmla="*/ 48 w 70"/>
                  <a:gd name="T21" fmla="*/ 48 h 104"/>
                  <a:gd name="T22" fmla="*/ 42 w 70"/>
                  <a:gd name="T23" fmla="*/ 52 h 104"/>
                  <a:gd name="T24" fmla="*/ 39 w 70"/>
                  <a:gd name="T25" fmla="*/ 50 h 104"/>
                  <a:gd name="T26" fmla="*/ 35 w 70"/>
                  <a:gd name="T27" fmla="*/ 59 h 104"/>
                  <a:gd name="T28" fmla="*/ 29 w 70"/>
                  <a:gd name="T29" fmla="*/ 65 h 104"/>
                  <a:gd name="T30" fmla="*/ 20 w 70"/>
                  <a:gd name="T31" fmla="*/ 57 h 104"/>
                  <a:gd name="T32" fmla="*/ 14 w 70"/>
                  <a:gd name="T33" fmla="*/ 65 h 104"/>
                  <a:gd name="T34" fmla="*/ 3 w 70"/>
                  <a:gd name="T35" fmla="*/ 71 h 104"/>
                  <a:gd name="T36" fmla="*/ 3 w 70"/>
                  <a:gd name="T37" fmla="*/ 84 h 104"/>
                  <a:gd name="T38" fmla="*/ 1 w 70"/>
                  <a:gd name="T39" fmla="*/ 91 h 104"/>
                  <a:gd name="T40" fmla="*/ 7 w 70"/>
                  <a:gd name="T41" fmla="*/ 85 h 104"/>
                  <a:gd name="T42" fmla="*/ 11 w 70"/>
                  <a:gd name="T43" fmla="*/ 76 h 104"/>
                  <a:gd name="T44" fmla="*/ 13 w 70"/>
                  <a:gd name="T45" fmla="*/ 76 h 104"/>
                  <a:gd name="T46" fmla="*/ 18 w 70"/>
                  <a:gd name="T47" fmla="*/ 76 h 104"/>
                  <a:gd name="T48" fmla="*/ 20 w 70"/>
                  <a:gd name="T49" fmla="*/ 76 h 104"/>
                  <a:gd name="T50" fmla="*/ 26 w 70"/>
                  <a:gd name="T51" fmla="*/ 74 h 104"/>
                  <a:gd name="T52" fmla="*/ 27 w 70"/>
                  <a:gd name="T53" fmla="*/ 74 h 104"/>
                  <a:gd name="T54" fmla="*/ 31 w 70"/>
                  <a:gd name="T55" fmla="*/ 80 h 104"/>
                  <a:gd name="T56" fmla="*/ 31 w 70"/>
                  <a:gd name="T57" fmla="*/ 85 h 104"/>
                  <a:gd name="T58" fmla="*/ 37 w 70"/>
                  <a:gd name="T59" fmla="*/ 97 h 104"/>
                  <a:gd name="T60" fmla="*/ 48 w 70"/>
                  <a:gd name="T61" fmla="*/ 98 h 104"/>
                  <a:gd name="T62" fmla="*/ 57 w 70"/>
                  <a:gd name="T63" fmla="*/ 97 h 104"/>
                  <a:gd name="T64" fmla="*/ 54 w 70"/>
                  <a:gd name="T65" fmla="*/ 85 h 104"/>
                  <a:gd name="T66" fmla="*/ 59 w 70"/>
                  <a:gd name="T67" fmla="*/ 80 h 104"/>
                  <a:gd name="T68" fmla="*/ 61 w 70"/>
                  <a:gd name="T69" fmla="*/ 91 h 104"/>
                  <a:gd name="T70" fmla="*/ 65 w 70"/>
                  <a:gd name="T71" fmla="*/ 84 h 104"/>
                  <a:gd name="T72" fmla="*/ 67 w 70"/>
                  <a:gd name="T73" fmla="*/ 84 h 104"/>
                  <a:gd name="T74" fmla="*/ 67 w 70"/>
                  <a:gd name="T75" fmla="*/ 69 h 104"/>
                  <a:gd name="T76" fmla="*/ 65 w 70"/>
                  <a:gd name="T77" fmla="*/ 59 h 104"/>
                  <a:gd name="T78" fmla="*/ 65 w 70"/>
                  <a:gd name="T79" fmla="*/ 54 h 104"/>
                  <a:gd name="T80" fmla="*/ 59 w 70"/>
                  <a:gd name="T81" fmla="*/ 46 h 104"/>
                  <a:gd name="T82" fmla="*/ 59 w 70"/>
                  <a:gd name="T83" fmla="*/ 33 h 104"/>
                  <a:gd name="T84" fmla="*/ 55 w 70"/>
                  <a:gd name="T85" fmla="*/ 41 h 104"/>
                  <a:gd name="T86" fmla="*/ 54 w 70"/>
                  <a:gd name="T87" fmla="*/ 43 h 104"/>
                  <a:gd name="T88" fmla="*/ 54 w 70"/>
                  <a:gd name="T89" fmla="*/ 33 h 104"/>
                  <a:gd name="T90" fmla="*/ 55 w 70"/>
                  <a:gd name="T91" fmla="*/ 28 h 104"/>
                  <a:gd name="T92" fmla="*/ 52 w 70"/>
                  <a:gd name="T93" fmla="*/ 20 h 104"/>
                  <a:gd name="T94" fmla="*/ 50 w 70"/>
                  <a:gd name="T95" fmla="*/ 9 h 104"/>
                  <a:gd name="T96" fmla="*/ 44 w 70"/>
                  <a:gd name="T97" fmla="*/ 0 h 104"/>
                  <a:gd name="T98" fmla="*/ 52 w 70"/>
                  <a:gd name="T99" fmla="*/ 24 h 104"/>
                  <a:gd name="T100" fmla="*/ 52 w 70"/>
                  <a:gd name="T101" fmla="*/ 26 h 104"/>
                  <a:gd name="T102" fmla="*/ 50 w 70"/>
                  <a:gd name="T103" fmla="*/ 35 h 104"/>
                  <a:gd name="T104" fmla="*/ 50 w 70"/>
                  <a:gd name="T105" fmla="*/ 41 h 104"/>
                  <a:gd name="T106" fmla="*/ 48 w 70"/>
                  <a:gd name="T107" fmla="*/ 33 h 104"/>
                  <a:gd name="T108" fmla="*/ 42 w 70"/>
                  <a:gd name="T109" fmla="*/ 1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 h="104">
                    <a:moveTo>
                      <a:pt x="42" y="0"/>
                    </a:moveTo>
                    <a:lnTo>
                      <a:pt x="42" y="0"/>
                    </a:lnTo>
                    <a:lnTo>
                      <a:pt x="41" y="0"/>
                    </a:lnTo>
                    <a:lnTo>
                      <a:pt x="39" y="0"/>
                    </a:lnTo>
                    <a:lnTo>
                      <a:pt x="37" y="0"/>
                    </a:lnTo>
                    <a:lnTo>
                      <a:pt x="35" y="0"/>
                    </a:lnTo>
                    <a:lnTo>
                      <a:pt x="33" y="0"/>
                    </a:lnTo>
                    <a:lnTo>
                      <a:pt x="31" y="0"/>
                    </a:lnTo>
                    <a:lnTo>
                      <a:pt x="31" y="3"/>
                    </a:lnTo>
                    <a:lnTo>
                      <a:pt x="33" y="7"/>
                    </a:lnTo>
                    <a:lnTo>
                      <a:pt x="37" y="11"/>
                    </a:lnTo>
                    <a:lnTo>
                      <a:pt x="41" y="15"/>
                    </a:lnTo>
                    <a:lnTo>
                      <a:pt x="41" y="15"/>
                    </a:lnTo>
                    <a:lnTo>
                      <a:pt x="39" y="16"/>
                    </a:lnTo>
                    <a:lnTo>
                      <a:pt x="39" y="18"/>
                    </a:lnTo>
                    <a:lnTo>
                      <a:pt x="37" y="18"/>
                    </a:lnTo>
                    <a:lnTo>
                      <a:pt x="37" y="18"/>
                    </a:lnTo>
                    <a:lnTo>
                      <a:pt x="37" y="18"/>
                    </a:lnTo>
                    <a:lnTo>
                      <a:pt x="39" y="13"/>
                    </a:lnTo>
                    <a:lnTo>
                      <a:pt x="33" y="15"/>
                    </a:lnTo>
                    <a:lnTo>
                      <a:pt x="29" y="16"/>
                    </a:lnTo>
                    <a:lnTo>
                      <a:pt x="33" y="18"/>
                    </a:lnTo>
                    <a:lnTo>
                      <a:pt x="31" y="18"/>
                    </a:lnTo>
                    <a:lnTo>
                      <a:pt x="33" y="22"/>
                    </a:lnTo>
                    <a:lnTo>
                      <a:pt x="33" y="24"/>
                    </a:lnTo>
                    <a:lnTo>
                      <a:pt x="33" y="26"/>
                    </a:lnTo>
                    <a:lnTo>
                      <a:pt x="31" y="28"/>
                    </a:lnTo>
                    <a:lnTo>
                      <a:pt x="35" y="33"/>
                    </a:lnTo>
                    <a:lnTo>
                      <a:pt x="35" y="26"/>
                    </a:lnTo>
                    <a:lnTo>
                      <a:pt x="37" y="28"/>
                    </a:lnTo>
                    <a:lnTo>
                      <a:pt x="37" y="26"/>
                    </a:lnTo>
                    <a:lnTo>
                      <a:pt x="39" y="26"/>
                    </a:lnTo>
                    <a:lnTo>
                      <a:pt x="37" y="30"/>
                    </a:lnTo>
                    <a:lnTo>
                      <a:pt x="39" y="31"/>
                    </a:lnTo>
                    <a:lnTo>
                      <a:pt x="39" y="37"/>
                    </a:lnTo>
                    <a:lnTo>
                      <a:pt x="44" y="39"/>
                    </a:lnTo>
                    <a:lnTo>
                      <a:pt x="44" y="37"/>
                    </a:lnTo>
                    <a:lnTo>
                      <a:pt x="44" y="37"/>
                    </a:lnTo>
                    <a:lnTo>
                      <a:pt x="46" y="37"/>
                    </a:lnTo>
                    <a:lnTo>
                      <a:pt x="44" y="39"/>
                    </a:lnTo>
                    <a:lnTo>
                      <a:pt x="48" y="43"/>
                    </a:lnTo>
                    <a:lnTo>
                      <a:pt x="48" y="44"/>
                    </a:lnTo>
                    <a:lnTo>
                      <a:pt x="50" y="48"/>
                    </a:lnTo>
                    <a:lnTo>
                      <a:pt x="48" y="48"/>
                    </a:lnTo>
                    <a:lnTo>
                      <a:pt x="46" y="48"/>
                    </a:lnTo>
                    <a:lnTo>
                      <a:pt x="46" y="54"/>
                    </a:lnTo>
                    <a:lnTo>
                      <a:pt x="46" y="52"/>
                    </a:lnTo>
                    <a:lnTo>
                      <a:pt x="42" y="52"/>
                    </a:lnTo>
                    <a:lnTo>
                      <a:pt x="42" y="48"/>
                    </a:lnTo>
                    <a:lnTo>
                      <a:pt x="39" y="44"/>
                    </a:lnTo>
                    <a:lnTo>
                      <a:pt x="37" y="48"/>
                    </a:lnTo>
                    <a:lnTo>
                      <a:pt x="39" y="50"/>
                    </a:lnTo>
                    <a:lnTo>
                      <a:pt x="41" y="52"/>
                    </a:lnTo>
                    <a:lnTo>
                      <a:pt x="39" y="57"/>
                    </a:lnTo>
                    <a:lnTo>
                      <a:pt x="39" y="57"/>
                    </a:lnTo>
                    <a:lnTo>
                      <a:pt x="35" y="59"/>
                    </a:lnTo>
                    <a:lnTo>
                      <a:pt x="33" y="63"/>
                    </a:lnTo>
                    <a:lnTo>
                      <a:pt x="31" y="65"/>
                    </a:lnTo>
                    <a:lnTo>
                      <a:pt x="29" y="65"/>
                    </a:lnTo>
                    <a:lnTo>
                      <a:pt x="29" y="65"/>
                    </a:lnTo>
                    <a:lnTo>
                      <a:pt x="29" y="59"/>
                    </a:lnTo>
                    <a:lnTo>
                      <a:pt x="26" y="56"/>
                    </a:lnTo>
                    <a:lnTo>
                      <a:pt x="22" y="56"/>
                    </a:lnTo>
                    <a:lnTo>
                      <a:pt x="20" y="57"/>
                    </a:lnTo>
                    <a:lnTo>
                      <a:pt x="16" y="59"/>
                    </a:lnTo>
                    <a:lnTo>
                      <a:pt x="14" y="63"/>
                    </a:lnTo>
                    <a:lnTo>
                      <a:pt x="16" y="65"/>
                    </a:lnTo>
                    <a:lnTo>
                      <a:pt x="14" y="65"/>
                    </a:lnTo>
                    <a:lnTo>
                      <a:pt x="11" y="65"/>
                    </a:lnTo>
                    <a:lnTo>
                      <a:pt x="9" y="67"/>
                    </a:lnTo>
                    <a:lnTo>
                      <a:pt x="5" y="67"/>
                    </a:lnTo>
                    <a:lnTo>
                      <a:pt x="3" y="71"/>
                    </a:lnTo>
                    <a:lnTo>
                      <a:pt x="3" y="72"/>
                    </a:lnTo>
                    <a:lnTo>
                      <a:pt x="3" y="76"/>
                    </a:lnTo>
                    <a:lnTo>
                      <a:pt x="1" y="80"/>
                    </a:lnTo>
                    <a:lnTo>
                      <a:pt x="3" y="84"/>
                    </a:lnTo>
                    <a:lnTo>
                      <a:pt x="3" y="85"/>
                    </a:lnTo>
                    <a:lnTo>
                      <a:pt x="0" y="85"/>
                    </a:lnTo>
                    <a:lnTo>
                      <a:pt x="0" y="89"/>
                    </a:lnTo>
                    <a:lnTo>
                      <a:pt x="1" y="91"/>
                    </a:lnTo>
                    <a:lnTo>
                      <a:pt x="5" y="93"/>
                    </a:lnTo>
                    <a:lnTo>
                      <a:pt x="9" y="89"/>
                    </a:lnTo>
                    <a:lnTo>
                      <a:pt x="9" y="87"/>
                    </a:lnTo>
                    <a:lnTo>
                      <a:pt x="7" y="85"/>
                    </a:lnTo>
                    <a:lnTo>
                      <a:pt x="5" y="85"/>
                    </a:lnTo>
                    <a:lnTo>
                      <a:pt x="7" y="82"/>
                    </a:lnTo>
                    <a:lnTo>
                      <a:pt x="9" y="76"/>
                    </a:lnTo>
                    <a:lnTo>
                      <a:pt x="11" y="76"/>
                    </a:lnTo>
                    <a:lnTo>
                      <a:pt x="13" y="72"/>
                    </a:lnTo>
                    <a:lnTo>
                      <a:pt x="13" y="72"/>
                    </a:lnTo>
                    <a:lnTo>
                      <a:pt x="13" y="72"/>
                    </a:lnTo>
                    <a:lnTo>
                      <a:pt x="13" y="76"/>
                    </a:lnTo>
                    <a:lnTo>
                      <a:pt x="14" y="78"/>
                    </a:lnTo>
                    <a:lnTo>
                      <a:pt x="16" y="76"/>
                    </a:lnTo>
                    <a:lnTo>
                      <a:pt x="18" y="78"/>
                    </a:lnTo>
                    <a:lnTo>
                      <a:pt x="18" y="76"/>
                    </a:lnTo>
                    <a:lnTo>
                      <a:pt x="18" y="76"/>
                    </a:lnTo>
                    <a:lnTo>
                      <a:pt x="18" y="76"/>
                    </a:lnTo>
                    <a:lnTo>
                      <a:pt x="20" y="76"/>
                    </a:lnTo>
                    <a:lnTo>
                      <a:pt x="20" y="76"/>
                    </a:lnTo>
                    <a:lnTo>
                      <a:pt x="22" y="78"/>
                    </a:lnTo>
                    <a:lnTo>
                      <a:pt x="26" y="78"/>
                    </a:lnTo>
                    <a:lnTo>
                      <a:pt x="24" y="74"/>
                    </a:lnTo>
                    <a:lnTo>
                      <a:pt x="26" y="74"/>
                    </a:lnTo>
                    <a:lnTo>
                      <a:pt x="24" y="72"/>
                    </a:lnTo>
                    <a:lnTo>
                      <a:pt x="24" y="72"/>
                    </a:lnTo>
                    <a:lnTo>
                      <a:pt x="26" y="72"/>
                    </a:lnTo>
                    <a:lnTo>
                      <a:pt x="27" y="74"/>
                    </a:lnTo>
                    <a:lnTo>
                      <a:pt x="29" y="74"/>
                    </a:lnTo>
                    <a:lnTo>
                      <a:pt x="31" y="76"/>
                    </a:lnTo>
                    <a:lnTo>
                      <a:pt x="33" y="78"/>
                    </a:lnTo>
                    <a:lnTo>
                      <a:pt x="31" y="80"/>
                    </a:lnTo>
                    <a:lnTo>
                      <a:pt x="31" y="82"/>
                    </a:lnTo>
                    <a:lnTo>
                      <a:pt x="29" y="84"/>
                    </a:lnTo>
                    <a:lnTo>
                      <a:pt x="31" y="85"/>
                    </a:lnTo>
                    <a:lnTo>
                      <a:pt x="31" y="85"/>
                    </a:lnTo>
                    <a:lnTo>
                      <a:pt x="31" y="89"/>
                    </a:lnTo>
                    <a:lnTo>
                      <a:pt x="33" y="91"/>
                    </a:lnTo>
                    <a:lnTo>
                      <a:pt x="33" y="93"/>
                    </a:lnTo>
                    <a:lnTo>
                      <a:pt x="37" y="97"/>
                    </a:lnTo>
                    <a:lnTo>
                      <a:pt x="41" y="97"/>
                    </a:lnTo>
                    <a:lnTo>
                      <a:pt x="42" y="98"/>
                    </a:lnTo>
                    <a:lnTo>
                      <a:pt x="46" y="100"/>
                    </a:lnTo>
                    <a:lnTo>
                      <a:pt x="48" y="98"/>
                    </a:lnTo>
                    <a:lnTo>
                      <a:pt x="50" y="100"/>
                    </a:lnTo>
                    <a:lnTo>
                      <a:pt x="52" y="104"/>
                    </a:lnTo>
                    <a:lnTo>
                      <a:pt x="54" y="100"/>
                    </a:lnTo>
                    <a:lnTo>
                      <a:pt x="57" y="97"/>
                    </a:lnTo>
                    <a:lnTo>
                      <a:pt x="57" y="93"/>
                    </a:lnTo>
                    <a:lnTo>
                      <a:pt x="57" y="91"/>
                    </a:lnTo>
                    <a:lnTo>
                      <a:pt x="55" y="87"/>
                    </a:lnTo>
                    <a:lnTo>
                      <a:pt x="54" y="85"/>
                    </a:lnTo>
                    <a:lnTo>
                      <a:pt x="54" y="84"/>
                    </a:lnTo>
                    <a:lnTo>
                      <a:pt x="57" y="78"/>
                    </a:lnTo>
                    <a:lnTo>
                      <a:pt x="57" y="78"/>
                    </a:lnTo>
                    <a:lnTo>
                      <a:pt x="59" y="80"/>
                    </a:lnTo>
                    <a:lnTo>
                      <a:pt x="59" y="82"/>
                    </a:lnTo>
                    <a:lnTo>
                      <a:pt x="61" y="84"/>
                    </a:lnTo>
                    <a:lnTo>
                      <a:pt x="61" y="87"/>
                    </a:lnTo>
                    <a:lnTo>
                      <a:pt x="61" y="91"/>
                    </a:lnTo>
                    <a:lnTo>
                      <a:pt x="65" y="97"/>
                    </a:lnTo>
                    <a:lnTo>
                      <a:pt x="65" y="93"/>
                    </a:lnTo>
                    <a:lnTo>
                      <a:pt x="65" y="87"/>
                    </a:lnTo>
                    <a:lnTo>
                      <a:pt x="65" y="84"/>
                    </a:lnTo>
                    <a:lnTo>
                      <a:pt x="65" y="84"/>
                    </a:lnTo>
                    <a:lnTo>
                      <a:pt x="65" y="84"/>
                    </a:lnTo>
                    <a:lnTo>
                      <a:pt x="67" y="87"/>
                    </a:lnTo>
                    <a:lnTo>
                      <a:pt x="67" y="84"/>
                    </a:lnTo>
                    <a:lnTo>
                      <a:pt x="68" y="84"/>
                    </a:lnTo>
                    <a:lnTo>
                      <a:pt x="70" y="78"/>
                    </a:lnTo>
                    <a:lnTo>
                      <a:pt x="68" y="74"/>
                    </a:lnTo>
                    <a:lnTo>
                      <a:pt x="67" y="69"/>
                    </a:lnTo>
                    <a:lnTo>
                      <a:pt x="67" y="67"/>
                    </a:lnTo>
                    <a:lnTo>
                      <a:pt x="65" y="59"/>
                    </a:lnTo>
                    <a:lnTo>
                      <a:pt x="65" y="61"/>
                    </a:lnTo>
                    <a:lnTo>
                      <a:pt x="65" y="59"/>
                    </a:lnTo>
                    <a:lnTo>
                      <a:pt x="63" y="59"/>
                    </a:lnTo>
                    <a:lnTo>
                      <a:pt x="63" y="57"/>
                    </a:lnTo>
                    <a:lnTo>
                      <a:pt x="65" y="57"/>
                    </a:lnTo>
                    <a:lnTo>
                      <a:pt x="65" y="54"/>
                    </a:lnTo>
                    <a:lnTo>
                      <a:pt x="63" y="50"/>
                    </a:lnTo>
                    <a:lnTo>
                      <a:pt x="63" y="46"/>
                    </a:lnTo>
                    <a:lnTo>
                      <a:pt x="59" y="48"/>
                    </a:lnTo>
                    <a:lnTo>
                      <a:pt x="59" y="46"/>
                    </a:lnTo>
                    <a:lnTo>
                      <a:pt x="59" y="43"/>
                    </a:lnTo>
                    <a:lnTo>
                      <a:pt x="63" y="43"/>
                    </a:lnTo>
                    <a:lnTo>
                      <a:pt x="61" y="39"/>
                    </a:lnTo>
                    <a:lnTo>
                      <a:pt x="59" y="33"/>
                    </a:lnTo>
                    <a:lnTo>
                      <a:pt x="57" y="39"/>
                    </a:lnTo>
                    <a:lnTo>
                      <a:pt x="57" y="41"/>
                    </a:lnTo>
                    <a:lnTo>
                      <a:pt x="57" y="41"/>
                    </a:lnTo>
                    <a:lnTo>
                      <a:pt x="55" y="41"/>
                    </a:lnTo>
                    <a:lnTo>
                      <a:pt x="55" y="44"/>
                    </a:lnTo>
                    <a:lnTo>
                      <a:pt x="57" y="46"/>
                    </a:lnTo>
                    <a:lnTo>
                      <a:pt x="54" y="43"/>
                    </a:lnTo>
                    <a:lnTo>
                      <a:pt x="54" y="43"/>
                    </a:lnTo>
                    <a:lnTo>
                      <a:pt x="55" y="43"/>
                    </a:lnTo>
                    <a:lnTo>
                      <a:pt x="55" y="39"/>
                    </a:lnTo>
                    <a:lnTo>
                      <a:pt x="54" y="35"/>
                    </a:lnTo>
                    <a:lnTo>
                      <a:pt x="54" y="33"/>
                    </a:lnTo>
                    <a:lnTo>
                      <a:pt x="55" y="33"/>
                    </a:lnTo>
                    <a:lnTo>
                      <a:pt x="54" y="31"/>
                    </a:lnTo>
                    <a:lnTo>
                      <a:pt x="54" y="31"/>
                    </a:lnTo>
                    <a:lnTo>
                      <a:pt x="55" y="28"/>
                    </a:lnTo>
                    <a:lnTo>
                      <a:pt x="54" y="28"/>
                    </a:lnTo>
                    <a:lnTo>
                      <a:pt x="57" y="26"/>
                    </a:lnTo>
                    <a:lnTo>
                      <a:pt x="55" y="24"/>
                    </a:lnTo>
                    <a:lnTo>
                      <a:pt x="52" y="20"/>
                    </a:lnTo>
                    <a:lnTo>
                      <a:pt x="52" y="18"/>
                    </a:lnTo>
                    <a:lnTo>
                      <a:pt x="50" y="16"/>
                    </a:lnTo>
                    <a:lnTo>
                      <a:pt x="50" y="13"/>
                    </a:lnTo>
                    <a:lnTo>
                      <a:pt x="50" y="9"/>
                    </a:lnTo>
                    <a:lnTo>
                      <a:pt x="50" y="7"/>
                    </a:lnTo>
                    <a:lnTo>
                      <a:pt x="48" y="5"/>
                    </a:lnTo>
                    <a:lnTo>
                      <a:pt x="46" y="2"/>
                    </a:lnTo>
                    <a:lnTo>
                      <a:pt x="44" y="0"/>
                    </a:lnTo>
                    <a:lnTo>
                      <a:pt x="42" y="0"/>
                    </a:lnTo>
                    <a:close/>
                    <a:moveTo>
                      <a:pt x="50" y="24"/>
                    </a:moveTo>
                    <a:lnTo>
                      <a:pt x="52" y="24"/>
                    </a:lnTo>
                    <a:lnTo>
                      <a:pt x="52" y="24"/>
                    </a:lnTo>
                    <a:lnTo>
                      <a:pt x="54" y="24"/>
                    </a:lnTo>
                    <a:lnTo>
                      <a:pt x="52" y="24"/>
                    </a:lnTo>
                    <a:lnTo>
                      <a:pt x="54" y="26"/>
                    </a:lnTo>
                    <a:lnTo>
                      <a:pt x="52" y="26"/>
                    </a:lnTo>
                    <a:lnTo>
                      <a:pt x="52" y="30"/>
                    </a:lnTo>
                    <a:lnTo>
                      <a:pt x="54" y="30"/>
                    </a:lnTo>
                    <a:lnTo>
                      <a:pt x="50" y="31"/>
                    </a:lnTo>
                    <a:lnTo>
                      <a:pt x="50" y="35"/>
                    </a:lnTo>
                    <a:lnTo>
                      <a:pt x="52" y="39"/>
                    </a:lnTo>
                    <a:lnTo>
                      <a:pt x="52" y="41"/>
                    </a:lnTo>
                    <a:lnTo>
                      <a:pt x="52" y="41"/>
                    </a:lnTo>
                    <a:lnTo>
                      <a:pt x="50" y="41"/>
                    </a:lnTo>
                    <a:lnTo>
                      <a:pt x="50" y="39"/>
                    </a:lnTo>
                    <a:lnTo>
                      <a:pt x="48" y="35"/>
                    </a:lnTo>
                    <a:lnTo>
                      <a:pt x="48" y="35"/>
                    </a:lnTo>
                    <a:lnTo>
                      <a:pt x="48" y="33"/>
                    </a:lnTo>
                    <a:lnTo>
                      <a:pt x="46" y="28"/>
                    </a:lnTo>
                    <a:lnTo>
                      <a:pt x="44" y="28"/>
                    </a:lnTo>
                    <a:lnTo>
                      <a:pt x="44" y="24"/>
                    </a:lnTo>
                    <a:lnTo>
                      <a:pt x="42" y="18"/>
                    </a:lnTo>
                    <a:lnTo>
                      <a:pt x="44" y="20"/>
                    </a:lnTo>
                    <a:lnTo>
                      <a:pt x="44" y="22"/>
                    </a:lnTo>
                    <a:lnTo>
                      <a:pt x="5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5" name="Freeform 6243">
                <a:extLst>
                  <a:ext uri="{FF2B5EF4-FFF2-40B4-BE49-F238E27FC236}">
                    <a16:creationId xmlns:a16="http://schemas.microsoft.com/office/drawing/2014/main" id="{F8E567C0-7C1F-4509-A191-407EECBE155E}"/>
                  </a:ext>
                </a:extLst>
              </p:cNvPr>
              <p:cNvSpPr>
                <a:spLocks/>
              </p:cNvSpPr>
              <p:nvPr/>
            </p:nvSpPr>
            <p:spPr bwMode="gray">
              <a:xfrm>
                <a:off x="5228" y="2594"/>
                <a:ext cx="15" cy="5"/>
              </a:xfrm>
              <a:custGeom>
                <a:avLst/>
                <a:gdLst>
                  <a:gd name="T0" fmla="*/ 7 w 8"/>
                  <a:gd name="T1" fmla="*/ 0 h 3"/>
                  <a:gd name="T2" fmla="*/ 6 w 8"/>
                  <a:gd name="T3" fmla="*/ 0 h 3"/>
                  <a:gd name="T4" fmla="*/ 5 w 8"/>
                  <a:gd name="T5" fmla="*/ 1 h 3"/>
                  <a:gd name="T6" fmla="*/ 0 w 8"/>
                  <a:gd name="T7" fmla="*/ 1 h 3"/>
                  <a:gd name="T8" fmla="*/ 2 w 8"/>
                  <a:gd name="T9" fmla="*/ 3 h 3"/>
                  <a:gd name="T10" fmla="*/ 5 w 8"/>
                  <a:gd name="T11" fmla="*/ 2 h 3"/>
                  <a:gd name="T12" fmla="*/ 7 w 8"/>
                  <a:gd name="T13" fmla="*/ 3 h 3"/>
                  <a:gd name="T14" fmla="*/ 8 w 8"/>
                  <a:gd name="T15" fmla="*/ 1 h 3"/>
                  <a:gd name="T16" fmla="*/ 8 w 8"/>
                  <a:gd name="T17" fmla="*/ 1 h 3"/>
                  <a:gd name="T18" fmla="*/ 8 w 8"/>
                  <a:gd name="T19" fmla="*/ 0 h 3"/>
                  <a:gd name="T20" fmla="*/ 8 w 8"/>
                  <a:gd name="T21" fmla="*/ 0 h 3"/>
                  <a:gd name="T22" fmla="*/ 7 w 8"/>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3">
                    <a:moveTo>
                      <a:pt x="7" y="0"/>
                    </a:moveTo>
                    <a:cubicBezTo>
                      <a:pt x="6" y="0"/>
                      <a:pt x="6" y="0"/>
                      <a:pt x="6" y="0"/>
                    </a:cubicBezTo>
                    <a:cubicBezTo>
                      <a:pt x="5" y="1"/>
                      <a:pt x="5" y="1"/>
                      <a:pt x="5" y="1"/>
                    </a:cubicBezTo>
                    <a:cubicBezTo>
                      <a:pt x="0" y="1"/>
                      <a:pt x="0" y="1"/>
                      <a:pt x="0" y="1"/>
                    </a:cubicBezTo>
                    <a:cubicBezTo>
                      <a:pt x="2" y="3"/>
                      <a:pt x="2" y="3"/>
                      <a:pt x="2" y="3"/>
                    </a:cubicBezTo>
                    <a:cubicBezTo>
                      <a:pt x="5" y="2"/>
                      <a:pt x="5" y="2"/>
                      <a:pt x="5" y="2"/>
                    </a:cubicBezTo>
                    <a:cubicBezTo>
                      <a:pt x="7" y="3"/>
                      <a:pt x="7" y="3"/>
                      <a:pt x="7" y="3"/>
                    </a:cubicBezTo>
                    <a:cubicBezTo>
                      <a:pt x="8" y="1"/>
                      <a:pt x="8" y="1"/>
                      <a:pt x="8" y="1"/>
                    </a:cubicBezTo>
                    <a:cubicBezTo>
                      <a:pt x="8" y="1"/>
                      <a:pt x="8" y="1"/>
                      <a:pt x="8" y="1"/>
                    </a:cubicBezTo>
                    <a:cubicBezTo>
                      <a:pt x="8" y="1"/>
                      <a:pt x="8" y="1"/>
                      <a:pt x="8" y="0"/>
                    </a:cubicBezTo>
                    <a:cubicBezTo>
                      <a:pt x="8" y="0"/>
                      <a:pt x="8" y="0"/>
                      <a:pt x="8" y="0"/>
                    </a:cubicBez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6" name="Freeform 6244">
                <a:extLst>
                  <a:ext uri="{FF2B5EF4-FFF2-40B4-BE49-F238E27FC236}">
                    <a16:creationId xmlns:a16="http://schemas.microsoft.com/office/drawing/2014/main" id="{D3EA2465-6AB8-406E-8EE1-9A53B83E6241}"/>
                  </a:ext>
                </a:extLst>
              </p:cNvPr>
              <p:cNvSpPr>
                <a:spLocks/>
              </p:cNvSpPr>
              <p:nvPr/>
            </p:nvSpPr>
            <p:spPr bwMode="gray">
              <a:xfrm>
                <a:off x="5245" y="2674"/>
                <a:ext cx="7" cy="9"/>
              </a:xfrm>
              <a:custGeom>
                <a:avLst/>
                <a:gdLst>
                  <a:gd name="T0" fmla="*/ 6 w 7"/>
                  <a:gd name="T1" fmla="*/ 5 h 9"/>
                  <a:gd name="T2" fmla="*/ 7 w 7"/>
                  <a:gd name="T3" fmla="*/ 3 h 9"/>
                  <a:gd name="T4" fmla="*/ 6 w 7"/>
                  <a:gd name="T5" fmla="*/ 0 h 9"/>
                  <a:gd name="T6" fmla="*/ 2 w 7"/>
                  <a:gd name="T7" fmla="*/ 0 h 9"/>
                  <a:gd name="T8" fmla="*/ 0 w 7"/>
                  <a:gd name="T9" fmla="*/ 2 h 9"/>
                  <a:gd name="T10" fmla="*/ 0 w 7"/>
                  <a:gd name="T11" fmla="*/ 5 h 9"/>
                  <a:gd name="T12" fmla="*/ 6 w 7"/>
                  <a:gd name="T13" fmla="*/ 9 h 9"/>
                  <a:gd name="T14" fmla="*/ 6 w 7"/>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6" y="5"/>
                    </a:moveTo>
                    <a:lnTo>
                      <a:pt x="7" y="3"/>
                    </a:lnTo>
                    <a:lnTo>
                      <a:pt x="6" y="0"/>
                    </a:lnTo>
                    <a:lnTo>
                      <a:pt x="2" y="0"/>
                    </a:lnTo>
                    <a:lnTo>
                      <a:pt x="0" y="2"/>
                    </a:lnTo>
                    <a:lnTo>
                      <a:pt x="0" y="5"/>
                    </a:lnTo>
                    <a:lnTo>
                      <a:pt x="6" y="9"/>
                    </a:ln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049" name="Group 6446">
              <a:extLst>
                <a:ext uri="{FF2B5EF4-FFF2-40B4-BE49-F238E27FC236}">
                  <a16:creationId xmlns:a16="http://schemas.microsoft.com/office/drawing/2014/main" id="{CE0F90A8-ABCD-4503-A4DB-9CD8BE2BC2D4}"/>
                </a:ext>
              </a:extLst>
            </p:cNvPr>
            <p:cNvGrpSpPr>
              <a:grpSpLocks/>
            </p:cNvGrpSpPr>
            <p:nvPr/>
          </p:nvGrpSpPr>
          <p:grpSpPr bwMode="gray">
            <a:xfrm>
              <a:off x="2335" y="1184"/>
              <a:ext cx="3621" cy="2670"/>
              <a:chOff x="2335" y="1184"/>
              <a:chExt cx="3621" cy="2670"/>
            </a:xfrm>
            <a:grpFill/>
          </p:grpSpPr>
          <p:sp>
            <p:nvSpPr>
              <p:cNvPr id="6147" name="Freeform 6246">
                <a:extLst>
                  <a:ext uri="{FF2B5EF4-FFF2-40B4-BE49-F238E27FC236}">
                    <a16:creationId xmlns:a16="http://schemas.microsoft.com/office/drawing/2014/main" id="{FF381DDC-D135-417E-BDA6-2FD19FBED246}"/>
                  </a:ext>
                </a:extLst>
              </p:cNvPr>
              <p:cNvSpPr>
                <a:spLocks/>
              </p:cNvSpPr>
              <p:nvPr/>
            </p:nvSpPr>
            <p:spPr bwMode="gray">
              <a:xfrm>
                <a:off x="5232" y="2586"/>
                <a:ext cx="4" cy="8"/>
              </a:xfrm>
              <a:custGeom>
                <a:avLst/>
                <a:gdLst>
                  <a:gd name="T0" fmla="*/ 4 w 4"/>
                  <a:gd name="T1" fmla="*/ 8 h 8"/>
                  <a:gd name="T2" fmla="*/ 4 w 4"/>
                  <a:gd name="T3" fmla="*/ 0 h 8"/>
                  <a:gd name="T4" fmla="*/ 0 w 4"/>
                  <a:gd name="T5" fmla="*/ 4 h 8"/>
                  <a:gd name="T6" fmla="*/ 4 w 4"/>
                  <a:gd name="T7" fmla="*/ 8 h 8"/>
                </a:gdLst>
                <a:ahLst/>
                <a:cxnLst>
                  <a:cxn ang="0">
                    <a:pos x="T0" y="T1"/>
                  </a:cxn>
                  <a:cxn ang="0">
                    <a:pos x="T2" y="T3"/>
                  </a:cxn>
                  <a:cxn ang="0">
                    <a:pos x="T4" y="T5"/>
                  </a:cxn>
                  <a:cxn ang="0">
                    <a:pos x="T6" y="T7"/>
                  </a:cxn>
                </a:cxnLst>
                <a:rect l="0" t="0" r="r" b="b"/>
                <a:pathLst>
                  <a:path w="4" h="8">
                    <a:moveTo>
                      <a:pt x="4" y="8"/>
                    </a:moveTo>
                    <a:lnTo>
                      <a:pt x="4" y="0"/>
                    </a:lnTo>
                    <a:lnTo>
                      <a:pt x="0" y="4"/>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8" name="Freeform 6247">
                <a:extLst>
                  <a:ext uri="{FF2B5EF4-FFF2-40B4-BE49-F238E27FC236}">
                    <a16:creationId xmlns:a16="http://schemas.microsoft.com/office/drawing/2014/main" id="{C9C294EC-8B3C-4CC3-9913-6532F9BEB7C5}"/>
                  </a:ext>
                </a:extLst>
              </p:cNvPr>
              <p:cNvSpPr>
                <a:spLocks/>
              </p:cNvSpPr>
              <p:nvPr/>
            </p:nvSpPr>
            <p:spPr bwMode="gray">
              <a:xfrm>
                <a:off x="5219" y="2670"/>
                <a:ext cx="7" cy="6"/>
              </a:xfrm>
              <a:custGeom>
                <a:avLst/>
                <a:gdLst>
                  <a:gd name="T0" fmla="*/ 7 w 7"/>
                  <a:gd name="T1" fmla="*/ 4 h 6"/>
                  <a:gd name="T2" fmla="*/ 4 w 7"/>
                  <a:gd name="T3" fmla="*/ 0 h 6"/>
                  <a:gd name="T4" fmla="*/ 0 w 7"/>
                  <a:gd name="T5" fmla="*/ 0 h 6"/>
                  <a:gd name="T6" fmla="*/ 0 w 7"/>
                  <a:gd name="T7" fmla="*/ 4 h 6"/>
                  <a:gd name="T8" fmla="*/ 6 w 7"/>
                  <a:gd name="T9" fmla="*/ 6 h 6"/>
                  <a:gd name="T10" fmla="*/ 7 w 7"/>
                  <a:gd name="T11" fmla="*/ 4 h 6"/>
                </a:gdLst>
                <a:ahLst/>
                <a:cxnLst>
                  <a:cxn ang="0">
                    <a:pos x="T0" y="T1"/>
                  </a:cxn>
                  <a:cxn ang="0">
                    <a:pos x="T2" y="T3"/>
                  </a:cxn>
                  <a:cxn ang="0">
                    <a:pos x="T4" y="T5"/>
                  </a:cxn>
                  <a:cxn ang="0">
                    <a:pos x="T6" y="T7"/>
                  </a:cxn>
                  <a:cxn ang="0">
                    <a:pos x="T8" y="T9"/>
                  </a:cxn>
                  <a:cxn ang="0">
                    <a:pos x="T10" y="T11"/>
                  </a:cxn>
                </a:cxnLst>
                <a:rect l="0" t="0" r="r" b="b"/>
                <a:pathLst>
                  <a:path w="7" h="6">
                    <a:moveTo>
                      <a:pt x="7" y="4"/>
                    </a:moveTo>
                    <a:lnTo>
                      <a:pt x="4" y="0"/>
                    </a:lnTo>
                    <a:lnTo>
                      <a:pt x="0" y="0"/>
                    </a:lnTo>
                    <a:lnTo>
                      <a:pt x="0" y="4"/>
                    </a:lnTo>
                    <a:lnTo>
                      <a:pt x="6" y="6"/>
                    </a:ln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9" name="Freeform 6248">
                <a:extLst>
                  <a:ext uri="{FF2B5EF4-FFF2-40B4-BE49-F238E27FC236}">
                    <a16:creationId xmlns:a16="http://schemas.microsoft.com/office/drawing/2014/main" id="{6AC84E98-929F-4EBB-9C1D-C6EC72444FCD}"/>
                  </a:ext>
                </a:extLst>
              </p:cNvPr>
              <p:cNvSpPr>
                <a:spLocks/>
              </p:cNvSpPr>
              <p:nvPr/>
            </p:nvSpPr>
            <p:spPr bwMode="gray">
              <a:xfrm>
                <a:off x="5217" y="2692"/>
                <a:ext cx="9" cy="13"/>
              </a:xfrm>
              <a:custGeom>
                <a:avLst/>
                <a:gdLst>
                  <a:gd name="T0" fmla="*/ 8 w 9"/>
                  <a:gd name="T1" fmla="*/ 8 h 13"/>
                  <a:gd name="T2" fmla="*/ 9 w 9"/>
                  <a:gd name="T3" fmla="*/ 6 h 13"/>
                  <a:gd name="T4" fmla="*/ 9 w 9"/>
                  <a:gd name="T5" fmla="*/ 4 h 13"/>
                  <a:gd name="T6" fmla="*/ 6 w 9"/>
                  <a:gd name="T7" fmla="*/ 2 h 13"/>
                  <a:gd name="T8" fmla="*/ 4 w 9"/>
                  <a:gd name="T9" fmla="*/ 0 h 13"/>
                  <a:gd name="T10" fmla="*/ 2 w 9"/>
                  <a:gd name="T11" fmla="*/ 0 h 13"/>
                  <a:gd name="T12" fmla="*/ 0 w 9"/>
                  <a:gd name="T13" fmla="*/ 2 h 13"/>
                  <a:gd name="T14" fmla="*/ 0 w 9"/>
                  <a:gd name="T15" fmla="*/ 6 h 13"/>
                  <a:gd name="T16" fmla="*/ 2 w 9"/>
                  <a:gd name="T17" fmla="*/ 6 h 13"/>
                  <a:gd name="T18" fmla="*/ 0 w 9"/>
                  <a:gd name="T19" fmla="*/ 6 h 13"/>
                  <a:gd name="T20" fmla="*/ 0 w 9"/>
                  <a:gd name="T21" fmla="*/ 10 h 13"/>
                  <a:gd name="T22" fmla="*/ 0 w 9"/>
                  <a:gd name="T23" fmla="*/ 13 h 13"/>
                  <a:gd name="T24" fmla="*/ 4 w 9"/>
                  <a:gd name="T25" fmla="*/ 13 h 13"/>
                  <a:gd name="T26" fmla="*/ 6 w 9"/>
                  <a:gd name="T27" fmla="*/ 12 h 13"/>
                  <a:gd name="T28" fmla="*/ 6 w 9"/>
                  <a:gd name="T29" fmla="*/ 10 h 13"/>
                  <a:gd name="T30" fmla="*/ 6 w 9"/>
                  <a:gd name="T31" fmla="*/ 8 h 13"/>
                  <a:gd name="T32" fmla="*/ 6 w 9"/>
                  <a:gd name="T33" fmla="*/ 8 h 13"/>
                  <a:gd name="T34" fmla="*/ 8 w 9"/>
                  <a:gd name="T35"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3">
                    <a:moveTo>
                      <a:pt x="8" y="8"/>
                    </a:moveTo>
                    <a:lnTo>
                      <a:pt x="9" y="6"/>
                    </a:lnTo>
                    <a:lnTo>
                      <a:pt x="9" y="4"/>
                    </a:lnTo>
                    <a:lnTo>
                      <a:pt x="6" y="2"/>
                    </a:lnTo>
                    <a:lnTo>
                      <a:pt x="4" y="0"/>
                    </a:lnTo>
                    <a:lnTo>
                      <a:pt x="2" y="0"/>
                    </a:lnTo>
                    <a:lnTo>
                      <a:pt x="0" y="2"/>
                    </a:lnTo>
                    <a:lnTo>
                      <a:pt x="0" y="6"/>
                    </a:lnTo>
                    <a:lnTo>
                      <a:pt x="2" y="6"/>
                    </a:lnTo>
                    <a:lnTo>
                      <a:pt x="0" y="6"/>
                    </a:lnTo>
                    <a:lnTo>
                      <a:pt x="0" y="10"/>
                    </a:lnTo>
                    <a:lnTo>
                      <a:pt x="0" y="13"/>
                    </a:lnTo>
                    <a:lnTo>
                      <a:pt x="4" y="13"/>
                    </a:lnTo>
                    <a:lnTo>
                      <a:pt x="6" y="12"/>
                    </a:lnTo>
                    <a:lnTo>
                      <a:pt x="6" y="10"/>
                    </a:lnTo>
                    <a:lnTo>
                      <a:pt x="6" y="8"/>
                    </a:lnTo>
                    <a:lnTo>
                      <a:pt x="6" y="8"/>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0" name="Freeform 6249">
                <a:extLst>
                  <a:ext uri="{FF2B5EF4-FFF2-40B4-BE49-F238E27FC236}">
                    <a16:creationId xmlns:a16="http://schemas.microsoft.com/office/drawing/2014/main" id="{DC07A1FA-088F-46BA-B1E2-31E031A52F83}"/>
                  </a:ext>
                </a:extLst>
              </p:cNvPr>
              <p:cNvSpPr>
                <a:spLocks/>
              </p:cNvSpPr>
              <p:nvPr/>
            </p:nvSpPr>
            <p:spPr bwMode="gray">
              <a:xfrm>
                <a:off x="5319" y="2804"/>
                <a:ext cx="6" cy="13"/>
              </a:xfrm>
              <a:custGeom>
                <a:avLst/>
                <a:gdLst>
                  <a:gd name="T0" fmla="*/ 0 w 3"/>
                  <a:gd name="T1" fmla="*/ 3 h 7"/>
                  <a:gd name="T2" fmla="*/ 1 w 3"/>
                  <a:gd name="T3" fmla="*/ 5 h 7"/>
                  <a:gd name="T4" fmla="*/ 0 w 3"/>
                  <a:gd name="T5" fmla="*/ 4 h 7"/>
                  <a:gd name="T6" fmla="*/ 0 w 3"/>
                  <a:gd name="T7" fmla="*/ 5 h 7"/>
                  <a:gd name="T8" fmla="*/ 1 w 3"/>
                  <a:gd name="T9" fmla="*/ 7 h 7"/>
                  <a:gd name="T10" fmla="*/ 1 w 3"/>
                  <a:gd name="T11" fmla="*/ 7 h 7"/>
                  <a:gd name="T12" fmla="*/ 3 w 3"/>
                  <a:gd name="T13" fmla="*/ 7 h 7"/>
                  <a:gd name="T14" fmla="*/ 2 w 3"/>
                  <a:gd name="T15" fmla="*/ 5 h 7"/>
                  <a:gd name="T16" fmla="*/ 2 w 3"/>
                  <a:gd name="T17" fmla="*/ 5 h 7"/>
                  <a:gd name="T18" fmla="*/ 3 w 3"/>
                  <a:gd name="T19" fmla="*/ 3 h 7"/>
                  <a:gd name="T20" fmla="*/ 3 w 3"/>
                  <a:gd name="T21" fmla="*/ 1 h 7"/>
                  <a:gd name="T22" fmla="*/ 1 w 3"/>
                  <a:gd name="T23" fmla="*/ 0 h 7"/>
                  <a:gd name="T24" fmla="*/ 0 w 3"/>
                  <a:gd name="T25" fmla="*/ 1 h 7"/>
                  <a:gd name="T26" fmla="*/ 0 w 3"/>
                  <a:gd name="T2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7">
                    <a:moveTo>
                      <a:pt x="0" y="3"/>
                    </a:moveTo>
                    <a:cubicBezTo>
                      <a:pt x="1" y="5"/>
                      <a:pt x="1" y="5"/>
                      <a:pt x="1" y="5"/>
                    </a:cubicBezTo>
                    <a:cubicBezTo>
                      <a:pt x="0" y="4"/>
                      <a:pt x="0" y="4"/>
                      <a:pt x="0" y="4"/>
                    </a:cubicBezTo>
                    <a:cubicBezTo>
                      <a:pt x="0" y="5"/>
                      <a:pt x="0" y="5"/>
                      <a:pt x="0" y="5"/>
                    </a:cubicBezTo>
                    <a:cubicBezTo>
                      <a:pt x="0" y="5"/>
                      <a:pt x="0" y="5"/>
                      <a:pt x="1" y="7"/>
                    </a:cubicBezTo>
                    <a:cubicBezTo>
                      <a:pt x="1" y="7"/>
                      <a:pt x="1" y="7"/>
                      <a:pt x="1" y="7"/>
                    </a:cubicBezTo>
                    <a:cubicBezTo>
                      <a:pt x="3" y="7"/>
                      <a:pt x="3" y="7"/>
                      <a:pt x="3" y="7"/>
                    </a:cubicBezTo>
                    <a:cubicBezTo>
                      <a:pt x="2" y="5"/>
                      <a:pt x="2" y="5"/>
                      <a:pt x="2" y="5"/>
                    </a:cubicBezTo>
                    <a:cubicBezTo>
                      <a:pt x="2" y="5"/>
                      <a:pt x="2" y="5"/>
                      <a:pt x="2" y="5"/>
                    </a:cubicBezTo>
                    <a:cubicBezTo>
                      <a:pt x="3" y="3"/>
                      <a:pt x="3" y="3"/>
                      <a:pt x="3" y="3"/>
                    </a:cubicBezTo>
                    <a:cubicBezTo>
                      <a:pt x="3" y="1"/>
                      <a:pt x="3" y="1"/>
                      <a:pt x="3" y="1"/>
                    </a:cubicBezTo>
                    <a:cubicBezTo>
                      <a:pt x="1" y="0"/>
                      <a:pt x="1" y="0"/>
                      <a:pt x="1" y="0"/>
                    </a:cubicBezTo>
                    <a:cubicBezTo>
                      <a:pt x="0" y="1"/>
                      <a:pt x="0" y="1"/>
                      <a:pt x="0" y="1"/>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1" name="Freeform 6250">
                <a:extLst>
                  <a:ext uri="{FF2B5EF4-FFF2-40B4-BE49-F238E27FC236}">
                    <a16:creationId xmlns:a16="http://schemas.microsoft.com/office/drawing/2014/main" id="{A9A10F16-3042-4131-A2AA-09844BC54E99}"/>
                  </a:ext>
                </a:extLst>
              </p:cNvPr>
              <p:cNvSpPr>
                <a:spLocks/>
              </p:cNvSpPr>
              <p:nvPr/>
            </p:nvSpPr>
            <p:spPr bwMode="gray">
              <a:xfrm>
                <a:off x="5217" y="2797"/>
                <a:ext cx="2" cy="13"/>
              </a:xfrm>
              <a:custGeom>
                <a:avLst/>
                <a:gdLst>
                  <a:gd name="T0" fmla="*/ 0 w 2"/>
                  <a:gd name="T1" fmla="*/ 5 h 13"/>
                  <a:gd name="T2" fmla="*/ 2 w 2"/>
                  <a:gd name="T3" fmla="*/ 13 h 13"/>
                  <a:gd name="T4" fmla="*/ 2 w 2"/>
                  <a:gd name="T5" fmla="*/ 5 h 13"/>
                  <a:gd name="T6" fmla="*/ 0 w 2"/>
                  <a:gd name="T7" fmla="*/ 0 h 13"/>
                  <a:gd name="T8" fmla="*/ 0 w 2"/>
                  <a:gd name="T9" fmla="*/ 5 h 13"/>
                </a:gdLst>
                <a:ahLst/>
                <a:cxnLst>
                  <a:cxn ang="0">
                    <a:pos x="T0" y="T1"/>
                  </a:cxn>
                  <a:cxn ang="0">
                    <a:pos x="T2" y="T3"/>
                  </a:cxn>
                  <a:cxn ang="0">
                    <a:pos x="T4" y="T5"/>
                  </a:cxn>
                  <a:cxn ang="0">
                    <a:pos x="T6" y="T7"/>
                  </a:cxn>
                  <a:cxn ang="0">
                    <a:pos x="T8" y="T9"/>
                  </a:cxn>
                </a:cxnLst>
                <a:rect l="0" t="0" r="r" b="b"/>
                <a:pathLst>
                  <a:path w="2" h="13">
                    <a:moveTo>
                      <a:pt x="0" y="5"/>
                    </a:moveTo>
                    <a:lnTo>
                      <a:pt x="2" y="13"/>
                    </a:lnTo>
                    <a:lnTo>
                      <a:pt x="2" y="5"/>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2" name="Freeform 6251">
                <a:extLst>
                  <a:ext uri="{FF2B5EF4-FFF2-40B4-BE49-F238E27FC236}">
                    <a16:creationId xmlns:a16="http://schemas.microsoft.com/office/drawing/2014/main" id="{EBA95282-17C4-43C4-9AAD-C8169BECE673}"/>
                  </a:ext>
                </a:extLst>
              </p:cNvPr>
              <p:cNvSpPr>
                <a:spLocks/>
              </p:cNvSpPr>
              <p:nvPr/>
            </p:nvSpPr>
            <p:spPr bwMode="gray">
              <a:xfrm>
                <a:off x="5305" y="2974"/>
                <a:ext cx="16" cy="9"/>
              </a:xfrm>
              <a:custGeom>
                <a:avLst/>
                <a:gdLst>
                  <a:gd name="T0" fmla="*/ 5 w 16"/>
                  <a:gd name="T1" fmla="*/ 7 h 9"/>
                  <a:gd name="T2" fmla="*/ 9 w 16"/>
                  <a:gd name="T3" fmla="*/ 7 h 9"/>
                  <a:gd name="T4" fmla="*/ 11 w 16"/>
                  <a:gd name="T5" fmla="*/ 9 h 9"/>
                  <a:gd name="T6" fmla="*/ 13 w 16"/>
                  <a:gd name="T7" fmla="*/ 7 h 9"/>
                  <a:gd name="T8" fmla="*/ 14 w 16"/>
                  <a:gd name="T9" fmla="*/ 6 h 9"/>
                  <a:gd name="T10" fmla="*/ 16 w 16"/>
                  <a:gd name="T11" fmla="*/ 6 h 9"/>
                  <a:gd name="T12" fmla="*/ 16 w 16"/>
                  <a:gd name="T13" fmla="*/ 2 h 9"/>
                  <a:gd name="T14" fmla="*/ 13 w 16"/>
                  <a:gd name="T15" fmla="*/ 0 h 9"/>
                  <a:gd name="T16" fmla="*/ 11 w 16"/>
                  <a:gd name="T17" fmla="*/ 2 h 9"/>
                  <a:gd name="T18" fmla="*/ 5 w 16"/>
                  <a:gd name="T19" fmla="*/ 2 h 9"/>
                  <a:gd name="T20" fmla="*/ 5 w 16"/>
                  <a:gd name="T21" fmla="*/ 2 h 9"/>
                  <a:gd name="T22" fmla="*/ 1 w 16"/>
                  <a:gd name="T23" fmla="*/ 4 h 9"/>
                  <a:gd name="T24" fmla="*/ 0 w 16"/>
                  <a:gd name="T25" fmla="*/ 7 h 9"/>
                  <a:gd name="T26" fmla="*/ 1 w 16"/>
                  <a:gd name="T27" fmla="*/ 9 h 9"/>
                  <a:gd name="T28" fmla="*/ 5 w 16"/>
                  <a:gd name="T2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9">
                    <a:moveTo>
                      <a:pt x="5" y="7"/>
                    </a:moveTo>
                    <a:lnTo>
                      <a:pt x="9" y="7"/>
                    </a:lnTo>
                    <a:lnTo>
                      <a:pt x="11" y="9"/>
                    </a:lnTo>
                    <a:lnTo>
                      <a:pt x="13" y="7"/>
                    </a:lnTo>
                    <a:lnTo>
                      <a:pt x="14" y="6"/>
                    </a:lnTo>
                    <a:lnTo>
                      <a:pt x="16" y="6"/>
                    </a:lnTo>
                    <a:lnTo>
                      <a:pt x="16" y="2"/>
                    </a:lnTo>
                    <a:lnTo>
                      <a:pt x="13" y="0"/>
                    </a:lnTo>
                    <a:lnTo>
                      <a:pt x="11" y="2"/>
                    </a:lnTo>
                    <a:lnTo>
                      <a:pt x="5" y="2"/>
                    </a:lnTo>
                    <a:lnTo>
                      <a:pt x="5" y="2"/>
                    </a:lnTo>
                    <a:lnTo>
                      <a:pt x="1" y="4"/>
                    </a:lnTo>
                    <a:lnTo>
                      <a:pt x="0" y="7"/>
                    </a:lnTo>
                    <a:lnTo>
                      <a:pt x="1" y="9"/>
                    </a:ln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3" name="Freeform 6252">
                <a:extLst>
                  <a:ext uri="{FF2B5EF4-FFF2-40B4-BE49-F238E27FC236}">
                    <a16:creationId xmlns:a16="http://schemas.microsoft.com/office/drawing/2014/main" id="{631A225A-20D9-450E-8CB8-C83D0781AC50}"/>
                  </a:ext>
                </a:extLst>
              </p:cNvPr>
              <p:cNvSpPr>
                <a:spLocks/>
              </p:cNvSpPr>
              <p:nvPr/>
            </p:nvSpPr>
            <p:spPr bwMode="gray">
              <a:xfrm>
                <a:off x="5221" y="2793"/>
                <a:ext cx="9" cy="8"/>
              </a:xfrm>
              <a:custGeom>
                <a:avLst/>
                <a:gdLst>
                  <a:gd name="T0" fmla="*/ 2 w 9"/>
                  <a:gd name="T1" fmla="*/ 8 h 8"/>
                  <a:gd name="T2" fmla="*/ 5 w 9"/>
                  <a:gd name="T3" fmla="*/ 6 h 8"/>
                  <a:gd name="T4" fmla="*/ 9 w 9"/>
                  <a:gd name="T5" fmla="*/ 4 h 8"/>
                  <a:gd name="T6" fmla="*/ 9 w 9"/>
                  <a:gd name="T7" fmla="*/ 0 h 8"/>
                  <a:gd name="T8" fmla="*/ 5 w 9"/>
                  <a:gd name="T9" fmla="*/ 0 h 8"/>
                  <a:gd name="T10" fmla="*/ 0 w 9"/>
                  <a:gd name="T11" fmla="*/ 4 h 8"/>
                  <a:gd name="T12" fmla="*/ 2 w 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2" y="8"/>
                    </a:moveTo>
                    <a:lnTo>
                      <a:pt x="5" y="6"/>
                    </a:lnTo>
                    <a:lnTo>
                      <a:pt x="9" y="4"/>
                    </a:lnTo>
                    <a:lnTo>
                      <a:pt x="9" y="0"/>
                    </a:lnTo>
                    <a:lnTo>
                      <a:pt x="5" y="0"/>
                    </a:lnTo>
                    <a:lnTo>
                      <a:pt x="0" y="4"/>
                    </a:ln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4" name="Freeform 6253">
                <a:extLst>
                  <a:ext uri="{FF2B5EF4-FFF2-40B4-BE49-F238E27FC236}">
                    <a16:creationId xmlns:a16="http://schemas.microsoft.com/office/drawing/2014/main" id="{29FFA54D-BA9E-4502-BB0C-1DEAED57DB3B}"/>
                  </a:ext>
                </a:extLst>
              </p:cNvPr>
              <p:cNvSpPr>
                <a:spLocks/>
              </p:cNvSpPr>
              <p:nvPr/>
            </p:nvSpPr>
            <p:spPr bwMode="gray">
              <a:xfrm>
                <a:off x="5308" y="2912"/>
                <a:ext cx="23" cy="13"/>
              </a:xfrm>
              <a:custGeom>
                <a:avLst/>
                <a:gdLst>
                  <a:gd name="T0" fmla="*/ 19 w 23"/>
                  <a:gd name="T1" fmla="*/ 12 h 13"/>
                  <a:gd name="T2" fmla="*/ 21 w 23"/>
                  <a:gd name="T3" fmla="*/ 12 h 13"/>
                  <a:gd name="T4" fmla="*/ 23 w 23"/>
                  <a:gd name="T5" fmla="*/ 8 h 13"/>
                  <a:gd name="T6" fmla="*/ 19 w 23"/>
                  <a:gd name="T7" fmla="*/ 4 h 13"/>
                  <a:gd name="T8" fmla="*/ 19 w 23"/>
                  <a:gd name="T9" fmla="*/ 2 h 13"/>
                  <a:gd name="T10" fmla="*/ 15 w 23"/>
                  <a:gd name="T11" fmla="*/ 0 h 13"/>
                  <a:gd name="T12" fmla="*/ 10 w 23"/>
                  <a:gd name="T13" fmla="*/ 0 h 13"/>
                  <a:gd name="T14" fmla="*/ 6 w 23"/>
                  <a:gd name="T15" fmla="*/ 2 h 13"/>
                  <a:gd name="T16" fmla="*/ 4 w 23"/>
                  <a:gd name="T17" fmla="*/ 0 h 13"/>
                  <a:gd name="T18" fmla="*/ 0 w 23"/>
                  <a:gd name="T19" fmla="*/ 4 h 13"/>
                  <a:gd name="T20" fmla="*/ 0 w 23"/>
                  <a:gd name="T21" fmla="*/ 8 h 13"/>
                  <a:gd name="T22" fmla="*/ 4 w 23"/>
                  <a:gd name="T23" fmla="*/ 12 h 13"/>
                  <a:gd name="T24" fmla="*/ 8 w 23"/>
                  <a:gd name="T25" fmla="*/ 12 h 13"/>
                  <a:gd name="T26" fmla="*/ 10 w 23"/>
                  <a:gd name="T27" fmla="*/ 13 h 13"/>
                  <a:gd name="T28" fmla="*/ 11 w 23"/>
                  <a:gd name="T29" fmla="*/ 13 h 13"/>
                  <a:gd name="T30" fmla="*/ 15 w 23"/>
                  <a:gd name="T31" fmla="*/ 13 h 13"/>
                  <a:gd name="T32" fmla="*/ 19 w 23"/>
                  <a:gd name="T33"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3">
                    <a:moveTo>
                      <a:pt x="19" y="12"/>
                    </a:moveTo>
                    <a:lnTo>
                      <a:pt x="21" y="12"/>
                    </a:lnTo>
                    <a:lnTo>
                      <a:pt x="23" y="8"/>
                    </a:lnTo>
                    <a:lnTo>
                      <a:pt x="19" y="4"/>
                    </a:lnTo>
                    <a:lnTo>
                      <a:pt x="19" y="2"/>
                    </a:lnTo>
                    <a:lnTo>
                      <a:pt x="15" y="0"/>
                    </a:lnTo>
                    <a:lnTo>
                      <a:pt x="10" y="0"/>
                    </a:lnTo>
                    <a:lnTo>
                      <a:pt x="6" y="2"/>
                    </a:lnTo>
                    <a:lnTo>
                      <a:pt x="4" y="0"/>
                    </a:lnTo>
                    <a:lnTo>
                      <a:pt x="0" y="4"/>
                    </a:lnTo>
                    <a:lnTo>
                      <a:pt x="0" y="8"/>
                    </a:lnTo>
                    <a:lnTo>
                      <a:pt x="4" y="12"/>
                    </a:lnTo>
                    <a:lnTo>
                      <a:pt x="8" y="12"/>
                    </a:lnTo>
                    <a:lnTo>
                      <a:pt x="10" y="13"/>
                    </a:lnTo>
                    <a:lnTo>
                      <a:pt x="11" y="13"/>
                    </a:lnTo>
                    <a:lnTo>
                      <a:pt x="15" y="13"/>
                    </a:lnTo>
                    <a:lnTo>
                      <a:pt x="1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5" name="Freeform 6254">
                <a:extLst>
                  <a:ext uri="{FF2B5EF4-FFF2-40B4-BE49-F238E27FC236}">
                    <a16:creationId xmlns:a16="http://schemas.microsoft.com/office/drawing/2014/main" id="{B930989D-7D4B-4EA8-91B5-0E961B635678}"/>
                  </a:ext>
                </a:extLst>
              </p:cNvPr>
              <p:cNvSpPr>
                <a:spLocks/>
              </p:cNvSpPr>
              <p:nvPr/>
            </p:nvSpPr>
            <p:spPr bwMode="gray">
              <a:xfrm>
                <a:off x="5303" y="2815"/>
                <a:ext cx="5" cy="12"/>
              </a:xfrm>
              <a:custGeom>
                <a:avLst/>
                <a:gdLst>
                  <a:gd name="T0" fmla="*/ 5 w 5"/>
                  <a:gd name="T1" fmla="*/ 8 h 12"/>
                  <a:gd name="T2" fmla="*/ 3 w 5"/>
                  <a:gd name="T3" fmla="*/ 4 h 12"/>
                  <a:gd name="T4" fmla="*/ 0 w 5"/>
                  <a:gd name="T5" fmla="*/ 0 h 12"/>
                  <a:gd name="T6" fmla="*/ 0 w 5"/>
                  <a:gd name="T7" fmla="*/ 4 h 12"/>
                  <a:gd name="T8" fmla="*/ 0 w 5"/>
                  <a:gd name="T9" fmla="*/ 8 h 12"/>
                  <a:gd name="T10" fmla="*/ 3 w 5"/>
                  <a:gd name="T11" fmla="*/ 12 h 12"/>
                  <a:gd name="T12" fmla="*/ 5 w 5"/>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5" y="8"/>
                    </a:moveTo>
                    <a:lnTo>
                      <a:pt x="3" y="4"/>
                    </a:lnTo>
                    <a:lnTo>
                      <a:pt x="0" y="0"/>
                    </a:lnTo>
                    <a:lnTo>
                      <a:pt x="0" y="4"/>
                    </a:lnTo>
                    <a:lnTo>
                      <a:pt x="0" y="8"/>
                    </a:lnTo>
                    <a:lnTo>
                      <a:pt x="3" y="12"/>
                    </a:ln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6" name="Freeform 6255">
                <a:extLst>
                  <a:ext uri="{FF2B5EF4-FFF2-40B4-BE49-F238E27FC236}">
                    <a16:creationId xmlns:a16="http://schemas.microsoft.com/office/drawing/2014/main" id="{DB6BE77F-F2FB-4104-A3EF-80FD50A85891}"/>
                  </a:ext>
                </a:extLst>
              </p:cNvPr>
              <p:cNvSpPr>
                <a:spLocks/>
              </p:cNvSpPr>
              <p:nvPr/>
            </p:nvSpPr>
            <p:spPr bwMode="gray">
              <a:xfrm>
                <a:off x="5232" y="2776"/>
                <a:ext cx="6" cy="6"/>
              </a:xfrm>
              <a:custGeom>
                <a:avLst/>
                <a:gdLst>
                  <a:gd name="T0" fmla="*/ 0 w 6"/>
                  <a:gd name="T1" fmla="*/ 4 h 6"/>
                  <a:gd name="T2" fmla="*/ 4 w 6"/>
                  <a:gd name="T3" fmla="*/ 6 h 6"/>
                  <a:gd name="T4" fmla="*/ 6 w 6"/>
                  <a:gd name="T5" fmla="*/ 2 h 6"/>
                  <a:gd name="T6" fmla="*/ 4 w 6"/>
                  <a:gd name="T7" fmla="*/ 0 h 6"/>
                  <a:gd name="T8" fmla="*/ 0 w 6"/>
                  <a:gd name="T9" fmla="*/ 4 h 6"/>
                </a:gdLst>
                <a:ahLst/>
                <a:cxnLst>
                  <a:cxn ang="0">
                    <a:pos x="T0" y="T1"/>
                  </a:cxn>
                  <a:cxn ang="0">
                    <a:pos x="T2" y="T3"/>
                  </a:cxn>
                  <a:cxn ang="0">
                    <a:pos x="T4" y="T5"/>
                  </a:cxn>
                  <a:cxn ang="0">
                    <a:pos x="T6" y="T7"/>
                  </a:cxn>
                  <a:cxn ang="0">
                    <a:pos x="T8" y="T9"/>
                  </a:cxn>
                </a:cxnLst>
                <a:rect l="0" t="0" r="r" b="b"/>
                <a:pathLst>
                  <a:path w="6" h="6">
                    <a:moveTo>
                      <a:pt x="0" y="4"/>
                    </a:moveTo>
                    <a:lnTo>
                      <a:pt x="4" y="6"/>
                    </a:lnTo>
                    <a:lnTo>
                      <a:pt x="6" y="2"/>
                    </a:lnTo>
                    <a:lnTo>
                      <a:pt x="4"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7" name="Freeform 6256">
                <a:extLst>
                  <a:ext uri="{FF2B5EF4-FFF2-40B4-BE49-F238E27FC236}">
                    <a16:creationId xmlns:a16="http://schemas.microsoft.com/office/drawing/2014/main" id="{FF1F7F20-078A-4E85-B01F-9DC614BF830A}"/>
                  </a:ext>
                </a:extLst>
              </p:cNvPr>
              <p:cNvSpPr>
                <a:spLocks/>
              </p:cNvSpPr>
              <p:nvPr/>
            </p:nvSpPr>
            <p:spPr bwMode="gray">
              <a:xfrm>
                <a:off x="5236" y="2782"/>
                <a:ext cx="11" cy="5"/>
              </a:xfrm>
              <a:custGeom>
                <a:avLst/>
                <a:gdLst>
                  <a:gd name="T0" fmla="*/ 5 w 11"/>
                  <a:gd name="T1" fmla="*/ 5 h 5"/>
                  <a:gd name="T2" fmla="*/ 7 w 11"/>
                  <a:gd name="T3" fmla="*/ 5 h 5"/>
                  <a:gd name="T4" fmla="*/ 7 w 11"/>
                  <a:gd name="T5" fmla="*/ 5 h 5"/>
                  <a:gd name="T6" fmla="*/ 11 w 11"/>
                  <a:gd name="T7" fmla="*/ 4 h 5"/>
                  <a:gd name="T8" fmla="*/ 11 w 11"/>
                  <a:gd name="T9" fmla="*/ 2 h 5"/>
                  <a:gd name="T10" fmla="*/ 7 w 11"/>
                  <a:gd name="T11" fmla="*/ 0 h 5"/>
                  <a:gd name="T12" fmla="*/ 3 w 11"/>
                  <a:gd name="T13" fmla="*/ 2 h 5"/>
                  <a:gd name="T14" fmla="*/ 0 w 11"/>
                  <a:gd name="T15" fmla="*/ 4 h 5"/>
                  <a:gd name="T16" fmla="*/ 2 w 11"/>
                  <a:gd name="T17" fmla="*/ 5 h 5"/>
                  <a:gd name="T18" fmla="*/ 5 w 1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5">
                    <a:moveTo>
                      <a:pt x="5" y="5"/>
                    </a:moveTo>
                    <a:lnTo>
                      <a:pt x="7" y="5"/>
                    </a:lnTo>
                    <a:lnTo>
                      <a:pt x="7" y="5"/>
                    </a:lnTo>
                    <a:lnTo>
                      <a:pt x="11" y="4"/>
                    </a:lnTo>
                    <a:lnTo>
                      <a:pt x="11" y="2"/>
                    </a:lnTo>
                    <a:lnTo>
                      <a:pt x="7" y="0"/>
                    </a:lnTo>
                    <a:lnTo>
                      <a:pt x="3" y="2"/>
                    </a:lnTo>
                    <a:lnTo>
                      <a:pt x="0" y="4"/>
                    </a:lnTo>
                    <a:lnTo>
                      <a:pt x="2" y="5"/>
                    </a:ln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8" name="Freeform 6257">
                <a:extLst>
                  <a:ext uri="{FF2B5EF4-FFF2-40B4-BE49-F238E27FC236}">
                    <a16:creationId xmlns:a16="http://schemas.microsoft.com/office/drawing/2014/main" id="{54D56782-4D3F-43CB-85E2-9244B6DFCD21}"/>
                  </a:ext>
                </a:extLst>
              </p:cNvPr>
              <p:cNvSpPr>
                <a:spLocks/>
              </p:cNvSpPr>
              <p:nvPr/>
            </p:nvSpPr>
            <p:spPr bwMode="gray">
              <a:xfrm>
                <a:off x="5249" y="2875"/>
                <a:ext cx="7" cy="4"/>
              </a:xfrm>
              <a:custGeom>
                <a:avLst/>
                <a:gdLst>
                  <a:gd name="T0" fmla="*/ 3 w 4"/>
                  <a:gd name="T1" fmla="*/ 0 h 2"/>
                  <a:gd name="T2" fmla="*/ 1 w 4"/>
                  <a:gd name="T3" fmla="*/ 0 h 2"/>
                  <a:gd name="T4" fmla="*/ 1 w 4"/>
                  <a:gd name="T5" fmla="*/ 0 h 2"/>
                  <a:gd name="T6" fmla="*/ 0 w 4"/>
                  <a:gd name="T7" fmla="*/ 0 h 2"/>
                  <a:gd name="T8" fmla="*/ 1 w 4"/>
                  <a:gd name="T9" fmla="*/ 2 h 2"/>
                  <a:gd name="T10" fmla="*/ 4 w 4"/>
                  <a:gd name="T11" fmla="*/ 2 h 2"/>
                  <a:gd name="T12" fmla="*/ 4 w 4"/>
                  <a:gd name="T13" fmla="*/ 2 h 2"/>
                  <a:gd name="T14" fmla="*/ 4 w 4"/>
                  <a:gd name="T15" fmla="*/ 2 h 2"/>
                  <a:gd name="T16" fmla="*/ 4 w 4"/>
                  <a:gd name="T17" fmla="*/ 2 h 2"/>
                  <a:gd name="T18" fmla="*/ 4 w 4"/>
                  <a:gd name="T19" fmla="*/ 2 h 2"/>
                  <a:gd name="T20" fmla="*/ 4 w 4"/>
                  <a:gd name="T21" fmla="*/ 0 h 2"/>
                  <a:gd name="T22" fmla="*/ 3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3" y="0"/>
                    </a:moveTo>
                    <a:cubicBezTo>
                      <a:pt x="2" y="0"/>
                      <a:pt x="2" y="0"/>
                      <a:pt x="1" y="0"/>
                    </a:cubicBezTo>
                    <a:cubicBezTo>
                      <a:pt x="1" y="0"/>
                      <a:pt x="1" y="0"/>
                      <a:pt x="1" y="0"/>
                    </a:cubicBezTo>
                    <a:cubicBezTo>
                      <a:pt x="0" y="0"/>
                      <a:pt x="0" y="0"/>
                      <a:pt x="0" y="0"/>
                    </a:cubicBezTo>
                    <a:cubicBezTo>
                      <a:pt x="1" y="2"/>
                      <a:pt x="1" y="2"/>
                      <a:pt x="1"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0"/>
                      <a:pt x="4" y="0"/>
                      <a:pt x="4"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59" name="Freeform 6258">
                <a:extLst>
                  <a:ext uri="{FF2B5EF4-FFF2-40B4-BE49-F238E27FC236}">
                    <a16:creationId xmlns:a16="http://schemas.microsoft.com/office/drawing/2014/main" id="{70BCB192-F848-4644-9082-8090EFDD02F2}"/>
                  </a:ext>
                </a:extLst>
              </p:cNvPr>
              <p:cNvSpPr>
                <a:spLocks noEditPoints="1"/>
              </p:cNvSpPr>
              <p:nvPr/>
            </p:nvSpPr>
            <p:spPr bwMode="gray">
              <a:xfrm>
                <a:off x="5208" y="2847"/>
                <a:ext cx="95" cy="118"/>
              </a:xfrm>
              <a:custGeom>
                <a:avLst/>
                <a:gdLst>
                  <a:gd name="T0" fmla="*/ 5 w 51"/>
                  <a:gd name="T1" fmla="*/ 40 h 63"/>
                  <a:gd name="T2" fmla="*/ 5 w 51"/>
                  <a:gd name="T3" fmla="*/ 48 h 63"/>
                  <a:gd name="T4" fmla="*/ 9 w 51"/>
                  <a:gd name="T5" fmla="*/ 55 h 63"/>
                  <a:gd name="T6" fmla="*/ 13 w 51"/>
                  <a:gd name="T7" fmla="*/ 56 h 63"/>
                  <a:gd name="T8" fmla="*/ 15 w 51"/>
                  <a:gd name="T9" fmla="*/ 60 h 63"/>
                  <a:gd name="T10" fmla="*/ 13 w 51"/>
                  <a:gd name="T11" fmla="*/ 51 h 63"/>
                  <a:gd name="T12" fmla="*/ 13 w 51"/>
                  <a:gd name="T13" fmla="*/ 43 h 63"/>
                  <a:gd name="T14" fmla="*/ 15 w 51"/>
                  <a:gd name="T15" fmla="*/ 35 h 63"/>
                  <a:gd name="T16" fmla="*/ 18 w 51"/>
                  <a:gd name="T17" fmla="*/ 36 h 63"/>
                  <a:gd name="T18" fmla="*/ 18 w 51"/>
                  <a:gd name="T19" fmla="*/ 42 h 63"/>
                  <a:gd name="T20" fmla="*/ 20 w 51"/>
                  <a:gd name="T21" fmla="*/ 47 h 63"/>
                  <a:gd name="T22" fmla="*/ 24 w 51"/>
                  <a:gd name="T23" fmla="*/ 50 h 63"/>
                  <a:gd name="T24" fmla="*/ 23 w 51"/>
                  <a:gd name="T25" fmla="*/ 54 h 63"/>
                  <a:gd name="T26" fmla="*/ 27 w 51"/>
                  <a:gd name="T27" fmla="*/ 53 h 63"/>
                  <a:gd name="T28" fmla="*/ 29 w 51"/>
                  <a:gd name="T29" fmla="*/ 54 h 63"/>
                  <a:gd name="T30" fmla="*/ 35 w 51"/>
                  <a:gd name="T31" fmla="*/ 52 h 63"/>
                  <a:gd name="T32" fmla="*/ 34 w 51"/>
                  <a:gd name="T33" fmla="*/ 49 h 63"/>
                  <a:gd name="T34" fmla="*/ 33 w 51"/>
                  <a:gd name="T35" fmla="*/ 45 h 63"/>
                  <a:gd name="T36" fmla="*/ 35 w 51"/>
                  <a:gd name="T37" fmla="*/ 42 h 63"/>
                  <a:gd name="T38" fmla="*/ 31 w 51"/>
                  <a:gd name="T39" fmla="*/ 42 h 63"/>
                  <a:gd name="T40" fmla="*/ 29 w 51"/>
                  <a:gd name="T41" fmla="*/ 40 h 63"/>
                  <a:gd name="T42" fmla="*/ 29 w 51"/>
                  <a:gd name="T43" fmla="*/ 39 h 63"/>
                  <a:gd name="T44" fmla="*/ 28 w 51"/>
                  <a:gd name="T45" fmla="*/ 35 h 63"/>
                  <a:gd name="T46" fmla="*/ 25 w 51"/>
                  <a:gd name="T47" fmla="*/ 32 h 63"/>
                  <a:gd name="T48" fmla="*/ 25 w 51"/>
                  <a:gd name="T49" fmla="*/ 27 h 63"/>
                  <a:gd name="T50" fmla="*/ 33 w 51"/>
                  <a:gd name="T51" fmla="*/ 21 h 63"/>
                  <a:gd name="T52" fmla="*/ 38 w 51"/>
                  <a:gd name="T53" fmla="*/ 19 h 63"/>
                  <a:gd name="T54" fmla="*/ 29 w 51"/>
                  <a:gd name="T55" fmla="*/ 17 h 63"/>
                  <a:gd name="T56" fmla="*/ 23 w 51"/>
                  <a:gd name="T57" fmla="*/ 19 h 63"/>
                  <a:gd name="T58" fmla="*/ 16 w 51"/>
                  <a:gd name="T59" fmla="*/ 23 h 63"/>
                  <a:gd name="T60" fmla="*/ 12 w 51"/>
                  <a:gd name="T61" fmla="*/ 14 h 63"/>
                  <a:gd name="T62" fmla="*/ 20 w 51"/>
                  <a:gd name="T63" fmla="*/ 11 h 63"/>
                  <a:gd name="T64" fmla="*/ 27 w 51"/>
                  <a:gd name="T65" fmla="*/ 10 h 63"/>
                  <a:gd name="T66" fmla="*/ 35 w 51"/>
                  <a:gd name="T67" fmla="*/ 10 h 63"/>
                  <a:gd name="T68" fmla="*/ 46 w 51"/>
                  <a:gd name="T69" fmla="*/ 8 h 63"/>
                  <a:gd name="T70" fmla="*/ 50 w 51"/>
                  <a:gd name="T71" fmla="*/ 3 h 63"/>
                  <a:gd name="T72" fmla="*/ 45 w 51"/>
                  <a:gd name="T73" fmla="*/ 0 h 63"/>
                  <a:gd name="T74" fmla="*/ 41 w 51"/>
                  <a:gd name="T75" fmla="*/ 5 h 63"/>
                  <a:gd name="T76" fmla="*/ 32 w 51"/>
                  <a:gd name="T77" fmla="*/ 6 h 63"/>
                  <a:gd name="T78" fmla="*/ 26 w 51"/>
                  <a:gd name="T79" fmla="*/ 4 h 63"/>
                  <a:gd name="T80" fmla="*/ 18 w 51"/>
                  <a:gd name="T81" fmla="*/ 2 h 63"/>
                  <a:gd name="T82" fmla="*/ 14 w 51"/>
                  <a:gd name="T83" fmla="*/ 7 h 63"/>
                  <a:gd name="T84" fmla="*/ 8 w 51"/>
                  <a:gd name="T85" fmla="*/ 10 h 63"/>
                  <a:gd name="T86" fmla="*/ 8 w 51"/>
                  <a:gd name="T87" fmla="*/ 17 h 63"/>
                  <a:gd name="T88" fmla="*/ 4 w 51"/>
                  <a:gd name="T89" fmla="*/ 23 h 63"/>
                  <a:gd name="T90" fmla="*/ 3 w 51"/>
                  <a:gd name="T91" fmla="*/ 29 h 63"/>
                  <a:gd name="T92" fmla="*/ 0 w 51"/>
                  <a:gd name="T93" fmla="*/ 36 h 63"/>
                  <a:gd name="T94" fmla="*/ 30 w 51"/>
                  <a:gd name="T95" fmla="*/ 51 h 63"/>
                  <a:gd name="T96" fmla="*/ 26 w 51"/>
                  <a:gd name="T97" fmla="*/ 48 h 63"/>
                  <a:gd name="T98" fmla="*/ 32 w 51"/>
                  <a:gd name="T99" fmla="*/ 46 h 63"/>
                  <a:gd name="T100" fmla="*/ 30 w 51"/>
                  <a:gd name="T101" fmla="*/ 47 h 63"/>
                  <a:gd name="T102" fmla="*/ 26 w 51"/>
                  <a:gd name="T103"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 h="63">
                    <a:moveTo>
                      <a:pt x="2" y="40"/>
                    </a:moveTo>
                    <a:cubicBezTo>
                      <a:pt x="3" y="40"/>
                      <a:pt x="3" y="40"/>
                      <a:pt x="3" y="40"/>
                    </a:cubicBezTo>
                    <a:cubicBezTo>
                      <a:pt x="4" y="40"/>
                      <a:pt x="4" y="40"/>
                      <a:pt x="4" y="40"/>
                    </a:cubicBezTo>
                    <a:cubicBezTo>
                      <a:pt x="5" y="39"/>
                      <a:pt x="5" y="39"/>
                      <a:pt x="5" y="39"/>
                    </a:cubicBezTo>
                    <a:cubicBezTo>
                      <a:pt x="5" y="40"/>
                      <a:pt x="5" y="40"/>
                      <a:pt x="5" y="40"/>
                    </a:cubicBezTo>
                    <a:cubicBezTo>
                      <a:pt x="5" y="41"/>
                      <a:pt x="5" y="41"/>
                      <a:pt x="5" y="41"/>
                    </a:cubicBezTo>
                    <a:cubicBezTo>
                      <a:pt x="7" y="44"/>
                      <a:pt x="7" y="44"/>
                      <a:pt x="7" y="44"/>
                    </a:cubicBezTo>
                    <a:cubicBezTo>
                      <a:pt x="6" y="45"/>
                      <a:pt x="6" y="45"/>
                      <a:pt x="6" y="45"/>
                    </a:cubicBezTo>
                    <a:cubicBezTo>
                      <a:pt x="6" y="47"/>
                      <a:pt x="6" y="47"/>
                      <a:pt x="6" y="47"/>
                    </a:cubicBezTo>
                    <a:cubicBezTo>
                      <a:pt x="5" y="48"/>
                      <a:pt x="5" y="48"/>
                      <a:pt x="5" y="48"/>
                    </a:cubicBezTo>
                    <a:cubicBezTo>
                      <a:pt x="5" y="52"/>
                      <a:pt x="5" y="52"/>
                      <a:pt x="5" y="52"/>
                    </a:cubicBezTo>
                    <a:cubicBezTo>
                      <a:pt x="5" y="55"/>
                      <a:pt x="5" y="55"/>
                      <a:pt x="5" y="55"/>
                    </a:cubicBezTo>
                    <a:cubicBezTo>
                      <a:pt x="6" y="55"/>
                      <a:pt x="6" y="55"/>
                      <a:pt x="6" y="55"/>
                    </a:cubicBezTo>
                    <a:cubicBezTo>
                      <a:pt x="7" y="55"/>
                      <a:pt x="7" y="55"/>
                      <a:pt x="7" y="55"/>
                    </a:cubicBezTo>
                    <a:cubicBezTo>
                      <a:pt x="9" y="55"/>
                      <a:pt x="9" y="55"/>
                      <a:pt x="9" y="55"/>
                    </a:cubicBezTo>
                    <a:cubicBezTo>
                      <a:pt x="10" y="55"/>
                      <a:pt x="10" y="55"/>
                      <a:pt x="10" y="55"/>
                    </a:cubicBezTo>
                    <a:cubicBezTo>
                      <a:pt x="11" y="55"/>
                      <a:pt x="11" y="55"/>
                      <a:pt x="11" y="55"/>
                    </a:cubicBezTo>
                    <a:cubicBezTo>
                      <a:pt x="12" y="55"/>
                      <a:pt x="12" y="55"/>
                      <a:pt x="12" y="55"/>
                    </a:cubicBezTo>
                    <a:cubicBezTo>
                      <a:pt x="13" y="56"/>
                      <a:pt x="13" y="56"/>
                      <a:pt x="13" y="56"/>
                    </a:cubicBezTo>
                    <a:cubicBezTo>
                      <a:pt x="13" y="56"/>
                      <a:pt x="13" y="56"/>
                      <a:pt x="13" y="56"/>
                    </a:cubicBezTo>
                    <a:cubicBezTo>
                      <a:pt x="12" y="58"/>
                      <a:pt x="12" y="58"/>
                      <a:pt x="12" y="58"/>
                    </a:cubicBezTo>
                    <a:cubicBezTo>
                      <a:pt x="12" y="59"/>
                      <a:pt x="12" y="59"/>
                      <a:pt x="12" y="59"/>
                    </a:cubicBezTo>
                    <a:cubicBezTo>
                      <a:pt x="13" y="60"/>
                      <a:pt x="13" y="60"/>
                      <a:pt x="13" y="60"/>
                    </a:cubicBezTo>
                    <a:cubicBezTo>
                      <a:pt x="13" y="63"/>
                      <a:pt x="13" y="63"/>
                      <a:pt x="13" y="63"/>
                    </a:cubicBezTo>
                    <a:cubicBezTo>
                      <a:pt x="15" y="60"/>
                      <a:pt x="15" y="60"/>
                      <a:pt x="15" y="60"/>
                    </a:cubicBezTo>
                    <a:cubicBezTo>
                      <a:pt x="15" y="58"/>
                      <a:pt x="15" y="58"/>
                      <a:pt x="15" y="58"/>
                    </a:cubicBezTo>
                    <a:cubicBezTo>
                      <a:pt x="14" y="55"/>
                      <a:pt x="14" y="55"/>
                      <a:pt x="14" y="55"/>
                    </a:cubicBezTo>
                    <a:cubicBezTo>
                      <a:pt x="14" y="54"/>
                      <a:pt x="14" y="54"/>
                      <a:pt x="14" y="54"/>
                    </a:cubicBezTo>
                    <a:cubicBezTo>
                      <a:pt x="14" y="52"/>
                      <a:pt x="14" y="52"/>
                      <a:pt x="14" y="52"/>
                    </a:cubicBezTo>
                    <a:cubicBezTo>
                      <a:pt x="13" y="51"/>
                      <a:pt x="13" y="51"/>
                      <a:pt x="13" y="51"/>
                    </a:cubicBezTo>
                    <a:cubicBezTo>
                      <a:pt x="12" y="50"/>
                      <a:pt x="12" y="50"/>
                      <a:pt x="12" y="50"/>
                    </a:cubicBezTo>
                    <a:cubicBezTo>
                      <a:pt x="13" y="49"/>
                      <a:pt x="13" y="49"/>
                      <a:pt x="13" y="49"/>
                    </a:cubicBezTo>
                    <a:cubicBezTo>
                      <a:pt x="14" y="46"/>
                      <a:pt x="14" y="46"/>
                      <a:pt x="14" y="46"/>
                    </a:cubicBezTo>
                    <a:cubicBezTo>
                      <a:pt x="13" y="43"/>
                      <a:pt x="13" y="43"/>
                      <a:pt x="13" y="43"/>
                    </a:cubicBezTo>
                    <a:cubicBezTo>
                      <a:pt x="13" y="43"/>
                      <a:pt x="13" y="43"/>
                      <a:pt x="13" y="43"/>
                    </a:cubicBezTo>
                    <a:cubicBezTo>
                      <a:pt x="14" y="41"/>
                      <a:pt x="14" y="41"/>
                      <a:pt x="14" y="41"/>
                    </a:cubicBezTo>
                    <a:cubicBezTo>
                      <a:pt x="15" y="39"/>
                      <a:pt x="15" y="39"/>
                      <a:pt x="15" y="39"/>
                    </a:cubicBezTo>
                    <a:cubicBezTo>
                      <a:pt x="14" y="36"/>
                      <a:pt x="14" y="36"/>
                      <a:pt x="14" y="36"/>
                    </a:cubicBezTo>
                    <a:cubicBezTo>
                      <a:pt x="13" y="36"/>
                      <a:pt x="13" y="36"/>
                      <a:pt x="13" y="36"/>
                    </a:cubicBezTo>
                    <a:cubicBezTo>
                      <a:pt x="15" y="35"/>
                      <a:pt x="15" y="35"/>
                      <a:pt x="15" y="35"/>
                    </a:cubicBezTo>
                    <a:cubicBezTo>
                      <a:pt x="15" y="34"/>
                      <a:pt x="15" y="34"/>
                      <a:pt x="15" y="34"/>
                    </a:cubicBezTo>
                    <a:cubicBezTo>
                      <a:pt x="16" y="34"/>
                      <a:pt x="16" y="34"/>
                      <a:pt x="16" y="34"/>
                    </a:cubicBezTo>
                    <a:cubicBezTo>
                      <a:pt x="17" y="34"/>
                      <a:pt x="17" y="34"/>
                      <a:pt x="17" y="34"/>
                    </a:cubicBezTo>
                    <a:cubicBezTo>
                      <a:pt x="17" y="34"/>
                      <a:pt x="17" y="34"/>
                      <a:pt x="17" y="34"/>
                    </a:cubicBezTo>
                    <a:cubicBezTo>
                      <a:pt x="18" y="36"/>
                      <a:pt x="18" y="36"/>
                      <a:pt x="18" y="36"/>
                    </a:cubicBezTo>
                    <a:cubicBezTo>
                      <a:pt x="18" y="37"/>
                      <a:pt x="18" y="37"/>
                      <a:pt x="18" y="37"/>
                    </a:cubicBezTo>
                    <a:cubicBezTo>
                      <a:pt x="17" y="38"/>
                      <a:pt x="17" y="38"/>
                      <a:pt x="17" y="38"/>
                    </a:cubicBezTo>
                    <a:cubicBezTo>
                      <a:pt x="16" y="40"/>
                      <a:pt x="16" y="40"/>
                      <a:pt x="16" y="40"/>
                    </a:cubicBezTo>
                    <a:cubicBezTo>
                      <a:pt x="17" y="41"/>
                      <a:pt x="17" y="41"/>
                      <a:pt x="17" y="41"/>
                    </a:cubicBezTo>
                    <a:cubicBezTo>
                      <a:pt x="18" y="42"/>
                      <a:pt x="18" y="42"/>
                      <a:pt x="18" y="42"/>
                    </a:cubicBezTo>
                    <a:cubicBezTo>
                      <a:pt x="19" y="43"/>
                      <a:pt x="19" y="43"/>
                      <a:pt x="19" y="43"/>
                    </a:cubicBezTo>
                    <a:cubicBezTo>
                      <a:pt x="21" y="44"/>
                      <a:pt x="21" y="44"/>
                      <a:pt x="21" y="44"/>
                    </a:cubicBezTo>
                    <a:cubicBezTo>
                      <a:pt x="21" y="44"/>
                      <a:pt x="21" y="44"/>
                      <a:pt x="21" y="44"/>
                    </a:cubicBezTo>
                    <a:cubicBezTo>
                      <a:pt x="21" y="44"/>
                      <a:pt x="21" y="44"/>
                      <a:pt x="21" y="44"/>
                    </a:cubicBezTo>
                    <a:cubicBezTo>
                      <a:pt x="20" y="47"/>
                      <a:pt x="20" y="47"/>
                      <a:pt x="20" y="47"/>
                    </a:cubicBezTo>
                    <a:cubicBezTo>
                      <a:pt x="21" y="49"/>
                      <a:pt x="21" y="49"/>
                      <a:pt x="21" y="49"/>
                    </a:cubicBezTo>
                    <a:cubicBezTo>
                      <a:pt x="22" y="50"/>
                      <a:pt x="22" y="50"/>
                      <a:pt x="22" y="50"/>
                    </a:cubicBezTo>
                    <a:cubicBezTo>
                      <a:pt x="23" y="49"/>
                      <a:pt x="23" y="49"/>
                      <a:pt x="23" y="49"/>
                    </a:cubicBezTo>
                    <a:cubicBezTo>
                      <a:pt x="24" y="50"/>
                      <a:pt x="24" y="50"/>
                      <a:pt x="24" y="50"/>
                    </a:cubicBezTo>
                    <a:cubicBezTo>
                      <a:pt x="24" y="50"/>
                      <a:pt x="24" y="50"/>
                      <a:pt x="24" y="50"/>
                    </a:cubicBezTo>
                    <a:cubicBezTo>
                      <a:pt x="24" y="50"/>
                      <a:pt x="24" y="50"/>
                      <a:pt x="23" y="50"/>
                    </a:cubicBezTo>
                    <a:cubicBezTo>
                      <a:pt x="23" y="50"/>
                      <a:pt x="23" y="50"/>
                      <a:pt x="23" y="50"/>
                    </a:cubicBezTo>
                    <a:cubicBezTo>
                      <a:pt x="23" y="51"/>
                      <a:pt x="23" y="51"/>
                      <a:pt x="23" y="51"/>
                    </a:cubicBezTo>
                    <a:cubicBezTo>
                      <a:pt x="22" y="52"/>
                      <a:pt x="22" y="52"/>
                      <a:pt x="22" y="52"/>
                    </a:cubicBezTo>
                    <a:cubicBezTo>
                      <a:pt x="23" y="54"/>
                      <a:pt x="23" y="54"/>
                      <a:pt x="23" y="54"/>
                    </a:cubicBezTo>
                    <a:cubicBezTo>
                      <a:pt x="24" y="54"/>
                      <a:pt x="24" y="54"/>
                      <a:pt x="24" y="54"/>
                    </a:cubicBezTo>
                    <a:cubicBezTo>
                      <a:pt x="26" y="53"/>
                      <a:pt x="26" y="53"/>
                      <a:pt x="26" y="53"/>
                    </a:cubicBezTo>
                    <a:cubicBezTo>
                      <a:pt x="26" y="53"/>
                      <a:pt x="26" y="53"/>
                      <a:pt x="26" y="53"/>
                    </a:cubicBezTo>
                    <a:cubicBezTo>
                      <a:pt x="26" y="52"/>
                      <a:pt x="26" y="52"/>
                      <a:pt x="26" y="52"/>
                    </a:cubicBezTo>
                    <a:cubicBezTo>
                      <a:pt x="27" y="53"/>
                      <a:pt x="27" y="53"/>
                      <a:pt x="27" y="53"/>
                    </a:cubicBezTo>
                    <a:cubicBezTo>
                      <a:pt x="29" y="53"/>
                      <a:pt x="29" y="53"/>
                      <a:pt x="29" y="53"/>
                    </a:cubicBezTo>
                    <a:cubicBezTo>
                      <a:pt x="29" y="52"/>
                      <a:pt x="29" y="52"/>
                      <a:pt x="29" y="52"/>
                    </a:cubicBezTo>
                    <a:cubicBezTo>
                      <a:pt x="30" y="52"/>
                      <a:pt x="30" y="52"/>
                      <a:pt x="30" y="52"/>
                    </a:cubicBezTo>
                    <a:cubicBezTo>
                      <a:pt x="30" y="53"/>
                      <a:pt x="30" y="53"/>
                      <a:pt x="30" y="53"/>
                    </a:cubicBezTo>
                    <a:cubicBezTo>
                      <a:pt x="29" y="54"/>
                      <a:pt x="29" y="54"/>
                      <a:pt x="29" y="54"/>
                    </a:cubicBezTo>
                    <a:cubicBezTo>
                      <a:pt x="31" y="55"/>
                      <a:pt x="31" y="55"/>
                      <a:pt x="31" y="55"/>
                    </a:cubicBezTo>
                    <a:cubicBezTo>
                      <a:pt x="32" y="55"/>
                      <a:pt x="32" y="55"/>
                      <a:pt x="32" y="55"/>
                    </a:cubicBezTo>
                    <a:cubicBezTo>
                      <a:pt x="33" y="53"/>
                      <a:pt x="33" y="53"/>
                      <a:pt x="33" y="53"/>
                    </a:cubicBezTo>
                    <a:cubicBezTo>
                      <a:pt x="34" y="53"/>
                      <a:pt x="34" y="53"/>
                      <a:pt x="34" y="53"/>
                    </a:cubicBezTo>
                    <a:cubicBezTo>
                      <a:pt x="35" y="52"/>
                      <a:pt x="35" y="52"/>
                      <a:pt x="35" y="52"/>
                    </a:cubicBezTo>
                    <a:cubicBezTo>
                      <a:pt x="34" y="51"/>
                      <a:pt x="34" y="51"/>
                      <a:pt x="34" y="51"/>
                    </a:cubicBezTo>
                    <a:cubicBezTo>
                      <a:pt x="33" y="51"/>
                      <a:pt x="33" y="51"/>
                      <a:pt x="33" y="51"/>
                    </a:cubicBezTo>
                    <a:cubicBezTo>
                      <a:pt x="33" y="50"/>
                      <a:pt x="33" y="50"/>
                      <a:pt x="33" y="50"/>
                    </a:cubicBezTo>
                    <a:cubicBezTo>
                      <a:pt x="33" y="50"/>
                      <a:pt x="33" y="50"/>
                      <a:pt x="33" y="50"/>
                    </a:cubicBezTo>
                    <a:cubicBezTo>
                      <a:pt x="34" y="49"/>
                      <a:pt x="34" y="49"/>
                      <a:pt x="34" y="49"/>
                    </a:cubicBezTo>
                    <a:cubicBezTo>
                      <a:pt x="35" y="50"/>
                      <a:pt x="35" y="50"/>
                      <a:pt x="35" y="50"/>
                    </a:cubicBezTo>
                    <a:cubicBezTo>
                      <a:pt x="35" y="48"/>
                      <a:pt x="35" y="48"/>
                      <a:pt x="35" y="48"/>
                    </a:cubicBezTo>
                    <a:cubicBezTo>
                      <a:pt x="35" y="47"/>
                      <a:pt x="35" y="47"/>
                      <a:pt x="35" y="47"/>
                    </a:cubicBezTo>
                    <a:cubicBezTo>
                      <a:pt x="35" y="46"/>
                      <a:pt x="35" y="46"/>
                      <a:pt x="35" y="46"/>
                    </a:cubicBezTo>
                    <a:cubicBezTo>
                      <a:pt x="33" y="45"/>
                      <a:pt x="33" y="45"/>
                      <a:pt x="33" y="45"/>
                    </a:cubicBezTo>
                    <a:cubicBezTo>
                      <a:pt x="33" y="45"/>
                      <a:pt x="33" y="45"/>
                      <a:pt x="33" y="45"/>
                    </a:cubicBezTo>
                    <a:cubicBezTo>
                      <a:pt x="33" y="45"/>
                      <a:pt x="33" y="45"/>
                      <a:pt x="33" y="45"/>
                    </a:cubicBezTo>
                    <a:cubicBezTo>
                      <a:pt x="35" y="45"/>
                      <a:pt x="35" y="45"/>
                      <a:pt x="35" y="45"/>
                    </a:cubicBezTo>
                    <a:cubicBezTo>
                      <a:pt x="36" y="44"/>
                      <a:pt x="36" y="44"/>
                      <a:pt x="36" y="44"/>
                    </a:cubicBezTo>
                    <a:cubicBezTo>
                      <a:pt x="35" y="42"/>
                      <a:pt x="35" y="42"/>
                      <a:pt x="35" y="42"/>
                    </a:cubicBezTo>
                    <a:cubicBezTo>
                      <a:pt x="33" y="42"/>
                      <a:pt x="33" y="42"/>
                      <a:pt x="33" y="42"/>
                    </a:cubicBezTo>
                    <a:cubicBezTo>
                      <a:pt x="32" y="43"/>
                      <a:pt x="32" y="43"/>
                      <a:pt x="32" y="43"/>
                    </a:cubicBezTo>
                    <a:cubicBezTo>
                      <a:pt x="32" y="42"/>
                      <a:pt x="32" y="42"/>
                      <a:pt x="32" y="42"/>
                    </a:cubicBezTo>
                    <a:cubicBezTo>
                      <a:pt x="31" y="42"/>
                      <a:pt x="31" y="42"/>
                      <a:pt x="31" y="42"/>
                    </a:cubicBezTo>
                    <a:cubicBezTo>
                      <a:pt x="31" y="42"/>
                      <a:pt x="31" y="42"/>
                      <a:pt x="31" y="42"/>
                    </a:cubicBezTo>
                    <a:cubicBezTo>
                      <a:pt x="30" y="41"/>
                      <a:pt x="30" y="41"/>
                      <a:pt x="30" y="41"/>
                    </a:cubicBezTo>
                    <a:cubicBezTo>
                      <a:pt x="30" y="41"/>
                      <a:pt x="30" y="41"/>
                      <a:pt x="30" y="41"/>
                    </a:cubicBezTo>
                    <a:cubicBezTo>
                      <a:pt x="29" y="40"/>
                      <a:pt x="29" y="40"/>
                      <a:pt x="29" y="40"/>
                    </a:cubicBezTo>
                    <a:cubicBezTo>
                      <a:pt x="29" y="40"/>
                      <a:pt x="29" y="40"/>
                      <a:pt x="29" y="40"/>
                    </a:cubicBezTo>
                    <a:cubicBezTo>
                      <a:pt x="29" y="40"/>
                      <a:pt x="29" y="40"/>
                      <a:pt x="29" y="40"/>
                    </a:cubicBezTo>
                    <a:cubicBezTo>
                      <a:pt x="27" y="40"/>
                      <a:pt x="27" y="40"/>
                      <a:pt x="27" y="40"/>
                    </a:cubicBezTo>
                    <a:cubicBezTo>
                      <a:pt x="27" y="40"/>
                      <a:pt x="27" y="40"/>
                      <a:pt x="27" y="40"/>
                    </a:cubicBezTo>
                    <a:cubicBezTo>
                      <a:pt x="28" y="39"/>
                      <a:pt x="28" y="39"/>
                      <a:pt x="28" y="39"/>
                    </a:cubicBezTo>
                    <a:cubicBezTo>
                      <a:pt x="28" y="39"/>
                      <a:pt x="28" y="39"/>
                      <a:pt x="28" y="39"/>
                    </a:cubicBezTo>
                    <a:cubicBezTo>
                      <a:pt x="29" y="39"/>
                      <a:pt x="29" y="39"/>
                      <a:pt x="29" y="39"/>
                    </a:cubicBezTo>
                    <a:cubicBezTo>
                      <a:pt x="29" y="38"/>
                      <a:pt x="29" y="38"/>
                      <a:pt x="29" y="38"/>
                    </a:cubicBezTo>
                    <a:cubicBezTo>
                      <a:pt x="29" y="38"/>
                      <a:pt x="29" y="38"/>
                      <a:pt x="29" y="38"/>
                    </a:cubicBezTo>
                    <a:cubicBezTo>
                      <a:pt x="29" y="36"/>
                      <a:pt x="29" y="36"/>
                      <a:pt x="29" y="36"/>
                    </a:cubicBezTo>
                    <a:cubicBezTo>
                      <a:pt x="28" y="35"/>
                      <a:pt x="28" y="35"/>
                      <a:pt x="28" y="35"/>
                    </a:cubicBezTo>
                    <a:cubicBezTo>
                      <a:pt x="28" y="35"/>
                      <a:pt x="28" y="35"/>
                      <a:pt x="28" y="35"/>
                    </a:cubicBezTo>
                    <a:cubicBezTo>
                      <a:pt x="28" y="35"/>
                      <a:pt x="28" y="35"/>
                      <a:pt x="28" y="35"/>
                    </a:cubicBezTo>
                    <a:cubicBezTo>
                      <a:pt x="28" y="34"/>
                      <a:pt x="28" y="34"/>
                      <a:pt x="28" y="34"/>
                    </a:cubicBezTo>
                    <a:cubicBezTo>
                      <a:pt x="26" y="33"/>
                      <a:pt x="26" y="33"/>
                      <a:pt x="26" y="33"/>
                    </a:cubicBezTo>
                    <a:cubicBezTo>
                      <a:pt x="26" y="33"/>
                      <a:pt x="26" y="33"/>
                      <a:pt x="26" y="33"/>
                    </a:cubicBezTo>
                    <a:cubicBezTo>
                      <a:pt x="25" y="32"/>
                      <a:pt x="25" y="32"/>
                      <a:pt x="25" y="32"/>
                    </a:cubicBezTo>
                    <a:cubicBezTo>
                      <a:pt x="23" y="29"/>
                      <a:pt x="23" y="29"/>
                      <a:pt x="23" y="29"/>
                    </a:cubicBezTo>
                    <a:cubicBezTo>
                      <a:pt x="22" y="28"/>
                      <a:pt x="22" y="28"/>
                      <a:pt x="22" y="28"/>
                    </a:cubicBezTo>
                    <a:cubicBezTo>
                      <a:pt x="22" y="28"/>
                      <a:pt x="22" y="28"/>
                      <a:pt x="22" y="28"/>
                    </a:cubicBezTo>
                    <a:cubicBezTo>
                      <a:pt x="23" y="28"/>
                      <a:pt x="23" y="28"/>
                      <a:pt x="23" y="28"/>
                    </a:cubicBezTo>
                    <a:cubicBezTo>
                      <a:pt x="25" y="27"/>
                      <a:pt x="25" y="27"/>
                      <a:pt x="25" y="27"/>
                    </a:cubicBezTo>
                    <a:cubicBezTo>
                      <a:pt x="25" y="26"/>
                      <a:pt x="25" y="26"/>
                      <a:pt x="25" y="26"/>
                    </a:cubicBezTo>
                    <a:cubicBezTo>
                      <a:pt x="28" y="25"/>
                      <a:pt x="28" y="25"/>
                      <a:pt x="28" y="25"/>
                    </a:cubicBezTo>
                    <a:cubicBezTo>
                      <a:pt x="30" y="24"/>
                      <a:pt x="30" y="24"/>
                      <a:pt x="30" y="24"/>
                    </a:cubicBezTo>
                    <a:cubicBezTo>
                      <a:pt x="31" y="22"/>
                      <a:pt x="31" y="22"/>
                      <a:pt x="31" y="22"/>
                    </a:cubicBezTo>
                    <a:cubicBezTo>
                      <a:pt x="33" y="21"/>
                      <a:pt x="33" y="21"/>
                      <a:pt x="33" y="21"/>
                    </a:cubicBezTo>
                    <a:cubicBezTo>
                      <a:pt x="33" y="20"/>
                      <a:pt x="33" y="20"/>
                      <a:pt x="33" y="20"/>
                    </a:cubicBezTo>
                    <a:cubicBezTo>
                      <a:pt x="34" y="20"/>
                      <a:pt x="34" y="20"/>
                      <a:pt x="34" y="20"/>
                    </a:cubicBezTo>
                    <a:cubicBezTo>
                      <a:pt x="35" y="21"/>
                      <a:pt x="35" y="21"/>
                      <a:pt x="35" y="21"/>
                    </a:cubicBezTo>
                    <a:cubicBezTo>
                      <a:pt x="36" y="21"/>
                      <a:pt x="36" y="21"/>
                      <a:pt x="36" y="21"/>
                    </a:cubicBezTo>
                    <a:cubicBezTo>
                      <a:pt x="38" y="19"/>
                      <a:pt x="38" y="19"/>
                      <a:pt x="38" y="19"/>
                    </a:cubicBezTo>
                    <a:cubicBezTo>
                      <a:pt x="38" y="17"/>
                      <a:pt x="38" y="17"/>
                      <a:pt x="38" y="17"/>
                    </a:cubicBezTo>
                    <a:cubicBezTo>
                      <a:pt x="36" y="16"/>
                      <a:pt x="36" y="16"/>
                      <a:pt x="36" y="16"/>
                    </a:cubicBezTo>
                    <a:cubicBezTo>
                      <a:pt x="32" y="17"/>
                      <a:pt x="32" y="17"/>
                      <a:pt x="32" y="17"/>
                    </a:cubicBezTo>
                    <a:cubicBezTo>
                      <a:pt x="31" y="17"/>
                      <a:pt x="31" y="17"/>
                      <a:pt x="31" y="17"/>
                    </a:cubicBezTo>
                    <a:cubicBezTo>
                      <a:pt x="29" y="17"/>
                      <a:pt x="29" y="17"/>
                      <a:pt x="29" y="17"/>
                    </a:cubicBezTo>
                    <a:cubicBezTo>
                      <a:pt x="28" y="18"/>
                      <a:pt x="28" y="18"/>
                      <a:pt x="28" y="18"/>
                    </a:cubicBezTo>
                    <a:cubicBezTo>
                      <a:pt x="26" y="19"/>
                      <a:pt x="26" y="19"/>
                      <a:pt x="26" y="19"/>
                    </a:cubicBezTo>
                    <a:cubicBezTo>
                      <a:pt x="25" y="19"/>
                      <a:pt x="25" y="19"/>
                      <a:pt x="25" y="19"/>
                    </a:cubicBezTo>
                    <a:cubicBezTo>
                      <a:pt x="24" y="19"/>
                      <a:pt x="24" y="19"/>
                      <a:pt x="24" y="19"/>
                    </a:cubicBezTo>
                    <a:cubicBezTo>
                      <a:pt x="23" y="19"/>
                      <a:pt x="23" y="19"/>
                      <a:pt x="23" y="19"/>
                    </a:cubicBezTo>
                    <a:cubicBezTo>
                      <a:pt x="21" y="18"/>
                      <a:pt x="21" y="18"/>
                      <a:pt x="21" y="18"/>
                    </a:cubicBezTo>
                    <a:cubicBezTo>
                      <a:pt x="20" y="20"/>
                      <a:pt x="20" y="20"/>
                      <a:pt x="20" y="20"/>
                    </a:cubicBezTo>
                    <a:cubicBezTo>
                      <a:pt x="18" y="22"/>
                      <a:pt x="18" y="22"/>
                      <a:pt x="18" y="22"/>
                    </a:cubicBezTo>
                    <a:cubicBezTo>
                      <a:pt x="17" y="23"/>
                      <a:pt x="17" y="23"/>
                      <a:pt x="17" y="23"/>
                    </a:cubicBezTo>
                    <a:cubicBezTo>
                      <a:pt x="16" y="23"/>
                      <a:pt x="16" y="23"/>
                      <a:pt x="16" y="23"/>
                    </a:cubicBezTo>
                    <a:cubicBezTo>
                      <a:pt x="16" y="22"/>
                      <a:pt x="16" y="22"/>
                      <a:pt x="16" y="22"/>
                    </a:cubicBezTo>
                    <a:cubicBezTo>
                      <a:pt x="14" y="20"/>
                      <a:pt x="14" y="20"/>
                      <a:pt x="14" y="20"/>
                    </a:cubicBezTo>
                    <a:cubicBezTo>
                      <a:pt x="12" y="19"/>
                      <a:pt x="12" y="19"/>
                      <a:pt x="12" y="19"/>
                    </a:cubicBezTo>
                    <a:cubicBezTo>
                      <a:pt x="11" y="16"/>
                      <a:pt x="11" y="16"/>
                      <a:pt x="11" y="16"/>
                    </a:cubicBezTo>
                    <a:cubicBezTo>
                      <a:pt x="12" y="14"/>
                      <a:pt x="12" y="14"/>
                      <a:pt x="12" y="14"/>
                    </a:cubicBezTo>
                    <a:cubicBezTo>
                      <a:pt x="13" y="11"/>
                      <a:pt x="13" y="11"/>
                      <a:pt x="13" y="11"/>
                    </a:cubicBezTo>
                    <a:cubicBezTo>
                      <a:pt x="14" y="10"/>
                      <a:pt x="14" y="10"/>
                      <a:pt x="14" y="10"/>
                    </a:cubicBezTo>
                    <a:cubicBezTo>
                      <a:pt x="15" y="10"/>
                      <a:pt x="15" y="10"/>
                      <a:pt x="15" y="10"/>
                    </a:cubicBezTo>
                    <a:cubicBezTo>
                      <a:pt x="17" y="11"/>
                      <a:pt x="17" y="11"/>
                      <a:pt x="17" y="11"/>
                    </a:cubicBezTo>
                    <a:cubicBezTo>
                      <a:pt x="20" y="11"/>
                      <a:pt x="20" y="11"/>
                      <a:pt x="20" y="11"/>
                    </a:cubicBezTo>
                    <a:cubicBezTo>
                      <a:pt x="22" y="9"/>
                      <a:pt x="22" y="9"/>
                      <a:pt x="22" y="9"/>
                    </a:cubicBezTo>
                    <a:cubicBezTo>
                      <a:pt x="24" y="10"/>
                      <a:pt x="24" y="10"/>
                      <a:pt x="24" y="10"/>
                    </a:cubicBezTo>
                    <a:cubicBezTo>
                      <a:pt x="24" y="10"/>
                      <a:pt x="24" y="10"/>
                      <a:pt x="24" y="10"/>
                    </a:cubicBezTo>
                    <a:cubicBezTo>
                      <a:pt x="26" y="10"/>
                      <a:pt x="26" y="10"/>
                      <a:pt x="26" y="10"/>
                    </a:cubicBezTo>
                    <a:cubicBezTo>
                      <a:pt x="27" y="10"/>
                      <a:pt x="27" y="10"/>
                      <a:pt x="27" y="10"/>
                    </a:cubicBezTo>
                    <a:cubicBezTo>
                      <a:pt x="30" y="10"/>
                      <a:pt x="30" y="10"/>
                      <a:pt x="30" y="10"/>
                    </a:cubicBezTo>
                    <a:cubicBezTo>
                      <a:pt x="32" y="10"/>
                      <a:pt x="32" y="10"/>
                      <a:pt x="32" y="10"/>
                    </a:cubicBezTo>
                    <a:cubicBezTo>
                      <a:pt x="33" y="10"/>
                      <a:pt x="33" y="10"/>
                      <a:pt x="33" y="10"/>
                    </a:cubicBezTo>
                    <a:cubicBezTo>
                      <a:pt x="34" y="10"/>
                      <a:pt x="34" y="10"/>
                      <a:pt x="34" y="10"/>
                    </a:cubicBezTo>
                    <a:cubicBezTo>
                      <a:pt x="35" y="10"/>
                      <a:pt x="35" y="10"/>
                      <a:pt x="35" y="10"/>
                    </a:cubicBezTo>
                    <a:cubicBezTo>
                      <a:pt x="35" y="11"/>
                      <a:pt x="35" y="11"/>
                      <a:pt x="35" y="11"/>
                    </a:cubicBezTo>
                    <a:cubicBezTo>
                      <a:pt x="37" y="12"/>
                      <a:pt x="37" y="12"/>
                      <a:pt x="37" y="12"/>
                    </a:cubicBezTo>
                    <a:cubicBezTo>
                      <a:pt x="43" y="10"/>
                      <a:pt x="43" y="10"/>
                      <a:pt x="43" y="10"/>
                    </a:cubicBezTo>
                    <a:cubicBezTo>
                      <a:pt x="45" y="9"/>
                      <a:pt x="45" y="9"/>
                      <a:pt x="45" y="9"/>
                    </a:cubicBezTo>
                    <a:cubicBezTo>
                      <a:pt x="46" y="8"/>
                      <a:pt x="46" y="8"/>
                      <a:pt x="46" y="8"/>
                    </a:cubicBezTo>
                    <a:cubicBezTo>
                      <a:pt x="47" y="7"/>
                      <a:pt x="47" y="7"/>
                      <a:pt x="47" y="7"/>
                    </a:cubicBezTo>
                    <a:cubicBezTo>
                      <a:pt x="48" y="6"/>
                      <a:pt x="48" y="6"/>
                      <a:pt x="48" y="6"/>
                    </a:cubicBezTo>
                    <a:cubicBezTo>
                      <a:pt x="49" y="6"/>
                      <a:pt x="49" y="6"/>
                      <a:pt x="49" y="6"/>
                    </a:cubicBezTo>
                    <a:cubicBezTo>
                      <a:pt x="50" y="4"/>
                      <a:pt x="50" y="4"/>
                      <a:pt x="50" y="4"/>
                    </a:cubicBezTo>
                    <a:cubicBezTo>
                      <a:pt x="50" y="3"/>
                      <a:pt x="50" y="3"/>
                      <a:pt x="50" y="3"/>
                    </a:cubicBezTo>
                    <a:cubicBezTo>
                      <a:pt x="51" y="3"/>
                      <a:pt x="51" y="3"/>
                      <a:pt x="51" y="3"/>
                    </a:cubicBezTo>
                    <a:cubicBezTo>
                      <a:pt x="50" y="1"/>
                      <a:pt x="50" y="1"/>
                      <a:pt x="50" y="1"/>
                    </a:cubicBezTo>
                    <a:cubicBezTo>
                      <a:pt x="50" y="0"/>
                      <a:pt x="50" y="0"/>
                      <a:pt x="50" y="0"/>
                    </a:cubicBezTo>
                    <a:cubicBezTo>
                      <a:pt x="47" y="0"/>
                      <a:pt x="47" y="0"/>
                      <a:pt x="47" y="0"/>
                    </a:cubicBezTo>
                    <a:cubicBezTo>
                      <a:pt x="45" y="0"/>
                      <a:pt x="45" y="0"/>
                      <a:pt x="45" y="0"/>
                    </a:cubicBezTo>
                    <a:cubicBezTo>
                      <a:pt x="45" y="2"/>
                      <a:pt x="45" y="2"/>
                      <a:pt x="45" y="2"/>
                    </a:cubicBezTo>
                    <a:cubicBezTo>
                      <a:pt x="44" y="3"/>
                      <a:pt x="44" y="3"/>
                      <a:pt x="44" y="3"/>
                    </a:cubicBezTo>
                    <a:cubicBezTo>
                      <a:pt x="44" y="4"/>
                      <a:pt x="44" y="4"/>
                      <a:pt x="44" y="4"/>
                    </a:cubicBezTo>
                    <a:cubicBezTo>
                      <a:pt x="43" y="4"/>
                      <a:pt x="43" y="4"/>
                      <a:pt x="43" y="4"/>
                    </a:cubicBezTo>
                    <a:cubicBezTo>
                      <a:pt x="41" y="5"/>
                      <a:pt x="41" y="5"/>
                      <a:pt x="41" y="5"/>
                    </a:cubicBezTo>
                    <a:cubicBezTo>
                      <a:pt x="41" y="6"/>
                      <a:pt x="41" y="6"/>
                      <a:pt x="41" y="6"/>
                    </a:cubicBezTo>
                    <a:cubicBezTo>
                      <a:pt x="39" y="6"/>
                      <a:pt x="39" y="6"/>
                      <a:pt x="39" y="6"/>
                    </a:cubicBezTo>
                    <a:cubicBezTo>
                      <a:pt x="36" y="5"/>
                      <a:pt x="36" y="5"/>
                      <a:pt x="36" y="5"/>
                    </a:cubicBezTo>
                    <a:cubicBezTo>
                      <a:pt x="32" y="5"/>
                      <a:pt x="32" y="5"/>
                      <a:pt x="32" y="5"/>
                    </a:cubicBezTo>
                    <a:cubicBezTo>
                      <a:pt x="32" y="6"/>
                      <a:pt x="32" y="6"/>
                      <a:pt x="32" y="6"/>
                    </a:cubicBezTo>
                    <a:cubicBezTo>
                      <a:pt x="32" y="6"/>
                      <a:pt x="32" y="6"/>
                      <a:pt x="32" y="6"/>
                    </a:cubicBezTo>
                    <a:cubicBezTo>
                      <a:pt x="30" y="5"/>
                      <a:pt x="30" y="5"/>
                      <a:pt x="30" y="5"/>
                    </a:cubicBezTo>
                    <a:cubicBezTo>
                      <a:pt x="29" y="5"/>
                      <a:pt x="29" y="5"/>
                      <a:pt x="29" y="5"/>
                    </a:cubicBezTo>
                    <a:cubicBezTo>
                      <a:pt x="28" y="5"/>
                      <a:pt x="28" y="5"/>
                      <a:pt x="28" y="5"/>
                    </a:cubicBezTo>
                    <a:cubicBezTo>
                      <a:pt x="26" y="4"/>
                      <a:pt x="26" y="4"/>
                      <a:pt x="26" y="4"/>
                    </a:cubicBezTo>
                    <a:cubicBezTo>
                      <a:pt x="24" y="4"/>
                      <a:pt x="24" y="4"/>
                      <a:pt x="24" y="4"/>
                    </a:cubicBezTo>
                    <a:cubicBezTo>
                      <a:pt x="23" y="5"/>
                      <a:pt x="23" y="5"/>
                      <a:pt x="23" y="5"/>
                    </a:cubicBezTo>
                    <a:cubicBezTo>
                      <a:pt x="23" y="4"/>
                      <a:pt x="23" y="4"/>
                      <a:pt x="23" y="4"/>
                    </a:cubicBezTo>
                    <a:cubicBezTo>
                      <a:pt x="21" y="3"/>
                      <a:pt x="21" y="3"/>
                      <a:pt x="21" y="3"/>
                    </a:cubicBezTo>
                    <a:cubicBezTo>
                      <a:pt x="18" y="2"/>
                      <a:pt x="18" y="2"/>
                      <a:pt x="18" y="2"/>
                    </a:cubicBezTo>
                    <a:cubicBezTo>
                      <a:pt x="17" y="2"/>
                      <a:pt x="17" y="2"/>
                      <a:pt x="17" y="2"/>
                    </a:cubicBezTo>
                    <a:cubicBezTo>
                      <a:pt x="17" y="4"/>
                      <a:pt x="17" y="4"/>
                      <a:pt x="17" y="4"/>
                    </a:cubicBezTo>
                    <a:cubicBezTo>
                      <a:pt x="16" y="5"/>
                      <a:pt x="16" y="5"/>
                      <a:pt x="16" y="5"/>
                    </a:cubicBezTo>
                    <a:cubicBezTo>
                      <a:pt x="15" y="6"/>
                      <a:pt x="15" y="6"/>
                      <a:pt x="15" y="6"/>
                    </a:cubicBezTo>
                    <a:cubicBezTo>
                      <a:pt x="14" y="7"/>
                      <a:pt x="14" y="7"/>
                      <a:pt x="14" y="7"/>
                    </a:cubicBezTo>
                    <a:cubicBezTo>
                      <a:pt x="13" y="6"/>
                      <a:pt x="13" y="6"/>
                      <a:pt x="13" y="6"/>
                    </a:cubicBezTo>
                    <a:cubicBezTo>
                      <a:pt x="10" y="7"/>
                      <a:pt x="10" y="7"/>
                      <a:pt x="10" y="7"/>
                    </a:cubicBezTo>
                    <a:cubicBezTo>
                      <a:pt x="9" y="8"/>
                      <a:pt x="9" y="8"/>
                      <a:pt x="9" y="8"/>
                    </a:cubicBezTo>
                    <a:cubicBezTo>
                      <a:pt x="9" y="8"/>
                      <a:pt x="9" y="8"/>
                      <a:pt x="9" y="8"/>
                    </a:cubicBezTo>
                    <a:cubicBezTo>
                      <a:pt x="8" y="10"/>
                      <a:pt x="8" y="10"/>
                      <a:pt x="8" y="10"/>
                    </a:cubicBezTo>
                    <a:cubicBezTo>
                      <a:pt x="8" y="12"/>
                      <a:pt x="8" y="12"/>
                      <a:pt x="8" y="12"/>
                    </a:cubicBezTo>
                    <a:cubicBezTo>
                      <a:pt x="8" y="14"/>
                      <a:pt x="8" y="14"/>
                      <a:pt x="8" y="14"/>
                    </a:cubicBezTo>
                    <a:cubicBezTo>
                      <a:pt x="8" y="16"/>
                      <a:pt x="8" y="16"/>
                      <a:pt x="8" y="16"/>
                    </a:cubicBezTo>
                    <a:cubicBezTo>
                      <a:pt x="8" y="17"/>
                      <a:pt x="8" y="17"/>
                      <a:pt x="8" y="17"/>
                    </a:cubicBezTo>
                    <a:cubicBezTo>
                      <a:pt x="8" y="17"/>
                      <a:pt x="8" y="17"/>
                      <a:pt x="8" y="17"/>
                    </a:cubicBezTo>
                    <a:cubicBezTo>
                      <a:pt x="7" y="18"/>
                      <a:pt x="7" y="18"/>
                      <a:pt x="7" y="18"/>
                    </a:cubicBezTo>
                    <a:cubicBezTo>
                      <a:pt x="6" y="19"/>
                      <a:pt x="6" y="19"/>
                      <a:pt x="6" y="19"/>
                    </a:cubicBezTo>
                    <a:cubicBezTo>
                      <a:pt x="4" y="20"/>
                      <a:pt x="4" y="20"/>
                      <a:pt x="4" y="20"/>
                    </a:cubicBezTo>
                    <a:cubicBezTo>
                      <a:pt x="4" y="21"/>
                      <a:pt x="4" y="21"/>
                      <a:pt x="4" y="21"/>
                    </a:cubicBezTo>
                    <a:cubicBezTo>
                      <a:pt x="4" y="23"/>
                      <a:pt x="4" y="23"/>
                      <a:pt x="4" y="23"/>
                    </a:cubicBezTo>
                    <a:cubicBezTo>
                      <a:pt x="4" y="24"/>
                      <a:pt x="4" y="24"/>
                      <a:pt x="4" y="24"/>
                    </a:cubicBezTo>
                    <a:cubicBezTo>
                      <a:pt x="4" y="27"/>
                      <a:pt x="4" y="27"/>
                      <a:pt x="4" y="27"/>
                    </a:cubicBezTo>
                    <a:cubicBezTo>
                      <a:pt x="4" y="28"/>
                      <a:pt x="4" y="28"/>
                      <a:pt x="4" y="28"/>
                    </a:cubicBezTo>
                    <a:cubicBezTo>
                      <a:pt x="4" y="29"/>
                      <a:pt x="4" y="29"/>
                      <a:pt x="4" y="29"/>
                    </a:cubicBezTo>
                    <a:cubicBezTo>
                      <a:pt x="3" y="29"/>
                      <a:pt x="3" y="29"/>
                      <a:pt x="3" y="29"/>
                    </a:cubicBezTo>
                    <a:cubicBezTo>
                      <a:pt x="3" y="31"/>
                      <a:pt x="3" y="31"/>
                      <a:pt x="3" y="31"/>
                    </a:cubicBezTo>
                    <a:cubicBezTo>
                      <a:pt x="1" y="32"/>
                      <a:pt x="1" y="32"/>
                      <a:pt x="1" y="32"/>
                    </a:cubicBezTo>
                    <a:cubicBezTo>
                      <a:pt x="0" y="35"/>
                      <a:pt x="0" y="35"/>
                      <a:pt x="0" y="35"/>
                    </a:cubicBezTo>
                    <a:cubicBezTo>
                      <a:pt x="1" y="35"/>
                      <a:pt x="1" y="35"/>
                      <a:pt x="1" y="35"/>
                    </a:cubicBezTo>
                    <a:cubicBezTo>
                      <a:pt x="0" y="36"/>
                      <a:pt x="0" y="36"/>
                      <a:pt x="0" y="36"/>
                    </a:cubicBezTo>
                    <a:cubicBezTo>
                      <a:pt x="1" y="39"/>
                      <a:pt x="1" y="39"/>
                      <a:pt x="1" y="39"/>
                    </a:cubicBezTo>
                    <a:lnTo>
                      <a:pt x="2" y="40"/>
                    </a:lnTo>
                    <a:close/>
                    <a:moveTo>
                      <a:pt x="31" y="51"/>
                    </a:moveTo>
                    <a:cubicBezTo>
                      <a:pt x="30" y="52"/>
                      <a:pt x="30" y="52"/>
                      <a:pt x="30" y="52"/>
                    </a:cubicBezTo>
                    <a:cubicBezTo>
                      <a:pt x="30" y="51"/>
                      <a:pt x="30" y="51"/>
                      <a:pt x="30" y="51"/>
                    </a:cubicBezTo>
                    <a:cubicBezTo>
                      <a:pt x="31" y="50"/>
                      <a:pt x="31" y="50"/>
                      <a:pt x="31" y="50"/>
                    </a:cubicBezTo>
                    <a:lnTo>
                      <a:pt x="31" y="51"/>
                    </a:lnTo>
                    <a:close/>
                    <a:moveTo>
                      <a:pt x="25" y="50"/>
                    </a:moveTo>
                    <a:cubicBezTo>
                      <a:pt x="27" y="50"/>
                      <a:pt x="27" y="50"/>
                      <a:pt x="27" y="50"/>
                    </a:cubicBezTo>
                    <a:cubicBezTo>
                      <a:pt x="26" y="48"/>
                      <a:pt x="26" y="48"/>
                      <a:pt x="26" y="48"/>
                    </a:cubicBezTo>
                    <a:cubicBezTo>
                      <a:pt x="26" y="48"/>
                      <a:pt x="26" y="48"/>
                      <a:pt x="26" y="48"/>
                    </a:cubicBezTo>
                    <a:cubicBezTo>
                      <a:pt x="27" y="47"/>
                      <a:pt x="27" y="47"/>
                      <a:pt x="27" y="47"/>
                    </a:cubicBezTo>
                    <a:cubicBezTo>
                      <a:pt x="28" y="47"/>
                      <a:pt x="28" y="47"/>
                      <a:pt x="28" y="47"/>
                    </a:cubicBezTo>
                    <a:cubicBezTo>
                      <a:pt x="30" y="46"/>
                      <a:pt x="30" y="46"/>
                      <a:pt x="30" y="46"/>
                    </a:cubicBezTo>
                    <a:cubicBezTo>
                      <a:pt x="32" y="46"/>
                      <a:pt x="32" y="46"/>
                      <a:pt x="32" y="46"/>
                    </a:cubicBezTo>
                    <a:cubicBezTo>
                      <a:pt x="32" y="46"/>
                      <a:pt x="32" y="46"/>
                      <a:pt x="32" y="46"/>
                    </a:cubicBezTo>
                    <a:cubicBezTo>
                      <a:pt x="32" y="49"/>
                      <a:pt x="32" y="49"/>
                      <a:pt x="32" y="49"/>
                    </a:cubicBezTo>
                    <a:cubicBezTo>
                      <a:pt x="31" y="50"/>
                      <a:pt x="31" y="50"/>
                      <a:pt x="31" y="50"/>
                    </a:cubicBezTo>
                    <a:cubicBezTo>
                      <a:pt x="31" y="49"/>
                      <a:pt x="31" y="49"/>
                      <a:pt x="31" y="49"/>
                    </a:cubicBezTo>
                    <a:cubicBezTo>
                      <a:pt x="30" y="47"/>
                      <a:pt x="30" y="47"/>
                      <a:pt x="30" y="47"/>
                    </a:cubicBezTo>
                    <a:cubicBezTo>
                      <a:pt x="28" y="48"/>
                      <a:pt x="28" y="48"/>
                      <a:pt x="28" y="48"/>
                    </a:cubicBezTo>
                    <a:cubicBezTo>
                      <a:pt x="27" y="49"/>
                      <a:pt x="27" y="49"/>
                      <a:pt x="27" y="49"/>
                    </a:cubicBezTo>
                    <a:cubicBezTo>
                      <a:pt x="27" y="50"/>
                      <a:pt x="27" y="50"/>
                      <a:pt x="27" y="50"/>
                    </a:cubicBezTo>
                    <a:cubicBezTo>
                      <a:pt x="26" y="52"/>
                      <a:pt x="26" y="52"/>
                      <a:pt x="26" y="52"/>
                    </a:cubicBezTo>
                    <a:cubicBezTo>
                      <a:pt x="26" y="51"/>
                      <a:pt x="26" y="51"/>
                      <a:pt x="26" y="51"/>
                    </a:cubicBezTo>
                    <a:cubicBezTo>
                      <a:pt x="24" y="50"/>
                      <a:pt x="24" y="50"/>
                      <a:pt x="24" y="50"/>
                    </a:cubicBezTo>
                    <a:lnTo>
                      <a:pt x="2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60" name="Freeform 6259">
                <a:extLst>
                  <a:ext uri="{FF2B5EF4-FFF2-40B4-BE49-F238E27FC236}">
                    <a16:creationId xmlns:a16="http://schemas.microsoft.com/office/drawing/2014/main" id="{7FA1BFB4-E678-4E4B-B224-657F603E8F34}"/>
                  </a:ext>
                </a:extLst>
              </p:cNvPr>
              <p:cNvSpPr>
                <a:spLocks/>
              </p:cNvSpPr>
              <p:nvPr/>
            </p:nvSpPr>
            <p:spPr bwMode="gray">
              <a:xfrm>
                <a:off x="5265" y="2886"/>
                <a:ext cx="15" cy="13"/>
              </a:xfrm>
              <a:custGeom>
                <a:avLst/>
                <a:gdLst>
                  <a:gd name="T0" fmla="*/ 7 w 8"/>
                  <a:gd name="T1" fmla="*/ 3 h 7"/>
                  <a:gd name="T2" fmla="*/ 7 w 8"/>
                  <a:gd name="T3" fmla="*/ 2 h 7"/>
                  <a:gd name="T4" fmla="*/ 6 w 8"/>
                  <a:gd name="T5" fmla="*/ 0 h 7"/>
                  <a:gd name="T6" fmla="*/ 5 w 8"/>
                  <a:gd name="T7" fmla="*/ 1 h 7"/>
                  <a:gd name="T8" fmla="*/ 5 w 8"/>
                  <a:gd name="T9" fmla="*/ 0 h 7"/>
                  <a:gd name="T10" fmla="*/ 2 w 8"/>
                  <a:gd name="T11" fmla="*/ 0 h 7"/>
                  <a:gd name="T12" fmla="*/ 0 w 8"/>
                  <a:gd name="T13" fmla="*/ 1 h 7"/>
                  <a:gd name="T14" fmla="*/ 0 w 8"/>
                  <a:gd name="T15" fmla="*/ 3 h 7"/>
                  <a:gd name="T16" fmla="*/ 2 w 8"/>
                  <a:gd name="T17" fmla="*/ 5 h 7"/>
                  <a:gd name="T18" fmla="*/ 3 w 8"/>
                  <a:gd name="T19" fmla="*/ 4 h 7"/>
                  <a:gd name="T20" fmla="*/ 4 w 8"/>
                  <a:gd name="T21" fmla="*/ 5 h 7"/>
                  <a:gd name="T22" fmla="*/ 5 w 8"/>
                  <a:gd name="T23" fmla="*/ 4 h 7"/>
                  <a:gd name="T24" fmla="*/ 5 w 8"/>
                  <a:gd name="T25" fmla="*/ 4 h 7"/>
                  <a:gd name="T26" fmla="*/ 5 w 8"/>
                  <a:gd name="T27" fmla="*/ 4 h 7"/>
                  <a:gd name="T28" fmla="*/ 5 w 8"/>
                  <a:gd name="T29" fmla="*/ 4 h 7"/>
                  <a:gd name="T30" fmla="*/ 5 w 8"/>
                  <a:gd name="T31" fmla="*/ 4 h 7"/>
                  <a:gd name="T32" fmla="*/ 5 w 8"/>
                  <a:gd name="T33" fmla="*/ 4 h 7"/>
                  <a:gd name="T34" fmla="*/ 4 w 8"/>
                  <a:gd name="T35" fmla="*/ 5 h 7"/>
                  <a:gd name="T36" fmla="*/ 4 w 8"/>
                  <a:gd name="T37" fmla="*/ 5 h 7"/>
                  <a:gd name="T38" fmla="*/ 1 w 8"/>
                  <a:gd name="T39" fmla="*/ 6 h 7"/>
                  <a:gd name="T40" fmla="*/ 3 w 8"/>
                  <a:gd name="T41" fmla="*/ 7 h 7"/>
                  <a:gd name="T42" fmla="*/ 4 w 8"/>
                  <a:gd name="T43" fmla="*/ 7 h 7"/>
                  <a:gd name="T44" fmla="*/ 4 w 8"/>
                  <a:gd name="T45" fmla="*/ 6 h 7"/>
                  <a:gd name="T46" fmla="*/ 7 w 8"/>
                  <a:gd name="T47" fmla="*/ 6 h 7"/>
                  <a:gd name="T48" fmla="*/ 5 w 8"/>
                  <a:gd name="T49" fmla="*/ 5 h 7"/>
                  <a:gd name="T50" fmla="*/ 8 w 8"/>
                  <a:gd name="T51" fmla="*/ 5 h 7"/>
                  <a:gd name="T52" fmla="*/ 7 w 8"/>
                  <a:gd name="T53"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7">
                    <a:moveTo>
                      <a:pt x="7" y="3"/>
                    </a:moveTo>
                    <a:cubicBezTo>
                      <a:pt x="7" y="2"/>
                      <a:pt x="7" y="2"/>
                      <a:pt x="7" y="2"/>
                    </a:cubicBezTo>
                    <a:cubicBezTo>
                      <a:pt x="6" y="0"/>
                      <a:pt x="6" y="0"/>
                      <a:pt x="6" y="0"/>
                    </a:cubicBezTo>
                    <a:cubicBezTo>
                      <a:pt x="5" y="1"/>
                      <a:pt x="5" y="1"/>
                      <a:pt x="5" y="1"/>
                    </a:cubicBezTo>
                    <a:cubicBezTo>
                      <a:pt x="5" y="0"/>
                      <a:pt x="5" y="0"/>
                      <a:pt x="5" y="0"/>
                    </a:cubicBezTo>
                    <a:cubicBezTo>
                      <a:pt x="2" y="0"/>
                      <a:pt x="2" y="0"/>
                      <a:pt x="2" y="0"/>
                    </a:cubicBezTo>
                    <a:cubicBezTo>
                      <a:pt x="0" y="1"/>
                      <a:pt x="0" y="1"/>
                      <a:pt x="0" y="1"/>
                    </a:cubicBezTo>
                    <a:cubicBezTo>
                      <a:pt x="0" y="3"/>
                      <a:pt x="0" y="3"/>
                      <a:pt x="0" y="3"/>
                    </a:cubicBezTo>
                    <a:cubicBezTo>
                      <a:pt x="2" y="5"/>
                      <a:pt x="2" y="5"/>
                      <a:pt x="2" y="5"/>
                    </a:cubicBezTo>
                    <a:cubicBezTo>
                      <a:pt x="3" y="4"/>
                      <a:pt x="3" y="4"/>
                      <a:pt x="3" y="4"/>
                    </a:cubicBezTo>
                    <a:cubicBezTo>
                      <a:pt x="4" y="5"/>
                      <a:pt x="4" y="5"/>
                      <a:pt x="4" y="5"/>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5" y="4"/>
                      <a:pt x="5" y="4"/>
                      <a:pt x="5" y="4"/>
                    </a:cubicBezTo>
                    <a:cubicBezTo>
                      <a:pt x="4" y="5"/>
                      <a:pt x="4" y="5"/>
                      <a:pt x="4" y="5"/>
                    </a:cubicBezTo>
                    <a:cubicBezTo>
                      <a:pt x="4" y="5"/>
                      <a:pt x="4" y="5"/>
                      <a:pt x="4" y="5"/>
                    </a:cubicBezTo>
                    <a:cubicBezTo>
                      <a:pt x="1" y="6"/>
                      <a:pt x="1" y="6"/>
                      <a:pt x="1" y="6"/>
                    </a:cubicBezTo>
                    <a:cubicBezTo>
                      <a:pt x="3" y="7"/>
                      <a:pt x="3" y="7"/>
                      <a:pt x="3" y="7"/>
                    </a:cubicBezTo>
                    <a:cubicBezTo>
                      <a:pt x="4" y="7"/>
                      <a:pt x="4" y="7"/>
                      <a:pt x="4" y="7"/>
                    </a:cubicBezTo>
                    <a:cubicBezTo>
                      <a:pt x="4" y="6"/>
                      <a:pt x="4" y="6"/>
                      <a:pt x="4" y="6"/>
                    </a:cubicBezTo>
                    <a:cubicBezTo>
                      <a:pt x="7" y="6"/>
                      <a:pt x="7" y="6"/>
                      <a:pt x="7" y="6"/>
                    </a:cubicBezTo>
                    <a:cubicBezTo>
                      <a:pt x="5" y="5"/>
                      <a:pt x="5" y="5"/>
                      <a:pt x="5" y="5"/>
                    </a:cubicBezTo>
                    <a:cubicBezTo>
                      <a:pt x="8" y="5"/>
                      <a:pt x="8" y="5"/>
                      <a:pt x="8" y="5"/>
                    </a:cubicBez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61" name="Freeform 6260">
                <a:extLst>
                  <a:ext uri="{FF2B5EF4-FFF2-40B4-BE49-F238E27FC236}">
                    <a16:creationId xmlns:a16="http://schemas.microsoft.com/office/drawing/2014/main" id="{C0E7D398-64B7-412A-8939-633AC45CB735}"/>
                  </a:ext>
                </a:extLst>
              </p:cNvPr>
              <p:cNvSpPr>
                <a:spLocks/>
              </p:cNvSpPr>
              <p:nvPr/>
            </p:nvSpPr>
            <p:spPr bwMode="gray">
              <a:xfrm>
                <a:off x="5362" y="2894"/>
                <a:ext cx="13" cy="7"/>
              </a:xfrm>
              <a:custGeom>
                <a:avLst/>
                <a:gdLst>
                  <a:gd name="T0" fmla="*/ 8 w 13"/>
                  <a:gd name="T1" fmla="*/ 7 h 7"/>
                  <a:gd name="T2" fmla="*/ 13 w 13"/>
                  <a:gd name="T3" fmla="*/ 3 h 7"/>
                  <a:gd name="T4" fmla="*/ 11 w 13"/>
                  <a:gd name="T5" fmla="*/ 3 h 7"/>
                  <a:gd name="T6" fmla="*/ 11 w 13"/>
                  <a:gd name="T7" fmla="*/ 2 h 7"/>
                  <a:gd name="T8" fmla="*/ 10 w 13"/>
                  <a:gd name="T9" fmla="*/ 0 h 7"/>
                  <a:gd name="T10" fmla="*/ 4 w 13"/>
                  <a:gd name="T11" fmla="*/ 0 h 7"/>
                  <a:gd name="T12" fmla="*/ 0 w 13"/>
                  <a:gd name="T13" fmla="*/ 2 h 7"/>
                  <a:gd name="T14" fmla="*/ 2 w 13"/>
                  <a:gd name="T15" fmla="*/ 5 h 7"/>
                  <a:gd name="T16" fmla="*/ 8 w 13"/>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7">
                    <a:moveTo>
                      <a:pt x="8" y="7"/>
                    </a:moveTo>
                    <a:lnTo>
                      <a:pt x="13" y="3"/>
                    </a:lnTo>
                    <a:lnTo>
                      <a:pt x="11" y="3"/>
                    </a:lnTo>
                    <a:lnTo>
                      <a:pt x="11" y="2"/>
                    </a:lnTo>
                    <a:lnTo>
                      <a:pt x="10" y="0"/>
                    </a:lnTo>
                    <a:lnTo>
                      <a:pt x="4" y="0"/>
                    </a:lnTo>
                    <a:lnTo>
                      <a:pt x="0" y="2"/>
                    </a:lnTo>
                    <a:lnTo>
                      <a:pt x="2" y="5"/>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62" name="Freeform 6261">
                <a:extLst>
                  <a:ext uri="{FF2B5EF4-FFF2-40B4-BE49-F238E27FC236}">
                    <a16:creationId xmlns:a16="http://schemas.microsoft.com/office/drawing/2014/main" id="{46D05E36-ED5E-4C54-84F1-9FB3DA3C215D}"/>
                  </a:ext>
                </a:extLst>
              </p:cNvPr>
              <p:cNvSpPr>
                <a:spLocks noEditPoints="1"/>
              </p:cNvSpPr>
              <p:nvPr/>
            </p:nvSpPr>
            <p:spPr bwMode="gray">
              <a:xfrm>
                <a:off x="5325" y="2875"/>
                <a:ext cx="13" cy="9"/>
              </a:xfrm>
              <a:custGeom>
                <a:avLst/>
                <a:gdLst>
                  <a:gd name="T0" fmla="*/ 7 w 13"/>
                  <a:gd name="T1" fmla="*/ 0 h 9"/>
                  <a:gd name="T2" fmla="*/ 6 w 13"/>
                  <a:gd name="T3" fmla="*/ 2 h 9"/>
                  <a:gd name="T4" fmla="*/ 6 w 13"/>
                  <a:gd name="T5" fmla="*/ 2 h 9"/>
                  <a:gd name="T6" fmla="*/ 6 w 13"/>
                  <a:gd name="T7" fmla="*/ 0 h 9"/>
                  <a:gd name="T8" fmla="*/ 2 w 13"/>
                  <a:gd name="T9" fmla="*/ 0 h 9"/>
                  <a:gd name="T10" fmla="*/ 0 w 13"/>
                  <a:gd name="T11" fmla="*/ 4 h 9"/>
                  <a:gd name="T12" fmla="*/ 2 w 13"/>
                  <a:gd name="T13" fmla="*/ 6 h 9"/>
                  <a:gd name="T14" fmla="*/ 0 w 13"/>
                  <a:gd name="T15" fmla="*/ 8 h 9"/>
                  <a:gd name="T16" fmla="*/ 7 w 13"/>
                  <a:gd name="T17" fmla="*/ 9 h 9"/>
                  <a:gd name="T18" fmla="*/ 6 w 13"/>
                  <a:gd name="T19" fmla="*/ 6 h 9"/>
                  <a:gd name="T20" fmla="*/ 6 w 13"/>
                  <a:gd name="T21" fmla="*/ 8 h 9"/>
                  <a:gd name="T22" fmla="*/ 9 w 13"/>
                  <a:gd name="T23" fmla="*/ 8 h 9"/>
                  <a:gd name="T24" fmla="*/ 11 w 13"/>
                  <a:gd name="T25" fmla="*/ 9 h 9"/>
                  <a:gd name="T26" fmla="*/ 13 w 13"/>
                  <a:gd name="T27" fmla="*/ 8 h 9"/>
                  <a:gd name="T28" fmla="*/ 11 w 13"/>
                  <a:gd name="T29" fmla="*/ 6 h 9"/>
                  <a:gd name="T30" fmla="*/ 11 w 13"/>
                  <a:gd name="T31" fmla="*/ 4 h 9"/>
                  <a:gd name="T32" fmla="*/ 11 w 13"/>
                  <a:gd name="T33" fmla="*/ 2 h 9"/>
                  <a:gd name="T34" fmla="*/ 7 w 13"/>
                  <a:gd name="T35" fmla="*/ 0 h 9"/>
                  <a:gd name="T36" fmla="*/ 4 w 13"/>
                  <a:gd name="T37" fmla="*/ 6 h 9"/>
                  <a:gd name="T38" fmla="*/ 4 w 13"/>
                  <a:gd name="T39" fmla="*/ 4 h 9"/>
                  <a:gd name="T40" fmla="*/ 4 w 13"/>
                  <a:gd name="T41" fmla="*/ 6 h 9"/>
                  <a:gd name="T42" fmla="*/ 6 w 13"/>
                  <a:gd name="T43" fmla="*/ 6 h 9"/>
                  <a:gd name="T44" fmla="*/ 4 w 13"/>
                  <a:gd name="T45"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9">
                    <a:moveTo>
                      <a:pt x="7" y="0"/>
                    </a:moveTo>
                    <a:lnTo>
                      <a:pt x="6" y="2"/>
                    </a:lnTo>
                    <a:lnTo>
                      <a:pt x="6" y="2"/>
                    </a:lnTo>
                    <a:lnTo>
                      <a:pt x="6" y="0"/>
                    </a:lnTo>
                    <a:lnTo>
                      <a:pt x="2" y="0"/>
                    </a:lnTo>
                    <a:lnTo>
                      <a:pt x="0" y="4"/>
                    </a:lnTo>
                    <a:lnTo>
                      <a:pt x="2" y="6"/>
                    </a:lnTo>
                    <a:lnTo>
                      <a:pt x="0" y="8"/>
                    </a:lnTo>
                    <a:lnTo>
                      <a:pt x="7" y="9"/>
                    </a:lnTo>
                    <a:lnTo>
                      <a:pt x="6" y="6"/>
                    </a:lnTo>
                    <a:lnTo>
                      <a:pt x="6" y="8"/>
                    </a:lnTo>
                    <a:lnTo>
                      <a:pt x="9" y="8"/>
                    </a:lnTo>
                    <a:lnTo>
                      <a:pt x="11" y="9"/>
                    </a:lnTo>
                    <a:lnTo>
                      <a:pt x="13" y="8"/>
                    </a:lnTo>
                    <a:lnTo>
                      <a:pt x="11" y="6"/>
                    </a:lnTo>
                    <a:lnTo>
                      <a:pt x="11" y="4"/>
                    </a:lnTo>
                    <a:lnTo>
                      <a:pt x="11" y="2"/>
                    </a:lnTo>
                    <a:lnTo>
                      <a:pt x="7" y="0"/>
                    </a:lnTo>
                    <a:close/>
                    <a:moveTo>
                      <a:pt x="4" y="6"/>
                    </a:moveTo>
                    <a:lnTo>
                      <a:pt x="4" y="4"/>
                    </a:lnTo>
                    <a:lnTo>
                      <a:pt x="4" y="6"/>
                    </a:lnTo>
                    <a:lnTo>
                      <a:pt x="6" y="6"/>
                    </a:ln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63" name="Freeform 6262">
                <a:extLst>
                  <a:ext uri="{FF2B5EF4-FFF2-40B4-BE49-F238E27FC236}">
                    <a16:creationId xmlns:a16="http://schemas.microsoft.com/office/drawing/2014/main" id="{EFA83FE3-FC97-4F80-8922-CA8DE9F0560E}"/>
                  </a:ext>
                </a:extLst>
              </p:cNvPr>
              <p:cNvSpPr>
                <a:spLocks/>
              </p:cNvSpPr>
              <p:nvPr/>
            </p:nvSpPr>
            <p:spPr bwMode="gray">
              <a:xfrm>
                <a:off x="5232" y="2968"/>
                <a:ext cx="6" cy="4"/>
              </a:xfrm>
              <a:custGeom>
                <a:avLst/>
                <a:gdLst>
                  <a:gd name="T0" fmla="*/ 0 w 6"/>
                  <a:gd name="T1" fmla="*/ 2 h 4"/>
                  <a:gd name="T2" fmla="*/ 2 w 6"/>
                  <a:gd name="T3" fmla="*/ 4 h 4"/>
                  <a:gd name="T4" fmla="*/ 6 w 6"/>
                  <a:gd name="T5" fmla="*/ 2 h 4"/>
                  <a:gd name="T6" fmla="*/ 2 w 6"/>
                  <a:gd name="T7" fmla="*/ 0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lnTo>
                      <a:pt x="2" y="4"/>
                    </a:lnTo>
                    <a:lnTo>
                      <a:pt x="6" y="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64" name="Freeform 6263">
                <a:extLst>
                  <a:ext uri="{FF2B5EF4-FFF2-40B4-BE49-F238E27FC236}">
                    <a16:creationId xmlns:a16="http://schemas.microsoft.com/office/drawing/2014/main" id="{801769A8-2318-4D5F-B5D3-A73D1CCDDB3B}"/>
                  </a:ext>
                </a:extLst>
              </p:cNvPr>
              <p:cNvSpPr>
                <a:spLocks noEditPoints="1"/>
              </p:cNvSpPr>
              <p:nvPr/>
            </p:nvSpPr>
            <p:spPr bwMode="gray">
              <a:xfrm>
                <a:off x="5277" y="2983"/>
                <a:ext cx="20" cy="10"/>
              </a:xfrm>
              <a:custGeom>
                <a:avLst/>
                <a:gdLst>
                  <a:gd name="T0" fmla="*/ 13 w 20"/>
                  <a:gd name="T1" fmla="*/ 8 h 10"/>
                  <a:gd name="T2" fmla="*/ 18 w 20"/>
                  <a:gd name="T3" fmla="*/ 6 h 10"/>
                  <a:gd name="T4" fmla="*/ 20 w 20"/>
                  <a:gd name="T5" fmla="*/ 2 h 10"/>
                  <a:gd name="T6" fmla="*/ 18 w 20"/>
                  <a:gd name="T7" fmla="*/ 0 h 10"/>
                  <a:gd name="T8" fmla="*/ 15 w 20"/>
                  <a:gd name="T9" fmla="*/ 2 h 10"/>
                  <a:gd name="T10" fmla="*/ 13 w 20"/>
                  <a:gd name="T11" fmla="*/ 0 h 10"/>
                  <a:gd name="T12" fmla="*/ 9 w 20"/>
                  <a:gd name="T13" fmla="*/ 2 h 10"/>
                  <a:gd name="T14" fmla="*/ 9 w 20"/>
                  <a:gd name="T15" fmla="*/ 2 h 10"/>
                  <a:gd name="T16" fmla="*/ 7 w 20"/>
                  <a:gd name="T17" fmla="*/ 2 h 10"/>
                  <a:gd name="T18" fmla="*/ 7 w 20"/>
                  <a:gd name="T19" fmla="*/ 2 h 10"/>
                  <a:gd name="T20" fmla="*/ 7 w 20"/>
                  <a:gd name="T21" fmla="*/ 2 h 10"/>
                  <a:gd name="T22" fmla="*/ 5 w 20"/>
                  <a:gd name="T23" fmla="*/ 4 h 10"/>
                  <a:gd name="T24" fmla="*/ 3 w 20"/>
                  <a:gd name="T25" fmla="*/ 6 h 10"/>
                  <a:gd name="T26" fmla="*/ 0 w 20"/>
                  <a:gd name="T27" fmla="*/ 8 h 10"/>
                  <a:gd name="T28" fmla="*/ 3 w 20"/>
                  <a:gd name="T29" fmla="*/ 8 h 10"/>
                  <a:gd name="T30" fmla="*/ 5 w 20"/>
                  <a:gd name="T31" fmla="*/ 10 h 10"/>
                  <a:gd name="T32" fmla="*/ 9 w 20"/>
                  <a:gd name="T33" fmla="*/ 6 h 10"/>
                  <a:gd name="T34" fmla="*/ 9 w 20"/>
                  <a:gd name="T35" fmla="*/ 6 h 10"/>
                  <a:gd name="T36" fmla="*/ 9 w 20"/>
                  <a:gd name="T37" fmla="*/ 8 h 10"/>
                  <a:gd name="T38" fmla="*/ 13 w 20"/>
                  <a:gd name="T39" fmla="*/ 8 h 10"/>
                  <a:gd name="T40" fmla="*/ 9 w 20"/>
                  <a:gd name="T41" fmla="*/ 4 h 10"/>
                  <a:gd name="T42" fmla="*/ 9 w 20"/>
                  <a:gd name="T43" fmla="*/ 4 h 10"/>
                  <a:gd name="T44" fmla="*/ 9 w 20"/>
                  <a:gd name="T45" fmla="*/ 4 h 10"/>
                  <a:gd name="T46" fmla="*/ 9 w 20"/>
                  <a:gd name="T4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10">
                    <a:moveTo>
                      <a:pt x="13" y="8"/>
                    </a:moveTo>
                    <a:lnTo>
                      <a:pt x="18" y="6"/>
                    </a:lnTo>
                    <a:lnTo>
                      <a:pt x="20" y="2"/>
                    </a:lnTo>
                    <a:lnTo>
                      <a:pt x="18" y="0"/>
                    </a:lnTo>
                    <a:lnTo>
                      <a:pt x="15" y="2"/>
                    </a:lnTo>
                    <a:lnTo>
                      <a:pt x="13" y="0"/>
                    </a:lnTo>
                    <a:lnTo>
                      <a:pt x="9" y="2"/>
                    </a:lnTo>
                    <a:lnTo>
                      <a:pt x="9" y="2"/>
                    </a:lnTo>
                    <a:lnTo>
                      <a:pt x="7" y="2"/>
                    </a:lnTo>
                    <a:lnTo>
                      <a:pt x="7" y="2"/>
                    </a:lnTo>
                    <a:lnTo>
                      <a:pt x="7" y="2"/>
                    </a:lnTo>
                    <a:lnTo>
                      <a:pt x="5" y="4"/>
                    </a:lnTo>
                    <a:lnTo>
                      <a:pt x="3" y="6"/>
                    </a:lnTo>
                    <a:lnTo>
                      <a:pt x="0" y="8"/>
                    </a:lnTo>
                    <a:lnTo>
                      <a:pt x="3" y="8"/>
                    </a:lnTo>
                    <a:lnTo>
                      <a:pt x="5" y="10"/>
                    </a:lnTo>
                    <a:lnTo>
                      <a:pt x="9" y="6"/>
                    </a:lnTo>
                    <a:lnTo>
                      <a:pt x="9" y="6"/>
                    </a:lnTo>
                    <a:lnTo>
                      <a:pt x="9" y="8"/>
                    </a:lnTo>
                    <a:lnTo>
                      <a:pt x="13" y="8"/>
                    </a:lnTo>
                    <a:close/>
                    <a:moveTo>
                      <a:pt x="9" y="4"/>
                    </a:moveTo>
                    <a:lnTo>
                      <a:pt x="9" y="4"/>
                    </a:lnTo>
                    <a:lnTo>
                      <a:pt x="9" y="4"/>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65" name="Freeform 6264">
                <a:extLst>
                  <a:ext uri="{FF2B5EF4-FFF2-40B4-BE49-F238E27FC236}">
                    <a16:creationId xmlns:a16="http://schemas.microsoft.com/office/drawing/2014/main" id="{75BE318A-0AEA-47BE-AAB0-BC97246173AD}"/>
                  </a:ext>
                </a:extLst>
              </p:cNvPr>
              <p:cNvSpPr>
                <a:spLocks/>
              </p:cNvSpPr>
              <p:nvPr/>
            </p:nvSpPr>
            <p:spPr bwMode="gray">
              <a:xfrm>
                <a:off x="5157" y="2965"/>
                <a:ext cx="8" cy="7"/>
              </a:xfrm>
              <a:custGeom>
                <a:avLst/>
                <a:gdLst>
                  <a:gd name="T0" fmla="*/ 4 w 8"/>
                  <a:gd name="T1" fmla="*/ 0 h 7"/>
                  <a:gd name="T2" fmla="*/ 2 w 8"/>
                  <a:gd name="T3" fmla="*/ 0 h 7"/>
                  <a:gd name="T4" fmla="*/ 0 w 8"/>
                  <a:gd name="T5" fmla="*/ 1 h 7"/>
                  <a:gd name="T6" fmla="*/ 0 w 8"/>
                  <a:gd name="T7" fmla="*/ 3 h 7"/>
                  <a:gd name="T8" fmla="*/ 2 w 8"/>
                  <a:gd name="T9" fmla="*/ 7 h 7"/>
                  <a:gd name="T10" fmla="*/ 4 w 8"/>
                  <a:gd name="T11" fmla="*/ 3 h 7"/>
                  <a:gd name="T12" fmla="*/ 6 w 8"/>
                  <a:gd name="T13" fmla="*/ 3 h 7"/>
                  <a:gd name="T14" fmla="*/ 8 w 8"/>
                  <a:gd name="T15" fmla="*/ 3 h 7"/>
                  <a:gd name="T16" fmla="*/ 6 w 8"/>
                  <a:gd name="T17" fmla="*/ 1 h 7"/>
                  <a:gd name="T18" fmla="*/ 4 w 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4" y="0"/>
                    </a:moveTo>
                    <a:lnTo>
                      <a:pt x="2" y="0"/>
                    </a:lnTo>
                    <a:lnTo>
                      <a:pt x="0" y="1"/>
                    </a:lnTo>
                    <a:lnTo>
                      <a:pt x="0" y="3"/>
                    </a:lnTo>
                    <a:lnTo>
                      <a:pt x="2" y="7"/>
                    </a:lnTo>
                    <a:lnTo>
                      <a:pt x="4" y="3"/>
                    </a:lnTo>
                    <a:lnTo>
                      <a:pt x="6" y="3"/>
                    </a:lnTo>
                    <a:lnTo>
                      <a:pt x="8" y="3"/>
                    </a:lnTo>
                    <a:lnTo>
                      <a:pt x="6" y="1"/>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66" name="Freeform 6265">
                <a:extLst>
                  <a:ext uri="{FF2B5EF4-FFF2-40B4-BE49-F238E27FC236}">
                    <a16:creationId xmlns:a16="http://schemas.microsoft.com/office/drawing/2014/main" id="{D59F2268-7174-4F57-A9A5-215FE7F636FD}"/>
                  </a:ext>
                </a:extLst>
              </p:cNvPr>
              <p:cNvSpPr>
                <a:spLocks/>
              </p:cNvSpPr>
              <p:nvPr/>
            </p:nvSpPr>
            <p:spPr bwMode="gray">
              <a:xfrm>
                <a:off x="5072" y="2894"/>
                <a:ext cx="5" cy="3"/>
              </a:xfrm>
              <a:custGeom>
                <a:avLst/>
                <a:gdLst>
                  <a:gd name="T0" fmla="*/ 0 w 5"/>
                  <a:gd name="T1" fmla="*/ 0 h 3"/>
                  <a:gd name="T2" fmla="*/ 0 w 5"/>
                  <a:gd name="T3" fmla="*/ 2 h 3"/>
                  <a:gd name="T4" fmla="*/ 4 w 5"/>
                  <a:gd name="T5" fmla="*/ 3 h 3"/>
                  <a:gd name="T6" fmla="*/ 5 w 5"/>
                  <a:gd name="T7" fmla="*/ 2 h 3"/>
                  <a:gd name="T8" fmla="*/ 4 w 5"/>
                  <a:gd name="T9" fmla="*/ 0 h 3"/>
                  <a:gd name="T10" fmla="*/ 0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0" y="0"/>
                    </a:moveTo>
                    <a:lnTo>
                      <a:pt x="0" y="2"/>
                    </a:lnTo>
                    <a:lnTo>
                      <a:pt x="4" y="3"/>
                    </a:lnTo>
                    <a:lnTo>
                      <a:pt x="5" y="2"/>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67" name="Freeform 6266">
                <a:extLst>
                  <a:ext uri="{FF2B5EF4-FFF2-40B4-BE49-F238E27FC236}">
                    <a16:creationId xmlns:a16="http://schemas.microsoft.com/office/drawing/2014/main" id="{C6A4C768-22F8-4A10-B5D7-DC3FF6145933}"/>
                  </a:ext>
                </a:extLst>
              </p:cNvPr>
              <p:cNvSpPr>
                <a:spLocks/>
              </p:cNvSpPr>
              <p:nvPr/>
            </p:nvSpPr>
            <p:spPr bwMode="gray">
              <a:xfrm>
                <a:off x="5440" y="2877"/>
                <a:ext cx="19" cy="11"/>
              </a:xfrm>
              <a:custGeom>
                <a:avLst/>
                <a:gdLst>
                  <a:gd name="T0" fmla="*/ 10 w 19"/>
                  <a:gd name="T1" fmla="*/ 9 h 11"/>
                  <a:gd name="T2" fmla="*/ 12 w 19"/>
                  <a:gd name="T3" fmla="*/ 9 h 11"/>
                  <a:gd name="T4" fmla="*/ 12 w 19"/>
                  <a:gd name="T5" fmla="*/ 11 h 11"/>
                  <a:gd name="T6" fmla="*/ 19 w 19"/>
                  <a:gd name="T7" fmla="*/ 9 h 11"/>
                  <a:gd name="T8" fmla="*/ 15 w 19"/>
                  <a:gd name="T9" fmla="*/ 7 h 11"/>
                  <a:gd name="T10" fmla="*/ 13 w 19"/>
                  <a:gd name="T11" fmla="*/ 6 h 11"/>
                  <a:gd name="T12" fmla="*/ 12 w 19"/>
                  <a:gd name="T13" fmla="*/ 4 h 11"/>
                  <a:gd name="T14" fmla="*/ 10 w 19"/>
                  <a:gd name="T15" fmla="*/ 2 h 11"/>
                  <a:gd name="T16" fmla="*/ 6 w 19"/>
                  <a:gd name="T17" fmla="*/ 2 h 11"/>
                  <a:gd name="T18" fmla="*/ 0 w 19"/>
                  <a:gd name="T19" fmla="*/ 0 h 11"/>
                  <a:gd name="T20" fmla="*/ 2 w 19"/>
                  <a:gd name="T21" fmla="*/ 4 h 11"/>
                  <a:gd name="T22" fmla="*/ 6 w 19"/>
                  <a:gd name="T23" fmla="*/ 7 h 11"/>
                  <a:gd name="T24" fmla="*/ 6 w 19"/>
                  <a:gd name="T25" fmla="*/ 6 h 11"/>
                  <a:gd name="T26" fmla="*/ 8 w 19"/>
                  <a:gd name="T27" fmla="*/ 7 h 11"/>
                  <a:gd name="T28" fmla="*/ 8 w 19"/>
                  <a:gd name="T29" fmla="*/ 9 h 11"/>
                  <a:gd name="T30" fmla="*/ 10 w 19"/>
                  <a:gd name="T3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11">
                    <a:moveTo>
                      <a:pt x="10" y="9"/>
                    </a:moveTo>
                    <a:lnTo>
                      <a:pt x="12" y="9"/>
                    </a:lnTo>
                    <a:lnTo>
                      <a:pt x="12" y="11"/>
                    </a:lnTo>
                    <a:lnTo>
                      <a:pt x="19" y="9"/>
                    </a:lnTo>
                    <a:lnTo>
                      <a:pt x="15" y="7"/>
                    </a:lnTo>
                    <a:lnTo>
                      <a:pt x="13" y="6"/>
                    </a:lnTo>
                    <a:lnTo>
                      <a:pt x="12" y="4"/>
                    </a:lnTo>
                    <a:lnTo>
                      <a:pt x="10" y="2"/>
                    </a:lnTo>
                    <a:lnTo>
                      <a:pt x="6" y="2"/>
                    </a:lnTo>
                    <a:lnTo>
                      <a:pt x="0" y="0"/>
                    </a:lnTo>
                    <a:lnTo>
                      <a:pt x="2" y="4"/>
                    </a:lnTo>
                    <a:lnTo>
                      <a:pt x="6" y="7"/>
                    </a:lnTo>
                    <a:lnTo>
                      <a:pt x="6" y="6"/>
                    </a:lnTo>
                    <a:lnTo>
                      <a:pt x="8" y="7"/>
                    </a:lnTo>
                    <a:lnTo>
                      <a:pt x="8" y="9"/>
                    </a:ln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68" name="Freeform 6267">
                <a:extLst>
                  <a:ext uri="{FF2B5EF4-FFF2-40B4-BE49-F238E27FC236}">
                    <a16:creationId xmlns:a16="http://schemas.microsoft.com/office/drawing/2014/main" id="{20F1E3D2-3AD4-4AAF-A8D5-E36E6411CD86}"/>
                  </a:ext>
                </a:extLst>
              </p:cNvPr>
              <p:cNvSpPr>
                <a:spLocks/>
              </p:cNvSpPr>
              <p:nvPr/>
            </p:nvSpPr>
            <p:spPr bwMode="gray">
              <a:xfrm>
                <a:off x="5163" y="2970"/>
                <a:ext cx="8" cy="4"/>
              </a:xfrm>
              <a:custGeom>
                <a:avLst/>
                <a:gdLst>
                  <a:gd name="T0" fmla="*/ 6 w 8"/>
                  <a:gd name="T1" fmla="*/ 4 h 4"/>
                  <a:gd name="T2" fmla="*/ 8 w 8"/>
                  <a:gd name="T3" fmla="*/ 0 h 4"/>
                  <a:gd name="T4" fmla="*/ 4 w 8"/>
                  <a:gd name="T5" fmla="*/ 0 h 4"/>
                  <a:gd name="T6" fmla="*/ 0 w 8"/>
                  <a:gd name="T7" fmla="*/ 0 h 4"/>
                  <a:gd name="T8" fmla="*/ 2 w 8"/>
                  <a:gd name="T9" fmla="*/ 4 h 4"/>
                  <a:gd name="T10" fmla="*/ 6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6" y="4"/>
                    </a:moveTo>
                    <a:lnTo>
                      <a:pt x="8" y="0"/>
                    </a:lnTo>
                    <a:lnTo>
                      <a:pt x="4" y="0"/>
                    </a:lnTo>
                    <a:lnTo>
                      <a:pt x="0" y="0"/>
                    </a:lnTo>
                    <a:lnTo>
                      <a:pt x="2" y="4"/>
                    </a:ln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69" name="Freeform 6268">
                <a:extLst>
                  <a:ext uri="{FF2B5EF4-FFF2-40B4-BE49-F238E27FC236}">
                    <a16:creationId xmlns:a16="http://schemas.microsoft.com/office/drawing/2014/main" id="{C2F35031-4D50-49E1-9BAE-2ED7A076726A}"/>
                  </a:ext>
                </a:extLst>
              </p:cNvPr>
              <p:cNvSpPr>
                <a:spLocks noEditPoints="1"/>
              </p:cNvSpPr>
              <p:nvPr/>
            </p:nvSpPr>
            <p:spPr bwMode="gray">
              <a:xfrm>
                <a:off x="5074" y="2763"/>
                <a:ext cx="143" cy="166"/>
              </a:xfrm>
              <a:custGeom>
                <a:avLst/>
                <a:gdLst>
                  <a:gd name="T0" fmla="*/ 75 w 77"/>
                  <a:gd name="T1" fmla="*/ 50 h 89"/>
                  <a:gd name="T2" fmla="*/ 67 w 77"/>
                  <a:gd name="T3" fmla="*/ 44 h 89"/>
                  <a:gd name="T4" fmla="*/ 68 w 77"/>
                  <a:gd name="T5" fmla="*/ 41 h 89"/>
                  <a:gd name="T6" fmla="*/ 63 w 77"/>
                  <a:gd name="T7" fmla="*/ 33 h 89"/>
                  <a:gd name="T8" fmla="*/ 65 w 77"/>
                  <a:gd name="T9" fmla="*/ 31 h 89"/>
                  <a:gd name="T10" fmla="*/ 67 w 77"/>
                  <a:gd name="T11" fmla="*/ 29 h 89"/>
                  <a:gd name="T12" fmla="*/ 66 w 77"/>
                  <a:gd name="T13" fmla="*/ 27 h 89"/>
                  <a:gd name="T14" fmla="*/ 71 w 77"/>
                  <a:gd name="T15" fmla="*/ 25 h 89"/>
                  <a:gd name="T16" fmla="*/ 73 w 77"/>
                  <a:gd name="T17" fmla="*/ 20 h 89"/>
                  <a:gd name="T18" fmla="*/ 74 w 77"/>
                  <a:gd name="T19" fmla="*/ 16 h 89"/>
                  <a:gd name="T20" fmla="*/ 69 w 77"/>
                  <a:gd name="T21" fmla="*/ 13 h 89"/>
                  <a:gd name="T22" fmla="*/ 65 w 77"/>
                  <a:gd name="T23" fmla="*/ 12 h 89"/>
                  <a:gd name="T24" fmla="*/ 63 w 77"/>
                  <a:gd name="T25" fmla="*/ 8 h 89"/>
                  <a:gd name="T26" fmla="*/ 62 w 77"/>
                  <a:gd name="T27" fmla="*/ 1 h 89"/>
                  <a:gd name="T28" fmla="*/ 58 w 77"/>
                  <a:gd name="T29" fmla="*/ 3 h 89"/>
                  <a:gd name="T30" fmla="*/ 59 w 77"/>
                  <a:gd name="T31" fmla="*/ 6 h 89"/>
                  <a:gd name="T32" fmla="*/ 54 w 77"/>
                  <a:gd name="T33" fmla="*/ 8 h 89"/>
                  <a:gd name="T34" fmla="*/ 46 w 77"/>
                  <a:gd name="T35" fmla="*/ 17 h 89"/>
                  <a:gd name="T36" fmla="*/ 38 w 77"/>
                  <a:gd name="T37" fmla="*/ 22 h 89"/>
                  <a:gd name="T38" fmla="*/ 33 w 77"/>
                  <a:gd name="T39" fmla="*/ 30 h 89"/>
                  <a:gd name="T40" fmla="*/ 22 w 77"/>
                  <a:gd name="T41" fmla="*/ 36 h 89"/>
                  <a:gd name="T42" fmla="*/ 17 w 77"/>
                  <a:gd name="T43" fmla="*/ 41 h 89"/>
                  <a:gd name="T44" fmla="*/ 16 w 77"/>
                  <a:gd name="T45" fmla="*/ 46 h 89"/>
                  <a:gd name="T46" fmla="*/ 7 w 77"/>
                  <a:gd name="T47" fmla="*/ 42 h 89"/>
                  <a:gd name="T48" fmla="*/ 5 w 77"/>
                  <a:gd name="T49" fmla="*/ 43 h 89"/>
                  <a:gd name="T50" fmla="*/ 1 w 77"/>
                  <a:gd name="T51" fmla="*/ 51 h 89"/>
                  <a:gd name="T52" fmla="*/ 1 w 77"/>
                  <a:gd name="T53" fmla="*/ 59 h 89"/>
                  <a:gd name="T54" fmla="*/ 2 w 77"/>
                  <a:gd name="T55" fmla="*/ 64 h 89"/>
                  <a:gd name="T56" fmla="*/ 4 w 77"/>
                  <a:gd name="T57" fmla="*/ 66 h 89"/>
                  <a:gd name="T58" fmla="*/ 8 w 77"/>
                  <a:gd name="T59" fmla="*/ 67 h 89"/>
                  <a:gd name="T60" fmla="*/ 8 w 77"/>
                  <a:gd name="T61" fmla="*/ 73 h 89"/>
                  <a:gd name="T62" fmla="*/ 12 w 77"/>
                  <a:gd name="T63" fmla="*/ 81 h 89"/>
                  <a:gd name="T64" fmla="*/ 18 w 77"/>
                  <a:gd name="T65" fmla="*/ 81 h 89"/>
                  <a:gd name="T66" fmla="*/ 22 w 77"/>
                  <a:gd name="T67" fmla="*/ 84 h 89"/>
                  <a:gd name="T68" fmla="*/ 27 w 77"/>
                  <a:gd name="T69" fmla="*/ 84 h 89"/>
                  <a:gd name="T70" fmla="*/ 32 w 77"/>
                  <a:gd name="T71" fmla="*/ 82 h 89"/>
                  <a:gd name="T72" fmla="*/ 35 w 77"/>
                  <a:gd name="T73" fmla="*/ 84 h 89"/>
                  <a:gd name="T74" fmla="*/ 40 w 77"/>
                  <a:gd name="T75" fmla="*/ 85 h 89"/>
                  <a:gd name="T76" fmla="*/ 44 w 77"/>
                  <a:gd name="T77" fmla="*/ 89 h 89"/>
                  <a:gd name="T78" fmla="*/ 52 w 77"/>
                  <a:gd name="T79" fmla="*/ 85 h 89"/>
                  <a:gd name="T80" fmla="*/ 56 w 77"/>
                  <a:gd name="T81" fmla="*/ 86 h 89"/>
                  <a:gd name="T82" fmla="*/ 53 w 77"/>
                  <a:gd name="T83" fmla="*/ 83 h 89"/>
                  <a:gd name="T84" fmla="*/ 56 w 77"/>
                  <a:gd name="T85" fmla="*/ 78 h 89"/>
                  <a:gd name="T86" fmla="*/ 56 w 77"/>
                  <a:gd name="T87" fmla="*/ 74 h 89"/>
                  <a:gd name="T88" fmla="*/ 55 w 77"/>
                  <a:gd name="T89" fmla="*/ 72 h 89"/>
                  <a:gd name="T90" fmla="*/ 59 w 77"/>
                  <a:gd name="T91" fmla="*/ 68 h 89"/>
                  <a:gd name="T92" fmla="*/ 63 w 77"/>
                  <a:gd name="T93" fmla="*/ 59 h 89"/>
                  <a:gd name="T94" fmla="*/ 66 w 77"/>
                  <a:gd name="T95" fmla="*/ 52 h 89"/>
                  <a:gd name="T96" fmla="*/ 71 w 77"/>
                  <a:gd name="T97" fmla="*/ 53 h 89"/>
                  <a:gd name="T98" fmla="*/ 64 w 77"/>
                  <a:gd name="T99" fmla="*/ 27 h 89"/>
                  <a:gd name="T100" fmla="*/ 46 w 77"/>
                  <a:gd name="T101" fmla="*/ 20 h 89"/>
                  <a:gd name="T102" fmla="*/ 63 w 77"/>
                  <a:gd name="T103" fmla="*/ 3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89">
                    <a:moveTo>
                      <a:pt x="71" y="53"/>
                    </a:moveTo>
                    <a:cubicBezTo>
                      <a:pt x="72" y="52"/>
                      <a:pt x="72" y="52"/>
                      <a:pt x="72" y="52"/>
                    </a:cubicBezTo>
                    <a:cubicBezTo>
                      <a:pt x="73" y="52"/>
                      <a:pt x="73" y="52"/>
                      <a:pt x="73" y="52"/>
                    </a:cubicBezTo>
                    <a:cubicBezTo>
                      <a:pt x="74" y="52"/>
                      <a:pt x="74" y="52"/>
                      <a:pt x="74" y="52"/>
                    </a:cubicBezTo>
                    <a:cubicBezTo>
                      <a:pt x="75" y="50"/>
                      <a:pt x="75" y="50"/>
                      <a:pt x="75" y="50"/>
                    </a:cubicBezTo>
                    <a:cubicBezTo>
                      <a:pt x="73" y="49"/>
                      <a:pt x="73" y="49"/>
                      <a:pt x="73" y="49"/>
                    </a:cubicBezTo>
                    <a:cubicBezTo>
                      <a:pt x="73" y="49"/>
                      <a:pt x="73" y="49"/>
                      <a:pt x="73" y="49"/>
                    </a:cubicBezTo>
                    <a:cubicBezTo>
                      <a:pt x="72" y="47"/>
                      <a:pt x="72" y="47"/>
                      <a:pt x="72" y="47"/>
                    </a:cubicBezTo>
                    <a:cubicBezTo>
                      <a:pt x="71" y="47"/>
                      <a:pt x="71" y="47"/>
                      <a:pt x="71" y="47"/>
                    </a:cubicBezTo>
                    <a:cubicBezTo>
                      <a:pt x="67" y="44"/>
                      <a:pt x="67" y="44"/>
                      <a:pt x="67" y="44"/>
                    </a:cubicBezTo>
                    <a:cubicBezTo>
                      <a:pt x="67" y="44"/>
                      <a:pt x="67" y="44"/>
                      <a:pt x="67" y="44"/>
                    </a:cubicBezTo>
                    <a:cubicBezTo>
                      <a:pt x="66" y="42"/>
                      <a:pt x="66" y="42"/>
                      <a:pt x="66" y="42"/>
                    </a:cubicBezTo>
                    <a:cubicBezTo>
                      <a:pt x="66" y="42"/>
                      <a:pt x="66" y="42"/>
                      <a:pt x="66" y="42"/>
                    </a:cubicBezTo>
                    <a:cubicBezTo>
                      <a:pt x="66" y="42"/>
                      <a:pt x="66" y="42"/>
                      <a:pt x="66" y="42"/>
                    </a:cubicBezTo>
                    <a:cubicBezTo>
                      <a:pt x="68" y="41"/>
                      <a:pt x="68" y="41"/>
                      <a:pt x="68" y="41"/>
                    </a:cubicBezTo>
                    <a:cubicBezTo>
                      <a:pt x="69" y="39"/>
                      <a:pt x="69" y="39"/>
                      <a:pt x="69" y="39"/>
                    </a:cubicBezTo>
                    <a:cubicBezTo>
                      <a:pt x="67" y="38"/>
                      <a:pt x="67" y="38"/>
                      <a:pt x="67" y="38"/>
                    </a:cubicBezTo>
                    <a:cubicBezTo>
                      <a:pt x="65" y="36"/>
                      <a:pt x="65" y="36"/>
                      <a:pt x="65" y="36"/>
                    </a:cubicBezTo>
                    <a:cubicBezTo>
                      <a:pt x="64" y="34"/>
                      <a:pt x="64" y="34"/>
                      <a:pt x="64" y="34"/>
                    </a:cubicBezTo>
                    <a:cubicBezTo>
                      <a:pt x="63" y="33"/>
                      <a:pt x="63" y="33"/>
                      <a:pt x="63" y="33"/>
                    </a:cubicBezTo>
                    <a:cubicBezTo>
                      <a:pt x="64" y="33"/>
                      <a:pt x="64" y="33"/>
                      <a:pt x="64" y="33"/>
                    </a:cubicBezTo>
                    <a:cubicBezTo>
                      <a:pt x="64" y="33"/>
                      <a:pt x="64" y="33"/>
                      <a:pt x="64" y="33"/>
                    </a:cubicBezTo>
                    <a:cubicBezTo>
                      <a:pt x="64" y="33"/>
                      <a:pt x="64" y="33"/>
                      <a:pt x="64" y="33"/>
                    </a:cubicBezTo>
                    <a:cubicBezTo>
                      <a:pt x="65" y="34"/>
                      <a:pt x="65" y="34"/>
                      <a:pt x="65" y="34"/>
                    </a:cubicBezTo>
                    <a:cubicBezTo>
                      <a:pt x="65" y="31"/>
                      <a:pt x="65" y="31"/>
                      <a:pt x="65" y="31"/>
                    </a:cubicBezTo>
                    <a:cubicBezTo>
                      <a:pt x="65" y="31"/>
                      <a:pt x="65" y="31"/>
                      <a:pt x="65" y="31"/>
                    </a:cubicBezTo>
                    <a:cubicBezTo>
                      <a:pt x="66" y="31"/>
                      <a:pt x="66" y="31"/>
                      <a:pt x="66" y="31"/>
                    </a:cubicBezTo>
                    <a:cubicBezTo>
                      <a:pt x="66" y="30"/>
                      <a:pt x="66" y="30"/>
                      <a:pt x="66" y="30"/>
                    </a:cubicBezTo>
                    <a:cubicBezTo>
                      <a:pt x="67" y="29"/>
                      <a:pt x="67" y="29"/>
                      <a:pt x="67" y="29"/>
                    </a:cubicBezTo>
                    <a:cubicBezTo>
                      <a:pt x="67" y="29"/>
                      <a:pt x="67" y="29"/>
                      <a:pt x="67" y="29"/>
                    </a:cubicBezTo>
                    <a:cubicBezTo>
                      <a:pt x="67" y="29"/>
                      <a:pt x="67" y="29"/>
                      <a:pt x="67" y="29"/>
                    </a:cubicBezTo>
                    <a:cubicBezTo>
                      <a:pt x="66" y="29"/>
                      <a:pt x="66" y="29"/>
                      <a:pt x="66" y="29"/>
                    </a:cubicBezTo>
                    <a:cubicBezTo>
                      <a:pt x="66" y="28"/>
                      <a:pt x="66" y="28"/>
                      <a:pt x="66" y="28"/>
                    </a:cubicBezTo>
                    <a:cubicBezTo>
                      <a:pt x="67" y="28"/>
                      <a:pt x="67" y="28"/>
                      <a:pt x="67" y="28"/>
                    </a:cubicBezTo>
                    <a:cubicBezTo>
                      <a:pt x="66" y="27"/>
                      <a:pt x="66" y="27"/>
                      <a:pt x="66" y="27"/>
                    </a:cubicBezTo>
                    <a:cubicBezTo>
                      <a:pt x="67" y="27"/>
                      <a:pt x="67" y="27"/>
                      <a:pt x="67" y="27"/>
                    </a:cubicBezTo>
                    <a:cubicBezTo>
                      <a:pt x="67" y="26"/>
                      <a:pt x="67" y="26"/>
                      <a:pt x="67" y="26"/>
                    </a:cubicBezTo>
                    <a:cubicBezTo>
                      <a:pt x="67" y="26"/>
                      <a:pt x="67" y="26"/>
                      <a:pt x="67" y="26"/>
                    </a:cubicBezTo>
                    <a:cubicBezTo>
                      <a:pt x="69" y="26"/>
                      <a:pt x="69" y="26"/>
                      <a:pt x="69" y="26"/>
                    </a:cubicBezTo>
                    <a:cubicBezTo>
                      <a:pt x="71" y="25"/>
                      <a:pt x="71" y="25"/>
                      <a:pt x="71" y="25"/>
                    </a:cubicBezTo>
                    <a:cubicBezTo>
                      <a:pt x="71" y="23"/>
                      <a:pt x="71" y="23"/>
                      <a:pt x="71" y="23"/>
                    </a:cubicBezTo>
                    <a:cubicBezTo>
                      <a:pt x="69" y="22"/>
                      <a:pt x="69" y="22"/>
                      <a:pt x="69" y="22"/>
                    </a:cubicBezTo>
                    <a:cubicBezTo>
                      <a:pt x="69" y="21"/>
                      <a:pt x="69" y="21"/>
                      <a:pt x="69" y="21"/>
                    </a:cubicBezTo>
                    <a:cubicBezTo>
                      <a:pt x="70" y="20"/>
                      <a:pt x="70" y="20"/>
                      <a:pt x="70" y="20"/>
                    </a:cubicBezTo>
                    <a:cubicBezTo>
                      <a:pt x="73" y="20"/>
                      <a:pt x="73" y="20"/>
                      <a:pt x="73" y="20"/>
                    </a:cubicBezTo>
                    <a:cubicBezTo>
                      <a:pt x="75" y="20"/>
                      <a:pt x="75" y="20"/>
                      <a:pt x="75" y="20"/>
                    </a:cubicBezTo>
                    <a:cubicBezTo>
                      <a:pt x="77" y="18"/>
                      <a:pt x="77" y="18"/>
                      <a:pt x="77" y="18"/>
                    </a:cubicBezTo>
                    <a:cubicBezTo>
                      <a:pt x="77" y="16"/>
                      <a:pt x="77" y="16"/>
                      <a:pt x="77" y="16"/>
                    </a:cubicBezTo>
                    <a:cubicBezTo>
                      <a:pt x="75" y="16"/>
                      <a:pt x="75" y="16"/>
                      <a:pt x="75" y="16"/>
                    </a:cubicBezTo>
                    <a:cubicBezTo>
                      <a:pt x="74" y="16"/>
                      <a:pt x="74" y="16"/>
                      <a:pt x="74" y="16"/>
                    </a:cubicBezTo>
                    <a:cubicBezTo>
                      <a:pt x="72" y="15"/>
                      <a:pt x="72" y="15"/>
                      <a:pt x="72" y="15"/>
                    </a:cubicBezTo>
                    <a:cubicBezTo>
                      <a:pt x="71" y="15"/>
                      <a:pt x="71" y="15"/>
                      <a:pt x="71" y="15"/>
                    </a:cubicBezTo>
                    <a:cubicBezTo>
                      <a:pt x="69" y="13"/>
                      <a:pt x="69" y="13"/>
                      <a:pt x="69" y="13"/>
                    </a:cubicBezTo>
                    <a:cubicBezTo>
                      <a:pt x="68" y="13"/>
                      <a:pt x="68" y="13"/>
                      <a:pt x="68" y="13"/>
                    </a:cubicBezTo>
                    <a:cubicBezTo>
                      <a:pt x="69" y="13"/>
                      <a:pt x="69" y="13"/>
                      <a:pt x="69" y="13"/>
                    </a:cubicBezTo>
                    <a:cubicBezTo>
                      <a:pt x="67" y="11"/>
                      <a:pt x="67" y="11"/>
                      <a:pt x="67" y="11"/>
                    </a:cubicBezTo>
                    <a:cubicBezTo>
                      <a:pt x="66" y="12"/>
                      <a:pt x="66" y="12"/>
                      <a:pt x="66" y="12"/>
                    </a:cubicBezTo>
                    <a:cubicBezTo>
                      <a:pt x="65" y="13"/>
                      <a:pt x="65" y="13"/>
                      <a:pt x="65" y="13"/>
                    </a:cubicBezTo>
                    <a:cubicBezTo>
                      <a:pt x="65" y="12"/>
                      <a:pt x="65" y="12"/>
                      <a:pt x="65" y="12"/>
                    </a:cubicBezTo>
                    <a:cubicBezTo>
                      <a:pt x="65" y="12"/>
                      <a:pt x="65" y="12"/>
                      <a:pt x="65" y="12"/>
                    </a:cubicBezTo>
                    <a:cubicBezTo>
                      <a:pt x="65" y="11"/>
                      <a:pt x="65" y="11"/>
                      <a:pt x="65" y="11"/>
                    </a:cubicBezTo>
                    <a:cubicBezTo>
                      <a:pt x="66" y="10"/>
                      <a:pt x="66" y="10"/>
                      <a:pt x="66" y="10"/>
                    </a:cubicBezTo>
                    <a:cubicBezTo>
                      <a:pt x="66" y="9"/>
                      <a:pt x="66" y="9"/>
                      <a:pt x="66" y="9"/>
                    </a:cubicBezTo>
                    <a:cubicBezTo>
                      <a:pt x="64" y="7"/>
                      <a:pt x="64" y="7"/>
                      <a:pt x="64" y="7"/>
                    </a:cubicBezTo>
                    <a:cubicBezTo>
                      <a:pt x="63" y="8"/>
                      <a:pt x="63" y="8"/>
                      <a:pt x="63" y="8"/>
                    </a:cubicBezTo>
                    <a:cubicBezTo>
                      <a:pt x="62" y="7"/>
                      <a:pt x="62" y="7"/>
                      <a:pt x="62" y="7"/>
                    </a:cubicBezTo>
                    <a:cubicBezTo>
                      <a:pt x="62" y="5"/>
                      <a:pt x="62" y="5"/>
                      <a:pt x="62" y="5"/>
                    </a:cubicBezTo>
                    <a:cubicBezTo>
                      <a:pt x="61" y="4"/>
                      <a:pt x="61" y="4"/>
                      <a:pt x="61" y="4"/>
                    </a:cubicBezTo>
                    <a:cubicBezTo>
                      <a:pt x="62" y="3"/>
                      <a:pt x="62" y="3"/>
                      <a:pt x="62" y="3"/>
                    </a:cubicBezTo>
                    <a:cubicBezTo>
                      <a:pt x="62" y="1"/>
                      <a:pt x="62" y="1"/>
                      <a:pt x="62" y="1"/>
                    </a:cubicBezTo>
                    <a:cubicBezTo>
                      <a:pt x="61" y="1"/>
                      <a:pt x="61" y="1"/>
                      <a:pt x="61" y="1"/>
                    </a:cubicBezTo>
                    <a:cubicBezTo>
                      <a:pt x="60" y="2"/>
                      <a:pt x="60" y="2"/>
                      <a:pt x="60" y="2"/>
                    </a:cubicBezTo>
                    <a:cubicBezTo>
                      <a:pt x="60" y="0"/>
                      <a:pt x="60" y="0"/>
                      <a:pt x="60" y="0"/>
                    </a:cubicBezTo>
                    <a:cubicBezTo>
                      <a:pt x="55" y="3"/>
                      <a:pt x="55" y="3"/>
                      <a:pt x="55" y="3"/>
                    </a:cubicBezTo>
                    <a:cubicBezTo>
                      <a:pt x="58" y="3"/>
                      <a:pt x="58" y="3"/>
                      <a:pt x="58" y="3"/>
                    </a:cubicBezTo>
                    <a:cubicBezTo>
                      <a:pt x="59" y="3"/>
                      <a:pt x="59" y="3"/>
                      <a:pt x="59" y="3"/>
                    </a:cubicBezTo>
                    <a:cubicBezTo>
                      <a:pt x="60" y="4"/>
                      <a:pt x="60" y="4"/>
                      <a:pt x="60" y="4"/>
                    </a:cubicBezTo>
                    <a:cubicBezTo>
                      <a:pt x="59" y="4"/>
                      <a:pt x="59" y="4"/>
                      <a:pt x="59" y="4"/>
                    </a:cubicBezTo>
                    <a:cubicBezTo>
                      <a:pt x="59" y="6"/>
                      <a:pt x="59" y="6"/>
                      <a:pt x="59" y="6"/>
                    </a:cubicBezTo>
                    <a:cubicBezTo>
                      <a:pt x="59" y="6"/>
                      <a:pt x="59" y="6"/>
                      <a:pt x="59" y="6"/>
                    </a:cubicBezTo>
                    <a:cubicBezTo>
                      <a:pt x="59" y="6"/>
                      <a:pt x="59" y="6"/>
                      <a:pt x="59" y="6"/>
                    </a:cubicBezTo>
                    <a:cubicBezTo>
                      <a:pt x="58" y="4"/>
                      <a:pt x="58" y="4"/>
                      <a:pt x="58" y="4"/>
                    </a:cubicBezTo>
                    <a:cubicBezTo>
                      <a:pt x="56" y="4"/>
                      <a:pt x="56" y="4"/>
                      <a:pt x="56" y="4"/>
                    </a:cubicBezTo>
                    <a:cubicBezTo>
                      <a:pt x="55" y="7"/>
                      <a:pt x="55" y="7"/>
                      <a:pt x="55" y="7"/>
                    </a:cubicBezTo>
                    <a:cubicBezTo>
                      <a:pt x="54" y="8"/>
                      <a:pt x="54" y="8"/>
                      <a:pt x="54" y="8"/>
                    </a:cubicBezTo>
                    <a:cubicBezTo>
                      <a:pt x="53" y="11"/>
                      <a:pt x="53" y="11"/>
                      <a:pt x="53" y="11"/>
                    </a:cubicBezTo>
                    <a:cubicBezTo>
                      <a:pt x="52" y="13"/>
                      <a:pt x="52" y="13"/>
                      <a:pt x="52" y="13"/>
                    </a:cubicBezTo>
                    <a:cubicBezTo>
                      <a:pt x="50" y="16"/>
                      <a:pt x="50" y="16"/>
                      <a:pt x="50" y="16"/>
                    </a:cubicBezTo>
                    <a:cubicBezTo>
                      <a:pt x="49" y="16"/>
                      <a:pt x="49" y="16"/>
                      <a:pt x="49" y="16"/>
                    </a:cubicBezTo>
                    <a:cubicBezTo>
                      <a:pt x="46" y="17"/>
                      <a:pt x="46" y="17"/>
                      <a:pt x="46" y="17"/>
                    </a:cubicBezTo>
                    <a:cubicBezTo>
                      <a:pt x="45" y="18"/>
                      <a:pt x="45" y="18"/>
                      <a:pt x="45" y="18"/>
                    </a:cubicBezTo>
                    <a:cubicBezTo>
                      <a:pt x="44" y="19"/>
                      <a:pt x="44" y="19"/>
                      <a:pt x="44" y="19"/>
                    </a:cubicBezTo>
                    <a:cubicBezTo>
                      <a:pt x="42" y="20"/>
                      <a:pt x="42" y="20"/>
                      <a:pt x="42" y="20"/>
                    </a:cubicBezTo>
                    <a:cubicBezTo>
                      <a:pt x="39" y="21"/>
                      <a:pt x="39" y="21"/>
                      <a:pt x="39" y="21"/>
                    </a:cubicBezTo>
                    <a:cubicBezTo>
                      <a:pt x="38" y="22"/>
                      <a:pt x="38" y="22"/>
                      <a:pt x="38" y="22"/>
                    </a:cubicBezTo>
                    <a:cubicBezTo>
                      <a:pt x="37" y="23"/>
                      <a:pt x="37" y="23"/>
                      <a:pt x="37" y="23"/>
                    </a:cubicBezTo>
                    <a:cubicBezTo>
                      <a:pt x="37" y="25"/>
                      <a:pt x="37" y="25"/>
                      <a:pt x="37" y="25"/>
                    </a:cubicBezTo>
                    <a:cubicBezTo>
                      <a:pt x="36" y="26"/>
                      <a:pt x="36" y="26"/>
                      <a:pt x="36" y="26"/>
                    </a:cubicBezTo>
                    <a:cubicBezTo>
                      <a:pt x="35" y="28"/>
                      <a:pt x="35" y="28"/>
                      <a:pt x="35" y="28"/>
                    </a:cubicBezTo>
                    <a:cubicBezTo>
                      <a:pt x="33" y="30"/>
                      <a:pt x="33" y="30"/>
                      <a:pt x="33" y="30"/>
                    </a:cubicBezTo>
                    <a:cubicBezTo>
                      <a:pt x="32" y="31"/>
                      <a:pt x="32" y="31"/>
                      <a:pt x="32" y="31"/>
                    </a:cubicBezTo>
                    <a:cubicBezTo>
                      <a:pt x="30" y="33"/>
                      <a:pt x="30" y="33"/>
                      <a:pt x="30" y="33"/>
                    </a:cubicBezTo>
                    <a:cubicBezTo>
                      <a:pt x="29" y="35"/>
                      <a:pt x="29" y="35"/>
                      <a:pt x="29" y="35"/>
                    </a:cubicBezTo>
                    <a:cubicBezTo>
                      <a:pt x="23" y="36"/>
                      <a:pt x="23" y="36"/>
                      <a:pt x="23" y="36"/>
                    </a:cubicBezTo>
                    <a:cubicBezTo>
                      <a:pt x="22" y="36"/>
                      <a:pt x="22" y="36"/>
                      <a:pt x="22" y="36"/>
                    </a:cubicBezTo>
                    <a:cubicBezTo>
                      <a:pt x="21" y="37"/>
                      <a:pt x="21" y="37"/>
                      <a:pt x="21" y="37"/>
                    </a:cubicBezTo>
                    <a:cubicBezTo>
                      <a:pt x="21" y="34"/>
                      <a:pt x="21" y="34"/>
                      <a:pt x="21" y="34"/>
                    </a:cubicBezTo>
                    <a:cubicBezTo>
                      <a:pt x="19" y="38"/>
                      <a:pt x="19" y="38"/>
                      <a:pt x="19" y="38"/>
                    </a:cubicBezTo>
                    <a:cubicBezTo>
                      <a:pt x="19" y="39"/>
                      <a:pt x="19" y="39"/>
                      <a:pt x="19" y="39"/>
                    </a:cubicBezTo>
                    <a:cubicBezTo>
                      <a:pt x="17" y="41"/>
                      <a:pt x="17" y="41"/>
                      <a:pt x="17" y="41"/>
                    </a:cubicBezTo>
                    <a:cubicBezTo>
                      <a:pt x="18" y="41"/>
                      <a:pt x="18" y="41"/>
                      <a:pt x="18" y="41"/>
                    </a:cubicBezTo>
                    <a:cubicBezTo>
                      <a:pt x="18" y="42"/>
                      <a:pt x="18" y="42"/>
                      <a:pt x="18" y="42"/>
                    </a:cubicBezTo>
                    <a:cubicBezTo>
                      <a:pt x="18" y="44"/>
                      <a:pt x="18" y="44"/>
                      <a:pt x="18" y="44"/>
                    </a:cubicBezTo>
                    <a:cubicBezTo>
                      <a:pt x="16" y="46"/>
                      <a:pt x="16" y="46"/>
                      <a:pt x="16" y="46"/>
                    </a:cubicBezTo>
                    <a:cubicBezTo>
                      <a:pt x="16" y="46"/>
                      <a:pt x="16" y="46"/>
                      <a:pt x="16" y="46"/>
                    </a:cubicBezTo>
                    <a:cubicBezTo>
                      <a:pt x="14" y="46"/>
                      <a:pt x="14" y="46"/>
                      <a:pt x="14" y="46"/>
                    </a:cubicBezTo>
                    <a:cubicBezTo>
                      <a:pt x="11" y="45"/>
                      <a:pt x="11" y="45"/>
                      <a:pt x="11" y="45"/>
                    </a:cubicBezTo>
                    <a:cubicBezTo>
                      <a:pt x="9" y="45"/>
                      <a:pt x="9" y="45"/>
                      <a:pt x="9" y="45"/>
                    </a:cubicBezTo>
                    <a:cubicBezTo>
                      <a:pt x="8" y="44"/>
                      <a:pt x="8" y="44"/>
                      <a:pt x="8" y="44"/>
                    </a:cubicBezTo>
                    <a:cubicBezTo>
                      <a:pt x="7" y="42"/>
                      <a:pt x="7" y="42"/>
                      <a:pt x="7" y="42"/>
                    </a:cubicBezTo>
                    <a:cubicBezTo>
                      <a:pt x="6" y="42"/>
                      <a:pt x="6" y="42"/>
                      <a:pt x="6" y="42"/>
                    </a:cubicBezTo>
                    <a:cubicBezTo>
                      <a:pt x="6" y="42"/>
                      <a:pt x="6" y="42"/>
                      <a:pt x="6" y="42"/>
                    </a:cubicBezTo>
                    <a:cubicBezTo>
                      <a:pt x="6" y="42"/>
                      <a:pt x="6" y="42"/>
                      <a:pt x="6" y="42"/>
                    </a:cubicBezTo>
                    <a:cubicBezTo>
                      <a:pt x="5" y="43"/>
                      <a:pt x="5" y="43"/>
                      <a:pt x="5" y="43"/>
                    </a:cubicBezTo>
                    <a:cubicBezTo>
                      <a:pt x="5" y="43"/>
                      <a:pt x="5" y="43"/>
                      <a:pt x="5" y="43"/>
                    </a:cubicBezTo>
                    <a:cubicBezTo>
                      <a:pt x="5" y="43"/>
                      <a:pt x="5" y="43"/>
                      <a:pt x="5" y="43"/>
                    </a:cubicBezTo>
                    <a:cubicBezTo>
                      <a:pt x="2" y="46"/>
                      <a:pt x="2" y="46"/>
                      <a:pt x="2" y="46"/>
                    </a:cubicBezTo>
                    <a:cubicBezTo>
                      <a:pt x="1" y="48"/>
                      <a:pt x="1" y="48"/>
                      <a:pt x="1" y="48"/>
                    </a:cubicBezTo>
                    <a:cubicBezTo>
                      <a:pt x="1" y="50"/>
                      <a:pt x="1" y="50"/>
                      <a:pt x="1" y="50"/>
                    </a:cubicBezTo>
                    <a:cubicBezTo>
                      <a:pt x="1" y="51"/>
                      <a:pt x="1" y="51"/>
                      <a:pt x="1" y="51"/>
                    </a:cubicBezTo>
                    <a:cubicBezTo>
                      <a:pt x="1" y="51"/>
                      <a:pt x="1" y="51"/>
                      <a:pt x="1" y="51"/>
                    </a:cubicBezTo>
                    <a:cubicBezTo>
                      <a:pt x="0" y="52"/>
                      <a:pt x="0" y="52"/>
                      <a:pt x="0" y="52"/>
                    </a:cubicBezTo>
                    <a:cubicBezTo>
                      <a:pt x="0" y="55"/>
                      <a:pt x="0" y="55"/>
                      <a:pt x="0" y="55"/>
                    </a:cubicBezTo>
                    <a:cubicBezTo>
                      <a:pt x="2" y="58"/>
                      <a:pt x="2" y="58"/>
                      <a:pt x="2" y="58"/>
                    </a:cubicBezTo>
                    <a:cubicBezTo>
                      <a:pt x="1" y="59"/>
                      <a:pt x="1" y="59"/>
                      <a:pt x="1" y="59"/>
                    </a:cubicBezTo>
                    <a:cubicBezTo>
                      <a:pt x="2" y="60"/>
                      <a:pt x="2" y="60"/>
                      <a:pt x="2" y="60"/>
                    </a:cubicBezTo>
                    <a:cubicBezTo>
                      <a:pt x="2" y="61"/>
                      <a:pt x="2" y="61"/>
                      <a:pt x="2" y="61"/>
                    </a:cubicBezTo>
                    <a:cubicBezTo>
                      <a:pt x="2" y="62"/>
                      <a:pt x="2" y="62"/>
                      <a:pt x="2" y="62"/>
                    </a:cubicBezTo>
                    <a:cubicBezTo>
                      <a:pt x="2" y="62"/>
                      <a:pt x="2" y="62"/>
                      <a:pt x="2" y="62"/>
                    </a:cubicBezTo>
                    <a:cubicBezTo>
                      <a:pt x="2" y="64"/>
                      <a:pt x="2" y="64"/>
                      <a:pt x="2" y="64"/>
                    </a:cubicBezTo>
                    <a:cubicBezTo>
                      <a:pt x="3" y="64"/>
                      <a:pt x="3" y="64"/>
                      <a:pt x="3" y="64"/>
                    </a:cubicBezTo>
                    <a:cubicBezTo>
                      <a:pt x="3" y="64"/>
                      <a:pt x="3" y="64"/>
                      <a:pt x="3" y="64"/>
                    </a:cubicBezTo>
                    <a:cubicBezTo>
                      <a:pt x="4" y="66"/>
                      <a:pt x="4" y="66"/>
                      <a:pt x="4" y="66"/>
                    </a:cubicBezTo>
                    <a:cubicBezTo>
                      <a:pt x="4" y="66"/>
                      <a:pt x="4" y="66"/>
                      <a:pt x="4" y="66"/>
                    </a:cubicBezTo>
                    <a:cubicBezTo>
                      <a:pt x="4" y="66"/>
                      <a:pt x="4" y="66"/>
                      <a:pt x="4" y="66"/>
                    </a:cubicBezTo>
                    <a:cubicBezTo>
                      <a:pt x="4" y="66"/>
                      <a:pt x="4" y="67"/>
                      <a:pt x="4" y="67"/>
                    </a:cubicBezTo>
                    <a:cubicBezTo>
                      <a:pt x="4" y="68"/>
                      <a:pt x="4" y="68"/>
                      <a:pt x="4" y="68"/>
                    </a:cubicBezTo>
                    <a:cubicBezTo>
                      <a:pt x="5" y="69"/>
                      <a:pt x="5" y="69"/>
                      <a:pt x="5" y="69"/>
                    </a:cubicBezTo>
                    <a:cubicBezTo>
                      <a:pt x="7" y="69"/>
                      <a:pt x="7" y="69"/>
                      <a:pt x="7" y="69"/>
                    </a:cubicBezTo>
                    <a:cubicBezTo>
                      <a:pt x="8" y="67"/>
                      <a:pt x="8" y="67"/>
                      <a:pt x="8" y="67"/>
                    </a:cubicBezTo>
                    <a:cubicBezTo>
                      <a:pt x="9" y="68"/>
                      <a:pt x="9" y="68"/>
                      <a:pt x="9" y="68"/>
                    </a:cubicBezTo>
                    <a:cubicBezTo>
                      <a:pt x="9" y="69"/>
                      <a:pt x="9" y="69"/>
                      <a:pt x="9" y="69"/>
                    </a:cubicBezTo>
                    <a:cubicBezTo>
                      <a:pt x="8" y="70"/>
                      <a:pt x="8" y="70"/>
                      <a:pt x="8" y="70"/>
                    </a:cubicBezTo>
                    <a:cubicBezTo>
                      <a:pt x="7" y="71"/>
                      <a:pt x="7" y="71"/>
                      <a:pt x="7" y="71"/>
                    </a:cubicBezTo>
                    <a:cubicBezTo>
                      <a:pt x="8" y="73"/>
                      <a:pt x="8" y="73"/>
                      <a:pt x="8" y="73"/>
                    </a:cubicBezTo>
                    <a:cubicBezTo>
                      <a:pt x="9" y="74"/>
                      <a:pt x="9" y="74"/>
                      <a:pt x="9" y="74"/>
                    </a:cubicBezTo>
                    <a:cubicBezTo>
                      <a:pt x="9" y="76"/>
                      <a:pt x="9" y="76"/>
                      <a:pt x="9" y="76"/>
                    </a:cubicBezTo>
                    <a:cubicBezTo>
                      <a:pt x="9" y="78"/>
                      <a:pt x="9" y="78"/>
                      <a:pt x="9" y="78"/>
                    </a:cubicBezTo>
                    <a:cubicBezTo>
                      <a:pt x="10" y="81"/>
                      <a:pt x="10" y="81"/>
                      <a:pt x="10" y="81"/>
                    </a:cubicBezTo>
                    <a:cubicBezTo>
                      <a:pt x="12" y="81"/>
                      <a:pt x="12" y="81"/>
                      <a:pt x="12" y="81"/>
                    </a:cubicBezTo>
                    <a:cubicBezTo>
                      <a:pt x="13" y="80"/>
                      <a:pt x="13" y="80"/>
                      <a:pt x="13" y="80"/>
                    </a:cubicBezTo>
                    <a:cubicBezTo>
                      <a:pt x="13" y="81"/>
                      <a:pt x="13" y="81"/>
                      <a:pt x="13" y="81"/>
                    </a:cubicBezTo>
                    <a:cubicBezTo>
                      <a:pt x="15" y="81"/>
                      <a:pt x="15" y="81"/>
                      <a:pt x="15" y="81"/>
                    </a:cubicBezTo>
                    <a:cubicBezTo>
                      <a:pt x="16" y="81"/>
                      <a:pt x="16" y="81"/>
                      <a:pt x="16" y="81"/>
                    </a:cubicBezTo>
                    <a:cubicBezTo>
                      <a:pt x="18" y="81"/>
                      <a:pt x="18" y="81"/>
                      <a:pt x="18" y="81"/>
                    </a:cubicBezTo>
                    <a:cubicBezTo>
                      <a:pt x="19" y="80"/>
                      <a:pt x="19" y="80"/>
                      <a:pt x="19" y="80"/>
                    </a:cubicBezTo>
                    <a:cubicBezTo>
                      <a:pt x="20" y="81"/>
                      <a:pt x="20" y="81"/>
                      <a:pt x="20" y="81"/>
                    </a:cubicBezTo>
                    <a:cubicBezTo>
                      <a:pt x="21" y="80"/>
                      <a:pt x="21" y="80"/>
                      <a:pt x="21" y="80"/>
                    </a:cubicBezTo>
                    <a:cubicBezTo>
                      <a:pt x="22" y="82"/>
                      <a:pt x="22" y="82"/>
                      <a:pt x="22" y="82"/>
                    </a:cubicBezTo>
                    <a:cubicBezTo>
                      <a:pt x="22" y="84"/>
                      <a:pt x="22" y="84"/>
                      <a:pt x="22" y="84"/>
                    </a:cubicBezTo>
                    <a:cubicBezTo>
                      <a:pt x="22" y="86"/>
                      <a:pt x="22" y="86"/>
                      <a:pt x="22" y="86"/>
                    </a:cubicBezTo>
                    <a:cubicBezTo>
                      <a:pt x="24" y="86"/>
                      <a:pt x="24" y="86"/>
                      <a:pt x="24" y="86"/>
                    </a:cubicBezTo>
                    <a:cubicBezTo>
                      <a:pt x="25" y="84"/>
                      <a:pt x="25" y="84"/>
                      <a:pt x="25" y="84"/>
                    </a:cubicBezTo>
                    <a:cubicBezTo>
                      <a:pt x="26" y="83"/>
                      <a:pt x="26" y="83"/>
                      <a:pt x="26" y="83"/>
                    </a:cubicBezTo>
                    <a:cubicBezTo>
                      <a:pt x="27" y="84"/>
                      <a:pt x="27" y="84"/>
                      <a:pt x="27" y="84"/>
                    </a:cubicBezTo>
                    <a:cubicBezTo>
                      <a:pt x="28" y="84"/>
                      <a:pt x="28" y="84"/>
                      <a:pt x="28" y="84"/>
                    </a:cubicBezTo>
                    <a:cubicBezTo>
                      <a:pt x="29" y="83"/>
                      <a:pt x="29" y="83"/>
                      <a:pt x="29" y="83"/>
                    </a:cubicBezTo>
                    <a:cubicBezTo>
                      <a:pt x="30" y="83"/>
                      <a:pt x="30" y="83"/>
                      <a:pt x="30" y="83"/>
                    </a:cubicBezTo>
                    <a:cubicBezTo>
                      <a:pt x="31" y="82"/>
                      <a:pt x="31" y="82"/>
                      <a:pt x="31" y="82"/>
                    </a:cubicBezTo>
                    <a:cubicBezTo>
                      <a:pt x="32" y="82"/>
                      <a:pt x="32" y="82"/>
                      <a:pt x="32" y="82"/>
                    </a:cubicBezTo>
                    <a:cubicBezTo>
                      <a:pt x="33" y="83"/>
                      <a:pt x="33" y="83"/>
                      <a:pt x="33" y="83"/>
                    </a:cubicBezTo>
                    <a:cubicBezTo>
                      <a:pt x="34" y="82"/>
                      <a:pt x="34" y="82"/>
                      <a:pt x="34" y="82"/>
                    </a:cubicBezTo>
                    <a:cubicBezTo>
                      <a:pt x="34" y="82"/>
                      <a:pt x="34" y="82"/>
                      <a:pt x="34" y="82"/>
                    </a:cubicBezTo>
                    <a:cubicBezTo>
                      <a:pt x="34" y="83"/>
                      <a:pt x="34" y="83"/>
                      <a:pt x="34" y="83"/>
                    </a:cubicBezTo>
                    <a:cubicBezTo>
                      <a:pt x="35" y="84"/>
                      <a:pt x="35" y="84"/>
                      <a:pt x="35" y="84"/>
                    </a:cubicBezTo>
                    <a:cubicBezTo>
                      <a:pt x="38" y="85"/>
                      <a:pt x="38" y="85"/>
                      <a:pt x="38" y="85"/>
                    </a:cubicBezTo>
                    <a:cubicBezTo>
                      <a:pt x="37" y="84"/>
                      <a:pt x="37" y="84"/>
                      <a:pt x="37" y="84"/>
                    </a:cubicBezTo>
                    <a:cubicBezTo>
                      <a:pt x="39" y="84"/>
                      <a:pt x="39" y="84"/>
                      <a:pt x="39" y="84"/>
                    </a:cubicBezTo>
                    <a:cubicBezTo>
                      <a:pt x="39" y="84"/>
                      <a:pt x="39" y="84"/>
                      <a:pt x="39" y="84"/>
                    </a:cubicBezTo>
                    <a:cubicBezTo>
                      <a:pt x="40" y="85"/>
                      <a:pt x="40" y="85"/>
                      <a:pt x="40" y="85"/>
                    </a:cubicBezTo>
                    <a:cubicBezTo>
                      <a:pt x="41" y="85"/>
                      <a:pt x="41" y="85"/>
                      <a:pt x="41" y="85"/>
                    </a:cubicBezTo>
                    <a:cubicBezTo>
                      <a:pt x="41" y="86"/>
                      <a:pt x="41" y="86"/>
                      <a:pt x="41" y="86"/>
                    </a:cubicBezTo>
                    <a:cubicBezTo>
                      <a:pt x="41" y="87"/>
                      <a:pt x="41" y="87"/>
                      <a:pt x="41" y="87"/>
                    </a:cubicBezTo>
                    <a:cubicBezTo>
                      <a:pt x="42" y="89"/>
                      <a:pt x="42" y="89"/>
                      <a:pt x="42" y="89"/>
                    </a:cubicBezTo>
                    <a:cubicBezTo>
                      <a:pt x="44" y="89"/>
                      <a:pt x="44" y="89"/>
                      <a:pt x="44" y="89"/>
                    </a:cubicBezTo>
                    <a:cubicBezTo>
                      <a:pt x="47" y="88"/>
                      <a:pt x="47" y="88"/>
                      <a:pt x="47" y="88"/>
                    </a:cubicBezTo>
                    <a:cubicBezTo>
                      <a:pt x="49" y="87"/>
                      <a:pt x="49" y="87"/>
                      <a:pt x="49" y="87"/>
                    </a:cubicBezTo>
                    <a:cubicBezTo>
                      <a:pt x="52" y="86"/>
                      <a:pt x="52" y="86"/>
                      <a:pt x="52" y="86"/>
                    </a:cubicBezTo>
                    <a:cubicBezTo>
                      <a:pt x="52" y="85"/>
                      <a:pt x="52" y="85"/>
                      <a:pt x="52" y="85"/>
                    </a:cubicBezTo>
                    <a:cubicBezTo>
                      <a:pt x="52" y="85"/>
                      <a:pt x="52" y="85"/>
                      <a:pt x="52" y="85"/>
                    </a:cubicBezTo>
                    <a:cubicBezTo>
                      <a:pt x="51" y="88"/>
                      <a:pt x="51" y="88"/>
                      <a:pt x="51" y="88"/>
                    </a:cubicBezTo>
                    <a:cubicBezTo>
                      <a:pt x="53" y="89"/>
                      <a:pt x="53" y="89"/>
                      <a:pt x="53" y="89"/>
                    </a:cubicBezTo>
                    <a:cubicBezTo>
                      <a:pt x="54" y="88"/>
                      <a:pt x="54" y="88"/>
                      <a:pt x="54" y="88"/>
                    </a:cubicBezTo>
                    <a:cubicBezTo>
                      <a:pt x="55" y="86"/>
                      <a:pt x="55" y="86"/>
                      <a:pt x="55" y="86"/>
                    </a:cubicBezTo>
                    <a:cubicBezTo>
                      <a:pt x="56" y="86"/>
                      <a:pt x="56" y="86"/>
                      <a:pt x="56" y="86"/>
                    </a:cubicBezTo>
                    <a:cubicBezTo>
                      <a:pt x="56" y="84"/>
                      <a:pt x="56" y="84"/>
                      <a:pt x="56" y="84"/>
                    </a:cubicBezTo>
                    <a:cubicBezTo>
                      <a:pt x="55" y="82"/>
                      <a:pt x="55" y="82"/>
                      <a:pt x="55" y="82"/>
                    </a:cubicBezTo>
                    <a:cubicBezTo>
                      <a:pt x="54" y="83"/>
                      <a:pt x="54" y="83"/>
                      <a:pt x="54" y="83"/>
                    </a:cubicBezTo>
                    <a:cubicBezTo>
                      <a:pt x="54" y="82"/>
                      <a:pt x="54" y="82"/>
                      <a:pt x="54" y="82"/>
                    </a:cubicBezTo>
                    <a:cubicBezTo>
                      <a:pt x="53" y="83"/>
                      <a:pt x="53" y="83"/>
                      <a:pt x="53" y="83"/>
                    </a:cubicBezTo>
                    <a:cubicBezTo>
                      <a:pt x="53" y="82"/>
                      <a:pt x="53" y="82"/>
                      <a:pt x="53" y="82"/>
                    </a:cubicBezTo>
                    <a:cubicBezTo>
                      <a:pt x="53" y="81"/>
                      <a:pt x="53" y="81"/>
                      <a:pt x="53" y="81"/>
                    </a:cubicBezTo>
                    <a:cubicBezTo>
                      <a:pt x="54" y="81"/>
                      <a:pt x="54" y="81"/>
                      <a:pt x="54" y="81"/>
                    </a:cubicBezTo>
                    <a:cubicBezTo>
                      <a:pt x="55" y="81"/>
                      <a:pt x="55" y="81"/>
                      <a:pt x="55" y="81"/>
                    </a:cubicBezTo>
                    <a:cubicBezTo>
                      <a:pt x="56" y="78"/>
                      <a:pt x="56" y="78"/>
                      <a:pt x="56" y="78"/>
                    </a:cubicBezTo>
                    <a:cubicBezTo>
                      <a:pt x="56" y="77"/>
                      <a:pt x="56" y="77"/>
                      <a:pt x="56" y="77"/>
                    </a:cubicBezTo>
                    <a:cubicBezTo>
                      <a:pt x="56" y="77"/>
                      <a:pt x="56" y="77"/>
                      <a:pt x="56" y="77"/>
                    </a:cubicBezTo>
                    <a:cubicBezTo>
                      <a:pt x="57" y="76"/>
                      <a:pt x="57" y="76"/>
                      <a:pt x="57" y="76"/>
                    </a:cubicBezTo>
                    <a:cubicBezTo>
                      <a:pt x="57" y="74"/>
                      <a:pt x="57" y="74"/>
                      <a:pt x="57" y="74"/>
                    </a:cubicBezTo>
                    <a:cubicBezTo>
                      <a:pt x="56" y="74"/>
                      <a:pt x="56" y="74"/>
                      <a:pt x="56" y="74"/>
                    </a:cubicBezTo>
                    <a:cubicBezTo>
                      <a:pt x="56" y="72"/>
                      <a:pt x="56" y="72"/>
                      <a:pt x="56" y="72"/>
                    </a:cubicBezTo>
                    <a:cubicBezTo>
                      <a:pt x="56" y="72"/>
                      <a:pt x="56" y="72"/>
                      <a:pt x="56" y="72"/>
                    </a:cubicBezTo>
                    <a:cubicBezTo>
                      <a:pt x="55" y="72"/>
                      <a:pt x="55" y="72"/>
                      <a:pt x="55" y="72"/>
                    </a:cubicBezTo>
                    <a:cubicBezTo>
                      <a:pt x="55" y="72"/>
                      <a:pt x="55" y="72"/>
                      <a:pt x="55" y="72"/>
                    </a:cubicBezTo>
                    <a:cubicBezTo>
                      <a:pt x="55" y="72"/>
                      <a:pt x="55" y="72"/>
                      <a:pt x="55" y="72"/>
                    </a:cubicBezTo>
                    <a:cubicBezTo>
                      <a:pt x="57" y="71"/>
                      <a:pt x="57" y="71"/>
                      <a:pt x="57" y="71"/>
                    </a:cubicBezTo>
                    <a:cubicBezTo>
                      <a:pt x="57" y="69"/>
                      <a:pt x="57" y="69"/>
                      <a:pt x="57" y="69"/>
                    </a:cubicBezTo>
                    <a:cubicBezTo>
                      <a:pt x="58" y="68"/>
                      <a:pt x="58" y="68"/>
                      <a:pt x="58" y="68"/>
                    </a:cubicBezTo>
                    <a:cubicBezTo>
                      <a:pt x="58" y="67"/>
                      <a:pt x="58" y="67"/>
                      <a:pt x="58" y="67"/>
                    </a:cubicBezTo>
                    <a:cubicBezTo>
                      <a:pt x="59" y="68"/>
                      <a:pt x="59" y="68"/>
                      <a:pt x="59" y="68"/>
                    </a:cubicBezTo>
                    <a:cubicBezTo>
                      <a:pt x="61" y="66"/>
                      <a:pt x="61" y="66"/>
                      <a:pt x="61" y="66"/>
                    </a:cubicBezTo>
                    <a:cubicBezTo>
                      <a:pt x="62" y="64"/>
                      <a:pt x="62" y="64"/>
                      <a:pt x="62" y="64"/>
                    </a:cubicBezTo>
                    <a:cubicBezTo>
                      <a:pt x="61" y="63"/>
                      <a:pt x="61" y="63"/>
                      <a:pt x="61" y="63"/>
                    </a:cubicBezTo>
                    <a:cubicBezTo>
                      <a:pt x="63" y="61"/>
                      <a:pt x="63" y="61"/>
                      <a:pt x="63" y="61"/>
                    </a:cubicBezTo>
                    <a:cubicBezTo>
                      <a:pt x="63" y="59"/>
                      <a:pt x="63" y="59"/>
                      <a:pt x="63" y="59"/>
                    </a:cubicBezTo>
                    <a:cubicBezTo>
                      <a:pt x="64" y="58"/>
                      <a:pt x="64" y="58"/>
                      <a:pt x="64" y="58"/>
                    </a:cubicBezTo>
                    <a:cubicBezTo>
                      <a:pt x="64" y="55"/>
                      <a:pt x="64" y="55"/>
                      <a:pt x="64" y="55"/>
                    </a:cubicBezTo>
                    <a:cubicBezTo>
                      <a:pt x="65" y="54"/>
                      <a:pt x="65" y="54"/>
                      <a:pt x="65" y="54"/>
                    </a:cubicBezTo>
                    <a:cubicBezTo>
                      <a:pt x="65" y="53"/>
                      <a:pt x="65" y="53"/>
                      <a:pt x="65" y="53"/>
                    </a:cubicBezTo>
                    <a:cubicBezTo>
                      <a:pt x="66" y="52"/>
                      <a:pt x="66" y="52"/>
                      <a:pt x="66" y="52"/>
                    </a:cubicBezTo>
                    <a:cubicBezTo>
                      <a:pt x="67" y="53"/>
                      <a:pt x="67" y="53"/>
                      <a:pt x="67" y="53"/>
                    </a:cubicBezTo>
                    <a:cubicBezTo>
                      <a:pt x="68" y="52"/>
                      <a:pt x="68" y="52"/>
                      <a:pt x="68" y="52"/>
                    </a:cubicBezTo>
                    <a:cubicBezTo>
                      <a:pt x="68" y="51"/>
                      <a:pt x="68" y="51"/>
                      <a:pt x="68" y="51"/>
                    </a:cubicBezTo>
                    <a:cubicBezTo>
                      <a:pt x="69" y="52"/>
                      <a:pt x="69" y="52"/>
                      <a:pt x="69" y="52"/>
                    </a:cubicBezTo>
                    <a:lnTo>
                      <a:pt x="71" y="53"/>
                    </a:lnTo>
                    <a:close/>
                    <a:moveTo>
                      <a:pt x="64" y="26"/>
                    </a:moveTo>
                    <a:cubicBezTo>
                      <a:pt x="64" y="26"/>
                      <a:pt x="64" y="26"/>
                      <a:pt x="64" y="26"/>
                    </a:cubicBezTo>
                    <a:cubicBezTo>
                      <a:pt x="64" y="26"/>
                      <a:pt x="64" y="26"/>
                      <a:pt x="64" y="26"/>
                    </a:cubicBezTo>
                    <a:cubicBezTo>
                      <a:pt x="64" y="26"/>
                      <a:pt x="64" y="26"/>
                      <a:pt x="64" y="26"/>
                    </a:cubicBezTo>
                    <a:cubicBezTo>
                      <a:pt x="64" y="27"/>
                      <a:pt x="64" y="27"/>
                      <a:pt x="64" y="27"/>
                    </a:cubicBezTo>
                    <a:cubicBezTo>
                      <a:pt x="64" y="27"/>
                      <a:pt x="64" y="27"/>
                      <a:pt x="64" y="27"/>
                    </a:cubicBezTo>
                    <a:cubicBezTo>
                      <a:pt x="64" y="26"/>
                      <a:pt x="64" y="26"/>
                      <a:pt x="64" y="26"/>
                    </a:cubicBezTo>
                    <a:close/>
                    <a:moveTo>
                      <a:pt x="46" y="20"/>
                    </a:moveTo>
                    <a:cubicBezTo>
                      <a:pt x="46" y="20"/>
                      <a:pt x="46" y="20"/>
                      <a:pt x="46" y="20"/>
                    </a:cubicBezTo>
                    <a:cubicBezTo>
                      <a:pt x="46" y="20"/>
                      <a:pt x="46" y="20"/>
                      <a:pt x="46" y="20"/>
                    </a:cubicBezTo>
                    <a:cubicBezTo>
                      <a:pt x="46" y="20"/>
                      <a:pt x="46" y="20"/>
                      <a:pt x="46" y="20"/>
                    </a:cubicBezTo>
                    <a:cubicBezTo>
                      <a:pt x="46" y="19"/>
                      <a:pt x="46" y="19"/>
                      <a:pt x="46" y="19"/>
                    </a:cubicBezTo>
                    <a:cubicBezTo>
                      <a:pt x="46" y="20"/>
                      <a:pt x="46" y="20"/>
                      <a:pt x="46" y="20"/>
                    </a:cubicBezTo>
                    <a:close/>
                    <a:moveTo>
                      <a:pt x="63" y="30"/>
                    </a:moveTo>
                    <a:cubicBezTo>
                      <a:pt x="63" y="30"/>
                      <a:pt x="63" y="30"/>
                      <a:pt x="63" y="30"/>
                    </a:cubicBezTo>
                    <a:cubicBezTo>
                      <a:pt x="63" y="31"/>
                      <a:pt x="63" y="31"/>
                      <a:pt x="63" y="31"/>
                    </a:cubicBezTo>
                    <a:lnTo>
                      <a:pt x="6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70" name="Freeform 6269">
                <a:extLst>
                  <a:ext uri="{FF2B5EF4-FFF2-40B4-BE49-F238E27FC236}">
                    <a16:creationId xmlns:a16="http://schemas.microsoft.com/office/drawing/2014/main" id="{5CBBBCDA-E376-4A11-A7D9-941E12F81A83}"/>
                  </a:ext>
                </a:extLst>
              </p:cNvPr>
              <p:cNvSpPr>
                <a:spLocks/>
              </p:cNvSpPr>
              <p:nvPr/>
            </p:nvSpPr>
            <p:spPr bwMode="gray">
              <a:xfrm>
                <a:off x="5431" y="2883"/>
                <a:ext cx="8" cy="3"/>
              </a:xfrm>
              <a:custGeom>
                <a:avLst/>
                <a:gdLst>
                  <a:gd name="T0" fmla="*/ 4 w 8"/>
                  <a:gd name="T1" fmla="*/ 0 h 3"/>
                  <a:gd name="T2" fmla="*/ 0 w 8"/>
                  <a:gd name="T3" fmla="*/ 0 h 3"/>
                  <a:gd name="T4" fmla="*/ 4 w 8"/>
                  <a:gd name="T5" fmla="*/ 3 h 3"/>
                  <a:gd name="T6" fmla="*/ 8 w 8"/>
                  <a:gd name="T7" fmla="*/ 3 h 3"/>
                  <a:gd name="T8" fmla="*/ 4 w 8"/>
                  <a:gd name="T9" fmla="*/ 0 h 3"/>
                </a:gdLst>
                <a:ahLst/>
                <a:cxnLst>
                  <a:cxn ang="0">
                    <a:pos x="T0" y="T1"/>
                  </a:cxn>
                  <a:cxn ang="0">
                    <a:pos x="T2" y="T3"/>
                  </a:cxn>
                  <a:cxn ang="0">
                    <a:pos x="T4" y="T5"/>
                  </a:cxn>
                  <a:cxn ang="0">
                    <a:pos x="T6" y="T7"/>
                  </a:cxn>
                  <a:cxn ang="0">
                    <a:pos x="T8" y="T9"/>
                  </a:cxn>
                </a:cxnLst>
                <a:rect l="0" t="0" r="r" b="b"/>
                <a:pathLst>
                  <a:path w="8" h="3">
                    <a:moveTo>
                      <a:pt x="4" y="0"/>
                    </a:moveTo>
                    <a:lnTo>
                      <a:pt x="0" y="0"/>
                    </a:lnTo>
                    <a:lnTo>
                      <a:pt x="4" y="3"/>
                    </a:lnTo>
                    <a:lnTo>
                      <a:pt x="8" y="3"/>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71" name="Freeform 6270">
                <a:extLst>
                  <a:ext uri="{FF2B5EF4-FFF2-40B4-BE49-F238E27FC236}">
                    <a16:creationId xmlns:a16="http://schemas.microsoft.com/office/drawing/2014/main" id="{91B570C9-2CB7-4EA7-8D2A-95E4ADB42139}"/>
                  </a:ext>
                </a:extLst>
              </p:cNvPr>
              <p:cNvSpPr>
                <a:spLocks/>
              </p:cNvSpPr>
              <p:nvPr/>
            </p:nvSpPr>
            <p:spPr bwMode="gray">
              <a:xfrm>
                <a:off x="5368" y="2870"/>
                <a:ext cx="20" cy="7"/>
              </a:xfrm>
              <a:custGeom>
                <a:avLst/>
                <a:gdLst>
                  <a:gd name="T0" fmla="*/ 20 w 20"/>
                  <a:gd name="T1" fmla="*/ 5 h 7"/>
                  <a:gd name="T2" fmla="*/ 20 w 20"/>
                  <a:gd name="T3" fmla="*/ 1 h 7"/>
                  <a:gd name="T4" fmla="*/ 17 w 20"/>
                  <a:gd name="T5" fmla="*/ 0 h 7"/>
                  <a:gd name="T6" fmla="*/ 11 w 20"/>
                  <a:gd name="T7" fmla="*/ 0 h 7"/>
                  <a:gd name="T8" fmla="*/ 9 w 20"/>
                  <a:gd name="T9" fmla="*/ 1 h 7"/>
                  <a:gd name="T10" fmla="*/ 5 w 20"/>
                  <a:gd name="T11" fmla="*/ 1 h 7"/>
                  <a:gd name="T12" fmla="*/ 4 w 20"/>
                  <a:gd name="T13" fmla="*/ 3 h 7"/>
                  <a:gd name="T14" fmla="*/ 4 w 20"/>
                  <a:gd name="T15" fmla="*/ 3 h 7"/>
                  <a:gd name="T16" fmla="*/ 0 w 20"/>
                  <a:gd name="T17" fmla="*/ 5 h 7"/>
                  <a:gd name="T18" fmla="*/ 7 w 20"/>
                  <a:gd name="T19" fmla="*/ 7 h 7"/>
                  <a:gd name="T20" fmla="*/ 11 w 20"/>
                  <a:gd name="T21" fmla="*/ 7 h 7"/>
                  <a:gd name="T22" fmla="*/ 15 w 20"/>
                  <a:gd name="T23" fmla="*/ 7 h 7"/>
                  <a:gd name="T24" fmla="*/ 15 w 20"/>
                  <a:gd name="T25" fmla="*/ 5 h 7"/>
                  <a:gd name="T26" fmla="*/ 17 w 20"/>
                  <a:gd name="T27" fmla="*/ 7 h 7"/>
                  <a:gd name="T28" fmla="*/ 20 w 20"/>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7">
                    <a:moveTo>
                      <a:pt x="20" y="5"/>
                    </a:moveTo>
                    <a:lnTo>
                      <a:pt x="20" y="1"/>
                    </a:lnTo>
                    <a:lnTo>
                      <a:pt x="17" y="0"/>
                    </a:lnTo>
                    <a:lnTo>
                      <a:pt x="11" y="0"/>
                    </a:lnTo>
                    <a:lnTo>
                      <a:pt x="9" y="1"/>
                    </a:lnTo>
                    <a:lnTo>
                      <a:pt x="5" y="1"/>
                    </a:lnTo>
                    <a:lnTo>
                      <a:pt x="4" y="3"/>
                    </a:lnTo>
                    <a:lnTo>
                      <a:pt x="4" y="3"/>
                    </a:lnTo>
                    <a:lnTo>
                      <a:pt x="0" y="5"/>
                    </a:lnTo>
                    <a:lnTo>
                      <a:pt x="7" y="7"/>
                    </a:lnTo>
                    <a:lnTo>
                      <a:pt x="11" y="7"/>
                    </a:lnTo>
                    <a:lnTo>
                      <a:pt x="15" y="7"/>
                    </a:lnTo>
                    <a:lnTo>
                      <a:pt x="15" y="5"/>
                    </a:lnTo>
                    <a:lnTo>
                      <a:pt x="17" y="7"/>
                    </a:lnTo>
                    <a:lnTo>
                      <a:pt x="2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72" name="Freeform 6271">
                <a:extLst>
                  <a:ext uri="{FF2B5EF4-FFF2-40B4-BE49-F238E27FC236}">
                    <a16:creationId xmlns:a16="http://schemas.microsoft.com/office/drawing/2014/main" id="{00618230-5DA1-4935-8386-31D610970CD8}"/>
                  </a:ext>
                </a:extLst>
              </p:cNvPr>
              <p:cNvSpPr>
                <a:spLocks/>
              </p:cNvSpPr>
              <p:nvPr/>
            </p:nvSpPr>
            <p:spPr bwMode="gray">
              <a:xfrm>
                <a:off x="5331" y="2836"/>
                <a:ext cx="33" cy="56"/>
              </a:xfrm>
              <a:custGeom>
                <a:avLst/>
                <a:gdLst>
                  <a:gd name="T0" fmla="*/ 9 w 33"/>
                  <a:gd name="T1" fmla="*/ 30 h 56"/>
                  <a:gd name="T2" fmla="*/ 11 w 33"/>
                  <a:gd name="T3" fmla="*/ 32 h 56"/>
                  <a:gd name="T4" fmla="*/ 15 w 33"/>
                  <a:gd name="T5" fmla="*/ 32 h 56"/>
                  <a:gd name="T6" fmla="*/ 16 w 33"/>
                  <a:gd name="T7" fmla="*/ 34 h 56"/>
                  <a:gd name="T8" fmla="*/ 22 w 33"/>
                  <a:gd name="T9" fmla="*/ 32 h 56"/>
                  <a:gd name="T10" fmla="*/ 26 w 33"/>
                  <a:gd name="T11" fmla="*/ 35 h 56"/>
                  <a:gd name="T12" fmla="*/ 33 w 33"/>
                  <a:gd name="T13" fmla="*/ 39 h 56"/>
                  <a:gd name="T14" fmla="*/ 31 w 33"/>
                  <a:gd name="T15" fmla="*/ 35 h 56"/>
                  <a:gd name="T16" fmla="*/ 20 w 33"/>
                  <a:gd name="T17" fmla="*/ 30 h 56"/>
                  <a:gd name="T18" fmla="*/ 20 w 33"/>
                  <a:gd name="T19" fmla="*/ 30 h 56"/>
                  <a:gd name="T20" fmla="*/ 20 w 33"/>
                  <a:gd name="T21" fmla="*/ 28 h 56"/>
                  <a:gd name="T22" fmla="*/ 15 w 33"/>
                  <a:gd name="T23" fmla="*/ 24 h 56"/>
                  <a:gd name="T24" fmla="*/ 15 w 33"/>
                  <a:gd name="T25" fmla="*/ 24 h 56"/>
                  <a:gd name="T26" fmla="*/ 13 w 33"/>
                  <a:gd name="T27" fmla="*/ 24 h 56"/>
                  <a:gd name="T28" fmla="*/ 15 w 33"/>
                  <a:gd name="T29" fmla="*/ 22 h 56"/>
                  <a:gd name="T30" fmla="*/ 20 w 33"/>
                  <a:gd name="T31" fmla="*/ 20 h 56"/>
                  <a:gd name="T32" fmla="*/ 22 w 33"/>
                  <a:gd name="T33" fmla="*/ 15 h 56"/>
                  <a:gd name="T34" fmla="*/ 22 w 33"/>
                  <a:gd name="T35" fmla="*/ 13 h 56"/>
                  <a:gd name="T36" fmla="*/ 20 w 33"/>
                  <a:gd name="T37" fmla="*/ 11 h 56"/>
                  <a:gd name="T38" fmla="*/ 15 w 33"/>
                  <a:gd name="T39" fmla="*/ 13 h 56"/>
                  <a:gd name="T40" fmla="*/ 11 w 33"/>
                  <a:gd name="T41" fmla="*/ 15 h 56"/>
                  <a:gd name="T42" fmla="*/ 11 w 33"/>
                  <a:gd name="T43" fmla="*/ 9 h 56"/>
                  <a:gd name="T44" fmla="*/ 7 w 33"/>
                  <a:gd name="T45" fmla="*/ 9 h 56"/>
                  <a:gd name="T46" fmla="*/ 7 w 33"/>
                  <a:gd name="T47" fmla="*/ 7 h 56"/>
                  <a:gd name="T48" fmla="*/ 9 w 33"/>
                  <a:gd name="T49" fmla="*/ 6 h 56"/>
                  <a:gd name="T50" fmla="*/ 11 w 33"/>
                  <a:gd name="T51" fmla="*/ 2 h 56"/>
                  <a:gd name="T52" fmla="*/ 11 w 33"/>
                  <a:gd name="T53" fmla="*/ 9 h 56"/>
                  <a:gd name="T54" fmla="*/ 15 w 33"/>
                  <a:gd name="T55" fmla="*/ 7 h 56"/>
                  <a:gd name="T56" fmla="*/ 16 w 33"/>
                  <a:gd name="T57" fmla="*/ 7 h 56"/>
                  <a:gd name="T58" fmla="*/ 20 w 33"/>
                  <a:gd name="T59" fmla="*/ 4 h 56"/>
                  <a:gd name="T60" fmla="*/ 18 w 33"/>
                  <a:gd name="T61" fmla="*/ 2 h 56"/>
                  <a:gd name="T62" fmla="*/ 15 w 33"/>
                  <a:gd name="T63" fmla="*/ 0 h 56"/>
                  <a:gd name="T64" fmla="*/ 13 w 33"/>
                  <a:gd name="T65" fmla="*/ 2 h 56"/>
                  <a:gd name="T66" fmla="*/ 11 w 33"/>
                  <a:gd name="T67" fmla="*/ 2 h 56"/>
                  <a:gd name="T68" fmla="*/ 11 w 33"/>
                  <a:gd name="T69" fmla="*/ 2 h 56"/>
                  <a:gd name="T70" fmla="*/ 7 w 33"/>
                  <a:gd name="T71" fmla="*/ 4 h 56"/>
                  <a:gd name="T72" fmla="*/ 1 w 33"/>
                  <a:gd name="T73" fmla="*/ 7 h 56"/>
                  <a:gd name="T74" fmla="*/ 1 w 33"/>
                  <a:gd name="T75" fmla="*/ 11 h 56"/>
                  <a:gd name="T76" fmla="*/ 1 w 33"/>
                  <a:gd name="T77" fmla="*/ 15 h 56"/>
                  <a:gd name="T78" fmla="*/ 0 w 33"/>
                  <a:gd name="T79" fmla="*/ 15 h 56"/>
                  <a:gd name="T80" fmla="*/ 0 w 33"/>
                  <a:gd name="T81" fmla="*/ 20 h 56"/>
                  <a:gd name="T82" fmla="*/ 1 w 33"/>
                  <a:gd name="T83" fmla="*/ 22 h 56"/>
                  <a:gd name="T84" fmla="*/ 1 w 33"/>
                  <a:gd name="T85" fmla="*/ 24 h 56"/>
                  <a:gd name="T86" fmla="*/ 1 w 33"/>
                  <a:gd name="T87" fmla="*/ 26 h 56"/>
                  <a:gd name="T88" fmla="*/ 0 w 33"/>
                  <a:gd name="T89" fmla="*/ 30 h 56"/>
                  <a:gd name="T90" fmla="*/ 3 w 33"/>
                  <a:gd name="T91" fmla="*/ 32 h 56"/>
                  <a:gd name="T92" fmla="*/ 3 w 33"/>
                  <a:gd name="T93" fmla="*/ 34 h 56"/>
                  <a:gd name="T94" fmla="*/ 3 w 33"/>
                  <a:gd name="T95" fmla="*/ 34 h 56"/>
                  <a:gd name="T96" fmla="*/ 1 w 33"/>
                  <a:gd name="T97" fmla="*/ 37 h 56"/>
                  <a:gd name="T98" fmla="*/ 3 w 33"/>
                  <a:gd name="T99" fmla="*/ 41 h 56"/>
                  <a:gd name="T100" fmla="*/ 7 w 33"/>
                  <a:gd name="T101" fmla="*/ 43 h 56"/>
                  <a:gd name="T102" fmla="*/ 9 w 33"/>
                  <a:gd name="T103" fmla="*/ 47 h 56"/>
                  <a:gd name="T104" fmla="*/ 11 w 33"/>
                  <a:gd name="T105" fmla="*/ 48 h 56"/>
                  <a:gd name="T106" fmla="*/ 13 w 33"/>
                  <a:gd name="T107" fmla="*/ 56 h 56"/>
                  <a:gd name="T108" fmla="*/ 15 w 33"/>
                  <a:gd name="T109" fmla="*/ 48 h 56"/>
                  <a:gd name="T110" fmla="*/ 16 w 33"/>
                  <a:gd name="T111" fmla="*/ 48 h 56"/>
                  <a:gd name="T112" fmla="*/ 15 w 33"/>
                  <a:gd name="T113" fmla="*/ 45 h 56"/>
                  <a:gd name="T114" fmla="*/ 11 w 33"/>
                  <a:gd name="T115" fmla="*/ 43 h 56"/>
                  <a:gd name="T116" fmla="*/ 11 w 33"/>
                  <a:gd name="T117" fmla="*/ 39 h 56"/>
                  <a:gd name="T118" fmla="*/ 7 w 33"/>
                  <a:gd name="T119" fmla="*/ 35 h 56"/>
                  <a:gd name="T120" fmla="*/ 7 w 33"/>
                  <a:gd name="T121" fmla="*/ 30 h 56"/>
                  <a:gd name="T122" fmla="*/ 9 w 33"/>
                  <a:gd name="T123" fmla="*/ 3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 h="56">
                    <a:moveTo>
                      <a:pt x="9" y="30"/>
                    </a:moveTo>
                    <a:lnTo>
                      <a:pt x="11" y="32"/>
                    </a:lnTo>
                    <a:lnTo>
                      <a:pt x="15" y="32"/>
                    </a:lnTo>
                    <a:lnTo>
                      <a:pt x="16" y="34"/>
                    </a:lnTo>
                    <a:lnTo>
                      <a:pt x="22" y="32"/>
                    </a:lnTo>
                    <a:lnTo>
                      <a:pt x="26" y="35"/>
                    </a:lnTo>
                    <a:lnTo>
                      <a:pt x="33" y="39"/>
                    </a:lnTo>
                    <a:lnTo>
                      <a:pt x="31" y="35"/>
                    </a:lnTo>
                    <a:lnTo>
                      <a:pt x="20" y="30"/>
                    </a:lnTo>
                    <a:lnTo>
                      <a:pt x="20" y="30"/>
                    </a:lnTo>
                    <a:lnTo>
                      <a:pt x="20" y="28"/>
                    </a:lnTo>
                    <a:lnTo>
                      <a:pt x="15" y="24"/>
                    </a:lnTo>
                    <a:lnTo>
                      <a:pt x="15" y="24"/>
                    </a:lnTo>
                    <a:lnTo>
                      <a:pt x="13" y="24"/>
                    </a:lnTo>
                    <a:lnTo>
                      <a:pt x="15" y="22"/>
                    </a:lnTo>
                    <a:lnTo>
                      <a:pt x="20" y="20"/>
                    </a:lnTo>
                    <a:lnTo>
                      <a:pt x="22" y="15"/>
                    </a:lnTo>
                    <a:lnTo>
                      <a:pt x="22" y="13"/>
                    </a:lnTo>
                    <a:lnTo>
                      <a:pt x="20" y="11"/>
                    </a:lnTo>
                    <a:lnTo>
                      <a:pt x="15" y="13"/>
                    </a:lnTo>
                    <a:lnTo>
                      <a:pt x="11" y="15"/>
                    </a:lnTo>
                    <a:lnTo>
                      <a:pt x="11" y="9"/>
                    </a:lnTo>
                    <a:lnTo>
                      <a:pt x="7" y="9"/>
                    </a:lnTo>
                    <a:lnTo>
                      <a:pt x="7" y="7"/>
                    </a:lnTo>
                    <a:lnTo>
                      <a:pt x="9" y="6"/>
                    </a:lnTo>
                    <a:lnTo>
                      <a:pt x="11" y="2"/>
                    </a:lnTo>
                    <a:lnTo>
                      <a:pt x="11" y="9"/>
                    </a:lnTo>
                    <a:lnTo>
                      <a:pt x="15" y="7"/>
                    </a:lnTo>
                    <a:lnTo>
                      <a:pt x="16" y="7"/>
                    </a:lnTo>
                    <a:lnTo>
                      <a:pt x="20" y="4"/>
                    </a:lnTo>
                    <a:lnTo>
                      <a:pt x="18" y="2"/>
                    </a:lnTo>
                    <a:lnTo>
                      <a:pt x="15" y="0"/>
                    </a:lnTo>
                    <a:lnTo>
                      <a:pt x="13" y="2"/>
                    </a:lnTo>
                    <a:lnTo>
                      <a:pt x="11" y="2"/>
                    </a:lnTo>
                    <a:lnTo>
                      <a:pt x="11" y="2"/>
                    </a:lnTo>
                    <a:lnTo>
                      <a:pt x="7" y="4"/>
                    </a:lnTo>
                    <a:lnTo>
                      <a:pt x="1" y="7"/>
                    </a:lnTo>
                    <a:lnTo>
                      <a:pt x="1" y="11"/>
                    </a:lnTo>
                    <a:lnTo>
                      <a:pt x="1" y="15"/>
                    </a:lnTo>
                    <a:lnTo>
                      <a:pt x="0" y="15"/>
                    </a:lnTo>
                    <a:lnTo>
                      <a:pt x="0" y="20"/>
                    </a:lnTo>
                    <a:lnTo>
                      <a:pt x="1" y="22"/>
                    </a:lnTo>
                    <a:lnTo>
                      <a:pt x="1" y="24"/>
                    </a:lnTo>
                    <a:lnTo>
                      <a:pt x="1" y="26"/>
                    </a:lnTo>
                    <a:lnTo>
                      <a:pt x="0" y="30"/>
                    </a:lnTo>
                    <a:lnTo>
                      <a:pt x="3" y="32"/>
                    </a:lnTo>
                    <a:lnTo>
                      <a:pt x="3" y="34"/>
                    </a:lnTo>
                    <a:lnTo>
                      <a:pt x="3" y="34"/>
                    </a:lnTo>
                    <a:lnTo>
                      <a:pt x="1" y="37"/>
                    </a:lnTo>
                    <a:lnTo>
                      <a:pt x="3" y="41"/>
                    </a:lnTo>
                    <a:lnTo>
                      <a:pt x="7" y="43"/>
                    </a:lnTo>
                    <a:lnTo>
                      <a:pt x="9" y="47"/>
                    </a:lnTo>
                    <a:lnTo>
                      <a:pt x="11" y="48"/>
                    </a:lnTo>
                    <a:lnTo>
                      <a:pt x="13" y="56"/>
                    </a:lnTo>
                    <a:lnTo>
                      <a:pt x="15" y="48"/>
                    </a:lnTo>
                    <a:lnTo>
                      <a:pt x="16" y="48"/>
                    </a:lnTo>
                    <a:lnTo>
                      <a:pt x="15" y="45"/>
                    </a:lnTo>
                    <a:lnTo>
                      <a:pt x="11" y="43"/>
                    </a:lnTo>
                    <a:lnTo>
                      <a:pt x="11" y="39"/>
                    </a:lnTo>
                    <a:lnTo>
                      <a:pt x="7" y="35"/>
                    </a:lnTo>
                    <a:lnTo>
                      <a:pt x="7" y="30"/>
                    </a:lnTo>
                    <a:lnTo>
                      <a:pt x="9"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73" name="Freeform 6272">
                <a:extLst>
                  <a:ext uri="{FF2B5EF4-FFF2-40B4-BE49-F238E27FC236}">
                    <a16:creationId xmlns:a16="http://schemas.microsoft.com/office/drawing/2014/main" id="{31F187A6-9189-48F1-9F6D-0ED6369B624E}"/>
                  </a:ext>
                </a:extLst>
              </p:cNvPr>
              <p:cNvSpPr>
                <a:spLocks/>
              </p:cNvSpPr>
              <p:nvPr/>
            </p:nvSpPr>
            <p:spPr bwMode="gray">
              <a:xfrm>
                <a:off x="5431" y="2890"/>
                <a:ext cx="34" cy="7"/>
              </a:xfrm>
              <a:custGeom>
                <a:avLst/>
                <a:gdLst>
                  <a:gd name="T0" fmla="*/ 6 w 18"/>
                  <a:gd name="T1" fmla="*/ 2 h 4"/>
                  <a:gd name="T2" fmla="*/ 6 w 18"/>
                  <a:gd name="T3" fmla="*/ 2 h 4"/>
                  <a:gd name="T4" fmla="*/ 6 w 18"/>
                  <a:gd name="T5" fmla="*/ 2 h 4"/>
                  <a:gd name="T6" fmla="*/ 9 w 18"/>
                  <a:gd name="T7" fmla="*/ 4 h 4"/>
                  <a:gd name="T8" fmla="*/ 13 w 18"/>
                  <a:gd name="T9" fmla="*/ 4 h 4"/>
                  <a:gd name="T10" fmla="*/ 16 w 18"/>
                  <a:gd name="T11" fmla="*/ 4 h 4"/>
                  <a:gd name="T12" fmla="*/ 18 w 18"/>
                  <a:gd name="T13" fmla="*/ 2 h 4"/>
                  <a:gd name="T14" fmla="*/ 14 w 18"/>
                  <a:gd name="T15" fmla="*/ 1 h 4"/>
                  <a:gd name="T16" fmla="*/ 13 w 18"/>
                  <a:gd name="T17" fmla="*/ 2 h 4"/>
                  <a:gd name="T18" fmla="*/ 11 w 18"/>
                  <a:gd name="T19" fmla="*/ 1 h 4"/>
                  <a:gd name="T20" fmla="*/ 9 w 18"/>
                  <a:gd name="T21" fmla="*/ 2 h 4"/>
                  <a:gd name="T22" fmla="*/ 7 w 18"/>
                  <a:gd name="T23" fmla="*/ 1 h 4"/>
                  <a:gd name="T24" fmla="*/ 8 w 18"/>
                  <a:gd name="T25" fmla="*/ 0 h 4"/>
                  <a:gd name="T26" fmla="*/ 0 w 18"/>
                  <a:gd name="T27" fmla="*/ 0 h 4"/>
                  <a:gd name="T28" fmla="*/ 4 w 18"/>
                  <a:gd name="T29" fmla="*/ 2 h 4"/>
                  <a:gd name="T30" fmla="*/ 6 w 18"/>
                  <a:gd name="T31" fmla="*/ 1 h 4"/>
                  <a:gd name="T32" fmla="*/ 6 w 18"/>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4">
                    <a:moveTo>
                      <a:pt x="6" y="2"/>
                    </a:moveTo>
                    <a:cubicBezTo>
                      <a:pt x="6" y="2"/>
                      <a:pt x="6" y="2"/>
                      <a:pt x="6" y="2"/>
                    </a:cubicBezTo>
                    <a:cubicBezTo>
                      <a:pt x="6" y="2"/>
                      <a:pt x="6" y="2"/>
                      <a:pt x="6" y="2"/>
                    </a:cubicBezTo>
                    <a:cubicBezTo>
                      <a:pt x="9" y="4"/>
                      <a:pt x="9" y="4"/>
                      <a:pt x="9" y="4"/>
                    </a:cubicBezTo>
                    <a:cubicBezTo>
                      <a:pt x="13" y="4"/>
                      <a:pt x="13" y="4"/>
                      <a:pt x="13" y="4"/>
                    </a:cubicBezTo>
                    <a:cubicBezTo>
                      <a:pt x="16" y="4"/>
                      <a:pt x="16" y="4"/>
                      <a:pt x="16" y="4"/>
                    </a:cubicBezTo>
                    <a:cubicBezTo>
                      <a:pt x="18" y="2"/>
                      <a:pt x="18" y="2"/>
                      <a:pt x="18" y="2"/>
                    </a:cubicBezTo>
                    <a:cubicBezTo>
                      <a:pt x="14" y="1"/>
                      <a:pt x="14" y="1"/>
                      <a:pt x="14" y="1"/>
                    </a:cubicBezTo>
                    <a:cubicBezTo>
                      <a:pt x="13" y="2"/>
                      <a:pt x="13" y="2"/>
                      <a:pt x="13" y="2"/>
                    </a:cubicBezTo>
                    <a:cubicBezTo>
                      <a:pt x="11" y="1"/>
                      <a:pt x="11" y="1"/>
                      <a:pt x="11" y="1"/>
                    </a:cubicBezTo>
                    <a:cubicBezTo>
                      <a:pt x="9" y="2"/>
                      <a:pt x="9" y="2"/>
                      <a:pt x="9" y="2"/>
                    </a:cubicBezTo>
                    <a:cubicBezTo>
                      <a:pt x="7" y="1"/>
                      <a:pt x="7" y="1"/>
                      <a:pt x="7" y="1"/>
                    </a:cubicBezTo>
                    <a:cubicBezTo>
                      <a:pt x="8" y="0"/>
                      <a:pt x="8" y="0"/>
                      <a:pt x="8" y="0"/>
                    </a:cubicBezTo>
                    <a:cubicBezTo>
                      <a:pt x="0" y="0"/>
                      <a:pt x="0" y="0"/>
                      <a:pt x="0" y="0"/>
                    </a:cubicBezTo>
                    <a:cubicBezTo>
                      <a:pt x="4" y="2"/>
                      <a:pt x="4" y="2"/>
                      <a:pt x="4" y="2"/>
                    </a:cubicBezTo>
                    <a:cubicBezTo>
                      <a:pt x="6" y="1"/>
                      <a:pt x="6" y="1"/>
                      <a:pt x="6" y="1"/>
                    </a:cubicBezTo>
                    <a:cubicBezTo>
                      <a:pt x="6" y="2"/>
                      <a:pt x="6"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74" name="Freeform 6273">
                <a:extLst>
                  <a:ext uri="{FF2B5EF4-FFF2-40B4-BE49-F238E27FC236}">
                    <a16:creationId xmlns:a16="http://schemas.microsoft.com/office/drawing/2014/main" id="{971F5DFA-B03D-4095-91D7-07703F944656}"/>
                  </a:ext>
                </a:extLst>
              </p:cNvPr>
              <p:cNvSpPr>
                <a:spLocks/>
              </p:cNvSpPr>
              <p:nvPr/>
            </p:nvSpPr>
            <p:spPr bwMode="gray">
              <a:xfrm>
                <a:off x="5420" y="2944"/>
                <a:ext cx="13" cy="24"/>
              </a:xfrm>
              <a:custGeom>
                <a:avLst/>
                <a:gdLst>
                  <a:gd name="T0" fmla="*/ 11 w 13"/>
                  <a:gd name="T1" fmla="*/ 0 h 24"/>
                  <a:gd name="T2" fmla="*/ 7 w 13"/>
                  <a:gd name="T3" fmla="*/ 2 h 24"/>
                  <a:gd name="T4" fmla="*/ 7 w 13"/>
                  <a:gd name="T5" fmla="*/ 2 h 24"/>
                  <a:gd name="T6" fmla="*/ 7 w 13"/>
                  <a:gd name="T7" fmla="*/ 2 h 24"/>
                  <a:gd name="T8" fmla="*/ 6 w 13"/>
                  <a:gd name="T9" fmla="*/ 4 h 24"/>
                  <a:gd name="T10" fmla="*/ 0 w 13"/>
                  <a:gd name="T11" fmla="*/ 6 h 24"/>
                  <a:gd name="T12" fmla="*/ 4 w 13"/>
                  <a:gd name="T13" fmla="*/ 6 h 24"/>
                  <a:gd name="T14" fmla="*/ 2 w 13"/>
                  <a:gd name="T15" fmla="*/ 8 h 24"/>
                  <a:gd name="T16" fmla="*/ 6 w 13"/>
                  <a:gd name="T17" fmla="*/ 8 h 24"/>
                  <a:gd name="T18" fmla="*/ 6 w 13"/>
                  <a:gd name="T19" fmla="*/ 9 h 24"/>
                  <a:gd name="T20" fmla="*/ 2 w 13"/>
                  <a:gd name="T21" fmla="*/ 9 h 24"/>
                  <a:gd name="T22" fmla="*/ 2 w 13"/>
                  <a:gd name="T23" fmla="*/ 11 h 24"/>
                  <a:gd name="T24" fmla="*/ 0 w 13"/>
                  <a:gd name="T25" fmla="*/ 9 h 24"/>
                  <a:gd name="T26" fmla="*/ 2 w 13"/>
                  <a:gd name="T27" fmla="*/ 15 h 24"/>
                  <a:gd name="T28" fmla="*/ 2 w 13"/>
                  <a:gd name="T29" fmla="*/ 17 h 24"/>
                  <a:gd name="T30" fmla="*/ 2 w 13"/>
                  <a:gd name="T31" fmla="*/ 17 h 24"/>
                  <a:gd name="T32" fmla="*/ 2 w 13"/>
                  <a:gd name="T33" fmla="*/ 22 h 24"/>
                  <a:gd name="T34" fmla="*/ 4 w 13"/>
                  <a:gd name="T35" fmla="*/ 24 h 24"/>
                  <a:gd name="T36" fmla="*/ 6 w 13"/>
                  <a:gd name="T37" fmla="*/ 22 h 24"/>
                  <a:gd name="T38" fmla="*/ 7 w 13"/>
                  <a:gd name="T39" fmla="*/ 22 h 24"/>
                  <a:gd name="T40" fmla="*/ 7 w 13"/>
                  <a:gd name="T41" fmla="*/ 24 h 24"/>
                  <a:gd name="T42" fmla="*/ 7 w 13"/>
                  <a:gd name="T43" fmla="*/ 22 h 24"/>
                  <a:gd name="T44" fmla="*/ 9 w 13"/>
                  <a:gd name="T45" fmla="*/ 21 h 24"/>
                  <a:gd name="T46" fmla="*/ 9 w 13"/>
                  <a:gd name="T47" fmla="*/ 19 h 24"/>
                  <a:gd name="T48" fmla="*/ 11 w 13"/>
                  <a:gd name="T49" fmla="*/ 19 h 24"/>
                  <a:gd name="T50" fmla="*/ 9 w 13"/>
                  <a:gd name="T51" fmla="*/ 21 h 24"/>
                  <a:gd name="T52" fmla="*/ 11 w 13"/>
                  <a:gd name="T53" fmla="*/ 22 h 24"/>
                  <a:gd name="T54" fmla="*/ 13 w 13"/>
                  <a:gd name="T55" fmla="*/ 21 h 24"/>
                  <a:gd name="T56" fmla="*/ 13 w 13"/>
                  <a:gd name="T57" fmla="*/ 17 h 24"/>
                  <a:gd name="T58" fmla="*/ 11 w 13"/>
                  <a:gd name="T59" fmla="*/ 17 h 24"/>
                  <a:gd name="T60" fmla="*/ 11 w 13"/>
                  <a:gd name="T61" fmla="*/ 15 h 24"/>
                  <a:gd name="T62" fmla="*/ 11 w 13"/>
                  <a:gd name="T63" fmla="*/ 15 h 24"/>
                  <a:gd name="T64" fmla="*/ 13 w 13"/>
                  <a:gd name="T65" fmla="*/ 13 h 24"/>
                  <a:gd name="T66" fmla="*/ 13 w 13"/>
                  <a:gd name="T67" fmla="*/ 11 h 24"/>
                  <a:gd name="T68" fmla="*/ 13 w 13"/>
                  <a:gd name="T69" fmla="*/ 11 h 24"/>
                  <a:gd name="T70" fmla="*/ 13 w 13"/>
                  <a:gd name="T71" fmla="*/ 9 h 24"/>
                  <a:gd name="T72" fmla="*/ 11 w 13"/>
                  <a:gd name="T73" fmla="*/ 8 h 24"/>
                  <a:gd name="T74" fmla="*/ 13 w 13"/>
                  <a:gd name="T75" fmla="*/ 8 h 24"/>
                  <a:gd name="T76" fmla="*/ 13 w 13"/>
                  <a:gd name="T77" fmla="*/ 4 h 24"/>
                  <a:gd name="T78" fmla="*/ 13 w 13"/>
                  <a:gd name="T79" fmla="*/ 6 h 24"/>
                  <a:gd name="T80" fmla="*/ 11 w 13"/>
                  <a:gd name="T8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 h="24">
                    <a:moveTo>
                      <a:pt x="11" y="0"/>
                    </a:moveTo>
                    <a:lnTo>
                      <a:pt x="7" y="2"/>
                    </a:lnTo>
                    <a:lnTo>
                      <a:pt x="7" y="2"/>
                    </a:lnTo>
                    <a:lnTo>
                      <a:pt x="7" y="2"/>
                    </a:lnTo>
                    <a:lnTo>
                      <a:pt x="6" y="4"/>
                    </a:lnTo>
                    <a:lnTo>
                      <a:pt x="0" y="6"/>
                    </a:lnTo>
                    <a:lnTo>
                      <a:pt x="4" y="6"/>
                    </a:lnTo>
                    <a:lnTo>
                      <a:pt x="2" y="8"/>
                    </a:lnTo>
                    <a:lnTo>
                      <a:pt x="6" y="8"/>
                    </a:lnTo>
                    <a:lnTo>
                      <a:pt x="6" y="9"/>
                    </a:lnTo>
                    <a:lnTo>
                      <a:pt x="2" y="9"/>
                    </a:lnTo>
                    <a:lnTo>
                      <a:pt x="2" y="11"/>
                    </a:lnTo>
                    <a:lnTo>
                      <a:pt x="0" y="9"/>
                    </a:lnTo>
                    <a:lnTo>
                      <a:pt x="2" y="15"/>
                    </a:lnTo>
                    <a:lnTo>
                      <a:pt x="2" y="17"/>
                    </a:lnTo>
                    <a:lnTo>
                      <a:pt x="2" y="17"/>
                    </a:lnTo>
                    <a:lnTo>
                      <a:pt x="2" y="22"/>
                    </a:lnTo>
                    <a:lnTo>
                      <a:pt x="4" y="24"/>
                    </a:lnTo>
                    <a:lnTo>
                      <a:pt x="6" y="22"/>
                    </a:lnTo>
                    <a:lnTo>
                      <a:pt x="7" y="22"/>
                    </a:lnTo>
                    <a:lnTo>
                      <a:pt x="7" y="24"/>
                    </a:lnTo>
                    <a:lnTo>
                      <a:pt x="7" y="22"/>
                    </a:lnTo>
                    <a:lnTo>
                      <a:pt x="9" y="21"/>
                    </a:lnTo>
                    <a:lnTo>
                      <a:pt x="9" y="19"/>
                    </a:lnTo>
                    <a:lnTo>
                      <a:pt x="11" y="19"/>
                    </a:lnTo>
                    <a:lnTo>
                      <a:pt x="9" y="21"/>
                    </a:lnTo>
                    <a:lnTo>
                      <a:pt x="11" y="22"/>
                    </a:lnTo>
                    <a:lnTo>
                      <a:pt x="13" y="21"/>
                    </a:lnTo>
                    <a:lnTo>
                      <a:pt x="13" y="17"/>
                    </a:lnTo>
                    <a:lnTo>
                      <a:pt x="11" y="17"/>
                    </a:lnTo>
                    <a:lnTo>
                      <a:pt x="11" y="15"/>
                    </a:lnTo>
                    <a:lnTo>
                      <a:pt x="11" y="15"/>
                    </a:lnTo>
                    <a:lnTo>
                      <a:pt x="13" y="13"/>
                    </a:lnTo>
                    <a:lnTo>
                      <a:pt x="13" y="11"/>
                    </a:lnTo>
                    <a:lnTo>
                      <a:pt x="13" y="11"/>
                    </a:lnTo>
                    <a:lnTo>
                      <a:pt x="13" y="9"/>
                    </a:lnTo>
                    <a:lnTo>
                      <a:pt x="11" y="8"/>
                    </a:lnTo>
                    <a:lnTo>
                      <a:pt x="13" y="8"/>
                    </a:lnTo>
                    <a:lnTo>
                      <a:pt x="13" y="4"/>
                    </a:lnTo>
                    <a:lnTo>
                      <a:pt x="13" y="6"/>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75" name="Freeform 6274">
                <a:extLst>
                  <a:ext uri="{FF2B5EF4-FFF2-40B4-BE49-F238E27FC236}">
                    <a16:creationId xmlns:a16="http://schemas.microsoft.com/office/drawing/2014/main" id="{80AE7C22-E4CE-4FE2-9587-B6570C9300C2}"/>
                  </a:ext>
                </a:extLst>
              </p:cNvPr>
              <p:cNvSpPr>
                <a:spLocks/>
              </p:cNvSpPr>
              <p:nvPr/>
            </p:nvSpPr>
            <p:spPr bwMode="gray">
              <a:xfrm>
                <a:off x="5399" y="2942"/>
                <a:ext cx="14" cy="13"/>
              </a:xfrm>
              <a:custGeom>
                <a:avLst/>
                <a:gdLst>
                  <a:gd name="T0" fmla="*/ 6 w 14"/>
                  <a:gd name="T1" fmla="*/ 13 h 13"/>
                  <a:gd name="T2" fmla="*/ 6 w 14"/>
                  <a:gd name="T3" fmla="*/ 13 h 13"/>
                  <a:gd name="T4" fmla="*/ 6 w 14"/>
                  <a:gd name="T5" fmla="*/ 13 h 13"/>
                  <a:gd name="T6" fmla="*/ 10 w 14"/>
                  <a:gd name="T7" fmla="*/ 11 h 13"/>
                  <a:gd name="T8" fmla="*/ 12 w 14"/>
                  <a:gd name="T9" fmla="*/ 6 h 13"/>
                  <a:gd name="T10" fmla="*/ 14 w 14"/>
                  <a:gd name="T11" fmla="*/ 0 h 13"/>
                  <a:gd name="T12" fmla="*/ 8 w 14"/>
                  <a:gd name="T13" fmla="*/ 4 h 13"/>
                  <a:gd name="T14" fmla="*/ 6 w 14"/>
                  <a:gd name="T15" fmla="*/ 8 h 13"/>
                  <a:gd name="T16" fmla="*/ 0 w 14"/>
                  <a:gd name="T17" fmla="*/ 0 h 13"/>
                  <a:gd name="T18" fmla="*/ 4 w 14"/>
                  <a:gd name="T19" fmla="*/ 8 h 13"/>
                  <a:gd name="T20" fmla="*/ 4 w 14"/>
                  <a:gd name="T21" fmla="*/ 11 h 13"/>
                  <a:gd name="T22" fmla="*/ 4 w 14"/>
                  <a:gd name="T23" fmla="*/ 11 h 13"/>
                  <a:gd name="T24" fmla="*/ 4 w 14"/>
                  <a:gd name="T25" fmla="*/ 13 h 13"/>
                  <a:gd name="T26" fmla="*/ 6 w 14"/>
                  <a:gd name="T2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3">
                    <a:moveTo>
                      <a:pt x="6" y="13"/>
                    </a:moveTo>
                    <a:lnTo>
                      <a:pt x="6" y="13"/>
                    </a:lnTo>
                    <a:lnTo>
                      <a:pt x="6" y="13"/>
                    </a:lnTo>
                    <a:lnTo>
                      <a:pt x="10" y="11"/>
                    </a:lnTo>
                    <a:lnTo>
                      <a:pt x="12" y="6"/>
                    </a:lnTo>
                    <a:lnTo>
                      <a:pt x="14" y="0"/>
                    </a:lnTo>
                    <a:lnTo>
                      <a:pt x="8" y="4"/>
                    </a:lnTo>
                    <a:lnTo>
                      <a:pt x="6" y="8"/>
                    </a:lnTo>
                    <a:lnTo>
                      <a:pt x="0" y="0"/>
                    </a:lnTo>
                    <a:lnTo>
                      <a:pt x="4" y="8"/>
                    </a:lnTo>
                    <a:lnTo>
                      <a:pt x="4" y="11"/>
                    </a:lnTo>
                    <a:lnTo>
                      <a:pt x="4" y="11"/>
                    </a:lnTo>
                    <a:lnTo>
                      <a:pt x="4" y="13"/>
                    </a:lnTo>
                    <a:lnTo>
                      <a:pt x="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76" name="Freeform 6275">
                <a:extLst>
                  <a:ext uri="{FF2B5EF4-FFF2-40B4-BE49-F238E27FC236}">
                    <a16:creationId xmlns:a16="http://schemas.microsoft.com/office/drawing/2014/main" id="{6E509294-EB4D-4C37-A4C6-DDC2983FE932}"/>
                  </a:ext>
                </a:extLst>
              </p:cNvPr>
              <p:cNvSpPr>
                <a:spLocks/>
              </p:cNvSpPr>
              <p:nvPr/>
            </p:nvSpPr>
            <p:spPr bwMode="gray">
              <a:xfrm>
                <a:off x="5288" y="2894"/>
                <a:ext cx="33" cy="13"/>
              </a:xfrm>
              <a:custGeom>
                <a:avLst/>
                <a:gdLst>
                  <a:gd name="T0" fmla="*/ 20 w 33"/>
                  <a:gd name="T1" fmla="*/ 5 h 13"/>
                  <a:gd name="T2" fmla="*/ 20 w 33"/>
                  <a:gd name="T3" fmla="*/ 9 h 13"/>
                  <a:gd name="T4" fmla="*/ 22 w 33"/>
                  <a:gd name="T5" fmla="*/ 13 h 13"/>
                  <a:gd name="T6" fmla="*/ 24 w 33"/>
                  <a:gd name="T7" fmla="*/ 13 h 13"/>
                  <a:gd name="T8" fmla="*/ 24 w 33"/>
                  <a:gd name="T9" fmla="*/ 11 h 13"/>
                  <a:gd name="T10" fmla="*/ 22 w 33"/>
                  <a:gd name="T11" fmla="*/ 7 h 13"/>
                  <a:gd name="T12" fmla="*/ 22 w 33"/>
                  <a:gd name="T13" fmla="*/ 5 h 13"/>
                  <a:gd name="T14" fmla="*/ 33 w 33"/>
                  <a:gd name="T15" fmla="*/ 2 h 13"/>
                  <a:gd name="T16" fmla="*/ 28 w 33"/>
                  <a:gd name="T17" fmla="*/ 2 h 13"/>
                  <a:gd name="T18" fmla="*/ 20 w 33"/>
                  <a:gd name="T19" fmla="*/ 0 h 13"/>
                  <a:gd name="T20" fmla="*/ 18 w 33"/>
                  <a:gd name="T21" fmla="*/ 2 h 13"/>
                  <a:gd name="T22" fmla="*/ 15 w 33"/>
                  <a:gd name="T23" fmla="*/ 0 h 13"/>
                  <a:gd name="T24" fmla="*/ 15 w 33"/>
                  <a:gd name="T25" fmla="*/ 0 h 13"/>
                  <a:gd name="T26" fmla="*/ 15 w 33"/>
                  <a:gd name="T27" fmla="*/ 0 h 13"/>
                  <a:gd name="T28" fmla="*/ 11 w 33"/>
                  <a:gd name="T29" fmla="*/ 0 h 13"/>
                  <a:gd name="T30" fmla="*/ 9 w 33"/>
                  <a:gd name="T31" fmla="*/ 0 h 13"/>
                  <a:gd name="T32" fmla="*/ 9 w 33"/>
                  <a:gd name="T33" fmla="*/ 0 h 13"/>
                  <a:gd name="T34" fmla="*/ 5 w 33"/>
                  <a:gd name="T35" fmla="*/ 0 h 13"/>
                  <a:gd name="T36" fmla="*/ 4 w 33"/>
                  <a:gd name="T37" fmla="*/ 0 h 13"/>
                  <a:gd name="T38" fmla="*/ 2 w 33"/>
                  <a:gd name="T39" fmla="*/ 0 h 13"/>
                  <a:gd name="T40" fmla="*/ 0 w 33"/>
                  <a:gd name="T41" fmla="*/ 2 h 13"/>
                  <a:gd name="T42" fmla="*/ 0 w 33"/>
                  <a:gd name="T43" fmla="*/ 3 h 13"/>
                  <a:gd name="T44" fmla="*/ 0 w 33"/>
                  <a:gd name="T45" fmla="*/ 5 h 13"/>
                  <a:gd name="T46" fmla="*/ 4 w 33"/>
                  <a:gd name="T47" fmla="*/ 7 h 13"/>
                  <a:gd name="T48" fmla="*/ 7 w 33"/>
                  <a:gd name="T49" fmla="*/ 5 h 13"/>
                  <a:gd name="T50" fmla="*/ 9 w 33"/>
                  <a:gd name="T51" fmla="*/ 5 h 13"/>
                  <a:gd name="T52" fmla="*/ 11 w 33"/>
                  <a:gd name="T53" fmla="*/ 3 h 13"/>
                  <a:gd name="T54" fmla="*/ 15 w 33"/>
                  <a:gd name="T55" fmla="*/ 5 h 13"/>
                  <a:gd name="T56" fmla="*/ 15 w 33"/>
                  <a:gd name="T57" fmla="*/ 5 h 13"/>
                  <a:gd name="T58" fmla="*/ 18 w 33"/>
                  <a:gd name="T59" fmla="*/ 5 h 13"/>
                  <a:gd name="T60" fmla="*/ 20 w 33"/>
                  <a:gd name="T6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 h="13">
                    <a:moveTo>
                      <a:pt x="20" y="5"/>
                    </a:moveTo>
                    <a:lnTo>
                      <a:pt x="20" y="9"/>
                    </a:lnTo>
                    <a:lnTo>
                      <a:pt x="22" y="13"/>
                    </a:lnTo>
                    <a:lnTo>
                      <a:pt x="24" y="13"/>
                    </a:lnTo>
                    <a:lnTo>
                      <a:pt x="24" y="11"/>
                    </a:lnTo>
                    <a:lnTo>
                      <a:pt x="22" y="7"/>
                    </a:lnTo>
                    <a:lnTo>
                      <a:pt x="22" y="5"/>
                    </a:lnTo>
                    <a:lnTo>
                      <a:pt x="33" y="2"/>
                    </a:lnTo>
                    <a:lnTo>
                      <a:pt x="28" y="2"/>
                    </a:lnTo>
                    <a:lnTo>
                      <a:pt x="20" y="0"/>
                    </a:lnTo>
                    <a:lnTo>
                      <a:pt x="18" y="2"/>
                    </a:lnTo>
                    <a:lnTo>
                      <a:pt x="15" y="0"/>
                    </a:lnTo>
                    <a:lnTo>
                      <a:pt x="15" y="0"/>
                    </a:lnTo>
                    <a:lnTo>
                      <a:pt x="15" y="0"/>
                    </a:lnTo>
                    <a:lnTo>
                      <a:pt x="11" y="0"/>
                    </a:lnTo>
                    <a:lnTo>
                      <a:pt x="9" y="0"/>
                    </a:lnTo>
                    <a:lnTo>
                      <a:pt x="9" y="0"/>
                    </a:lnTo>
                    <a:lnTo>
                      <a:pt x="5" y="0"/>
                    </a:lnTo>
                    <a:lnTo>
                      <a:pt x="4" y="0"/>
                    </a:lnTo>
                    <a:lnTo>
                      <a:pt x="2" y="0"/>
                    </a:lnTo>
                    <a:lnTo>
                      <a:pt x="0" y="2"/>
                    </a:lnTo>
                    <a:lnTo>
                      <a:pt x="0" y="3"/>
                    </a:lnTo>
                    <a:lnTo>
                      <a:pt x="0" y="5"/>
                    </a:lnTo>
                    <a:lnTo>
                      <a:pt x="4" y="7"/>
                    </a:lnTo>
                    <a:lnTo>
                      <a:pt x="7" y="5"/>
                    </a:lnTo>
                    <a:lnTo>
                      <a:pt x="9" y="5"/>
                    </a:lnTo>
                    <a:lnTo>
                      <a:pt x="11" y="3"/>
                    </a:lnTo>
                    <a:lnTo>
                      <a:pt x="15" y="5"/>
                    </a:lnTo>
                    <a:lnTo>
                      <a:pt x="15" y="5"/>
                    </a:lnTo>
                    <a:lnTo>
                      <a:pt x="18" y="5"/>
                    </a:lnTo>
                    <a:lnTo>
                      <a:pt x="2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77" name="Freeform 6276">
                <a:extLst>
                  <a:ext uri="{FF2B5EF4-FFF2-40B4-BE49-F238E27FC236}">
                    <a16:creationId xmlns:a16="http://schemas.microsoft.com/office/drawing/2014/main" id="{4F721892-ACA4-4803-9873-0645F530383F}"/>
                  </a:ext>
                </a:extLst>
              </p:cNvPr>
              <p:cNvSpPr>
                <a:spLocks/>
              </p:cNvSpPr>
              <p:nvPr/>
            </p:nvSpPr>
            <p:spPr bwMode="gray">
              <a:xfrm>
                <a:off x="5299" y="2983"/>
                <a:ext cx="6" cy="6"/>
              </a:xfrm>
              <a:custGeom>
                <a:avLst/>
                <a:gdLst>
                  <a:gd name="T0" fmla="*/ 0 w 6"/>
                  <a:gd name="T1" fmla="*/ 4 h 6"/>
                  <a:gd name="T2" fmla="*/ 2 w 6"/>
                  <a:gd name="T3" fmla="*/ 6 h 6"/>
                  <a:gd name="T4" fmla="*/ 6 w 6"/>
                  <a:gd name="T5" fmla="*/ 4 h 6"/>
                  <a:gd name="T6" fmla="*/ 4 w 6"/>
                  <a:gd name="T7" fmla="*/ 0 h 6"/>
                  <a:gd name="T8" fmla="*/ 0 w 6"/>
                  <a:gd name="T9" fmla="*/ 4 h 6"/>
                </a:gdLst>
                <a:ahLst/>
                <a:cxnLst>
                  <a:cxn ang="0">
                    <a:pos x="T0" y="T1"/>
                  </a:cxn>
                  <a:cxn ang="0">
                    <a:pos x="T2" y="T3"/>
                  </a:cxn>
                  <a:cxn ang="0">
                    <a:pos x="T4" y="T5"/>
                  </a:cxn>
                  <a:cxn ang="0">
                    <a:pos x="T6" y="T7"/>
                  </a:cxn>
                  <a:cxn ang="0">
                    <a:pos x="T8" y="T9"/>
                  </a:cxn>
                </a:cxnLst>
                <a:rect l="0" t="0" r="r" b="b"/>
                <a:pathLst>
                  <a:path w="6" h="6">
                    <a:moveTo>
                      <a:pt x="0" y="4"/>
                    </a:moveTo>
                    <a:lnTo>
                      <a:pt x="2" y="6"/>
                    </a:lnTo>
                    <a:lnTo>
                      <a:pt x="6" y="4"/>
                    </a:lnTo>
                    <a:lnTo>
                      <a:pt x="4"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78" name="Freeform 6277">
                <a:extLst>
                  <a:ext uri="{FF2B5EF4-FFF2-40B4-BE49-F238E27FC236}">
                    <a16:creationId xmlns:a16="http://schemas.microsoft.com/office/drawing/2014/main" id="{C769DF22-718B-4A77-98EC-B77291A897D2}"/>
                  </a:ext>
                </a:extLst>
              </p:cNvPr>
              <p:cNvSpPr>
                <a:spLocks/>
              </p:cNvSpPr>
              <p:nvPr/>
            </p:nvSpPr>
            <p:spPr bwMode="gray">
              <a:xfrm>
                <a:off x="5258" y="2989"/>
                <a:ext cx="67" cy="37"/>
              </a:xfrm>
              <a:custGeom>
                <a:avLst/>
                <a:gdLst>
                  <a:gd name="T0" fmla="*/ 13 w 67"/>
                  <a:gd name="T1" fmla="*/ 30 h 37"/>
                  <a:gd name="T2" fmla="*/ 19 w 67"/>
                  <a:gd name="T3" fmla="*/ 30 h 37"/>
                  <a:gd name="T4" fmla="*/ 22 w 67"/>
                  <a:gd name="T5" fmla="*/ 26 h 37"/>
                  <a:gd name="T6" fmla="*/ 26 w 67"/>
                  <a:gd name="T7" fmla="*/ 26 h 37"/>
                  <a:gd name="T8" fmla="*/ 28 w 67"/>
                  <a:gd name="T9" fmla="*/ 26 h 37"/>
                  <a:gd name="T10" fmla="*/ 30 w 67"/>
                  <a:gd name="T11" fmla="*/ 24 h 37"/>
                  <a:gd name="T12" fmla="*/ 32 w 67"/>
                  <a:gd name="T13" fmla="*/ 20 h 37"/>
                  <a:gd name="T14" fmla="*/ 37 w 67"/>
                  <a:gd name="T15" fmla="*/ 17 h 37"/>
                  <a:gd name="T16" fmla="*/ 39 w 67"/>
                  <a:gd name="T17" fmla="*/ 17 h 37"/>
                  <a:gd name="T18" fmla="*/ 41 w 67"/>
                  <a:gd name="T19" fmla="*/ 15 h 37"/>
                  <a:gd name="T20" fmla="*/ 43 w 67"/>
                  <a:gd name="T21" fmla="*/ 13 h 37"/>
                  <a:gd name="T22" fmla="*/ 45 w 67"/>
                  <a:gd name="T23" fmla="*/ 13 h 37"/>
                  <a:gd name="T24" fmla="*/ 47 w 67"/>
                  <a:gd name="T25" fmla="*/ 13 h 37"/>
                  <a:gd name="T26" fmla="*/ 54 w 67"/>
                  <a:gd name="T27" fmla="*/ 11 h 37"/>
                  <a:gd name="T28" fmla="*/ 58 w 67"/>
                  <a:gd name="T29" fmla="*/ 9 h 37"/>
                  <a:gd name="T30" fmla="*/ 61 w 67"/>
                  <a:gd name="T31" fmla="*/ 7 h 37"/>
                  <a:gd name="T32" fmla="*/ 63 w 67"/>
                  <a:gd name="T33" fmla="*/ 5 h 37"/>
                  <a:gd name="T34" fmla="*/ 63 w 67"/>
                  <a:gd name="T35" fmla="*/ 5 h 37"/>
                  <a:gd name="T36" fmla="*/ 67 w 67"/>
                  <a:gd name="T37" fmla="*/ 4 h 37"/>
                  <a:gd name="T38" fmla="*/ 67 w 67"/>
                  <a:gd name="T39" fmla="*/ 2 h 37"/>
                  <a:gd name="T40" fmla="*/ 65 w 67"/>
                  <a:gd name="T41" fmla="*/ 0 h 37"/>
                  <a:gd name="T42" fmla="*/ 60 w 67"/>
                  <a:gd name="T43" fmla="*/ 2 h 37"/>
                  <a:gd name="T44" fmla="*/ 56 w 67"/>
                  <a:gd name="T45" fmla="*/ 0 h 37"/>
                  <a:gd name="T46" fmla="*/ 54 w 67"/>
                  <a:gd name="T47" fmla="*/ 2 h 37"/>
                  <a:gd name="T48" fmla="*/ 50 w 67"/>
                  <a:gd name="T49" fmla="*/ 2 h 37"/>
                  <a:gd name="T50" fmla="*/ 47 w 67"/>
                  <a:gd name="T51" fmla="*/ 2 h 37"/>
                  <a:gd name="T52" fmla="*/ 41 w 67"/>
                  <a:gd name="T53" fmla="*/ 2 h 37"/>
                  <a:gd name="T54" fmla="*/ 35 w 67"/>
                  <a:gd name="T55" fmla="*/ 5 h 37"/>
                  <a:gd name="T56" fmla="*/ 32 w 67"/>
                  <a:gd name="T57" fmla="*/ 7 h 37"/>
                  <a:gd name="T58" fmla="*/ 28 w 67"/>
                  <a:gd name="T59" fmla="*/ 9 h 37"/>
                  <a:gd name="T60" fmla="*/ 24 w 67"/>
                  <a:gd name="T61" fmla="*/ 9 h 37"/>
                  <a:gd name="T62" fmla="*/ 20 w 67"/>
                  <a:gd name="T63" fmla="*/ 13 h 37"/>
                  <a:gd name="T64" fmla="*/ 19 w 67"/>
                  <a:gd name="T65" fmla="*/ 13 h 37"/>
                  <a:gd name="T66" fmla="*/ 17 w 67"/>
                  <a:gd name="T67" fmla="*/ 17 h 37"/>
                  <a:gd name="T68" fmla="*/ 15 w 67"/>
                  <a:gd name="T69" fmla="*/ 20 h 37"/>
                  <a:gd name="T70" fmla="*/ 13 w 67"/>
                  <a:gd name="T71" fmla="*/ 22 h 37"/>
                  <a:gd name="T72" fmla="*/ 13 w 67"/>
                  <a:gd name="T73" fmla="*/ 22 h 37"/>
                  <a:gd name="T74" fmla="*/ 13 w 67"/>
                  <a:gd name="T75" fmla="*/ 24 h 37"/>
                  <a:gd name="T76" fmla="*/ 11 w 67"/>
                  <a:gd name="T77" fmla="*/ 24 h 37"/>
                  <a:gd name="T78" fmla="*/ 7 w 67"/>
                  <a:gd name="T79" fmla="*/ 28 h 37"/>
                  <a:gd name="T80" fmla="*/ 11 w 67"/>
                  <a:gd name="T81" fmla="*/ 28 h 37"/>
                  <a:gd name="T82" fmla="*/ 7 w 67"/>
                  <a:gd name="T83" fmla="*/ 30 h 37"/>
                  <a:gd name="T84" fmla="*/ 7 w 67"/>
                  <a:gd name="T85" fmla="*/ 30 h 37"/>
                  <a:gd name="T86" fmla="*/ 4 w 67"/>
                  <a:gd name="T87" fmla="*/ 32 h 37"/>
                  <a:gd name="T88" fmla="*/ 0 w 67"/>
                  <a:gd name="T89" fmla="*/ 35 h 37"/>
                  <a:gd name="T90" fmla="*/ 6 w 67"/>
                  <a:gd name="T91" fmla="*/ 37 h 37"/>
                  <a:gd name="T92" fmla="*/ 11 w 67"/>
                  <a:gd name="T93" fmla="*/ 33 h 37"/>
                  <a:gd name="T94" fmla="*/ 13 w 67"/>
                  <a:gd name="T95" fmla="*/ 30 h 37"/>
                  <a:gd name="T96" fmla="*/ 11 w 67"/>
                  <a:gd name="T97" fmla="*/ 28 h 37"/>
                  <a:gd name="T98" fmla="*/ 11 w 67"/>
                  <a:gd name="T99" fmla="*/ 28 h 37"/>
                  <a:gd name="T100" fmla="*/ 13 w 67"/>
                  <a:gd name="T101"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 h="37">
                    <a:moveTo>
                      <a:pt x="13" y="30"/>
                    </a:moveTo>
                    <a:lnTo>
                      <a:pt x="19" y="30"/>
                    </a:lnTo>
                    <a:lnTo>
                      <a:pt x="22" y="26"/>
                    </a:lnTo>
                    <a:lnTo>
                      <a:pt x="26" y="26"/>
                    </a:lnTo>
                    <a:lnTo>
                      <a:pt x="28" y="26"/>
                    </a:lnTo>
                    <a:lnTo>
                      <a:pt x="30" y="24"/>
                    </a:lnTo>
                    <a:lnTo>
                      <a:pt x="32" y="20"/>
                    </a:lnTo>
                    <a:lnTo>
                      <a:pt x="37" y="17"/>
                    </a:lnTo>
                    <a:lnTo>
                      <a:pt x="39" y="17"/>
                    </a:lnTo>
                    <a:lnTo>
                      <a:pt x="41" y="15"/>
                    </a:lnTo>
                    <a:lnTo>
                      <a:pt x="43" y="13"/>
                    </a:lnTo>
                    <a:lnTo>
                      <a:pt x="45" y="13"/>
                    </a:lnTo>
                    <a:lnTo>
                      <a:pt x="47" y="13"/>
                    </a:lnTo>
                    <a:lnTo>
                      <a:pt x="54" y="11"/>
                    </a:lnTo>
                    <a:lnTo>
                      <a:pt x="58" y="9"/>
                    </a:lnTo>
                    <a:lnTo>
                      <a:pt x="61" y="7"/>
                    </a:lnTo>
                    <a:lnTo>
                      <a:pt x="63" y="5"/>
                    </a:lnTo>
                    <a:lnTo>
                      <a:pt x="63" y="5"/>
                    </a:lnTo>
                    <a:lnTo>
                      <a:pt x="67" y="4"/>
                    </a:lnTo>
                    <a:lnTo>
                      <a:pt x="67" y="2"/>
                    </a:lnTo>
                    <a:lnTo>
                      <a:pt x="65" y="0"/>
                    </a:lnTo>
                    <a:lnTo>
                      <a:pt x="60" y="2"/>
                    </a:lnTo>
                    <a:lnTo>
                      <a:pt x="56" y="0"/>
                    </a:lnTo>
                    <a:lnTo>
                      <a:pt x="54" y="2"/>
                    </a:lnTo>
                    <a:lnTo>
                      <a:pt x="50" y="2"/>
                    </a:lnTo>
                    <a:lnTo>
                      <a:pt x="47" y="2"/>
                    </a:lnTo>
                    <a:lnTo>
                      <a:pt x="41" y="2"/>
                    </a:lnTo>
                    <a:lnTo>
                      <a:pt x="35" y="5"/>
                    </a:lnTo>
                    <a:lnTo>
                      <a:pt x="32" y="7"/>
                    </a:lnTo>
                    <a:lnTo>
                      <a:pt x="28" y="9"/>
                    </a:lnTo>
                    <a:lnTo>
                      <a:pt x="24" y="9"/>
                    </a:lnTo>
                    <a:lnTo>
                      <a:pt x="20" y="13"/>
                    </a:lnTo>
                    <a:lnTo>
                      <a:pt x="19" y="13"/>
                    </a:lnTo>
                    <a:lnTo>
                      <a:pt x="17" y="17"/>
                    </a:lnTo>
                    <a:lnTo>
                      <a:pt x="15" y="20"/>
                    </a:lnTo>
                    <a:lnTo>
                      <a:pt x="13" y="22"/>
                    </a:lnTo>
                    <a:lnTo>
                      <a:pt x="13" y="22"/>
                    </a:lnTo>
                    <a:lnTo>
                      <a:pt x="13" y="24"/>
                    </a:lnTo>
                    <a:lnTo>
                      <a:pt x="11" y="24"/>
                    </a:lnTo>
                    <a:lnTo>
                      <a:pt x="7" y="28"/>
                    </a:lnTo>
                    <a:lnTo>
                      <a:pt x="11" y="28"/>
                    </a:lnTo>
                    <a:lnTo>
                      <a:pt x="7" y="30"/>
                    </a:lnTo>
                    <a:lnTo>
                      <a:pt x="7" y="30"/>
                    </a:lnTo>
                    <a:lnTo>
                      <a:pt x="4" y="32"/>
                    </a:lnTo>
                    <a:lnTo>
                      <a:pt x="0" y="35"/>
                    </a:lnTo>
                    <a:lnTo>
                      <a:pt x="6" y="37"/>
                    </a:lnTo>
                    <a:lnTo>
                      <a:pt x="11" y="33"/>
                    </a:lnTo>
                    <a:lnTo>
                      <a:pt x="13" y="30"/>
                    </a:lnTo>
                    <a:lnTo>
                      <a:pt x="11" y="28"/>
                    </a:lnTo>
                    <a:lnTo>
                      <a:pt x="11" y="28"/>
                    </a:lnTo>
                    <a:lnTo>
                      <a:pt x="1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79" name="Freeform 6278">
                <a:extLst>
                  <a:ext uri="{FF2B5EF4-FFF2-40B4-BE49-F238E27FC236}">
                    <a16:creationId xmlns:a16="http://schemas.microsoft.com/office/drawing/2014/main" id="{7924CD47-015D-499E-B6EC-92439B0D6370}"/>
                  </a:ext>
                </a:extLst>
              </p:cNvPr>
              <p:cNvSpPr>
                <a:spLocks/>
              </p:cNvSpPr>
              <p:nvPr/>
            </p:nvSpPr>
            <p:spPr bwMode="gray">
              <a:xfrm>
                <a:off x="5344" y="2985"/>
                <a:ext cx="11" cy="2"/>
              </a:xfrm>
              <a:custGeom>
                <a:avLst/>
                <a:gdLst>
                  <a:gd name="T0" fmla="*/ 11 w 11"/>
                  <a:gd name="T1" fmla="*/ 2 h 2"/>
                  <a:gd name="T2" fmla="*/ 7 w 11"/>
                  <a:gd name="T3" fmla="*/ 0 h 2"/>
                  <a:gd name="T4" fmla="*/ 0 w 11"/>
                  <a:gd name="T5" fmla="*/ 0 h 2"/>
                  <a:gd name="T6" fmla="*/ 5 w 11"/>
                  <a:gd name="T7" fmla="*/ 2 h 2"/>
                  <a:gd name="T8" fmla="*/ 11 w 11"/>
                  <a:gd name="T9" fmla="*/ 2 h 2"/>
                </a:gdLst>
                <a:ahLst/>
                <a:cxnLst>
                  <a:cxn ang="0">
                    <a:pos x="T0" y="T1"/>
                  </a:cxn>
                  <a:cxn ang="0">
                    <a:pos x="T2" y="T3"/>
                  </a:cxn>
                  <a:cxn ang="0">
                    <a:pos x="T4" y="T5"/>
                  </a:cxn>
                  <a:cxn ang="0">
                    <a:pos x="T6" y="T7"/>
                  </a:cxn>
                  <a:cxn ang="0">
                    <a:pos x="T8" y="T9"/>
                  </a:cxn>
                </a:cxnLst>
                <a:rect l="0" t="0" r="r" b="b"/>
                <a:pathLst>
                  <a:path w="11" h="2">
                    <a:moveTo>
                      <a:pt x="11" y="2"/>
                    </a:moveTo>
                    <a:lnTo>
                      <a:pt x="7" y="0"/>
                    </a:lnTo>
                    <a:lnTo>
                      <a:pt x="0" y="0"/>
                    </a:lnTo>
                    <a:lnTo>
                      <a:pt x="5" y="2"/>
                    </a:ln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80" name="Freeform 6279">
                <a:extLst>
                  <a:ext uri="{FF2B5EF4-FFF2-40B4-BE49-F238E27FC236}">
                    <a16:creationId xmlns:a16="http://schemas.microsoft.com/office/drawing/2014/main" id="{712FB94B-E073-4A56-9F8F-0F2862434DF0}"/>
                  </a:ext>
                </a:extLst>
              </p:cNvPr>
              <p:cNvSpPr>
                <a:spLocks/>
              </p:cNvSpPr>
              <p:nvPr/>
            </p:nvSpPr>
            <p:spPr bwMode="gray">
              <a:xfrm>
                <a:off x="5245" y="3017"/>
                <a:ext cx="7" cy="5"/>
              </a:xfrm>
              <a:custGeom>
                <a:avLst/>
                <a:gdLst>
                  <a:gd name="T0" fmla="*/ 2 w 7"/>
                  <a:gd name="T1" fmla="*/ 0 h 5"/>
                  <a:gd name="T2" fmla="*/ 0 w 7"/>
                  <a:gd name="T3" fmla="*/ 5 h 5"/>
                  <a:gd name="T4" fmla="*/ 4 w 7"/>
                  <a:gd name="T5" fmla="*/ 5 h 5"/>
                  <a:gd name="T6" fmla="*/ 7 w 7"/>
                  <a:gd name="T7" fmla="*/ 4 h 5"/>
                  <a:gd name="T8" fmla="*/ 6 w 7"/>
                  <a:gd name="T9" fmla="*/ 0 h 5"/>
                  <a:gd name="T10" fmla="*/ 4 w 7"/>
                  <a:gd name="T11" fmla="*/ 0 h 5"/>
                  <a:gd name="T12" fmla="*/ 2 w 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2" y="0"/>
                    </a:moveTo>
                    <a:lnTo>
                      <a:pt x="0" y="5"/>
                    </a:lnTo>
                    <a:lnTo>
                      <a:pt x="4" y="5"/>
                    </a:lnTo>
                    <a:lnTo>
                      <a:pt x="7" y="4"/>
                    </a:lnTo>
                    <a:lnTo>
                      <a:pt x="6" y="0"/>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81" name="Freeform 6280">
                <a:extLst>
                  <a:ext uri="{FF2B5EF4-FFF2-40B4-BE49-F238E27FC236}">
                    <a16:creationId xmlns:a16="http://schemas.microsoft.com/office/drawing/2014/main" id="{52892BA5-983E-4515-BAC0-69FF9BDB185D}"/>
                  </a:ext>
                </a:extLst>
              </p:cNvPr>
              <p:cNvSpPr>
                <a:spLocks noEditPoints="1"/>
              </p:cNvSpPr>
              <p:nvPr/>
            </p:nvSpPr>
            <p:spPr bwMode="gray">
              <a:xfrm>
                <a:off x="5213" y="2981"/>
                <a:ext cx="67" cy="17"/>
              </a:xfrm>
              <a:custGeom>
                <a:avLst/>
                <a:gdLst>
                  <a:gd name="T0" fmla="*/ 24 w 36"/>
                  <a:gd name="T1" fmla="*/ 7 h 9"/>
                  <a:gd name="T2" fmla="*/ 27 w 36"/>
                  <a:gd name="T3" fmla="*/ 6 h 9"/>
                  <a:gd name="T4" fmla="*/ 26 w 36"/>
                  <a:gd name="T5" fmla="*/ 9 h 9"/>
                  <a:gd name="T6" fmla="*/ 30 w 36"/>
                  <a:gd name="T7" fmla="*/ 5 h 9"/>
                  <a:gd name="T8" fmla="*/ 33 w 36"/>
                  <a:gd name="T9" fmla="*/ 6 h 9"/>
                  <a:gd name="T10" fmla="*/ 36 w 36"/>
                  <a:gd name="T11" fmla="*/ 3 h 9"/>
                  <a:gd name="T12" fmla="*/ 34 w 36"/>
                  <a:gd name="T13" fmla="*/ 3 h 9"/>
                  <a:gd name="T14" fmla="*/ 31 w 36"/>
                  <a:gd name="T15" fmla="*/ 3 h 9"/>
                  <a:gd name="T16" fmla="*/ 30 w 36"/>
                  <a:gd name="T17" fmla="*/ 2 h 9"/>
                  <a:gd name="T18" fmla="*/ 27 w 36"/>
                  <a:gd name="T19" fmla="*/ 0 h 9"/>
                  <a:gd name="T20" fmla="*/ 26 w 36"/>
                  <a:gd name="T21" fmla="*/ 2 h 9"/>
                  <a:gd name="T22" fmla="*/ 24 w 36"/>
                  <a:gd name="T23" fmla="*/ 3 h 9"/>
                  <a:gd name="T24" fmla="*/ 22 w 36"/>
                  <a:gd name="T25" fmla="*/ 4 h 9"/>
                  <a:gd name="T26" fmla="*/ 19 w 36"/>
                  <a:gd name="T27" fmla="*/ 3 h 9"/>
                  <a:gd name="T28" fmla="*/ 15 w 36"/>
                  <a:gd name="T29" fmla="*/ 3 h 9"/>
                  <a:gd name="T30" fmla="*/ 12 w 36"/>
                  <a:gd name="T31" fmla="*/ 2 h 9"/>
                  <a:gd name="T32" fmla="*/ 7 w 36"/>
                  <a:gd name="T33" fmla="*/ 2 h 9"/>
                  <a:gd name="T34" fmla="*/ 4 w 36"/>
                  <a:gd name="T35" fmla="*/ 4 h 9"/>
                  <a:gd name="T36" fmla="*/ 3 w 36"/>
                  <a:gd name="T37" fmla="*/ 5 h 9"/>
                  <a:gd name="T38" fmla="*/ 1 w 36"/>
                  <a:gd name="T39" fmla="*/ 3 h 9"/>
                  <a:gd name="T40" fmla="*/ 2 w 36"/>
                  <a:gd name="T41" fmla="*/ 8 h 9"/>
                  <a:gd name="T42" fmla="*/ 4 w 36"/>
                  <a:gd name="T43" fmla="*/ 7 h 9"/>
                  <a:gd name="T44" fmla="*/ 6 w 36"/>
                  <a:gd name="T45" fmla="*/ 8 h 9"/>
                  <a:gd name="T46" fmla="*/ 8 w 36"/>
                  <a:gd name="T47" fmla="*/ 8 h 9"/>
                  <a:gd name="T48" fmla="*/ 10 w 36"/>
                  <a:gd name="T49" fmla="*/ 8 h 9"/>
                  <a:gd name="T50" fmla="*/ 12 w 36"/>
                  <a:gd name="T51" fmla="*/ 8 h 9"/>
                  <a:gd name="T52" fmla="*/ 14 w 36"/>
                  <a:gd name="T53" fmla="*/ 8 h 9"/>
                  <a:gd name="T54" fmla="*/ 16 w 36"/>
                  <a:gd name="T55" fmla="*/ 7 h 9"/>
                  <a:gd name="T56" fmla="*/ 21 w 36"/>
                  <a:gd name="T57" fmla="*/ 7 h 9"/>
                  <a:gd name="T58" fmla="*/ 31 w 36"/>
                  <a:gd name="T59" fmla="*/ 3 h 9"/>
                  <a:gd name="T60" fmla="*/ 31 w 36"/>
                  <a:gd name="T61" fmla="*/ 4 h 9"/>
                  <a:gd name="T62" fmla="*/ 29 w 36"/>
                  <a:gd name="T63" fmla="*/ 4 h 9"/>
                  <a:gd name="T64" fmla="*/ 29 w 36"/>
                  <a:gd name="T65" fmla="*/ 4 h 9"/>
                  <a:gd name="T66" fmla="*/ 2 w 36"/>
                  <a:gd name="T67" fmla="*/ 5 h 9"/>
                  <a:gd name="T68" fmla="*/ 2 w 36"/>
                  <a:gd name="T6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9">
                    <a:moveTo>
                      <a:pt x="23" y="7"/>
                    </a:moveTo>
                    <a:cubicBezTo>
                      <a:pt x="24" y="7"/>
                      <a:pt x="24" y="7"/>
                      <a:pt x="24" y="7"/>
                    </a:cubicBezTo>
                    <a:cubicBezTo>
                      <a:pt x="25" y="7"/>
                      <a:pt x="25" y="7"/>
                      <a:pt x="25" y="7"/>
                    </a:cubicBezTo>
                    <a:cubicBezTo>
                      <a:pt x="27" y="6"/>
                      <a:pt x="27" y="6"/>
                      <a:pt x="27" y="6"/>
                    </a:cubicBezTo>
                    <a:cubicBezTo>
                      <a:pt x="27" y="5"/>
                      <a:pt x="27" y="5"/>
                      <a:pt x="27" y="5"/>
                    </a:cubicBezTo>
                    <a:cubicBezTo>
                      <a:pt x="26" y="9"/>
                      <a:pt x="26" y="9"/>
                      <a:pt x="26" y="9"/>
                    </a:cubicBezTo>
                    <a:cubicBezTo>
                      <a:pt x="29" y="6"/>
                      <a:pt x="29" y="6"/>
                      <a:pt x="29" y="6"/>
                    </a:cubicBezTo>
                    <a:cubicBezTo>
                      <a:pt x="30" y="5"/>
                      <a:pt x="30" y="5"/>
                      <a:pt x="30" y="5"/>
                    </a:cubicBezTo>
                    <a:cubicBezTo>
                      <a:pt x="31" y="6"/>
                      <a:pt x="31" y="6"/>
                      <a:pt x="31" y="6"/>
                    </a:cubicBezTo>
                    <a:cubicBezTo>
                      <a:pt x="33" y="6"/>
                      <a:pt x="33" y="6"/>
                      <a:pt x="33" y="6"/>
                    </a:cubicBezTo>
                    <a:cubicBezTo>
                      <a:pt x="34" y="5"/>
                      <a:pt x="34" y="5"/>
                      <a:pt x="34" y="5"/>
                    </a:cubicBezTo>
                    <a:cubicBezTo>
                      <a:pt x="36" y="3"/>
                      <a:pt x="36" y="3"/>
                      <a:pt x="36" y="3"/>
                    </a:cubicBezTo>
                    <a:cubicBezTo>
                      <a:pt x="35" y="2"/>
                      <a:pt x="35" y="2"/>
                      <a:pt x="35" y="2"/>
                    </a:cubicBezTo>
                    <a:cubicBezTo>
                      <a:pt x="34" y="3"/>
                      <a:pt x="34" y="3"/>
                      <a:pt x="34" y="3"/>
                    </a:cubicBezTo>
                    <a:cubicBezTo>
                      <a:pt x="33" y="2"/>
                      <a:pt x="33" y="2"/>
                      <a:pt x="33" y="2"/>
                    </a:cubicBezTo>
                    <a:cubicBezTo>
                      <a:pt x="31" y="3"/>
                      <a:pt x="31" y="3"/>
                      <a:pt x="31" y="3"/>
                    </a:cubicBezTo>
                    <a:cubicBezTo>
                      <a:pt x="31" y="1"/>
                      <a:pt x="31" y="1"/>
                      <a:pt x="31" y="1"/>
                    </a:cubicBezTo>
                    <a:cubicBezTo>
                      <a:pt x="30" y="2"/>
                      <a:pt x="30" y="2"/>
                      <a:pt x="30" y="2"/>
                    </a:cubicBezTo>
                    <a:cubicBezTo>
                      <a:pt x="29" y="1"/>
                      <a:pt x="29" y="1"/>
                      <a:pt x="29" y="1"/>
                    </a:cubicBezTo>
                    <a:cubicBezTo>
                      <a:pt x="27" y="0"/>
                      <a:pt x="27" y="0"/>
                      <a:pt x="27" y="0"/>
                    </a:cubicBezTo>
                    <a:cubicBezTo>
                      <a:pt x="25" y="2"/>
                      <a:pt x="25" y="2"/>
                      <a:pt x="25" y="2"/>
                    </a:cubicBezTo>
                    <a:cubicBezTo>
                      <a:pt x="26" y="2"/>
                      <a:pt x="26" y="2"/>
                      <a:pt x="26" y="2"/>
                    </a:cubicBezTo>
                    <a:cubicBezTo>
                      <a:pt x="25" y="3"/>
                      <a:pt x="25" y="3"/>
                      <a:pt x="25" y="3"/>
                    </a:cubicBezTo>
                    <a:cubicBezTo>
                      <a:pt x="24" y="3"/>
                      <a:pt x="24" y="3"/>
                      <a:pt x="24" y="3"/>
                    </a:cubicBezTo>
                    <a:cubicBezTo>
                      <a:pt x="23" y="4"/>
                      <a:pt x="23" y="4"/>
                      <a:pt x="23" y="4"/>
                    </a:cubicBezTo>
                    <a:cubicBezTo>
                      <a:pt x="22" y="4"/>
                      <a:pt x="22" y="4"/>
                      <a:pt x="22" y="4"/>
                    </a:cubicBezTo>
                    <a:cubicBezTo>
                      <a:pt x="21" y="3"/>
                      <a:pt x="21" y="3"/>
                      <a:pt x="21" y="3"/>
                    </a:cubicBezTo>
                    <a:cubicBezTo>
                      <a:pt x="19" y="3"/>
                      <a:pt x="19" y="3"/>
                      <a:pt x="19" y="3"/>
                    </a:cubicBezTo>
                    <a:cubicBezTo>
                      <a:pt x="17" y="4"/>
                      <a:pt x="17" y="4"/>
                      <a:pt x="17" y="4"/>
                    </a:cubicBezTo>
                    <a:cubicBezTo>
                      <a:pt x="15" y="3"/>
                      <a:pt x="15" y="3"/>
                      <a:pt x="15" y="3"/>
                    </a:cubicBezTo>
                    <a:cubicBezTo>
                      <a:pt x="13" y="2"/>
                      <a:pt x="13" y="2"/>
                      <a:pt x="13" y="2"/>
                    </a:cubicBezTo>
                    <a:cubicBezTo>
                      <a:pt x="12" y="2"/>
                      <a:pt x="12" y="2"/>
                      <a:pt x="12" y="2"/>
                    </a:cubicBezTo>
                    <a:cubicBezTo>
                      <a:pt x="10" y="2"/>
                      <a:pt x="10" y="2"/>
                      <a:pt x="10" y="2"/>
                    </a:cubicBezTo>
                    <a:cubicBezTo>
                      <a:pt x="7" y="2"/>
                      <a:pt x="7" y="2"/>
                      <a:pt x="7" y="2"/>
                    </a:cubicBezTo>
                    <a:cubicBezTo>
                      <a:pt x="4" y="4"/>
                      <a:pt x="4" y="4"/>
                      <a:pt x="4" y="4"/>
                    </a:cubicBezTo>
                    <a:cubicBezTo>
                      <a:pt x="4" y="4"/>
                      <a:pt x="4" y="4"/>
                      <a:pt x="4" y="4"/>
                    </a:cubicBezTo>
                    <a:cubicBezTo>
                      <a:pt x="4" y="4"/>
                      <a:pt x="4" y="5"/>
                      <a:pt x="4" y="5"/>
                    </a:cubicBezTo>
                    <a:cubicBezTo>
                      <a:pt x="3" y="5"/>
                      <a:pt x="3" y="5"/>
                      <a:pt x="3" y="5"/>
                    </a:cubicBezTo>
                    <a:cubicBezTo>
                      <a:pt x="3" y="4"/>
                      <a:pt x="3" y="4"/>
                      <a:pt x="3" y="4"/>
                    </a:cubicBezTo>
                    <a:cubicBezTo>
                      <a:pt x="1" y="3"/>
                      <a:pt x="1" y="3"/>
                      <a:pt x="1" y="3"/>
                    </a:cubicBezTo>
                    <a:cubicBezTo>
                      <a:pt x="0" y="6"/>
                      <a:pt x="0" y="6"/>
                      <a:pt x="0" y="6"/>
                    </a:cubicBezTo>
                    <a:cubicBezTo>
                      <a:pt x="2" y="8"/>
                      <a:pt x="2" y="8"/>
                      <a:pt x="2" y="8"/>
                    </a:cubicBezTo>
                    <a:cubicBezTo>
                      <a:pt x="2" y="8"/>
                      <a:pt x="2" y="8"/>
                      <a:pt x="2" y="8"/>
                    </a:cubicBezTo>
                    <a:cubicBezTo>
                      <a:pt x="4" y="7"/>
                      <a:pt x="4" y="7"/>
                      <a:pt x="4" y="7"/>
                    </a:cubicBezTo>
                    <a:cubicBezTo>
                      <a:pt x="4" y="7"/>
                      <a:pt x="4" y="7"/>
                      <a:pt x="4" y="7"/>
                    </a:cubicBezTo>
                    <a:cubicBezTo>
                      <a:pt x="6" y="8"/>
                      <a:pt x="6" y="8"/>
                      <a:pt x="6" y="8"/>
                    </a:cubicBezTo>
                    <a:cubicBezTo>
                      <a:pt x="7" y="8"/>
                      <a:pt x="7" y="8"/>
                      <a:pt x="7" y="8"/>
                    </a:cubicBezTo>
                    <a:cubicBezTo>
                      <a:pt x="8" y="8"/>
                      <a:pt x="8" y="8"/>
                      <a:pt x="8" y="8"/>
                    </a:cubicBezTo>
                    <a:cubicBezTo>
                      <a:pt x="9" y="8"/>
                      <a:pt x="9" y="8"/>
                      <a:pt x="9" y="8"/>
                    </a:cubicBezTo>
                    <a:cubicBezTo>
                      <a:pt x="10" y="8"/>
                      <a:pt x="10" y="8"/>
                      <a:pt x="10" y="8"/>
                    </a:cubicBezTo>
                    <a:cubicBezTo>
                      <a:pt x="11" y="9"/>
                      <a:pt x="11" y="9"/>
                      <a:pt x="11" y="9"/>
                    </a:cubicBezTo>
                    <a:cubicBezTo>
                      <a:pt x="12" y="8"/>
                      <a:pt x="12" y="8"/>
                      <a:pt x="12" y="8"/>
                    </a:cubicBezTo>
                    <a:cubicBezTo>
                      <a:pt x="13" y="8"/>
                      <a:pt x="13" y="8"/>
                      <a:pt x="13" y="8"/>
                    </a:cubicBezTo>
                    <a:cubicBezTo>
                      <a:pt x="14" y="8"/>
                      <a:pt x="14" y="8"/>
                      <a:pt x="14" y="8"/>
                    </a:cubicBezTo>
                    <a:cubicBezTo>
                      <a:pt x="15" y="8"/>
                      <a:pt x="15" y="8"/>
                      <a:pt x="15" y="8"/>
                    </a:cubicBezTo>
                    <a:cubicBezTo>
                      <a:pt x="16" y="7"/>
                      <a:pt x="16" y="7"/>
                      <a:pt x="16" y="7"/>
                    </a:cubicBezTo>
                    <a:cubicBezTo>
                      <a:pt x="19" y="8"/>
                      <a:pt x="19" y="8"/>
                      <a:pt x="19" y="8"/>
                    </a:cubicBezTo>
                    <a:cubicBezTo>
                      <a:pt x="21" y="7"/>
                      <a:pt x="21" y="7"/>
                      <a:pt x="21" y="7"/>
                    </a:cubicBezTo>
                    <a:lnTo>
                      <a:pt x="23" y="7"/>
                    </a:lnTo>
                    <a:close/>
                    <a:moveTo>
                      <a:pt x="31" y="3"/>
                    </a:moveTo>
                    <a:cubicBezTo>
                      <a:pt x="32" y="4"/>
                      <a:pt x="32" y="4"/>
                      <a:pt x="32" y="4"/>
                    </a:cubicBezTo>
                    <a:cubicBezTo>
                      <a:pt x="31" y="4"/>
                      <a:pt x="31" y="4"/>
                      <a:pt x="31" y="4"/>
                    </a:cubicBezTo>
                    <a:lnTo>
                      <a:pt x="31" y="3"/>
                    </a:lnTo>
                    <a:close/>
                    <a:moveTo>
                      <a:pt x="29" y="4"/>
                    </a:moveTo>
                    <a:cubicBezTo>
                      <a:pt x="30" y="4"/>
                      <a:pt x="30" y="4"/>
                      <a:pt x="30" y="4"/>
                    </a:cubicBezTo>
                    <a:cubicBezTo>
                      <a:pt x="29" y="4"/>
                      <a:pt x="29" y="4"/>
                      <a:pt x="29" y="4"/>
                    </a:cubicBezTo>
                    <a:close/>
                    <a:moveTo>
                      <a:pt x="2" y="6"/>
                    </a:moveTo>
                    <a:cubicBezTo>
                      <a:pt x="2" y="5"/>
                      <a:pt x="2" y="5"/>
                      <a:pt x="2" y="5"/>
                    </a:cubicBezTo>
                    <a:cubicBezTo>
                      <a:pt x="2" y="5"/>
                      <a:pt x="2" y="5"/>
                      <a:pt x="2" y="5"/>
                    </a:cubicBez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82" name="Freeform 6281">
                <a:extLst>
                  <a:ext uri="{FF2B5EF4-FFF2-40B4-BE49-F238E27FC236}">
                    <a16:creationId xmlns:a16="http://schemas.microsoft.com/office/drawing/2014/main" id="{4E8D192B-BA55-48CB-B84A-0EA207025807}"/>
                  </a:ext>
                </a:extLst>
              </p:cNvPr>
              <p:cNvSpPr>
                <a:spLocks/>
              </p:cNvSpPr>
              <p:nvPr/>
            </p:nvSpPr>
            <p:spPr bwMode="gray">
              <a:xfrm>
                <a:off x="5372" y="2965"/>
                <a:ext cx="26" cy="22"/>
              </a:xfrm>
              <a:custGeom>
                <a:avLst/>
                <a:gdLst>
                  <a:gd name="T0" fmla="*/ 12 w 14"/>
                  <a:gd name="T1" fmla="*/ 0 h 12"/>
                  <a:gd name="T2" fmla="*/ 10 w 14"/>
                  <a:gd name="T3" fmla="*/ 2 h 12"/>
                  <a:gd name="T4" fmla="*/ 6 w 14"/>
                  <a:gd name="T5" fmla="*/ 1 h 12"/>
                  <a:gd name="T6" fmla="*/ 8 w 14"/>
                  <a:gd name="T7" fmla="*/ 2 h 12"/>
                  <a:gd name="T8" fmla="*/ 7 w 14"/>
                  <a:gd name="T9" fmla="*/ 3 h 12"/>
                  <a:gd name="T10" fmla="*/ 7 w 14"/>
                  <a:gd name="T11" fmla="*/ 4 h 12"/>
                  <a:gd name="T12" fmla="*/ 6 w 14"/>
                  <a:gd name="T13" fmla="*/ 5 h 12"/>
                  <a:gd name="T14" fmla="*/ 7 w 14"/>
                  <a:gd name="T15" fmla="*/ 4 h 12"/>
                  <a:gd name="T16" fmla="*/ 1 w 14"/>
                  <a:gd name="T17" fmla="*/ 4 h 12"/>
                  <a:gd name="T18" fmla="*/ 3 w 14"/>
                  <a:gd name="T19" fmla="*/ 5 h 12"/>
                  <a:gd name="T20" fmla="*/ 0 w 14"/>
                  <a:gd name="T21" fmla="*/ 6 h 12"/>
                  <a:gd name="T22" fmla="*/ 2 w 14"/>
                  <a:gd name="T23" fmla="*/ 6 h 12"/>
                  <a:gd name="T24" fmla="*/ 1 w 14"/>
                  <a:gd name="T25" fmla="*/ 7 h 12"/>
                  <a:gd name="T26" fmla="*/ 2 w 14"/>
                  <a:gd name="T27" fmla="*/ 6 h 12"/>
                  <a:gd name="T28" fmla="*/ 4 w 14"/>
                  <a:gd name="T29" fmla="*/ 7 h 12"/>
                  <a:gd name="T30" fmla="*/ 4 w 14"/>
                  <a:gd name="T31" fmla="*/ 6 h 12"/>
                  <a:gd name="T32" fmla="*/ 4 w 14"/>
                  <a:gd name="T33" fmla="*/ 6 h 12"/>
                  <a:gd name="T34" fmla="*/ 4 w 14"/>
                  <a:gd name="T35" fmla="*/ 6 h 12"/>
                  <a:gd name="T36" fmla="*/ 4 w 14"/>
                  <a:gd name="T37" fmla="*/ 6 h 12"/>
                  <a:gd name="T38" fmla="*/ 4 w 14"/>
                  <a:gd name="T39" fmla="*/ 6 h 12"/>
                  <a:gd name="T40" fmla="*/ 5 w 14"/>
                  <a:gd name="T41" fmla="*/ 6 h 12"/>
                  <a:gd name="T42" fmla="*/ 5 w 14"/>
                  <a:gd name="T43" fmla="*/ 7 h 12"/>
                  <a:gd name="T44" fmla="*/ 5 w 14"/>
                  <a:gd name="T45" fmla="*/ 7 h 12"/>
                  <a:gd name="T46" fmla="*/ 5 w 14"/>
                  <a:gd name="T47" fmla="*/ 7 h 12"/>
                  <a:gd name="T48" fmla="*/ 5 w 14"/>
                  <a:gd name="T49" fmla="*/ 9 h 12"/>
                  <a:gd name="T50" fmla="*/ 5 w 14"/>
                  <a:gd name="T51" fmla="*/ 9 h 12"/>
                  <a:gd name="T52" fmla="*/ 5 w 14"/>
                  <a:gd name="T53" fmla="*/ 9 h 12"/>
                  <a:gd name="T54" fmla="*/ 3 w 14"/>
                  <a:gd name="T55" fmla="*/ 10 h 12"/>
                  <a:gd name="T56" fmla="*/ 2 w 14"/>
                  <a:gd name="T57" fmla="*/ 12 h 12"/>
                  <a:gd name="T58" fmla="*/ 4 w 14"/>
                  <a:gd name="T59" fmla="*/ 12 h 12"/>
                  <a:gd name="T60" fmla="*/ 6 w 14"/>
                  <a:gd name="T61" fmla="*/ 11 h 12"/>
                  <a:gd name="T62" fmla="*/ 6 w 14"/>
                  <a:gd name="T63" fmla="*/ 10 h 12"/>
                  <a:gd name="T64" fmla="*/ 6 w 14"/>
                  <a:gd name="T65" fmla="*/ 10 h 12"/>
                  <a:gd name="T66" fmla="*/ 8 w 14"/>
                  <a:gd name="T67" fmla="*/ 10 h 12"/>
                  <a:gd name="T68" fmla="*/ 9 w 14"/>
                  <a:gd name="T69" fmla="*/ 8 h 12"/>
                  <a:gd name="T70" fmla="*/ 10 w 14"/>
                  <a:gd name="T71" fmla="*/ 6 h 12"/>
                  <a:gd name="T72" fmla="*/ 10 w 14"/>
                  <a:gd name="T73" fmla="*/ 5 h 12"/>
                  <a:gd name="T74" fmla="*/ 10 w 14"/>
                  <a:gd name="T75" fmla="*/ 4 h 12"/>
                  <a:gd name="T76" fmla="*/ 10 w 14"/>
                  <a:gd name="T77" fmla="*/ 3 h 12"/>
                  <a:gd name="T78" fmla="*/ 14 w 14"/>
                  <a:gd name="T79" fmla="*/ 5 h 12"/>
                  <a:gd name="T80" fmla="*/ 12 w 14"/>
                  <a:gd name="T81" fmla="*/ 2 h 12"/>
                  <a:gd name="T82" fmla="*/ 14 w 14"/>
                  <a:gd name="T83" fmla="*/ 1 h 12"/>
                  <a:gd name="T84" fmla="*/ 12 w 14"/>
                  <a:gd name="T8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12">
                    <a:moveTo>
                      <a:pt x="12" y="0"/>
                    </a:moveTo>
                    <a:cubicBezTo>
                      <a:pt x="10" y="2"/>
                      <a:pt x="10" y="2"/>
                      <a:pt x="10" y="2"/>
                    </a:cubicBezTo>
                    <a:cubicBezTo>
                      <a:pt x="6" y="1"/>
                      <a:pt x="6" y="1"/>
                      <a:pt x="6" y="1"/>
                    </a:cubicBezTo>
                    <a:cubicBezTo>
                      <a:pt x="8" y="2"/>
                      <a:pt x="8" y="2"/>
                      <a:pt x="8" y="2"/>
                    </a:cubicBezTo>
                    <a:cubicBezTo>
                      <a:pt x="7" y="3"/>
                      <a:pt x="7" y="3"/>
                      <a:pt x="7" y="3"/>
                    </a:cubicBezTo>
                    <a:cubicBezTo>
                      <a:pt x="7" y="4"/>
                      <a:pt x="7" y="4"/>
                      <a:pt x="7" y="4"/>
                    </a:cubicBezTo>
                    <a:cubicBezTo>
                      <a:pt x="6" y="5"/>
                      <a:pt x="6" y="5"/>
                      <a:pt x="6" y="5"/>
                    </a:cubicBezTo>
                    <a:cubicBezTo>
                      <a:pt x="7" y="4"/>
                      <a:pt x="7" y="4"/>
                      <a:pt x="7" y="4"/>
                    </a:cubicBezTo>
                    <a:cubicBezTo>
                      <a:pt x="1" y="4"/>
                      <a:pt x="1" y="4"/>
                      <a:pt x="1" y="4"/>
                    </a:cubicBezTo>
                    <a:cubicBezTo>
                      <a:pt x="3" y="5"/>
                      <a:pt x="3" y="5"/>
                      <a:pt x="3" y="5"/>
                    </a:cubicBezTo>
                    <a:cubicBezTo>
                      <a:pt x="0" y="6"/>
                      <a:pt x="0" y="6"/>
                      <a:pt x="0" y="6"/>
                    </a:cubicBezTo>
                    <a:cubicBezTo>
                      <a:pt x="2" y="6"/>
                      <a:pt x="2" y="6"/>
                      <a:pt x="2" y="6"/>
                    </a:cubicBezTo>
                    <a:cubicBezTo>
                      <a:pt x="1" y="7"/>
                      <a:pt x="1" y="7"/>
                      <a:pt x="1" y="7"/>
                    </a:cubicBezTo>
                    <a:cubicBezTo>
                      <a:pt x="2" y="6"/>
                      <a:pt x="2" y="6"/>
                      <a:pt x="2" y="6"/>
                    </a:cubicBezTo>
                    <a:cubicBezTo>
                      <a:pt x="4" y="7"/>
                      <a:pt x="4" y="7"/>
                      <a:pt x="4" y="7"/>
                    </a:cubicBezTo>
                    <a:cubicBezTo>
                      <a:pt x="4" y="6"/>
                      <a:pt x="4" y="6"/>
                      <a:pt x="4" y="6"/>
                    </a:cubicBezTo>
                    <a:cubicBezTo>
                      <a:pt x="4" y="6"/>
                      <a:pt x="4" y="6"/>
                      <a:pt x="4" y="6"/>
                    </a:cubicBezTo>
                    <a:cubicBezTo>
                      <a:pt x="4" y="6"/>
                      <a:pt x="4" y="6"/>
                      <a:pt x="4" y="6"/>
                    </a:cubicBezTo>
                    <a:cubicBezTo>
                      <a:pt x="4" y="6"/>
                      <a:pt x="4" y="6"/>
                      <a:pt x="4" y="6"/>
                    </a:cubicBezTo>
                    <a:cubicBezTo>
                      <a:pt x="4" y="6"/>
                      <a:pt x="4" y="6"/>
                      <a:pt x="4" y="6"/>
                    </a:cubicBezTo>
                    <a:cubicBezTo>
                      <a:pt x="5" y="6"/>
                      <a:pt x="5" y="6"/>
                      <a:pt x="5" y="6"/>
                    </a:cubicBezTo>
                    <a:cubicBezTo>
                      <a:pt x="5" y="7"/>
                      <a:pt x="5" y="7"/>
                      <a:pt x="5" y="7"/>
                    </a:cubicBezTo>
                    <a:cubicBezTo>
                      <a:pt x="5" y="7"/>
                      <a:pt x="5" y="7"/>
                      <a:pt x="5" y="7"/>
                    </a:cubicBezTo>
                    <a:cubicBezTo>
                      <a:pt x="5" y="7"/>
                      <a:pt x="5" y="7"/>
                      <a:pt x="5" y="7"/>
                    </a:cubicBezTo>
                    <a:cubicBezTo>
                      <a:pt x="5" y="9"/>
                      <a:pt x="5" y="9"/>
                      <a:pt x="5" y="9"/>
                    </a:cubicBezTo>
                    <a:cubicBezTo>
                      <a:pt x="5" y="9"/>
                      <a:pt x="5" y="9"/>
                      <a:pt x="5" y="9"/>
                    </a:cubicBezTo>
                    <a:cubicBezTo>
                      <a:pt x="5" y="9"/>
                      <a:pt x="5" y="9"/>
                      <a:pt x="5" y="9"/>
                    </a:cubicBezTo>
                    <a:cubicBezTo>
                      <a:pt x="3" y="10"/>
                      <a:pt x="3" y="10"/>
                      <a:pt x="3" y="10"/>
                    </a:cubicBezTo>
                    <a:cubicBezTo>
                      <a:pt x="2" y="12"/>
                      <a:pt x="2" y="12"/>
                      <a:pt x="2" y="12"/>
                    </a:cubicBezTo>
                    <a:cubicBezTo>
                      <a:pt x="4" y="12"/>
                      <a:pt x="4" y="12"/>
                      <a:pt x="4" y="12"/>
                    </a:cubicBezTo>
                    <a:cubicBezTo>
                      <a:pt x="6" y="11"/>
                      <a:pt x="6" y="11"/>
                      <a:pt x="6" y="11"/>
                    </a:cubicBezTo>
                    <a:cubicBezTo>
                      <a:pt x="6" y="10"/>
                      <a:pt x="6" y="10"/>
                      <a:pt x="6" y="10"/>
                    </a:cubicBezTo>
                    <a:cubicBezTo>
                      <a:pt x="6" y="10"/>
                      <a:pt x="6" y="10"/>
                      <a:pt x="6" y="10"/>
                    </a:cubicBezTo>
                    <a:cubicBezTo>
                      <a:pt x="8" y="10"/>
                      <a:pt x="8" y="10"/>
                      <a:pt x="8" y="10"/>
                    </a:cubicBezTo>
                    <a:cubicBezTo>
                      <a:pt x="9" y="8"/>
                      <a:pt x="9" y="8"/>
                      <a:pt x="9" y="8"/>
                    </a:cubicBezTo>
                    <a:cubicBezTo>
                      <a:pt x="10" y="6"/>
                      <a:pt x="10" y="6"/>
                      <a:pt x="10" y="6"/>
                    </a:cubicBezTo>
                    <a:cubicBezTo>
                      <a:pt x="10" y="5"/>
                      <a:pt x="10" y="5"/>
                      <a:pt x="10" y="5"/>
                    </a:cubicBezTo>
                    <a:cubicBezTo>
                      <a:pt x="10" y="4"/>
                      <a:pt x="10" y="4"/>
                      <a:pt x="10" y="4"/>
                    </a:cubicBezTo>
                    <a:cubicBezTo>
                      <a:pt x="10" y="3"/>
                      <a:pt x="10" y="3"/>
                      <a:pt x="10" y="3"/>
                    </a:cubicBezTo>
                    <a:cubicBezTo>
                      <a:pt x="14" y="5"/>
                      <a:pt x="14" y="5"/>
                      <a:pt x="14" y="5"/>
                    </a:cubicBezTo>
                    <a:cubicBezTo>
                      <a:pt x="12" y="2"/>
                      <a:pt x="12" y="2"/>
                      <a:pt x="12" y="2"/>
                    </a:cubicBezTo>
                    <a:cubicBezTo>
                      <a:pt x="14" y="1"/>
                      <a:pt x="14" y="1"/>
                      <a:pt x="14" y="1"/>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83" name="Freeform 6282">
                <a:extLst>
                  <a:ext uri="{FF2B5EF4-FFF2-40B4-BE49-F238E27FC236}">
                    <a16:creationId xmlns:a16="http://schemas.microsoft.com/office/drawing/2014/main" id="{2ED8DAC0-F3A5-4F9A-B97F-AAECD286A6B0}"/>
                  </a:ext>
                </a:extLst>
              </p:cNvPr>
              <p:cNvSpPr>
                <a:spLocks/>
              </p:cNvSpPr>
              <p:nvPr/>
            </p:nvSpPr>
            <p:spPr bwMode="gray">
              <a:xfrm>
                <a:off x="5344" y="2968"/>
                <a:ext cx="5" cy="4"/>
              </a:xfrm>
              <a:custGeom>
                <a:avLst/>
                <a:gdLst>
                  <a:gd name="T0" fmla="*/ 3 w 5"/>
                  <a:gd name="T1" fmla="*/ 4 h 4"/>
                  <a:gd name="T2" fmla="*/ 5 w 5"/>
                  <a:gd name="T3" fmla="*/ 2 h 4"/>
                  <a:gd name="T4" fmla="*/ 2 w 5"/>
                  <a:gd name="T5" fmla="*/ 0 h 4"/>
                  <a:gd name="T6" fmla="*/ 0 w 5"/>
                  <a:gd name="T7" fmla="*/ 2 h 4"/>
                  <a:gd name="T8" fmla="*/ 0 w 5"/>
                  <a:gd name="T9" fmla="*/ 4 h 4"/>
                  <a:gd name="T10" fmla="*/ 3 w 5"/>
                  <a:gd name="T11" fmla="*/ 4 h 4"/>
                </a:gdLst>
                <a:ahLst/>
                <a:cxnLst>
                  <a:cxn ang="0">
                    <a:pos x="T0" y="T1"/>
                  </a:cxn>
                  <a:cxn ang="0">
                    <a:pos x="T2" y="T3"/>
                  </a:cxn>
                  <a:cxn ang="0">
                    <a:pos x="T4" y="T5"/>
                  </a:cxn>
                  <a:cxn ang="0">
                    <a:pos x="T6" y="T7"/>
                  </a:cxn>
                  <a:cxn ang="0">
                    <a:pos x="T8" y="T9"/>
                  </a:cxn>
                  <a:cxn ang="0">
                    <a:pos x="T10" y="T11"/>
                  </a:cxn>
                </a:cxnLst>
                <a:rect l="0" t="0" r="r" b="b"/>
                <a:pathLst>
                  <a:path w="5" h="4">
                    <a:moveTo>
                      <a:pt x="3" y="4"/>
                    </a:moveTo>
                    <a:lnTo>
                      <a:pt x="5" y="2"/>
                    </a:lnTo>
                    <a:lnTo>
                      <a:pt x="2" y="0"/>
                    </a:lnTo>
                    <a:lnTo>
                      <a:pt x="0" y="2"/>
                    </a:lnTo>
                    <a:lnTo>
                      <a:pt x="0" y="4"/>
                    </a:lnTo>
                    <a:lnTo>
                      <a:pt x="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84" name="Freeform 6283">
                <a:extLst>
                  <a:ext uri="{FF2B5EF4-FFF2-40B4-BE49-F238E27FC236}">
                    <a16:creationId xmlns:a16="http://schemas.microsoft.com/office/drawing/2014/main" id="{FEB9B86A-BAD5-4C08-9984-57E33B77F75B}"/>
                  </a:ext>
                </a:extLst>
              </p:cNvPr>
              <p:cNvSpPr>
                <a:spLocks/>
              </p:cNvSpPr>
              <p:nvPr/>
            </p:nvSpPr>
            <p:spPr bwMode="gray">
              <a:xfrm>
                <a:off x="4977" y="2942"/>
                <a:ext cx="7" cy="8"/>
              </a:xfrm>
              <a:custGeom>
                <a:avLst/>
                <a:gdLst>
                  <a:gd name="T0" fmla="*/ 5 w 7"/>
                  <a:gd name="T1" fmla="*/ 0 h 8"/>
                  <a:gd name="T2" fmla="*/ 0 w 7"/>
                  <a:gd name="T3" fmla="*/ 2 h 8"/>
                  <a:gd name="T4" fmla="*/ 7 w 7"/>
                  <a:gd name="T5" fmla="*/ 8 h 8"/>
                  <a:gd name="T6" fmla="*/ 7 w 7"/>
                  <a:gd name="T7" fmla="*/ 2 h 8"/>
                  <a:gd name="T8" fmla="*/ 5 w 7"/>
                  <a:gd name="T9" fmla="*/ 0 h 8"/>
                </a:gdLst>
                <a:ahLst/>
                <a:cxnLst>
                  <a:cxn ang="0">
                    <a:pos x="T0" y="T1"/>
                  </a:cxn>
                  <a:cxn ang="0">
                    <a:pos x="T2" y="T3"/>
                  </a:cxn>
                  <a:cxn ang="0">
                    <a:pos x="T4" y="T5"/>
                  </a:cxn>
                  <a:cxn ang="0">
                    <a:pos x="T6" y="T7"/>
                  </a:cxn>
                  <a:cxn ang="0">
                    <a:pos x="T8" y="T9"/>
                  </a:cxn>
                </a:cxnLst>
                <a:rect l="0" t="0" r="r" b="b"/>
                <a:pathLst>
                  <a:path w="7" h="8">
                    <a:moveTo>
                      <a:pt x="5" y="0"/>
                    </a:moveTo>
                    <a:lnTo>
                      <a:pt x="0" y="2"/>
                    </a:lnTo>
                    <a:lnTo>
                      <a:pt x="7" y="8"/>
                    </a:lnTo>
                    <a:lnTo>
                      <a:pt x="7" y="2"/>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85" name="Freeform 6284">
                <a:extLst>
                  <a:ext uri="{FF2B5EF4-FFF2-40B4-BE49-F238E27FC236}">
                    <a16:creationId xmlns:a16="http://schemas.microsoft.com/office/drawing/2014/main" id="{E340AE2E-96FE-4AFC-958E-9FE39E4BDE47}"/>
                  </a:ext>
                </a:extLst>
              </p:cNvPr>
              <p:cNvSpPr>
                <a:spLocks/>
              </p:cNvSpPr>
              <p:nvPr/>
            </p:nvSpPr>
            <p:spPr bwMode="gray">
              <a:xfrm>
                <a:off x="4908" y="2849"/>
                <a:ext cx="15" cy="15"/>
              </a:xfrm>
              <a:custGeom>
                <a:avLst/>
                <a:gdLst>
                  <a:gd name="T0" fmla="*/ 9 w 15"/>
                  <a:gd name="T1" fmla="*/ 0 h 15"/>
                  <a:gd name="T2" fmla="*/ 6 w 15"/>
                  <a:gd name="T3" fmla="*/ 0 h 15"/>
                  <a:gd name="T4" fmla="*/ 4 w 15"/>
                  <a:gd name="T5" fmla="*/ 2 h 15"/>
                  <a:gd name="T6" fmla="*/ 0 w 15"/>
                  <a:gd name="T7" fmla="*/ 2 h 15"/>
                  <a:gd name="T8" fmla="*/ 4 w 15"/>
                  <a:gd name="T9" fmla="*/ 6 h 15"/>
                  <a:gd name="T10" fmla="*/ 6 w 15"/>
                  <a:gd name="T11" fmla="*/ 9 h 15"/>
                  <a:gd name="T12" fmla="*/ 7 w 15"/>
                  <a:gd name="T13" fmla="*/ 9 h 15"/>
                  <a:gd name="T14" fmla="*/ 11 w 15"/>
                  <a:gd name="T15" fmla="*/ 15 h 15"/>
                  <a:gd name="T16" fmla="*/ 13 w 15"/>
                  <a:gd name="T17" fmla="*/ 13 h 15"/>
                  <a:gd name="T18" fmla="*/ 13 w 15"/>
                  <a:gd name="T19" fmla="*/ 9 h 15"/>
                  <a:gd name="T20" fmla="*/ 15 w 15"/>
                  <a:gd name="T21" fmla="*/ 7 h 15"/>
                  <a:gd name="T22" fmla="*/ 11 w 15"/>
                  <a:gd name="T23" fmla="*/ 4 h 15"/>
                  <a:gd name="T24" fmla="*/ 9 w 15"/>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9" y="0"/>
                    </a:moveTo>
                    <a:lnTo>
                      <a:pt x="6" y="0"/>
                    </a:lnTo>
                    <a:lnTo>
                      <a:pt x="4" y="2"/>
                    </a:lnTo>
                    <a:lnTo>
                      <a:pt x="0" y="2"/>
                    </a:lnTo>
                    <a:lnTo>
                      <a:pt x="4" y="6"/>
                    </a:lnTo>
                    <a:lnTo>
                      <a:pt x="6" y="9"/>
                    </a:lnTo>
                    <a:lnTo>
                      <a:pt x="7" y="9"/>
                    </a:lnTo>
                    <a:lnTo>
                      <a:pt x="11" y="15"/>
                    </a:lnTo>
                    <a:lnTo>
                      <a:pt x="13" y="13"/>
                    </a:lnTo>
                    <a:lnTo>
                      <a:pt x="13" y="9"/>
                    </a:lnTo>
                    <a:lnTo>
                      <a:pt x="15" y="7"/>
                    </a:lnTo>
                    <a:lnTo>
                      <a:pt x="11"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86" name="Freeform 6285">
                <a:extLst>
                  <a:ext uri="{FF2B5EF4-FFF2-40B4-BE49-F238E27FC236}">
                    <a16:creationId xmlns:a16="http://schemas.microsoft.com/office/drawing/2014/main" id="{B63E6CD3-998E-4468-A041-08372279F042}"/>
                  </a:ext>
                </a:extLst>
              </p:cNvPr>
              <p:cNvSpPr>
                <a:spLocks/>
              </p:cNvSpPr>
              <p:nvPr/>
            </p:nvSpPr>
            <p:spPr bwMode="gray">
              <a:xfrm>
                <a:off x="4942" y="2897"/>
                <a:ext cx="9" cy="8"/>
              </a:xfrm>
              <a:custGeom>
                <a:avLst/>
                <a:gdLst>
                  <a:gd name="T0" fmla="*/ 3 w 9"/>
                  <a:gd name="T1" fmla="*/ 0 h 8"/>
                  <a:gd name="T2" fmla="*/ 0 w 9"/>
                  <a:gd name="T3" fmla="*/ 4 h 8"/>
                  <a:gd name="T4" fmla="*/ 3 w 9"/>
                  <a:gd name="T5" fmla="*/ 6 h 8"/>
                  <a:gd name="T6" fmla="*/ 9 w 9"/>
                  <a:gd name="T7" fmla="*/ 8 h 8"/>
                  <a:gd name="T8" fmla="*/ 3 w 9"/>
                  <a:gd name="T9" fmla="*/ 0 h 8"/>
                </a:gdLst>
                <a:ahLst/>
                <a:cxnLst>
                  <a:cxn ang="0">
                    <a:pos x="T0" y="T1"/>
                  </a:cxn>
                  <a:cxn ang="0">
                    <a:pos x="T2" y="T3"/>
                  </a:cxn>
                  <a:cxn ang="0">
                    <a:pos x="T4" y="T5"/>
                  </a:cxn>
                  <a:cxn ang="0">
                    <a:pos x="T6" y="T7"/>
                  </a:cxn>
                  <a:cxn ang="0">
                    <a:pos x="T8" y="T9"/>
                  </a:cxn>
                </a:cxnLst>
                <a:rect l="0" t="0" r="r" b="b"/>
                <a:pathLst>
                  <a:path w="9" h="8">
                    <a:moveTo>
                      <a:pt x="3" y="0"/>
                    </a:moveTo>
                    <a:lnTo>
                      <a:pt x="0" y="4"/>
                    </a:lnTo>
                    <a:lnTo>
                      <a:pt x="3" y="6"/>
                    </a:lnTo>
                    <a:lnTo>
                      <a:pt x="9" y="8"/>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87" name="Freeform 6286">
                <a:extLst>
                  <a:ext uri="{FF2B5EF4-FFF2-40B4-BE49-F238E27FC236}">
                    <a16:creationId xmlns:a16="http://schemas.microsoft.com/office/drawing/2014/main" id="{BBD016A0-9EC6-4C66-8A27-9C685A010F8D}"/>
                  </a:ext>
                </a:extLst>
              </p:cNvPr>
              <p:cNvSpPr>
                <a:spLocks/>
              </p:cNvSpPr>
              <p:nvPr/>
            </p:nvSpPr>
            <p:spPr bwMode="gray">
              <a:xfrm>
                <a:off x="4949" y="2907"/>
                <a:ext cx="11" cy="13"/>
              </a:xfrm>
              <a:custGeom>
                <a:avLst/>
                <a:gdLst>
                  <a:gd name="T0" fmla="*/ 9 w 11"/>
                  <a:gd name="T1" fmla="*/ 5 h 13"/>
                  <a:gd name="T2" fmla="*/ 6 w 11"/>
                  <a:gd name="T3" fmla="*/ 2 h 13"/>
                  <a:gd name="T4" fmla="*/ 6 w 11"/>
                  <a:gd name="T5" fmla="*/ 2 h 13"/>
                  <a:gd name="T6" fmla="*/ 0 w 11"/>
                  <a:gd name="T7" fmla="*/ 0 h 13"/>
                  <a:gd name="T8" fmla="*/ 0 w 11"/>
                  <a:gd name="T9" fmla="*/ 5 h 13"/>
                  <a:gd name="T10" fmla="*/ 4 w 11"/>
                  <a:gd name="T11" fmla="*/ 4 h 13"/>
                  <a:gd name="T12" fmla="*/ 2 w 11"/>
                  <a:gd name="T13" fmla="*/ 5 h 13"/>
                  <a:gd name="T14" fmla="*/ 11 w 11"/>
                  <a:gd name="T15" fmla="*/ 13 h 13"/>
                  <a:gd name="T16" fmla="*/ 9 w 11"/>
                  <a:gd name="T17" fmla="*/ 7 h 13"/>
                  <a:gd name="T18" fmla="*/ 9 w 11"/>
                  <a:gd name="T19"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3">
                    <a:moveTo>
                      <a:pt x="9" y="5"/>
                    </a:moveTo>
                    <a:lnTo>
                      <a:pt x="6" y="2"/>
                    </a:lnTo>
                    <a:lnTo>
                      <a:pt x="6" y="2"/>
                    </a:lnTo>
                    <a:lnTo>
                      <a:pt x="0" y="0"/>
                    </a:lnTo>
                    <a:lnTo>
                      <a:pt x="0" y="5"/>
                    </a:lnTo>
                    <a:lnTo>
                      <a:pt x="4" y="4"/>
                    </a:lnTo>
                    <a:lnTo>
                      <a:pt x="2" y="5"/>
                    </a:lnTo>
                    <a:lnTo>
                      <a:pt x="11" y="13"/>
                    </a:lnTo>
                    <a:lnTo>
                      <a:pt x="9" y="7"/>
                    </a:lnTo>
                    <a:lnTo>
                      <a:pt x="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88" name="Freeform 6287">
                <a:extLst>
                  <a:ext uri="{FF2B5EF4-FFF2-40B4-BE49-F238E27FC236}">
                    <a16:creationId xmlns:a16="http://schemas.microsoft.com/office/drawing/2014/main" id="{49D3E9E5-1773-452D-9CA6-091D03F59EDB}"/>
                  </a:ext>
                </a:extLst>
              </p:cNvPr>
              <p:cNvSpPr>
                <a:spLocks/>
              </p:cNvSpPr>
              <p:nvPr/>
            </p:nvSpPr>
            <p:spPr bwMode="gray">
              <a:xfrm>
                <a:off x="4928" y="2883"/>
                <a:ext cx="14" cy="14"/>
              </a:xfrm>
              <a:custGeom>
                <a:avLst/>
                <a:gdLst>
                  <a:gd name="T0" fmla="*/ 4 w 14"/>
                  <a:gd name="T1" fmla="*/ 0 h 14"/>
                  <a:gd name="T2" fmla="*/ 0 w 14"/>
                  <a:gd name="T3" fmla="*/ 3 h 14"/>
                  <a:gd name="T4" fmla="*/ 0 w 14"/>
                  <a:gd name="T5" fmla="*/ 7 h 14"/>
                  <a:gd name="T6" fmla="*/ 4 w 14"/>
                  <a:gd name="T7" fmla="*/ 9 h 14"/>
                  <a:gd name="T8" fmla="*/ 8 w 14"/>
                  <a:gd name="T9" fmla="*/ 13 h 14"/>
                  <a:gd name="T10" fmla="*/ 14 w 14"/>
                  <a:gd name="T11" fmla="*/ 14 h 14"/>
                  <a:gd name="T12" fmla="*/ 14 w 14"/>
                  <a:gd name="T13" fmla="*/ 9 h 14"/>
                  <a:gd name="T14" fmla="*/ 8 w 14"/>
                  <a:gd name="T15" fmla="*/ 1 h 14"/>
                  <a:gd name="T16" fmla="*/ 4 w 14"/>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4" y="0"/>
                    </a:moveTo>
                    <a:lnTo>
                      <a:pt x="0" y="3"/>
                    </a:lnTo>
                    <a:lnTo>
                      <a:pt x="0" y="7"/>
                    </a:lnTo>
                    <a:lnTo>
                      <a:pt x="4" y="9"/>
                    </a:lnTo>
                    <a:lnTo>
                      <a:pt x="8" y="13"/>
                    </a:lnTo>
                    <a:lnTo>
                      <a:pt x="14" y="14"/>
                    </a:lnTo>
                    <a:lnTo>
                      <a:pt x="14" y="9"/>
                    </a:lnTo>
                    <a:lnTo>
                      <a:pt x="8" y="1"/>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89" name="Freeform 6288">
                <a:extLst>
                  <a:ext uri="{FF2B5EF4-FFF2-40B4-BE49-F238E27FC236}">
                    <a16:creationId xmlns:a16="http://schemas.microsoft.com/office/drawing/2014/main" id="{628D47CD-3E40-47D2-8044-4B2246F6D0A4}"/>
                  </a:ext>
                </a:extLst>
              </p:cNvPr>
              <p:cNvSpPr>
                <a:spLocks/>
              </p:cNvSpPr>
              <p:nvPr/>
            </p:nvSpPr>
            <p:spPr bwMode="gray">
              <a:xfrm>
                <a:off x="4906" y="2840"/>
                <a:ext cx="9" cy="3"/>
              </a:xfrm>
              <a:custGeom>
                <a:avLst/>
                <a:gdLst>
                  <a:gd name="T0" fmla="*/ 6 w 9"/>
                  <a:gd name="T1" fmla="*/ 0 h 3"/>
                  <a:gd name="T2" fmla="*/ 0 w 9"/>
                  <a:gd name="T3" fmla="*/ 2 h 3"/>
                  <a:gd name="T4" fmla="*/ 9 w 9"/>
                  <a:gd name="T5" fmla="*/ 3 h 3"/>
                  <a:gd name="T6" fmla="*/ 6 w 9"/>
                  <a:gd name="T7" fmla="*/ 0 h 3"/>
                </a:gdLst>
                <a:ahLst/>
                <a:cxnLst>
                  <a:cxn ang="0">
                    <a:pos x="T0" y="T1"/>
                  </a:cxn>
                  <a:cxn ang="0">
                    <a:pos x="T2" y="T3"/>
                  </a:cxn>
                  <a:cxn ang="0">
                    <a:pos x="T4" y="T5"/>
                  </a:cxn>
                  <a:cxn ang="0">
                    <a:pos x="T6" y="T7"/>
                  </a:cxn>
                </a:cxnLst>
                <a:rect l="0" t="0" r="r" b="b"/>
                <a:pathLst>
                  <a:path w="9" h="3">
                    <a:moveTo>
                      <a:pt x="6" y="0"/>
                    </a:moveTo>
                    <a:lnTo>
                      <a:pt x="0" y="2"/>
                    </a:lnTo>
                    <a:lnTo>
                      <a:pt x="9" y="3"/>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0" name="Freeform 6289">
                <a:extLst>
                  <a:ext uri="{FF2B5EF4-FFF2-40B4-BE49-F238E27FC236}">
                    <a16:creationId xmlns:a16="http://schemas.microsoft.com/office/drawing/2014/main" id="{AC703D27-E8E7-423F-ABA6-3F9F0D3FCEE1}"/>
                  </a:ext>
                </a:extLst>
              </p:cNvPr>
              <p:cNvSpPr>
                <a:spLocks/>
              </p:cNvSpPr>
              <p:nvPr/>
            </p:nvSpPr>
            <p:spPr bwMode="gray">
              <a:xfrm>
                <a:off x="4928" y="2866"/>
                <a:ext cx="8" cy="7"/>
              </a:xfrm>
              <a:custGeom>
                <a:avLst/>
                <a:gdLst>
                  <a:gd name="T0" fmla="*/ 8 w 8"/>
                  <a:gd name="T1" fmla="*/ 7 h 7"/>
                  <a:gd name="T2" fmla="*/ 8 w 8"/>
                  <a:gd name="T3" fmla="*/ 2 h 7"/>
                  <a:gd name="T4" fmla="*/ 2 w 8"/>
                  <a:gd name="T5" fmla="*/ 0 h 7"/>
                  <a:gd name="T6" fmla="*/ 0 w 8"/>
                  <a:gd name="T7" fmla="*/ 5 h 7"/>
                  <a:gd name="T8" fmla="*/ 4 w 8"/>
                  <a:gd name="T9" fmla="*/ 5 h 7"/>
                  <a:gd name="T10" fmla="*/ 8 w 8"/>
                  <a:gd name="T11" fmla="*/ 7 h 7"/>
                </a:gdLst>
                <a:ahLst/>
                <a:cxnLst>
                  <a:cxn ang="0">
                    <a:pos x="T0" y="T1"/>
                  </a:cxn>
                  <a:cxn ang="0">
                    <a:pos x="T2" y="T3"/>
                  </a:cxn>
                  <a:cxn ang="0">
                    <a:pos x="T4" y="T5"/>
                  </a:cxn>
                  <a:cxn ang="0">
                    <a:pos x="T6" y="T7"/>
                  </a:cxn>
                  <a:cxn ang="0">
                    <a:pos x="T8" y="T9"/>
                  </a:cxn>
                  <a:cxn ang="0">
                    <a:pos x="T10" y="T11"/>
                  </a:cxn>
                </a:cxnLst>
                <a:rect l="0" t="0" r="r" b="b"/>
                <a:pathLst>
                  <a:path w="8" h="7">
                    <a:moveTo>
                      <a:pt x="8" y="7"/>
                    </a:moveTo>
                    <a:lnTo>
                      <a:pt x="8" y="2"/>
                    </a:lnTo>
                    <a:lnTo>
                      <a:pt x="2" y="0"/>
                    </a:lnTo>
                    <a:lnTo>
                      <a:pt x="0" y="5"/>
                    </a:lnTo>
                    <a:lnTo>
                      <a:pt x="4" y="5"/>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1" name="Freeform 6290">
                <a:extLst>
                  <a:ext uri="{FF2B5EF4-FFF2-40B4-BE49-F238E27FC236}">
                    <a16:creationId xmlns:a16="http://schemas.microsoft.com/office/drawing/2014/main" id="{D0F0F137-4370-4303-B859-59C355F2287D}"/>
                  </a:ext>
                </a:extLst>
              </p:cNvPr>
              <p:cNvSpPr>
                <a:spLocks/>
              </p:cNvSpPr>
              <p:nvPr/>
            </p:nvSpPr>
            <p:spPr bwMode="gray">
              <a:xfrm>
                <a:off x="4925" y="2875"/>
                <a:ext cx="7" cy="8"/>
              </a:xfrm>
              <a:custGeom>
                <a:avLst/>
                <a:gdLst>
                  <a:gd name="T0" fmla="*/ 7 w 7"/>
                  <a:gd name="T1" fmla="*/ 2 h 8"/>
                  <a:gd name="T2" fmla="*/ 3 w 7"/>
                  <a:gd name="T3" fmla="*/ 0 h 8"/>
                  <a:gd name="T4" fmla="*/ 0 w 7"/>
                  <a:gd name="T5" fmla="*/ 6 h 8"/>
                  <a:gd name="T6" fmla="*/ 3 w 7"/>
                  <a:gd name="T7" fmla="*/ 8 h 8"/>
                  <a:gd name="T8" fmla="*/ 7 w 7"/>
                  <a:gd name="T9" fmla="*/ 6 h 8"/>
                  <a:gd name="T10" fmla="*/ 7 w 7"/>
                  <a:gd name="T11" fmla="*/ 2 h 8"/>
                </a:gdLst>
                <a:ahLst/>
                <a:cxnLst>
                  <a:cxn ang="0">
                    <a:pos x="T0" y="T1"/>
                  </a:cxn>
                  <a:cxn ang="0">
                    <a:pos x="T2" y="T3"/>
                  </a:cxn>
                  <a:cxn ang="0">
                    <a:pos x="T4" y="T5"/>
                  </a:cxn>
                  <a:cxn ang="0">
                    <a:pos x="T6" y="T7"/>
                  </a:cxn>
                  <a:cxn ang="0">
                    <a:pos x="T8" y="T9"/>
                  </a:cxn>
                  <a:cxn ang="0">
                    <a:pos x="T10" y="T11"/>
                  </a:cxn>
                </a:cxnLst>
                <a:rect l="0" t="0" r="r" b="b"/>
                <a:pathLst>
                  <a:path w="7" h="8">
                    <a:moveTo>
                      <a:pt x="7" y="2"/>
                    </a:moveTo>
                    <a:lnTo>
                      <a:pt x="3" y="0"/>
                    </a:lnTo>
                    <a:lnTo>
                      <a:pt x="0" y="6"/>
                    </a:lnTo>
                    <a:lnTo>
                      <a:pt x="3" y="8"/>
                    </a:lnTo>
                    <a:lnTo>
                      <a:pt x="7" y="6"/>
                    </a:ln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2" name="Freeform 6291">
                <a:extLst>
                  <a:ext uri="{FF2B5EF4-FFF2-40B4-BE49-F238E27FC236}">
                    <a16:creationId xmlns:a16="http://schemas.microsoft.com/office/drawing/2014/main" id="{337C04CE-4F72-4B79-9F7E-E564F0927B78}"/>
                  </a:ext>
                </a:extLst>
              </p:cNvPr>
              <p:cNvSpPr>
                <a:spLocks/>
              </p:cNvSpPr>
              <p:nvPr/>
            </p:nvSpPr>
            <p:spPr bwMode="gray">
              <a:xfrm>
                <a:off x="5355" y="2961"/>
                <a:ext cx="5" cy="4"/>
              </a:xfrm>
              <a:custGeom>
                <a:avLst/>
                <a:gdLst>
                  <a:gd name="T0" fmla="*/ 4 w 5"/>
                  <a:gd name="T1" fmla="*/ 0 h 4"/>
                  <a:gd name="T2" fmla="*/ 0 w 5"/>
                  <a:gd name="T3" fmla="*/ 4 h 4"/>
                  <a:gd name="T4" fmla="*/ 5 w 5"/>
                  <a:gd name="T5" fmla="*/ 4 h 4"/>
                  <a:gd name="T6" fmla="*/ 4 w 5"/>
                  <a:gd name="T7" fmla="*/ 0 h 4"/>
                </a:gdLst>
                <a:ahLst/>
                <a:cxnLst>
                  <a:cxn ang="0">
                    <a:pos x="T0" y="T1"/>
                  </a:cxn>
                  <a:cxn ang="0">
                    <a:pos x="T2" y="T3"/>
                  </a:cxn>
                  <a:cxn ang="0">
                    <a:pos x="T4" y="T5"/>
                  </a:cxn>
                  <a:cxn ang="0">
                    <a:pos x="T6" y="T7"/>
                  </a:cxn>
                </a:cxnLst>
                <a:rect l="0" t="0" r="r" b="b"/>
                <a:pathLst>
                  <a:path w="5" h="4">
                    <a:moveTo>
                      <a:pt x="4" y="0"/>
                    </a:moveTo>
                    <a:lnTo>
                      <a:pt x="0" y="4"/>
                    </a:lnTo>
                    <a:lnTo>
                      <a:pt x="5" y="4"/>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3" name="Freeform 6292">
                <a:extLst>
                  <a:ext uri="{FF2B5EF4-FFF2-40B4-BE49-F238E27FC236}">
                    <a16:creationId xmlns:a16="http://schemas.microsoft.com/office/drawing/2014/main" id="{2CA8EE0E-FAA5-4096-BF3C-0A18DACBE3F8}"/>
                  </a:ext>
                </a:extLst>
              </p:cNvPr>
              <p:cNvSpPr>
                <a:spLocks noEditPoints="1"/>
              </p:cNvSpPr>
              <p:nvPr/>
            </p:nvSpPr>
            <p:spPr bwMode="gray">
              <a:xfrm>
                <a:off x="4882" y="2789"/>
                <a:ext cx="154" cy="166"/>
              </a:xfrm>
              <a:custGeom>
                <a:avLst/>
                <a:gdLst>
                  <a:gd name="T0" fmla="*/ 143 w 154"/>
                  <a:gd name="T1" fmla="*/ 159 h 166"/>
                  <a:gd name="T2" fmla="*/ 151 w 154"/>
                  <a:gd name="T3" fmla="*/ 161 h 166"/>
                  <a:gd name="T4" fmla="*/ 151 w 154"/>
                  <a:gd name="T5" fmla="*/ 142 h 166"/>
                  <a:gd name="T6" fmla="*/ 151 w 154"/>
                  <a:gd name="T7" fmla="*/ 131 h 166"/>
                  <a:gd name="T8" fmla="*/ 154 w 154"/>
                  <a:gd name="T9" fmla="*/ 123 h 166"/>
                  <a:gd name="T10" fmla="*/ 149 w 154"/>
                  <a:gd name="T11" fmla="*/ 118 h 166"/>
                  <a:gd name="T12" fmla="*/ 143 w 154"/>
                  <a:gd name="T13" fmla="*/ 114 h 166"/>
                  <a:gd name="T14" fmla="*/ 136 w 154"/>
                  <a:gd name="T15" fmla="*/ 110 h 166"/>
                  <a:gd name="T16" fmla="*/ 132 w 154"/>
                  <a:gd name="T17" fmla="*/ 103 h 166"/>
                  <a:gd name="T18" fmla="*/ 127 w 154"/>
                  <a:gd name="T19" fmla="*/ 95 h 166"/>
                  <a:gd name="T20" fmla="*/ 117 w 154"/>
                  <a:gd name="T21" fmla="*/ 92 h 166"/>
                  <a:gd name="T22" fmla="*/ 121 w 154"/>
                  <a:gd name="T23" fmla="*/ 86 h 166"/>
                  <a:gd name="T24" fmla="*/ 119 w 154"/>
                  <a:gd name="T25" fmla="*/ 84 h 166"/>
                  <a:gd name="T26" fmla="*/ 117 w 154"/>
                  <a:gd name="T27" fmla="*/ 75 h 166"/>
                  <a:gd name="T28" fmla="*/ 112 w 154"/>
                  <a:gd name="T29" fmla="*/ 75 h 166"/>
                  <a:gd name="T30" fmla="*/ 114 w 154"/>
                  <a:gd name="T31" fmla="*/ 67 h 166"/>
                  <a:gd name="T32" fmla="*/ 104 w 154"/>
                  <a:gd name="T33" fmla="*/ 62 h 166"/>
                  <a:gd name="T34" fmla="*/ 97 w 154"/>
                  <a:gd name="T35" fmla="*/ 60 h 166"/>
                  <a:gd name="T36" fmla="*/ 97 w 154"/>
                  <a:gd name="T37" fmla="*/ 54 h 166"/>
                  <a:gd name="T38" fmla="*/ 87 w 154"/>
                  <a:gd name="T39" fmla="*/ 53 h 166"/>
                  <a:gd name="T40" fmla="*/ 78 w 154"/>
                  <a:gd name="T41" fmla="*/ 45 h 166"/>
                  <a:gd name="T42" fmla="*/ 73 w 154"/>
                  <a:gd name="T43" fmla="*/ 45 h 166"/>
                  <a:gd name="T44" fmla="*/ 69 w 154"/>
                  <a:gd name="T45" fmla="*/ 41 h 166"/>
                  <a:gd name="T46" fmla="*/ 63 w 154"/>
                  <a:gd name="T47" fmla="*/ 34 h 166"/>
                  <a:gd name="T48" fmla="*/ 50 w 154"/>
                  <a:gd name="T49" fmla="*/ 26 h 166"/>
                  <a:gd name="T50" fmla="*/ 45 w 154"/>
                  <a:gd name="T51" fmla="*/ 21 h 166"/>
                  <a:gd name="T52" fmla="*/ 39 w 154"/>
                  <a:gd name="T53" fmla="*/ 12 h 166"/>
                  <a:gd name="T54" fmla="*/ 32 w 154"/>
                  <a:gd name="T55" fmla="*/ 6 h 166"/>
                  <a:gd name="T56" fmla="*/ 26 w 154"/>
                  <a:gd name="T57" fmla="*/ 6 h 166"/>
                  <a:gd name="T58" fmla="*/ 9 w 154"/>
                  <a:gd name="T59" fmla="*/ 0 h 166"/>
                  <a:gd name="T60" fmla="*/ 0 w 154"/>
                  <a:gd name="T61" fmla="*/ 4 h 166"/>
                  <a:gd name="T62" fmla="*/ 7 w 154"/>
                  <a:gd name="T63" fmla="*/ 17 h 166"/>
                  <a:gd name="T64" fmla="*/ 19 w 154"/>
                  <a:gd name="T65" fmla="*/ 28 h 166"/>
                  <a:gd name="T66" fmla="*/ 26 w 154"/>
                  <a:gd name="T67" fmla="*/ 32 h 166"/>
                  <a:gd name="T68" fmla="*/ 37 w 154"/>
                  <a:gd name="T69" fmla="*/ 43 h 166"/>
                  <a:gd name="T70" fmla="*/ 39 w 154"/>
                  <a:gd name="T71" fmla="*/ 51 h 166"/>
                  <a:gd name="T72" fmla="*/ 48 w 154"/>
                  <a:gd name="T73" fmla="*/ 58 h 166"/>
                  <a:gd name="T74" fmla="*/ 52 w 154"/>
                  <a:gd name="T75" fmla="*/ 58 h 166"/>
                  <a:gd name="T76" fmla="*/ 54 w 154"/>
                  <a:gd name="T77" fmla="*/ 66 h 166"/>
                  <a:gd name="T78" fmla="*/ 58 w 154"/>
                  <a:gd name="T79" fmla="*/ 79 h 166"/>
                  <a:gd name="T80" fmla="*/ 65 w 154"/>
                  <a:gd name="T81" fmla="*/ 84 h 166"/>
                  <a:gd name="T82" fmla="*/ 73 w 154"/>
                  <a:gd name="T83" fmla="*/ 99 h 166"/>
                  <a:gd name="T84" fmla="*/ 78 w 154"/>
                  <a:gd name="T85" fmla="*/ 116 h 166"/>
                  <a:gd name="T86" fmla="*/ 89 w 154"/>
                  <a:gd name="T87" fmla="*/ 131 h 166"/>
                  <a:gd name="T88" fmla="*/ 99 w 154"/>
                  <a:gd name="T89" fmla="*/ 135 h 166"/>
                  <a:gd name="T90" fmla="*/ 106 w 154"/>
                  <a:gd name="T91" fmla="*/ 144 h 166"/>
                  <a:gd name="T92" fmla="*/ 117 w 154"/>
                  <a:gd name="T93" fmla="*/ 151 h 166"/>
                  <a:gd name="T94" fmla="*/ 128 w 154"/>
                  <a:gd name="T95" fmla="*/ 163 h 166"/>
                  <a:gd name="T96" fmla="*/ 132 w 154"/>
                  <a:gd name="T97" fmla="*/ 161 h 166"/>
                  <a:gd name="T98" fmla="*/ 140 w 154"/>
                  <a:gd name="T99" fmla="*/ 164 h 166"/>
                  <a:gd name="T100" fmla="*/ 100 w 154"/>
                  <a:gd name="T101" fmla="*/ 69 h 166"/>
                  <a:gd name="T102" fmla="*/ 100 w 154"/>
                  <a:gd name="T103" fmla="*/ 67 h 166"/>
                  <a:gd name="T104" fmla="*/ 100 w 154"/>
                  <a:gd name="T105" fmla="*/ 6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166">
                    <a:moveTo>
                      <a:pt x="141" y="159"/>
                    </a:moveTo>
                    <a:lnTo>
                      <a:pt x="141" y="159"/>
                    </a:lnTo>
                    <a:lnTo>
                      <a:pt x="143" y="159"/>
                    </a:lnTo>
                    <a:lnTo>
                      <a:pt x="145" y="163"/>
                    </a:lnTo>
                    <a:lnTo>
                      <a:pt x="147" y="163"/>
                    </a:lnTo>
                    <a:lnTo>
                      <a:pt x="151" y="161"/>
                    </a:lnTo>
                    <a:lnTo>
                      <a:pt x="151" y="155"/>
                    </a:lnTo>
                    <a:lnTo>
                      <a:pt x="153" y="148"/>
                    </a:lnTo>
                    <a:lnTo>
                      <a:pt x="151" y="142"/>
                    </a:lnTo>
                    <a:lnTo>
                      <a:pt x="153" y="136"/>
                    </a:lnTo>
                    <a:lnTo>
                      <a:pt x="151" y="135"/>
                    </a:lnTo>
                    <a:lnTo>
                      <a:pt x="151" y="131"/>
                    </a:lnTo>
                    <a:lnTo>
                      <a:pt x="154" y="131"/>
                    </a:lnTo>
                    <a:lnTo>
                      <a:pt x="154" y="127"/>
                    </a:lnTo>
                    <a:lnTo>
                      <a:pt x="154" y="123"/>
                    </a:lnTo>
                    <a:lnTo>
                      <a:pt x="153" y="123"/>
                    </a:lnTo>
                    <a:lnTo>
                      <a:pt x="151" y="122"/>
                    </a:lnTo>
                    <a:lnTo>
                      <a:pt x="149" y="118"/>
                    </a:lnTo>
                    <a:lnTo>
                      <a:pt x="147" y="118"/>
                    </a:lnTo>
                    <a:lnTo>
                      <a:pt x="147" y="114"/>
                    </a:lnTo>
                    <a:lnTo>
                      <a:pt x="143" y="114"/>
                    </a:lnTo>
                    <a:lnTo>
                      <a:pt x="138" y="114"/>
                    </a:lnTo>
                    <a:lnTo>
                      <a:pt x="138" y="114"/>
                    </a:lnTo>
                    <a:lnTo>
                      <a:pt x="136" y="110"/>
                    </a:lnTo>
                    <a:lnTo>
                      <a:pt x="134" y="107"/>
                    </a:lnTo>
                    <a:lnTo>
                      <a:pt x="134" y="107"/>
                    </a:lnTo>
                    <a:lnTo>
                      <a:pt x="132" y="103"/>
                    </a:lnTo>
                    <a:lnTo>
                      <a:pt x="132" y="95"/>
                    </a:lnTo>
                    <a:lnTo>
                      <a:pt x="128" y="97"/>
                    </a:lnTo>
                    <a:lnTo>
                      <a:pt x="127" y="95"/>
                    </a:lnTo>
                    <a:lnTo>
                      <a:pt x="121" y="95"/>
                    </a:lnTo>
                    <a:lnTo>
                      <a:pt x="117" y="94"/>
                    </a:lnTo>
                    <a:lnTo>
                      <a:pt x="117" y="92"/>
                    </a:lnTo>
                    <a:lnTo>
                      <a:pt x="121" y="92"/>
                    </a:lnTo>
                    <a:lnTo>
                      <a:pt x="125" y="88"/>
                    </a:lnTo>
                    <a:lnTo>
                      <a:pt x="121" y="86"/>
                    </a:lnTo>
                    <a:lnTo>
                      <a:pt x="117" y="86"/>
                    </a:lnTo>
                    <a:lnTo>
                      <a:pt x="117" y="86"/>
                    </a:lnTo>
                    <a:lnTo>
                      <a:pt x="119" y="84"/>
                    </a:lnTo>
                    <a:lnTo>
                      <a:pt x="125" y="84"/>
                    </a:lnTo>
                    <a:lnTo>
                      <a:pt x="123" y="81"/>
                    </a:lnTo>
                    <a:lnTo>
                      <a:pt x="117" y="75"/>
                    </a:lnTo>
                    <a:lnTo>
                      <a:pt x="115" y="75"/>
                    </a:lnTo>
                    <a:lnTo>
                      <a:pt x="114" y="75"/>
                    </a:lnTo>
                    <a:lnTo>
                      <a:pt x="112" y="75"/>
                    </a:lnTo>
                    <a:lnTo>
                      <a:pt x="112" y="75"/>
                    </a:lnTo>
                    <a:lnTo>
                      <a:pt x="115" y="73"/>
                    </a:lnTo>
                    <a:lnTo>
                      <a:pt x="114" y="67"/>
                    </a:lnTo>
                    <a:lnTo>
                      <a:pt x="110" y="66"/>
                    </a:lnTo>
                    <a:lnTo>
                      <a:pt x="106" y="64"/>
                    </a:lnTo>
                    <a:lnTo>
                      <a:pt x="104" y="62"/>
                    </a:lnTo>
                    <a:lnTo>
                      <a:pt x="99" y="60"/>
                    </a:lnTo>
                    <a:lnTo>
                      <a:pt x="97" y="60"/>
                    </a:lnTo>
                    <a:lnTo>
                      <a:pt x="97" y="60"/>
                    </a:lnTo>
                    <a:lnTo>
                      <a:pt x="93" y="58"/>
                    </a:lnTo>
                    <a:lnTo>
                      <a:pt x="93" y="58"/>
                    </a:lnTo>
                    <a:lnTo>
                      <a:pt x="97" y="54"/>
                    </a:lnTo>
                    <a:lnTo>
                      <a:pt x="93" y="51"/>
                    </a:lnTo>
                    <a:lnTo>
                      <a:pt x="89" y="53"/>
                    </a:lnTo>
                    <a:lnTo>
                      <a:pt x="87" y="53"/>
                    </a:lnTo>
                    <a:lnTo>
                      <a:pt x="87" y="53"/>
                    </a:lnTo>
                    <a:lnTo>
                      <a:pt x="84" y="47"/>
                    </a:lnTo>
                    <a:lnTo>
                      <a:pt x="78" y="45"/>
                    </a:lnTo>
                    <a:lnTo>
                      <a:pt x="73" y="45"/>
                    </a:lnTo>
                    <a:lnTo>
                      <a:pt x="73" y="45"/>
                    </a:lnTo>
                    <a:lnTo>
                      <a:pt x="73" y="45"/>
                    </a:lnTo>
                    <a:lnTo>
                      <a:pt x="73" y="39"/>
                    </a:lnTo>
                    <a:lnTo>
                      <a:pt x="69" y="43"/>
                    </a:lnTo>
                    <a:lnTo>
                      <a:pt x="69" y="41"/>
                    </a:lnTo>
                    <a:lnTo>
                      <a:pt x="69" y="38"/>
                    </a:lnTo>
                    <a:lnTo>
                      <a:pt x="65" y="34"/>
                    </a:lnTo>
                    <a:lnTo>
                      <a:pt x="63" y="34"/>
                    </a:lnTo>
                    <a:lnTo>
                      <a:pt x="61" y="32"/>
                    </a:lnTo>
                    <a:lnTo>
                      <a:pt x="54" y="26"/>
                    </a:lnTo>
                    <a:lnTo>
                      <a:pt x="50" y="26"/>
                    </a:lnTo>
                    <a:lnTo>
                      <a:pt x="48" y="23"/>
                    </a:lnTo>
                    <a:lnTo>
                      <a:pt x="45" y="23"/>
                    </a:lnTo>
                    <a:lnTo>
                      <a:pt x="45" y="21"/>
                    </a:lnTo>
                    <a:lnTo>
                      <a:pt x="43" y="15"/>
                    </a:lnTo>
                    <a:lnTo>
                      <a:pt x="41" y="15"/>
                    </a:lnTo>
                    <a:lnTo>
                      <a:pt x="39" y="12"/>
                    </a:lnTo>
                    <a:lnTo>
                      <a:pt x="37" y="12"/>
                    </a:lnTo>
                    <a:lnTo>
                      <a:pt x="35" y="8"/>
                    </a:lnTo>
                    <a:lnTo>
                      <a:pt x="32" y="6"/>
                    </a:lnTo>
                    <a:lnTo>
                      <a:pt x="28" y="6"/>
                    </a:lnTo>
                    <a:lnTo>
                      <a:pt x="26" y="6"/>
                    </a:lnTo>
                    <a:lnTo>
                      <a:pt x="26" y="6"/>
                    </a:lnTo>
                    <a:lnTo>
                      <a:pt x="22" y="6"/>
                    </a:lnTo>
                    <a:lnTo>
                      <a:pt x="19" y="6"/>
                    </a:lnTo>
                    <a:lnTo>
                      <a:pt x="9" y="0"/>
                    </a:lnTo>
                    <a:lnTo>
                      <a:pt x="4" y="0"/>
                    </a:lnTo>
                    <a:lnTo>
                      <a:pt x="0" y="2"/>
                    </a:lnTo>
                    <a:lnTo>
                      <a:pt x="0" y="4"/>
                    </a:lnTo>
                    <a:lnTo>
                      <a:pt x="0" y="8"/>
                    </a:lnTo>
                    <a:lnTo>
                      <a:pt x="4" y="15"/>
                    </a:lnTo>
                    <a:lnTo>
                      <a:pt x="7" y="17"/>
                    </a:lnTo>
                    <a:lnTo>
                      <a:pt x="13" y="23"/>
                    </a:lnTo>
                    <a:lnTo>
                      <a:pt x="15" y="23"/>
                    </a:lnTo>
                    <a:lnTo>
                      <a:pt x="19" y="28"/>
                    </a:lnTo>
                    <a:lnTo>
                      <a:pt x="20" y="28"/>
                    </a:lnTo>
                    <a:lnTo>
                      <a:pt x="22" y="28"/>
                    </a:lnTo>
                    <a:lnTo>
                      <a:pt x="26" y="32"/>
                    </a:lnTo>
                    <a:lnTo>
                      <a:pt x="32" y="39"/>
                    </a:lnTo>
                    <a:lnTo>
                      <a:pt x="37" y="43"/>
                    </a:lnTo>
                    <a:lnTo>
                      <a:pt x="37" y="43"/>
                    </a:lnTo>
                    <a:lnTo>
                      <a:pt x="37" y="47"/>
                    </a:lnTo>
                    <a:lnTo>
                      <a:pt x="39" y="49"/>
                    </a:lnTo>
                    <a:lnTo>
                      <a:pt x="39" y="51"/>
                    </a:lnTo>
                    <a:lnTo>
                      <a:pt x="41" y="54"/>
                    </a:lnTo>
                    <a:lnTo>
                      <a:pt x="45" y="54"/>
                    </a:lnTo>
                    <a:lnTo>
                      <a:pt x="48" y="58"/>
                    </a:lnTo>
                    <a:lnTo>
                      <a:pt x="50" y="60"/>
                    </a:lnTo>
                    <a:lnTo>
                      <a:pt x="50" y="58"/>
                    </a:lnTo>
                    <a:lnTo>
                      <a:pt x="52" y="58"/>
                    </a:lnTo>
                    <a:lnTo>
                      <a:pt x="50" y="62"/>
                    </a:lnTo>
                    <a:lnTo>
                      <a:pt x="52" y="64"/>
                    </a:lnTo>
                    <a:lnTo>
                      <a:pt x="54" y="66"/>
                    </a:lnTo>
                    <a:lnTo>
                      <a:pt x="54" y="67"/>
                    </a:lnTo>
                    <a:lnTo>
                      <a:pt x="56" y="75"/>
                    </a:lnTo>
                    <a:lnTo>
                      <a:pt x="58" y="79"/>
                    </a:lnTo>
                    <a:lnTo>
                      <a:pt x="61" y="81"/>
                    </a:lnTo>
                    <a:lnTo>
                      <a:pt x="65" y="82"/>
                    </a:lnTo>
                    <a:lnTo>
                      <a:pt x="65" y="84"/>
                    </a:lnTo>
                    <a:lnTo>
                      <a:pt x="69" y="92"/>
                    </a:lnTo>
                    <a:lnTo>
                      <a:pt x="71" y="94"/>
                    </a:lnTo>
                    <a:lnTo>
                      <a:pt x="73" y="99"/>
                    </a:lnTo>
                    <a:lnTo>
                      <a:pt x="78" y="108"/>
                    </a:lnTo>
                    <a:lnTo>
                      <a:pt x="76" y="112"/>
                    </a:lnTo>
                    <a:lnTo>
                      <a:pt x="78" y="116"/>
                    </a:lnTo>
                    <a:lnTo>
                      <a:pt x="84" y="120"/>
                    </a:lnTo>
                    <a:lnTo>
                      <a:pt x="89" y="127"/>
                    </a:lnTo>
                    <a:lnTo>
                      <a:pt x="89" y="131"/>
                    </a:lnTo>
                    <a:lnTo>
                      <a:pt x="95" y="131"/>
                    </a:lnTo>
                    <a:lnTo>
                      <a:pt x="95" y="133"/>
                    </a:lnTo>
                    <a:lnTo>
                      <a:pt x="99" y="135"/>
                    </a:lnTo>
                    <a:lnTo>
                      <a:pt x="99" y="138"/>
                    </a:lnTo>
                    <a:lnTo>
                      <a:pt x="102" y="140"/>
                    </a:lnTo>
                    <a:lnTo>
                      <a:pt x="106" y="144"/>
                    </a:lnTo>
                    <a:lnTo>
                      <a:pt x="112" y="148"/>
                    </a:lnTo>
                    <a:lnTo>
                      <a:pt x="114" y="151"/>
                    </a:lnTo>
                    <a:lnTo>
                      <a:pt x="117" y="151"/>
                    </a:lnTo>
                    <a:lnTo>
                      <a:pt x="125" y="159"/>
                    </a:lnTo>
                    <a:lnTo>
                      <a:pt x="127" y="161"/>
                    </a:lnTo>
                    <a:lnTo>
                      <a:pt x="128" y="163"/>
                    </a:lnTo>
                    <a:lnTo>
                      <a:pt x="130" y="166"/>
                    </a:lnTo>
                    <a:lnTo>
                      <a:pt x="132" y="164"/>
                    </a:lnTo>
                    <a:lnTo>
                      <a:pt x="132" y="161"/>
                    </a:lnTo>
                    <a:lnTo>
                      <a:pt x="132" y="159"/>
                    </a:lnTo>
                    <a:lnTo>
                      <a:pt x="132" y="159"/>
                    </a:lnTo>
                    <a:lnTo>
                      <a:pt x="140" y="164"/>
                    </a:lnTo>
                    <a:lnTo>
                      <a:pt x="141" y="163"/>
                    </a:lnTo>
                    <a:lnTo>
                      <a:pt x="141" y="159"/>
                    </a:lnTo>
                    <a:close/>
                    <a:moveTo>
                      <a:pt x="100" y="69"/>
                    </a:moveTo>
                    <a:lnTo>
                      <a:pt x="100" y="67"/>
                    </a:lnTo>
                    <a:lnTo>
                      <a:pt x="100" y="66"/>
                    </a:lnTo>
                    <a:lnTo>
                      <a:pt x="100" y="67"/>
                    </a:lnTo>
                    <a:lnTo>
                      <a:pt x="102" y="67"/>
                    </a:lnTo>
                    <a:lnTo>
                      <a:pt x="102" y="71"/>
                    </a:lnTo>
                    <a:lnTo>
                      <a:pt x="10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4" name="Freeform 6293">
                <a:extLst>
                  <a:ext uri="{FF2B5EF4-FFF2-40B4-BE49-F238E27FC236}">
                    <a16:creationId xmlns:a16="http://schemas.microsoft.com/office/drawing/2014/main" id="{50453D07-B1BA-4421-84E2-F13387501BB2}"/>
                  </a:ext>
                </a:extLst>
              </p:cNvPr>
              <p:cNvSpPr>
                <a:spLocks/>
              </p:cNvSpPr>
              <p:nvPr/>
            </p:nvSpPr>
            <p:spPr bwMode="gray">
              <a:xfrm>
                <a:off x="5364" y="2955"/>
                <a:ext cx="6" cy="6"/>
              </a:xfrm>
              <a:custGeom>
                <a:avLst/>
                <a:gdLst>
                  <a:gd name="T0" fmla="*/ 0 w 6"/>
                  <a:gd name="T1" fmla="*/ 6 h 6"/>
                  <a:gd name="T2" fmla="*/ 6 w 6"/>
                  <a:gd name="T3" fmla="*/ 2 h 6"/>
                  <a:gd name="T4" fmla="*/ 2 w 6"/>
                  <a:gd name="T5" fmla="*/ 0 h 6"/>
                  <a:gd name="T6" fmla="*/ 0 w 6"/>
                  <a:gd name="T7" fmla="*/ 6 h 6"/>
                </a:gdLst>
                <a:ahLst/>
                <a:cxnLst>
                  <a:cxn ang="0">
                    <a:pos x="T0" y="T1"/>
                  </a:cxn>
                  <a:cxn ang="0">
                    <a:pos x="T2" y="T3"/>
                  </a:cxn>
                  <a:cxn ang="0">
                    <a:pos x="T4" y="T5"/>
                  </a:cxn>
                  <a:cxn ang="0">
                    <a:pos x="T6" y="T7"/>
                  </a:cxn>
                </a:cxnLst>
                <a:rect l="0" t="0" r="r" b="b"/>
                <a:pathLst>
                  <a:path w="6" h="6">
                    <a:moveTo>
                      <a:pt x="0" y="6"/>
                    </a:moveTo>
                    <a:lnTo>
                      <a:pt x="6" y="2"/>
                    </a:lnTo>
                    <a:lnTo>
                      <a:pt x="2"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5" name="Freeform 6294">
                <a:extLst>
                  <a:ext uri="{FF2B5EF4-FFF2-40B4-BE49-F238E27FC236}">
                    <a16:creationId xmlns:a16="http://schemas.microsoft.com/office/drawing/2014/main" id="{71678837-EFE6-4C00-941A-92D04816B1F1}"/>
                  </a:ext>
                </a:extLst>
              </p:cNvPr>
              <p:cNvSpPr>
                <a:spLocks/>
              </p:cNvSpPr>
              <p:nvPr/>
            </p:nvSpPr>
            <p:spPr bwMode="gray">
              <a:xfrm>
                <a:off x="5357" y="2978"/>
                <a:ext cx="11" cy="7"/>
              </a:xfrm>
              <a:custGeom>
                <a:avLst/>
                <a:gdLst>
                  <a:gd name="T0" fmla="*/ 7 w 11"/>
                  <a:gd name="T1" fmla="*/ 7 h 7"/>
                  <a:gd name="T2" fmla="*/ 11 w 11"/>
                  <a:gd name="T3" fmla="*/ 2 h 7"/>
                  <a:gd name="T4" fmla="*/ 7 w 11"/>
                  <a:gd name="T5" fmla="*/ 3 h 7"/>
                  <a:gd name="T6" fmla="*/ 7 w 11"/>
                  <a:gd name="T7" fmla="*/ 2 h 7"/>
                  <a:gd name="T8" fmla="*/ 3 w 11"/>
                  <a:gd name="T9" fmla="*/ 0 h 7"/>
                  <a:gd name="T10" fmla="*/ 2 w 11"/>
                  <a:gd name="T11" fmla="*/ 2 h 7"/>
                  <a:gd name="T12" fmla="*/ 2 w 11"/>
                  <a:gd name="T13" fmla="*/ 3 h 7"/>
                  <a:gd name="T14" fmla="*/ 3 w 11"/>
                  <a:gd name="T15" fmla="*/ 5 h 7"/>
                  <a:gd name="T16" fmla="*/ 5 w 11"/>
                  <a:gd name="T17" fmla="*/ 5 h 7"/>
                  <a:gd name="T18" fmla="*/ 0 w 11"/>
                  <a:gd name="T19" fmla="*/ 7 h 7"/>
                  <a:gd name="T20" fmla="*/ 7 w 11"/>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7">
                    <a:moveTo>
                      <a:pt x="7" y="7"/>
                    </a:moveTo>
                    <a:lnTo>
                      <a:pt x="11" y="2"/>
                    </a:lnTo>
                    <a:lnTo>
                      <a:pt x="7" y="3"/>
                    </a:lnTo>
                    <a:lnTo>
                      <a:pt x="7" y="2"/>
                    </a:lnTo>
                    <a:lnTo>
                      <a:pt x="3" y="0"/>
                    </a:lnTo>
                    <a:lnTo>
                      <a:pt x="2" y="2"/>
                    </a:lnTo>
                    <a:lnTo>
                      <a:pt x="2" y="3"/>
                    </a:lnTo>
                    <a:lnTo>
                      <a:pt x="3" y="5"/>
                    </a:lnTo>
                    <a:lnTo>
                      <a:pt x="5" y="5"/>
                    </a:lnTo>
                    <a:lnTo>
                      <a:pt x="0" y="7"/>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6" name="Freeform 6295">
                <a:extLst>
                  <a:ext uri="{FF2B5EF4-FFF2-40B4-BE49-F238E27FC236}">
                    <a16:creationId xmlns:a16="http://schemas.microsoft.com/office/drawing/2014/main" id="{507DA382-1C53-4F37-AF16-1A0841A3DD51}"/>
                  </a:ext>
                </a:extLst>
              </p:cNvPr>
              <p:cNvSpPr>
                <a:spLocks noEditPoints="1"/>
              </p:cNvSpPr>
              <p:nvPr/>
            </p:nvSpPr>
            <p:spPr bwMode="gray">
              <a:xfrm>
                <a:off x="5022" y="2952"/>
                <a:ext cx="191" cy="48"/>
              </a:xfrm>
              <a:custGeom>
                <a:avLst/>
                <a:gdLst>
                  <a:gd name="T0" fmla="*/ 50 w 103"/>
                  <a:gd name="T1" fmla="*/ 19 h 26"/>
                  <a:gd name="T2" fmla="*/ 56 w 103"/>
                  <a:gd name="T3" fmla="*/ 20 h 26"/>
                  <a:gd name="T4" fmla="*/ 60 w 103"/>
                  <a:gd name="T5" fmla="*/ 20 h 26"/>
                  <a:gd name="T6" fmla="*/ 65 w 103"/>
                  <a:gd name="T7" fmla="*/ 22 h 26"/>
                  <a:gd name="T8" fmla="*/ 68 w 103"/>
                  <a:gd name="T9" fmla="*/ 20 h 26"/>
                  <a:gd name="T10" fmla="*/ 68 w 103"/>
                  <a:gd name="T11" fmla="*/ 20 h 26"/>
                  <a:gd name="T12" fmla="*/ 73 w 103"/>
                  <a:gd name="T13" fmla="*/ 23 h 26"/>
                  <a:gd name="T14" fmla="*/ 74 w 103"/>
                  <a:gd name="T15" fmla="*/ 22 h 26"/>
                  <a:gd name="T16" fmla="*/ 78 w 103"/>
                  <a:gd name="T17" fmla="*/ 23 h 26"/>
                  <a:gd name="T18" fmla="*/ 84 w 103"/>
                  <a:gd name="T19" fmla="*/ 24 h 26"/>
                  <a:gd name="T20" fmla="*/ 86 w 103"/>
                  <a:gd name="T21" fmla="*/ 26 h 26"/>
                  <a:gd name="T22" fmla="*/ 91 w 103"/>
                  <a:gd name="T23" fmla="*/ 25 h 26"/>
                  <a:gd name="T24" fmla="*/ 94 w 103"/>
                  <a:gd name="T25" fmla="*/ 24 h 26"/>
                  <a:gd name="T26" fmla="*/ 97 w 103"/>
                  <a:gd name="T27" fmla="*/ 24 h 26"/>
                  <a:gd name="T28" fmla="*/ 102 w 103"/>
                  <a:gd name="T29" fmla="*/ 23 h 26"/>
                  <a:gd name="T30" fmla="*/ 102 w 103"/>
                  <a:gd name="T31" fmla="*/ 20 h 26"/>
                  <a:gd name="T32" fmla="*/ 99 w 103"/>
                  <a:gd name="T33" fmla="*/ 18 h 26"/>
                  <a:gd name="T34" fmla="*/ 96 w 103"/>
                  <a:gd name="T35" fmla="*/ 18 h 26"/>
                  <a:gd name="T36" fmla="*/ 91 w 103"/>
                  <a:gd name="T37" fmla="*/ 18 h 26"/>
                  <a:gd name="T38" fmla="*/ 95 w 103"/>
                  <a:gd name="T39" fmla="*/ 21 h 26"/>
                  <a:gd name="T40" fmla="*/ 92 w 103"/>
                  <a:gd name="T41" fmla="*/ 21 h 26"/>
                  <a:gd name="T42" fmla="*/ 89 w 103"/>
                  <a:gd name="T43" fmla="*/ 19 h 26"/>
                  <a:gd name="T44" fmla="*/ 85 w 103"/>
                  <a:gd name="T45" fmla="*/ 20 h 26"/>
                  <a:gd name="T46" fmla="*/ 81 w 103"/>
                  <a:gd name="T47" fmla="*/ 18 h 26"/>
                  <a:gd name="T48" fmla="*/ 78 w 103"/>
                  <a:gd name="T49" fmla="*/ 21 h 26"/>
                  <a:gd name="T50" fmla="*/ 77 w 103"/>
                  <a:gd name="T51" fmla="*/ 21 h 26"/>
                  <a:gd name="T52" fmla="*/ 73 w 103"/>
                  <a:gd name="T53" fmla="*/ 16 h 26"/>
                  <a:gd name="T54" fmla="*/ 68 w 103"/>
                  <a:gd name="T55" fmla="*/ 17 h 26"/>
                  <a:gd name="T56" fmla="*/ 66 w 103"/>
                  <a:gd name="T57" fmla="*/ 14 h 26"/>
                  <a:gd name="T58" fmla="*/ 63 w 103"/>
                  <a:gd name="T59" fmla="*/ 14 h 26"/>
                  <a:gd name="T60" fmla="*/ 59 w 103"/>
                  <a:gd name="T61" fmla="*/ 14 h 26"/>
                  <a:gd name="T62" fmla="*/ 57 w 103"/>
                  <a:gd name="T63" fmla="*/ 12 h 26"/>
                  <a:gd name="T64" fmla="*/ 58 w 103"/>
                  <a:gd name="T65" fmla="*/ 12 h 26"/>
                  <a:gd name="T66" fmla="*/ 63 w 103"/>
                  <a:gd name="T67" fmla="*/ 11 h 26"/>
                  <a:gd name="T68" fmla="*/ 65 w 103"/>
                  <a:gd name="T69" fmla="*/ 8 h 26"/>
                  <a:gd name="T70" fmla="*/ 58 w 103"/>
                  <a:gd name="T71" fmla="*/ 8 h 26"/>
                  <a:gd name="T72" fmla="*/ 55 w 103"/>
                  <a:gd name="T73" fmla="*/ 7 h 26"/>
                  <a:gd name="T74" fmla="*/ 51 w 103"/>
                  <a:gd name="T75" fmla="*/ 7 h 26"/>
                  <a:gd name="T76" fmla="*/ 47 w 103"/>
                  <a:gd name="T77" fmla="*/ 5 h 26"/>
                  <a:gd name="T78" fmla="*/ 43 w 103"/>
                  <a:gd name="T79" fmla="*/ 3 h 26"/>
                  <a:gd name="T80" fmla="*/ 39 w 103"/>
                  <a:gd name="T81" fmla="*/ 7 h 26"/>
                  <a:gd name="T82" fmla="*/ 28 w 103"/>
                  <a:gd name="T83" fmla="*/ 7 h 26"/>
                  <a:gd name="T84" fmla="*/ 25 w 103"/>
                  <a:gd name="T85" fmla="*/ 5 h 26"/>
                  <a:gd name="T86" fmla="*/ 18 w 103"/>
                  <a:gd name="T87" fmla="*/ 2 h 26"/>
                  <a:gd name="T88" fmla="*/ 13 w 103"/>
                  <a:gd name="T89" fmla="*/ 1 h 26"/>
                  <a:gd name="T90" fmla="*/ 10 w 103"/>
                  <a:gd name="T91" fmla="*/ 0 h 26"/>
                  <a:gd name="T92" fmla="*/ 5 w 103"/>
                  <a:gd name="T93" fmla="*/ 2 h 26"/>
                  <a:gd name="T94" fmla="*/ 3 w 103"/>
                  <a:gd name="T95" fmla="*/ 5 h 26"/>
                  <a:gd name="T96" fmla="*/ 2 w 103"/>
                  <a:gd name="T97" fmla="*/ 6 h 26"/>
                  <a:gd name="T98" fmla="*/ 0 w 103"/>
                  <a:gd name="T99" fmla="*/ 5 h 26"/>
                  <a:gd name="T100" fmla="*/ 1 w 103"/>
                  <a:gd name="T101" fmla="*/ 8 h 26"/>
                  <a:gd name="T102" fmla="*/ 6 w 103"/>
                  <a:gd name="T103" fmla="*/ 8 h 26"/>
                  <a:gd name="T104" fmla="*/ 9 w 103"/>
                  <a:gd name="T105" fmla="*/ 10 h 26"/>
                  <a:gd name="T106" fmla="*/ 11 w 103"/>
                  <a:gd name="T107" fmla="*/ 13 h 26"/>
                  <a:gd name="T108" fmla="*/ 15 w 103"/>
                  <a:gd name="T109" fmla="*/ 13 h 26"/>
                  <a:gd name="T110" fmla="*/ 24 w 103"/>
                  <a:gd name="T111" fmla="*/ 16 h 26"/>
                  <a:gd name="T112" fmla="*/ 26 w 103"/>
                  <a:gd name="T113" fmla="*/ 15 h 26"/>
                  <a:gd name="T114" fmla="*/ 30 w 103"/>
                  <a:gd name="T115" fmla="*/ 15 h 26"/>
                  <a:gd name="T116" fmla="*/ 38 w 103"/>
                  <a:gd name="T117" fmla="*/ 18 h 26"/>
                  <a:gd name="T118" fmla="*/ 46 w 103"/>
                  <a:gd name="T119" fmla="*/ 19 h 26"/>
                  <a:gd name="T120" fmla="*/ 84 w 103"/>
                  <a:gd name="T121" fmla="*/ 23 h 26"/>
                  <a:gd name="T122" fmla="*/ 83 w 103"/>
                  <a:gd name="T12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26">
                    <a:moveTo>
                      <a:pt x="46" y="19"/>
                    </a:moveTo>
                    <a:cubicBezTo>
                      <a:pt x="48" y="20"/>
                      <a:pt x="48" y="20"/>
                      <a:pt x="48" y="20"/>
                    </a:cubicBezTo>
                    <a:cubicBezTo>
                      <a:pt x="50" y="19"/>
                      <a:pt x="50" y="19"/>
                      <a:pt x="50" y="19"/>
                    </a:cubicBezTo>
                    <a:cubicBezTo>
                      <a:pt x="51" y="19"/>
                      <a:pt x="51" y="19"/>
                      <a:pt x="51" y="19"/>
                    </a:cubicBezTo>
                    <a:cubicBezTo>
                      <a:pt x="53" y="20"/>
                      <a:pt x="53" y="20"/>
                      <a:pt x="53" y="20"/>
                    </a:cubicBezTo>
                    <a:cubicBezTo>
                      <a:pt x="56" y="20"/>
                      <a:pt x="56" y="20"/>
                      <a:pt x="56" y="20"/>
                    </a:cubicBezTo>
                    <a:cubicBezTo>
                      <a:pt x="58" y="19"/>
                      <a:pt x="58" y="19"/>
                      <a:pt x="58" y="19"/>
                    </a:cubicBezTo>
                    <a:cubicBezTo>
                      <a:pt x="59" y="19"/>
                      <a:pt x="59" y="19"/>
                      <a:pt x="59" y="19"/>
                    </a:cubicBezTo>
                    <a:cubicBezTo>
                      <a:pt x="60" y="20"/>
                      <a:pt x="60" y="20"/>
                      <a:pt x="60" y="20"/>
                    </a:cubicBezTo>
                    <a:cubicBezTo>
                      <a:pt x="62" y="21"/>
                      <a:pt x="62" y="21"/>
                      <a:pt x="62" y="21"/>
                    </a:cubicBezTo>
                    <a:cubicBezTo>
                      <a:pt x="64" y="22"/>
                      <a:pt x="64" y="22"/>
                      <a:pt x="64" y="22"/>
                    </a:cubicBezTo>
                    <a:cubicBezTo>
                      <a:pt x="65" y="22"/>
                      <a:pt x="65" y="22"/>
                      <a:pt x="65" y="22"/>
                    </a:cubicBezTo>
                    <a:cubicBezTo>
                      <a:pt x="66" y="23"/>
                      <a:pt x="66" y="23"/>
                      <a:pt x="66" y="23"/>
                    </a:cubicBezTo>
                    <a:cubicBezTo>
                      <a:pt x="68" y="23"/>
                      <a:pt x="68" y="23"/>
                      <a:pt x="68" y="23"/>
                    </a:cubicBezTo>
                    <a:cubicBezTo>
                      <a:pt x="68" y="20"/>
                      <a:pt x="68" y="20"/>
                      <a:pt x="68" y="20"/>
                    </a:cubicBezTo>
                    <a:cubicBezTo>
                      <a:pt x="67" y="20"/>
                      <a:pt x="67" y="20"/>
                      <a:pt x="67" y="20"/>
                    </a:cubicBezTo>
                    <a:cubicBezTo>
                      <a:pt x="67" y="19"/>
                      <a:pt x="67" y="19"/>
                      <a:pt x="67" y="19"/>
                    </a:cubicBezTo>
                    <a:cubicBezTo>
                      <a:pt x="68" y="20"/>
                      <a:pt x="68" y="20"/>
                      <a:pt x="68" y="20"/>
                    </a:cubicBezTo>
                    <a:cubicBezTo>
                      <a:pt x="70" y="21"/>
                      <a:pt x="70" y="21"/>
                      <a:pt x="70" y="21"/>
                    </a:cubicBezTo>
                    <a:cubicBezTo>
                      <a:pt x="72" y="22"/>
                      <a:pt x="72" y="22"/>
                      <a:pt x="72" y="22"/>
                    </a:cubicBezTo>
                    <a:cubicBezTo>
                      <a:pt x="73" y="23"/>
                      <a:pt x="73" y="23"/>
                      <a:pt x="73" y="23"/>
                    </a:cubicBezTo>
                    <a:cubicBezTo>
                      <a:pt x="74" y="22"/>
                      <a:pt x="74" y="22"/>
                      <a:pt x="74" y="22"/>
                    </a:cubicBezTo>
                    <a:cubicBezTo>
                      <a:pt x="75" y="21"/>
                      <a:pt x="75" y="21"/>
                      <a:pt x="75" y="21"/>
                    </a:cubicBezTo>
                    <a:cubicBezTo>
                      <a:pt x="74" y="22"/>
                      <a:pt x="74" y="22"/>
                      <a:pt x="74" y="22"/>
                    </a:cubicBezTo>
                    <a:cubicBezTo>
                      <a:pt x="75" y="23"/>
                      <a:pt x="75" y="23"/>
                      <a:pt x="75" y="23"/>
                    </a:cubicBezTo>
                    <a:cubicBezTo>
                      <a:pt x="77" y="22"/>
                      <a:pt x="77" y="22"/>
                      <a:pt x="77" y="22"/>
                    </a:cubicBezTo>
                    <a:cubicBezTo>
                      <a:pt x="78" y="23"/>
                      <a:pt x="78" y="23"/>
                      <a:pt x="78" y="23"/>
                    </a:cubicBezTo>
                    <a:cubicBezTo>
                      <a:pt x="80" y="24"/>
                      <a:pt x="80" y="24"/>
                      <a:pt x="80" y="24"/>
                    </a:cubicBezTo>
                    <a:cubicBezTo>
                      <a:pt x="82" y="24"/>
                      <a:pt x="82" y="24"/>
                      <a:pt x="82" y="24"/>
                    </a:cubicBezTo>
                    <a:cubicBezTo>
                      <a:pt x="84" y="24"/>
                      <a:pt x="84" y="24"/>
                      <a:pt x="84" y="24"/>
                    </a:cubicBezTo>
                    <a:cubicBezTo>
                      <a:pt x="83" y="24"/>
                      <a:pt x="83" y="24"/>
                      <a:pt x="83" y="24"/>
                    </a:cubicBezTo>
                    <a:cubicBezTo>
                      <a:pt x="84" y="25"/>
                      <a:pt x="84" y="25"/>
                      <a:pt x="84" y="25"/>
                    </a:cubicBezTo>
                    <a:cubicBezTo>
                      <a:pt x="86" y="26"/>
                      <a:pt x="86" y="26"/>
                      <a:pt x="86" y="26"/>
                    </a:cubicBezTo>
                    <a:cubicBezTo>
                      <a:pt x="88" y="25"/>
                      <a:pt x="88" y="25"/>
                      <a:pt x="88" y="25"/>
                    </a:cubicBezTo>
                    <a:cubicBezTo>
                      <a:pt x="89" y="26"/>
                      <a:pt x="89" y="26"/>
                      <a:pt x="89" y="26"/>
                    </a:cubicBezTo>
                    <a:cubicBezTo>
                      <a:pt x="91" y="25"/>
                      <a:pt x="91" y="25"/>
                      <a:pt x="91" y="25"/>
                    </a:cubicBezTo>
                    <a:cubicBezTo>
                      <a:pt x="91" y="24"/>
                      <a:pt x="91" y="24"/>
                      <a:pt x="91" y="24"/>
                    </a:cubicBezTo>
                    <a:cubicBezTo>
                      <a:pt x="93" y="25"/>
                      <a:pt x="93" y="25"/>
                      <a:pt x="93" y="25"/>
                    </a:cubicBezTo>
                    <a:cubicBezTo>
                      <a:pt x="94" y="24"/>
                      <a:pt x="94" y="24"/>
                      <a:pt x="94" y="24"/>
                    </a:cubicBezTo>
                    <a:cubicBezTo>
                      <a:pt x="96" y="24"/>
                      <a:pt x="96" y="24"/>
                      <a:pt x="96" y="24"/>
                    </a:cubicBezTo>
                    <a:cubicBezTo>
                      <a:pt x="97" y="23"/>
                      <a:pt x="97" y="23"/>
                      <a:pt x="97" y="23"/>
                    </a:cubicBezTo>
                    <a:cubicBezTo>
                      <a:pt x="97" y="24"/>
                      <a:pt x="97" y="24"/>
                      <a:pt x="97" y="24"/>
                    </a:cubicBezTo>
                    <a:cubicBezTo>
                      <a:pt x="99" y="24"/>
                      <a:pt x="99" y="24"/>
                      <a:pt x="99" y="24"/>
                    </a:cubicBezTo>
                    <a:cubicBezTo>
                      <a:pt x="103" y="24"/>
                      <a:pt x="103" y="24"/>
                      <a:pt x="103" y="24"/>
                    </a:cubicBezTo>
                    <a:cubicBezTo>
                      <a:pt x="102" y="23"/>
                      <a:pt x="102" y="23"/>
                      <a:pt x="102" y="23"/>
                    </a:cubicBezTo>
                    <a:cubicBezTo>
                      <a:pt x="103" y="23"/>
                      <a:pt x="103" y="23"/>
                      <a:pt x="103" y="23"/>
                    </a:cubicBezTo>
                    <a:cubicBezTo>
                      <a:pt x="103" y="19"/>
                      <a:pt x="103" y="19"/>
                      <a:pt x="103" y="19"/>
                    </a:cubicBezTo>
                    <a:cubicBezTo>
                      <a:pt x="102" y="20"/>
                      <a:pt x="102" y="20"/>
                      <a:pt x="102" y="20"/>
                    </a:cubicBezTo>
                    <a:cubicBezTo>
                      <a:pt x="102" y="20"/>
                      <a:pt x="102" y="20"/>
                      <a:pt x="102" y="20"/>
                    </a:cubicBezTo>
                    <a:cubicBezTo>
                      <a:pt x="102" y="19"/>
                      <a:pt x="102" y="19"/>
                      <a:pt x="102" y="19"/>
                    </a:cubicBezTo>
                    <a:cubicBezTo>
                      <a:pt x="99" y="18"/>
                      <a:pt x="99" y="18"/>
                      <a:pt x="99" y="18"/>
                    </a:cubicBezTo>
                    <a:cubicBezTo>
                      <a:pt x="99" y="18"/>
                      <a:pt x="99" y="18"/>
                      <a:pt x="99" y="18"/>
                    </a:cubicBezTo>
                    <a:cubicBezTo>
                      <a:pt x="98" y="17"/>
                      <a:pt x="98" y="17"/>
                      <a:pt x="98" y="17"/>
                    </a:cubicBezTo>
                    <a:cubicBezTo>
                      <a:pt x="96" y="18"/>
                      <a:pt x="96" y="18"/>
                      <a:pt x="96" y="18"/>
                    </a:cubicBezTo>
                    <a:cubicBezTo>
                      <a:pt x="95" y="17"/>
                      <a:pt x="95" y="17"/>
                      <a:pt x="95" y="17"/>
                    </a:cubicBezTo>
                    <a:cubicBezTo>
                      <a:pt x="94" y="17"/>
                      <a:pt x="94" y="17"/>
                      <a:pt x="94" y="17"/>
                    </a:cubicBezTo>
                    <a:cubicBezTo>
                      <a:pt x="91" y="18"/>
                      <a:pt x="91" y="18"/>
                      <a:pt x="91" y="18"/>
                    </a:cubicBezTo>
                    <a:cubicBezTo>
                      <a:pt x="91" y="20"/>
                      <a:pt x="91" y="20"/>
                      <a:pt x="91" y="20"/>
                    </a:cubicBezTo>
                    <a:cubicBezTo>
                      <a:pt x="95" y="21"/>
                      <a:pt x="95" y="21"/>
                      <a:pt x="95" y="21"/>
                    </a:cubicBezTo>
                    <a:cubicBezTo>
                      <a:pt x="95" y="21"/>
                      <a:pt x="95" y="21"/>
                      <a:pt x="95" y="21"/>
                    </a:cubicBezTo>
                    <a:cubicBezTo>
                      <a:pt x="94" y="21"/>
                      <a:pt x="94" y="21"/>
                      <a:pt x="94" y="21"/>
                    </a:cubicBezTo>
                    <a:cubicBezTo>
                      <a:pt x="93" y="22"/>
                      <a:pt x="93" y="22"/>
                      <a:pt x="93" y="22"/>
                    </a:cubicBezTo>
                    <a:cubicBezTo>
                      <a:pt x="92" y="21"/>
                      <a:pt x="92" y="21"/>
                      <a:pt x="92" y="21"/>
                    </a:cubicBezTo>
                    <a:cubicBezTo>
                      <a:pt x="91" y="19"/>
                      <a:pt x="91" y="19"/>
                      <a:pt x="91" y="19"/>
                    </a:cubicBezTo>
                    <a:cubicBezTo>
                      <a:pt x="90" y="19"/>
                      <a:pt x="90" y="19"/>
                      <a:pt x="90" y="19"/>
                    </a:cubicBezTo>
                    <a:cubicBezTo>
                      <a:pt x="89" y="19"/>
                      <a:pt x="89" y="19"/>
                      <a:pt x="89" y="19"/>
                    </a:cubicBezTo>
                    <a:cubicBezTo>
                      <a:pt x="87" y="19"/>
                      <a:pt x="87" y="19"/>
                      <a:pt x="87" y="19"/>
                    </a:cubicBezTo>
                    <a:cubicBezTo>
                      <a:pt x="85" y="20"/>
                      <a:pt x="85" y="20"/>
                      <a:pt x="85" y="20"/>
                    </a:cubicBezTo>
                    <a:cubicBezTo>
                      <a:pt x="85" y="20"/>
                      <a:pt x="85" y="20"/>
                      <a:pt x="85" y="20"/>
                    </a:cubicBezTo>
                    <a:cubicBezTo>
                      <a:pt x="84" y="20"/>
                      <a:pt x="84" y="21"/>
                      <a:pt x="84" y="21"/>
                    </a:cubicBezTo>
                    <a:cubicBezTo>
                      <a:pt x="84" y="19"/>
                      <a:pt x="84" y="19"/>
                      <a:pt x="84" y="19"/>
                    </a:cubicBezTo>
                    <a:cubicBezTo>
                      <a:pt x="81" y="18"/>
                      <a:pt x="81" y="18"/>
                      <a:pt x="81" y="18"/>
                    </a:cubicBezTo>
                    <a:cubicBezTo>
                      <a:pt x="79" y="19"/>
                      <a:pt x="79" y="19"/>
                      <a:pt x="79" y="19"/>
                    </a:cubicBezTo>
                    <a:cubicBezTo>
                      <a:pt x="79" y="21"/>
                      <a:pt x="79" y="21"/>
                      <a:pt x="79" y="21"/>
                    </a:cubicBezTo>
                    <a:cubicBezTo>
                      <a:pt x="78" y="21"/>
                      <a:pt x="78" y="21"/>
                      <a:pt x="78" y="21"/>
                    </a:cubicBezTo>
                    <a:cubicBezTo>
                      <a:pt x="77" y="22"/>
                      <a:pt x="77" y="22"/>
                      <a:pt x="77" y="22"/>
                    </a:cubicBezTo>
                    <a:cubicBezTo>
                      <a:pt x="76" y="21"/>
                      <a:pt x="76" y="21"/>
                      <a:pt x="76" y="21"/>
                    </a:cubicBezTo>
                    <a:cubicBezTo>
                      <a:pt x="77" y="21"/>
                      <a:pt x="77" y="21"/>
                      <a:pt x="77" y="21"/>
                    </a:cubicBezTo>
                    <a:cubicBezTo>
                      <a:pt x="78" y="19"/>
                      <a:pt x="78" y="19"/>
                      <a:pt x="78" y="19"/>
                    </a:cubicBezTo>
                    <a:cubicBezTo>
                      <a:pt x="76" y="17"/>
                      <a:pt x="76" y="17"/>
                      <a:pt x="76" y="17"/>
                    </a:cubicBezTo>
                    <a:cubicBezTo>
                      <a:pt x="73" y="16"/>
                      <a:pt x="73" y="16"/>
                      <a:pt x="73" y="16"/>
                    </a:cubicBezTo>
                    <a:cubicBezTo>
                      <a:pt x="71" y="17"/>
                      <a:pt x="71" y="17"/>
                      <a:pt x="71" y="17"/>
                    </a:cubicBezTo>
                    <a:cubicBezTo>
                      <a:pt x="70" y="17"/>
                      <a:pt x="70" y="17"/>
                      <a:pt x="70" y="17"/>
                    </a:cubicBezTo>
                    <a:cubicBezTo>
                      <a:pt x="68" y="17"/>
                      <a:pt x="68" y="17"/>
                      <a:pt x="68" y="17"/>
                    </a:cubicBezTo>
                    <a:cubicBezTo>
                      <a:pt x="68" y="15"/>
                      <a:pt x="68" y="15"/>
                      <a:pt x="68" y="15"/>
                    </a:cubicBezTo>
                    <a:cubicBezTo>
                      <a:pt x="67" y="14"/>
                      <a:pt x="67" y="14"/>
                      <a:pt x="67" y="14"/>
                    </a:cubicBezTo>
                    <a:cubicBezTo>
                      <a:pt x="66" y="14"/>
                      <a:pt x="66" y="14"/>
                      <a:pt x="66" y="14"/>
                    </a:cubicBezTo>
                    <a:cubicBezTo>
                      <a:pt x="65" y="14"/>
                      <a:pt x="65" y="14"/>
                      <a:pt x="65" y="14"/>
                    </a:cubicBezTo>
                    <a:cubicBezTo>
                      <a:pt x="64" y="14"/>
                      <a:pt x="64" y="14"/>
                      <a:pt x="64" y="14"/>
                    </a:cubicBezTo>
                    <a:cubicBezTo>
                      <a:pt x="63" y="14"/>
                      <a:pt x="63" y="14"/>
                      <a:pt x="63" y="14"/>
                    </a:cubicBezTo>
                    <a:cubicBezTo>
                      <a:pt x="62" y="14"/>
                      <a:pt x="62" y="14"/>
                      <a:pt x="62" y="14"/>
                    </a:cubicBezTo>
                    <a:cubicBezTo>
                      <a:pt x="60" y="13"/>
                      <a:pt x="60" y="13"/>
                      <a:pt x="60" y="13"/>
                    </a:cubicBezTo>
                    <a:cubicBezTo>
                      <a:pt x="59" y="14"/>
                      <a:pt x="59" y="14"/>
                      <a:pt x="59" y="14"/>
                    </a:cubicBezTo>
                    <a:cubicBezTo>
                      <a:pt x="57" y="13"/>
                      <a:pt x="57" y="13"/>
                      <a:pt x="57" y="13"/>
                    </a:cubicBezTo>
                    <a:cubicBezTo>
                      <a:pt x="57" y="13"/>
                      <a:pt x="57" y="13"/>
                      <a:pt x="57" y="13"/>
                    </a:cubicBezTo>
                    <a:cubicBezTo>
                      <a:pt x="57" y="12"/>
                      <a:pt x="57" y="12"/>
                      <a:pt x="57" y="12"/>
                    </a:cubicBezTo>
                    <a:cubicBezTo>
                      <a:pt x="56" y="11"/>
                      <a:pt x="56" y="11"/>
                      <a:pt x="56" y="11"/>
                    </a:cubicBezTo>
                    <a:cubicBezTo>
                      <a:pt x="57" y="11"/>
                      <a:pt x="57" y="11"/>
                      <a:pt x="57" y="11"/>
                    </a:cubicBezTo>
                    <a:cubicBezTo>
                      <a:pt x="58" y="12"/>
                      <a:pt x="58" y="12"/>
                      <a:pt x="58" y="12"/>
                    </a:cubicBezTo>
                    <a:cubicBezTo>
                      <a:pt x="59" y="11"/>
                      <a:pt x="59" y="11"/>
                      <a:pt x="59" y="11"/>
                    </a:cubicBezTo>
                    <a:cubicBezTo>
                      <a:pt x="62" y="11"/>
                      <a:pt x="62" y="11"/>
                      <a:pt x="62" y="11"/>
                    </a:cubicBezTo>
                    <a:cubicBezTo>
                      <a:pt x="63" y="11"/>
                      <a:pt x="63" y="11"/>
                      <a:pt x="63" y="11"/>
                    </a:cubicBezTo>
                    <a:cubicBezTo>
                      <a:pt x="65" y="10"/>
                      <a:pt x="65" y="10"/>
                      <a:pt x="65" y="10"/>
                    </a:cubicBezTo>
                    <a:cubicBezTo>
                      <a:pt x="66" y="9"/>
                      <a:pt x="66" y="9"/>
                      <a:pt x="66" y="9"/>
                    </a:cubicBezTo>
                    <a:cubicBezTo>
                      <a:pt x="65" y="8"/>
                      <a:pt x="65" y="8"/>
                      <a:pt x="65" y="8"/>
                    </a:cubicBezTo>
                    <a:cubicBezTo>
                      <a:pt x="63" y="8"/>
                      <a:pt x="63" y="8"/>
                      <a:pt x="63" y="8"/>
                    </a:cubicBezTo>
                    <a:cubicBezTo>
                      <a:pt x="62" y="8"/>
                      <a:pt x="62" y="8"/>
                      <a:pt x="62" y="8"/>
                    </a:cubicBezTo>
                    <a:cubicBezTo>
                      <a:pt x="58" y="8"/>
                      <a:pt x="58" y="8"/>
                      <a:pt x="58" y="8"/>
                    </a:cubicBezTo>
                    <a:cubicBezTo>
                      <a:pt x="56" y="7"/>
                      <a:pt x="56" y="7"/>
                      <a:pt x="56" y="7"/>
                    </a:cubicBezTo>
                    <a:cubicBezTo>
                      <a:pt x="55" y="9"/>
                      <a:pt x="55" y="9"/>
                      <a:pt x="55" y="9"/>
                    </a:cubicBezTo>
                    <a:cubicBezTo>
                      <a:pt x="55" y="7"/>
                      <a:pt x="55" y="7"/>
                      <a:pt x="55" y="7"/>
                    </a:cubicBezTo>
                    <a:cubicBezTo>
                      <a:pt x="53" y="7"/>
                      <a:pt x="53" y="7"/>
                      <a:pt x="53" y="7"/>
                    </a:cubicBezTo>
                    <a:cubicBezTo>
                      <a:pt x="52" y="8"/>
                      <a:pt x="52" y="8"/>
                      <a:pt x="52" y="8"/>
                    </a:cubicBezTo>
                    <a:cubicBezTo>
                      <a:pt x="51" y="7"/>
                      <a:pt x="51" y="7"/>
                      <a:pt x="51" y="7"/>
                    </a:cubicBezTo>
                    <a:cubicBezTo>
                      <a:pt x="49" y="7"/>
                      <a:pt x="49" y="7"/>
                      <a:pt x="49" y="7"/>
                    </a:cubicBezTo>
                    <a:cubicBezTo>
                      <a:pt x="48" y="6"/>
                      <a:pt x="48" y="6"/>
                      <a:pt x="48" y="6"/>
                    </a:cubicBezTo>
                    <a:cubicBezTo>
                      <a:pt x="47" y="5"/>
                      <a:pt x="47" y="5"/>
                      <a:pt x="47" y="5"/>
                    </a:cubicBezTo>
                    <a:cubicBezTo>
                      <a:pt x="45" y="5"/>
                      <a:pt x="45" y="5"/>
                      <a:pt x="45" y="5"/>
                    </a:cubicBezTo>
                    <a:cubicBezTo>
                      <a:pt x="44" y="5"/>
                      <a:pt x="44" y="5"/>
                      <a:pt x="44" y="5"/>
                    </a:cubicBezTo>
                    <a:cubicBezTo>
                      <a:pt x="43" y="3"/>
                      <a:pt x="43" y="3"/>
                      <a:pt x="43" y="3"/>
                    </a:cubicBezTo>
                    <a:cubicBezTo>
                      <a:pt x="40" y="3"/>
                      <a:pt x="40" y="3"/>
                      <a:pt x="40" y="3"/>
                    </a:cubicBezTo>
                    <a:cubicBezTo>
                      <a:pt x="40" y="6"/>
                      <a:pt x="40" y="6"/>
                      <a:pt x="40" y="6"/>
                    </a:cubicBezTo>
                    <a:cubicBezTo>
                      <a:pt x="39" y="7"/>
                      <a:pt x="39" y="7"/>
                      <a:pt x="39" y="7"/>
                    </a:cubicBezTo>
                    <a:cubicBezTo>
                      <a:pt x="36" y="8"/>
                      <a:pt x="36" y="8"/>
                      <a:pt x="36" y="8"/>
                    </a:cubicBezTo>
                    <a:cubicBezTo>
                      <a:pt x="32" y="7"/>
                      <a:pt x="32" y="7"/>
                      <a:pt x="32" y="7"/>
                    </a:cubicBezTo>
                    <a:cubicBezTo>
                      <a:pt x="28" y="7"/>
                      <a:pt x="28" y="7"/>
                      <a:pt x="28" y="7"/>
                    </a:cubicBezTo>
                    <a:cubicBezTo>
                      <a:pt x="26" y="6"/>
                      <a:pt x="26" y="6"/>
                      <a:pt x="26" y="6"/>
                    </a:cubicBezTo>
                    <a:cubicBezTo>
                      <a:pt x="25" y="6"/>
                      <a:pt x="25" y="6"/>
                      <a:pt x="25" y="6"/>
                    </a:cubicBezTo>
                    <a:cubicBezTo>
                      <a:pt x="25" y="5"/>
                      <a:pt x="25" y="5"/>
                      <a:pt x="25" y="5"/>
                    </a:cubicBezTo>
                    <a:cubicBezTo>
                      <a:pt x="24" y="3"/>
                      <a:pt x="24" y="3"/>
                      <a:pt x="24" y="3"/>
                    </a:cubicBezTo>
                    <a:cubicBezTo>
                      <a:pt x="21" y="2"/>
                      <a:pt x="21" y="2"/>
                      <a:pt x="21" y="2"/>
                    </a:cubicBezTo>
                    <a:cubicBezTo>
                      <a:pt x="18" y="2"/>
                      <a:pt x="18" y="2"/>
                      <a:pt x="18" y="2"/>
                    </a:cubicBezTo>
                    <a:cubicBezTo>
                      <a:pt x="17" y="1"/>
                      <a:pt x="17" y="1"/>
                      <a:pt x="17" y="1"/>
                    </a:cubicBezTo>
                    <a:cubicBezTo>
                      <a:pt x="14" y="0"/>
                      <a:pt x="14" y="0"/>
                      <a:pt x="14" y="0"/>
                    </a:cubicBezTo>
                    <a:cubicBezTo>
                      <a:pt x="13" y="1"/>
                      <a:pt x="13" y="1"/>
                      <a:pt x="13" y="1"/>
                    </a:cubicBezTo>
                    <a:cubicBezTo>
                      <a:pt x="13" y="1"/>
                      <a:pt x="13" y="1"/>
                      <a:pt x="13" y="1"/>
                    </a:cubicBezTo>
                    <a:cubicBezTo>
                      <a:pt x="12" y="1"/>
                      <a:pt x="12" y="1"/>
                      <a:pt x="12" y="1"/>
                    </a:cubicBezTo>
                    <a:cubicBezTo>
                      <a:pt x="10" y="0"/>
                      <a:pt x="10" y="0"/>
                      <a:pt x="10" y="0"/>
                    </a:cubicBezTo>
                    <a:cubicBezTo>
                      <a:pt x="8" y="0"/>
                      <a:pt x="8" y="0"/>
                      <a:pt x="8" y="0"/>
                    </a:cubicBezTo>
                    <a:cubicBezTo>
                      <a:pt x="7" y="0"/>
                      <a:pt x="7" y="0"/>
                      <a:pt x="7" y="0"/>
                    </a:cubicBezTo>
                    <a:cubicBezTo>
                      <a:pt x="5" y="2"/>
                      <a:pt x="5" y="2"/>
                      <a:pt x="5" y="2"/>
                    </a:cubicBezTo>
                    <a:cubicBezTo>
                      <a:pt x="5" y="3"/>
                      <a:pt x="5" y="3"/>
                      <a:pt x="5" y="3"/>
                    </a:cubicBezTo>
                    <a:cubicBezTo>
                      <a:pt x="5" y="5"/>
                      <a:pt x="5" y="5"/>
                      <a:pt x="5" y="5"/>
                    </a:cubicBezTo>
                    <a:cubicBezTo>
                      <a:pt x="3" y="5"/>
                      <a:pt x="3" y="5"/>
                      <a:pt x="3" y="5"/>
                    </a:cubicBezTo>
                    <a:cubicBezTo>
                      <a:pt x="3" y="6"/>
                      <a:pt x="3" y="6"/>
                      <a:pt x="3" y="6"/>
                    </a:cubicBezTo>
                    <a:cubicBezTo>
                      <a:pt x="2" y="6"/>
                      <a:pt x="2" y="6"/>
                      <a:pt x="2" y="6"/>
                    </a:cubicBezTo>
                    <a:cubicBezTo>
                      <a:pt x="2" y="6"/>
                      <a:pt x="2" y="6"/>
                      <a:pt x="2" y="6"/>
                    </a:cubicBezTo>
                    <a:cubicBezTo>
                      <a:pt x="2" y="6"/>
                      <a:pt x="2" y="6"/>
                      <a:pt x="2" y="6"/>
                    </a:cubicBezTo>
                    <a:cubicBezTo>
                      <a:pt x="2" y="5"/>
                      <a:pt x="2" y="5"/>
                      <a:pt x="2" y="5"/>
                    </a:cubicBezTo>
                    <a:cubicBezTo>
                      <a:pt x="0" y="5"/>
                      <a:pt x="0" y="5"/>
                      <a:pt x="0" y="5"/>
                    </a:cubicBezTo>
                    <a:cubicBezTo>
                      <a:pt x="0" y="7"/>
                      <a:pt x="0" y="7"/>
                      <a:pt x="0" y="7"/>
                    </a:cubicBezTo>
                    <a:cubicBezTo>
                      <a:pt x="1" y="7"/>
                      <a:pt x="1" y="7"/>
                      <a:pt x="1" y="7"/>
                    </a:cubicBezTo>
                    <a:cubicBezTo>
                      <a:pt x="1" y="8"/>
                      <a:pt x="1" y="8"/>
                      <a:pt x="1" y="8"/>
                    </a:cubicBezTo>
                    <a:cubicBezTo>
                      <a:pt x="2" y="9"/>
                      <a:pt x="2" y="9"/>
                      <a:pt x="2" y="9"/>
                    </a:cubicBezTo>
                    <a:cubicBezTo>
                      <a:pt x="5" y="9"/>
                      <a:pt x="5" y="9"/>
                      <a:pt x="5" y="9"/>
                    </a:cubicBezTo>
                    <a:cubicBezTo>
                      <a:pt x="6" y="8"/>
                      <a:pt x="6" y="8"/>
                      <a:pt x="6" y="8"/>
                    </a:cubicBezTo>
                    <a:cubicBezTo>
                      <a:pt x="7" y="9"/>
                      <a:pt x="7" y="9"/>
                      <a:pt x="7" y="9"/>
                    </a:cubicBezTo>
                    <a:cubicBezTo>
                      <a:pt x="8" y="10"/>
                      <a:pt x="8" y="10"/>
                      <a:pt x="8" y="10"/>
                    </a:cubicBezTo>
                    <a:cubicBezTo>
                      <a:pt x="9" y="10"/>
                      <a:pt x="9" y="10"/>
                      <a:pt x="9" y="10"/>
                    </a:cubicBezTo>
                    <a:cubicBezTo>
                      <a:pt x="8" y="11"/>
                      <a:pt x="8" y="11"/>
                      <a:pt x="8" y="11"/>
                    </a:cubicBezTo>
                    <a:cubicBezTo>
                      <a:pt x="9" y="13"/>
                      <a:pt x="9" y="13"/>
                      <a:pt x="9" y="13"/>
                    </a:cubicBezTo>
                    <a:cubicBezTo>
                      <a:pt x="11" y="13"/>
                      <a:pt x="11" y="13"/>
                      <a:pt x="11" y="13"/>
                    </a:cubicBezTo>
                    <a:cubicBezTo>
                      <a:pt x="13" y="14"/>
                      <a:pt x="13" y="14"/>
                      <a:pt x="13" y="14"/>
                    </a:cubicBezTo>
                    <a:cubicBezTo>
                      <a:pt x="14" y="13"/>
                      <a:pt x="14" y="13"/>
                      <a:pt x="14" y="13"/>
                    </a:cubicBezTo>
                    <a:cubicBezTo>
                      <a:pt x="15" y="13"/>
                      <a:pt x="15" y="13"/>
                      <a:pt x="15" y="13"/>
                    </a:cubicBezTo>
                    <a:cubicBezTo>
                      <a:pt x="17" y="13"/>
                      <a:pt x="17" y="13"/>
                      <a:pt x="17" y="13"/>
                    </a:cubicBezTo>
                    <a:cubicBezTo>
                      <a:pt x="20" y="15"/>
                      <a:pt x="20" y="15"/>
                      <a:pt x="20" y="15"/>
                    </a:cubicBezTo>
                    <a:cubicBezTo>
                      <a:pt x="24" y="16"/>
                      <a:pt x="24" y="16"/>
                      <a:pt x="24" y="16"/>
                    </a:cubicBezTo>
                    <a:cubicBezTo>
                      <a:pt x="25" y="14"/>
                      <a:pt x="25" y="14"/>
                      <a:pt x="25" y="14"/>
                    </a:cubicBezTo>
                    <a:cubicBezTo>
                      <a:pt x="25" y="14"/>
                      <a:pt x="25" y="14"/>
                      <a:pt x="25" y="14"/>
                    </a:cubicBezTo>
                    <a:cubicBezTo>
                      <a:pt x="26" y="15"/>
                      <a:pt x="26" y="15"/>
                      <a:pt x="26" y="15"/>
                    </a:cubicBezTo>
                    <a:cubicBezTo>
                      <a:pt x="28" y="16"/>
                      <a:pt x="28" y="16"/>
                      <a:pt x="28" y="16"/>
                    </a:cubicBezTo>
                    <a:cubicBezTo>
                      <a:pt x="29" y="15"/>
                      <a:pt x="29" y="15"/>
                      <a:pt x="29" y="15"/>
                    </a:cubicBezTo>
                    <a:cubicBezTo>
                      <a:pt x="30" y="15"/>
                      <a:pt x="30" y="15"/>
                      <a:pt x="30" y="15"/>
                    </a:cubicBezTo>
                    <a:cubicBezTo>
                      <a:pt x="32" y="16"/>
                      <a:pt x="32" y="16"/>
                      <a:pt x="32" y="16"/>
                    </a:cubicBezTo>
                    <a:cubicBezTo>
                      <a:pt x="34" y="16"/>
                      <a:pt x="34" y="16"/>
                      <a:pt x="34" y="16"/>
                    </a:cubicBezTo>
                    <a:cubicBezTo>
                      <a:pt x="38" y="18"/>
                      <a:pt x="38" y="18"/>
                      <a:pt x="38" y="18"/>
                    </a:cubicBezTo>
                    <a:cubicBezTo>
                      <a:pt x="42" y="20"/>
                      <a:pt x="42" y="20"/>
                      <a:pt x="42" y="20"/>
                    </a:cubicBezTo>
                    <a:cubicBezTo>
                      <a:pt x="43" y="19"/>
                      <a:pt x="43" y="19"/>
                      <a:pt x="43" y="19"/>
                    </a:cubicBezTo>
                    <a:lnTo>
                      <a:pt x="46" y="19"/>
                    </a:lnTo>
                    <a:close/>
                    <a:moveTo>
                      <a:pt x="83" y="23"/>
                    </a:moveTo>
                    <a:cubicBezTo>
                      <a:pt x="83" y="23"/>
                      <a:pt x="83" y="23"/>
                      <a:pt x="83" y="23"/>
                    </a:cubicBezTo>
                    <a:cubicBezTo>
                      <a:pt x="84" y="23"/>
                      <a:pt x="84" y="23"/>
                      <a:pt x="84" y="23"/>
                    </a:cubicBezTo>
                    <a:lnTo>
                      <a:pt x="83" y="23"/>
                    </a:lnTo>
                    <a:close/>
                    <a:moveTo>
                      <a:pt x="83" y="22"/>
                    </a:moveTo>
                    <a:cubicBezTo>
                      <a:pt x="83" y="22"/>
                      <a:pt x="83" y="22"/>
                      <a:pt x="83" y="22"/>
                    </a:cubicBezTo>
                    <a:cubicBezTo>
                      <a:pt x="83" y="22"/>
                      <a:pt x="83" y="22"/>
                      <a:pt x="8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7" name="Freeform 6296">
                <a:extLst>
                  <a:ext uri="{FF2B5EF4-FFF2-40B4-BE49-F238E27FC236}">
                    <a16:creationId xmlns:a16="http://schemas.microsoft.com/office/drawing/2014/main" id="{CA63609D-F258-44A8-A199-1F9D8CBBE113}"/>
                  </a:ext>
                </a:extLst>
              </p:cNvPr>
              <p:cNvSpPr>
                <a:spLocks/>
              </p:cNvSpPr>
              <p:nvPr/>
            </p:nvSpPr>
            <p:spPr bwMode="gray">
              <a:xfrm>
                <a:off x="5010" y="2871"/>
                <a:ext cx="13" cy="12"/>
              </a:xfrm>
              <a:custGeom>
                <a:avLst/>
                <a:gdLst>
                  <a:gd name="T0" fmla="*/ 12 w 13"/>
                  <a:gd name="T1" fmla="*/ 8 h 12"/>
                  <a:gd name="T2" fmla="*/ 13 w 13"/>
                  <a:gd name="T3" fmla="*/ 6 h 12"/>
                  <a:gd name="T4" fmla="*/ 8 w 13"/>
                  <a:gd name="T5" fmla="*/ 0 h 12"/>
                  <a:gd name="T6" fmla="*/ 4 w 13"/>
                  <a:gd name="T7" fmla="*/ 0 h 12"/>
                  <a:gd name="T8" fmla="*/ 2 w 13"/>
                  <a:gd name="T9" fmla="*/ 4 h 12"/>
                  <a:gd name="T10" fmla="*/ 4 w 13"/>
                  <a:gd name="T11" fmla="*/ 6 h 12"/>
                  <a:gd name="T12" fmla="*/ 2 w 13"/>
                  <a:gd name="T13" fmla="*/ 6 h 12"/>
                  <a:gd name="T14" fmla="*/ 0 w 13"/>
                  <a:gd name="T15" fmla="*/ 10 h 12"/>
                  <a:gd name="T16" fmla="*/ 4 w 13"/>
                  <a:gd name="T17" fmla="*/ 12 h 12"/>
                  <a:gd name="T18" fmla="*/ 8 w 13"/>
                  <a:gd name="T19" fmla="*/ 10 h 12"/>
                  <a:gd name="T20" fmla="*/ 6 w 13"/>
                  <a:gd name="T21" fmla="*/ 6 h 12"/>
                  <a:gd name="T22" fmla="*/ 8 w 13"/>
                  <a:gd name="T23" fmla="*/ 6 h 12"/>
                  <a:gd name="T24" fmla="*/ 12 w 13"/>
                  <a:gd name="T2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2">
                    <a:moveTo>
                      <a:pt x="12" y="8"/>
                    </a:moveTo>
                    <a:lnTo>
                      <a:pt x="13" y="6"/>
                    </a:lnTo>
                    <a:lnTo>
                      <a:pt x="8" y="0"/>
                    </a:lnTo>
                    <a:lnTo>
                      <a:pt x="4" y="0"/>
                    </a:lnTo>
                    <a:lnTo>
                      <a:pt x="2" y="4"/>
                    </a:lnTo>
                    <a:lnTo>
                      <a:pt x="4" y="6"/>
                    </a:lnTo>
                    <a:lnTo>
                      <a:pt x="2" y="6"/>
                    </a:lnTo>
                    <a:lnTo>
                      <a:pt x="0" y="10"/>
                    </a:lnTo>
                    <a:lnTo>
                      <a:pt x="4" y="12"/>
                    </a:lnTo>
                    <a:lnTo>
                      <a:pt x="8" y="10"/>
                    </a:lnTo>
                    <a:lnTo>
                      <a:pt x="6" y="6"/>
                    </a:lnTo>
                    <a:lnTo>
                      <a:pt x="8" y="6"/>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8" name="Freeform 6297">
                <a:extLst>
                  <a:ext uri="{FF2B5EF4-FFF2-40B4-BE49-F238E27FC236}">
                    <a16:creationId xmlns:a16="http://schemas.microsoft.com/office/drawing/2014/main" id="{9422D404-50ED-43C5-A6FA-483C0DF87F31}"/>
                  </a:ext>
                </a:extLst>
              </p:cNvPr>
              <p:cNvSpPr>
                <a:spLocks noEditPoints="1"/>
              </p:cNvSpPr>
              <p:nvPr/>
            </p:nvSpPr>
            <p:spPr bwMode="gray">
              <a:xfrm>
                <a:off x="5332" y="2909"/>
                <a:ext cx="47" cy="18"/>
              </a:xfrm>
              <a:custGeom>
                <a:avLst/>
                <a:gdLst>
                  <a:gd name="T0" fmla="*/ 12 w 47"/>
                  <a:gd name="T1" fmla="*/ 13 h 18"/>
                  <a:gd name="T2" fmla="*/ 12 w 47"/>
                  <a:gd name="T3" fmla="*/ 15 h 18"/>
                  <a:gd name="T4" fmla="*/ 15 w 47"/>
                  <a:gd name="T5" fmla="*/ 15 h 18"/>
                  <a:gd name="T6" fmla="*/ 15 w 47"/>
                  <a:gd name="T7" fmla="*/ 15 h 18"/>
                  <a:gd name="T8" fmla="*/ 17 w 47"/>
                  <a:gd name="T9" fmla="*/ 13 h 18"/>
                  <a:gd name="T10" fmla="*/ 17 w 47"/>
                  <a:gd name="T11" fmla="*/ 11 h 18"/>
                  <a:gd name="T12" fmla="*/ 17 w 47"/>
                  <a:gd name="T13" fmla="*/ 11 h 18"/>
                  <a:gd name="T14" fmla="*/ 19 w 47"/>
                  <a:gd name="T15" fmla="*/ 9 h 18"/>
                  <a:gd name="T16" fmla="*/ 19 w 47"/>
                  <a:gd name="T17" fmla="*/ 9 h 18"/>
                  <a:gd name="T18" fmla="*/ 21 w 47"/>
                  <a:gd name="T19" fmla="*/ 11 h 18"/>
                  <a:gd name="T20" fmla="*/ 28 w 47"/>
                  <a:gd name="T21" fmla="*/ 11 h 18"/>
                  <a:gd name="T22" fmla="*/ 30 w 47"/>
                  <a:gd name="T23" fmla="*/ 9 h 18"/>
                  <a:gd name="T24" fmla="*/ 32 w 47"/>
                  <a:gd name="T25" fmla="*/ 9 h 18"/>
                  <a:gd name="T26" fmla="*/ 36 w 47"/>
                  <a:gd name="T27" fmla="*/ 13 h 18"/>
                  <a:gd name="T28" fmla="*/ 40 w 47"/>
                  <a:gd name="T29" fmla="*/ 13 h 18"/>
                  <a:gd name="T30" fmla="*/ 41 w 47"/>
                  <a:gd name="T31" fmla="*/ 16 h 18"/>
                  <a:gd name="T32" fmla="*/ 47 w 47"/>
                  <a:gd name="T33" fmla="*/ 16 h 18"/>
                  <a:gd name="T34" fmla="*/ 47 w 47"/>
                  <a:gd name="T35" fmla="*/ 13 h 18"/>
                  <a:gd name="T36" fmla="*/ 47 w 47"/>
                  <a:gd name="T37" fmla="*/ 7 h 18"/>
                  <a:gd name="T38" fmla="*/ 40 w 47"/>
                  <a:gd name="T39" fmla="*/ 3 h 18"/>
                  <a:gd name="T40" fmla="*/ 34 w 47"/>
                  <a:gd name="T41" fmla="*/ 2 h 18"/>
                  <a:gd name="T42" fmla="*/ 30 w 47"/>
                  <a:gd name="T43" fmla="*/ 0 h 18"/>
                  <a:gd name="T44" fmla="*/ 27 w 47"/>
                  <a:gd name="T45" fmla="*/ 0 h 18"/>
                  <a:gd name="T46" fmla="*/ 25 w 47"/>
                  <a:gd name="T47" fmla="*/ 2 h 18"/>
                  <a:gd name="T48" fmla="*/ 23 w 47"/>
                  <a:gd name="T49" fmla="*/ 2 h 18"/>
                  <a:gd name="T50" fmla="*/ 19 w 47"/>
                  <a:gd name="T51" fmla="*/ 0 h 18"/>
                  <a:gd name="T52" fmla="*/ 15 w 47"/>
                  <a:gd name="T53" fmla="*/ 2 h 18"/>
                  <a:gd name="T54" fmla="*/ 10 w 47"/>
                  <a:gd name="T55" fmla="*/ 2 h 18"/>
                  <a:gd name="T56" fmla="*/ 8 w 47"/>
                  <a:gd name="T57" fmla="*/ 2 h 18"/>
                  <a:gd name="T58" fmla="*/ 8 w 47"/>
                  <a:gd name="T59" fmla="*/ 2 h 18"/>
                  <a:gd name="T60" fmla="*/ 2 w 47"/>
                  <a:gd name="T61" fmla="*/ 2 h 18"/>
                  <a:gd name="T62" fmla="*/ 4 w 47"/>
                  <a:gd name="T63" fmla="*/ 3 h 18"/>
                  <a:gd name="T64" fmla="*/ 0 w 47"/>
                  <a:gd name="T65" fmla="*/ 7 h 18"/>
                  <a:gd name="T66" fmla="*/ 4 w 47"/>
                  <a:gd name="T67" fmla="*/ 7 h 18"/>
                  <a:gd name="T68" fmla="*/ 4 w 47"/>
                  <a:gd name="T69" fmla="*/ 7 h 18"/>
                  <a:gd name="T70" fmla="*/ 6 w 47"/>
                  <a:gd name="T71" fmla="*/ 11 h 18"/>
                  <a:gd name="T72" fmla="*/ 8 w 47"/>
                  <a:gd name="T73" fmla="*/ 11 h 18"/>
                  <a:gd name="T74" fmla="*/ 8 w 47"/>
                  <a:gd name="T75" fmla="*/ 11 h 18"/>
                  <a:gd name="T76" fmla="*/ 2 w 47"/>
                  <a:gd name="T77" fmla="*/ 13 h 18"/>
                  <a:gd name="T78" fmla="*/ 6 w 47"/>
                  <a:gd name="T79" fmla="*/ 16 h 18"/>
                  <a:gd name="T80" fmla="*/ 8 w 47"/>
                  <a:gd name="T81" fmla="*/ 15 h 18"/>
                  <a:gd name="T82" fmla="*/ 10 w 47"/>
                  <a:gd name="T83" fmla="*/ 18 h 18"/>
                  <a:gd name="T84" fmla="*/ 12 w 47"/>
                  <a:gd name="T85" fmla="*/ 13 h 18"/>
                  <a:gd name="T86" fmla="*/ 6 w 47"/>
                  <a:gd name="T87" fmla="*/ 5 h 18"/>
                  <a:gd name="T88" fmla="*/ 4 w 47"/>
                  <a:gd name="T89" fmla="*/ 5 h 18"/>
                  <a:gd name="T90" fmla="*/ 4 w 47"/>
                  <a:gd name="T91" fmla="*/ 5 h 18"/>
                  <a:gd name="T92" fmla="*/ 6 w 47"/>
                  <a:gd name="T93" fmla="*/ 5 h 18"/>
                  <a:gd name="T94" fmla="*/ 6 w 47"/>
                  <a:gd name="T95" fmla="*/ 5 h 18"/>
                  <a:gd name="T96" fmla="*/ 8 w 47"/>
                  <a:gd name="T97" fmla="*/ 3 h 18"/>
                  <a:gd name="T98" fmla="*/ 8 w 47"/>
                  <a:gd name="T99" fmla="*/ 3 h 18"/>
                  <a:gd name="T100" fmla="*/ 8 w 47"/>
                  <a:gd name="T101" fmla="*/ 3 h 18"/>
                  <a:gd name="T102" fmla="*/ 8 w 47"/>
                  <a:gd name="T103" fmla="*/ 3 h 18"/>
                  <a:gd name="T104" fmla="*/ 10 w 47"/>
                  <a:gd name="T105" fmla="*/ 7 h 18"/>
                  <a:gd name="T106" fmla="*/ 12 w 47"/>
                  <a:gd name="T107" fmla="*/ 9 h 18"/>
                  <a:gd name="T108" fmla="*/ 14 w 47"/>
                  <a:gd name="T109" fmla="*/ 11 h 18"/>
                  <a:gd name="T110" fmla="*/ 12 w 47"/>
                  <a:gd name="T111" fmla="*/ 11 h 18"/>
                  <a:gd name="T112" fmla="*/ 10 w 47"/>
                  <a:gd name="T113" fmla="*/ 11 h 18"/>
                  <a:gd name="T114" fmla="*/ 8 w 47"/>
                  <a:gd name="T115" fmla="*/ 11 h 18"/>
                  <a:gd name="T116" fmla="*/ 10 w 47"/>
                  <a:gd name="T117"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 h="18">
                    <a:moveTo>
                      <a:pt x="12" y="13"/>
                    </a:moveTo>
                    <a:lnTo>
                      <a:pt x="12" y="15"/>
                    </a:lnTo>
                    <a:lnTo>
                      <a:pt x="15" y="15"/>
                    </a:lnTo>
                    <a:lnTo>
                      <a:pt x="15" y="15"/>
                    </a:lnTo>
                    <a:lnTo>
                      <a:pt x="17" y="13"/>
                    </a:lnTo>
                    <a:lnTo>
                      <a:pt x="17" y="11"/>
                    </a:lnTo>
                    <a:lnTo>
                      <a:pt x="17" y="11"/>
                    </a:lnTo>
                    <a:lnTo>
                      <a:pt x="19" y="9"/>
                    </a:lnTo>
                    <a:lnTo>
                      <a:pt x="19" y="9"/>
                    </a:lnTo>
                    <a:lnTo>
                      <a:pt x="21" y="11"/>
                    </a:lnTo>
                    <a:lnTo>
                      <a:pt x="28" y="11"/>
                    </a:lnTo>
                    <a:lnTo>
                      <a:pt x="30" y="9"/>
                    </a:lnTo>
                    <a:lnTo>
                      <a:pt x="32" y="9"/>
                    </a:lnTo>
                    <a:lnTo>
                      <a:pt x="36" y="13"/>
                    </a:lnTo>
                    <a:lnTo>
                      <a:pt x="40" y="13"/>
                    </a:lnTo>
                    <a:lnTo>
                      <a:pt x="41" y="16"/>
                    </a:lnTo>
                    <a:lnTo>
                      <a:pt x="47" y="16"/>
                    </a:lnTo>
                    <a:lnTo>
                      <a:pt x="47" y="13"/>
                    </a:lnTo>
                    <a:lnTo>
                      <a:pt x="47" y="7"/>
                    </a:lnTo>
                    <a:lnTo>
                      <a:pt x="40" y="3"/>
                    </a:lnTo>
                    <a:lnTo>
                      <a:pt x="34" y="2"/>
                    </a:lnTo>
                    <a:lnTo>
                      <a:pt x="30" y="0"/>
                    </a:lnTo>
                    <a:lnTo>
                      <a:pt x="27" y="0"/>
                    </a:lnTo>
                    <a:lnTo>
                      <a:pt x="25" y="2"/>
                    </a:lnTo>
                    <a:lnTo>
                      <a:pt x="23" y="2"/>
                    </a:lnTo>
                    <a:lnTo>
                      <a:pt x="19" y="0"/>
                    </a:lnTo>
                    <a:lnTo>
                      <a:pt x="15" y="2"/>
                    </a:lnTo>
                    <a:lnTo>
                      <a:pt x="10" y="2"/>
                    </a:lnTo>
                    <a:lnTo>
                      <a:pt x="8" y="2"/>
                    </a:lnTo>
                    <a:lnTo>
                      <a:pt x="8" y="2"/>
                    </a:lnTo>
                    <a:lnTo>
                      <a:pt x="2" y="2"/>
                    </a:lnTo>
                    <a:lnTo>
                      <a:pt x="4" y="3"/>
                    </a:lnTo>
                    <a:lnTo>
                      <a:pt x="0" y="7"/>
                    </a:lnTo>
                    <a:lnTo>
                      <a:pt x="4" y="7"/>
                    </a:lnTo>
                    <a:lnTo>
                      <a:pt x="4" y="7"/>
                    </a:lnTo>
                    <a:lnTo>
                      <a:pt x="6" y="11"/>
                    </a:lnTo>
                    <a:lnTo>
                      <a:pt x="8" y="11"/>
                    </a:lnTo>
                    <a:lnTo>
                      <a:pt x="8" y="11"/>
                    </a:lnTo>
                    <a:lnTo>
                      <a:pt x="2" y="13"/>
                    </a:lnTo>
                    <a:lnTo>
                      <a:pt x="6" y="16"/>
                    </a:lnTo>
                    <a:lnTo>
                      <a:pt x="8" y="15"/>
                    </a:lnTo>
                    <a:lnTo>
                      <a:pt x="10" y="18"/>
                    </a:lnTo>
                    <a:lnTo>
                      <a:pt x="12" y="13"/>
                    </a:lnTo>
                    <a:close/>
                    <a:moveTo>
                      <a:pt x="6" y="5"/>
                    </a:moveTo>
                    <a:lnTo>
                      <a:pt x="4" y="5"/>
                    </a:lnTo>
                    <a:lnTo>
                      <a:pt x="4" y="5"/>
                    </a:lnTo>
                    <a:lnTo>
                      <a:pt x="6" y="5"/>
                    </a:lnTo>
                    <a:lnTo>
                      <a:pt x="6" y="5"/>
                    </a:lnTo>
                    <a:close/>
                    <a:moveTo>
                      <a:pt x="8" y="3"/>
                    </a:moveTo>
                    <a:lnTo>
                      <a:pt x="8" y="3"/>
                    </a:lnTo>
                    <a:lnTo>
                      <a:pt x="8" y="3"/>
                    </a:lnTo>
                    <a:lnTo>
                      <a:pt x="8" y="3"/>
                    </a:lnTo>
                    <a:close/>
                    <a:moveTo>
                      <a:pt x="10" y="7"/>
                    </a:moveTo>
                    <a:lnTo>
                      <a:pt x="12" y="9"/>
                    </a:lnTo>
                    <a:lnTo>
                      <a:pt x="14" y="11"/>
                    </a:lnTo>
                    <a:lnTo>
                      <a:pt x="12" y="11"/>
                    </a:lnTo>
                    <a:lnTo>
                      <a:pt x="10" y="11"/>
                    </a:lnTo>
                    <a:lnTo>
                      <a:pt x="8" y="11"/>
                    </a:lnTo>
                    <a:lnTo>
                      <a:pt x="1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99" name="Freeform 6298">
                <a:extLst>
                  <a:ext uri="{FF2B5EF4-FFF2-40B4-BE49-F238E27FC236}">
                    <a16:creationId xmlns:a16="http://schemas.microsoft.com/office/drawing/2014/main" id="{077A8AD9-2325-49E3-A0F8-BB58969465A6}"/>
                  </a:ext>
                </a:extLst>
              </p:cNvPr>
              <p:cNvSpPr>
                <a:spLocks/>
              </p:cNvSpPr>
              <p:nvPr/>
            </p:nvSpPr>
            <p:spPr bwMode="gray">
              <a:xfrm>
                <a:off x="4888" y="2828"/>
                <a:ext cx="9" cy="6"/>
              </a:xfrm>
              <a:custGeom>
                <a:avLst/>
                <a:gdLst>
                  <a:gd name="T0" fmla="*/ 3 w 9"/>
                  <a:gd name="T1" fmla="*/ 0 h 6"/>
                  <a:gd name="T2" fmla="*/ 1 w 9"/>
                  <a:gd name="T3" fmla="*/ 2 h 6"/>
                  <a:gd name="T4" fmla="*/ 0 w 9"/>
                  <a:gd name="T5" fmla="*/ 4 h 6"/>
                  <a:gd name="T6" fmla="*/ 3 w 9"/>
                  <a:gd name="T7" fmla="*/ 6 h 6"/>
                  <a:gd name="T8" fmla="*/ 9 w 9"/>
                  <a:gd name="T9" fmla="*/ 6 h 6"/>
                  <a:gd name="T10" fmla="*/ 7 w 9"/>
                  <a:gd name="T11" fmla="*/ 2 h 6"/>
                  <a:gd name="T12" fmla="*/ 3 w 9"/>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3" y="0"/>
                    </a:moveTo>
                    <a:lnTo>
                      <a:pt x="1" y="2"/>
                    </a:lnTo>
                    <a:lnTo>
                      <a:pt x="0" y="4"/>
                    </a:lnTo>
                    <a:lnTo>
                      <a:pt x="3" y="6"/>
                    </a:lnTo>
                    <a:lnTo>
                      <a:pt x="9" y="6"/>
                    </a:lnTo>
                    <a:lnTo>
                      <a:pt x="7" y="2"/>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0" name="Freeform 6299">
                <a:extLst>
                  <a:ext uri="{FF2B5EF4-FFF2-40B4-BE49-F238E27FC236}">
                    <a16:creationId xmlns:a16="http://schemas.microsoft.com/office/drawing/2014/main" id="{4C5C0FA6-6DA7-48AC-BE9E-B3993C6F741C}"/>
                  </a:ext>
                </a:extLst>
              </p:cNvPr>
              <p:cNvSpPr>
                <a:spLocks/>
              </p:cNvSpPr>
              <p:nvPr/>
            </p:nvSpPr>
            <p:spPr bwMode="gray">
              <a:xfrm>
                <a:off x="5059" y="2808"/>
                <a:ext cx="9" cy="9"/>
              </a:xfrm>
              <a:custGeom>
                <a:avLst/>
                <a:gdLst>
                  <a:gd name="T0" fmla="*/ 7 w 9"/>
                  <a:gd name="T1" fmla="*/ 9 h 9"/>
                  <a:gd name="T2" fmla="*/ 9 w 9"/>
                  <a:gd name="T3" fmla="*/ 4 h 9"/>
                  <a:gd name="T4" fmla="*/ 5 w 9"/>
                  <a:gd name="T5" fmla="*/ 0 h 9"/>
                  <a:gd name="T6" fmla="*/ 2 w 9"/>
                  <a:gd name="T7" fmla="*/ 2 h 9"/>
                  <a:gd name="T8" fmla="*/ 0 w 9"/>
                  <a:gd name="T9" fmla="*/ 4 h 9"/>
                  <a:gd name="T10" fmla="*/ 4 w 9"/>
                  <a:gd name="T11" fmla="*/ 7 h 9"/>
                  <a:gd name="T12" fmla="*/ 4 w 9"/>
                  <a:gd name="T13" fmla="*/ 7 h 9"/>
                  <a:gd name="T14" fmla="*/ 4 w 9"/>
                  <a:gd name="T15" fmla="*/ 9 h 9"/>
                  <a:gd name="T16" fmla="*/ 7 w 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7" y="9"/>
                    </a:moveTo>
                    <a:lnTo>
                      <a:pt x="9" y="4"/>
                    </a:lnTo>
                    <a:lnTo>
                      <a:pt x="5" y="0"/>
                    </a:lnTo>
                    <a:lnTo>
                      <a:pt x="2" y="2"/>
                    </a:lnTo>
                    <a:lnTo>
                      <a:pt x="0" y="4"/>
                    </a:lnTo>
                    <a:lnTo>
                      <a:pt x="4" y="7"/>
                    </a:lnTo>
                    <a:lnTo>
                      <a:pt x="4" y="7"/>
                    </a:lnTo>
                    <a:lnTo>
                      <a:pt x="4" y="9"/>
                    </a:ln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1" name="Freeform 6300">
                <a:extLst>
                  <a:ext uri="{FF2B5EF4-FFF2-40B4-BE49-F238E27FC236}">
                    <a16:creationId xmlns:a16="http://schemas.microsoft.com/office/drawing/2014/main" id="{E4D56925-9CD0-4E30-94AC-942756D93548}"/>
                  </a:ext>
                </a:extLst>
              </p:cNvPr>
              <p:cNvSpPr>
                <a:spLocks/>
              </p:cNvSpPr>
              <p:nvPr/>
            </p:nvSpPr>
            <p:spPr bwMode="gray">
              <a:xfrm>
                <a:off x="5050" y="2905"/>
                <a:ext cx="18" cy="13"/>
              </a:xfrm>
              <a:custGeom>
                <a:avLst/>
                <a:gdLst>
                  <a:gd name="T0" fmla="*/ 9 w 18"/>
                  <a:gd name="T1" fmla="*/ 13 h 13"/>
                  <a:gd name="T2" fmla="*/ 11 w 18"/>
                  <a:gd name="T3" fmla="*/ 9 h 13"/>
                  <a:gd name="T4" fmla="*/ 11 w 18"/>
                  <a:gd name="T5" fmla="*/ 11 h 13"/>
                  <a:gd name="T6" fmla="*/ 14 w 18"/>
                  <a:gd name="T7" fmla="*/ 11 h 13"/>
                  <a:gd name="T8" fmla="*/ 16 w 18"/>
                  <a:gd name="T9" fmla="*/ 9 h 13"/>
                  <a:gd name="T10" fmla="*/ 18 w 18"/>
                  <a:gd name="T11" fmla="*/ 7 h 13"/>
                  <a:gd name="T12" fmla="*/ 16 w 18"/>
                  <a:gd name="T13" fmla="*/ 4 h 13"/>
                  <a:gd name="T14" fmla="*/ 13 w 18"/>
                  <a:gd name="T15" fmla="*/ 2 h 13"/>
                  <a:gd name="T16" fmla="*/ 7 w 18"/>
                  <a:gd name="T17" fmla="*/ 0 h 13"/>
                  <a:gd name="T18" fmla="*/ 3 w 18"/>
                  <a:gd name="T19" fmla="*/ 2 h 13"/>
                  <a:gd name="T20" fmla="*/ 5 w 18"/>
                  <a:gd name="T21" fmla="*/ 4 h 13"/>
                  <a:gd name="T22" fmla="*/ 5 w 18"/>
                  <a:gd name="T23" fmla="*/ 4 h 13"/>
                  <a:gd name="T24" fmla="*/ 3 w 18"/>
                  <a:gd name="T25" fmla="*/ 6 h 13"/>
                  <a:gd name="T26" fmla="*/ 0 w 18"/>
                  <a:gd name="T27" fmla="*/ 9 h 13"/>
                  <a:gd name="T28" fmla="*/ 5 w 18"/>
                  <a:gd name="T29" fmla="*/ 9 h 13"/>
                  <a:gd name="T30" fmla="*/ 5 w 18"/>
                  <a:gd name="T31" fmla="*/ 9 h 13"/>
                  <a:gd name="T32" fmla="*/ 9 w 18"/>
                  <a:gd name="T3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3">
                    <a:moveTo>
                      <a:pt x="9" y="13"/>
                    </a:moveTo>
                    <a:lnTo>
                      <a:pt x="11" y="9"/>
                    </a:lnTo>
                    <a:lnTo>
                      <a:pt x="11" y="11"/>
                    </a:lnTo>
                    <a:lnTo>
                      <a:pt x="14" y="11"/>
                    </a:lnTo>
                    <a:lnTo>
                      <a:pt x="16" y="9"/>
                    </a:lnTo>
                    <a:lnTo>
                      <a:pt x="18" y="7"/>
                    </a:lnTo>
                    <a:lnTo>
                      <a:pt x="16" y="4"/>
                    </a:lnTo>
                    <a:lnTo>
                      <a:pt x="13" y="2"/>
                    </a:lnTo>
                    <a:lnTo>
                      <a:pt x="7" y="0"/>
                    </a:lnTo>
                    <a:lnTo>
                      <a:pt x="3" y="2"/>
                    </a:lnTo>
                    <a:lnTo>
                      <a:pt x="5" y="4"/>
                    </a:lnTo>
                    <a:lnTo>
                      <a:pt x="5" y="4"/>
                    </a:lnTo>
                    <a:lnTo>
                      <a:pt x="3" y="6"/>
                    </a:lnTo>
                    <a:lnTo>
                      <a:pt x="0" y="9"/>
                    </a:lnTo>
                    <a:lnTo>
                      <a:pt x="5" y="9"/>
                    </a:lnTo>
                    <a:lnTo>
                      <a:pt x="5" y="9"/>
                    </a:lnTo>
                    <a:lnTo>
                      <a:pt x="9"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2" name="Freeform 6301">
                <a:extLst>
                  <a:ext uri="{FF2B5EF4-FFF2-40B4-BE49-F238E27FC236}">
                    <a16:creationId xmlns:a16="http://schemas.microsoft.com/office/drawing/2014/main" id="{6B35267D-D0AF-497F-AFC1-61C1B21C2B59}"/>
                  </a:ext>
                </a:extLst>
              </p:cNvPr>
              <p:cNvSpPr>
                <a:spLocks/>
              </p:cNvSpPr>
              <p:nvPr/>
            </p:nvSpPr>
            <p:spPr bwMode="gray">
              <a:xfrm>
                <a:off x="5022" y="2892"/>
                <a:ext cx="28" cy="24"/>
              </a:xfrm>
              <a:custGeom>
                <a:avLst/>
                <a:gdLst>
                  <a:gd name="T0" fmla="*/ 28 w 28"/>
                  <a:gd name="T1" fmla="*/ 20 h 24"/>
                  <a:gd name="T2" fmla="*/ 24 w 28"/>
                  <a:gd name="T3" fmla="*/ 19 h 24"/>
                  <a:gd name="T4" fmla="*/ 24 w 28"/>
                  <a:gd name="T5" fmla="*/ 20 h 24"/>
                  <a:gd name="T6" fmla="*/ 22 w 28"/>
                  <a:gd name="T7" fmla="*/ 19 h 24"/>
                  <a:gd name="T8" fmla="*/ 24 w 28"/>
                  <a:gd name="T9" fmla="*/ 15 h 24"/>
                  <a:gd name="T10" fmla="*/ 18 w 28"/>
                  <a:gd name="T11" fmla="*/ 13 h 24"/>
                  <a:gd name="T12" fmla="*/ 16 w 28"/>
                  <a:gd name="T13" fmla="*/ 11 h 24"/>
                  <a:gd name="T14" fmla="*/ 14 w 28"/>
                  <a:gd name="T15" fmla="*/ 4 h 24"/>
                  <a:gd name="T16" fmla="*/ 14 w 28"/>
                  <a:gd name="T17" fmla="*/ 4 h 24"/>
                  <a:gd name="T18" fmla="*/ 13 w 28"/>
                  <a:gd name="T19" fmla="*/ 0 h 24"/>
                  <a:gd name="T20" fmla="*/ 11 w 28"/>
                  <a:gd name="T21" fmla="*/ 0 h 24"/>
                  <a:gd name="T22" fmla="*/ 7 w 28"/>
                  <a:gd name="T23" fmla="*/ 0 h 24"/>
                  <a:gd name="T24" fmla="*/ 7 w 28"/>
                  <a:gd name="T25" fmla="*/ 4 h 24"/>
                  <a:gd name="T26" fmla="*/ 5 w 28"/>
                  <a:gd name="T27" fmla="*/ 0 h 24"/>
                  <a:gd name="T28" fmla="*/ 3 w 28"/>
                  <a:gd name="T29" fmla="*/ 2 h 24"/>
                  <a:gd name="T30" fmla="*/ 3 w 28"/>
                  <a:gd name="T31" fmla="*/ 4 h 24"/>
                  <a:gd name="T32" fmla="*/ 0 w 28"/>
                  <a:gd name="T33" fmla="*/ 7 h 24"/>
                  <a:gd name="T34" fmla="*/ 3 w 28"/>
                  <a:gd name="T35" fmla="*/ 9 h 24"/>
                  <a:gd name="T36" fmla="*/ 9 w 28"/>
                  <a:gd name="T37" fmla="*/ 11 h 24"/>
                  <a:gd name="T38" fmla="*/ 9 w 28"/>
                  <a:gd name="T39" fmla="*/ 11 h 24"/>
                  <a:gd name="T40" fmla="*/ 9 w 28"/>
                  <a:gd name="T41" fmla="*/ 13 h 24"/>
                  <a:gd name="T42" fmla="*/ 11 w 28"/>
                  <a:gd name="T43" fmla="*/ 15 h 24"/>
                  <a:gd name="T44" fmla="*/ 11 w 28"/>
                  <a:gd name="T45" fmla="*/ 19 h 24"/>
                  <a:gd name="T46" fmla="*/ 14 w 28"/>
                  <a:gd name="T47" fmla="*/ 20 h 24"/>
                  <a:gd name="T48" fmla="*/ 18 w 28"/>
                  <a:gd name="T49" fmla="*/ 20 h 24"/>
                  <a:gd name="T50" fmla="*/ 18 w 28"/>
                  <a:gd name="T51" fmla="*/ 22 h 24"/>
                  <a:gd name="T52" fmla="*/ 20 w 28"/>
                  <a:gd name="T53" fmla="*/ 24 h 24"/>
                  <a:gd name="T54" fmla="*/ 24 w 28"/>
                  <a:gd name="T55" fmla="*/ 22 h 24"/>
                  <a:gd name="T56" fmla="*/ 22 w 28"/>
                  <a:gd name="T57" fmla="*/ 24 h 24"/>
                  <a:gd name="T58" fmla="*/ 28 w 28"/>
                  <a:gd name="T5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24">
                    <a:moveTo>
                      <a:pt x="28" y="20"/>
                    </a:moveTo>
                    <a:lnTo>
                      <a:pt x="24" y="19"/>
                    </a:lnTo>
                    <a:lnTo>
                      <a:pt x="24" y="20"/>
                    </a:lnTo>
                    <a:lnTo>
                      <a:pt x="22" y="19"/>
                    </a:lnTo>
                    <a:lnTo>
                      <a:pt x="24" y="15"/>
                    </a:lnTo>
                    <a:lnTo>
                      <a:pt x="18" y="13"/>
                    </a:lnTo>
                    <a:lnTo>
                      <a:pt x="16" y="11"/>
                    </a:lnTo>
                    <a:lnTo>
                      <a:pt x="14" y="4"/>
                    </a:lnTo>
                    <a:lnTo>
                      <a:pt x="14" y="4"/>
                    </a:lnTo>
                    <a:lnTo>
                      <a:pt x="13" y="0"/>
                    </a:lnTo>
                    <a:lnTo>
                      <a:pt x="11" y="0"/>
                    </a:lnTo>
                    <a:lnTo>
                      <a:pt x="7" y="0"/>
                    </a:lnTo>
                    <a:lnTo>
                      <a:pt x="7" y="4"/>
                    </a:lnTo>
                    <a:lnTo>
                      <a:pt x="5" y="0"/>
                    </a:lnTo>
                    <a:lnTo>
                      <a:pt x="3" y="2"/>
                    </a:lnTo>
                    <a:lnTo>
                      <a:pt x="3" y="4"/>
                    </a:lnTo>
                    <a:lnTo>
                      <a:pt x="0" y="7"/>
                    </a:lnTo>
                    <a:lnTo>
                      <a:pt x="3" y="9"/>
                    </a:lnTo>
                    <a:lnTo>
                      <a:pt x="9" y="11"/>
                    </a:lnTo>
                    <a:lnTo>
                      <a:pt x="9" y="11"/>
                    </a:lnTo>
                    <a:lnTo>
                      <a:pt x="9" y="13"/>
                    </a:lnTo>
                    <a:lnTo>
                      <a:pt x="11" y="15"/>
                    </a:lnTo>
                    <a:lnTo>
                      <a:pt x="11" y="19"/>
                    </a:lnTo>
                    <a:lnTo>
                      <a:pt x="14" y="20"/>
                    </a:lnTo>
                    <a:lnTo>
                      <a:pt x="18" y="20"/>
                    </a:lnTo>
                    <a:lnTo>
                      <a:pt x="18" y="22"/>
                    </a:lnTo>
                    <a:lnTo>
                      <a:pt x="20" y="24"/>
                    </a:lnTo>
                    <a:lnTo>
                      <a:pt x="24" y="22"/>
                    </a:lnTo>
                    <a:lnTo>
                      <a:pt x="22" y="24"/>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3" name="Freeform 6302">
                <a:extLst>
                  <a:ext uri="{FF2B5EF4-FFF2-40B4-BE49-F238E27FC236}">
                    <a16:creationId xmlns:a16="http://schemas.microsoft.com/office/drawing/2014/main" id="{051959DF-CDFE-4BAD-9BB3-AB0F685905AA}"/>
                  </a:ext>
                </a:extLst>
              </p:cNvPr>
              <p:cNvSpPr>
                <a:spLocks/>
              </p:cNvSpPr>
              <p:nvPr/>
            </p:nvSpPr>
            <p:spPr bwMode="gray">
              <a:xfrm>
                <a:off x="5027" y="2825"/>
                <a:ext cx="8" cy="5"/>
              </a:xfrm>
              <a:custGeom>
                <a:avLst/>
                <a:gdLst>
                  <a:gd name="T0" fmla="*/ 8 w 8"/>
                  <a:gd name="T1" fmla="*/ 2 h 5"/>
                  <a:gd name="T2" fmla="*/ 4 w 8"/>
                  <a:gd name="T3" fmla="*/ 0 h 5"/>
                  <a:gd name="T4" fmla="*/ 0 w 8"/>
                  <a:gd name="T5" fmla="*/ 0 h 5"/>
                  <a:gd name="T6" fmla="*/ 0 w 8"/>
                  <a:gd name="T7" fmla="*/ 3 h 5"/>
                  <a:gd name="T8" fmla="*/ 4 w 8"/>
                  <a:gd name="T9" fmla="*/ 5 h 5"/>
                  <a:gd name="T10" fmla="*/ 8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8" y="2"/>
                    </a:moveTo>
                    <a:lnTo>
                      <a:pt x="4" y="0"/>
                    </a:lnTo>
                    <a:lnTo>
                      <a:pt x="0" y="0"/>
                    </a:lnTo>
                    <a:lnTo>
                      <a:pt x="0" y="3"/>
                    </a:lnTo>
                    <a:lnTo>
                      <a:pt x="4" y="5"/>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4" name="Freeform 6303">
                <a:extLst>
                  <a:ext uri="{FF2B5EF4-FFF2-40B4-BE49-F238E27FC236}">
                    <a16:creationId xmlns:a16="http://schemas.microsoft.com/office/drawing/2014/main" id="{96CBBC73-CAEF-4DAF-93A5-7DCEE1F01761}"/>
                  </a:ext>
                </a:extLst>
              </p:cNvPr>
              <p:cNvSpPr>
                <a:spLocks/>
              </p:cNvSpPr>
              <p:nvPr/>
            </p:nvSpPr>
            <p:spPr bwMode="gray">
              <a:xfrm>
                <a:off x="5035" y="2819"/>
                <a:ext cx="5" cy="13"/>
              </a:xfrm>
              <a:custGeom>
                <a:avLst/>
                <a:gdLst>
                  <a:gd name="T0" fmla="*/ 1 w 5"/>
                  <a:gd name="T1" fmla="*/ 8 h 13"/>
                  <a:gd name="T2" fmla="*/ 1 w 5"/>
                  <a:gd name="T3" fmla="*/ 13 h 13"/>
                  <a:gd name="T4" fmla="*/ 5 w 5"/>
                  <a:gd name="T5" fmla="*/ 11 h 13"/>
                  <a:gd name="T6" fmla="*/ 1 w 5"/>
                  <a:gd name="T7" fmla="*/ 8 h 13"/>
                  <a:gd name="T8" fmla="*/ 5 w 5"/>
                  <a:gd name="T9" fmla="*/ 8 h 13"/>
                  <a:gd name="T10" fmla="*/ 3 w 5"/>
                  <a:gd name="T11" fmla="*/ 4 h 13"/>
                  <a:gd name="T12" fmla="*/ 5 w 5"/>
                  <a:gd name="T13" fmla="*/ 2 h 13"/>
                  <a:gd name="T14" fmla="*/ 1 w 5"/>
                  <a:gd name="T15" fmla="*/ 0 h 13"/>
                  <a:gd name="T16" fmla="*/ 1 w 5"/>
                  <a:gd name="T17" fmla="*/ 6 h 13"/>
                  <a:gd name="T18" fmla="*/ 0 w 5"/>
                  <a:gd name="T19" fmla="*/ 8 h 13"/>
                  <a:gd name="T20" fmla="*/ 1 w 5"/>
                  <a:gd name="T2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13">
                    <a:moveTo>
                      <a:pt x="1" y="8"/>
                    </a:moveTo>
                    <a:lnTo>
                      <a:pt x="1" y="13"/>
                    </a:lnTo>
                    <a:lnTo>
                      <a:pt x="5" y="11"/>
                    </a:lnTo>
                    <a:lnTo>
                      <a:pt x="1" y="8"/>
                    </a:lnTo>
                    <a:lnTo>
                      <a:pt x="5" y="8"/>
                    </a:lnTo>
                    <a:lnTo>
                      <a:pt x="3" y="4"/>
                    </a:lnTo>
                    <a:lnTo>
                      <a:pt x="5" y="2"/>
                    </a:lnTo>
                    <a:lnTo>
                      <a:pt x="1" y="0"/>
                    </a:lnTo>
                    <a:lnTo>
                      <a:pt x="1" y="6"/>
                    </a:lnTo>
                    <a:lnTo>
                      <a:pt x="0" y="8"/>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5" name="Freeform 6304">
                <a:extLst>
                  <a:ext uri="{FF2B5EF4-FFF2-40B4-BE49-F238E27FC236}">
                    <a16:creationId xmlns:a16="http://schemas.microsoft.com/office/drawing/2014/main" id="{BE1235B8-7724-497D-821E-BDB2D250B0EB}"/>
                  </a:ext>
                </a:extLst>
              </p:cNvPr>
              <p:cNvSpPr>
                <a:spLocks/>
              </p:cNvSpPr>
              <p:nvPr/>
            </p:nvSpPr>
            <p:spPr bwMode="gray">
              <a:xfrm>
                <a:off x="5208" y="2998"/>
                <a:ext cx="28" cy="19"/>
              </a:xfrm>
              <a:custGeom>
                <a:avLst/>
                <a:gdLst>
                  <a:gd name="T0" fmla="*/ 22 w 28"/>
                  <a:gd name="T1" fmla="*/ 6 h 19"/>
                  <a:gd name="T2" fmla="*/ 20 w 28"/>
                  <a:gd name="T3" fmla="*/ 6 h 19"/>
                  <a:gd name="T4" fmla="*/ 20 w 28"/>
                  <a:gd name="T5" fmla="*/ 4 h 19"/>
                  <a:gd name="T6" fmla="*/ 15 w 28"/>
                  <a:gd name="T7" fmla="*/ 2 h 19"/>
                  <a:gd name="T8" fmla="*/ 13 w 28"/>
                  <a:gd name="T9" fmla="*/ 4 h 19"/>
                  <a:gd name="T10" fmla="*/ 11 w 28"/>
                  <a:gd name="T11" fmla="*/ 4 h 19"/>
                  <a:gd name="T12" fmla="*/ 7 w 28"/>
                  <a:gd name="T13" fmla="*/ 0 h 19"/>
                  <a:gd name="T14" fmla="*/ 0 w 28"/>
                  <a:gd name="T15" fmla="*/ 4 h 19"/>
                  <a:gd name="T16" fmla="*/ 0 w 28"/>
                  <a:gd name="T17" fmla="*/ 8 h 19"/>
                  <a:gd name="T18" fmla="*/ 2 w 28"/>
                  <a:gd name="T19" fmla="*/ 9 h 19"/>
                  <a:gd name="T20" fmla="*/ 7 w 28"/>
                  <a:gd name="T21" fmla="*/ 11 h 19"/>
                  <a:gd name="T22" fmla="*/ 9 w 28"/>
                  <a:gd name="T23" fmla="*/ 9 h 19"/>
                  <a:gd name="T24" fmla="*/ 11 w 28"/>
                  <a:gd name="T25" fmla="*/ 13 h 19"/>
                  <a:gd name="T26" fmla="*/ 13 w 28"/>
                  <a:gd name="T27" fmla="*/ 13 h 19"/>
                  <a:gd name="T28" fmla="*/ 15 w 28"/>
                  <a:gd name="T29" fmla="*/ 17 h 19"/>
                  <a:gd name="T30" fmla="*/ 20 w 28"/>
                  <a:gd name="T31" fmla="*/ 19 h 19"/>
                  <a:gd name="T32" fmla="*/ 24 w 28"/>
                  <a:gd name="T33" fmla="*/ 17 h 19"/>
                  <a:gd name="T34" fmla="*/ 28 w 28"/>
                  <a:gd name="T35" fmla="*/ 15 h 19"/>
                  <a:gd name="T36" fmla="*/ 28 w 28"/>
                  <a:gd name="T37" fmla="*/ 13 h 19"/>
                  <a:gd name="T38" fmla="*/ 26 w 28"/>
                  <a:gd name="T39" fmla="*/ 9 h 19"/>
                  <a:gd name="T40" fmla="*/ 22 w 28"/>
                  <a:gd name="T41"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9">
                    <a:moveTo>
                      <a:pt x="22" y="6"/>
                    </a:moveTo>
                    <a:lnTo>
                      <a:pt x="20" y="6"/>
                    </a:lnTo>
                    <a:lnTo>
                      <a:pt x="20" y="4"/>
                    </a:lnTo>
                    <a:lnTo>
                      <a:pt x="15" y="2"/>
                    </a:lnTo>
                    <a:lnTo>
                      <a:pt x="13" y="4"/>
                    </a:lnTo>
                    <a:lnTo>
                      <a:pt x="11" y="4"/>
                    </a:lnTo>
                    <a:lnTo>
                      <a:pt x="7" y="0"/>
                    </a:lnTo>
                    <a:lnTo>
                      <a:pt x="0" y="4"/>
                    </a:lnTo>
                    <a:lnTo>
                      <a:pt x="0" y="8"/>
                    </a:lnTo>
                    <a:lnTo>
                      <a:pt x="2" y="9"/>
                    </a:lnTo>
                    <a:lnTo>
                      <a:pt x="7" y="11"/>
                    </a:lnTo>
                    <a:lnTo>
                      <a:pt x="9" y="9"/>
                    </a:lnTo>
                    <a:lnTo>
                      <a:pt x="11" y="13"/>
                    </a:lnTo>
                    <a:lnTo>
                      <a:pt x="13" y="13"/>
                    </a:lnTo>
                    <a:lnTo>
                      <a:pt x="15" y="17"/>
                    </a:lnTo>
                    <a:lnTo>
                      <a:pt x="20" y="19"/>
                    </a:lnTo>
                    <a:lnTo>
                      <a:pt x="24" y="17"/>
                    </a:lnTo>
                    <a:lnTo>
                      <a:pt x="28" y="15"/>
                    </a:lnTo>
                    <a:lnTo>
                      <a:pt x="28" y="13"/>
                    </a:lnTo>
                    <a:lnTo>
                      <a:pt x="26" y="9"/>
                    </a:lnTo>
                    <a:lnTo>
                      <a:pt x="2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6" name="Freeform 6305">
                <a:extLst>
                  <a:ext uri="{FF2B5EF4-FFF2-40B4-BE49-F238E27FC236}">
                    <a16:creationId xmlns:a16="http://schemas.microsoft.com/office/drawing/2014/main" id="{76BCB8CD-C8B9-40ED-917C-AC1B1028E6EC}"/>
                  </a:ext>
                </a:extLst>
              </p:cNvPr>
              <p:cNvSpPr>
                <a:spLocks/>
              </p:cNvSpPr>
              <p:nvPr/>
            </p:nvSpPr>
            <p:spPr bwMode="gray">
              <a:xfrm>
                <a:off x="5325" y="2972"/>
                <a:ext cx="6" cy="8"/>
              </a:xfrm>
              <a:custGeom>
                <a:avLst/>
                <a:gdLst>
                  <a:gd name="T0" fmla="*/ 6 w 6"/>
                  <a:gd name="T1" fmla="*/ 2 h 8"/>
                  <a:gd name="T2" fmla="*/ 2 w 6"/>
                  <a:gd name="T3" fmla="*/ 0 h 8"/>
                  <a:gd name="T4" fmla="*/ 0 w 6"/>
                  <a:gd name="T5" fmla="*/ 2 h 8"/>
                  <a:gd name="T6" fmla="*/ 0 w 6"/>
                  <a:gd name="T7" fmla="*/ 8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lnTo>
                      <a:pt x="2" y="0"/>
                    </a:lnTo>
                    <a:lnTo>
                      <a:pt x="0" y="2"/>
                    </a:lnTo>
                    <a:lnTo>
                      <a:pt x="0" y="8"/>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7" name="Freeform 6306">
                <a:extLst>
                  <a:ext uri="{FF2B5EF4-FFF2-40B4-BE49-F238E27FC236}">
                    <a16:creationId xmlns:a16="http://schemas.microsoft.com/office/drawing/2014/main" id="{6F04960E-B8C9-45C6-802E-CE542453AF41}"/>
                  </a:ext>
                </a:extLst>
              </p:cNvPr>
              <p:cNvSpPr>
                <a:spLocks/>
              </p:cNvSpPr>
              <p:nvPr/>
            </p:nvSpPr>
            <p:spPr bwMode="gray">
              <a:xfrm>
                <a:off x="5329" y="2888"/>
                <a:ext cx="13" cy="9"/>
              </a:xfrm>
              <a:custGeom>
                <a:avLst/>
                <a:gdLst>
                  <a:gd name="T0" fmla="*/ 5 w 13"/>
                  <a:gd name="T1" fmla="*/ 9 h 9"/>
                  <a:gd name="T2" fmla="*/ 7 w 13"/>
                  <a:gd name="T3" fmla="*/ 8 h 9"/>
                  <a:gd name="T4" fmla="*/ 13 w 13"/>
                  <a:gd name="T5" fmla="*/ 8 h 9"/>
                  <a:gd name="T6" fmla="*/ 13 w 13"/>
                  <a:gd name="T7" fmla="*/ 6 h 9"/>
                  <a:gd name="T8" fmla="*/ 9 w 13"/>
                  <a:gd name="T9" fmla="*/ 2 h 9"/>
                  <a:gd name="T10" fmla="*/ 5 w 13"/>
                  <a:gd name="T11" fmla="*/ 0 h 9"/>
                  <a:gd name="T12" fmla="*/ 0 w 13"/>
                  <a:gd name="T13" fmla="*/ 6 h 9"/>
                  <a:gd name="T14" fmla="*/ 2 w 13"/>
                  <a:gd name="T15" fmla="*/ 8 h 9"/>
                  <a:gd name="T16" fmla="*/ 5 w 13"/>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5" y="9"/>
                    </a:moveTo>
                    <a:lnTo>
                      <a:pt x="7" y="8"/>
                    </a:lnTo>
                    <a:lnTo>
                      <a:pt x="13" y="8"/>
                    </a:lnTo>
                    <a:lnTo>
                      <a:pt x="13" y="6"/>
                    </a:lnTo>
                    <a:lnTo>
                      <a:pt x="9" y="2"/>
                    </a:lnTo>
                    <a:lnTo>
                      <a:pt x="5" y="0"/>
                    </a:lnTo>
                    <a:lnTo>
                      <a:pt x="0" y="6"/>
                    </a:lnTo>
                    <a:lnTo>
                      <a:pt x="2" y="8"/>
                    </a:lnTo>
                    <a:lnTo>
                      <a:pt x="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8" name="Freeform 6307">
                <a:extLst>
                  <a:ext uri="{FF2B5EF4-FFF2-40B4-BE49-F238E27FC236}">
                    <a16:creationId xmlns:a16="http://schemas.microsoft.com/office/drawing/2014/main" id="{02E613E2-6DB9-446F-B65F-28D9D64A4BD4}"/>
                  </a:ext>
                </a:extLst>
              </p:cNvPr>
              <p:cNvSpPr>
                <a:spLocks/>
              </p:cNvSpPr>
              <p:nvPr/>
            </p:nvSpPr>
            <p:spPr bwMode="gray">
              <a:xfrm>
                <a:off x="5321" y="2983"/>
                <a:ext cx="21" cy="6"/>
              </a:xfrm>
              <a:custGeom>
                <a:avLst/>
                <a:gdLst>
                  <a:gd name="T0" fmla="*/ 11 w 21"/>
                  <a:gd name="T1" fmla="*/ 6 h 6"/>
                  <a:gd name="T2" fmla="*/ 11 w 21"/>
                  <a:gd name="T3" fmla="*/ 2 h 6"/>
                  <a:gd name="T4" fmla="*/ 11 w 21"/>
                  <a:gd name="T5" fmla="*/ 4 h 6"/>
                  <a:gd name="T6" fmla="*/ 15 w 21"/>
                  <a:gd name="T7" fmla="*/ 6 h 6"/>
                  <a:gd name="T8" fmla="*/ 21 w 21"/>
                  <a:gd name="T9" fmla="*/ 4 h 6"/>
                  <a:gd name="T10" fmla="*/ 21 w 21"/>
                  <a:gd name="T11" fmla="*/ 0 h 6"/>
                  <a:gd name="T12" fmla="*/ 17 w 21"/>
                  <a:gd name="T13" fmla="*/ 0 h 6"/>
                  <a:gd name="T14" fmla="*/ 11 w 21"/>
                  <a:gd name="T15" fmla="*/ 0 h 6"/>
                  <a:gd name="T16" fmla="*/ 11 w 21"/>
                  <a:gd name="T17" fmla="*/ 0 h 6"/>
                  <a:gd name="T18" fmla="*/ 8 w 21"/>
                  <a:gd name="T19" fmla="*/ 2 h 6"/>
                  <a:gd name="T20" fmla="*/ 4 w 21"/>
                  <a:gd name="T21" fmla="*/ 0 h 6"/>
                  <a:gd name="T22" fmla="*/ 0 w 21"/>
                  <a:gd name="T23" fmla="*/ 2 h 6"/>
                  <a:gd name="T24" fmla="*/ 4 w 21"/>
                  <a:gd name="T25" fmla="*/ 4 h 6"/>
                  <a:gd name="T26" fmla="*/ 6 w 21"/>
                  <a:gd name="T27" fmla="*/ 2 h 6"/>
                  <a:gd name="T28" fmla="*/ 11 w 21"/>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6">
                    <a:moveTo>
                      <a:pt x="11" y="6"/>
                    </a:moveTo>
                    <a:lnTo>
                      <a:pt x="11" y="2"/>
                    </a:lnTo>
                    <a:lnTo>
                      <a:pt x="11" y="4"/>
                    </a:lnTo>
                    <a:lnTo>
                      <a:pt x="15" y="6"/>
                    </a:lnTo>
                    <a:lnTo>
                      <a:pt x="21" y="4"/>
                    </a:lnTo>
                    <a:lnTo>
                      <a:pt x="21" y="0"/>
                    </a:lnTo>
                    <a:lnTo>
                      <a:pt x="17" y="0"/>
                    </a:lnTo>
                    <a:lnTo>
                      <a:pt x="11" y="0"/>
                    </a:lnTo>
                    <a:lnTo>
                      <a:pt x="11" y="0"/>
                    </a:lnTo>
                    <a:lnTo>
                      <a:pt x="8" y="2"/>
                    </a:lnTo>
                    <a:lnTo>
                      <a:pt x="4" y="0"/>
                    </a:lnTo>
                    <a:lnTo>
                      <a:pt x="0" y="2"/>
                    </a:lnTo>
                    <a:lnTo>
                      <a:pt x="4" y="4"/>
                    </a:lnTo>
                    <a:lnTo>
                      <a:pt x="6" y="2"/>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09" name="Freeform 6308">
                <a:extLst>
                  <a:ext uri="{FF2B5EF4-FFF2-40B4-BE49-F238E27FC236}">
                    <a16:creationId xmlns:a16="http://schemas.microsoft.com/office/drawing/2014/main" id="{BD63CB34-62AA-4E38-A4EC-F5E86525C424}"/>
                  </a:ext>
                </a:extLst>
              </p:cNvPr>
              <p:cNvSpPr>
                <a:spLocks/>
              </p:cNvSpPr>
              <p:nvPr/>
            </p:nvSpPr>
            <p:spPr bwMode="gray">
              <a:xfrm>
                <a:off x="4942" y="2728"/>
                <a:ext cx="7" cy="13"/>
              </a:xfrm>
              <a:custGeom>
                <a:avLst/>
                <a:gdLst>
                  <a:gd name="T0" fmla="*/ 3 w 7"/>
                  <a:gd name="T1" fmla="*/ 9 h 13"/>
                  <a:gd name="T2" fmla="*/ 7 w 7"/>
                  <a:gd name="T3" fmla="*/ 13 h 13"/>
                  <a:gd name="T4" fmla="*/ 7 w 7"/>
                  <a:gd name="T5" fmla="*/ 7 h 13"/>
                  <a:gd name="T6" fmla="*/ 7 w 7"/>
                  <a:gd name="T7" fmla="*/ 4 h 13"/>
                  <a:gd name="T8" fmla="*/ 5 w 7"/>
                  <a:gd name="T9" fmla="*/ 4 h 13"/>
                  <a:gd name="T10" fmla="*/ 7 w 7"/>
                  <a:gd name="T11" fmla="*/ 0 h 13"/>
                  <a:gd name="T12" fmla="*/ 0 w 7"/>
                  <a:gd name="T13" fmla="*/ 4 h 13"/>
                  <a:gd name="T14" fmla="*/ 5 w 7"/>
                  <a:gd name="T15" fmla="*/ 5 h 13"/>
                  <a:gd name="T16" fmla="*/ 3 w 7"/>
                  <a:gd name="T17" fmla="*/ 5 h 13"/>
                  <a:gd name="T18" fmla="*/ 3 w 7"/>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3">
                    <a:moveTo>
                      <a:pt x="3" y="9"/>
                    </a:moveTo>
                    <a:lnTo>
                      <a:pt x="7" y="13"/>
                    </a:lnTo>
                    <a:lnTo>
                      <a:pt x="7" y="7"/>
                    </a:lnTo>
                    <a:lnTo>
                      <a:pt x="7" y="4"/>
                    </a:lnTo>
                    <a:lnTo>
                      <a:pt x="5" y="4"/>
                    </a:lnTo>
                    <a:lnTo>
                      <a:pt x="7" y="0"/>
                    </a:lnTo>
                    <a:lnTo>
                      <a:pt x="0" y="4"/>
                    </a:lnTo>
                    <a:lnTo>
                      <a:pt x="5" y="5"/>
                    </a:lnTo>
                    <a:lnTo>
                      <a:pt x="3" y="5"/>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0" name="Freeform 6309">
                <a:extLst>
                  <a:ext uri="{FF2B5EF4-FFF2-40B4-BE49-F238E27FC236}">
                    <a16:creationId xmlns:a16="http://schemas.microsoft.com/office/drawing/2014/main" id="{1E5FC90E-90B8-4C8B-BAAF-B36DD4778438}"/>
                  </a:ext>
                </a:extLst>
              </p:cNvPr>
              <p:cNvSpPr>
                <a:spLocks noEditPoints="1"/>
              </p:cNvSpPr>
              <p:nvPr/>
            </p:nvSpPr>
            <p:spPr bwMode="gray">
              <a:xfrm>
                <a:off x="3318" y="1309"/>
                <a:ext cx="2370" cy="2051"/>
              </a:xfrm>
              <a:custGeom>
                <a:avLst/>
                <a:gdLst>
                  <a:gd name="T0" fmla="*/ 905 w 1273"/>
                  <a:gd name="T1" fmla="*/ 830 h 1100"/>
                  <a:gd name="T2" fmla="*/ 902 w 1273"/>
                  <a:gd name="T3" fmla="*/ 755 h 1100"/>
                  <a:gd name="T4" fmla="*/ 918 w 1273"/>
                  <a:gd name="T5" fmla="*/ 676 h 1100"/>
                  <a:gd name="T6" fmla="*/ 1005 w 1273"/>
                  <a:gd name="T7" fmla="*/ 638 h 1100"/>
                  <a:gd name="T8" fmla="*/ 1006 w 1273"/>
                  <a:gd name="T9" fmla="*/ 530 h 1100"/>
                  <a:gd name="T10" fmla="*/ 1023 w 1273"/>
                  <a:gd name="T11" fmla="*/ 518 h 1100"/>
                  <a:gd name="T12" fmla="*/ 1083 w 1273"/>
                  <a:gd name="T13" fmla="*/ 448 h 1100"/>
                  <a:gd name="T14" fmla="*/ 1049 w 1273"/>
                  <a:gd name="T15" fmla="*/ 325 h 1100"/>
                  <a:gd name="T16" fmla="*/ 1123 w 1273"/>
                  <a:gd name="T17" fmla="*/ 239 h 1100"/>
                  <a:gd name="T18" fmla="*/ 1172 w 1273"/>
                  <a:gd name="T19" fmla="*/ 168 h 1100"/>
                  <a:gd name="T20" fmla="*/ 1205 w 1273"/>
                  <a:gd name="T21" fmla="*/ 341 h 1100"/>
                  <a:gd name="T22" fmla="*/ 1204 w 1273"/>
                  <a:gd name="T23" fmla="*/ 203 h 1100"/>
                  <a:gd name="T24" fmla="*/ 1224 w 1273"/>
                  <a:gd name="T25" fmla="*/ 66 h 1100"/>
                  <a:gd name="T26" fmla="*/ 1231 w 1273"/>
                  <a:gd name="T27" fmla="*/ 37 h 1100"/>
                  <a:gd name="T28" fmla="*/ 1097 w 1273"/>
                  <a:gd name="T29" fmla="*/ 34 h 1100"/>
                  <a:gd name="T30" fmla="*/ 903 w 1273"/>
                  <a:gd name="T31" fmla="*/ 46 h 1100"/>
                  <a:gd name="T32" fmla="*/ 829 w 1273"/>
                  <a:gd name="T33" fmla="*/ 49 h 1100"/>
                  <a:gd name="T34" fmla="*/ 722 w 1273"/>
                  <a:gd name="T35" fmla="*/ 82 h 1100"/>
                  <a:gd name="T36" fmla="*/ 661 w 1273"/>
                  <a:gd name="T37" fmla="*/ 7 h 1100"/>
                  <a:gd name="T38" fmla="*/ 595 w 1273"/>
                  <a:gd name="T39" fmla="*/ 69 h 1100"/>
                  <a:gd name="T40" fmla="*/ 582 w 1273"/>
                  <a:gd name="T41" fmla="*/ 139 h 1100"/>
                  <a:gd name="T42" fmla="*/ 584 w 1273"/>
                  <a:gd name="T43" fmla="*/ 200 h 1100"/>
                  <a:gd name="T44" fmla="*/ 506 w 1273"/>
                  <a:gd name="T45" fmla="*/ 166 h 1100"/>
                  <a:gd name="T46" fmla="*/ 475 w 1273"/>
                  <a:gd name="T47" fmla="*/ 205 h 1100"/>
                  <a:gd name="T48" fmla="*/ 391 w 1273"/>
                  <a:gd name="T49" fmla="*/ 239 h 1100"/>
                  <a:gd name="T50" fmla="*/ 349 w 1273"/>
                  <a:gd name="T51" fmla="*/ 254 h 1100"/>
                  <a:gd name="T52" fmla="*/ 288 w 1273"/>
                  <a:gd name="T53" fmla="*/ 196 h 1100"/>
                  <a:gd name="T54" fmla="*/ 242 w 1273"/>
                  <a:gd name="T55" fmla="*/ 207 h 1100"/>
                  <a:gd name="T56" fmla="*/ 211 w 1273"/>
                  <a:gd name="T57" fmla="*/ 241 h 1100"/>
                  <a:gd name="T58" fmla="*/ 165 w 1273"/>
                  <a:gd name="T59" fmla="*/ 308 h 1100"/>
                  <a:gd name="T60" fmla="*/ 210 w 1273"/>
                  <a:gd name="T61" fmla="*/ 382 h 1100"/>
                  <a:gd name="T62" fmla="*/ 171 w 1273"/>
                  <a:gd name="T63" fmla="*/ 404 h 1100"/>
                  <a:gd name="T64" fmla="*/ 116 w 1273"/>
                  <a:gd name="T65" fmla="*/ 496 h 1100"/>
                  <a:gd name="T66" fmla="*/ 150 w 1273"/>
                  <a:gd name="T67" fmla="*/ 506 h 1100"/>
                  <a:gd name="T68" fmla="*/ 252 w 1273"/>
                  <a:gd name="T69" fmla="*/ 525 h 1100"/>
                  <a:gd name="T70" fmla="*/ 273 w 1273"/>
                  <a:gd name="T71" fmla="*/ 545 h 1100"/>
                  <a:gd name="T72" fmla="*/ 287 w 1273"/>
                  <a:gd name="T73" fmla="*/ 526 h 1100"/>
                  <a:gd name="T74" fmla="*/ 324 w 1273"/>
                  <a:gd name="T75" fmla="*/ 556 h 1100"/>
                  <a:gd name="T76" fmla="*/ 270 w 1273"/>
                  <a:gd name="T77" fmla="*/ 606 h 1100"/>
                  <a:gd name="T78" fmla="*/ 95 w 1273"/>
                  <a:gd name="T79" fmla="*/ 568 h 1100"/>
                  <a:gd name="T80" fmla="*/ 21 w 1273"/>
                  <a:gd name="T81" fmla="*/ 758 h 1100"/>
                  <a:gd name="T82" fmla="*/ 196 w 1273"/>
                  <a:gd name="T83" fmla="*/ 848 h 1100"/>
                  <a:gd name="T84" fmla="*/ 271 w 1273"/>
                  <a:gd name="T85" fmla="*/ 1098 h 1100"/>
                  <a:gd name="T86" fmla="*/ 404 w 1273"/>
                  <a:gd name="T87" fmla="*/ 966 h 1100"/>
                  <a:gd name="T88" fmla="*/ 509 w 1273"/>
                  <a:gd name="T89" fmla="*/ 763 h 1100"/>
                  <a:gd name="T90" fmla="*/ 401 w 1273"/>
                  <a:gd name="T91" fmla="*/ 674 h 1100"/>
                  <a:gd name="T92" fmla="*/ 444 w 1273"/>
                  <a:gd name="T93" fmla="*/ 719 h 1100"/>
                  <a:gd name="T94" fmla="*/ 541 w 1273"/>
                  <a:gd name="T95" fmla="*/ 641 h 1100"/>
                  <a:gd name="T96" fmla="*/ 517 w 1273"/>
                  <a:gd name="T97" fmla="*/ 632 h 1100"/>
                  <a:gd name="T98" fmla="*/ 665 w 1273"/>
                  <a:gd name="T99" fmla="*/ 673 h 1100"/>
                  <a:gd name="T100" fmla="*/ 782 w 1273"/>
                  <a:gd name="T101" fmla="*/ 673 h 1100"/>
                  <a:gd name="T102" fmla="*/ 1244 w 1273"/>
                  <a:gd name="T103" fmla="*/ 124 h 1100"/>
                  <a:gd name="T104" fmla="*/ 905 w 1273"/>
                  <a:gd name="T105" fmla="*/ 67 h 1100"/>
                  <a:gd name="T106" fmla="*/ 163 w 1273"/>
                  <a:gd name="T107" fmla="*/ 322 h 1100"/>
                  <a:gd name="T108" fmla="*/ 235 w 1273"/>
                  <a:gd name="T109" fmla="*/ 205 h 1100"/>
                  <a:gd name="T110" fmla="*/ 288 w 1273"/>
                  <a:gd name="T111" fmla="*/ 544 h 1100"/>
                  <a:gd name="T112" fmla="*/ 258 w 1273"/>
                  <a:gd name="T113" fmla="*/ 391 h 1100"/>
                  <a:gd name="T114" fmla="*/ 235 w 1273"/>
                  <a:gd name="T115" fmla="*/ 375 h 1100"/>
                  <a:gd name="T116" fmla="*/ 273 w 1273"/>
                  <a:gd name="T117" fmla="*/ 264 h 1100"/>
                  <a:gd name="T118" fmla="*/ 306 w 1273"/>
                  <a:gd name="T119" fmla="*/ 325 h 1100"/>
                  <a:gd name="T120" fmla="*/ 333 w 1273"/>
                  <a:gd name="T121" fmla="*/ 520 h 1100"/>
                  <a:gd name="T122" fmla="*/ 357 w 1273"/>
                  <a:gd name="T123" fmla="*/ 484 h 1100"/>
                  <a:gd name="T124" fmla="*/ 605 w 1273"/>
                  <a:gd name="T125" fmla="*/ 163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73" h="1100">
                    <a:moveTo>
                      <a:pt x="841" y="713"/>
                    </a:moveTo>
                    <a:cubicBezTo>
                      <a:pt x="841" y="713"/>
                      <a:pt x="841" y="713"/>
                      <a:pt x="841" y="713"/>
                    </a:cubicBezTo>
                    <a:cubicBezTo>
                      <a:pt x="843" y="713"/>
                      <a:pt x="843" y="713"/>
                      <a:pt x="843" y="713"/>
                    </a:cubicBezTo>
                    <a:cubicBezTo>
                      <a:pt x="846" y="712"/>
                      <a:pt x="846" y="712"/>
                      <a:pt x="846" y="712"/>
                    </a:cubicBezTo>
                    <a:cubicBezTo>
                      <a:pt x="845" y="712"/>
                      <a:pt x="845" y="712"/>
                      <a:pt x="845" y="712"/>
                    </a:cubicBezTo>
                    <a:cubicBezTo>
                      <a:pt x="848" y="710"/>
                      <a:pt x="848" y="710"/>
                      <a:pt x="848" y="710"/>
                    </a:cubicBezTo>
                    <a:cubicBezTo>
                      <a:pt x="847" y="709"/>
                      <a:pt x="847" y="709"/>
                      <a:pt x="847" y="709"/>
                    </a:cubicBezTo>
                    <a:cubicBezTo>
                      <a:pt x="848" y="708"/>
                      <a:pt x="848" y="708"/>
                      <a:pt x="848" y="708"/>
                    </a:cubicBezTo>
                    <a:cubicBezTo>
                      <a:pt x="848" y="707"/>
                      <a:pt x="848" y="707"/>
                      <a:pt x="848" y="707"/>
                    </a:cubicBezTo>
                    <a:cubicBezTo>
                      <a:pt x="850" y="709"/>
                      <a:pt x="850" y="709"/>
                      <a:pt x="850" y="709"/>
                    </a:cubicBezTo>
                    <a:cubicBezTo>
                      <a:pt x="850" y="710"/>
                      <a:pt x="850" y="710"/>
                      <a:pt x="850" y="710"/>
                    </a:cubicBezTo>
                    <a:cubicBezTo>
                      <a:pt x="851" y="712"/>
                      <a:pt x="851" y="712"/>
                      <a:pt x="851" y="712"/>
                    </a:cubicBezTo>
                    <a:cubicBezTo>
                      <a:pt x="852" y="712"/>
                      <a:pt x="852" y="712"/>
                      <a:pt x="852" y="712"/>
                    </a:cubicBezTo>
                    <a:cubicBezTo>
                      <a:pt x="853" y="712"/>
                      <a:pt x="853" y="712"/>
                      <a:pt x="853" y="712"/>
                    </a:cubicBezTo>
                    <a:cubicBezTo>
                      <a:pt x="854" y="714"/>
                      <a:pt x="854" y="714"/>
                      <a:pt x="854" y="714"/>
                    </a:cubicBezTo>
                    <a:cubicBezTo>
                      <a:pt x="854" y="714"/>
                      <a:pt x="854" y="714"/>
                      <a:pt x="854" y="714"/>
                    </a:cubicBezTo>
                    <a:cubicBezTo>
                      <a:pt x="853" y="714"/>
                      <a:pt x="853" y="714"/>
                      <a:pt x="853" y="714"/>
                    </a:cubicBezTo>
                    <a:cubicBezTo>
                      <a:pt x="854" y="716"/>
                      <a:pt x="854" y="716"/>
                      <a:pt x="854" y="716"/>
                    </a:cubicBezTo>
                    <a:cubicBezTo>
                      <a:pt x="854" y="717"/>
                      <a:pt x="854" y="717"/>
                      <a:pt x="854" y="717"/>
                    </a:cubicBezTo>
                    <a:cubicBezTo>
                      <a:pt x="855" y="722"/>
                      <a:pt x="855" y="722"/>
                      <a:pt x="855" y="722"/>
                    </a:cubicBezTo>
                    <a:cubicBezTo>
                      <a:pt x="856" y="722"/>
                      <a:pt x="856" y="722"/>
                      <a:pt x="856" y="722"/>
                    </a:cubicBezTo>
                    <a:cubicBezTo>
                      <a:pt x="856" y="725"/>
                      <a:pt x="856" y="725"/>
                      <a:pt x="856" y="725"/>
                    </a:cubicBezTo>
                    <a:cubicBezTo>
                      <a:pt x="857" y="726"/>
                      <a:pt x="857" y="726"/>
                      <a:pt x="857" y="726"/>
                    </a:cubicBezTo>
                    <a:cubicBezTo>
                      <a:pt x="857" y="726"/>
                      <a:pt x="857" y="726"/>
                      <a:pt x="857" y="726"/>
                    </a:cubicBezTo>
                    <a:cubicBezTo>
                      <a:pt x="857" y="728"/>
                      <a:pt x="857" y="728"/>
                      <a:pt x="857" y="728"/>
                    </a:cubicBezTo>
                    <a:cubicBezTo>
                      <a:pt x="858" y="729"/>
                      <a:pt x="858" y="729"/>
                      <a:pt x="858" y="729"/>
                    </a:cubicBezTo>
                    <a:cubicBezTo>
                      <a:pt x="858" y="732"/>
                      <a:pt x="858" y="732"/>
                      <a:pt x="858" y="732"/>
                    </a:cubicBezTo>
                    <a:cubicBezTo>
                      <a:pt x="859" y="733"/>
                      <a:pt x="859" y="733"/>
                      <a:pt x="859" y="733"/>
                    </a:cubicBezTo>
                    <a:cubicBezTo>
                      <a:pt x="858" y="736"/>
                      <a:pt x="858" y="736"/>
                      <a:pt x="858" y="736"/>
                    </a:cubicBezTo>
                    <a:cubicBezTo>
                      <a:pt x="860" y="735"/>
                      <a:pt x="860" y="735"/>
                      <a:pt x="860" y="735"/>
                    </a:cubicBezTo>
                    <a:cubicBezTo>
                      <a:pt x="860" y="734"/>
                      <a:pt x="860" y="734"/>
                      <a:pt x="860" y="734"/>
                    </a:cubicBezTo>
                    <a:cubicBezTo>
                      <a:pt x="861" y="735"/>
                      <a:pt x="861" y="735"/>
                      <a:pt x="861" y="735"/>
                    </a:cubicBezTo>
                    <a:cubicBezTo>
                      <a:pt x="862" y="736"/>
                      <a:pt x="862" y="736"/>
                      <a:pt x="862" y="736"/>
                    </a:cubicBezTo>
                    <a:cubicBezTo>
                      <a:pt x="862" y="741"/>
                      <a:pt x="862" y="741"/>
                      <a:pt x="862" y="741"/>
                    </a:cubicBezTo>
                    <a:cubicBezTo>
                      <a:pt x="863" y="741"/>
                      <a:pt x="863" y="741"/>
                      <a:pt x="863" y="741"/>
                    </a:cubicBezTo>
                    <a:cubicBezTo>
                      <a:pt x="863" y="742"/>
                      <a:pt x="863" y="742"/>
                      <a:pt x="863" y="742"/>
                    </a:cubicBezTo>
                    <a:cubicBezTo>
                      <a:pt x="863" y="743"/>
                      <a:pt x="863" y="743"/>
                      <a:pt x="863" y="743"/>
                    </a:cubicBezTo>
                    <a:cubicBezTo>
                      <a:pt x="863" y="745"/>
                      <a:pt x="863" y="745"/>
                      <a:pt x="863" y="745"/>
                    </a:cubicBezTo>
                    <a:cubicBezTo>
                      <a:pt x="864" y="746"/>
                      <a:pt x="864" y="746"/>
                      <a:pt x="864" y="746"/>
                    </a:cubicBezTo>
                    <a:cubicBezTo>
                      <a:pt x="864" y="747"/>
                      <a:pt x="864" y="747"/>
                      <a:pt x="864" y="747"/>
                    </a:cubicBezTo>
                    <a:cubicBezTo>
                      <a:pt x="864" y="748"/>
                      <a:pt x="864" y="748"/>
                      <a:pt x="864" y="748"/>
                    </a:cubicBezTo>
                    <a:cubicBezTo>
                      <a:pt x="864" y="750"/>
                      <a:pt x="864" y="750"/>
                      <a:pt x="864" y="750"/>
                    </a:cubicBezTo>
                    <a:cubicBezTo>
                      <a:pt x="864" y="750"/>
                      <a:pt x="864" y="750"/>
                      <a:pt x="864" y="750"/>
                    </a:cubicBezTo>
                    <a:cubicBezTo>
                      <a:pt x="864" y="751"/>
                      <a:pt x="864" y="751"/>
                      <a:pt x="864" y="751"/>
                    </a:cubicBezTo>
                    <a:cubicBezTo>
                      <a:pt x="863" y="753"/>
                      <a:pt x="863" y="753"/>
                      <a:pt x="863" y="753"/>
                    </a:cubicBezTo>
                    <a:cubicBezTo>
                      <a:pt x="864" y="754"/>
                      <a:pt x="864" y="754"/>
                      <a:pt x="864" y="754"/>
                    </a:cubicBezTo>
                    <a:cubicBezTo>
                      <a:pt x="864" y="754"/>
                      <a:pt x="864" y="754"/>
                      <a:pt x="864" y="754"/>
                    </a:cubicBezTo>
                    <a:cubicBezTo>
                      <a:pt x="863" y="756"/>
                      <a:pt x="863" y="756"/>
                      <a:pt x="863" y="756"/>
                    </a:cubicBezTo>
                    <a:cubicBezTo>
                      <a:pt x="863" y="756"/>
                      <a:pt x="863" y="756"/>
                      <a:pt x="863" y="756"/>
                    </a:cubicBezTo>
                    <a:cubicBezTo>
                      <a:pt x="862" y="755"/>
                      <a:pt x="862" y="755"/>
                      <a:pt x="862" y="755"/>
                    </a:cubicBezTo>
                    <a:cubicBezTo>
                      <a:pt x="862" y="757"/>
                      <a:pt x="862" y="757"/>
                      <a:pt x="862" y="757"/>
                    </a:cubicBezTo>
                    <a:cubicBezTo>
                      <a:pt x="862" y="758"/>
                      <a:pt x="862" y="758"/>
                      <a:pt x="862" y="758"/>
                    </a:cubicBezTo>
                    <a:cubicBezTo>
                      <a:pt x="862" y="760"/>
                      <a:pt x="862" y="760"/>
                      <a:pt x="862" y="760"/>
                    </a:cubicBezTo>
                    <a:cubicBezTo>
                      <a:pt x="863" y="763"/>
                      <a:pt x="863" y="763"/>
                      <a:pt x="863" y="763"/>
                    </a:cubicBezTo>
                    <a:cubicBezTo>
                      <a:pt x="863" y="764"/>
                      <a:pt x="863" y="764"/>
                      <a:pt x="863" y="764"/>
                    </a:cubicBezTo>
                    <a:cubicBezTo>
                      <a:pt x="862" y="765"/>
                      <a:pt x="862" y="765"/>
                      <a:pt x="862" y="765"/>
                    </a:cubicBezTo>
                    <a:cubicBezTo>
                      <a:pt x="862" y="765"/>
                      <a:pt x="862" y="765"/>
                      <a:pt x="862" y="765"/>
                    </a:cubicBezTo>
                    <a:cubicBezTo>
                      <a:pt x="862" y="768"/>
                      <a:pt x="862" y="768"/>
                      <a:pt x="862" y="768"/>
                    </a:cubicBezTo>
                    <a:cubicBezTo>
                      <a:pt x="861" y="769"/>
                      <a:pt x="861" y="769"/>
                      <a:pt x="861" y="769"/>
                    </a:cubicBezTo>
                    <a:cubicBezTo>
                      <a:pt x="862" y="771"/>
                      <a:pt x="862" y="771"/>
                      <a:pt x="862" y="771"/>
                    </a:cubicBezTo>
                    <a:cubicBezTo>
                      <a:pt x="861" y="772"/>
                      <a:pt x="861" y="772"/>
                      <a:pt x="861" y="772"/>
                    </a:cubicBezTo>
                    <a:cubicBezTo>
                      <a:pt x="862" y="774"/>
                      <a:pt x="862" y="774"/>
                      <a:pt x="862" y="774"/>
                    </a:cubicBezTo>
                    <a:cubicBezTo>
                      <a:pt x="862" y="775"/>
                      <a:pt x="862" y="775"/>
                      <a:pt x="862" y="775"/>
                    </a:cubicBezTo>
                    <a:cubicBezTo>
                      <a:pt x="862" y="777"/>
                      <a:pt x="862" y="777"/>
                      <a:pt x="862" y="777"/>
                    </a:cubicBezTo>
                    <a:cubicBezTo>
                      <a:pt x="862" y="777"/>
                      <a:pt x="862" y="777"/>
                      <a:pt x="862" y="777"/>
                    </a:cubicBezTo>
                    <a:cubicBezTo>
                      <a:pt x="862" y="781"/>
                      <a:pt x="862" y="781"/>
                      <a:pt x="862" y="781"/>
                    </a:cubicBezTo>
                    <a:cubicBezTo>
                      <a:pt x="864" y="778"/>
                      <a:pt x="864" y="778"/>
                      <a:pt x="864" y="778"/>
                    </a:cubicBezTo>
                    <a:cubicBezTo>
                      <a:pt x="864" y="776"/>
                      <a:pt x="864" y="776"/>
                      <a:pt x="864" y="776"/>
                    </a:cubicBezTo>
                    <a:cubicBezTo>
                      <a:pt x="864" y="776"/>
                      <a:pt x="864" y="776"/>
                      <a:pt x="864" y="776"/>
                    </a:cubicBezTo>
                    <a:cubicBezTo>
                      <a:pt x="864" y="774"/>
                      <a:pt x="864" y="774"/>
                      <a:pt x="864" y="774"/>
                    </a:cubicBezTo>
                    <a:cubicBezTo>
                      <a:pt x="865" y="774"/>
                      <a:pt x="865" y="774"/>
                      <a:pt x="865" y="774"/>
                    </a:cubicBezTo>
                    <a:cubicBezTo>
                      <a:pt x="865" y="774"/>
                      <a:pt x="865" y="774"/>
                      <a:pt x="865" y="774"/>
                    </a:cubicBezTo>
                    <a:cubicBezTo>
                      <a:pt x="865" y="775"/>
                      <a:pt x="865" y="775"/>
                      <a:pt x="865" y="775"/>
                    </a:cubicBezTo>
                    <a:cubicBezTo>
                      <a:pt x="865" y="776"/>
                      <a:pt x="865" y="776"/>
                      <a:pt x="865" y="776"/>
                    </a:cubicBezTo>
                    <a:cubicBezTo>
                      <a:pt x="867" y="776"/>
                      <a:pt x="867" y="776"/>
                      <a:pt x="867" y="776"/>
                    </a:cubicBezTo>
                    <a:cubicBezTo>
                      <a:pt x="868" y="779"/>
                      <a:pt x="868" y="779"/>
                      <a:pt x="868" y="779"/>
                    </a:cubicBezTo>
                    <a:cubicBezTo>
                      <a:pt x="867" y="779"/>
                      <a:pt x="867" y="779"/>
                      <a:pt x="867" y="779"/>
                    </a:cubicBezTo>
                    <a:cubicBezTo>
                      <a:pt x="868" y="784"/>
                      <a:pt x="868" y="784"/>
                      <a:pt x="868" y="784"/>
                    </a:cubicBezTo>
                    <a:cubicBezTo>
                      <a:pt x="869" y="780"/>
                      <a:pt x="869" y="780"/>
                      <a:pt x="869" y="780"/>
                    </a:cubicBezTo>
                    <a:cubicBezTo>
                      <a:pt x="869" y="779"/>
                      <a:pt x="869" y="779"/>
                      <a:pt x="869" y="779"/>
                    </a:cubicBezTo>
                    <a:cubicBezTo>
                      <a:pt x="869" y="779"/>
                      <a:pt x="869" y="779"/>
                      <a:pt x="869" y="779"/>
                    </a:cubicBezTo>
                    <a:cubicBezTo>
                      <a:pt x="870" y="781"/>
                      <a:pt x="870" y="781"/>
                      <a:pt x="870" y="781"/>
                    </a:cubicBezTo>
                    <a:cubicBezTo>
                      <a:pt x="870" y="782"/>
                      <a:pt x="870" y="782"/>
                      <a:pt x="870" y="782"/>
                    </a:cubicBezTo>
                    <a:cubicBezTo>
                      <a:pt x="872" y="782"/>
                      <a:pt x="872" y="782"/>
                      <a:pt x="872" y="782"/>
                    </a:cubicBezTo>
                    <a:cubicBezTo>
                      <a:pt x="872" y="784"/>
                      <a:pt x="872" y="784"/>
                      <a:pt x="872" y="784"/>
                    </a:cubicBezTo>
                    <a:cubicBezTo>
                      <a:pt x="873" y="784"/>
                      <a:pt x="873" y="784"/>
                      <a:pt x="873" y="784"/>
                    </a:cubicBezTo>
                    <a:cubicBezTo>
                      <a:pt x="872" y="785"/>
                      <a:pt x="872" y="785"/>
                      <a:pt x="872" y="785"/>
                    </a:cubicBezTo>
                    <a:cubicBezTo>
                      <a:pt x="873" y="786"/>
                      <a:pt x="873" y="786"/>
                      <a:pt x="873" y="786"/>
                    </a:cubicBezTo>
                    <a:cubicBezTo>
                      <a:pt x="873" y="786"/>
                      <a:pt x="873" y="786"/>
                      <a:pt x="873" y="786"/>
                    </a:cubicBezTo>
                    <a:cubicBezTo>
                      <a:pt x="872" y="786"/>
                      <a:pt x="872" y="786"/>
                      <a:pt x="872" y="786"/>
                    </a:cubicBezTo>
                    <a:cubicBezTo>
                      <a:pt x="873" y="788"/>
                      <a:pt x="873" y="788"/>
                      <a:pt x="873" y="788"/>
                    </a:cubicBezTo>
                    <a:cubicBezTo>
                      <a:pt x="874" y="788"/>
                      <a:pt x="874" y="788"/>
                      <a:pt x="874" y="788"/>
                    </a:cubicBezTo>
                    <a:cubicBezTo>
                      <a:pt x="874" y="787"/>
                      <a:pt x="874" y="787"/>
                      <a:pt x="874" y="787"/>
                    </a:cubicBezTo>
                    <a:cubicBezTo>
                      <a:pt x="876" y="788"/>
                      <a:pt x="876" y="788"/>
                      <a:pt x="876" y="788"/>
                    </a:cubicBezTo>
                    <a:cubicBezTo>
                      <a:pt x="876" y="789"/>
                      <a:pt x="876" y="789"/>
                      <a:pt x="876" y="789"/>
                    </a:cubicBezTo>
                    <a:cubicBezTo>
                      <a:pt x="876" y="789"/>
                      <a:pt x="876" y="789"/>
                      <a:pt x="876" y="789"/>
                    </a:cubicBezTo>
                    <a:cubicBezTo>
                      <a:pt x="877" y="789"/>
                      <a:pt x="877" y="789"/>
                      <a:pt x="877" y="789"/>
                    </a:cubicBezTo>
                    <a:cubicBezTo>
                      <a:pt x="877" y="790"/>
                      <a:pt x="877" y="790"/>
                      <a:pt x="877" y="790"/>
                    </a:cubicBezTo>
                    <a:cubicBezTo>
                      <a:pt x="877" y="790"/>
                      <a:pt x="877" y="790"/>
                      <a:pt x="877" y="790"/>
                    </a:cubicBezTo>
                    <a:cubicBezTo>
                      <a:pt x="878" y="791"/>
                      <a:pt x="878" y="791"/>
                      <a:pt x="878" y="791"/>
                    </a:cubicBezTo>
                    <a:cubicBezTo>
                      <a:pt x="878" y="796"/>
                      <a:pt x="878" y="796"/>
                      <a:pt x="878" y="796"/>
                    </a:cubicBezTo>
                    <a:cubicBezTo>
                      <a:pt x="878" y="794"/>
                      <a:pt x="878" y="794"/>
                      <a:pt x="878" y="794"/>
                    </a:cubicBezTo>
                    <a:cubicBezTo>
                      <a:pt x="876" y="794"/>
                      <a:pt x="876" y="794"/>
                      <a:pt x="876" y="794"/>
                    </a:cubicBezTo>
                    <a:cubicBezTo>
                      <a:pt x="876" y="796"/>
                      <a:pt x="876" y="796"/>
                      <a:pt x="876" y="796"/>
                    </a:cubicBezTo>
                    <a:cubicBezTo>
                      <a:pt x="878" y="798"/>
                      <a:pt x="878" y="798"/>
                      <a:pt x="878" y="798"/>
                    </a:cubicBezTo>
                    <a:cubicBezTo>
                      <a:pt x="879" y="797"/>
                      <a:pt x="879" y="797"/>
                      <a:pt x="879" y="797"/>
                    </a:cubicBezTo>
                    <a:cubicBezTo>
                      <a:pt x="880" y="799"/>
                      <a:pt x="880" y="799"/>
                      <a:pt x="880" y="799"/>
                    </a:cubicBezTo>
                    <a:cubicBezTo>
                      <a:pt x="880" y="801"/>
                      <a:pt x="880" y="801"/>
                      <a:pt x="880" y="801"/>
                    </a:cubicBezTo>
                    <a:cubicBezTo>
                      <a:pt x="880" y="803"/>
                      <a:pt x="880" y="803"/>
                      <a:pt x="880" y="803"/>
                    </a:cubicBezTo>
                    <a:cubicBezTo>
                      <a:pt x="880" y="803"/>
                      <a:pt x="880" y="803"/>
                      <a:pt x="880" y="803"/>
                    </a:cubicBezTo>
                    <a:cubicBezTo>
                      <a:pt x="880" y="805"/>
                      <a:pt x="880" y="805"/>
                      <a:pt x="880" y="805"/>
                    </a:cubicBezTo>
                    <a:cubicBezTo>
                      <a:pt x="881" y="806"/>
                      <a:pt x="881" y="806"/>
                      <a:pt x="881" y="806"/>
                    </a:cubicBezTo>
                    <a:cubicBezTo>
                      <a:pt x="880" y="807"/>
                      <a:pt x="880" y="807"/>
                      <a:pt x="880" y="807"/>
                    </a:cubicBezTo>
                    <a:cubicBezTo>
                      <a:pt x="882" y="808"/>
                      <a:pt x="882" y="808"/>
                      <a:pt x="882" y="808"/>
                    </a:cubicBezTo>
                    <a:cubicBezTo>
                      <a:pt x="884" y="810"/>
                      <a:pt x="884" y="810"/>
                      <a:pt x="884" y="810"/>
                    </a:cubicBezTo>
                    <a:cubicBezTo>
                      <a:pt x="885" y="812"/>
                      <a:pt x="885" y="812"/>
                      <a:pt x="885" y="812"/>
                    </a:cubicBezTo>
                    <a:cubicBezTo>
                      <a:pt x="886" y="812"/>
                      <a:pt x="886" y="812"/>
                      <a:pt x="886" y="812"/>
                    </a:cubicBezTo>
                    <a:cubicBezTo>
                      <a:pt x="887" y="813"/>
                      <a:pt x="887" y="813"/>
                      <a:pt x="887" y="813"/>
                    </a:cubicBezTo>
                    <a:cubicBezTo>
                      <a:pt x="886" y="814"/>
                      <a:pt x="886" y="814"/>
                      <a:pt x="886" y="814"/>
                    </a:cubicBezTo>
                    <a:cubicBezTo>
                      <a:pt x="886" y="816"/>
                      <a:pt x="886" y="816"/>
                      <a:pt x="886" y="816"/>
                    </a:cubicBezTo>
                    <a:cubicBezTo>
                      <a:pt x="887" y="817"/>
                      <a:pt x="887" y="817"/>
                      <a:pt x="887" y="817"/>
                    </a:cubicBezTo>
                    <a:cubicBezTo>
                      <a:pt x="890" y="818"/>
                      <a:pt x="890" y="818"/>
                      <a:pt x="890" y="818"/>
                    </a:cubicBezTo>
                    <a:cubicBezTo>
                      <a:pt x="892" y="819"/>
                      <a:pt x="892" y="819"/>
                      <a:pt x="892" y="819"/>
                    </a:cubicBezTo>
                    <a:cubicBezTo>
                      <a:pt x="891" y="820"/>
                      <a:pt x="891" y="820"/>
                      <a:pt x="891" y="820"/>
                    </a:cubicBezTo>
                    <a:cubicBezTo>
                      <a:pt x="894" y="823"/>
                      <a:pt x="894" y="823"/>
                      <a:pt x="894" y="823"/>
                    </a:cubicBezTo>
                    <a:cubicBezTo>
                      <a:pt x="895" y="823"/>
                      <a:pt x="895" y="823"/>
                      <a:pt x="895" y="823"/>
                    </a:cubicBezTo>
                    <a:cubicBezTo>
                      <a:pt x="896" y="823"/>
                      <a:pt x="896" y="823"/>
                      <a:pt x="896" y="823"/>
                    </a:cubicBezTo>
                    <a:cubicBezTo>
                      <a:pt x="896" y="823"/>
                      <a:pt x="896" y="823"/>
                      <a:pt x="896" y="823"/>
                    </a:cubicBezTo>
                    <a:cubicBezTo>
                      <a:pt x="897" y="824"/>
                      <a:pt x="897" y="824"/>
                      <a:pt x="897" y="824"/>
                    </a:cubicBezTo>
                    <a:cubicBezTo>
                      <a:pt x="900" y="825"/>
                      <a:pt x="900" y="825"/>
                      <a:pt x="900" y="825"/>
                    </a:cubicBezTo>
                    <a:cubicBezTo>
                      <a:pt x="902" y="826"/>
                      <a:pt x="902" y="826"/>
                      <a:pt x="902" y="826"/>
                    </a:cubicBezTo>
                    <a:cubicBezTo>
                      <a:pt x="903" y="827"/>
                      <a:pt x="903" y="827"/>
                      <a:pt x="903" y="827"/>
                    </a:cubicBezTo>
                    <a:cubicBezTo>
                      <a:pt x="905" y="828"/>
                      <a:pt x="905" y="828"/>
                      <a:pt x="905" y="828"/>
                    </a:cubicBezTo>
                    <a:cubicBezTo>
                      <a:pt x="905" y="828"/>
                      <a:pt x="905" y="828"/>
                      <a:pt x="905" y="828"/>
                    </a:cubicBezTo>
                    <a:cubicBezTo>
                      <a:pt x="906" y="828"/>
                      <a:pt x="906" y="828"/>
                      <a:pt x="906" y="828"/>
                    </a:cubicBezTo>
                    <a:cubicBezTo>
                      <a:pt x="908" y="827"/>
                      <a:pt x="908" y="827"/>
                      <a:pt x="908" y="827"/>
                    </a:cubicBezTo>
                    <a:cubicBezTo>
                      <a:pt x="908" y="827"/>
                      <a:pt x="908" y="827"/>
                      <a:pt x="908" y="827"/>
                    </a:cubicBezTo>
                    <a:cubicBezTo>
                      <a:pt x="905" y="830"/>
                      <a:pt x="905" y="830"/>
                      <a:pt x="905" y="830"/>
                    </a:cubicBezTo>
                    <a:cubicBezTo>
                      <a:pt x="908" y="831"/>
                      <a:pt x="908" y="831"/>
                      <a:pt x="908" y="831"/>
                    </a:cubicBezTo>
                    <a:cubicBezTo>
                      <a:pt x="909" y="830"/>
                      <a:pt x="909" y="830"/>
                      <a:pt x="909" y="830"/>
                    </a:cubicBezTo>
                    <a:cubicBezTo>
                      <a:pt x="910" y="831"/>
                      <a:pt x="910" y="831"/>
                      <a:pt x="910" y="831"/>
                    </a:cubicBezTo>
                    <a:cubicBezTo>
                      <a:pt x="911" y="833"/>
                      <a:pt x="911" y="833"/>
                      <a:pt x="911" y="833"/>
                    </a:cubicBezTo>
                    <a:cubicBezTo>
                      <a:pt x="913" y="832"/>
                      <a:pt x="913" y="832"/>
                      <a:pt x="913" y="832"/>
                    </a:cubicBezTo>
                    <a:cubicBezTo>
                      <a:pt x="913" y="829"/>
                      <a:pt x="913" y="829"/>
                      <a:pt x="913" y="829"/>
                    </a:cubicBezTo>
                    <a:cubicBezTo>
                      <a:pt x="913" y="829"/>
                      <a:pt x="913" y="829"/>
                      <a:pt x="913" y="829"/>
                    </a:cubicBezTo>
                    <a:cubicBezTo>
                      <a:pt x="914" y="827"/>
                      <a:pt x="914" y="827"/>
                      <a:pt x="914" y="827"/>
                    </a:cubicBezTo>
                    <a:cubicBezTo>
                      <a:pt x="912" y="827"/>
                      <a:pt x="912" y="827"/>
                      <a:pt x="912" y="827"/>
                    </a:cubicBezTo>
                    <a:cubicBezTo>
                      <a:pt x="911" y="828"/>
                      <a:pt x="911" y="828"/>
                      <a:pt x="911" y="828"/>
                    </a:cubicBezTo>
                    <a:cubicBezTo>
                      <a:pt x="910" y="828"/>
                      <a:pt x="910" y="828"/>
                      <a:pt x="910" y="828"/>
                    </a:cubicBezTo>
                    <a:cubicBezTo>
                      <a:pt x="909" y="829"/>
                      <a:pt x="909" y="829"/>
                      <a:pt x="909" y="829"/>
                    </a:cubicBezTo>
                    <a:cubicBezTo>
                      <a:pt x="909" y="827"/>
                      <a:pt x="909" y="827"/>
                      <a:pt x="909" y="827"/>
                    </a:cubicBezTo>
                    <a:cubicBezTo>
                      <a:pt x="910" y="827"/>
                      <a:pt x="910" y="827"/>
                      <a:pt x="910" y="827"/>
                    </a:cubicBezTo>
                    <a:cubicBezTo>
                      <a:pt x="910" y="825"/>
                      <a:pt x="910" y="825"/>
                      <a:pt x="910" y="825"/>
                    </a:cubicBezTo>
                    <a:cubicBezTo>
                      <a:pt x="908" y="821"/>
                      <a:pt x="908" y="821"/>
                      <a:pt x="908" y="821"/>
                    </a:cubicBezTo>
                    <a:cubicBezTo>
                      <a:pt x="908" y="821"/>
                      <a:pt x="908" y="821"/>
                      <a:pt x="908" y="821"/>
                    </a:cubicBezTo>
                    <a:cubicBezTo>
                      <a:pt x="908" y="821"/>
                      <a:pt x="908" y="821"/>
                      <a:pt x="908" y="821"/>
                    </a:cubicBezTo>
                    <a:cubicBezTo>
                      <a:pt x="907" y="820"/>
                      <a:pt x="907" y="820"/>
                      <a:pt x="907" y="820"/>
                    </a:cubicBezTo>
                    <a:cubicBezTo>
                      <a:pt x="907" y="820"/>
                      <a:pt x="907" y="820"/>
                      <a:pt x="907" y="820"/>
                    </a:cubicBezTo>
                    <a:cubicBezTo>
                      <a:pt x="907" y="818"/>
                      <a:pt x="907" y="818"/>
                      <a:pt x="907" y="818"/>
                    </a:cubicBezTo>
                    <a:cubicBezTo>
                      <a:pt x="907" y="817"/>
                      <a:pt x="907" y="817"/>
                      <a:pt x="907" y="817"/>
                    </a:cubicBezTo>
                    <a:cubicBezTo>
                      <a:pt x="906" y="816"/>
                      <a:pt x="906" y="816"/>
                      <a:pt x="906" y="816"/>
                    </a:cubicBezTo>
                    <a:cubicBezTo>
                      <a:pt x="905" y="816"/>
                      <a:pt x="905" y="816"/>
                      <a:pt x="905" y="816"/>
                    </a:cubicBezTo>
                    <a:cubicBezTo>
                      <a:pt x="903" y="815"/>
                      <a:pt x="903" y="815"/>
                      <a:pt x="903" y="815"/>
                    </a:cubicBezTo>
                    <a:cubicBezTo>
                      <a:pt x="903" y="813"/>
                      <a:pt x="903" y="813"/>
                      <a:pt x="903" y="813"/>
                    </a:cubicBezTo>
                    <a:cubicBezTo>
                      <a:pt x="903" y="810"/>
                      <a:pt x="903" y="810"/>
                      <a:pt x="903" y="810"/>
                    </a:cubicBezTo>
                    <a:cubicBezTo>
                      <a:pt x="902" y="809"/>
                      <a:pt x="902" y="809"/>
                      <a:pt x="902" y="809"/>
                    </a:cubicBezTo>
                    <a:cubicBezTo>
                      <a:pt x="902" y="808"/>
                      <a:pt x="902" y="808"/>
                      <a:pt x="902" y="808"/>
                    </a:cubicBezTo>
                    <a:cubicBezTo>
                      <a:pt x="902" y="807"/>
                      <a:pt x="902" y="807"/>
                      <a:pt x="902" y="807"/>
                    </a:cubicBezTo>
                    <a:cubicBezTo>
                      <a:pt x="902" y="804"/>
                      <a:pt x="902" y="804"/>
                      <a:pt x="902" y="804"/>
                    </a:cubicBezTo>
                    <a:cubicBezTo>
                      <a:pt x="903" y="803"/>
                      <a:pt x="903" y="803"/>
                      <a:pt x="903" y="803"/>
                    </a:cubicBezTo>
                    <a:cubicBezTo>
                      <a:pt x="902" y="800"/>
                      <a:pt x="902" y="800"/>
                      <a:pt x="902" y="800"/>
                    </a:cubicBezTo>
                    <a:cubicBezTo>
                      <a:pt x="900" y="797"/>
                      <a:pt x="900" y="797"/>
                      <a:pt x="900" y="797"/>
                    </a:cubicBezTo>
                    <a:cubicBezTo>
                      <a:pt x="895" y="791"/>
                      <a:pt x="895" y="791"/>
                      <a:pt x="895" y="791"/>
                    </a:cubicBezTo>
                    <a:cubicBezTo>
                      <a:pt x="894" y="789"/>
                      <a:pt x="894" y="789"/>
                      <a:pt x="894" y="789"/>
                    </a:cubicBezTo>
                    <a:cubicBezTo>
                      <a:pt x="892" y="789"/>
                      <a:pt x="892" y="789"/>
                      <a:pt x="892" y="789"/>
                    </a:cubicBezTo>
                    <a:cubicBezTo>
                      <a:pt x="892" y="790"/>
                      <a:pt x="892" y="790"/>
                      <a:pt x="892" y="790"/>
                    </a:cubicBezTo>
                    <a:cubicBezTo>
                      <a:pt x="891" y="790"/>
                      <a:pt x="891" y="790"/>
                      <a:pt x="891" y="790"/>
                    </a:cubicBezTo>
                    <a:cubicBezTo>
                      <a:pt x="891" y="790"/>
                      <a:pt x="891" y="790"/>
                      <a:pt x="891" y="790"/>
                    </a:cubicBezTo>
                    <a:cubicBezTo>
                      <a:pt x="891" y="790"/>
                      <a:pt x="891" y="790"/>
                      <a:pt x="891" y="790"/>
                    </a:cubicBezTo>
                    <a:cubicBezTo>
                      <a:pt x="891" y="790"/>
                      <a:pt x="891" y="790"/>
                      <a:pt x="891" y="790"/>
                    </a:cubicBezTo>
                    <a:cubicBezTo>
                      <a:pt x="891" y="790"/>
                      <a:pt x="891" y="790"/>
                      <a:pt x="891" y="790"/>
                    </a:cubicBezTo>
                    <a:cubicBezTo>
                      <a:pt x="890" y="789"/>
                      <a:pt x="890" y="789"/>
                      <a:pt x="890" y="789"/>
                    </a:cubicBezTo>
                    <a:cubicBezTo>
                      <a:pt x="889" y="788"/>
                      <a:pt x="889" y="788"/>
                      <a:pt x="889" y="788"/>
                    </a:cubicBezTo>
                    <a:cubicBezTo>
                      <a:pt x="888" y="786"/>
                      <a:pt x="888" y="786"/>
                      <a:pt x="888" y="786"/>
                    </a:cubicBezTo>
                    <a:cubicBezTo>
                      <a:pt x="886" y="785"/>
                      <a:pt x="886" y="785"/>
                      <a:pt x="886" y="785"/>
                    </a:cubicBezTo>
                    <a:cubicBezTo>
                      <a:pt x="885" y="785"/>
                      <a:pt x="885" y="785"/>
                      <a:pt x="885" y="785"/>
                    </a:cubicBezTo>
                    <a:cubicBezTo>
                      <a:pt x="884" y="785"/>
                      <a:pt x="884" y="785"/>
                      <a:pt x="884" y="785"/>
                    </a:cubicBezTo>
                    <a:cubicBezTo>
                      <a:pt x="882" y="783"/>
                      <a:pt x="882" y="783"/>
                      <a:pt x="882" y="783"/>
                    </a:cubicBezTo>
                    <a:cubicBezTo>
                      <a:pt x="881" y="782"/>
                      <a:pt x="881" y="782"/>
                      <a:pt x="881" y="782"/>
                    </a:cubicBezTo>
                    <a:cubicBezTo>
                      <a:pt x="881" y="781"/>
                      <a:pt x="881" y="781"/>
                      <a:pt x="881" y="781"/>
                    </a:cubicBezTo>
                    <a:cubicBezTo>
                      <a:pt x="879" y="780"/>
                      <a:pt x="879" y="780"/>
                      <a:pt x="879" y="780"/>
                    </a:cubicBezTo>
                    <a:cubicBezTo>
                      <a:pt x="880" y="779"/>
                      <a:pt x="880" y="779"/>
                      <a:pt x="880" y="779"/>
                    </a:cubicBezTo>
                    <a:cubicBezTo>
                      <a:pt x="879" y="775"/>
                      <a:pt x="879" y="775"/>
                      <a:pt x="879" y="775"/>
                    </a:cubicBezTo>
                    <a:cubicBezTo>
                      <a:pt x="879" y="775"/>
                      <a:pt x="879" y="775"/>
                      <a:pt x="879" y="775"/>
                    </a:cubicBezTo>
                    <a:cubicBezTo>
                      <a:pt x="879" y="774"/>
                      <a:pt x="879" y="774"/>
                      <a:pt x="879" y="774"/>
                    </a:cubicBezTo>
                    <a:cubicBezTo>
                      <a:pt x="878" y="773"/>
                      <a:pt x="878" y="773"/>
                      <a:pt x="878" y="773"/>
                    </a:cubicBezTo>
                    <a:cubicBezTo>
                      <a:pt x="877" y="769"/>
                      <a:pt x="877" y="769"/>
                      <a:pt x="877" y="769"/>
                    </a:cubicBezTo>
                    <a:cubicBezTo>
                      <a:pt x="876" y="772"/>
                      <a:pt x="876" y="772"/>
                      <a:pt x="876" y="772"/>
                    </a:cubicBezTo>
                    <a:cubicBezTo>
                      <a:pt x="876" y="771"/>
                      <a:pt x="876" y="771"/>
                      <a:pt x="876" y="771"/>
                    </a:cubicBezTo>
                    <a:cubicBezTo>
                      <a:pt x="875" y="771"/>
                      <a:pt x="875" y="771"/>
                      <a:pt x="875" y="771"/>
                    </a:cubicBezTo>
                    <a:cubicBezTo>
                      <a:pt x="875" y="770"/>
                      <a:pt x="875" y="770"/>
                      <a:pt x="875" y="770"/>
                    </a:cubicBezTo>
                    <a:cubicBezTo>
                      <a:pt x="875" y="769"/>
                      <a:pt x="875" y="769"/>
                      <a:pt x="875" y="769"/>
                    </a:cubicBezTo>
                    <a:cubicBezTo>
                      <a:pt x="874" y="767"/>
                      <a:pt x="874" y="767"/>
                      <a:pt x="874" y="767"/>
                    </a:cubicBezTo>
                    <a:cubicBezTo>
                      <a:pt x="873" y="766"/>
                      <a:pt x="873" y="766"/>
                      <a:pt x="873" y="766"/>
                    </a:cubicBezTo>
                    <a:cubicBezTo>
                      <a:pt x="872" y="766"/>
                      <a:pt x="872" y="766"/>
                      <a:pt x="872" y="766"/>
                    </a:cubicBezTo>
                    <a:cubicBezTo>
                      <a:pt x="872" y="766"/>
                      <a:pt x="872" y="766"/>
                      <a:pt x="872" y="766"/>
                    </a:cubicBezTo>
                    <a:cubicBezTo>
                      <a:pt x="871" y="767"/>
                      <a:pt x="871" y="767"/>
                      <a:pt x="871" y="767"/>
                    </a:cubicBezTo>
                    <a:cubicBezTo>
                      <a:pt x="871" y="766"/>
                      <a:pt x="871" y="766"/>
                      <a:pt x="871" y="766"/>
                    </a:cubicBezTo>
                    <a:cubicBezTo>
                      <a:pt x="869" y="764"/>
                      <a:pt x="869" y="764"/>
                      <a:pt x="869" y="764"/>
                    </a:cubicBezTo>
                    <a:cubicBezTo>
                      <a:pt x="869" y="763"/>
                      <a:pt x="869" y="763"/>
                      <a:pt x="869" y="763"/>
                    </a:cubicBezTo>
                    <a:cubicBezTo>
                      <a:pt x="869" y="761"/>
                      <a:pt x="869" y="761"/>
                      <a:pt x="869" y="761"/>
                    </a:cubicBezTo>
                    <a:cubicBezTo>
                      <a:pt x="869" y="761"/>
                      <a:pt x="869" y="761"/>
                      <a:pt x="869" y="761"/>
                    </a:cubicBezTo>
                    <a:cubicBezTo>
                      <a:pt x="870" y="760"/>
                      <a:pt x="870" y="760"/>
                      <a:pt x="870" y="760"/>
                    </a:cubicBezTo>
                    <a:cubicBezTo>
                      <a:pt x="869" y="759"/>
                      <a:pt x="869" y="759"/>
                      <a:pt x="869" y="759"/>
                    </a:cubicBezTo>
                    <a:cubicBezTo>
                      <a:pt x="869" y="759"/>
                      <a:pt x="869" y="759"/>
                      <a:pt x="869" y="759"/>
                    </a:cubicBezTo>
                    <a:cubicBezTo>
                      <a:pt x="869" y="758"/>
                      <a:pt x="869" y="758"/>
                      <a:pt x="869" y="758"/>
                    </a:cubicBezTo>
                    <a:cubicBezTo>
                      <a:pt x="869" y="757"/>
                      <a:pt x="869" y="757"/>
                      <a:pt x="869" y="757"/>
                    </a:cubicBezTo>
                    <a:cubicBezTo>
                      <a:pt x="871" y="755"/>
                      <a:pt x="871" y="755"/>
                      <a:pt x="871" y="755"/>
                    </a:cubicBezTo>
                    <a:cubicBezTo>
                      <a:pt x="871" y="749"/>
                      <a:pt x="871" y="749"/>
                      <a:pt x="871" y="749"/>
                    </a:cubicBezTo>
                    <a:cubicBezTo>
                      <a:pt x="872" y="748"/>
                      <a:pt x="872" y="748"/>
                      <a:pt x="872" y="748"/>
                    </a:cubicBezTo>
                    <a:cubicBezTo>
                      <a:pt x="873" y="746"/>
                      <a:pt x="873" y="746"/>
                      <a:pt x="873" y="746"/>
                    </a:cubicBezTo>
                    <a:cubicBezTo>
                      <a:pt x="874" y="745"/>
                      <a:pt x="874" y="745"/>
                      <a:pt x="874" y="745"/>
                    </a:cubicBezTo>
                    <a:cubicBezTo>
                      <a:pt x="874" y="742"/>
                      <a:pt x="874" y="742"/>
                      <a:pt x="874" y="742"/>
                    </a:cubicBezTo>
                    <a:cubicBezTo>
                      <a:pt x="874" y="742"/>
                      <a:pt x="874" y="742"/>
                      <a:pt x="874" y="742"/>
                    </a:cubicBezTo>
                    <a:cubicBezTo>
                      <a:pt x="874" y="741"/>
                      <a:pt x="874" y="741"/>
                      <a:pt x="874" y="741"/>
                    </a:cubicBezTo>
                    <a:cubicBezTo>
                      <a:pt x="874" y="740"/>
                      <a:pt x="874" y="740"/>
                      <a:pt x="874" y="740"/>
                    </a:cubicBezTo>
                    <a:cubicBezTo>
                      <a:pt x="874" y="738"/>
                      <a:pt x="874" y="738"/>
                      <a:pt x="874" y="738"/>
                    </a:cubicBezTo>
                    <a:cubicBezTo>
                      <a:pt x="874" y="737"/>
                      <a:pt x="874" y="737"/>
                      <a:pt x="874" y="737"/>
                    </a:cubicBezTo>
                    <a:cubicBezTo>
                      <a:pt x="873" y="736"/>
                      <a:pt x="873" y="736"/>
                      <a:pt x="873" y="736"/>
                    </a:cubicBezTo>
                    <a:cubicBezTo>
                      <a:pt x="873" y="736"/>
                      <a:pt x="873" y="736"/>
                      <a:pt x="873" y="736"/>
                    </a:cubicBezTo>
                    <a:cubicBezTo>
                      <a:pt x="874" y="736"/>
                      <a:pt x="874" y="736"/>
                      <a:pt x="874" y="736"/>
                    </a:cubicBezTo>
                    <a:cubicBezTo>
                      <a:pt x="875" y="736"/>
                      <a:pt x="875" y="736"/>
                      <a:pt x="875" y="736"/>
                    </a:cubicBezTo>
                    <a:cubicBezTo>
                      <a:pt x="875" y="736"/>
                      <a:pt x="875" y="736"/>
                      <a:pt x="875" y="736"/>
                    </a:cubicBezTo>
                    <a:cubicBezTo>
                      <a:pt x="876" y="736"/>
                      <a:pt x="876" y="736"/>
                      <a:pt x="876" y="736"/>
                    </a:cubicBezTo>
                    <a:cubicBezTo>
                      <a:pt x="877" y="735"/>
                      <a:pt x="877" y="735"/>
                      <a:pt x="877" y="735"/>
                    </a:cubicBezTo>
                    <a:cubicBezTo>
                      <a:pt x="878" y="736"/>
                      <a:pt x="878" y="736"/>
                      <a:pt x="878" y="736"/>
                    </a:cubicBezTo>
                    <a:cubicBezTo>
                      <a:pt x="878" y="735"/>
                      <a:pt x="878" y="735"/>
                      <a:pt x="878" y="735"/>
                    </a:cubicBezTo>
                    <a:cubicBezTo>
                      <a:pt x="879" y="736"/>
                      <a:pt x="879" y="736"/>
                      <a:pt x="879" y="736"/>
                    </a:cubicBezTo>
                    <a:cubicBezTo>
                      <a:pt x="879" y="736"/>
                      <a:pt x="879" y="736"/>
                      <a:pt x="879" y="736"/>
                    </a:cubicBezTo>
                    <a:cubicBezTo>
                      <a:pt x="879" y="736"/>
                      <a:pt x="879" y="736"/>
                      <a:pt x="879" y="736"/>
                    </a:cubicBezTo>
                    <a:cubicBezTo>
                      <a:pt x="879" y="739"/>
                      <a:pt x="879" y="739"/>
                      <a:pt x="879" y="739"/>
                    </a:cubicBezTo>
                    <a:cubicBezTo>
                      <a:pt x="879" y="740"/>
                      <a:pt x="879" y="740"/>
                      <a:pt x="879" y="740"/>
                    </a:cubicBezTo>
                    <a:cubicBezTo>
                      <a:pt x="879" y="740"/>
                      <a:pt x="879" y="740"/>
                      <a:pt x="879" y="740"/>
                    </a:cubicBezTo>
                    <a:cubicBezTo>
                      <a:pt x="878" y="742"/>
                      <a:pt x="878" y="742"/>
                      <a:pt x="878" y="742"/>
                    </a:cubicBezTo>
                    <a:cubicBezTo>
                      <a:pt x="880" y="742"/>
                      <a:pt x="880" y="742"/>
                      <a:pt x="880" y="742"/>
                    </a:cubicBezTo>
                    <a:cubicBezTo>
                      <a:pt x="881" y="742"/>
                      <a:pt x="881" y="742"/>
                      <a:pt x="881" y="742"/>
                    </a:cubicBezTo>
                    <a:cubicBezTo>
                      <a:pt x="883" y="742"/>
                      <a:pt x="883" y="742"/>
                      <a:pt x="883" y="742"/>
                    </a:cubicBezTo>
                    <a:cubicBezTo>
                      <a:pt x="884" y="742"/>
                      <a:pt x="884" y="742"/>
                      <a:pt x="884" y="742"/>
                    </a:cubicBezTo>
                    <a:cubicBezTo>
                      <a:pt x="885" y="743"/>
                      <a:pt x="885" y="743"/>
                      <a:pt x="885" y="743"/>
                    </a:cubicBezTo>
                    <a:cubicBezTo>
                      <a:pt x="886" y="742"/>
                      <a:pt x="886" y="742"/>
                      <a:pt x="886" y="742"/>
                    </a:cubicBezTo>
                    <a:cubicBezTo>
                      <a:pt x="886" y="742"/>
                      <a:pt x="886" y="742"/>
                      <a:pt x="886" y="742"/>
                    </a:cubicBezTo>
                    <a:cubicBezTo>
                      <a:pt x="886" y="741"/>
                      <a:pt x="886" y="741"/>
                      <a:pt x="886" y="741"/>
                    </a:cubicBezTo>
                    <a:cubicBezTo>
                      <a:pt x="887" y="742"/>
                      <a:pt x="887" y="742"/>
                      <a:pt x="887" y="742"/>
                    </a:cubicBezTo>
                    <a:cubicBezTo>
                      <a:pt x="889" y="743"/>
                      <a:pt x="889" y="743"/>
                      <a:pt x="889" y="743"/>
                    </a:cubicBezTo>
                    <a:cubicBezTo>
                      <a:pt x="889" y="744"/>
                      <a:pt x="889" y="744"/>
                      <a:pt x="889" y="744"/>
                    </a:cubicBezTo>
                    <a:cubicBezTo>
                      <a:pt x="889" y="746"/>
                      <a:pt x="889" y="746"/>
                      <a:pt x="889" y="746"/>
                    </a:cubicBezTo>
                    <a:cubicBezTo>
                      <a:pt x="891" y="747"/>
                      <a:pt x="891" y="747"/>
                      <a:pt x="891" y="747"/>
                    </a:cubicBezTo>
                    <a:cubicBezTo>
                      <a:pt x="893" y="747"/>
                      <a:pt x="893" y="747"/>
                      <a:pt x="893" y="747"/>
                    </a:cubicBezTo>
                    <a:cubicBezTo>
                      <a:pt x="892" y="746"/>
                      <a:pt x="892" y="746"/>
                      <a:pt x="892" y="746"/>
                    </a:cubicBezTo>
                    <a:cubicBezTo>
                      <a:pt x="893" y="746"/>
                      <a:pt x="893" y="746"/>
                      <a:pt x="893" y="746"/>
                    </a:cubicBezTo>
                    <a:cubicBezTo>
                      <a:pt x="893" y="745"/>
                      <a:pt x="893" y="745"/>
                      <a:pt x="893" y="745"/>
                    </a:cubicBezTo>
                    <a:cubicBezTo>
                      <a:pt x="894" y="746"/>
                      <a:pt x="894" y="746"/>
                      <a:pt x="894" y="746"/>
                    </a:cubicBezTo>
                    <a:cubicBezTo>
                      <a:pt x="894" y="747"/>
                      <a:pt x="894" y="747"/>
                      <a:pt x="894" y="747"/>
                    </a:cubicBezTo>
                    <a:cubicBezTo>
                      <a:pt x="895" y="748"/>
                      <a:pt x="895" y="748"/>
                      <a:pt x="895" y="748"/>
                    </a:cubicBezTo>
                    <a:cubicBezTo>
                      <a:pt x="895" y="750"/>
                      <a:pt x="895" y="750"/>
                      <a:pt x="895" y="750"/>
                    </a:cubicBezTo>
                    <a:cubicBezTo>
                      <a:pt x="896" y="752"/>
                      <a:pt x="896" y="752"/>
                      <a:pt x="896" y="752"/>
                    </a:cubicBezTo>
                    <a:cubicBezTo>
                      <a:pt x="897" y="751"/>
                      <a:pt x="897" y="751"/>
                      <a:pt x="897" y="751"/>
                    </a:cubicBezTo>
                    <a:cubicBezTo>
                      <a:pt x="897" y="752"/>
                      <a:pt x="897" y="752"/>
                      <a:pt x="897" y="752"/>
                    </a:cubicBezTo>
                    <a:cubicBezTo>
                      <a:pt x="897" y="753"/>
                      <a:pt x="897" y="753"/>
                      <a:pt x="897" y="753"/>
                    </a:cubicBezTo>
                    <a:cubicBezTo>
                      <a:pt x="897" y="754"/>
                      <a:pt x="897" y="754"/>
                      <a:pt x="897" y="754"/>
                    </a:cubicBezTo>
                    <a:cubicBezTo>
                      <a:pt x="898" y="755"/>
                      <a:pt x="898" y="755"/>
                      <a:pt x="898" y="755"/>
                    </a:cubicBezTo>
                    <a:cubicBezTo>
                      <a:pt x="899" y="756"/>
                      <a:pt x="899" y="756"/>
                      <a:pt x="899" y="756"/>
                    </a:cubicBezTo>
                    <a:cubicBezTo>
                      <a:pt x="901" y="755"/>
                      <a:pt x="901" y="755"/>
                      <a:pt x="901" y="755"/>
                    </a:cubicBezTo>
                    <a:cubicBezTo>
                      <a:pt x="901" y="754"/>
                      <a:pt x="901" y="754"/>
                      <a:pt x="901" y="754"/>
                    </a:cubicBezTo>
                    <a:cubicBezTo>
                      <a:pt x="901" y="754"/>
                      <a:pt x="901" y="754"/>
                      <a:pt x="901" y="754"/>
                    </a:cubicBezTo>
                    <a:cubicBezTo>
                      <a:pt x="902" y="755"/>
                      <a:pt x="902" y="755"/>
                      <a:pt x="902" y="755"/>
                    </a:cubicBezTo>
                    <a:cubicBezTo>
                      <a:pt x="902" y="755"/>
                      <a:pt x="902" y="755"/>
                      <a:pt x="902" y="755"/>
                    </a:cubicBezTo>
                    <a:cubicBezTo>
                      <a:pt x="901" y="756"/>
                      <a:pt x="901" y="756"/>
                      <a:pt x="901" y="756"/>
                    </a:cubicBezTo>
                    <a:cubicBezTo>
                      <a:pt x="901" y="757"/>
                      <a:pt x="901" y="757"/>
                      <a:pt x="901" y="757"/>
                    </a:cubicBezTo>
                    <a:cubicBezTo>
                      <a:pt x="902" y="758"/>
                      <a:pt x="902" y="758"/>
                      <a:pt x="902" y="758"/>
                    </a:cubicBezTo>
                    <a:cubicBezTo>
                      <a:pt x="903" y="758"/>
                      <a:pt x="903" y="758"/>
                      <a:pt x="903" y="758"/>
                    </a:cubicBezTo>
                    <a:cubicBezTo>
                      <a:pt x="903" y="758"/>
                      <a:pt x="903" y="758"/>
                      <a:pt x="903" y="758"/>
                    </a:cubicBezTo>
                    <a:cubicBezTo>
                      <a:pt x="904" y="760"/>
                      <a:pt x="904" y="760"/>
                      <a:pt x="904" y="760"/>
                    </a:cubicBezTo>
                    <a:cubicBezTo>
                      <a:pt x="903" y="760"/>
                      <a:pt x="903" y="760"/>
                      <a:pt x="903" y="760"/>
                    </a:cubicBezTo>
                    <a:cubicBezTo>
                      <a:pt x="904" y="762"/>
                      <a:pt x="904" y="762"/>
                      <a:pt x="904" y="762"/>
                    </a:cubicBezTo>
                    <a:cubicBezTo>
                      <a:pt x="906" y="761"/>
                      <a:pt x="906" y="761"/>
                      <a:pt x="906" y="761"/>
                    </a:cubicBezTo>
                    <a:cubicBezTo>
                      <a:pt x="906" y="758"/>
                      <a:pt x="906" y="758"/>
                      <a:pt x="906" y="758"/>
                    </a:cubicBezTo>
                    <a:cubicBezTo>
                      <a:pt x="906" y="758"/>
                      <a:pt x="906" y="758"/>
                      <a:pt x="906" y="758"/>
                    </a:cubicBezTo>
                    <a:cubicBezTo>
                      <a:pt x="905" y="758"/>
                      <a:pt x="905" y="758"/>
                      <a:pt x="905" y="758"/>
                    </a:cubicBezTo>
                    <a:cubicBezTo>
                      <a:pt x="906" y="758"/>
                      <a:pt x="906" y="758"/>
                      <a:pt x="906" y="758"/>
                    </a:cubicBezTo>
                    <a:cubicBezTo>
                      <a:pt x="907" y="758"/>
                      <a:pt x="907" y="758"/>
                      <a:pt x="907" y="758"/>
                    </a:cubicBezTo>
                    <a:cubicBezTo>
                      <a:pt x="907" y="758"/>
                      <a:pt x="907" y="758"/>
                      <a:pt x="907" y="758"/>
                    </a:cubicBezTo>
                    <a:cubicBezTo>
                      <a:pt x="907" y="758"/>
                      <a:pt x="907" y="758"/>
                      <a:pt x="907" y="758"/>
                    </a:cubicBezTo>
                    <a:cubicBezTo>
                      <a:pt x="908" y="758"/>
                      <a:pt x="908" y="758"/>
                      <a:pt x="908" y="758"/>
                    </a:cubicBezTo>
                    <a:cubicBezTo>
                      <a:pt x="908" y="759"/>
                      <a:pt x="908" y="759"/>
                      <a:pt x="908" y="759"/>
                    </a:cubicBezTo>
                    <a:cubicBezTo>
                      <a:pt x="907" y="760"/>
                      <a:pt x="907" y="760"/>
                      <a:pt x="907" y="760"/>
                    </a:cubicBezTo>
                    <a:cubicBezTo>
                      <a:pt x="910" y="761"/>
                      <a:pt x="910" y="761"/>
                      <a:pt x="910" y="761"/>
                    </a:cubicBezTo>
                    <a:cubicBezTo>
                      <a:pt x="910" y="761"/>
                      <a:pt x="910" y="761"/>
                      <a:pt x="910" y="761"/>
                    </a:cubicBezTo>
                    <a:cubicBezTo>
                      <a:pt x="911" y="761"/>
                      <a:pt x="911" y="761"/>
                      <a:pt x="911" y="761"/>
                    </a:cubicBezTo>
                    <a:cubicBezTo>
                      <a:pt x="912" y="761"/>
                      <a:pt x="912" y="761"/>
                      <a:pt x="912" y="761"/>
                    </a:cubicBezTo>
                    <a:cubicBezTo>
                      <a:pt x="913" y="761"/>
                      <a:pt x="913" y="761"/>
                      <a:pt x="913" y="761"/>
                    </a:cubicBezTo>
                    <a:cubicBezTo>
                      <a:pt x="912" y="762"/>
                      <a:pt x="912" y="762"/>
                      <a:pt x="912" y="762"/>
                    </a:cubicBezTo>
                    <a:cubicBezTo>
                      <a:pt x="911" y="764"/>
                      <a:pt x="911" y="764"/>
                      <a:pt x="911" y="764"/>
                    </a:cubicBezTo>
                    <a:cubicBezTo>
                      <a:pt x="911" y="766"/>
                      <a:pt x="911" y="766"/>
                      <a:pt x="911" y="766"/>
                    </a:cubicBezTo>
                    <a:cubicBezTo>
                      <a:pt x="910" y="767"/>
                      <a:pt x="910" y="767"/>
                      <a:pt x="910" y="767"/>
                    </a:cubicBezTo>
                    <a:cubicBezTo>
                      <a:pt x="911" y="768"/>
                      <a:pt x="911" y="768"/>
                      <a:pt x="911" y="768"/>
                    </a:cubicBezTo>
                    <a:cubicBezTo>
                      <a:pt x="910" y="770"/>
                      <a:pt x="910" y="770"/>
                      <a:pt x="910" y="770"/>
                    </a:cubicBezTo>
                    <a:cubicBezTo>
                      <a:pt x="911" y="770"/>
                      <a:pt x="911" y="770"/>
                      <a:pt x="911" y="770"/>
                    </a:cubicBezTo>
                    <a:cubicBezTo>
                      <a:pt x="911" y="771"/>
                      <a:pt x="911" y="771"/>
                      <a:pt x="911" y="771"/>
                    </a:cubicBezTo>
                    <a:cubicBezTo>
                      <a:pt x="908" y="772"/>
                      <a:pt x="908" y="772"/>
                      <a:pt x="908" y="772"/>
                    </a:cubicBezTo>
                    <a:cubicBezTo>
                      <a:pt x="912" y="773"/>
                      <a:pt x="912" y="773"/>
                      <a:pt x="912" y="773"/>
                    </a:cubicBezTo>
                    <a:cubicBezTo>
                      <a:pt x="915" y="771"/>
                      <a:pt x="915" y="771"/>
                      <a:pt x="915" y="771"/>
                    </a:cubicBezTo>
                    <a:cubicBezTo>
                      <a:pt x="915" y="771"/>
                      <a:pt x="915" y="771"/>
                      <a:pt x="915" y="771"/>
                    </a:cubicBezTo>
                    <a:cubicBezTo>
                      <a:pt x="917" y="770"/>
                      <a:pt x="917" y="770"/>
                      <a:pt x="917" y="770"/>
                    </a:cubicBezTo>
                    <a:cubicBezTo>
                      <a:pt x="917" y="768"/>
                      <a:pt x="917" y="768"/>
                      <a:pt x="917" y="768"/>
                    </a:cubicBezTo>
                    <a:cubicBezTo>
                      <a:pt x="917" y="768"/>
                      <a:pt x="917" y="768"/>
                      <a:pt x="917" y="768"/>
                    </a:cubicBezTo>
                    <a:cubicBezTo>
                      <a:pt x="918" y="768"/>
                      <a:pt x="918" y="768"/>
                      <a:pt x="918" y="768"/>
                    </a:cubicBezTo>
                    <a:cubicBezTo>
                      <a:pt x="918" y="767"/>
                      <a:pt x="918" y="767"/>
                      <a:pt x="918" y="767"/>
                    </a:cubicBezTo>
                    <a:cubicBezTo>
                      <a:pt x="920" y="766"/>
                      <a:pt x="920" y="766"/>
                      <a:pt x="920" y="766"/>
                    </a:cubicBezTo>
                    <a:cubicBezTo>
                      <a:pt x="921" y="766"/>
                      <a:pt x="921" y="766"/>
                      <a:pt x="921" y="766"/>
                    </a:cubicBezTo>
                    <a:cubicBezTo>
                      <a:pt x="921" y="766"/>
                      <a:pt x="921" y="766"/>
                      <a:pt x="921" y="766"/>
                    </a:cubicBezTo>
                    <a:cubicBezTo>
                      <a:pt x="922" y="765"/>
                      <a:pt x="922" y="765"/>
                      <a:pt x="922" y="765"/>
                    </a:cubicBezTo>
                    <a:cubicBezTo>
                      <a:pt x="922" y="764"/>
                      <a:pt x="922" y="764"/>
                      <a:pt x="922" y="764"/>
                    </a:cubicBezTo>
                    <a:cubicBezTo>
                      <a:pt x="922" y="764"/>
                      <a:pt x="922" y="764"/>
                      <a:pt x="922" y="764"/>
                    </a:cubicBezTo>
                    <a:cubicBezTo>
                      <a:pt x="923" y="764"/>
                      <a:pt x="923" y="764"/>
                      <a:pt x="923" y="764"/>
                    </a:cubicBezTo>
                    <a:cubicBezTo>
                      <a:pt x="924" y="763"/>
                      <a:pt x="924" y="763"/>
                      <a:pt x="924" y="763"/>
                    </a:cubicBezTo>
                    <a:cubicBezTo>
                      <a:pt x="924" y="763"/>
                      <a:pt x="924" y="763"/>
                      <a:pt x="924" y="763"/>
                    </a:cubicBezTo>
                    <a:cubicBezTo>
                      <a:pt x="926" y="762"/>
                      <a:pt x="926" y="762"/>
                      <a:pt x="926" y="762"/>
                    </a:cubicBezTo>
                    <a:cubicBezTo>
                      <a:pt x="925" y="760"/>
                      <a:pt x="925" y="760"/>
                      <a:pt x="925" y="760"/>
                    </a:cubicBezTo>
                    <a:cubicBezTo>
                      <a:pt x="926" y="759"/>
                      <a:pt x="926" y="759"/>
                      <a:pt x="926" y="759"/>
                    </a:cubicBezTo>
                    <a:cubicBezTo>
                      <a:pt x="925" y="759"/>
                      <a:pt x="925" y="759"/>
                      <a:pt x="925" y="759"/>
                    </a:cubicBezTo>
                    <a:cubicBezTo>
                      <a:pt x="927" y="759"/>
                      <a:pt x="927" y="759"/>
                      <a:pt x="927" y="759"/>
                    </a:cubicBezTo>
                    <a:cubicBezTo>
                      <a:pt x="928" y="759"/>
                      <a:pt x="928" y="759"/>
                      <a:pt x="928" y="759"/>
                    </a:cubicBezTo>
                    <a:cubicBezTo>
                      <a:pt x="930" y="759"/>
                      <a:pt x="930" y="759"/>
                      <a:pt x="930" y="759"/>
                    </a:cubicBezTo>
                    <a:cubicBezTo>
                      <a:pt x="933" y="757"/>
                      <a:pt x="933" y="757"/>
                      <a:pt x="933" y="757"/>
                    </a:cubicBezTo>
                    <a:cubicBezTo>
                      <a:pt x="934" y="756"/>
                      <a:pt x="934" y="756"/>
                      <a:pt x="934" y="756"/>
                    </a:cubicBezTo>
                    <a:cubicBezTo>
                      <a:pt x="936" y="756"/>
                      <a:pt x="936" y="756"/>
                      <a:pt x="936" y="756"/>
                    </a:cubicBezTo>
                    <a:cubicBezTo>
                      <a:pt x="936" y="755"/>
                      <a:pt x="936" y="755"/>
                      <a:pt x="936" y="755"/>
                    </a:cubicBezTo>
                    <a:cubicBezTo>
                      <a:pt x="937" y="754"/>
                      <a:pt x="937" y="754"/>
                      <a:pt x="937" y="754"/>
                    </a:cubicBezTo>
                    <a:cubicBezTo>
                      <a:pt x="938" y="753"/>
                      <a:pt x="938" y="753"/>
                      <a:pt x="938" y="753"/>
                    </a:cubicBezTo>
                    <a:cubicBezTo>
                      <a:pt x="940" y="752"/>
                      <a:pt x="940" y="752"/>
                      <a:pt x="940" y="752"/>
                    </a:cubicBezTo>
                    <a:cubicBezTo>
                      <a:pt x="941" y="751"/>
                      <a:pt x="941" y="751"/>
                      <a:pt x="941" y="751"/>
                    </a:cubicBezTo>
                    <a:cubicBezTo>
                      <a:pt x="941" y="750"/>
                      <a:pt x="941" y="750"/>
                      <a:pt x="941" y="750"/>
                    </a:cubicBezTo>
                    <a:cubicBezTo>
                      <a:pt x="942" y="749"/>
                      <a:pt x="942" y="749"/>
                      <a:pt x="942" y="749"/>
                    </a:cubicBezTo>
                    <a:cubicBezTo>
                      <a:pt x="943" y="748"/>
                      <a:pt x="943" y="748"/>
                      <a:pt x="943" y="748"/>
                    </a:cubicBezTo>
                    <a:cubicBezTo>
                      <a:pt x="942" y="747"/>
                      <a:pt x="942" y="747"/>
                      <a:pt x="942" y="747"/>
                    </a:cubicBezTo>
                    <a:cubicBezTo>
                      <a:pt x="943" y="746"/>
                      <a:pt x="943" y="746"/>
                      <a:pt x="943" y="746"/>
                    </a:cubicBezTo>
                    <a:cubicBezTo>
                      <a:pt x="942" y="745"/>
                      <a:pt x="942" y="745"/>
                      <a:pt x="942" y="745"/>
                    </a:cubicBezTo>
                    <a:cubicBezTo>
                      <a:pt x="943" y="744"/>
                      <a:pt x="943" y="744"/>
                      <a:pt x="943" y="744"/>
                    </a:cubicBezTo>
                    <a:cubicBezTo>
                      <a:pt x="943" y="743"/>
                      <a:pt x="943" y="743"/>
                      <a:pt x="943" y="743"/>
                    </a:cubicBezTo>
                    <a:cubicBezTo>
                      <a:pt x="944" y="743"/>
                      <a:pt x="944" y="743"/>
                      <a:pt x="944" y="743"/>
                    </a:cubicBezTo>
                    <a:cubicBezTo>
                      <a:pt x="944" y="741"/>
                      <a:pt x="944" y="741"/>
                      <a:pt x="944" y="741"/>
                    </a:cubicBezTo>
                    <a:cubicBezTo>
                      <a:pt x="944" y="741"/>
                      <a:pt x="944" y="741"/>
                      <a:pt x="944" y="741"/>
                    </a:cubicBezTo>
                    <a:cubicBezTo>
                      <a:pt x="945" y="741"/>
                      <a:pt x="945" y="741"/>
                      <a:pt x="945" y="741"/>
                    </a:cubicBezTo>
                    <a:cubicBezTo>
                      <a:pt x="945" y="739"/>
                      <a:pt x="945" y="739"/>
                      <a:pt x="945" y="739"/>
                    </a:cubicBezTo>
                    <a:cubicBezTo>
                      <a:pt x="944" y="738"/>
                      <a:pt x="944" y="738"/>
                      <a:pt x="944" y="738"/>
                    </a:cubicBezTo>
                    <a:cubicBezTo>
                      <a:pt x="944" y="736"/>
                      <a:pt x="944" y="736"/>
                      <a:pt x="944" y="736"/>
                    </a:cubicBezTo>
                    <a:cubicBezTo>
                      <a:pt x="943" y="736"/>
                      <a:pt x="943" y="736"/>
                      <a:pt x="943" y="736"/>
                    </a:cubicBezTo>
                    <a:cubicBezTo>
                      <a:pt x="943" y="736"/>
                      <a:pt x="943" y="736"/>
                      <a:pt x="943" y="736"/>
                    </a:cubicBezTo>
                    <a:cubicBezTo>
                      <a:pt x="942" y="734"/>
                      <a:pt x="942" y="734"/>
                      <a:pt x="942" y="734"/>
                    </a:cubicBezTo>
                    <a:cubicBezTo>
                      <a:pt x="943" y="734"/>
                      <a:pt x="943" y="734"/>
                      <a:pt x="943" y="734"/>
                    </a:cubicBezTo>
                    <a:cubicBezTo>
                      <a:pt x="942" y="732"/>
                      <a:pt x="942" y="732"/>
                      <a:pt x="942" y="732"/>
                    </a:cubicBezTo>
                    <a:cubicBezTo>
                      <a:pt x="943" y="731"/>
                      <a:pt x="943" y="731"/>
                      <a:pt x="943" y="731"/>
                    </a:cubicBezTo>
                    <a:cubicBezTo>
                      <a:pt x="942" y="730"/>
                      <a:pt x="942" y="730"/>
                      <a:pt x="942" y="730"/>
                    </a:cubicBezTo>
                    <a:cubicBezTo>
                      <a:pt x="942" y="729"/>
                      <a:pt x="942" y="729"/>
                      <a:pt x="942" y="729"/>
                    </a:cubicBezTo>
                    <a:cubicBezTo>
                      <a:pt x="941" y="727"/>
                      <a:pt x="941" y="727"/>
                      <a:pt x="941" y="727"/>
                    </a:cubicBezTo>
                    <a:cubicBezTo>
                      <a:pt x="941" y="727"/>
                      <a:pt x="941" y="727"/>
                      <a:pt x="941" y="727"/>
                    </a:cubicBezTo>
                    <a:cubicBezTo>
                      <a:pt x="940" y="724"/>
                      <a:pt x="940" y="724"/>
                      <a:pt x="940" y="724"/>
                    </a:cubicBezTo>
                    <a:cubicBezTo>
                      <a:pt x="939" y="723"/>
                      <a:pt x="939" y="723"/>
                      <a:pt x="939" y="723"/>
                    </a:cubicBezTo>
                    <a:cubicBezTo>
                      <a:pt x="940" y="722"/>
                      <a:pt x="940" y="722"/>
                      <a:pt x="940" y="722"/>
                    </a:cubicBezTo>
                    <a:cubicBezTo>
                      <a:pt x="939" y="721"/>
                      <a:pt x="939" y="721"/>
                      <a:pt x="939" y="721"/>
                    </a:cubicBezTo>
                    <a:cubicBezTo>
                      <a:pt x="939" y="720"/>
                      <a:pt x="939" y="720"/>
                      <a:pt x="939" y="720"/>
                    </a:cubicBezTo>
                    <a:cubicBezTo>
                      <a:pt x="937" y="719"/>
                      <a:pt x="937" y="719"/>
                      <a:pt x="937" y="719"/>
                    </a:cubicBezTo>
                    <a:cubicBezTo>
                      <a:pt x="938" y="717"/>
                      <a:pt x="938" y="717"/>
                      <a:pt x="938" y="717"/>
                    </a:cubicBezTo>
                    <a:cubicBezTo>
                      <a:pt x="937" y="717"/>
                      <a:pt x="937" y="717"/>
                      <a:pt x="937" y="717"/>
                    </a:cubicBezTo>
                    <a:cubicBezTo>
                      <a:pt x="937" y="717"/>
                      <a:pt x="937" y="717"/>
                      <a:pt x="937" y="717"/>
                    </a:cubicBezTo>
                    <a:cubicBezTo>
                      <a:pt x="936" y="715"/>
                      <a:pt x="936" y="715"/>
                      <a:pt x="936" y="715"/>
                    </a:cubicBezTo>
                    <a:cubicBezTo>
                      <a:pt x="932" y="712"/>
                      <a:pt x="932" y="712"/>
                      <a:pt x="932" y="712"/>
                    </a:cubicBezTo>
                    <a:cubicBezTo>
                      <a:pt x="932" y="711"/>
                      <a:pt x="932" y="711"/>
                      <a:pt x="932" y="711"/>
                    </a:cubicBezTo>
                    <a:cubicBezTo>
                      <a:pt x="928" y="708"/>
                      <a:pt x="928" y="708"/>
                      <a:pt x="928" y="708"/>
                    </a:cubicBezTo>
                    <a:cubicBezTo>
                      <a:pt x="924" y="706"/>
                      <a:pt x="924" y="706"/>
                      <a:pt x="924" y="706"/>
                    </a:cubicBezTo>
                    <a:cubicBezTo>
                      <a:pt x="924" y="706"/>
                      <a:pt x="924" y="706"/>
                      <a:pt x="924" y="706"/>
                    </a:cubicBezTo>
                    <a:cubicBezTo>
                      <a:pt x="922" y="705"/>
                      <a:pt x="922" y="705"/>
                      <a:pt x="922" y="705"/>
                    </a:cubicBezTo>
                    <a:cubicBezTo>
                      <a:pt x="919" y="702"/>
                      <a:pt x="919" y="702"/>
                      <a:pt x="919" y="702"/>
                    </a:cubicBezTo>
                    <a:cubicBezTo>
                      <a:pt x="919" y="700"/>
                      <a:pt x="919" y="700"/>
                      <a:pt x="919" y="700"/>
                    </a:cubicBezTo>
                    <a:cubicBezTo>
                      <a:pt x="919" y="700"/>
                      <a:pt x="919" y="700"/>
                      <a:pt x="919" y="700"/>
                    </a:cubicBezTo>
                    <a:cubicBezTo>
                      <a:pt x="919" y="699"/>
                      <a:pt x="919" y="699"/>
                      <a:pt x="919" y="699"/>
                    </a:cubicBezTo>
                    <a:cubicBezTo>
                      <a:pt x="918" y="697"/>
                      <a:pt x="918" y="697"/>
                      <a:pt x="918" y="697"/>
                    </a:cubicBezTo>
                    <a:cubicBezTo>
                      <a:pt x="917" y="697"/>
                      <a:pt x="917" y="697"/>
                      <a:pt x="917" y="697"/>
                    </a:cubicBezTo>
                    <a:cubicBezTo>
                      <a:pt x="915" y="695"/>
                      <a:pt x="915" y="695"/>
                      <a:pt x="915" y="695"/>
                    </a:cubicBezTo>
                    <a:cubicBezTo>
                      <a:pt x="913" y="694"/>
                      <a:pt x="913" y="694"/>
                      <a:pt x="913" y="694"/>
                    </a:cubicBezTo>
                    <a:cubicBezTo>
                      <a:pt x="913" y="693"/>
                      <a:pt x="913" y="693"/>
                      <a:pt x="913" y="693"/>
                    </a:cubicBezTo>
                    <a:cubicBezTo>
                      <a:pt x="912" y="691"/>
                      <a:pt x="912" y="691"/>
                      <a:pt x="912" y="691"/>
                    </a:cubicBezTo>
                    <a:cubicBezTo>
                      <a:pt x="912" y="691"/>
                      <a:pt x="912" y="691"/>
                      <a:pt x="912" y="691"/>
                    </a:cubicBezTo>
                    <a:cubicBezTo>
                      <a:pt x="913" y="688"/>
                      <a:pt x="913" y="688"/>
                      <a:pt x="913" y="688"/>
                    </a:cubicBezTo>
                    <a:cubicBezTo>
                      <a:pt x="912" y="687"/>
                      <a:pt x="912" y="687"/>
                      <a:pt x="912" y="687"/>
                    </a:cubicBezTo>
                    <a:cubicBezTo>
                      <a:pt x="912" y="687"/>
                      <a:pt x="912" y="687"/>
                      <a:pt x="912" y="687"/>
                    </a:cubicBezTo>
                    <a:cubicBezTo>
                      <a:pt x="912" y="686"/>
                      <a:pt x="912" y="686"/>
                      <a:pt x="912" y="686"/>
                    </a:cubicBezTo>
                    <a:cubicBezTo>
                      <a:pt x="912" y="686"/>
                      <a:pt x="912" y="686"/>
                      <a:pt x="912" y="686"/>
                    </a:cubicBezTo>
                    <a:cubicBezTo>
                      <a:pt x="913" y="684"/>
                      <a:pt x="913" y="684"/>
                      <a:pt x="913" y="684"/>
                    </a:cubicBezTo>
                    <a:cubicBezTo>
                      <a:pt x="913" y="684"/>
                      <a:pt x="913" y="684"/>
                      <a:pt x="913" y="684"/>
                    </a:cubicBezTo>
                    <a:cubicBezTo>
                      <a:pt x="915" y="684"/>
                      <a:pt x="915" y="684"/>
                      <a:pt x="915" y="684"/>
                    </a:cubicBezTo>
                    <a:cubicBezTo>
                      <a:pt x="916" y="682"/>
                      <a:pt x="916" y="682"/>
                      <a:pt x="916" y="682"/>
                    </a:cubicBezTo>
                    <a:cubicBezTo>
                      <a:pt x="916" y="682"/>
                      <a:pt x="916" y="682"/>
                      <a:pt x="916" y="682"/>
                    </a:cubicBezTo>
                    <a:cubicBezTo>
                      <a:pt x="917" y="681"/>
                      <a:pt x="917" y="681"/>
                      <a:pt x="917" y="681"/>
                    </a:cubicBezTo>
                    <a:cubicBezTo>
                      <a:pt x="917" y="680"/>
                      <a:pt x="917" y="680"/>
                      <a:pt x="917" y="680"/>
                    </a:cubicBezTo>
                    <a:cubicBezTo>
                      <a:pt x="917" y="680"/>
                      <a:pt x="917" y="680"/>
                      <a:pt x="917" y="680"/>
                    </a:cubicBezTo>
                    <a:cubicBezTo>
                      <a:pt x="917" y="679"/>
                      <a:pt x="917" y="679"/>
                      <a:pt x="917" y="679"/>
                    </a:cubicBezTo>
                    <a:cubicBezTo>
                      <a:pt x="917" y="677"/>
                      <a:pt x="917" y="677"/>
                      <a:pt x="917" y="677"/>
                    </a:cubicBezTo>
                    <a:cubicBezTo>
                      <a:pt x="917" y="677"/>
                      <a:pt x="917" y="677"/>
                      <a:pt x="917" y="677"/>
                    </a:cubicBezTo>
                    <a:cubicBezTo>
                      <a:pt x="917" y="676"/>
                      <a:pt x="917" y="676"/>
                      <a:pt x="917" y="676"/>
                    </a:cubicBezTo>
                    <a:cubicBezTo>
                      <a:pt x="917" y="676"/>
                      <a:pt x="917" y="676"/>
                      <a:pt x="917" y="676"/>
                    </a:cubicBezTo>
                    <a:cubicBezTo>
                      <a:pt x="917" y="677"/>
                      <a:pt x="917" y="677"/>
                      <a:pt x="917" y="677"/>
                    </a:cubicBezTo>
                    <a:cubicBezTo>
                      <a:pt x="918" y="676"/>
                      <a:pt x="918" y="676"/>
                      <a:pt x="918" y="676"/>
                    </a:cubicBezTo>
                    <a:cubicBezTo>
                      <a:pt x="919" y="676"/>
                      <a:pt x="919" y="676"/>
                      <a:pt x="919" y="676"/>
                    </a:cubicBezTo>
                    <a:cubicBezTo>
                      <a:pt x="920" y="676"/>
                      <a:pt x="920" y="676"/>
                      <a:pt x="920" y="676"/>
                    </a:cubicBezTo>
                    <a:cubicBezTo>
                      <a:pt x="921" y="676"/>
                      <a:pt x="921" y="676"/>
                      <a:pt x="921" y="676"/>
                    </a:cubicBezTo>
                    <a:cubicBezTo>
                      <a:pt x="921" y="675"/>
                      <a:pt x="921" y="675"/>
                      <a:pt x="921" y="675"/>
                    </a:cubicBezTo>
                    <a:cubicBezTo>
                      <a:pt x="922" y="675"/>
                      <a:pt x="922" y="675"/>
                      <a:pt x="922" y="675"/>
                    </a:cubicBezTo>
                    <a:cubicBezTo>
                      <a:pt x="922" y="673"/>
                      <a:pt x="922" y="673"/>
                      <a:pt x="922" y="673"/>
                    </a:cubicBezTo>
                    <a:cubicBezTo>
                      <a:pt x="922" y="673"/>
                      <a:pt x="922" y="673"/>
                      <a:pt x="922" y="673"/>
                    </a:cubicBezTo>
                    <a:cubicBezTo>
                      <a:pt x="923" y="673"/>
                      <a:pt x="923" y="673"/>
                      <a:pt x="923" y="673"/>
                    </a:cubicBezTo>
                    <a:cubicBezTo>
                      <a:pt x="925" y="673"/>
                      <a:pt x="925" y="673"/>
                      <a:pt x="925" y="673"/>
                    </a:cubicBezTo>
                    <a:cubicBezTo>
                      <a:pt x="926" y="672"/>
                      <a:pt x="926" y="672"/>
                      <a:pt x="926" y="672"/>
                    </a:cubicBezTo>
                    <a:cubicBezTo>
                      <a:pt x="926" y="672"/>
                      <a:pt x="926" y="672"/>
                      <a:pt x="926" y="672"/>
                    </a:cubicBezTo>
                    <a:cubicBezTo>
                      <a:pt x="928" y="672"/>
                      <a:pt x="928" y="672"/>
                      <a:pt x="928" y="672"/>
                    </a:cubicBezTo>
                    <a:cubicBezTo>
                      <a:pt x="928" y="671"/>
                      <a:pt x="928" y="671"/>
                      <a:pt x="928" y="671"/>
                    </a:cubicBezTo>
                    <a:cubicBezTo>
                      <a:pt x="929" y="672"/>
                      <a:pt x="929" y="672"/>
                      <a:pt x="929" y="672"/>
                    </a:cubicBezTo>
                    <a:cubicBezTo>
                      <a:pt x="929" y="671"/>
                      <a:pt x="929" y="671"/>
                      <a:pt x="929" y="671"/>
                    </a:cubicBezTo>
                    <a:cubicBezTo>
                      <a:pt x="933" y="672"/>
                      <a:pt x="933" y="672"/>
                      <a:pt x="933" y="672"/>
                    </a:cubicBezTo>
                    <a:cubicBezTo>
                      <a:pt x="930" y="671"/>
                      <a:pt x="930" y="671"/>
                      <a:pt x="930" y="671"/>
                    </a:cubicBezTo>
                    <a:cubicBezTo>
                      <a:pt x="931" y="670"/>
                      <a:pt x="931" y="670"/>
                      <a:pt x="931" y="670"/>
                    </a:cubicBezTo>
                    <a:cubicBezTo>
                      <a:pt x="931" y="669"/>
                      <a:pt x="931" y="669"/>
                      <a:pt x="931" y="669"/>
                    </a:cubicBezTo>
                    <a:cubicBezTo>
                      <a:pt x="933" y="671"/>
                      <a:pt x="933" y="671"/>
                      <a:pt x="933" y="671"/>
                    </a:cubicBezTo>
                    <a:cubicBezTo>
                      <a:pt x="933" y="671"/>
                      <a:pt x="933" y="671"/>
                      <a:pt x="933" y="671"/>
                    </a:cubicBezTo>
                    <a:cubicBezTo>
                      <a:pt x="935" y="672"/>
                      <a:pt x="935" y="672"/>
                      <a:pt x="935" y="672"/>
                    </a:cubicBezTo>
                    <a:cubicBezTo>
                      <a:pt x="936" y="672"/>
                      <a:pt x="936" y="672"/>
                      <a:pt x="936" y="672"/>
                    </a:cubicBezTo>
                    <a:cubicBezTo>
                      <a:pt x="938" y="672"/>
                      <a:pt x="938" y="672"/>
                      <a:pt x="938" y="672"/>
                    </a:cubicBezTo>
                    <a:cubicBezTo>
                      <a:pt x="938" y="671"/>
                      <a:pt x="938" y="671"/>
                      <a:pt x="938" y="671"/>
                    </a:cubicBezTo>
                    <a:cubicBezTo>
                      <a:pt x="939" y="672"/>
                      <a:pt x="939" y="672"/>
                      <a:pt x="939" y="672"/>
                    </a:cubicBezTo>
                    <a:cubicBezTo>
                      <a:pt x="939" y="672"/>
                      <a:pt x="939" y="672"/>
                      <a:pt x="939" y="672"/>
                    </a:cubicBezTo>
                    <a:cubicBezTo>
                      <a:pt x="939" y="673"/>
                      <a:pt x="939" y="673"/>
                      <a:pt x="939" y="673"/>
                    </a:cubicBezTo>
                    <a:cubicBezTo>
                      <a:pt x="938" y="674"/>
                      <a:pt x="938" y="674"/>
                      <a:pt x="938" y="674"/>
                    </a:cubicBezTo>
                    <a:cubicBezTo>
                      <a:pt x="938" y="675"/>
                      <a:pt x="938" y="675"/>
                      <a:pt x="938" y="675"/>
                    </a:cubicBezTo>
                    <a:cubicBezTo>
                      <a:pt x="940" y="678"/>
                      <a:pt x="940" y="678"/>
                      <a:pt x="940" y="678"/>
                    </a:cubicBezTo>
                    <a:cubicBezTo>
                      <a:pt x="941" y="678"/>
                      <a:pt x="941" y="678"/>
                      <a:pt x="941" y="678"/>
                    </a:cubicBezTo>
                    <a:cubicBezTo>
                      <a:pt x="941" y="679"/>
                      <a:pt x="941" y="679"/>
                      <a:pt x="941" y="679"/>
                    </a:cubicBezTo>
                    <a:cubicBezTo>
                      <a:pt x="941" y="682"/>
                      <a:pt x="941" y="682"/>
                      <a:pt x="941" y="682"/>
                    </a:cubicBezTo>
                    <a:cubicBezTo>
                      <a:pt x="942" y="680"/>
                      <a:pt x="942" y="680"/>
                      <a:pt x="942" y="680"/>
                    </a:cubicBezTo>
                    <a:cubicBezTo>
                      <a:pt x="943" y="680"/>
                      <a:pt x="943" y="680"/>
                      <a:pt x="943" y="680"/>
                    </a:cubicBezTo>
                    <a:cubicBezTo>
                      <a:pt x="944" y="680"/>
                      <a:pt x="944" y="680"/>
                      <a:pt x="944" y="680"/>
                    </a:cubicBezTo>
                    <a:cubicBezTo>
                      <a:pt x="944" y="680"/>
                      <a:pt x="944" y="680"/>
                      <a:pt x="944" y="680"/>
                    </a:cubicBezTo>
                    <a:cubicBezTo>
                      <a:pt x="945" y="680"/>
                      <a:pt x="945" y="680"/>
                      <a:pt x="945" y="680"/>
                    </a:cubicBezTo>
                    <a:cubicBezTo>
                      <a:pt x="947" y="678"/>
                      <a:pt x="947" y="678"/>
                      <a:pt x="947" y="678"/>
                    </a:cubicBezTo>
                    <a:cubicBezTo>
                      <a:pt x="946" y="677"/>
                      <a:pt x="946" y="677"/>
                      <a:pt x="946" y="677"/>
                    </a:cubicBezTo>
                    <a:cubicBezTo>
                      <a:pt x="946" y="677"/>
                      <a:pt x="946" y="677"/>
                      <a:pt x="946" y="677"/>
                    </a:cubicBezTo>
                    <a:cubicBezTo>
                      <a:pt x="945" y="675"/>
                      <a:pt x="945" y="675"/>
                      <a:pt x="945" y="675"/>
                    </a:cubicBezTo>
                    <a:cubicBezTo>
                      <a:pt x="945" y="676"/>
                      <a:pt x="945" y="676"/>
                      <a:pt x="945" y="676"/>
                    </a:cubicBezTo>
                    <a:cubicBezTo>
                      <a:pt x="947" y="675"/>
                      <a:pt x="947" y="675"/>
                      <a:pt x="947" y="675"/>
                    </a:cubicBezTo>
                    <a:cubicBezTo>
                      <a:pt x="949" y="676"/>
                      <a:pt x="949" y="676"/>
                      <a:pt x="949" y="676"/>
                    </a:cubicBezTo>
                    <a:cubicBezTo>
                      <a:pt x="949" y="674"/>
                      <a:pt x="949" y="674"/>
                      <a:pt x="949" y="674"/>
                    </a:cubicBezTo>
                    <a:cubicBezTo>
                      <a:pt x="947" y="673"/>
                      <a:pt x="947" y="673"/>
                      <a:pt x="947" y="673"/>
                    </a:cubicBezTo>
                    <a:cubicBezTo>
                      <a:pt x="944" y="674"/>
                      <a:pt x="944" y="674"/>
                      <a:pt x="944" y="674"/>
                    </a:cubicBezTo>
                    <a:cubicBezTo>
                      <a:pt x="945" y="673"/>
                      <a:pt x="945" y="673"/>
                      <a:pt x="945" y="673"/>
                    </a:cubicBezTo>
                    <a:cubicBezTo>
                      <a:pt x="945" y="672"/>
                      <a:pt x="945" y="672"/>
                      <a:pt x="945" y="672"/>
                    </a:cubicBezTo>
                    <a:cubicBezTo>
                      <a:pt x="945" y="672"/>
                      <a:pt x="945" y="672"/>
                      <a:pt x="945" y="672"/>
                    </a:cubicBezTo>
                    <a:cubicBezTo>
                      <a:pt x="946" y="672"/>
                      <a:pt x="946" y="672"/>
                      <a:pt x="946" y="672"/>
                    </a:cubicBezTo>
                    <a:cubicBezTo>
                      <a:pt x="946" y="672"/>
                      <a:pt x="946" y="672"/>
                      <a:pt x="946" y="672"/>
                    </a:cubicBezTo>
                    <a:cubicBezTo>
                      <a:pt x="945" y="673"/>
                      <a:pt x="945" y="673"/>
                      <a:pt x="945" y="673"/>
                    </a:cubicBezTo>
                    <a:cubicBezTo>
                      <a:pt x="947" y="673"/>
                      <a:pt x="947" y="673"/>
                      <a:pt x="947" y="673"/>
                    </a:cubicBezTo>
                    <a:cubicBezTo>
                      <a:pt x="948" y="672"/>
                      <a:pt x="948" y="672"/>
                      <a:pt x="948" y="672"/>
                    </a:cubicBezTo>
                    <a:cubicBezTo>
                      <a:pt x="949" y="672"/>
                      <a:pt x="949" y="672"/>
                      <a:pt x="949" y="672"/>
                    </a:cubicBezTo>
                    <a:cubicBezTo>
                      <a:pt x="950" y="671"/>
                      <a:pt x="950" y="671"/>
                      <a:pt x="950" y="671"/>
                    </a:cubicBezTo>
                    <a:cubicBezTo>
                      <a:pt x="951" y="671"/>
                      <a:pt x="951" y="671"/>
                      <a:pt x="951" y="671"/>
                    </a:cubicBezTo>
                    <a:cubicBezTo>
                      <a:pt x="952" y="671"/>
                      <a:pt x="952" y="671"/>
                      <a:pt x="952" y="671"/>
                    </a:cubicBezTo>
                    <a:cubicBezTo>
                      <a:pt x="955" y="670"/>
                      <a:pt x="955" y="670"/>
                      <a:pt x="955" y="670"/>
                    </a:cubicBezTo>
                    <a:cubicBezTo>
                      <a:pt x="954" y="669"/>
                      <a:pt x="954" y="669"/>
                      <a:pt x="954" y="669"/>
                    </a:cubicBezTo>
                    <a:cubicBezTo>
                      <a:pt x="954" y="669"/>
                      <a:pt x="954" y="669"/>
                      <a:pt x="954" y="669"/>
                    </a:cubicBezTo>
                    <a:cubicBezTo>
                      <a:pt x="956" y="669"/>
                      <a:pt x="956" y="669"/>
                      <a:pt x="956" y="669"/>
                    </a:cubicBezTo>
                    <a:cubicBezTo>
                      <a:pt x="957" y="669"/>
                      <a:pt x="957" y="669"/>
                      <a:pt x="957" y="669"/>
                    </a:cubicBezTo>
                    <a:cubicBezTo>
                      <a:pt x="959" y="669"/>
                      <a:pt x="959" y="669"/>
                      <a:pt x="959" y="669"/>
                    </a:cubicBezTo>
                    <a:cubicBezTo>
                      <a:pt x="960" y="668"/>
                      <a:pt x="960" y="668"/>
                      <a:pt x="960" y="668"/>
                    </a:cubicBezTo>
                    <a:cubicBezTo>
                      <a:pt x="962" y="667"/>
                      <a:pt x="962" y="667"/>
                      <a:pt x="962" y="667"/>
                    </a:cubicBezTo>
                    <a:cubicBezTo>
                      <a:pt x="963" y="665"/>
                      <a:pt x="963" y="665"/>
                      <a:pt x="963" y="665"/>
                    </a:cubicBezTo>
                    <a:cubicBezTo>
                      <a:pt x="963" y="666"/>
                      <a:pt x="963" y="666"/>
                      <a:pt x="963" y="666"/>
                    </a:cubicBezTo>
                    <a:cubicBezTo>
                      <a:pt x="964" y="665"/>
                      <a:pt x="964" y="665"/>
                      <a:pt x="964" y="665"/>
                    </a:cubicBezTo>
                    <a:cubicBezTo>
                      <a:pt x="965" y="664"/>
                      <a:pt x="965" y="664"/>
                      <a:pt x="965" y="664"/>
                    </a:cubicBezTo>
                    <a:cubicBezTo>
                      <a:pt x="967" y="663"/>
                      <a:pt x="967" y="663"/>
                      <a:pt x="967" y="663"/>
                    </a:cubicBezTo>
                    <a:cubicBezTo>
                      <a:pt x="966" y="661"/>
                      <a:pt x="966" y="661"/>
                      <a:pt x="966" y="661"/>
                    </a:cubicBezTo>
                    <a:cubicBezTo>
                      <a:pt x="966" y="660"/>
                      <a:pt x="966" y="660"/>
                      <a:pt x="966" y="660"/>
                    </a:cubicBezTo>
                    <a:cubicBezTo>
                      <a:pt x="966" y="660"/>
                      <a:pt x="966" y="660"/>
                      <a:pt x="966" y="660"/>
                    </a:cubicBezTo>
                    <a:cubicBezTo>
                      <a:pt x="967" y="660"/>
                      <a:pt x="967" y="660"/>
                      <a:pt x="967" y="660"/>
                    </a:cubicBezTo>
                    <a:cubicBezTo>
                      <a:pt x="967" y="661"/>
                      <a:pt x="967" y="661"/>
                      <a:pt x="967" y="661"/>
                    </a:cubicBezTo>
                    <a:cubicBezTo>
                      <a:pt x="969" y="663"/>
                      <a:pt x="969" y="663"/>
                      <a:pt x="969" y="663"/>
                    </a:cubicBezTo>
                    <a:cubicBezTo>
                      <a:pt x="969" y="663"/>
                      <a:pt x="969" y="663"/>
                      <a:pt x="969" y="663"/>
                    </a:cubicBezTo>
                    <a:cubicBezTo>
                      <a:pt x="968" y="663"/>
                      <a:pt x="968" y="663"/>
                      <a:pt x="968" y="663"/>
                    </a:cubicBezTo>
                    <a:cubicBezTo>
                      <a:pt x="969" y="665"/>
                      <a:pt x="969" y="665"/>
                      <a:pt x="969" y="665"/>
                    </a:cubicBezTo>
                    <a:cubicBezTo>
                      <a:pt x="972" y="663"/>
                      <a:pt x="972" y="663"/>
                      <a:pt x="972" y="663"/>
                    </a:cubicBezTo>
                    <a:cubicBezTo>
                      <a:pt x="972" y="662"/>
                      <a:pt x="972" y="662"/>
                      <a:pt x="972" y="662"/>
                    </a:cubicBezTo>
                    <a:cubicBezTo>
                      <a:pt x="973" y="661"/>
                      <a:pt x="973" y="661"/>
                      <a:pt x="973" y="661"/>
                    </a:cubicBezTo>
                    <a:cubicBezTo>
                      <a:pt x="974" y="661"/>
                      <a:pt x="974" y="661"/>
                      <a:pt x="974" y="661"/>
                    </a:cubicBezTo>
                    <a:cubicBezTo>
                      <a:pt x="975" y="662"/>
                      <a:pt x="975" y="662"/>
                      <a:pt x="975" y="662"/>
                    </a:cubicBezTo>
                    <a:cubicBezTo>
                      <a:pt x="977" y="661"/>
                      <a:pt x="977" y="661"/>
                      <a:pt x="977" y="661"/>
                    </a:cubicBezTo>
                    <a:cubicBezTo>
                      <a:pt x="977" y="660"/>
                      <a:pt x="977" y="660"/>
                      <a:pt x="977" y="660"/>
                    </a:cubicBezTo>
                    <a:cubicBezTo>
                      <a:pt x="978" y="660"/>
                      <a:pt x="978" y="660"/>
                      <a:pt x="978" y="660"/>
                    </a:cubicBezTo>
                    <a:cubicBezTo>
                      <a:pt x="979" y="662"/>
                      <a:pt x="979" y="662"/>
                      <a:pt x="979" y="662"/>
                    </a:cubicBezTo>
                    <a:cubicBezTo>
                      <a:pt x="981" y="660"/>
                      <a:pt x="981" y="660"/>
                      <a:pt x="981" y="660"/>
                    </a:cubicBezTo>
                    <a:cubicBezTo>
                      <a:pt x="981" y="660"/>
                      <a:pt x="981" y="660"/>
                      <a:pt x="981" y="660"/>
                    </a:cubicBezTo>
                    <a:cubicBezTo>
                      <a:pt x="983" y="660"/>
                      <a:pt x="983" y="660"/>
                      <a:pt x="983" y="660"/>
                    </a:cubicBezTo>
                    <a:cubicBezTo>
                      <a:pt x="983" y="659"/>
                      <a:pt x="983" y="659"/>
                      <a:pt x="983" y="659"/>
                    </a:cubicBezTo>
                    <a:cubicBezTo>
                      <a:pt x="985" y="659"/>
                      <a:pt x="985" y="659"/>
                      <a:pt x="985" y="659"/>
                    </a:cubicBezTo>
                    <a:cubicBezTo>
                      <a:pt x="986" y="658"/>
                      <a:pt x="986" y="658"/>
                      <a:pt x="986" y="658"/>
                    </a:cubicBezTo>
                    <a:cubicBezTo>
                      <a:pt x="986" y="659"/>
                      <a:pt x="986" y="659"/>
                      <a:pt x="986" y="659"/>
                    </a:cubicBezTo>
                    <a:cubicBezTo>
                      <a:pt x="987" y="658"/>
                      <a:pt x="987" y="658"/>
                      <a:pt x="987" y="658"/>
                    </a:cubicBezTo>
                    <a:cubicBezTo>
                      <a:pt x="987" y="658"/>
                      <a:pt x="987" y="658"/>
                      <a:pt x="987" y="658"/>
                    </a:cubicBezTo>
                    <a:cubicBezTo>
                      <a:pt x="990" y="657"/>
                      <a:pt x="990" y="657"/>
                      <a:pt x="990" y="657"/>
                    </a:cubicBezTo>
                    <a:cubicBezTo>
                      <a:pt x="989" y="656"/>
                      <a:pt x="989" y="656"/>
                      <a:pt x="989" y="656"/>
                    </a:cubicBezTo>
                    <a:cubicBezTo>
                      <a:pt x="989" y="655"/>
                      <a:pt x="989" y="655"/>
                      <a:pt x="989" y="655"/>
                    </a:cubicBezTo>
                    <a:cubicBezTo>
                      <a:pt x="990" y="653"/>
                      <a:pt x="990" y="653"/>
                      <a:pt x="990" y="653"/>
                    </a:cubicBezTo>
                    <a:cubicBezTo>
                      <a:pt x="990" y="653"/>
                      <a:pt x="990" y="653"/>
                      <a:pt x="990" y="653"/>
                    </a:cubicBezTo>
                    <a:cubicBezTo>
                      <a:pt x="990" y="652"/>
                      <a:pt x="990" y="652"/>
                      <a:pt x="990" y="652"/>
                    </a:cubicBezTo>
                    <a:cubicBezTo>
                      <a:pt x="991" y="652"/>
                      <a:pt x="991" y="652"/>
                      <a:pt x="991" y="652"/>
                    </a:cubicBezTo>
                    <a:cubicBezTo>
                      <a:pt x="991" y="652"/>
                      <a:pt x="991" y="652"/>
                      <a:pt x="991" y="652"/>
                    </a:cubicBezTo>
                    <a:cubicBezTo>
                      <a:pt x="992" y="652"/>
                      <a:pt x="992" y="652"/>
                      <a:pt x="992" y="652"/>
                    </a:cubicBezTo>
                    <a:cubicBezTo>
                      <a:pt x="991" y="653"/>
                      <a:pt x="991" y="653"/>
                      <a:pt x="991" y="653"/>
                    </a:cubicBezTo>
                    <a:cubicBezTo>
                      <a:pt x="991" y="655"/>
                      <a:pt x="991" y="655"/>
                      <a:pt x="991" y="655"/>
                    </a:cubicBezTo>
                    <a:cubicBezTo>
                      <a:pt x="993" y="655"/>
                      <a:pt x="993" y="655"/>
                      <a:pt x="993" y="655"/>
                    </a:cubicBezTo>
                    <a:cubicBezTo>
                      <a:pt x="995" y="654"/>
                      <a:pt x="995" y="654"/>
                      <a:pt x="995" y="654"/>
                    </a:cubicBezTo>
                    <a:cubicBezTo>
                      <a:pt x="993" y="652"/>
                      <a:pt x="993" y="652"/>
                      <a:pt x="993" y="652"/>
                    </a:cubicBezTo>
                    <a:cubicBezTo>
                      <a:pt x="994" y="652"/>
                      <a:pt x="994" y="652"/>
                      <a:pt x="994" y="652"/>
                    </a:cubicBezTo>
                    <a:cubicBezTo>
                      <a:pt x="994" y="651"/>
                      <a:pt x="994" y="651"/>
                      <a:pt x="994" y="651"/>
                    </a:cubicBezTo>
                    <a:cubicBezTo>
                      <a:pt x="995" y="651"/>
                      <a:pt x="995" y="651"/>
                      <a:pt x="995" y="651"/>
                    </a:cubicBezTo>
                    <a:cubicBezTo>
                      <a:pt x="995" y="650"/>
                      <a:pt x="995" y="650"/>
                      <a:pt x="995" y="650"/>
                    </a:cubicBezTo>
                    <a:cubicBezTo>
                      <a:pt x="995" y="650"/>
                      <a:pt x="995" y="650"/>
                      <a:pt x="995" y="650"/>
                    </a:cubicBezTo>
                    <a:cubicBezTo>
                      <a:pt x="996" y="650"/>
                      <a:pt x="996" y="650"/>
                      <a:pt x="996" y="650"/>
                    </a:cubicBezTo>
                    <a:cubicBezTo>
                      <a:pt x="997" y="649"/>
                      <a:pt x="997" y="649"/>
                      <a:pt x="997" y="649"/>
                    </a:cubicBezTo>
                    <a:cubicBezTo>
                      <a:pt x="998" y="650"/>
                      <a:pt x="998" y="650"/>
                      <a:pt x="998" y="650"/>
                    </a:cubicBezTo>
                    <a:cubicBezTo>
                      <a:pt x="998" y="648"/>
                      <a:pt x="998" y="648"/>
                      <a:pt x="998" y="648"/>
                    </a:cubicBezTo>
                    <a:cubicBezTo>
                      <a:pt x="999" y="648"/>
                      <a:pt x="999" y="648"/>
                      <a:pt x="999" y="648"/>
                    </a:cubicBezTo>
                    <a:cubicBezTo>
                      <a:pt x="1000" y="646"/>
                      <a:pt x="1000" y="646"/>
                      <a:pt x="1000" y="646"/>
                    </a:cubicBezTo>
                    <a:cubicBezTo>
                      <a:pt x="998" y="645"/>
                      <a:pt x="998" y="645"/>
                      <a:pt x="998" y="645"/>
                    </a:cubicBezTo>
                    <a:cubicBezTo>
                      <a:pt x="998" y="645"/>
                      <a:pt x="998" y="645"/>
                      <a:pt x="998" y="645"/>
                    </a:cubicBezTo>
                    <a:cubicBezTo>
                      <a:pt x="999" y="644"/>
                      <a:pt x="999" y="644"/>
                      <a:pt x="999" y="644"/>
                    </a:cubicBezTo>
                    <a:cubicBezTo>
                      <a:pt x="999" y="645"/>
                      <a:pt x="999" y="645"/>
                      <a:pt x="999" y="645"/>
                    </a:cubicBezTo>
                    <a:cubicBezTo>
                      <a:pt x="1000" y="644"/>
                      <a:pt x="1000" y="644"/>
                      <a:pt x="1000" y="644"/>
                    </a:cubicBezTo>
                    <a:cubicBezTo>
                      <a:pt x="1002" y="645"/>
                      <a:pt x="1002" y="645"/>
                      <a:pt x="1002" y="645"/>
                    </a:cubicBezTo>
                    <a:cubicBezTo>
                      <a:pt x="1003" y="642"/>
                      <a:pt x="1003" y="642"/>
                      <a:pt x="1003" y="642"/>
                    </a:cubicBezTo>
                    <a:cubicBezTo>
                      <a:pt x="1003" y="642"/>
                      <a:pt x="1003" y="642"/>
                      <a:pt x="1003" y="642"/>
                    </a:cubicBezTo>
                    <a:cubicBezTo>
                      <a:pt x="1004" y="641"/>
                      <a:pt x="1004" y="641"/>
                      <a:pt x="1004" y="641"/>
                    </a:cubicBezTo>
                    <a:cubicBezTo>
                      <a:pt x="1004" y="640"/>
                      <a:pt x="1004" y="640"/>
                      <a:pt x="1004" y="640"/>
                    </a:cubicBezTo>
                    <a:cubicBezTo>
                      <a:pt x="1004" y="641"/>
                      <a:pt x="1004" y="641"/>
                      <a:pt x="1004" y="641"/>
                    </a:cubicBezTo>
                    <a:cubicBezTo>
                      <a:pt x="1005" y="638"/>
                      <a:pt x="1005" y="638"/>
                      <a:pt x="1005" y="638"/>
                    </a:cubicBezTo>
                    <a:cubicBezTo>
                      <a:pt x="1003" y="637"/>
                      <a:pt x="1003" y="637"/>
                      <a:pt x="1003" y="637"/>
                    </a:cubicBezTo>
                    <a:cubicBezTo>
                      <a:pt x="1003" y="637"/>
                      <a:pt x="1003" y="637"/>
                      <a:pt x="1003" y="637"/>
                    </a:cubicBezTo>
                    <a:cubicBezTo>
                      <a:pt x="1004" y="637"/>
                      <a:pt x="1004" y="637"/>
                      <a:pt x="1004" y="637"/>
                    </a:cubicBezTo>
                    <a:cubicBezTo>
                      <a:pt x="1004" y="636"/>
                      <a:pt x="1004" y="636"/>
                      <a:pt x="1004" y="636"/>
                    </a:cubicBezTo>
                    <a:cubicBezTo>
                      <a:pt x="1005" y="637"/>
                      <a:pt x="1005" y="637"/>
                      <a:pt x="1005" y="637"/>
                    </a:cubicBezTo>
                    <a:cubicBezTo>
                      <a:pt x="1005" y="638"/>
                      <a:pt x="1005" y="638"/>
                      <a:pt x="1005" y="638"/>
                    </a:cubicBezTo>
                    <a:cubicBezTo>
                      <a:pt x="1006" y="638"/>
                      <a:pt x="1006" y="638"/>
                      <a:pt x="1006" y="638"/>
                    </a:cubicBezTo>
                    <a:cubicBezTo>
                      <a:pt x="1007" y="640"/>
                      <a:pt x="1007" y="640"/>
                      <a:pt x="1007" y="640"/>
                    </a:cubicBezTo>
                    <a:cubicBezTo>
                      <a:pt x="1008" y="637"/>
                      <a:pt x="1008" y="637"/>
                      <a:pt x="1008" y="637"/>
                    </a:cubicBezTo>
                    <a:cubicBezTo>
                      <a:pt x="1009" y="636"/>
                      <a:pt x="1009" y="636"/>
                      <a:pt x="1009" y="636"/>
                    </a:cubicBezTo>
                    <a:cubicBezTo>
                      <a:pt x="1009" y="635"/>
                      <a:pt x="1009" y="635"/>
                      <a:pt x="1009" y="635"/>
                    </a:cubicBezTo>
                    <a:cubicBezTo>
                      <a:pt x="1008" y="634"/>
                      <a:pt x="1008" y="634"/>
                      <a:pt x="1008" y="634"/>
                    </a:cubicBezTo>
                    <a:cubicBezTo>
                      <a:pt x="1007" y="634"/>
                      <a:pt x="1007" y="634"/>
                      <a:pt x="1007" y="634"/>
                    </a:cubicBezTo>
                    <a:cubicBezTo>
                      <a:pt x="1007" y="633"/>
                      <a:pt x="1007" y="633"/>
                      <a:pt x="1007" y="633"/>
                    </a:cubicBezTo>
                    <a:cubicBezTo>
                      <a:pt x="1007" y="633"/>
                      <a:pt x="1007" y="633"/>
                      <a:pt x="1007" y="633"/>
                    </a:cubicBezTo>
                    <a:cubicBezTo>
                      <a:pt x="1008" y="632"/>
                      <a:pt x="1008" y="632"/>
                      <a:pt x="1008" y="632"/>
                    </a:cubicBezTo>
                    <a:cubicBezTo>
                      <a:pt x="1006" y="631"/>
                      <a:pt x="1006" y="631"/>
                      <a:pt x="1006" y="631"/>
                    </a:cubicBezTo>
                    <a:cubicBezTo>
                      <a:pt x="1006" y="631"/>
                      <a:pt x="1006" y="631"/>
                      <a:pt x="1006" y="631"/>
                    </a:cubicBezTo>
                    <a:cubicBezTo>
                      <a:pt x="1007" y="630"/>
                      <a:pt x="1007" y="630"/>
                      <a:pt x="1007" y="630"/>
                    </a:cubicBezTo>
                    <a:cubicBezTo>
                      <a:pt x="1010" y="629"/>
                      <a:pt x="1010" y="629"/>
                      <a:pt x="1010" y="629"/>
                    </a:cubicBezTo>
                    <a:cubicBezTo>
                      <a:pt x="1008" y="627"/>
                      <a:pt x="1008" y="627"/>
                      <a:pt x="1008" y="627"/>
                    </a:cubicBezTo>
                    <a:cubicBezTo>
                      <a:pt x="1008" y="627"/>
                      <a:pt x="1008" y="627"/>
                      <a:pt x="1008" y="627"/>
                    </a:cubicBezTo>
                    <a:cubicBezTo>
                      <a:pt x="1006" y="625"/>
                      <a:pt x="1006" y="625"/>
                      <a:pt x="1006" y="625"/>
                    </a:cubicBezTo>
                    <a:cubicBezTo>
                      <a:pt x="1006" y="625"/>
                      <a:pt x="1006" y="625"/>
                      <a:pt x="1006" y="625"/>
                    </a:cubicBezTo>
                    <a:cubicBezTo>
                      <a:pt x="1006" y="625"/>
                      <a:pt x="1006" y="625"/>
                      <a:pt x="1006" y="625"/>
                    </a:cubicBezTo>
                    <a:cubicBezTo>
                      <a:pt x="1006" y="625"/>
                      <a:pt x="1006" y="625"/>
                      <a:pt x="1006" y="625"/>
                    </a:cubicBezTo>
                    <a:cubicBezTo>
                      <a:pt x="1006" y="625"/>
                      <a:pt x="1006" y="625"/>
                      <a:pt x="1006" y="625"/>
                    </a:cubicBezTo>
                    <a:cubicBezTo>
                      <a:pt x="1006" y="625"/>
                      <a:pt x="1006" y="625"/>
                      <a:pt x="1006" y="625"/>
                    </a:cubicBezTo>
                    <a:cubicBezTo>
                      <a:pt x="1007" y="624"/>
                      <a:pt x="1007" y="624"/>
                      <a:pt x="1007" y="624"/>
                    </a:cubicBezTo>
                    <a:cubicBezTo>
                      <a:pt x="1007" y="624"/>
                      <a:pt x="1007" y="624"/>
                      <a:pt x="1007" y="624"/>
                    </a:cubicBezTo>
                    <a:cubicBezTo>
                      <a:pt x="1007" y="625"/>
                      <a:pt x="1007" y="625"/>
                      <a:pt x="1007" y="625"/>
                    </a:cubicBezTo>
                    <a:cubicBezTo>
                      <a:pt x="1008" y="625"/>
                      <a:pt x="1008" y="625"/>
                      <a:pt x="1008" y="625"/>
                    </a:cubicBezTo>
                    <a:cubicBezTo>
                      <a:pt x="1011" y="623"/>
                      <a:pt x="1011" y="623"/>
                      <a:pt x="1011" y="623"/>
                    </a:cubicBezTo>
                    <a:cubicBezTo>
                      <a:pt x="1011" y="622"/>
                      <a:pt x="1011" y="622"/>
                      <a:pt x="1011" y="622"/>
                    </a:cubicBezTo>
                    <a:cubicBezTo>
                      <a:pt x="1013" y="623"/>
                      <a:pt x="1013" y="623"/>
                      <a:pt x="1013" y="623"/>
                    </a:cubicBezTo>
                    <a:cubicBezTo>
                      <a:pt x="1012" y="621"/>
                      <a:pt x="1012" y="621"/>
                      <a:pt x="1012" y="621"/>
                    </a:cubicBezTo>
                    <a:cubicBezTo>
                      <a:pt x="1013" y="620"/>
                      <a:pt x="1013" y="620"/>
                      <a:pt x="1013" y="620"/>
                    </a:cubicBezTo>
                    <a:cubicBezTo>
                      <a:pt x="1013" y="619"/>
                      <a:pt x="1013" y="619"/>
                      <a:pt x="1013" y="619"/>
                    </a:cubicBezTo>
                    <a:cubicBezTo>
                      <a:pt x="1013" y="618"/>
                      <a:pt x="1013" y="618"/>
                      <a:pt x="1013" y="618"/>
                    </a:cubicBezTo>
                    <a:cubicBezTo>
                      <a:pt x="1013" y="617"/>
                      <a:pt x="1013" y="617"/>
                      <a:pt x="1013" y="617"/>
                    </a:cubicBezTo>
                    <a:cubicBezTo>
                      <a:pt x="1013" y="616"/>
                      <a:pt x="1013" y="616"/>
                      <a:pt x="1013" y="616"/>
                    </a:cubicBezTo>
                    <a:cubicBezTo>
                      <a:pt x="1014" y="616"/>
                      <a:pt x="1014" y="616"/>
                      <a:pt x="1014" y="616"/>
                    </a:cubicBezTo>
                    <a:cubicBezTo>
                      <a:pt x="1013" y="615"/>
                      <a:pt x="1013" y="615"/>
                      <a:pt x="1013" y="615"/>
                    </a:cubicBezTo>
                    <a:cubicBezTo>
                      <a:pt x="1013" y="614"/>
                      <a:pt x="1013" y="614"/>
                      <a:pt x="1013" y="614"/>
                    </a:cubicBezTo>
                    <a:cubicBezTo>
                      <a:pt x="1013" y="614"/>
                      <a:pt x="1013" y="614"/>
                      <a:pt x="1013" y="614"/>
                    </a:cubicBezTo>
                    <a:cubicBezTo>
                      <a:pt x="1014" y="614"/>
                      <a:pt x="1014" y="614"/>
                      <a:pt x="1014" y="614"/>
                    </a:cubicBezTo>
                    <a:cubicBezTo>
                      <a:pt x="1015" y="611"/>
                      <a:pt x="1015" y="611"/>
                      <a:pt x="1015" y="611"/>
                    </a:cubicBezTo>
                    <a:cubicBezTo>
                      <a:pt x="1016" y="611"/>
                      <a:pt x="1016" y="611"/>
                      <a:pt x="1016" y="611"/>
                    </a:cubicBezTo>
                    <a:cubicBezTo>
                      <a:pt x="1016" y="612"/>
                      <a:pt x="1016" y="612"/>
                      <a:pt x="1016" y="612"/>
                    </a:cubicBezTo>
                    <a:cubicBezTo>
                      <a:pt x="1017" y="614"/>
                      <a:pt x="1017" y="614"/>
                      <a:pt x="1017" y="614"/>
                    </a:cubicBezTo>
                    <a:cubicBezTo>
                      <a:pt x="1018" y="611"/>
                      <a:pt x="1018" y="611"/>
                      <a:pt x="1018" y="611"/>
                    </a:cubicBezTo>
                    <a:cubicBezTo>
                      <a:pt x="1019" y="610"/>
                      <a:pt x="1019" y="610"/>
                      <a:pt x="1019" y="610"/>
                    </a:cubicBezTo>
                    <a:cubicBezTo>
                      <a:pt x="1018" y="608"/>
                      <a:pt x="1018" y="608"/>
                      <a:pt x="1018" y="608"/>
                    </a:cubicBezTo>
                    <a:cubicBezTo>
                      <a:pt x="1017" y="608"/>
                      <a:pt x="1017" y="608"/>
                      <a:pt x="1017" y="608"/>
                    </a:cubicBezTo>
                    <a:cubicBezTo>
                      <a:pt x="1019" y="607"/>
                      <a:pt x="1019" y="607"/>
                      <a:pt x="1019" y="607"/>
                    </a:cubicBezTo>
                    <a:cubicBezTo>
                      <a:pt x="1018" y="606"/>
                      <a:pt x="1018" y="606"/>
                      <a:pt x="1018" y="606"/>
                    </a:cubicBezTo>
                    <a:cubicBezTo>
                      <a:pt x="1017" y="606"/>
                      <a:pt x="1017" y="606"/>
                      <a:pt x="1017" y="606"/>
                    </a:cubicBezTo>
                    <a:cubicBezTo>
                      <a:pt x="1017" y="605"/>
                      <a:pt x="1017" y="605"/>
                      <a:pt x="1017" y="605"/>
                    </a:cubicBezTo>
                    <a:cubicBezTo>
                      <a:pt x="1018" y="606"/>
                      <a:pt x="1018" y="606"/>
                      <a:pt x="1018" y="606"/>
                    </a:cubicBezTo>
                    <a:cubicBezTo>
                      <a:pt x="1019" y="604"/>
                      <a:pt x="1019" y="604"/>
                      <a:pt x="1019" y="604"/>
                    </a:cubicBezTo>
                    <a:cubicBezTo>
                      <a:pt x="1017" y="603"/>
                      <a:pt x="1017" y="603"/>
                      <a:pt x="1017" y="603"/>
                    </a:cubicBezTo>
                    <a:cubicBezTo>
                      <a:pt x="1016" y="603"/>
                      <a:pt x="1016" y="603"/>
                      <a:pt x="1016" y="603"/>
                    </a:cubicBezTo>
                    <a:cubicBezTo>
                      <a:pt x="1017" y="602"/>
                      <a:pt x="1017" y="602"/>
                      <a:pt x="1017" y="602"/>
                    </a:cubicBezTo>
                    <a:cubicBezTo>
                      <a:pt x="1018" y="603"/>
                      <a:pt x="1018" y="603"/>
                      <a:pt x="1018" y="603"/>
                    </a:cubicBezTo>
                    <a:cubicBezTo>
                      <a:pt x="1019" y="602"/>
                      <a:pt x="1019" y="602"/>
                      <a:pt x="1019" y="602"/>
                    </a:cubicBezTo>
                    <a:cubicBezTo>
                      <a:pt x="1019" y="602"/>
                      <a:pt x="1019" y="602"/>
                      <a:pt x="1019" y="602"/>
                    </a:cubicBezTo>
                    <a:cubicBezTo>
                      <a:pt x="1019" y="603"/>
                      <a:pt x="1019" y="603"/>
                      <a:pt x="1019" y="603"/>
                    </a:cubicBezTo>
                    <a:cubicBezTo>
                      <a:pt x="1021" y="601"/>
                      <a:pt x="1021" y="601"/>
                      <a:pt x="1021" y="601"/>
                    </a:cubicBezTo>
                    <a:cubicBezTo>
                      <a:pt x="1021" y="600"/>
                      <a:pt x="1021" y="600"/>
                      <a:pt x="1021" y="600"/>
                    </a:cubicBezTo>
                    <a:cubicBezTo>
                      <a:pt x="1020" y="598"/>
                      <a:pt x="1020" y="598"/>
                      <a:pt x="1020" y="598"/>
                    </a:cubicBezTo>
                    <a:cubicBezTo>
                      <a:pt x="1019" y="597"/>
                      <a:pt x="1019" y="597"/>
                      <a:pt x="1019" y="597"/>
                    </a:cubicBezTo>
                    <a:cubicBezTo>
                      <a:pt x="1020" y="596"/>
                      <a:pt x="1020" y="596"/>
                      <a:pt x="1020" y="596"/>
                    </a:cubicBezTo>
                    <a:cubicBezTo>
                      <a:pt x="1019" y="595"/>
                      <a:pt x="1019" y="595"/>
                      <a:pt x="1019" y="595"/>
                    </a:cubicBezTo>
                    <a:cubicBezTo>
                      <a:pt x="1018" y="595"/>
                      <a:pt x="1018" y="595"/>
                      <a:pt x="1018" y="595"/>
                    </a:cubicBezTo>
                    <a:cubicBezTo>
                      <a:pt x="1017" y="594"/>
                      <a:pt x="1017" y="594"/>
                      <a:pt x="1017" y="594"/>
                    </a:cubicBezTo>
                    <a:cubicBezTo>
                      <a:pt x="1016" y="594"/>
                      <a:pt x="1016" y="594"/>
                      <a:pt x="1016" y="594"/>
                    </a:cubicBezTo>
                    <a:cubicBezTo>
                      <a:pt x="1014" y="592"/>
                      <a:pt x="1014" y="592"/>
                      <a:pt x="1014" y="592"/>
                    </a:cubicBezTo>
                    <a:cubicBezTo>
                      <a:pt x="1012" y="592"/>
                      <a:pt x="1012" y="592"/>
                      <a:pt x="1012" y="592"/>
                    </a:cubicBezTo>
                    <a:cubicBezTo>
                      <a:pt x="1010" y="593"/>
                      <a:pt x="1010" y="593"/>
                      <a:pt x="1010" y="593"/>
                    </a:cubicBezTo>
                    <a:cubicBezTo>
                      <a:pt x="1009" y="593"/>
                      <a:pt x="1009" y="593"/>
                      <a:pt x="1009" y="593"/>
                    </a:cubicBezTo>
                    <a:cubicBezTo>
                      <a:pt x="1008" y="591"/>
                      <a:pt x="1008" y="591"/>
                      <a:pt x="1008" y="591"/>
                    </a:cubicBezTo>
                    <a:cubicBezTo>
                      <a:pt x="1009" y="592"/>
                      <a:pt x="1009" y="592"/>
                      <a:pt x="1009" y="592"/>
                    </a:cubicBezTo>
                    <a:cubicBezTo>
                      <a:pt x="1011" y="591"/>
                      <a:pt x="1011" y="591"/>
                      <a:pt x="1011" y="591"/>
                    </a:cubicBezTo>
                    <a:cubicBezTo>
                      <a:pt x="1011" y="590"/>
                      <a:pt x="1011" y="590"/>
                      <a:pt x="1011" y="590"/>
                    </a:cubicBezTo>
                    <a:cubicBezTo>
                      <a:pt x="1012" y="590"/>
                      <a:pt x="1012" y="590"/>
                      <a:pt x="1012" y="590"/>
                    </a:cubicBezTo>
                    <a:cubicBezTo>
                      <a:pt x="1013" y="590"/>
                      <a:pt x="1013" y="590"/>
                      <a:pt x="1013" y="590"/>
                    </a:cubicBezTo>
                    <a:cubicBezTo>
                      <a:pt x="1015" y="588"/>
                      <a:pt x="1015" y="588"/>
                      <a:pt x="1015" y="588"/>
                    </a:cubicBezTo>
                    <a:cubicBezTo>
                      <a:pt x="1017" y="587"/>
                      <a:pt x="1017" y="587"/>
                      <a:pt x="1017" y="587"/>
                    </a:cubicBezTo>
                    <a:cubicBezTo>
                      <a:pt x="1017" y="586"/>
                      <a:pt x="1017" y="586"/>
                      <a:pt x="1017" y="586"/>
                    </a:cubicBezTo>
                    <a:cubicBezTo>
                      <a:pt x="1015" y="583"/>
                      <a:pt x="1015" y="583"/>
                      <a:pt x="1015" y="583"/>
                    </a:cubicBezTo>
                    <a:cubicBezTo>
                      <a:pt x="1012" y="581"/>
                      <a:pt x="1012" y="581"/>
                      <a:pt x="1012" y="581"/>
                    </a:cubicBezTo>
                    <a:cubicBezTo>
                      <a:pt x="1013" y="581"/>
                      <a:pt x="1013" y="581"/>
                      <a:pt x="1013" y="581"/>
                    </a:cubicBezTo>
                    <a:cubicBezTo>
                      <a:pt x="1016" y="582"/>
                      <a:pt x="1016" y="582"/>
                      <a:pt x="1016" y="582"/>
                    </a:cubicBezTo>
                    <a:cubicBezTo>
                      <a:pt x="1015" y="579"/>
                      <a:pt x="1015" y="579"/>
                      <a:pt x="1015" y="579"/>
                    </a:cubicBezTo>
                    <a:cubicBezTo>
                      <a:pt x="1016" y="578"/>
                      <a:pt x="1016" y="578"/>
                      <a:pt x="1016" y="578"/>
                    </a:cubicBezTo>
                    <a:cubicBezTo>
                      <a:pt x="1015" y="576"/>
                      <a:pt x="1015" y="576"/>
                      <a:pt x="1015" y="576"/>
                    </a:cubicBezTo>
                    <a:cubicBezTo>
                      <a:pt x="1014" y="575"/>
                      <a:pt x="1014" y="575"/>
                      <a:pt x="1014" y="575"/>
                    </a:cubicBezTo>
                    <a:cubicBezTo>
                      <a:pt x="1012" y="573"/>
                      <a:pt x="1012" y="573"/>
                      <a:pt x="1012" y="573"/>
                    </a:cubicBezTo>
                    <a:cubicBezTo>
                      <a:pt x="1012" y="573"/>
                      <a:pt x="1012" y="573"/>
                      <a:pt x="1012" y="573"/>
                    </a:cubicBezTo>
                    <a:cubicBezTo>
                      <a:pt x="1011" y="572"/>
                      <a:pt x="1011" y="572"/>
                      <a:pt x="1011" y="572"/>
                    </a:cubicBezTo>
                    <a:cubicBezTo>
                      <a:pt x="1009" y="572"/>
                      <a:pt x="1009" y="572"/>
                      <a:pt x="1009" y="572"/>
                    </a:cubicBezTo>
                    <a:cubicBezTo>
                      <a:pt x="1008" y="571"/>
                      <a:pt x="1008" y="571"/>
                      <a:pt x="1008" y="571"/>
                    </a:cubicBezTo>
                    <a:cubicBezTo>
                      <a:pt x="1006" y="569"/>
                      <a:pt x="1006" y="569"/>
                      <a:pt x="1006" y="569"/>
                    </a:cubicBezTo>
                    <a:cubicBezTo>
                      <a:pt x="1006" y="567"/>
                      <a:pt x="1006" y="567"/>
                      <a:pt x="1006" y="567"/>
                    </a:cubicBezTo>
                    <a:cubicBezTo>
                      <a:pt x="1004" y="565"/>
                      <a:pt x="1004" y="565"/>
                      <a:pt x="1004" y="565"/>
                    </a:cubicBezTo>
                    <a:cubicBezTo>
                      <a:pt x="1003" y="562"/>
                      <a:pt x="1003" y="562"/>
                      <a:pt x="1003" y="562"/>
                    </a:cubicBezTo>
                    <a:cubicBezTo>
                      <a:pt x="1002" y="562"/>
                      <a:pt x="1002" y="562"/>
                      <a:pt x="1002" y="562"/>
                    </a:cubicBezTo>
                    <a:cubicBezTo>
                      <a:pt x="1003" y="560"/>
                      <a:pt x="1003" y="560"/>
                      <a:pt x="1003" y="560"/>
                    </a:cubicBezTo>
                    <a:cubicBezTo>
                      <a:pt x="1002" y="560"/>
                      <a:pt x="1002" y="560"/>
                      <a:pt x="1002" y="560"/>
                    </a:cubicBezTo>
                    <a:cubicBezTo>
                      <a:pt x="1000" y="556"/>
                      <a:pt x="1000" y="556"/>
                      <a:pt x="1000" y="556"/>
                    </a:cubicBezTo>
                    <a:cubicBezTo>
                      <a:pt x="995" y="553"/>
                      <a:pt x="995" y="553"/>
                      <a:pt x="995" y="553"/>
                    </a:cubicBezTo>
                    <a:cubicBezTo>
                      <a:pt x="995" y="554"/>
                      <a:pt x="995" y="554"/>
                      <a:pt x="995" y="554"/>
                    </a:cubicBezTo>
                    <a:cubicBezTo>
                      <a:pt x="995" y="553"/>
                      <a:pt x="995" y="553"/>
                      <a:pt x="995" y="553"/>
                    </a:cubicBezTo>
                    <a:cubicBezTo>
                      <a:pt x="991" y="551"/>
                      <a:pt x="991" y="551"/>
                      <a:pt x="991" y="551"/>
                    </a:cubicBezTo>
                    <a:cubicBezTo>
                      <a:pt x="990" y="551"/>
                      <a:pt x="990" y="551"/>
                      <a:pt x="990" y="551"/>
                    </a:cubicBezTo>
                    <a:cubicBezTo>
                      <a:pt x="990" y="548"/>
                      <a:pt x="990" y="548"/>
                      <a:pt x="990" y="548"/>
                    </a:cubicBezTo>
                    <a:cubicBezTo>
                      <a:pt x="991" y="546"/>
                      <a:pt x="991" y="546"/>
                      <a:pt x="991" y="546"/>
                    </a:cubicBezTo>
                    <a:cubicBezTo>
                      <a:pt x="990" y="544"/>
                      <a:pt x="990" y="544"/>
                      <a:pt x="990" y="544"/>
                    </a:cubicBezTo>
                    <a:cubicBezTo>
                      <a:pt x="991" y="543"/>
                      <a:pt x="991" y="543"/>
                      <a:pt x="991" y="543"/>
                    </a:cubicBezTo>
                    <a:cubicBezTo>
                      <a:pt x="992" y="543"/>
                      <a:pt x="992" y="543"/>
                      <a:pt x="992" y="543"/>
                    </a:cubicBezTo>
                    <a:cubicBezTo>
                      <a:pt x="993" y="541"/>
                      <a:pt x="993" y="541"/>
                      <a:pt x="993" y="541"/>
                    </a:cubicBezTo>
                    <a:cubicBezTo>
                      <a:pt x="994" y="541"/>
                      <a:pt x="994" y="541"/>
                      <a:pt x="994" y="541"/>
                    </a:cubicBezTo>
                    <a:cubicBezTo>
                      <a:pt x="996" y="539"/>
                      <a:pt x="996" y="539"/>
                      <a:pt x="996" y="539"/>
                    </a:cubicBezTo>
                    <a:cubicBezTo>
                      <a:pt x="994" y="538"/>
                      <a:pt x="994" y="538"/>
                      <a:pt x="994" y="538"/>
                    </a:cubicBezTo>
                    <a:cubicBezTo>
                      <a:pt x="994" y="537"/>
                      <a:pt x="994" y="537"/>
                      <a:pt x="994" y="537"/>
                    </a:cubicBezTo>
                    <a:cubicBezTo>
                      <a:pt x="995" y="536"/>
                      <a:pt x="995" y="536"/>
                      <a:pt x="995" y="536"/>
                    </a:cubicBezTo>
                    <a:cubicBezTo>
                      <a:pt x="997" y="537"/>
                      <a:pt x="997" y="537"/>
                      <a:pt x="997" y="537"/>
                    </a:cubicBezTo>
                    <a:cubicBezTo>
                      <a:pt x="997" y="535"/>
                      <a:pt x="997" y="535"/>
                      <a:pt x="997" y="535"/>
                    </a:cubicBezTo>
                    <a:cubicBezTo>
                      <a:pt x="999" y="535"/>
                      <a:pt x="999" y="535"/>
                      <a:pt x="999" y="535"/>
                    </a:cubicBezTo>
                    <a:cubicBezTo>
                      <a:pt x="999" y="533"/>
                      <a:pt x="999" y="533"/>
                      <a:pt x="999" y="533"/>
                    </a:cubicBezTo>
                    <a:cubicBezTo>
                      <a:pt x="1000" y="534"/>
                      <a:pt x="1000" y="534"/>
                      <a:pt x="1000" y="534"/>
                    </a:cubicBezTo>
                    <a:cubicBezTo>
                      <a:pt x="1000" y="532"/>
                      <a:pt x="1000" y="532"/>
                      <a:pt x="1000" y="532"/>
                    </a:cubicBezTo>
                    <a:cubicBezTo>
                      <a:pt x="1001" y="532"/>
                      <a:pt x="1001" y="532"/>
                      <a:pt x="1001" y="532"/>
                    </a:cubicBezTo>
                    <a:cubicBezTo>
                      <a:pt x="1003" y="531"/>
                      <a:pt x="1003" y="531"/>
                      <a:pt x="1003" y="531"/>
                    </a:cubicBezTo>
                    <a:cubicBezTo>
                      <a:pt x="1004" y="531"/>
                      <a:pt x="1004" y="531"/>
                      <a:pt x="1004" y="531"/>
                    </a:cubicBezTo>
                    <a:cubicBezTo>
                      <a:pt x="1005" y="530"/>
                      <a:pt x="1005" y="530"/>
                      <a:pt x="1005" y="530"/>
                    </a:cubicBezTo>
                    <a:cubicBezTo>
                      <a:pt x="1006" y="531"/>
                      <a:pt x="1006" y="531"/>
                      <a:pt x="1006" y="531"/>
                    </a:cubicBezTo>
                    <a:cubicBezTo>
                      <a:pt x="1006" y="530"/>
                      <a:pt x="1006" y="530"/>
                      <a:pt x="1006" y="530"/>
                    </a:cubicBezTo>
                    <a:cubicBezTo>
                      <a:pt x="1008" y="531"/>
                      <a:pt x="1008" y="531"/>
                      <a:pt x="1008" y="531"/>
                    </a:cubicBezTo>
                    <a:cubicBezTo>
                      <a:pt x="1011" y="529"/>
                      <a:pt x="1011" y="529"/>
                      <a:pt x="1011" y="529"/>
                    </a:cubicBezTo>
                    <a:cubicBezTo>
                      <a:pt x="1011" y="528"/>
                      <a:pt x="1011" y="528"/>
                      <a:pt x="1011" y="528"/>
                    </a:cubicBezTo>
                    <a:cubicBezTo>
                      <a:pt x="1010" y="528"/>
                      <a:pt x="1010" y="528"/>
                      <a:pt x="1010" y="528"/>
                    </a:cubicBezTo>
                    <a:cubicBezTo>
                      <a:pt x="1009" y="527"/>
                      <a:pt x="1009" y="527"/>
                      <a:pt x="1009" y="527"/>
                    </a:cubicBezTo>
                    <a:cubicBezTo>
                      <a:pt x="1010" y="527"/>
                      <a:pt x="1010" y="527"/>
                      <a:pt x="1010" y="527"/>
                    </a:cubicBezTo>
                    <a:cubicBezTo>
                      <a:pt x="1012" y="527"/>
                      <a:pt x="1012" y="527"/>
                      <a:pt x="1012" y="527"/>
                    </a:cubicBezTo>
                    <a:cubicBezTo>
                      <a:pt x="1010" y="524"/>
                      <a:pt x="1010" y="524"/>
                      <a:pt x="1010" y="524"/>
                    </a:cubicBezTo>
                    <a:cubicBezTo>
                      <a:pt x="1010" y="524"/>
                      <a:pt x="1010" y="524"/>
                      <a:pt x="1010" y="524"/>
                    </a:cubicBezTo>
                    <a:cubicBezTo>
                      <a:pt x="1013" y="523"/>
                      <a:pt x="1013" y="523"/>
                      <a:pt x="1013" y="523"/>
                    </a:cubicBezTo>
                    <a:cubicBezTo>
                      <a:pt x="1010" y="522"/>
                      <a:pt x="1010" y="522"/>
                      <a:pt x="1010" y="522"/>
                    </a:cubicBezTo>
                    <a:cubicBezTo>
                      <a:pt x="1008" y="523"/>
                      <a:pt x="1008" y="523"/>
                      <a:pt x="1008" y="523"/>
                    </a:cubicBezTo>
                    <a:cubicBezTo>
                      <a:pt x="1007" y="523"/>
                      <a:pt x="1007" y="523"/>
                      <a:pt x="1007" y="523"/>
                    </a:cubicBezTo>
                    <a:cubicBezTo>
                      <a:pt x="1007" y="522"/>
                      <a:pt x="1007" y="522"/>
                      <a:pt x="1007" y="522"/>
                    </a:cubicBezTo>
                    <a:cubicBezTo>
                      <a:pt x="1004" y="522"/>
                      <a:pt x="1004" y="522"/>
                      <a:pt x="1004" y="522"/>
                    </a:cubicBezTo>
                    <a:cubicBezTo>
                      <a:pt x="1004" y="523"/>
                      <a:pt x="1004" y="523"/>
                      <a:pt x="1004" y="523"/>
                    </a:cubicBezTo>
                    <a:cubicBezTo>
                      <a:pt x="1000" y="523"/>
                      <a:pt x="1000" y="523"/>
                      <a:pt x="1000" y="523"/>
                    </a:cubicBezTo>
                    <a:cubicBezTo>
                      <a:pt x="999" y="522"/>
                      <a:pt x="999" y="522"/>
                      <a:pt x="999" y="522"/>
                    </a:cubicBezTo>
                    <a:cubicBezTo>
                      <a:pt x="998" y="522"/>
                      <a:pt x="998" y="522"/>
                      <a:pt x="998" y="522"/>
                    </a:cubicBezTo>
                    <a:cubicBezTo>
                      <a:pt x="997" y="520"/>
                      <a:pt x="997" y="520"/>
                      <a:pt x="997" y="520"/>
                    </a:cubicBezTo>
                    <a:cubicBezTo>
                      <a:pt x="996" y="520"/>
                      <a:pt x="996" y="520"/>
                      <a:pt x="996" y="520"/>
                    </a:cubicBezTo>
                    <a:cubicBezTo>
                      <a:pt x="996" y="519"/>
                      <a:pt x="996" y="519"/>
                      <a:pt x="996" y="519"/>
                    </a:cubicBezTo>
                    <a:cubicBezTo>
                      <a:pt x="992" y="521"/>
                      <a:pt x="992" y="521"/>
                      <a:pt x="992" y="521"/>
                    </a:cubicBezTo>
                    <a:cubicBezTo>
                      <a:pt x="989" y="521"/>
                      <a:pt x="989" y="521"/>
                      <a:pt x="989" y="521"/>
                    </a:cubicBezTo>
                    <a:cubicBezTo>
                      <a:pt x="990" y="522"/>
                      <a:pt x="990" y="522"/>
                      <a:pt x="990" y="522"/>
                    </a:cubicBezTo>
                    <a:cubicBezTo>
                      <a:pt x="990" y="523"/>
                      <a:pt x="990" y="523"/>
                      <a:pt x="990" y="523"/>
                    </a:cubicBezTo>
                    <a:cubicBezTo>
                      <a:pt x="990" y="524"/>
                      <a:pt x="990" y="524"/>
                      <a:pt x="990" y="524"/>
                    </a:cubicBezTo>
                    <a:cubicBezTo>
                      <a:pt x="987" y="525"/>
                      <a:pt x="987" y="525"/>
                      <a:pt x="987" y="525"/>
                    </a:cubicBezTo>
                    <a:cubicBezTo>
                      <a:pt x="988" y="526"/>
                      <a:pt x="988" y="526"/>
                      <a:pt x="988" y="526"/>
                    </a:cubicBezTo>
                    <a:cubicBezTo>
                      <a:pt x="988" y="526"/>
                      <a:pt x="988" y="526"/>
                      <a:pt x="988" y="526"/>
                    </a:cubicBezTo>
                    <a:cubicBezTo>
                      <a:pt x="988" y="527"/>
                      <a:pt x="988" y="527"/>
                      <a:pt x="988" y="527"/>
                    </a:cubicBezTo>
                    <a:cubicBezTo>
                      <a:pt x="987" y="527"/>
                      <a:pt x="987" y="527"/>
                      <a:pt x="987" y="527"/>
                    </a:cubicBezTo>
                    <a:cubicBezTo>
                      <a:pt x="986" y="527"/>
                      <a:pt x="986" y="527"/>
                      <a:pt x="986" y="527"/>
                    </a:cubicBezTo>
                    <a:cubicBezTo>
                      <a:pt x="984" y="528"/>
                      <a:pt x="984" y="528"/>
                      <a:pt x="984" y="528"/>
                    </a:cubicBezTo>
                    <a:cubicBezTo>
                      <a:pt x="983" y="528"/>
                      <a:pt x="983" y="528"/>
                      <a:pt x="983" y="528"/>
                    </a:cubicBezTo>
                    <a:cubicBezTo>
                      <a:pt x="981" y="524"/>
                      <a:pt x="981" y="524"/>
                      <a:pt x="981" y="524"/>
                    </a:cubicBezTo>
                    <a:cubicBezTo>
                      <a:pt x="981" y="522"/>
                      <a:pt x="981" y="522"/>
                      <a:pt x="981" y="522"/>
                    </a:cubicBezTo>
                    <a:cubicBezTo>
                      <a:pt x="981" y="521"/>
                      <a:pt x="981" y="521"/>
                      <a:pt x="981" y="521"/>
                    </a:cubicBezTo>
                    <a:cubicBezTo>
                      <a:pt x="978" y="521"/>
                      <a:pt x="978" y="521"/>
                      <a:pt x="978" y="521"/>
                    </a:cubicBezTo>
                    <a:cubicBezTo>
                      <a:pt x="978" y="521"/>
                      <a:pt x="978" y="521"/>
                      <a:pt x="978" y="521"/>
                    </a:cubicBezTo>
                    <a:cubicBezTo>
                      <a:pt x="978" y="520"/>
                      <a:pt x="978" y="520"/>
                      <a:pt x="978" y="520"/>
                    </a:cubicBezTo>
                    <a:cubicBezTo>
                      <a:pt x="976" y="520"/>
                      <a:pt x="976" y="520"/>
                      <a:pt x="976" y="520"/>
                    </a:cubicBezTo>
                    <a:cubicBezTo>
                      <a:pt x="976" y="521"/>
                      <a:pt x="976" y="521"/>
                      <a:pt x="976" y="521"/>
                    </a:cubicBezTo>
                    <a:cubicBezTo>
                      <a:pt x="975" y="519"/>
                      <a:pt x="975" y="519"/>
                      <a:pt x="975" y="519"/>
                    </a:cubicBezTo>
                    <a:cubicBezTo>
                      <a:pt x="975" y="520"/>
                      <a:pt x="975" y="520"/>
                      <a:pt x="975" y="520"/>
                    </a:cubicBezTo>
                    <a:cubicBezTo>
                      <a:pt x="974" y="519"/>
                      <a:pt x="974" y="519"/>
                      <a:pt x="974" y="519"/>
                    </a:cubicBezTo>
                    <a:cubicBezTo>
                      <a:pt x="972" y="517"/>
                      <a:pt x="972" y="517"/>
                      <a:pt x="972" y="517"/>
                    </a:cubicBezTo>
                    <a:cubicBezTo>
                      <a:pt x="970" y="516"/>
                      <a:pt x="970" y="516"/>
                      <a:pt x="970" y="516"/>
                    </a:cubicBezTo>
                    <a:cubicBezTo>
                      <a:pt x="970" y="515"/>
                      <a:pt x="970" y="515"/>
                      <a:pt x="970" y="515"/>
                    </a:cubicBezTo>
                    <a:cubicBezTo>
                      <a:pt x="970" y="513"/>
                      <a:pt x="970" y="513"/>
                      <a:pt x="970" y="513"/>
                    </a:cubicBezTo>
                    <a:cubicBezTo>
                      <a:pt x="970" y="513"/>
                      <a:pt x="970" y="513"/>
                      <a:pt x="970" y="513"/>
                    </a:cubicBezTo>
                    <a:cubicBezTo>
                      <a:pt x="970" y="512"/>
                      <a:pt x="970" y="512"/>
                      <a:pt x="970" y="512"/>
                    </a:cubicBezTo>
                    <a:cubicBezTo>
                      <a:pt x="970" y="511"/>
                      <a:pt x="970" y="511"/>
                      <a:pt x="970" y="511"/>
                    </a:cubicBezTo>
                    <a:cubicBezTo>
                      <a:pt x="970" y="510"/>
                      <a:pt x="970" y="510"/>
                      <a:pt x="970" y="510"/>
                    </a:cubicBezTo>
                    <a:cubicBezTo>
                      <a:pt x="971" y="509"/>
                      <a:pt x="971" y="509"/>
                      <a:pt x="971" y="509"/>
                    </a:cubicBezTo>
                    <a:cubicBezTo>
                      <a:pt x="971" y="509"/>
                      <a:pt x="971" y="509"/>
                      <a:pt x="971" y="509"/>
                    </a:cubicBezTo>
                    <a:cubicBezTo>
                      <a:pt x="974" y="510"/>
                      <a:pt x="974" y="510"/>
                      <a:pt x="974" y="510"/>
                    </a:cubicBezTo>
                    <a:cubicBezTo>
                      <a:pt x="978" y="510"/>
                      <a:pt x="978" y="510"/>
                      <a:pt x="978" y="510"/>
                    </a:cubicBezTo>
                    <a:cubicBezTo>
                      <a:pt x="980" y="507"/>
                      <a:pt x="980" y="507"/>
                      <a:pt x="980" y="507"/>
                    </a:cubicBezTo>
                    <a:cubicBezTo>
                      <a:pt x="979" y="507"/>
                      <a:pt x="979" y="507"/>
                      <a:pt x="979" y="507"/>
                    </a:cubicBezTo>
                    <a:cubicBezTo>
                      <a:pt x="980" y="507"/>
                      <a:pt x="980" y="507"/>
                      <a:pt x="980" y="507"/>
                    </a:cubicBezTo>
                    <a:cubicBezTo>
                      <a:pt x="980" y="505"/>
                      <a:pt x="980" y="505"/>
                      <a:pt x="980" y="505"/>
                    </a:cubicBezTo>
                    <a:cubicBezTo>
                      <a:pt x="980" y="504"/>
                      <a:pt x="980" y="504"/>
                      <a:pt x="980" y="504"/>
                    </a:cubicBezTo>
                    <a:cubicBezTo>
                      <a:pt x="980" y="504"/>
                      <a:pt x="980" y="504"/>
                      <a:pt x="980" y="504"/>
                    </a:cubicBezTo>
                    <a:cubicBezTo>
                      <a:pt x="981" y="500"/>
                      <a:pt x="981" y="500"/>
                      <a:pt x="981" y="500"/>
                    </a:cubicBezTo>
                    <a:cubicBezTo>
                      <a:pt x="983" y="499"/>
                      <a:pt x="983" y="499"/>
                      <a:pt x="983" y="499"/>
                    </a:cubicBezTo>
                    <a:cubicBezTo>
                      <a:pt x="985" y="499"/>
                      <a:pt x="985" y="499"/>
                      <a:pt x="985" y="499"/>
                    </a:cubicBezTo>
                    <a:cubicBezTo>
                      <a:pt x="986" y="497"/>
                      <a:pt x="986" y="497"/>
                      <a:pt x="986" y="497"/>
                    </a:cubicBezTo>
                    <a:cubicBezTo>
                      <a:pt x="987" y="497"/>
                      <a:pt x="987" y="497"/>
                      <a:pt x="987" y="497"/>
                    </a:cubicBezTo>
                    <a:cubicBezTo>
                      <a:pt x="987" y="494"/>
                      <a:pt x="987" y="494"/>
                      <a:pt x="987" y="494"/>
                    </a:cubicBezTo>
                    <a:cubicBezTo>
                      <a:pt x="988" y="492"/>
                      <a:pt x="988" y="492"/>
                      <a:pt x="988" y="492"/>
                    </a:cubicBezTo>
                    <a:cubicBezTo>
                      <a:pt x="989" y="491"/>
                      <a:pt x="989" y="491"/>
                      <a:pt x="989" y="491"/>
                    </a:cubicBezTo>
                    <a:cubicBezTo>
                      <a:pt x="989" y="490"/>
                      <a:pt x="989" y="490"/>
                      <a:pt x="989" y="490"/>
                    </a:cubicBezTo>
                    <a:cubicBezTo>
                      <a:pt x="990" y="489"/>
                      <a:pt x="990" y="489"/>
                      <a:pt x="990" y="489"/>
                    </a:cubicBezTo>
                    <a:cubicBezTo>
                      <a:pt x="991" y="489"/>
                      <a:pt x="991" y="489"/>
                      <a:pt x="991" y="489"/>
                    </a:cubicBezTo>
                    <a:cubicBezTo>
                      <a:pt x="992" y="489"/>
                      <a:pt x="992" y="489"/>
                      <a:pt x="992" y="489"/>
                    </a:cubicBezTo>
                    <a:cubicBezTo>
                      <a:pt x="994" y="489"/>
                      <a:pt x="994" y="489"/>
                      <a:pt x="994" y="489"/>
                    </a:cubicBezTo>
                    <a:cubicBezTo>
                      <a:pt x="994" y="489"/>
                      <a:pt x="994" y="489"/>
                      <a:pt x="994" y="489"/>
                    </a:cubicBezTo>
                    <a:cubicBezTo>
                      <a:pt x="996" y="490"/>
                      <a:pt x="996" y="490"/>
                      <a:pt x="996" y="490"/>
                    </a:cubicBezTo>
                    <a:cubicBezTo>
                      <a:pt x="999" y="492"/>
                      <a:pt x="999" y="492"/>
                      <a:pt x="999" y="492"/>
                    </a:cubicBezTo>
                    <a:cubicBezTo>
                      <a:pt x="999" y="493"/>
                      <a:pt x="999" y="493"/>
                      <a:pt x="999" y="493"/>
                    </a:cubicBezTo>
                    <a:cubicBezTo>
                      <a:pt x="998" y="493"/>
                      <a:pt x="998" y="493"/>
                      <a:pt x="998" y="493"/>
                    </a:cubicBezTo>
                    <a:cubicBezTo>
                      <a:pt x="998" y="494"/>
                      <a:pt x="998" y="494"/>
                      <a:pt x="998" y="494"/>
                    </a:cubicBezTo>
                    <a:cubicBezTo>
                      <a:pt x="996" y="496"/>
                      <a:pt x="996" y="496"/>
                      <a:pt x="996" y="496"/>
                    </a:cubicBezTo>
                    <a:cubicBezTo>
                      <a:pt x="996" y="498"/>
                      <a:pt x="996" y="498"/>
                      <a:pt x="996" y="498"/>
                    </a:cubicBezTo>
                    <a:cubicBezTo>
                      <a:pt x="995" y="498"/>
                      <a:pt x="995" y="498"/>
                      <a:pt x="995" y="498"/>
                    </a:cubicBezTo>
                    <a:cubicBezTo>
                      <a:pt x="995" y="499"/>
                      <a:pt x="995" y="499"/>
                      <a:pt x="995" y="499"/>
                    </a:cubicBezTo>
                    <a:cubicBezTo>
                      <a:pt x="995" y="501"/>
                      <a:pt x="995" y="501"/>
                      <a:pt x="995" y="501"/>
                    </a:cubicBezTo>
                    <a:cubicBezTo>
                      <a:pt x="996" y="503"/>
                      <a:pt x="996" y="503"/>
                      <a:pt x="996" y="503"/>
                    </a:cubicBezTo>
                    <a:cubicBezTo>
                      <a:pt x="996" y="503"/>
                      <a:pt x="996" y="503"/>
                      <a:pt x="996" y="503"/>
                    </a:cubicBezTo>
                    <a:cubicBezTo>
                      <a:pt x="995" y="503"/>
                      <a:pt x="995" y="503"/>
                      <a:pt x="995" y="503"/>
                    </a:cubicBezTo>
                    <a:cubicBezTo>
                      <a:pt x="995" y="505"/>
                      <a:pt x="995" y="505"/>
                      <a:pt x="995" y="505"/>
                    </a:cubicBezTo>
                    <a:cubicBezTo>
                      <a:pt x="997" y="506"/>
                      <a:pt x="997" y="506"/>
                      <a:pt x="997" y="506"/>
                    </a:cubicBezTo>
                    <a:cubicBezTo>
                      <a:pt x="997" y="506"/>
                      <a:pt x="997" y="506"/>
                      <a:pt x="997" y="506"/>
                    </a:cubicBezTo>
                    <a:cubicBezTo>
                      <a:pt x="998" y="507"/>
                      <a:pt x="998" y="507"/>
                      <a:pt x="998" y="507"/>
                    </a:cubicBezTo>
                    <a:cubicBezTo>
                      <a:pt x="998" y="507"/>
                      <a:pt x="998" y="507"/>
                      <a:pt x="998" y="507"/>
                    </a:cubicBezTo>
                    <a:cubicBezTo>
                      <a:pt x="998" y="507"/>
                      <a:pt x="998" y="507"/>
                      <a:pt x="998" y="507"/>
                    </a:cubicBezTo>
                    <a:cubicBezTo>
                      <a:pt x="996" y="507"/>
                      <a:pt x="996" y="507"/>
                      <a:pt x="996" y="507"/>
                    </a:cubicBezTo>
                    <a:cubicBezTo>
                      <a:pt x="996" y="508"/>
                      <a:pt x="996" y="508"/>
                      <a:pt x="996" y="508"/>
                    </a:cubicBezTo>
                    <a:cubicBezTo>
                      <a:pt x="994" y="508"/>
                      <a:pt x="994" y="508"/>
                      <a:pt x="994" y="508"/>
                    </a:cubicBezTo>
                    <a:cubicBezTo>
                      <a:pt x="993" y="510"/>
                      <a:pt x="993" y="510"/>
                      <a:pt x="993" y="510"/>
                    </a:cubicBezTo>
                    <a:cubicBezTo>
                      <a:pt x="995" y="511"/>
                      <a:pt x="995" y="511"/>
                      <a:pt x="995" y="511"/>
                    </a:cubicBezTo>
                    <a:cubicBezTo>
                      <a:pt x="995" y="512"/>
                      <a:pt x="995" y="512"/>
                      <a:pt x="995" y="512"/>
                    </a:cubicBezTo>
                    <a:cubicBezTo>
                      <a:pt x="997" y="512"/>
                      <a:pt x="997" y="512"/>
                      <a:pt x="997" y="512"/>
                    </a:cubicBezTo>
                    <a:cubicBezTo>
                      <a:pt x="997" y="511"/>
                      <a:pt x="997" y="511"/>
                      <a:pt x="997" y="511"/>
                    </a:cubicBezTo>
                    <a:cubicBezTo>
                      <a:pt x="998" y="511"/>
                      <a:pt x="998" y="511"/>
                      <a:pt x="998" y="511"/>
                    </a:cubicBezTo>
                    <a:cubicBezTo>
                      <a:pt x="1000" y="509"/>
                      <a:pt x="1000" y="509"/>
                      <a:pt x="1000" y="509"/>
                    </a:cubicBezTo>
                    <a:cubicBezTo>
                      <a:pt x="1002" y="508"/>
                      <a:pt x="1002" y="508"/>
                      <a:pt x="1002" y="508"/>
                    </a:cubicBezTo>
                    <a:cubicBezTo>
                      <a:pt x="1002" y="507"/>
                      <a:pt x="1002" y="507"/>
                      <a:pt x="1002" y="507"/>
                    </a:cubicBezTo>
                    <a:cubicBezTo>
                      <a:pt x="1002" y="506"/>
                      <a:pt x="1002" y="506"/>
                      <a:pt x="1002" y="506"/>
                    </a:cubicBezTo>
                    <a:cubicBezTo>
                      <a:pt x="1006" y="503"/>
                      <a:pt x="1006" y="503"/>
                      <a:pt x="1006" y="503"/>
                    </a:cubicBezTo>
                    <a:cubicBezTo>
                      <a:pt x="1008" y="503"/>
                      <a:pt x="1008" y="503"/>
                      <a:pt x="1008" y="503"/>
                    </a:cubicBezTo>
                    <a:cubicBezTo>
                      <a:pt x="1008" y="501"/>
                      <a:pt x="1008" y="501"/>
                      <a:pt x="1008" y="501"/>
                    </a:cubicBezTo>
                    <a:cubicBezTo>
                      <a:pt x="1009" y="501"/>
                      <a:pt x="1009" y="501"/>
                      <a:pt x="1009" y="501"/>
                    </a:cubicBezTo>
                    <a:cubicBezTo>
                      <a:pt x="1011" y="500"/>
                      <a:pt x="1011" y="500"/>
                      <a:pt x="1011" y="500"/>
                    </a:cubicBezTo>
                    <a:cubicBezTo>
                      <a:pt x="1012" y="501"/>
                      <a:pt x="1012" y="501"/>
                      <a:pt x="1012" y="501"/>
                    </a:cubicBezTo>
                    <a:cubicBezTo>
                      <a:pt x="1013" y="500"/>
                      <a:pt x="1013" y="500"/>
                      <a:pt x="1013" y="500"/>
                    </a:cubicBezTo>
                    <a:cubicBezTo>
                      <a:pt x="1015" y="500"/>
                      <a:pt x="1015" y="500"/>
                      <a:pt x="1015" y="500"/>
                    </a:cubicBezTo>
                    <a:cubicBezTo>
                      <a:pt x="1016" y="498"/>
                      <a:pt x="1016" y="498"/>
                      <a:pt x="1016" y="498"/>
                    </a:cubicBezTo>
                    <a:cubicBezTo>
                      <a:pt x="1016" y="499"/>
                      <a:pt x="1016" y="499"/>
                      <a:pt x="1016" y="499"/>
                    </a:cubicBezTo>
                    <a:cubicBezTo>
                      <a:pt x="1017" y="500"/>
                      <a:pt x="1017" y="500"/>
                      <a:pt x="1017" y="500"/>
                    </a:cubicBezTo>
                    <a:cubicBezTo>
                      <a:pt x="1017" y="500"/>
                      <a:pt x="1017" y="500"/>
                      <a:pt x="1017" y="500"/>
                    </a:cubicBezTo>
                    <a:cubicBezTo>
                      <a:pt x="1017" y="502"/>
                      <a:pt x="1017" y="502"/>
                      <a:pt x="1017" y="502"/>
                    </a:cubicBezTo>
                    <a:cubicBezTo>
                      <a:pt x="1017" y="501"/>
                      <a:pt x="1017" y="501"/>
                      <a:pt x="1017" y="501"/>
                    </a:cubicBezTo>
                    <a:cubicBezTo>
                      <a:pt x="1018" y="502"/>
                      <a:pt x="1018" y="502"/>
                      <a:pt x="1018" y="502"/>
                    </a:cubicBezTo>
                    <a:cubicBezTo>
                      <a:pt x="1020" y="501"/>
                      <a:pt x="1020" y="501"/>
                      <a:pt x="1020" y="501"/>
                    </a:cubicBezTo>
                    <a:cubicBezTo>
                      <a:pt x="1020" y="501"/>
                      <a:pt x="1020" y="501"/>
                      <a:pt x="1020" y="501"/>
                    </a:cubicBezTo>
                    <a:cubicBezTo>
                      <a:pt x="1021" y="501"/>
                      <a:pt x="1021" y="501"/>
                      <a:pt x="1021" y="501"/>
                    </a:cubicBezTo>
                    <a:cubicBezTo>
                      <a:pt x="1021" y="502"/>
                      <a:pt x="1021" y="502"/>
                      <a:pt x="1021" y="502"/>
                    </a:cubicBezTo>
                    <a:cubicBezTo>
                      <a:pt x="1024" y="502"/>
                      <a:pt x="1024" y="502"/>
                      <a:pt x="1024" y="502"/>
                    </a:cubicBezTo>
                    <a:cubicBezTo>
                      <a:pt x="1025" y="503"/>
                      <a:pt x="1025" y="503"/>
                      <a:pt x="1025" y="503"/>
                    </a:cubicBezTo>
                    <a:cubicBezTo>
                      <a:pt x="1023" y="506"/>
                      <a:pt x="1023" y="506"/>
                      <a:pt x="1023" y="506"/>
                    </a:cubicBezTo>
                    <a:cubicBezTo>
                      <a:pt x="1023" y="510"/>
                      <a:pt x="1023" y="510"/>
                      <a:pt x="1023" y="510"/>
                    </a:cubicBezTo>
                    <a:cubicBezTo>
                      <a:pt x="1024" y="511"/>
                      <a:pt x="1024" y="511"/>
                      <a:pt x="1024" y="511"/>
                    </a:cubicBezTo>
                    <a:cubicBezTo>
                      <a:pt x="1024" y="511"/>
                      <a:pt x="1024" y="511"/>
                      <a:pt x="1024" y="511"/>
                    </a:cubicBezTo>
                    <a:cubicBezTo>
                      <a:pt x="1023" y="513"/>
                      <a:pt x="1023" y="513"/>
                      <a:pt x="1023" y="513"/>
                    </a:cubicBezTo>
                    <a:cubicBezTo>
                      <a:pt x="1023" y="516"/>
                      <a:pt x="1023" y="516"/>
                      <a:pt x="1023" y="516"/>
                    </a:cubicBezTo>
                    <a:cubicBezTo>
                      <a:pt x="1023" y="518"/>
                      <a:pt x="1023" y="518"/>
                      <a:pt x="1023" y="518"/>
                    </a:cubicBezTo>
                    <a:cubicBezTo>
                      <a:pt x="1024" y="518"/>
                      <a:pt x="1024" y="518"/>
                      <a:pt x="1024" y="518"/>
                    </a:cubicBezTo>
                    <a:cubicBezTo>
                      <a:pt x="1025" y="518"/>
                      <a:pt x="1025" y="518"/>
                      <a:pt x="1025" y="518"/>
                    </a:cubicBezTo>
                    <a:cubicBezTo>
                      <a:pt x="1026" y="518"/>
                      <a:pt x="1026" y="518"/>
                      <a:pt x="1026" y="518"/>
                    </a:cubicBezTo>
                    <a:cubicBezTo>
                      <a:pt x="1025" y="520"/>
                      <a:pt x="1025" y="520"/>
                      <a:pt x="1025" y="520"/>
                    </a:cubicBezTo>
                    <a:cubicBezTo>
                      <a:pt x="1026" y="522"/>
                      <a:pt x="1026" y="522"/>
                      <a:pt x="1026" y="522"/>
                    </a:cubicBezTo>
                    <a:cubicBezTo>
                      <a:pt x="1028" y="520"/>
                      <a:pt x="1028" y="520"/>
                      <a:pt x="1028" y="520"/>
                    </a:cubicBezTo>
                    <a:cubicBezTo>
                      <a:pt x="1029" y="521"/>
                      <a:pt x="1029" y="521"/>
                      <a:pt x="1029" y="521"/>
                    </a:cubicBezTo>
                    <a:cubicBezTo>
                      <a:pt x="1031" y="518"/>
                      <a:pt x="1031" y="518"/>
                      <a:pt x="1031" y="518"/>
                    </a:cubicBezTo>
                    <a:cubicBezTo>
                      <a:pt x="1030" y="518"/>
                      <a:pt x="1030" y="518"/>
                      <a:pt x="1030" y="518"/>
                    </a:cubicBezTo>
                    <a:cubicBezTo>
                      <a:pt x="1032" y="519"/>
                      <a:pt x="1032" y="519"/>
                      <a:pt x="1032" y="519"/>
                    </a:cubicBezTo>
                    <a:cubicBezTo>
                      <a:pt x="1032" y="520"/>
                      <a:pt x="1032" y="520"/>
                      <a:pt x="1032" y="520"/>
                    </a:cubicBezTo>
                    <a:cubicBezTo>
                      <a:pt x="1032" y="520"/>
                      <a:pt x="1032" y="520"/>
                      <a:pt x="1032" y="520"/>
                    </a:cubicBezTo>
                    <a:cubicBezTo>
                      <a:pt x="1032" y="520"/>
                      <a:pt x="1032" y="520"/>
                      <a:pt x="1032" y="520"/>
                    </a:cubicBezTo>
                    <a:cubicBezTo>
                      <a:pt x="1032" y="520"/>
                      <a:pt x="1032" y="520"/>
                      <a:pt x="1032" y="520"/>
                    </a:cubicBezTo>
                    <a:cubicBezTo>
                      <a:pt x="1034" y="519"/>
                      <a:pt x="1034" y="519"/>
                      <a:pt x="1034" y="519"/>
                    </a:cubicBezTo>
                    <a:cubicBezTo>
                      <a:pt x="1037" y="522"/>
                      <a:pt x="1037" y="522"/>
                      <a:pt x="1037" y="522"/>
                    </a:cubicBezTo>
                    <a:cubicBezTo>
                      <a:pt x="1039" y="524"/>
                      <a:pt x="1039" y="524"/>
                      <a:pt x="1039" y="524"/>
                    </a:cubicBezTo>
                    <a:cubicBezTo>
                      <a:pt x="1040" y="524"/>
                      <a:pt x="1040" y="524"/>
                      <a:pt x="1040" y="524"/>
                    </a:cubicBezTo>
                    <a:cubicBezTo>
                      <a:pt x="1039" y="525"/>
                      <a:pt x="1039" y="525"/>
                      <a:pt x="1039" y="525"/>
                    </a:cubicBezTo>
                    <a:cubicBezTo>
                      <a:pt x="1041" y="527"/>
                      <a:pt x="1041" y="527"/>
                      <a:pt x="1041" y="527"/>
                    </a:cubicBezTo>
                    <a:cubicBezTo>
                      <a:pt x="1040" y="526"/>
                      <a:pt x="1040" y="526"/>
                      <a:pt x="1040" y="526"/>
                    </a:cubicBezTo>
                    <a:cubicBezTo>
                      <a:pt x="1039" y="525"/>
                      <a:pt x="1039" y="525"/>
                      <a:pt x="1039" y="525"/>
                    </a:cubicBezTo>
                    <a:cubicBezTo>
                      <a:pt x="1038" y="527"/>
                      <a:pt x="1038" y="527"/>
                      <a:pt x="1038" y="527"/>
                    </a:cubicBezTo>
                    <a:cubicBezTo>
                      <a:pt x="1037" y="526"/>
                      <a:pt x="1037" y="526"/>
                      <a:pt x="1037" y="526"/>
                    </a:cubicBezTo>
                    <a:cubicBezTo>
                      <a:pt x="1035" y="529"/>
                      <a:pt x="1035" y="529"/>
                      <a:pt x="1035" y="529"/>
                    </a:cubicBezTo>
                    <a:cubicBezTo>
                      <a:pt x="1039" y="531"/>
                      <a:pt x="1039" y="531"/>
                      <a:pt x="1039" y="531"/>
                    </a:cubicBezTo>
                    <a:cubicBezTo>
                      <a:pt x="1039" y="531"/>
                      <a:pt x="1039" y="531"/>
                      <a:pt x="1039" y="531"/>
                    </a:cubicBezTo>
                    <a:cubicBezTo>
                      <a:pt x="1040" y="532"/>
                      <a:pt x="1040" y="532"/>
                      <a:pt x="1040" y="532"/>
                    </a:cubicBezTo>
                    <a:cubicBezTo>
                      <a:pt x="1040" y="535"/>
                      <a:pt x="1040" y="535"/>
                      <a:pt x="1040" y="535"/>
                    </a:cubicBezTo>
                    <a:cubicBezTo>
                      <a:pt x="1041" y="536"/>
                      <a:pt x="1041" y="536"/>
                      <a:pt x="1041" y="536"/>
                    </a:cubicBezTo>
                    <a:cubicBezTo>
                      <a:pt x="1042" y="536"/>
                      <a:pt x="1042" y="536"/>
                      <a:pt x="1042" y="536"/>
                    </a:cubicBezTo>
                    <a:cubicBezTo>
                      <a:pt x="1042" y="537"/>
                      <a:pt x="1042" y="537"/>
                      <a:pt x="1042" y="537"/>
                    </a:cubicBezTo>
                    <a:cubicBezTo>
                      <a:pt x="1040" y="539"/>
                      <a:pt x="1040" y="539"/>
                      <a:pt x="1040" y="539"/>
                    </a:cubicBezTo>
                    <a:cubicBezTo>
                      <a:pt x="1040" y="540"/>
                      <a:pt x="1040" y="540"/>
                      <a:pt x="1040" y="540"/>
                    </a:cubicBezTo>
                    <a:cubicBezTo>
                      <a:pt x="1041" y="541"/>
                      <a:pt x="1041" y="541"/>
                      <a:pt x="1041" y="541"/>
                    </a:cubicBezTo>
                    <a:cubicBezTo>
                      <a:pt x="1041" y="542"/>
                      <a:pt x="1041" y="542"/>
                      <a:pt x="1041" y="542"/>
                    </a:cubicBezTo>
                    <a:cubicBezTo>
                      <a:pt x="1040" y="542"/>
                      <a:pt x="1040" y="542"/>
                      <a:pt x="1040" y="542"/>
                    </a:cubicBezTo>
                    <a:cubicBezTo>
                      <a:pt x="1040" y="544"/>
                      <a:pt x="1040" y="544"/>
                      <a:pt x="1040" y="544"/>
                    </a:cubicBezTo>
                    <a:cubicBezTo>
                      <a:pt x="1041" y="545"/>
                      <a:pt x="1041" y="545"/>
                      <a:pt x="1041" y="545"/>
                    </a:cubicBezTo>
                    <a:cubicBezTo>
                      <a:pt x="1040" y="545"/>
                      <a:pt x="1040" y="545"/>
                      <a:pt x="1040" y="545"/>
                    </a:cubicBezTo>
                    <a:cubicBezTo>
                      <a:pt x="1042" y="549"/>
                      <a:pt x="1042" y="549"/>
                      <a:pt x="1042" y="549"/>
                    </a:cubicBezTo>
                    <a:cubicBezTo>
                      <a:pt x="1043" y="549"/>
                      <a:pt x="1043" y="549"/>
                      <a:pt x="1043" y="549"/>
                    </a:cubicBezTo>
                    <a:cubicBezTo>
                      <a:pt x="1042" y="550"/>
                      <a:pt x="1042" y="550"/>
                      <a:pt x="1042" y="550"/>
                    </a:cubicBezTo>
                    <a:cubicBezTo>
                      <a:pt x="1041" y="550"/>
                      <a:pt x="1041" y="550"/>
                      <a:pt x="1041" y="550"/>
                    </a:cubicBezTo>
                    <a:cubicBezTo>
                      <a:pt x="1041" y="552"/>
                      <a:pt x="1041" y="552"/>
                      <a:pt x="1041" y="552"/>
                    </a:cubicBezTo>
                    <a:cubicBezTo>
                      <a:pt x="1042" y="553"/>
                      <a:pt x="1042" y="553"/>
                      <a:pt x="1042" y="553"/>
                    </a:cubicBezTo>
                    <a:cubicBezTo>
                      <a:pt x="1043" y="553"/>
                      <a:pt x="1043" y="553"/>
                      <a:pt x="1043" y="553"/>
                    </a:cubicBezTo>
                    <a:cubicBezTo>
                      <a:pt x="1044" y="553"/>
                      <a:pt x="1044" y="553"/>
                      <a:pt x="1044" y="553"/>
                    </a:cubicBezTo>
                    <a:cubicBezTo>
                      <a:pt x="1044" y="553"/>
                      <a:pt x="1044" y="553"/>
                      <a:pt x="1044" y="553"/>
                    </a:cubicBezTo>
                    <a:cubicBezTo>
                      <a:pt x="1046" y="552"/>
                      <a:pt x="1046" y="552"/>
                      <a:pt x="1046" y="552"/>
                    </a:cubicBezTo>
                    <a:cubicBezTo>
                      <a:pt x="1046" y="551"/>
                      <a:pt x="1046" y="551"/>
                      <a:pt x="1046" y="551"/>
                    </a:cubicBezTo>
                    <a:cubicBezTo>
                      <a:pt x="1046" y="551"/>
                      <a:pt x="1046" y="551"/>
                      <a:pt x="1046" y="551"/>
                    </a:cubicBezTo>
                    <a:cubicBezTo>
                      <a:pt x="1048" y="549"/>
                      <a:pt x="1048" y="549"/>
                      <a:pt x="1048" y="549"/>
                    </a:cubicBezTo>
                    <a:cubicBezTo>
                      <a:pt x="1051" y="547"/>
                      <a:pt x="1051" y="547"/>
                      <a:pt x="1051" y="547"/>
                    </a:cubicBezTo>
                    <a:cubicBezTo>
                      <a:pt x="1052" y="546"/>
                      <a:pt x="1052" y="546"/>
                      <a:pt x="1052" y="546"/>
                    </a:cubicBezTo>
                    <a:cubicBezTo>
                      <a:pt x="1052" y="548"/>
                      <a:pt x="1052" y="548"/>
                      <a:pt x="1052" y="548"/>
                    </a:cubicBezTo>
                    <a:cubicBezTo>
                      <a:pt x="1052" y="548"/>
                      <a:pt x="1052" y="548"/>
                      <a:pt x="1052" y="548"/>
                    </a:cubicBezTo>
                    <a:cubicBezTo>
                      <a:pt x="1053" y="549"/>
                      <a:pt x="1053" y="549"/>
                      <a:pt x="1053" y="549"/>
                    </a:cubicBezTo>
                    <a:cubicBezTo>
                      <a:pt x="1055" y="548"/>
                      <a:pt x="1055" y="548"/>
                      <a:pt x="1055" y="548"/>
                    </a:cubicBezTo>
                    <a:cubicBezTo>
                      <a:pt x="1055" y="547"/>
                      <a:pt x="1055" y="547"/>
                      <a:pt x="1055" y="547"/>
                    </a:cubicBezTo>
                    <a:cubicBezTo>
                      <a:pt x="1056" y="547"/>
                      <a:pt x="1056" y="547"/>
                      <a:pt x="1056" y="547"/>
                    </a:cubicBezTo>
                    <a:cubicBezTo>
                      <a:pt x="1057" y="548"/>
                      <a:pt x="1057" y="548"/>
                      <a:pt x="1057" y="548"/>
                    </a:cubicBezTo>
                    <a:cubicBezTo>
                      <a:pt x="1058" y="547"/>
                      <a:pt x="1058" y="547"/>
                      <a:pt x="1058" y="547"/>
                    </a:cubicBezTo>
                    <a:cubicBezTo>
                      <a:pt x="1058" y="548"/>
                      <a:pt x="1058" y="548"/>
                      <a:pt x="1058" y="548"/>
                    </a:cubicBezTo>
                    <a:cubicBezTo>
                      <a:pt x="1060" y="548"/>
                      <a:pt x="1060" y="548"/>
                      <a:pt x="1060" y="548"/>
                    </a:cubicBezTo>
                    <a:cubicBezTo>
                      <a:pt x="1060" y="547"/>
                      <a:pt x="1060" y="547"/>
                      <a:pt x="1060" y="547"/>
                    </a:cubicBezTo>
                    <a:cubicBezTo>
                      <a:pt x="1060" y="545"/>
                      <a:pt x="1060" y="545"/>
                      <a:pt x="1060" y="545"/>
                    </a:cubicBezTo>
                    <a:cubicBezTo>
                      <a:pt x="1060" y="545"/>
                      <a:pt x="1060" y="545"/>
                      <a:pt x="1060" y="545"/>
                    </a:cubicBezTo>
                    <a:cubicBezTo>
                      <a:pt x="1061" y="545"/>
                      <a:pt x="1061" y="545"/>
                      <a:pt x="1061" y="545"/>
                    </a:cubicBezTo>
                    <a:cubicBezTo>
                      <a:pt x="1063" y="542"/>
                      <a:pt x="1063" y="542"/>
                      <a:pt x="1063" y="542"/>
                    </a:cubicBezTo>
                    <a:cubicBezTo>
                      <a:pt x="1063" y="541"/>
                      <a:pt x="1063" y="541"/>
                      <a:pt x="1063" y="541"/>
                    </a:cubicBezTo>
                    <a:cubicBezTo>
                      <a:pt x="1064" y="540"/>
                      <a:pt x="1064" y="540"/>
                      <a:pt x="1064" y="540"/>
                    </a:cubicBezTo>
                    <a:cubicBezTo>
                      <a:pt x="1063" y="534"/>
                      <a:pt x="1063" y="534"/>
                      <a:pt x="1063" y="534"/>
                    </a:cubicBezTo>
                    <a:cubicBezTo>
                      <a:pt x="1062" y="534"/>
                      <a:pt x="1062" y="534"/>
                      <a:pt x="1062" y="534"/>
                    </a:cubicBezTo>
                    <a:cubicBezTo>
                      <a:pt x="1062" y="533"/>
                      <a:pt x="1062" y="533"/>
                      <a:pt x="1062" y="533"/>
                    </a:cubicBezTo>
                    <a:cubicBezTo>
                      <a:pt x="1061" y="528"/>
                      <a:pt x="1061" y="528"/>
                      <a:pt x="1061" y="528"/>
                    </a:cubicBezTo>
                    <a:cubicBezTo>
                      <a:pt x="1060" y="527"/>
                      <a:pt x="1060" y="527"/>
                      <a:pt x="1060" y="527"/>
                    </a:cubicBezTo>
                    <a:cubicBezTo>
                      <a:pt x="1060" y="524"/>
                      <a:pt x="1060" y="524"/>
                      <a:pt x="1060" y="524"/>
                    </a:cubicBezTo>
                    <a:cubicBezTo>
                      <a:pt x="1055" y="518"/>
                      <a:pt x="1055" y="518"/>
                      <a:pt x="1055" y="518"/>
                    </a:cubicBezTo>
                    <a:cubicBezTo>
                      <a:pt x="1051" y="514"/>
                      <a:pt x="1051" y="514"/>
                      <a:pt x="1051" y="514"/>
                    </a:cubicBezTo>
                    <a:cubicBezTo>
                      <a:pt x="1048" y="509"/>
                      <a:pt x="1048" y="509"/>
                      <a:pt x="1048" y="509"/>
                    </a:cubicBezTo>
                    <a:cubicBezTo>
                      <a:pt x="1048" y="509"/>
                      <a:pt x="1048" y="509"/>
                      <a:pt x="1048" y="509"/>
                    </a:cubicBezTo>
                    <a:cubicBezTo>
                      <a:pt x="1048" y="508"/>
                      <a:pt x="1048" y="508"/>
                      <a:pt x="1048" y="508"/>
                    </a:cubicBezTo>
                    <a:cubicBezTo>
                      <a:pt x="1042" y="505"/>
                      <a:pt x="1042" y="505"/>
                      <a:pt x="1042" y="505"/>
                    </a:cubicBezTo>
                    <a:cubicBezTo>
                      <a:pt x="1041" y="503"/>
                      <a:pt x="1041" y="503"/>
                      <a:pt x="1041" y="503"/>
                    </a:cubicBezTo>
                    <a:cubicBezTo>
                      <a:pt x="1039" y="503"/>
                      <a:pt x="1039" y="503"/>
                      <a:pt x="1039" y="503"/>
                    </a:cubicBezTo>
                    <a:cubicBezTo>
                      <a:pt x="1039" y="502"/>
                      <a:pt x="1039" y="502"/>
                      <a:pt x="1039" y="502"/>
                    </a:cubicBezTo>
                    <a:cubicBezTo>
                      <a:pt x="1039" y="501"/>
                      <a:pt x="1039" y="501"/>
                      <a:pt x="1039" y="501"/>
                    </a:cubicBezTo>
                    <a:cubicBezTo>
                      <a:pt x="1039" y="499"/>
                      <a:pt x="1039" y="499"/>
                      <a:pt x="1039" y="499"/>
                    </a:cubicBezTo>
                    <a:cubicBezTo>
                      <a:pt x="1039" y="498"/>
                      <a:pt x="1039" y="498"/>
                      <a:pt x="1039" y="498"/>
                    </a:cubicBezTo>
                    <a:cubicBezTo>
                      <a:pt x="1041" y="496"/>
                      <a:pt x="1041" y="496"/>
                      <a:pt x="1041" y="496"/>
                    </a:cubicBezTo>
                    <a:cubicBezTo>
                      <a:pt x="1041" y="495"/>
                      <a:pt x="1041" y="495"/>
                      <a:pt x="1041" y="495"/>
                    </a:cubicBezTo>
                    <a:cubicBezTo>
                      <a:pt x="1042" y="494"/>
                      <a:pt x="1042" y="494"/>
                      <a:pt x="1042" y="494"/>
                    </a:cubicBezTo>
                    <a:cubicBezTo>
                      <a:pt x="1044" y="494"/>
                      <a:pt x="1044" y="494"/>
                      <a:pt x="1044" y="494"/>
                    </a:cubicBezTo>
                    <a:cubicBezTo>
                      <a:pt x="1044" y="493"/>
                      <a:pt x="1044" y="493"/>
                      <a:pt x="1044" y="493"/>
                    </a:cubicBezTo>
                    <a:cubicBezTo>
                      <a:pt x="1046" y="492"/>
                      <a:pt x="1046" y="492"/>
                      <a:pt x="1046" y="492"/>
                    </a:cubicBezTo>
                    <a:cubicBezTo>
                      <a:pt x="1045" y="491"/>
                      <a:pt x="1045" y="491"/>
                      <a:pt x="1045" y="491"/>
                    </a:cubicBezTo>
                    <a:cubicBezTo>
                      <a:pt x="1049" y="487"/>
                      <a:pt x="1049" y="487"/>
                      <a:pt x="1049" y="487"/>
                    </a:cubicBezTo>
                    <a:cubicBezTo>
                      <a:pt x="1049" y="487"/>
                      <a:pt x="1049" y="487"/>
                      <a:pt x="1049" y="487"/>
                    </a:cubicBezTo>
                    <a:cubicBezTo>
                      <a:pt x="1050" y="485"/>
                      <a:pt x="1050" y="485"/>
                      <a:pt x="1050" y="485"/>
                    </a:cubicBezTo>
                    <a:cubicBezTo>
                      <a:pt x="1051" y="483"/>
                      <a:pt x="1051" y="483"/>
                      <a:pt x="1051" y="483"/>
                    </a:cubicBezTo>
                    <a:cubicBezTo>
                      <a:pt x="1050" y="482"/>
                      <a:pt x="1050" y="482"/>
                      <a:pt x="1050" y="482"/>
                    </a:cubicBezTo>
                    <a:cubicBezTo>
                      <a:pt x="1050" y="478"/>
                      <a:pt x="1050" y="478"/>
                      <a:pt x="1050" y="478"/>
                    </a:cubicBezTo>
                    <a:cubicBezTo>
                      <a:pt x="1048" y="477"/>
                      <a:pt x="1048" y="477"/>
                      <a:pt x="1048" y="477"/>
                    </a:cubicBezTo>
                    <a:cubicBezTo>
                      <a:pt x="1048" y="475"/>
                      <a:pt x="1048" y="475"/>
                      <a:pt x="1048" y="475"/>
                    </a:cubicBezTo>
                    <a:cubicBezTo>
                      <a:pt x="1049" y="472"/>
                      <a:pt x="1049" y="472"/>
                      <a:pt x="1049" y="472"/>
                    </a:cubicBezTo>
                    <a:cubicBezTo>
                      <a:pt x="1049" y="471"/>
                      <a:pt x="1049" y="471"/>
                      <a:pt x="1049" y="471"/>
                    </a:cubicBezTo>
                    <a:cubicBezTo>
                      <a:pt x="1050" y="471"/>
                      <a:pt x="1050" y="471"/>
                      <a:pt x="1050" y="471"/>
                    </a:cubicBezTo>
                    <a:cubicBezTo>
                      <a:pt x="1052" y="468"/>
                      <a:pt x="1052" y="468"/>
                      <a:pt x="1052" y="468"/>
                    </a:cubicBezTo>
                    <a:cubicBezTo>
                      <a:pt x="1053" y="468"/>
                      <a:pt x="1053" y="468"/>
                      <a:pt x="1053" y="468"/>
                    </a:cubicBezTo>
                    <a:cubicBezTo>
                      <a:pt x="1053" y="468"/>
                      <a:pt x="1053" y="468"/>
                      <a:pt x="1053" y="468"/>
                    </a:cubicBezTo>
                    <a:cubicBezTo>
                      <a:pt x="1054" y="466"/>
                      <a:pt x="1054" y="466"/>
                      <a:pt x="1054" y="466"/>
                    </a:cubicBezTo>
                    <a:cubicBezTo>
                      <a:pt x="1055" y="466"/>
                      <a:pt x="1055" y="466"/>
                      <a:pt x="1055" y="466"/>
                    </a:cubicBezTo>
                    <a:cubicBezTo>
                      <a:pt x="1056" y="467"/>
                      <a:pt x="1056" y="467"/>
                      <a:pt x="1056" y="467"/>
                    </a:cubicBezTo>
                    <a:cubicBezTo>
                      <a:pt x="1057" y="464"/>
                      <a:pt x="1057" y="464"/>
                      <a:pt x="1057" y="464"/>
                    </a:cubicBezTo>
                    <a:cubicBezTo>
                      <a:pt x="1058" y="463"/>
                      <a:pt x="1058" y="463"/>
                      <a:pt x="1058" y="463"/>
                    </a:cubicBezTo>
                    <a:cubicBezTo>
                      <a:pt x="1058" y="460"/>
                      <a:pt x="1058" y="460"/>
                      <a:pt x="1058" y="460"/>
                    </a:cubicBezTo>
                    <a:cubicBezTo>
                      <a:pt x="1059" y="459"/>
                      <a:pt x="1059" y="459"/>
                      <a:pt x="1059" y="459"/>
                    </a:cubicBezTo>
                    <a:cubicBezTo>
                      <a:pt x="1059" y="458"/>
                      <a:pt x="1059" y="458"/>
                      <a:pt x="1059" y="458"/>
                    </a:cubicBezTo>
                    <a:cubicBezTo>
                      <a:pt x="1059" y="458"/>
                      <a:pt x="1059" y="458"/>
                      <a:pt x="1059" y="458"/>
                    </a:cubicBezTo>
                    <a:cubicBezTo>
                      <a:pt x="1061" y="458"/>
                      <a:pt x="1061" y="458"/>
                      <a:pt x="1061" y="458"/>
                    </a:cubicBezTo>
                    <a:cubicBezTo>
                      <a:pt x="1062" y="458"/>
                      <a:pt x="1062" y="458"/>
                      <a:pt x="1062" y="458"/>
                    </a:cubicBezTo>
                    <a:cubicBezTo>
                      <a:pt x="1063" y="458"/>
                      <a:pt x="1063" y="458"/>
                      <a:pt x="1063" y="458"/>
                    </a:cubicBezTo>
                    <a:cubicBezTo>
                      <a:pt x="1063" y="461"/>
                      <a:pt x="1063" y="461"/>
                      <a:pt x="1063" y="461"/>
                    </a:cubicBezTo>
                    <a:cubicBezTo>
                      <a:pt x="1066" y="461"/>
                      <a:pt x="1066" y="461"/>
                      <a:pt x="1066" y="461"/>
                    </a:cubicBezTo>
                    <a:cubicBezTo>
                      <a:pt x="1068" y="463"/>
                      <a:pt x="1068" y="463"/>
                      <a:pt x="1068" y="463"/>
                    </a:cubicBezTo>
                    <a:cubicBezTo>
                      <a:pt x="1069" y="462"/>
                      <a:pt x="1069" y="462"/>
                      <a:pt x="1069" y="462"/>
                    </a:cubicBezTo>
                    <a:cubicBezTo>
                      <a:pt x="1070" y="463"/>
                      <a:pt x="1070" y="463"/>
                      <a:pt x="1070" y="463"/>
                    </a:cubicBezTo>
                    <a:cubicBezTo>
                      <a:pt x="1072" y="461"/>
                      <a:pt x="1072" y="461"/>
                      <a:pt x="1072" y="461"/>
                    </a:cubicBezTo>
                    <a:cubicBezTo>
                      <a:pt x="1074" y="461"/>
                      <a:pt x="1074" y="461"/>
                      <a:pt x="1074" y="461"/>
                    </a:cubicBezTo>
                    <a:cubicBezTo>
                      <a:pt x="1074" y="460"/>
                      <a:pt x="1074" y="460"/>
                      <a:pt x="1074" y="460"/>
                    </a:cubicBezTo>
                    <a:cubicBezTo>
                      <a:pt x="1075" y="460"/>
                      <a:pt x="1075" y="460"/>
                      <a:pt x="1075" y="460"/>
                    </a:cubicBezTo>
                    <a:cubicBezTo>
                      <a:pt x="1077" y="458"/>
                      <a:pt x="1077" y="458"/>
                      <a:pt x="1077" y="458"/>
                    </a:cubicBezTo>
                    <a:cubicBezTo>
                      <a:pt x="1079" y="455"/>
                      <a:pt x="1079" y="455"/>
                      <a:pt x="1079" y="455"/>
                    </a:cubicBezTo>
                    <a:cubicBezTo>
                      <a:pt x="1079" y="454"/>
                      <a:pt x="1079" y="454"/>
                      <a:pt x="1079" y="454"/>
                    </a:cubicBezTo>
                    <a:cubicBezTo>
                      <a:pt x="1081" y="453"/>
                      <a:pt x="1081" y="453"/>
                      <a:pt x="1081" y="453"/>
                    </a:cubicBezTo>
                    <a:cubicBezTo>
                      <a:pt x="1081" y="452"/>
                      <a:pt x="1081" y="452"/>
                      <a:pt x="1081" y="452"/>
                    </a:cubicBezTo>
                    <a:cubicBezTo>
                      <a:pt x="1083" y="448"/>
                      <a:pt x="1083" y="448"/>
                      <a:pt x="1083" y="448"/>
                    </a:cubicBezTo>
                    <a:cubicBezTo>
                      <a:pt x="1083" y="447"/>
                      <a:pt x="1083" y="447"/>
                      <a:pt x="1083" y="447"/>
                    </a:cubicBezTo>
                    <a:cubicBezTo>
                      <a:pt x="1083" y="447"/>
                      <a:pt x="1083" y="447"/>
                      <a:pt x="1083" y="447"/>
                    </a:cubicBezTo>
                    <a:cubicBezTo>
                      <a:pt x="1083" y="445"/>
                      <a:pt x="1083" y="445"/>
                      <a:pt x="1083" y="445"/>
                    </a:cubicBezTo>
                    <a:cubicBezTo>
                      <a:pt x="1084" y="444"/>
                      <a:pt x="1084" y="444"/>
                      <a:pt x="1084" y="444"/>
                    </a:cubicBezTo>
                    <a:cubicBezTo>
                      <a:pt x="1084" y="442"/>
                      <a:pt x="1084" y="442"/>
                      <a:pt x="1084" y="442"/>
                    </a:cubicBezTo>
                    <a:cubicBezTo>
                      <a:pt x="1086" y="441"/>
                      <a:pt x="1086" y="441"/>
                      <a:pt x="1086" y="441"/>
                    </a:cubicBezTo>
                    <a:cubicBezTo>
                      <a:pt x="1087" y="440"/>
                      <a:pt x="1087" y="440"/>
                      <a:pt x="1087" y="440"/>
                    </a:cubicBezTo>
                    <a:cubicBezTo>
                      <a:pt x="1086" y="439"/>
                      <a:pt x="1086" y="439"/>
                      <a:pt x="1086" y="439"/>
                    </a:cubicBezTo>
                    <a:cubicBezTo>
                      <a:pt x="1086" y="438"/>
                      <a:pt x="1086" y="438"/>
                      <a:pt x="1086" y="438"/>
                    </a:cubicBezTo>
                    <a:cubicBezTo>
                      <a:pt x="1087" y="438"/>
                      <a:pt x="1087" y="438"/>
                      <a:pt x="1087" y="438"/>
                    </a:cubicBezTo>
                    <a:cubicBezTo>
                      <a:pt x="1088" y="431"/>
                      <a:pt x="1088" y="431"/>
                      <a:pt x="1088" y="431"/>
                    </a:cubicBezTo>
                    <a:cubicBezTo>
                      <a:pt x="1090" y="429"/>
                      <a:pt x="1090" y="429"/>
                      <a:pt x="1090" y="429"/>
                    </a:cubicBezTo>
                    <a:cubicBezTo>
                      <a:pt x="1090" y="428"/>
                      <a:pt x="1090" y="428"/>
                      <a:pt x="1090" y="428"/>
                    </a:cubicBezTo>
                    <a:cubicBezTo>
                      <a:pt x="1092" y="427"/>
                      <a:pt x="1092" y="427"/>
                      <a:pt x="1092" y="427"/>
                    </a:cubicBezTo>
                    <a:cubicBezTo>
                      <a:pt x="1092" y="425"/>
                      <a:pt x="1092" y="425"/>
                      <a:pt x="1092" y="425"/>
                    </a:cubicBezTo>
                    <a:cubicBezTo>
                      <a:pt x="1094" y="423"/>
                      <a:pt x="1094" y="423"/>
                      <a:pt x="1094" y="423"/>
                    </a:cubicBezTo>
                    <a:cubicBezTo>
                      <a:pt x="1094" y="421"/>
                      <a:pt x="1094" y="421"/>
                      <a:pt x="1094" y="421"/>
                    </a:cubicBezTo>
                    <a:cubicBezTo>
                      <a:pt x="1093" y="420"/>
                      <a:pt x="1093" y="420"/>
                      <a:pt x="1093" y="420"/>
                    </a:cubicBezTo>
                    <a:cubicBezTo>
                      <a:pt x="1093" y="419"/>
                      <a:pt x="1093" y="419"/>
                      <a:pt x="1093" y="419"/>
                    </a:cubicBezTo>
                    <a:cubicBezTo>
                      <a:pt x="1094" y="418"/>
                      <a:pt x="1094" y="418"/>
                      <a:pt x="1094" y="418"/>
                    </a:cubicBezTo>
                    <a:cubicBezTo>
                      <a:pt x="1094" y="414"/>
                      <a:pt x="1094" y="414"/>
                      <a:pt x="1094" y="414"/>
                    </a:cubicBezTo>
                    <a:cubicBezTo>
                      <a:pt x="1095" y="413"/>
                      <a:pt x="1095" y="413"/>
                      <a:pt x="1095" y="413"/>
                    </a:cubicBezTo>
                    <a:cubicBezTo>
                      <a:pt x="1095" y="411"/>
                      <a:pt x="1095" y="411"/>
                      <a:pt x="1095" y="411"/>
                    </a:cubicBezTo>
                    <a:cubicBezTo>
                      <a:pt x="1094" y="411"/>
                      <a:pt x="1094" y="411"/>
                      <a:pt x="1094" y="411"/>
                    </a:cubicBezTo>
                    <a:cubicBezTo>
                      <a:pt x="1095" y="409"/>
                      <a:pt x="1095" y="409"/>
                      <a:pt x="1095" y="409"/>
                    </a:cubicBezTo>
                    <a:cubicBezTo>
                      <a:pt x="1095" y="408"/>
                      <a:pt x="1095" y="408"/>
                      <a:pt x="1095" y="408"/>
                    </a:cubicBezTo>
                    <a:cubicBezTo>
                      <a:pt x="1096" y="406"/>
                      <a:pt x="1096" y="406"/>
                      <a:pt x="1096" y="406"/>
                    </a:cubicBezTo>
                    <a:cubicBezTo>
                      <a:pt x="1097" y="404"/>
                      <a:pt x="1097" y="404"/>
                      <a:pt x="1097" y="404"/>
                    </a:cubicBezTo>
                    <a:cubicBezTo>
                      <a:pt x="1096" y="403"/>
                      <a:pt x="1096" y="403"/>
                      <a:pt x="1096" y="403"/>
                    </a:cubicBezTo>
                    <a:cubicBezTo>
                      <a:pt x="1096" y="401"/>
                      <a:pt x="1096" y="401"/>
                      <a:pt x="1096" y="401"/>
                    </a:cubicBezTo>
                    <a:cubicBezTo>
                      <a:pt x="1097" y="399"/>
                      <a:pt x="1097" y="399"/>
                      <a:pt x="1097" y="399"/>
                    </a:cubicBezTo>
                    <a:cubicBezTo>
                      <a:pt x="1097" y="397"/>
                      <a:pt x="1097" y="397"/>
                      <a:pt x="1097" y="397"/>
                    </a:cubicBezTo>
                    <a:cubicBezTo>
                      <a:pt x="1099" y="395"/>
                      <a:pt x="1099" y="395"/>
                      <a:pt x="1099" y="395"/>
                    </a:cubicBezTo>
                    <a:cubicBezTo>
                      <a:pt x="1099" y="393"/>
                      <a:pt x="1099" y="393"/>
                      <a:pt x="1099" y="393"/>
                    </a:cubicBezTo>
                    <a:cubicBezTo>
                      <a:pt x="1098" y="391"/>
                      <a:pt x="1098" y="391"/>
                      <a:pt x="1098" y="391"/>
                    </a:cubicBezTo>
                    <a:cubicBezTo>
                      <a:pt x="1098" y="389"/>
                      <a:pt x="1098" y="389"/>
                      <a:pt x="1098" y="389"/>
                    </a:cubicBezTo>
                    <a:cubicBezTo>
                      <a:pt x="1099" y="389"/>
                      <a:pt x="1099" y="389"/>
                      <a:pt x="1099" y="389"/>
                    </a:cubicBezTo>
                    <a:cubicBezTo>
                      <a:pt x="1099" y="386"/>
                      <a:pt x="1099" y="386"/>
                      <a:pt x="1099" y="386"/>
                    </a:cubicBezTo>
                    <a:cubicBezTo>
                      <a:pt x="1098" y="386"/>
                      <a:pt x="1098" y="386"/>
                      <a:pt x="1098" y="386"/>
                    </a:cubicBezTo>
                    <a:cubicBezTo>
                      <a:pt x="1097" y="384"/>
                      <a:pt x="1097" y="384"/>
                      <a:pt x="1097" y="384"/>
                    </a:cubicBezTo>
                    <a:cubicBezTo>
                      <a:pt x="1097" y="382"/>
                      <a:pt x="1097" y="382"/>
                      <a:pt x="1097" y="382"/>
                    </a:cubicBezTo>
                    <a:cubicBezTo>
                      <a:pt x="1097" y="381"/>
                      <a:pt x="1097" y="381"/>
                      <a:pt x="1097" y="381"/>
                    </a:cubicBezTo>
                    <a:cubicBezTo>
                      <a:pt x="1097" y="379"/>
                      <a:pt x="1097" y="379"/>
                      <a:pt x="1097" y="379"/>
                    </a:cubicBezTo>
                    <a:cubicBezTo>
                      <a:pt x="1095" y="376"/>
                      <a:pt x="1095" y="376"/>
                      <a:pt x="1095" y="376"/>
                    </a:cubicBezTo>
                    <a:cubicBezTo>
                      <a:pt x="1094" y="376"/>
                      <a:pt x="1094" y="376"/>
                      <a:pt x="1094" y="376"/>
                    </a:cubicBezTo>
                    <a:cubicBezTo>
                      <a:pt x="1094" y="375"/>
                      <a:pt x="1094" y="375"/>
                      <a:pt x="1094" y="375"/>
                    </a:cubicBezTo>
                    <a:cubicBezTo>
                      <a:pt x="1094" y="375"/>
                      <a:pt x="1094" y="375"/>
                      <a:pt x="1094" y="375"/>
                    </a:cubicBezTo>
                    <a:cubicBezTo>
                      <a:pt x="1095" y="373"/>
                      <a:pt x="1095" y="373"/>
                      <a:pt x="1095" y="373"/>
                    </a:cubicBezTo>
                    <a:cubicBezTo>
                      <a:pt x="1095" y="371"/>
                      <a:pt x="1095" y="371"/>
                      <a:pt x="1095" y="371"/>
                    </a:cubicBezTo>
                    <a:cubicBezTo>
                      <a:pt x="1093" y="372"/>
                      <a:pt x="1093" y="372"/>
                      <a:pt x="1093" y="372"/>
                    </a:cubicBezTo>
                    <a:cubicBezTo>
                      <a:pt x="1092" y="372"/>
                      <a:pt x="1092" y="372"/>
                      <a:pt x="1092" y="372"/>
                    </a:cubicBezTo>
                    <a:cubicBezTo>
                      <a:pt x="1091" y="368"/>
                      <a:pt x="1091" y="368"/>
                      <a:pt x="1091" y="368"/>
                    </a:cubicBezTo>
                    <a:cubicBezTo>
                      <a:pt x="1091" y="367"/>
                      <a:pt x="1091" y="367"/>
                      <a:pt x="1091" y="367"/>
                    </a:cubicBezTo>
                    <a:cubicBezTo>
                      <a:pt x="1091" y="366"/>
                      <a:pt x="1091" y="366"/>
                      <a:pt x="1091" y="366"/>
                    </a:cubicBezTo>
                    <a:cubicBezTo>
                      <a:pt x="1091" y="363"/>
                      <a:pt x="1091" y="363"/>
                      <a:pt x="1091" y="363"/>
                    </a:cubicBezTo>
                    <a:cubicBezTo>
                      <a:pt x="1091" y="362"/>
                      <a:pt x="1091" y="362"/>
                      <a:pt x="1091" y="362"/>
                    </a:cubicBezTo>
                    <a:cubicBezTo>
                      <a:pt x="1090" y="359"/>
                      <a:pt x="1090" y="359"/>
                      <a:pt x="1090" y="359"/>
                    </a:cubicBezTo>
                    <a:cubicBezTo>
                      <a:pt x="1091" y="358"/>
                      <a:pt x="1091" y="358"/>
                      <a:pt x="1091" y="358"/>
                    </a:cubicBezTo>
                    <a:cubicBezTo>
                      <a:pt x="1090" y="357"/>
                      <a:pt x="1090" y="357"/>
                      <a:pt x="1090" y="357"/>
                    </a:cubicBezTo>
                    <a:cubicBezTo>
                      <a:pt x="1090" y="357"/>
                      <a:pt x="1090" y="357"/>
                      <a:pt x="1090" y="357"/>
                    </a:cubicBezTo>
                    <a:cubicBezTo>
                      <a:pt x="1091" y="355"/>
                      <a:pt x="1091" y="355"/>
                      <a:pt x="1091" y="355"/>
                    </a:cubicBezTo>
                    <a:cubicBezTo>
                      <a:pt x="1090" y="355"/>
                      <a:pt x="1090" y="355"/>
                      <a:pt x="1090" y="355"/>
                    </a:cubicBezTo>
                    <a:cubicBezTo>
                      <a:pt x="1091" y="354"/>
                      <a:pt x="1091" y="354"/>
                      <a:pt x="1091" y="354"/>
                    </a:cubicBezTo>
                    <a:cubicBezTo>
                      <a:pt x="1090" y="352"/>
                      <a:pt x="1090" y="352"/>
                      <a:pt x="1090" y="352"/>
                    </a:cubicBezTo>
                    <a:cubicBezTo>
                      <a:pt x="1090" y="352"/>
                      <a:pt x="1090" y="352"/>
                      <a:pt x="1090" y="352"/>
                    </a:cubicBezTo>
                    <a:cubicBezTo>
                      <a:pt x="1091" y="351"/>
                      <a:pt x="1091" y="351"/>
                      <a:pt x="1091" y="351"/>
                    </a:cubicBezTo>
                    <a:cubicBezTo>
                      <a:pt x="1090" y="349"/>
                      <a:pt x="1090" y="349"/>
                      <a:pt x="1090" y="349"/>
                    </a:cubicBezTo>
                    <a:cubicBezTo>
                      <a:pt x="1090" y="348"/>
                      <a:pt x="1090" y="348"/>
                      <a:pt x="1090" y="348"/>
                    </a:cubicBezTo>
                    <a:cubicBezTo>
                      <a:pt x="1090" y="347"/>
                      <a:pt x="1090" y="347"/>
                      <a:pt x="1090" y="347"/>
                    </a:cubicBezTo>
                    <a:cubicBezTo>
                      <a:pt x="1090" y="344"/>
                      <a:pt x="1090" y="344"/>
                      <a:pt x="1090" y="344"/>
                    </a:cubicBezTo>
                    <a:cubicBezTo>
                      <a:pt x="1088" y="346"/>
                      <a:pt x="1088" y="346"/>
                      <a:pt x="1088" y="346"/>
                    </a:cubicBezTo>
                    <a:cubicBezTo>
                      <a:pt x="1088" y="345"/>
                      <a:pt x="1088" y="345"/>
                      <a:pt x="1088" y="345"/>
                    </a:cubicBezTo>
                    <a:cubicBezTo>
                      <a:pt x="1086" y="345"/>
                      <a:pt x="1086" y="345"/>
                      <a:pt x="1086" y="345"/>
                    </a:cubicBezTo>
                    <a:cubicBezTo>
                      <a:pt x="1086" y="343"/>
                      <a:pt x="1086" y="343"/>
                      <a:pt x="1086" y="343"/>
                    </a:cubicBezTo>
                    <a:cubicBezTo>
                      <a:pt x="1087" y="342"/>
                      <a:pt x="1087" y="342"/>
                      <a:pt x="1087" y="342"/>
                    </a:cubicBezTo>
                    <a:cubicBezTo>
                      <a:pt x="1087" y="341"/>
                      <a:pt x="1087" y="341"/>
                      <a:pt x="1087" y="341"/>
                    </a:cubicBezTo>
                    <a:cubicBezTo>
                      <a:pt x="1085" y="338"/>
                      <a:pt x="1085" y="338"/>
                      <a:pt x="1085" y="338"/>
                    </a:cubicBezTo>
                    <a:cubicBezTo>
                      <a:pt x="1084" y="338"/>
                      <a:pt x="1084" y="338"/>
                      <a:pt x="1084" y="338"/>
                    </a:cubicBezTo>
                    <a:cubicBezTo>
                      <a:pt x="1083" y="337"/>
                      <a:pt x="1083" y="337"/>
                      <a:pt x="1083" y="337"/>
                    </a:cubicBezTo>
                    <a:cubicBezTo>
                      <a:pt x="1084" y="337"/>
                      <a:pt x="1084" y="337"/>
                      <a:pt x="1084" y="337"/>
                    </a:cubicBezTo>
                    <a:cubicBezTo>
                      <a:pt x="1084" y="335"/>
                      <a:pt x="1084" y="335"/>
                      <a:pt x="1084" y="335"/>
                    </a:cubicBezTo>
                    <a:cubicBezTo>
                      <a:pt x="1085" y="334"/>
                      <a:pt x="1085" y="334"/>
                      <a:pt x="1085" y="334"/>
                    </a:cubicBezTo>
                    <a:cubicBezTo>
                      <a:pt x="1083" y="331"/>
                      <a:pt x="1083" y="331"/>
                      <a:pt x="1083" y="331"/>
                    </a:cubicBezTo>
                    <a:cubicBezTo>
                      <a:pt x="1082" y="331"/>
                      <a:pt x="1082" y="331"/>
                      <a:pt x="1082" y="331"/>
                    </a:cubicBezTo>
                    <a:cubicBezTo>
                      <a:pt x="1081" y="330"/>
                      <a:pt x="1081" y="330"/>
                      <a:pt x="1081" y="330"/>
                    </a:cubicBezTo>
                    <a:cubicBezTo>
                      <a:pt x="1080" y="330"/>
                      <a:pt x="1080" y="330"/>
                      <a:pt x="1080" y="330"/>
                    </a:cubicBezTo>
                    <a:cubicBezTo>
                      <a:pt x="1080" y="329"/>
                      <a:pt x="1080" y="329"/>
                      <a:pt x="1080" y="329"/>
                    </a:cubicBezTo>
                    <a:cubicBezTo>
                      <a:pt x="1076" y="328"/>
                      <a:pt x="1076" y="328"/>
                      <a:pt x="1076" y="328"/>
                    </a:cubicBezTo>
                    <a:cubicBezTo>
                      <a:pt x="1076" y="327"/>
                      <a:pt x="1076" y="327"/>
                      <a:pt x="1076" y="327"/>
                    </a:cubicBezTo>
                    <a:cubicBezTo>
                      <a:pt x="1073" y="326"/>
                      <a:pt x="1073" y="326"/>
                      <a:pt x="1073" y="326"/>
                    </a:cubicBezTo>
                    <a:cubicBezTo>
                      <a:pt x="1073" y="326"/>
                      <a:pt x="1073" y="326"/>
                      <a:pt x="1073" y="326"/>
                    </a:cubicBezTo>
                    <a:cubicBezTo>
                      <a:pt x="1072" y="324"/>
                      <a:pt x="1072" y="324"/>
                      <a:pt x="1072" y="324"/>
                    </a:cubicBezTo>
                    <a:cubicBezTo>
                      <a:pt x="1071" y="323"/>
                      <a:pt x="1071" y="323"/>
                      <a:pt x="1071" y="323"/>
                    </a:cubicBezTo>
                    <a:cubicBezTo>
                      <a:pt x="1069" y="323"/>
                      <a:pt x="1069" y="323"/>
                      <a:pt x="1069" y="323"/>
                    </a:cubicBezTo>
                    <a:cubicBezTo>
                      <a:pt x="1067" y="321"/>
                      <a:pt x="1067" y="321"/>
                      <a:pt x="1067" y="321"/>
                    </a:cubicBezTo>
                    <a:cubicBezTo>
                      <a:pt x="1065" y="323"/>
                      <a:pt x="1065" y="323"/>
                      <a:pt x="1065" y="323"/>
                    </a:cubicBezTo>
                    <a:cubicBezTo>
                      <a:pt x="1063" y="323"/>
                      <a:pt x="1063" y="323"/>
                      <a:pt x="1063" y="323"/>
                    </a:cubicBezTo>
                    <a:cubicBezTo>
                      <a:pt x="1063" y="324"/>
                      <a:pt x="1063" y="324"/>
                      <a:pt x="1063" y="324"/>
                    </a:cubicBezTo>
                    <a:cubicBezTo>
                      <a:pt x="1063" y="324"/>
                      <a:pt x="1063" y="324"/>
                      <a:pt x="1063" y="324"/>
                    </a:cubicBezTo>
                    <a:cubicBezTo>
                      <a:pt x="1062" y="324"/>
                      <a:pt x="1062" y="324"/>
                      <a:pt x="1062" y="324"/>
                    </a:cubicBezTo>
                    <a:cubicBezTo>
                      <a:pt x="1063" y="323"/>
                      <a:pt x="1063" y="323"/>
                      <a:pt x="1063" y="323"/>
                    </a:cubicBezTo>
                    <a:cubicBezTo>
                      <a:pt x="1061" y="322"/>
                      <a:pt x="1061" y="322"/>
                      <a:pt x="1061" y="322"/>
                    </a:cubicBezTo>
                    <a:cubicBezTo>
                      <a:pt x="1058" y="322"/>
                      <a:pt x="1058" y="322"/>
                      <a:pt x="1058" y="322"/>
                    </a:cubicBezTo>
                    <a:cubicBezTo>
                      <a:pt x="1059" y="325"/>
                      <a:pt x="1059" y="325"/>
                      <a:pt x="1059" y="325"/>
                    </a:cubicBezTo>
                    <a:cubicBezTo>
                      <a:pt x="1060" y="326"/>
                      <a:pt x="1060" y="326"/>
                      <a:pt x="1060" y="326"/>
                    </a:cubicBezTo>
                    <a:cubicBezTo>
                      <a:pt x="1060" y="327"/>
                      <a:pt x="1060" y="327"/>
                      <a:pt x="1060" y="327"/>
                    </a:cubicBezTo>
                    <a:cubicBezTo>
                      <a:pt x="1059" y="326"/>
                      <a:pt x="1059" y="326"/>
                      <a:pt x="1059" y="326"/>
                    </a:cubicBezTo>
                    <a:cubicBezTo>
                      <a:pt x="1058" y="328"/>
                      <a:pt x="1058" y="328"/>
                      <a:pt x="1058" y="328"/>
                    </a:cubicBezTo>
                    <a:cubicBezTo>
                      <a:pt x="1058" y="329"/>
                      <a:pt x="1058" y="329"/>
                      <a:pt x="1058" y="329"/>
                    </a:cubicBezTo>
                    <a:cubicBezTo>
                      <a:pt x="1058" y="331"/>
                      <a:pt x="1058" y="331"/>
                      <a:pt x="1058" y="331"/>
                    </a:cubicBezTo>
                    <a:cubicBezTo>
                      <a:pt x="1056" y="332"/>
                      <a:pt x="1056" y="332"/>
                      <a:pt x="1056" y="332"/>
                    </a:cubicBezTo>
                    <a:cubicBezTo>
                      <a:pt x="1053" y="332"/>
                      <a:pt x="1053" y="332"/>
                      <a:pt x="1053" y="332"/>
                    </a:cubicBezTo>
                    <a:cubicBezTo>
                      <a:pt x="1054" y="332"/>
                      <a:pt x="1054" y="332"/>
                      <a:pt x="1054" y="332"/>
                    </a:cubicBezTo>
                    <a:cubicBezTo>
                      <a:pt x="1055" y="332"/>
                      <a:pt x="1055" y="332"/>
                      <a:pt x="1055" y="332"/>
                    </a:cubicBezTo>
                    <a:cubicBezTo>
                      <a:pt x="1055" y="329"/>
                      <a:pt x="1055" y="329"/>
                      <a:pt x="1055" y="329"/>
                    </a:cubicBezTo>
                    <a:cubicBezTo>
                      <a:pt x="1056" y="329"/>
                      <a:pt x="1056" y="329"/>
                      <a:pt x="1056" y="329"/>
                    </a:cubicBezTo>
                    <a:cubicBezTo>
                      <a:pt x="1057" y="327"/>
                      <a:pt x="1057" y="327"/>
                      <a:pt x="1057" y="327"/>
                    </a:cubicBezTo>
                    <a:cubicBezTo>
                      <a:pt x="1054" y="327"/>
                      <a:pt x="1054" y="327"/>
                      <a:pt x="1054" y="327"/>
                    </a:cubicBezTo>
                    <a:cubicBezTo>
                      <a:pt x="1053" y="327"/>
                      <a:pt x="1053" y="327"/>
                      <a:pt x="1053" y="327"/>
                    </a:cubicBezTo>
                    <a:cubicBezTo>
                      <a:pt x="1053" y="327"/>
                      <a:pt x="1053" y="327"/>
                      <a:pt x="1053" y="327"/>
                    </a:cubicBezTo>
                    <a:cubicBezTo>
                      <a:pt x="1052" y="327"/>
                      <a:pt x="1052" y="327"/>
                      <a:pt x="1052" y="327"/>
                    </a:cubicBezTo>
                    <a:cubicBezTo>
                      <a:pt x="1052" y="327"/>
                      <a:pt x="1052" y="327"/>
                      <a:pt x="1052" y="327"/>
                    </a:cubicBezTo>
                    <a:cubicBezTo>
                      <a:pt x="1053" y="326"/>
                      <a:pt x="1053" y="326"/>
                      <a:pt x="1053" y="326"/>
                    </a:cubicBezTo>
                    <a:cubicBezTo>
                      <a:pt x="1054" y="325"/>
                      <a:pt x="1054" y="325"/>
                      <a:pt x="1054" y="325"/>
                    </a:cubicBezTo>
                    <a:cubicBezTo>
                      <a:pt x="1053" y="324"/>
                      <a:pt x="1053" y="324"/>
                      <a:pt x="1053" y="324"/>
                    </a:cubicBezTo>
                    <a:cubicBezTo>
                      <a:pt x="1054" y="323"/>
                      <a:pt x="1054" y="323"/>
                      <a:pt x="1054" y="323"/>
                    </a:cubicBezTo>
                    <a:cubicBezTo>
                      <a:pt x="1053" y="323"/>
                      <a:pt x="1053" y="323"/>
                      <a:pt x="1053" y="323"/>
                    </a:cubicBezTo>
                    <a:cubicBezTo>
                      <a:pt x="1054" y="323"/>
                      <a:pt x="1054" y="323"/>
                      <a:pt x="1054" y="323"/>
                    </a:cubicBezTo>
                    <a:cubicBezTo>
                      <a:pt x="1054" y="321"/>
                      <a:pt x="1054" y="321"/>
                      <a:pt x="1054" y="321"/>
                    </a:cubicBezTo>
                    <a:cubicBezTo>
                      <a:pt x="1052" y="320"/>
                      <a:pt x="1052" y="320"/>
                      <a:pt x="1052" y="320"/>
                    </a:cubicBezTo>
                    <a:cubicBezTo>
                      <a:pt x="1052" y="321"/>
                      <a:pt x="1052" y="321"/>
                      <a:pt x="1052" y="321"/>
                    </a:cubicBezTo>
                    <a:cubicBezTo>
                      <a:pt x="1052" y="321"/>
                      <a:pt x="1052" y="321"/>
                      <a:pt x="1052" y="321"/>
                    </a:cubicBezTo>
                    <a:cubicBezTo>
                      <a:pt x="1051" y="320"/>
                      <a:pt x="1051" y="320"/>
                      <a:pt x="1051" y="320"/>
                    </a:cubicBezTo>
                    <a:cubicBezTo>
                      <a:pt x="1050" y="320"/>
                      <a:pt x="1050" y="320"/>
                      <a:pt x="1050" y="320"/>
                    </a:cubicBezTo>
                    <a:cubicBezTo>
                      <a:pt x="1050" y="322"/>
                      <a:pt x="1050" y="322"/>
                      <a:pt x="1050" y="322"/>
                    </a:cubicBezTo>
                    <a:cubicBezTo>
                      <a:pt x="1051" y="323"/>
                      <a:pt x="1051" y="323"/>
                      <a:pt x="1051" y="323"/>
                    </a:cubicBezTo>
                    <a:cubicBezTo>
                      <a:pt x="1050" y="323"/>
                      <a:pt x="1050" y="323"/>
                      <a:pt x="1050" y="323"/>
                    </a:cubicBezTo>
                    <a:cubicBezTo>
                      <a:pt x="1049" y="325"/>
                      <a:pt x="1049" y="325"/>
                      <a:pt x="1049" y="325"/>
                    </a:cubicBezTo>
                    <a:cubicBezTo>
                      <a:pt x="1049" y="327"/>
                      <a:pt x="1049" y="327"/>
                      <a:pt x="1049" y="327"/>
                    </a:cubicBezTo>
                    <a:cubicBezTo>
                      <a:pt x="1051" y="328"/>
                      <a:pt x="1051" y="328"/>
                      <a:pt x="1051" y="328"/>
                    </a:cubicBezTo>
                    <a:cubicBezTo>
                      <a:pt x="1051" y="329"/>
                      <a:pt x="1051" y="329"/>
                      <a:pt x="1051" y="329"/>
                    </a:cubicBezTo>
                    <a:cubicBezTo>
                      <a:pt x="1050" y="329"/>
                      <a:pt x="1050" y="329"/>
                      <a:pt x="1050" y="329"/>
                    </a:cubicBezTo>
                    <a:cubicBezTo>
                      <a:pt x="1049" y="329"/>
                      <a:pt x="1049" y="329"/>
                      <a:pt x="1049" y="329"/>
                    </a:cubicBezTo>
                    <a:cubicBezTo>
                      <a:pt x="1049" y="330"/>
                      <a:pt x="1049" y="330"/>
                      <a:pt x="1049" y="330"/>
                    </a:cubicBezTo>
                    <a:cubicBezTo>
                      <a:pt x="1047" y="329"/>
                      <a:pt x="1047" y="329"/>
                      <a:pt x="1047" y="329"/>
                    </a:cubicBezTo>
                    <a:cubicBezTo>
                      <a:pt x="1048" y="327"/>
                      <a:pt x="1048" y="327"/>
                      <a:pt x="1048" y="327"/>
                    </a:cubicBezTo>
                    <a:cubicBezTo>
                      <a:pt x="1047" y="325"/>
                      <a:pt x="1047" y="325"/>
                      <a:pt x="1047" y="325"/>
                    </a:cubicBezTo>
                    <a:cubicBezTo>
                      <a:pt x="1045" y="323"/>
                      <a:pt x="1045" y="323"/>
                      <a:pt x="1045" y="323"/>
                    </a:cubicBezTo>
                    <a:cubicBezTo>
                      <a:pt x="1045" y="318"/>
                      <a:pt x="1045" y="318"/>
                      <a:pt x="1045" y="318"/>
                    </a:cubicBezTo>
                    <a:cubicBezTo>
                      <a:pt x="1043" y="319"/>
                      <a:pt x="1043" y="319"/>
                      <a:pt x="1043" y="319"/>
                    </a:cubicBezTo>
                    <a:cubicBezTo>
                      <a:pt x="1042" y="319"/>
                      <a:pt x="1042" y="319"/>
                      <a:pt x="1042" y="319"/>
                    </a:cubicBezTo>
                    <a:cubicBezTo>
                      <a:pt x="1041" y="320"/>
                      <a:pt x="1041" y="320"/>
                      <a:pt x="1041" y="320"/>
                    </a:cubicBezTo>
                    <a:cubicBezTo>
                      <a:pt x="1040" y="320"/>
                      <a:pt x="1040" y="320"/>
                      <a:pt x="1040" y="320"/>
                    </a:cubicBezTo>
                    <a:cubicBezTo>
                      <a:pt x="1038" y="321"/>
                      <a:pt x="1038" y="321"/>
                      <a:pt x="1038" y="321"/>
                    </a:cubicBezTo>
                    <a:cubicBezTo>
                      <a:pt x="1037" y="321"/>
                      <a:pt x="1037" y="321"/>
                      <a:pt x="1037" y="321"/>
                    </a:cubicBezTo>
                    <a:cubicBezTo>
                      <a:pt x="1036" y="320"/>
                      <a:pt x="1036" y="320"/>
                      <a:pt x="1036" y="320"/>
                    </a:cubicBezTo>
                    <a:cubicBezTo>
                      <a:pt x="1034" y="321"/>
                      <a:pt x="1034" y="321"/>
                      <a:pt x="1034" y="321"/>
                    </a:cubicBezTo>
                    <a:cubicBezTo>
                      <a:pt x="1033" y="320"/>
                      <a:pt x="1033" y="320"/>
                      <a:pt x="1033" y="320"/>
                    </a:cubicBezTo>
                    <a:cubicBezTo>
                      <a:pt x="1033" y="319"/>
                      <a:pt x="1033" y="319"/>
                      <a:pt x="1033" y="319"/>
                    </a:cubicBezTo>
                    <a:cubicBezTo>
                      <a:pt x="1033" y="318"/>
                      <a:pt x="1033" y="318"/>
                      <a:pt x="1033" y="318"/>
                    </a:cubicBezTo>
                    <a:cubicBezTo>
                      <a:pt x="1034" y="317"/>
                      <a:pt x="1034" y="317"/>
                      <a:pt x="1034" y="317"/>
                    </a:cubicBezTo>
                    <a:cubicBezTo>
                      <a:pt x="1035" y="314"/>
                      <a:pt x="1035" y="314"/>
                      <a:pt x="1035" y="314"/>
                    </a:cubicBezTo>
                    <a:cubicBezTo>
                      <a:pt x="1035" y="313"/>
                      <a:pt x="1035" y="313"/>
                      <a:pt x="1035" y="313"/>
                    </a:cubicBezTo>
                    <a:cubicBezTo>
                      <a:pt x="1037" y="311"/>
                      <a:pt x="1037" y="311"/>
                      <a:pt x="1037" y="311"/>
                    </a:cubicBezTo>
                    <a:cubicBezTo>
                      <a:pt x="1037" y="309"/>
                      <a:pt x="1037" y="309"/>
                      <a:pt x="1037" y="309"/>
                    </a:cubicBezTo>
                    <a:cubicBezTo>
                      <a:pt x="1040" y="307"/>
                      <a:pt x="1040" y="307"/>
                      <a:pt x="1040" y="307"/>
                    </a:cubicBezTo>
                    <a:cubicBezTo>
                      <a:pt x="1040" y="305"/>
                      <a:pt x="1040" y="305"/>
                      <a:pt x="1040" y="305"/>
                    </a:cubicBezTo>
                    <a:cubicBezTo>
                      <a:pt x="1040" y="305"/>
                      <a:pt x="1040" y="305"/>
                      <a:pt x="1040" y="305"/>
                    </a:cubicBezTo>
                    <a:cubicBezTo>
                      <a:pt x="1040" y="304"/>
                      <a:pt x="1040" y="304"/>
                      <a:pt x="1040" y="304"/>
                    </a:cubicBezTo>
                    <a:cubicBezTo>
                      <a:pt x="1042" y="302"/>
                      <a:pt x="1042" y="302"/>
                      <a:pt x="1042" y="302"/>
                    </a:cubicBezTo>
                    <a:cubicBezTo>
                      <a:pt x="1042" y="300"/>
                      <a:pt x="1042" y="300"/>
                      <a:pt x="1042" y="300"/>
                    </a:cubicBezTo>
                    <a:cubicBezTo>
                      <a:pt x="1043" y="299"/>
                      <a:pt x="1043" y="299"/>
                      <a:pt x="1043" y="299"/>
                    </a:cubicBezTo>
                    <a:cubicBezTo>
                      <a:pt x="1042" y="297"/>
                      <a:pt x="1042" y="297"/>
                      <a:pt x="1042" y="297"/>
                    </a:cubicBezTo>
                    <a:cubicBezTo>
                      <a:pt x="1043" y="296"/>
                      <a:pt x="1043" y="296"/>
                      <a:pt x="1043" y="296"/>
                    </a:cubicBezTo>
                    <a:cubicBezTo>
                      <a:pt x="1043" y="294"/>
                      <a:pt x="1043" y="294"/>
                      <a:pt x="1043" y="294"/>
                    </a:cubicBezTo>
                    <a:cubicBezTo>
                      <a:pt x="1043" y="291"/>
                      <a:pt x="1043" y="291"/>
                      <a:pt x="1043" y="291"/>
                    </a:cubicBezTo>
                    <a:cubicBezTo>
                      <a:pt x="1044" y="291"/>
                      <a:pt x="1044" y="291"/>
                      <a:pt x="1044" y="291"/>
                    </a:cubicBezTo>
                    <a:cubicBezTo>
                      <a:pt x="1045" y="288"/>
                      <a:pt x="1045" y="288"/>
                      <a:pt x="1045" y="288"/>
                    </a:cubicBezTo>
                    <a:cubicBezTo>
                      <a:pt x="1046" y="287"/>
                      <a:pt x="1046" y="287"/>
                      <a:pt x="1046" y="287"/>
                    </a:cubicBezTo>
                    <a:cubicBezTo>
                      <a:pt x="1045" y="285"/>
                      <a:pt x="1045" y="285"/>
                      <a:pt x="1045" y="285"/>
                    </a:cubicBezTo>
                    <a:cubicBezTo>
                      <a:pt x="1047" y="283"/>
                      <a:pt x="1047" y="283"/>
                      <a:pt x="1047" y="283"/>
                    </a:cubicBezTo>
                    <a:cubicBezTo>
                      <a:pt x="1048" y="281"/>
                      <a:pt x="1048" y="281"/>
                      <a:pt x="1048" y="281"/>
                    </a:cubicBezTo>
                    <a:cubicBezTo>
                      <a:pt x="1049" y="280"/>
                      <a:pt x="1049" y="280"/>
                      <a:pt x="1049" y="280"/>
                    </a:cubicBezTo>
                    <a:cubicBezTo>
                      <a:pt x="1048" y="277"/>
                      <a:pt x="1048" y="277"/>
                      <a:pt x="1048" y="277"/>
                    </a:cubicBezTo>
                    <a:cubicBezTo>
                      <a:pt x="1049" y="277"/>
                      <a:pt x="1049" y="277"/>
                      <a:pt x="1049" y="277"/>
                    </a:cubicBezTo>
                    <a:cubicBezTo>
                      <a:pt x="1049" y="275"/>
                      <a:pt x="1049" y="275"/>
                      <a:pt x="1049" y="275"/>
                    </a:cubicBezTo>
                    <a:cubicBezTo>
                      <a:pt x="1050" y="275"/>
                      <a:pt x="1050" y="275"/>
                      <a:pt x="1050" y="275"/>
                    </a:cubicBezTo>
                    <a:cubicBezTo>
                      <a:pt x="1051" y="275"/>
                      <a:pt x="1051" y="275"/>
                      <a:pt x="1051" y="275"/>
                    </a:cubicBezTo>
                    <a:cubicBezTo>
                      <a:pt x="1051" y="273"/>
                      <a:pt x="1051" y="273"/>
                      <a:pt x="1051" y="273"/>
                    </a:cubicBezTo>
                    <a:cubicBezTo>
                      <a:pt x="1050" y="272"/>
                      <a:pt x="1050" y="272"/>
                      <a:pt x="1050" y="272"/>
                    </a:cubicBezTo>
                    <a:cubicBezTo>
                      <a:pt x="1050" y="269"/>
                      <a:pt x="1050" y="269"/>
                      <a:pt x="1050" y="269"/>
                    </a:cubicBezTo>
                    <a:cubicBezTo>
                      <a:pt x="1050" y="267"/>
                      <a:pt x="1050" y="267"/>
                      <a:pt x="1050" y="267"/>
                    </a:cubicBezTo>
                    <a:cubicBezTo>
                      <a:pt x="1051" y="265"/>
                      <a:pt x="1051" y="265"/>
                      <a:pt x="1051" y="265"/>
                    </a:cubicBezTo>
                    <a:cubicBezTo>
                      <a:pt x="1053" y="263"/>
                      <a:pt x="1053" y="263"/>
                      <a:pt x="1053" y="263"/>
                    </a:cubicBezTo>
                    <a:cubicBezTo>
                      <a:pt x="1053" y="260"/>
                      <a:pt x="1053" y="260"/>
                      <a:pt x="1053" y="260"/>
                    </a:cubicBezTo>
                    <a:cubicBezTo>
                      <a:pt x="1052" y="257"/>
                      <a:pt x="1052" y="257"/>
                      <a:pt x="1052" y="257"/>
                    </a:cubicBezTo>
                    <a:cubicBezTo>
                      <a:pt x="1052" y="255"/>
                      <a:pt x="1052" y="255"/>
                      <a:pt x="1052" y="255"/>
                    </a:cubicBezTo>
                    <a:cubicBezTo>
                      <a:pt x="1053" y="254"/>
                      <a:pt x="1053" y="254"/>
                      <a:pt x="1053" y="254"/>
                    </a:cubicBezTo>
                    <a:cubicBezTo>
                      <a:pt x="1053" y="253"/>
                      <a:pt x="1053" y="253"/>
                      <a:pt x="1053" y="253"/>
                    </a:cubicBezTo>
                    <a:cubicBezTo>
                      <a:pt x="1056" y="251"/>
                      <a:pt x="1056" y="251"/>
                      <a:pt x="1056" y="251"/>
                    </a:cubicBezTo>
                    <a:cubicBezTo>
                      <a:pt x="1057" y="249"/>
                      <a:pt x="1057" y="249"/>
                      <a:pt x="1057" y="249"/>
                    </a:cubicBezTo>
                    <a:cubicBezTo>
                      <a:pt x="1057" y="249"/>
                      <a:pt x="1057" y="249"/>
                      <a:pt x="1057" y="249"/>
                    </a:cubicBezTo>
                    <a:cubicBezTo>
                      <a:pt x="1058" y="250"/>
                      <a:pt x="1058" y="250"/>
                      <a:pt x="1058" y="250"/>
                    </a:cubicBezTo>
                    <a:cubicBezTo>
                      <a:pt x="1060" y="250"/>
                      <a:pt x="1060" y="250"/>
                      <a:pt x="1060" y="250"/>
                    </a:cubicBezTo>
                    <a:cubicBezTo>
                      <a:pt x="1062" y="248"/>
                      <a:pt x="1062" y="248"/>
                      <a:pt x="1062" y="248"/>
                    </a:cubicBezTo>
                    <a:cubicBezTo>
                      <a:pt x="1064" y="248"/>
                      <a:pt x="1064" y="248"/>
                      <a:pt x="1064" y="248"/>
                    </a:cubicBezTo>
                    <a:cubicBezTo>
                      <a:pt x="1067" y="247"/>
                      <a:pt x="1067" y="247"/>
                      <a:pt x="1067" y="247"/>
                    </a:cubicBezTo>
                    <a:cubicBezTo>
                      <a:pt x="1068" y="247"/>
                      <a:pt x="1068" y="247"/>
                      <a:pt x="1068" y="247"/>
                    </a:cubicBezTo>
                    <a:cubicBezTo>
                      <a:pt x="1070" y="246"/>
                      <a:pt x="1070" y="246"/>
                      <a:pt x="1070" y="246"/>
                    </a:cubicBezTo>
                    <a:cubicBezTo>
                      <a:pt x="1071" y="246"/>
                      <a:pt x="1071" y="246"/>
                      <a:pt x="1071" y="246"/>
                    </a:cubicBezTo>
                    <a:cubicBezTo>
                      <a:pt x="1073" y="246"/>
                      <a:pt x="1073" y="246"/>
                      <a:pt x="1073" y="246"/>
                    </a:cubicBezTo>
                    <a:cubicBezTo>
                      <a:pt x="1073" y="245"/>
                      <a:pt x="1073" y="245"/>
                      <a:pt x="1073" y="245"/>
                    </a:cubicBezTo>
                    <a:cubicBezTo>
                      <a:pt x="1073" y="245"/>
                      <a:pt x="1073" y="245"/>
                      <a:pt x="1073" y="245"/>
                    </a:cubicBezTo>
                    <a:cubicBezTo>
                      <a:pt x="1073" y="247"/>
                      <a:pt x="1073" y="247"/>
                      <a:pt x="1073" y="247"/>
                    </a:cubicBezTo>
                    <a:cubicBezTo>
                      <a:pt x="1074" y="247"/>
                      <a:pt x="1074" y="247"/>
                      <a:pt x="1074" y="247"/>
                    </a:cubicBezTo>
                    <a:cubicBezTo>
                      <a:pt x="1076" y="249"/>
                      <a:pt x="1076" y="249"/>
                      <a:pt x="1076" y="249"/>
                    </a:cubicBezTo>
                    <a:cubicBezTo>
                      <a:pt x="1077" y="247"/>
                      <a:pt x="1077" y="247"/>
                      <a:pt x="1077" y="247"/>
                    </a:cubicBezTo>
                    <a:cubicBezTo>
                      <a:pt x="1079" y="246"/>
                      <a:pt x="1079" y="246"/>
                      <a:pt x="1079" y="246"/>
                    </a:cubicBezTo>
                    <a:cubicBezTo>
                      <a:pt x="1076" y="244"/>
                      <a:pt x="1076" y="244"/>
                      <a:pt x="1076" y="244"/>
                    </a:cubicBezTo>
                    <a:cubicBezTo>
                      <a:pt x="1078" y="243"/>
                      <a:pt x="1078" y="243"/>
                      <a:pt x="1078" y="243"/>
                    </a:cubicBezTo>
                    <a:cubicBezTo>
                      <a:pt x="1080" y="243"/>
                      <a:pt x="1080" y="243"/>
                      <a:pt x="1080" y="243"/>
                    </a:cubicBezTo>
                    <a:cubicBezTo>
                      <a:pt x="1082" y="243"/>
                      <a:pt x="1082" y="243"/>
                      <a:pt x="1082" y="243"/>
                    </a:cubicBezTo>
                    <a:cubicBezTo>
                      <a:pt x="1084" y="243"/>
                      <a:pt x="1084" y="243"/>
                      <a:pt x="1084" y="243"/>
                    </a:cubicBezTo>
                    <a:cubicBezTo>
                      <a:pt x="1085" y="244"/>
                      <a:pt x="1085" y="244"/>
                      <a:pt x="1085" y="244"/>
                    </a:cubicBezTo>
                    <a:cubicBezTo>
                      <a:pt x="1086" y="244"/>
                      <a:pt x="1086" y="244"/>
                      <a:pt x="1086" y="244"/>
                    </a:cubicBezTo>
                    <a:cubicBezTo>
                      <a:pt x="1087" y="243"/>
                      <a:pt x="1087" y="243"/>
                      <a:pt x="1087" y="243"/>
                    </a:cubicBezTo>
                    <a:cubicBezTo>
                      <a:pt x="1089" y="243"/>
                      <a:pt x="1089" y="243"/>
                      <a:pt x="1089" y="243"/>
                    </a:cubicBezTo>
                    <a:cubicBezTo>
                      <a:pt x="1088" y="242"/>
                      <a:pt x="1088" y="242"/>
                      <a:pt x="1088" y="242"/>
                    </a:cubicBezTo>
                    <a:cubicBezTo>
                      <a:pt x="1088" y="241"/>
                      <a:pt x="1088" y="241"/>
                      <a:pt x="1088" y="241"/>
                    </a:cubicBezTo>
                    <a:cubicBezTo>
                      <a:pt x="1090" y="241"/>
                      <a:pt x="1090" y="241"/>
                      <a:pt x="1090" y="241"/>
                    </a:cubicBezTo>
                    <a:cubicBezTo>
                      <a:pt x="1092" y="243"/>
                      <a:pt x="1092" y="243"/>
                      <a:pt x="1092" y="243"/>
                    </a:cubicBezTo>
                    <a:cubicBezTo>
                      <a:pt x="1095" y="241"/>
                      <a:pt x="1095" y="241"/>
                      <a:pt x="1095" y="241"/>
                    </a:cubicBezTo>
                    <a:cubicBezTo>
                      <a:pt x="1095" y="240"/>
                      <a:pt x="1095" y="240"/>
                      <a:pt x="1095" y="240"/>
                    </a:cubicBezTo>
                    <a:cubicBezTo>
                      <a:pt x="1094" y="239"/>
                      <a:pt x="1094" y="239"/>
                      <a:pt x="1094" y="239"/>
                    </a:cubicBezTo>
                    <a:cubicBezTo>
                      <a:pt x="1093" y="239"/>
                      <a:pt x="1093" y="239"/>
                      <a:pt x="1093" y="239"/>
                    </a:cubicBezTo>
                    <a:cubicBezTo>
                      <a:pt x="1093" y="239"/>
                      <a:pt x="1093" y="239"/>
                      <a:pt x="1093" y="239"/>
                    </a:cubicBezTo>
                    <a:cubicBezTo>
                      <a:pt x="1096" y="238"/>
                      <a:pt x="1096" y="238"/>
                      <a:pt x="1096" y="238"/>
                    </a:cubicBezTo>
                    <a:cubicBezTo>
                      <a:pt x="1094" y="236"/>
                      <a:pt x="1094" y="236"/>
                      <a:pt x="1094" y="236"/>
                    </a:cubicBezTo>
                    <a:cubicBezTo>
                      <a:pt x="1094" y="236"/>
                      <a:pt x="1094" y="236"/>
                      <a:pt x="1094" y="236"/>
                    </a:cubicBezTo>
                    <a:cubicBezTo>
                      <a:pt x="1096" y="234"/>
                      <a:pt x="1096" y="234"/>
                      <a:pt x="1096" y="234"/>
                    </a:cubicBezTo>
                    <a:cubicBezTo>
                      <a:pt x="1098" y="234"/>
                      <a:pt x="1098" y="234"/>
                      <a:pt x="1098" y="234"/>
                    </a:cubicBezTo>
                    <a:cubicBezTo>
                      <a:pt x="1099" y="235"/>
                      <a:pt x="1099" y="235"/>
                      <a:pt x="1099" y="235"/>
                    </a:cubicBezTo>
                    <a:cubicBezTo>
                      <a:pt x="1100" y="234"/>
                      <a:pt x="1100" y="234"/>
                      <a:pt x="1100" y="234"/>
                    </a:cubicBezTo>
                    <a:cubicBezTo>
                      <a:pt x="1103" y="235"/>
                      <a:pt x="1103" y="235"/>
                      <a:pt x="1103" y="235"/>
                    </a:cubicBezTo>
                    <a:cubicBezTo>
                      <a:pt x="1104" y="234"/>
                      <a:pt x="1104" y="234"/>
                      <a:pt x="1104" y="234"/>
                    </a:cubicBezTo>
                    <a:cubicBezTo>
                      <a:pt x="1104" y="235"/>
                      <a:pt x="1104" y="235"/>
                      <a:pt x="1104" y="235"/>
                    </a:cubicBezTo>
                    <a:cubicBezTo>
                      <a:pt x="1106" y="236"/>
                      <a:pt x="1106" y="236"/>
                      <a:pt x="1106" y="236"/>
                    </a:cubicBezTo>
                    <a:cubicBezTo>
                      <a:pt x="1108" y="235"/>
                      <a:pt x="1108" y="235"/>
                      <a:pt x="1108" y="235"/>
                    </a:cubicBezTo>
                    <a:cubicBezTo>
                      <a:pt x="1107" y="234"/>
                      <a:pt x="1107" y="234"/>
                      <a:pt x="1107" y="234"/>
                    </a:cubicBezTo>
                    <a:cubicBezTo>
                      <a:pt x="1108" y="234"/>
                      <a:pt x="1108" y="234"/>
                      <a:pt x="1108" y="234"/>
                    </a:cubicBezTo>
                    <a:cubicBezTo>
                      <a:pt x="1110" y="235"/>
                      <a:pt x="1110" y="235"/>
                      <a:pt x="1110" y="235"/>
                    </a:cubicBezTo>
                    <a:cubicBezTo>
                      <a:pt x="1112" y="235"/>
                      <a:pt x="1112" y="235"/>
                      <a:pt x="1112" y="235"/>
                    </a:cubicBezTo>
                    <a:cubicBezTo>
                      <a:pt x="1113" y="236"/>
                      <a:pt x="1113" y="236"/>
                      <a:pt x="1113" y="236"/>
                    </a:cubicBezTo>
                    <a:cubicBezTo>
                      <a:pt x="1113" y="236"/>
                      <a:pt x="1113" y="236"/>
                      <a:pt x="1113" y="236"/>
                    </a:cubicBezTo>
                    <a:cubicBezTo>
                      <a:pt x="1115" y="237"/>
                      <a:pt x="1115" y="237"/>
                      <a:pt x="1115" y="237"/>
                    </a:cubicBezTo>
                    <a:cubicBezTo>
                      <a:pt x="1117" y="236"/>
                      <a:pt x="1117" y="236"/>
                      <a:pt x="1117" y="236"/>
                    </a:cubicBezTo>
                    <a:cubicBezTo>
                      <a:pt x="1117" y="236"/>
                      <a:pt x="1117" y="236"/>
                      <a:pt x="1117" y="236"/>
                    </a:cubicBezTo>
                    <a:cubicBezTo>
                      <a:pt x="1117" y="236"/>
                      <a:pt x="1117" y="236"/>
                      <a:pt x="1117" y="236"/>
                    </a:cubicBezTo>
                    <a:cubicBezTo>
                      <a:pt x="1115" y="237"/>
                      <a:pt x="1115" y="237"/>
                      <a:pt x="1115" y="237"/>
                    </a:cubicBezTo>
                    <a:cubicBezTo>
                      <a:pt x="1113" y="237"/>
                      <a:pt x="1113" y="237"/>
                      <a:pt x="1113" y="237"/>
                    </a:cubicBezTo>
                    <a:cubicBezTo>
                      <a:pt x="1112" y="239"/>
                      <a:pt x="1112" y="239"/>
                      <a:pt x="1112" y="239"/>
                    </a:cubicBezTo>
                    <a:cubicBezTo>
                      <a:pt x="1112" y="240"/>
                      <a:pt x="1112" y="240"/>
                      <a:pt x="1112" y="240"/>
                    </a:cubicBezTo>
                    <a:cubicBezTo>
                      <a:pt x="1111" y="240"/>
                      <a:pt x="1111" y="240"/>
                      <a:pt x="1111" y="240"/>
                    </a:cubicBezTo>
                    <a:cubicBezTo>
                      <a:pt x="1110" y="241"/>
                      <a:pt x="1110" y="241"/>
                      <a:pt x="1110" y="241"/>
                    </a:cubicBezTo>
                    <a:cubicBezTo>
                      <a:pt x="1112" y="242"/>
                      <a:pt x="1112" y="242"/>
                      <a:pt x="1112" y="242"/>
                    </a:cubicBezTo>
                    <a:cubicBezTo>
                      <a:pt x="1113" y="242"/>
                      <a:pt x="1113" y="242"/>
                      <a:pt x="1113" y="242"/>
                    </a:cubicBezTo>
                    <a:cubicBezTo>
                      <a:pt x="1115" y="245"/>
                      <a:pt x="1115" y="245"/>
                      <a:pt x="1115" y="245"/>
                    </a:cubicBezTo>
                    <a:cubicBezTo>
                      <a:pt x="1116" y="244"/>
                      <a:pt x="1116" y="244"/>
                      <a:pt x="1116" y="244"/>
                    </a:cubicBezTo>
                    <a:cubicBezTo>
                      <a:pt x="1118" y="243"/>
                      <a:pt x="1118" y="243"/>
                      <a:pt x="1118" y="243"/>
                    </a:cubicBezTo>
                    <a:cubicBezTo>
                      <a:pt x="1119" y="242"/>
                      <a:pt x="1119" y="242"/>
                      <a:pt x="1119" y="242"/>
                    </a:cubicBezTo>
                    <a:cubicBezTo>
                      <a:pt x="1119" y="241"/>
                      <a:pt x="1119" y="241"/>
                      <a:pt x="1119" y="241"/>
                    </a:cubicBezTo>
                    <a:cubicBezTo>
                      <a:pt x="1121" y="241"/>
                      <a:pt x="1121" y="241"/>
                      <a:pt x="1121" y="241"/>
                    </a:cubicBezTo>
                    <a:cubicBezTo>
                      <a:pt x="1121" y="241"/>
                      <a:pt x="1121" y="241"/>
                      <a:pt x="1121" y="241"/>
                    </a:cubicBezTo>
                    <a:cubicBezTo>
                      <a:pt x="1123" y="241"/>
                      <a:pt x="1123" y="241"/>
                      <a:pt x="1123" y="241"/>
                    </a:cubicBezTo>
                    <a:cubicBezTo>
                      <a:pt x="1124" y="240"/>
                      <a:pt x="1124" y="240"/>
                      <a:pt x="1124" y="240"/>
                    </a:cubicBezTo>
                    <a:cubicBezTo>
                      <a:pt x="1123" y="239"/>
                      <a:pt x="1123" y="239"/>
                      <a:pt x="1123" y="239"/>
                    </a:cubicBezTo>
                    <a:cubicBezTo>
                      <a:pt x="1124" y="239"/>
                      <a:pt x="1124" y="239"/>
                      <a:pt x="1124" y="239"/>
                    </a:cubicBezTo>
                    <a:cubicBezTo>
                      <a:pt x="1125" y="238"/>
                      <a:pt x="1125" y="238"/>
                      <a:pt x="1125" y="238"/>
                    </a:cubicBezTo>
                    <a:cubicBezTo>
                      <a:pt x="1125" y="238"/>
                      <a:pt x="1125" y="238"/>
                      <a:pt x="1125" y="238"/>
                    </a:cubicBezTo>
                    <a:cubicBezTo>
                      <a:pt x="1125" y="236"/>
                      <a:pt x="1125" y="236"/>
                      <a:pt x="1125" y="236"/>
                    </a:cubicBezTo>
                    <a:cubicBezTo>
                      <a:pt x="1125" y="236"/>
                      <a:pt x="1125" y="236"/>
                      <a:pt x="1125" y="236"/>
                    </a:cubicBezTo>
                    <a:cubicBezTo>
                      <a:pt x="1125" y="236"/>
                      <a:pt x="1125" y="236"/>
                      <a:pt x="1125" y="236"/>
                    </a:cubicBezTo>
                    <a:cubicBezTo>
                      <a:pt x="1126" y="236"/>
                      <a:pt x="1126" y="236"/>
                      <a:pt x="1126" y="236"/>
                    </a:cubicBezTo>
                    <a:cubicBezTo>
                      <a:pt x="1127" y="236"/>
                      <a:pt x="1127" y="236"/>
                      <a:pt x="1127" y="236"/>
                    </a:cubicBezTo>
                    <a:cubicBezTo>
                      <a:pt x="1128" y="236"/>
                      <a:pt x="1128" y="236"/>
                      <a:pt x="1128" y="236"/>
                    </a:cubicBezTo>
                    <a:cubicBezTo>
                      <a:pt x="1128" y="237"/>
                      <a:pt x="1128" y="237"/>
                      <a:pt x="1128" y="237"/>
                    </a:cubicBezTo>
                    <a:cubicBezTo>
                      <a:pt x="1130" y="238"/>
                      <a:pt x="1130" y="238"/>
                      <a:pt x="1130" y="238"/>
                    </a:cubicBezTo>
                    <a:cubicBezTo>
                      <a:pt x="1132" y="235"/>
                      <a:pt x="1132" y="235"/>
                      <a:pt x="1132" y="235"/>
                    </a:cubicBezTo>
                    <a:cubicBezTo>
                      <a:pt x="1131" y="234"/>
                      <a:pt x="1131" y="234"/>
                      <a:pt x="1131" y="234"/>
                    </a:cubicBezTo>
                    <a:cubicBezTo>
                      <a:pt x="1132" y="234"/>
                      <a:pt x="1132" y="234"/>
                      <a:pt x="1132" y="234"/>
                    </a:cubicBezTo>
                    <a:cubicBezTo>
                      <a:pt x="1133" y="234"/>
                      <a:pt x="1133" y="234"/>
                      <a:pt x="1133" y="234"/>
                    </a:cubicBezTo>
                    <a:cubicBezTo>
                      <a:pt x="1134" y="234"/>
                      <a:pt x="1134" y="234"/>
                      <a:pt x="1134" y="234"/>
                    </a:cubicBezTo>
                    <a:cubicBezTo>
                      <a:pt x="1135" y="234"/>
                      <a:pt x="1135" y="234"/>
                      <a:pt x="1135" y="234"/>
                    </a:cubicBezTo>
                    <a:cubicBezTo>
                      <a:pt x="1136" y="232"/>
                      <a:pt x="1136" y="232"/>
                      <a:pt x="1136" y="232"/>
                    </a:cubicBezTo>
                    <a:cubicBezTo>
                      <a:pt x="1134" y="231"/>
                      <a:pt x="1134" y="231"/>
                      <a:pt x="1134" y="231"/>
                    </a:cubicBezTo>
                    <a:cubicBezTo>
                      <a:pt x="1135" y="231"/>
                      <a:pt x="1135" y="231"/>
                      <a:pt x="1135" y="231"/>
                    </a:cubicBezTo>
                    <a:cubicBezTo>
                      <a:pt x="1134" y="230"/>
                      <a:pt x="1134" y="230"/>
                      <a:pt x="1134" y="230"/>
                    </a:cubicBezTo>
                    <a:cubicBezTo>
                      <a:pt x="1133" y="229"/>
                      <a:pt x="1133" y="229"/>
                      <a:pt x="1133" y="229"/>
                    </a:cubicBezTo>
                    <a:cubicBezTo>
                      <a:pt x="1131" y="228"/>
                      <a:pt x="1131" y="228"/>
                      <a:pt x="1131" y="228"/>
                    </a:cubicBezTo>
                    <a:cubicBezTo>
                      <a:pt x="1131" y="229"/>
                      <a:pt x="1131" y="229"/>
                      <a:pt x="1131" y="229"/>
                    </a:cubicBezTo>
                    <a:cubicBezTo>
                      <a:pt x="1131" y="229"/>
                      <a:pt x="1131" y="229"/>
                      <a:pt x="1131" y="229"/>
                    </a:cubicBezTo>
                    <a:cubicBezTo>
                      <a:pt x="1129" y="228"/>
                      <a:pt x="1129" y="228"/>
                      <a:pt x="1129" y="228"/>
                    </a:cubicBezTo>
                    <a:cubicBezTo>
                      <a:pt x="1128" y="229"/>
                      <a:pt x="1128" y="229"/>
                      <a:pt x="1128" y="229"/>
                    </a:cubicBezTo>
                    <a:cubicBezTo>
                      <a:pt x="1128" y="229"/>
                      <a:pt x="1128" y="229"/>
                      <a:pt x="1128" y="229"/>
                    </a:cubicBezTo>
                    <a:cubicBezTo>
                      <a:pt x="1127" y="229"/>
                      <a:pt x="1127" y="229"/>
                      <a:pt x="1127" y="229"/>
                    </a:cubicBezTo>
                    <a:cubicBezTo>
                      <a:pt x="1127" y="230"/>
                      <a:pt x="1127" y="230"/>
                      <a:pt x="1127" y="230"/>
                    </a:cubicBezTo>
                    <a:cubicBezTo>
                      <a:pt x="1127" y="230"/>
                      <a:pt x="1127" y="230"/>
                      <a:pt x="1127" y="230"/>
                    </a:cubicBezTo>
                    <a:cubicBezTo>
                      <a:pt x="1127" y="229"/>
                      <a:pt x="1127" y="229"/>
                      <a:pt x="1127" y="229"/>
                    </a:cubicBezTo>
                    <a:cubicBezTo>
                      <a:pt x="1128" y="228"/>
                      <a:pt x="1128" y="228"/>
                      <a:pt x="1128" y="228"/>
                    </a:cubicBezTo>
                    <a:cubicBezTo>
                      <a:pt x="1126" y="226"/>
                      <a:pt x="1126" y="226"/>
                      <a:pt x="1126" y="226"/>
                    </a:cubicBezTo>
                    <a:cubicBezTo>
                      <a:pt x="1127" y="225"/>
                      <a:pt x="1127" y="225"/>
                      <a:pt x="1127" y="225"/>
                    </a:cubicBezTo>
                    <a:cubicBezTo>
                      <a:pt x="1125" y="223"/>
                      <a:pt x="1125" y="223"/>
                      <a:pt x="1125" y="223"/>
                    </a:cubicBezTo>
                    <a:cubicBezTo>
                      <a:pt x="1126" y="220"/>
                      <a:pt x="1126" y="220"/>
                      <a:pt x="1126" y="220"/>
                    </a:cubicBezTo>
                    <a:cubicBezTo>
                      <a:pt x="1126" y="219"/>
                      <a:pt x="1126" y="219"/>
                      <a:pt x="1126" y="219"/>
                    </a:cubicBezTo>
                    <a:cubicBezTo>
                      <a:pt x="1127" y="218"/>
                      <a:pt x="1127" y="218"/>
                      <a:pt x="1127" y="218"/>
                    </a:cubicBezTo>
                    <a:cubicBezTo>
                      <a:pt x="1127" y="215"/>
                      <a:pt x="1127" y="215"/>
                      <a:pt x="1127" y="215"/>
                    </a:cubicBezTo>
                    <a:cubicBezTo>
                      <a:pt x="1129" y="214"/>
                      <a:pt x="1129" y="214"/>
                      <a:pt x="1129" y="214"/>
                    </a:cubicBezTo>
                    <a:cubicBezTo>
                      <a:pt x="1129" y="212"/>
                      <a:pt x="1129" y="212"/>
                      <a:pt x="1129" y="212"/>
                    </a:cubicBezTo>
                    <a:cubicBezTo>
                      <a:pt x="1130" y="212"/>
                      <a:pt x="1130" y="212"/>
                      <a:pt x="1130" y="212"/>
                    </a:cubicBezTo>
                    <a:cubicBezTo>
                      <a:pt x="1128" y="209"/>
                      <a:pt x="1128" y="209"/>
                      <a:pt x="1128" y="209"/>
                    </a:cubicBezTo>
                    <a:cubicBezTo>
                      <a:pt x="1129" y="204"/>
                      <a:pt x="1129" y="204"/>
                      <a:pt x="1129" y="204"/>
                    </a:cubicBezTo>
                    <a:cubicBezTo>
                      <a:pt x="1130" y="203"/>
                      <a:pt x="1130" y="203"/>
                      <a:pt x="1130" y="203"/>
                    </a:cubicBezTo>
                    <a:cubicBezTo>
                      <a:pt x="1128" y="201"/>
                      <a:pt x="1128" y="201"/>
                      <a:pt x="1128" y="201"/>
                    </a:cubicBezTo>
                    <a:cubicBezTo>
                      <a:pt x="1128" y="199"/>
                      <a:pt x="1128" y="199"/>
                      <a:pt x="1128" y="199"/>
                    </a:cubicBezTo>
                    <a:cubicBezTo>
                      <a:pt x="1127" y="198"/>
                      <a:pt x="1127" y="198"/>
                      <a:pt x="1127" y="198"/>
                    </a:cubicBezTo>
                    <a:cubicBezTo>
                      <a:pt x="1129" y="197"/>
                      <a:pt x="1129" y="197"/>
                      <a:pt x="1129" y="197"/>
                    </a:cubicBezTo>
                    <a:cubicBezTo>
                      <a:pt x="1129" y="195"/>
                      <a:pt x="1129" y="195"/>
                      <a:pt x="1129" y="195"/>
                    </a:cubicBezTo>
                    <a:cubicBezTo>
                      <a:pt x="1129" y="195"/>
                      <a:pt x="1129" y="195"/>
                      <a:pt x="1129" y="195"/>
                    </a:cubicBezTo>
                    <a:cubicBezTo>
                      <a:pt x="1131" y="192"/>
                      <a:pt x="1131" y="192"/>
                      <a:pt x="1131" y="192"/>
                    </a:cubicBezTo>
                    <a:cubicBezTo>
                      <a:pt x="1132" y="193"/>
                      <a:pt x="1132" y="193"/>
                      <a:pt x="1132" y="193"/>
                    </a:cubicBezTo>
                    <a:cubicBezTo>
                      <a:pt x="1133" y="192"/>
                      <a:pt x="1133" y="192"/>
                      <a:pt x="1133" y="192"/>
                    </a:cubicBezTo>
                    <a:cubicBezTo>
                      <a:pt x="1134" y="192"/>
                      <a:pt x="1134" y="192"/>
                      <a:pt x="1134" y="192"/>
                    </a:cubicBezTo>
                    <a:cubicBezTo>
                      <a:pt x="1135" y="191"/>
                      <a:pt x="1135" y="191"/>
                      <a:pt x="1135" y="191"/>
                    </a:cubicBezTo>
                    <a:cubicBezTo>
                      <a:pt x="1138" y="191"/>
                      <a:pt x="1138" y="191"/>
                      <a:pt x="1138" y="191"/>
                    </a:cubicBezTo>
                    <a:cubicBezTo>
                      <a:pt x="1138" y="190"/>
                      <a:pt x="1138" y="190"/>
                      <a:pt x="1138" y="190"/>
                    </a:cubicBezTo>
                    <a:cubicBezTo>
                      <a:pt x="1139" y="190"/>
                      <a:pt x="1139" y="190"/>
                      <a:pt x="1139" y="190"/>
                    </a:cubicBezTo>
                    <a:cubicBezTo>
                      <a:pt x="1140" y="189"/>
                      <a:pt x="1140" y="189"/>
                      <a:pt x="1140" y="189"/>
                    </a:cubicBezTo>
                    <a:cubicBezTo>
                      <a:pt x="1140" y="189"/>
                      <a:pt x="1140" y="189"/>
                      <a:pt x="1140" y="189"/>
                    </a:cubicBezTo>
                    <a:cubicBezTo>
                      <a:pt x="1141" y="188"/>
                      <a:pt x="1141" y="188"/>
                      <a:pt x="1141" y="188"/>
                    </a:cubicBezTo>
                    <a:cubicBezTo>
                      <a:pt x="1142" y="188"/>
                      <a:pt x="1142" y="188"/>
                      <a:pt x="1142" y="188"/>
                    </a:cubicBezTo>
                    <a:cubicBezTo>
                      <a:pt x="1142" y="190"/>
                      <a:pt x="1142" y="190"/>
                      <a:pt x="1142" y="190"/>
                    </a:cubicBezTo>
                    <a:cubicBezTo>
                      <a:pt x="1143" y="189"/>
                      <a:pt x="1143" y="189"/>
                      <a:pt x="1143" y="189"/>
                    </a:cubicBezTo>
                    <a:cubicBezTo>
                      <a:pt x="1144" y="191"/>
                      <a:pt x="1144" y="191"/>
                      <a:pt x="1144" y="191"/>
                    </a:cubicBezTo>
                    <a:cubicBezTo>
                      <a:pt x="1145" y="191"/>
                      <a:pt x="1145" y="191"/>
                      <a:pt x="1145" y="191"/>
                    </a:cubicBezTo>
                    <a:cubicBezTo>
                      <a:pt x="1147" y="189"/>
                      <a:pt x="1147" y="189"/>
                      <a:pt x="1147" y="189"/>
                    </a:cubicBezTo>
                    <a:cubicBezTo>
                      <a:pt x="1147" y="188"/>
                      <a:pt x="1147" y="188"/>
                      <a:pt x="1147" y="188"/>
                    </a:cubicBezTo>
                    <a:cubicBezTo>
                      <a:pt x="1148" y="187"/>
                      <a:pt x="1148" y="187"/>
                      <a:pt x="1148" y="187"/>
                    </a:cubicBezTo>
                    <a:cubicBezTo>
                      <a:pt x="1148" y="186"/>
                      <a:pt x="1148" y="186"/>
                      <a:pt x="1148" y="186"/>
                    </a:cubicBezTo>
                    <a:cubicBezTo>
                      <a:pt x="1148" y="187"/>
                      <a:pt x="1148" y="187"/>
                      <a:pt x="1148" y="187"/>
                    </a:cubicBezTo>
                    <a:cubicBezTo>
                      <a:pt x="1150" y="188"/>
                      <a:pt x="1150" y="188"/>
                      <a:pt x="1150" y="188"/>
                    </a:cubicBezTo>
                    <a:cubicBezTo>
                      <a:pt x="1150" y="189"/>
                      <a:pt x="1150" y="189"/>
                      <a:pt x="1150" y="189"/>
                    </a:cubicBezTo>
                    <a:cubicBezTo>
                      <a:pt x="1149" y="190"/>
                      <a:pt x="1149" y="190"/>
                      <a:pt x="1149" y="190"/>
                    </a:cubicBezTo>
                    <a:cubicBezTo>
                      <a:pt x="1150" y="191"/>
                      <a:pt x="1150" y="191"/>
                      <a:pt x="1150" y="191"/>
                    </a:cubicBezTo>
                    <a:cubicBezTo>
                      <a:pt x="1150" y="192"/>
                      <a:pt x="1150" y="192"/>
                      <a:pt x="1150" y="192"/>
                    </a:cubicBezTo>
                    <a:cubicBezTo>
                      <a:pt x="1149" y="193"/>
                      <a:pt x="1149" y="193"/>
                      <a:pt x="1149" y="193"/>
                    </a:cubicBezTo>
                    <a:cubicBezTo>
                      <a:pt x="1150" y="193"/>
                      <a:pt x="1150" y="193"/>
                      <a:pt x="1150" y="193"/>
                    </a:cubicBezTo>
                    <a:cubicBezTo>
                      <a:pt x="1150" y="194"/>
                      <a:pt x="1150" y="194"/>
                      <a:pt x="1150" y="194"/>
                    </a:cubicBezTo>
                    <a:cubicBezTo>
                      <a:pt x="1150" y="194"/>
                      <a:pt x="1150" y="194"/>
                      <a:pt x="1150" y="194"/>
                    </a:cubicBezTo>
                    <a:cubicBezTo>
                      <a:pt x="1150" y="196"/>
                      <a:pt x="1150" y="196"/>
                      <a:pt x="1150" y="196"/>
                    </a:cubicBezTo>
                    <a:cubicBezTo>
                      <a:pt x="1150" y="196"/>
                      <a:pt x="1150" y="196"/>
                      <a:pt x="1150" y="196"/>
                    </a:cubicBezTo>
                    <a:cubicBezTo>
                      <a:pt x="1149" y="198"/>
                      <a:pt x="1149" y="198"/>
                      <a:pt x="1149" y="198"/>
                    </a:cubicBezTo>
                    <a:cubicBezTo>
                      <a:pt x="1150" y="200"/>
                      <a:pt x="1150" y="200"/>
                      <a:pt x="1150" y="200"/>
                    </a:cubicBezTo>
                    <a:cubicBezTo>
                      <a:pt x="1152" y="198"/>
                      <a:pt x="1152" y="198"/>
                      <a:pt x="1152" y="198"/>
                    </a:cubicBezTo>
                    <a:cubicBezTo>
                      <a:pt x="1152" y="199"/>
                      <a:pt x="1152" y="199"/>
                      <a:pt x="1152" y="199"/>
                    </a:cubicBezTo>
                    <a:cubicBezTo>
                      <a:pt x="1153" y="199"/>
                      <a:pt x="1153" y="199"/>
                      <a:pt x="1153" y="199"/>
                    </a:cubicBezTo>
                    <a:cubicBezTo>
                      <a:pt x="1153" y="203"/>
                      <a:pt x="1153" y="203"/>
                      <a:pt x="1153" y="203"/>
                    </a:cubicBezTo>
                    <a:cubicBezTo>
                      <a:pt x="1155" y="201"/>
                      <a:pt x="1155" y="201"/>
                      <a:pt x="1155" y="201"/>
                    </a:cubicBezTo>
                    <a:cubicBezTo>
                      <a:pt x="1155" y="200"/>
                      <a:pt x="1155" y="200"/>
                      <a:pt x="1155" y="200"/>
                    </a:cubicBezTo>
                    <a:cubicBezTo>
                      <a:pt x="1156" y="199"/>
                      <a:pt x="1156" y="199"/>
                      <a:pt x="1156" y="199"/>
                    </a:cubicBezTo>
                    <a:cubicBezTo>
                      <a:pt x="1157" y="199"/>
                      <a:pt x="1157" y="199"/>
                      <a:pt x="1157" y="199"/>
                    </a:cubicBezTo>
                    <a:cubicBezTo>
                      <a:pt x="1157" y="200"/>
                      <a:pt x="1157" y="200"/>
                      <a:pt x="1157" y="200"/>
                    </a:cubicBezTo>
                    <a:cubicBezTo>
                      <a:pt x="1156" y="202"/>
                      <a:pt x="1156" y="202"/>
                      <a:pt x="1156" y="202"/>
                    </a:cubicBezTo>
                    <a:cubicBezTo>
                      <a:pt x="1157" y="203"/>
                      <a:pt x="1157" y="203"/>
                      <a:pt x="1157" y="203"/>
                    </a:cubicBezTo>
                    <a:cubicBezTo>
                      <a:pt x="1158" y="206"/>
                      <a:pt x="1158" y="206"/>
                      <a:pt x="1158" y="206"/>
                    </a:cubicBezTo>
                    <a:cubicBezTo>
                      <a:pt x="1160" y="203"/>
                      <a:pt x="1160" y="203"/>
                      <a:pt x="1160" y="203"/>
                    </a:cubicBezTo>
                    <a:cubicBezTo>
                      <a:pt x="1161" y="202"/>
                      <a:pt x="1161" y="202"/>
                      <a:pt x="1161" y="202"/>
                    </a:cubicBezTo>
                    <a:cubicBezTo>
                      <a:pt x="1161" y="201"/>
                      <a:pt x="1161" y="201"/>
                      <a:pt x="1161" y="201"/>
                    </a:cubicBezTo>
                    <a:cubicBezTo>
                      <a:pt x="1161" y="200"/>
                      <a:pt x="1161" y="200"/>
                      <a:pt x="1161" y="200"/>
                    </a:cubicBezTo>
                    <a:cubicBezTo>
                      <a:pt x="1162" y="196"/>
                      <a:pt x="1162" y="196"/>
                      <a:pt x="1162" y="196"/>
                    </a:cubicBezTo>
                    <a:cubicBezTo>
                      <a:pt x="1163" y="195"/>
                      <a:pt x="1163" y="195"/>
                      <a:pt x="1163" y="195"/>
                    </a:cubicBezTo>
                    <a:cubicBezTo>
                      <a:pt x="1162" y="194"/>
                      <a:pt x="1162" y="194"/>
                      <a:pt x="1162" y="194"/>
                    </a:cubicBezTo>
                    <a:cubicBezTo>
                      <a:pt x="1163" y="193"/>
                      <a:pt x="1163" y="193"/>
                      <a:pt x="1163" y="193"/>
                    </a:cubicBezTo>
                    <a:cubicBezTo>
                      <a:pt x="1163" y="192"/>
                      <a:pt x="1163" y="192"/>
                      <a:pt x="1163" y="192"/>
                    </a:cubicBezTo>
                    <a:cubicBezTo>
                      <a:pt x="1162" y="191"/>
                      <a:pt x="1162" y="191"/>
                      <a:pt x="1162" y="191"/>
                    </a:cubicBezTo>
                    <a:cubicBezTo>
                      <a:pt x="1163" y="191"/>
                      <a:pt x="1163" y="191"/>
                      <a:pt x="1163" y="191"/>
                    </a:cubicBezTo>
                    <a:cubicBezTo>
                      <a:pt x="1163" y="188"/>
                      <a:pt x="1163" y="188"/>
                      <a:pt x="1163" y="188"/>
                    </a:cubicBezTo>
                    <a:cubicBezTo>
                      <a:pt x="1162" y="187"/>
                      <a:pt x="1162" y="187"/>
                      <a:pt x="1162" y="187"/>
                    </a:cubicBezTo>
                    <a:cubicBezTo>
                      <a:pt x="1163" y="186"/>
                      <a:pt x="1163" y="186"/>
                      <a:pt x="1163" y="186"/>
                    </a:cubicBezTo>
                    <a:cubicBezTo>
                      <a:pt x="1164" y="185"/>
                      <a:pt x="1164" y="185"/>
                      <a:pt x="1164" y="185"/>
                    </a:cubicBezTo>
                    <a:cubicBezTo>
                      <a:pt x="1165" y="185"/>
                      <a:pt x="1165" y="185"/>
                      <a:pt x="1165" y="185"/>
                    </a:cubicBezTo>
                    <a:cubicBezTo>
                      <a:pt x="1166" y="186"/>
                      <a:pt x="1166" y="186"/>
                      <a:pt x="1166" y="186"/>
                    </a:cubicBezTo>
                    <a:cubicBezTo>
                      <a:pt x="1168" y="187"/>
                      <a:pt x="1168" y="187"/>
                      <a:pt x="1168" y="187"/>
                    </a:cubicBezTo>
                    <a:cubicBezTo>
                      <a:pt x="1169" y="185"/>
                      <a:pt x="1169" y="185"/>
                      <a:pt x="1169" y="185"/>
                    </a:cubicBezTo>
                    <a:cubicBezTo>
                      <a:pt x="1168" y="184"/>
                      <a:pt x="1168" y="184"/>
                      <a:pt x="1168" y="184"/>
                    </a:cubicBezTo>
                    <a:cubicBezTo>
                      <a:pt x="1168" y="182"/>
                      <a:pt x="1168" y="182"/>
                      <a:pt x="1168" y="182"/>
                    </a:cubicBezTo>
                    <a:cubicBezTo>
                      <a:pt x="1166" y="181"/>
                      <a:pt x="1166" y="181"/>
                      <a:pt x="1166" y="181"/>
                    </a:cubicBezTo>
                    <a:cubicBezTo>
                      <a:pt x="1165" y="178"/>
                      <a:pt x="1165" y="178"/>
                      <a:pt x="1165" y="178"/>
                    </a:cubicBezTo>
                    <a:cubicBezTo>
                      <a:pt x="1164" y="178"/>
                      <a:pt x="1164" y="178"/>
                      <a:pt x="1164" y="178"/>
                    </a:cubicBezTo>
                    <a:cubicBezTo>
                      <a:pt x="1164" y="177"/>
                      <a:pt x="1164" y="177"/>
                      <a:pt x="1164" y="177"/>
                    </a:cubicBezTo>
                    <a:cubicBezTo>
                      <a:pt x="1162" y="176"/>
                      <a:pt x="1162" y="176"/>
                      <a:pt x="1162" y="176"/>
                    </a:cubicBezTo>
                    <a:cubicBezTo>
                      <a:pt x="1162" y="174"/>
                      <a:pt x="1162" y="174"/>
                      <a:pt x="1162" y="174"/>
                    </a:cubicBezTo>
                    <a:cubicBezTo>
                      <a:pt x="1163" y="174"/>
                      <a:pt x="1163" y="174"/>
                      <a:pt x="1163" y="174"/>
                    </a:cubicBezTo>
                    <a:cubicBezTo>
                      <a:pt x="1162" y="172"/>
                      <a:pt x="1162" y="172"/>
                      <a:pt x="1162" y="172"/>
                    </a:cubicBezTo>
                    <a:cubicBezTo>
                      <a:pt x="1161" y="171"/>
                      <a:pt x="1161" y="171"/>
                      <a:pt x="1161" y="171"/>
                    </a:cubicBezTo>
                    <a:cubicBezTo>
                      <a:pt x="1161" y="169"/>
                      <a:pt x="1161" y="169"/>
                      <a:pt x="1161" y="169"/>
                    </a:cubicBezTo>
                    <a:cubicBezTo>
                      <a:pt x="1160" y="169"/>
                      <a:pt x="1160" y="169"/>
                      <a:pt x="1160" y="169"/>
                    </a:cubicBezTo>
                    <a:cubicBezTo>
                      <a:pt x="1162" y="168"/>
                      <a:pt x="1162" y="168"/>
                      <a:pt x="1162" y="168"/>
                    </a:cubicBezTo>
                    <a:cubicBezTo>
                      <a:pt x="1163" y="168"/>
                      <a:pt x="1163" y="168"/>
                      <a:pt x="1163" y="168"/>
                    </a:cubicBezTo>
                    <a:cubicBezTo>
                      <a:pt x="1165" y="166"/>
                      <a:pt x="1165" y="166"/>
                      <a:pt x="1165" y="166"/>
                    </a:cubicBezTo>
                    <a:cubicBezTo>
                      <a:pt x="1166" y="166"/>
                      <a:pt x="1166" y="166"/>
                      <a:pt x="1166" y="166"/>
                    </a:cubicBezTo>
                    <a:cubicBezTo>
                      <a:pt x="1167" y="166"/>
                      <a:pt x="1167" y="166"/>
                      <a:pt x="1167" y="166"/>
                    </a:cubicBezTo>
                    <a:cubicBezTo>
                      <a:pt x="1169" y="167"/>
                      <a:pt x="1169" y="167"/>
                      <a:pt x="1169" y="167"/>
                    </a:cubicBezTo>
                    <a:cubicBezTo>
                      <a:pt x="1171" y="167"/>
                      <a:pt x="1171" y="167"/>
                      <a:pt x="1171" y="167"/>
                    </a:cubicBezTo>
                    <a:cubicBezTo>
                      <a:pt x="1172" y="168"/>
                      <a:pt x="1172" y="168"/>
                      <a:pt x="1172" y="168"/>
                    </a:cubicBezTo>
                    <a:cubicBezTo>
                      <a:pt x="1172" y="168"/>
                      <a:pt x="1172" y="168"/>
                      <a:pt x="1172" y="168"/>
                    </a:cubicBezTo>
                    <a:cubicBezTo>
                      <a:pt x="1171" y="168"/>
                      <a:pt x="1171" y="168"/>
                      <a:pt x="1171" y="168"/>
                    </a:cubicBezTo>
                    <a:cubicBezTo>
                      <a:pt x="1172" y="169"/>
                      <a:pt x="1172" y="169"/>
                      <a:pt x="1172" y="169"/>
                    </a:cubicBezTo>
                    <a:cubicBezTo>
                      <a:pt x="1172" y="169"/>
                      <a:pt x="1172" y="169"/>
                      <a:pt x="1172" y="169"/>
                    </a:cubicBezTo>
                    <a:cubicBezTo>
                      <a:pt x="1170" y="168"/>
                      <a:pt x="1170" y="168"/>
                      <a:pt x="1170" y="168"/>
                    </a:cubicBezTo>
                    <a:cubicBezTo>
                      <a:pt x="1168" y="171"/>
                      <a:pt x="1168" y="171"/>
                      <a:pt x="1168" y="171"/>
                    </a:cubicBezTo>
                    <a:cubicBezTo>
                      <a:pt x="1167" y="172"/>
                      <a:pt x="1167" y="172"/>
                      <a:pt x="1167" y="172"/>
                    </a:cubicBezTo>
                    <a:cubicBezTo>
                      <a:pt x="1168" y="174"/>
                      <a:pt x="1168" y="174"/>
                      <a:pt x="1168" y="174"/>
                    </a:cubicBezTo>
                    <a:cubicBezTo>
                      <a:pt x="1168" y="176"/>
                      <a:pt x="1168" y="176"/>
                      <a:pt x="1168" y="176"/>
                    </a:cubicBezTo>
                    <a:cubicBezTo>
                      <a:pt x="1169" y="176"/>
                      <a:pt x="1169" y="176"/>
                      <a:pt x="1169" y="176"/>
                    </a:cubicBezTo>
                    <a:cubicBezTo>
                      <a:pt x="1169" y="178"/>
                      <a:pt x="1169" y="178"/>
                      <a:pt x="1169" y="178"/>
                    </a:cubicBezTo>
                    <a:cubicBezTo>
                      <a:pt x="1171" y="179"/>
                      <a:pt x="1171" y="179"/>
                      <a:pt x="1171" y="179"/>
                    </a:cubicBezTo>
                    <a:cubicBezTo>
                      <a:pt x="1171" y="180"/>
                      <a:pt x="1171" y="180"/>
                      <a:pt x="1171" y="180"/>
                    </a:cubicBezTo>
                    <a:cubicBezTo>
                      <a:pt x="1171" y="181"/>
                      <a:pt x="1171" y="181"/>
                      <a:pt x="1171" y="181"/>
                    </a:cubicBezTo>
                    <a:cubicBezTo>
                      <a:pt x="1173" y="182"/>
                      <a:pt x="1173" y="182"/>
                      <a:pt x="1173" y="182"/>
                    </a:cubicBezTo>
                    <a:cubicBezTo>
                      <a:pt x="1173" y="183"/>
                      <a:pt x="1173" y="183"/>
                      <a:pt x="1173" y="183"/>
                    </a:cubicBezTo>
                    <a:cubicBezTo>
                      <a:pt x="1173" y="184"/>
                      <a:pt x="1173" y="184"/>
                      <a:pt x="1173" y="184"/>
                    </a:cubicBezTo>
                    <a:cubicBezTo>
                      <a:pt x="1172" y="184"/>
                      <a:pt x="1172" y="184"/>
                      <a:pt x="1172" y="184"/>
                    </a:cubicBezTo>
                    <a:cubicBezTo>
                      <a:pt x="1173" y="188"/>
                      <a:pt x="1173" y="188"/>
                      <a:pt x="1173" y="188"/>
                    </a:cubicBezTo>
                    <a:cubicBezTo>
                      <a:pt x="1174" y="189"/>
                      <a:pt x="1174" y="189"/>
                      <a:pt x="1174" y="189"/>
                    </a:cubicBezTo>
                    <a:cubicBezTo>
                      <a:pt x="1175" y="188"/>
                      <a:pt x="1175" y="188"/>
                      <a:pt x="1175" y="188"/>
                    </a:cubicBezTo>
                    <a:cubicBezTo>
                      <a:pt x="1176" y="190"/>
                      <a:pt x="1176" y="190"/>
                      <a:pt x="1176" y="190"/>
                    </a:cubicBezTo>
                    <a:cubicBezTo>
                      <a:pt x="1175" y="192"/>
                      <a:pt x="1175" y="192"/>
                      <a:pt x="1175" y="192"/>
                    </a:cubicBezTo>
                    <a:cubicBezTo>
                      <a:pt x="1175" y="195"/>
                      <a:pt x="1175" y="195"/>
                      <a:pt x="1175" y="195"/>
                    </a:cubicBezTo>
                    <a:cubicBezTo>
                      <a:pt x="1176" y="196"/>
                      <a:pt x="1176" y="196"/>
                      <a:pt x="1176" y="196"/>
                    </a:cubicBezTo>
                    <a:cubicBezTo>
                      <a:pt x="1178" y="196"/>
                      <a:pt x="1178" y="196"/>
                      <a:pt x="1178" y="196"/>
                    </a:cubicBezTo>
                    <a:cubicBezTo>
                      <a:pt x="1178" y="196"/>
                      <a:pt x="1178" y="196"/>
                      <a:pt x="1178" y="196"/>
                    </a:cubicBezTo>
                    <a:cubicBezTo>
                      <a:pt x="1178" y="196"/>
                      <a:pt x="1178" y="196"/>
                      <a:pt x="1178" y="196"/>
                    </a:cubicBezTo>
                    <a:cubicBezTo>
                      <a:pt x="1178" y="196"/>
                      <a:pt x="1178" y="196"/>
                      <a:pt x="1178" y="196"/>
                    </a:cubicBezTo>
                    <a:cubicBezTo>
                      <a:pt x="1178" y="196"/>
                      <a:pt x="1178" y="196"/>
                      <a:pt x="1178" y="196"/>
                    </a:cubicBezTo>
                    <a:cubicBezTo>
                      <a:pt x="1176" y="197"/>
                      <a:pt x="1176" y="197"/>
                      <a:pt x="1176" y="197"/>
                    </a:cubicBezTo>
                    <a:cubicBezTo>
                      <a:pt x="1176" y="197"/>
                      <a:pt x="1176" y="197"/>
                      <a:pt x="1176" y="197"/>
                    </a:cubicBezTo>
                    <a:cubicBezTo>
                      <a:pt x="1174" y="199"/>
                      <a:pt x="1174" y="199"/>
                      <a:pt x="1174" y="199"/>
                    </a:cubicBezTo>
                    <a:cubicBezTo>
                      <a:pt x="1174" y="200"/>
                      <a:pt x="1174" y="200"/>
                      <a:pt x="1174" y="200"/>
                    </a:cubicBezTo>
                    <a:cubicBezTo>
                      <a:pt x="1172" y="201"/>
                      <a:pt x="1172" y="201"/>
                      <a:pt x="1172" y="201"/>
                    </a:cubicBezTo>
                    <a:cubicBezTo>
                      <a:pt x="1172" y="202"/>
                      <a:pt x="1172" y="202"/>
                      <a:pt x="1172" y="202"/>
                    </a:cubicBezTo>
                    <a:cubicBezTo>
                      <a:pt x="1170" y="202"/>
                      <a:pt x="1170" y="202"/>
                      <a:pt x="1170" y="202"/>
                    </a:cubicBezTo>
                    <a:cubicBezTo>
                      <a:pt x="1170" y="204"/>
                      <a:pt x="1170" y="204"/>
                      <a:pt x="1170" y="204"/>
                    </a:cubicBezTo>
                    <a:cubicBezTo>
                      <a:pt x="1169" y="205"/>
                      <a:pt x="1169" y="205"/>
                      <a:pt x="1169" y="205"/>
                    </a:cubicBezTo>
                    <a:cubicBezTo>
                      <a:pt x="1170" y="208"/>
                      <a:pt x="1170" y="208"/>
                      <a:pt x="1170" y="208"/>
                    </a:cubicBezTo>
                    <a:cubicBezTo>
                      <a:pt x="1171" y="208"/>
                      <a:pt x="1171" y="208"/>
                      <a:pt x="1171" y="208"/>
                    </a:cubicBezTo>
                    <a:cubicBezTo>
                      <a:pt x="1171" y="209"/>
                      <a:pt x="1171" y="209"/>
                      <a:pt x="1171" y="209"/>
                    </a:cubicBezTo>
                    <a:cubicBezTo>
                      <a:pt x="1170" y="211"/>
                      <a:pt x="1170" y="211"/>
                      <a:pt x="1170" y="211"/>
                    </a:cubicBezTo>
                    <a:cubicBezTo>
                      <a:pt x="1170" y="212"/>
                      <a:pt x="1170" y="212"/>
                      <a:pt x="1170" y="212"/>
                    </a:cubicBezTo>
                    <a:cubicBezTo>
                      <a:pt x="1171" y="213"/>
                      <a:pt x="1171" y="213"/>
                      <a:pt x="1171" y="213"/>
                    </a:cubicBezTo>
                    <a:cubicBezTo>
                      <a:pt x="1170" y="216"/>
                      <a:pt x="1170" y="216"/>
                      <a:pt x="1170" y="216"/>
                    </a:cubicBezTo>
                    <a:cubicBezTo>
                      <a:pt x="1171" y="218"/>
                      <a:pt x="1171" y="218"/>
                      <a:pt x="1171" y="218"/>
                    </a:cubicBezTo>
                    <a:cubicBezTo>
                      <a:pt x="1170" y="218"/>
                      <a:pt x="1170" y="218"/>
                      <a:pt x="1170" y="218"/>
                    </a:cubicBezTo>
                    <a:cubicBezTo>
                      <a:pt x="1168" y="219"/>
                      <a:pt x="1168" y="219"/>
                      <a:pt x="1168" y="219"/>
                    </a:cubicBezTo>
                    <a:cubicBezTo>
                      <a:pt x="1168" y="221"/>
                      <a:pt x="1168" y="221"/>
                      <a:pt x="1168" y="221"/>
                    </a:cubicBezTo>
                    <a:cubicBezTo>
                      <a:pt x="1169" y="222"/>
                      <a:pt x="1169" y="222"/>
                      <a:pt x="1169" y="222"/>
                    </a:cubicBezTo>
                    <a:cubicBezTo>
                      <a:pt x="1168" y="224"/>
                      <a:pt x="1168" y="224"/>
                      <a:pt x="1168" y="224"/>
                    </a:cubicBezTo>
                    <a:cubicBezTo>
                      <a:pt x="1168" y="225"/>
                      <a:pt x="1168" y="225"/>
                      <a:pt x="1168" y="225"/>
                    </a:cubicBezTo>
                    <a:cubicBezTo>
                      <a:pt x="1168" y="226"/>
                      <a:pt x="1168" y="226"/>
                      <a:pt x="1168" y="226"/>
                    </a:cubicBezTo>
                    <a:cubicBezTo>
                      <a:pt x="1169" y="227"/>
                      <a:pt x="1169" y="227"/>
                      <a:pt x="1169" y="227"/>
                    </a:cubicBezTo>
                    <a:cubicBezTo>
                      <a:pt x="1168" y="227"/>
                      <a:pt x="1168" y="227"/>
                      <a:pt x="1168" y="227"/>
                    </a:cubicBezTo>
                    <a:cubicBezTo>
                      <a:pt x="1168" y="230"/>
                      <a:pt x="1168" y="230"/>
                      <a:pt x="1168" y="230"/>
                    </a:cubicBezTo>
                    <a:cubicBezTo>
                      <a:pt x="1168" y="231"/>
                      <a:pt x="1168" y="231"/>
                      <a:pt x="1168" y="231"/>
                    </a:cubicBezTo>
                    <a:cubicBezTo>
                      <a:pt x="1168" y="232"/>
                      <a:pt x="1168" y="232"/>
                      <a:pt x="1168" y="232"/>
                    </a:cubicBezTo>
                    <a:cubicBezTo>
                      <a:pt x="1167" y="234"/>
                      <a:pt x="1167" y="234"/>
                      <a:pt x="1167" y="234"/>
                    </a:cubicBezTo>
                    <a:cubicBezTo>
                      <a:pt x="1168" y="236"/>
                      <a:pt x="1168" y="236"/>
                      <a:pt x="1168" y="236"/>
                    </a:cubicBezTo>
                    <a:cubicBezTo>
                      <a:pt x="1168" y="238"/>
                      <a:pt x="1168" y="238"/>
                      <a:pt x="1168" y="238"/>
                    </a:cubicBezTo>
                    <a:cubicBezTo>
                      <a:pt x="1169" y="241"/>
                      <a:pt x="1169" y="241"/>
                      <a:pt x="1169" y="241"/>
                    </a:cubicBezTo>
                    <a:cubicBezTo>
                      <a:pt x="1167" y="245"/>
                      <a:pt x="1167" y="245"/>
                      <a:pt x="1167" y="245"/>
                    </a:cubicBezTo>
                    <a:cubicBezTo>
                      <a:pt x="1167" y="246"/>
                      <a:pt x="1167" y="246"/>
                      <a:pt x="1167" y="246"/>
                    </a:cubicBezTo>
                    <a:cubicBezTo>
                      <a:pt x="1164" y="246"/>
                      <a:pt x="1164" y="246"/>
                      <a:pt x="1164" y="246"/>
                    </a:cubicBezTo>
                    <a:cubicBezTo>
                      <a:pt x="1164" y="250"/>
                      <a:pt x="1164" y="250"/>
                      <a:pt x="1164" y="250"/>
                    </a:cubicBezTo>
                    <a:cubicBezTo>
                      <a:pt x="1164" y="251"/>
                      <a:pt x="1164" y="251"/>
                      <a:pt x="1164" y="251"/>
                    </a:cubicBezTo>
                    <a:cubicBezTo>
                      <a:pt x="1163" y="252"/>
                      <a:pt x="1163" y="252"/>
                      <a:pt x="1163" y="252"/>
                    </a:cubicBezTo>
                    <a:cubicBezTo>
                      <a:pt x="1160" y="251"/>
                      <a:pt x="1160" y="251"/>
                      <a:pt x="1160" y="251"/>
                    </a:cubicBezTo>
                    <a:cubicBezTo>
                      <a:pt x="1158" y="252"/>
                      <a:pt x="1158" y="252"/>
                      <a:pt x="1158" y="252"/>
                    </a:cubicBezTo>
                    <a:cubicBezTo>
                      <a:pt x="1158" y="254"/>
                      <a:pt x="1158" y="254"/>
                      <a:pt x="1158" y="254"/>
                    </a:cubicBezTo>
                    <a:cubicBezTo>
                      <a:pt x="1161" y="254"/>
                      <a:pt x="1161" y="254"/>
                      <a:pt x="1161" y="254"/>
                    </a:cubicBezTo>
                    <a:cubicBezTo>
                      <a:pt x="1163" y="258"/>
                      <a:pt x="1163" y="258"/>
                      <a:pt x="1163" y="258"/>
                    </a:cubicBezTo>
                    <a:cubicBezTo>
                      <a:pt x="1163" y="261"/>
                      <a:pt x="1163" y="261"/>
                      <a:pt x="1163" y="261"/>
                    </a:cubicBezTo>
                    <a:cubicBezTo>
                      <a:pt x="1162" y="262"/>
                      <a:pt x="1162" y="262"/>
                      <a:pt x="1162" y="262"/>
                    </a:cubicBezTo>
                    <a:cubicBezTo>
                      <a:pt x="1163" y="263"/>
                      <a:pt x="1163" y="263"/>
                      <a:pt x="1163" y="263"/>
                    </a:cubicBezTo>
                    <a:cubicBezTo>
                      <a:pt x="1162" y="263"/>
                      <a:pt x="1162" y="263"/>
                      <a:pt x="1162" y="263"/>
                    </a:cubicBezTo>
                    <a:cubicBezTo>
                      <a:pt x="1162" y="265"/>
                      <a:pt x="1162" y="265"/>
                      <a:pt x="1162" y="265"/>
                    </a:cubicBezTo>
                    <a:cubicBezTo>
                      <a:pt x="1160" y="267"/>
                      <a:pt x="1160" y="267"/>
                      <a:pt x="1160" y="267"/>
                    </a:cubicBezTo>
                    <a:cubicBezTo>
                      <a:pt x="1160" y="271"/>
                      <a:pt x="1160" y="271"/>
                      <a:pt x="1160" y="271"/>
                    </a:cubicBezTo>
                    <a:cubicBezTo>
                      <a:pt x="1161" y="273"/>
                      <a:pt x="1161" y="273"/>
                      <a:pt x="1161" y="273"/>
                    </a:cubicBezTo>
                    <a:cubicBezTo>
                      <a:pt x="1162" y="278"/>
                      <a:pt x="1162" y="278"/>
                      <a:pt x="1162" y="278"/>
                    </a:cubicBezTo>
                    <a:cubicBezTo>
                      <a:pt x="1164" y="282"/>
                      <a:pt x="1164" y="282"/>
                      <a:pt x="1164" y="282"/>
                    </a:cubicBezTo>
                    <a:cubicBezTo>
                      <a:pt x="1164" y="284"/>
                      <a:pt x="1164" y="284"/>
                      <a:pt x="1164" y="284"/>
                    </a:cubicBezTo>
                    <a:cubicBezTo>
                      <a:pt x="1167" y="291"/>
                      <a:pt x="1167" y="291"/>
                      <a:pt x="1167" y="291"/>
                    </a:cubicBezTo>
                    <a:cubicBezTo>
                      <a:pt x="1171" y="299"/>
                      <a:pt x="1171" y="299"/>
                      <a:pt x="1171" y="299"/>
                    </a:cubicBezTo>
                    <a:cubicBezTo>
                      <a:pt x="1175" y="306"/>
                      <a:pt x="1175" y="306"/>
                      <a:pt x="1175" y="306"/>
                    </a:cubicBezTo>
                    <a:cubicBezTo>
                      <a:pt x="1177" y="308"/>
                      <a:pt x="1177" y="308"/>
                      <a:pt x="1177" y="308"/>
                    </a:cubicBezTo>
                    <a:cubicBezTo>
                      <a:pt x="1177" y="310"/>
                      <a:pt x="1177" y="310"/>
                      <a:pt x="1177" y="310"/>
                    </a:cubicBezTo>
                    <a:cubicBezTo>
                      <a:pt x="1182" y="316"/>
                      <a:pt x="1182" y="316"/>
                      <a:pt x="1182" y="316"/>
                    </a:cubicBezTo>
                    <a:cubicBezTo>
                      <a:pt x="1188" y="326"/>
                      <a:pt x="1188" y="326"/>
                      <a:pt x="1188" y="326"/>
                    </a:cubicBezTo>
                    <a:cubicBezTo>
                      <a:pt x="1191" y="327"/>
                      <a:pt x="1191" y="327"/>
                      <a:pt x="1191" y="327"/>
                    </a:cubicBezTo>
                    <a:cubicBezTo>
                      <a:pt x="1193" y="328"/>
                      <a:pt x="1193" y="328"/>
                      <a:pt x="1193" y="328"/>
                    </a:cubicBezTo>
                    <a:cubicBezTo>
                      <a:pt x="1192" y="328"/>
                      <a:pt x="1192" y="328"/>
                      <a:pt x="1192" y="328"/>
                    </a:cubicBezTo>
                    <a:cubicBezTo>
                      <a:pt x="1190" y="327"/>
                      <a:pt x="1190" y="327"/>
                      <a:pt x="1190" y="327"/>
                    </a:cubicBezTo>
                    <a:cubicBezTo>
                      <a:pt x="1193" y="331"/>
                      <a:pt x="1193" y="331"/>
                      <a:pt x="1193" y="331"/>
                    </a:cubicBezTo>
                    <a:cubicBezTo>
                      <a:pt x="1196" y="337"/>
                      <a:pt x="1196" y="337"/>
                      <a:pt x="1196" y="337"/>
                    </a:cubicBezTo>
                    <a:cubicBezTo>
                      <a:pt x="1196" y="340"/>
                      <a:pt x="1196" y="340"/>
                      <a:pt x="1196" y="340"/>
                    </a:cubicBezTo>
                    <a:cubicBezTo>
                      <a:pt x="1198" y="343"/>
                      <a:pt x="1198" y="343"/>
                      <a:pt x="1198" y="343"/>
                    </a:cubicBezTo>
                    <a:cubicBezTo>
                      <a:pt x="1201" y="343"/>
                      <a:pt x="1201" y="343"/>
                      <a:pt x="1201" y="343"/>
                    </a:cubicBezTo>
                    <a:cubicBezTo>
                      <a:pt x="1201" y="344"/>
                      <a:pt x="1201" y="344"/>
                      <a:pt x="1201" y="344"/>
                    </a:cubicBezTo>
                    <a:cubicBezTo>
                      <a:pt x="1201" y="345"/>
                      <a:pt x="1201" y="345"/>
                      <a:pt x="1201" y="345"/>
                    </a:cubicBezTo>
                    <a:cubicBezTo>
                      <a:pt x="1201" y="346"/>
                      <a:pt x="1201" y="346"/>
                      <a:pt x="1201" y="346"/>
                    </a:cubicBezTo>
                    <a:cubicBezTo>
                      <a:pt x="1201" y="348"/>
                      <a:pt x="1201" y="348"/>
                      <a:pt x="1201" y="348"/>
                    </a:cubicBezTo>
                    <a:cubicBezTo>
                      <a:pt x="1200" y="347"/>
                      <a:pt x="1200" y="347"/>
                      <a:pt x="1200" y="347"/>
                    </a:cubicBezTo>
                    <a:cubicBezTo>
                      <a:pt x="1199" y="348"/>
                      <a:pt x="1199" y="348"/>
                      <a:pt x="1199" y="348"/>
                    </a:cubicBezTo>
                    <a:cubicBezTo>
                      <a:pt x="1199" y="350"/>
                      <a:pt x="1199" y="350"/>
                      <a:pt x="1199" y="350"/>
                    </a:cubicBezTo>
                    <a:cubicBezTo>
                      <a:pt x="1197" y="348"/>
                      <a:pt x="1197" y="348"/>
                      <a:pt x="1197" y="348"/>
                    </a:cubicBezTo>
                    <a:cubicBezTo>
                      <a:pt x="1197" y="350"/>
                      <a:pt x="1197" y="350"/>
                      <a:pt x="1197" y="350"/>
                    </a:cubicBezTo>
                    <a:cubicBezTo>
                      <a:pt x="1197" y="353"/>
                      <a:pt x="1197" y="353"/>
                      <a:pt x="1197" y="353"/>
                    </a:cubicBezTo>
                    <a:cubicBezTo>
                      <a:pt x="1197" y="354"/>
                      <a:pt x="1197" y="354"/>
                      <a:pt x="1197" y="354"/>
                    </a:cubicBezTo>
                    <a:cubicBezTo>
                      <a:pt x="1196" y="354"/>
                      <a:pt x="1196" y="354"/>
                      <a:pt x="1196" y="354"/>
                    </a:cubicBezTo>
                    <a:cubicBezTo>
                      <a:pt x="1195" y="356"/>
                      <a:pt x="1195" y="356"/>
                      <a:pt x="1195" y="356"/>
                    </a:cubicBezTo>
                    <a:cubicBezTo>
                      <a:pt x="1194" y="356"/>
                      <a:pt x="1194" y="356"/>
                      <a:pt x="1194" y="356"/>
                    </a:cubicBezTo>
                    <a:cubicBezTo>
                      <a:pt x="1193" y="357"/>
                      <a:pt x="1193" y="357"/>
                      <a:pt x="1193" y="357"/>
                    </a:cubicBezTo>
                    <a:cubicBezTo>
                      <a:pt x="1195" y="358"/>
                      <a:pt x="1195" y="358"/>
                      <a:pt x="1195" y="358"/>
                    </a:cubicBezTo>
                    <a:cubicBezTo>
                      <a:pt x="1195" y="359"/>
                      <a:pt x="1195" y="359"/>
                      <a:pt x="1195" y="359"/>
                    </a:cubicBezTo>
                    <a:cubicBezTo>
                      <a:pt x="1193" y="359"/>
                      <a:pt x="1193" y="359"/>
                      <a:pt x="1193" y="359"/>
                    </a:cubicBezTo>
                    <a:cubicBezTo>
                      <a:pt x="1194" y="361"/>
                      <a:pt x="1194" y="361"/>
                      <a:pt x="1194" y="361"/>
                    </a:cubicBezTo>
                    <a:cubicBezTo>
                      <a:pt x="1196" y="361"/>
                      <a:pt x="1196" y="361"/>
                      <a:pt x="1196" y="361"/>
                    </a:cubicBezTo>
                    <a:cubicBezTo>
                      <a:pt x="1196" y="361"/>
                      <a:pt x="1196" y="361"/>
                      <a:pt x="1196" y="361"/>
                    </a:cubicBezTo>
                    <a:cubicBezTo>
                      <a:pt x="1198" y="362"/>
                      <a:pt x="1198" y="362"/>
                      <a:pt x="1198" y="362"/>
                    </a:cubicBezTo>
                    <a:cubicBezTo>
                      <a:pt x="1198" y="359"/>
                      <a:pt x="1198" y="359"/>
                      <a:pt x="1198" y="359"/>
                    </a:cubicBezTo>
                    <a:cubicBezTo>
                      <a:pt x="1198" y="358"/>
                      <a:pt x="1198" y="358"/>
                      <a:pt x="1198" y="358"/>
                    </a:cubicBezTo>
                    <a:cubicBezTo>
                      <a:pt x="1199" y="358"/>
                      <a:pt x="1199" y="358"/>
                      <a:pt x="1199" y="358"/>
                    </a:cubicBezTo>
                    <a:cubicBezTo>
                      <a:pt x="1200" y="356"/>
                      <a:pt x="1200" y="356"/>
                      <a:pt x="1200" y="356"/>
                    </a:cubicBezTo>
                    <a:cubicBezTo>
                      <a:pt x="1200" y="355"/>
                      <a:pt x="1200" y="355"/>
                      <a:pt x="1200" y="355"/>
                    </a:cubicBezTo>
                    <a:cubicBezTo>
                      <a:pt x="1200" y="354"/>
                      <a:pt x="1200" y="354"/>
                      <a:pt x="1200" y="354"/>
                    </a:cubicBezTo>
                    <a:cubicBezTo>
                      <a:pt x="1201" y="353"/>
                      <a:pt x="1201" y="353"/>
                      <a:pt x="1201" y="353"/>
                    </a:cubicBezTo>
                    <a:cubicBezTo>
                      <a:pt x="1200" y="351"/>
                      <a:pt x="1200" y="351"/>
                      <a:pt x="1200" y="351"/>
                    </a:cubicBezTo>
                    <a:cubicBezTo>
                      <a:pt x="1201" y="351"/>
                      <a:pt x="1201" y="351"/>
                      <a:pt x="1201" y="351"/>
                    </a:cubicBezTo>
                    <a:cubicBezTo>
                      <a:pt x="1201" y="351"/>
                      <a:pt x="1201" y="351"/>
                      <a:pt x="1201" y="351"/>
                    </a:cubicBezTo>
                    <a:cubicBezTo>
                      <a:pt x="1202" y="350"/>
                      <a:pt x="1202" y="350"/>
                      <a:pt x="1202" y="350"/>
                    </a:cubicBezTo>
                    <a:cubicBezTo>
                      <a:pt x="1202" y="349"/>
                      <a:pt x="1202" y="349"/>
                      <a:pt x="1202" y="349"/>
                    </a:cubicBezTo>
                    <a:cubicBezTo>
                      <a:pt x="1204" y="344"/>
                      <a:pt x="1204" y="344"/>
                      <a:pt x="1204" y="344"/>
                    </a:cubicBezTo>
                    <a:cubicBezTo>
                      <a:pt x="1204" y="341"/>
                      <a:pt x="1204" y="341"/>
                      <a:pt x="1204" y="341"/>
                    </a:cubicBezTo>
                    <a:cubicBezTo>
                      <a:pt x="1205" y="341"/>
                      <a:pt x="1205" y="341"/>
                      <a:pt x="1205" y="341"/>
                    </a:cubicBezTo>
                    <a:cubicBezTo>
                      <a:pt x="1205" y="340"/>
                      <a:pt x="1205" y="340"/>
                      <a:pt x="1205" y="340"/>
                    </a:cubicBezTo>
                    <a:cubicBezTo>
                      <a:pt x="1207" y="338"/>
                      <a:pt x="1207" y="338"/>
                      <a:pt x="1207" y="338"/>
                    </a:cubicBezTo>
                    <a:cubicBezTo>
                      <a:pt x="1207" y="336"/>
                      <a:pt x="1207" y="336"/>
                      <a:pt x="1207" y="336"/>
                    </a:cubicBezTo>
                    <a:cubicBezTo>
                      <a:pt x="1207" y="336"/>
                      <a:pt x="1207" y="336"/>
                      <a:pt x="1207" y="336"/>
                    </a:cubicBezTo>
                    <a:cubicBezTo>
                      <a:pt x="1207" y="335"/>
                      <a:pt x="1207" y="335"/>
                      <a:pt x="1207" y="335"/>
                    </a:cubicBezTo>
                    <a:cubicBezTo>
                      <a:pt x="1208" y="331"/>
                      <a:pt x="1208" y="331"/>
                      <a:pt x="1208" y="331"/>
                    </a:cubicBezTo>
                    <a:cubicBezTo>
                      <a:pt x="1207" y="330"/>
                      <a:pt x="1207" y="330"/>
                      <a:pt x="1207" y="330"/>
                    </a:cubicBezTo>
                    <a:cubicBezTo>
                      <a:pt x="1207" y="328"/>
                      <a:pt x="1207" y="328"/>
                      <a:pt x="1207" y="328"/>
                    </a:cubicBezTo>
                    <a:cubicBezTo>
                      <a:pt x="1209" y="327"/>
                      <a:pt x="1209" y="327"/>
                      <a:pt x="1209" y="327"/>
                    </a:cubicBezTo>
                    <a:cubicBezTo>
                      <a:pt x="1207" y="325"/>
                      <a:pt x="1207" y="325"/>
                      <a:pt x="1207" y="325"/>
                    </a:cubicBezTo>
                    <a:cubicBezTo>
                      <a:pt x="1206" y="325"/>
                      <a:pt x="1206" y="325"/>
                      <a:pt x="1206" y="325"/>
                    </a:cubicBezTo>
                    <a:cubicBezTo>
                      <a:pt x="1206" y="325"/>
                      <a:pt x="1206" y="325"/>
                      <a:pt x="1206" y="325"/>
                    </a:cubicBezTo>
                    <a:cubicBezTo>
                      <a:pt x="1206" y="325"/>
                      <a:pt x="1206" y="325"/>
                      <a:pt x="1206" y="325"/>
                    </a:cubicBezTo>
                    <a:cubicBezTo>
                      <a:pt x="1205" y="323"/>
                      <a:pt x="1205" y="323"/>
                      <a:pt x="1205" y="323"/>
                    </a:cubicBezTo>
                    <a:cubicBezTo>
                      <a:pt x="1207" y="322"/>
                      <a:pt x="1207" y="322"/>
                      <a:pt x="1207" y="322"/>
                    </a:cubicBezTo>
                    <a:cubicBezTo>
                      <a:pt x="1205" y="321"/>
                      <a:pt x="1205" y="321"/>
                      <a:pt x="1205" y="321"/>
                    </a:cubicBezTo>
                    <a:cubicBezTo>
                      <a:pt x="1205" y="320"/>
                      <a:pt x="1205" y="320"/>
                      <a:pt x="1205" y="320"/>
                    </a:cubicBezTo>
                    <a:cubicBezTo>
                      <a:pt x="1206" y="318"/>
                      <a:pt x="1206" y="318"/>
                      <a:pt x="1206" y="318"/>
                    </a:cubicBezTo>
                    <a:cubicBezTo>
                      <a:pt x="1205" y="318"/>
                      <a:pt x="1205" y="318"/>
                      <a:pt x="1205" y="318"/>
                    </a:cubicBezTo>
                    <a:cubicBezTo>
                      <a:pt x="1207" y="316"/>
                      <a:pt x="1207" y="316"/>
                      <a:pt x="1207" y="316"/>
                    </a:cubicBezTo>
                    <a:cubicBezTo>
                      <a:pt x="1208" y="316"/>
                      <a:pt x="1208" y="316"/>
                      <a:pt x="1208" y="316"/>
                    </a:cubicBezTo>
                    <a:cubicBezTo>
                      <a:pt x="1210" y="315"/>
                      <a:pt x="1210" y="315"/>
                      <a:pt x="1210" y="315"/>
                    </a:cubicBezTo>
                    <a:cubicBezTo>
                      <a:pt x="1211" y="314"/>
                      <a:pt x="1211" y="314"/>
                      <a:pt x="1211" y="314"/>
                    </a:cubicBezTo>
                    <a:cubicBezTo>
                      <a:pt x="1211" y="315"/>
                      <a:pt x="1211" y="315"/>
                      <a:pt x="1211" y="315"/>
                    </a:cubicBezTo>
                    <a:cubicBezTo>
                      <a:pt x="1214" y="315"/>
                      <a:pt x="1214" y="315"/>
                      <a:pt x="1214" y="315"/>
                    </a:cubicBezTo>
                    <a:cubicBezTo>
                      <a:pt x="1212" y="312"/>
                      <a:pt x="1212" y="312"/>
                      <a:pt x="1212" y="312"/>
                    </a:cubicBezTo>
                    <a:cubicBezTo>
                      <a:pt x="1210" y="311"/>
                      <a:pt x="1210" y="311"/>
                      <a:pt x="1210" y="311"/>
                    </a:cubicBezTo>
                    <a:cubicBezTo>
                      <a:pt x="1211" y="310"/>
                      <a:pt x="1211" y="310"/>
                      <a:pt x="1211" y="310"/>
                    </a:cubicBezTo>
                    <a:cubicBezTo>
                      <a:pt x="1208" y="308"/>
                      <a:pt x="1208" y="308"/>
                      <a:pt x="1208" y="308"/>
                    </a:cubicBezTo>
                    <a:cubicBezTo>
                      <a:pt x="1207" y="305"/>
                      <a:pt x="1207" y="305"/>
                      <a:pt x="1207" y="305"/>
                    </a:cubicBezTo>
                    <a:cubicBezTo>
                      <a:pt x="1208" y="301"/>
                      <a:pt x="1208" y="301"/>
                      <a:pt x="1208" y="301"/>
                    </a:cubicBezTo>
                    <a:cubicBezTo>
                      <a:pt x="1207" y="300"/>
                      <a:pt x="1207" y="300"/>
                      <a:pt x="1207" y="300"/>
                    </a:cubicBezTo>
                    <a:cubicBezTo>
                      <a:pt x="1208" y="299"/>
                      <a:pt x="1208" y="299"/>
                      <a:pt x="1208" y="299"/>
                    </a:cubicBezTo>
                    <a:cubicBezTo>
                      <a:pt x="1208" y="297"/>
                      <a:pt x="1208" y="297"/>
                      <a:pt x="1208" y="297"/>
                    </a:cubicBezTo>
                    <a:cubicBezTo>
                      <a:pt x="1209" y="294"/>
                      <a:pt x="1209" y="294"/>
                      <a:pt x="1209" y="294"/>
                    </a:cubicBezTo>
                    <a:cubicBezTo>
                      <a:pt x="1209" y="294"/>
                      <a:pt x="1209" y="294"/>
                      <a:pt x="1209" y="294"/>
                    </a:cubicBezTo>
                    <a:cubicBezTo>
                      <a:pt x="1211" y="293"/>
                      <a:pt x="1211" y="293"/>
                      <a:pt x="1211" y="293"/>
                    </a:cubicBezTo>
                    <a:cubicBezTo>
                      <a:pt x="1212" y="294"/>
                      <a:pt x="1212" y="294"/>
                      <a:pt x="1212" y="294"/>
                    </a:cubicBezTo>
                    <a:cubicBezTo>
                      <a:pt x="1217" y="292"/>
                      <a:pt x="1217" y="292"/>
                      <a:pt x="1217" y="292"/>
                    </a:cubicBezTo>
                    <a:cubicBezTo>
                      <a:pt x="1217" y="290"/>
                      <a:pt x="1217" y="290"/>
                      <a:pt x="1217" y="290"/>
                    </a:cubicBezTo>
                    <a:cubicBezTo>
                      <a:pt x="1218" y="288"/>
                      <a:pt x="1218" y="288"/>
                      <a:pt x="1218" y="288"/>
                    </a:cubicBezTo>
                    <a:cubicBezTo>
                      <a:pt x="1216" y="287"/>
                      <a:pt x="1216" y="287"/>
                      <a:pt x="1216" y="287"/>
                    </a:cubicBezTo>
                    <a:cubicBezTo>
                      <a:pt x="1213" y="283"/>
                      <a:pt x="1213" y="283"/>
                      <a:pt x="1213" y="283"/>
                    </a:cubicBezTo>
                    <a:cubicBezTo>
                      <a:pt x="1212" y="283"/>
                      <a:pt x="1212" y="283"/>
                      <a:pt x="1212" y="283"/>
                    </a:cubicBezTo>
                    <a:cubicBezTo>
                      <a:pt x="1209" y="278"/>
                      <a:pt x="1209" y="278"/>
                      <a:pt x="1209" y="278"/>
                    </a:cubicBezTo>
                    <a:cubicBezTo>
                      <a:pt x="1209" y="277"/>
                      <a:pt x="1209" y="277"/>
                      <a:pt x="1209" y="277"/>
                    </a:cubicBezTo>
                    <a:cubicBezTo>
                      <a:pt x="1208" y="276"/>
                      <a:pt x="1208" y="276"/>
                      <a:pt x="1208" y="276"/>
                    </a:cubicBezTo>
                    <a:cubicBezTo>
                      <a:pt x="1208" y="271"/>
                      <a:pt x="1208" y="271"/>
                      <a:pt x="1208" y="271"/>
                    </a:cubicBezTo>
                    <a:cubicBezTo>
                      <a:pt x="1208" y="270"/>
                      <a:pt x="1208" y="270"/>
                      <a:pt x="1208" y="270"/>
                    </a:cubicBezTo>
                    <a:cubicBezTo>
                      <a:pt x="1207" y="268"/>
                      <a:pt x="1207" y="268"/>
                      <a:pt x="1207" y="268"/>
                    </a:cubicBezTo>
                    <a:cubicBezTo>
                      <a:pt x="1208" y="267"/>
                      <a:pt x="1208" y="267"/>
                      <a:pt x="1208" y="267"/>
                    </a:cubicBezTo>
                    <a:cubicBezTo>
                      <a:pt x="1211" y="268"/>
                      <a:pt x="1211" y="268"/>
                      <a:pt x="1211" y="268"/>
                    </a:cubicBezTo>
                    <a:cubicBezTo>
                      <a:pt x="1213" y="269"/>
                      <a:pt x="1213" y="269"/>
                      <a:pt x="1213" y="269"/>
                    </a:cubicBezTo>
                    <a:cubicBezTo>
                      <a:pt x="1214" y="269"/>
                      <a:pt x="1214" y="269"/>
                      <a:pt x="1214" y="269"/>
                    </a:cubicBezTo>
                    <a:cubicBezTo>
                      <a:pt x="1214" y="266"/>
                      <a:pt x="1214" y="266"/>
                      <a:pt x="1214" y="266"/>
                    </a:cubicBezTo>
                    <a:cubicBezTo>
                      <a:pt x="1215" y="265"/>
                      <a:pt x="1215" y="265"/>
                      <a:pt x="1215" y="265"/>
                    </a:cubicBezTo>
                    <a:cubicBezTo>
                      <a:pt x="1214" y="263"/>
                      <a:pt x="1214" y="263"/>
                      <a:pt x="1214" y="263"/>
                    </a:cubicBezTo>
                    <a:cubicBezTo>
                      <a:pt x="1211" y="260"/>
                      <a:pt x="1211" y="260"/>
                      <a:pt x="1211" y="260"/>
                    </a:cubicBezTo>
                    <a:cubicBezTo>
                      <a:pt x="1211" y="256"/>
                      <a:pt x="1211" y="256"/>
                      <a:pt x="1211" y="256"/>
                    </a:cubicBezTo>
                    <a:cubicBezTo>
                      <a:pt x="1209" y="255"/>
                      <a:pt x="1209" y="255"/>
                      <a:pt x="1209" y="255"/>
                    </a:cubicBezTo>
                    <a:cubicBezTo>
                      <a:pt x="1208" y="255"/>
                      <a:pt x="1208" y="255"/>
                      <a:pt x="1208" y="255"/>
                    </a:cubicBezTo>
                    <a:cubicBezTo>
                      <a:pt x="1207" y="256"/>
                      <a:pt x="1207" y="256"/>
                      <a:pt x="1207" y="256"/>
                    </a:cubicBezTo>
                    <a:cubicBezTo>
                      <a:pt x="1206" y="257"/>
                      <a:pt x="1206" y="257"/>
                      <a:pt x="1206" y="257"/>
                    </a:cubicBezTo>
                    <a:cubicBezTo>
                      <a:pt x="1206" y="258"/>
                      <a:pt x="1206" y="258"/>
                      <a:pt x="1206" y="258"/>
                    </a:cubicBezTo>
                    <a:cubicBezTo>
                      <a:pt x="1206" y="258"/>
                      <a:pt x="1206" y="258"/>
                      <a:pt x="1206" y="258"/>
                    </a:cubicBezTo>
                    <a:cubicBezTo>
                      <a:pt x="1205" y="257"/>
                      <a:pt x="1205" y="257"/>
                      <a:pt x="1205" y="257"/>
                    </a:cubicBezTo>
                    <a:cubicBezTo>
                      <a:pt x="1205" y="255"/>
                      <a:pt x="1205" y="255"/>
                      <a:pt x="1205" y="255"/>
                    </a:cubicBezTo>
                    <a:cubicBezTo>
                      <a:pt x="1204" y="253"/>
                      <a:pt x="1204" y="253"/>
                      <a:pt x="1204" y="253"/>
                    </a:cubicBezTo>
                    <a:cubicBezTo>
                      <a:pt x="1203" y="250"/>
                      <a:pt x="1203" y="250"/>
                      <a:pt x="1203" y="250"/>
                    </a:cubicBezTo>
                    <a:cubicBezTo>
                      <a:pt x="1203" y="250"/>
                      <a:pt x="1203" y="250"/>
                      <a:pt x="1203" y="250"/>
                    </a:cubicBezTo>
                    <a:cubicBezTo>
                      <a:pt x="1204" y="249"/>
                      <a:pt x="1204" y="249"/>
                      <a:pt x="1204" y="249"/>
                    </a:cubicBezTo>
                    <a:cubicBezTo>
                      <a:pt x="1204" y="248"/>
                      <a:pt x="1204" y="248"/>
                      <a:pt x="1204" y="248"/>
                    </a:cubicBezTo>
                    <a:cubicBezTo>
                      <a:pt x="1205" y="246"/>
                      <a:pt x="1205" y="246"/>
                      <a:pt x="1205" y="246"/>
                    </a:cubicBezTo>
                    <a:cubicBezTo>
                      <a:pt x="1204" y="245"/>
                      <a:pt x="1204" y="245"/>
                      <a:pt x="1204" y="245"/>
                    </a:cubicBezTo>
                    <a:cubicBezTo>
                      <a:pt x="1204" y="244"/>
                      <a:pt x="1204" y="244"/>
                      <a:pt x="1204" y="244"/>
                    </a:cubicBezTo>
                    <a:cubicBezTo>
                      <a:pt x="1204" y="243"/>
                      <a:pt x="1204" y="243"/>
                      <a:pt x="1204" y="243"/>
                    </a:cubicBezTo>
                    <a:cubicBezTo>
                      <a:pt x="1202" y="242"/>
                      <a:pt x="1202" y="242"/>
                      <a:pt x="1202" y="242"/>
                    </a:cubicBezTo>
                    <a:cubicBezTo>
                      <a:pt x="1201" y="242"/>
                      <a:pt x="1201" y="242"/>
                      <a:pt x="1201" y="242"/>
                    </a:cubicBezTo>
                    <a:cubicBezTo>
                      <a:pt x="1199" y="240"/>
                      <a:pt x="1199" y="240"/>
                      <a:pt x="1199" y="240"/>
                    </a:cubicBezTo>
                    <a:cubicBezTo>
                      <a:pt x="1197" y="240"/>
                      <a:pt x="1197" y="240"/>
                      <a:pt x="1197" y="240"/>
                    </a:cubicBezTo>
                    <a:cubicBezTo>
                      <a:pt x="1195" y="241"/>
                      <a:pt x="1195" y="241"/>
                      <a:pt x="1195" y="241"/>
                    </a:cubicBezTo>
                    <a:cubicBezTo>
                      <a:pt x="1195" y="243"/>
                      <a:pt x="1195" y="243"/>
                      <a:pt x="1195" y="243"/>
                    </a:cubicBezTo>
                    <a:cubicBezTo>
                      <a:pt x="1197" y="245"/>
                      <a:pt x="1197" y="245"/>
                      <a:pt x="1197" y="245"/>
                    </a:cubicBezTo>
                    <a:cubicBezTo>
                      <a:pt x="1197" y="246"/>
                      <a:pt x="1197" y="246"/>
                      <a:pt x="1197" y="246"/>
                    </a:cubicBezTo>
                    <a:cubicBezTo>
                      <a:pt x="1197" y="246"/>
                      <a:pt x="1197" y="246"/>
                      <a:pt x="1197" y="246"/>
                    </a:cubicBezTo>
                    <a:cubicBezTo>
                      <a:pt x="1196" y="245"/>
                      <a:pt x="1196" y="245"/>
                      <a:pt x="1196" y="245"/>
                    </a:cubicBezTo>
                    <a:cubicBezTo>
                      <a:pt x="1194" y="243"/>
                      <a:pt x="1194" y="243"/>
                      <a:pt x="1194" y="243"/>
                    </a:cubicBezTo>
                    <a:cubicBezTo>
                      <a:pt x="1192" y="241"/>
                      <a:pt x="1192" y="241"/>
                      <a:pt x="1192" y="241"/>
                    </a:cubicBezTo>
                    <a:cubicBezTo>
                      <a:pt x="1192" y="241"/>
                      <a:pt x="1192" y="241"/>
                      <a:pt x="1192" y="241"/>
                    </a:cubicBezTo>
                    <a:cubicBezTo>
                      <a:pt x="1192" y="240"/>
                      <a:pt x="1192" y="240"/>
                      <a:pt x="1192" y="240"/>
                    </a:cubicBezTo>
                    <a:cubicBezTo>
                      <a:pt x="1191" y="237"/>
                      <a:pt x="1191" y="237"/>
                      <a:pt x="1191" y="237"/>
                    </a:cubicBezTo>
                    <a:cubicBezTo>
                      <a:pt x="1191" y="236"/>
                      <a:pt x="1191" y="236"/>
                      <a:pt x="1191" y="236"/>
                    </a:cubicBezTo>
                    <a:cubicBezTo>
                      <a:pt x="1191" y="235"/>
                      <a:pt x="1191" y="235"/>
                      <a:pt x="1191" y="235"/>
                    </a:cubicBezTo>
                    <a:cubicBezTo>
                      <a:pt x="1190" y="234"/>
                      <a:pt x="1190" y="234"/>
                      <a:pt x="1190" y="234"/>
                    </a:cubicBezTo>
                    <a:cubicBezTo>
                      <a:pt x="1191" y="233"/>
                      <a:pt x="1191" y="233"/>
                      <a:pt x="1191" y="233"/>
                    </a:cubicBezTo>
                    <a:cubicBezTo>
                      <a:pt x="1190" y="231"/>
                      <a:pt x="1190" y="231"/>
                      <a:pt x="1190" y="231"/>
                    </a:cubicBezTo>
                    <a:cubicBezTo>
                      <a:pt x="1191" y="230"/>
                      <a:pt x="1191" y="230"/>
                      <a:pt x="1191" y="230"/>
                    </a:cubicBezTo>
                    <a:cubicBezTo>
                      <a:pt x="1191" y="228"/>
                      <a:pt x="1191" y="228"/>
                      <a:pt x="1191" y="228"/>
                    </a:cubicBezTo>
                    <a:cubicBezTo>
                      <a:pt x="1191" y="227"/>
                      <a:pt x="1191" y="227"/>
                      <a:pt x="1191" y="227"/>
                    </a:cubicBezTo>
                    <a:cubicBezTo>
                      <a:pt x="1191" y="225"/>
                      <a:pt x="1191" y="225"/>
                      <a:pt x="1191" y="225"/>
                    </a:cubicBezTo>
                    <a:cubicBezTo>
                      <a:pt x="1191" y="225"/>
                      <a:pt x="1191" y="225"/>
                      <a:pt x="1191" y="225"/>
                    </a:cubicBezTo>
                    <a:cubicBezTo>
                      <a:pt x="1191" y="223"/>
                      <a:pt x="1191" y="223"/>
                      <a:pt x="1191" y="223"/>
                    </a:cubicBezTo>
                    <a:cubicBezTo>
                      <a:pt x="1189" y="221"/>
                      <a:pt x="1189" y="221"/>
                      <a:pt x="1189" y="221"/>
                    </a:cubicBezTo>
                    <a:cubicBezTo>
                      <a:pt x="1189" y="221"/>
                      <a:pt x="1189" y="221"/>
                      <a:pt x="1189" y="221"/>
                    </a:cubicBezTo>
                    <a:cubicBezTo>
                      <a:pt x="1190" y="221"/>
                      <a:pt x="1190" y="221"/>
                      <a:pt x="1190" y="221"/>
                    </a:cubicBezTo>
                    <a:cubicBezTo>
                      <a:pt x="1190" y="219"/>
                      <a:pt x="1190" y="219"/>
                      <a:pt x="1190" y="219"/>
                    </a:cubicBezTo>
                    <a:cubicBezTo>
                      <a:pt x="1188" y="218"/>
                      <a:pt x="1188" y="218"/>
                      <a:pt x="1188" y="218"/>
                    </a:cubicBezTo>
                    <a:cubicBezTo>
                      <a:pt x="1187" y="217"/>
                      <a:pt x="1187" y="217"/>
                      <a:pt x="1187" y="217"/>
                    </a:cubicBezTo>
                    <a:cubicBezTo>
                      <a:pt x="1187" y="217"/>
                      <a:pt x="1187" y="217"/>
                      <a:pt x="1187" y="217"/>
                    </a:cubicBezTo>
                    <a:cubicBezTo>
                      <a:pt x="1188" y="217"/>
                      <a:pt x="1188" y="217"/>
                      <a:pt x="1188" y="217"/>
                    </a:cubicBezTo>
                    <a:cubicBezTo>
                      <a:pt x="1187" y="214"/>
                      <a:pt x="1187" y="214"/>
                      <a:pt x="1187" y="214"/>
                    </a:cubicBezTo>
                    <a:cubicBezTo>
                      <a:pt x="1186" y="213"/>
                      <a:pt x="1186" y="213"/>
                      <a:pt x="1186" y="213"/>
                    </a:cubicBezTo>
                    <a:cubicBezTo>
                      <a:pt x="1186" y="212"/>
                      <a:pt x="1186" y="212"/>
                      <a:pt x="1186" y="212"/>
                    </a:cubicBezTo>
                    <a:cubicBezTo>
                      <a:pt x="1186" y="211"/>
                      <a:pt x="1186" y="211"/>
                      <a:pt x="1186" y="211"/>
                    </a:cubicBezTo>
                    <a:cubicBezTo>
                      <a:pt x="1187" y="210"/>
                      <a:pt x="1187" y="210"/>
                      <a:pt x="1187" y="210"/>
                    </a:cubicBezTo>
                    <a:cubicBezTo>
                      <a:pt x="1186" y="209"/>
                      <a:pt x="1186" y="209"/>
                      <a:pt x="1186" y="209"/>
                    </a:cubicBezTo>
                    <a:cubicBezTo>
                      <a:pt x="1186" y="208"/>
                      <a:pt x="1186" y="208"/>
                      <a:pt x="1186" y="208"/>
                    </a:cubicBezTo>
                    <a:cubicBezTo>
                      <a:pt x="1187" y="208"/>
                      <a:pt x="1187" y="208"/>
                      <a:pt x="1187" y="208"/>
                    </a:cubicBezTo>
                    <a:cubicBezTo>
                      <a:pt x="1188" y="209"/>
                      <a:pt x="1188" y="209"/>
                      <a:pt x="1188" y="209"/>
                    </a:cubicBezTo>
                    <a:cubicBezTo>
                      <a:pt x="1190" y="209"/>
                      <a:pt x="1190" y="209"/>
                      <a:pt x="1190" y="209"/>
                    </a:cubicBezTo>
                    <a:cubicBezTo>
                      <a:pt x="1190" y="207"/>
                      <a:pt x="1190" y="207"/>
                      <a:pt x="1190" y="207"/>
                    </a:cubicBezTo>
                    <a:cubicBezTo>
                      <a:pt x="1191" y="207"/>
                      <a:pt x="1191" y="207"/>
                      <a:pt x="1191" y="207"/>
                    </a:cubicBezTo>
                    <a:cubicBezTo>
                      <a:pt x="1191" y="208"/>
                      <a:pt x="1191" y="208"/>
                      <a:pt x="1191" y="208"/>
                    </a:cubicBezTo>
                    <a:cubicBezTo>
                      <a:pt x="1192" y="208"/>
                      <a:pt x="1192" y="208"/>
                      <a:pt x="1192" y="208"/>
                    </a:cubicBezTo>
                    <a:cubicBezTo>
                      <a:pt x="1194" y="210"/>
                      <a:pt x="1194" y="210"/>
                      <a:pt x="1194" y="210"/>
                    </a:cubicBezTo>
                    <a:cubicBezTo>
                      <a:pt x="1196" y="205"/>
                      <a:pt x="1196" y="205"/>
                      <a:pt x="1196" y="205"/>
                    </a:cubicBezTo>
                    <a:cubicBezTo>
                      <a:pt x="1194" y="205"/>
                      <a:pt x="1194" y="205"/>
                      <a:pt x="1194" y="205"/>
                    </a:cubicBezTo>
                    <a:cubicBezTo>
                      <a:pt x="1194" y="204"/>
                      <a:pt x="1194" y="204"/>
                      <a:pt x="1194" y="204"/>
                    </a:cubicBezTo>
                    <a:cubicBezTo>
                      <a:pt x="1195" y="203"/>
                      <a:pt x="1195" y="203"/>
                      <a:pt x="1195" y="203"/>
                    </a:cubicBezTo>
                    <a:cubicBezTo>
                      <a:pt x="1197" y="200"/>
                      <a:pt x="1197" y="200"/>
                      <a:pt x="1197" y="200"/>
                    </a:cubicBezTo>
                    <a:cubicBezTo>
                      <a:pt x="1198" y="200"/>
                      <a:pt x="1198" y="200"/>
                      <a:pt x="1198" y="200"/>
                    </a:cubicBezTo>
                    <a:cubicBezTo>
                      <a:pt x="1198" y="200"/>
                      <a:pt x="1198" y="200"/>
                      <a:pt x="1198" y="200"/>
                    </a:cubicBezTo>
                    <a:cubicBezTo>
                      <a:pt x="1199" y="201"/>
                      <a:pt x="1199" y="201"/>
                      <a:pt x="1199" y="201"/>
                    </a:cubicBezTo>
                    <a:cubicBezTo>
                      <a:pt x="1199" y="202"/>
                      <a:pt x="1199" y="202"/>
                      <a:pt x="1199" y="202"/>
                    </a:cubicBezTo>
                    <a:cubicBezTo>
                      <a:pt x="1201" y="207"/>
                      <a:pt x="1201" y="207"/>
                      <a:pt x="1201" y="207"/>
                    </a:cubicBezTo>
                    <a:cubicBezTo>
                      <a:pt x="1202" y="209"/>
                      <a:pt x="1202" y="209"/>
                      <a:pt x="1202" y="209"/>
                    </a:cubicBezTo>
                    <a:cubicBezTo>
                      <a:pt x="1204" y="207"/>
                      <a:pt x="1204" y="207"/>
                      <a:pt x="1204" y="207"/>
                    </a:cubicBezTo>
                    <a:cubicBezTo>
                      <a:pt x="1204" y="203"/>
                      <a:pt x="1204" y="203"/>
                      <a:pt x="1204" y="203"/>
                    </a:cubicBezTo>
                    <a:cubicBezTo>
                      <a:pt x="1205" y="202"/>
                      <a:pt x="1205" y="202"/>
                      <a:pt x="1205" y="202"/>
                    </a:cubicBezTo>
                    <a:cubicBezTo>
                      <a:pt x="1204" y="200"/>
                      <a:pt x="1204" y="200"/>
                      <a:pt x="1204" y="200"/>
                    </a:cubicBezTo>
                    <a:cubicBezTo>
                      <a:pt x="1205" y="199"/>
                      <a:pt x="1205" y="199"/>
                      <a:pt x="1205" y="199"/>
                    </a:cubicBezTo>
                    <a:cubicBezTo>
                      <a:pt x="1205" y="199"/>
                      <a:pt x="1205" y="199"/>
                      <a:pt x="1205" y="199"/>
                    </a:cubicBezTo>
                    <a:cubicBezTo>
                      <a:pt x="1205" y="199"/>
                      <a:pt x="1205" y="199"/>
                      <a:pt x="1205" y="199"/>
                    </a:cubicBezTo>
                    <a:cubicBezTo>
                      <a:pt x="1207" y="197"/>
                      <a:pt x="1207" y="197"/>
                      <a:pt x="1207" y="197"/>
                    </a:cubicBezTo>
                    <a:cubicBezTo>
                      <a:pt x="1207" y="195"/>
                      <a:pt x="1207" y="195"/>
                      <a:pt x="1207" y="195"/>
                    </a:cubicBezTo>
                    <a:cubicBezTo>
                      <a:pt x="1208" y="195"/>
                      <a:pt x="1208" y="195"/>
                      <a:pt x="1208" y="195"/>
                    </a:cubicBezTo>
                    <a:cubicBezTo>
                      <a:pt x="1210" y="193"/>
                      <a:pt x="1210" y="193"/>
                      <a:pt x="1210" y="193"/>
                    </a:cubicBezTo>
                    <a:cubicBezTo>
                      <a:pt x="1211" y="192"/>
                      <a:pt x="1211" y="192"/>
                      <a:pt x="1211" y="192"/>
                    </a:cubicBezTo>
                    <a:cubicBezTo>
                      <a:pt x="1212" y="193"/>
                      <a:pt x="1212" y="193"/>
                      <a:pt x="1212" y="193"/>
                    </a:cubicBezTo>
                    <a:cubicBezTo>
                      <a:pt x="1215" y="192"/>
                      <a:pt x="1215" y="192"/>
                      <a:pt x="1215" y="192"/>
                    </a:cubicBezTo>
                    <a:cubicBezTo>
                      <a:pt x="1216" y="192"/>
                      <a:pt x="1216" y="192"/>
                      <a:pt x="1216" y="192"/>
                    </a:cubicBezTo>
                    <a:cubicBezTo>
                      <a:pt x="1220" y="194"/>
                      <a:pt x="1220" y="194"/>
                      <a:pt x="1220" y="194"/>
                    </a:cubicBezTo>
                    <a:cubicBezTo>
                      <a:pt x="1220" y="195"/>
                      <a:pt x="1220" y="195"/>
                      <a:pt x="1220" y="195"/>
                    </a:cubicBezTo>
                    <a:cubicBezTo>
                      <a:pt x="1222" y="196"/>
                      <a:pt x="1222" y="196"/>
                      <a:pt x="1222" y="196"/>
                    </a:cubicBezTo>
                    <a:cubicBezTo>
                      <a:pt x="1223" y="195"/>
                      <a:pt x="1223" y="195"/>
                      <a:pt x="1223" y="195"/>
                    </a:cubicBezTo>
                    <a:cubicBezTo>
                      <a:pt x="1225" y="199"/>
                      <a:pt x="1225" y="199"/>
                      <a:pt x="1225" y="199"/>
                    </a:cubicBezTo>
                    <a:cubicBezTo>
                      <a:pt x="1226" y="198"/>
                      <a:pt x="1226" y="198"/>
                      <a:pt x="1226" y="198"/>
                    </a:cubicBezTo>
                    <a:cubicBezTo>
                      <a:pt x="1227" y="199"/>
                      <a:pt x="1227" y="199"/>
                      <a:pt x="1227" y="199"/>
                    </a:cubicBezTo>
                    <a:cubicBezTo>
                      <a:pt x="1229" y="199"/>
                      <a:pt x="1229" y="199"/>
                      <a:pt x="1229" y="199"/>
                    </a:cubicBezTo>
                    <a:cubicBezTo>
                      <a:pt x="1231" y="199"/>
                      <a:pt x="1231" y="199"/>
                      <a:pt x="1231" y="199"/>
                    </a:cubicBezTo>
                    <a:cubicBezTo>
                      <a:pt x="1231" y="197"/>
                      <a:pt x="1231" y="197"/>
                      <a:pt x="1231" y="197"/>
                    </a:cubicBezTo>
                    <a:cubicBezTo>
                      <a:pt x="1229" y="195"/>
                      <a:pt x="1229" y="195"/>
                      <a:pt x="1229" y="195"/>
                    </a:cubicBezTo>
                    <a:cubicBezTo>
                      <a:pt x="1230" y="194"/>
                      <a:pt x="1230" y="194"/>
                      <a:pt x="1230" y="194"/>
                    </a:cubicBezTo>
                    <a:cubicBezTo>
                      <a:pt x="1229" y="192"/>
                      <a:pt x="1229" y="192"/>
                      <a:pt x="1229" y="192"/>
                    </a:cubicBezTo>
                    <a:cubicBezTo>
                      <a:pt x="1228" y="192"/>
                      <a:pt x="1228" y="192"/>
                      <a:pt x="1228" y="192"/>
                    </a:cubicBezTo>
                    <a:cubicBezTo>
                      <a:pt x="1228" y="191"/>
                      <a:pt x="1228" y="191"/>
                      <a:pt x="1228" y="191"/>
                    </a:cubicBezTo>
                    <a:cubicBezTo>
                      <a:pt x="1229" y="190"/>
                      <a:pt x="1229" y="190"/>
                      <a:pt x="1229" y="190"/>
                    </a:cubicBezTo>
                    <a:cubicBezTo>
                      <a:pt x="1230" y="187"/>
                      <a:pt x="1230" y="187"/>
                      <a:pt x="1230" y="187"/>
                    </a:cubicBezTo>
                    <a:cubicBezTo>
                      <a:pt x="1231" y="184"/>
                      <a:pt x="1231" y="184"/>
                      <a:pt x="1231" y="184"/>
                    </a:cubicBezTo>
                    <a:cubicBezTo>
                      <a:pt x="1230" y="183"/>
                      <a:pt x="1230" y="183"/>
                      <a:pt x="1230" y="183"/>
                    </a:cubicBezTo>
                    <a:cubicBezTo>
                      <a:pt x="1232" y="181"/>
                      <a:pt x="1232" y="181"/>
                      <a:pt x="1232" y="181"/>
                    </a:cubicBezTo>
                    <a:cubicBezTo>
                      <a:pt x="1231" y="180"/>
                      <a:pt x="1231" y="180"/>
                      <a:pt x="1231" y="180"/>
                    </a:cubicBezTo>
                    <a:cubicBezTo>
                      <a:pt x="1232" y="179"/>
                      <a:pt x="1232" y="179"/>
                      <a:pt x="1232" y="179"/>
                    </a:cubicBezTo>
                    <a:cubicBezTo>
                      <a:pt x="1231" y="176"/>
                      <a:pt x="1231" y="176"/>
                      <a:pt x="1231" y="176"/>
                    </a:cubicBezTo>
                    <a:cubicBezTo>
                      <a:pt x="1230" y="176"/>
                      <a:pt x="1230" y="176"/>
                      <a:pt x="1230" y="176"/>
                    </a:cubicBezTo>
                    <a:cubicBezTo>
                      <a:pt x="1232" y="176"/>
                      <a:pt x="1232" y="176"/>
                      <a:pt x="1232" y="176"/>
                    </a:cubicBezTo>
                    <a:cubicBezTo>
                      <a:pt x="1233" y="173"/>
                      <a:pt x="1233" y="173"/>
                      <a:pt x="1233" y="173"/>
                    </a:cubicBezTo>
                    <a:cubicBezTo>
                      <a:pt x="1231" y="172"/>
                      <a:pt x="1231" y="172"/>
                      <a:pt x="1231" y="172"/>
                    </a:cubicBezTo>
                    <a:cubicBezTo>
                      <a:pt x="1233" y="172"/>
                      <a:pt x="1233" y="172"/>
                      <a:pt x="1233" y="172"/>
                    </a:cubicBezTo>
                    <a:cubicBezTo>
                      <a:pt x="1233" y="170"/>
                      <a:pt x="1233" y="170"/>
                      <a:pt x="1233" y="170"/>
                    </a:cubicBezTo>
                    <a:cubicBezTo>
                      <a:pt x="1232" y="170"/>
                      <a:pt x="1232" y="170"/>
                      <a:pt x="1232" y="170"/>
                    </a:cubicBezTo>
                    <a:cubicBezTo>
                      <a:pt x="1234" y="169"/>
                      <a:pt x="1234" y="169"/>
                      <a:pt x="1234" y="169"/>
                    </a:cubicBezTo>
                    <a:cubicBezTo>
                      <a:pt x="1234" y="167"/>
                      <a:pt x="1234" y="167"/>
                      <a:pt x="1234" y="167"/>
                    </a:cubicBezTo>
                    <a:cubicBezTo>
                      <a:pt x="1233" y="166"/>
                      <a:pt x="1233" y="166"/>
                      <a:pt x="1233" y="166"/>
                    </a:cubicBezTo>
                    <a:cubicBezTo>
                      <a:pt x="1233" y="166"/>
                      <a:pt x="1233" y="166"/>
                      <a:pt x="1233" y="166"/>
                    </a:cubicBezTo>
                    <a:cubicBezTo>
                      <a:pt x="1234" y="167"/>
                      <a:pt x="1234" y="167"/>
                      <a:pt x="1234" y="167"/>
                    </a:cubicBezTo>
                    <a:cubicBezTo>
                      <a:pt x="1236" y="164"/>
                      <a:pt x="1236" y="164"/>
                      <a:pt x="1236" y="164"/>
                    </a:cubicBezTo>
                    <a:cubicBezTo>
                      <a:pt x="1236" y="163"/>
                      <a:pt x="1236" y="163"/>
                      <a:pt x="1236" y="163"/>
                    </a:cubicBezTo>
                    <a:cubicBezTo>
                      <a:pt x="1236" y="163"/>
                      <a:pt x="1236" y="163"/>
                      <a:pt x="1236" y="163"/>
                    </a:cubicBezTo>
                    <a:cubicBezTo>
                      <a:pt x="1238" y="161"/>
                      <a:pt x="1238" y="161"/>
                      <a:pt x="1238" y="161"/>
                    </a:cubicBezTo>
                    <a:cubicBezTo>
                      <a:pt x="1237" y="160"/>
                      <a:pt x="1237" y="160"/>
                      <a:pt x="1237" y="160"/>
                    </a:cubicBezTo>
                    <a:cubicBezTo>
                      <a:pt x="1237" y="160"/>
                      <a:pt x="1237" y="160"/>
                      <a:pt x="1237" y="160"/>
                    </a:cubicBezTo>
                    <a:cubicBezTo>
                      <a:pt x="1238" y="160"/>
                      <a:pt x="1238" y="160"/>
                      <a:pt x="1238" y="160"/>
                    </a:cubicBezTo>
                    <a:cubicBezTo>
                      <a:pt x="1240" y="158"/>
                      <a:pt x="1240" y="158"/>
                      <a:pt x="1240" y="158"/>
                    </a:cubicBezTo>
                    <a:cubicBezTo>
                      <a:pt x="1239" y="156"/>
                      <a:pt x="1239" y="156"/>
                      <a:pt x="1239" y="156"/>
                    </a:cubicBezTo>
                    <a:cubicBezTo>
                      <a:pt x="1239" y="155"/>
                      <a:pt x="1239" y="155"/>
                      <a:pt x="1239" y="155"/>
                    </a:cubicBezTo>
                    <a:cubicBezTo>
                      <a:pt x="1239" y="155"/>
                      <a:pt x="1239" y="155"/>
                      <a:pt x="1239" y="155"/>
                    </a:cubicBezTo>
                    <a:cubicBezTo>
                      <a:pt x="1240" y="155"/>
                      <a:pt x="1240" y="155"/>
                      <a:pt x="1240" y="155"/>
                    </a:cubicBezTo>
                    <a:cubicBezTo>
                      <a:pt x="1241" y="154"/>
                      <a:pt x="1241" y="154"/>
                      <a:pt x="1241" y="154"/>
                    </a:cubicBezTo>
                    <a:cubicBezTo>
                      <a:pt x="1244" y="150"/>
                      <a:pt x="1244" y="150"/>
                      <a:pt x="1244" y="150"/>
                    </a:cubicBezTo>
                    <a:cubicBezTo>
                      <a:pt x="1243" y="150"/>
                      <a:pt x="1243" y="150"/>
                      <a:pt x="1243" y="150"/>
                    </a:cubicBezTo>
                    <a:cubicBezTo>
                      <a:pt x="1243" y="150"/>
                      <a:pt x="1243" y="150"/>
                      <a:pt x="1243" y="150"/>
                    </a:cubicBezTo>
                    <a:cubicBezTo>
                      <a:pt x="1244" y="150"/>
                      <a:pt x="1244" y="150"/>
                      <a:pt x="1244" y="150"/>
                    </a:cubicBezTo>
                    <a:cubicBezTo>
                      <a:pt x="1247" y="147"/>
                      <a:pt x="1247" y="147"/>
                      <a:pt x="1247" y="147"/>
                    </a:cubicBezTo>
                    <a:cubicBezTo>
                      <a:pt x="1246" y="146"/>
                      <a:pt x="1246" y="146"/>
                      <a:pt x="1246" y="146"/>
                    </a:cubicBezTo>
                    <a:cubicBezTo>
                      <a:pt x="1247" y="146"/>
                      <a:pt x="1247" y="146"/>
                      <a:pt x="1247" y="146"/>
                    </a:cubicBezTo>
                    <a:cubicBezTo>
                      <a:pt x="1250" y="145"/>
                      <a:pt x="1250" y="145"/>
                      <a:pt x="1250" y="145"/>
                    </a:cubicBezTo>
                    <a:cubicBezTo>
                      <a:pt x="1250" y="145"/>
                      <a:pt x="1250" y="145"/>
                      <a:pt x="1250" y="145"/>
                    </a:cubicBezTo>
                    <a:cubicBezTo>
                      <a:pt x="1252" y="145"/>
                      <a:pt x="1252" y="145"/>
                      <a:pt x="1252" y="145"/>
                    </a:cubicBezTo>
                    <a:cubicBezTo>
                      <a:pt x="1253" y="145"/>
                      <a:pt x="1253" y="145"/>
                      <a:pt x="1253" y="145"/>
                    </a:cubicBezTo>
                    <a:cubicBezTo>
                      <a:pt x="1254" y="146"/>
                      <a:pt x="1254" y="146"/>
                      <a:pt x="1254" y="146"/>
                    </a:cubicBezTo>
                    <a:cubicBezTo>
                      <a:pt x="1260" y="146"/>
                      <a:pt x="1260" y="146"/>
                      <a:pt x="1260" y="146"/>
                    </a:cubicBezTo>
                    <a:cubicBezTo>
                      <a:pt x="1261" y="147"/>
                      <a:pt x="1261" y="147"/>
                      <a:pt x="1261" y="147"/>
                    </a:cubicBezTo>
                    <a:cubicBezTo>
                      <a:pt x="1262" y="146"/>
                      <a:pt x="1262" y="146"/>
                      <a:pt x="1262" y="146"/>
                    </a:cubicBezTo>
                    <a:cubicBezTo>
                      <a:pt x="1261" y="143"/>
                      <a:pt x="1261" y="143"/>
                      <a:pt x="1261" y="143"/>
                    </a:cubicBezTo>
                    <a:cubicBezTo>
                      <a:pt x="1260" y="143"/>
                      <a:pt x="1260" y="143"/>
                      <a:pt x="1260" y="143"/>
                    </a:cubicBezTo>
                    <a:cubicBezTo>
                      <a:pt x="1261" y="142"/>
                      <a:pt x="1261" y="142"/>
                      <a:pt x="1261" y="142"/>
                    </a:cubicBezTo>
                    <a:cubicBezTo>
                      <a:pt x="1261" y="137"/>
                      <a:pt x="1261" y="137"/>
                      <a:pt x="1261" y="137"/>
                    </a:cubicBezTo>
                    <a:cubicBezTo>
                      <a:pt x="1259" y="134"/>
                      <a:pt x="1259" y="134"/>
                      <a:pt x="1259" y="134"/>
                    </a:cubicBezTo>
                    <a:cubicBezTo>
                      <a:pt x="1257" y="134"/>
                      <a:pt x="1257" y="134"/>
                      <a:pt x="1257" y="134"/>
                    </a:cubicBezTo>
                    <a:cubicBezTo>
                      <a:pt x="1255" y="132"/>
                      <a:pt x="1255" y="132"/>
                      <a:pt x="1255" y="132"/>
                    </a:cubicBezTo>
                    <a:cubicBezTo>
                      <a:pt x="1257" y="130"/>
                      <a:pt x="1257" y="130"/>
                      <a:pt x="1257" y="130"/>
                    </a:cubicBezTo>
                    <a:cubicBezTo>
                      <a:pt x="1254" y="128"/>
                      <a:pt x="1254" y="128"/>
                      <a:pt x="1254" y="128"/>
                    </a:cubicBezTo>
                    <a:cubicBezTo>
                      <a:pt x="1251" y="127"/>
                      <a:pt x="1251" y="127"/>
                      <a:pt x="1251" y="127"/>
                    </a:cubicBezTo>
                    <a:cubicBezTo>
                      <a:pt x="1248" y="125"/>
                      <a:pt x="1248" y="125"/>
                      <a:pt x="1248" y="125"/>
                    </a:cubicBezTo>
                    <a:cubicBezTo>
                      <a:pt x="1246" y="122"/>
                      <a:pt x="1246" y="122"/>
                      <a:pt x="1246" y="122"/>
                    </a:cubicBezTo>
                    <a:cubicBezTo>
                      <a:pt x="1245" y="123"/>
                      <a:pt x="1245" y="123"/>
                      <a:pt x="1245" y="123"/>
                    </a:cubicBezTo>
                    <a:cubicBezTo>
                      <a:pt x="1242" y="118"/>
                      <a:pt x="1242" y="118"/>
                      <a:pt x="1242" y="118"/>
                    </a:cubicBezTo>
                    <a:cubicBezTo>
                      <a:pt x="1239" y="115"/>
                      <a:pt x="1239" y="115"/>
                      <a:pt x="1239" y="115"/>
                    </a:cubicBezTo>
                    <a:cubicBezTo>
                      <a:pt x="1239" y="119"/>
                      <a:pt x="1239" y="119"/>
                      <a:pt x="1239" y="119"/>
                    </a:cubicBezTo>
                    <a:cubicBezTo>
                      <a:pt x="1239" y="119"/>
                      <a:pt x="1239" y="119"/>
                      <a:pt x="1239" y="119"/>
                    </a:cubicBezTo>
                    <a:cubicBezTo>
                      <a:pt x="1238" y="119"/>
                      <a:pt x="1238" y="119"/>
                      <a:pt x="1238" y="119"/>
                    </a:cubicBezTo>
                    <a:cubicBezTo>
                      <a:pt x="1236" y="116"/>
                      <a:pt x="1236" y="116"/>
                      <a:pt x="1236" y="116"/>
                    </a:cubicBezTo>
                    <a:cubicBezTo>
                      <a:pt x="1236" y="116"/>
                      <a:pt x="1236" y="116"/>
                      <a:pt x="1236" y="116"/>
                    </a:cubicBezTo>
                    <a:cubicBezTo>
                      <a:pt x="1238" y="116"/>
                      <a:pt x="1238" y="116"/>
                      <a:pt x="1238" y="116"/>
                    </a:cubicBezTo>
                    <a:cubicBezTo>
                      <a:pt x="1237" y="114"/>
                      <a:pt x="1237" y="114"/>
                      <a:pt x="1237" y="114"/>
                    </a:cubicBezTo>
                    <a:cubicBezTo>
                      <a:pt x="1233" y="111"/>
                      <a:pt x="1233" y="111"/>
                      <a:pt x="1233" y="111"/>
                    </a:cubicBezTo>
                    <a:cubicBezTo>
                      <a:pt x="1231" y="110"/>
                      <a:pt x="1231" y="110"/>
                      <a:pt x="1231" y="110"/>
                    </a:cubicBezTo>
                    <a:cubicBezTo>
                      <a:pt x="1232" y="112"/>
                      <a:pt x="1232" y="112"/>
                      <a:pt x="1232" y="112"/>
                    </a:cubicBezTo>
                    <a:cubicBezTo>
                      <a:pt x="1231" y="113"/>
                      <a:pt x="1231" y="113"/>
                      <a:pt x="1231" y="113"/>
                    </a:cubicBezTo>
                    <a:cubicBezTo>
                      <a:pt x="1230" y="113"/>
                      <a:pt x="1230" y="113"/>
                      <a:pt x="1230" y="113"/>
                    </a:cubicBezTo>
                    <a:cubicBezTo>
                      <a:pt x="1228" y="111"/>
                      <a:pt x="1228" y="111"/>
                      <a:pt x="1228" y="111"/>
                    </a:cubicBezTo>
                    <a:cubicBezTo>
                      <a:pt x="1226" y="111"/>
                      <a:pt x="1226" y="111"/>
                      <a:pt x="1226" y="111"/>
                    </a:cubicBezTo>
                    <a:cubicBezTo>
                      <a:pt x="1225" y="108"/>
                      <a:pt x="1225" y="108"/>
                      <a:pt x="1225" y="108"/>
                    </a:cubicBezTo>
                    <a:cubicBezTo>
                      <a:pt x="1225" y="107"/>
                      <a:pt x="1225" y="107"/>
                      <a:pt x="1225" y="107"/>
                    </a:cubicBezTo>
                    <a:cubicBezTo>
                      <a:pt x="1226" y="108"/>
                      <a:pt x="1226" y="108"/>
                      <a:pt x="1226" y="108"/>
                    </a:cubicBezTo>
                    <a:cubicBezTo>
                      <a:pt x="1227" y="107"/>
                      <a:pt x="1227" y="107"/>
                      <a:pt x="1227" y="107"/>
                    </a:cubicBezTo>
                    <a:cubicBezTo>
                      <a:pt x="1228" y="108"/>
                      <a:pt x="1228" y="108"/>
                      <a:pt x="1228" y="108"/>
                    </a:cubicBezTo>
                    <a:cubicBezTo>
                      <a:pt x="1231" y="105"/>
                      <a:pt x="1231" y="105"/>
                      <a:pt x="1231" y="105"/>
                    </a:cubicBezTo>
                    <a:cubicBezTo>
                      <a:pt x="1231" y="108"/>
                      <a:pt x="1231" y="108"/>
                      <a:pt x="1231" y="108"/>
                    </a:cubicBezTo>
                    <a:cubicBezTo>
                      <a:pt x="1233" y="106"/>
                      <a:pt x="1233" y="106"/>
                      <a:pt x="1233" y="106"/>
                    </a:cubicBezTo>
                    <a:cubicBezTo>
                      <a:pt x="1233" y="104"/>
                      <a:pt x="1233" y="104"/>
                      <a:pt x="1233" y="104"/>
                    </a:cubicBezTo>
                    <a:cubicBezTo>
                      <a:pt x="1235" y="101"/>
                      <a:pt x="1235" y="101"/>
                      <a:pt x="1235" y="101"/>
                    </a:cubicBezTo>
                    <a:cubicBezTo>
                      <a:pt x="1235" y="100"/>
                      <a:pt x="1235" y="100"/>
                      <a:pt x="1235" y="100"/>
                    </a:cubicBezTo>
                    <a:cubicBezTo>
                      <a:pt x="1235" y="98"/>
                      <a:pt x="1235" y="98"/>
                      <a:pt x="1235" y="98"/>
                    </a:cubicBezTo>
                    <a:cubicBezTo>
                      <a:pt x="1234" y="95"/>
                      <a:pt x="1234" y="95"/>
                      <a:pt x="1234" y="95"/>
                    </a:cubicBezTo>
                    <a:cubicBezTo>
                      <a:pt x="1235" y="90"/>
                      <a:pt x="1235" y="90"/>
                      <a:pt x="1235" y="90"/>
                    </a:cubicBezTo>
                    <a:cubicBezTo>
                      <a:pt x="1235" y="87"/>
                      <a:pt x="1235" y="87"/>
                      <a:pt x="1235" y="87"/>
                    </a:cubicBezTo>
                    <a:cubicBezTo>
                      <a:pt x="1234" y="85"/>
                      <a:pt x="1234" y="85"/>
                      <a:pt x="1234" y="85"/>
                    </a:cubicBezTo>
                    <a:cubicBezTo>
                      <a:pt x="1233" y="84"/>
                      <a:pt x="1233" y="84"/>
                      <a:pt x="1233" y="84"/>
                    </a:cubicBezTo>
                    <a:cubicBezTo>
                      <a:pt x="1232" y="83"/>
                      <a:pt x="1232" y="83"/>
                      <a:pt x="1232" y="83"/>
                    </a:cubicBezTo>
                    <a:cubicBezTo>
                      <a:pt x="1233" y="82"/>
                      <a:pt x="1233" y="82"/>
                      <a:pt x="1233" y="82"/>
                    </a:cubicBezTo>
                    <a:cubicBezTo>
                      <a:pt x="1232" y="79"/>
                      <a:pt x="1232" y="79"/>
                      <a:pt x="1232" y="79"/>
                    </a:cubicBezTo>
                    <a:cubicBezTo>
                      <a:pt x="1230" y="78"/>
                      <a:pt x="1230" y="78"/>
                      <a:pt x="1230" y="78"/>
                    </a:cubicBezTo>
                    <a:cubicBezTo>
                      <a:pt x="1228" y="79"/>
                      <a:pt x="1228" y="79"/>
                      <a:pt x="1228" y="79"/>
                    </a:cubicBezTo>
                    <a:cubicBezTo>
                      <a:pt x="1225" y="78"/>
                      <a:pt x="1225" y="78"/>
                      <a:pt x="1225" y="78"/>
                    </a:cubicBezTo>
                    <a:cubicBezTo>
                      <a:pt x="1221" y="74"/>
                      <a:pt x="1221" y="74"/>
                      <a:pt x="1221" y="74"/>
                    </a:cubicBezTo>
                    <a:cubicBezTo>
                      <a:pt x="1221" y="73"/>
                      <a:pt x="1221" y="73"/>
                      <a:pt x="1221" y="73"/>
                    </a:cubicBezTo>
                    <a:cubicBezTo>
                      <a:pt x="1223" y="73"/>
                      <a:pt x="1223" y="73"/>
                      <a:pt x="1223" y="73"/>
                    </a:cubicBezTo>
                    <a:cubicBezTo>
                      <a:pt x="1224" y="71"/>
                      <a:pt x="1224" y="71"/>
                      <a:pt x="1224" y="71"/>
                    </a:cubicBezTo>
                    <a:cubicBezTo>
                      <a:pt x="1223" y="70"/>
                      <a:pt x="1223" y="70"/>
                      <a:pt x="1223" y="70"/>
                    </a:cubicBezTo>
                    <a:cubicBezTo>
                      <a:pt x="1224" y="71"/>
                      <a:pt x="1224" y="71"/>
                      <a:pt x="1224" y="71"/>
                    </a:cubicBezTo>
                    <a:cubicBezTo>
                      <a:pt x="1225" y="69"/>
                      <a:pt x="1225" y="69"/>
                      <a:pt x="1225" y="69"/>
                    </a:cubicBezTo>
                    <a:cubicBezTo>
                      <a:pt x="1224" y="67"/>
                      <a:pt x="1224" y="67"/>
                      <a:pt x="1224" y="67"/>
                    </a:cubicBezTo>
                    <a:cubicBezTo>
                      <a:pt x="1224" y="66"/>
                      <a:pt x="1224" y="66"/>
                      <a:pt x="1224" y="66"/>
                    </a:cubicBezTo>
                    <a:cubicBezTo>
                      <a:pt x="1224" y="66"/>
                      <a:pt x="1224" y="66"/>
                      <a:pt x="1224" y="66"/>
                    </a:cubicBezTo>
                    <a:cubicBezTo>
                      <a:pt x="1224" y="66"/>
                      <a:pt x="1224" y="66"/>
                      <a:pt x="1224" y="66"/>
                    </a:cubicBezTo>
                    <a:cubicBezTo>
                      <a:pt x="1225" y="67"/>
                      <a:pt x="1225" y="67"/>
                      <a:pt x="1225" y="67"/>
                    </a:cubicBezTo>
                    <a:cubicBezTo>
                      <a:pt x="1226" y="67"/>
                      <a:pt x="1226" y="67"/>
                      <a:pt x="1226" y="67"/>
                    </a:cubicBezTo>
                    <a:cubicBezTo>
                      <a:pt x="1226" y="71"/>
                      <a:pt x="1226" y="71"/>
                      <a:pt x="1226" y="71"/>
                    </a:cubicBezTo>
                    <a:cubicBezTo>
                      <a:pt x="1226" y="72"/>
                      <a:pt x="1226" y="72"/>
                      <a:pt x="1226" y="72"/>
                    </a:cubicBezTo>
                    <a:cubicBezTo>
                      <a:pt x="1230" y="75"/>
                      <a:pt x="1230" y="75"/>
                      <a:pt x="1230" y="75"/>
                    </a:cubicBezTo>
                    <a:cubicBezTo>
                      <a:pt x="1232" y="74"/>
                      <a:pt x="1232" y="74"/>
                      <a:pt x="1232" y="74"/>
                    </a:cubicBezTo>
                    <a:cubicBezTo>
                      <a:pt x="1233" y="75"/>
                      <a:pt x="1233" y="75"/>
                      <a:pt x="1233" y="75"/>
                    </a:cubicBezTo>
                    <a:cubicBezTo>
                      <a:pt x="1233" y="77"/>
                      <a:pt x="1233" y="77"/>
                      <a:pt x="1233" y="77"/>
                    </a:cubicBezTo>
                    <a:cubicBezTo>
                      <a:pt x="1235" y="77"/>
                      <a:pt x="1235" y="77"/>
                      <a:pt x="1235" y="77"/>
                    </a:cubicBezTo>
                    <a:cubicBezTo>
                      <a:pt x="1238" y="73"/>
                      <a:pt x="1238" y="73"/>
                      <a:pt x="1238" y="73"/>
                    </a:cubicBezTo>
                    <a:cubicBezTo>
                      <a:pt x="1239" y="71"/>
                      <a:pt x="1239" y="71"/>
                      <a:pt x="1239" y="71"/>
                    </a:cubicBezTo>
                    <a:cubicBezTo>
                      <a:pt x="1238" y="70"/>
                      <a:pt x="1238" y="70"/>
                      <a:pt x="1238" y="70"/>
                    </a:cubicBezTo>
                    <a:cubicBezTo>
                      <a:pt x="1238" y="69"/>
                      <a:pt x="1238" y="69"/>
                      <a:pt x="1238" y="69"/>
                    </a:cubicBezTo>
                    <a:cubicBezTo>
                      <a:pt x="1239" y="69"/>
                      <a:pt x="1239" y="69"/>
                      <a:pt x="1239" y="69"/>
                    </a:cubicBezTo>
                    <a:cubicBezTo>
                      <a:pt x="1241" y="68"/>
                      <a:pt x="1241" y="68"/>
                      <a:pt x="1241" y="68"/>
                    </a:cubicBezTo>
                    <a:cubicBezTo>
                      <a:pt x="1243" y="67"/>
                      <a:pt x="1243" y="67"/>
                      <a:pt x="1243" y="67"/>
                    </a:cubicBezTo>
                    <a:cubicBezTo>
                      <a:pt x="1244" y="66"/>
                      <a:pt x="1244" y="66"/>
                      <a:pt x="1244" y="66"/>
                    </a:cubicBezTo>
                    <a:cubicBezTo>
                      <a:pt x="1245" y="66"/>
                      <a:pt x="1245" y="66"/>
                      <a:pt x="1245" y="66"/>
                    </a:cubicBezTo>
                    <a:cubicBezTo>
                      <a:pt x="1245" y="67"/>
                      <a:pt x="1245" y="67"/>
                      <a:pt x="1245" y="67"/>
                    </a:cubicBezTo>
                    <a:cubicBezTo>
                      <a:pt x="1245" y="67"/>
                      <a:pt x="1245" y="67"/>
                      <a:pt x="1245" y="67"/>
                    </a:cubicBezTo>
                    <a:cubicBezTo>
                      <a:pt x="1249" y="70"/>
                      <a:pt x="1249" y="70"/>
                      <a:pt x="1249" y="70"/>
                    </a:cubicBezTo>
                    <a:cubicBezTo>
                      <a:pt x="1249" y="70"/>
                      <a:pt x="1249" y="70"/>
                      <a:pt x="1249" y="70"/>
                    </a:cubicBezTo>
                    <a:cubicBezTo>
                      <a:pt x="1250" y="72"/>
                      <a:pt x="1250" y="72"/>
                      <a:pt x="1250" y="72"/>
                    </a:cubicBezTo>
                    <a:cubicBezTo>
                      <a:pt x="1250" y="73"/>
                      <a:pt x="1250" y="73"/>
                      <a:pt x="1250" y="73"/>
                    </a:cubicBezTo>
                    <a:cubicBezTo>
                      <a:pt x="1251" y="74"/>
                      <a:pt x="1251" y="74"/>
                      <a:pt x="1251" y="74"/>
                    </a:cubicBezTo>
                    <a:cubicBezTo>
                      <a:pt x="1254" y="73"/>
                      <a:pt x="1254" y="73"/>
                      <a:pt x="1254" y="73"/>
                    </a:cubicBezTo>
                    <a:cubicBezTo>
                      <a:pt x="1254" y="73"/>
                      <a:pt x="1254" y="73"/>
                      <a:pt x="1254" y="73"/>
                    </a:cubicBezTo>
                    <a:cubicBezTo>
                      <a:pt x="1254" y="74"/>
                      <a:pt x="1254" y="74"/>
                      <a:pt x="1254" y="74"/>
                    </a:cubicBezTo>
                    <a:cubicBezTo>
                      <a:pt x="1256" y="74"/>
                      <a:pt x="1256" y="74"/>
                      <a:pt x="1256" y="74"/>
                    </a:cubicBezTo>
                    <a:cubicBezTo>
                      <a:pt x="1257" y="72"/>
                      <a:pt x="1257" y="72"/>
                      <a:pt x="1257" y="72"/>
                    </a:cubicBezTo>
                    <a:cubicBezTo>
                      <a:pt x="1257" y="71"/>
                      <a:pt x="1257" y="71"/>
                      <a:pt x="1257" y="71"/>
                    </a:cubicBezTo>
                    <a:cubicBezTo>
                      <a:pt x="1257" y="71"/>
                      <a:pt x="1257" y="71"/>
                      <a:pt x="1257" y="71"/>
                    </a:cubicBezTo>
                    <a:cubicBezTo>
                      <a:pt x="1257" y="71"/>
                      <a:pt x="1257" y="71"/>
                      <a:pt x="1257" y="71"/>
                    </a:cubicBezTo>
                    <a:cubicBezTo>
                      <a:pt x="1260" y="71"/>
                      <a:pt x="1260" y="71"/>
                      <a:pt x="1260" y="71"/>
                    </a:cubicBezTo>
                    <a:cubicBezTo>
                      <a:pt x="1261" y="71"/>
                      <a:pt x="1261" y="71"/>
                      <a:pt x="1261" y="71"/>
                    </a:cubicBezTo>
                    <a:cubicBezTo>
                      <a:pt x="1264" y="71"/>
                      <a:pt x="1264" y="71"/>
                      <a:pt x="1264" y="71"/>
                    </a:cubicBezTo>
                    <a:cubicBezTo>
                      <a:pt x="1265" y="72"/>
                      <a:pt x="1265" y="72"/>
                      <a:pt x="1265" y="72"/>
                    </a:cubicBezTo>
                    <a:cubicBezTo>
                      <a:pt x="1266" y="71"/>
                      <a:pt x="1266" y="71"/>
                      <a:pt x="1266" y="71"/>
                    </a:cubicBezTo>
                    <a:cubicBezTo>
                      <a:pt x="1266" y="72"/>
                      <a:pt x="1266" y="72"/>
                      <a:pt x="1266" y="72"/>
                    </a:cubicBezTo>
                    <a:cubicBezTo>
                      <a:pt x="1268" y="72"/>
                      <a:pt x="1268" y="72"/>
                      <a:pt x="1268" y="72"/>
                    </a:cubicBezTo>
                    <a:cubicBezTo>
                      <a:pt x="1269" y="71"/>
                      <a:pt x="1269" y="71"/>
                      <a:pt x="1269" y="71"/>
                    </a:cubicBezTo>
                    <a:cubicBezTo>
                      <a:pt x="1269" y="71"/>
                      <a:pt x="1269" y="71"/>
                      <a:pt x="1269" y="71"/>
                    </a:cubicBezTo>
                    <a:cubicBezTo>
                      <a:pt x="1270" y="71"/>
                      <a:pt x="1270" y="71"/>
                      <a:pt x="1270" y="71"/>
                    </a:cubicBezTo>
                    <a:cubicBezTo>
                      <a:pt x="1273" y="70"/>
                      <a:pt x="1273" y="70"/>
                      <a:pt x="1273" y="70"/>
                    </a:cubicBezTo>
                    <a:cubicBezTo>
                      <a:pt x="1273" y="68"/>
                      <a:pt x="1273" y="68"/>
                      <a:pt x="1273" y="68"/>
                    </a:cubicBezTo>
                    <a:cubicBezTo>
                      <a:pt x="1271" y="66"/>
                      <a:pt x="1271" y="66"/>
                      <a:pt x="1271" y="66"/>
                    </a:cubicBezTo>
                    <a:cubicBezTo>
                      <a:pt x="1270" y="66"/>
                      <a:pt x="1270" y="66"/>
                      <a:pt x="1270" y="66"/>
                    </a:cubicBezTo>
                    <a:cubicBezTo>
                      <a:pt x="1269" y="66"/>
                      <a:pt x="1269" y="66"/>
                      <a:pt x="1269" y="66"/>
                    </a:cubicBezTo>
                    <a:cubicBezTo>
                      <a:pt x="1269" y="65"/>
                      <a:pt x="1269" y="65"/>
                      <a:pt x="1269" y="65"/>
                    </a:cubicBezTo>
                    <a:cubicBezTo>
                      <a:pt x="1270" y="66"/>
                      <a:pt x="1270" y="66"/>
                      <a:pt x="1270" y="66"/>
                    </a:cubicBezTo>
                    <a:cubicBezTo>
                      <a:pt x="1272" y="65"/>
                      <a:pt x="1272" y="65"/>
                      <a:pt x="1272" y="65"/>
                    </a:cubicBezTo>
                    <a:cubicBezTo>
                      <a:pt x="1272" y="63"/>
                      <a:pt x="1272" y="63"/>
                      <a:pt x="1272" y="63"/>
                    </a:cubicBezTo>
                    <a:cubicBezTo>
                      <a:pt x="1270" y="62"/>
                      <a:pt x="1270" y="62"/>
                      <a:pt x="1270" y="62"/>
                    </a:cubicBezTo>
                    <a:cubicBezTo>
                      <a:pt x="1269" y="62"/>
                      <a:pt x="1269" y="62"/>
                      <a:pt x="1269" y="62"/>
                    </a:cubicBezTo>
                    <a:cubicBezTo>
                      <a:pt x="1268" y="63"/>
                      <a:pt x="1268" y="63"/>
                      <a:pt x="1268" y="63"/>
                    </a:cubicBezTo>
                    <a:cubicBezTo>
                      <a:pt x="1268" y="63"/>
                      <a:pt x="1268" y="63"/>
                      <a:pt x="1268" y="63"/>
                    </a:cubicBezTo>
                    <a:cubicBezTo>
                      <a:pt x="1266" y="63"/>
                      <a:pt x="1266" y="63"/>
                      <a:pt x="1266" y="63"/>
                    </a:cubicBezTo>
                    <a:cubicBezTo>
                      <a:pt x="1267" y="62"/>
                      <a:pt x="1267" y="62"/>
                      <a:pt x="1267" y="62"/>
                    </a:cubicBezTo>
                    <a:cubicBezTo>
                      <a:pt x="1265" y="60"/>
                      <a:pt x="1265" y="60"/>
                      <a:pt x="1265" y="60"/>
                    </a:cubicBezTo>
                    <a:cubicBezTo>
                      <a:pt x="1265" y="60"/>
                      <a:pt x="1265" y="60"/>
                      <a:pt x="1265" y="60"/>
                    </a:cubicBezTo>
                    <a:cubicBezTo>
                      <a:pt x="1265" y="60"/>
                      <a:pt x="1265" y="60"/>
                      <a:pt x="1265" y="60"/>
                    </a:cubicBezTo>
                    <a:cubicBezTo>
                      <a:pt x="1265" y="57"/>
                      <a:pt x="1265" y="57"/>
                      <a:pt x="1265" y="57"/>
                    </a:cubicBezTo>
                    <a:cubicBezTo>
                      <a:pt x="1265" y="57"/>
                      <a:pt x="1265" y="57"/>
                      <a:pt x="1265" y="57"/>
                    </a:cubicBezTo>
                    <a:cubicBezTo>
                      <a:pt x="1266" y="56"/>
                      <a:pt x="1266" y="56"/>
                      <a:pt x="1266" y="56"/>
                    </a:cubicBezTo>
                    <a:cubicBezTo>
                      <a:pt x="1265" y="54"/>
                      <a:pt x="1265" y="54"/>
                      <a:pt x="1265" y="54"/>
                    </a:cubicBezTo>
                    <a:cubicBezTo>
                      <a:pt x="1265" y="53"/>
                      <a:pt x="1265" y="53"/>
                      <a:pt x="1265" y="53"/>
                    </a:cubicBezTo>
                    <a:cubicBezTo>
                      <a:pt x="1263" y="51"/>
                      <a:pt x="1263" y="51"/>
                      <a:pt x="1263" y="51"/>
                    </a:cubicBezTo>
                    <a:cubicBezTo>
                      <a:pt x="1260" y="51"/>
                      <a:pt x="1260" y="51"/>
                      <a:pt x="1260" y="51"/>
                    </a:cubicBezTo>
                    <a:cubicBezTo>
                      <a:pt x="1261" y="50"/>
                      <a:pt x="1261" y="50"/>
                      <a:pt x="1261" y="50"/>
                    </a:cubicBezTo>
                    <a:cubicBezTo>
                      <a:pt x="1259" y="48"/>
                      <a:pt x="1259" y="48"/>
                      <a:pt x="1259" y="48"/>
                    </a:cubicBezTo>
                    <a:cubicBezTo>
                      <a:pt x="1259" y="46"/>
                      <a:pt x="1259" y="46"/>
                      <a:pt x="1259" y="46"/>
                    </a:cubicBezTo>
                    <a:cubicBezTo>
                      <a:pt x="1258" y="46"/>
                      <a:pt x="1258" y="46"/>
                      <a:pt x="1258" y="46"/>
                    </a:cubicBezTo>
                    <a:cubicBezTo>
                      <a:pt x="1257" y="47"/>
                      <a:pt x="1257" y="47"/>
                      <a:pt x="1257" y="47"/>
                    </a:cubicBezTo>
                    <a:cubicBezTo>
                      <a:pt x="1257" y="46"/>
                      <a:pt x="1257" y="46"/>
                      <a:pt x="1257" y="46"/>
                    </a:cubicBezTo>
                    <a:cubicBezTo>
                      <a:pt x="1256" y="46"/>
                      <a:pt x="1256" y="46"/>
                      <a:pt x="1256" y="46"/>
                    </a:cubicBezTo>
                    <a:cubicBezTo>
                      <a:pt x="1257" y="46"/>
                      <a:pt x="1257" y="46"/>
                      <a:pt x="1257" y="46"/>
                    </a:cubicBezTo>
                    <a:cubicBezTo>
                      <a:pt x="1258" y="45"/>
                      <a:pt x="1258" y="45"/>
                      <a:pt x="1258" y="45"/>
                    </a:cubicBezTo>
                    <a:cubicBezTo>
                      <a:pt x="1259" y="46"/>
                      <a:pt x="1259" y="46"/>
                      <a:pt x="1259" y="46"/>
                    </a:cubicBezTo>
                    <a:cubicBezTo>
                      <a:pt x="1261" y="43"/>
                      <a:pt x="1261" y="43"/>
                      <a:pt x="1261" y="43"/>
                    </a:cubicBezTo>
                    <a:cubicBezTo>
                      <a:pt x="1262" y="43"/>
                      <a:pt x="1262" y="43"/>
                      <a:pt x="1262" y="43"/>
                    </a:cubicBezTo>
                    <a:cubicBezTo>
                      <a:pt x="1263" y="41"/>
                      <a:pt x="1263" y="41"/>
                      <a:pt x="1263" y="41"/>
                    </a:cubicBezTo>
                    <a:cubicBezTo>
                      <a:pt x="1262" y="39"/>
                      <a:pt x="1262" y="39"/>
                      <a:pt x="1262" y="39"/>
                    </a:cubicBezTo>
                    <a:cubicBezTo>
                      <a:pt x="1263" y="39"/>
                      <a:pt x="1263" y="39"/>
                      <a:pt x="1263" y="39"/>
                    </a:cubicBezTo>
                    <a:cubicBezTo>
                      <a:pt x="1264" y="38"/>
                      <a:pt x="1264" y="38"/>
                      <a:pt x="1264" y="38"/>
                    </a:cubicBezTo>
                    <a:cubicBezTo>
                      <a:pt x="1264" y="36"/>
                      <a:pt x="1264" y="36"/>
                      <a:pt x="1264" y="36"/>
                    </a:cubicBezTo>
                    <a:cubicBezTo>
                      <a:pt x="1262" y="35"/>
                      <a:pt x="1262" y="35"/>
                      <a:pt x="1262" y="35"/>
                    </a:cubicBezTo>
                    <a:cubicBezTo>
                      <a:pt x="1261" y="33"/>
                      <a:pt x="1261" y="33"/>
                      <a:pt x="1261" y="33"/>
                    </a:cubicBezTo>
                    <a:cubicBezTo>
                      <a:pt x="1260" y="33"/>
                      <a:pt x="1260" y="33"/>
                      <a:pt x="1260" y="33"/>
                    </a:cubicBezTo>
                    <a:cubicBezTo>
                      <a:pt x="1260" y="33"/>
                      <a:pt x="1260" y="33"/>
                      <a:pt x="1260" y="33"/>
                    </a:cubicBezTo>
                    <a:cubicBezTo>
                      <a:pt x="1260" y="31"/>
                      <a:pt x="1260" y="31"/>
                      <a:pt x="1260" y="31"/>
                    </a:cubicBezTo>
                    <a:cubicBezTo>
                      <a:pt x="1259" y="27"/>
                      <a:pt x="1259" y="27"/>
                      <a:pt x="1259" y="27"/>
                    </a:cubicBezTo>
                    <a:cubicBezTo>
                      <a:pt x="1259" y="27"/>
                      <a:pt x="1259" y="27"/>
                      <a:pt x="1259" y="27"/>
                    </a:cubicBezTo>
                    <a:cubicBezTo>
                      <a:pt x="1260" y="26"/>
                      <a:pt x="1260" y="26"/>
                      <a:pt x="1260" y="26"/>
                    </a:cubicBezTo>
                    <a:cubicBezTo>
                      <a:pt x="1260" y="24"/>
                      <a:pt x="1260" y="24"/>
                      <a:pt x="1260" y="24"/>
                    </a:cubicBezTo>
                    <a:cubicBezTo>
                      <a:pt x="1258" y="23"/>
                      <a:pt x="1258" y="23"/>
                      <a:pt x="1258" y="23"/>
                    </a:cubicBezTo>
                    <a:cubicBezTo>
                      <a:pt x="1256" y="25"/>
                      <a:pt x="1256" y="25"/>
                      <a:pt x="1256" y="25"/>
                    </a:cubicBezTo>
                    <a:cubicBezTo>
                      <a:pt x="1256" y="25"/>
                      <a:pt x="1256" y="25"/>
                      <a:pt x="1256" y="25"/>
                    </a:cubicBezTo>
                    <a:cubicBezTo>
                      <a:pt x="1256" y="24"/>
                      <a:pt x="1256" y="24"/>
                      <a:pt x="1256" y="24"/>
                    </a:cubicBezTo>
                    <a:cubicBezTo>
                      <a:pt x="1254" y="24"/>
                      <a:pt x="1254" y="24"/>
                      <a:pt x="1254" y="24"/>
                    </a:cubicBezTo>
                    <a:cubicBezTo>
                      <a:pt x="1254" y="23"/>
                      <a:pt x="1254" y="23"/>
                      <a:pt x="1254" y="23"/>
                    </a:cubicBezTo>
                    <a:cubicBezTo>
                      <a:pt x="1248" y="22"/>
                      <a:pt x="1248" y="22"/>
                      <a:pt x="1248" y="22"/>
                    </a:cubicBezTo>
                    <a:cubicBezTo>
                      <a:pt x="1247" y="23"/>
                      <a:pt x="1247" y="23"/>
                      <a:pt x="1247" y="23"/>
                    </a:cubicBezTo>
                    <a:cubicBezTo>
                      <a:pt x="1245" y="22"/>
                      <a:pt x="1245" y="22"/>
                      <a:pt x="1245" y="22"/>
                    </a:cubicBezTo>
                    <a:cubicBezTo>
                      <a:pt x="1244" y="21"/>
                      <a:pt x="1244" y="21"/>
                      <a:pt x="1244" y="21"/>
                    </a:cubicBezTo>
                    <a:cubicBezTo>
                      <a:pt x="1244" y="21"/>
                      <a:pt x="1244" y="21"/>
                      <a:pt x="1244" y="21"/>
                    </a:cubicBezTo>
                    <a:cubicBezTo>
                      <a:pt x="1242" y="20"/>
                      <a:pt x="1242" y="20"/>
                      <a:pt x="1242" y="20"/>
                    </a:cubicBezTo>
                    <a:cubicBezTo>
                      <a:pt x="1242" y="20"/>
                      <a:pt x="1242" y="20"/>
                      <a:pt x="1242" y="20"/>
                    </a:cubicBezTo>
                    <a:cubicBezTo>
                      <a:pt x="1241" y="20"/>
                      <a:pt x="1241" y="20"/>
                      <a:pt x="1241" y="20"/>
                    </a:cubicBezTo>
                    <a:cubicBezTo>
                      <a:pt x="1239" y="19"/>
                      <a:pt x="1239" y="19"/>
                      <a:pt x="1239" y="19"/>
                    </a:cubicBezTo>
                    <a:cubicBezTo>
                      <a:pt x="1238" y="22"/>
                      <a:pt x="1238" y="22"/>
                      <a:pt x="1238" y="22"/>
                    </a:cubicBezTo>
                    <a:cubicBezTo>
                      <a:pt x="1237" y="22"/>
                      <a:pt x="1237" y="22"/>
                      <a:pt x="1237" y="22"/>
                    </a:cubicBezTo>
                    <a:cubicBezTo>
                      <a:pt x="1236" y="22"/>
                      <a:pt x="1236" y="22"/>
                      <a:pt x="1236" y="22"/>
                    </a:cubicBezTo>
                    <a:cubicBezTo>
                      <a:pt x="1234" y="24"/>
                      <a:pt x="1234" y="24"/>
                      <a:pt x="1234" y="24"/>
                    </a:cubicBezTo>
                    <a:cubicBezTo>
                      <a:pt x="1232" y="24"/>
                      <a:pt x="1232" y="24"/>
                      <a:pt x="1232" y="24"/>
                    </a:cubicBezTo>
                    <a:cubicBezTo>
                      <a:pt x="1230" y="27"/>
                      <a:pt x="1230" y="27"/>
                      <a:pt x="1230" y="27"/>
                    </a:cubicBezTo>
                    <a:cubicBezTo>
                      <a:pt x="1229" y="29"/>
                      <a:pt x="1229" y="29"/>
                      <a:pt x="1229" y="29"/>
                    </a:cubicBezTo>
                    <a:cubicBezTo>
                      <a:pt x="1227" y="31"/>
                      <a:pt x="1227" y="31"/>
                      <a:pt x="1227" y="31"/>
                    </a:cubicBezTo>
                    <a:cubicBezTo>
                      <a:pt x="1228" y="33"/>
                      <a:pt x="1228" y="33"/>
                      <a:pt x="1228" y="33"/>
                    </a:cubicBezTo>
                    <a:cubicBezTo>
                      <a:pt x="1230" y="31"/>
                      <a:pt x="1230" y="31"/>
                      <a:pt x="1230" y="31"/>
                    </a:cubicBezTo>
                    <a:cubicBezTo>
                      <a:pt x="1231" y="31"/>
                      <a:pt x="1231" y="31"/>
                      <a:pt x="1231" y="31"/>
                    </a:cubicBezTo>
                    <a:cubicBezTo>
                      <a:pt x="1231" y="32"/>
                      <a:pt x="1231" y="32"/>
                      <a:pt x="1231" y="32"/>
                    </a:cubicBezTo>
                    <a:cubicBezTo>
                      <a:pt x="1233" y="33"/>
                      <a:pt x="1233" y="33"/>
                      <a:pt x="1233" y="33"/>
                    </a:cubicBezTo>
                    <a:cubicBezTo>
                      <a:pt x="1235" y="35"/>
                      <a:pt x="1235" y="35"/>
                      <a:pt x="1235" y="35"/>
                    </a:cubicBezTo>
                    <a:cubicBezTo>
                      <a:pt x="1236" y="36"/>
                      <a:pt x="1236" y="36"/>
                      <a:pt x="1236" y="36"/>
                    </a:cubicBezTo>
                    <a:cubicBezTo>
                      <a:pt x="1235" y="37"/>
                      <a:pt x="1235" y="37"/>
                      <a:pt x="1235" y="37"/>
                    </a:cubicBezTo>
                    <a:cubicBezTo>
                      <a:pt x="1235" y="39"/>
                      <a:pt x="1235" y="39"/>
                      <a:pt x="1235" y="39"/>
                    </a:cubicBezTo>
                    <a:cubicBezTo>
                      <a:pt x="1238" y="39"/>
                      <a:pt x="1238" y="39"/>
                      <a:pt x="1238" y="39"/>
                    </a:cubicBezTo>
                    <a:cubicBezTo>
                      <a:pt x="1238" y="39"/>
                      <a:pt x="1238" y="39"/>
                      <a:pt x="1238" y="39"/>
                    </a:cubicBezTo>
                    <a:cubicBezTo>
                      <a:pt x="1237" y="40"/>
                      <a:pt x="1237" y="40"/>
                      <a:pt x="1237" y="40"/>
                    </a:cubicBezTo>
                    <a:cubicBezTo>
                      <a:pt x="1237" y="42"/>
                      <a:pt x="1237" y="42"/>
                      <a:pt x="1237" y="42"/>
                    </a:cubicBezTo>
                    <a:cubicBezTo>
                      <a:pt x="1236" y="40"/>
                      <a:pt x="1236" y="40"/>
                      <a:pt x="1236" y="40"/>
                    </a:cubicBezTo>
                    <a:cubicBezTo>
                      <a:pt x="1234" y="40"/>
                      <a:pt x="1234" y="40"/>
                      <a:pt x="1234" y="40"/>
                    </a:cubicBezTo>
                    <a:cubicBezTo>
                      <a:pt x="1232" y="41"/>
                      <a:pt x="1232" y="41"/>
                      <a:pt x="1232" y="41"/>
                    </a:cubicBezTo>
                    <a:cubicBezTo>
                      <a:pt x="1232" y="41"/>
                      <a:pt x="1232" y="41"/>
                      <a:pt x="1232" y="41"/>
                    </a:cubicBezTo>
                    <a:cubicBezTo>
                      <a:pt x="1232" y="40"/>
                      <a:pt x="1232" y="40"/>
                      <a:pt x="1232" y="40"/>
                    </a:cubicBezTo>
                    <a:cubicBezTo>
                      <a:pt x="1232" y="39"/>
                      <a:pt x="1232" y="39"/>
                      <a:pt x="1232" y="39"/>
                    </a:cubicBezTo>
                    <a:cubicBezTo>
                      <a:pt x="1231" y="37"/>
                      <a:pt x="1231" y="37"/>
                      <a:pt x="1231" y="37"/>
                    </a:cubicBezTo>
                    <a:cubicBezTo>
                      <a:pt x="1230" y="36"/>
                      <a:pt x="1230" y="36"/>
                      <a:pt x="1230" y="36"/>
                    </a:cubicBezTo>
                    <a:cubicBezTo>
                      <a:pt x="1229" y="34"/>
                      <a:pt x="1229" y="34"/>
                      <a:pt x="1229" y="34"/>
                    </a:cubicBezTo>
                    <a:cubicBezTo>
                      <a:pt x="1227" y="33"/>
                      <a:pt x="1227" y="33"/>
                      <a:pt x="1227" y="33"/>
                    </a:cubicBezTo>
                    <a:cubicBezTo>
                      <a:pt x="1224" y="29"/>
                      <a:pt x="1224" y="29"/>
                      <a:pt x="1224" y="29"/>
                    </a:cubicBezTo>
                    <a:cubicBezTo>
                      <a:pt x="1223" y="28"/>
                      <a:pt x="1223" y="28"/>
                      <a:pt x="1223" y="28"/>
                    </a:cubicBezTo>
                    <a:cubicBezTo>
                      <a:pt x="1223" y="27"/>
                      <a:pt x="1223" y="27"/>
                      <a:pt x="1223" y="27"/>
                    </a:cubicBezTo>
                    <a:cubicBezTo>
                      <a:pt x="1222" y="26"/>
                      <a:pt x="1222" y="26"/>
                      <a:pt x="1222" y="26"/>
                    </a:cubicBezTo>
                    <a:cubicBezTo>
                      <a:pt x="1219" y="25"/>
                      <a:pt x="1219" y="25"/>
                      <a:pt x="1219" y="25"/>
                    </a:cubicBezTo>
                    <a:cubicBezTo>
                      <a:pt x="1217" y="24"/>
                      <a:pt x="1217" y="24"/>
                      <a:pt x="1217" y="24"/>
                    </a:cubicBezTo>
                    <a:cubicBezTo>
                      <a:pt x="1214" y="23"/>
                      <a:pt x="1214" y="23"/>
                      <a:pt x="1214" y="23"/>
                    </a:cubicBezTo>
                    <a:cubicBezTo>
                      <a:pt x="1212" y="24"/>
                      <a:pt x="1212" y="24"/>
                      <a:pt x="1212" y="24"/>
                    </a:cubicBezTo>
                    <a:cubicBezTo>
                      <a:pt x="1212" y="24"/>
                      <a:pt x="1212" y="24"/>
                      <a:pt x="1212" y="24"/>
                    </a:cubicBezTo>
                    <a:cubicBezTo>
                      <a:pt x="1211" y="23"/>
                      <a:pt x="1211" y="23"/>
                      <a:pt x="1211" y="23"/>
                    </a:cubicBezTo>
                    <a:cubicBezTo>
                      <a:pt x="1208" y="23"/>
                      <a:pt x="1208" y="23"/>
                      <a:pt x="1208" y="23"/>
                    </a:cubicBezTo>
                    <a:cubicBezTo>
                      <a:pt x="1208" y="23"/>
                      <a:pt x="1208" y="23"/>
                      <a:pt x="1208" y="23"/>
                    </a:cubicBezTo>
                    <a:cubicBezTo>
                      <a:pt x="1204" y="22"/>
                      <a:pt x="1204" y="22"/>
                      <a:pt x="1204" y="22"/>
                    </a:cubicBezTo>
                    <a:cubicBezTo>
                      <a:pt x="1203" y="23"/>
                      <a:pt x="1203" y="23"/>
                      <a:pt x="1203" y="23"/>
                    </a:cubicBezTo>
                    <a:cubicBezTo>
                      <a:pt x="1203" y="24"/>
                      <a:pt x="1203" y="24"/>
                      <a:pt x="1203" y="24"/>
                    </a:cubicBezTo>
                    <a:cubicBezTo>
                      <a:pt x="1202" y="22"/>
                      <a:pt x="1202" y="22"/>
                      <a:pt x="1202" y="22"/>
                    </a:cubicBezTo>
                    <a:cubicBezTo>
                      <a:pt x="1199" y="22"/>
                      <a:pt x="1199" y="22"/>
                      <a:pt x="1199" y="22"/>
                    </a:cubicBezTo>
                    <a:cubicBezTo>
                      <a:pt x="1199" y="23"/>
                      <a:pt x="1199" y="23"/>
                      <a:pt x="1199" y="23"/>
                    </a:cubicBezTo>
                    <a:cubicBezTo>
                      <a:pt x="1194" y="22"/>
                      <a:pt x="1194" y="22"/>
                      <a:pt x="1194" y="22"/>
                    </a:cubicBezTo>
                    <a:cubicBezTo>
                      <a:pt x="1192" y="23"/>
                      <a:pt x="1192" y="23"/>
                      <a:pt x="1192" y="23"/>
                    </a:cubicBezTo>
                    <a:cubicBezTo>
                      <a:pt x="1191" y="22"/>
                      <a:pt x="1191" y="22"/>
                      <a:pt x="1191" y="22"/>
                    </a:cubicBezTo>
                    <a:cubicBezTo>
                      <a:pt x="1191" y="21"/>
                      <a:pt x="1191" y="21"/>
                      <a:pt x="1191" y="21"/>
                    </a:cubicBezTo>
                    <a:cubicBezTo>
                      <a:pt x="1188" y="21"/>
                      <a:pt x="1188" y="21"/>
                      <a:pt x="1188" y="21"/>
                    </a:cubicBezTo>
                    <a:cubicBezTo>
                      <a:pt x="1187" y="21"/>
                      <a:pt x="1187" y="21"/>
                      <a:pt x="1187" y="21"/>
                    </a:cubicBezTo>
                    <a:cubicBezTo>
                      <a:pt x="1186" y="21"/>
                      <a:pt x="1186" y="21"/>
                      <a:pt x="1186" y="21"/>
                    </a:cubicBezTo>
                    <a:cubicBezTo>
                      <a:pt x="1184" y="20"/>
                      <a:pt x="1184" y="20"/>
                      <a:pt x="1184" y="20"/>
                    </a:cubicBezTo>
                    <a:cubicBezTo>
                      <a:pt x="1182" y="21"/>
                      <a:pt x="1182" y="21"/>
                      <a:pt x="1182" y="21"/>
                    </a:cubicBezTo>
                    <a:cubicBezTo>
                      <a:pt x="1183" y="22"/>
                      <a:pt x="1183" y="22"/>
                      <a:pt x="1183" y="22"/>
                    </a:cubicBezTo>
                    <a:cubicBezTo>
                      <a:pt x="1181" y="21"/>
                      <a:pt x="1181" y="21"/>
                      <a:pt x="1181" y="21"/>
                    </a:cubicBezTo>
                    <a:cubicBezTo>
                      <a:pt x="1179" y="22"/>
                      <a:pt x="1179" y="22"/>
                      <a:pt x="1179" y="22"/>
                    </a:cubicBezTo>
                    <a:cubicBezTo>
                      <a:pt x="1179" y="23"/>
                      <a:pt x="1179" y="23"/>
                      <a:pt x="1179" y="23"/>
                    </a:cubicBezTo>
                    <a:cubicBezTo>
                      <a:pt x="1177" y="23"/>
                      <a:pt x="1177" y="23"/>
                      <a:pt x="1177" y="23"/>
                    </a:cubicBezTo>
                    <a:cubicBezTo>
                      <a:pt x="1177" y="22"/>
                      <a:pt x="1177" y="22"/>
                      <a:pt x="1177" y="22"/>
                    </a:cubicBezTo>
                    <a:cubicBezTo>
                      <a:pt x="1173" y="19"/>
                      <a:pt x="1173" y="19"/>
                      <a:pt x="1173" y="19"/>
                    </a:cubicBezTo>
                    <a:cubicBezTo>
                      <a:pt x="1167" y="18"/>
                      <a:pt x="1167" y="18"/>
                      <a:pt x="1167" y="18"/>
                    </a:cubicBezTo>
                    <a:cubicBezTo>
                      <a:pt x="1165" y="19"/>
                      <a:pt x="1165" y="19"/>
                      <a:pt x="1165" y="19"/>
                    </a:cubicBezTo>
                    <a:cubicBezTo>
                      <a:pt x="1166" y="18"/>
                      <a:pt x="1166" y="18"/>
                      <a:pt x="1166" y="18"/>
                    </a:cubicBezTo>
                    <a:cubicBezTo>
                      <a:pt x="1164" y="17"/>
                      <a:pt x="1164" y="17"/>
                      <a:pt x="1164" y="17"/>
                    </a:cubicBezTo>
                    <a:cubicBezTo>
                      <a:pt x="1161" y="17"/>
                      <a:pt x="1161" y="17"/>
                      <a:pt x="1161" y="17"/>
                    </a:cubicBezTo>
                    <a:cubicBezTo>
                      <a:pt x="1161" y="17"/>
                      <a:pt x="1161" y="17"/>
                      <a:pt x="1161" y="17"/>
                    </a:cubicBezTo>
                    <a:cubicBezTo>
                      <a:pt x="1160" y="17"/>
                      <a:pt x="1160" y="17"/>
                      <a:pt x="1160" y="17"/>
                    </a:cubicBezTo>
                    <a:cubicBezTo>
                      <a:pt x="1156" y="16"/>
                      <a:pt x="1156" y="16"/>
                      <a:pt x="1156" y="16"/>
                    </a:cubicBezTo>
                    <a:cubicBezTo>
                      <a:pt x="1155" y="16"/>
                      <a:pt x="1155" y="16"/>
                      <a:pt x="1155" y="16"/>
                    </a:cubicBezTo>
                    <a:cubicBezTo>
                      <a:pt x="1153" y="16"/>
                      <a:pt x="1153" y="16"/>
                      <a:pt x="1153" y="16"/>
                    </a:cubicBezTo>
                    <a:cubicBezTo>
                      <a:pt x="1152" y="17"/>
                      <a:pt x="1152" y="17"/>
                      <a:pt x="1152" y="17"/>
                    </a:cubicBezTo>
                    <a:cubicBezTo>
                      <a:pt x="1151" y="16"/>
                      <a:pt x="1151" y="16"/>
                      <a:pt x="1151" y="16"/>
                    </a:cubicBezTo>
                    <a:cubicBezTo>
                      <a:pt x="1151" y="15"/>
                      <a:pt x="1151" y="15"/>
                      <a:pt x="1151" y="15"/>
                    </a:cubicBezTo>
                    <a:cubicBezTo>
                      <a:pt x="1149" y="16"/>
                      <a:pt x="1149" y="16"/>
                      <a:pt x="1149" y="16"/>
                    </a:cubicBezTo>
                    <a:cubicBezTo>
                      <a:pt x="1146" y="16"/>
                      <a:pt x="1146" y="16"/>
                      <a:pt x="1146" y="16"/>
                    </a:cubicBezTo>
                    <a:cubicBezTo>
                      <a:pt x="1145" y="15"/>
                      <a:pt x="1145" y="15"/>
                      <a:pt x="1145" y="15"/>
                    </a:cubicBezTo>
                    <a:cubicBezTo>
                      <a:pt x="1142" y="15"/>
                      <a:pt x="1142" y="15"/>
                      <a:pt x="1142" y="15"/>
                    </a:cubicBezTo>
                    <a:cubicBezTo>
                      <a:pt x="1141" y="15"/>
                      <a:pt x="1141" y="15"/>
                      <a:pt x="1141" y="15"/>
                    </a:cubicBezTo>
                    <a:cubicBezTo>
                      <a:pt x="1140" y="16"/>
                      <a:pt x="1140" y="16"/>
                      <a:pt x="1140" y="16"/>
                    </a:cubicBezTo>
                    <a:cubicBezTo>
                      <a:pt x="1140" y="16"/>
                      <a:pt x="1140" y="16"/>
                      <a:pt x="1140" y="16"/>
                    </a:cubicBezTo>
                    <a:cubicBezTo>
                      <a:pt x="1133" y="18"/>
                      <a:pt x="1133" y="18"/>
                      <a:pt x="1133" y="18"/>
                    </a:cubicBezTo>
                    <a:cubicBezTo>
                      <a:pt x="1133" y="19"/>
                      <a:pt x="1133" y="19"/>
                      <a:pt x="1133" y="19"/>
                    </a:cubicBezTo>
                    <a:cubicBezTo>
                      <a:pt x="1131" y="18"/>
                      <a:pt x="1131" y="18"/>
                      <a:pt x="1131" y="18"/>
                    </a:cubicBezTo>
                    <a:cubicBezTo>
                      <a:pt x="1131" y="20"/>
                      <a:pt x="1131" y="20"/>
                      <a:pt x="1131" y="20"/>
                    </a:cubicBezTo>
                    <a:cubicBezTo>
                      <a:pt x="1130" y="19"/>
                      <a:pt x="1130" y="19"/>
                      <a:pt x="1130" y="19"/>
                    </a:cubicBezTo>
                    <a:cubicBezTo>
                      <a:pt x="1127" y="19"/>
                      <a:pt x="1127" y="19"/>
                      <a:pt x="1127" y="19"/>
                    </a:cubicBezTo>
                    <a:cubicBezTo>
                      <a:pt x="1127" y="21"/>
                      <a:pt x="1127" y="21"/>
                      <a:pt x="1127" y="21"/>
                    </a:cubicBezTo>
                    <a:cubicBezTo>
                      <a:pt x="1127" y="21"/>
                      <a:pt x="1127" y="21"/>
                      <a:pt x="1127" y="21"/>
                    </a:cubicBezTo>
                    <a:cubicBezTo>
                      <a:pt x="1126" y="21"/>
                      <a:pt x="1126" y="21"/>
                      <a:pt x="1126" y="21"/>
                    </a:cubicBezTo>
                    <a:cubicBezTo>
                      <a:pt x="1124" y="20"/>
                      <a:pt x="1124" y="20"/>
                      <a:pt x="1124" y="20"/>
                    </a:cubicBezTo>
                    <a:cubicBezTo>
                      <a:pt x="1121" y="21"/>
                      <a:pt x="1121" y="21"/>
                      <a:pt x="1121" y="21"/>
                    </a:cubicBezTo>
                    <a:cubicBezTo>
                      <a:pt x="1121" y="22"/>
                      <a:pt x="1121" y="22"/>
                      <a:pt x="1121" y="22"/>
                    </a:cubicBezTo>
                    <a:cubicBezTo>
                      <a:pt x="1118" y="22"/>
                      <a:pt x="1118" y="22"/>
                      <a:pt x="1118" y="22"/>
                    </a:cubicBezTo>
                    <a:cubicBezTo>
                      <a:pt x="1114" y="22"/>
                      <a:pt x="1114" y="22"/>
                      <a:pt x="1114" y="22"/>
                    </a:cubicBezTo>
                    <a:cubicBezTo>
                      <a:pt x="1113" y="21"/>
                      <a:pt x="1113" y="21"/>
                      <a:pt x="1113" y="21"/>
                    </a:cubicBezTo>
                    <a:cubicBezTo>
                      <a:pt x="1110" y="22"/>
                      <a:pt x="1110" y="22"/>
                      <a:pt x="1110" y="22"/>
                    </a:cubicBezTo>
                    <a:cubicBezTo>
                      <a:pt x="1109" y="23"/>
                      <a:pt x="1109" y="23"/>
                      <a:pt x="1109" y="23"/>
                    </a:cubicBezTo>
                    <a:cubicBezTo>
                      <a:pt x="1111" y="25"/>
                      <a:pt x="1111" y="25"/>
                      <a:pt x="1111" y="25"/>
                    </a:cubicBezTo>
                    <a:cubicBezTo>
                      <a:pt x="1112" y="27"/>
                      <a:pt x="1112" y="27"/>
                      <a:pt x="1112" y="27"/>
                    </a:cubicBezTo>
                    <a:cubicBezTo>
                      <a:pt x="1113" y="28"/>
                      <a:pt x="1113" y="28"/>
                      <a:pt x="1113" y="28"/>
                    </a:cubicBezTo>
                    <a:cubicBezTo>
                      <a:pt x="1113" y="29"/>
                      <a:pt x="1113" y="29"/>
                      <a:pt x="1113" y="29"/>
                    </a:cubicBezTo>
                    <a:cubicBezTo>
                      <a:pt x="1114" y="30"/>
                      <a:pt x="1114" y="30"/>
                      <a:pt x="1114" y="30"/>
                    </a:cubicBezTo>
                    <a:cubicBezTo>
                      <a:pt x="1112" y="30"/>
                      <a:pt x="1112" y="30"/>
                      <a:pt x="1112" y="30"/>
                    </a:cubicBezTo>
                    <a:cubicBezTo>
                      <a:pt x="1111" y="32"/>
                      <a:pt x="1111" y="32"/>
                      <a:pt x="1111" y="32"/>
                    </a:cubicBezTo>
                    <a:cubicBezTo>
                      <a:pt x="1112" y="33"/>
                      <a:pt x="1112" y="33"/>
                      <a:pt x="1112" y="33"/>
                    </a:cubicBezTo>
                    <a:cubicBezTo>
                      <a:pt x="1114" y="32"/>
                      <a:pt x="1114" y="32"/>
                      <a:pt x="1114" y="32"/>
                    </a:cubicBezTo>
                    <a:cubicBezTo>
                      <a:pt x="1114" y="30"/>
                      <a:pt x="1114" y="30"/>
                      <a:pt x="1114" y="30"/>
                    </a:cubicBezTo>
                    <a:cubicBezTo>
                      <a:pt x="1114" y="31"/>
                      <a:pt x="1114" y="31"/>
                      <a:pt x="1114" y="31"/>
                    </a:cubicBezTo>
                    <a:cubicBezTo>
                      <a:pt x="1114" y="32"/>
                      <a:pt x="1114" y="32"/>
                      <a:pt x="1114" y="32"/>
                    </a:cubicBezTo>
                    <a:cubicBezTo>
                      <a:pt x="1114" y="34"/>
                      <a:pt x="1114" y="34"/>
                      <a:pt x="1114" y="34"/>
                    </a:cubicBezTo>
                    <a:cubicBezTo>
                      <a:pt x="1116" y="34"/>
                      <a:pt x="1116" y="34"/>
                      <a:pt x="1116" y="34"/>
                    </a:cubicBezTo>
                    <a:cubicBezTo>
                      <a:pt x="1117" y="33"/>
                      <a:pt x="1117" y="33"/>
                      <a:pt x="1117" y="33"/>
                    </a:cubicBezTo>
                    <a:cubicBezTo>
                      <a:pt x="1119" y="34"/>
                      <a:pt x="1119" y="34"/>
                      <a:pt x="1119" y="34"/>
                    </a:cubicBezTo>
                    <a:cubicBezTo>
                      <a:pt x="1120" y="35"/>
                      <a:pt x="1120" y="35"/>
                      <a:pt x="1120" y="35"/>
                    </a:cubicBezTo>
                    <a:cubicBezTo>
                      <a:pt x="1121" y="36"/>
                      <a:pt x="1121" y="36"/>
                      <a:pt x="1121" y="36"/>
                    </a:cubicBezTo>
                    <a:cubicBezTo>
                      <a:pt x="1123" y="38"/>
                      <a:pt x="1123" y="38"/>
                      <a:pt x="1123" y="38"/>
                    </a:cubicBezTo>
                    <a:cubicBezTo>
                      <a:pt x="1124" y="41"/>
                      <a:pt x="1124" y="41"/>
                      <a:pt x="1124" y="41"/>
                    </a:cubicBezTo>
                    <a:cubicBezTo>
                      <a:pt x="1126" y="41"/>
                      <a:pt x="1126" y="41"/>
                      <a:pt x="1126" y="41"/>
                    </a:cubicBezTo>
                    <a:cubicBezTo>
                      <a:pt x="1127" y="43"/>
                      <a:pt x="1127" y="43"/>
                      <a:pt x="1127" y="43"/>
                    </a:cubicBezTo>
                    <a:cubicBezTo>
                      <a:pt x="1127" y="44"/>
                      <a:pt x="1127" y="44"/>
                      <a:pt x="1127" y="44"/>
                    </a:cubicBezTo>
                    <a:cubicBezTo>
                      <a:pt x="1127" y="44"/>
                      <a:pt x="1127" y="44"/>
                      <a:pt x="1127" y="44"/>
                    </a:cubicBezTo>
                    <a:cubicBezTo>
                      <a:pt x="1127" y="45"/>
                      <a:pt x="1127" y="45"/>
                      <a:pt x="1127" y="45"/>
                    </a:cubicBezTo>
                    <a:cubicBezTo>
                      <a:pt x="1128" y="46"/>
                      <a:pt x="1128" y="46"/>
                      <a:pt x="1128" y="46"/>
                    </a:cubicBezTo>
                    <a:cubicBezTo>
                      <a:pt x="1127" y="46"/>
                      <a:pt x="1127" y="46"/>
                      <a:pt x="1127" y="46"/>
                    </a:cubicBezTo>
                    <a:cubicBezTo>
                      <a:pt x="1124" y="48"/>
                      <a:pt x="1124" y="48"/>
                      <a:pt x="1124" y="48"/>
                    </a:cubicBezTo>
                    <a:cubicBezTo>
                      <a:pt x="1125" y="48"/>
                      <a:pt x="1125" y="48"/>
                      <a:pt x="1125" y="48"/>
                    </a:cubicBezTo>
                    <a:cubicBezTo>
                      <a:pt x="1123" y="49"/>
                      <a:pt x="1123" y="49"/>
                      <a:pt x="1123" y="49"/>
                    </a:cubicBezTo>
                    <a:cubicBezTo>
                      <a:pt x="1122" y="49"/>
                      <a:pt x="1122" y="49"/>
                      <a:pt x="1122" y="49"/>
                    </a:cubicBezTo>
                    <a:cubicBezTo>
                      <a:pt x="1120" y="49"/>
                      <a:pt x="1120" y="49"/>
                      <a:pt x="1120" y="49"/>
                    </a:cubicBezTo>
                    <a:cubicBezTo>
                      <a:pt x="1120" y="49"/>
                      <a:pt x="1120" y="49"/>
                      <a:pt x="1120" y="49"/>
                    </a:cubicBezTo>
                    <a:cubicBezTo>
                      <a:pt x="1120" y="47"/>
                      <a:pt x="1120" y="47"/>
                      <a:pt x="1120" y="47"/>
                    </a:cubicBezTo>
                    <a:cubicBezTo>
                      <a:pt x="1117" y="43"/>
                      <a:pt x="1117" y="43"/>
                      <a:pt x="1117" y="43"/>
                    </a:cubicBezTo>
                    <a:cubicBezTo>
                      <a:pt x="1115" y="43"/>
                      <a:pt x="1115" y="43"/>
                      <a:pt x="1115" y="43"/>
                    </a:cubicBezTo>
                    <a:cubicBezTo>
                      <a:pt x="1115" y="44"/>
                      <a:pt x="1115" y="44"/>
                      <a:pt x="1115" y="44"/>
                    </a:cubicBezTo>
                    <a:cubicBezTo>
                      <a:pt x="1111" y="43"/>
                      <a:pt x="1111" y="43"/>
                      <a:pt x="1111" y="43"/>
                    </a:cubicBezTo>
                    <a:cubicBezTo>
                      <a:pt x="1109" y="43"/>
                      <a:pt x="1109" y="43"/>
                      <a:pt x="1109" y="43"/>
                    </a:cubicBezTo>
                    <a:cubicBezTo>
                      <a:pt x="1108" y="43"/>
                      <a:pt x="1108" y="43"/>
                      <a:pt x="1108" y="43"/>
                    </a:cubicBezTo>
                    <a:cubicBezTo>
                      <a:pt x="1106" y="41"/>
                      <a:pt x="1106" y="41"/>
                      <a:pt x="1106" y="41"/>
                    </a:cubicBezTo>
                    <a:cubicBezTo>
                      <a:pt x="1107" y="39"/>
                      <a:pt x="1107" y="39"/>
                      <a:pt x="1107" y="39"/>
                    </a:cubicBezTo>
                    <a:cubicBezTo>
                      <a:pt x="1105" y="37"/>
                      <a:pt x="1105" y="37"/>
                      <a:pt x="1105" y="37"/>
                    </a:cubicBezTo>
                    <a:cubicBezTo>
                      <a:pt x="1103" y="37"/>
                      <a:pt x="1103" y="37"/>
                      <a:pt x="1103" y="37"/>
                    </a:cubicBezTo>
                    <a:cubicBezTo>
                      <a:pt x="1103" y="36"/>
                      <a:pt x="1103" y="36"/>
                      <a:pt x="1103" y="36"/>
                    </a:cubicBezTo>
                    <a:cubicBezTo>
                      <a:pt x="1103" y="36"/>
                      <a:pt x="1103" y="36"/>
                      <a:pt x="1103" y="36"/>
                    </a:cubicBezTo>
                    <a:cubicBezTo>
                      <a:pt x="1105" y="37"/>
                      <a:pt x="1105" y="37"/>
                      <a:pt x="1105" y="37"/>
                    </a:cubicBezTo>
                    <a:cubicBezTo>
                      <a:pt x="1107" y="37"/>
                      <a:pt x="1107" y="37"/>
                      <a:pt x="1107" y="37"/>
                    </a:cubicBezTo>
                    <a:cubicBezTo>
                      <a:pt x="1108" y="35"/>
                      <a:pt x="1108" y="35"/>
                      <a:pt x="1108" y="35"/>
                    </a:cubicBezTo>
                    <a:cubicBezTo>
                      <a:pt x="1108" y="33"/>
                      <a:pt x="1108" y="33"/>
                      <a:pt x="1108" y="33"/>
                    </a:cubicBezTo>
                    <a:cubicBezTo>
                      <a:pt x="1107" y="32"/>
                      <a:pt x="1107" y="32"/>
                      <a:pt x="1107" y="32"/>
                    </a:cubicBezTo>
                    <a:cubicBezTo>
                      <a:pt x="1107" y="32"/>
                      <a:pt x="1107" y="32"/>
                      <a:pt x="1107" y="32"/>
                    </a:cubicBezTo>
                    <a:cubicBezTo>
                      <a:pt x="1106" y="30"/>
                      <a:pt x="1106" y="30"/>
                      <a:pt x="1106" y="30"/>
                    </a:cubicBezTo>
                    <a:cubicBezTo>
                      <a:pt x="1104" y="28"/>
                      <a:pt x="1104" y="28"/>
                      <a:pt x="1104" y="28"/>
                    </a:cubicBezTo>
                    <a:cubicBezTo>
                      <a:pt x="1103" y="29"/>
                      <a:pt x="1103" y="29"/>
                      <a:pt x="1103" y="29"/>
                    </a:cubicBezTo>
                    <a:cubicBezTo>
                      <a:pt x="1103" y="29"/>
                      <a:pt x="1103" y="29"/>
                      <a:pt x="1103" y="29"/>
                    </a:cubicBezTo>
                    <a:cubicBezTo>
                      <a:pt x="1102" y="28"/>
                      <a:pt x="1102" y="28"/>
                      <a:pt x="1102" y="28"/>
                    </a:cubicBezTo>
                    <a:cubicBezTo>
                      <a:pt x="1099" y="28"/>
                      <a:pt x="1099" y="28"/>
                      <a:pt x="1099" y="28"/>
                    </a:cubicBezTo>
                    <a:cubicBezTo>
                      <a:pt x="1099" y="29"/>
                      <a:pt x="1099" y="29"/>
                      <a:pt x="1099" y="29"/>
                    </a:cubicBezTo>
                    <a:cubicBezTo>
                      <a:pt x="1098" y="29"/>
                      <a:pt x="1098" y="29"/>
                      <a:pt x="1098" y="29"/>
                    </a:cubicBezTo>
                    <a:cubicBezTo>
                      <a:pt x="1098" y="30"/>
                      <a:pt x="1098" y="30"/>
                      <a:pt x="1098" y="30"/>
                    </a:cubicBezTo>
                    <a:cubicBezTo>
                      <a:pt x="1097" y="30"/>
                      <a:pt x="1097" y="30"/>
                      <a:pt x="1097" y="30"/>
                    </a:cubicBezTo>
                    <a:cubicBezTo>
                      <a:pt x="1097" y="31"/>
                      <a:pt x="1097" y="31"/>
                      <a:pt x="1097" y="31"/>
                    </a:cubicBezTo>
                    <a:cubicBezTo>
                      <a:pt x="1097" y="34"/>
                      <a:pt x="1097" y="34"/>
                      <a:pt x="1097" y="34"/>
                    </a:cubicBezTo>
                    <a:cubicBezTo>
                      <a:pt x="1098" y="35"/>
                      <a:pt x="1098" y="35"/>
                      <a:pt x="1098" y="35"/>
                    </a:cubicBezTo>
                    <a:cubicBezTo>
                      <a:pt x="1098" y="35"/>
                      <a:pt x="1098" y="35"/>
                      <a:pt x="1098" y="35"/>
                    </a:cubicBezTo>
                    <a:cubicBezTo>
                      <a:pt x="1098" y="35"/>
                      <a:pt x="1098" y="35"/>
                      <a:pt x="1098" y="35"/>
                    </a:cubicBezTo>
                    <a:cubicBezTo>
                      <a:pt x="1098" y="37"/>
                      <a:pt x="1098" y="37"/>
                      <a:pt x="1098" y="37"/>
                    </a:cubicBezTo>
                    <a:cubicBezTo>
                      <a:pt x="1098" y="39"/>
                      <a:pt x="1098" y="39"/>
                      <a:pt x="1098" y="39"/>
                    </a:cubicBezTo>
                    <a:cubicBezTo>
                      <a:pt x="1098" y="40"/>
                      <a:pt x="1098" y="40"/>
                      <a:pt x="1098" y="40"/>
                    </a:cubicBezTo>
                    <a:cubicBezTo>
                      <a:pt x="1096" y="42"/>
                      <a:pt x="1096" y="42"/>
                      <a:pt x="1096" y="42"/>
                    </a:cubicBezTo>
                    <a:cubicBezTo>
                      <a:pt x="1096" y="43"/>
                      <a:pt x="1096" y="43"/>
                      <a:pt x="1096" y="43"/>
                    </a:cubicBezTo>
                    <a:cubicBezTo>
                      <a:pt x="1096" y="43"/>
                      <a:pt x="1096" y="43"/>
                      <a:pt x="1096" y="43"/>
                    </a:cubicBezTo>
                    <a:cubicBezTo>
                      <a:pt x="1095" y="41"/>
                      <a:pt x="1095" y="41"/>
                      <a:pt x="1095" y="41"/>
                    </a:cubicBezTo>
                    <a:cubicBezTo>
                      <a:pt x="1094" y="41"/>
                      <a:pt x="1094" y="41"/>
                      <a:pt x="1094" y="41"/>
                    </a:cubicBezTo>
                    <a:cubicBezTo>
                      <a:pt x="1093" y="42"/>
                      <a:pt x="1093" y="42"/>
                      <a:pt x="1093" y="42"/>
                    </a:cubicBezTo>
                    <a:cubicBezTo>
                      <a:pt x="1090" y="42"/>
                      <a:pt x="1090" y="42"/>
                      <a:pt x="1090" y="42"/>
                    </a:cubicBezTo>
                    <a:cubicBezTo>
                      <a:pt x="1087" y="43"/>
                      <a:pt x="1087" y="43"/>
                      <a:pt x="1087" y="43"/>
                    </a:cubicBezTo>
                    <a:cubicBezTo>
                      <a:pt x="1086" y="43"/>
                      <a:pt x="1086" y="43"/>
                      <a:pt x="1086" y="43"/>
                    </a:cubicBezTo>
                    <a:cubicBezTo>
                      <a:pt x="1084" y="44"/>
                      <a:pt x="1084" y="44"/>
                      <a:pt x="1084" y="44"/>
                    </a:cubicBezTo>
                    <a:cubicBezTo>
                      <a:pt x="1082" y="45"/>
                      <a:pt x="1082" y="45"/>
                      <a:pt x="1082" y="45"/>
                    </a:cubicBezTo>
                    <a:cubicBezTo>
                      <a:pt x="1081" y="44"/>
                      <a:pt x="1081" y="44"/>
                      <a:pt x="1081" y="44"/>
                    </a:cubicBezTo>
                    <a:cubicBezTo>
                      <a:pt x="1079" y="43"/>
                      <a:pt x="1079" y="43"/>
                      <a:pt x="1079" y="43"/>
                    </a:cubicBezTo>
                    <a:cubicBezTo>
                      <a:pt x="1078" y="43"/>
                      <a:pt x="1078" y="43"/>
                      <a:pt x="1078" y="43"/>
                    </a:cubicBezTo>
                    <a:cubicBezTo>
                      <a:pt x="1077" y="44"/>
                      <a:pt x="1077" y="44"/>
                      <a:pt x="1077" y="44"/>
                    </a:cubicBezTo>
                    <a:cubicBezTo>
                      <a:pt x="1077" y="45"/>
                      <a:pt x="1077" y="45"/>
                      <a:pt x="1077" y="45"/>
                    </a:cubicBezTo>
                    <a:cubicBezTo>
                      <a:pt x="1075" y="46"/>
                      <a:pt x="1075" y="46"/>
                      <a:pt x="1075" y="46"/>
                    </a:cubicBezTo>
                    <a:cubicBezTo>
                      <a:pt x="1074" y="47"/>
                      <a:pt x="1074" y="47"/>
                      <a:pt x="1074" y="47"/>
                    </a:cubicBezTo>
                    <a:cubicBezTo>
                      <a:pt x="1071" y="47"/>
                      <a:pt x="1071" y="47"/>
                      <a:pt x="1071" y="47"/>
                    </a:cubicBezTo>
                    <a:cubicBezTo>
                      <a:pt x="1069" y="49"/>
                      <a:pt x="1069" y="49"/>
                      <a:pt x="1069" y="49"/>
                    </a:cubicBezTo>
                    <a:cubicBezTo>
                      <a:pt x="1069" y="49"/>
                      <a:pt x="1069" y="49"/>
                      <a:pt x="1069" y="49"/>
                    </a:cubicBezTo>
                    <a:cubicBezTo>
                      <a:pt x="1067" y="48"/>
                      <a:pt x="1067" y="48"/>
                      <a:pt x="1067" y="48"/>
                    </a:cubicBezTo>
                    <a:cubicBezTo>
                      <a:pt x="1067" y="50"/>
                      <a:pt x="1067" y="50"/>
                      <a:pt x="1067" y="50"/>
                    </a:cubicBezTo>
                    <a:cubicBezTo>
                      <a:pt x="1067" y="50"/>
                      <a:pt x="1067" y="50"/>
                      <a:pt x="1067" y="50"/>
                    </a:cubicBezTo>
                    <a:cubicBezTo>
                      <a:pt x="1065" y="50"/>
                      <a:pt x="1065" y="50"/>
                      <a:pt x="1065" y="50"/>
                    </a:cubicBezTo>
                    <a:cubicBezTo>
                      <a:pt x="1065" y="52"/>
                      <a:pt x="1065" y="52"/>
                      <a:pt x="1065" y="52"/>
                    </a:cubicBezTo>
                    <a:cubicBezTo>
                      <a:pt x="1066" y="52"/>
                      <a:pt x="1066" y="52"/>
                      <a:pt x="1066" y="52"/>
                    </a:cubicBezTo>
                    <a:cubicBezTo>
                      <a:pt x="1065" y="52"/>
                      <a:pt x="1065" y="52"/>
                      <a:pt x="1065" y="52"/>
                    </a:cubicBezTo>
                    <a:cubicBezTo>
                      <a:pt x="1065" y="53"/>
                      <a:pt x="1065" y="53"/>
                      <a:pt x="1065" y="53"/>
                    </a:cubicBezTo>
                    <a:cubicBezTo>
                      <a:pt x="1064" y="52"/>
                      <a:pt x="1064" y="52"/>
                      <a:pt x="1064" y="52"/>
                    </a:cubicBezTo>
                    <a:cubicBezTo>
                      <a:pt x="1063" y="51"/>
                      <a:pt x="1063" y="51"/>
                      <a:pt x="1063" y="51"/>
                    </a:cubicBezTo>
                    <a:cubicBezTo>
                      <a:pt x="1062" y="52"/>
                      <a:pt x="1062" y="52"/>
                      <a:pt x="1062" y="52"/>
                    </a:cubicBezTo>
                    <a:cubicBezTo>
                      <a:pt x="1061" y="52"/>
                      <a:pt x="1061" y="52"/>
                      <a:pt x="1061" y="52"/>
                    </a:cubicBezTo>
                    <a:cubicBezTo>
                      <a:pt x="1061" y="52"/>
                      <a:pt x="1061" y="52"/>
                      <a:pt x="1061" y="52"/>
                    </a:cubicBezTo>
                    <a:cubicBezTo>
                      <a:pt x="1059" y="52"/>
                      <a:pt x="1059" y="52"/>
                      <a:pt x="1059" y="52"/>
                    </a:cubicBezTo>
                    <a:cubicBezTo>
                      <a:pt x="1059" y="54"/>
                      <a:pt x="1059" y="54"/>
                      <a:pt x="1059" y="54"/>
                    </a:cubicBezTo>
                    <a:cubicBezTo>
                      <a:pt x="1058" y="53"/>
                      <a:pt x="1058" y="53"/>
                      <a:pt x="1058" y="53"/>
                    </a:cubicBezTo>
                    <a:cubicBezTo>
                      <a:pt x="1055" y="53"/>
                      <a:pt x="1055" y="53"/>
                      <a:pt x="1055" y="53"/>
                    </a:cubicBezTo>
                    <a:cubicBezTo>
                      <a:pt x="1055" y="53"/>
                      <a:pt x="1055" y="53"/>
                      <a:pt x="1055" y="53"/>
                    </a:cubicBezTo>
                    <a:cubicBezTo>
                      <a:pt x="1055" y="53"/>
                      <a:pt x="1055" y="53"/>
                      <a:pt x="1055" y="53"/>
                    </a:cubicBezTo>
                    <a:cubicBezTo>
                      <a:pt x="1052" y="53"/>
                      <a:pt x="1052" y="53"/>
                      <a:pt x="1052" y="53"/>
                    </a:cubicBezTo>
                    <a:cubicBezTo>
                      <a:pt x="1050" y="55"/>
                      <a:pt x="1050" y="55"/>
                      <a:pt x="1050" y="55"/>
                    </a:cubicBezTo>
                    <a:cubicBezTo>
                      <a:pt x="1051" y="55"/>
                      <a:pt x="1051" y="55"/>
                      <a:pt x="1051" y="55"/>
                    </a:cubicBezTo>
                    <a:cubicBezTo>
                      <a:pt x="1050" y="53"/>
                      <a:pt x="1050" y="53"/>
                      <a:pt x="1050" y="53"/>
                    </a:cubicBezTo>
                    <a:cubicBezTo>
                      <a:pt x="1049" y="50"/>
                      <a:pt x="1049" y="50"/>
                      <a:pt x="1049" y="50"/>
                    </a:cubicBezTo>
                    <a:cubicBezTo>
                      <a:pt x="1049" y="48"/>
                      <a:pt x="1049" y="48"/>
                      <a:pt x="1049" y="48"/>
                    </a:cubicBezTo>
                    <a:cubicBezTo>
                      <a:pt x="1048" y="47"/>
                      <a:pt x="1048" y="47"/>
                      <a:pt x="1048" y="47"/>
                    </a:cubicBezTo>
                    <a:cubicBezTo>
                      <a:pt x="1048" y="46"/>
                      <a:pt x="1048" y="46"/>
                      <a:pt x="1048" y="46"/>
                    </a:cubicBezTo>
                    <a:cubicBezTo>
                      <a:pt x="1047" y="43"/>
                      <a:pt x="1047" y="43"/>
                      <a:pt x="1047" y="43"/>
                    </a:cubicBezTo>
                    <a:cubicBezTo>
                      <a:pt x="1044" y="40"/>
                      <a:pt x="1044" y="40"/>
                      <a:pt x="1044" y="40"/>
                    </a:cubicBezTo>
                    <a:cubicBezTo>
                      <a:pt x="1041" y="39"/>
                      <a:pt x="1041" y="39"/>
                      <a:pt x="1041" y="39"/>
                    </a:cubicBezTo>
                    <a:cubicBezTo>
                      <a:pt x="1038" y="35"/>
                      <a:pt x="1038" y="35"/>
                      <a:pt x="1038" y="35"/>
                    </a:cubicBezTo>
                    <a:cubicBezTo>
                      <a:pt x="1030" y="33"/>
                      <a:pt x="1030" y="33"/>
                      <a:pt x="1030" y="33"/>
                    </a:cubicBezTo>
                    <a:cubicBezTo>
                      <a:pt x="1026" y="33"/>
                      <a:pt x="1026" y="33"/>
                      <a:pt x="1026" y="33"/>
                    </a:cubicBezTo>
                    <a:cubicBezTo>
                      <a:pt x="1024" y="33"/>
                      <a:pt x="1024" y="33"/>
                      <a:pt x="1024" y="33"/>
                    </a:cubicBezTo>
                    <a:cubicBezTo>
                      <a:pt x="1021" y="35"/>
                      <a:pt x="1021" y="35"/>
                      <a:pt x="1021" y="35"/>
                    </a:cubicBezTo>
                    <a:cubicBezTo>
                      <a:pt x="1021" y="36"/>
                      <a:pt x="1021" y="36"/>
                      <a:pt x="1021" y="36"/>
                    </a:cubicBezTo>
                    <a:cubicBezTo>
                      <a:pt x="1019" y="35"/>
                      <a:pt x="1019" y="35"/>
                      <a:pt x="1019" y="35"/>
                    </a:cubicBezTo>
                    <a:cubicBezTo>
                      <a:pt x="1016" y="36"/>
                      <a:pt x="1016" y="36"/>
                      <a:pt x="1016" y="36"/>
                    </a:cubicBezTo>
                    <a:cubicBezTo>
                      <a:pt x="1011" y="39"/>
                      <a:pt x="1011" y="39"/>
                      <a:pt x="1011" y="39"/>
                    </a:cubicBezTo>
                    <a:cubicBezTo>
                      <a:pt x="1009" y="40"/>
                      <a:pt x="1009" y="40"/>
                      <a:pt x="1009" y="40"/>
                    </a:cubicBezTo>
                    <a:cubicBezTo>
                      <a:pt x="1006" y="42"/>
                      <a:pt x="1006" y="42"/>
                      <a:pt x="1006" y="42"/>
                    </a:cubicBezTo>
                    <a:cubicBezTo>
                      <a:pt x="1005" y="43"/>
                      <a:pt x="1005" y="43"/>
                      <a:pt x="1005" y="43"/>
                    </a:cubicBezTo>
                    <a:cubicBezTo>
                      <a:pt x="1002" y="45"/>
                      <a:pt x="1002" y="45"/>
                      <a:pt x="1002" y="45"/>
                    </a:cubicBezTo>
                    <a:cubicBezTo>
                      <a:pt x="1000" y="46"/>
                      <a:pt x="1000" y="46"/>
                      <a:pt x="1000" y="46"/>
                    </a:cubicBezTo>
                    <a:cubicBezTo>
                      <a:pt x="998" y="47"/>
                      <a:pt x="998" y="47"/>
                      <a:pt x="998" y="47"/>
                    </a:cubicBezTo>
                    <a:cubicBezTo>
                      <a:pt x="996" y="48"/>
                      <a:pt x="996" y="48"/>
                      <a:pt x="996" y="48"/>
                    </a:cubicBezTo>
                    <a:cubicBezTo>
                      <a:pt x="994" y="47"/>
                      <a:pt x="994" y="47"/>
                      <a:pt x="994" y="47"/>
                    </a:cubicBezTo>
                    <a:cubicBezTo>
                      <a:pt x="992" y="48"/>
                      <a:pt x="992" y="48"/>
                      <a:pt x="992" y="48"/>
                    </a:cubicBezTo>
                    <a:cubicBezTo>
                      <a:pt x="993" y="47"/>
                      <a:pt x="993" y="47"/>
                      <a:pt x="993" y="47"/>
                    </a:cubicBezTo>
                    <a:cubicBezTo>
                      <a:pt x="994" y="45"/>
                      <a:pt x="994" y="45"/>
                      <a:pt x="994" y="45"/>
                    </a:cubicBezTo>
                    <a:cubicBezTo>
                      <a:pt x="991" y="42"/>
                      <a:pt x="991" y="42"/>
                      <a:pt x="991" y="42"/>
                    </a:cubicBezTo>
                    <a:cubicBezTo>
                      <a:pt x="988" y="41"/>
                      <a:pt x="988" y="41"/>
                      <a:pt x="988" y="41"/>
                    </a:cubicBezTo>
                    <a:cubicBezTo>
                      <a:pt x="984" y="39"/>
                      <a:pt x="984" y="39"/>
                      <a:pt x="984" y="39"/>
                    </a:cubicBezTo>
                    <a:cubicBezTo>
                      <a:pt x="983" y="38"/>
                      <a:pt x="983" y="38"/>
                      <a:pt x="983" y="38"/>
                    </a:cubicBezTo>
                    <a:cubicBezTo>
                      <a:pt x="982" y="39"/>
                      <a:pt x="982" y="39"/>
                      <a:pt x="982" y="39"/>
                    </a:cubicBezTo>
                    <a:cubicBezTo>
                      <a:pt x="980" y="42"/>
                      <a:pt x="980" y="42"/>
                      <a:pt x="980" y="42"/>
                    </a:cubicBezTo>
                    <a:cubicBezTo>
                      <a:pt x="980" y="42"/>
                      <a:pt x="980" y="42"/>
                      <a:pt x="980" y="42"/>
                    </a:cubicBezTo>
                    <a:cubicBezTo>
                      <a:pt x="979" y="43"/>
                      <a:pt x="979" y="43"/>
                      <a:pt x="979" y="43"/>
                    </a:cubicBezTo>
                    <a:cubicBezTo>
                      <a:pt x="978" y="45"/>
                      <a:pt x="978" y="45"/>
                      <a:pt x="978" y="45"/>
                    </a:cubicBezTo>
                    <a:cubicBezTo>
                      <a:pt x="978" y="45"/>
                      <a:pt x="978" y="45"/>
                      <a:pt x="978" y="45"/>
                    </a:cubicBezTo>
                    <a:cubicBezTo>
                      <a:pt x="978" y="45"/>
                      <a:pt x="978" y="45"/>
                      <a:pt x="978" y="45"/>
                    </a:cubicBezTo>
                    <a:cubicBezTo>
                      <a:pt x="978" y="43"/>
                      <a:pt x="978" y="43"/>
                      <a:pt x="978" y="43"/>
                    </a:cubicBezTo>
                    <a:cubicBezTo>
                      <a:pt x="979" y="42"/>
                      <a:pt x="979" y="42"/>
                      <a:pt x="979" y="42"/>
                    </a:cubicBezTo>
                    <a:cubicBezTo>
                      <a:pt x="978" y="40"/>
                      <a:pt x="978" y="40"/>
                      <a:pt x="978" y="40"/>
                    </a:cubicBezTo>
                    <a:cubicBezTo>
                      <a:pt x="976" y="39"/>
                      <a:pt x="976" y="39"/>
                      <a:pt x="976" y="39"/>
                    </a:cubicBezTo>
                    <a:cubicBezTo>
                      <a:pt x="973" y="41"/>
                      <a:pt x="973" y="41"/>
                      <a:pt x="973" y="41"/>
                    </a:cubicBezTo>
                    <a:cubicBezTo>
                      <a:pt x="974" y="42"/>
                      <a:pt x="974" y="42"/>
                      <a:pt x="974" y="42"/>
                    </a:cubicBezTo>
                    <a:cubicBezTo>
                      <a:pt x="973" y="43"/>
                      <a:pt x="973" y="43"/>
                      <a:pt x="973" y="43"/>
                    </a:cubicBezTo>
                    <a:cubicBezTo>
                      <a:pt x="973" y="42"/>
                      <a:pt x="973" y="42"/>
                      <a:pt x="973" y="42"/>
                    </a:cubicBezTo>
                    <a:cubicBezTo>
                      <a:pt x="973" y="41"/>
                      <a:pt x="973" y="41"/>
                      <a:pt x="973" y="41"/>
                    </a:cubicBezTo>
                    <a:cubicBezTo>
                      <a:pt x="972" y="39"/>
                      <a:pt x="972" y="39"/>
                      <a:pt x="972" y="39"/>
                    </a:cubicBezTo>
                    <a:cubicBezTo>
                      <a:pt x="971" y="36"/>
                      <a:pt x="971" y="36"/>
                      <a:pt x="971" y="36"/>
                    </a:cubicBezTo>
                    <a:cubicBezTo>
                      <a:pt x="969" y="38"/>
                      <a:pt x="969" y="38"/>
                      <a:pt x="969" y="38"/>
                    </a:cubicBezTo>
                    <a:cubicBezTo>
                      <a:pt x="967" y="38"/>
                      <a:pt x="967" y="38"/>
                      <a:pt x="967" y="38"/>
                    </a:cubicBezTo>
                    <a:cubicBezTo>
                      <a:pt x="966" y="39"/>
                      <a:pt x="966" y="39"/>
                      <a:pt x="966" y="39"/>
                    </a:cubicBezTo>
                    <a:cubicBezTo>
                      <a:pt x="966" y="39"/>
                      <a:pt x="966" y="39"/>
                      <a:pt x="966" y="39"/>
                    </a:cubicBezTo>
                    <a:cubicBezTo>
                      <a:pt x="965" y="37"/>
                      <a:pt x="965" y="37"/>
                      <a:pt x="965" y="37"/>
                    </a:cubicBezTo>
                    <a:cubicBezTo>
                      <a:pt x="966" y="35"/>
                      <a:pt x="966" y="35"/>
                      <a:pt x="966" y="35"/>
                    </a:cubicBezTo>
                    <a:cubicBezTo>
                      <a:pt x="965" y="35"/>
                      <a:pt x="965" y="35"/>
                      <a:pt x="965" y="35"/>
                    </a:cubicBezTo>
                    <a:cubicBezTo>
                      <a:pt x="967" y="36"/>
                      <a:pt x="967" y="36"/>
                      <a:pt x="967" y="36"/>
                    </a:cubicBezTo>
                    <a:cubicBezTo>
                      <a:pt x="969" y="35"/>
                      <a:pt x="969" y="35"/>
                      <a:pt x="969" y="35"/>
                    </a:cubicBezTo>
                    <a:cubicBezTo>
                      <a:pt x="970" y="33"/>
                      <a:pt x="970" y="33"/>
                      <a:pt x="970" y="33"/>
                    </a:cubicBezTo>
                    <a:cubicBezTo>
                      <a:pt x="967" y="29"/>
                      <a:pt x="967" y="29"/>
                      <a:pt x="967" y="29"/>
                    </a:cubicBezTo>
                    <a:cubicBezTo>
                      <a:pt x="962" y="27"/>
                      <a:pt x="962" y="27"/>
                      <a:pt x="962" y="27"/>
                    </a:cubicBezTo>
                    <a:cubicBezTo>
                      <a:pt x="957" y="27"/>
                      <a:pt x="957" y="27"/>
                      <a:pt x="957" y="27"/>
                    </a:cubicBezTo>
                    <a:cubicBezTo>
                      <a:pt x="953" y="28"/>
                      <a:pt x="953" y="28"/>
                      <a:pt x="953" y="28"/>
                    </a:cubicBezTo>
                    <a:cubicBezTo>
                      <a:pt x="949" y="29"/>
                      <a:pt x="949" y="29"/>
                      <a:pt x="949" y="29"/>
                    </a:cubicBezTo>
                    <a:cubicBezTo>
                      <a:pt x="946" y="31"/>
                      <a:pt x="946" y="31"/>
                      <a:pt x="946" y="31"/>
                    </a:cubicBezTo>
                    <a:cubicBezTo>
                      <a:pt x="946" y="32"/>
                      <a:pt x="946" y="32"/>
                      <a:pt x="946" y="32"/>
                    </a:cubicBezTo>
                    <a:cubicBezTo>
                      <a:pt x="941" y="31"/>
                      <a:pt x="941" y="31"/>
                      <a:pt x="941" y="31"/>
                    </a:cubicBezTo>
                    <a:cubicBezTo>
                      <a:pt x="939" y="32"/>
                      <a:pt x="939" y="32"/>
                      <a:pt x="939" y="32"/>
                    </a:cubicBezTo>
                    <a:cubicBezTo>
                      <a:pt x="936" y="31"/>
                      <a:pt x="936" y="31"/>
                      <a:pt x="936" y="31"/>
                    </a:cubicBezTo>
                    <a:cubicBezTo>
                      <a:pt x="929" y="32"/>
                      <a:pt x="929" y="32"/>
                      <a:pt x="929" y="32"/>
                    </a:cubicBezTo>
                    <a:cubicBezTo>
                      <a:pt x="928" y="32"/>
                      <a:pt x="928" y="32"/>
                      <a:pt x="928" y="32"/>
                    </a:cubicBezTo>
                    <a:cubicBezTo>
                      <a:pt x="919" y="33"/>
                      <a:pt x="919" y="33"/>
                      <a:pt x="919" y="33"/>
                    </a:cubicBezTo>
                    <a:cubicBezTo>
                      <a:pt x="914" y="33"/>
                      <a:pt x="914" y="33"/>
                      <a:pt x="914" y="33"/>
                    </a:cubicBezTo>
                    <a:cubicBezTo>
                      <a:pt x="911" y="34"/>
                      <a:pt x="911" y="34"/>
                      <a:pt x="911" y="34"/>
                    </a:cubicBezTo>
                    <a:cubicBezTo>
                      <a:pt x="908" y="32"/>
                      <a:pt x="908" y="32"/>
                      <a:pt x="908" y="32"/>
                    </a:cubicBezTo>
                    <a:cubicBezTo>
                      <a:pt x="905" y="33"/>
                      <a:pt x="905" y="33"/>
                      <a:pt x="905" y="33"/>
                    </a:cubicBezTo>
                    <a:cubicBezTo>
                      <a:pt x="902" y="34"/>
                      <a:pt x="902" y="34"/>
                      <a:pt x="902" y="34"/>
                    </a:cubicBezTo>
                    <a:cubicBezTo>
                      <a:pt x="904" y="37"/>
                      <a:pt x="904" y="37"/>
                      <a:pt x="904" y="37"/>
                    </a:cubicBezTo>
                    <a:cubicBezTo>
                      <a:pt x="907" y="37"/>
                      <a:pt x="907" y="37"/>
                      <a:pt x="907" y="37"/>
                    </a:cubicBezTo>
                    <a:cubicBezTo>
                      <a:pt x="908" y="37"/>
                      <a:pt x="908" y="37"/>
                      <a:pt x="908" y="37"/>
                    </a:cubicBezTo>
                    <a:cubicBezTo>
                      <a:pt x="910" y="37"/>
                      <a:pt x="910" y="37"/>
                      <a:pt x="910" y="37"/>
                    </a:cubicBezTo>
                    <a:cubicBezTo>
                      <a:pt x="911" y="38"/>
                      <a:pt x="911" y="38"/>
                      <a:pt x="911" y="38"/>
                    </a:cubicBezTo>
                    <a:cubicBezTo>
                      <a:pt x="911" y="39"/>
                      <a:pt x="911" y="39"/>
                      <a:pt x="911" y="39"/>
                    </a:cubicBezTo>
                    <a:cubicBezTo>
                      <a:pt x="909" y="41"/>
                      <a:pt x="909" y="41"/>
                      <a:pt x="909" y="41"/>
                    </a:cubicBezTo>
                    <a:cubicBezTo>
                      <a:pt x="907" y="41"/>
                      <a:pt x="907" y="41"/>
                      <a:pt x="907" y="41"/>
                    </a:cubicBezTo>
                    <a:cubicBezTo>
                      <a:pt x="904" y="42"/>
                      <a:pt x="904" y="42"/>
                      <a:pt x="904" y="42"/>
                    </a:cubicBezTo>
                    <a:cubicBezTo>
                      <a:pt x="904" y="44"/>
                      <a:pt x="904" y="44"/>
                      <a:pt x="904" y="44"/>
                    </a:cubicBezTo>
                    <a:cubicBezTo>
                      <a:pt x="903" y="46"/>
                      <a:pt x="903" y="46"/>
                      <a:pt x="903" y="46"/>
                    </a:cubicBezTo>
                    <a:cubicBezTo>
                      <a:pt x="905" y="49"/>
                      <a:pt x="905" y="49"/>
                      <a:pt x="905" y="49"/>
                    </a:cubicBezTo>
                    <a:cubicBezTo>
                      <a:pt x="908" y="50"/>
                      <a:pt x="908" y="50"/>
                      <a:pt x="908" y="50"/>
                    </a:cubicBezTo>
                    <a:cubicBezTo>
                      <a:pt x="909" y="48"/>
                      <a:pt x="909" y="48"/>
                      <a:pt x="909" y="48"/>
                    </a:cubicBezTo>
                    <a:cubicBezTo>
                      <a:pt x="910" y="50"/>
                      <a:pt x="910" y="50"/>
                      <a:pt x="910" y="50"/>
                    </a:cubicBezTo>
                    <a:cubicBezTo>
                      <a:pt x="909" y="50"/>
                      <a:pt x="909" y="50"/>
                      <a:pt x="909" y="50"/>
                    </a:cubicBezTo>
                    <a:cubicBezTo>
                      <a:pt x="910" y="51"/>
                      <a:pt x="910" y="51"/>
                      <a:pt x="910" y="51"/>
                    </a:cubicBezTo>
                    <a:cubicBezTo>
                      <a:pt x="907" y="53"/>
                      <a:pt x="907" y="53"/>
                      <a:pt x="907" y="53"/>
                    </a:cubicBezTo>
                    <a:cubicBezTo>
                      <a:pt x="911" y="53"/>
                      <a:pt x="911" y="53"/>
                      <a:pt x="911" y="53"/>
                    </a:cubicBezTo>
                    <a:cubicBezTo>
                      <a:pt x="912" y="53"/>
                      <a:pt x="912" y="53"/>
                      <a:pt x="912" y="53"/>
                    </a:cubicBezTo>
                    <a:cubicBezTo>
                      <a:pt x="912" y="53"/>
                      <a:pt x="912" y="53"/>
                      <a:pt x="912" y="53"/>
                    </a:cubicBezTo>
                    <a:cubicBezTo>
                      <a:pt x="912" y="55"/>
                      <a:pt x="912" y="55"/>
                      <a:pt x="912" y="55"/>
                    </a:cubicBezTo>
                    <a:cubicBezTo>
                      <a:pt x="914" y="57"/>
                      <a:pt x="914" y="57"/>
                      <a:pt x="914" y="57"/>
                    </a:cubicBezTo>
                    <a:cubicBezTo>
                      <a:pt x="916" y="57"/>
                      <a:pt x="916" y="57"/>
                      <a:pt x="916" y="57"/>
                    </a:cubicBezTo>
                    <a:cubicBezTo>
                      <a:pt x="918" y="60"/>
                      <a:pt x="918" y="60"/>
                      <a:pt x="918" y="60"/>
                    </a:cubicBezTo>
                    <a:cubicBezTo>
                      <a:pt x="918" y="60"/>
                      <a:pt x="918" y="60"/>
                      <a:pt x="918" y="60"/>
                    </a:cubicBezTo>
                    <a:cubicBezTo>
                      <a:pt x="917" y="59"/>
                      <a:pt x="917" y="59"/>
                      <a:pt x="917" y="59"/>
                    </a:cubicBezTo>
                    <a:cubicBezTo>
                      <a:pt x="915" y="60"/>
                      <a:pt x="915" y="60"/>
                      <a:pt x="915" y="60"/>
                    </a:cubicBezTo>
                    <a:cubicBezTo>
                      <a:pt x="915" y="62"/>
                      <a:pt x="915" y="62"/>
                      <a:pt x="915" y="62"/>
                    </a:cubicBezTo>
                    <a:cubicBezTo>
                      <a:pt x="915" y="62"/>
                      <a:pt x="915" y="62"/>
                      <a:pt x="915" y="62"/>
                    </a:cubicBezTo>
                    <a:cubicBezTo>
                      <a:pt x="914" y="61"/>
                      <a:pt x="914" y="61"/>
                      <a:pt x="914" y="61"/>
                    </a:cubicBezTo>
                    <a:cubicBezTo>
                      <a:pt x="913" y="62"/>
                      <a:pt x="913" y="62"/>
                      <a:pt x="913" y="62"/>
                    </a:cubicBezTo>
                    <a:cubicBezTo>
                      <a:pt x="913" y="60"/>
                      <a:pt x="913" y="60"/>
                      <a:pt x="913" y="60"/>
                    </a:cubicBezTo>
                    <a:cubicBezTo>
                      <a:pt x="910" y="58"/>
                      <a:pt x="910" y="58"/>
                      <a:pt x="910" y="58"/>
                    </a:cubicBezTo>
                    <a:cubicBezTo>
                      <a:pt x="908" y="59"/>
                      <a:pt x="908" y="59"/>
                      <a:pt x="908" y="59"/>
                    </a:cubicBezTo>
                    <a:cubicBezTo>
                      <a:pt x="909" y="60"/>
                      <a:pt x="909" y="60"/>
                      <a:pt x="909" y="60"/>
                    </a:cubicBezTo>
                    <a:cubicBezTo>
                      <a:pt x="909" y="61"/>
                      <a:pt x="909" y="61"/>
                      <a:pt x="909" y="61"/>
                    </a:cubicBezTo>
                    <a:cubicBezTo>
                      <a:pt x="908" y="60"/>
                      <a:pt x="908" y="60"/>
                      <a:pt x="908" y="60"/>
                    </a:cubicBezTo>
                    <a:cubicBezTo>
                      <a:pt x="906" y="61"/>
                      <a:pt x="906" y="61"/>
                      <a:pt x="906" y="61"/>
                    </a:cubicBezTo>
                    <a:cubicBezTo>
                      <a:pt x="906" y="61"/>
                      <a:pt x="906" y="61"/>
                      <a:pt x="906" y="61"/>
                    </a:cubicBezTo>
                    <a:cubicBezTo>
                      <a:pt x="904" y="61"/>
                      <a:pt x="904" y="61"/>
                      <a:pt x="904" y="61"/>
                    </a:cubicBezTo>
                    <a:cubicBezTo>
                      <a:pt x="904" y="63"/>
                      <a:pt x="904" y="63"/>
                      <a:pt x="904" y="63"/>
                    </a:cubicBezTo>
                    <a:cubicBezTo>
                      <a:pt x="903" y="63"/>
                      <a:pt x="903" y="63"/>
                      <a:pt x="903" y="63"/>
                    </a:cubicBezTo>
                    <a:cubicBezTo>
                      <a:pt x="903" y="63"/>
                      <a:pt x="902" y="63"/>
                      <a:pt x="902" y="63"/>
                    </a:cubicBezTo>
                    <a:cubicBezTo>
                      <a:pt x="902" y="64"/>
                      <a:pt x="902" y="64"/>
                      <a:pt x="902" y="64"/>
                    </a:cubicBezTo>
                    <a:cubicBezTo>
                      <a:pt x="901" y="64"/>
                      <a:pt x="901" y="64"/>
                      <a:pt x="901" y="64"/>
                    </a:cubicBezTo>
                    <a:cubicBezTo>
                      <a:pt x="902" y="65"/>
                      <a:pt x="902" y="65"/>
                      <a:pt x="902" y="65"/>
                    </a:cubicBezTo>
                    <a:cubicBezTo>
                      <a:pt x="901" y="65"/>
                      <a:pt x="901" y="65"/>
                      <a:pt x="901" y="65"/>
                    </a:cubicBezTo>
                    <a:cubicBezTo>
                      <a:pt x="899" y="65"/>
                      <a:pt x="899" y="65"/>
                      <a:pt x="899" y="65"/>
                    </a:cubicBezTo>
                    <a:cubicBezTo>
                      <a:pt x="897" y="64"/>
                      <a:pt x="897" y="64"/>
                      <a:pt x="897" y="64"/>
                    </a:cubicBezTo>
                    <a:cubicBezTo>
                      <a:pt x="896" y="64"/>
                      <a:pt x="896" y="64"/>
                      <a:pt x="896" y="64"/>
                    </a:cubicBezTo>
                    <a:cubicBezTo>
                      <a:pt x="895" y="63"/>
                      <a:pt x="895" y="63"/>
                      <a:pt x="895" y="63"/>
                    </a:cubicBezTo>
                    <a:cubicBezTo>
                      <a:pt x="889" y="66"/>
                      <a:pt x="889" y="66"/>
                      <a:pt x="889" y="66"/>
                    </a:cubicBezTo>
                    <a:cubicBezTo>
                      <a:pt x="889" y="67"/>
                      <a:pt x="889" y="67"/>
                      <a:pt x="889" y="67"/>
                    </a:cubicBezTo>
                    <a:cubicBezTo>
                      <a:pt x="888" y="68"/>
                      <a:pt x="888" y="68"/>
                      <a:pt x="888" y="68"/>
                    </a:cubicBezTo>
                    <a:cubicBezTo>
                      <a:pt x="889" y="69"/>
                      <a:pt x="889" y="69"/>
                      <a:pt x="889" y="69"/>
                    </a:cubicBezTo>
                    <a:cubicBezTo>
                      <a:pt x="889" y="70"/>
                      <a:pt x="889" y="70"/>
                      <a:pt x="889" y="70"/>
                    </a:cubicBezTo>
                    <a:cubicBezTo>
                      <a:pt x="889" y="70"/>
                      <a:pt x="889" y="70"/>
                      <a:pt x="889" y="70"/>
                    </a:cubicBezTo>
                    <a:cubicBezTo>
                      <a:pt x="888" y="71"/>
                      <a:pt x="888" y="71"/>
                      <a:pt x="888" y="71"/>
                    </a:cubicBezTo>
                    <a:cubicBezTo>
                      <a:pt x="887" y="70"/>
                      <a:pt x="887" y="70"/>
                      <a:pt x="887" y="70"/>
                    </a:cubicBezTo>
                    <a:cubicBezTo>
                      <a:pt x="881" y="71"/>
                      <a:pt x="881" y="71"/>
                      <a:pt x="881" y="71"/>
                    </a:cubicBezTo>
                    <a:cubicBezTo>
                      <a:pt x="878" y="71"/>
                      <a:pt x="878" y="71"/>
                      <a:pt x="878" y="71"/>
                    </a:cubicBezTo>
                    <a:cubicBezTo>
                      <a:pt x="877" y="69"/>
                      <a:pt x="877" y="69"/>
                      <a:pt x="877" y="69"/>
                    </a:cubicBezTo>
                    <a:cubicBezTo>
                      <a:pt x="875" y="69"/>
                      <a:pt x="875" y="69"/>
                      <a:pt x="875" y="69"/>
                    </a:cubicBezTo>
                    <a:cubicBezTo>
                      <a:pt x="874" y="67"/>
                      <a:pt x="874" y="67"/>
                      <a:pt x="874" y="67"/>
                    </a:cubicBezTo>
                    <a:cubicBezTo>
                      <a:pt x="873" y="65"/>
                      <a:pt x="873" y="65"/>
                      <a:pt x="873" y="65"/>
                    </a:cubicBezTo>
                    <a:cubicBezTo>
                      <a:pt x="870" y="64"/>
                      <a:pt x="870" y="64"/>
                      <a:pt x="870" y="64"/>
                    </a:cubicBezTo>
                    <a:cubicBezTo>
                      <a:pt x="870" y="66"/>
                      <a:pt x="870" y="66"/>
                      <a:pt x="870" y="66"/>
                    </a:cubicBezTo>
                    <a:cubicBezTo>
                      <a:pt x="872" y="69"/>
                      <a:pt x="872" y="69"/>
                      <a:pt x="872" y="69"/>
                    </a:cubicBezTo>
                    <a:cubicBezTo>
                      <a:pt x="872" y="72"/>
                      <a:pt x="872" y="72"/>
                      <a:pt x="872" y="72"/>
                    </a:cubicBezTo>
                    <a:cubicBezTo>
                      <a:pt x="874" y="77"/>
                      <a:pt x="874" y="77"/>
                      <a:pt x="874" y="77"/>
                    </a:cubicBezTo>
                    <a:cubicBezTo>
                      <a:pt x="876" y="80"/>
                      <a:pt x="876" y="80"/>
                      <a:pt x="876" y="80"/>
                    </a:cubicBezTo>
                    <a:cubicBezTo>
                      <a:pt x="877" y="88"/>
                      <a:pt x="877" y="88"/>
                      <a:pt x="877" y="88"/>
                    </a:cubicBezTo>
                    <a:cubicBezTo>
                      <a:pt x="877" y="89"/>
                      <a:pt x="877" y="89"/>
                      <a:pt x="877" y="89"/>
                    </a:cubicBezTo>
                    <a:cubicBezTo>
                      <a:pt x="877" y="89"/>
                      <a:pt x="877" y="89"/>
                      <a:pt x="877" y="89"/>
                    </a:cubicBezTo>
                    <a:cubicBezTo>
                      <a:pt x="876" y="88"/>
                      <a:pt x="876" y="88"/>
                      <a:pt x="876" y="88"/>
                    </a:cubicBezTo>
                    <a:cubicBezTo>
                      <a:pt x="876" y="87"/>
                      <a:pt x="876" y="87"/>
                      <a:pt x="876" y="87"/>
                    </a:cubicBezTo>
                    <a:cubicBezTo>
                      <a:pt x="874" y="85"/>
                      <a:pt x="874" y="85"/>
                      <a:pt x="874" y="85"/>
                    </a:cubicBezTo>
                    <a:cubicBezTo>
                      <a:pt x="872" y="86"/>
                      <a:pt x="872" y="86"/>
                      <a:pt x="872" y="86"/>
                    </a:cubicBezTo>
                    <a:cubicBezTo>
                      <a:pt x="873" y="87"/>
                      <a:pt x="873" y="87"/>
                      <a:pt x="873" y="87"/>
                    </a:cubicBezTo>
                    <a:cubicBezTo>
                      <a:pt x="873" y="88"/>
                      <a:pt x="873" y="88"/>
                      <a:pt x="873" y="88"/>
                    </a:cubicBezTo>
                    <a:cubicBezTo>
                      <a:pt x="871" y="87"/>
                      <a:pt x="871" y="87"/>
                      <a:pt x="871" y="87"/>
                    </a:cubicBezTo>
                    <a:cubicBezTo>
                      <a:pt x="869" y="85"/>
                      <a:pt x="869" y="85"/>
                      <a:pt x="869" y="85"/>
                    </a:cubicBezTo>
                    <a:cubicBezTo>
                      <a:pt x="866" y="84"/>
                      <a:pt x="866" y="84"/>
                      <a:pt x="866" y="84"/>
                    </a:cubicBezTo>
                    <a:cubicBezTo>
                      <a:pt x="864" y="83"/>
                      <a:pt x="864" y="83"/>
                      <a:pt x="864" y="83"/>
                    </a:cubicBezTo>
                    <a:cubicBezTo>
                      <a:pt x="863" y="82"/>
                      <a:pt x="863" y="82"/>
                      <a:pt x="863" y="82"/>
                    </a:cubicBezTo>
                    <a:cubicBezTo>
                      <a:pt x="858" y="78"/>
                      <a:pt x="858" y="78"/>
                      <a:pt x="858" y="78"/>
                    </a:cubicBezTo>
                    <a:cubicBezTo>
                      <a:pt x="858" y="78"/>
                      <a:pt x="858" y="78"/>
                      <a:pt x="858" y="78"/>
                    </a:cubicBezTo>
                    <a:cubicBezTo>
                      <a:pt x="857" y="78"/>
                      <a:pt x="857" y="78"/>
                      <a:pt x="857" y="78"/>
                    </a:cubicBezTo>
                    <a:cubicBezTo>
                      <a:pt x="856" y="78"/>
                      <a:pt x="856" y="78"/>
                      <a:pt x="856" y="78"/>
                    </a:cubicBezTo>
                    <a:cubicBezTo>
                      <a:pt x="855" y="78"/>
                      <a:pt x="855" y="78"/>
                      <a:pt x="855" y="78"/>
                    </a:cubicBezTo>
                    <a:cubicBezTo>
                      <a:pt x="855" y="78"/>
                      <a:pt x="855" y="78"/>
                      <a:pt x="855" y="78"/>
                    </a:cubicBezTo>
                    <a:cubicBezTo>
                      <a:pt x="857" y="76"/>
                      <a:pt x="857" y="76"/>
                      <a:pt x="857" y="76"/>
                    </a:cubicBezTo>
                    <a:cubicBezTo>
                      <a:pt x="860" y="76"/>
                      <a:pt x="860" y="76"/>
                      <a:pt x="860" y="76"/>
                    </a:cubicBezTo>
                    <a:cubicBezTo>
                      <a:pt x="857" y="74"/>
                      <a:pt x="857" y="74"/>
                      <a:pt x="857" y="74"/>
                    </a:cubicBezTo>
                    <a:cubicBezTo>
                      <a:pt x="856" y="73"/>
                      <a:pt x="856" y="73"/>
                      <a:pt x="856" y="73"/>
                    </a:cubicBezTo>
                    <a:cubicBezTo>
                      <a:pt x="854" y="72"/>
                      <a:pt x="854" y="72"/>
                      <a:pt x="854" y="72"/>
                    </a:cubicBezTo>
                    <a:cubicBezTo>
                      <a:pt x="852" y="72"/>
                      <a:pt x="852" y="72"/>
                      <a:pt x="852" y="72"/>
                    </a:cubicBezTo>
                    <a:cubicBezTo>
                      <a:pt x="853" y="73"/>
                      <a:pt x="853" y="73"/>
                      <a:pt x="853" y="73"/>
                    </a:cubicBezTo>
                    <a:cubicBezTo>
                      <a:pt x="854" y="75"/>
                      <a:pt x="854" y="75"/>
                      <a:pt x="854" y="75"/>
                    </a:cubicBezTo>
                    <a:cubicBezTo>
                      <a:pt x="854" y="76"/>
                      <a:pt x="854" y="76"/>
                      <a:pt x="854" y="76"/>
                    </a:cubicBezTo>
                    <a:cubicBezTo>
                      <a:pt x="853" y="76"/>
                      <a:pt x="853" y="76"/>
                      <a:pt x="853" y="76"/>
                    </a:cubicBezTo>
                    <a:cubicBezTo>
                      <a:pt x="851" y="76"/>
                      <a:pt x="851" y="76"/>
                      <a:pt x="851" y="76"/>
                    </a:cubicBezTo>
                    <a:cubicBezTo>
                      <a:pt x="848" y="74"/>
                      <a:pt x="848" y="74"/>
                      <a:pt x="848" y="74"/>
                    </a:cubicBezTo>
                    <a:cubicBezTo>
                      <a:pt x="848" y="73"/>
                      <a:pt x="848" y="73"/>
                      <a:pt x="848" y="73"/>
                    </a:cubicBezTo>
                    <a:cubicBezTo>
                      <a:pt x="845" y="72"/>
                      <a:pt x="845" y="72"/>
                      <a:pt x="845" y="72"/>
                    </a:cubicBezTo>
                    <a:cubicBezTo>
                      <a:pt x="844" y="71"/>
                      <a:pt x="844" y="71"/>
                      <a:pt x="844" y="71"/>
                    </a:cubicBezTo>
                    <a:cubicBezTo>
                      <a:pt x="846" y="71"/>
                      <a:pt x="846" y="71"/>
                      <a:pt x="846" y="71"/>
                    </a:cubicBezTo>
                    <a:cubicBezTo>
                      <a:pt x="848" y="72"/>
                      <a:pt x="848" y="72"/>
                      <a:pt x="848" y="72"/>
                    </a:cubicBezTo>
                    <a:cubicBezTo>
                      <a:pt x="850" y="73"/>
                      <a:pt x="850" y="73"/>
                      <a:pt x="850" y="73"/>
                    </a:cubicBezTo>
                    <a:cubicBezTo>
                      <a:pt x="852" y="72"/>
                      <a:pt x="852" y="72"/>
                      <a:pt x="852" y="72"/>
                    </a:cubicBezTo>
                    <a:cubicBezTo>
                      <a:pt x="853" y="69"/>
                      <a:pt x="853" y="69"/>
                      <a:pt x="853" y="69"/>
                    </a:cubicBezTo>
                    <a:cubicBezTo>
                      <a:pt x="853" y="67"/>
                      <a:pt x="853" y="67"/>
                      <a:pt x="853" y="67"/>
                    </a:cubicBezTo>
                    <a:cubicBezTo>
                      <a:pt x="852" y="68"/>
                      <a:pt x="852" y="68"/>
                      <a:pt x="852" y="68"/>
                    </a:cubicBezTo>
                    <a:cubicBezTo>
                      <a:pt x="852" y="67"/>
                      <a:pt x="852" y="67"/>
                      <a:pt x="852" y="67"/>
                    </a:cubicBezTo>
                    <a:cubicBezTo>
                      <a:pt x="851" y="67"/>
                      <a:pt x="851" y="67"/>
                      <a:pt x="851" y="67"/>
                    </a:cubicBezTo>
                    <a:cubicBezTo>
                      <a:pt x="851" y="66"/>
                      <a:pt x="851" y="66"/>
                      <a:pt x="851" y="66"/>
                    </a:cubicBezTo>
                    <a:cubicBezTo>
                      <a:pt x="849" y="63"/>
                      <a:pt x="849" y="63"/>
                      <a:pt x="849" y="63"/>
                    </a:cubicBezTo>
                    <a:cubicBezTo>
                      <a:pt x="848" y="64"/>
                      <a:pt x="848" y="64"/>
                      <a:pt x="848" y="64"/>
                    </a:cubicBezTo>
                    <a:cubicBezTo>
                      <a:pt x="848" y="63"/>
                      <a:pt x="848" y="63"/>
                      <a:pt x="848" y="63"/>
                    </a:cubicBezTo>
                    <a:cubicBezTo>
                      <a:pt x="846" y="62"/>
                      <a:pt x="846" y="62"/>
                      <a:pt x="846" y="62"/>
                    </a:cubicBezTo>
                    <a:cubicBezTo>
                      <a:pt x="845" y="63"/>
                      <a:pt x="845" y="63"/>
                      <a:pt x="845" y="63"/>
                    </a:cubicBezTo>
                    <a:cubicBezTo>
                      <a:pt x="844" y="64"/>
                      <a:pt x="844" y="64"/>
                      <a:pt x="844" y="64"/>
                    </a:cubicBezTo>
                    <a:cubicBezTo>
                      <a:pt x="843" y="63"/>
                      <a:pt x="843" y="63"/>
                      <a:pt x="843" y="63"/>
                    </a:cubicBezTo>
                    <a:cubicBezTo>
                      <a:pt x="843" y="62"/>
                      <a:pt x="843" y="62"/>
                      <a:pt x="843" y="62"/>
                    </a:cubicBezTo>
                    <a:cubicBezTo>
                      <a:pt x="846" y="60"/>
                      <a:pt x="846" y="60"/>
                      <a:pt x="846" y="60"/>
                    </a:cubicBezTo>
                    <a:cubicBezTo>
                      <a:pt x="845" y="58"/>
                      <a:pt x="845" y="58"/>
                      <a:pt x="845" y="58"/>
                    </a:cubicBezTo>
                    <a:cubicBezTo>
                      <a:pt x="843" y="58"/>
                      <a:pt x="843" y="58"/>
                      <a:pt x="843" y="58"/>
                    </a:cubicBezTo>
                    <a:cubicBezTo>
                      <a:pt x="842" y="59"/>
                      <a:pt x="842" y="59"/>
                      <a:pt x="842" y="59"/>
                    </a:cubicBezTo>
                    <a:cubicBezTo>
                      <a:pt x="842" y="59"/>
                      <a:pt x="842" y="59"/>
                      <a:pt x="842" y="59"/>
                    </a:cubicBezTo>
                    <a:cubicBezTo>
                      <a:pt x="843" y="58"/>
                      <a:pt x="843" y="58"/>
                      <a:pt x="843" y="58"/>
                    </a:cubicBezTo>
                    <a:cubicBezTo>
                      <a:pt x="842" y="55"/>
                      <a:pt x="842" y="55"/>
                      <a:pt x="842" y="55"/>
                    </a:cubicBezTo>
                    <a:cubicBezTo>
                      <a:pt x="841" y="55"/>
                      <a:pt x="841" y="55"/>
                      <a:pt x="841" y="55"/>
                    </a:cubicBezTo>
                    <a:cubicBezTo>
                      <a:pt x="841" y="56"/>
                      <a:pt x="841" y="56"/>
                      <a:pt x="841" y="56"/>
                    </a:cubicBezTo>
                    <a:cubicBezTo>
                      <a:pt x="841" y="55"/>
                      <a:pt x="841" y="55"/>
                      <a:pt x="841" y="55"/>
                    </a:cubicBezTo>
                    <a:cubicBezTo>
                      <a:pt x="839" y="55"/>
                      <a:pt x="839" y="55"/>
                      <a:pt x="839" y="55"/>
                    </a:cubicBezTo>
                    <a:cubicBezTo>
                      <a:pt x="839" y="54"/>
                      <a:pt x="839" y="54"/>
                      <a:pt x="839" y="54"/>
                    </a:cubicBezTo>
                    <a:cubicBezTo>
                      <a:pt x="838" y="54"/>
                      <a:pt x="838" y="54"/>
                      <a:pt x="838" y="54"/>
                    </a:cubicBezTo>
                    <a:cubicBezTo>
                      <a:pt x="839" y="52"/>
                      <a:pt x="839" y="52"/>
                      <a:pt x="839" y="52"/>
                    </a:cubicBezTo>
                    <a:cubicBezTo>
                      <a:pt x="837" y="50"/>
                      <a:pt x="837" y="50"/>
                      <a:pt x="837" y="50"/>
                    </a:cubicBezTo>
                    <a:cubicBezTo>
                      <a:pt x="836" y="51"/>
                      <a:pt x="836" y="51"/>
                      <a:pt x="836" y="51"/>
                    </a:cubicBezTo>
                    <a:cubicBezTo>
                      <a:pt x="836" y="52"/>
                      <a:pt x="836" y="52"/>
                      <a:pt x="836" y="52"/>
                    </a:cubicBezTo>
                    <a:cubicBezTo>
                      <a:pt x="836" y="51"/>
                      <a:pt x="836" y="51"/>
                      <a:pt x="836" y="51"/>
                    </a:cubicBezTo>
                    <a:cubicBezTo>
                      <a:pt x="834" y="49"/>
                      <a:pt x="834" y="49"/>
                      <a:pt x="834" y="49"/>
                    </a:cubicBezTo>
                    <a:cubicBezTo>
                      <a:pt x="832" y="50"/>
                      <a:pt x="832" y="50"/>
                      <a:pt x="832" y="50"/>
                    </a:cubicBezTo>
                    <a:cubicBezTo>
                      <a:pt x="832" y="50"/>
                      <a:pt x="832" y="50"/>
                      <a:pt x="832" y="50"/>
                    </a:cubicBezTo>
                    <a:cubicBezTo>
                      <a:pt x="831" y="48"/>
                      <a:pt x="831" y="48"/>
                      <a:pt x="831" y="48"/>
                    </a:cubicBezTo>
                    <a:cubicBezTo>
                      <a:pt x="829" y="49"/>
                      <a:pt x="829" y="49"/>
                      <a:pt x="829" y="49"/>
                    </a:cubicBezTo>
                    <a:cubicBezTo>
                      <a:pt x="829" y="49"/>
                      <a:pt x="829" y="49"/>
                      <a:pt x="829" y="49"/>
                    </a:cubicBezTo>
                    <a:cubicBezTo>
                      <a:pt x="829" y="49"/>
                      <a:pt x="829" y="49"/>
                      <a:pt x="829" y="49"/>
                    </a:cubicBezTo>
                    <a:cubicBezTo>
                      <a:pt x="829" y="47"/>
                      <a:pt x="829" y="47"/>
                      <a:pt x="829" y="47"/>
                    </a:cubicBezTo>
                    <a:cubicBezTo>
                      <a:pt x="826" y="47"/>
                      <a:pt x="826" y="47"/>
                      <a:pt x="826" y="47"/>
                    </a:cubicBezTo>
                    <a:cubicBezTo>
                      <a:pt x="825" y="48"/>
                      <a:pt x="825" y="48"/>
                      <a:pt x="825" y="48"/>
                    </a:cubicBezTo>
                    <a:cubicBezTo>
                      <a:pt x="825" y="47"/>
                      <a:pt x="825" y="47"/>
                      <a:pt x="825" y="47"/>
                    </a:cubicBezTo>
                    <a:cubicBezTo>
                      <a:pt x="822" y="48"/>
                      <a:pt x="822" y="48"/>
                      <a:pt x="822" y="48"/>
                    </a:cubicBezTo>
                    <a:cubicBezTo>
                      <a:pt x="821" y="48"/>
                      <a:pt x="821" y="48"/>
                      <a:pt x="821" y="48"/>
                    </a:cubicBezTo>
                    <a:cubicBezTo>
                      <a:pt x="820" y="49"/>
                      <a:pt x="820" y="49"/>
                      <a:pt x="820" y="49"/>
                    </a:cubicBezTo>
                    <a:cubicBezTo>
                      <a:pt x="821" y="50"/>
                      <a:pt x="821" y="50"/>
                      <a:pt x="821" y="50"/>
                    </a:cubicBezTo>
                    <a:cubicBezTo>
                      <a:pt x="821" y="50"/>
                      <a:pt x="821" y="50"/>
                      <a:pt x="821" y="50"/>
                    </a:cubicBezTo>
                    <a:cubicBezTo>
                      <a:pt x="821" y="50"/>
                      <a:pt x="821" y="50"/>
                      <a:pt x="821" y="50"/>
                    </a:cubicBezTo>
                    <a:cubicBezTo>
                      <a:pt x="820" y="51"/>
                      <a:pt x="820" y="51"/>
                      <a:pt x="820" y="51"/>
                    </a:cubicBezTo>
                    <a:cubicBezTo>
                      <a:pt x="820" y="52"/>
                      <a:pt x="820" y="52"/>
                      <a:pt x="820" y="52"/>
                    </a:cubicBezTo>
                    <a:cubicBezTo>
                      <a:pt x="818" y="52"/>
                      <a:pt x="818" y="52"/>
                      <a:pt x="818" y="52"/>
                    </a:cubicBezTo>
                    <a:cubicBezTo>
                      <a:pt x="819" y="51"/>
                      <a:pt x="819" y="51"/>
                      <a:pt x="819" y="51"/>
                    </a:cubicBezTo>
                    <a:cubicBezTo>
                      <a:pt x="820" y="50"/>
                      <a:pt x="820" y="50"/>
                      <a:pt x="820" y="50"/>
                    </a:cubicBezTo>
                    <a:cubicBezTo>
                      <a:pt x="819" y="48"/>
                      <a:pt x="819" y="48"/>
                      <a:pt x="819" y="48"/>
                    </a:cubicBezTo>
                    <a:cubicBezTo>
                      <a:pt x="816" y="48"/>
                      <a:pt x="816" y="48"/>
                      <a:pt x="816" y="48"/>
                    </a:cubicBezTo>
                    <a:cubicBezTo>
                      <a:pt x="816" y="49"/>
                      <a:pt x="816" y="49"/>
                      <a:pt x="816" y="49"/>
                    </a:cubicBezTo>
                    <a:cubicBezTo>
                      <a:pt x="816" y="50"/>
                      <a:pt x="816" y="50"/>
                      <a:pt x="816" y="50"/>
                    </a:cubicBezTo>
                    <a:cubicBezTo>
                      <a:pt x="816" y="49"/>
                      <a:pt x="816" y="49"/>
                      <a:pt x="816" y="49"/>
                    </a:cubicBezTo>
                    <a:cubicBezTo>
                      <a:pt x="814" y="48"/>
                      <a:pt x="814" y="48"/>
                      <a:pt x="814" y="48"/>
                    </a:cubicBezTo>
                    <a:cubicBezTo>
                      <a:pt x="813" y="46"/>
                      <a:pt x="813" y="46"/>
                      <a:pt x="813" y="46"/>
                    </a:cubicBezTo>
                    <a:cubicBezTo>
                      <a:pt x="812" y="48"/>
                      <a:pt x="812" y="48"/>
                      <a:pt x="812" y="48"/>
                    </a:cubicBezTo>
                    <a:cubicBezTo>
                      <a:pt x="811" y="48"/>
                      <a:pt x="811" y="48"/>
                      <a:pt x="811" y="48"/>
                    </a:cubicBezTo>
                    <a:cubicBezTo>
                      <a:pt x="809" y="48"/>
                      <a:pt x="809" y="48"/>
                      <a:pt x="809" y="48"/>
                    </a:cubicBezTo>
                    <a:cubicBezTo>
                      <a:pt x="808" y="46"/>
                      <a:pt x="808" y="46"/>
                      <a:pt x="808" y="46"/>
                    </a:cubicBezTo>
                    <a:cubicBezTo>
                      <a:pt x="808" y="49"/>
                      <a:pt x="808" y="49"/>
                      <a:pt x="808" y="49"/>
                    </a:cubicBezTo>
                    <a:cubicBezTo>
                      <a:pt x="807" y="49"/>
                      <a:pt x="807" y="49"/>
                      <a:pt x="807" y="49"/>
                    </a:cubicBezTo>
                    <a:cubicBezTo>
                      <a:pt x="806" y="48"/>
                      <a:pt x="806" y="48"/>
                      <a:pt x="806" y="48"/>
                    </a:cubicBezTo>
                    <a:cubicBezTo>
                      <a:pt x="805" y="48"/>
                      <a:pt x="805" y="48"/>
                      <a:pt x="805" y="48"/>
                    </a:cubicBezTo>
                    <a:cubicBezTo>
                      <a:pt x="805" y="47"/>
                      <a:pt x="805" y="47"/>
                      <a:pt x="805" y="47"/>
                    </a:cubicBezTo>
                    <a:cubicBezTo>
                      <a:pt x="806" y="45"/>
                      <a:pt x="806" y="45"/>
                      <a:pt x="806" y="45"/>
                    </a:cubicBezTo>
                    <a:cubicBezTo>
                      <a:pt x="806" y="43"/>
                      <a:pt x="806" y="43"/>
                      <a:pt x="806" y="43"/>
                    </a:cubicBezTo>
                    <a:cubicBezTo>
                      <a:pt x="803" y="44"/>
                      <a:pt x="803" y="44"/>
                      <a:pt x="803" y="44"/>
                    </a:cubicBezTo>
                    <a:cubicBezTo>
                      <a:pt x="802" y="45"/>
                      <a:pt x="802" y="45"/>
                      <a:pt x="802" y="45"/>
                    </a:cubicBezTo>
                    <a:cubicBezTo>
                      <a:pt x="802" y="47"/>
                      <a:pt x="802" y="47"/>
                      <a:pt x="802" y="47"/>
                    </a:cubicBezTo>
                    <a:cubicBezTo>
                      <a:pt x="803" y="47"/>
                      <a:pt x="803" y="47"/>
                      <a:pt x="803" y="47"/>
                    </a:cubicBezTo>
                    <a:cubicBezTo>
                      <a:pt x="804" y="48"/>
                      <a:pt x="804" y="48"/>
                      <a:pt x="804" y="48"/>
                    </a:cubicBezTo>
                    <a:cubicBezTo>
                      <a:pt x="804" y="48"/>
                      <a:pt x="804" y="48"/>
                      <a:pt x="804" y="48"/>
                    </a:cubicBezTo>
                    <a:cubicBezTo>
                      <a:pt x="804" y="50"/>
                      <a:pt x="804" y="50"/>
                      <a:pt x="804" y="50"/>
                    </a:cubicBezTo>
                    <a:cubicBezTo>
                      <a:pt x="804" y="50"/>
                      <a:pt x="804" y="50"/>
                      <a:pt x="804" y="50"/>
                    </a:cubicBezTo>
                    <a:cubicBezTo>
                      <a:pt x="803" y="51"/>
                      <a:pt x="803" y="51"/>
                      <a:pt x="803" y="51"/>
                    </a:cubicBezTo>
                    <a:cubicBezTo>
                      <a:pt x="803" y="51"/>
                      <a:pt x="803" y="51"/>
                      <a:pt x="803" y="51"/>
                    </a:cubicBezTo>
                    <a:cubicBezTo>
                      <a:pt x="803" y="49"/>
                      <a:pt x="803" y="49"/>
                      <a:pt x="803" y="49"/>
                    </a:cubicBezTo>
                    <a:cubicBezTo>
                      <a:pt x="801" y="52"/>
                      <a:pt x="801" y="52"/>
                      <a:pt x="801" y="52"/>
                    </a:cubicBezTo>
                    <a:cubicBezTo>
                      <a:pt x="801" y="54"/>
                      <a:pt x="801" y="54"/>
                      <a:pt x="801" y="54"/>
                    </a:cubicBezTo>
                    <a:cubicBezTo>
                      <a:pt x="802" y="55"/>
                      <a:pt x="802" y="55"/>
                      <a:pt x="802" y="55"/>
                    </a:cubicBezTo>
                    <a:cubicBezTo>
                      <a:pt x="803" y="56"/>
                      <a:pt x="803" y="56"/>
                      <a:pt x="803" y="56"/>
                    </a:cubicBezTo>
                    <a:cubicBezTo>
                      <a:pt x="804" y="57"/>
                      <a:pt x="804" y="57"/>
                      <a:pt x="804" y="57"/>
                    </a:cubicBezTo>
                    <a:cubicBezTo>
                      <a:pt x="804" y="59"/>
                      <a:pt x="804" y="59"/>
                      <a:pt x="804" y="59"/>
                    </a:cubicBezTo>
                    <a:cubicBezTo>
                      <a:pt x="806" y="59"/>
                      <a:pt x="806" y="59"/>
                      <a:pt x="806" y="59"/>
                    </a:cubicBezTo>
                    <a:cubicBezTo>
                      <a:pt x="806" y="60"/>
                      <a:pt x="806" y="60"/>
                      <a:pt x="806" y="60"/>
                    </a:cubicBezTo>
                    <a:cubicBezTo>
                      <a:pt x="806" y="61"/>
                      <a:pt x="806" y="61"/>
                      <a:pt x="806" y="61"/>
                    </a:cubicBezTo>
                    <a:cubicBezTo>
                      <a:pt x="807" y="63"/>
                      <a:pt x="807" y="63"/>
                      <a:pt x="807" y="63"/>
                    </a:cubicBezTo>
                    <a:cubicBezTo>
                      <a:pt x="808" y="63"/>
                      <a:pt x="808" y="63"/>
                      <a:pt x="808" y="63"/>
                    </a:cubicBezTo>
                    <a:cubicBezTo>
                      <a:pt x="807" y="64"/>
                      <a:pt x="807" y="64"/>
                      <a:pt x="807" y="64"/>
                    </a:cubicBezTo>
                    <a:cubicBezTo>
                      <a:pt x="806" y="63"/>
                      <a:pt x="806" y="63"/>
                      <a:pt x="806" y="63"/>
                    </a:cubicBezTo>
                    <a:cubicBezTo>
                      <a:pt x="804" y="63"/>
                      <a:pt x="804" y="63"/>
                      <a:pt x="804" y="63"/>
                    </a:cubicBezTo>
                    <a:cubicBezTo>
                      <a:pt x="803" y="63"/>
                      <a:pt x="803" y="63"/>
                      <a:pt x="803" y="63"/>
                    </a:cubicBezTo>
                    <a:cubicBezTo>
                      <a:pt x="800" y="64"/>
                      <a:pt x="800" y="64"/>
                      <a:pt x="800" y="64"/>
                    </a:cubicBezTo>
                    <a:cubicBezTo>
                      <a:pt x="801" y="65"/>
                      <a:pt x="801" y="65"/>
                      <a:pt x="801" y="65"/>
                    </a:cubicBezTo>
                    <a:cubicBezTo>
                      <a:pt x="801" y="66"/>
                      <a:pt x="801" y="66"/>
                      <a:pt x="801" y="66"/>
                    </a:cubicBezTo>
                    <a:cubicBezTo>
                      <a:pt x="800" y="66"/>
                      <a:pt x="800" y="66"/>
                      <a:pt x="800" y="66"/>
                    </a:cubicBezTo>
                    <a:cubicBezTo>
                      <a:pt x="798" y="65"/>
                      <a:pt x="798" y="65"/>
                      <a:pt x="798" y="65"/>
                    </a:cubicBezTo>
                    <a:cubicBezTo>
                      <a:pt x="795" y="67"/>
                      <a:pt x="795" y="67"/>
                      <a:pt x="795" y="67"/>
                    </a:cubicBezTo>
                    <a:cubicBezTo>
                      <a:pt x="791" y="68"/>
                      <a:pt x="791" y="68"/>
                      <a:pt x="791" y="68"/>
                    </a:cubicBezTo>
                    <a:cubicBezTo>
                      <a:pt x="789" y="68"/>
                      <a:pt x="789" y="68"/>
                      <a:pt x="789" y="68"/>
                    </a:cubicBezTo>
                    <a:cubicBezTo>
                      <a:pt x="789" y="66"/>
                      <a:pt x="789" y="66"/>
                      <a:pt x="789" y="66"/>
                    </a:cubicBezTo>
                    <a:cubicBezTo>
                      <a:pt x="788" y="65"/>
                      <a:pt x="788" y="65"/>
                      <a:pt x="788" y="65"/>
                    </a:cubicBezTo>
                    <a:cubicBezTo>
                      <a:pt x="787" y="64"/>
                      <a:pt x="787" y="64"/>
                      <a:pt x="787" y="64"/>
                    </a:cubicBezTo>
                    <a:cubicBezTo>
                      <a:pt x="785" y="64"/>
                      <a:pt x="785" y="64"/>
                      <a:pt x="785" y="64"/>
                    </a:cubicBezTo>
                    <a:cubicBezTo>
                      <a:pt x="784" y="65"/>
                      <a:pt x="784" y="65"/>
                      <a:pt x="784" y="65"/>
                    </a:cubicBezTo>
                    <a:cubicBezTo>
                      <a:pt x="784" y="66"/>
                      <a:pt x="784" y="66"/>
                      <a:pt x="784" y="66"/>
                    </a:cubicBezTo>
                    <a:cubicBezTo>
                      <a:pt x="785" y="67"/>
                      <a:pt x="785" y="67"/>
                      <a:pt x="785" y="67"/>
                    </a:cubicBezTo>
                    <a:cubicBezTo>
                      <a:pt x="785" y="67"/>
                      <a:pt x="785" y="67"/>
                      <a:pt x="785" y="67"/>
                    </a:cubicBezTo>
                    <a:cubicBezTo>
                      <a:pt x="785" y="67"/>
                      <a:pt x="785" y="67"/>
                      <a:pt x="785" y="67"/>
                    </a:cubicBezTo>
                    <a:cubicBezTo>
                      <a:pt x="778" y="67"/>
                      <a:pt x="778" y="67"/>
                      <a:pt x="778" y="67"/>
                    </a:cubicBezTo>
                    <a:cubicBezTo>
                      <a:pt x="777" y="66"/>
                      <a:pt x="777" y="66"/>
                      <a:pt x="777" y="66"/>
                    </a:cubicBezTo>
                    <a:cubicBezTo>
                      <a:pt x="776" y="63"/>
                      <a:pt x="776" y="63"/>
                      <a:pt x="776" y="63"/>
                    </a:cubicBezTo>
                    <a:cubicBezTo>
                      <a:pt x="777" y="62"/>
                      <a:pt x="777" y="62"/>
                      <a:pt x="777" y="62"/>
                    </a:cubicBezTo>
                    <a:cubicBezTo>
                      <a:pt x="777" y="62"/>
                      <a:pt x="777" y="62"/>
                      <a:pt x="777" y="62"/>
                    </a:cubicBezTo>
                    <a:cubicBezTo>
                      <a:pt x="777" y="60"/>
                      <a:pt x="777" y="60"/>
                      <a:pt x="777" y="60"/>
                    </a:cubicBezTo>
                    <a:cubicBezTo>
                      <a:pt x="775" y="59"/>
                      <a:pt x="775" y="59"/>
                      <a:pt x="775" y="59"/>
                    </a:cubicBezTo>
                    <a:cubicBezTo>
                      <a:pt x="772" y="59"/>
                      <a:pt x="772" y="59"/>
                      <a:pt x="772" y="59"/>
                    </a:cubicBezTo>
                    <a:cubicBezTo>
                      <a:pt x="768" y="61"/>
                      <a:pt x="768" y="61"/>
                      <a:pt x="768" y="61"/>
                    </a:cubicBezTo>
                    <a:cubicBezTo>
                      <a:pt x="762" y="61"/>
                      <a:pt x="762" y="61"/>
                      <a:pt x="762" y="61"/>
                    </a:cubicBezTo>
                    <a:cubicBezTo>
                      <a:pt x="757" y="62"/>
                      <a:pt x="757" y="62"/>
                      <a:pt x="757" y="62"/>
                    </a:cubicBezTo>
                    <a:cubicBezTo>
                      <a:pt x="754" y="63"/>
                      <a:pt x="754" y="63"/>
                      <a:pt x="754" y="63"/>
                    </a:cubicBezTo>
                    <a:cubicBezTo>
                      <a:pt x="753" y="64"/>
                      <a:pt x="753" y="64"/>
                      <a:pt x="753" y="64"/>
                    </a:cubicBezTo>
                    <a:cubicBezTo>
                      <a:pt x="752" y="64"/>
                      <a:pt x="752" y="64"/>
                      <a:pt x="752" y="64"/>
                    </a:cubicBezTo>
                    <a:cubicBezTo>
                      <a:pt x="751" y="65"/>
                      <a:pt x="751" y="65"/>
                      <a:pt x="751" y="65"/>
                    </a:cubicBezTo>
                    <a:cubicBezTo>
                      <a:pt x="750" y="66"/>
                      <a:pt x="750" y="66"/>
                      <a:pt x="750" y="66"/>
                    </a:cubicBezTo>
                    <a:cubicBezTo>
                      <a:pt x="747" y="68"/>
                      <a:pt x="747" y="68"/>
                      <a:pt x="747" y="68"/>
                    </a:cubicBezTo>
                    <a:cubicBezTo>
                      <a:pt x="748" y="69"/>
                      <a:pt x="748" y="69"/>
                      <a:pt x="748" y="69"/>
                    </a:cubicBezTo>
                    <a:cubicBezTo>
                      <a:pt x="747" y="68"/>
                      <a:pt x="747" y="68"/>
                      <a:pt x="747" y="68"/>
                    </a:cubicBezTo>
                    <a:cubicBezTo>
                      <a:pt x="747" y="68"/>
                      <a:pt x="747" y="68"/>
                      <a:pt x="747" y="68"/>
                    </a:cubicBezTo>
                    <a:cubicBezTo>
                      <a:pt x="747" y="66"/>
                      <a:pt x="747" y="66"/>
                      <a:pt x="747" y="66"/>
                    </a:cubicBezTo>
                    <a:cubicBezTo>
                      <a:pt x="745" y="65"/>
                      <a:pt x="745" y="65"/>
                      <a:pt x="745" y="65"/>
                    </a:cubicBezTo>
                    <a:cubicBezTo>
                      <a:pt x="744" y="65"/>
                      <a:pt x="744" y="65"/>
                      <a:pt x="744" y="65"/>
                    </a:cubicBezTo>
                    <a:cubicBezTo>
                      <a:pt x="741" y="62"/>
                      <a:pt x="741" y="62"/>
                      <a:pt x="741" y="62"/>
                    </a:cubicBezTo>
                    <a:cubicBezTo>
                      <a:pt x="740" y="62"/>
                      <a:pt x="740" y="62"/>
                      <a:pt x="740" y="62"/>
                    </a:cubicBezTo>
                    <a:cubicBezTo>
                      <a:pt x="740" y="63"/>
                      <a:pt x="740" y="63"/>
                      <a:pt x="740" y="63"/>
                    </a:cubicBezTo>
                    <a:cubicBezTo>
                      <a:pt x="742" y="66"/>
                      <a:pt x="742" y="66"/>
                      <a:pt x="742" y="66"/>
                    </a:cubicBezTo>
                    <a:cubicBezTo>
                      <a:pt x="742" y="67"/>
                      <a:pt x="742" y="67"/>
                      <a:pt x="742" y="67"/>
                    </a:cubicBezTo>
                    <a:cubicBezTo>
                      <a:pt x="741" y="68"/>
                      <a:pt x="741" y="68"/>
                      <a:pt x="741" y="68"/>
                    </a:cubicBezTo>
                    <a:cubicBezTo>
                      <a:pt x="739" y="68"/>
                      <a:pt x="739" y="68"/>
                      <a:pt x="739" y="68"/>
                    </a:cubicBezTo>
                    <a:cubicBezTo>
                      <a:pt x="738" y="69"/>
                      <a:pt x="738" y="69"/>
                      <a:pt x="738" y="69"/>
                    </a:cubicBezTo>
                    <a:cubicBezTo>
                      <a:pt x="736" y="69"/>
                      <a:pt x="736" y="69"/>
                      <a:pt x="736" y="69"/>
                    </a:cubicBezTo>
                    <a:cubicBezTo>
                      <a:pt x="732" y="66"/>
                      <a:pt x="732" y="66"/>
                      <a:pt x="732" y="66"/>
                    </a:cubicBezTo>
                    <a:cubicBezTo>
                      <a:pt x="732" y="65"/>
                      <a:pt x="732" y="65"/>
                      <a:pt x="732" y="65"/>
                    </a:cubicBezTo>
                    <a:cubicBezTo>
                      <a:pt x="733" y="64"/>
                      <a:pt x="733" y="64"/>
                      <a:pt x="733" y="64"/>
                    </a:cubicBezTo>
                    <a:cubicBezTo>
                      <a:pt x="733" y="62"/>
                      <a:pt x="733" y="62"/>
                      <a:pt x="733" y="62"/>
                    </a:cubicBezTo>
                    <a:cubicBezTo>
                      <a:pt x="730" y="63"/>
                      <a:pt x="730" y="63"/>
                      <a:pt x="730" y="63"/>
                    </a:cubicBezTo>
                    <a:cubicBezTo>
                      <a:pt x="730" y="65"/>
                      <a:pt x="730" y="65"/>
                      <a:pt x="730" y="65"/>
                    </a:cubicBezTo>
                    <a:cubicBezTo>
                      <a:pt x="729" y="66"/>
                      <a:pt x="729" y="66"/>
                      <a:pt x="729" y="66"/>
                    </a:cubicBezTo>
                    <a:cubicBezTo>
                      <a:pt x="727" y="64"/>
                      <a:pt x="727" y="64"/>
                      <a:pt x="727" y="64"/>
                    </a:cubicBezTo>
                    <a:cubicBezTo>
                      <a:pt x="724" y="64"/>
                      <a:pt x="724" y="64"/>
                      <a:pt x="724" y="64"/>
                    </a:cubicBezTo>
                    <a:cubicBezTo>
                      <a:pt x="723" y="66"/>
                      <a:pt x="723" y="66"/>
                      <a:pt x="723" y="66"/>
                    </a:cubicBezTo>
                    <a:cubicBezTo>
                      <a:pt x="723" y="68"/>
                      <a:pt x="723" y="68"/>
                      <a:pt x="723" y="68"/>
                    </a:cubicBezTo>
                    <a:cubicBezTo>
                      <a:pt x="722" y="70"/>
                      <a:pt x="722" y="70"/>
                      <a:pt x="722" y="70"/>
                    </a:cubicBezTo>
                    <a:cubicBezTo>
                      <a:pt x="723" y="72"/>
                      <a:pt x="723" y="72"/>
                      <a:pt x="723" y="72"/>
                    </a:cubicBezTo>
                    <a:cubicBezTo>
                      <a:pt x="725" y="73"/>
                      <a:pt x="725" y="73"/>
                      <a:pt x="725" y="73"/>
                    </a:cubicBezTo>
                    <a:cubicBezTo>
                      <a:pt x="728" y="72"/>
                      <a:pt x="728" y="72"/>
                      <a:pt x="728" y="72"/>
                    </a:cubicBezTo>
                    <a:cubicBezTo>
                      <a:pt x="728" y="71"/>
                      <a:pt x="728" y="71"/>
                      <a:pt x="728" y="71"/>
                    </a:cubicBezTo>
                    <a:cubicBezTo>
                      <a:pt x="730" y="69"/>
                      <a:pt x="730" y="69"/>
                      <a:pt x="730" y="69"/>
                    </a:cubicBezTo>
                    <a:cubicBezTo>
                      <a:pt x="730" y="70"/>
                      <a:pt x="730" y="70"/>
                      <a:pt x="730" y="70"/>
                    </a:cubicBezTo>
                    <a:cubicBezTo>
                      <a:pt x="730" y="71"/>
                      <a:pt x="730" y="71"/>
                      <a:pt x="730" y="71"/>
                    </a:cubicBezTo>
                    <a:cubicBezTo>
                      <a:pt x="727" y="73"/>
                      <a:pt x="727" y="73"/>
                      <a:pt x="727" y="73"/>
                    </a:cubicBezTo>
                    <a:cubicBezTo>
                      <a:pt x="728" y="75"/>
                      <a:pt x="728" y="75"/>
                      <a:pt x="728" y="75"/>
                    </a:cubicBezTo>
                    <a:cubicBezTo>
                      <a:pt x="727" y="76"/>
                      <a:pt x="727" y="76"/>
                      <a:pt x="727" y="76"/>
                    </a:cubicBezTo>
                    <a:cubicBezTo>
                      <a:pt x="726" y="76"/>
                      <a:pt x="726" y="76"/>
                      <a:pt x="726" y="76"/>
                    </a:cubicBezTo>
                    <a:cubicBezTo>
                      <a:pt x="724" y="75"/>
                      <a:pt x="724" y="75"/>
                      <a:pt x="724" y="75"/>
                    </a:cubicBezTo>
                    <a:cubicBezTo>
                      <a:pt x="724" y="76"/>
                      <a:pt x="724" y="76"/>
                      <a:pt x="724" y="76"/>
                    </a:cubicBezTo>
                    <a:cubicBezTo>
                      <a:pt x="724" y="78"/>
                      <a:pt x="724" y="78"/>
                      <a:pt x="724" y="78"/>
                    </a:cubicBezTo>
                    <a:cubicBezTo>
                      <a:pt x="724" y="79"/>
                      <a:pt x="724" y="79"/>
                      <a:pt x="724" y="79"/>
                    </a:cubicBezTo>
                    <a:cubicBezTo>
                      <a:pt x="721" y="81"/>
                      <a:pt x="721" y="81"/>
                      <a:pt x="721" y="81"/>
                    </a:cubicBezTo>
                    <a:cubicBezTo>
                      <a:pt x="722" y="82"/>
                      <a:pt x="722" y="82"/>
                      <a:pt x="722" y="82"/>
                    </a:cubicBezTo>
                    <a:cubicBezTo>
                      <a:pt x="722" y="83"/>
                      <a:pt x="722" y="83"/>
                      <a:pt x="722" y="83"/>
                    </a:cubicBezTo>
                    <a:cubicBezTo>
                      <a:pt x="721" y="83"/>
                      <a:pt x="721" y="83"/>
                      <a:pt x="721" y="83"/>
                    </a:cubicBezTo>
                    <a:cubicBezTo>
                      <a:pt x="718" y="84"/>
                      <a:pt x="718" y="84"/>
                      <a:pt x="718" y="84"/>
                    </a:cubicBezTo>
                    <a:cubicBezTo>
                      <a:pt x="716" y="85"/>
                      <a:pt x="716" y="85"/>
                      <a:pt x="716" y="85"/>
                    </a:cubicBezTo>
                    <a:cubicBezTo>
                      <a:pt x="713" y="85"/>
                      <a:pt x="713" y="85"/>
                      <a:pt x="713" y="85"/>
                    </a:cubicBezTo>
                    <a:cubicBezTo>
                      <a:pt x="712" y="87"/>
                      <a:pt x="712" y="87"/>
                      <a:pt x="712" y="87"/>
                    </a:cubicBezTo>
                    <a:cubicBezTo>
                      <a:pt x="712" y="85"/>
                      <a:pt x="712" y="85"/>
                      <a:pt x="712" y="85"/>
                    </a:cubicBezTo>
                    <a:cubicBezTo>
                      <a:pt x="712" y="84"/>
                      <a:pt x="712" y="84"/>
                      <a:pt x="712" y="84"/>
                    </a:cubicBezTo>
                    <a:cubicBezTo>
                      <a:pt x="714" y="83"/>
                      <a:pt x="714" y="83"/>
                      <a:pt x="714" y="83"/>
                    </a:cubicBezTo>
                    <a:cubicBezTo>
                      <a:pt x="714" y="81"/>
                      <a:pt x="714" y="81"/>
                      <a:pt x="714" y="81"/>
                    </a:cubicBezTo>
                    <a:cubicBezTo>
                      <a:pt x="713" y="78"/>
                      <a:pt x="713" y="78"/>
                      <a:pt x="713" y="78"/>
                    </a:cubicBezTo>
                    <a:cubicBezTo>
                      <a:pt x="713" y="77"/>
                      <a:pt x="713" y="77"/>
                      <a:pt x="713" y="77"/>
                    </a:cubicBezTo>
                    <a:cubicBezTo>
                      <a:pt x="713" y="77"/>
                      <a:pt x="713" y="77"/>
                      <a:pt x="713" y="77"/>
                    </a:cubicBezTo>
                    <a:cubicBezTo>
                      <a:pt x="714" y="77"/>
                      <a:pt x="714" y="77"/>
                      <a:pt x="714" y="77"/>
                    </a:cubicBezTo>
                    <a:cubicBezTo>
                      <a:pt x="714" y="77"/>
                      <a:pt x="714" y="77"/>
                      <a:pt x="714" y="77"/>
                    </a:cubicBezTo>
                    <a:cubicBezTo>
                      <a:pt x="717" y="76"/>
                      <a:pt x="717" y="76"/>
                      <a:pt x="717" y="76"/>
                    </a:cubicBezTo>
                    <a:cubicBezTo>
                      <a:pt x="718" y="73"/>
                      <a:pt x="718" y="73"/>
                      <a:pt x="718" y="73"/>
                    </a:cubicBezTo>
                    <a:cubicBezTo>
                      <a:pt x="718" y="71"/>
                      <a:pt x="718" y="71"/>
                      <a:pt x="718" y="71"/>
                    </a:cubicBezTo>
                    <a:cubicBezTo>
                      <a:pt x="717" y="70"/>
                      <a:pt x="717" y="70"/>
                      <a:pt x="717" y="70"/>
                    </a:cubicBezTo>
                    <a:cubicBezTo>
                      <a:pt x="718" y="67"/>
                      <a:pt x="718" y="67"/>
                      <a:pt x="718" y="67"/>
                    </a:cubicBezTo>
                    <a:cubicBezTo>
                      <a:pt x="719" y="65"/>
                      <a:pt x="719" y="65"/>
                      <a:pt x="719" y="65"/>
                    </a:cubicBezTo>
                    <a:cubicBezTo>
                      <a:pt x="721" y="63"/>
                      <a:pt x="721" y="63"/>
                      <a:pt x="721" y="63"/>
                    </a:cubicBezTo>
                    <a:cubicBezTo>
                      <a:pt x="720" y="60"/>
                      <a:pt x="720" y="60"/>
                      <a:pt x="720" y="60"/>
                    </a:cubicBezTo>
                    <a:cubicBezTo>
                      <a:pt x="719" y="60"/>
                      <a:pt x="719" y="60"/>
                      <a:pt x="719" y="60"/>
                    </a:cubicBezTo>
                    <a:cubicBezTo>
                      <a:pt x="720" y="59"/>
                      <a:pt x="720" y="59"/>
                      <a:pt x="720" y="59"/>
                    </a:cubicBezTo>
                    <a:cubicBezTo>
                      <a:pt x="721" y="57"/>
                      <a:pt x="721" y="57"/>
                      <a:pt x="721" y="57"/>
                    </a:cubicBezTo>
                    <a:cubicBezTo>
                      <a:pt x="721" y="57"/>
                      <a:pt x="721" y="57"/>
                      <a:pt x="721" y="57"/>
                    </a:cubicBezTo>
                    <a:cubicBezTo>
                      <a:pt x="721" y="56"/>
                      <a:pt x="721" y="56"/>
                      <a:pt x="721" y="56"/>
                    </a:cubicBezTo>
                    <a:cubicBezTo>
                      <a:pt x="723" y="53"/>
                      <a:pt x="723" y="53"/>
                      <a:pt x="723" y="53"/>
                    </a:cubicBezTo>
                    <a:cubicBezTo>
                      <a:pt x="722" y="53"/>
                      <a:pt x="722" y="53"/>
                      <a:pt x="722" y="53"/>
                    </a:cubicBezTo>
                    <a:cubicBezTo>
                      <a:pt x="723" y="52"/>
                      <a:pt x="723" y="52"/>
                      <a:pt x="723" y="52"/>
                    </a:cubicBezTo>
                    <a:cubicBezTo>
                      <a:pt x="725" y="51"/>
                      <a:pt x="725" y="51"/>
                      <a:pt x="725" y="51"/>
                    </a:cubicBezTo>
                    <a:cubicBezTo>
                      <a:pt x="725" y="49"/>
                      <a:pt x="725" y="49"/>
                      <a:pt x="725" y="49"/>
                    </a:cubicBezTo>
                    <a:cubicBezTo>
                      <a:pt x="724" y="48"/>
                      <a:pt x="724" y="48"/>
                      <a:pt x="724" y="48"/>
                    </a:cubicBezTo>
                    <a:cubicBezTo>
                      <a:pt x="723" y="48"/>
                      <a:pt x="723" y="48"/>
                      <a:pt x="723" y="48"/>
                    </a:cubicBezTo>
                    <a:cubicBezTo>
                      <a:pt x="725" y="46"/>
                      <a:pt x="725" y="46"/>
                      <a:pt x="725" y="46"/>
                    </a:cubicBezTo>
                    <a:cubicBezTo>
                      <a:pt x="724" y="44"/>
                      <a:pt x="724" y="44"/>
                      <a:pt x="724" y="44"/>
                    </a:cubicBezTo>
                    <a:cubicBezTo>
                      <a:pt x="725" y="44"/>
                      <a:pt x="725" y="44"/>
                      <a:pt x="725" y="44"/>
                    </a:cubicBezTo>
                    <a:cubicBezTo>
                      <a:pt x="725" y="43"/>
                      <a:pt x="725" y="43"/>
                      <a:pt x="725" y="43"/>
                    </a:cubicBezTo>
                    <a:cubicBezTo>
                      <a:pt x="726" y="41"/>
                      <a:pt x="726" y="41"/>
                      <a:pt x="726" y="41"/>
                    </a:cubicBezTo>
                    <a:cubicBezTo>
                      <a:pt x="727" y="38"/>
                      <a:pt x="727" y="38"/>
                      <a:pt x="727" y="38"/>
                    </a:cubicBezTo>
                    <a:cubicBezTo>
                      <a:pt x="726" y="35"/>
                      <a:pt x="726" y="35"/>
                      <a:pt x="726" y="35"/>
                    </a:cubicBezTo>
                    <a:cubicBezTo>
                      <a:pt x="725" y="33"/>
                      <a:pt x="725" y="33"/>
                      <a:pt x="725" y="33"/>
                    </a:cubicBezTo>
                    <a:cubicBezTo>
                      <a:pt x="725" y="32"/>
                      <a:pt x="725" y="32"/>
                      <a:pt x="725" y="32"/>
                    </a:cubicBezTo>
                    <a:cubicBezTo>
                      <a:pt x="725" y="31"/>
                      <a:pt x="725" y="31"/>
                      <a:pt x="725" y="31"/>
                    </a:cubicBezTo>
                    <a:cubicBezTo>
                      <a:pt x="723" y="30"/>
                      <a:pt x="723" y="30"/>
                      <a:pt x="723" y="30"/>
                    </a:cubicBezTo>
                    <a:cubicBezTo>
                      <a:pt x="723" y="31"/>
                      <a:pt x="723" y="31"/>
                      <a:pt x="723" y="31"/>
                    </a:cubicBezTo>
                    <a:cubicBezTo>
                      <a:pt x="722" y="30"/>
                      <a:pt x="722" y="30"/>
                      <a:pt x="722" y="30"/>
                    </a:cubicBezTo>
                    <a:cubicBezTo>
                      <a:pt x="722" y="30"/>
                      <a:pt x="722" y="30"/>
                      <a:pt x="722" y="30"/>
                    </a:cubicBezTo>
                    <a:cubicBezTo>
                      <a:pt x="723" y="30"/>
                      <a:pt x="723" y="30"/>
                      <a:pt x="723" y="30"/>
                    </a:cubicBezTo>
                    <a:cubicBezTo>
                      <a:pt x="723" y="28"/>
                      <a:pt x="723" y="28"/>
                      <a:pt x="723" y="28"/>
                    </a:cubicBezTo>
                    <a:cubicBezTo>
                      <a:pt x="722" y="27"/>
                      <a:pt x="722" y="27"/>
                      <a:pt x="722" y="27"/>
                    </a:cubicBezTo>
                    <a:cubicBezTo>
                      <a:pt x="722" y="25"/>
                      <a:pt x="722" y="25"/>
                      <a:pt x="722" y="25"/>
                    </a:cubicBezTo>
                    <a:cubicBezTo>
                      <a:pt x="721" y="24"/>
                      <a:pt x="721" y="24"/>
                      <a:pt x="721" y="24"/>
                    </a:cubicBezTo>
                    <a:cubicBezTo>
                      <a:pt x="720" y="23"/>
                      <a:pt x="720" y="23"/>
                      <a:pt x="720" y="23"/>
                    </a:cubicBezTo>
                    <a:cubicBezTo>
                      <a:pt x="719" y="23"/>
                      <a:pt x="719" y="23"/>
                      <a:pt x="719" y="23"/>
                    </a:cubicBezTo>
                    <a:cubicBezTo>
                      <a:pt x="718" y="23"/>
                      <a:pt x="718" y="23"/>
                      <a:pt x="718" y="23"/>
                    </a:cubicBezTo>
                    <a:cubicBezTo>
                      <a:pt x="718" y="23"/>
                      <a:pt x="718" y="23"/>
                      <a:pt x="718" y="23"/>
                    </a:cubicBezTo>
                    <a:cubicBezTo>
                      <a:pt x="717" y="22"/>
                      <a:pt x="717" y="22"/>
                      <a:pt x="717" y="22"/>
                    </a:cubicBezTo>
                    <a:cubicBezTo>
                      <a:pt x="715" y="20"/>
                      <a:pt x="715" y="20"/>
                      <a:pt x="715" y="20"/>
                    </a:cubicBezTo>
                    <a:cubicBezTo>
                      <a:pt x="715" y="19"/>
                      <a:pt x="715" y="19"/>
                      <a:pt x="715" y="19"/>
                    </a:cubicBezTo>
                    <a:cubicBezTo>
                      <a:pt x="714" y="18"/>
                      <a:pt x="714" y="18"/>
                      <a:pt x="714" y="18"/>
                    </a:cubicBezTo>
                    <a:cubicBezTo>
                      <a:pt x="713" y="16"/>
                      <a:pt x="713" y="16"/>
                      <a:pt x="713" y="16"/>
                    </a:cubicBezTo>
                    <a:cubicBezTo>
                      <a:pt x="711" y="16"/>
                      <a:pt x="711" y="16"/>
                      <a:pt x="711" y="16"/>
                    </a:cubicBezTo>
                    <a:cubicBezTo>
                      <a:pt x="710" y="17"/>
                      <a:pt x="710" y="17"/>
                      <a:pt x="710" y="17"/>
                    </a:cubicBezTo>
                    <a:cubicBezTo>
                      <a:pt x="710" y="20"/>
                      <a:pt x="710" y="20"/>
                      <a:pt x="710" y="20"/>
                    </a:cubicBezTo>
                    <a:cubicBezTo>
                      <a:pt x="712" y="20"/>
                      <a:pt x="712" y="20"/>
                      <a:pt x="712" y="20"/>
                    </a:cubicBezTo>
                    <a:cubicBezTo>
                      <a:pt x="712" y="20"/>
                      <a:pt x="712" y="20"/>
                      <a:pt x="712" y="20"/>
                    </a:cubicBezTo>
                    <a:cubicBezTo>
                      <a:pt x="712" y="20"/>
                      <a:pt x="712" y="20"/>
                      <a:pt x="712" y="20"/>
                    </a:cubicBezTo>
                    <a:cubicBezTo>
                      <a:pt x="711" y="21"/>
                      <a:pt x="711" y="21"/>
                      <a:pt x="711" y="21"/>
                    </a:cubicBezTo>
                    <a:cubicBezTo>
                      <a:pt x="711" y="22"/>
                      <a:pt x="711" y="22"/>
                      <a:pt x="711" y="22"/>
                    </a:cubicBezTo>
                    <a:cubicBezTo>
                      <a:pt x="709" y="19"/>
                      <a:pt x="709" y="19"/>
                      <a:pt x="709" y="19"/>
                    </a:cubicBezTo>
                    <a:cubicBezTo>
                      <a:pt x="709" y="18"/>
                      <a:pt x="709" y="18"/>
                      <a:pt x="709" y="18"/>
                    </a:cubicBezTo>
                    <a:cubicBezTo>
                      <a:pt x="708" y="16"/>
                      <a:pt x="708" y="16"/>
                      <a:pt x="708" y="16"/>
                    </a:cubicBezTo>
                    <a:cubicBezTo>
                      <a:pt x="707" y="16"/>
                      <a:pt x="707" y="16"/>
                      <a:pt x="707" y="16"/>
                    </a:cubicBezTo>
                    <a:cubicBezTo>
                      <a:pt x="701" y="13"/>
                      <a:pt x="701" y="13"/>
                      <a:pt x="701" y="13"/>
                    </a:cubicBezTo>
                    <a:cubicBezTo>
                      <a:pt x="700" y="12"/>
                      <a:pt x="700" y="12"/>
                      <a:pt x="700" y="12"/>
                    </a:cubicBezTo>
                    <a:cubicBezTo>
                      <a:pt x="699" y="12"/>
                      <a:pt x="699" y="12"/>
                      <a:pt x="699" y="12"/>
                    </a:cubicBezTo>
                    <a:cubicBezTo>
                      <a:pt x="696" y="12"/>
                      <a:pt x="696" y="12"/>
                      <a:pt x="696" y="12"/>
                    </a:cubicBezTo>
                    <a:cubicBezTo>
                      <a:pt x="696" y="12"/>
                      <a:pt x="696" y="12"/>
                      <a:pt x="696" y="12"/>
                    </a:cubicBezTo>
                    <a:cubicBezTo>
                      <a:pt x="697" y="11"/>
                      <a:pt x="697" y="11"/>
                      <a:pt x="697" y="11"/>
                    </a:cubicBezTo>
                    <a:cubicBezTo>
                      <a:pt x="696" y="9"/>
                      <a:pt x="696" y="9"/>
                      <a:pt x="696" y="9"/>
                    </a:cubicBezTo>
                    <a:cubicBezTo>
                      <a:pt x="694" y="10"/>
                      <a:pt x="694" y="10"/>
                      <a:pt x="694" y="10"/>
                    </a:cubicBezTo>
                    <a:cubicBezTo>
                      <a:pt x="694" y="9"/>
                      <a:pt x="694" y="9"/>
                      <a:pt x="694" y="9"/>
                    </a:cubicBezTo>
                    <a:cubicBezTo>
                      <a:pt x="692" y="10"/>
                      <a:pt x="692" y="10"/>
                      <a:pt x="692" y="10"/>
                    </a:cubicBezTo>
                    <a:cubicBezTo>
                      <a:pt x="691" y="10"/>
                      <a:pt x="691" y="10"/>
                      <a:pt x="691" y="10"/>
                    </a:cubicBezTo>
                    <a:cubicBezTo>
                      <a:pt x="690" y="10"/>
                      <a:pt x="690" y="10"/>
                      <a:pt x="690" y="10"/>
                    </a:cubicBezTo>
                    <a:cubicBezTo>
                      <a:pt x="689" y="12"/>
                      <a:pt x="689" y="12"/>
                      <a:pt x="689" y="12"/>
                    </a:cubicBezTo>
                    <a:cubicBezTo>
                      <a:pt x="688" y="13"/>
                      <a:pt x="688" y="13"/>
                      <a:pt x="688" y="13"/>
                    </a:cubicBezTo>
                    <a:cubicBezTo>
                      <a:pt x="687" y="13"/>
                      <a:pt x="687" y="13"/>
                      <a:pt x="687" y="13"/>
                    </a:cubicBezTo>
                    <a:cubicBezTo>
                      <a:pt x="685" y="13"/>
                      <a:pt x="685" y="13"/>
                      <a:pt x="685" y="13"/>
                    </a:cubicBezTo>
                    <a:cubicBezTo>
                      <a:pt x="683" y="15"/>
                      <a:pt x="683" y="15"/>
                      <a:pt x="683" y="15"/>
                    </a:cubicBezTo>
                    <a:cubicBezTo>
                      <a:pt x="681" y="15"/>
                      <a:pt x="681" y="15"/>
                      <a:pt x="681" y="15"/>
                    </a:cubicBezTo>
                    <a:cubicBezTo>
                      <a:pt x="680" y="15"/>
                      <a:pt x="680" y="15"/>
                      <a:pt x="680" y="15"/>
                    </a:cubicBezTo>
                    <a:cubicBezTo>
                      <a:pt x="679" y="15"/>
                      <a:pt x="679" y="15"/>
                      <a:pt x="679" y="15"/>
                    </a:cubicBezTo>
                    <a:cubicBezTo>
                      <a:pt x="678" y="15"/>
                      <a:pt x="678" y="15"/>
                      <a:pt x="678" y="15"/>
                    </a:cubicBezTo>
                    <a:cubicBezTo>
                      <a:pt x="677" y="16"/>
                      <a:pt x="677" y="16"/>
                      <a:pt x="677" y="16"/>
                    </a:cubicBezTo>
                    <a:cubicBezTo>
                      <a:pt x="677" y="18"/>
                      <a:pt x="677" y="18"/>
                      <a:pt x="677" y="18"/>
                    </a:cubicBezTo>
                    <a:cubicBezTo>
                      <a:pt x="679" y="19"/>
                      <a:pt x="679" y="19"/>
                      <a:pt x="679" y="19"/>
                    </a:cubicBezTo>
                    <a:cubicBezTo>
                      <a:pt x="679" y="19"/>
                      <a:pt x="679" y="19"/>
                      <a:pt x="679" y="19"/>
                    </a:cubicBezTo>
                    <a:cubicBezTo>
                      <a:pt x="680" y="20"/>
                      <a:pt x="680" y="20"/>
                      <a:pt x="680" y="20"/>
                    </a:cubicBezTo>
                    <a:cubicBezTo>
                      <a:pt x="680" y="22"/>
                      <a:pt x="680" y="22"/>
                      <a:pt x="680" y="22"/>
                    </a:cubicBezTo>
                    <a:cubicBezTo>
                      <a:pt x="679" y="24"/>
                      <a:pt x="679" y="24"/>
                      <a:pt x="679" y="24"/>
                    </a:cubicBezTo>
                    <a:cubicBezTo>
                      <a:pt x="677" y="24"/>
                      <a:pt x="677" y="24"/>
                      <a:pt x="677" y="24"/>
                    </a:cubicBezTo>
                    <a:cubicBezTo>
                      <a:pt x="675" y="26"/>
                      <a:pt x="675" y="26"/>
                      <a:pt x="675" y="26"/>
                    </a:cubicBezTo>
                    <a:cubicBezTo>
                      <a:pt x="674" y="26"/>
                      <a:pt x="674" y="26"/>
                      <a:pt x="674" y="26"/>
                    </a:cubicBezTo>
                    <a:cubicBezTo>
                      <a:pt x="675" y="26"/>
                      <a:pt x="675" y="26"/>
                      <a:pt x="675" y="26"/>
                    </a:cubicBezTo>
                    <a:cubicBezTo>
                      <a:pt x="675" y="24"/>
                      <a:pt x="675" y="24"/>
                      <a:pt x="675" y="24"/>
                    </a:cubicBezTo>
                    <a:cubicBezTo>
                      <a:pt x="673" y="21"/>
                      <a:pt x="673" y="21"/>
                      <a:pt x="673" y="21"/>
                    </a:cubicBezTo>
                    <a:cubicBezTo>
                      <a:pt x="674" y="19"/>
                      <a:pt x="674" y="19"/>
                      <a:pt x="674" y="19"/>
                    </a:cubicBezTo>
                    <a:cubicBezTo>
                      <a:pt x="674" y="18"/>
                      <a:pt x="674" y="18"/>
                      <a:pt x="674" y="18"/>
                    </a:cubicBezTo>
                    <a:cubicBezTo>
                      <a:pt x="675" y="17"/>
                      <a:pt x="675" y="17"/>
                      <a:pt x="675" y="17"/>
                    </a:cubicBezTo>
                    <a:cubicBezTo>
                      <a:pt x="674" y="14"/>
                      <a:pt x="674" y="14"/>
                      <a:pt x="674" y="14"/>
                    </a:cubicBezTo>
                    <a:cubicBezTo>
                      <a:pt x="674" y="13"/>
                      <a:pt x="674" y="13"/>
                      <a:pt x="674" y="13"/>
                    </a:cubicBezTo>
                    <a:cubicBezTo>
                      <a:pt x="671" y="10"/>
                      <a:pt x="671" y="10"/>
                      <a:pt x="671" y="10"/>
                    </a:cubicBezTo>
                    <a:cubicBezTo>
                      <a:pt x="670" y="11"/>
                      <a:pt x="670" y="11"/>
                      <a:pt x="670" y="11"/>
                    </a:cubicBezTo>
                    <a:cubicBezTo>
                      <a:pt x="669" y="10"/>
                      <a:pt x="669" y="10"/>
                      <a:pt x="669" y="10"/>
                    </a:cubicBezTo>
                    <a:cubicBezTo>
                      <a:pt x="668" y="10"/>
                      <a:pt x="668" y="10"/>
                      <a:pt x="668" y="10"/>
                    </a:cubicBezTo>
                    <a:cubicBezTo>
                      <a:pt x="667" y="12"/>
                      <a:pt x="667" y="12"/>
                      <a:pt x="667" y="12"/>
                    </a:cubicBezTo>
                    <a:cubicBezTo>
                      <a:pt x="666" y="12"/>
                      <a:pt x="666" y="12"/>
                      <a:pt x="666" y="12"/>
                    </a:cubicBezTo>
                    <a:cubicBezTo>
                      <a:pt x="665" y="11"/>
                      <a:pt x="665" y="11"/>
                      <a:pt x="665" y="11"/>
                    </a:cubicBezTo>
                    <a:cubicBezTo>
                      <a:pt x="663" y="12"/>
                      <a:pt x="663" y="12"/>
                      <a:pt x="663" y="12"/>
                    </a:cubicBezTo>
                    <a:cubicBezTo>
                      <a:pt x="662" y="14"/>
                      <a:pt x="662" y="14"/>
                      <a:pt x="662" y="14"/>
                    </a:cubicBezTo>
                    <a:cubicBezTo>
                      <a:pt x="662" y="14"/>
                      <a:pt x="662" y="14"/>
                      <a:pt x="662" y="14"/>
                    </a:cubicBezTo>
                    <a:cubicBezTo>
                      <a:pt x="662" y="14"/>
                      <a:pt x="662" y="14"/>
                      <a:pt x="662" y="14"/>
                    </a:cubicBezTo>
                    <a:cubicBezTo>
                      <a:pt x="663" y="13"/>
                      <a:pt x="663" y="13"/>
                      <a:pt x="663" y="13"/>
                    </a:cubicBezTo>
                    <a:cubicBezTo>
                      <a:pt x="663" y="11"/>
                      <a:pt x="663" y="11"/>
                      <a:pt x="663" y="11"/>
                    </a:cubicBezTo>
                    <a:cubicBezTo>
                      <a:pt x="661" y="10"/>
                      <a:pt x="661" y="10"/>
                      <a:pt x="661" y="10"/>
                    </a:cubicBezTo>
                    <a:cubicBezTo>
                      <a:pt x="658" y="14"/>
                      <a:pt x="658" y="14"/>
                      <a:pt x="658" y="14"/>
                    </a:cubicBezTo>
                    <a:cubicBezTo>
                      <a:pt x="655" y="15"/>
                      <a:pt x="655" y="15"/>
                      <a:pt x="655" y="15"/>
                    </a:cubicBezTo>
                    <a:cubicBezTo>
                      <a:pt x="655" y="15"/>
                      <a:pt x="655" y="15"/>
                      <a:pt x="655" y="15"/>
                    </a:cubicBezTo>
                    <a:cubicBezTo>
                      <a:pt x="655" y="14"/>
                      <a:pt x="655" y="14"/>
                      <a:pt x="655" y="14"/>
                    </a:cubicBezTo>
                    <a:cubicBezTo>
                      <a:pt x="657" y="14"/>
                      <a:pt x="657" y="14"/>
                      <a:pt x="657" y="14"/>
                    </a:cubicBezTo>
                    <a:cubicBezTo>
                      <a:pt x="659" y="11"/>
                      <a:pt x="659" y="11"/>
                      <a:pt x="659" y="11"/>
                    </a:cubicBezTo>
                    <a:cubicBezTo>
                      <a:pt x="658" y="10"/>
                      <a:pt x="658" y="10"/>
                      <a:pt x="658" y="10"/>
                    </a:cubicBezTo>
                    <a:cubicBezTo>
                      <a:pt x="659" y="8"/>
                      <a:pt x="659" y="8"/>
                      <a:pt x="659" y="8"/>
                    </a:cubicBezTo>
                    <a:cubicBezTo>
                      <a:pt x="659" y="8"/>
                      <a:pt x="659" y="8"/>
                      <a:pt x="659" y="8"/>
                    </a:cubicBezTo>
                    <a:cubicBezTo>
                      <a:pt x="661" y="7"/>
                      <a:pt x="661" y="7"/>
                      <a:pt x="661" y="7"/>
                    </a:cubicBezTo>
                    <a:cubicBezTo>
                      <a:pt x="660" y="6"/>
                      <a:pt x="660" y="6"/>
                      <a:pt x="660" y="6"/>
                    </a:cubicBezTo>
                    <a:cubicBezTo>
                      <a:pt x="658" y="5"/>
                      <a:pt x="658" y="5"/>
                      <a:pt x="658" y="5"/>
                    </a:cubicBezTo>
                    <a:cubicBezTo>
                      <a:pt x="658" y="5"/>
                      <a:pt x="658" y="5"/>
                      <a:pt x="658" y="5"/>
                    </a:cubicBezTo>
                    <a:cubicBezTo>
                      <a:pt x="657" y="2"/>
                      <a:pt x="657" y="2"/>
                      <a:pt x="657" y="2"/>
                    </a:cubicBezTo>
                    <a:cubicBezTo>
                      <a:pt x="656" y="2"/>
                      <a:pt x="656" y="2"/>
                      <a:pt x="656" y="2"/>
                    </a:cubicBezTo>
                    <a:cubicBezTo>
                      <a:pt x="654" y="4"/>
                      <a:pt x="654" y="4"/>
                      <a:pt x="654" y="4"/>
                    </a:cubicBezTo>
                    <a:cubicBezTo>
                      <a:pt x="653" y="3"/>
                      <a:pt x="653" y="3"/>
                      <a:pt x="653" y="3"/>
                    </a:cubicBezTo>
                    <a:cubicBezTo>
                      <a:pt x="652" y="1"/>
                      <a:pt x="652" y="1"/>
                      <a:pt x="652" y="1"/>
                    </a:cubicBezTo>
                    <a:cubicBezTo>
                      <a:pt x="650" y="1"/>
                      <a:pt x="650" y="1"/>
                      <a:pt x="650" y="1"/>
                    </a:cubicBezTo>
                    <a:cubicBezTo>
                      <a:pt x="649" y="2"/>
                      <a:pt x="649" y="2"/>
                      <a:pt x="649" y="2"/>
                    </a:cubicBezTo>
                    <a:cubicBezTo>
                      <a:pt x="647" y="1"/>
                      <a:pt x="647" y="1"/>
                      <a:pt x="647" y="1"/>
                    </a:cubicBezTo>
                    <a:cubicBezTo>
                      <a:pt x="646" y="0"/>
                      <a:pt x="646" y="0"/>
                      <a:pt x="646" y="0"/>
                    </a:cubicBezTo>
                    <a:cubicBezTo>
                      <a:pt x="643" y="3"/>
                      <a:pt x="643" y="3"/>
                      <a:pt x="643" y="3"/>
                    </a:cubicBezTo>
                    <a:cubicBezTo>
                      <a:pt x="643" y="4"/>
                      <a:pt x="643" y="4"/>
                      <a:pt x="643" y="4"/>
                    </a:cubicBezTo>
                    <a:cubicBezTo>
                      <a:pt x="641" y="4"/>
                      <a:pt x="641" y="4"/>
                      <a:pt x="641" y="4"/>
                    </a:cubicBezTo>
                    <a:cubicBezTo>
                      <a:pt x="642" y="6"/>
                      <a:pt x="642" y="6"/>
                      <a:pt x="642" y="6"/>
                    </a:cubicBezTo>
                    <a:cubicBezTo>
                      <a:pt x="641" y="7"/>
                      <a:pt x="641" y="7"/>
                      <a:pt x="641" y="7"/>
                    </a:cubicBezTo>
                    <a:cubicBezTo>
                      <a:pt x="641" y="10"/>
                      <a:pt x="641" y="10"/>
                      <a:pt x="641" y="10"/>
                    </a:cubicBezTo>
                    <a:cubicBezTo>
                      <a:pt x="641" y="11"/>
                      <a:pt x="641" y="11"/>
                      <a:pt x="641" y="11"/>
                    </a:cubicBezTo>
                    <a:cubicBezTo>
                      <a:pt x="640" y="13"/>
                      <a:pt x="640" y="13"/>
                      <a:pt x="640" y="13"/>
                    </a:cubicBezTo>
                    <a:cubicBezTo>
                      <a:pt x="640" y="20"/>
                      <a:pt x="640" y="20"/>
                      <a:pt x="640" y="20"/>
                    </a:cubicBezTo>
                    <a:cubicBezTo>
                      <a:pt x="641" y="22"/>
                      <a:pt x="641" y="22"/>
                      <a:pt x="641" y="22"/>
                    </a:cubicBezTo>
                    <a:cubicBezTo>
                      <a:pt x="641" y="23"/>
                      <a:pt x="641" y="23"/>
                      <a:pt x="641" y="23"/>
                    </a:cubicBezTo>
                    <a:cubicBezTo>
                      <a:pt x="640" y="23"/>
                      <a:pt x="640" y="23"/>
                      <a:pt x="640" y="23"/>
                    </a:cubicBezTo>
                    <a:cubicBezTo>
                      <a:pt x="640" y="25"/>
                      <a:pt x="640" y="25"/>
                      <a:pt x="640" y="25"/>
                    </a:cubicBezTo>
                    <a:cubicBezTo>
                      <a:pt x="642" y="27"/>
                      <a:pt x="642" y="27"/>
                      <a:pt x="642" y="27"/>
                    </a:cubicBezTo>
                    <a:cubicBezTo>
                      <a:pt x="643" y="27"/>
                      <a:pt x="643" y="27"/>
                      <a:pt x="643" y="27"/>
                    </a:cubicBezTo>
                    <a:cubicBezTo>
                      <a:pt x="645" y="29"/>
                      <a:pt x="645" y="29"/>
                      <a:pt x="645" y="29"/>
                    </a:cubicBezTo>
                    <a:cubicBezTo>
                      <a:pt x="646" y="30"/>
                      <a:pt x="646" y="30"/>
                      <a:pt x="646" y="30"/>
                    </a:cubicBezTo>
                    <a:cubicBezTo>
                      <a:pt x="645" y="30"/>
                      <a:pt x="645" y="30"/>
                      <a:pt x="645" y="30"/>
                    </a:cubicBezTo>
                    <a:cubicBezTo>
                      <a:pt x="645" y="32"/>
                      <a:pt x="645" y="32"/>
                      <a:pt x="645" y="32"/>
                    </a:cubicBezTo>
                    <a:cubicBezTo>
                      <a:pt x="645" y="34"/>
                      <a:pt x="645" y="34"/>
                      <a:pt x="645" y="34"/>
                    </a:cubicBezTo>
                    <a:cubicBezTo>
                      <a:pt x="649" y="34"/>
                      <a:pt x="649" y="34"/>
                      <a:pt x="649" y="34"/>
                    </a:cubicBezTo>
                    <a:cubicBezTo>
                      <a:pt x="650" y="34"/>
                      <a:pt x="650" y="34"/>
                      <a:pt x="650" y="34"/>
                    </a:cubicBezTo>
                    <a:cubicBezTo>
                      <a:pt x="653" y="34"/>
                      <a:pt x="653" y="34"/>
                      <a:pt x="653" y="34"/>
                    </a:cubicBezTo>
                    <a:cubicBezTo>
                      <a:pt x="655" y="35"/>
                      <a:pt x="655" y="35"/>
                      <a:pt x="655" y="35"/>
                    </a:cubicBezTo>
                    <a:cubicBezTo>
                      <a:pt x="655" y="35"/>
                      <a:pt x="655" y="35"/>
                      <a:pt x="655" y="35"/>
                    </a:cubicBezTo>
                    <a:cubicBezTo>
                      <a:pt x="654" y="35"/>
                      <a:pt x="654" y="35"/>
                      <a:pt x="654" y="35"/>
                    </a:cubicBezTo>
                    <a:cubicBezTo>
                      <a:pt x="653" y="35"/>
                      <a:pt x="653" y="35"/>
                      <a:pt x="653" y="35"/>
                    </a:cubicBezTo>
                    <a:cubicBezTo>
                      <a:pt x="652" y="35"/>
                      <a:pt x="652" y="35"/>
                      <a:pt x="652" y="35"/>
                    </a:cubicBezTo>
                    <a:cubicBezTo>
                      <a:pt x="650" y="34"/>
                      <a:pt x="650" y="34"/>
                      <a:pt x="650" y="34"/>
                    </a:cubicBezTo>
                    <a:cubicBezTo>
                      <a:pt x="647" y="36"/>
                      <a:pt x="647" y="36"/>
                      <a:pt x="647" y="36"/>
                    </a:cubicBezTo>
                    <a:cubicBezTo>
                      <a:pt x="646" y="35"/>
                      <a:pt x="646" y="35"/>
                      <a:pt x="646" y="35"/>
                    </a:cubicBezTo>
                    <a:cubicBezTo>
                      <a:pt x="644" y="36"/>
                      <a:pt x="644" y="36"/>
                      <a:pt x="644" y="36"/>
                    </a:cubicBezTo>
                    <a:cubicBezTo>
                      <a:pt x="643" y="35"/>
                      <a:pt x="643" y="35"/>
                      <a:pt x="643" y="35"/>
                    </a:cubicBezTo>
                    <a:cubicBezTo>
                      <a:pt x="641" y="35"/>
                      <a:pt x="641" y="35"/>
                      <a:pt x="641" y="35"/>
                    </a:cubicBezTo>
                    <a:cubicBezTo>
                      <a:pt x="640" y="36"/>
                      <a:pt x="640" y="36"/>
                      <a:pt x="640" y="36"/>
                    </a:cubicBezTo>
                    <a:cubicBezTo>
                      <a:pt x="637" y="36"/>
                      <a:pt x="637" y="36"/>
                      <a:pt x="637" y="36"/>
                    </a:cubicBezTo>
                    <a:cubicBezTo>
                      <a:pt x="636" y="38"/>
                      <a:pt x="636" y="38"/>
                      <a:pt x="636" y="38"/>
                    </a:cubicBezTo>
                    <a:cubicBezTo>
                      <a:pt x="636" y="39"/>
                      <a:pt x="636" y="39"/>
                      <a:pt x="636" y="39"/>
                    </a:cubicBezTo>
                    <a:cubicBezTo>
                      <a:pt x="638" y="40"/>
                      <a:pt x="638" y="40"/>
                      <a:pt x="638" y="40"/>
                    </a:cubicBezTo>
                    <a:cubicBezTo>
                      <a:pt x="638" y="41"/>
                      <a:pt x="638" y="41"/>
                      <a:pt x="638" y="41"/>
                    </a:cubicBezTo>
                    <a:cubicBezTo>
                      <a:pt x="640" y="41"/>
                      <a:pt x="640" y="41"/>
                      <a:pt x="640" y="41"/>
                    </a:cubicBezTo>
                    <a:cubicBezTo>
                      <a:pt x="641" y="41"/>
                      <a:pt x="641" y="41"/>
                      <a:pt x="641" y="41"/>
                    </a:cubicBezTo>
                    <a:cubicBezTo>
                      <a:pt x="639" y="42"/>
                      <a:pt x="639" y="42"/>
                      <a:pt x="639" y="42"/>
                    </a:cubicBezTo>
                    <a:cubicBezTo>
                      <a:pt x="637" y="42"/>
                      <a:pt x="637" y="42"/>
                      <a:pt x="637" y="42"/>
                    </a:cubicBezTo>
                    <a:cubicBezTo>
                      <a:pt x="635" y="44"/>
                      <a:pt x="635" y="44"/>
                      <a:pt x="635" y="44"/>
                    </a:cubicBezTo>
                    <a:cubicBezTo>
                      <a:pt x="636" y="45"/>
                      <a:pt x="636" y="45"/>
                      <a:pt x="636" y="45"/>
                    </a:cubicBezTo>
                    <a:cubicBezTo>
                      <a:pt x="636" y="45"/>
                      <a:pt x="636" y="45"/>
                      <a:pt x="636" y="45"/>
                    </a:cubicBezTo>
                    <a:cubicBezTo>
                      <a:pt x="634" y="45"/>
                      <a:pt x="634" y="45"/>
                      <a:pt x="634" y="45"/>
                    </a:cubicBezTo>
                    <a:cubicBezTo>
                      <a:pt x="635" y="47"/>
                      <a:pt x="635" y="47"/>
                      <a:pt x="635" y="47"/>
                    </a:cubicBezTo>
                    <a:cubicBezTo>
                      <a:pt x="635" y="47"/>
                      <a:pt x="635" y="47"/>
                      <a:pt x="635" y="47"/>
                    </a:cubicBezTo>
                    <a:cubicBezTo>
                      <a:pt x="634" y="48"/>
                      <a:pt x="634" y="48"/>
                      <a:pt x="634" y="48"/>
                    </a:cubicBezTo>
                    <a:cubicBezTo>
                      <a:pt x="634" y="47"/>
                      <a:pt x="634" y="47"/>
                      <a:pt x="634" y="47"/>
                    </a:cubicBezTo>
                    <a:cubicBezTo>
                      <a:pt x="633" y="47"/>
                      <a:pt x="633" y="47"/>
                      <a:pt x="633" y="47"/>
                    </a:cubicBezTo>
                    <a:cubicBezTo>
                      <a:pt x="631" y="48"/>
                      <a:pt x="631" y="48"/>
                      <a:pt x="631" y="48"/>
                    </a:cubicBezTo>
                    <a:cubicBezTo>
                      <a:pt x="632" y="50"/>
                      <a:pt x="632" y="50"/>
                      <a:pt x="632" y="50"/>
                    </a:cubicBezTo>
                    <a:cubicBezTo>
                      <a:pt x="631" y="51"/>
                      <a:pt x="631" y="51"/>
                      <a:pt x="631" y="51"/>
                    </a:cubicBezTo>
                    <a:cubicBezTo>
                      <a:pt x="631" y="51"/>
                      <a:pt x="631" y="51"/>
                      <a:pt x="631" y="51"/>
                    </a:cubicBezTo>
                    <a:cubicBezTo>
                      <a:pt x="631" y="49"/>
                      <a:pt x="631" y="49"/>
                      <a:pt x="631" y="49"/>
                    </a:cubicBezTo>
                    <a:cubicBezTo>
                      <a:pt x="629" y="47"/>
                      <a:pt x="629" y="47"/>
                      <a:pt x="629" y="47"/>
                    </a:cubicBezTo>
                    <a:cubicBezTo>
                      <a:pt x="628" y="48"/>
                      <a:pt x="628" y="48"/>
                      <a:pt x="628" y="48"/>
                    </a:cubicBezTo>
                    <a:cubicBezTo>
                      <a:pt x="628" y="50"/>
                      <a:pt x="628" y="50"/>
                      <a:pt x="628" y="50"/>
                    </a:cubicBezTo>
                    <a:cubicBezTo>
                      <a:pt x="627" y="52"/>
                      <a:pt x="627" y="52"/>
                      <a:pt x="627" y="52"/>
                    </a:cubicBezTo>
                    <a:cubicBezTo>
                      <a:pt x="627" y="53"/>
                      <a:pt x="627" y="53"/>
                      <a:pt x="627" y="53"/>
                    </a:cubicBezTo>
                    <a:cubicBezTo>
                      <a:pt x="626" y="53"/>
                      <a:pt x="626" y="53"/>
                      <a:pt x="626" y="53"/>
                    </a:cubicBezTo>
                    <a:cubicBezTo>
                      <a:pt x="626" y="52"/>
                      <a:pt x="626" y="52"/>
                      <a:pt x="626" y="52"/>
                    </a:cubicBezTo>
                    <a:cubicBezTo>
                      <a:pt x="628" y="49"/>
                      <a:pt x="628" y="49"/>
                      <a:pt x="628" y="49"/>
                    </a:cubicBezTo>
                    <a:cubicBezTo>
                      <a:pt x="627" y="47"/>
                      <a:pt x="627" y="47"/>
                      <a:pt x="627" y="47"/>
                    </a:cubicBezTo>
                    <a:cubicBezTo>
                      <a:pt x="626" y="47"/>
                      <a:pt x="626" y="47"/>
                      <a:pt x="626" y="47"/>
                    </a:cubicBezTo>
                    <a:cubicBezTo>
                      <a:pt x="627" y="47"/>
                      <a:pt x="627" y="47"/>
                      <a:pt x="627" y="47"/>
                    </a:cubicBezTo>
                    <a:cubicBezTo>
                      <a:pt x="628" y="47"/>
                      <a:pt x="628" y="47"/>
                      <a:pt x="628" y="47"/>
                    </a:cubicBezTo>
                    <a:cubicBezTo>
                      <a:pt x="629" y="45"/>
                      <a:pt x="629" y="45"/>
                      <a:pt x="629" y="45"/>
                    </a:cubicBezTo>
                    <a:cubicBezTo>
                      <a:pt x="629" y="44"/>
                      <a:pt x="629" y="44"/>
                      <a:pt x="629" y="44"/>
                    </a:cubicBezTo>
                    <a:cubicBezTo>
                      <a:pt x="629" y="44"/>
                      <a:pt x="629" y="44"/>
                      <a:pt x="629" y="44"/>
                    </a:cubicBezTo>
                    <a:cubicBezTo>
                      <a:pt x="629" y="44"/>
                      <a:pt x="629" y="44"/>
                      <a:pt x="629" y="44"/>
                    </a:cubicBezTo>
                    <a:cubicBezTo>
                      <a:pt x="628" y="42"/>
                      <a:pt x="628" y="42"/>
                      <a:pt x="628" y="42"/>
                    </a:cubicBezTo>
                    <a:cubicBezTo>
                      <a:pt x="626" y="42"/>
                      <a:pt x="626" y="42"/>
                      <a:pt x="626" y="42"/>
                    </a:cubicBezTo>
                    <a:cubicBezTo>
                      <a:pt x="625" y="43"/>
                      <a:pt x="625" y="43"/>
                      <a:pt x="625" y="43"/>
                    </a:cubicBezTo>
                    <a:cubicBezTo>
                      <a:pt x="625" y="44"/>
                      <a:pt x="625" y="44"/>
                      <a:pt x="625" y="44"/>
                    </a:cubicBezTo>
                    <a:cubicBezTo>
                      <a:pt x="625" y="43"/>
                      <a:pt x="625" y="43"/>
                      <a:pt x="625" y="43"/>
                    </a:cubicBezTo>
                    <a:cubicBezTo>
                      <a:pt x="625" y="43"/>
                      <a:pt x="625" y="43"/>
                      <a:pt x="625" y="43"/>
                    </a:cubicBezTo>
                    <a:cubicBezTo>
                      <a:pt x="623" y="43"/>
                      <a:pt x="623" y="43"/>
                      <a:pt x="623" y="43"/>
                    </a:cubicBezTo>
                    <a:cubicBezTo>
                      <a:pt x="623" y="44"/>
                      <a:pt x="623" y="44"/>
                      <a:pt x="623" y="44"/>
                    </a:cubicBezTo>
                    <a:cubicBezTo>
                      <a:pt x="622" y="44"/>
                      <a:pt x="622" y="44"/>
                      <a:pt x="622" y="44"/>
                    </a:cubicBezTo>
                    <a:cubicBezTo>
                      <a:pt x="621" y="44"/>
                      <a:pt x="621" y="44"/>
                      <a:pt x="621" y="44"/>
                    </a:cubicBezTo>
                    <a:cubicBezTo>
                      <a:pt x="620" y="45"/>
                      <a:pt x="620" y="45"/>
                      <a:pt x="620" y="45"/>
                    </a:cubicBezTo>
                    <a:cubicBezTo>
                      <a:pt x="621" y="47"/>
                      <a:pt x="621" y="47"/>
                      <a:pt x="621" y="47"/>
                    </a:cubicBezTo>
                    <a:cubicBezTo>
                      <a:pt x="622" y="46"/>
                      <a:pt x="622" y="46"/>
                      <a:pt x="622" y="46"/>
                    </a:cubicBezTo>
                    <a:cubicBezTo>
                      <a:pt x="623" y="47"/>
                      <a:pt x="623" y="47"/>
                      <a:pt x="623" y="47"/>
                    </a:cubicBezTo>
                    <a:cubicBezTo>
                      <a:pt x="623" y="47"/>
                      <a:pt x="623" y="47"/>
                      <a:pt x="623" y="47"/>
                    </a:cubicBezTo>
                    <a:cubicBezTo>
                      <a:pt x="621" y="48"/>
                      <a:pt x="621" y="48"/>
                      <a:pt x="621" y="48"/>
                    </a:cubicBezTo>
                    <a:cubicBezTo>
                      <a:pt x="619" y="47"/>
                      <a:pt x="619" y="47"/>
                      <a:pt x="619" y="47"/>
                    </a:cubicBezTo>
                    <a:cubicBezTo>
                      <a:pt x="617" y="49"/>
                      <a:pt x="617" y="49"/>
                      <a:pt x="617" y="49"/>
                    </a:cubicBezTo>
                    <a:cubicBezTo>
                      <a:pt x="616" y="49"/>
                      <a:pt x="616" y="49"/>
                      <a:pt x="616" y="49"/>
                    </a:cubicBezTo>
                    <a:cubicBezTo>
                      <a:pt x="615" y="48"/>
                      <a:pt x="615" y="48"/>
                      <a:pt x="615" y="48"/>
                    </a:cubicBezTo>
                    <a:cubicBezTo>
                      <a:pt x="611" y="48"/>
                      <a:pt x="611" y="48"/>
                      <a:pt x="611" y="48"/>
                    </a:cubicBezTo>
                    <a:cubicBezTo>
                      <a:pt x="613" y="50"/>
                      <a:pt x="613" y="50"/>
                      <a:pt x="613" y="50"/>
                    </a:cubicBezTo>
                    <a:cubicBezTo>
                      <a:pt x="613" y="51"/>
                      <a:pt x="613" y="51"/>
                      <a:pt x="613" y="51"/>
                    </a:cubicBezTo>
                    <a:cubicBezTo>
                      <a:pt x="613" y="50"/>
                      <a:pt x="613" y="50"/>
                      <a:pt x="613" y="50"/>
                    </a:cubicBezTo>
                    <a:cubicBezTo>
                      <a:pt x="612" y="49"/>
                      <a:pt x="612" y="49"/>
                      <a:pt x="612" y="49"/>
                    </a:cubicBezTo>
                    <a:cubicBezTo>
                      <a:pt x="611" y="51"/>
                      <a:pt x="611" y="51"/>
                      <a:pt x="611" y="51"/>
                    </a:cubicBezTo>
                    <a:cubicBezTo>
                      <a:pt x="610" y="52"/>
                      <a:pt x="610" y="52"/>
                      <a:pt x="610" y="52"/>
                    </a:cubicBezTo>
                    <a:cubicBezTo>
                      <a:pt x="610" y="55"/>
                      <a:pt x="610" y="55"/>
                      <a:pt x="610" y="55"/>
                    </a:cubicBezTo>
                    <a:cubicBezTo>
                      <a:pt x="611" y="57"/>
                      <a:pt x="611" y="57"/>
                      <a:pt x="611" y="57"/>
                    </a:cubicBezTo>
                    <a:cubicBezTo>
                      <a:pt x="613" y="55"/>
                      <a:pt x="613" y="55"/>
                      <a:pt x="613" y="55"/>
                    </a:cubicBezTo>
                    <a:cubicBezTo>
                      <a:pt x="614" y="56"/>
                      <a:pt x="614" y="56"/>
                      <a:pt x="614" y="56"/>
                    </a:cubicBezTo>
                    <a:cubicBezTo>
                      <a:pt x="616" y="54"/>
                      <a:pt x="616" y="54"/>
                      <a:pt x="616" y="54"/>
                    </a:cubicBezTo>
                    <a:cubicBezTo>
                      <a:pt x="617" y="54"/>
                      <a:pt x="617" y="54"/>
                      <a:pt x="617" y="54"/>
                    </a:cubicBezTo>
                    <a:cubicBezTo>
                      <a:pt x="616" y="55"/>
                      <a:pt x="616" y="55"/>
                      <a:pt x="616" y="55"/>
                    </a:cubicBezTo>
                    <a:cubicBezTo>
                      <a:pt x="612" y="57"/>
                      <a:pt x="612" y="57"/>
                      <a:pt x="612" y="57"/>
                    </a:cubicBezTo>
                    <a:cubicBezTo>
                      <a:pt x="612" y="58"/>
                      <a:pt x="612" y="58"/>
                      <a:pt x="612" y="58"/>
                    </a:cubicBezTo>
                    <a:cubicBezTo>
                      <a:pt x="610" y="59"/>
                      <a:pt x="610" y="59"/>
                      <a:pt x="610" y="59"/>
                    </a:cubicBezTo>
                    <a:cubicBezTo>
                      <a:pt x="606" y="60"/>
                      <a:pt x="606" y="60"/>
                      <a:pt x="606" y="60"/>
                    </a:cubicBezTo>
                    <a:cubicBezTo>
                      <a:pt x="606" y="61"/>
                      <a:pt x="606" y="61"/>
                      <a:pt x="606" y="61"/>
                    </a:cubicBezTo>
                    <a:cubicBezTo>
                      <a:pt x="606" y="62"/>
                      <a:pt x="606" y="62"/>
                      <a:pt x="606" y="62"/>
                    </a:cubicBezTo>
                    <a:cubicBezTo>
                      <a:pt x="605" y="62"/>
                      <a:pt x="605" y="62"/>
                      <a:pt x="605" y="62"/>
                    </a:cubicBezTo>
                    <a:cubicBezTo>
                      <a:pt x="603" y="62"/>
                      <a:pt x="603" y="62"/>
                      <a:pt x="603" y="62"/>
                    </a:cubicBezTo>
                    <a:cubicBezTo>
                      <a:pt x="602" y="62"/>
                      <a:pt x="602" y="62"/>
                      <a:pt x="602" y="62"/>
                    </a:cubicBezTo>
                    <a:cubicBezTo>
                      <a:pt x="602" y="63"/>
                      <a:pt x="602" y="63"/>
                      <a:pt x="602" y="63"/>
                    </a:cubicBezTo>
                    <a:cubicBezTo>
                      <a:pt x="599" y="64"/>
                      <a:pt x="599" y="64"/>
                      <a:pt x="599" y="64"/>
                    </a:cubicBezTo>
                    <a:cubicBezTo>
                      <a:pt x="598" y="65"/>
                      <a:pt x="598" y="65"/>
                      <a:pt x="598" y="65"/>
                    </a:cubicBezTo>
                    <a:cubicBezTo>
                      <a:pt x="599" y="66"/>
                      <a:pt x="599" y="66"/>
                      <a:pt x="599" y="66"/>
                    </a:cubicBezTo>
                    <a:cubicBezTo>
                      <a:pt x="598" y="68"/>
                      <a:pt x="598" y="68"/>
                      <a:pt x="598" y="68"/>
                    </a:cubicBezTo>
                    <a:cubicBezTo>
                      <a:pt x="598" y="68"/>
                      <a:pt x="598" y="68"/>
                      <a:pt x="598" y="68"/>
                    </a:cubicBezTo>
                    <a:cubicBezTo>
                      <a:pt x="598" y="67"/>
                      <a:pt x="598" y="67"/>
                      <a:pt x="598" y="67"/>
                    </a:cubicBezTo>
                    <a:cubicBezTo>
                      <a:pt x="596" y="67"/>
                      <a:pt x="596" y="67"/>
                      <a:pt x="596" y="67"/>
                    </a:cubicBezTo>
                    <a:cubicBezTo>
                      <a:pt x="595" y="69"/>
                      <a:pt x="595" y="69"/>
                      <a:pt x="595" y="69"/>
                    </a:cubicBezTo>
                    <a:cubicBezTo>
                      <a:pt x="595" y="70"/>
                      <a:pt x="595" y="70"/>
                      <a:pt x="595" y="70"/>
                    </a:cubicBezTo>
                    <a:cubicBezTo>
                      <a:pt x="594" y="71"/>
                      <a:pt x="594" y="71"/>
                      <a:pt x="594" y="71"/>
                    </a:cubicBezTo>
                    <a:cubicBezTo>
                      <a:pt x="594" y="72"/>
                      <a:pt x="594" y="72"/>
                      <a:pt x="594" y="72"/>
                    </a:cubicBezTo>
                    <a:cubicBezTo>
                      <a:pt x="593" y="74"/>
                      <a:pt x="593" y="74"/>
                      <a:pt x="593" y="74"/>
                    </a:cubicBezTo>
                    <a:cubicBezTo>
                      <a:pt x="593" y="75"/>
                      <a:pt x="593" y="75"/>
                      <a:pt x="593" y="75"/>
                    </a:cubicBezTo>
                    <a:cubicBezTo>
                      <a:pt x="592" y="75"/>
                      <a:pt x="592" y="75"/>
                      <a:pt x="592" y="75"/>
                    </a:cubicBezTo>
                    <a:cubicBezTo>
                      <a:pt x="589" y="75"/>
                      <a:pt x="589" y="75"/>
                      <a:pt x="589" y="75"/>
                    </a:cubicBezTo>
                    <a:cubicBezTo>
                      <a:pt x="587" y="77"/>
                      <a:pt x="587" y="77"/>
                      <a:pt x="587" y="77"/>
                    </a:cubicBezTo>
                    <a:cubicBezTo>
                      <a:pt x="587" y="79"/>
                      <a:pt x="587" y="79"/>
                      <a:pt x="587" y="79"/>
                    </a:cubicBezTo>
                    <a:cubicBezTo>
                      <a:pt x="588" y="79"/>
                      <a:pt x="588" y="79"/>
                      <a:pt x="588" y="79"/>
                    </a:cubicBezTo>
                    <a:cubicBezTo>
                      <a:pt x="587" y="80"/>
                      <a:pt x="587" y="80"/>
                      <a:pt x="587" y="80"/>
                    </a:cubicBezTo>
                    <a:cubicBezTo>
                      <a:pt x="587" y="80"/>
                      <a:pt x="587" y="80"/>
                      <a:pt x="587" y="80"/>
                    </a:cubicBezTo>
                    <a:cubicBezTo>
                      <a:pt x="586" y="80"/>
                      <a:pt x="586" y="80"/>
                      <a:pt x="586" y="80"/>
                    </a:cubicBezTo>
                    <a:cubicBezTo>
                      <a:pt x="585" y="80"/>
                      <a:pt x="585" y="80"/>
                      <a:pt x="585" y="80"/>
                    </a:cubicBezTo>
                    <a:cubicBezTo>
                      <a:pt x="586" y="82"/>
                      <a:pt x="586" y="82"/>
                      <a:pt x="586" y="82"/>
                    </a:cubicBezTo>
                    <a:cubicBezTo>
                      <a:pt x="586" y="82"/>
                      <a:pt x="586" y="82"/>
                      <a:pt x="586" y="82"/>
                    </a:cubicBezTo>
                    <a:cubicBezTo>
                      <a:pt x="584" y="82"/>
                      <a:pt x="584" y="82"/>
                      <a:pt x="584" y="82"/>
                    </a:cubicBezTo>
                    <a:cubicBezTo>
                      <a:pt x="583" y="83"/>
                      <a:pt x="583" y="83"/>
                      <a:pt x="583" y="83"/>
                    </a:cubicBezTo>
                    <a:cubicBezTo>
                      <a:pt x="585" y="84"/>
                      <a:pt x="585" y="84"/>
                      <a:pt x="585" y="84"/>
                    </a:cubicBezTo>
                    <a:cubicBezTo>
                      <a:pt x="585" y="85"/>
                      <a:pt x="585" y="85"/>
                      <a:pt x="585" y="85"/>
                    </a:cubicBezTo>
                    <a:cubicBezTo>
                      <a:pt x="584" y="86"/>
                      <a:pt x="584" y="86"/>
                      <a:pt x="584" y="86"/>
                    </a:cubicBezTo>
                    <a:cubicBezTo>
                      <a:pt x="585" y="88"/>
                      <a:pt x="585" y="88"/>
                      <a:pt x="585" y="88"/>
                    </a:cubicBezTo>
                    <a:cubicBezTo>
                      <a:pt x="587" y="88"/>
                      <a:pt x="587" y="88"/>
                      <a:pt x="587" y="88"/>
                    </a:cubicBezTo>
                    <a:cubicBezTo>
                      <a:pt x="587" y="89"/>
                      <a:pt x="587" y="89"/>
                      <a:pt x="587" y="89"/>
                    </a:cubicBezTo>
                    <a:cubicBezTo>
                      <a:pt x="587" y="89"/>
                      <a:pt x="587" y="89"/>
                      <a:pt x="587" y="89"/>
                    </a:cubicBezTo>
                    <a:cubicBezTo>
                      <a:pt x="584" y="89"/>
                      <a:pt x="584" y="89"/>
                      <a:pt x="584" y="89"/>
                    </a:cubicBezTo>
                    <a:cubicBezTo>
                      <a:pt x="583" y="90"/>
                      <a:pt x="583" y="90"/>
                      <a:pt x="583" y="90"/>
                    </a:cubicBezTo>
                    <a:cubicBezTo>
                      <a:pt x="584" y="92"/>
                      <a:pt x="584" y="92"/>
                      <a:pt x="584" y="92"/>
                    </a:cubicBezTo>
                    <a:cubicBezTo>
                      <a:pt x="586" y="92"/>
                      <a:pt x="586" y="92"/>
                      <a:pt x="586" y="92"/>
                    </a:cubicBezTo>
                    <a:cubicBezTo>
                      <a:pt x="586" y="91"/>
                      <a:pt x="586" y="91"/>
                      <a:pt x="586" y="91"/>
                    </a:cubicBezTo>
                    <a:cubicBezTo>
                      <a:pt x="587" y="92"/>
                      <a:pt x="587" y="92"/>
                      <a:pt x="587" y="92"/>
                    </a:cubicBezTo>
                    <a:cubicBezTo>
                      <a:pt x="588" y="91"/>
                      <a:pt x="588" y="91"/>
                      <a:pt x="588" y="91"/>
                    </a:cubicBezTo>
                    <a:cubicBezTo>
                      <a:pt x="589" y="91"/>
                      <a:pt x="589" y="91"/>
                      <a:pt x="589" y="91"/>
                    </a:cubicBezTo>
                    <a:cubicBezTo>
                      <a:pt x="589" y="91"/>
                      <a:pt x="589" y="91"/>
                      <a:pt x="589" y="91"/>
                    </a:cubicBezTo>
                    <a:cubicBezTo>
                      <a:pt x="588" y="92"/>
                      <a:pt x="588" y="92"/>
                      <a:pt x="588" y="92"/>
                    </a:cubicBezTo>
                    <a:cubicBezTo>
                      <a:pt x="590" y="95"/>
                      <a:pt x="590" y="95"/>
                      <a:pt x="590" y="95"/>
                    </a:cubicBezTo>
                    <a:cubicBezTo>
                      <a:pt x="592" y="94"/>
                      <a:pt x="592" y="94"/>
                      <a:pt x="592" y="94"/>
                    </a:cubicBezTo>
                    <a:cubicBezTo>
                      <a:pt x="594" y="94"/>
                      <a:pt x="594" y="94"/>
                      <a:pt x="594" y="94"/>
                    </a:cubicBezTo>
                    <a:cubicBezTo>
                      <a:pt x="595" y="96"/>
                      <a:pt x="595" y="96"/>
                      <a:pt x="595" y="96"/>
                    </a:cubicBezTo>
                    <a:cubicBezTo>
                      <a:pt x="596" y="97"/>
                      <a:pt x="596" y="97"/>
                      <a:pt x="596" y="97"/>
                    </a:cubicBezTo>
                    <a:cubicBezTo>
                      <a:pt x="597" y="96"/>
                      <a:pt x="597" y="96"/>
                      <a:pt x="597" y="96"/>
                    </a:cubicBezTo>
                    <a:cubicBezTo>
                      <a:pt x="598" y="96"/>
                      <a:pt x="598" y="96"/>
                      <a:pt x="598" y="96"/>
                    </a:cubicBezTo>
                    <a:cubicBezTo>
                      <a:pt x="598" y="97"/>
                      <a:pt x="598" y="97"/>
                      <a:pt x="598" y="97"/>
                    </a:cubicBezTo>
                    <a:cubicBezTo>
                      <a:pt x="600" y="99"/>
                      <a:pt x="600" y="99"/>
                      <a:pt x="600" y="99"/>
                    </a:cubicBezTo>
                    <a:cubicBezTo>
                      <a:pt x="602" y="99"/>
                      <a:pt x="602" y="99"/>
                      <a:pt x="602" y="99"/>
                    </a:cubicBezTo>
                    <a:cubicBezTo>
                      <a:pt x="603" y="100"/>
                      <a:pt x="603" y="100"/>
                      <a:pt x="603" y="100"/>
                    </a:cubicBezTo>
                    <a:cubicBezTo>
                      <a:pt x="602" y="102"/>
                      <a:pt x="602" y="102"/>
                      <a:pt x="602" y="102"/>
                    </a:cubicBezTo>
                    <a:cubicBezTo>
                      <a:pt x="599" y="104"/>
                      <a:pt x="599" y="104"/>
                      <a:pt x="599" y="104"/>
                    </a:cubicBezTo>
                    <a:cubicBezTo>
                      <a:pt x="598" y="106"/>
                      <a:pt x="598" y="106"/>
                      <a:pt x="598" y="106"/>
                    </a:cubicBezTo>
                    <a:cubicBezTo>
                      <a:pt x="598" y="107"/>
                      <a:pt x="598" y="107"/>
                      <a:pt x="598" y="107"/>
                    </a:cubicBezTo>
                    <a:cubicBezTo>
                      <a:pt x="600" y="110"/>
                      <a:pt x="600" y="110"/>
                      <a:pt x="600" y="110"/>
                    </a:cubicBezTo>
                    <a:cubicBezTo>
                      <a:pt x="600" y="110"/>
                      <a:pt x="600" y="110"/>
                      <a:pt x="600" y="110"/>
                    </a:cubicBezTo>
                    <a:cubicBezTo>
                      <a:pt x="597" y="108"/>
                      <a:pt x="597" y="108"/>
                      <a:pt x="597" y="108"/>
                    </a:cubicBezTo>
                    <a:cubicBezTo>
                      <a:pt x="597" y="107"/>
                      <a:pt x="597" y="107"/>
                      <a:pt x="597" y="107"/>
                    </a:cubicBezTo>
                    <a:cubicBezTo>
                      <a:pt x="599" y="104"/>
                      <a:pt x="599" y="104"/>
                      <a:pt x="599" y="104"/>
                    </a:cubicBezTo>
                    <a:cubicBezTo>
                      <a:pt x="600" y="103"/>
                      <a:pt x="600" y="103"/>
                      <a:pt x="600" y="103"/>
                    </a:cubicBezTo>
                    <a:cubicBezTo>
                      <a:pt x="600" y="102"/>
                      <a:pt x="600" y="102"/>
                      <a:pt x="600" y="102"/>
                    </a:cubicBezTo>
                    <a:cubicBezTo>
                      <a:pt x="601" y="100"/>
                      <a:pt x="601" y="100"/>
                      <a:pt x="601" y="100"/>
                    </a:cubicBezTo>
                    <a:cubicBezTo>
                      <a:pt x="600" y="99"/>
                      <a:pt x="600" y="99"/>
                      <a:pt x="600" y="99"/>
                    </a:cubicBezTo>
                    <a:cubicBezTo>
                      <a:pt x="596" y="100"/>
                      <a:pt x="596" y="100"/>
                      <a:pt x="596" y="100"/>
                    </a:cubicBezTo>
                    <a:cubicBezTo>
                      <a:pt x="596" y="100"/>
                      <a:pt x="596" y="100"/>
                      <a:pt x="596" y="100"/>
                    </a:cubicBezTo>
                    <a:cubicBezTo>
                      <a:pt x="595" y="98"/>
                      <a:pt x="595" y="98"/>
                      <a:pt x="595" y="98"/>
                    </a:cubicBezTo>
                    <a:cubicBezTo>
                      <a:pt x="593" y="97"/>
                      <a:pt x="593" y="97"/>
                      <a:pt x="593" y="97"/>
                    </a:cubicBezTo>
                    <a:cubicBezTo>
                      <a:pt x="594" y="101"/>
                      <a:pt x="594" y="101"/>
                      <a:pt x="594" y="101"/>
                    </a:cubicBezTo>
                    <a:cubicBezTo>
                      <a:pt x="594" y="101"/>
                      <a:pt x="594" y="101"/>
                      <a:pt x="594" y="101"/>
                    </a:cubicBezTo>
                    <a:cubicBezTo>
                      <a:pt x="594" y="101"/>
                      <a:pt x="594" y="101"/>
                      <a:pt x="594" y="101"/>
                    </a:cubicBezTo>
                    <a:cubicBezTo>
                      <a:pt x="591" y="102"/>
                      <a:pt x="591" y="102"/>
                      <a:pt x="591" y="102"/>
                    </a:cubicBezTo>
                    <a:cubicBezTo>
                      <a:pt x="590" y="104"/>
                      <a:pt x="590" y="104"/>
                      <a:pt x="590" y="104"/>
                    </a:cubicBezTo>
                    <a:cubicBezTo>
                      <a:pt x="589" y="104"/>
                      <a:pt x="589" y="104"/>
                      <a:pt x="589" y="104"/>
                    </a:cubicBezTo>
                    <a:cubicBezTo>
                      <a:pt x="587" y="104"/>
                      <a:pt x="587" y="104"/>
                      <a:pt x="587" y="104"/>
                    </a:cubicBezTo>
                    <a:cubicBezTo>
                      <a:pt x="585" y="104"/>
                      <a:pt x="585" y="104"/>
                      <a:pt x="585" y="104"/>
                    </a:cubicBezTo>
                    <a:cubicBezTo>
                      <a:pt x="583" y="106"/>
                      <a:pt x="583" y="106"/>
                      <a:pt x="583" y="106"/>
                    </a:cubicBezTo>
                    <a:cubicBezTo>
                      <a:pt x="578" y="108"/>
                      <a:pt x="578" y="108"/>
                      <a:pt x="578" y="108"/>
                    </a:cubicBezTo>
                    <a:cubicBezTo>
                      <a:pt x="574" y="109"/>
                      <a:pt x="574" y="109"/>
                      <a:pt x="574" y="109"/>
                    </a:cubicBezTo>
                    <a:cubicBezTo>
                      <a:pt x="572" y="109"/>
                      <a:pt x="572" y="109"/>
                      <a:pt x="572" y="109"/>
                    </a:cubicBezTo>
                    <a:cubicBezTo>
                      <a:pt x="570" y="111"/>
                      <a:pt x="570" y="111"/>
                      <a:pt x="570" y="111"/>
                    </a:cubicBezTo>
                    <a:cubicBezTo>
                      <a:pt x="568" y="111"/>
                      <a:pt x="568" y="111"/>
                      <a:pt x="568" y="111"/>
                    </a:cubicBezTo>
                    <a:cubicBezTo>
                      <a:pt x="566" y="112"/>
                      <a:pt x="566" y="112"/>
                      <a:pt x="566" y="112"/>
                    </a:cubicBezTo>
                    <a:cubicBezTo>
                      <a:pt x="568" y="114"/>
                      <a:pt x="568" y="114"/>
                      <a:pt x="568" y="114"/>
                    </a:cubicBezTo>
                    <a:cubicBezTo>
                      <a:pt x="568" y="115"/>
                      <a:pt x="568" y="115"/>
                      <a:pt x="568" y="115"/>
                    </a:cubicBezTo>
                    <a:cubicBezTo>
                      <a:pt x="567" y="117"/>
                      <a:pt x="567" y="117"/>
                      <a:pt x="567" y="117"/>
                    </a:cubicBezTo>
                    <a:cubicBezTo>
                      <a:pt x="569" y="118"/>
                      <a:pt x="569" y="118"/>
                      <a:pt x="569" y="118"/>
                    </a:cubicBezTo>
                    <a:cubicBezTo>
                      <a:pt x="570" y="118"/>
                      <a:pt x="570" y="118"/>
                      <a:pt x="570" y="118"/>
                    </a:cubicBezTo>
                    <a:cubicBezTo>
                      <a:pt x="570" y="119"/>
                      <a:pt x="570" y="119"/>
                      <a:pt x="570" y="119"/>
                    </a:cubicBezTo>
                    <a:cubicBezTo>
                      <a:pt x="569" y="120"/>
                      <a:pt x="569" y="120"/>
                      <a:pt x="569" y="120"/>
                    </a:cubicBezTo>
                    <a:cubicBezTo>
                      <a:pt x="572" y="122"/>
                      <a:pt x="572" y="122"/>
                      <a:pt x="572" y="122"/>
                    </a:cubicBezTo>
                    <a:cubicBezTo>
                      <a:pt x="574" y="125"/>
                      <a:pt x="574" y="125"/>
                      <a:pt x="574" y="125"/>
                    </a:cubicBezTo>
                    <a:cubicBezTo>
                      <a:pt x="574" y="127"/>
                      <a:pt x="574" y="127"/>
                      <a:pt x="574" y="127"/>
                    </a:cubicBezTo>
                    <a:cubicBezTo>
                      <a:pt x="575" y="129"/>
                      <a:pt x="575" y="129"/>
                      <a:pt x="575" y="129"/>
                    </a:cubicBezTo>
                    <a:cubicBezTo>
                      <a:pt x="575" y="129"/>
                      <a:pt x="575" y="129"/>
                      <a:pt x="575" y="129"/>
                    </a:cubicBezTo>
                    <a:cubicBezTo>
                      <a:pt x="575" y="131"/>
                      <a:pt x="575" y="131"/>
                      <a:pt x="575" y="131"/>
                    </a:cubicBezTo>
                    <a:cubicBezTo>
                      <a:pt x="578" y="132"/>
                      <a:pt x="578" y="132"/>
                      <a:pt x="578" y="132"/>
                    </a:cubicBezTo>
                    <a:cubicBezTo>
                      <a:pt x="580" y="132"/>
                      <a:pt x="580" y="132"/>
                      <a:pt x="580" y="132"/>
                    </a:cubicBezTo>
                    <a:cubicBezTo>
                      <a:pt x="585" y="132"/>
                      <a:pt x="585" y="132"/>
                      <a:pt x="585" y="132"/>
                    </a:cubicBezTo>
                    <a:cubicBezTo>
                      <a:pt x="586" y="132"/>
                      <a:pt x="586" y="132"/>
                      <a:pt x="586" y="132"/>
                    </a:cubicBezTo>
                    <a:cubicBezTo>
                      <a:pt x="586" y="132"/>
                      <a:pt x="586" y="132"/>
                      <a:pt x="586" y="132"/>
                    </a:cubicBezTo>
                    <a:cubicBezTo>
                      <a:pt x="587" y="133"/>
                      <a:pt x="587" y="133"/>
                      <a:pt x="587" y="133"/>
                    </a:cubicBezTo>
                    <a:cubicBezTo>
                      <a:pt x="587" y="135"/>
                      <a:pt x="587" y="135"/>
                      <a:pt x="587" y="135"/>
                    </a:cubicBezTo>
                    <a:cubicBezTo>
                      <a:pt x="589" y="136"/>
                      <a:pt x="589" y="136"/>
                      <a:pt x="589" y="136"/>
                    </a:cubicBezTo>
                    <a:cubicBezTo>
                      <a:pt x="590" y="139"/>
                      <a:pt x="590" y="139"/>
                      <a:pt x="590" y="139"/>
                    </a:cubicBezTo>
                    <a:cubicBezTo>
                      <a:pt x="594" y="139"/>
                      <a:pt x="594" y="139"/>
                      <a:pt x="594" y="139"/>
                    </a:cubicBezTo>
                    <a:cubicBezTo>
                      <a:pt x="597" y="140"/>
                      <a:pt x="597" y="140"/>
                      <a:pt x="597" y="140"/>
                    </a:cubicBezTo>
                    <a:cubicBezTo>
                      <a:pt x="598" y="140"/>
                      <a:pt x="598" y="140"/>
                      <a:pt x="598" y="140"/>
                    </a:cubicBezTo>
                    <a:cubicBezTo>
                      <a:pt x="599" y="142"/>
                      <a:pt x="599" y="142"/>
                      <a:pt x="599" y="142"/>
                    </a:cubicBezTo>
                    <a:cubicBezTo>
                      <a:pt x="600" y="145"/>
                      <a:pt x="600" y="145"/>
                      <a:pt x="600" y="145"/>
                    </a:cubicBezTo>
                    <a:cubicBezTo>
                      <a:pt x="600" y="147"/>
                      <a:pt x="600" y="147"/>
                      <a:pt x="600" y="147"/>
                    </a:cubicBezTo>
                    <a:cubicBezTo>
                      <a:pt x="600" y="149"/>
                      <a:pt x="600" y="149"/>
                      <a:pt x="600" y="149"/>
                    </a:cubicBezTo>
                    <a:cubicBezTo>
                      <a:pt x="601" y="151"/>
                      <a:pt x="601" y="151"/>
                      <a:pt x="601" y="151"/>
                    </a:cubicBezTo>
                    <a:cubicBezTo>
                      <a:pt x="603" y="152"/>
                      <a:pt x="603" y="152"/>
                      <a:pt x="603" y="152"/>
                    </a:cubicBezTo>
                    <a:cubicBezTo>
                      <a:pt x="604" y="153"/>
                      <a:pt x="604" y="153"/>
                      <a:pt x="604" y="153"/>
                    </a:cubicBezTo>
                    <a:cubicBezTo>
                      <a:pt x="603" y="152"/>
                      <a:pt x="603" y="152"/>
                      <a:pt x="603" y="152"/>
                    </a:cubicBezTo>
                    <a:cubicBezTo>
                      <a:pt x="601" y="153"/>
                      <a:pt x="601" y="153"/>
                      <a:pt x="601" y="153"/>
                    </a:cubicBezTo>
                    <a:cubicBezTo>
                      <a:pt x="602" y="155"/>
                      <a:pt x="602" y="155"/>
                      <a:pt x="602" y="155"/>
                    </a:cubicBezTo>
                    <a:cubicBezTo>
                      <a:pt x="601" y="154"/>
                      <a:pt x="601" y="154"/>
                      <a:pt x="601" y="154"/>
                    </a:cubicBezTo>
                    <a:cubicBezTo>
                      <a:pt x="600" y="157"/>
                      <a:pt x="600" y="157"/>
                      <a:pt x="600" y="157"/>
                    </a:cubicBezTo>
                    <a:cubicBezTo>
                      <a:pt x="599" y="157"/>
                      <a:pt x="599" y="157"/>
                      <a:pt x="599" y="157"/>
                    </a:cubicBezTo>
                    <a:cubicBezTo>
                      <a:pt x="599" y="159"/>
                      <a:pt x="599" y="159"/>
                      <a:pt x="599" y="159"/>
                    </a:cubicBezTo>
                    <a:cubicBezTo>
                      <a:pt x="598" y="160"/>
                      <a:pt x="598" y="160"/>
                      <a:pt x="598" y="160"/>
                    </a:cubicBezTo>
                    <a:cubicBezTo>
                      <a:pt x="599" y="162"/>
                      <a:pt x="599" y="162"/>
                      <a:pt x="599" y="162"/>
                    </a:cubicBezTo>
                    <a:cubicBezTo>
                      <a:pt x="598" y="162"/>
                      <a:pt x="598" y="162"/>
                      <a:pt x="598" y="162"/>
                    </a:cubicBezTo>
                    <a:cubicBezTo>
                      <a:pt x="598" y="159"/>
                      <a:pt x="598" y="159"/>
                      <a:pt x="598" y="159"/>
                    </a:cubicBezTo>
                    <a:cubicBezTo>
                      <a:pt x="599" y="158"/>
                      <a:pt x="599" y="158"/>
                      <a:pt x="599" y="158"/>
                    </a:cubicBezTo>
                    <a:cubicBezTo>
                      <a:pt x="599" y="155"/>
                      <a:pt x="599" y="155"/>
                      <a:pt x="599" y="155"/>
                    </a:cubicBezTo>
                    <a:cubicBezTo>
                      <a:pt x="596" y="154"/>
                      <a:pt x="596" y="154"/>
                      <a:pt x="596" y="154"/>
                    </a:cubicBezTo>
                    <a:cubicBezTo>
                      <a:pt x="596" y="151"/>
                      <a:pt x="596" y="151"/>
                      <a:pt x="596" y="151"/>
                    </a:cubicBezTo>
                    <a:cubicBezTo>
                      <a:pt x="595" y="150"/>
                      <a:pt x="595" y="150"/>
                      <a:pt x="595" y="150"/>
                    </a:cubicBezTo>
                    <a:cubicBezTo>
                      <a:pt x="595" y="148"/>
                      <a:pt x="595" y="148"/>
                      <a:pt x="595" y="148"/>
                    </a:cubicBezTo>
                    <a:cubicBezTo>
                      <a:pt x="598" y="147"/>
                      <a:pt x="598" y="147"/>
                      <a:pt x="598" y="147"/>
                    </a:cubicBezTo>
                    <a:cubicBezTo>
                      <a:pt x="598" y="145"/>
                      <a:pt x="598" y="145"/>
                      <a:pt x="598" y="145"/>
                    </a:cubicBezTo>
                    <a:cubicBezTo>
                      <a:pt x="597" y="144"/>
                      <a:pt x="597" y="144"/>
                      <a:pt x="597" y="144"/>
                    </a:cubicBezTo>
                    <a:cubicBezTo>
                      <a:pt x="598" y="141"/>
                      <a:pt x="598" y="141"/>
                      <a:pt x="598" y="141"/>
                    </a:cubicBezTo>
                    <a:cubicBezTo>
                      <a:pt x="595" y="141"/>
                      <a:pt x="595" y="141"/>
                      <a:pt x="595" y="141"/>
                    </a:cubicBezTo>
                    <a:cubicBezTo>
                      <a:pt x="595" y="141"/>
                      <a:pt x="595" y="141"/>
                      <a:pt x="595" y="141"/>
                    </a:cubicBezTo>
                    <a:cubicBezTo>
                      <a:pt x="594" y="140"/>
                      <a:pt x="594" y="140"/>
                      <a:pt x="594" y="140"/>
                    </a:cubicBezTo>
                    <a:cubicBezTo>
                      <a:pt x="590" y="142"/>
                      <a:pt x="590" y="142"/>
                      <a:pt x="590" y="142"/>
                    </a:cubicBezTo>
                    <a:cubicBezTo>
                      <a:pt x="587" y="142"/>
                      <a:pt x="587" y="142"/>
                      <a:pt x="587" y="142"/>
                    </a:cubicBezTo>
                    <a:cubicBezTo>
                      <a:pt x="585" y="142"/>
                      <a:pt x="585" y="142"/>
                      <a:pt x="585" y="142"/>
                    </a:cubicBezTo>
                    <a:cubicBezTo>
                      <a:pt x="582" y="139"/>
                      <a:pt x="582" y="139"/>
                      <a:pt x="582" y="139"/>
                    </a:cubicBezTo>
                    <a:cubicBezTo>
                      <a:pt x="580" y="138"/>
                      <a:pt x="580" y="138"/>
                      <a:pt x="580" y="138"/>
                    </a:cubicBezTo>
                    <a:cubicBezTo>
                      <a:pt x="580" y="137"/>
                      <a:pt x="580" y="137"/>
                      <a:pt x="580" y="137"/>
                    </a:cubicBezTo>
                    <a:cubicBezTo>
                      <a:pt x="575" y="136"/>
                      <a:pt x="575" y="136"/>
                      <a:pt x="575" y="136"/>
                    </a:cubicBezTo>
                    <a:cubicBezTo>
                      <a:pt x="574" y="135"/>
                      <a:pt x="574" y="135"/>
                      <a:pt x="574" y="135"/>
                    </a:cubicBezTo>
                    <a:cubicBezTo>
                      <a:pt x="572" y="133"/>
                      <a:pt x="572" y="133"/>
                      <a:pt x="572" y="133"/>
                    </a:cubicBezTo>
                    <a:cubicBezTo>
                      <a:pt x="566" y="133"/>
                      <a:pt x="566" y="133"/>
                      <a:pt x="566" y="133"/>
                    </a:cubicBezTo>
                    <a:cubicBezTo>
                      <a:pt x="565" y="133"/>
                      <a:pt x="565" y="133"/>
                      <a:pt x="565" y="133"/>
                    </a:cubicBezTo>
                    <a:cubicBezTo>
                      <a:pt x="563" y="134"/>
                      <a:pt x="563" y="134"/>
                      <a:pt x="563" y="134"/>
                    </a:cubicBezTo>
                    <a:cubicBezTo>
                      <a:pt x="564" y="133"/>
                      <a:pt x="564" y="133"/>
                      <a:pt x="564" y="133"/>
                    </a:cubicBezTo>
                    <a:cubicBezTo>
                      <a:pt x="563" y="131"/>
                      <a:pt x="563" y="131"/>
                      <a:pt x="563" y="131"/>
                    </a:cubicBezTo>
                    <a:cubicBezTo>
                      <a:pt x="562" y="130"/>
                      <a:pt x="562" y="130"/>
                      <a:pt x="562" y="130"/>
                    </a:cubicBezTo>
                    <a:cubicBezTo>
                      <a:pt x="561" y="130"/>
                      <a:pt x="561" y="130"/>
                      <a:pt x="561" y="130"/>
                    </a:cubicBezTo>
                    <a:cubicBezTo>
                      <a:pt x="558" y="131"/>
                      <a:pt x="558" y="131"/>
                      <a:pt x="558" y="131"/>
                    </a:cubicBezTo>
                    <a:cubicBezTo>
                      <a:pt x="557" y="132"/>
                      <a:pt x="557" y="132"/>
                      <a:pt x="557" y="132"/>
                    </a:cubicBezTo>
                    <a:cubicBezTo>
                      <a:pt x="557" y="134"/>
                      <a:pt x="557" y="134"/>
                      <a:pt x="557" y="134"/>
                    </a:cubicBezTo>
                    <a:cubicBezTo>
                      <a:pt x="556" y="135"/>
                      <a:pt x="556" y="135"/>
                      <a:pt x="556" y="135"/>
                    </a:cubicBezTo>
                    <a:cubicBezTo>
                      <a:pt x="555" y="136"/>
                      <a:pt x="555" y="136"/>
                      <a:pt x="555" y="136"/>
                    </a:cubicBezTo>
                    <a:cubicBezTo>
                      <a:pt x="555" y="137"/>
                      <a:pt x="555" y="137"/>
                      <a:pt x="555" y="137"/>
                    </a:cubicBezTo>
                    <a:cubicBezTo>
                      <a:pt x="556" y="139"/>
                      <a:pt x="556" y="139"/>
                      <a:pt x="556" y="139"/>
                    </a:cubicBezTo>
                    <a:cubicBezTo>
                      <a:pt x="557" y="139"/>
                      <a:pt x="557" y="139"/>
                      <a:pt x="557" y="139"/>
                    </a:cubicBezTo>
                    <a:cubicBezTo>
                      <a:pt x="559" y="137"/>
                      <a:pt x="559" y="137"/>
                      <a:pt x="559" y="137"/>
                    </a:cubicBezTo>
                    <a:cubicBezTo>
                      <a:pt x="560" y="137"/>
                      <a:pt x="560" y="137"/>
                      <a:pt x="560" y="137"/>
                    </a:cubicBezTo>
                    <a:cubicBezTo>
                      <a:pt x="561" y="135"/>
                      <a:pt x="561" y="135"/>
                      <a:pt x="561" y="135"/>
                    </a:cubicBezTo>
                    <a:cubicBezTo>
                      <a:pt x="562" y="135"/>
                      <a:pt x="562" y="135"/>
                      <a:pt x="562" y="135"/>
                    </a:cubicBezTo>
                    <a:cubicBezTo>
                      <a:pt x="562" y="135"/>
                      <a:pt x="562" y="135"/>
                      <a:pt x="562" y="135"/>
                    </a:cubicBezTo>
                    <a:cubicBezTo>
                      <a:pt x="561" y="137"/>
                      <a:pt x="561" y="137"/>
                      <a:pt x="561" y="137"/>
                    </a:cubicBezTo>
                    <a:cubicBezTo>
                      <a:pt x="560" y="138"/>
                      <a:pt x="560" y="138"/>
                      <a:pt x="560" y="138"/>
                    </a:cubicBezTo>
                    <a:cubicBezTo>
                      <a:pt x="560" y="138"/>
                      <a:pt x="560" y="138"/>
                      <a:pt x="560" y="138"/>
                    </a:cubicBezTo>
                    <a:cubicBezTo>
                      <a:pt x="559" y="138"/>
                      <a:pt x="559" y="138"/>
                      <a:pt x="559" y="138"/>
                    </a:cubicBezTo>
                    <a:cubicBezTo>
                      <a:pt x="558" y="140"/>
                      <a:pt x="558" y="140"/>
                      <a:pt x="558" y="140"/>
                    </a:cubicBezTo>
                    <a:cubicBezTo>
                      <a:pt x="560" y="141"/>
                      <a:pt x="560" y="141"/>
                      <a:pt x="560" y="141"/>
                    </a:cubicBezTo>
                    <a:cubicBezTo>
                      <a:pt x="563" y="140"/>
                      <a:pt x="563" y="140"/>
                      <a:pt x="563" y="140"/>
                    </a:cubicBezTo>
                    <a:cubicBezTo>
                      <a:pt x="565" y="140"/>
                      <a:pt x="565" y="140"/>
                      <a:pt x="565" y="140"/>
                    </a:cubicBezTo>
                    <a:cubicBezTo>
                      <a:pt x="566" y="142"/>
                      <a:pt x="566" y="142"/>
                      <a:pt x="566" y="142"/>
                    </a:cubicBezTo>
                    <a:cubicBezTo>
                      <a:pt x="565" y="145"/>
                      <a:pt x="565" y="145"/>
                      <a:pt x="565" y="145"/>
                    </a:cubicBezTo>
                    <a:cubicBezTo>
                      <a:pt x="563" y="145"/>
                      <a:pt x="563" y="145"/>
                      <a:pt x="563" y="145"/>
                    </a:cubicBezTo>
                    <a:cubicBezTo>
                      <a:pt x="560" y="144"/>
                      <a:pt x="560" y="144"/>
                      <a:pt x="560" y="144"/>
                    </a:cubicBezTo>
                    <a:cubicBezTo>
                      <a:pt x="558" y="141"/>
                      <a:pt x="558" y="141"/>
                      <a:pt x="558" y="141"/>
                    </a:cubicBezTo>
                    <a:cubicBezTo>
                      <a:pt x="556" y="141"/>
                      <a:pt x="556" y="141"/>
                      <a:pt x="556" y="141"/>
                    </a:cubicBezTo>
                    <a:cubicBezTo>
                      <a:pt x="554" y="143"/>
                      <a:pt x="554" y="143"/>
                      <a:pt x="554" y="143"/>
                    </a:cubicBezTo>
                    <a:cubicBezTo>
                      <a:pt x="553" y="144"/>
                      <a:pt x="553" y="144"/>
                      <a:pt x="553" y="144"/>
                    </a:cubicBezTo>
                    <a:cubicBezTo>
                      <a:pt x="552" y="144"/>
                      <a:pt x="552" y="144"/>
                      <a:pt x="552" y="144"/>
                    </a:cubicBezTo>
                    <a:cubicBezTo>
                      <a:pt x="554" y="149"/>
                      <a:pt x="554" y="149"/>
                      <a:pt x="554" y="149"/>
                    </a:cubicBezTo>
                    <a:cubicBezTo>
                      <a:pt x="555" y="149"/>
                      <a:pt x="555" y="149"/>
                      <a:pt x="555" y="149"/>
                    </a:cubicBezTo>
                    <a:cubicBezTo>
                      <a:pt x="556" y="150"/>
                      <a:pt x="556" y="150"/>
                      <a:pt x="556" y="150"/>
                    </a:cubicBezTo>
                    <a:cubicBezTo>
                      <a:pt x="559" y="153"/>
                      <a:pt x="559" y="153"/>
                      <a:pt x="559" y="153"/>
                    </a:cubicBezTo>
                    <a:cubicBezTo>
                      <a:pt x="561" y="153"/>
                      <a:pt x="561" y="153"/>
                      <a:pt x="561" y="153"/>
                    </a:cubicBezTo>
                    <a:cubicBezTo>
                      <a:pt x="562" y="154"/>
                      <a:pt x="562" y="154"/>
                      <a:pt x="562" y="154"/>
                    </a:cubicBezTo>
                    <a:cubicBezTo>
                      <a:pt x="567" y="154"/>
                      <a:pt x="567" y="154"/>
                      <a:pt x="567" y="154"/>
                    </a:cubicBezTo>
                    <a:cubicBezTo>
                      <a:pt x="567" y="153"/>
                      <a:pt x="567" y="153"/>
                      <a:pt x="567" y="153"/>
                    </a:cubicBezTo>
                    <a:cubicBezTo>
                      <a:pt x="568" y="154"/>
                      <a:pt x="568" y="154"/>
                      <a:pt x="568" y="154"/>
                    </a:cubicBezTo>
                    <a:cubicBezTo>
                      <a:pt x="570" y="154"/>
                      <a:pt x="570" y="154"/>
                      <a:pt x="570" y="154"/>
                    </a:cubicBezTo>
                    <a:cubicBezTo>
                      <a:pt x="571" y="157"/>
                      <a:pt x="571" y="157"/>
                      <a:pt x="571" y="157"/>
                    </a:cubicBezTo>
                    <a:cubicBezTo>
                      <a:pt x="572" y="157"/>
                      <a:pt x="572" y="157"/>
                      <a:pt x="572" y="157"/>
                    </a:cubicBezTo>
                    <a:cubicBezTo>
                      <a:pt x="572" y="158"/>
                      <a:pt x="572" y="158"/>
                      <a:pt x="572" y="158"/>
                    </a:cubicBezTo>
                    <a:cubicBezTo>
                      <a:pt x="572" y="158"/>
                      <a:pt x="572" y="158"/>
                      <a:pt x="572" y="158"/>
                    </a:cubicBezTo>
                    <a:cubicBezTo>
                      <a:pt x="571" y="157"/>
                      <a:pt x="571" y="157"/>
                      <a:pt x="571" y="157"/>
                    </a:cubicBezTo>
                    <a:cubicBezTo>
                      <a:pt x="570" y="157"/>
                      <a:pt x="570" y="157"/>
                      <a:pt x="570" y="157"/>
                    </a:cubicBezTo>
                    <a:cubicBezTo>
                      <a:pt x="568" y="155"/>
                      <a:pt x="568" y="155"/>
                      <a:pt x="568" y="155"/>
                    </a:cubicBezTo>
                    <a:cubicBezTo>
                      <a:pt x="566" y="155"/>
                      <a:pt x="566" y="155"/>
                      <a:pt x="566" y="155"/>
                    </a:cubicBezTo>
                    <a:cubicBezTo>
                      <a:pt x="565" y="155"/>
                      <a:pt x="565" y="155"/>
                      <a:pt x="565" y="155"/>
                    </a:cubicBezTo>
                    <a:cubicBezTo>
                      <a:pt x="563" y="156"/>
                      <a:pt x="563" y="156"/>
                      <a:pt x="563" y="156"/>
                    </a:cubicBezTo>
                    <a:cubicBezTo>
                      <a:pt x="562" y="157"/>
                      <a:pt x="562" y="157"/>
                      <a:pt x="562" y="157"/>
                    </a:cubicBezTo>
                    <a:cubicBezTo>
                      <a:pt x="562" y="156"/>
                      <a:pt x="562" y="156"/>
                      <a:pt x="562" y="156"/>
                    </a:cubicBezTo>
                    <a:cubicBezTo>
                      <a:pt x="560" y="155"/>
                      <a:pt x="560" y="155"/>
                      <a:pt x="560" y="155"/>
                    </a:cubicBezTo>
                    <a:cubicBezTo>
                      <a:pt x="559" y="156"/>
                      <a:pt x="559" y="156"/>
                      <a:pt x="559" y="156"/>
                    </a:cubicBezTo>
                    <a:cubicBezTo>
                      <a:pt x="556" y="156"/>
                      <a:pt x="556" y="156"/>
                      <a:pt x="556" y="156"/>
                    </a:cubicBezTo>
                    <a:cubicBezTo>
                      <a:pt x="554" y="154"/>
                      <a:pt x="554" y="154"/>
                      <a:pt x="554" y="154"/>
                    </a:cubicBezTo>
                    <a:cubicBezTo>
                      <a:pt x="552" y="155"/>
                      <a:pt x="552" y="155"/>
                      <a:pt x="552" y="155"/>
                    </a:cubicBezTo>
                    <a:cubicBezTo>
                      <a:pt x="552" y="154"/>
                      <a:pt x="552" y="154"/>
                      <a:pt x="552" y="154"/>
                    </a:cubicBezTo>
                    <a:cubicBezTo>
                      <a:pt x="553" y="154"/>
                      <a:pt x="553" y="154"/>
                      <a:pt x="553" y="154"/>
                    </a:cubicBezTo>
                    <a:cubicBezTo>
                      <a:pt x="553" y="152"/>
                      <a:pt x="553" y="152"/>
                      <a:pt x="553" y="152"/>
                    </a:cubicBezTo>
                    <a:cubicBezTo>
                      <a:pt x="552" y="151"/>
                      <a:pt x="552" y="151"/>
                      <a:pt x="552" y="151"/>
                    </a:cubicBezTo>
                    <a:cubicBezTo>
                      <a:pt x="552" y="150"/>
                      <a:pt x="552" y="150"/>
                      <a:pt x="552" y="150"/>
                    </a:cubicBezTo>
                    <a:cubicBezTo>
                      <a:pt x="550" y="148"/>
                      <a:pt x="550" y="148"/>
                      <a:pt x="550" y="148"/>
                    </a:cubicBezTo>
                    <a:cubicBezTo>
                      <a:pt x="549" y="146"/>
                      <a:pt x="549" y="146"/>
                      <a:pt x="549" y="146"/>
                    </a:cubicBezTo>
                    <a:cubicBezTo>
                      <a:pt x="550" y="145"/>
                      <a:pt x="550" y="145"/>
                      <a:pt x="550" y="145"/>
                    </a:cubicBezTo>
                    <a:cubicBezTo>
                      <a:pt x="548" y="143"/>
                      <a:pt x="548" y="143"/>
                      <a:pt x="548" y="143"/>
                    </a:cubicBezTo>
                    <a:cubicBezTo>
                      <a:pt x="549" y="139"/>
                      <a:pt x="549" y="139"/>
                      <a:pt x="549" y="139"/>
                    </a:cubicBezTo>
                    <a:cubicBezTo>
                      <a:pt x="547" y="138"/>
                      <a:pt x="547" y="138"/>
                      <a:pt x="547" y="138"/>
                    </a:cubicBezTo>
                    <a:cubicBezTo>
                      <a:pt x="547" y="135"/>
                      <a:pt x="547" y="135"/>
                      <a:pt x="547" y="135"/>
                    </a:cubicBezTo>
                    <a:cubicBezTo>
                      <a:pt x="546" y="134"/>
                      <a:pt x="546" y="134"/>
                      <a:pt x="546" y="134"/>
                    </a:cubicBezTo>
                    <a:cubicBezTo>
                      <a:pt x="545" y="134"/>
                      <a:pt x="545" y="134"/>
                      <a:pt x="545" y="134"/>
                    </a:cubicBezTo>
                    <a:cubicBezTo>
                      <a:pt x="545" y="132"/>
                      <a:pt x="545" y="132"/>
                      <a:pt x="545" y="132"/>
                    </a:cubicBezTo>
                    <a:cubicBezTo>
                      <a:pt x="542" y="131"/>
                      <a:pt x="542" y="131"/>
                      <a:pt x="542" y="131"/>
                    </a:cubicBezTo>
                    <a:cubicBezTo>
                      <a:pt x="540" y="132"/>
                      <a:pt x="540" y="132"/>
                      <a:pt x="540" y="132"/>
                    </a:cubicBezTo>
                    <a:cubicBezTo>
                      <a:pt x="544" y="138"/>
                      <a:pt x="544" y="138"/>
                      <a:pt x="544" y="138"/>
                    </a:cubicBezTo>
                    <a:cubicBezTo>
                      <a:pt x="545" y="142"/>
                      <a:pt x="545" y="142"/>
                      <a:pt x="545" y="142"/>
                    </a:cubicBezTo>
                    <a:cubicBezTo>
                      <a:pt x="544" y="144"/>
                      <a:pt x="544" y="144"/>
                      <a:pt x="544" y="144"/>
                    </a:cubicBezTo>
                    <a:cubicBezTo>
                      <a:pt x="541" y="147"/>
                      <a:pt x="541" y="147"/>
                      <a:pt x="541" y="147"/>
                    </a:cubicBezTo>
                    <a:cubicBezTo>
                      <a:pt x="540" y="149"/>
                      <a:pt x="540" y="149"/>
                      <a:pt x="540" y="149"/>
                    </a:cubicBezTo>
                    <a:cubicBezTo>
                      <a:pt x="540" y="150"/>
                      <a:pt x="540" y="150"/>
                      <a:pt x="540" y="150"/>
                    </a:cubicBezTo>
                    <a:cubicBezTo>
                      <a:pt x="541" y="151"/>
                      <a:pt x="541" y="151"/>
                      <a:pt x="541" y="151"/>
                    </a:cubicBezTo>
                    <a:cubicBezTo>
                      <a:pt x="541" y="153"/>
                      <a:pt x="541" y="153"/>
                      <a:pt x="541" y="153"/>
                    </a:cubicBezTo>
                    <a:cubicBezTo>
                      <a:pt x="540" y="156"/>
                      <a:pt x="540" y="156"/>
                      <a:pt x="540" y="156"/>
                    </a:cubicBezTo>
                    <a:cubicBezTo>
                      <a:pt x="540" y="158"/>
                      <a:pt x="540" y="158"/>
                      <a:pt x="540" y="158"/>
                    </a:cubicBezTo>
                    <a:cubicBezTo>
                      <a:pt x="543" y="160"/>
                      <a:pt x="543" y="160"/>
                      <a:pt x="543" y="160"/>
                    </a:cubicBezTo>
                    <a:cubicBezTo>
                      <a:pt x="547" y="163"/>
                      <a:pt x="547" y="163"/>
                      <a:pt x="547" y="163"/>
                    </a:cubicBezTo>
                    <a:cubicBezTo>
                      <a:pt x="548" y="165"/>
                      <a:pt x="548" y="165"/>
                      <a:pt x="548" y="165"/>
                    </a:cubicBezTo>
                    <a:cubicBezTo>
                      <a:pt x="550" y="165"/>
                      <a:pt x="550" y="165"/>
                      <a:pt x="550" y="165"/>
                    </a:cubicBezTo>
                    <a:cubicBezTo>
                      <a:pt x="551" y="166"/>
                      <a:pt x="551" y="166"/>
                      <a:pt x="551" y="166"/>
                    </a:cubicBezTo>
                    <a:cubicBezTo>
                      <a:pt x="552" y="169"/>
                      <a:pt x="552" y="169"/>
                      <a:pt x="552" y="169"/>
                    </a:cubicBezTo>
                    <a:cubicBezTo>
                      <a:pt x="552" y="173"/>
                      <a:pt x="552" y="173"/>
                      <a:pt x="552" y="173"/>
                    </a:cubicBezTo>
                    <a:cubicBezTo>
                      <a:pt x="551" y="176"/>
                      <a:pt x="551" y="176"/>
                      <a:pt x="551" y="176"/>
                    </a:cubicBezTo>
                    <a:cubicBezTo>
                      <a:pt x="553" y="178"/>
                      <a:pt x="553" y="178"/>
                      <a:pt x="553" y="178"/>
                    </a:cubicBezTo>
                    <a:cubicBezTo>
                      <a:pt x="553" y="181"/>
                      <a:pt x="553" y="181"/>
                      <a:pt x="553" y="181"/>
                    </a:cubicBezTo>
                    <a:cubicBezTo>
                      <a:pt x="554" y="183"/>
                      <a:pt x="554" y="183"/>
                      <a:pt x="554" y="183"/>
                    </a:cubicBezTo>
                    <a:cubicBezTo>
                      <a:pt x="557" y="186"/>
                      <a:pt x="557" y="186"/>
                      <a:pt x="557" y="186"/>
                    </a:cubicBezTo>
                    <a:cubicBezTo>
                      <a:pt x="557" y="187"/>
                      <a:pt x="557" y="187"/>
                      <a:pt x="557" y="187"/>
                    </a:cubicBezTo>
                    <a:cubicBezTo>
                      <a:pt x="557" y="189"/>
                      <a:pt x="557" y="189"/>
                      <a:pt x="557" y="189"/>
                    </a:cubicBezTo>
                    <a:cubicBezTo>
                      <a:pt x="558" y="191"/>
                      <a:pt x="558" y="191"/>
                      <a:pt x="558" y="191"/>
                    </a:cubicBezTo>
                    <a:cubicBezTo>
                      <a:pt x="560" y="191"/>
                      <a:pt x="560" y="191"/>
                      <a:pt x="560" y="191"/>
                    </a:cubicBezTo>
                    <a:cubicBezTo>
                      <a:pt x="562" y="190"/>
                      <a:pt x="562" y="190"/>
                      <a:pt x="562" y="190"/>
                    </a:cubicBezTo>
                    <a:cubicBezTo>
                      <a:pt x="565" y="191"/>
                      <a:pt x="565" y="191"/>
                      <a:pt x="565" y="191"/>
                    </a:cubicBezTo>
                    <a:cubicBezTo>
                      <a:pt x="566" y="190"/>
                      <a:pt x="566" y="190"/>
                      <a:pt x="566" y="190"/>
                    </a:cubicBezTo>
                    <a:cubicBezTo>
                      <a:pt x="567" y="188"/>
                      <a:pt x="567" y="188"/>
                      <a:pt x="567" y="188"/>
                    </a:cubicBezTo>
                    <a:cubicBezTo>
                      <a:pt x="568" y="186"/>
                      <a:pt x="568" y="186"/>
                      <a:pt x="568" y="186"/>
                    </a:cubicBezTo>
                    <a:cubicBezTo>
                      <a:pt x="570" y="187"/>
                      <a:pt x="570" y="187"/>
                      <a:pt x="570" y="187"/>
                    </a:cubicBezTo>
                    <a:cubicBezTo>
                      <a:pt x="571" y="186"/>
                      <a:pt x="571" y="186"/>
                      <a:pt x="571" y="186"/>
                    </a:cubicBezTo>
                    <a:cubicBezTo>
                      <a:pt x="574" y="188"/>
                      <a:pt x="574" y="188"/>
                      <a:pt x="574" y="188"/>
                    </a:cubicBezTo>
                    <a:cubicBezTo>
                      <a:pt x="575" y="187"/>
                      <a:pt x="575" y="187"/>
                      <a:pt x="575" y="187"/>
                    </a:cubicBezTo>
                    <a:cubicBezTo>
                      <a:pt x="576" y="189"/>
                      <a:pt x="576" y="189"/>
                      <a:pt x="576" y="189"/>
                    </a:cubicBezTo>
                    <a:cubicBezTo>
                      <a:pt x="580" y="190"/>
                      <a:pt x="580" y="190"/>
                      <a:pt x="580" y="190"/>
                    </a:cubicBezTo>
                    <a:cubicBezTo>
                      <a:pt x="582" y="190"/>
                      <a:pt x="582" y="190"/>
                      <a:pt x="582" y="190"/>
                    </a:cubicBezTo>
                    <a:cubicBezTo>
                      <a:pt x="584" y="192"/>
                      <a:pt x="584" y="192"/>
                      <a:pt x="584" y="192"/>
                    </a:cubicBezTo>
                    <a:cubicBezTo>
                      <a:pt x="584" y="193"/>
                      <a:pt x="584" y="193"/>
                      <a:pt x="584" y="193"/>
                    </a:cubicBezTo>
                    <a:cubicBezTo>
                      <a:pt x="586" y="195"/>
                      <a:pt x="586" y="195"/>
                      <a:pt x="586" y="195"/>
                    </a:cubicBezTo>
                    <a:cubicBezTo>
                      <a:pt x="587" y="196"/>
                      <a:pt x="587" y="196"/>
                      <a:pt x="587" y="196"/>
                    </a:cubicBezTo>
                    <a:cubicBezTo>
                      <a:pt x="587" y="196"/>
                      <a:pt x="587" y="196"/>
                      <a:pt x="587" y="196"/>
                    </a:cubicBezTo>
                    <a:cubicBezTo>
                      <a:pt x="587" y="197"/>
                      <a:pt x="587" y="197"/>
                      <a:pt x="587" y="197"/>
                    </a:cubicBezTo>
                    <a:cubicBezTo>
                      <a:pt x="588" y="198"/>
                      <a:pt x="588" y="198"/>
                      <a:pt x="588" y="198"/>
                    </a:cubicBezTo>
                    <a:cubicBezTo>
                      <a:pt x="588" y="198"/>
                      <a:pt x="588" y="198"/>
                      <a:pt x="588" y="198"/>
                    </a:cubicBezTo>
                    <a:cubicBezTo>
                      <a:pt x="586" y="199"/>
                      <a:pt x="586" y="199"/>
                      <a:pt x="586" y="199"/>
                    </a:cubicBezTo>
                    <a:cubicBezTo>
                      <a:pt x="586" y="202"/>
                      <a:pt x="586" y="202"/>
                      <a:pt x="586" y="202"/>
                    </a:cubicBezTo>
                    <a:cubicBezTo>
                      <a:pt x="586" y="203"/>
                      <a:pt x="586" y="203"/>
                      <a:pt x="586" y="203"/>
                    </a:cubicBezTo>
                    <a:cubicBezTo>
                      <a:pt x="585" y="202"/>
                      <a:pt x="585" y="202"/>
                      <a:pt x="585" y="202"/>
                    </a:cubicBezTo>
                    <a:cubicBezTo>
                      <a:pt x="585" y="200"/>
                      <a:pt x="585" y="200"/>
                      <a:pt x="585" y="200"/>
                    </a:cubicBezTo>
                    <a:cubicBezTo>
                      <a:pt x="584" y="200"/>
                      <a:pt x="584" y="200"/>
                      <a:pt x="584" y="200"/>
                    </a:cubicBezTo>
                    <a:cubicBezTo>
                      <a:pt x="584" y="198"/>
                      <a:pt x="584" y="198"/>
                      <a:pt x="584" y="198"/>
                    </a:cubicBezTo>
                    <a:cubicBezTo>
                      <a:pt x="582" y="195"/>
                      <a:pt x="582" y="195"/>
                      <a:pt x="582" y="195"/>
                    </a:cubicBezTo>
                    <a:cubicBezTo>
                      <a:pt x="581" y="195"/>
                      <a:pt x="581" y="195"/>
                      <a:pt x="581" y="195"/>
                    </a:cubicBezTo>
                    <a:cubicBezTo>
                      <a:pt x="581" y="194"/>
                      <a:pt x="581" y="194"/>
                      <a:pt x="581" y="194"/>
                    </a:cubicBezTo>
                    <a:cubicBezTo>
                      <a:pt x="578" y="193"/>
                      <a:pt x="578" y="193"/>
                      <a:pt x="578" y="193"/>
                    </a:cubicBezTo>
                    <a:cubicBezTo>
                      <a:pt x="578" y="191"/>
                      <a:pt x="578" y="191"/>
                      <a:pt x="578" y="191"/>
                    </a:cubicBezTo>
                    <a:cubicBezTo>
                      <a:pt x="576" y="189"/>
                      <a:pt x="576" y="189"/>
                      <a:pt x="576" y="189"/>
                    </a:cubicBezTo>
                    <a:cubicBezTo>
                      <a:pt x="573" y="189"/>
                      <a:pt x="573" y="189"/>
                      <a:pt x="573" y="189"/>
                    </a:cubicBezTo>
                    <a:cubicBezTo>
                      <a:pt x="570" y="192"/>
                      <a:pt x="570" y="192"/>
                      <a:pt x="570" y="192"/>
                    </a:cubicBezTo>
                    <a:cubicBezTo>
                      <a:pt x="568" y="192"/>
                      <a:pt x="568" y="192"/>
                      <a:pt x="568" y="192"/>
                    </a:cubicBezTo>
                    <a:cubicBezTo>
                      <a:pt x="567" y="194"/>
                      <a:pt x="567" y="194"/>
                      <a:pt x="567" y="194"/>
                    </a:cubicBezTo>
                    <a:cubicBezTo>
                      <a:pt x="564" y="196"/>
                      <a:pt x="564" y="196"/>
                      <a:pt x="564" y="196"/>
                    </a:cubicBezTo>
                    <a:cubicBezTo>
                      <a:pt x="564" y="200"/>
                      <a:pt x="564" y="200"/>
                      <a:pt x="564" y="200"/>
                    </a:cubicBezTo>
                    <a:cubicBezTo>
                      <a:pt x="565" y="202"/>
                      <a:pt x="565" y="202"/>
                      <a:pt x="565" y="202"/>
                    </a:cubicBezTo>
                    <a:cubicBezTo>
                      <a:pt x="569" y="204"/>
                      <a:pt x="569" y="204"/>
                      <a:pt x="569" y="204"/>
                    </a:cubicBezTo>
                    <a:cubicBezTo>
                      <a:pt x="571" y="209"/>
                      <a:pt x="571" y="209"/>
                      <a:pt x="571" y="209"/>
                    </a:cubicBezTo>
                    <a:cubicBezTo>
                      <a:pt x="571" y="210"/>
                      <a:pt x="571" y="210"/>
                      <a:pt x="571" y="210"/>
                    </a:cubicBezTo>
                    <a:cubicBezTo>
                      <a:pt x="568" y="213"/>
                      <a:pt x="568" y="213"/>
                      <a:pt x="568" y="213"/>
                    </a:cubicBezTo>
                    <a:cubicBezTo>
                      <a:pt x="568" y="216"/>
                      <a:pt x="568" y="216"/>
                      <a:pt x="568" y="216"/>
                    </a:cubicBezTo>
                    <a:cubicBezTo>
                      <a:pt x="569" y="218"/>
                      <a:pt x="569" y="218"/>
                      <a:pt x="569" y="218"/>
                    </a:cubicBezTo>
                    <a:cubicBezTo>
                      <a:pt x="568" y="222"/>
                      <a:pt x="568" y="222"/>
                      <a:pt x="568" y="222"/>
                    </a:cubicBezTo>
                    <a:cubicBezTo>
                      <a:pt x="568" y="223"/>
                      <a:pt x="568" y="223"/>
                      <a:pt x="568" y="223"/>
                    </a:cubicBezTo>
                    <a:cubicBezTo>
                      <a:pt x="566" y="225"/>
                      <a:pt x="566" y="225"/>
                      <a:pt x="566" y="225"/>
                    </a:cubicBezTo>
                    <a:cubicBezTo>
                      <a:pt x="565" y="226"/>
                      <a:pt x="565" y="226"/>
                      <a:pt x="565" y="226"/>
                    </a:cubicBezTo>
                    <a:cubicBezTo>
                      <a:pt x="564" y="226"/>
                      <a:pt x="564" y="226"/>
                      <a:pt x="564" y="226"/>
                    </a:cubicBezTo>
                    <a:cubicBezTo>
                      <a:pt x="563" y="228"/>
                      <a:pt x="563" y="228"/>
                      <a:pt x="563" y="228"/>
                    </a:cubicBezTo>
                    <a:cubicBezTo>
                      <a:pt x="563" y="230"/>
                      <a:pt x="563" y="230"/>
                      <a:pt x="563" y="230"/>
                    </a:cubicBezTo>
                    <a:cubicBezTo>
                      <a:pt x="564" y="231"/>
                      <a:pt x="564" y="231"/>
                      <a:pt x="564" y="231"/>
                    </a:cubicBezTo>
                    <a:cubicBezTo>
                      <a:pt x="564" y="232"/>
                      <a:pt x="564" y="232"/>
                      <a:pt x="564" y="232"/>
                    </a:cubicBezTo>
                    <a:cubicBezTo>
                      <a:pt x="562" y="233"/>
                      <a:pt x="562" y="233"/>
                      <a:pt x="562" y="233"/>
                    </a:cubicBezTo>
                    <a:cubicBezTo>
                      <a:pt x="560" y="232"/>
                      <a:pt x="560" y="232"/>
                      <a:pt x="560" y="232"/>
                    </a:cubicBezTo>
                    <a:cubicBezTo>
                      <a:pt x="559" y="232"/>
                      <a:pt x="559" y="232"/>
                      <a:pt x="559" y="232"/>
                    </a:cubicBezTo>
                    <a:cubicBezTo>
                      <a:pt x="556" y="232"/>
                      <a:pt x="556" y="232"/>
                      <a:pt x="556" y="232"/>
                    </a:cubicBezTo>
                    <a:cubicBezTo>
                      <a:pt x="554" y="232"/>
                      <a:pt x="554" y="232"/>
                      <a:pt x="554" y="232"/>
                    </a:cubicBezTo>
                    <a:cubicBezTo>
                      <a:pt x="551" y="231"/>
                      <a:pt x="551" y="231"/>
                      <a:pt x="551" y="231"/>
                    </a:cubicBezTo>
                    <a:cubicBezTo>
                      <a:pt x="547" y="231"/>
                      <a:pt x="547" y="231"/>
                      <a:pt x="547" y="231"/>
                    </a:cubicBezTo>
                    <a:cubicBezTo>
                      <a:pt x="549" y="230"/>
                      <a:pt x="549" y="230"/>
                      <a:pt x="549" y="230"/>
                    </a:cubicBezTo>
                    <a:cubicBezTo>
                      <a:pt x="550" y="229"/>
                      <a:pt x="550" y="229"/>
                      <a:pt x="550" y="229"/>
                    </a:cubicBezTo>
                    <a:cubicBezTo>
                      <a:pt x="549" y="227"/>
                      <a:pt x="549" y="227"/>
                      <a:pt x="549" y="227"/>
                    </a:cubicBezTo>
                    <a:cubicBezTo>
                      <a:pt x="550" y="228"/>
                      <a:pt x="550" y="228"/>
                      <a:pt x="550" y="228"/>
                    </a:cubicBezTo>
                    <a:cubicBezTo>
                      <a:pt x="551" y="228"/>
                      <a:pt x="551" y="228"/>
                      <a:pt x="551" y="228"/>
                    </a:cubicBezTo>
                    <a:cubicBezTo>
                      <a:pt x="550" y="228"/>
                      <a:pt x="550" y="228"/>
                      <a:pt x="550" y="228"/>
                    </a:cubicBezTo>
                    <a:cubicBezTo>
                      <a:pt x="552" y="230"/>
                      <a:pt x="552" y="230"/>
                      <a:pt x="552" y="230"/>
                    </a:cubicBezTo>
                    <a:cubicBezTo>
                      <a:pt x="555" y="230"/>
                      <a:pt x="555" y="230"/>
                      <a:pt x="555" y="230"/>
                    </a:cubicBezTo>
                    <a:cubicBezTo>
                      <a:pt x="556" y="229"/>
                      <a:pt x="556" y="229"/>
                      <a:pt x="556" y="229"/>
                    </a:cubicBezTo>
                    <a:cubicBezTo>
                      <a:pt x="558" y="228"/>
                      <a:pt x="558" y="228"/>
                      <a:pt x="558" y="228"/>
                    </a:cubicBezTo>
                    <a:cubicBezTo>
                      <a:pt x="558" y="226"/>
                      <a:pt x="558" y="226"/>
                      <a:pt x="558" y="226"/>
                    </a:cubicBezTo>
                    <a:cubicBezTo>
                      <a:pt x="557" y="225"/>
                      <a:pt x="557" y="225"/>
                      <a:pt x="557" y="225"/>
                    </a:cubicBezTo>
                    <a:cubicBezTo>
                      <a:pt x="558" y="225"/>
                      <a:pt x="558" y="225"/>
                      <a:pt x="558" y="225"/>
                    </a:cubicBezTo>
                    <a:cubicBezTo>
                      <a:pt x="559" y="224"/>
                      <a:pt x="559" y="224"/>
                      <a:pt x="559" y="224"/>
                    </a:cubicBezTo>
                    <a:cubicBezTo>
                      <a:pt x="559" y="221"/>
                      <a:pt x="559" y="221"/>
                      <a:pt x="559" y="221"/>
                    </a:cubicBezTo>
                    <a:cubicBezTo>
                      <a:pt x="561" y="220"/>
                      <a:pt x="561" y="220"/>
                      <a:pt x="561" y="220"/>
                    </a:cubicBezTo>
                    <a:cubicBezTo>
                      <a:pt x="561" y="218"/>
                      <a:pt x="561" y="218"/>
                      <a:pt x="561" y="218"/>
                    </a:cubicBezTo>
                    <a:cubicBezTo>
                      <a:pt x="561" y="218"/>
                      <a:pt x="561" y="218"/>
                      <a:pt x="561" y="218"/>
                    </a:cubicBezTo>
                    <a:cubicBezTo>
                      <a:pt x="561" y="214"/>
                      <a:pt x="561" y="214"/>
                      <a:pt x="561" y="214"/>
                    </a:cubicBezTo>
                    <a:cubicBezTo>
                      <a:pt x="561" y="214"/>
                      <a:pt x="561" y="214"/>
                      <a:pt x="561" y="214"/>
                    </a:cubicBezTo>
                    <a:cubicBezTo>
                      <a:pt x="561" y="213"/>
                      <a:pt x="561" y="213"/>
                      <a:pt x="561" y="213"/>
                    </a:cubicBezTo>
                    <a:cubicBezTo>
                      <a:pt x="561" y="212"/>
                      <a:pt x="561" y="212"/>
                      <a:pt x="561" y="212"/>
                    </a:cubicBezTo>
                    <a:cubicBezTo>
                      <a:pt x="563" y="211"/>
                      <a:pt x="563" y="211"/>
                      <a:pt x="563" y="211"/>
                    </a:cubicBezTo>
                    <a:cubicBezTo>
                      <a:pt x="562" y="208"/>
                      <a:pt x="562" y="208"/>
                      <a:pt x="562" y="208"/>
                    </a:cubicBezTo>
                    <a:cubicBezTo>
                      <a:pt x="561" y="206"/>
                      <a:pt x="561" y="206"/>
                      <a:pt x="561" y="206"/>
                    </a:cubicBezTo>
                    <a:cubicBezTo>
                      <a:pt x="560" y="204"/>
                      <a:pt x="560" y="204"/>
                      <a:pt x="560" y="204"/>
                    </a:cubicBezTo>
                    <a:cubicBezTo>
                      <a:pt x="560" y="202"/>
                      <a:pt x="560" y="202"/>
                      <a:pt x="560" y="202"/>
                    </a:cubicBezTo>
                    <a:cubicBezTo>
                      <a:pt x="560" y="201"/>
                      <a:pt x="560" y="201"/>
                      <a:pt x="560" y="201"/>
                    </a:cubicBezTo>
                    <a:cubicBezTo>
                      <a:pt x="561" y="202"/>
                      <a:pt x="561" y="202"/>
                      <a:pt x="561" y="202"/>
                    </a:cubicBezTo>
                    <a:cubicBezTo>
                      <a:pt x="561" y="199"/>
                      <a:pt x="561" y="199"/>
                      <a:pt x="561" y="199"/>
                    </a:cubicBezTo>
                    <a:cubicBezTo>
                      <a:pt x="558" y="197"/>
                      <a:pt x="558" y="197"/>
                      <a:pt x="558" y="197"/>
                    </a:cubicBezTo>
                    <a:cubicBezTo>
                      <a:pt x="557" y="197"/>
                      <a:pt x="557" y="197"/>
                      <a:pt x="557" y="197"/>
                    </a:cubicBezTo>
                    <a:cubicBezTo>
                      <a:pt x="556" y="195"/>
                      <a:pt x="556" y="195"/>
                      <a:pt x="556" y="195"/>
                    </a:cubicBezTo>
                    <a:cubicBezTo>
                      <a:pt x="554" y="195"/>
                      <a:pt x="554" y="195"/>
                      <a:pt x="554" y="195"/>
                    </a:cubicBezTo>
                    <a:cubicBezTo>
                      <a:pt x="551" y="191"/>
                      <a:pt x="551" y="191"/>
                      <a:pt x="551" y="191"/>
                    </a:cubicBezTo>
                    <a:cubicBezTo>
                      <a:pt x="551" y="188"/>
                      <a:pt x="551" y="188"/>
                      <a:pt x="551" y="188"/>
                    </a:cubicBezTo>
                    <a:cubicBezTo>
                      <a:pt x="550" y="188"/>
                      <a:pt x="550" y="188"/>
                      <a:pt x="550" y="188"/>
                    </a:cubicBezTo>
                    <a:cubicBezTo>
                      <a:pt x="551" y="186"/>
                      <a:pt x="551" y="186"/>
                      <a:pt x="551" y="186"/>
                    </a:cubicBezTo>
                    <a:cubicBezTo>
                      <a:pt x="549" y="185"/>
                      <a:pt x="549" y="185"/>
                      <a:pt x="549" y="185"/>
                    </a:cubicBezTo>
                    <a:cubicBezTo>
                      <a:pt x="548" y="184"/>
                      <a:pt x="548" y="184"/>
                      <a:pt x="548" y="184"/>
                    </a:cubicBezTo>
                    <a:cubicBezTo>
                      <a:pt x="549" y="182"/>
                      <a:pt x="549" y="182"/>
                      <a:pt x="549" y="182"/>
                    </a:cubicBezTo>
                    <a:cubicBezTo>
                      <a:pt x="546" y="178"/>
                      <a:pt x="546" y="178"/>
                      <a:pt x="546" y="178"/>
                    </a:cubicBezTo>
                    <a:cubicBezTo>
                      <a:pt x="546" y="176"/>
                      <a:pt x="546" y="176"/>
                      <a:pt x="546" y="176"/>
                    </a:cubicBezTo>
                    <a:cubicBezTo>
                      <a:pt x="545" y="175"/>
                      <a:pt x="545" y="175"/>
                      <a:pt x="545" y="175"/>
                    </a:cubicBezTo>
                    <a:cubicBezTo>
                      <a:pt x="545" y="174"/>
                      <a:pt x="545" y="174"/>
                      <a:pt x="545" y="174"/>
                    </a:cubicBezTo>
                    <a:cubicBezTo>
                      <a:pt x="545" y="173"/>
                      <a:pt x="545" y="173"/>
                      <a:pt x="545" y="173"/>
                    </a:cubicBezTo>
                    <a:cubicBezTo>
                      <a:pt x="544" y="171"/>
                      <a:pt x="544" y="171"/>
                      <a:pt x="544" y="171"/>
                    </a:cubicBezTo>
                    <a:cubicBezTo>
                      <a:pt x="543" y="167"/>
                      <a:pt x="543" y="167"/>
                      <a:pt x="543" y="167"/>
                    </a:cubicBezTo>
                    <a:cubicBezTo>
                      <a:pt x="542" y="165"/>
                      <a:pt x="542" y="165"/>
                      <a:pt x="542" y="165"/>
                    </a:cubicBezTo>
                    <a:cubicBezTo>
                      <a:pt x="541" y="164"/>
                      <a:pt x="541" y="164"/>
                      <a:pt x="541" y="164"/>
                    </a:cubicBezTo>
                    <a:cubicBezTo>
                      <a:pt x="540" y="161"/>
                      <a:pt x="540" y="161"/>
                      <a:pt x="540" y="161"/>
                    </a:cubicBezTo>
                    <a:cubicBezTo>
                      <a:pt x="539" y="160"/>
                      <a:pt x="539" y="160"/>
                      <a:pt x="539" y="160"/>
                    </a:cubicBezTo>
                    <a:cubicBezTo>
                      <a:pt x="538" y="161"/>
                      <a:pt x="538" y="161"/>
                      <a:pt x="538" y="161"/>
                    </a:cubicBezTo>
                    <a:cubicBezTo>
                      <a:pt x="536" y="160"/>
                      <a:pt x="536" y="160"/>
                      <a:pt x="536" y="160"/>
                    </a:cubicBezTo>
                    <a:cubicBezTo>
                      <a:pt x="535" y="158"/>
                      <a:pt x="535" y="158"/>
                      <a:pt x="535" y="158"/>
                    </a:cubicBezTo>
                    <a:cubicBezTo>
                      <a:pt x="534" y="157"/>
                      <a:pt x="534" y="157"/>
                      <a:pt x="534" y="157"/>
                    </a:cubicBezTo>
                    <a:cubicBezTo>
                      <a:pt x="533" y="156"/>
                      <a:pt x="533" y="156"/>
                      <a:pt x="533" y="156"/>
                    </a:cubicBezTo>
                    <a:cubicBezTo>
                      <a:pt x="534" y="156"/>
                      <a:pt x="534" y="156"/>
                      <a:pt x="534" y="156"/>
                    </a:cubicBezTo>
                    <a:cubicBezTo>
                      <a:pt x="535" y="154"/>
                      <a:pt x="535" y="154"/>
                      <a:pt x="535" y="154"/>
                    </a:cubicBezTo>
                    <a:cubicBezTo>
                      <a:pt x="534" y="152"/>
                      <a:pt x="534" y="152"/>
                      <a:pt x="534" y="152"/>
                    </a:cubicBezTo>
                    <a:cubicBezTo>
                      <a:pt x="534" y="151"/>
                      <a:pt x="534" y="151"/>
                      <a:pt x="534" y="151"/>
                    </a:cubicBezTo>
                    <a:cubicBezTo>
                      <a:pt x="533" y="150"/>
                      <a:pt x="533" y="150"/>
                      <a:pt x="533" y="150"/>
                    </a:cubicBezTo>
                    <a:cubicBezTo>
                      <a:pt x="534" y="146"/>
                      <a:pt x="534" y="146"/>
                      <a:pt x="534" y="146"/>
                    </a:cubicBezTo>
                    <a:cubicBezTo>
                      <a:pt x="533" y="144"/>
                      <a:pt x="533" y="144"/>
                      <a:pt x="533" y="144"/>
                    </a:cubicBezTo>
                    <a:cubicBezTo>
                      <a:pt x="533" y="141"/>
                      <a:pt x="533" y="141"/>
                      <a:pt x="533" y="141"/>
                    </a:cubicBezTo>
                    <a:cubicBezTo>
                      <a:pt x="532" y="141"/>
                      <a:pt x="532" y="141"/>
                      <a:pt x="532" y="141"/>
                    </a:cubicBezTo>
                    <a:cubicBezTo>
                      <a:pt x="532" y="139"/>
                      <a:pt x="532" y="139"/>
                      <a:pt x="532" y="139"/>
                    </a:cubicBezTo>
                    <a:cubicBezTo>
                      <a:pt x="532" y="138"/>
                      <a:pt x="532" y="138"/>
                      <a:pt x="532" y="138"/>
                    </a:cubicBezTo>
                    <a:cubicBezTo>
                      <a:pt x="533" y="137"/>
                      <a:pt x="533" y="137"/>
                      <a:pt x="533" y="137"/>
                    </a:cubicBezTo>
                    <a:cubicBezTo>
                      <a:pt x="532" y="135"/>
                      <a:pt x="532" y="135"/>
                      <a:pt x="532" y="135"/>
                    </a:cubicBezTo>
                    <a:cubicBezTo>
                      <a:pt x="530" y="135"/>
                      <a:pt x="530" y="135"/>
                      <a:pt x="530" y="135"/>
                    </a:cubicBezTo>
                    <a:cubicBezTo>
                      <a:pt x="528" y="135"/>
                      <a:pt x="528" y="135"/>
                      <a:pt x="528" y="135"/>
                    </a:cubicBezTo>
                    <a:cubicBezTo>
                      <a:pt x="524" y="133"/>
                      <a:pt x="524" y="133"/>
                      <a:pt x="524" y="133"/>
                    </a:cubicBezTo>
                    <a:cubicBezTo>
                      <a:pt x="521" y="133"/>
                      <a:pt x="521" y="133"/>
                      <a:pt x="521" y="133"/>
                    </a:cubicBezTo>
                    <a:cubicBezTo>
                      <a:pt x="521" y="133"/>
                      <a:pt x="521" y="133"/>
                      <a:pt x="521" y="133"/>
                    </a:cubicBezTo>
                    <a:cubicBezTo>
                      <a:pt x="520" y="133"/>
                      <a:pt x="520" y="133"/>
                      <a:pt x="520" y="133"/>
                    </a:cubicBezTo>
                    <a:cubicBezTo>
                      <a:pt x="518" y="133"/>
                      <a:pt x="518" y="133"/>
                      <a:pt x="518" y="133"/>
                    </a:cubicBezTo>
                    <a:cubicBezTo>
                      <a:pt x="516" y="134"/>
                      <a:pt x="516" y="134"/>
                      <a:pt x="516" y="134"/>
                    </a:cubicBezTo>
                    <a:cubicBezTo>
                      <a:pt x="514" y="134"/>
                      <a:pt x="514" y="134"/>
                      <a:pt x="514" y="134"/>
                    </a:cubicBezTo>
                    <a:cubicBezTo>
                      <a:pt x="513" y="134"/>
                      <a:pt x="513" y="134"/>
                      <a:pt x="513" y="134"/>
                    </a:cubicBezTo>
                    <a:cubicBezTo>
                      <a:pt x="513" y="134"/>
                      <a:pt x="513" y="134"/>
                      <a:pt x="513" y="134"/>
                    </a:cubicBezTo>
                    <a:cubicBezTo>
                      <a:pt x="511" y="133"/>
                      <a:pt x="511" y="133"/>
                      <a:pt x="511" y="133"/>
                    </a:cubicBezTo>
                    <a:cubicBezTo>
                      <a:pt x="509" y="133"/>
                      <a:pt x="509" y="133"/>
                      <a:pt x="509" y="133"/>
                    </a:cubicBezTo>
                    <a:cubicBezTo>
                      <a:pt x="510" y="137"/>
                      <a:pt x="510" y="137"/>
                      <a:pt x="510" y="137"/>
                    </a:cubicBezTo>
                    <a:cubicBezTo>
                      <a:pt x="509" y="139"/>
                      <a:pt x="509" y="139"/>
                      <a:pt x="509" y="139"/>
                    </a:cubicBezTo>
                    <a:cubicBezTo>
                      <a:pt x="510" y="141"/>
                      <a:pt x="510" y="141"/>
                      <a:pt x="510" y="141"/>
                    </a:cubicBezTo>
                    <a:cubicBezTo>
                      <a:pt x="510" y="141"/>
                      <a:pt x="510" y="141"/>
                      <a:pt x="510" y="141"/>
                    </a:cubicBezTo>
                    <a:cubicBezTo>
                      <a:pt x="509" y="144"/>
                      <a:pt x="509" y="144"/>
                      <a:pt x="509" y="144"/>
                    </a:cubicBezTo>
                    <a:cubicBezTo>
                      <a:pt x="510" y="145"/>
                      <a:pt x="510" y="145"/>
                      <a:pt x="510" y="145"/>
                    </a:cubicBezTo>
                    <a:cubicBezTo>
                      <a:pt x="510" y="147"/>
                      <a:pt x="510" y="147"/>
                      <a:pt x="510" y="147"/>
                    </a:cubicBezTo>
                    <a:cubicBezTo>
                      <a:pt x="511" y="148"/>
                      <a:pt x="511" y="148"/>
                      <a:pt x="511" y="148"/>
                    </a:cubicBezTo>
                    <a:cubicBezTo>
                      <a:pt x="510" y="149"/>
                      <a:pt x="510" y="149"/>
                      <a:pt x="510" y="149"/>
                    </a:cubicBezTo>
                    <a:cubicBezTo>
                      <a:pt x="510" y="151"/>
                      <a:pt x="510" y="151"/>
                      <a:pt x="510" y="151"/>
                    </a:cubicBezTo>
                    <a:cubicBezTo>
                      <a:pt x="511" y="153"/>
                      <a:pt x="511" y="153"/>
                      <a:pt x="511" y="153"/>
                    </a:cubicBezTo>
                    <a:cubicBezTo>
                      <a:pt x="510" y="154"/>
                      <a:pt x="510" y="154"/>
                      <a:pt x="510" y="154"/>
                    </a:cubicBezTo>
                    <a:cubicBezTo>
                      <a:pt x="511" y="156"/>
                      <a:pt x="511" y="156"/>
                      <a:pt x="511" y="156"/>
                    </a:cubicBezTo>
                    <a:cubicBezTo>
                      <a:pt x="511" y="158"/>
                      <a:pt x="511" y="158"/>
                      <a:pt x="511" y="158"/>
                    </a:cubicBezTo>
                    <a:cubicBezTo>
                      <a:pt x="511" y="158"/>
                      <a:pt x="511" y="158"/>
                      <a:pt x="511" y="158"/>
                    </a:cubicBezTo>
                    <a:cubicBezTo>
                      <a:pt x="509" y="159"/>
                      <a:pt x="509" y="159"/>
                      <a:pt x="509" y="159"/>
                    </a:cubicBezTo>
                    <a:cubicBezTo>
                      <a:pt x="507" y="163"/>
                      <a:pt x="507" y="163"/>
                      <a:pt x="507" y="163"/>
                    </a:cubicBezTo>
                    <a:cubicBezTo>
                      <a:pt x="505" y="164"/>
                      <a:pt x="505" y="164"/>
                      <a:pt x="505" y="164"/>
                    </a:cubicBezTo>
                    <a:cubicBezTo>
                      <a:pt x="506" y="166"/>
                      <a:pt x="506" y="166"/>
                      <a:pt x="506" y="166"/>
                    </a:cubicBezTo>
                    <a:cubicBezTo>
                      <a:pt x="507" y="167"/>
                      <a:pt x="507" y="167"/>
                      <a:pt x="507" y="167"/>
                    </a:cubicBezTo>
                    <a:cubicBezTo>
                      <a:pt x="506" y="168"/>
                      <a:pt x="506" y="168"/>
                      <a:pt x="506" y="168"/>
                    </a:cubicBezTo>
                    <a:cubicBezTo>
                      <a:pt x="506" y="171"/>
                      <a:pt x="506" y="171"/>
                      <a:pt x="506" y="171"/>
                    </a:cubicBezTo>
                    <a:cubicBezTo>
                      <a:pt x="508" y="173"/>
                      <a:pt x="508" y="173"/>
                      <a:pt x="508" y="173"/>
                    </a:cubicBezTo>
                    <a:cubicBezTo>
                      <a:pt x="509" y="172"/>
                      <a:pt x="509" y="172"/>
                      <a:pt x="509" y="172"/>
                    </a:cubicBezTo>
                    <a:cubicBezTo>
                      <a:pt x="510" y="173"/>
                      <a:pt x="510" y="173"/>
                      <a:pt x="510" y="173"/>
                    </a:cubicBezTo>
                    <a:cubicBezTo>
                      <a:pt x="511" y="176"/>
                      <a:pt x="511" y="176"/>
                      <a:pt x="511" y="176"/>
                    </a:cubicBezTo>
                    <a:cubicBezTo>
                      <a:pt x="513" y="176"/>
                      <a:pt x="513" y="176"/>
                      <a:pt x="513" y="176"/>
                    </a:cubicBezTo>
                    <a:cubicBezTo>
                      <a:pt x="513" y="176"/>
                      <a:pt x="513" y="176"/>
                      <a:pt x="513" y="176"/>
                    </a:cubicBezTo>
                    <a:cubicBezTo>
                      <a:pt x="511" y="177"/>
                      <a:pt x="511" y="177"/>
                      <a:pt x="511" y="177"/>
                    </a:cubicBezTo>
                    <a:cubicBezTo>
                      <a:pt x="512" y="180"/>
                      <a:pt x="512" y="180"/>
                      <a:pt x="512" y="180"/>
                    </a:cubicBezTo>
                    <a:cubicBezTo>
                      <a:pt x="514" y="181"/>
                      <a:pt x="514" y="181"/>
                      <a:pt x="514" y="181"/>
                    </a:cubicBezTo>
                    <a:cubicBezTo>
                      <a:pt x="514" y="182"/>
                      <a:pt x="514" y="182"/>
                      <a:pt x="514" y="182"/>
                    </a:cubicBezTo>
                    <a:cubicBezTo>
                      <a:pt x="513" y="183"/>
                      <a:pt x="513" y="183"/>
                      <a:pt x="513" y="183"/>
                    </a:cubicBezTo>
                    <a:cubicBezTo>
                      <a:pt x="512" y="182"/>
                      <a:pt x="512" y="182"/>
                      <a:pt x="512" y="182"/>
                    </a:cubicBezTo>
                    <a:cubicBezTo>
                      <a:pt x="512" y="184"/>
                      <a:pt x="512" y="184"/>
                      <a:pt x="512" y="184"/>
                    </a:cubicBezTo>
                    <a:cubicBezTo>
                      <a:pt x="513" y="187"/>
                      <a:pt x="513" y="187"/>
                      <a:pt x="513" y="187"/>
                    </a:cubicBezTo>
                    <a:cubicBezTo>
                      <a:pt x="514" y="188"/>
                      <a:pt x="514" y="188"/>
                      <a:pt x="514" y="188"/>
                    </a:cubicBezTo>
                    <a:cubicBezTo>
                      <a:pt x="515" y="192"/>
                      <a:pt x="515" y="192"/>
                      <a:pt x="515" y="192"/>
                    </a:cubicBezTo>
                    <a:cubicBezTo>
                      <a:pt x="516" y="190"/>
                      <a:pt x="516" y="190"/>
                      <a:pt x="516" y="190"/>
                    </a:cubicBezTo>
                    <a:cubicBezTo>
                      <a:pt x="517" y="191"/>
                      <a:pt x="517" y="191"/>
                      <a:pt x="517" y="191"/>
                    </a:cubicBezTo>
                    <a:cubicBezTo>
                      <a:pt x="516" y="191"/>
                      <a:pt x="516" y="191"/>
                      <a:pt x="516" y="191"/>
                    </a:cubicBezTo>
                    <a:cubicBezTo>
                      <a:pt x="516" y="192"/>
                      <a:pt x="516" y="192"/>
                      <a:pt x="516" y="192"/>
                    </a:cubicBezTo>
                    <a:cubicBezTo>
                      <a:pt x="516" y="193"/>
                      <a:pt x="516" y="193"/>
                      <a:pt x="516" y="193"/>
                    </a:cubicBezTo>
                    <a:cubicBezTo>
                      <a:pt x="516" y="193"/>
                      <a:pt x="516" y="193"/>
                      <a:pt x="516" y="194"/>
                    </a:cubicBezTo>
                    <a:cubicBezTo>
                      <a:pt x="516" y="194"/>
                      <a:pt x="516" y="194"/>
                      <a:pt x="516" y="194"/>
                    </a:cubicBezTo>
                    <a:cubicBezTo>
                      <a:pt x="518" y="195"/>
                      <a:pt x="518" y="195"/>
                      <a:pt x="518" y="195"/>
                    </a:cubicBezTo>
                    <a:cubicBezTo>
                      <a:pt x="519" y="193"/>
                      <a:pt x="519" y="193"/>
                      <a:pt x="519" y="193"/>
                    </a:cubicBezTo>
                    <a:cubicBezTo>
                      <a:pt x="519" y="191"/>
                      <a:pt x="519" y="191"/>
                      <a:pt x="519" y="191"/>
                    </a:cubicBezTo>
                    <a:cubicBezTo>
                      <a:pt x="518" y="191"/>
                      <a:pt x="518" y="191"/>
                      <a:pt x="518" y="191"/>
                    </a:cubicBezTo>
                    <a:cubicBezTo>
                      <a:pt x="519" y="191"/>
                      <a:pt x="519" y="191"/>
                      <a:pt x="519" y="191"/>
                    </a:cubicBezTo>
                    <a:cubicBezTo>
                      <a:pt x="521" y="192"/>
                      <a:pt x="521" y="192"/>
                      <a:pt x="521" y="192"/>
                    </a:cubicBezTo>
                    <a:cubicBezTo>
                      <a:pt x="522" y="190"/>
                      <a:pt x="522" y="190"/>
                      <a:pt x="522" y="190"/>
                    </a:cubicBezTo>
                    <a:cubicBezTo>
                      <a:pt x="522" y="190"/>
                      <a:pt x="522" y="190"/>
                      <a:pt x="522" y="190"/>
                    </a:cubicBezTo>
                    <a:cubicBezTo>
                      <a:pt x="522" y="193"/>
                      <a:pt x="522" y="193"/>
                      <a:pt x="522" y="193"/>
                    </a:cubicBezTo>
                    <a:cubicBezTo>
                      <a:pt x="524" y="195"/>
                      <a:pt x="524" y="195"/>
                      <a:pt x="524" y="195"/>
                    </a:cubicBezTo>
                    <a:cubicBezTo>
                      <a:pt x="524" y="195"/>
                      <a:pt x="524" y="195"/>
                      <a:pt x="524" y="195"/>
                    </a:cubicBezTo>
                    <a:cubicBezTo>
                      <a:pt x="527" y="198"/>
                      <a:pt x="527" y="198"/>
                      <a:pt x="527" y="198"/>
                    </a:cubicBezTo>
                    <a:cubicBezTo>
                      <a:pt x="529" y="199"/>
                      <a:pt x="529" y="199"/>
                      <a:pt x="529" y="199"/>
                    </a:cubicBezTo>
                    <a:cubicBezTo>
                      <a:pt x="531" y="198"/>
                      <a:pt x="531" y="198"/>
                      <a:pt x="531" y="198"/>
                    </a:cubicBezTo>
                    <a:cubicBezTo>
                      <a:pt x="531" y="198"/>
                      <a:pt x="531" y="198"/>
                      <a:pt x="531" y="198"/>
                    </a:cubicBezTo>
                    <a:cubicBezTo>
                      <a:pt x="532" y="199"/>
                      <a:pt x="532" y="199"/>
                      <a:pt x="532" y="199"/>
                    </a:cubicBezTo>
                    <a:cubicBezTo>
                      <a:pt x="531" y="199"/>
                      <a:pt x="531" y="199"/>
                      <a:pt x="531" y="199"/>
                    </a:cubicBezTo>
                    <a:cubicBezTo>
                      <a:pt x="532" y="203"/>
                      <a:pt x="532" y="203"/>
                      <a:pt x="532" y="203"/>
                    </a:cubicBezTo>
                    <a:cubicBezTo>
                      <a:pt x="531" y="204"/>
                      <a:pt x="531" y="204"/>
                      <a:pt x="531" y="204"/>
                    </a:cubicBezTo>
                    <a:cubicBezTo>
                      <a:pt x="532" y="206"/>
                      <a:pt x="532" y="206"/>
                      <a:pt x="532" y="206"/>
                    </a:cubicBezTo>
                    <a:cubicBezTo>
                      <a:pt x="532" y="206"/>
                      <a:pt x="532" y="206"/>
                      <a:pt x="532" y="206"/>
                    </a:cubicBezTo>
                    <a:cubicBezTo>
                      <a:pt x="531" y="206"/>
                      <a:pt x="531" y="206"/>
                      <a:pt x="531" y="206"/>
                    </a:cubicBezTo>
                    <a:cubicBezTo>
                      <a:pt x="531" y="208"/>
                      <a:pt x="531" y="208"/>
                      <a:pt x="531" y="208"/>
                    </a:cubicBezTo>
                    <a:cubicBezTo>
                      <a:pt x="531" y="209"/>
                      <a:pt x="531" y="209"/>
                      <a:pt x="531" y="209"/>
                    </a:cubicBezTo>
                    <a:cubicBezTo>
                      <a:pt x="531" y="208"/>
                      <a:pt x="531" y="208"/>
                      <a:pt x="531" y="208"/>
                    </a:cubicBezTo>
                    <a:cubicBezTo>
                      <a:pt x="529" y="205"/>
                      <a:pt x="529" y="205"/>
                      <a:pt x="529" y="205"/>
                    </a:cubicBezTo>
                    <a:cubicBezTo>
                      <a:pt x="527" y="204"/>
                      <a:pt x="527" y="204"/>
                      <a:pt x="527" y="204"/>
                    </a:cubicBezTo>
                    <a:cubicBezTo>
                      <a:pt x="524" y="203"/>
                      <a:pt x="524" y="203"/>
                      <a:pt x="524" y="203"/>
                    </a:cubicBezTo>
                    <a:cubicBezTo>
                      <a:pt x="524" y="202"/>
                      <a:pt x="524" y="202"/>
                      <a:pt x="524" y="202"/>
                    </a:cubicBezTo>
                    <a:cubicBezTo>
                      <a:pt x="522" y="200"/>
                      <a:pt x="522" y="200"/>
                      <a:pt x="522" y="200"/>
                    </a:cubicBezTo>
                    <a:cubicBezTo>
                      <a:pt x="518" y="200"/>
                      <a:pt x="518" y="200"/>
                      <a:pt x="518" y="200"/>
                    </a:cubicBezTo>
                    <a:cubicBezTo>
                      <a:pt x="514" y="197"/>
                      <a:pt x="514" y="197"/>
                      <a:pt x="514" y="197"/>
                    </a:cubicBezTo>
                    <a:cubicBezTo>
                      <a:pt x="512" y="197"/>
                      <a:pt x="512" y="197"/>
                      <a:pt x="512" y="197"/>
                    </a:cubicBezTo>
                    <a:cubicBezTo>
                      <a:pt x="511" y="196"/>
                      <a:pt x="511" y="196"/>
                      <a:pt x="511" y="196"/>
                    </a:cubicBezTo>
                    <a:cubicBezTo>
                      <a:pt x="510" y="195"/>
                      <a:pt x="510" y="195"/>
                      <a:pt x="510" y="195"/>
                    </a:cubicBezTo>
                    <a:cubicBezTo>
                      <a:pt x="509" y="194"/>
                      <a:pt x="509" y="194"/>
                      <a:pt x="509" y="194"/>
                    </a:cubicBezTo>
                    <a:cubicBezTo>
                      <a:pt x="506" y="195"/>
                      <a:pt x="506" y="195"/>
                      <a:pt x="506" y="195"/>
                    </a:cubicBezTo>
                    <a:cubicBezTo>
                      <a:pt x="505" y="196"/>
                      <a:pt x="505" y="196"/>
                      <a:pt x="505" y="196"/>
                    </a:cubicBezTo>
                    <a:cubicBezTo>
                      <a:pt x="505" y="195"/>
                      <a:pt x="505" y="195"/>
                      <a:pt x="505" y="195"/>
                    </a:cubicBezTo>
                    <a:cubicBezTo>
                      <a:pt x="505" y="195"/>
                      <a:pt x="505" y="195"/>
                      <a:pt x="505" y="195"/>
                    </a:cubicBezTo>
                    <a:cubicBezTo>
                      <a:pt x="505" y="193"/>
                      <a:pt x="505" y="193"/>
                      <a:pt x="505" y="193"/>
                    </a:cubicBezTo>
                    <a:cubicBezTo>
                      <a:pt x="500" y="191"/>
                      <a:pt x="500" y="191"/>
                      <a:pt x="500" y="191"/>
                    </a:cubicBezTo>
                    <a:cubicBezTo>
                      <a:pt x="498" y="190"/>
                      <a:pt x="498" y="190"/>
                      <a:pt x="498" y="190"/>
                    </a:cubicBezTo>
                    <a:cubicBezTo>
                      <a:pt x="490" y="189"/>
                      <a:pt x="490" y="189"/>
                      <a:pt x="490" y="189"/>
                    </a:cubicBezTo>
                    <a:cubicBezTo>
                      <a:pt x="485" y="190"/>
                      <a:pt x="485" y="190"/>
                      <a:pt x="485" y="190"/>
                    </a:cubicBezTo>
                    <a:cubicBezTo>
                      <a:pt x="483" y="190"/>
                      <a:pt x="483" y="190"/>
                      <a:pt x="483" y="190"/>
                    </a:cubicBezTo>
                    <a:cubicBezTo>
                      <a:pt x="482" y="190"/>
                      <a:pt x="482" y="190"/>
                      <a:pt x="482" y="190"/>
                    </a:cubicBezTo>
                    <a:cubicBezTo>
                      <a:pt x="481" y="189"/>
                      <a:pt x="481" y="189"/>
                      <a:pt x="481" y="189"/>
                    </a:cubicBezTo>
                    <a:cubicBezTo>
                      <a:pt x="480" y="190"/>
                      <a:pt x="480" y="190"/>
                      <a:pt x="480" y="190"/>
                    </a:cubicBezTo>
                    <a:cubicBezTo>
                      <a:pt x="478" y="189"/>
                      <a:pt x="478" y="189"/>
                      <a:pt x="478" y="189"/>
                    </a:cubicBezTo>
                    <a:cubicBezTo>
                      <a:pt x="477" y="190"/>
                      <a:pt x="477" y="190"/>
                      <a:pt x="477" y="190"/>
                    </a:cubicBezTo>
                    <a:cubicBezTo>
                      <a:pt x="477" y="189"/>
                      <a:pt x="477" y="189"/>
                      <a:pt x="477" y="189"/>
                    </a:cubicBezTo>
                    <a:cubicBezTo>
                      <a:pt x="474" y="188"/>
                      <a:pt x="474" y="188"/>
                      <a:pt x="474" y="188"/>
                    </a:cubicBezTo>
                    <a:cubicBezTo>
                      <a:pt x="473" y="186"/>
                      <a:pt x="473" y="186"/>
                      <a:pt x="473" y="186"/>
                    </a:cubicBezTo>
                    <a:cubicBezTo>
                      <a:pt x="471" y="186"/>
                      <a:pt x="471" y="186"/>
                      <a:pt x="471" y="186"/>
                    </a:cubicBezTo>
                    <a:cubicBezTo>
                      <a:pt x="470" y="184"/>
                      <a:pt x="470" y="184"/>
                      <a:pt x="470" y="184"/>
                    </a:cubicBezTo>
                    <a:cubicBezTo>
                      <a:pt x="468" y="183"/>
                      <a:pt x="468" y="183"/>
                      <a:pt x="468" y="183"/>
                    </a:cubicBezTo>
                    <a:cubicBezTo>
                      <a:pt x="468" y="182"/>
                      <a:pt x="468" y="182"/>
                      <a:pt x="468" y="182"/>
                    </a:cubicBezTo>
                    <a:cubicBezTo>
                      <a:pt x="466" y="181"/>
                      <a:pt x="466" y="181"/>
                      <a:pt x="466" y="181"/>
                    </a:cubicBezTo>
                    <a:cubicBezTo>
                      <a:pt x="464" y="181"/>
                      <a:pt x="464" y="181"/>
                      <a:pt x="464" y="181"/>
                    </a:cubicBezTo>
                    <a:cubicBezTo>
                      <a:pt x="463" y="182"/>
                      <a:pt x="463" y="182"/>
                      <a:pt x="463" y="182"/>
                    </a:cubicBezTo>
                    <a:cubicBezTo>
                      <a:pt x="463" y="182"/>
                      <a:pt x="463" y="182"/>
                      <a:pt x="463" y="182"/>
                    </a:cubicBezTo>
                    <a:cubicBezTo>
                      <a:pt x="462" y="183"/>
                      <a:pt x="462" y="183"/>
                      <a:pt x="462" y="183"/>
                    </a:cubicBezTo>
                    <a:cubicBezTo>
                      <a:pt x="463" y="184"/>
                      <a:pt x="463" y="184"/>
                      <a:pt x="463" y="184"/>
                    </a:cubicBezTo>
                    <a:cubicBezTo>
                      <a:pt x="461" y="185"/>
                      <a:pt x="461" y="185"/>
                      <a:pt x="461" y="185"/>
                    </a:cubicBezTo>
                    <a:cubicBezTo>
                      <a:pt x="462" y="186"/>
                      <a:pt x="462" y="186"/>
                      <a:pt x="462" y="186"/>
                    </a:cubicBezTo>
                    <a:cubicBezTo>
                      <a:pt x="465" y="189"/>
                      <a:pt x="465" y="189"/>
                      <a:pt x="465" y="189"/>
                    </a:cubicBezTo>
                    <a:cubicBezTo>
                      <a:pt x="466" y="190"/>
                      <a:pt x="466" y="190"/>
                      <a:pt x="466" y="190"/>
                    </a:cubicBezTo>
                    <a:cubicBezTo>
                      <a:pt x="467" y="192"/>
                      <a:pt x="467" y="192"/>
                      <a:pt x="467" y="192"/>
                    </a:cubicBezTo>
                    <a:cubicBezTo>
                      <a:pt x="469" y="192"/>
                      <a:pt x="469" y="192"/>
                      <a:pt x="469" y="192"/>
                    </a:cubicBezTo>
                    <a:cubicBezTo>
                      <a:pt x="469" y="191"/>
                      <a:pt x="469" y="191"/>
                      <a:pt x="469" y="191"/>
                    </a:cubicBezTo>
                    <a:cubicBezTo>
                      <a:pt x="469" y="191"/>
                      <a:pt x="469" y="191"/>
                      <a:pt x="469" y="191"/>
                    </a:cubicBezTo>
                    <a:cubicBezTo>
                      <a:pt x="470" y="191"/>
                      <a:pt x="470" y="191"/>
                      <a:pt x="470" y="191"/>
                    </a:cubicBezTo>
                    <a:cubicBezTo>
                      <a:pt x="471" y="191"/>
                      <a:pt x="471" y="191"/>
                      <a:pt x="471" y="191"/>
                    </a:cubicBezTo>
                    <a:cubicBezTo>
                      <a:pt x="471" y="192"/>
                      <a:pt x="471" y="192"/>
                      <a:pt x="471" y="192"/>
                    </a:cubicBezTo>
                    <a:cubicBezTo>
                      <a:pt x="471" y="193"/>
                      <a:pt x="471" y="193"/>
                      <a:pt x="471" y="193"/>
                    </a:cubicBezTo>
                    <a:cubicBezTo>
                      <a:pt x="472" y="194"/>
                      <a:pt x="472" y="194"/>
                      <a:pt x="472" y="194"/>
                    </a:cubicBezTo>
                    <a:cubicBezTo>
                      <a:pt x="474" y="195"/>
                      <a:pt x="474" y="195"/>
                      <a:pt x="474" y="195"/>
                    </a:cubicBezTo>
                    <a:cubicBezTo>
                      <a:pt x="475" y="194"/>
                      <a:pt x="475" y="194"/>
                      <a:pt x="475" y="194"/>
                    </a:cubicBezTo>
                    <a:cubicBezTo>
                      <a:pt x="476" y="194"/>
                      <a:pt x="476" y="194"/>
                      <a:pt x="476" y="194"/>
                    </a:cubicBezTo>
                    <a:cubicBezTo>
                      <a:pt x="476" y="195"/>
                      <a:pt x="476" y="195"/>
                      <a:pt x="476" y="195"/>
                    </a:cubicBezTo>
                    <a:cubicBezTo>
                      <a:pt x="477" y="197"/>
                      <a:pt x="477" y="197"/>
                      <a:pt x="477" y="197"/>
                    </a:cubicBezTo>
                    <a:cubicBezTo>
                      <a:pt x="478" y="197"/>
                      <a:pt x="478" y="197"/>
                      <a:pt x="478" y="197"/>
                    </a:cubicBezTo>
                    <a:cubicBezTo>
                      <a:pt x="479" y="200"/>
                      <a:pt x="479" y="200"/>
                      <a:pt x="479" y="200"/>
                    </a:cubicBezTo>
                    <a:cubicBezTo>
                      <a:pt x="481" y="202"/>
                      <a:pt x="481" y="202"/>
                      <a:pt x="481" y="202"/>
                    </a:cubicBezTo>
                    <a:cubicBezTo>
                      <a:pt x="481" y="200"/>
                      <a:pt x="481" y="200"/>
                      <a:pt x="481" y="200"/>
                    </a:cubicBezTo>
                    <a:cubicBezTo>
                      <a:pt x="482" y="202"/>
                      <a:pt x="482" y="202"/>
                      <a:pt x="482" y="202"/>
                    </a:cubicBezTo>
                    <a:cubicBezTo>
                      <a:pt x="483" y="204"/>
                      <a:pt x="483" y="204"/>
                      <a:pt x="483" y="204"/>
                    </a:cubicBezTo>
                    <a:cubicBezTo>
                      <a:pt x="484" y="204"/>
                      <a:pt x="484" y="204"/>
                      <a:pt x="484" y="204"/>
                    </a:cubicBezTo>
                    <a:cubicBezTo>
                      <a:pt x="485" y="205"/>
                      <a:pt x="485" y="205"/>
                      <a:pt x="485" y="205"/>
                    </a:cubicBezTo>
                    <a:cubicBezTo>
                      <a:pt x="484" y="204"/>
                      <a:pt x="484" y="204"/>
                      <a:pt x="484" y="204"/>
                    </a:cubicBezTo>
                    <a:cubicBezTo>
                      <a:pt x="483" y="204"/>
                      <a:pt x="483" y="204"/>
                      <a:pt x="483" y="204"/>
                    </a:cubicBezTo>
                    <a:cubicBezTo>
                      <a:pt x="482" y="207"/>
                      <a:pt x="482" y="207"/>
                      <a:pt x="482" y="207"/>
                    </a:cubicBezTo>
                    <a:cubicBezTo>
                      <a:pt x="481" y="208"/>
                      <a:pt x="481" y="208"/>
                      <a:pt x="481" y="208"/>
                    </a:cubicBezTo>
                    <a:cubicBezTo>
                      <a:pt x="479" y="207"/>
                      <a:pt x="479" y="207"/>
                      <a:pt x="479" y="207"/>
                    </a:cubicBezTo>
                    <a:cubicBezTo>
                      <a:pt x="477" y="208"/>
                      <a:pt x="477" y="208"/>
                      <a:pt x="477" y="208"/>
                    </a:cubicBezTo>
                    <a:cubicBezTo>
                      <a:pt x="477" y="209"/>
                      <a:pt x="477" y="209"/>
                      <a:pt x="477" y="209"/>
                    </a:cubicBezTo>
                    <a:cubicBezTo>
                      <a:pt x="479" y="211"/>
                      <a:pt x="479" y="211"/>
                      <a:pt x="479" y="211"/>
                    </a:cubicBezTo>
                    <a:cubicBezTo>
                      <a:pt x="479" y="212"/>
                      <a:pt x="479" y="212"/>
                      <a:pt x="479" y="212"/>
                    </a:cubicBezTo>
                    <a:cubicBezTo>
                      <a:pt x="479" y="212"/>
                      <a:pt x="479" y="212"/>
                      <a:pt x="479" y="212"/>
                    </a:cubicBezTo>
                    <a:cubicBezTo>
                      <a:pt x="479" y="212"/>
                      <a:pt x="479" y="212"/>
                      <a:pt x="479" y="212"/>
                    </a:cubicBezTo>
                    <a:cubicBezTo>
                      <a:pt x="476" y="212"/>
                      <a:pt x="476" y="212"/>
                      <a:pt x="476" y="212"/>
                    </a:cubicBezTo>
                    <a:cubicBezTo>
                      <a:pt x="475" y="212"/>
                      <a:pt x="475" y="212"/>
                      <a:pt x="475" y="212"/>
                    </a:cubicBezTo>
                    <a:cubicBezTo>
                      <a:pt x="475" y="211"/>
                      <a:pt x="475" y="211"/>
                      <a:pt x="475" y="211"/>
                    </a:cubicBezTo>
                    <a:cubicBezTo>
                      <a:pt x="475" y="209"/>
                      <a:pt x="475" y="209"/>
                      <a:pt x="475" y="209"/>
                    </a:cubicBezTo>
                    <a:cubicBezTo>
                      <a:pt x="476" y="208"/>
                      <a:pt x="476" y="208"/>
                      <a:pt x="476" y="208"/>
                    </a:cubicBezTo>
                    <a:cubicBezTo>
                      <a:pt x="476" y="207"/>
                      <a:pt x="476" y="207"/>
                      <a:pt x="476" y="207"/>
                    </a:cubicBezTo>
                    <a:cubicBezTo>
                      <a:pt x="474" y="206"/>
                      <a:pt x="474" y="206"/>
                      <a:pt x="474" y="206"/>
                    </a:cubicBezTo>
                    <a:cubicBezTo>
                      <a:pt x="474" y="205"/>
                      <a:pt x="474" y="205"/>
                      <a:pt x="474" y="205"/>
                    </a:cubicBezTo>
                    <a:cubicBezTo>
                      <a:pt x="474" y="204"/>
                      <a:pt x="474" y="204"/>
                      <a:pt x="474" y="204"/>
                    </a:cubicBezTo>
                    <a:cubicBezTo>
                      <a:pt x="474" y="204"/>
                      <a:pt x="474" y="204"/>
                      <a:pt x="474" y="204"/>
                    </a:cubicBezTo>
                    <a:cubicBezTo>
                      <a:pt x="475" y="205"/>
                      <a:pt x="475" y="205"/>
                      <a:pt x="475" y="205"/>
                    </a:cubicBezTo>
                    <a:cubicBezTo>
                      <a:pt x="475" y="203"/>
                      <a:pt x="475" y="203"/>
                      <a:pt x="475" y="203"/>
                    </a:cubicBezTo>
                    <a:cubicBezTo>
                      <a:pt x="475" y="203"/>
                      <a:pt x="475" y="202"/>
                      <a:pt x="475" y="202"/>
                    </a:cubicBezTo>
                    <a:cubicBezTo>
                      <a:pt x="476" y="201"/>
                      <a:pt x="476" y="201"/>
                      <a:pt x="476" y="201"/>
                    </a:cubicBezTo>
                    <a:cubicBezTo>
                      <a:pt x="473" y="201"/>
                      <a:pt x="473" y="201"/>
                      <a:pt x="473" y="201"/>
                    </a:cubicBezTo>
                    <a:cubicBezTo>
                      <a:pt x="473" y="198"/>
                      <a:pt x="473" y="198"/>
                      <a:pt x="473" y="198"/>
                    </a:cubicBezTo>
                    <a:cubicBezTo>
                      <a:pt x="470" y="197"/>
                      <a:pt x="470" y="197"/>
                      <a:pt x="470" y="197"/>
                    </a:cubicBezTo>
                    <a:cubicBezTo>
                      <a:pt x="469" y="196"/>
                      <a:pt x="469" y="196"/>
                      <a:pt x="469" y="196"/>
                    </a:cubicBezTo>
                    <a:cubicBezTo>
                      <a:pt x="468" y="198"/>
                      <a:pt x="468" y="198"/>
                      <a:pt x="468" y="198"/>
                    </a:cubicBezTo>
                    <a:cubicBezTo>
                      <a:pt x="470" y="199"/>
                      <a:pt x="470" y="199"/>
                      <a:pt x="470" y="199"/>
                    </a:cubicBezTo>
                    <a:cubicBezTo>
                      <a:pt x="473" y="201"/>
                      <a:pt x="473" y="201"/>
                      <a:pt x="473" y="201"/>
                    </a:cubicBezTo>
                    <a:cubicBezTo>
                      <a:pt x="473" y="203"/>
                      <a:pt x="473" y="203"/>
                      <a:pt x="473" y="203"/>
                    </a:cubicBezTo>
                    <a:cubicBezTo>
                      <a:pt x="473" y="203"/>
                      <a:pt x="473" y="203"/>
                      <a:pt x="474" y="203"/>
                    </a:cubicBezTo>
                    <a:cubicBezTo>
                      <a:pt x="474" y="203"/>
                      <a:pt x="474" y="203"/>
                      <a:pt x="474" y="203"/>
                    </a:cubicBezTo>
                    <a:cubicBezTo>
                      <a:pt x="472" y="204"/>
                      <a:pt x="472" y="204"/>
                      <a:pt x="472" y="204"/>
                    </a:cubicBezTo>
                    <a:cubicBezTo>
                      <a:pt x="471" y="204"/>
                      <a:pt x="471" y="204"/>
                      <a:pt x="471" y="204"/>
                    </a:cubicBezTo>
                    <a:cubicBezTo>
                      <a:pt x="469" y="206"/>
                      <a:pt x="469" y="206"/>
                      <a:pt x="469" y="206"/>
                    </a:cubicBezTo>
                    <a:cubicBezTo>
                      <a:pt x="468" y="206"/>
                      <a:pt x="468" y="206"/>
                      <a:pt x="468" y="206"/>
                    </a:cubicBezTo>
                    <a:cubicBezTo>
                      <a:pt x="467" y="207"/>
                      <a:pt x="467" y="207"/>
                      <a:pt x="467" y="207"/>
                    </a:cubicBezTo>
                    <a:cubicBezTo>
                      <a:pt x="467" y="207"/>
                      <a:pt x="467" y="207"/>
                      <a:pt x="467" y="207"/>
                    </a:cubicBezTo>
                    <a:cubicBezTo>
                      <a:pt x="465" y="206"/>
                      <a:pt x="465" y="206"/>
                      <a:pt x="465" y="206"/>
                    </a:cubicBezTo>
                    <a:cubicBezTo>
                      <a:pt x="462" y="207"/>
                      <a:pt x="462" y="207"/>
                      <a:pt x="462" y="207"/>
                    </a:cubicBezTo>
                    <a:cubicBezTo>
                      <a:pt x="461" y="209"/>
                      <a:pt x="461" y="209"/>
                      <a:pt x="461" y="209"/>
                    </a:cubicBezTo>
                    <a:cubicBezTo>
                      <a:pt x="463" y="210"/>
                      <a:pt x="463" y="210"/>
                      <a:pt x="463" y="210"/>
                    </a:cubicBezTo>
                    <a:cubicBezTo>
                      <a:pt x="464" y="209"/>
                      <a:pt x="464" y="209"/>
                      <a:pt x="464" y="209"/>
                    </a:cubicBezTo>
                    <a:cubicBezTo>
                      <a:pt x="464" y="209"/>
                      <a:pt x="464" y="209"/>
                      <a:pt x="464" y="209"/>
                    </a:cubicBezTo>
                    <a:cubicBezTo>
                      <a:pt x="464" y="209"/>
                      <a:pt x="464" y="209"/>
                      <a:pt x="464" y="209"/>
                    </a:cubicBezTo>
                    <a:cubicBezTo>
                      <a:pt x="464" y="210"/>
                      <a:pt x="464" y="210"/>
                      <a:pt x="464" y="210"/>
                    </a:cubicBezTo>
                    <a:cubicBezTo>
                      <a:pt x="463" y="211"/>
                      <a:pt x="463" y="211"/>
                      <a:pt x="463" y="211"/>
                    </a:cubicBezTo>
                    <a:cubicBezTo>
                      <a:pt x="460" y="211"/>
                      <a:pt x="460" y="211"/>
                      <a:pt x="460" y="211"/>
                    </a:cubicBezTo>
                    <a:cubicBezTo>
                      <a:pt x="459" y="210"/>
                      <a:pt x="459" y="210"/>
                      <a:pt x="459" y="210"/>
                    </a:cubicBezTo>
                    <a:cubicBezTo>
                      <a:pt x="458" y="211"/>
                      <a:pt x="458" y="211"/>
                      <a:pt x="458" y="211"/>
                    </a:cubicBezTo>
                    <a:cubicBezTo>
                      <a:pt x="457" y="211"/>
                      <a:pt x="457" y="211"/>
                      <a:pt x="457" y="211"/>
                    </a:cubicBezTo>
                    <a:cubicBezTo>
                      <a:pt x="456" y="210"/>
                      <a:pt x="456" y="210"/>
                      <a:pt x="456" y="210"/>
                    </a:cubicBezTo>
                    <a:cubicBezTo>
                      <a:pt x="454" y="211"/>
                      <a:pt x="454" y="211"/>
                      <a:pt x="454" y="211"/>
                    </a:cubicBezTo>
                    <a:cubicBezTo>
                      <a:pt x="454" y="212"/>
                      <a:pt x="454" y="212"/>
                      <a:pt x="454" y="212"/>
                    </a:cubicBezTo>
                    <a:cubicBezTo>
                      <a:pt x="452" y="212"/>
                      <a:pt x="452" y="212"/>
                      <a:pt x="452" y="212"/>
                    </a:cubicBezTo>
                    <a:cubicBezTo>
                      <a:pt x="451" y="214"/>
                      <a:pt x="451" y="214"/>
                      <a:pt x="451" y="214"/>
                    </a:cubicBezTo>
                    <a:cubicBezTo>
                      <a:pt x="451" y="215"/>
                      <a:pt x="451" y="215"/>
                      <a:pt x="451" y="215"/>
                    </a:cubicBezTo>
                    <a:cubicBezTo>
                      <a:pt x="452" y="216"/>
                      <a:pt x="452" y="216"/>
                      <a:pt x="452" y="216"/>
                    </a:cubicBezTo>
                    <a:cubicBezTo>
                      <a:pt x="451" y="216"/>
                      <a:pt x="451" y="216"/>
                      <a:pt x="451" y="216"/>
                    </a:cubicBezTo>
                    <a:cubicBezTo>
                      <a:pt x="451" y="217"/>
                      <a:pt x="451" y="217"/>
                      <a:pt x="451" y="217"/>
                    </a:cubicBezTo>
                    <a:cubicBezTo>
                      <a:pt x="451" y="217"/>
                      <a:pt x="451" y="217"/>
                      <a:pt x="451" y="217"/>
                    </a:cubicBezTo>
                    <a:cubicBezTo>
                      <a:pt x="450" y="215"/>
                      <a:pt x="450" y="215"/>
                      <a:pt x="450" y="215"/>
                    </a:cubicBezTo>
                    <a:cubicBezTo>
                      <a:pt x="449" y="215"/>
                      <a:pt x="449" y="215"/>
                      <a:pt x="449" y="215"/>
                    </a:cubicBezTo>
                    <a:cubicBezTo>
                      <a:pt x="449" y="214"/>
                      <a:pt x="449" y="214"/>
                      <a:pt x="449" y="214"/>
                    </a:cubicBezTo>
                    <a:cubicBezTo>
                      <a:pt x="447" y="214"/>
                      <a:pt x="447" y="214"/>
                      <a:pt x="447" y="214"/>
                    </a:cubicBezTo>
                    <a:cubicBezTo>
                      <a:pt x="446" y="215"/>
                      <a:pt x="446" y="215"/>
                      <a:pt x="446" y="215"/>
                    </a:cubicBezTo>
                    <a:cubicBezTo>
                      <a:pt x="446" y="215"/>
                      <a:pt x="446" y="215"/>
                      <a:pt x="446" y="215"/>
                    </a:cubicBezTo>
                    <a:cubicBezTo>
                      <a:pt x="446" y="214"/>
                      <a:pt x="446" y="214"/>
                      <a:pt x="446" y="214"/>
                    </a:cubicBezTo>
                    <a:cubicBezTo>
                      <a:pt x="445" y="214"/>
                      <a:pt x="445" y="214"/>
                      <a:pt x="445" y="214"/>
                    </a:cubicBezTo>
                    <a:cubicBezTo>
                      <a:pt x="445" y="214"/>
                      <a:pt x="445" y="214"/>
                      <a:pt x="445" y="214"/>
                    </a:cubicBezTo>
                    <a:cubicBezTo>
                      <a:pt x="444" y="213"/>
                      <a:pt x="444" y="213"/>
                      <a:pt x="444" y="213"/>
                    </a:cubicBezTo>
                    <a:cubicBezTo>
                      <a:pt x="446" y="212"/>
                      <a:pt x="446" y="212"/>
                      <a:pt x="446" y="212"/>
                    </a:cubicBezTo>
                    <a:cubicBezTo>
                      <a:pt x="443" y="209"/>
                      <a:pt x="443" y="209"/>
                      <a:pt x="443" y="209"/>
                    </a:cubicBezTo>
                    <a:cubicBezTo>
                      <a:pt x="442" y="210"/>
                      <a:pt x="442" y="210"/>
                      <a:pt x="442" y="210"/>
                    </a:cubicBezTo>
                    <a:cubicBezTo>
                      <a:pt x="442" y="210"/>
                      <a:pt x="442" y="210"/>
                      <a:pt x="442" y="210"/>
                    </a:cubicBezTo>
                    <a:cubicBezTo>
                      <a:pt x="444" y="209"/>
                      <a:pt x="444" y="209"/>
                      <a:pt x="444" y="209"/>
                    </a:cubicBezTo>
                    <a:cubicBezTo>
                      <a:pt x="445" y="209"/>
                      <a:pt x="445" y="209"/>
                      <a:pt x="445" y="209"/>
                    </a:cubicBezTo>
                    <a:cubicBezTo>
                      <a:pt x="447" y="208"/>
                      <a:pt x="447" y="208"/>
                      <a:pt x="447" y="208"/>
                    </a:cubicBezTo>
                    <a:cubicBezTo>
                      <a:pt x="446" y="206"/>
                      <a:pt x="446" y="206"/>
                      <a:pt x="446" y="206"/>
                    </a:cubicBezTo>
                    <a:cubicBezTo>
                      <a:pt x="443" y="207"/>
                      <a:pt x="443" y="207"/>
                      <a:pt x="443" y="207"/>
                    </a:cubicBezTo>
                    <a:cubicBezTo>
                      <a:pt x="439" y="208"/>
                      <a:pt x="439" y="208"/>
                      <a:pt x="439" y="208"/>
                    </a:cubicBezTo>
                    <a:cubicBezTo>
                      <a:pt x="437" y="210"/>
                      <a:pt x="437" y="210"/>
                      <a:pt x="437" y="210"/>
                    </a:cubicBezTo>
                    <a:cubicBezTo>
                      <a:pt x="437" y="210"/>
                      <a:pt x="437" y="210"/>
                      <a:pt x="437" y="210"/>
                    </a:cubicBezTo>
                    <a:cubicBezTo>
                      <a:pt x="436" y="210"/>
                      <a:pt x="436" y="210"/>
                      <a:pt x="436" y="210"/>
                    </a:cubicBezTo>
                    <a:cubicBezTo>
                      <a:pt x="433" y="213"/>
                      <a:pt x="433" y="213"/>
                      <a:pt x="433" y="213"/>
                    </a:cubicBezTo>
                    <a:cubicBezTo>
                      <a:pt x="433" y="214"/>
                      <a:pt x="433" y="214"/>
                      <a:pt x="433" y="214"/>
                    </a:cubicBezTo>
                    <a:cubicBezTo>
                      <a:pt x="433" y="214"/>
                      <a:pt x="433" y="214"/>
                      <a:pt x="433" y="214"/>
                    </a:cubicBezTo>
                    <a:cubicBezTo>
                      <a:pt x="430" y="215"/>
                      <a:pt x="430" y="215"/>
                      <a:pt x="430" y="215"/>
                    </a:cubicBezTo>
                    <a:cubicBezTo>
                      <a:pt x="427" y="214"/>
                      <a:pt x="427" y="214"/>
                      <a:pt x="427" y="214"/>
                    </a:cubicBezTo>
                    <a:cubicBezTo>
                      <a:pt x="425" y="215"/>
                      <a:pt x="425" y="215"/>
                      <a:pt x="425" y="215"/>
                    </a:cubicBezTo>
                    <a:cubicBezTo>
                      <a:pt x="425" y="217"/>
                      <a:pt x="425" y="217"/>
                      <a:pt x="425" y="217"/>
                    </a:cubicBezTo>
                    <a:cubicBezTo>
                      <a:pt x="424" y="217"/>
                      <a:pt x="424" y="217"/>
                      <a:pt x="424" y="217"/>
                    </a:cubicBezTo>
                    <a:cubicBezTo>
                      <a:pt x="424" y="218"/>
                      <a:pt x="424" y="218"/>
                      <a:pt x="424" y="218"/>
                    </a:cubicBezTo>
                    <a:cubicBezTo>
                      <a:pt x="422" y="221"/>
                      <a:pt x="422" y="221"/>
                      <a:pt x="422" y="221"/>
                    </a:cubicBezTo>
                    <a:cubicBezTo>
                      <a:pt x="421" y="222"/>
                      <a:pt x="421" y="222"/>
                      <a:pt x="421" y="222"/>
                    </a:cubicBezTo>
                    <a:cubicBezTo>
                      <a:pt x="418" y="225"/>
                      <a:pt x="418" y="225"/>
                      <a:pt x="418" y="225"/>
                    </a:cubicBezTo>
                    <a:cubicBezTo>
                      <a:pt x="417" y="225"/>
                      <a:pt x="417" y="225"/>
                      <a:pt x="417" y="225"/>
                    </a:cubicBezTo>
                    <a:cubicBezTo>
                      <a:pt x="416" y="224"/>
                      <a:pt x="416" y="224"/>
                      <a:pt x="416" y="224"/>
                    </a:cubicBezTo>
                    <a:cubicBezTo>
                      <a:pt x="414" y="224"/>
                      <a:pt x="414" y="224"/>
                      <a:pt x="414" y="224"/>
                    </a:cubicBezTo>
                    <a:cubicBezTo>
                      <a:pt x="415" y="227"/>
                      <a:pt x="415" y="227"/>
                      <a:pt x="415" y="227"/>
                    </a:cubicBezTo>
                    <a:cubicBezTo>
                      <a:pt x="417" y="228"/>
                      <a:pt x="417" y="228"/>
                      <a:pt x="417" y="228"/>
                    </a:cubicBezTo>
                    <a:cubicBezTo>
                      <a:pt x="416" y="227"/>
                      <a:pt x="416" y="227"/>
                      <a:pt x="416" y="227"/>
                    </a:cubicBezTo>
                    <a:cubicBezTo>
                      <a:pt x="415" y="228"/>
                      <a:pt x="415" y="228"/>
                      <a:pt x="415" y="228"/>
                    </a:cubicBezTo>
                    <a:cubicBezTo>
                      <a:pt x="411" y="229"/>
                      <a:pt x="411" y="229"/>
                      <a:pt x="411" y="229"/>
                    </a:cubicBezTo>
                    <a:cubicBezTo>
                      <a:pt x="410" y="230"/>
                      <a:pt x="410" y="230"/>
                      <a:pt x="410" y="230"/>
                    </a:cubicBezTo>
                    <a:cubicBezTo>
                      <a:pt x="411" y="232"/>
                      <a:pt x="411" y="232"/>
                      <a:pt x="411" y="232"/>
                    </a:cubicBezTo>
                    <a:cubicBezTo>
                      <a:pt x="411" y="232"/>
                      <a:pt x="411" y="232"/>
                      <a:pt x="411" y="232"/>
                    </a:cubicBezTo>
                    <a:cubicBezTo>
                      <a:pt x="410" y="234"/>
                      <a:pt x="410" y="234"/>
                      <a:pt x="410" y="234"/>
                    </a:cubicBezTo>
                    <a:cubicBezTo>
                      <a:pt x="411" y="236"/>
                      <a:pt x="411" y="236"/>
                      <a:pt x="411" y="236"/>
                    </a:cubicBezTo>
                    <a:cubicBezTo>
                      <a:pt x="410" y="238"/>
                      <a:pt x="410" y="238"/>
                      <a:pt x="410" y="238"/>
                    </a:cubicBezTo>
                    <a:cubicBezTo>
                      <a:pt x="408" y="239"/>
                      <a:pt x="408" y="239"/>
                      <a:pt x="408" y="239"/>
                    </a:cubicBezTo>
                    <a:cubicBezTo>
                      <a:pt x="407" y="239"/>
                      <a:pt x="407" y="239"/>
                      <a:pt x="407" y="239"/>
                    </a:cubicBezTo>
                    <a:cubicBezTo>
                      <a:pt x="406" y="239"/>
                      <a:pt x="406" y="239"/>
                      <a:pt x="406" y="239"/>
                    </a:cubicBezTo>
                    <a:cubicBezTo>
                      <a:pt x="406" y="240"/>
                      <a:pt x="406" y="240"/>
                      <a:pt x="406" y="240"/>
                    </a:cubicBezTo>
                    <a:cubicBezTo>
                      <a:pt x="405" y="238"/>
                      <a:pt x="405" y="238"/>
                      <a:pt x="405" y="238"/>
                    </a:cubicBezTo>
                    <a:cubicBezTo>
                      <a:pt x="402" y="240"/>
                      <a:pt x="402" y="240"/>
                      <a:pt x="402" y="240"/>
                    </a:cubicBezTo>
                    <a:cubicBezTo>
                      <a:pt x="402" y="240"/>
                      <a:pt x="402" y="240"/>
                      <a:pt x="402" y="240"/>
                    </a:cubicBezTo>
                    <a:cubicBezTo>
                      <a:pt x="399" y="236"/>
                      <a:pt x="399" y="236"/>
                      <a:pt x="399" y="236"/>
                    </a:cubicBezTo>
                    <a:cubicBezTo>
                      <a:pt x="396" y="234"/>
                      <a:pt x="396" y="234"/>
                      <a:pt x="396" y="234"/>
                    </a:cubicBezTo>
                    <a:cubicBezTo>
                      <a:pt x="395" y="233"/>
                      <a:pt x="395" y="233"/>
                      <a:pt x="395" y="233"/>
                    </a:cubicBezTo>
                    <a:cubicBezTo>
                      <a:pt x="395" y="232"/>
                      <a:pt x="395" y="232"/>
                      <a:pt x="395" y="232"/>
                    </a:cubicBezTo>
                    <a:cubicBezTo>
                      <a:pt x="395" y="232"/>
                      <a:pt x="395" y="232"/>
                      <a:pt x="395" y="232"/>
                    </a:cubicBezTo>
                    <a:cubicBezTo>
                      <a:pt x="396" y="232"/>
                      <a:pt x="396" y="232"/>
                      <a:pt x="396" y="232"/>
                    </a:cubicBezTo>
                    <a:cubicBezTo>
                      <a:pt x="397" y="230"/>
                      <a:pt x="397" y="230"/>
                      <a:pt x="397" y="230"/>
                    </a:cubicBezTo>
                    <a:cubicBezTo>
                      <a:pt x="397" y="230"/>
                      <a:pt x="397" y="230"/>
                      <a:pt x="397" y="230"/>
                    </a:cubicBezTo>
                    <a:cubicBezTo>
                      <a:pt x="397" y="229"/>
                      <a:pt x="397" y="229"/>
                      <a:pt x="397" y="229"/>
                    </a:cubicBezTo>
                    <a:cubicBezTo>
                      <a:pt x="399" y="229"/>
                      <a:pt x="399" y="229"/>
                      <a:pt x="399" y="229"/>
                    </a:cubicBezTo>
                    <a:cubicBezTo>
                      <a:pt x="400" y="228"/>
                      <a:pt x="400" y="228"/>
                      <a:pt x="400" y="228"/>
                    </a:cubicBezTo>
                    <a:cubicBezTo>
                      <a:pt x="403" y="228"/>
                      <a:pt x="403" y="228"/>
                      <a:pt x="403" y="228"/>
                    </a:cubicBezTo>
                    <a:cubicBezTo>
                      <a:pt x="403" y="226"/>
                      <a:pt x="403" y="226"/>
                      <a:pt x="403" y="226"/>
                    </a:cubicBezTo>
                    <a:cubicBezTo>
                      <a:pt x="401" y="224"/>
                      <a:pt x="401" y="224"/>
                      <a:pt x="401" y="224"/>
                    </a:cubicBezTo>
                    <a:cubicBezTo>
                      <a:pt x="401" y="222"/>
                      <a:pt x="401" y="222"/>
                      <a:pt x="401" y="222"/>
                    </a:cubicBezTo>
                    <a:cubicBezTo>
                      <a:pt x="399" y="222"/>
                      <a:pt x="399" y="222"/>
                      <a:pt x="399" y="222"/>
                    </a:cubicBezTo>
                    <a:cubicBezTo>
                      <a:pt x="397" y="221"/>
                      <a:pt x="397" y="221"/>
                      <a:pt x="397" y="221"/>
                    </a:cubicBezTo>
                    <a:cubicBezTo>
                      <a:pt x="398" y="219"/>
                      <a:pt x="398" y="219"/>
                      <a:pt x="398" y="219"/>
                    </a:cubicBezTo>
                    <a:cubicBezTo>
                      <a:pt x="395" y="218"/>
                      <a:pt x="395" y="218"/>
                      <a:pt x="395" y="218"/>
                    </a:cubicBezTo>
                    <a:cubicBezTo>
                      <a:pt x="391" y="217"/>
                      <a:pt x="391" y="217"/>
                      <a:pt x="391" y="217"/>
                    </a:cubicBezTo>
                    <a:cubicBezTo>
                      <a:pt x="388" y="218"/>
                      <a:pt x="388" y="218"/>
                      <a:pt x="388" y="218"/>
                    </a:cubicBezTo>
                    <a:cubicBezTo>
                      <a:pt x="387" y="218"/>
                      <a:pt x="387" y="218"/>
                      <a:pt x="387" y="218"/>
                    </a:cubicBezTo>
                    <a:cubicBezTo>
                      <a:pt x="385" y="218"/>
                      <a:pt x="385" y="218"/>
                      <a:pt x="385" y="218"/>
                    </a:cubicBezTo>
                    <a:cubicBezTo>
                      <a:pt x="382" y="216"/>
                      <a:pt x="382" y="216"/>
                      <a:pt x="382" y="216"/>
                    </a:cubicBezTo>
                    <a:cubicBezTo>
                      <a:pt x="380" y="216"/>
                      <a:pt x="380" y="216"/>
                      <a:pt x="380" y="216"/>
                    </a:cubicBezTo>
                    <a:cubicBezTo>
                      <a:pt x="380" y="218"/>
                      <a:pt x="380" y="218"/>
                      <a:pt x="380" y="218"/>
                    </a:cubicBezTo>
                    <a:cubicBezTo>
                      <a:pt x="384" y="221"/>
                      <a:pt x="384" y="221"/>
                      <a:pt x="384" y="221"/>
                    </a:cubicBezTo>
                    <a:cubicBezTo>
                      <a:pt x="386" y="222"/>
                      <a:pt x="386" y="222"/>
                      <a:pt x="386" y="222"/>
                    </a:cubicBezTo>
                    <a:cubicBezTo>
                      <a:pt x="387" y="225"/>
                      <a:pt x="387" y="225"/>
                      <a:pt x="387" y="225"/>
                    </a:cubicBezTo>
                    <a:cubicBezTo>
                      <a:pt x="387" y="227"/>
                      <a:pt x="387" y="227"/>
                      <a:pt x="387" y="227"/>
                    </a:cubicBezTo>
                    <a:cubicBezTo>
                      <a:pt x="388" y="228"/>
                      <a:pt x="388" y="228"/>
                      <a:pt x="388" y="228"/>
                    </a:cubicBezTo>
                    <a:cubicBezTo>
                      <a:pt x="387" y="228"/>
                      <a:pt x="387" y="228"/>
                      <a:pt x="387" y="228"/>
                    </a:cubicBezTo>
                    <a:cubicBezTo>
                      <a:pt x="387" y="230"/>
                      <a:pt x="387" y="230"/>
                      <a:pt x="387" y="230"/>
                    </a:cubicBezTo>
                    <a:cubicBezTo>
                      <a:pt x="387" y="230"/>
                      <a:pt x="387" y="230"/>
                      <a:pt x="387" y="230"/>
                    </a:cubicBezTo>
                    <a:cubicBezTo>
                      <a:pt x="387" y="231"/>
                      <a:pt x="387" y="231"/>
                      <a:pt x="387" y="231"/>
                    </a:cubicBezTo>
                    <a:cubicBezTo>
                      <a:pt x="387" y="234"/>
                      <a:pt x="387" y="234"/>
                      <a:pt x="387" y="234"/>
                    </a:cubicBezTo>
                    <a:cubicBezTo>
                      <a:pt x="386" y="236"/>
                      <a:pt x="386" y="236"/>
                      <a:pt x="386" y="236"/>
                    </a:cubicBezTo>
                    <a:cubicBezTo>
                      <a:pt x="387" y="239"/>
                      <a:pt x="387" y="239"/>
                      <a:pt x="387" y="239"/>
                    </a:cubicBezTo>
                    <a:cubicBezTo>
                      <a:pt x="390" y="238"/>
                      <a:pt x="390" y="238"/>
                      <a:pt x="390" y="238"/>
                    </a:cubicBezTo>
                    <a:cubicBezTo>
                      <a:pt x="391" y="239"/>
                      <a:pt x="391" y="239"/>
                      <a:pt x="391" y="239"/>
                    </a:cubicBezTo>
                    <a:cubicBezTo>
                      <a:pt x="392" y="240"/>
                      <a:pt x="392" y="240"/>
                      <a:pt x="392" y="240"/>
                    </a:cubicBezTo>
                    <a:cubicBezTo>
                      <a:pt x="392" y="241"/>
                      <a:pt x="392" y="241"/>
                      <a:pt x="392" y="241"/>
                    </a:cubicBezTo>
                    <a:cubicBezTo>
                      <a:pt x="392" y="242"/>
                      <a:pt x="392" y="242"/>
                      <a:pt x="392" y="242"/>
                    </a:cubicBezTo>
                    <a:cubicBezTo>
                      <a:pt x="392" y="242"/>
                      <a:pt x="392" y="242"/>
                      <a:pt x="392" y="242"/>
                    </a:cubicBezTo>
                    <a:cubicBezTo>
                      <a:pt x="392" y="243"/>
                      <a:pt x="392" y="243"/>
                      <a:pt x="392" y="243"/>
                    </a:cubicBezTo>
                    <a:cubicBezTo>
                      <a:pt x="392" y="244"/>
                      <a:pt x="392" y="244"/>
                      <a:pt x="392" y="244"/>
                    </a:cubicBezTo>
                    <a:cubicBezTo>
                      <a:pt x="392" y="245"/>
                      <a:pt x="392" y="245"/>
                      <a:pt x="392" y="245"/>
                    </a:cubicBezTo>
                    <a:cubicBezTo>
                      <a:pt x="392" y="248"/>
                      <a:pt x="392" y="248"/>
                      <a:pt x="392" y="248"/>
                    </a:cubicBezTo>
                    <a:cubicBezTo>
                      <a:pt x="391" y="249"/>
                      <a:pt x="391" y="249"/>
                      <a:pt x="391" y="249"/>
                    </a:cubicBezTo>
                    <a:cubicBezTo>
                      <a:pt x="392" y="250"/>
                      <a:pt x="392" y="250"/>
                      <a:pt x="392" y="250"/>
                    </a:cubicBezTo>
                    <a:cubicBezTo>
                      <a:pt x="390" y="249"/>
                      <a:pt x="390" y="249"/>
                      <a:pt x="390" y="249"/>
                    </a:cubicBezTo>
                    <a:cubicBezTo>
                      <a:pt x="389" y="249"/>
                      <a:pt x="389" y="249"/>
                      <a:pt x="389" y="249"/>
                    </a:cubicBezTo>
                    <a:cubicBezTo>
                      <a:pt x="389" y="249"/>
                      <a:pt x="389" y="249"/>
                      <a:pt x="389" y="249"/>
                    </a:cubicBezTo>
                    <a:cubicBezTo>
                      <a:pt x="388" y="248"/>
                      <a:pt x="388" y="248"/>
                      <a:pt x="388" y="248"/>
                    </a:cubicBezTo>
                    <a:cubicBezTo>
                      <a:pt x="385" y="248"/>
                      <a:pt x="385" y="248"/>
                      <a:pt x="385" y="248"/>
                    </a:cubicBezTo>
                    <a:cubicBezTo>
                      <a:pt x="383" y="248"/>
                      <a:pt x="383" y="248"/>
                      <a:pt x="383" y="248"/>
                    </a:cubicBezTo>
                    <a:cubicBezTo>
                      <a:pt x="382" y="247"/>
                      <a:pt x="382" y="247"/>
                      <a:pt x="382" y="247"/>
                    </a:cubicBezTo>
                    <a:cubicBezTo>
                      <a:pt x="379" y="246"/>
                      <a:pt x="379" y="246"/>
                      <a:pt x="379" y="246"/>
                    </a:cubicBezTo>
                    <a:cubicBezTo>
                      <a:pt x="378" y="247"/>
                      <a:pt x="378" y="247"/>
                      <a:pt x="378" y="247"/>
                    </a:cubicBezTo>
                    <a:cubicBezTo>
                      <a:pt x="376" y="251"/>
                      <a:pt x="376" y="251"/>
                      <a:pt x="376" y="251"/>
                    </a:cubicBezTo>
                    <a:cubicBezTo>
                      <a:pt x="374" y="253"/>
                      <a:pt x="374" y="253"/>
                      <a:pt x="374" y="253"/>
                    </a:cubicBezTo>
                    <a:cubicBezTo>
                      <a:pt x="372" y="253"/>
                      <a:pt x="372" y="253"/>
                      <a:pt x="372" y="253"/>
                    </a:cubicBezTo>
                    <a:cubicBezTo>
                      <a:pt x="371" y="254"/>
                      <a:pt x="371" y="254"/>
                      <a:pt x="371" y="254"/>
                    </a:cubicBezTo>
                    <a:cubicBezTo>
                      <a:pt x="370" y="256"/>
                      <a:pt x="370" y="256"/>
                      <a:pt x="370" y="256"/>
                    </a:cubicBezTo>
                    <a:cubicBezTo>
                      <a:pt x="369" y="258"/>
                      <a:pt x="369" y="258"/>
                      <a:pt x="369" y="258"/>
                    </a:cubicBezTo>
                    <a:cubicBezTo>
                      <a:pt x="367" y="260"/>
                      <a:pt x="367" y="260"/>
                      <a:pt x="367" y="260"/>
                    </a:cubicBezTo>
                    <a:cubicBezTo>
                      <a:pt x="367" y="262"/>
                      <a:pt x="367" y="262"/>
                      <a:pt x="367" y="262"/>
                    </a:cubicBezTo>
                    <a:cubicBezTo>
                      <a:pt x="367" y="264"/>
                      <a:pt x="367" y="264"/>
                      <a:pt x="367" y="264"/>
                    </a:cubicBezTo>
                    <a:cubicBezTo>
                      <a:pt x="371" y="267"/>
                      <a:pt x="371" y="267"/>
                      <a:pt x="371" y="267"/>
                    </a:cubicBezTo>
                    <a:cubicBezTo>
                      <a:pt x="372" y="270"/>
                      <a:pt x="372" y="270"/>
                      <a:pt x="372" y="270"/>
                    </a:cubicBezTo>
                    <a:cubicBezTo>
                      <a:pt x="372" y="271"/>
                      <a:pt x="372" y="271"/>
                      <a:pt x="372" y="271"/>
                    </a:cubicBezTo>
                    <a:cubicBezTo>
                      <a:pt x="370" y="271"/>
                      <a:pt x="370" y="271"/>
                      <a:pt x="370" y="271"/>
                    </a:cubicBezTo>
                    <a:cubicBezTo>
                      <a:pt x="370" y="273"/>
                      <a:pt x="370" y="273"/>
                      <a:pt x="370" y="273"/>
                    </a:cubicBezTo>
                    <a:cubicBezTo>
                      <a:pt x="369" y="273"/>
                      <a:pt x="369" y="273"/>
                      <a:pt x="369" y="273"/>
                    </a:cubicBezTo>
                    <a:cubicBezTo>
                      <a:pt x="369" y="274"/>
                      <a:pt x="369" y="274"/>
                      <a:pt x="369" y="274"/>
                    </a:cubicBezTo>
                    <a:cubicBezTo>
                      <a:pt x="367" y="273"/>
                      <a:pt x="367" y="273"/>
                      <a:pt x="367" y="273"/>
                    </a:cubicBezTo>
                    <a:cubicBezTo>
                      <a:pt x="362" y="270"/>
                      <a:pt x="362" y="270"/>
                      <a:pt x="362" y="270"/>
                    </a:cubicBezTo>
                    <a:cubicBezTo>
                      <a:pt x="361" y="270"/>
                      <a:pt x="361" y="270"/>
                      <a:pt x="361" y="270"/>
                    </a:cubicBezTo>
                    <a:cubicBezTo>
                      <a:pt x="360" y="269"/>
                      <a:pt x="360" y="269"/>
                      <a:pt x="360" y="269"/>
                    </a:cubicBezTo>
                    <a:cubicBezTo>
                      <a:pt x="358" y="269"/>
                      <a:pt x="358" y="269"/>
                      <a:pt x="358" y="269"/>
                    </a:cubicBezTo>
                    <a:cubicBezTo>
                      <a:pt x="357" y="268"/>
                      <a:pt x="357" y="268"/>
                      <a:pt x="357" y="268"/>
                    </a:cubicBezTo>
                    <a:cubicBezTo>
                      <a:pt x="355" y="267"/>
                      <a:pt x="355" y="267"/>
                      <a:pt x="355" y="267"/>
                    </a:cubicBezTo>
                    <a:cubicBezTo>
                      <a:pt x="353" y="266"/>
                      <a:pt x="353" y="266"/>
                      <a:pt x="353" y="266"/>
                    </a:cubicBezTo>
                    <a:cubicBezTo>
                      <a:pt x="352" y="265"/>
                      <a:pt x="352" y="265"/>
                      <a:pt x="352" y="265"/>
                    </a:cubicBezTo>
                    <a:cubicBezTo>
                      <a:pt x="349" y="265"/>
                      <a:pt x="349" y="265"/>
                      <a:pt x="349" y="265"/>
                    </a:cubicBezTo>
                    <a:cubicBezTo>
                      <a:pt x="349" y="267"/>
                      <a:pt x="349" y="267"/>
                      <a:pt x="349" y="267"/>
                    </a:cubicBezTo>
                    <a:cubicBezTo>
                      <a:pt x="349" y="268"/>
                      <a:pt x="349" y="268"/>
                      <a:pt x="349" y="268"/>
                    </a:cubicBezTo>
                    <a:cubicBezTo>
                      <a:pt x="349" y="268"/>
                      <a:pt x="349" y="268"/>
                      <a:pt x="349" y="268"/>
                    </a:cubicBezTo>
                    <a:cubicBezTo>
                      <a:pt x="349" y="269"/>
                      <a:pt x="349" y="269"/>
                      <a:pt x="349" y="269"/>
                    </a:cubicBezTo>
                    <a:cubicBezTo>
                      <a:pt x="349" y="269"/>
                      <a:pt x="349" y="269"/>
                      <a:pt x="349" y="269"/>
                    </a:cubicBezTo>
                    <a:cubicBezTo>
                      <a:pt x="346" y="269"/>
                      <a:pt x="346" y="269"/>
                      <a:pt x="346" y="269"/>
                    </a:cubicBezTo>
                    <a:cubicBezTo>
                      <a:pt x="348" y="272"/>
                      <a:pt x="348" y="272"/>
                      <a:pt x="348" y="272"/>
                    </a:cubicBezTo>
                    <a:cubicBezTo>
                      <a:pt x="348" y="274"/>
                      <a:pt x="348" y="274"/>
                      <a:pt x="348" y="274"/>
                    </a:cubicBezTo>
                    <a:cubicBezTo>
                      <a:pt x="351" y="275"/>
                      <a:pt x="351" y="275"/>
                      <a:pt x="351" y="275"/>
                    </a:cubicBezTo>
                    <a:cubicBezTo>
                      <a:pt x="352" y="277"/>
                      <a:pt x="352" y="277"/>
                      <a:pt x="352" y="277"/>
                    </a:cubicBezTo>
                    <a:cubicBezTo>
                      <a:pt x="354" y="278"/>
                      <a:pt x="354" y="278"/>
                      <a:pt x="354" y="278"/>
                    </a:cubicBezTo>
                    <a:cubicBezTo>
                      <a:pt x="356" y="277"/>
                      <a:pt x="356" y="277"/>
                      <a:pt x="356" y="277"/>
                    </a:cubicBezTo>
                    <a:cubicBezTo>
                      <a:pt x="357" y="277"/>
                      <a:pt x="357" y="277"/>
                      <a:pt x="357" y="277"/>
                    </a:cubicBezTo>
                    <a:cubicBezTo>
                      <a:pt x="357" y="277"/>
                      <a:pt x="357" y="277"/>
                      <a:pt x="357" y="277"/>
                    </a:cubicBezTo>
                    <a:cubicBezTo>
                      <a:pt x="357" y="277"/>
                      <a:pt x="357" y="277"/>
                      <a:pt x="357" y="277"/>
                    </a:cubicBezTo>
                    <a:cubicBezTo>
                      <a:pt x="359" y="278"/>
                      <a:pt x="359" y="278"/>
                      <a:pt x="359" y="278"/>
                    </a:cubicBezTo>
                    <a:cubicBezTo>
                      <a:pt x="358" y="279"/>
                      <a:pt x="358" y="279"/>
                      <a:pt x="358" y="279"/>
                    </a:cubicBezTo>
                    <a:cubicBezTo>
                      <a:pt x="359" y="280"/>
                      <a:pt x="359" y="280"/>
                      <a:pt x="359" y="280"/>
                    </a:cubicBezTo>
                    <a:cubicBezTo>
                      <a:pt x="359" y="282"/>
                      <a:pt x="359" y="282"/>
                      <a:pt x="359" y="282"/>
                    </a:cubicBezTo>
                    <a:cubicBezTo>
                      <a:pt x="359" y="282"/>
                      <a:pt x="359" y="282"/>
                      <a:pt x="359" y="282"/>
                    </a:cubicBezTo>
                    <a:cubicBezTo>
                      <a:pt x="358" y="282"/>
                      <a:pt x="358" y="282"/>
                      <a:pt x="358" y="282"/>
                    </a:cubicBezTo>
                    <a:cubicBezTo>
                      <a:pt x="356" y="284"/>
                      <a:pt x="356" y="284"/>
                      <a:pt x="356" y="284"/>
                    </a:cubicBezTo>
                    <a:cubicBezTo>
                      <a:pt x="356" y="283"/>
                      <a:pt x="356" y="283"/>
                      <a:pt x="356" y="283"/>
                    </a:cubicBezTo>
                    <a:cubicBezTo>
                      <a:pt x="354" y="282"/>
                      <a:pt x="354" y="282"/>
                      <a:pt x="354" y="282"/>
                    </a:cubicBezTo>
                    <a:cubicBezTo>
                      <a:pt x="352" y="282"/>
                      <a:pt x="352" y="282"/>
                      <a:pt x="352" y="282"/>
                    </a:cubicBezTo>
                    <a:cubicBezTo>
                      <a:pt x="351" y="281"/>
                      <a:pt x="351" y="281"/>
                      <a:pt x="351" y="281"/>
                    </a:cubicBezTo>
                    <a:cubicBezTo>
                      <a:pt x="349" y="281"/>
                      <a:pt x="349" y="281"/>
                      <a:pt x="349" y="281"/>
                    </a:cubicBezTo>
                    <a:cubicBezTo>
                      <a:pt x="349" y="281"/>
                      <a:pt x="349" y="281"/>
                      <a:pt x="349" y="281"/>
                    </a:cubicBezTo>
                    <a:cubicBezTo>
                      <a:pt x="348" y="279"/>
                      <a:pt x="348" y="279"/>
                      <a:pt x="348" y="279"/>
                    </a:cubicBezTo>
                    <a:cubicBezTo>
                      <a:pt x="347" y="278"/>
                      <a:pt x="347" y="278"/>
                      <a:pt x="347" y="278"/>
                    </a:cubicBezTo>
                    <a:cubicBezTo>
                      <a:pt x="346" y="277"/>
                      <a:pt x="346" y="277"/>
                      <a:pt x="346" y="277"/>
                    </a:cubicBezTo>
                    <a:cubicBezTo>
                      <a:pt x="345" y="277"/>
                      <a:pt x="345" y="277"/>
                      <a:pt x="345" y="277"/>
                    </a:cubicBezTo>
                    <a:cubicBezTo>
                      <a:pt x="343" y="278"/>
                      <a:pt x="343" y="278"/>
                      <a:pt x="343" y="278"/>
                    </a:cubicBezTo>
                    <a:cubicBezTo>
                      <a:pt x="341" y="277"/>
                      <a:pt x="341" y="277"/>
                      <a:pt x="341" y="277"/>
                    </a:cubicBezTo>
                    <a:cubicBezTo>
                      <a:pt x="340" y="276"/>
                      <a:pt x="340" y="276"/>
                      <a:pt x="340" y="276"/>
                    </a:cubicBezTo>
                    <a:cubicBezTo>
                      <a:pt x="340" y="276"/>
                      <a:pt x="340" y="276"/>
                      <a:pt x="340" y="276"/>
                    </a:cubicBezTo>
                    <a:cubicBezTo>
                      <a:pt x="340" y="275"/>
                      <a:pt x="340" y="275"/>
                      <a:pt x="340" y="275"/>
                    </a:cubicBezTo>
                    <a:cubicBezTo>
                      <a:pt x="340" y="273"/>
                      <a:pt x="340" y="273"/>
                      <a:pt x="340" y="273"/>
                    </a:cubicBezTo>
                    <a:cubicBezTo>
                      <a:pt x="340" y="271"/>
                      <a:pt x="340" y="271"/>
                      <a:pt x="340" y="271"/>
                    </a:cubicBezTo>
                    <a:cubicBezTo>
                      <a:pt x="339" y="270"/>
                      <a:pt x="339" y="270"/>
                      <a:pt x="339" y="270"/>
                    </a:cubicBezTo>
                    <a:cubicBezTo>
                      <a:pt x="339" y="269"/>
                      <a:pt x="339" y="269"/>
                      <a:pt x="339" y="269"/>
                    </a:cubicBezTo>
                    <a:cubicBezTo>
                      <a:pt x="337" y="267"/>
                      <a:pt x="337" y="267"/>
                      <a:pt x="337" y="267"/>
                    </a:cubicBezTo>
                    <a:cubicBezTo>
                      <a:pt x="337" y="265"/>
                      <a:pt x="337" y="265"/>
                      <a:pt x="337" y="265"/>
                    </a:cubicBezTo>
                    <a:cubicBezTo>
                      <a:pt x="336" y="265"/>
                      <a:pt x="336" y="265"/>
                      <a:pt x="336" y="265"/>
                    </a:cubicBezTo>
                    <a:cubicBezTo>
                      <a:pt x="336" y="264"/>
                      <a:pt x="336" y="264"/>
                      <a:pt x="336" y="264"/>
                    </a:cubicBezTo>
                    <a:cubicBezTo>
                      <a:pt x="337" y="264"/>
                      <a:pt x="337" y="264"/>
                      <a:pt x="337" y="264"/>
                    </a:cubicBezTo>
                    <a:cubicBezTo>
                      <a:pt x="337" y="261"/>
                      <a:pt x="337" y="261"/>
                      <a:pt x="337" y="261"/>
                    </a:cubicBezTo>
                    <a:cubicBezTo>
                      <a:pt x="337" y="259"/>
                      <a:pt x="337" y="259"/>
                      <a:pt x="337" y="259"/>
                    </a:cubicBezTo>
                    <a:cubicBezTo>
                      <a:pt x="336" y="259"/>
                      <a:pt x="336" y="259"/>
                      <a:pt x="336" y="259"/>
                    </a:cubicBezTo>
                    <a:cubicBezTo>
                      <a:pt x="337" y="259"/>
                      <a:pt x="337" y="259"/>
                      <a:pt x="337" y="259"/>
                    </a:cubicBezTo>
                    <a:cubicBezTo>
                      <a:pt x="337" y="257"/>
                      <a:pt x="337" y="257"/>
                      <a:pt x="337" y="257"/>
                    </a:cubicBezTo>
                    <a:cubicBezTo>
                      <a:pt x="336" y="257"/>
                      <a:pt x="336" y="257"/>
                      <a:pt x="336" y="257"/>
                    </a:cubicBezTo>
                    <a:cubicBezTo>
                      <a:pt x="334" y="255"/>
                      <a:pt x="334" y="255"/>
                      <a:pt x="334" y="255"/>
                    </a:cubicBezTo>
                    <a:cubicBezTo>
                      <a:pt x="331" y="253"/>
                      <a:pt x="331" y="253"/>
                      <a:pt x="331" y="253"/>
                    </a:cubicBezTo>
                    <a:cubicBezTo>
                      <a:pt x="330" y="254"/>
                      <a:pt x="330" y="254"/>
                      <a:pt x="330" y="254"/>
                    </a:cubicBezTo>
                    <a:cubicBezTo>
                      <a:pt x="329" y="253"/>
                      <a:pt x="329" y="253"/>
                      <a:pt x="329" y="253"/>
                    </a:cubicBezTo>
                    <a:cubicBezTo>
                      <a:pt x="328" y="253"/>
                      <a:pt x="328" y="253"/>
                      <a:pt x="328" y="253"/>
                    </a:cubicBezTo>
                    <a:cubicBezTo>
                      <a:pt x="329" y="252"/>
                      <a:pt x="329" y="252"/>
                      <a:pt x="329" y="252"/>
                    </a:cubicBezTo>
                    <a:cubicBezTo>
                      <a:pt x="328" y="251"/>
                      <a:pt x="328" y="251"/>
                      <a:pt x="328" y="251"/>
                    </a:cubicBezTo>
                    <a:cubicBezTo>
                      <a:pt x="329" y="251"/>
                      <a:pt x="329" y="251"/>
                      <a:pt x="329" y="251"/>
                    </a:cubicBezTo>
                    <a:cubicBezTo>
                      <a:pt x="326" y="250"/>
                      <a:pt x="326" y="250"/>
                      <a:pt x="326" y="250"/>
                    </a:cubicBezTo>
                    <a:cubicBezTo>
                      <a:pt x="325" y="250"/>
                      <a:pt x="325" y="250"/>
                      <a:pt x="325" y="250"/>
                    </a:cubicBezTo>
                    <a:cubicBezTo>
                      <a:pt x="324" y="251"/>
                      <a:pt x="324" y="251"/>
                      <a:pt x="324" y="251"/>
                    </a:cubicBezTo>
                    <a:cubicBezTo>
                      <a:pt x="326" y="250"/>
                      <a:pt x="326" y="250"/>
                      <a:pt x="326" y="250"/>
                    </a:cubicBezTo>
                    <a:cubicBezTo>
                      <a:pt x="325" y="249"/>
                      <a:pt x="325" y="249"/>
                      <a:pt x="325" y="249"/>
                    </a:cubicBezTo>
                    <a:cubicBezTo>
                      <a:pt x="323" y="248"/>
                      <a:pt x="323" y="248"/>
                      <a:pt x="323" y="248"/>
                    </a:cubicBezTo>
                    <a:cubicBezTo>
                      <a:pt x="322" y="247"/>
                      <a:pt x="322" y="247"/>
                      <a:pt x="322" y="247"/>
                    </a:cubicBezTo>
                    <a:cubicBezTo>
                      <a:pt x="321" y="246"/>
                      <a:pt x="321" y="246"/>
                      <a:pt x="321" y="246"/>
                    </a:cubicBezTo>
                    <a:cubicBezTo>
                      <a:pt x="320" y="244"/>
                      <a:pt x="320" y="244"/>
                      <a:pt x="320" y="244"/>
                    </a:cubicBezTo>
                    <a:cubicBezTo>
                      <a:pt x="320" y="244"/>
                      <a:pt x="320" y="244"/>
                      <a:pt x="320" y="244"/>
                    </a:cubicBezTo>
                    <a:cubicBezTo>
                      <a:pt x="322" y="244"/>
                      <a:pt x="322" y="244"/>
                      <a:pt x="322" y="244"/>
                    </a:cubicBezTo>
                    <a:cubicBezTo>
                      <a:pt x="322" y="245"/>
                      <a:pt x="322" y="245"/>
                      <a:pt x="322" y="245"/>
                    </a:cubicBezTo>
                    <a:cubicBezTo>
                      <a:pt x="325" y="248"/>
                      <a:pt x="325" y="248"/>
                      <a:pt x="325" y="248"/>
                    </a:cubicBezTo>
                    <a:cubicBezTo>
                      <a:pt x="327" y="248"/>
                      <a:pt x="327" y="248"/>
                      <a:pt x="327" y="248"/>
                    </a:cubicBezTo>
                    <a:cubicBezTo>
                      <a:pt x="327" y="248"/>
                      <a:pt x="327" y="248"/>
                      <a:pt x="327" y="248"/>
                    </a:cubicBezTo>
                    <a:cubicBezTo>
                      <a:pt x="328" y="249"/>
                      <a:pt x="328" y="249"/>
                      <a:pt x="328" y="249"/>
                    </a:cubicBezTo>
                    <a:cubicBezTo>
                      <a:pt x="331" y="249"/>
                      <a:pt x="331" y="249"/>
                      <a:pt x="331" y="249"/>
                    </a:cubicBezTo>
                    <a:cubicBezTo>
                      <a:pt x="330" y="249"/>
                      <a:pt x="330" y="249"/>
                      <a:pt x="330" y="249"/>
                    </a:cubicBezTo>
                    <a:cubicBezTo>
                      <a:pt x="331" y="250"/>
                      <a:pt x="331" y="250"/>
                      <a:pt x="331" y="250"/>
                    </a:cubicBezTo>
                    <a:cubicBezTo>
                      <a:pt x="331" y="251"/>
                      <a:pt x="331" y="251"/>
                      <a:pt x="331" y="251"/>
                    </a:cubicBezTo>
                    <a:cubicBezTo>
                      <a:pt x="333" y="251"/>
                      <a:pt x="333" y="251"/>
                      <a:pt x="333" y="251"/>
                    </a:cubicBezTo>
                    <a:cubicBezTo>
                      <a:pt x="334" y="250"/>
                      <a:pt x="334" y="250"/>
                      <a:pt x="334" y="250"/>
                    </a:cubicBezTo>
                    <a:cubicBezTo>
                      <a:pt x="337" y="251"/>
                      <a:pt x="337" y="251"/>
                      <a:pt x="337" y="251"/>
                    </a:cubicBezTo>
                    <a:cubicBezTo>
                      <a:pt x="338" y="251"/>
                      <a:pt x="338" y="251"/>
                      <a:pt x="338" y="251"/>
                    </a:cubicBezTo>
                    <a:cubicBezTo>
                      <a:pt x="338" y="251"/>
                      <a:pt x="338" y="251"/>
                      <a:pt x="338" y="251"/>
                    </a:cubicBezTo>
                    <a:cubicBezTo>
                      <a:pt x="340" y="253"/>
                      <a:pt x="340" y="253"/>
                      <a:pt x="340" y="253"/>
                    </a:cubicBezTo>
                    <a:cubicBezTo>
                      <a:pt x="341" y="253"/>
                      <a:pt x="341" y="253"/>
                      <a:pt x="341" y="253"/>
                    </a:cubicBezTo>
                    <a:cubicBezTo>
                      <a:pt x="342" y="253"/>
                      <a:pt x="342" y="253"/>
                      <a:pt x="342" y="253"/>
                    </a:cubicBezTo>
                    <a:cubicBezTo>
                      <a:pt x="342" y="254"/>
                      <a:pt x="342" y="254"/>
                      <a:pt x="342" y="254"/>
                    </a:cubicBezTo>
                    <a:cubicBezTo>
                      <a:pt x="345" y="254"/>
                      <a:pt x="345" y="254"/>
                      <a:pt x="345" y="254"/>
                    </a:cubicBezTo>
                    <a:cubicBezTo>
                      <a:pt x="346" y="254"/>
                      <a:pt x="346" y="254"/>
                      <a:pt x="346" y="254"/>
                    </a:cubicBezTo>
                    <a:cubicBezTo>
                      <a:pt x="347" y="253"/>
                      <a:pt x="347" y="253"/>
                      <a:pt x="347" y="253"/>
                    </a:cubicBezTo>
                    <a:cubicBezTo>
                      <a:pt x="349" y="254"/>
                      <a:pt x="349" y="254"/>
                      <a:pt x="349" y="254"/>
                    </a:cubicBezTo>
                    <a:cubicBezTo>
                      <a:pt x="351" y="255"/>
                      <a:pt x="351" y="255"/>
                      <a:pt x="351" y="255"/>
                    </a:cubicBezTo>
                    <a:cubicBezTo>
                      <a:pt x="356" y="255"/>
                      <a:pt x="356" y="255"/>
                      <a:pt x="356" y="255"/>
                    </a:cubicBezTo>
                    <a:cubicBezTo>
                      <a:pt x="359" y="255"/>
                      <a:pt x="359" y="255"/>
                      <a:pt x="359" y="255"/>
                    </a:cubicBezTo>
                    <a:cubicBezTo>
                      <a:pt x="360" y="254"/>
                      <a:pt x="360" y="254"/>
                      <a:pt x="360" y="254"/>
                    </a:cubicBezTo>
                    <a:cubicBezTo>
                      <a:pt x="362" y="254"/>
                      <a:pt x="362" y="254"/>
                      <a:pt x="362" y="254"/>
                    </a:cubicBezTo>
                    <a:cubicBezTo>
                      <a:pt x="363" y="253"/>
                      <a:pt x="363" y="253"/>
                      <a:pt x="363" y="253"/>
                    </a:cubicBezTo>
                    <a:cubicBezTo>
                      <a:pt x="365" y="253"/>
                      <a:pt x="365" y="253"/>
                      <a:pt x="365" y="253"/>
                    </a:cubicBezTo>
                    <a:cubicBezTo>
                      <a:pt x="367" y="252"/>
                      <a:pt x="367" y="252"/>
                      <a:pt x="367" y="252"/>
                    </a:cubicBezTo>
                    <a:cubicBezTo>
                      <a:pt x="370" y="248"/>
                      <a:pt x="370" y="248"/>
                      <a:pt x="370" y="248"/>
                    </a:cubicBezTo>
                    <a:cubicBezTo>
                      <a:pt x="371" y="247"/>
                      <a:pt x="371" y="247"/>
                      <a:pt x="371" y="247"/>
                    </a:cubicBezTo>
                    <a:cubicBezTo>
                      <a:pt x="372" y="245"/>
                      <a:pt x="372" y="245"/>
                      <a:pt x="372" y="245"/>
                    </a:cubicBezTo>
                    <a:cubicBezTo>
                      <a:pt x="372" y="244"/>
                      <a:pt x="372" y="244"/>
                      <a:pt x="372" y="244"/>
                    </a:cubicBezTo>
                    <a:cubicBezTo>
                      <a:pt x="373" y="243"/>
                      <a:pt x="373" y="243"/>
                      <a:pt x="373" y="243"/>
                    </a:cubicBezTo>
                    <a:cubicBezTo>
                      <a:pt x="373" y="240"/>
                      <a:pt x="373" y="240"/>
                      <a:pt x="373" y="240"/>
                    </a:cubicBezTo>
                    <a:cubicBezTo>
                      <a:pt x="373" y="237"/>
                      <a:pt x="373" y="237"/>
                      <a:pt x="373" y="237"/>
                    </a:cubicBezTo>
                    <a:cubicBezTo>
                      <a:pt x="372" y="236"/>
                      <a:pt x="372" y="236"/>
                      <a:pt x="372" y="236"/>
                    </a:cubicBezTo>
                    <a:cubicBezTo>
                      <a:pt x="372" y="236"/>
                      <a:pt x="372" y="236"/>
                      <a:pt x="372" y="236"/>
                    </a:cubicBezTo>
                    <a:cubicBezTo>
                      <a:pt x="371" y="234"/>
                      <a:pt x="371" y="234"/>
                      <a:pt x="371" y="234"/>
                    </a:cubicBezTo>
                    <a:cubicBezTo>
                      <a:pt x="370" y="234"/>
                      <a:pt x="370" y="234"/>
                      <a:pt x="370" y="234"/>
                    </a:cubicBezTo>
                    <a:cubicBezTo>
                      <a:pt x="369" y="232"/>
                      <a:pt x="369" y="232"/>
                      <a:pt x="369" y="232"/>
                    </a:cubicBezTo>
                    <a:cubicBezTo>
                      <a:pt x="368" y="230"/>
                      <a:pt x="368" y="230"/>
                      <a:pt x="368" y="230"/>
                    </a:cubicBezTo>
                    <a:cubicBezTo>
                      <a:pt x="366" y="230"/>
                      <a:pt x="366" y="230"/>
                      <a:pt x="366" y="230"/>
                    </a:cubicBezTo>
                    <a:cubicBezTo>
                      <a:pt x="365" y="230"/>
                      <a:pt x="365" y="230"/>
                      <a:pt x="365" y="230"/>
                    </a:cubicBezTo>
                    <a:cubicBezTo>
                      <a:pt x="365" y="230"/>
                      <a:pt x="365" y="230"/>
                      <a:pt x="365" y="230"/>
                    </a:cubicBezTo>
                    <a:cubicBezTo>
                      <a:pt x="365" y="229"/>
                      <a:pt x="365" y="229"/>
                      <a:pt x="365" y="229"/>
                    </a:cubicBezTo>
                    <a:cubicBezTo>
                      <a:pt x="362" y="227"/>
                      <a:pt x="362" y="227"/>
                      <a:pt x="362" y="227"/>
                    </a:cubicBezTo>
                    <a:cubicBezTo>
                      <a:pt x="362" y="226"/>
                      <a:pt x="362" y="226"/>
                      <a:pt x="362" y="226"/>
                    </a:cubicBezTo>
                    <a:cubicBezTo>
                      <a:pt x="360" y="224"/>
                      <a:pt x="360" y="224"/>
                      <a:pt x="360" y="224"/>
                    </a:cubicBezTo>
                    <a:cubicBezTo>
                      <a:pt x="358" y="224"/>
                      <a:pt x="358" y="224"/>
                      <a:pt x="358" y="224"/>
                    </a:cubicBezTo>
                    <a:cubicBezTo>
                      <a:pt x="359" y="226"/>
                      <a:pt x="359" y="226"/>
                      <a:pt x="359" y="226"/>
                    </a:cubicBezTo>
                    <a:cubicBezTo>
                      <a:pt x="360" y="227"/>
                      <a:pt x="360" y="227"/>
                      <a:pt x="360" y="227"/>
                    </a:cubicBezTo>
                    <a:cubicBezTo>
                      <a:pt x="360" y="227"/>
                      <a:pt x="360" y="227"/>
                      <a:pt x="360" y="227"/>
                    </a:cubicBezTo>
                    <a:cubicBezTo>
                      <a:pt x="358" y="225"/>
                      <a:pt x="358" y="225"/>
                      <a:pt x="358" y="225"/>
                    </a:cubicBezTo>
                    <a:cubicBezTo>
                      <a:pt x="357" y="225"/>
                      <a:pt x="357" y="225"/>
                      <a:pt x="357" y="225"/>
                    </a:cubicBezTo>
                    <a:cubicBezTo>
                      <a:pt x="354" y="223"/>
                      <a:pt x="354" y="223"/>
                      <a:pt x="354" y="223"/>
                    </a:cubicBezTo>
                    <a:cubicBezTo>
                      <a:pt x="353" y="223"/>
                      <a:pt x="353" y="223"/>
                      <a:pt x="353" y="223"/>
                    </a:cubicBezTo>
                    <a:cubicBezTo>
                      <a:pt x="353" y="224"/>
                      <a:pt x="353" y="224"/>
                      <a:pt x="353" y="224"/>
                    </a:cubicBezTo>
                    <a:cubicBezTo>
                      <a:pt x="351" y="222"/>
                      <a:pt x="351" y="222"/>
                      <a:pt x="351" y="222"/>
                    </a:cubicBezTo>
                    <a:cubicBezTo>
                      <a:pt x="350" y="221"/>
                      <a:pt x="350" y="221"/>
                      <a:pt x="350" y="221"/>
                    </a:cubicBezTo>
                    <a:cubicBezTo>
                      <a:pt x="349" y="220"/>
                      <a:pt x="349" y="220"/>
                      <a:pt x="349" y="220"/>
                    </a:cubicBezTo>
                    <a:cubicBezTo>
                      <a:pt x="344" y="217"/>
                      <a:pt x="344" y="217"/>
                      <a:pt x="344" y="217"/>
                    </a:cubicBezTo>
                    <a:cubicBezTo>
                      <a:pt x="336" y="213"/>
                      <a:pt x="336" y="213"/>
                      <a:pt x="336" y="213"/>
                    </a:cubicBezTo>
                    <a:cubicBezTo>
                      <a:pt x="334" y="212"/>
                      <a:pt x="334" y="212"/>
                      <a:pt x="334" y="212"/>
                    </a:cubicBezTo>
                    <a:cubicBezTo>
                      <a:pt x="333" y="212"/>
                      <a:pt x="333" y="212"/>
                      <a:pt x="333" y="212"/>
                    </a:cubicBezTo>
                    <a:cubicBezTo>
                      <a:pt x="332" y="212"/>
                      <a:pt x="332" y="212"/>
                      <a:pt x="332" y="212"/>
                    </a:cubicBezTo>
                    <a:cubicBezTo>
                      <a:pt x="330" y="211"/>
                      <a:pt x="330" y="211"/>
                      <a:pt x="330" y="211"/>
                    </a:cubicBezTo>
                    <a:cubicBezTo>
                      <a:pt x="330" y="212"/>
                      <a:pt x="330" y="212"/>
                      <a:pt x="330" y="212"/>
                    </a:cubicBezTo>
                    <a:cubicBezTo>
                      <a:pt x="329" y="213"/>
                      <a:pt x="329" y="213"/>
                      <a:pt x="329" y="213"/>
                    </a:cubicBezTo>
                    <a:cubicBezTo>
                      <a:pt x="328" y="212"/>
                      <a:pt x="328" y="212"/>
                      <a:pt x="328" y="212"/>
                    </a:cubicBezTo>
                    <a:cubicBezTo>
                      <a:pt x="326" y="212"/>
                      <a:pt x="326" y="212"/>
                      <a:pt x="326" y="212"/>
                    </a:cubicBezTo>
                    <a:cubicBezTo>
                      <a:pt x="325" y="211"/>
                      <a:pt x="325" y="211"/>
                      <a:pt x="325" y="211"/>
                    </a:cubicBezTo>
                    <a:cubicBezTo>
                      <a:pt x="323" y="210"/>
                      <a:pt x="323" y="210"/>
                      <a:pt x="323" y="210"/>
                    </a:cubicBezTo>
                    <a:cubicBezTo>
                      <a:pt x="323" y="211"/>
                      <a:pt x="323" y="211"/>
                      <a:pt x="323" y="211"/>
                    </a:cubicBezTo>
                    <a:cubicBezTo>
                      <a:pt x="323" y="212"/>
                      <a:pt x="323" y="212"/>
                      <a:pt x="323" y="212"/>
                    </a:cubicBezTo>
                    <a:cubicBezTo>
                      <a:pt x="321" y="212"/>
                      <a:pt x="321" y="212"/>
                      <a:pt x="321" y="212"/>
                    </a:cubicBezTo>
                    <a:cubicBezTo>
                      <a:pt x="320" y="213"/>
                      <a:pt x="320" y="213"/>
                      <a:pt x="320" y="213"/>
                    </a:cubicBezTo>
                    <a:cubicBezTo>
                      <a:pt x="320" y="213"/>
                      <a:pt x="320" y="213"/>
                      <a:pt x="320" y="213"/>
                    </a:cubicBezTo>
                    <a:cubicBezTo>
                      <a:pt x="320" y="212"/>
                      <a:pt x="320" y="212"/>
                      <a:pt x="320" y="212"/>
                    </a:cubicBezTo>
                    <a:cubicBezTo>
                      <a:pt x="319" y="211"/>
                      <a:pt x="319" y="211"/>
                      <a:pt x="319" y="211"/>
                    </a:cubicBezTo>
                    <a:cubicBezTo>
                      <a:pt x="318" y="212"/>
                      <a:pt x="318" y="212"/>
                      <a:pt x="318" y="212"/>
                    </a:cubicBezTo>
                    <a:cubicBezTo>
                      <a:pt x="318" y="212"/>
                      <a:pt x="318" y="212"/>
                      <a:pt x="318" y="212"/>
                    </a:cubicBezTo>
                    <a:cubicBezTo>
                      <a:pt x="317" y="211"/>
                      <a:pt x="317" y="211"/>
                      <a:pt x="317" y="211"/>
                    </a:cubicBezTo>
                    <a:cubicBezTo>
                      <a:pt x="316" y="212"/>
                      <a:pt x="316" y="212"/>
                      <a:pt x="316" y="212"/>
                    </a:cubicBezTo>
                    <a:cubicBezTo>
                      <a:pt x="316" y="211"/>
                      <a:pt x="316" y="211"/>
                      <a:pt x="316" y="211"/>
                    </a:cubicBezTo>
                    <a:cubicBezTo>
                      <a:pt x="314" y="211"/>
                      <a:pt x="314" y="211"/>
                      <a:pt x="314" y="211"/>
                    </a:cubicBezTo>
                    <a:cubicBezTo>
                      <a:pt x="313" y="211"/>
                      <a:pt x="313" y="211"/>
                      <a:pt x="313" y="211"/>
                    </a:cubicBezTo>
                    <a:cubicBezTo>
                      <a:pt x="313" y="211"/>
                      <a:pt x="313" y="211"/>
                      <a:pt x="313" y="211"/>
                    </a:cubicBezTo>
                    <a:cubicBezTo>
                      <a:pt x="313" y="210"/>
                      <a:pt x="313" y="210"/>
                      <a:pt x="313" y="210"/>
                    </a:cubicBezTo>
                    <a:cubicBezTo>
                      <a:pt x="314" y="210"/>
                      <a:pt x="314" y="210"/>
                      <a:pt x="314" y="210"/>
                    </a:cubicBezTo>
                    <a:cubicBezTo>
                      <a:pt x="316" y="211"/>
                      <a:pt x="316" y="211"/>
                      <a:pt x="316" y="211"/>
                    </a:cubicBezTo>
                    <a:cubicBezTo>
                      <a:pt x="318" y="209"/>
                      <a:pt x="318" y="209"/>
                      <a:pt x="318" y="209"/>
                    </a:cubicBezTo>
                    <a:cubicBezTo>
                      <a:pt x="317" y="208"/>
                      <a:pt x="317" y="208"/>
                      <a:pt x="317" y="208"/>
                    </a:cubicBezTo>
                    <a:cubicBezTo>
                      <a:pt x="316" y="207"/>
                      <a:pt x="316" y="207"/>
                      <a:pt x="316" y="207"/>
                    </a:cubicBezTo>
                    <a:cubicBezTo>
                      <a:pt x="316" y="207"/>
                      <a:pt x="316" y="207"/>
                      <a:pt x="316" y="207"/>
                    </a:cubicBezTo>
                    <a:cubicBezTo>
                      <a:pt x="314" y="206"/>
                      <a:pt x="314" y="206"/>
                      <a:pt x="314" y="206"/>
                    </a:cubicBezTo>
                    <a:cubicBezTo>
                      <a:pt x="314" y="206"/>
                      <a:pt x="314" y="206"/>
                      <a:pt x="314" y="206"/>
                    </a:cubicBezTo>
                    <a:cubicBezTo>
                      <a:pt x="313" y="206"/>
                      <a:pt x="313" y="206"/>
                      <a:pt x="313" y="206"/>
                    </a:cubicBezTo>
                    <a:cubicBezTo>
                      <a:pt x="313" y="205"/>
                      <a:pt x="313" y="205"/>
                      <a:pt x="313" y="205"/>
                    </a:cubicBezTo>
                    <a:cubicBezTo>
                      <a:pt x="311" y="204"/>
                      <a:pt x="311" y="204"/>
                      <a:pt x="311" y="204"/>
                    </a:cubicBezTo>
                    <a:cubicBezTo>
                      <a:pt x="309" y="204"/>
                      <a:pt x="309" y="204"/>
                      <a:pt x="309" y="204"/>
                    </a:cubicBezTo>
                    <a:cubicBezTo>
                      <a:pt x="308" y="205"/>
                      <a:pt x="308" y="205"/>
                      <a:pt x="308" y="205"/>
                    </a:cubicBezTo>
                    <a:cubicBezTo>
                      <a:pt x="309" y="206"/>
                      <a:pt x="309" y="206"/>
                      <a:pt x="309" y="206"/>
                    </a:cubicBezTo>
                    <a:cubicBezTo>
                      <a:pt x="308" y="206"/>
                      <a:pt x="308" y="206"/>
                      <a:pt x="308" y="206"/>
                    </a:cubicBezTo>
                    <a:cubicBezTo>
                      <a:pt x="308" y="208"/>
                      <a:pt x="308" y="208"/>
                      <a:pt x="308" y="208"/>
                    </a:cubicBezTo>
                    <a:cubicBezTo>
                      <a:pt x="308" y="208"/>
                      <a:pt x="308" y="208"/>
                      <a:pt x="308" y="208"/>
                    </a:cubicBezTo>
                    <a:cubicBezTo>
                      <a:pt x="308" y="208"/>
                      <a:pt x="308" y="208"/>
                      <a:pt x="308" y="208"/>
                    </a:cubicBezTo>
                    <a:cubicBezTo>
                      <a:pt x="307" y="208"/>
                      <a:pt x="307" y="208"/>
                      <a:pt x="307" y="208"/>
                    </a:cubicBezTo>
                    <a:cubicBezTo>
                      <a:pt x="306" y="208"/>
                      <a:pt x="306" y="208"/>
                      <a:pt x="306" y="208"/>
                    </a:cubicBezTo>
                    <a:cubicBezTo>
                      <a:pt x="304" y="207"/>
                      <a:pt x="304" y="207"/>
                      <a:pt x="304" y="207"/>
                    </a:cubicBezTo>
                    <a:cubicBezTo>
                      <a:pt x="304" y="207"/>
                      <a:pt x="304" y="207"/>
                      <a:pt x="304" y="207"/>
                    </a:cubicBezTo>
                    <a:cubicBezTo>
                      <a:pt x="303" y="207"/>
                      <a:pt x="303" y="207"/>
                      <a:pt x="303" y="207"/>
                    </a:cubicBezTo>
                    <a:cubicBezTo>
                      <a:pt x="302" y="207"/>
                      <a:pt x="302" y="207"/>
                      <a:pt x="302" y="207"/>
                    </a:cubicBezTo>
                    <a:cubicBezTo>
                      <a:pt x="301" y="207"/>
                      <a:pt x="301" y="207"/>
                      <a:pt x="301" y="207"/>
                    </a:cubicBezTo>
                    <a:cubicBezTo>
                      <a:pt x="301" y="206"/>
                      <a:pt x="301" y="206"/>
                      <a:pt x="301" y="206"/>
                    </a:cubicBezTo>
                    <a:cubicBezTo>
                      <a:pt x="299" y="206"/>
                      <a:pt x="299" y="206"/>
                      <a:pt x="299" y="206"/>
                    </a:cubicBezTo>
                    <a:cubicBezTo>
                      <a:pt x="299" y="208"/>
                      <a:pt x="299" y="208"/>
                      <a:pt x="299" y="208"/>
                    </a:cubicBezTo>
                    <a:cubicBezTo>
                      <a:pt x="299" y="208"/>
                      <a:pt x="299" y="208"/>
                      <a:pt x="299" y="208"/>
                    </a:cubicBezTo>
                    <a:cubicBezTo>
                      <a:pt x="299" y="207"/>
                      <a:pt x="299" y="207"/>
                      <a:pt x="299" y="207"/>
                    </a:cubicBezTo>
                    <a:cubicBezTo>
                      <a:pt x="297" y="208"/>
                      <a:pt x="297" y="208"/>
                      <a:pt x="297" y="208"/>
                    </a:cubicBezTo>
                    <a:cubicBezTo>
                      <a:pt x="297" y="206"/>
                      <a:pt x="297" y="206"/>
                      <a:pt x="297" y="206"/>
                    </a:cubicBezTo>
                    <a:cubicBezTo>
                      <a:pt x="296" y="206"/>
                      <a:pt x="296" y="206"/>
                      <a:pt x="296" y="206"/>
                    </a:cubicBezTo>
                    <a:cubicBezTo>
                      <a:pt x="296" y="205"/>
                      <a:pt x="296" y="205"/>
                      <a:pt x="296" y="205"/>
                    </a:cubicBezTo>
                    <a:cubicBezTo>
                      <a:pt x="295" y="204"/>
                      <a:pt x="295" y="204"/>
                      <a:pt x="295" y="204"/>
                    </a:cubicBezTo>
                    <a:cubicBezTo>
                      <a:pt x="293" y="204"/>
                      <a:pt x="293" y="204"/>
                      <a:pt x="293" y="204"/>
                    </a:cubicBezTo>
                    <a:cubicBezTo>
                      <a:pt x="293" y="204"/>
                      <a:pt x="293" y="204"/>
                      <a:pt x="293" y="204"/>
                    </a:cubicBezTo>
                    <a:cubicBezTo>
                      <a:pt x="294" y="204"/>
                      <a:pt x="294" y="204"/>
                      <a:pt x="294" y="204"/>
                    </a:cubicBezTo>
                    <a:cubicBezTo>
                      <a:pt x="299" y="204"/>
                      <a:pt x="299" y="204"/>
                      <a:pt x="299" y="204"/>
                    </a:cubicBezTo>
                    <a:cubicBezTo>
                      <a:pt x="301" y="204"/>
                      <a:pt x="301" y="204"/>
                      <a:pt x="301" y="204"/>
                    </a:cubicBezTo>
                    <a:cubicBezTo>
                      <a:pt x="302" y="201"/>
                      <a:pt x="302" y="201"/>
                      <a:pt x="302" y="201"/>
                    </a:cubicBezTo>
                    <a:cubicBezTo>
                      <a:pt x="305" y="200"/>
                      <a:pt x="305" y="200"/>
                      <a:pt x="305" y="200"/>
                    </a:cubicBezTo>
                    <a:cubicBezTo>
                      <a:pt x="306" y="199"/>
                      <a:pt x="306" y="199"/>
                      <a:pt x="306" y="199"/>
                    </a:cubicBezTo>
                    <a:cubicBezTo>
                      <a:pt x="306" y="198"/>
                      <a:pt x="306" y="198"/>
                      <a:pt x="306" y="198"/>
                    </a:cubicBezTo>
                    <a:cubicBezTo>
                      <a:pt x="305" y="198"/>
                      <a:pt x="305" y="198"/>
                      <a:pt x="305" y="198"/>
                    </a:cubicBezTo>
                    <a:cubicBezTo>
                      <a:pt x="305" y="197"/>
                      <a:pt x="305" y="197"/>
                      <a:pt x="305" y="197"/>
                    </a:cubicBezTo>
                    <a:cubicBezTo>
                      <a:pt x="304" y="197"/>
                      <a:pt x="304" y="197"/>
                      <a:pt x="304" y="197"/>
                    </a:cubicBezTo>
                    <a:cubicBezTo>
                      <a:pt x="302" y="197"/>
                      <a:pt x="302" y="197"/>
                      <a:pt x="302" y="197"/>
                    </a:cubicBezTo>
                    <a:cubicBezTo>
                      <a:pt x="301" y="195"/>
                      <a:pt x="301" y="195"/>
                      <a:pt x="301" y="195"/>
                    </a:cubicBezTo>
                    <a:cubicBezTo>
                      <a:pt x="299" y="195"/>
                      <a:pt x="299" y="195"/>
                      <a:pt x="299" y="195"/>
                    </a:cubicBezTo>
                    <a:cubicBezTo>
                      <a:pt x="299" y="195"/>
                      <a:pt x="299" y="195"/>
                      <a:pt x="299" y="195"/>
                    </a:cubicBezTo>
                    <a:cubicBezTo>
                      <a:pt x="298" y="194"/>
                      <a:pt x="298" y="194"/>
                      <a:pt x="298" y="194"/>
                    </a:cubicBezTo>
                    <a:cubicBezTo>
                      <a:pt x="297" y="194"/>
                      <a:pt x="297" y="194"/>
                      <a:pt x="297" y="194"/>
                    </a:cubicBezTo>
                    <a:cubicBezTo>
                      <a:pt x="296" y="194"/>
                      <a:pt x="296" y="194"/>
                      <a:pt x="296" y="194"/>
                    </a:cubicBezTo>
                    <a:cubicBezTo>
                      <a:pt x="295" y="194"/>
                      <a:pt x="295" y="194"/>
                      <a:pt x="295" y="194"/>
                    </a:cubicBezTo>
                    <a:cubicBezTo>
                      <a:pt x="295" y="194"/>
                      <a:pt x="295" y="194"/>
                      <a:pt x="295" y="194"/>
                    </a:cubicBezTo>
                    <a:cubicBezTo>
                      <a:pt x="294" y="194"/>
                      <a:pt x="294" y="194"/>
                      <a:pt x="294" y="194"/>
                    </a:cubicBezTo>
                    <a:cubicBezTo>
                      <a:pt x="294" y="193"/>
                      <a:pt x="294" y="193"/>
                      <a:pt x="294" y="193"/>
                    </a:cubicBezTo>
                    <a:cubicBezTo>
                      <a:pt x="292" y="192"/>
                      <a:pt x="292" y="192"/>
                      <a:pt x="292" y="192"/>
                    </a:cubicBezTo>
                    <a:cubicBezTo>
                      <a:pt x="290" y="192"/>
                      <a:pt x="290" y="192"/>
                      <a:pt x="290" y="192"/>
                    </a:cubicBezTo>
                    <a:cubicBezTo>
                      <a:pt x="289" y="193"/>
                      <a:pt x="289" y="193"/>
                      <a:pt x="289" y="193"/>
                    </a:cubicBezTo>
                    <a:cubicBezTo>
                      <a:pt x="289" y="195"/>
                      <a:pt x="289" y="195"/>
                      <a:pt x="289" y="195"/>
                    </a:cubicBezTo>
                    <a:cubicBezTo>
                      <a:pt x="288" y="195"/>
                      <a:pt x="288" y="195"/>
                      <a:pt x="288" y="195"/>
                    </a:cubicBezTo>
                    <a:cubicBezTo>
                      <a:pt x="288" y="196"/>
                      <a:pt x="288" y="196"/>
                      <a:pt x="288" y="196"/>
                    </a:cubicBezTo>
                    <a:cubicBezTo>
                      <a:pt x="289" y="198"/>
                      <a:pt x="289" y="198"/>
                      <a:pt x="289" y="198"/>
                    </a:cubicBezTo>
                    <a:cubicBezTo>
                      <a:pt x="289" y="199"/>
                      <a:pt x="289" y="199"/>
                      <a:pt x="289" y="199"/>
                    </a:cubicBezTo>
                    <a:cubicBezTo>
                      <a:pt x="289" y="199"/>
                      <a:pt x="289" y="199"/>
                      <a:pt x="289" y="199"/>
                    </a:cubicBezTo>
                    <a:cubicBezTo>
                      <a:pt x="288" y="198"/>
                      <a:pt x="288" y="198"/>
                      <a:pt x="288" y="198"/>
                    </a:cubicBezTo>
                    <a:cubicBezTo>
                      <a:pt x="287" y="198"/>
                      <a:pt x="287" y="198"/>
                      <a:pt x="287" y="198"/>
                    </a:cubicBezTo>
                    <a:cubicBezTo>
                      <a:pt x="288" y="196"/>
                      <a:pt x="288" y="196"/>
                      <a:pt x="288" y="196"/>
                    </a:cubicBezTo>
                    <a:cubicBezTo>
                      <a:pt x="287" y="195"/>
                      <a:pt x="287" y="195"/>
                      <a:pt x="287" y="195"/>
                    </a:cubicBezTo>
                    <a:cubicBezTo>
                      <a:pt x="286" y="195"/>
                      <a:pt x="286" y="195"/>
                      <a:pt x="286" y="195"/>
                    </a:cubicBezTo>
                    <a:cubicBezTo>
                      <a:pt x="286" y="195"/>
                      <a:pt x="286" y="195"/>
                      <a:pt x="286" y="195"/>
                    </a:cubicBezTo>
                    <a:cubicBezTo>
                      <a:pt x="286" y="194"/>
                      <a:pt x="286" y="194"/>
                      <a:pt x="286" y="194"/>
                    </a:cubicBezTo>
                    <a:cubicBezTo>
                      <a:pt x="287" y="194"/>
                      <a:pt x="287" y="194"/>
                      <a:pt x="287" y="194"/>
                    </a:cubicBezTo>
                    <a:cubicBezTo>
                      <a:pt x="288" y="191"/>
                      <a:pt x="288" y="191"/>
                      <a:pt x="288" y="191"/>
                    </a:cubicBezTo>
                    <a:cubicBezTo>
                      <a:pt x="288" y="189"/>
                      <a:pt x="288" y="189"/>
                      <a:pt x="288" y="189"/>
                    </a:cubicBezTo>
                    <a:cubicBezTo>
                      <a:pt x="286" y="190"/>
                      <a:pt x="286" y="190"/>
                      <a:pt x="286" y="190"/>
                    </a:cubicBezTo>
                    <a:cubicBezTo>
                      <a:pt x="286" y="190"/>
                      <a:pt x="286" y="190"/>
                      <a:pt x="286" y="190"/>
                    </a:cubicBezTo>
                    <a:cubicBezTo>
                      <a:pt x="286" y="189"/>
                      <a:pt x="286" y="189"/>
                      <a:pt x="286" y="189"/>
                    </a:cubicBezTo>
                    <a:cubicBezTo>
                      <a:pt x="285" y="187"/>
                      <a:pt x="285" y="187"/>
                      <a:pt x="285" y="187"/>
                    </a:cubicBezTo>
                    <a:cubicBezTo>
                      <a:pt x="284" y="188"/>
                      <a:pt x="284" y="188"/>
                      <a:pt x="284" y="188"/>
                    </a:cubicBezTo>
                    <a:cubicBezTo>
                      <a:pt x="284" y="188"/>
                      <a:pt x="284" y="188"/>
                      <a:pt x="284" y="188"/>
                    </a:cubicBezTo>
                    <a:cubicBezTo>
                      <a:pt x="282" y="187"/>
                      <a:pt x="282" y="187"/>
                      <a:pt x="282" y="187"/>
                    </a:cubicBezTo>
                    <a:cubicBezTo>
                      <a:pt x="281" y="189"/>
                      <a:pt x="281" y="189"/>
                      <a:pt x="281" y="189"/>
                    </a:cubicBezTo>
                    <a:cubicBezTo>
                      <a:pt x="281" y="190"/>
                      <a:pt x="281" y="190"/>
                      <a:pt x="281" y="190"/>
                    </a:cubicBezTo>
                    <a:cubicBezTo>
                      <a:pt x="282" y="191"/>
                      <a:pt x="282" y="191"/>
                      <a:pt x="282" y="191"/>
                    </a:cubicBezTo>
                    <a:cubicBezTo>
                      <a:pt x="281" y="191"/>
                      <a:pt x="281" y="191"/>
                      <a:pt x="281" y="191"/>
                    </a:cubicBezTo>
                    <a:cubicBezTo>
                      <a:pt x="280" y="189"/>
                      <a:pt x="280" y="189"/>
                      <a:pt x="280" y="189"/>
                    </a:cubicBezTo>
                    <a:cubicBezTo>
                      <a:pt x="279" y="191"/>
                      <a:pt x="279" y="191"/>
                      <a:pt x="279" y="191"/>
                    </a:cubicBezTo>
                    <a:cubicBezTo>
                      <a:pt x="278" y="192"/>
                      <a:pt x="278" y="192"/>
                      <a:pt x="278" y="192"/>
                    </a:cubicBezTo>
                    <a:cubicBezTo>
                      <a:pt x="279" y="193"/>
                      <a:pt x="279" y="193"/>
                      <a:pt x="279" y="193"/>
                    </a:cubicBezTo>
                    <a:cubicBezTo>
                      <a:pt x="280" y="193"/>
                      <a:pt x="280" y="193"/>
                      <a:pt x="280" y="193"/>
                    </a:cubicBezTo>
                    <a:cubicBezTo>
                      <a:pt x="280" y="193"/>
                      <a:pt x="280" y="193"/>
                      <a:pt x="280" y="193"/>
                    </a:cubicBezTo>
                    <a:cubicBezTo>
                      <a:pt x="279" y="194"/>
                      <a:pt x="279" y="194"/>
                      <a:pt x="279" y="194"/>
                    </a:cubicBezTo>
                    <a:cubicBezTo>
                      <a:pt x="279" y="195"/>
                      <a:pt x="279" y="195"/>
                      <a:pt x="279" y="195"/>
                    </a:cubicBezTo>
                    <a:cubicBezTo>
                      <a:pt x="278" y="195"/>
                      <a:pt x="278" y="195"/>
                      <a:pt x="278" y="195"/>
                    </a:cubicBezTo>
                    <a:cubicBezTo>
                      <a:pt x="278" y="197"/>
                      <a:pt x="278" y="197"/>
                      <a:pt x="278" y="197"/>
                    </a:cubicBezTo>
                    <a:cubicBezTo>
                      <a:pt x="278" y="197"/>
                      <a:pt x="278" y="197"/>
                      <a:pt x="278" y="197"/>
                    </a:cubicBezTo>
                    <a:cubicBezTo>
                      <a:pt x="278" y="197"/>
                      <a:pt x="278" y="197"/>
                      <a:pt x="278" y="197"/>
                    </a:cubicBezTo>
                    <a:cubicBezTo>
                      <a:pt x="278" y="198"/>
                      <a:pt x="278" y="198"/>
                      <a:pt x="278" y="198"/>
                    </a:cubicBezTo>
                    <a:cubicBezTo>
                      <a:pt x="278" y="198"/>
                      <a:pt x="278" y="198"/>
                      <a:pt x="278" y="198"/>
                    </a:cubicBezTo>
                    <a:cubicBezTo>
                      <a:pt x="276" y="199"/>
                      <a:pt x="276" y="199"/>
                      <a:pt x="276" y="199"/>
                    </a:cubicBezTo>
                    <a:cubicBezTo>
                      <a:pt x="277" y="196"/>
                      <a:pt x="277" y="196"/>
                      <a:pt x="277" y="196"/>
                    </a:cubicBezTo>
                    <a:cubicBezTo>
                      <a:pt x="276" y="196"/>
                      <a:pt x="276" y="196"/>
                      <a:pt x="276" y="196"/>
                    </a:cubicBezTo>
                    <a:cubicBezTo>
                      <a:pt x="277" y="195"/>
                      <a:pt x="277" y="195"/>
                      <a:pt x="277" y="195"/>
                    </a:cubicBezTo>
                    <a:cubicBezTo>
                      <a:pt x="277" y="192"/>
                      <a:pt x="277" y="192"/>
                      <a:pt x="277" y="192"/>
                    </a:cubicBezTo>
                    <a:cubicBezTo>
                      <a:pt x="276" y="191"/>
                      <a:pt x="276" y="191"/>
                      <a:pt x="276" y="191"/>
                    </a:cubicBezTo>
                    <a:cubicBezTo>
                      <a:pt x="275" y="191"/>
                      <a:pt x="275" y="191"/>
                      <a:pt x="275" y="191"/>
                    </a:cubicBezTo>
                    <a:cubicBezTo>
                      <a:pt x="273" y="195"/>
                      <a:pt x="273" y="195"/>
                      <a:pt x="273" y="195"/>
                    </a:cubicBezTo>
                    <a:cubicBezTo>
                      <a:pt x="273" y="196"/>
                      <a:pt x="273" y="196"/>
                      <a:pt x="273" y="196"/>
                    </a:cubicBezTo>
                    <a:cubicBezTo>
                      <a:pt x="271" y="199"/>
                      <a:pt x="271" y="199"/>
                      <a:pt x="271" y="199"/>
                    </a:cubicBezTo>
                    <a:cubicBezTo>
                      <a:pt x="270" y="201"/>
                      <a:pt x="270" y="201"/>
                      <a:pt x="270" y="201"/>
                    </a:cubicBezTo>
                    <a:cubicBezTo>
                      <a:pt x="271" y="202"/>
                      <a:pt x="271" y="202"/>
                      <a:pt x="271" y="202"/>
                    </a:cubicBezTo>
                    <a:cubicBezTo>
                      <a:pt x="271" y="203"/>
                      <a:pt x="271" y="203"/>
                      <a:pt x="271" y="203"/>
                    </a:cubicBezTo>
                    <a:cubicBezTo>
                      <a:pt x="269" y="205"/>
                      <a:pt x="269" y="205"/>
                      <a:pt x="269" y="205"/>
                    </a:cubicBezTo>
                    <a:cubicBezTo>
                      <a:pt x="269" y="205"/>
                      <a:pt x="269" y="205"/>
                      <a:pt x="269" y="205"/>
                    </a:cubicBezTo>
                    <a:cubicBezTo>
                      <a:pt x="269" y="204"/>
                      <a:pt x="269" y="204"/>
                      <a:pt x="269" y="204"/>
                    </a:cubicBezTo>
                    <a:cubicBezTo>
                      <a:pt x="269" y="203"/>
                      <a:pt x="269" y="203"/>
                      <a:pt x="269" y="203"/>
                    </a:cubicBezTo>
                    <a:cubicBezTo>
                      <a:pt x="270" y="202"/>
                      <a:pt x="270" y="202"/>
                      <a:pt x="270" y="202"/>
                    </a:cubicBezTo>
                    <a:cubicBezTo>
                      <a:pt x="270" y="200"/>
                      <a:pt x="270" y="200"/>
                      <a:pt x="270" y="200"/>
                    </a:cubicBezTo>
                    <a:cubicBezTo>
                      <a:pt x="270" y="199"/>
                      <a:pt x="270" y="199"/>
                      <a:pt x="270" y="199"/>
                    </a:cubicBezTo>
                    <a:cubicBezTo>
                      <a:pt x="270" y="198"/>
                      <a:pt x="270" y="198"/>
                      <a:pt x="270" y="198"/>
                    </a:cubicBezTo>
                    <a:cubicBezTo>
                      <a:pt x="271" y="196"/>
                      <a:pt x="271" y="196"/>
                      <a:pt x="271" y="196"/>
                    </a:cubicBezTo>
                    <a:cubicBezTo>
                      <a:pt x="272" y="195"/>
                      <a:pt x="272" y="195"/>
                      <a:pt x="272" y="195"/>
                    </a:cubicBezTo>
                    <a:cubicBezTo>
                      <a:pt x="272" y="194"/>
                      <a:pt x="272" y="194"/>
                      <a:pt x="272" y="194"/>
                    </a:cubicBezTo>
                    <a:cubicBezTo>
                      <a:pt x="272" y="193"/>
                      <a:pt x="272" y="193"/>
                      <a:pt x="272" y="193"/>
                    </a:cubicBezTo>
                    <a:cubicBezTo>
                      <a:pt x="272" y="193"/>
                      <a:pt x="272" y="193"/>
                      <a:pt x="272" y="193"/>
                    </a:cubicBezTo>
                    <a:cubicBezTo>
                      <a:pt x="273" y="192"/>
                      <a:pt x="273" y="192"/>
                      <a:pt x="273" y="192"/>
                    </a:cubicBezTo>
                    <a:cubicBezTo>
                      <a:pt x="274" y="190"/>
                      <a:pt x="274" y="190"/>
                      <a:pt x="274" y="190"/>
                    </a:cubicBezTo>
                    <a:cubicBezTo>
                      <a:pt x="273" y="190"/>
                      <a:pt x="273" y="190"/>
                      <a:pt x="273" y="190"/>
                    </a:cubicBezTo>
                    <a:cubicBezTo>
                      <a:pt x="274" y="189"/>
                      <a:pt x="274" y="189"/>
                      <a:pt x="274" y="189"/>
                    </a:cubicBezTo>
                    <a:cubicBezTo>
                      <a:pt x="272" y="188"/>
                      <a:pt x="272" y="188"/>
                      <a:pt x="272" y="188"/>
                    </a:cubicBezTo>
                    <a:cubicBezTo>
                      <a:pt x="270" y="187"/>
                      <a:pt x="270" y="187"/>
                      <a:pt x="270" y="187"/>
                    </a:cubicBezTo>
                    <a:cubicBezTo>
                      <a:pt x="270" y="189"/>
                      <a:pt x="270" y="189"/>
                      <a:pt x="270" y="189"/>
                    </a:cubicBezTo>
                    <a:cubicBezTo>
                      <a:pt x="269" y="189"/>
                      <a:pt x="269" y="189"/>
                      <a:pt x="269" y="189"/>
                    </a:cubicBezTo>
                    <a:cubicBezTo>
                      <a:pt x="269" y="189"/>
                      <a:pt x="269" y="189"/>
                      <a:pt x="269" y="189"/>
                    </a:cubicBezTo>
                    <a:cubicBezTo>
                      <a:pt x="267" y="190"/>
                      <a:pt x="267" y="190"/>
                      <a:pt x="267" y="190"/>
                    </a:cubicBezTo>
                    <a:cubicBezTo>
                      <a:pt x="267" y="191"/>
                      <a:pt x="267" y="191"/>
                      <a:pt x="267" y="191"/>
                    </a:cubicBezTo>
                    <a:cubicBezTo>
                      <a:pt x="269" y="191"/>
                      <a:pt x="269" y="191"/>
                      <a:pt x="269" y="191"/>
                    </a:cubicBezTo>
                    <a:cubicBezTo>
                      <a:pt x="268" y="192"/>
                      <a:pt x="268" y="192"/>
                      <a:pt x="268" y="192"/>
                    </a:cubicBezTo>
                    <a:cubicBezTo>
                      <a:pt x="268" y="192"/>
                      <a:pt x="268" y="192"/>
                      <a:pt x="268" y="192"/>
                    </a:cubicBezTo>
                    <a:cubicBezTo>
                      <a:pt x="267" y="192"/>
                      <a:pt x="267" y="192"/>
                      <a:pt x="267" y="192"/>
                    </a:cubicBezTo>
                    <a:cubicBezTo>
                      <a:pt x="266" y="191"/>
                      <a:pt x="266" y="191"/>
                      <a:pt x="266" y="191"/>
                    </a:cubicBezTo>
                    <a:cubicBezTo>
                      <a:pt x="264" y="192"/>
                      <a:pt x="264" y="192"/>
                      <a:pt x="264" y="192"/>
                    </a:cubicBezTo>
                    <a:cubicBezTo>
                      <a:pt x="264" y="194"/>
                      <a:pt x="264" y="194"/>
                      <a:pt x="264" y="194"/>
                    </a:cubicBezTo>
                    <a:cubicBezTo>
                      <a:pt x="263" y="193"/>
                      <a:pt x="263" y="193"/>
                      <a:pt x="263" y="193"/>
                    </a:cubicBezTo>
                    <a:cubicBezTo>
                      <a:pt x="263" y="193"/>
                      <a:pt x="263" y="193"/>
                      <a:pt x="263" y="193"/>
                    </a:cubicBezTo>
                    <a:cubicBezTo>
                      <a:pt x="263" y="192"/>
                      <a:pt x="263" y="192"/>
                      <a:pt x="263" y="192"/>
                    </a:cubicBezTo>
                    <a:cubicBezTo>
                      <a:pt x="262" y="191"/>
                      <a:pt x="262" y="191"/>
                      <a:pt x="262" y="191"/>
                    </a:cubicBezTo>
                    <a:cubicBezTo>
                      <a:pt x="260" y="191"/>
                      <a:pt x="260" y="191"/>
                      <a:pt x="260" y="191"/>
                    </a:cubicBezTo>
                    <a:cubicBezTo>
                      <a:pt x="261" y="194"/>
                      <a:pt x="261" y="194"/>
                      <a:pt x="261" y="194"/>
                    </a:cubicBezTo>
                    <a:cubicBezTo>
                      <a:pt x="263" y="193"/>
                      <a:pt x="263" y="193"/>
                      <a:pt x="263" y="193"/>
                    </a:cubicBezTo>
                    <a:cubicBezTo>
                      <a:pt x="262" y="194"/>
                      <a:pt x="262" y="194"/>
                      <a:pt x="262" y="194"/>
                    </a:cubicBezTo>
                    <a:cubicBezTo>
                      <a:pt x="262" y="195"/>
                      <a:pt x="262" y="195"/>
                      <a:pt x="262" y="195"/>
                    </a:cubicBezTo>
                    <a:cubicBezTo>
                      <a:pt x="264" y="196"/>
                      <a:pt x="264" y="196"/>
                      <a:pt x="264" y="196"/>
                    </a:cubicBezTo>
                    <a:cubicBezTo>
                      <a:pt x="263" y="197"/>
                      <a:pt x="263" y="197"/>
                      <a:pt x="263" y="197"/>
                    </a:cubicBezTo>
                    <a:cubicBezTo>
                      <a:pt x="263" y="196"/>
                      <a:pt x="263" y="196"/>
                      <a:pt x="263" y="196"/>
                    </a:cubicBezTo>
                    <a:cubicBezTo>
                      <a:pt x="261" y="194"/>
                      <a:pt x="261" y="194"/>
                      <a:pt x="261" y="194"/>
                    </a:cubicBezTo>
                    <a:cubicBezTo>
                      <a:pt x="261" y="194"/>
                      <a:pt x="261" y="194"/>
                      <a:pt x="261" y="194"/>
                    </a:cubicBezTo>
                    <a:cubicBezTo>
                      <a:pt x="261" y="194"/>
                      <a:pt x="259" y="195"/>
                      <a:pt x="259" y="195"/>
                    </a:cubicBezTo>
                    <a:cubicBezTo>
                      <a:pt x="259" y="195"/>
                      <a:pt x="259" y="195"/>
                      <a:pt x="259" y="195"/>
                    </a:cubicBezTo>
                    <a:cubicBezTo>
                      <a:pt x="258" y="193"/>
                      <a:pt x="258" y="193"/>
                      <a:pt x="258" y="193"/>
                    </a:cubicBezTo>
                    <a:cubicBezTo>
                      <a:pt x="255" y="195"/>
                      <a:pt x="255" y="195"/>
                      <a:pt x="255" y="195"/>
                    </a:cubicBezTo>
                    <a:cubicBezTo>
                      <a:pt x="254" y="195"/>
                      <a:pt x="254" y="195"/>
                      <a:pt x="254" y="195"/>
                    </a:cubicBezTo>
                    <a:cubicBezTo>
                      <a:pt x="253" y="196"/>
                      <a:pt x="253" y="196"/>
                      <a:pt x="253" y="196"/>
                    </a:cubicBezTo>
                    <a:cubicBezTo>
                      <a:pt x="253" y="195"/>
                      <a:pt x="253" y="195"/>
                      <a:pt x="253" y="195"/>
                    </a:cubicBezTo>
                    <a:cubicBezTo>
                      <a:pt x="251" y="196"/>
                      <a:pt x="251" y="196"/>
                      <a:pt x="251" y="196"/>
                    </a:cubicBezTo>
                    <a:cubicBezTo>
                      <a:pt x="249" y="196"/>
                      <a:pt x="249" y="196"/>
                      <a:pt x="249" y="196"/>
                    </a:cubicBezTo>
                    <a:cubicBezTo>
                      <a:pt x="250" y="199"/>
                      <a:pt x="250" y="199"/>
                      <a:pt x="250" y="199"/>
                    </a:cubicBezTo>
                    <a:cubicBezTo>
                      <a:pt x="253" y="200"/>
                      <a:pt x="253" y="200"/>
                      <a:pt x="253" y="200"/>
                    </a:cubicBezTo>
                    <a:cubicBezTo>
                      <a:pt x="254" y="199"/>
                      <a:pt x="254" y="199"/>
                      <a:pt x="254" y="199"/>
                    </a:cubicBezTo>
                    <a:cubicBezTo>
                      <a:pt x="258" y="196"/>
                      <a:pt x="258" y="196"/>
                      <a:pt x="258" y="196"/>
                    </a:cubicBezTo>
                    <a:cubicBezTo>
                      <a:pt x="258" y="196"/>
                      <a:pt x="258" y="196"/>
                      <a:pt x="258" y="196"/>
                    </a:cubicBezTo>
                    <a:cubicBezTo>
                      <a:pt x="255" y="199"/>
                      <a:pt x="255" y="199"/>
                      <a:pt x="255" y="199"/>
                    </a:cubicBezTo>
                    <a:cubicBezTo>
                      <a:pt x="256" y="200"/>
                      <a:pt x="256" y="200"/>
                      <a:pt x="256" y="200"/>
                    </a:cubicBezTo>
                    <a:cubicBezTo>
                      <a:pt x="255" y="200"/>
                      <a:pt x="255" y="200"/>
                      <a:pt x="255" y="200"/>
                    </a:cubicBezTo>
                    <a:cubicBezTo>
                      <a:pt x="253" y="200"/>
                      <a:pt x="253" y="200"/>
                      <a:pt x="253" y="200"/>
                    </a:cubicBezTo>
                    <a:cubicBezTo>
                      <a:pt x="251" y="201"/>
                      <a:pt x="251" y="201"/>
                      <a:pt x="251" y="201"/>
                    </a:cubicBezTo>
                    <a:cubicBezTo>
                      <a:pt x="254" y="203"/>
                      <a:pt x="254" y="203"/>
                      <a:pt x="254" y="203"/>
                    </a:cubicBezTo>
                    <a:cubicBezTo>
                      <a:pt x="255" y="203"/>
                      <a:pt x="255" y="203"/>
                      <a:pt x="255" y="203"/>
                    </a:cubicBezTo>
                    <a:cubicBezTo>
                      <a:pt x="254" y="203"/>
                      <a:pt x="254" y="203"/>
                      <a:pt x="254" y="203"/>
                    </a:cubicBezTo>
                    <a:cubicBezTo>
                      <a:pt x="253" y="203"/>
                      <a:pt x="253" y="203"/>
                      <a:pt x="253" y="203"/>
                    </a:cubicBezTo>
                    <a:cubicBezTo>
                      <a:pt x="251" y="201"/>
                      <a:pt x="251" y="201"/>
                      <a:pt x="251" y="201"/>
                    </a:cubicBezTo>
                    <a:cubicBezTo>
                      <a:pt x="249" y="201"/>
                      <a:pt x="249" y="201"/>
                      <a:pt x="249" y="201"/>
                    </a:cubicBezTo>
                    <a:cubicBezTo>
                      <a:pt x="249" y="201"/>
                      <a:pt x="249" y="201"/>
                      <a:pt x="249" y="201"/>
                    </a:cubicBezTo>
                    <a:cubicBezTo>
                      <a:pt x="249" y="201"/>
                      <a:pt x="249" y="201"/>
                      <a:pt x="249" y="201"/>
                    </a:cubicBezTo>
                    <a:cubicBezTo>
                      <a:pt x="247" y="202"/>
                      <a:pt x="247" y="202"/>
                      <a:pt x="247" y="202"/>
                    </a:cubicBezTo>
                    <a:cubicBezTo>
                      <a:pt x="245" y="202"/>
                      <a:pt x="245" y="202"/>
                      <a:pt x="245" y="202"/>
                    </a:cubicBezTo>
                    <a:cubicBezTo>
                      <a:pt x="245" y="204"/>
                      <a:pt x="245" y="204"/>
                      <a:pt x="245" y="204"/>
                    </a:cubicBezTo>
                    <a:cubicBezTo>
                      <a:pt x="247" y="206"/>
                      <a:pt x="247" y="206"/>
                      <a:pt x="247" y="206"/>
                    </a:cubicBezTo>
                    <a:cubicBezTo>
                      <a:pt x="248" y="206"/>
                      <a:pt x="248" y="206"/>
                      <a:pt x="248" y="206"/>
                    </a:cubicBezTo>
                    <a:cubicBezTo>
                      <a:pt x="249" y="207"/>
                      <a:pt x="249" y="207"/>
                      <a:pt x="249" y="207"/>
                    </a:cubicBezTo>
                    <a:cubicBezTo>
                      <a:pt x="250" y="207"/>
                      <a:pt x="250" y="207"/>
                      <a:pt x="250" y="207"/>
                    </a:cubicBezTo>
                    <a:cubicBezTo>
                      <a:pt x="250" y="207"/>
                      <a:pt x="250" y="207"/>
                      <a:pt x="250" y="207"/>
                    </a:cubicBezTo>
                    <a:cubicBezTo>
                      <a:pt x="250" y="208"/>
                      <a:pt x="250" y="208"/>
                      <a:pt x="250" y="208"/>
                    </a:cubicBezTo>
                    <a:cubicBezTo>
                      <a:pt x="248" y="208"/>
                      <a:pt x="248" y="208"/>
                      <a:pt x="248" y="208"/>
                    </a:cubicBezTo>
                    <a:cubicBezTo>
                      <a:pt x="247" y="206"/>
                      <a:pt x="247" y="206"/>
                      <a:pt x="247" y="206"/>
                    </a:cubicBezTo>
                    <a:cubicBezTo>
                      <a:pt x="246" y="208"/>
                      <a:pt x="246" y="208"/>
                      <a:pt x="246" y="208"/>
                    </a:cubicBezTo>
                    <a:cubicBezTo>
                      <a:pt x="246" y="209"/>
                      <a:pt x="246" y="209"/>
                      <a:pt x="246" y="209"/>
                    </a:cubicBezTo>
                    <a:cubicBezTo>
                      <a:pt x="246" y="207"/>
                      <a:pt x="246" y="207"/>
                      <a:pt x="246" y="207"/>
                    </a:cubicBezTo>
                    <a:cubicBezTo>
                      <a:pt x="245" y="208"/>
                      <a:pt x="245" y="208"/>
                      <a:pt x="245" y="208"/>
                    </a:cubicBezTo>
                    <a:cubicBezTo>
                      <a:pt x="246" y="207"/>
                      <a:pt x="246" y="207"/>
                      <a:pt x="246" y="207"/>
                    </a:cubicBezTo>
                    <a:cubicBezTo>
                      <a:pt x="245" y="206"/>
                      <a:pt x="245" y="206"/>
                      <a:pt x="245" y="206"/>
                    </a:cubicBezTo>
                    <a:cubicBezTo>
                      <a:pt x="245" y="204"/>
                      <a:pt x="245" y="204"/>
                      <a:pt x="245" y="204"/>
                    </a:cubicBezTo>
                    <a:cubicBezTo>
                      <a:pt x="243" y="202"/>
                      <a:pt x="243" y="202"/>
                      <a:pt x="243" y="202"/>
                    </a:cubicBezTo>
                    <a:cubicBezTo>
                      <a:pt x="241" y="204"/>
                      <a:pt x="241" y="204"/>
                      <a:pt x="241" y="204"/>
                    </a:cubicBezTo>
                    <a:cubicBezTo>
                      <a:pt x="242" y="207"/>
                      <a:pt x="242" y="207"/>
                      <a:pt x="242" y="207"/>
                    </a:cubicBezTo>
                    <a:cubicBezTo>
                      <a:pt x="243" y="207"/>
                      <a:pt x="243" y="207"/>
                      <a:pt x="243" y="207"/>
                    </a:cubicBezTo>
                    <a:cubicBezTo>
                      <a:pt x="244" y="209"/>
                      <a:pt x="244" y="209"/>
                      <a:pt x="244" y="209"/>
                    </a:cubicBezTo>
                    <a:cubicBezTo>
                      <a:pt x="244" y="209"/>
                      <a:pt x="244" y="209"/>
                      <a:pt x="244" y="209"/>
                    </a:cubicBezTo>
                    <a:cubicBezTo>
                      <a:pt x="243" y="210"/>
                      <a:pt x="243" y="210"/>
                      <a:pt x="243" y="210"/>
                    </a:cubicBezTo>
                    <a:cubicBezTo>
                      <a:pt x="242" y="207"/>
                      <a:pt x="242" y="207"/>
                      <a:pt x="242" y="207"/>
                    </a:cubicBezTo>
                    <a:cubicBezTo>
                      <a:pt x="240" y="208"/>
                      <a:pt x="240" y="208"/>
                      <a:pt x="240" y="208"/>
                    </a:cubicBezTo>
                    <a:cubicBezTo>
                      <a:pt x="239" y="211"/>
                      <a:pt x="239" y="211"/>
                      <a:pt x="239" y="211"/>
                    </a:cubicBezTo>
                    <a:cubicBezTo>
                      <a:pt x="238" y="210"/>
                      <a:pt x="238" y="210"/>
                      <a:pt x="238" y="210"/>
                    </a:cubicBezTo>
                    <a:cubicBezTo>
                      <a:pt x="238" y="210"/>
                      <a:pt x="238" y="210"/>
                      <a:pt x="238" y="210"/>
                    </a:cubicBezTo>
                    <a:cubicBezTo>
                      <a:pt x="239" y="209"/>
                      <a:pt x="239" y="209"/>
                      <a:pt x="239" y="209"/>
                    </a:cubicBezTo>
                    <a:cubicBezTo>
                      <a:pt x="238" y="208"/>
                      <a:pt x="238" y="208"/>
                      <a:pt x="238" y="208"/>
                    </a:cubicBezTo>
                    <a:cubicBezTo>
                      <a:pt x="238" y="207"/>
                      <a:pt x="238" y="207"/>
                      <a:pt x="238" y="207"/>
                    </a:cubicBezTo>
                    <a:cubicBezTo>
                      <a:pt x="237" y="206"/>
                      <a:pt x="237" y="206"/>
                      <a:pt x="237" y="206"/>
                    </a:cubicBezTo>
                    <a:cubicBezTo>
                      <a:pt x="240" y="207"/>
                      <a:pt x="240" y="207"/>
                      <a:pt x="240" y="207"/>
                    </a:cubicBezTo>
                    <a:cubicBezTo>
                      <a:pt x="241" y="206"/>
                      <a:pt x="241" y="206"/>
                      <a:pt x="241" y="206"/>
                    </a:cubicBezTo>
                    <a:cubicBezTo>
                      <a:pt x="240" y="205"/>
                      <a:pt x="240" y="205"/>
                      <a:pt x="240" y="205"/>
                    </a:cubicBezTo>
                    <a:cubicBezTo>
                      <a:pt x="239" y="204"/>
                      <a:pt x="239" y="204"/>
                      <a:pt x="239" y="204"/>
                    </a:cubicBezTo>
                    <a:cubicBezTo>
                      <a:pt x="238" y="201"/>
                      <a:pt x="238" y="201"/>
                      <a:pt x="238" y="201"/>
                    </a:cubicBezTo>
                    <a:cubicBezTo>
                      <a:pt x="237" y="202"/>
                      <a:pt x="237" y="202"/>
                      <a:pt x="237" y="202"/>
                    </a:cubicBezTo>
                    <a:cubicBezTo>
                      <a:pt x="237" y="202"/>
                      <a:pt x="237" y="202"/>
                      <a:pt x="237" y="202"/>
                    </a:cubicBezTo>
                    <a:cubicBezTo>
                      <a:pt x="233" y="203"/>
                      <a:pt x="233" y="203"/>
                      <a:pt x="233" y="203"/>
                    </a:cubicBezTo>
                    <a:cubicBezTo>
                      <a:pt x="234" y="204"/>
                      <a:pt x="234" y="204"/>
                      <a:pt x="234" y="204"/>
                    </a:cubicBezTo>
                    <a:cubicBezTo>
                      <a:pt x="231" y="205"/>
                      <a:pt x="231" y="205"/>
                      <a:pt x="231" y="205"/>
                    </a:cubicBezTo>
                    <a:cubicBezTo>
                      <a:pt x="231" y="208"/>
                      <a:pt x="231" y="208"/>
                      <a:pt x="231" y="208"/>
                    </a:cubicBezTo>
                    <a:cubicBezTo>
                      <a:pt x="232" y="208"/>
                      <a:pt x="232" y="208"/>
                      <a:pt x="232" y="208"/>
                    </a:cubicBezTo>
                    <a:cubicBezTo>
                      <a:pt x="232" y="208"/>
                      <a:pt x="232" y="208"/>
                      <a:pt x="233" y="207"/>
                    </a:cubicBezTo>
                    <a:cubicBezTo>
                      <a:pt x="232" y="208"/>
                      <a:pt x="232" y="208"/>
                      <a:pt x="232" y="208"/>
                    </a:cubicBezTo>
                    <a:cubicBezTo>
                      <a:pt x="233" y="209"/>
                      <a:pt x="233" y="209"/>
                      <a:pt x="233" y="209"/>
                    </a:cubicBezTo>
                    <a:cubicBezTo>
                      <a:pt x="232" y="211"/>
                      <a:pt x="232" y="211"/>
                      <a:pt x="232" y="211"/>
                    </a:cubicBezTo>
                    <a:cubicBezTo>
                      <a:pt x="230" y="211"/>
                      <a:pt x="230" y="211"/>
                      <a:pt x="230" y="211"/>
                    </a:cubicBezTo>
                    <a:cubicBezTo>
                      <a:pt x="230" y="212"/>
                      <a:pt x="230" y="212"/>
                      <a:pt x="230" y="212"/>
                    </a:cubicBezTo>
                    <a:cubicBezTo>
                      <a:pt x="227" y="212"/>
                      <a:pt x="227" y="212"/>
                      <a:pt x="227" y="212"/>
                    </a:cubicBezTo>
                    <a:cubicBezTo>
                      <a:pt x="230" y="215"/>
                      <a:pt x="230" y="215"/>
                      <a:pt x="230" y="215"/>
                    </a:cubicBezTo>
                    <a:cubicBezTo>
                      <a:pt x="230" y="215"/>
                      <a:pt x="230" y="215"/>
                      <a:pt x="230" y="215"/>
                    </a:cubicBezTo>
                    <a:cubicBezTo>
                      <a:pt x="229" y="216"/>
                      <a:pt x="229" y="216"/>
                      <a:pt x="229" y="216"/>
                    </a:cubicBezTo>
                    <a:cubicBezTo>
                      <a:pt x="229" y="216"/>
                      <a:pt x="229" y="216"/>
                      <a:pt x="229" y="216"/>
                    </a:cubicBezTo>
                    <a:cubicBezTo>
                      <a:pt x="229" y="215"/>
                      <a:pt x="229" y="215"/>
                      <a:pt x="229" y="215"/>
                    </a:cubicBezTo>
                    <a:cubicBezTo>
                      <a:pt x="228" y="214"/>
                      <a:pt x="228" y="214"/>
                      <a:pt x="228" y="214"/>
                    </a:cubicBezTo>
                    <a:cubicBezTo>
                      <a:pt x="227" y="213"/>
                      <a:pt x="227" y="213"/>
                      <a:pt x="227" y="213"/>
                    </a:cubicBezTo>
                    <a:cubicBezTo>
                      <a:pt x="224" y="213"/>
                      <a:pt x="224" y="213"/>
                      <a:pt x="224" y="213"/>
                    </a:cubicBezTo>
                    <a:cubicBezTo>
                      <a:pt x="224" y="213"/>
                      <a:pt x="224" y="213"/>
                      <a:pt x="224" y="213"/>
                    </a:cubicBezTo>
                    <a:cubicBezTo>
                      <a:pt x="224" y="213"/>
                      <a:pt x="224" y="213"/>
                      <a:pt x="224" y="213"/>
                    </a:cubicBezTo>
                    <a:cubicBezTo>
                      <a:pt x="222" y="216"/>
                      <a:pt x="222" y="216"/>
                      <a:pt x="222" y="216"/>
                    </a:cubicBezTo>
                    <a:cubicBezTo>
                      <a:pt x="222" y="216"/>
                      <a:pt x="222" y="216"/>
                      <a:pt x="222" y="216"/>
                    </a:cubicBezTo>
                    <a:cubicBezTo>
                      <a:pt x="221" y="219"/>
                      <a:pt x="221" y="219"/>
                      <a:pt x="221" y="219"/>
                    </a:cubicBezTo>
                    <a:cubicBezTo>
                      <a:pt x="223" y="219"/>
                      <a:pt x="223" y="219"/>
                      <a:pt x="223" y="219"/>
                    </a:cubicBezTo>
                    <a:cubicBezTo>
                      <a:pt x="221" y="220"/>
                      <a:pt x="221" y="220"/>
                      <a:pt x="221" y="220"/>
                    </a:cubicBezTo>
                    <a:cubicBezTo>
                      <a:pt x="223" y="221"/>
                      <a:pt x="223" y="221"/>
                      <a:pt x="223" y="221"/>
                    </a:cubicBezTo>
                    <a:cubicBezTo>
                      <a:pt x="223" y="222"/>
                      <a:pt x="223" y="222"/>
                      <a:pt x="223" y="222"/>
                    </a:cubicBezTo>
                    <a:cubicBezTo>
                      <a:pt x="224" y="222"/>
                      <a:pt x="224" y="222"/>
                      <a:pt x="224" y="222"/>
                    </a:cubicBezTo>
                    <a:cubicBezTo>
                      <a:pt x="223" y="225"/>
                      <a:pt x="223" y="225"/>
                      <a:pt x="223" y="225"/>
                    </a:cubicBezTo>
                    <a:cubicBezTo>
                      <a:pt x="222" y="226"/>
                      <a:pt x="222" y="226"/>
                      <a:pt x="222" y="226"/>
                    </a:cubicBezTo>
                    <a:cubicBezTo>
                      <a:pt x="220" y="223"/>
                      <a:pt x="220" y="223"/>
                      <a:pt x="220" y="223"/>
                    </a:cubicBezTo>
                    <a:cubicBezTo>
                      <a:pt x="219" y="223"/>
                      <a:pt x="219" y="223"/>
                      <a:pt x="219" y="223"/>
                    </a:cubicBezTo>
                    <a:cubicBezTo>
                      <a:pt x="222" y="224"/>
                      <a:pt x="222" y="224"/>
                      <a:pt x="222" y="224"/>
                    </a:cubicBezTo>
                    <a:cubicBezTo>
                      <a:pt x="222" y="222"/>
                      <a:pt x="222" y="222"/>
                      <a:pt x="222" y="222"/>
                    </a:cubicBezTo>
                    <a:cubicBezTo>
                      <a:pt x="220" y="221"/>
                      <a:pt x="220" y="221"/>
                      <a:pt x="220" y="221"/>
                    </a:cubicBezTo>
                    <a:cubicBezTo>
                      <a:pt x="218" y="222"/>
                      <a:pt x="218" y="222"/>
                      <a:pt x="218" y="222"/>
                    </a:cubicBezTo>
                    <a:cubicBezTo>
                      <a:pt x="219" y="223"/>
                      <a:pt x="219" y="223"/>
                      <a:pt x="219" y="223"/>
                    </a:cubicBezTo>
                    <a:cubicBezTo>
                      <a:pt x="218" y="222"/>
                      <a:pt x="218" y="222"/>
                      <a:pt x="218" y="222"/>
                    </a:cubicBezTo>
                    <a:cubicBezTo>
                      <a:pt x="218" y="224"/>
                      <a:pt x="218" y="224"/>
                      <a:pt x="218" y="224"/>
                    </a:cubicBezTo>
                    <a:cubicBezTo>
                      <a:pt x="219" y="225"/>
                      <a:pt x="219" y="225"/>
                      <a:pt x="219" y="225"/>
                    </a:cubicBezTo>
                    <a:cubicBezTo>
                      <a:pt x="217" y="225"/>
                      <a:pt x="217" y="225"/>
                      <a:pt x="217" y="225"/>
                    </a:cubicBezTo>
                    <a:cubicBezTo>
                      <a:pt x="217" y="225"/>
                      <a:pt x="217" y="225"/>
                      <a:pt x="217" y="225"/>
                    </a:cubicBezTo>
                    <a:cubicBezTo>
                      <a:pt x="218" y="219"/>
                      <a:pt x="218" y="219"/>
                      <a:pt x="218" y="219"/>
                    </a:cubicBezTo>
                    <a:cubicBezTo>
                      <a:pt x="219" y="218"/>
                      <a:pt x="219" y="218"/>
                      <a:pt x="219" y="218"/>
                    </a:cubicBezTo>
                    <a:cubicBezTo>
                      <a:pt x="219" y="216"/>
                      <a:pt x="219" y="216"/>
                      <a:pt x="219" y="216"/>
                    </a:cubicBezTo>
                    <a:cubicBezTo>
                      <a:pt x="216" y="217"/>
                      <a:pt x="216" y="217"/>
                      <a:pt x="216" y="217"/>
                    </a:cubicBezTo>
                    <a:cubicBezTo>
                      <a:pt x="216" y="219"/>
                      <a:pt x="216" y="219"/>
                      <a:pt x="216" y="219"/>
                    </a:cubicBezTo>
                    <a:cubicBezTo>
                      <a:pt x="214" y="220"/>
                      <a:pt x="214" y="220"/>
                      <a:pt x="214" y="220"/>
                    </a:cubicBezTo>
                    <a:cubicBezTo>
                      <a:pt x="213" y="222"/>
                      <a:pt x="213" y="222"/>
                      <a:pt x="213" y="222"/>
                    </a:cubicBezTo>
                    <a:cubicBezTo>
                      <a:pt x="211" y="222"/>
                      <a:pt x="211" y="222"/>
                      <a:pt x="211" y="222"/>
                    </a:cubicBezTo>
                    <a:cubicBezTo>
                      <a:pt x="212" y="223"/>
                      <a:pt x="212" y="223"/>
                      <a:pt x="212" y="223"/>
                    </a:cubicBezTo>
                    <a:cubicBezTo>
                      <a:pt x="211" y="224"/>
                      <a:pt x="211" y="224"/>
                      <a:pt x="211" y="224"/>
                    </a:cubicBezTo>
                    <a:cubicBezTo>
                      <a:pt x="209" y="223"/>
                      <a:pt x="209" y="223"/>
                      <a:pt x="209" y="223"/>
                    </a:cubicBezTo>
                    <a:cubicBezTo>
                      <a:pt x="209" y="226"/>
                      <a:pt x="209" y="226"/>
                      <a:pt x="209" y="226"/>
                    </a:cubicBezTo>
                    <a:cubicBezTo>
                      <a:pt x="210" y="227"/>
                      <a:pt x="210" y="227"/>
                      <a:pt x="210" y="227"/>
                    </a:cubicBezTo>
                    <a:cubicBezTo>
                      <a:pt x="211" y="227"/>
                      <a:pt x="211" y="227"/>
                      <a:pt x="211" y="227"/>
                    </a:cubicBezTo>
                    <a:cubicBezTo>
                      <a:pt x="211" y="227"/>
                      <a:pt x="211" y="227"/>
                      <a:pt x="211" y="227"/>
                    </a:cubicBezTo>
                    <a:cubicBezTo>
                      <a:pt x="209" y="229"/>
                      <a:pt x="209" y="229"/>
                      <a:pt x="209" y="229"/>
                    </a:cubicBezTo>
                    <a:cubicBezTo>
                      <a:pt x="211" y="229"/>
                      <a:pt x="211" y="229"/>
                      <a:pt x="211" y="229"/>
                    </a:cubicBezTo>
                    <a:cubicBezTo>
                      <a:pt x="208" y="231"/>
                      <a:pt x="208" y="231"/>
                      <a:pt x="208" y="231"/>
                    </a:cubicBezTo>
                    <a:cubicBezTo>
                      <a:pt x="208" y="231"/>
                      <a:pt x="208" y="231"/>
                      <a:pt x="208" y="231"/>
                    </a:cubicBezTo>
                    <a:cubicBezTo>
                      <a:pt x="205" y="232"/>
                      <a:pt x="205" y="232"/>
                      <a:pt x="205" y="232"/>
                    </a:cubicBezTo>
                    <a:cubicBezTo>
                      <a:pt x="205" y="233"/>
                      <a:pt x="205" y="233"/>
                      <a:pt x="205" y="233"/>
                    </a:cubicBezTo>
                    <a:cubicBezTo>
                      <a:pt x="203" y="233"/>
                      <a:pt x="203" y="233"/>
                      <a:pt x="203" y="233"/>
                    </a:cubicBezTo>
                    <a:cubicBezTo>
                      <a:pt x="203" y="234"/>
                      <a:pt x="203" y="234"/>
                      <a:pt x="203" y="234"/>
                    </a:cubicBezTo>
                    <a:cubicBezTo>
                      <a:pt x="202" y="232"/>
                      <a:pt x="202" y="232"/>
                      <a:pt x="202" y="232"/>
                    </a:cubicBezTo>
                    <a:cubicBezTo>
                      <a:pt x="200" y="236"/>
                      <a:pt x="200" y="236"/>
                      <a:pt x="200" y="236"/>
                    </a:cubicBezTo>
                    <a:cubicBezTo>
                      <a:pt x="200" y="239"/>
                      <a:pt x="200" y="239"/>
                      <a:pt x="200" y="239"/>
                    </a:cubicBezTo>
                    <a:cubicBezTo>
                      <a:pt x="200" y="239"/>
                      <a:pt x="200" y="239"/>
                      <a:pt x="200" y="239"/>
                    </a:cubicBezTo>
                    <a:cubicBezTo>
                      <a:pt x="199" y="241"/>
                      <a:pt x="199" y="241"/>
                      <a:pt x="199" y="241"/>
                    </a:cubicBezTo>
                    <a:cubicBezTo>
                      <a:pt x="200" y="242"/>
                      <a:pt x="200" y="242"/>
                      <a:pt x="200" y="242"/>
                    </a:cubicBezTo>
                    <a:cubicBezTo>
                      <a:pt x="201" y="241"/>
                      <a:pt x="201" y="241"/>
                      <a:pt x="201" y="241"/>
                    </a:cubicBezTo>
                    <a:cubicBezTo>
                      <a:pt x="200" y="239"/>
                      <a:pt x="200" y="239"/>
                      <a:pt x="200" y="239"/>
                    </a:cubicBezTo>
                    <a:cubicBezTo>
                      <a:pt x="203" y="236"/>
                      <a:pt x="203" y="236"/>
                      <a:pt x="203" y="236"/>
                    </a:cubicBezTo>
                    <a:cubicBezTo>
                      <a:pt x="203" y="235"/>
                      <a:pt x="203" y="235"/>
                      <a:pt x="203" y="235"/>
                    </a:cubicBezTo>
                    <a:cubicBezTo>
                      <a:pt x="204" y="236"/>
                      <a:pt x="204" y="236"/>
                      <a:pt x="204" y="236"/>
                    </a:cubicBezTo>
                    <a:cubicBezTo>
                      <a:pt x="204" y="235"/>
                      <a:pt x="204" y="235"/>
                      <a:pt x="204" y="235"/>
                    </a:cubicBezTo>
                    <a:cubicBezTo>
                      <a:pt x="204" y="236"/>
                      <a:pt x="204" y="236"/>
                      <a:pt x="204" y="236"/>
                    </a:cubicBezTo>
                    <a:cubicBezTo>
                      <a:pt x="208" y="234"/>
                      <a:pt x="208" y="234"/>
                      <a:pt x="208" y="234"/>
                    </a:cubicBezTo>
                    <a:cubicBezTo>
                      <a:pt x="208" y="234"/>
                      <a:pt x="208" y="234"/>
                      <a:pt x="208" y="234"/>
                    </a:cubicBezTo>
                    <a:cubicBezTo>
                      <a:pt x="211" y="232"/>
                      <a:pt x="211" y="232"/>
                      <a:pt x="211" y="232"/>
                    </a:cubicBezTo>
                    <a:cubicBezTo>
                      <a:pt x="213" y="233"/>
                      <a:pt x="213" y="233"/>
                      <a:pt x="213" y="233"/>
                    </a:cubicBezTo>
                    <a:cubicBezTo>
                      <a:pt x="213" y="232"/>
                      <a:pt x="213" y="232"/>
                      <a:pt x="213" y="232"/>
                    </a:cubicBezTo>
                    <a:cubicBezTo>
                      <a:pt x="214" y="232"/>
                      <a:pt x="214" y="232"/>
                      <a:pt x="214" y="232"/>
                    </a:cubicBezTo>
                    <a:cubicBezTo>
                      <a:pt x="215" y="231"/>
                      <a:pt x="215" y="231"/>
                      <a:pt x="215" y="231"/>
                    </a:cubicBezTo>
                    <a:cubicBezTo>
                      <a:pt x="217" y="231"/>
                      <a:pt x="217" y="231"/>
                      <a:pt x="217" y="231"/>
                    </a:cubicBezTo>
                    <a:cubicBezTo>
                      <a:pt x="218" y="230"/>
                      <a:pt x="218" y="230"/>
                      <a:pt x="218" y="230"/>
                    </a:cubicBezTo>
                    <a:cubicBezTo>
                      <a:pt x="219" y="229"/>
                      <a:pt x="219" y="229"/>
                      <a:pt x="219" y="229"/>
                    </a:cubicBezTo>
                    <a:cubicBezTo>
                      <a:pt x="220" y="228"/>
                      <a:pt x="220" y="228"/>
                      <a:pt x="220" y="228"/>
                    </a:cubicBezTo>
                    <a:cubicBezTo>
                      <a:pt x="219" y="230"/>
                      <a:pt x="219" y="230"/>
                      <a:pt x="219" y="230"/>
                    </a:cubicBezTo>
                    <a:cubicBezTo>
                      <a:pt x="221" y="230"/>
                      <a:pt x="221" y="230"/>
                      <a:pt x="221" y="230"/>
                    </a:cubicBezTo>
                    <a:cubicBezTo>
                      <a:pt x="221" y="230"/>
                      <a:pt x="221" y="230"/>
                      <a:pt x="221" y="230"/>
                    </a:cubicBezTo>
                    <a:cubicBezTo>
                      <a:pt x="221" y="231"/>
                      <a:pt x="221" y="231"/>
                      <a:pt x="221" y="231"/>
                    </a:cubicBezTo>
                    <a:cubicBezTo>
                      <a:pt x="221" y="231"/>
                      <a:pt x="221" y="231"/>
                      <a:pt x="221" y="231"/>
                    </a:cubicBezTo>
                    <a:cubicBezTo>
                      <a:pt x="218" y="231"/>
                      <a:pt x="218" y="231"/>
                      <a:pt x="218" y="231"/>
                    </a:cubicBezTo>
                    <a:cubicBezTo>
                      <a:pt x="221" y="233"/>
                      <a:pt x="221" y="233"/>
                      <a:pt x="221" y="233"/>
                    </a:cubicBezTo>
                    <a:cubicBezTo>
                      <a:pt x="221" y="233"/>
                      <a:pt x="221" y="233"/>
                      <a:pt x="221" y="233"/>
                    </a:cubicBezTo>
                    <a:cubicBezTo>
                      <a:pt x="221" y="233"/>
                      <a:pt x="221" y="233"/>
                      <a:pt x="221" y="233"/>
                    </a:cubicBezTo>
                    <a:cubicBezTo>
                      <a:pt x="220" y="233"/>
                      <a:pt x="220" y="233"/>
                      <a:pt x="220" y="233"/>
                    </a:cubicBezTo>
                    <a:cubicBezTo>
                      <a:pt x="219" y="232"/>
                      <a:pt x="219" y="232"/>
                      <a:pt x="219" y="232"/>
                    </a:cubicBezTo>
                    <a:cubicBezTo>
                      <a:pt x="217" y="233"/>
                      <a:pt x="217" y="233"/>
                      <a:pt x="217" y="233"/>
                    </a:cubicBezTo>
                    <a:cubicBezTo>
                      <a:pt x="217" y="233"/>
                      <a:pt x="217" y="233"/>
                      <a:pt x="217" y="233"/>
                    </a:cubicBezTo>
                    <a:cubicBezTo>
                      <a:pt x="217" y="233"/>
                      <a:pt x="217" y="233"/>
                      <a:pt x="217" y="233"/>
                    </a:cubicBezTo>
                    <a:cubicBezTo>
                      <a:pt x="218" y="232"/>
                      <a:pt x="218" y="232"/>
                      <a:pt x="218" y="232"/>
                    </a:cubicBezTo>
                    <a:cubicBezTo>
                      <a:pt x="216" y="232"/>
                      <a:pt x="216" y="232"/>
                      <a:pt x="216" y="232"/>
                    </a:cubicBezTo>
                    <a:cubicBezTo>
                      <a:pt x="214" y="234"/>
                      <a:pt x="214" y="234"/>
                      <a:pt x="214" y="234"/>
                    </a:cubicBezTo>
                    <a:cubicBezTo>
                      <a:pt x="215" y="235"/>
                      <a:pt x="215" y="235"/>
                      <a:pt x="215" y="235"/>
                    </a:cubicBezTo>
                    <a:cubicBezTo>
                      <a:pt x="217" y="235"/>
                      <a:pt x="217" y="235"/>
                      <a:pt x="217" y="235"/>
                    </a:cubicBezTo>
                    <a:cubicBezTo>
                      <a:pt x="218" y="236"/>
                      <a:pt x="218" y="236"/>
                      <a:pt x="218" y="236"/>
                    </a:cubicBezTo>
                    <a:cubicBezTo>
                      <a:pt x="217" y="236"/>
                      <a:pt x="217" y="236"/>
                      <a:pt x="217" y="236"/>
                    </a:cubicBezTo>
                    <a:cubicBezTo>
                      <a:pt x="215" y="236"/>
                      <a:pt x="215" y="236"/>
                      <a:pt x="215" y="236"/>
                    </a:cubicBezTo>
                    <a:cubicBezTo>
                      <a:pt x="215" y="236"/>
                      <a:pt x="215" y="236"/>
                      <a:pt x="215" y="236"/>
                    </a:cubicBezTo>
                    <a:cubicBezTo>
                      <a:pt x="213" y="236"/>
                      <a:pt x="213" y="236"/>
                      <a:pt x="213" y="236"/>
                    </a:cubicBezTo>
                    <a:cubicBezTo>
                      <a:pt x="212" y="238"/>
                      <a:pt x="212" y="238"/>
                      <a:pt x="212" y="238"/>
                    </a:cubicBezTo>
                    <a:cubicBezTo>
                      <a:pt x="213" y="239"/>
                      <a:pt x="213" y="239"/>
                      <a:pt x="213" y="239"/>
                    </a:cubicBezTo>
                    <a:cubicBezTo>
                      <a:pt x="211" y="241"/>
                      <a:pt x="211" y="241"/>
                      <a:pt x="211" y="241"/>
                    </a:cubicBezTo>
                    <a:cubicBezTo>
                      <a:pt x="214" y="240"/>
                      <a:pt x="214" y="240"/>
                      <a:pt x="214" y="240"/>
                    </a:cubicBezTo>
                    <a:cubicBezTo>
                      <a:pt x="214" y="240"/>
                      <a:pt x="214" y="240"/>
                      <a:pt x="214" y="240"/>
                    </a:cubicBezTo>
                    <a:cubicBezTo>
                      <a:pt x="214" y="241"/>
                      <a:pt x="214" y="241"/>
                      <a:pt x="214" y="241"/>
                    </a:cubicBezTo>
                    <a:cubicBezTo>
                      <a:pt x="215" y="242"/>
                      <a:pt x="215" y="242"/>
                      <a:pt x="215" y="242"/>
                    </a:cubicBezTo>
                    <a:cubicBezTo>
                      <a:pt x="214" y="241"/>
                      <a:pt x="214" y="241"/>
                      <a:pt x="214" y="241"/>
                    </a:cubicBezTo>
                    <a:cubicBezTo>
                      <a:pt x="213" y="241"/>
                      <a:pt x="213" y="241"/>
                      <a:pt x="213" y="241"/>
                    </a:cubicBezTo>
                    <a:cubicBezTo>
                      <a:pt x="212" y="243"/>
                      <a:pt x="212" y="243"/>
                      <a:pt x="212" y="243"/>
                    </a:cubicBezTo>
                    <a:cubicBezTo>
                      <a:pt x="212" y="243"/>
                      <a:pt x="212" y="243"/>
                      <a:pt x="212" y="243"/>
                    </a:cubicBezTo>
                    <a:cubicBezTo>
                      <a:pt x="210" y="244"/>
                      <a:pt x="210" y="244"/>
                      <a:pt x="210" y="244"/>
                    </a:cubicBezTo>
                    <a:cubicBezTo>
                      <a:pt x="210" y="246"/>
                      <a:pt x="210" y="246"/>
                      <a:pt x="210" y="246"/>
                    </a:cubicBezTo>
                    <a:cubicBezTo>
                      <a:pt x="212" y="247"/>
                      <a:pt x="212" y="247"/>
                      <a:pt x="212" y="247"/>
                    </a:cubicBezTo>
                    <a:cubicBezTo>
                      <a:pt x="213" y="246"/>
                      <a:pt x="213" y="246"/>
                      <a:pt x="213" y="246"/>
                    </a:cubicBezTo>
                    <a:cubicBezTo>
                      <a:pt x="214" y="246"/>
                      <a:pt x="214" y="246"/>
                      <a:pt x="214" y="246"/>
                    </a:cubicBezTo>
                    <a:cubicBezTo>
                      <a:pt x="213" y="246"/>
                      <a:pt x="213" y="246"/>
                      <a:pt x="213" y="246"/>
                    </a:cubicBezTo>
                    <a:cubicBezTo>
                      <a:pt x="212" y="247"/>
                      <a:pt x="212" y="247"/>
                      <a:pt x="212" y="247"/>
                    </a:cubicBezTo>
                    <a:cubicBezTo>
                      <a:pt x="211" y="247"/>
                      <a:pt x="211" y="247"/>
                      <a:pt x="211" y="247"/>
                    </a:cubicBezTo>
                    <a:cubicBezTo>
                      <a:pt x="211" y="246"/>
                      <a:pt x="211" y="246"/>
                      <a:pt x="211" y="246"/>
                    </a:cubicBezTo>
                    <a:cubicBezTo>
                      <a:pt x="209" y="246"/>
                      <a:pt x="209" y="246"/>
                      <a:pt x="209" y="246"/>
                    </a:cubicBezTo>
                    <a:cubicBezTo>
                      <a:pt x="208" y="247"/>
                      <a:pt x="208" y="247"/>
                      <a:pt x="208" y="247"/>
                    </a:cubicBezTo>
                    <a:cubicBezTo>
                      <a:pt x="209" y="249"/>
                      <a:pt x="209" y="249"/>
                      <a:pt x="209" y="249"/>
                    </a:cubicBezTo>
                    <a:cubicBezTo>
                      <a:pt x="209" y="249"/>
                      <a:pt x="209" y="249"/>
                      <a:pt x="209" y="249"/>
                    </a:cubicBezTo>
                    <a:cubicBezTo>
                      <a:pt x="209" y="248"/>
                      <a:pt x="209" y="248"/>
                      <a:pt x="209" y="248"/>
                    </a:cubicBezTo>
                    <a:cubicBezTo>
                      <a:pt x="207" y="249"/>
                      <a:pt x="207" y="249"/>
                      <a:pt x="207" y="249"/>
                    </a:cubicBezTo>
                    <a:cubicBezTo>
                      <a:pt x="206" y="249"/>
                      <a:pt x="206" y="249"/>
                      <a:pt x="206" y="249"/>
                    </a:cubicBezTo>
                    <a:cubicBezTo>
                      <a:pt x="205" y="251"/>
                      <a:pt x="205" y="251"/>
                      <a:pt x="205" y="251"/>
                    </a:cubicBezTo>
                    <a:cubicBezTo>
                      <a:pt x="207" y="251"/>
                      <a:pt x="207" y="251"/>
                      <a:pt x="207" y="251"/>
                    </a:cubicBezTo>
                    <a:cubicBezTo>
                      <a:pt x="207" y="252"/>
                      <a:pt x="207" y="252"/>
                      <a:pt x="207" y="252"/>
                    </a:cubicBezTo>
                    <a:cubicBezTo>
                      <a:pt x="206" y="251"/>
                      <a:pt x="206" y="251"/>
                      <a:pt x="206" y="251"/>
                    </a:cubicBezTo>
                    <a:cubicBezTo>
                      <a:pt x="205" y="252"/>
                      <a:pt x="205" y="252"/>
                      <a:pt x="205" y="252"/>
                    </a:cubicBezTo>
                    <a:cubicBezTo>
                      <a:pt x="205" y="252"/>
                      <a:pt x="205" y="252"/>
                      <a:pt x="205" y="252"/>
                    </a:cubicBezTo>
                    <a:cubicBezTo>
                      <a:pt x="204" y="254"/>
                      <a:pt x="204" y="254"/>
                      <a:pt x="204" y="254"/>
                    </a:cubicBezTo>
                    <a:cubicBezTo>
                      <a:pt x="204" y="254"/>
                      <a:pt x="204" y="254"/>
                      <a:pt x="204" y="254"/>
                    </a:cubicBezTo>
                    <a:cubicBezTo>
                      <a:pt x="204" y="255"/>
                      <a:pt x="204" y="255"/>
                      <a:pt x="204" y="255"/>
                    </a:cubicBezTo>
                    <a:cubicBezTo>
                      <a:pt x="204" y="256"/>
                      <a:pt x="204" y="256"/>
                      <a:pt x="204" y="256"/>
                    </a:cubicBezTo>
                    <a:cubicBezTo>
                      <a:pt x="204" y="256"/>
                      <a:pt x="204" y="256"/>
                      <a:pt x="204" y="256"/>
                    </a:cubicBezTo>
                    <a:cubicBezTo>
                      <a:pt x="203" y="254"/>
                      <a:pt x="203" y="254"/>
                      <a:pt x="203" y="254"/>
                    </a:cubicBezTo>
                    <a:cubicBezTo>
                      <a:pt x="203" y="256"/>
                      <a:pt x="203" y="256"/>
                      <a:pt x="203" y="256"/>
                    </a:cubicBezTo>
                    <a:cubicBezTo>
                      <a:pt x="202" y="258"/>
                      <a:pt x="202" y="258"/>
                      <a:pt x="202" y="258"/>
                    </a:cubicBezTo>
                    <a:cubicBezTo>
                      <a:pt x="205" y="259"/>
                      <a:pt x="205" y="259"/>
                      <a:pt x="205" y="259"/>
                    </a:cubicBezTo>
                    <a:cubicBezTo>
                      <a:pt x="205" y="259"/>
                      <a:pt x="205" y="259"/>
                      <a:pt x="205" y="259"/>
                    </a:cubicBezTo>
                    <a:cubicBezTo>
                      <a:pt x="203" y="259"/>
                      <a:pt x="203" y="259"/>
                      <a:pt x="203" y="259"/>
                    </a:cubicBezTo>
                    <a:cubicBezTo>
                      <a:pt x="202" y="260"/>
                      <a:pt x="202" y="260"/>
                      <a:pt x="202" y="260"/>
                    </a:cubicBezTo>
                    <a:cubicBezTo>
                      <a:pt x="201" y="258"/>
                      <a:pt x="201" y="258"/>
                      <a:pt x="201" y="258"/>
                    </a:cubicBezTo>
                    <a:cubicBezTo>
                      <a:pt x="199" y="260"/>
                      <a:pt x="199" y="260"/>
                      <a:pt x="199" y="260"/>
                    </a:cubicBezTo>
                    <a:cubicBezTo>
                      <a:pt x="200" y="264"/>
                      <a:pt x="200" y="264"/>
                      <a:pt x="200" y="264"/>
                    </a:cubicBezTo>
                    <a:cubicBezTo>
                      <a:pt x="200" y="263"/>
                      <a:pt x="200" y="263"/>
                      <a:pt x="200" y="263"/>
                    </a:cubicBezTo>
                    <a:cubicBezTo>
                      <a:pt x="201" y="265"/>
                      <a:pt x="201" y="265"/>
                      <a:pt x="201" y="265"/>
                    </a:cubicBezTo>
                    <a:cubicBezTo>
                      <a:pt x="202" y="264"/>
                      <a:pt x="202" y="264"/>
                      <a:pt x="202" y="264"/>
                    </a:cubicBezTo>
                    <a:cubicBezTo>
                      <a:pt x="202" y="264"/>
                      <a:pt x="202" y="264"/>
                      <a:pt x="202" y="264"/>
                    </a:cubicBezTo>
                    <a:cubicBezTo>
                      <a:pt x="202" y="265"/>
                      <a:pt x="202" y="265"/>
                      <a:pt x="202" y="265"/>
                    </a:cubicBezTo>
                    <a:cubicBezTo>
                      <a:pt x="201" y="265"/>
                      <a:pt x="201" y="265"/>
                      <a:pt x="201" y="265"/>
                    </a:cubicBezTo>
                    <a:cubicBezTo>
                      <a:pt x="201" y="266"/>
                      <a:pt x="201" y="266"/>
                      <a:pt x="201" y="266"/>
                    </a:cubicBezTo>
                    <a:cubicBezTo>
                      <a:pt x="200" y="267"/>
                      <a:pt x="200" y="267"/>
                      <a:pt x="200" y="267"/>
                    </a:cubicBezTo>
                    <a:cubicBezTo>
                      <a:pt x="200" y="268"/>
                      <a:pt x="200" y="268"/>
                      <a:pt x="200" y="268"/>
                    </a:cubicBezTo>
                    <a:cubicBezTo>
                      <a:pt x="199" y="269"/>
                      <a:pt x="199" y="269"/>
                      <a:pt x="199" y="269"/>
                    </a:cubicBezTo>
                    <a:cubicBezTo>
                      <a:pt x="199" y="271"/>
                      <a:pt x="199" y="271"/>
                      <a:pt x="199" y="271"/>
                    </a:cubicBezTo>
                    <a:cubicBezTo>
                      <a:pt x="200" y="271"/>
                      <a:pt x="200" y="271"/>
                      <a:pt x="200" y="271"/>
                    </a:cubicBezTo>
                    <a:cubicBezTo>
                      <a:pt x="200" y="272"/>
                      <a:pt x="200" y="272"/>
                      <a:pt x="200" y="272"/>
                    </a:cubicBezTo>
                    <a:cubicBezTo>
                      <a:pt x="201" y="273"/>
                      <a:pt x="201" y="273"/>
                      <a:pt x="201" y="273"/>
                    </a:cubicBezTo>
                    <a:cubicBezTo>
                      <a:pt x="201" y="273"/>
                      <a:pt x="201" y="273"/>
                      <a:pt x="201" y="273"/>
                    </a:cubicBezTo>
                    <a:cubicBezTo>
                      <a:pt x="200" y="274"/>
                      <a:pt x="200" y="274"/>
                      <a:pt x="200" y="274"/>
                    </a:cubicBezTo>
                    <a:cubicBezTo>
                      <a:pt x="199" y="274"/>
                      <a:pt x="199" y="274"/>
                      <a:pt x="199" y="274"/>
                    </a:cubicBezTo>
                    <a:cubicBezTo>
                      <a:pt x="198" y="275"/>
                      <a:pt x="198" y="275"/>
                      <a:pt x="198" y="275"/>
                    </a:cubicBezTo>
                    <a:cubicBezTo>
                      <a:pt x="199" y="274"/>
                      <a:pt x="199" y="274"/>
                      <a:pt x="199" y="274"/>
                    </a:cubicBezTo>
                    <a:cubicBezTo>
                      <a:pt x="198" y="274"/>
                      <a:pt x="198" y="274"/>
                      <a:pt x="198" y="274"/>
                    </a:cubicBezTo>
                    <a:cubicBezTo>
                      <a:pt x="200" y="272"/>
                      <a:pt x="200" y="272"/>
                      <a:pt x="200" y="272"/>
                    </a:cubicBezTo>
                    <a:cubicBezTo>
                      <a:pt x="196" y="273"/>
                      <a:pt x="196" y="273"/>
                      <a:pt x="196" y="273"/>
                    </a:cubicBezTo>
                    <a:cubicBezTo>
                      <a:pt x="195" y="275"/>
                      <a:pt x="195" y="275"/>
                      <a:pt x="195" y="275"/>
                    </a:cubicBezTo>
                    <a:cubicBezTo>
                      <a:pt x="196" y="275"/>
                      <a:pt x="196" y="275"/>
                      <a:pt x="196" y="275"/>
                    </a:cubicBezTo>
                    <a:cubicBezTo>
                      <a:pt x="195" y="275"/>
                      <a:pt x="195" y="275"/>
                      <a:pt x="195" y="275"/>
                    </a:cubicBezTo>
                    <a:cubicBezTo>
                      <a:pt x="193" y="275"/>
                      <a:pt x="193" y="275"/>
                      <a:pt x="193" y="275"/>
                    </a:cubicBezTo>
                    <a:cubicBezTo>
                      <a:pt x="191" y="278"/>
                      <a:pt x="191" y="278"/>
                      <a:pt x="191" y="278"/>
                    </a:cubicBezTo>
                    <a:cubicBezTo>
                      <a:pt x="193" y="278"/>
                      <a:pt x="193" y="278"/>
                      <a:pt x="193" y="278"/>
                    </a:cubicBezTo>
                    <a:cubicBezTo>
                      <a:pt x="194" y="279"/>
                      <a:pt x="194" y="279"/>
                      <a:pt x="194" y="279"/>
                    </a:cubicBezTo>
                    <a:cubicBezTo>
                      <a:pt x="194" y="279"/>
                      <a:pt x="194" y="279"/>
                      <a:pt x="194" y="279"/>
                    </a:cubicBezTo>
                    <a:cubicBezTo>
                      <a:pt x="194" y="281"/>
                      <a:pt x="194" y="281"/>
                      <a:pt x="194" y="281"/>
                    </a:cubicBezTo>
                    <a:cubicBezTo>
                      <a:pt x="194" y="281"/>
                      <a:pt x="194" y="281"/>
                      <a:pt x="194" y="281"/>
                    </a:cubicBezTo>
                    <a:cubicBezTo>
                      <a:pt x="194" y="282"/>
                      <a:pt x="194" y="282"/>
                      <a:pt x="194" y="282"/>
                    </a:cubicBezTo>
                    <a:cubicBezTo>
                      <a:pt x="193" y="282"/>
                      <a:pt x="193" y="282"/>
                      <a:pt x="193" y="282"/>
                    </a:cubicBezTo>
                    <a:cubicBezTo>
                      <a:pt x="193" y="281"/>
                      <a:pt x="193" y="281"/>
                      <a:pt x="193" y="281"/>
                    </a:cubicBezTo>
                    <a:cubicBezTo>
                      <a:pt x="192" y="280"/>
                      <a:pt x="192" y="280"/>
                      <a:pt x="192" y="280"/>
                    </a:cubicBezTo>
                    <a:cubicBezTo>
                      <a:pt x="191" y="281"/>
                      <a:pt x="191" y="281"/>
                      <a:pt x="191" y="281"/>
                    </a:cubicBezTo>
                    <a:cubicBezTo>
                      <a:pt x="190" y="281"/>
                      <a:pt x="190" y="281"/>
                      <a:pt x="190" y="281"/>
                    </a:cubicBezTo>
                    <a:cubicBezTo>
                      <a:pt x="190" y="282"/>
                      <a:pt x="190" y="282"/>
                      <a:pt x="190" y="282"/>
                    </a:cubicBezTo>
                    <a:cubicBezTo>
                      <a:pt x="190" y="283"/>
                      <a:pt x="190" y="283"/>
                      <a:pt x="190" y="283"/>
                    </a:cubicBezTo>
                    <a:cubicBezTo>
                      <a:pt x="189" y="284"/>
                      <a:pt x="189" y="284"/>
                      <a:pt x="189" y="284"/>
                    </a:cubicBezTo>
                    <a:cubicBezTo>
                      <a:pt x="189" y="284"/>
                      <a:pt x="189" y="284"/>
                      <a:pt x="189" y="284"/>
                    </a:cubicBezTo>
                    <a:cubicBezTo>
                      <a:pt x="189" y="284"/>
                      <a:pt x="189" y="284"/>
                      <a:pt x="189" y="284"/>
                    </a:cubicBezTo>
                    <a:cubicBezTo>
                      <a:pt x="187" y="284"/>
                      <a:pt x="187" y="284"/>
                      <a:pt x="187" y="284"/>
                    </a:cubicBezTo>
                    <a:cubicBezTo>
                      <a:pt x="188" y="286"/>
                      <a:pt x="188" y="286"/>
                      <a:pt x="188" y="286"/>
                    </a:cubicBezTo>
                    <a:cubicBezTo>
                      <a:pt x="186" y="287"/>
                      <a:pt x="186" y="287"/>
                      <a:pt x="186" y="287"/>
                    </a:cubicBezTo>
                    <a:cubicBezTo>
                      <a:pt x="186" y="288"/>
                      <a:pt x="186" y="288"/>
                      <a:pt x="186" y="288"/>
                    </a:cubicBezTo>
                    <a:cubicBezTo>
                      <a:pt x="186" y="289"/>
                      <a:pt x="186" y="289"/>
                      <a:pt x="186" y="289"/>
                    </a:cubicBezTo>
                    <a:cubicBezTo>
                      <a:pt x="185" y="289"/>
                      <a:pt x="185" y="289"/>
                      <a:pt x="185" y="289"/>
                    </a:cubicBezTo>
                    <a:cubicBezTo>
                      <a:pt x="184" y="291"/>
                      <a:pt x="184" y="291"/>
                      <a:pt x="184" y="291"/>
                    </a:cubicBezTo>
                    <a:cubicBezTo>
                      <a:pt x="185" y="292"/>
                      <a:pt x="185" y="292"/>
                      <a:pt x="185" y="292"/>
                    </a:cubicBezTo>
                    <a:cubicBezTo>
                      <a:pt x="183" y="292"/>
                      <a:pt x="183" y="292"/>
                      <a:pt x="183" y="292"/>
                    </a:cubicBezTo>
                    <a:cubicBezTo>
                      <a:pt x="183" y="293"/>
                      <a:pt x="183" y="293"/>
                      <a:pt x="183" y="293"/>
                    </a:cubicBezTo>
                    <a:cubicBezTo>
                      <a:pt x="182" y="293"/>
                      <a:pt x="182" y="293"/>
                      <a:pt x="182" y="293"/>
                    </a:cubicBezTo>
                    <a:cubicBezTo>
                      <a:pt x="182" y="293"/>
                      <a:pt x="182" y="293"/>
                      <a:pt x="182" y="293"/>
                    </a:cubicBezTo>
                    <a:cubicBezTo>
                      <a:pt x="181" y="292"/>
                      <a:pt x="181" y="292"/>
                      <a:pt x="181" y="292"/>
                    </a:cubicBezTo>
                    <a:cubicBezTo>
                      <a:pt x="179" y="292"/>
                      <a:pt x="179" y="292"/>
                      <a:pt x="179" y="292"/>
                    </a:cubicBezTo>
                    <a:cubicBezTo>
                      <a:pt x="180" y="291"/>
                      <a:pt x="180" y="291"/>
                      <a:pt x="180" y="291"/>
                    </a:cubicBezTo>
                    <a:cubicBezTo>
                      <a:pt x="178" y="289"/>
                      <a:pt x="178" y="289"/>
                      <a:pt x="178" y="289"/>
                    </a:cubicBezTo>
                    <a:cubicBezTo>
                      <a:pt x="174" y="293"/>
                      <a:pt x="174" y="293"/>
                      <a:pt x="174" y="293"/>
                    </a:cubicBezTo>
                    <a:cubicBezTo>
                      <a:pt x="177" y="293"/>
                      <a:pt x="177" y="293"/>
                      <a:pt x="177" y="293"/>
                    </a:cubicBezTo>
                    <a:cubicBezTo>
                      <a:pt x="176" y="295"/>
                      <a:pt x="176" y="295"/>
                      <a:pt x="176" y="295"/>
                    </a:cubicBezTo>
                    <a:cubicBezTo>
                      <a:pt x="175" y="296"/>
                      <a:pt x="175" y="296"/>
                      <a:pt x="175" y="296"/>
                    </a:cubicBezTo>
                    <a:cubicBezTo>
                      <a:pt x="174" y="298"/>
                      <a:pt x="174" y="298"/>
                      <a:pt x="174" y="298"/>
                    </a:cubicBezTo>
                    <a:cubicBezTo>
                      <a:pt x="174" y="298"/>
                      <a:pt x="174" y="298"/>
                      <a:pt x="174" y="298"/>
                    </a:cubicBezTo>
                    <a:cubicBezTo>
                      <a:pt x="174" y="298"/>
                      <a:pt x="174" y="298"/>
                      <a:pt x="174" y="298"/>
                    </a:cubicBezTo>
                    <a:cubicBezTo>
                      <a:pt x="174" y="300"/>
                      <a:pt x="174" y="300"/>
                      <a:pt x="174" y="300"/>
                    </a:cubicBezTo>
                    <a:cubicBezTo>
                      <a:pt x="174" y="300"/>
                      <a:pt x="174" y="300"/>
                      <a:pt x="174" y="300"/>
                    </a:cubicBezTo>
                    <a:cubicBezTo>
                      <a:pt x="173" y="301"/>
                      <a:pt x="173" y="301"/>
                      <a:pt x="173" y="301"/>
                    </a:cubicBezTo>
                    <a:cubicBezTo>
                      <a:pt x="172" y="300"/>
                      <a:pt x="172" y="300"/>
                      <a:pt x="172" y="300"/>
                    </a:cubicBezTo>
                    <a:cubicBezTo>
                      <a:pt x="170" y="300"/>
                      <a:pt x="170" y="300"/>
                      <a:pt x="170" y="300"/>
                    </a:cubicBezTo>
                    <a:cubicBezTo>
                      <a:pt x="169" y="299"/>
                      <a:pt x="169" y="299"/>
                      <a:pt x="169" y="299"/>
                    </a:cubicBezTo>
                    <a:cubicBezTo>
                      <a:pt x="168" y="300"/>
                      <a:pt x="168" y="300"/>
                      <a:pt x="168" y="300"/>
                    </a:cubicBezTo>
                    <a:cubicBezTo>
                      <a:pt x="168" y="301"/>
                      <a:pt x="168" y="301"/>
                      <a:pt x="168" y="301"/>
                    </a:cubicBezTo>
                    <a:cubicBezTo>
                      <a:pt x="167" y="302"/>
                      <a:pt x="167" y="302"/>
                      <a:pt x="167" y="302"/>
                    </a:cubicBezTo>
                    <a:cubicBezTo>
                      <a:pt x="169" y="304"/>
                      <a:pt x="169" y="304"/>
                      <a:pt x="169" y="304"/>
                    </a:cubicBezTo>
                    <a:cubicBezTo>
                      <a:pt x="170" y="304"/>
                      <a:pt x="170" y="304"/>
                      <a:pt x="170" y="304"/>
                    </a:cubicBezTo>
                    <a:cubicBezTo>
                      <a:pt x="170" y="304"/>
                      <a:pt x="170" y="304"/>
                      <a:pt x="170" y="304"/>
                    </a:cubicBezTo>
                    <a:cubicBezTo>
                      <a:pt x="171" y="305"/>
                      <a:pt x="171" y="305"/>
                      <a:pt x="171" y="305"/>
                    </a:cubicBezTo>
                    <a:cubicBezTo>
                      <a:pt x="171" y="306"/>
                      <a:pt x="171" y="306"/>
                      <a:pt x="171" y="306"/>
                    </a:cubicBezTo>
                    <a:cubicBezTo>
                      <a:pt x="170" y="305"/>
                      <a:pt x="170" y="305"/>
                      <a:pt x="170" y="305"/>
                    </a:cubicBezTo>
                    <a:cubicBezTo>
                      <a:pt x="168" y="304"/>
                      <a:pt x="168" y="304"/>
                      <a:pt x="168" y="304"/>
                    </a:cubicBezTo>
                    <a:cubicBezTo>
                      <a:pt x="167" y="304"/>
                      <a:pt x="167" y="304"/>
                      <a:pt x="167" y="304"/>
                    </a:cubicBezTo>
                    <a:cubicBezTo>
                      <a:pt x="167" y="304"/>
                      <a:pt x="167" y="304"/>
                      <a:pt x="167" y="304"/>
                    </a:cubicBezTo>
                    <a:cubicBezTo>
                      <a:pt x="166" y="303"/>
                      <a:pt x="166" y="303"/>
                      <a:pt x="166" y="303"/>
                    </a:cubicBezTo>
                    <a:cubicBezTo>
                      <a:pt x="165" y="304"/>
                      <a:pt x="165" y="304"/>
                      <a:pt x="165" y="304"/>
                    </a:cubicBezTo>
                    <a:cubicBezTo>
                      <a:pt x="164" y="303"/>
                      <a:pt x="164" y="303"/>
                      <a:pt x="164" y="303"/>
                    </a:cubicBezTo>
                    <a:cubicBezTo>
                      <a:pt x="162" y="305"/>
                      <a:pt x="162" y="305"/>
                      <a:pt x="162" y="305"/>
                    </a:cubicBezTo>
                    <a:cubicBezTo>
                      <a:pt x="163" y="306"/>
                      <a:pt x="163" y="306"/>
                      <a:pt x="163" y="306"/>
                    </a:cubicBezTo>
                    <a:cubicBezTo>
                      <a:pt x="166" y="306"/>
                      <a:pt x="166" y="306"/>
                      <a:pt x="166" y="306"/>
                    </a:cubicBezTo>
                    <a:cubicBezTo>
                      <a:pt x="166" y="307"/>
                      <a:pt x="166" y="307"/>
                      <a:pt x="166" y="307"/>
                    </a:cubicBezTo>
                    <a:cubicBezTo>
                      <a:pt x="164" y="307"/>
                      <a:pt x="164" y="307"/>
                      <a:pt x="164" y="307"/>
                    </a:cubicBezTo>
                    <a:cubicBezTo>
                      <a:pt x="165" y="308"/>
                      <a:pt x="165" y="308"/>
                      <a:pt x="165" y="308"/>
                    </a:cubicBezTo>
                    <a:cubicBezTo>
                      <a:pt x="164" y="307"/>
                      <a:pt x="164" y="307"/>
                      <a:pt x="164" y="307"/>
                    </a:cubicBezTo>
                    <a:cubicBezTo>
                      <a:pt x="163" y="308"/>
                      <a:pt x="163" y="308"/>
                      <a:pt x="163" y="308"/>
                    </a:cubicBezTo>
                    <a:cubicBezTo>
                      <a:pt x="163" y="306"/>
                      <a:pt x="163" y="306"/>
                      <a:pt x="163" y="306"/>
                    </a:cubicBezTo>
                    <a:cubicBezTo>
                      <a:pt x="160" y="306"/>
                      <a:pt x="160" y="306"/>
                      <a:pt x="160" y="306"/>
                    </a:cubicBezTo>
                    <a:cubicBezTo>
                      <a:pt x="161" y="308"/>
                      <a:pt x="161" y="308"/>
                      <a:pt x="161" y="308"/>
                    </a:cubicBezTo>
                    <a:cubicBezTo>
                      <a:pt x="160" y="306"/>
                      <a:pt x="160" y="306"/>
                      <a:pt x="160" y="306"/>
                    </a:cubicBezTo>
                    <a:cubicBezTo>
                      <a:pt x="158" y="309"/>
                      <a:pt x="158" y="309"/>
                      <a:pt x="158" y="309"/>
                    </a:cubicBezTo>
                    <a:cubicBezTo>
                      <a:pt x="157" y="308"/>
                      <a:pt x="157" y="308"/>
                      <a:pt x="157" y="308"/>
                    </a:cubicBezTo>
                    <a:cubicBezTo>
                      <a:pt x="156" y="309"/>
                      <a:pt x="156" y="309"/>
                      <a:pt x="156" y="309"/>
                    </a:cubicBezTo>
                    <a:cubicBezTo>
                      <a:pt x="156" y="310"/>
                      <a:pt x="156" y="310"/>
                      <a:pt x="156" y="310"/>
                    </a:cubicBezTo>
                    <a:cubicBezTo>
                      <a:pt x="154" y="309"/>
                      <a:pt x="154" y="309"/>
                      <a:pt x="154" y="309"/>
                    </a:cubicBezTo>
                    <a:cubicBezTo>
                      <a:pt x="156" y="313"/>
                      <a:pt x="156" y="313"/>
                      <a:pt x="156" y="313"/>
                    </a:cubicBezTo>
                    <a:cubicBezTo>
                      <a:pt x="154" y="312"/>
                      <a:pt x="154" y="312"/>
                      <a:pt x="154" y="312"/>
                    </a:cubicBezTo>
                    <a:cubicBezTo>
                      <a:pt x="155" y="315"/>
                      <a:pt x="155" y="315"/>
                      <a:pt x="155" y="315"/>
                    </a:cubicBezTo>
                    <a:cubicBezTo>
                      <a:pt x="156" y="315"/>
                      <a:pt x="156" y="315"/>
                      <a:pt x="156" y="315"/>
                    </a:cubicBezTo>
                    <a:cubicBezTo>
                      <a:pt x="155" y="316"/>
                      <a:pt x="155" y="316"/>
                      <a:pt x="155" y="316"/>
                    </a:cubicBezTo>
                    <a:cubicBezTo>
                      <a:pt x="157" y="317"/>
                      <a:pt x="157" y="317"/>
                      <a:pt x="157" y="317"/>
                    </a:cubicBezTo>
                    <a:cubicBezTo>
                      <a:pt x="157" y="317"/>
                      <a:pt x="157" y="317"/>
                      <a:pt x="157" y="317"/>
                    </a:cubicBezTo>
                    <a:cubicBezTo>
                      <a:pt x="156" y="317"/>
                      <a:pt x="156" y="317"/>
                      <a:pt x="156" y="317"/>
                    </a:cubicBezTo>
                    <a:cubicBezTo>
                      <a:pt x="156" y="319"/>
                      <a:pt x="156" y="319"/>
                      <a:pt x="156" y="319"/>
                    </a:cubicBezTo>
                    <a:cubicBezTo>
                      <a:pt x="157" y="319"/>
                      <a:pt x="157" y="319"/>
                      <a:pt x="157" y="319"/>
                    </a:cubicBezTo>
                    <a:cubicBezTo>
                      <a:pt x="156" y="319"/>
                      <a:pt x="156" y="319"/>
                      <a:pt x="156" y="319"/>
                    </a:cubicBezTo>
                    <a:cubicBezTo>
                      <a:pt x="156" y="321"/>
                      <a:pt x="156" y="321"/>
                      <a:pt x="156" y="321"/>
                    </a:cubicBezTo>
                    <a:cubicBezTo>
                      <a:pt x="157" y="321"/>
                      <a:pt x="157" y="321"/>
                      <a:pt x="157" y="321"/>
                    </a:cubicBezTo>
                    <a:cubicBezTo>
                      <a:pt x="158" y="322"/>
                      <a:pt x="158" y="322"/>
                      <a:pt x="158" y="322"/>
                    </a:cubicBezTo>
                    <a:cubicBezTo>
                      <a:pt x="157" y="322"/>
                      <a:pt x="157" y="322"/>
                      <a:pt x="157" y="322"/>
                    </a:cubicBezTo>
                    <a:cubicBezTo>
                      <a:pt x="156" y="322"/>
                      <a:pt x="156" y="322"/>
                      <a:pt x="156" y="322"/>
                    </a:cubicBezTo>
                    <a:cubicBezTo>
                      <a:pt x="156" y="322"/>
                      <a:pt x="156" y="322"/>
                      <a:pt x="156" y="322"/>
                    </a:cubicBezTo>
                    <a:cubicBezTo>
                      <a:pt x="153" y="324"/>
                      <a:pt x="153" y="324"/>
                      <a:pt x="153" y="324"/>
                    </a:cubicBezTo>
                    <a:cubicBezTo>
                      <a:pt x="155" y="325"/>
                      <a:pt x="155" y="325"/>
                      <a:pt x="155" y="325"/>
                    </a:cubicBezTo>
                    <a:cubicBezTo>
                      <a:pt x="156" y="325"/>
                      <a:pt x="156" y="325"/>
                      <a:pt x="156" y="325"/>
                    </a:cubicBezTo>
                    <a:cubicBezTo>
                      <a:pt x="156" y="325"/>
                      <a:pt x="156" y="325"/>
                      <a:pt x="156" y="325"/>
                    </a:cubicBezTo>
                    <a:cubicBezTo>
                      <a:pt x="156" y="325"/>
                      <a:pt x="156" y="325"/>
                      <a:pt x="156" y="325"/>
                    </a:cubicBezTo>
                    <a:cubicBezTo>
                      <a:pt x="154" y="327"/>
                      <a:pt x="154" y="327"/>
                      <a:pt x="154" y="327"/>
                    </a:cubicBezTo>
                    <a:cubicBezTo>
                      <a:pt x="156" y="328"/>
                      <a:pt x="156" y="328"/>
                      <a:pt x="156" y="328"/>
                    </a:cubicBezTo>
                    <a:cubicBezTo>
                      <a:pt x="155" y="328"/>
                      <a:pt x="155" y="328"/>
                      <a:pt x="155" y="328"/>
                    </a:cubicBezTo>
                    <a:cubicBezTo>
                      <a:pt x="156" y="330"/>
                      <a:pt x="156" y="330"/>
                      <a:pt x="156" y="330"/>
                    </a:cubicBezTo>
                    <a:cubicBezTo>
                      <a:pt x="155" y="330"/>
                      <a:pt x="155" y="330"/>
                      <a:pt x="155" y="330"/>
                    </a:cubicBezTo>
                    <a:cubicBezTo>
                      <a:pt x="157" y="333"/>
                      <a:pt x="157" y="333"/>
                      <a:pt x="157" y="333"/>
                    </a:cubicBezTo>
                    <a:cubicBezTo>
                      <a:pt x="158" y="329"/>
                      <a:pt x="158" y="329"/>
                      <a:pt x="158" y="329"/>
                    </a:cubicBezTo>
                    <a:cubicBezTo>
                      <a:pt x="159" y="332"/>
                      <a:pt x="159" y="332"/>
                      <a:pt x="159" y="332"/>
                    </a:cubicBezTo>
                    <a:cubicBezTo>
                      <a:pt x="156" y="334"/>
                      <a:pt x="156" y="334"/>
                      <a:pt x="156" y="334"/>
                    </a:cubicBezTo>
                    <a:cubicBezTo>
                      <a:pt x="159" y="335"/>
                      <a:pt x="159" y="335"/>
                      <a:pt x="159" y="335"/>
                    </a:cubicBezTo>
                    <a:cubicBezTo>
                      <a:pt x="159" y="335"/>
                      <a:pt x="159" y="335"/>
                      <a:pt x="159" y="335"/>
                    </a:cubicBezTo>
                    <a:cubicBezTo>
                      <a:pt x="158" y="335"/>
                      <a:pt x="158" y="335"/>
                      <a:pt x="158" y="335"/>
                    </a:cubicBezTo>
                    <a:cubicBezTo>
                      <a:pt x="158" y="336"/>
                      <a:pt x="157" y="336"/>
                      <a:pt x="157" y="336"/>
                    </a:cubicBezTo>
                    <a:cubicBezTo>
                      <a:pt x="157" y="336"/>
                      <a:pt x="157" y="336"/>
                      <a:pt x="157" y="336"/>
                    </a:cubicBezTo>
                    <a:cubicBezTo>
                      <a:pt x="159" y="339"/>
                      <a:pt x="159" y="339"/>
                      <a:pt x="159" y="339"/>
                    </a:cubicBezTo>
                    <a:cubicBezTo>
                      <a:pt x="157" y="340"/>
                      <a:pt x="157" y="340"/>
                      <a:pt x="157" y="340"/>
                    </a:cubicBezTo>
                    <a:cubicBezTo>
                      <a:pt x="158" y="342"/>
                      <a:pt x="158" y="342"/>
                      <a:pt x="158" y="342"/>
                    </a:cubicBezTo>
                    <a:cubicBezTo>
                      <a:pt x="161" y="344"/>
                      <a:pt x="161" y="344"/>
                      <a:pt x="161" y="344"/>
                    </a:cubicBezTo>
                    <a:cubicBezTo>
                      <a:pt x="160" y="346"/>
                      <a:pt x="160" y="346"/>
                      <a:pt x="160" y="346"/>
                    </a:cubicBezTo>
                    <a:cubicBezTo>
                      <a:pt x="160" y="346"/>
                      <a:pt x="160" y="346"/>
                      <a:pt x="160" y="346"/>
                    </a:cubicBezTo>
                    <a:cubicBezTo>
                      <a:pt x="160" y="348"/>
                      <a:pt x="160" y="348"/>
                      <a:pt x="160" y="348"/>
                    </a:cubicBezTo>
                    <a:cubicBezTo>
                      <a:pt x="159" y="348"/>
                      <a:pt x="159" y="348"/>
                      <a:pt x="159" y="348"/>
                    </a:cubicBezTo>
                    <a:cubicBezTo>
                      <a:pt x="161" y="352"/>
                      <a:pt x="161" y="352"/>
                      <a:pt x="161" y="352"/>
                    </a:cubicBezTo>
                    <a:cubicBezTo>
                      <a:pt x="163" y="352"/>
                      <a:pt x="163" y="352"/>
                      <a:pt x="163" y="352"/>
                    </a:cubicBezTo>
                    <a:cubicBezTo>
                      <a:pt x="165" y="354"/>
                      <a:pt x="165" y="354"/>
                      <a:pt x="165" y="354"/>
                    </a:cubicBezTo>
                    <a:cubicBezTo>
                      <a:pt x="167" y="355"/>
                      <a:pt x="167" y="355"/>
                      <a:pt x="167" y="355"/>
                    </a:cubicBezTo>
                    <a:cubicBezTo>
                      <a:pt x="167" y="355"/>
                      <a:pt x="167" y="355"/>
                      <a:pt x="167" y="355"/>
                    </a:cubicBezTo>
                    <a:cubicBezTo>
                      <a:pt x="166" y="356"/>
                      <a:pt x="166" y="356"/>
                      <a:pt x="166" y="356"/>
                    </a:cubicBezTo>
                    <a:cubicBezTo>
                      <a:pt x="168" y="358"/>
                      <a:pt x="168" y="358"/>
                      <a:pt x="168" y="358"/>
                    </a:cubicBezTo>
                    <a:cubicBezTo>
                      <a:pt x="170" y="357"/>
                      <a:pt x="170" y="357"/>
                      <a:pt x="170" y="357"/>
                    </a:cubicBezTo>
                    <a:cubicBezTo>
                      <a:pt x="170" y="356"/>
                      <a:pt x="170" y="356"/>
                      <a:pt x="170" y="356"/>
                    </a:cubicBezTo>
                    <a:cubicBezTo>
                      <a:pt x="172" y="359"/>
                      <a:pt x="172" y="359"/>
                      <a:pt x="172" y="359"/>
                    </a:cubicBezTo>
                    <a:cubicBezTo>
                      <a:pt x="173" y="358"/>
                      <a:pt x="173" y="358"/>
                      <a:pt x="173" y="358"/>
                    </a:cubicBezTo>
                    <a:cubicBezTo>
                      <a:pt x="173" y="358"/>
                      <a:pt x="173" y="358"/>
                      <a:pt x="173" y="358"/>
                    </a:cubicBezTo>
                    <a:cubicBezTo>
                      <a:pt x="175" y="357"/>
                      <a:pt x="175" y="357"/>
                      <a:pt x="175" y="357"/>
                    </a:cubicBezTo>
                    <a:cubicBezTo>
                      <a:pt x="177" y="356"/>
                      <a:pt x="177" y="356"/>
                      <a:pt x="177" y="356"/>
                    </a:cubicBezTo>
                    <a:cubicBezTo>
                      <a:pt x="177" y="356"/>
                      <a:pt x="177" y="356"/>
                      <a:pt x="177" y="356"/>
                    </a:cubicBezTo>
                    <a:cubicBezTo>
                      <a:pt x="177" y="355"/>
                      <a:pt x="177" y="355"/>
                      <a:pt x="177" y="355"/>
                    </a:cubicBezTo>
                    <a:cubicBezTo>
                      <a:pt x="178" y="356"/>
                      <a:pt x="178" y="356"/>
                      <a:pt x="178" y="356"/>
                    </a:cubicBezTo>
                    <a:cubicBezTo>
                      <a:pt x="179" y="356"/>
                      <a:pt x="179" y="356"/>
                      <a:pt x="179" y="356"/>
                    </a:cubicBezTo>
                    <a:cubicBezTo>
                      <a:pt x="182" y="353"/>
                      <a:pt x="182" y="353"/>
                      <a:pt x="182" y="353"/>
                    </a:cubicBezTo>
                    <a:cubicBezTo>
                      <a:pt x="182" y="353"/>
                      <a:pt x="182" y="353"/>
                      <a:pt x="182" y="353"/>
                    </a:cubicBezTo>
                    <a:cubicBezTo>
                      <a:pt x="182" y="353"/>
                      <a:pt x="182" y="353"/>
                      <a:pt x="182" y="353"/>
                    </a:cubicBezTo>
                    <a:cubicBezTo>
                      <a:pt x="185" y="351"/>
                      <a:pt x="185" y="351"/>
                      <a:pt x="185" y="351"/>
                    </a:cubicBezTo>
                    <a:cubicBezTo>
                      <a:pt x="184" y="350"/>
                      <a:pt x="184" y="350"/>
                      <a:pt x="184" y="350"/>
                    </a:cubicBezTo>
                    <a:cubicBezTo>
                      <a:pt x="184" y="350"/>
                      <a:pt x="184" y="350"/>
                      <a:pt x="184" y="350"/>
                    </a:cubicBezTo>
                    <a:cubicBezTo>
                      <a:pt x="185" y="350"/>
                      <a:pt x="185" y="350"/>
                      <a:pt x="185" y="350"/>
                    </a:cubicBezTo>
                    <a:cubicBezTo>
                      <a:pt x="185" y="349"/>
                      <a:pt x="185" y="349"/>
                      <a:pt x="185" y="349"/>
                    </a:cubicBezTo>
                    <a:cubicBezTo>
                      <a:pt x="186" y="348"/>
                      <a:pt x="186" y="348"/>
                      <a:pt x="186" y="348"/>
                    </a:cubicBezTo>
                    <a:cubicBezTo>
                      <a:pt x="187" y="348"/>
                      <a:pt x="187" y="348"/>
                      <a:pt x="187" y="348"/>
                    </a:cubicBezTo>
                    <a:cubicBezTo>
                      <a:pt x="188" y="347"/>
                      <a:pt x="188" y="347"/>
                      <a:pt x="188" y="347"/>
                    </a:cubicBezTo>
                    <a:cubicBezTo>
                      <a:pt x="188" y="348"/>
                      <a:pt x="188" y="348"/>
                      <a:pt x="188" y="348"/>
                    </a:cubicBezTo>
                    <a:cubicBezTo>
                      <a:pt x="190" y="347"/>
                      <a:pt x="190" y="347"/>
                      <a:pt x="190" y="347"/>
                    </a:cubicBezTo>
                    <a:cubicBezTo>
                      <a:pt x="190" y="347"/>
                      <a:pt x="190" y="347"/>
                      <a:pt x="190" y="347"/>
                    </a:cubicBezTo>
                    <a:cubicBezTo>
                      <a:pt x="191" y="347"/>
                      <a:pt x="191" y="347"/>
                      <a:pt x="191" y="347"/>
                    </a:cubicBezTo>
                    <a:cubicBezTo>
                      <a:pt x="191" y="347"/>
                      <a:pt x="191" y="347"/>
                      <a:pt x="191" y="347"/>
                    </a:cubicBezTo>
                    <a:cubicBezTo>
                      <a:pt x="191" y="347"/>
                      <a:pt x="191" y="347"/>
                      <a:pt x="191" y="347"/>
                    </a:cubicBezTo>
                    <a:cubicBezTo>
                      <a:pt x="193" y="345"/>
                      <a:pt x="193" y="345"/>
                      <a:pt x="193" y="345"/>
                    </a:cubicBezTo>
                    <a:cubicBezTo>
                      <a:pt x="194" y="343"/>
                      <a:pt x="194" y="343"/>
                      <a:pt x="194" y="343"/>
                    </a:cubicBezTo>
                    <a:cubicBezTo>
                      <a:pt x="193" y="341"/>
                      <a:pt x="193" y="341"/>
                      <a:pt x="193" y="341"/>
                    </a:cubicBezTo>
                    <a:cubicBezTo>
                      <a:pt x="192" y="340"/>
                      <a:pt x="192" y="340"/>
                      <a:pt x="192" y="340"/>
                    </a:cubicBezTo>
                    <a:cubicBezTo>
                      <a:pt x="192" y="340"/>
                      <a:pt x="192" y="340"/>
                      <a:pt x="192" y="340"/>
                    </a:cubicBezTo>
                    <a:cubicBezTo>
                      <a:pt x="192" y="340"/>
                      <a:pt x="192" y="340"/>
                      <a:pt x="192" y="340"/>
                    </a:cubicBezTo>
                    <a:cubicBezTo>
                      <a:pt x="192" y="340"/>
                      <a:pt x="192" y="340"/>
                      <a:pt x="192" y="340"/>
                    </a:cubicBezTo>
                    <a:cubicBezTo>
                      <a:pt x="193" y="339"/>
                      <a:pt x="193" y="339"/>
                      <a:pt x="193" y="339"/>
                    </a:cubicBezTo>
                    <a:cubicBezTo>
                      <a:pt x="193" y="339"/>
                      <a:pt x="193" y="339"/>
                      <a:pt x="193" y="339"/>
                    </a:cubicBezTo>
                    <a:cubicBezTo>
                      <a:pt x="193" y="339"/>
                      <a:pt x="193" y="339"/>
                      <a:pt x="193" y="339"/>
                    </a:cubicBezTo>
                    <a:cubicBezTo>
                      <a:pt x="193" y="341"/>
                      <a:pt x="193" y="341"/>
                      <a:pt x="193" y="341"/>
                    </a:cubicBezTo>
                    <a:cubicBezTo>
                      <a:pt x="194" y="342"/>
                      <a:pt x="194" y="342"/>
                      <a:pt x="194" y="342"/>
                    </a:cubicBezTo>
                    <a:cubicBezTo>
                      <a:pt x="194" y="343"/>
                      <a:pt x="194" y="343"/>
                      <a:pt x="194" y="343"/>
                    </a:cubicBezTo>
                    <a:cubicBezTo>
                      <a:pt x="196" y="345"/>
                      <a:pt x="196" y="345"/>
                      <a:pt x="196" y="345"/>
                    </a:cubicBezTo>
                    <a:cubicBezTo>
                      <a:pt x="198" y="345"/>
                      <a:pt x="198" y="345"/>
                      <a:pt x="198" y="345"/>
                    </a:cubicBezTo>
                    <a:cubicBezTo>
                      <a:pt x="198" y="345"/>
                      <a:pt x="198" y="345"/>
                      <a:pt x="198" y="345"/>
                    </a:cubicBezTo>
                    <a:cubicBezTo>
                      <a:pt x="198" y="345"/>
                      <a:pt x="198" y="345"/>
                      <a:pt x="198" y="345"/>
                    </a:cubicBezTo>
                    <a:cubicBezTo>
                      <a:pt x="197" y="346"/>
                      <a:pt x="197" y="346"/>
                      <a:pt x="197" y="346"/>
                    </a:cubicBezTo>
                    <a:cubicBezTo>
                      <a:pt x="197" y="349"/>
                      <a:pt x="197" y="349"/>
                      <a:pt x="197" y="349"/>
                    </a:cubicBezTo>
                    <a:cubicBezTo>
                      <a:pt x="197" y="350"/>
                      <a:pt x="197" y="350"/>
                      <a:pt x="197" y="350"/>
                    </a:cubicBezTo>
                    <a:cubicBezTo>
                      <a:pt x="198" y="353"/>
                      <a:pt x="198" y="353"/>
                      <a:pt x="198" y="353"/>
                    </a:cubicBezTo>
                    <a:cubicBezTo>
                      <a:pt x="199" y="353"/>
                      <a:pt x="199" y="353"/>
                      <a:pt x="199" y="353"/>
                    </a:cubicBezTo>
                    <a:cubicBezTo>
                      <a:pt x="199" y="354"/>
                      <a:pt x="199" y="354"/>
                      <a:pt x="199" y="354"/>
                    </a:cubicBezTo>
                    <a:cubicBezTo>
                      <a:pt x="199" y="355"/>
                      <a:pt x="199" y="355"/>
                      <a:pt x="199" y="355"/>
                    </a:cubicBezTo>
                    <a:cubicBezTo>
                      <a:pt x="199" y="355"/>
                      <a:pt x="199" y="355"/>
                      <a:pt x="199" y="355"/>
                    </a:cubicBezTo>
                    <a:cubicBezTo>
                      <a:pt x="198" y="357"/>
                      <a:pt x="198" y="357"/>
                      <a:pt x="198" y="357"/>
                    </a:cubicBezTo>
                    <a:cubicBezTo>
                      <a:pt x="200" y="357"/>
                      <a:pt x="200" y="357"/>
                      <a:pt x="200" y="357"/>
                    </a:cubicBezTo>
                    <a:cubicBezTo>
                      <a:pt x="200" y="358"/>
                      <a:pt x="200" y="358"/>
                      <a:pt x="200" y="358"/>
                    </a:cubicBezTo>
                    <a:cubicBezTo>
                      <a:pt x="200" y="359"/>
                      <a:pt x="200" y="359"/>
                      <a:pt x="200" y="359"/>
                    </a:cubicBezTo>
                    <a:cubicBezTo>
                      <a:pt x="199" y="360"/>
                      <a:pt x="199" y="360"/>
                      <a:pt x="199" y="360"/>
                    </a:cubicBezTo>
                    <a:cubicBezTo>
                      <a:pt x="201" y="362"/>
                      <a:pt x="201" y="362"/>
                      <a:pt x="201" y="362"/>
                    </a:cubicBezTo>
                    <a:cubicBezTo>
                      <a:pt x="202" y="362"/>
                      <a:pt x="202" y="362"/>
                      <a:pt x="202" y="362"/>
                    </a:cubicBezTo>
                    <a:cubicBezTo>
                      <a:pt x="202" y="364"/>
                      <a:pt x="202" y="364"/>
                      <a:pt x="202" y="364"/>
                    </a:cubicBezTo>
                    <a:cubicBezTo>
                      <a:pt x="203" y="364"/>
                      <a:pt x="203" y="364"/>
                      <a:pt x="203" y="364"/>
                    </a:cubicBezTo>
                    <a:cubicBezTo>
                      <a:pt x="204" y="367"/>
                      <a:pt x="204" y="367"/>
                      <a:pt x="204" y="367"/>
                    </a:cubicBezTo>
                    <a:cubicBezTo>
                      <a:pt x="205" y="369"/>
                      <a:pt x="205" y="369"/>
                      <a:pt x="205" y="369"/>
                    </a:cubicBezTo>
                    <a:cubicBezTo>
                      <a:pt x="206" y="370"/>
                      <a:pt x="206" y="370"/>
                      <a:pt x="206" y="370"/>
                    </a:cubicBezTo>
                    <a:cubicBezTo>
                      <a:pt x="206" y="371"/>
                      <a:pt x="206" y="371"/>
                      <a:pt x="206" y="371"/>
                    </a:cubicBezTo>
                    <a:cubicBezTo>
                      <a:pt x="208" y="373"/>
                      <a:pt x="208" y="373"/>
                      <a:pt x="208" y="373"/>
                    </a:cubicBezTo>
                    <a:cubicBezTo>
                      <a:pt x="210" y="372"/>
                      <a:pt x="210" y="372"/>
                      <a:pt x="210" y="372"/>
                    </a:cubicBezTo>
                    <a:cubicBezTo>
                      <a:pt x="210" y="373"/>
                      <a:pt x="210" y="373"/>
                      <a:pt x="210" y="373"/>
                    </a:cubicBezTo>
                    <a:cubicBezTo>
                      <a:pt x="209" y="374"/>
                      <a:pt x="209" y="374"/>
                      <a:pt x="209" y="374"/>
                    </a:cubicBezTo>
                    <a:cubicBezTo>
                      <a:pt x="207" y="375"/>
                      <a:pt x="207" y="375"/>
                      <a:pt x="207" y="375"/>
                    </a:cubicBezTo>
                    <a:cubicBezTo>
                      <a:pt x="206" y="376"/>
                      <a:pt x="206" y="376"/>
                      <a:pt x="206" y="376"/>
                    </a:cubicBezTo>
                    <a:cubicBezTo>
                      <a:pt x="208" y="377"/>
                      <a:pt x="208" y="377"/>
                      <a:pt x="208" y="377"/>
                    </a:cubicBezTo>
                    <a:cubicBezTo>
                      <a:pt x="208" y="378"/>
                      <a:pt x="208" y="378"/>
                      <a:pt x="208" y="378"/>
                    </a:cubicBezTo>
                    <a:cubicBezTo>
                      <a:pt x="209" y="379"/>
                      <a:pt x="209" y="379"/>
                      <a:pt x="209" y="379"/>
                    </a:cubicBezTo>
                    <a:cubicBezTo>
                      <a:pt x="210" y="382"/>
                      <a:pt x="210" y="382"/>
                      <a:pt x="210" y="382"/>
                    </a:cubicBezTo>
                    <a:cubicBezTo>
                      <a:pt x="209" y="383"/>
                      <a:pt x="209" y="383"/>
                      <a:pt x="209" y="383"/>
                    </a:cubicBezTo>
                    <a:cubicBezTo>
                      <a:pt x="208" y="379"/>
                      <a:pt x="208" y="379"/>
                      <a:pt x="208" y="379"/>
                    </a:cubicBezTo>
                    <a:cubicBezTo>
                      <a:pt x="208" y="379"/>
                      <a:pt x="208" y="379"/>
                      <a:pt x="208" y="379"/>
                    </a:cubicBezTo>
                    <a:cubicBezTo>
                      <a:pt x="208" y="378"/>
                      <a:pt x="208" y="378"/>
                      <a:pt x="208" y="378"/>
                    </a:cubicBezTo>
                    <a:cubicBezTo>
                      <a:pt x="207" y="377"/>
                      <a:pt x="207" y="377"/>
                      <a:pt x="207" y="377"/>
                    </a:cubicBezTo>
                    <a:cubicBezTo>
                      <a:pt x="205" y="377"/>
                      <a:pt x="205" y="377"/>
                      <a:pt x="205" y="377"/>
                    </a:cubicBezTo>
                    <a:cubicBezTo>
                      <a:pt x="203" y="377"/>
                      <a:pt x="203" y="377"/>
                      <a:pt x="203" y="377"/>
                    </a:cubicBezTo>
                    <a:cubicBezTo>
                      <a:pt x="202" y="379"/>
                      <a:pt x="202" y="379"/>
                      <a:pt x="202" y="379"/>
                    </a:cubicBezTo>
                    <a:cubicBezTo>
                      <a:pt x="202" y="380"/>
                      <a:pt x="202" y="380"/>
                      <a:pt x="202" y="380"/>
                    </a:cubicBezTo>
                    <a:cubicBezTo>
                      <a:pt x="203" y="381"/>
                      <a:pt x="203" y="381"/>
                      <a:pt x="203" y="381"/>
                    </a:cubicBezTo>
                    <a:cubicBezTo>
                      <a:pt x="203" y="381"/>
                      <a:pt x="203" y="381"/>
                      <a:pt x="203" y="381"/>
                    </a:cubicBezTo>
                    <a:cubicBezTo>
                      <a:pt x="202" y="380"/>
                      <a:pt x="202" y="380"/>
                      <a:pt x="202" y="380"/>
                    </a:cubicBezTo>
                    <a:cubicBezTo>
                      <a:pt x="202" y="380"/>
                      <a:pt x="202" y="380"/>
                      <a:pt x="202" y="380"/>
                    </a:cubicBezTo>
                    <a:cubicBezTo>
                      <a:pt x="201" y="378"/>
                      <a:pt x="201" y="378"/>
                      <a:pt x="201" y="378"/>
                    </a:cubicBezTo>
                    <a:cubicBezTo>
                      <a:pt x="200" y="379"/>
                      <a:pt x="200" y="379"/>
                      <a:pt x="200" y="379"/>
                    </a:cubicBezTo>
                    <a:cubicBezTo>
                      <a:pt x="199" y="380"/>
                      <a:pt x="199" y="380"/>
                      <a:pt x="199" y="380"/>
                    </a:cubicBezTo>
                    <a:cubicBezTo>
                      <a:pt x="198" y="381"/>
                      <a:pt x="198" y="381"/>
                      <a:pt x="198" y="381"/>
                    </a:cubicBezTo>
                    <a:cubicBezTo>
                      <a:pt x="198" y="382"/>
                      <a:pt x="198" y="382"/>
                      <a:pt x="198" y="382"/>
                    </a:cubicBezTo>
                    <a:cubicBezTo>
                      <a:pt x="199" y="383"/>
                      <a:pt x="199" y="383"/>
                      <a:pt x="199" y="383"/>
                    </a:cubicBezTo>
                    <a:cubicBezTo>
                      <a:pt x="199" y="385"/>
                      <a:pt x="199" y="385"/>
                      <a:pt x="199" y="385"/>
                    </a:cubicBezTo>
                    <a:cubicBezTo>
                      <a:pt x="200" y="386"/>
                      <a:pt x="200" y="386"/>
                      <a:pt x="200" y="386"/>
                    </a:cubicBezTo>
                    <a:cubicBezTo>
                      <a:pt x="201" y="386"/>
                      <a:pt x="201" y="386"/>
                      <a:pt x="201" y="386"/>
                    </a:cubicBezTo>
                    <a:cubicBezTo>
                      <a:pt x="202" y="386"/>
                      <a:pt x="202" y="386"/>
                      <a:pt x="202" y="386"/>
                    </a:cubicBezTo>
                    <a:cubicBezTo>
                      <a:pt x="202" y="386"/>
                      <a:pt x="202" y="386"/>
                      <a:pt x="202" y="386"/>
                    </a:cubicBezTo>
                    <a:cubicBezTo>
                      <a:pt x="202" y="387"/>
                      <a:pt x="202" y="387"/>
                      <a:pt x="202" y="387"/>
                    </a:cubicBezTo>
                    <a:cubicBezTo>
                      <a:pt x="202" y="388"/>
                      <a:pt x="202" y="388"/>
                      <a:pt x="202" y="388"/>
                    </a:cubicBezTo>
                    <a:cubicBezTo>
                      <a:pt x="202" y="389"/>
                      <a:pt x="202" y="389"/>
                      <a:pt x="202" y="389"/>
                    </a:cubicBezTo>
                    <a:cubicBezTo>
                      <a:pt x="202" y="389"/>
                      <a:pt x="202" y="389"/>
                      <a:pt x="202" y="389"/>
                    </a:cubicBezTo>
                    <a:cubicBezTo>
                      <a:pt x="201" y="389"/>
                      <a:pt x="201" y="389"/>
                      <a:pt x="201" y="389"/>
                    </a:cubicBezTo>
                    <a:cubicBezTo>
                      <a:pt x="200" y="388"/>
                      <a:pt x="200" y="388"/>
                      <a:pt x="200" y="388"/>
                    </a:cubicBezTo>
                    <a:cubicBezTo>
                      <a:pt x="198" y="388"/>
                      <a:pt x="198" y="388"/>
                      <a:pt x="198" y="388"/>
                    </a:cubicBezTo>
                    <a:cubicBezTo>
                      <a:pt x="198" y="389"/>
                      <a:pt x="198" y="389"/>
                      <a:pt x="198" y="389"/>
                    </a:cubicBezTo>
                    <a:cubicBezTo>
                      <a:pt x="198" y="387"/>
                      <a:pt x="198" y="387"/>
                      <a:pt x="198" y="387"/>
                    </a:cubicBezTo>
                    <a:cubicBezTo>
                      <a:pt x="198" y="387"/>
                      <a:pt x="198" y="387"/>
                      <a:pt x="198" y="387"/>
                    </a:cubicBezTo>
                    <a:cubicBezTo>
                      <a:pt x="198" y="387"/>
                      <a:pt x="197" y="386"/>
                      <a:pt x="197" y="386"/>
                    </a:cubicBezTo>
                    <a:cubicBezTo>
                      <a:pt x="197" y="384"/>
                      <a:pt x="197" y="384"/>
                      <a:pt x="197" y="384"/>
                    </a:cubicBezTo>
                    <a:cubicBezTo>
                      <a:pt x="196" y="385"/>
                      <a:pt x="196" y="385"/>
                      <a:pt x="196" y="385"/>
                    </a:cubicBezTo>
                    <a:cubicBezTo>
                      <a:pt x="196" y="385"/>
                      <a:pt x="196" y="385"/>
                      <a:pt x="196" y="385"/>
                    </a:cubicBezTo>
                    <a:cubicBezTo>
                      <a:pt x="195" y="382"/>
                      <a:pt x="195" y="382"/>
                      <a:pt x="195" y="382"/>
                    </a:cubicBezTo>
                    <a:cubicBezTo>
                      <a:pt x="194" y="382"/>
                      <a:pt x="194" y="382"/>
                      <a:pt x="194" y="382"/>
                    </a:cubicBezTo>
                    <a:cubicBezTo>
                      <a:pt x="192" y="382"/>
                      <a:pt x="192" y="382"/>
                      <a:pt x="192" y="382"/>
                    </a:cubicBezTo>
                    <a:cubicBezTo>
                      <a:pt x="192" y="382"/>
                      <a:pt x="192" y="382"/>
                      <a:pt x="192" y="382"/>
                    </a:cubicBezTo>
                    <a:cubicBezTo>
                      <a:pt x="191" y="381"/>
                      <a:pt x="191" y="381"/>
                      <a:pt x="191" y="381"/>
                    </a:cubicBezTo>
                    <a:cubicBezTo>
                      <a:pt x="191" y="381"/>
                      <a:pt x="191" y="381"/>
                      <a:pt x="191" y="381"/>
                    </a:cubicBezTo>
                    <a:cubicBezTo>
                      <a:pt x="192" y="381"/>
                      <a:pt x="192" y="381"/>
                      <a:pt x="192" y="381"/>
                    </a:cubicBezTo>
                    <a:cubicBezTo>
                      <a:pt x="194" y="380"/>
                      <a:pt x="194" y="380"/>
                      <a:pt x="194" y="380"/>
                    </a:cubicBezTo>
                    <a:cubicBezTo>
                      <a:pt x="194" y="378"/>
                      <a:pt x="194" y="378"/>
                      <a:pt x="194" y="378"/>
                    </a:cubicBezTo>
                    <a:cubicBezTo>
                      <a:pt x="193" y="377"/>
                      <a:pt x="193" y="377"/>
                      <a:pt x="193" y="377"/>
                    </a:cubicBezTo>
                    <a:cubicBezTo>
                      <a:pt x="194" y="376"/>
                      <a:pt x="194" y="376"/>
                      <a:pt x="194" y="376"/>
                    </a:cubicBezTo>
                    <a:cubicBezTo>
                      <a:pt x="194" y="376"/>
                      <a:pt x="194" y="376"/>
                      <a:pt x="194" y="376"/>
                    </a:cubicBezTo>
                    <a:cubicBezTo>
                      <a:pt x="194" y="380"/>
                      <a:pt x="194" y="380"/>
                      <a:pt x="194" y="380"/>
                    </a:cubicBezTo>
                    <a:cubicBezTo>
                      <a:pt x="193" y="382"/>
                      <a:pt x="193" y="382"/>
                      <a:pt x="193" y="382"/>
                    </a:cubicBezTo>
                    <a:cubicBezTo>
                      <a:pt x="196" y="381"/>
                      <a:pt x="196" y="381"/>
                      <a:pt x="196" y="381"/>
                    </a:cubicBezTo>
                    <a:cubicBezTo>
                      <a:pt x="196" y="380"/>
                      <a:pt x="196" y="380"/>
                      <a:pt x="196" y="380"/>
                    </a:cubicBezTo>
                    <a:cubicBezTo>
                      <a:pt x="195" y="377"/>
                      <a:pt x="195" y="377"/>
                      <a:pt x="195" y="377"/>
                    </a:cubicBezTo>
                    <a:cubicBezTo>
                      <a:pt x="195" y="377"/>
                      <a:pt x="195" y="377"/>
                      <a:pt x="195" y="377"/>
                    </a:cubicBezTo>
                    <a:cubicBezTo>
                      <a:pt x="196" y="377"/>
                      <a:pt x="196" y="377"/>
                      <a:pt x="196" y="377"/>
                    </a:cubicBezTo>
                    <a:cubicBezTo>
                      <a:pt x="197" y="377"/>
                      <a:pt x="197" y="377"/>
                      <a:pt x="197" y="377"/>
                    </a:cubicBezTo>
                    <a:cubicBezTo>
                      <a:pt x="198" y="376"/>
                      <a:pt x="198" y="376"/>
                      <a:pt x="198" y="376"/>
                    </a:cubicBezTo>
                    <a:cubicBezTo>
                      <a:pt x="198" y="374"/>
                      <a:pt x="198" y="374"/>
                      <a:pt x="198" y="374"/>
                    </a:cubicBezTo>
                    <a:cubicBezTo>
                      <a:pt x="196" y="372"/>
                      <a:pt x="196" y="372"/>
                      <a:pt x="196" y="372"/>
                    </a:cubicBezTo>
                    <a:cubicBezTo>
                      <a:pt x="195" y="373"/>
                      <a:pt x="195" y="373"/>
                      <a:pt x="195" y="373"/>
                    </a:cubicBezTo>
                    <a:cubicBezTo>
                      <a:pt x="194" y="373"/>
                      <a:pt x="194" y="373"/>
                      <a:pt x="194" y="373"/>
                    </a:cubicBezTo>
                    <a:cubicBezTo>
                      <a:pt x="193" y="372"/>
                      <a:pt x="193" y="372"/>
                      <a:pt x="193" y="372"/>
                    </a:cubicBezTo>
                    <a:cubicBezTo>
                      <a:pt x="193" y="371"/>
                      <a:pt x="193" y="371"/>
                      <a:pt x="193" y="371"/>
                    </a:cubicBezTo>
                    <a:cubicBezTo>
                      <a:pt x="192" y="371"/>
                      <a:pt x="192" y="371"/>
                      <a:pt x="192" y="371"/>
                    </a:cubicBezTo>
                    <a:cubicBezTo>
                      <a:pt x="193" y="371"/>
                      <a:pt x="193" y="371"/>
                      <a:pt x="193" y="371"/>
                    </a:cubicBezTo>
                    <a:cubicBezTo>
                      <a:pt x="193" y="369"/>
                      <a:pt x="193" y="369"/>
                      <a:pt x="193" y="369"/>
                    </a:cubicBezTo>
                    <a:cubicBezTo>
                      <a:pt x="192" y="369"/>
                      <a:pt x="192" y="369"/>
                      <a:pt x="192" y="369"/>
                    </a:cubicBezTo>
                    <a:cubicBezTo>
                      <a:pt x="193" y="368"/>
                      <a:pt x="193" y="368"/>
                      <a:pt x="193" y="368"/>
                    </a:cubicBezTo>
                    <a:cubicBezTo>
                      <a:pt x="194" y="366"/>
                      <a:pt x="194" y="366"/>
                      <a:pt x="194" y="366"/>
                    </a:cubicBezTo>
                    <a:cubicBezTo>
                      <a:pt x="194" y="364"/>
                      <a:pt x="194" y="364"/>
                      <a:pt x="194" y="364"/>
                    </a:cubicBezTo>
                    <a:cubicBezTo>
                      <a:pt x="194" y="363"/>
                      <a:pt x="194" y="363"/>
                      <a:pt x="194" y="363"/>
                    </a:cubicBezTo>
                    <a:cubicBezTo>
                      <a:pt x="194" y="362"/>
                      <a:pt x="194" y="362"/>
                      <a:pt x="194" y="362"/>
                    </a:cubicBezTo>
                    <a:cubicBezTo>
                      <a:pt x="195" y="360"/>
                      <a:pt x="195" y="360"/>
                      <a:pt x="195" y="360"/>
                    </a:cubicBezTo>
                    <a:cubicBezTo>
                      <a:pt x="195" y="358"/>
                      <a:pt x="195" y="358"/>
                      <a:pt x="195" y="358"/>
                    </a:cubicBezTo>
                    <a:cubicBezTo>
                      <a:pt x="192" y="361"/>
                      <a:pt x="192" y="361"/>
                      <a:pt x="192" y="361"/>
                    </a:cubicBezTo>
                    <a:cubicBezTo>
                      <a:pt x="190" y="362"/>
                      <a:pt x="190" y="362"/>
                      <a:pt x="190" y="362"/>
                    </a:cubicBezTo>
                    <a:cubicBezTo>
                      <a:pt x="189" y="362"/>
                      <a:pt x="189" y="362"/>
                      <a:pt x="189" y="362"/>
                    </a:cubicBezTo>
                    <a:cubicBezTo>
                      <a:pt x="188" y="363"/>
                      <a:pt x="188" y="363"/>
                      <a:pt x="188" y="363"/>
                    </a:cubicBezTo>
                    <a:cubicBezTo>
                      <a:pt x="187" y="365"/>
                      <a:pt x="187" y="365"/>
                      <a:pt x="187" y="365"/>
                    </a:cubicBezTo>
                    <a:cubicBezTo>
                      <a:pt x="186" y="366"/>
                      <a:pt x="186" y="366"/>
                      <a:pt x="186" y="366"/>
                    </a:cubicBezTo>
                    <a:cubicBezTo>
                      <a:pt x="184" y="366"/>
                      <a:pt x="184" y="366"/>
                      <a:pt x="184" y="366"/>
                    </a:cubicBezTo>
                    <a:cubicBezTo>
                      <a:pt x="183" y="367"/>
                      <a:pt x="183" y="367"/>
                      <a:pt x="183" y="367"/>
                    </a:cubicBezTo>
                    <a:cubicBezTo>
                      <a:pt x="182" y="367"/>
                      <a:pt x="182" y="367"/>
                      <a:pt x="182" y="367"/>
                    </a:cubicBezTo>
                    <a:cubicBezTo>
                      <a:pt x="180" y="367"/>
                      <a:pt x="180" y="367"/>
                      <a:pt x="180" y="367"/>
                    </a:cubicBezTo>
                    <a:cubicBezTo>
                      <a:pt x="180" y="369"/>
                      <a:pt x="180" y="369"/>
                      <a:pt x="180" y="369"/>
                    </a:cubicBezTo>
                    <a:cubicBezTo>
                      <a:pt x="178" y="370"/>
                      <a:pt x="178" y="370"/>
                      <a:pt x="178" y="370"/>
                    </a:cubicBezTo>
                    <a:cubicBezTo>
                      <a:pt x="180" y="371"/>
                      <a:pt x="180" y="371"/>
                      <a:pt x="180" y="371"/>
                    </a:cubicBezTo>
                    <a:cubicBezTo>
                      <a:pt x="181" y="371"/>
                      <a:pt x="181" y="371"/>
                      <a:pt x="181" y="371"/>
                    </a:cubicBezTo>
                    <a:cubicBezTo>
                      <a:pt x="182" y="372"/>
                      <a:pt x="182" y="372"/>
                      <a:pt x="182" y="372"/>
                    </a:cubicBezTo>
                    <a:cubicBezTo>
                      <a:pt x="181" y="372"/>
                      <a:pt x="181" y="372"/>
                      <a:pt x="181" y="372"/>
                    </a:cubicBezTo>
                    <a:cubicBezTo>
                      <a:pt x="180" y="372"/>
                      <a:pt x="180" y="372"/>
                      <a:pt x="180" y="372"/>
                    </a:cubicBezTo>
                    <a:cubicBezTo>
                      <a:pt x="178" y="374"/>
                      <a:pt x="178" y="374"/>
                      <a:pt x="178" y="374"/>
                    </a:cubicBezTo>
                    <a:cubicBezTo>
                      <a:pt x="179" y="375"/>
                      <a:pt x="179" y="375"/>
                      <a:pt x="179" y="375"/>
                    </a:cubicBezTo>
                    <a:cubicBezTo>
                      <a:pt x="178" y="375"/>
                      <a:pt x="178" y="375"/>
                      <a:pt x="178" y="375"/>
                    </a:cubicBezTo>
                    <a:cubicBezTo>
                      <a:pt x="178" y="378"/>
                      <a:pt x="178" y="378"/>
                      <a:pt x="178" y="378"/>
                    </a:cubicBezTo>
                    <a:cubicBezTo>
                      <a:pt x="179" y="378"/>
                      <a:pt x="179" y="378"/>
                      <a:pt x="179" y="378"/>
                    </a:cubicBezTo>
                    <a:cubicBezTo>
                      <a:pt x="179" y="380"/>
                      <a:pt x="179" y="380"/>
                      <a:pt x="179" y="380"/>
                    </a:cubicBezTo>
                    <a:cubicBezTo>
                      <a:pt x="180" y="380"/>
                      <a:pt x="180" y="380"/>
                      <a:pt x="180" y="380"/>
                    </a:cubicBezTo>
                    <a:cubicBezTo>
                      <a:pt x="178" y="381"/>
                      <a:pt x="178" y="381"/>
                      <a:pt x="178" y="381"/>
                    </a:cubicBezTo>
                    <a:cubicBezTo>
                      <a:pt x="177" y="383"/>
                      <a:pt x="177" y="383"/>
                      <a:pt x="177" y="383"/>
                    </a:cubicBezTo>
                    <a:cubicBezTo>
                      <a:pt x="179" y="385"/>
                      <a:pt x="179" y="385"/>
                      <a:pt x="179" y="385"/>
                    </a:cubicBezTo>
                    <a:cubicBezTo>
                      <a:pt x="180" y="384"/>
                      <a:pt x="180" y="384"/>
                      <a:pt x="180" y="384"/>
                    </a:cubicBezTo>
                    <a:cubicBezTo>
                      <a:pt x="181" y="385"/>
                      <a:pt x="181" y="385"/>
                      <a:pt x="181" y="385"/>
                    </a:cubicBezTo>
                    <a:cubicBezTo>
                      <a:pt x="181" y="387"/>
                      <a:pt x="181" y="387"/>
                      <a:pt x="181" y="387"/>
                    </a:cubicBezTo>
                    <a:cubicBezTo>
                      <a:pt x="181" y="387"/>
                      <a:pt x="181" y="387"/>
                      <a:pt x="181" y="387"/>
                    </a:cubicBezTo>
                    <a:cubicBezTo>
                      <a:pt x="181" y="388"/>
                      <a:pt x="181" y="388"/>
                      <a:pt x="181" y="388"/>
                    </a:cubicBezTo>
                    <a:cubicBezTo>
                      <a:pt x="181" y="388"/>
                      <a:pt x="181" y="388"/>
                      <a:pt x="181" y="388"/>
                    </a:cubicBezTo>
                    <a:cubicBezTo>
                      <a:pt x="181" y="389"/>
                      <a:pt x="181" y="389"/>
                      <a:pt x="181" y="389"/>
                    </a:cubicBezTo>
                    <a:cubicBezTo>
                      <a:pt x="181" y="389"/>
                      <a:pt x="181" y="389"/>
                      <a:pt x="181" y="389"/>
                    </a:cubicBezTo>
                    <a:cubicBezTo>
                      <a:pt x="181" y="390"/>
                      <a:pt x="181" y="390"/>
                      <a:pt x="181" y="390"/>
                    </a:cubicBezTo>
                    <a:cubicBezTo>
                      <a:pt x="182" y="391"/>
                      <a:pt x="182" y="391"/>
                      <a:pt x="182" y="391"/>
                    </a:cubicBezTo>
                    <a:cubicBezTo>
                      <a:pt x="183" y="391"/>
                      <a:pt x="183" y="391"/>
                      <a:pt x="183" y="391"/>
                    </a:cubicBezTo>
                    <a:cubicBezTo>
                      <a:pt x="183" y="392"/>
                      <a:pt x="183" y="392"/>
                      <a:pt x="183" y="392"/>
                    </a:cubicBezTo>
                    <a:cubicBezTo>
                      <a:pt x="184" y="393"/>
                      <a:pt x="184" y="393"/>
                      <a:pt x="184" y="393"/>
                    </a:cubicBezTo>
                    <a:cubicBezTo>
                      <a:pt x="184" y="393"/>
                      <a:pt x="184" y="393"/>
                      <a:pt x="184" y="393"/>
                    </a:cubicBezTo>
                    <a:cubicBezTo>
                      <a:pt x="182" y="393"/>
                      <a:pt x="182" y="393"/>
                      <a:pt x="182" y="393"/>
                    </a:cubicBezTo>
                    <a:cubicBezTo>
                      <a:pt x="182" y="396"/>
                      <a:pt x="182" y="396"/>
                      <a:pt x="182" y="396"/>
                    </a:cubicBezTo>
                    <a:cubicBezTo>
                      <a:pt x="183" y="395"/>
                      <a:pt x="183" y="395"/>
                      <a:pt x="183" y="395"/>
                    </a:cubicBezTo>
                    <a:cubicBezTo>
                      <a:pt x="183" y="396"/>
                      <a:pt x="183" y="396"/>
                      <a:pt x="183" y="396"/>
                    </a:cubicBezTo>
                    <a:cubicBezTo>
                      <a:pt x="184" y="397"/>
                      <a:pt x="184" y="397"/>
                      <a:pt x="184" y="397"/>
                    </a:cubicBezTo>
                    <a:cubicBezTo>
                      <a:pt x="183" y="398"/>
                      <a:pt x="183" y="398"/>
                      <a:pt x="183" y="398"/>
                    </a:cubicBezTo>
                    <a:cubicBezTo>
                      <a:pt x="183" y="399"/>
                      <a:pt x="183" y="399"/>
                      <a:pt x="183" y="399"/>
                    </a:cubicBezTo>
                    <a:cubicBezTo>
                      <a:pt x="184" y="399"/>
                      <a:pt x="184" y="399"/>
                      <a:pt x="184" y="399"/>
                    </a:cubicBezTo>
                    <a:cubicBezTo>
                      <a:pt x="182" y="400"/>
                      <a:pt x="182" y="400"/>
                      <a:pt x="182" y="400"/>
                    </a:cubicBezTo>
                    <a:cubicBezTo>
                      <a:pt x="181" y="402"/>
                      <a:pt x="181" y="402"/>
                      <a:pt x="181" y="402"/>
                    </a:cubicBezTo>
                    <a:cubicBezTo>
                      <a:pt x="181" y="402"/>
                      <a:pt x="181" y="402"/>
                      <a:pt x="181" y="402"/>
                    </a:cubicBezTo>
                    <a:cubicBezTo>
                      <a:pt x="180" y="401"/>
                      <a:pt x="180" y="401"/>
                      <a:pt x="180" y="401"/>
                    </a:cubicBezTo>
                    <a:cubicBezTo>
                      <a:pt x="179" y="402"/>
                      <a:pt x="179" y="402"/>
                      <a:pt x="179" y="402"/>
                    </a:cubicBezTo>
                    <a:cubicBezTo>
                      <a:pt x="179" y="403"/>
                      <a:pt x="179" y="403"/>
                      <a:pt x="179" y="403"/>
                    </a:cubicBezTo>
                    <a:cubicBezTo>
                      <a:pt x="179" y="404"/>
                      <a:pt x="179" y="404"/>
                      <a:pt x="179" y="404"/>
                    </a:cubicBezTo>
                    <a:cubicBezTo>
                      <a:pt x="179" y="404"/>
                      <a:pt x="179" y="404"/>
                      <a:pt x="179" y="404"/>
                    </a:cubicBezTo>
                    <a:cubicBezTo>
                      <a:pt x="179" y="402"/>
                      <a:pt x="179" y="402"/>
                      <a:pt x="179" y="402"/>
                    </a:cubicBezTo>
                    <a:cubicBezTo>
                      <a:pt x="177" y="400"/>
                      <a:pt x="177" y="400"/>
                      <a:pt x="177" y="400"/>
                    </a:cubicBezTo>
                    <a:cubicBezTo>
                      <a:pt x="176" y="401"/>
                      <a:pt x="176" y="401"/>
                      <a:pt x="176" y="401"/>
                    </a:cubicBezTo>
                    <a:cubicBezTo>
                      <a:pt x="172" y="402"/>
                      <a:pt x="172" y="402"/>
                      <a:pt x="172" y="402"/>
                    </a:cubicBezTo>
                    <a:cubicBezTo>
                      <a:pt x="171" y="404"/>
                      <a:pt x="171" y="404"/>
                      <a:pt x="171" y="404"/>
                    </a:cubicBezTo>
                    <a:cubicBezTo>
                      <a:pt x="172" y="404"/>
                      <a:pt x="172" y="404"/>
                      <a:pt x="172" y="404"/>
                    </a:cubicBezTo>
                    <a:cubicBezTo>
                      <a:pt x="170" y="404"/>
                      <a:pt x="170" y="404"/>
                      <a:pt x="170" y="404"/>
                    </a:cubicBezTo>
                    <a:cubicBezTo>
                      <a:pt x="168" y="404"/>
                      <a:pt x="168" y="404"/>
                      <a:pt x="168" y="404"/>
                    </a:cubicBezTo>
                    <a:cubicBezTo>
                      <a:pt x="166" y="405"/>
                      <a:pt x="166" y="405"/>
                      <a:pt x="166" y="405"/>
                    </a:cubicBezTo>
                    <a:cubicBezTo>
                      <a:pt x="165" y="404"/>
                      <a:pt x="165" y="404"/>
                      <a:pt x="165" y="404"/>
                    </a:cubicBezTo>
                    <a:cubicBezTo>
                      <a:pt x="164" y="405"/>
                      <a:pt x="164" y="405"/>
                      <a:pt x="164" y="405"/>
                    </a:cubicBezTo>
                    <a:cubicBezTo>
                      <a:pt x="162" y="405"/>
                      <a:pt x="162" y="405"/>
                      <a:pt x="162" y="405"/>
                    </a:cubicBezTo>
                    <a:cubicBezTo>
                      <a:pt x="161" y="407"/>
                      <a:pt x="161" y="407"/>
                      <a:pt x="161" y="407"/>
                    </a:cubicBezTo>
                    <a:cubicBezTo>
                      <a:pt x="158" y="408"/>
                      <a:pt x="158" y="408"/>
                      <a:pt x="158" y="408"/>
                    </a:cubicBezTo>
                    <a:cubicBezTo>
                      <a:pt x="158" y="408"/>
                      <a:pt x="158" y="408"/>
                      <a:pt x="158" y="408"/>
                    </a:cubicBezTo>
                    <a:cubicBezTo>
                      <a:pt x="156" y="409"/>
                      <a:pt x="156" y="409"/>
                      <a:pt x="156" y="409"/>
                    </a:cubicBezTo>
                    <a:cubicBezTo>
                      <a:pt x="155" y="411"/>
                      <a:pt x="155" y="411"/>
                      <a:pt x="155" y="411"/>
                    </a:cubicBezTo>
                    <a:cubicBezTo>
                      <a:pt x="154" y="412"/>
                      <a:pt x="154" y="412"/>
                      <a:pt x="154" y="412"/>
                    </a:cubicBezTo>
                    <a:cubicBezTo>
                      <a:pt x="154" y="414"/>
                      <a:pt x="154" y="414"/>
                      <a:pt x="154" y="414"/>
                    </a:cubicBezTo>
                    <a:cubicBezTo>
                      <a:pt x="154" y="415"/>
                      <a:pt x="154" y="415"/>
                      <a:pt x="154" y="415"/>
                    </a:cubicBezTo>
                    <a:cubicBezTo>
                      <a:pt x="154" y="416"/>
                      <a:pt x="154" y="416"/>
                      <a:pt x="154" y="416"/>
                    </a:cubicBezTo>
                    <a:cubicBezTo>
                      <a:pt x="153" y="417"/>
                      <a:pt x="153" y="417"/>
                      <a:pt x="153" y="417"/>
                    </a:cubicBezTo>
                    <a:cubicBezTo>
                      <a:pt x="152" y="418"/>
                      <a:pt x="152" y="418"/>
                      <a:pt x="152" y="418"/>
                    </a:cubicBezTo>
                    <a:cubicBezTo>
                      <a:pt x="152" y="420"/>
                      <a:pt x="152" y="420"/>
                      <a:pt x="152" y="420"/>
                    </a:cubicBezTo>
                    <a:cubicBezTo>
                      <a:pt x="152" y="420"/>
                      <a:pt x="152" y="420"/>
                      <a:pt x="152" y="420"/>
                    </a:cubicBezTo>
                    <a:cubicBezTo>
                      <a:pt x="150" y="420"/>
                      <a:pt x="150" y="420"/>
                      <a:pt x="150" y="420"/>
                    </a:cubicBezTo>
                    <a:cubicBezTo>
                      <a:pt x="151" y="421"/>
                      <a:pt x="151" y="421"/>
                      <a:pt x="151" y="421"/>
                    </a:cubicBezTo>
                    <a:cubicBezTo>
                      <a:pt x="148" y="422"/>
                      <a:pt x="148" y="422"/>
                      <a:pt x="148" y="422"/>
                    </a:cubicBezTo>
                    <a:cubicBezTo>
                      <a:pt x="149" y="422"/>
                      <a:pt x="149" y="422"/>
                      <a:pt x="149" y="422"/>
                    </a:cubicBezTo>
                    <a:cubicBezTo>
                      <a:pt x="148" y="422"/>
                      <a:pt x="148" y="422"/>
                      <a:pt x="148" y="422"/>
                    </a:cubicBezTo>
                    <a:cubicBezTo>
                      <a:pt x="149" y="423"/>
                      <a:pt x="149" y="423"/>
                      <a:pt x="149" y="423"/>
                    </a:cubicBezTo>
                    <a:cubicBezTo>
                      <a:pt x="148" y="423"/>
                      <a:pt x="148" y="423"/>
                      <a:pt x="148" y="423"/>
                    </a:cubicBezTo>
                    <a:cubicBezTo>
                      <a:pt x="148" y="423"/>
                      <a:pt x="148" y="423"/>
                      <a:pt x="148" y="423"/>
                    </a:cubicBezTo>
                    <a:cubicBezTo>
                      <a:pt x="148" y="423"/>
                      <a:pt x="148" y="423"/>
                      <a:pt x="148" y="423"/>
                    </a:cubicBezTo>
                    <a:cubicBezTo>
                      <a:pt x="148" y="424"/>
                      <a:pt x="148" y="424"/>
                      <a:pt x="148" y="424"/>
                    </a:cubicBezTo>
                    <a:cubicBezTo>
                      <a:pt x="148" y="424"/>
                      <a:pt x="148" y="424"/>
                      <a:pt x="148" y="424"/>
                    </a:cubicBezTo>
                    <a:cubicBezTo>
                      <a:pt x="148" y="424"/>
                      <a:pt x="148" y="424"/>
                      <a:pt x="148" y="424"/>
                    </a:cubicBezTo>
                    <a:cubicBezTo>
                      <a:pt x="146" y="425"/>
                      <a:pt x="146" y="425"/>
                      <a:pt x="146" y="425"/>
                    </a:cubicBezTo>
                    <a:cubicBezTo>
                      <a:pt x="145" y="426"/>
                      <a:pt x="145" y="426"/>
                      <a:pt x="145" y="426"/>
                    </a:cubicBezTo>
                    <a:cubicBezTo>
                      <a:pt x="145" y="426"/>
                      <a:pt x="145" y="426"/>
                      <a:pt x="145" y="426"/>
                    </a:cubicBezTo>
                    <a:cubicBezTo>
                      <a:pt x="145" y="427"/>
                      <a:pt x="145" y="427"/>
                      <a:pt x="145" y="427"/>
                    </a:cubicBezTo>
                    <a:cubicBezTo>
                      <a:pt x="143" y="428"/>
                      <a:pt x="143" y="428"/>
                      <a:pt x="143" y="428"/>
                    </a:cubicBezTo>
                    <a:cubicBezTo>
                      <a:pt x="142" y="427"/>
                      <a:pt x="142" y="427"/>
                      <a:pt x="142" y="427"/>
                    </a:cubicBezTo>
                    <a:cubicBezTo>
                      <a:pt x="140" y="429"/>
                      <a:pt x="140" y="429"/>
                      <a:pt x="140" y="429"/>
                    </a:cubicBezTo>
                    <a:cubicBezTo>
                      <a:pt x="139" y="430"/>
                      <a:pt x="139" y="430"/>
                      <a:pt x="139" y="430"/>
                    </a:cubicBezTo>
                    <a:cubicBezTo>
                      <a:pt x="139" y="432"/>
                      <a:pt x="139" y="432"/>
                      <a:pt x="139" y="432"/>
                    </a:cubicBezTo>
                    <a:cubicBezTo>
                      <a:pt x="139" y="435"/>
                      <a:pt x="139" y="435"/>
                      <a:pt x="139" y="435"/>
                    </a:cubicBezTo>
                    <a:cubicBezTo>
                      <a:pt x="137" y="437"/>
                      <a:pt x="137" y="437"/>
                      <a:pt x="137" y="437"/>
                    </a:cubicBezTo>
                    <a:cubicBezTo>
                      <a:pt x="137" y="437"/>
                      <a:pt x="137" y="437"/>
                      <a:pt x="137" y="437"/>
                    </a:cubicBezTo>
                    <a:cubicBezTo>
                      <a:pt x="135" y="438"/>
                      <a:pt x="135" y="438"/>
                      <a:pt x="135" y="438"/>
                    </a:cubicBezTo>
                    <a:cubicBezTo>
                      <a:pt x="134" y="438"/>
                      <a:pt x="134" y="438"/>
                      <a:pt x="134" y="438"/>
                    </a:cubicBezTo>
                    <a:cubicBezTo>
                      <a:pt x="132" y="437"/>
                      <a:pt x="132" y="437"/>
                      <a:pt x="132" y="437"/>
                    </a:cubicBezTo>
                    <a:cubicBezTo>
                      <a:pt x="129" y="439"/>
                      <a:pt x="129" y="439"/>
                      <a:pt x="129" y="439"/>
                    </a:cubicBezTo>
                    <a:cubicBezTo>
                      <a:pt x="128" y="441"/>
                      <a:pt x="128" y="441"/>
                      <a:pt x="128" y="441"/>
                    </a:cubicBezTo>
                    <a:cubicBezTo>
                      <a:pt x="129" y="442"/>
                      <a:pt x="129" y="442"/>
                      <a:pt x="129" y="442"/>
                    </a:cubicBezTo>
                    <a:cubicBezTo>
                      <a:pt x="129" y="442"/>
                      <a:pt x="129" y="442"/>
                      <a:pt x="129" y="442"/>
                    </a:cubicBezTo>
                    <a:cubicBezTo>
                      <a:pt x="129" y="443"/>
                      <a:pt x="129" y="443"/>
                      <a:pt x="129" y="443"/>
                    </a:cubicBezTo>
                    <a:cubicBezTo>
                      <a:pt x="127" y="443"/>
                      <a:pt x="127" y="443"/>
                      <a:pt x="127" y="443"/>
                    </a:cubicBezTo>
                    <a:cubicBezTo>
                      <a:pt x="124" y="443"/>
                      <a:pt x="124" y="443"/>
                      <a:pt x="124" y="443"/>
                    </a:cubicBezTo>
                    <a:cubicBezTo>
                      <a:pt x="122" y="442"/>
                      <a:pt x="122" y="442"/>
                      <a:pt x="122" y="442"/>
                    </a:cubicBezTo>
                    <a:cubicBezTo>
                      <a:pt x="122" y="442"/>
                      <a:pt x="122" y="442"/>
                      <a:pt x="122" y="442"/>
                    </a:cubicBezTo>
                    <a:cubicBezTo>
                      <a:pt x="121" y="442"/>
                      <a:pt x="121" y="442"/>
                      <a:pt x="121" y="442"/>
                    </a:cubicBezTo>
                    <a:cubicBezTo>
                      <a:pt x="121" y="441"/>
                      <a:pt x="121" y="441"/>
                      <a:pt x="121" y="441"/>
                    </a:cubicBezTo>
                    <a:cubicBezTo>
                      <a:pt x="121" y="440"/>
                      <a:pt x="121" y="440"/>
                      <a:pt x="121" y="440"/>
                    </a:cubicBezTo>
                    <a:cubicBezTo>
                      <a:pt x="119" y="439"/>
                      <a:pt x="119" y="439"/>
                      <a:pt x="119" y="439"/>
                    </a:cubicBezTo>
                    <a:cubicBezTo>
                      <a:pt x="118" y="440"/>
                      <a:pt x="118" y="440"/>
                      <a:pt x="118" y="440"/>
                    </a:cubicBezTo>
                    <a:cubicBezTo>
                      <a:pt x="116" y="440"/>
                      <a:pt x="116" y="440"/>
                      <a:pt x="116" y="440"/>
                    </a:cubicBezTo>
                    <a:cubicBezTo>
                      <a:pt x="115" y="439"/>
                      <a:pt x="115" y="439"/>
                      <a:pt x="115" y="439"/>
                    </a:cubicBezTo>
                    <a:cubicBezTo>
                      <a:pt x="115" y="442"/>
                      <a:pt x="115" y="442"/>
                      <a:pt x="115" y="442"/>
                    </a:cubicBezTo>
                    <a:cubicBezTo>
                      <a:pt x="115" y="443"/>
                      <a:pt x="115" y="443"/>
                      <a:pt x="115" y="443"/>
                    </a:cubicBezTo>
                    <a:cubicBezTo>
                      <a:pt x="117" y="445"/>
                      <a:pt x="117" y="445"/>
                      <a:pt x="117" y="445"/>
                    </a:cubicBezTo>
                    <a:cubicBezTo>
                      <a:pt x="117" y="445"/>
                      <a:pt x="117" y="445"/>
                      <a:pt x="117" y="445"/>
                    </a:cubicBezTo>
                    <a:cubicBezTo>
                      <a:pt x="117" y="446"/>
                      <a:pt x="117" y="446"/>
                      <a:pt x="117" y="446"/>
                    </a:cubicBezTo>
                    <a:cubicBezTo>
                      <a:pt x="117" y="448"/>
                      <a:pt x="117" y="448"/>
                      <a:pt x="117" y="448"/>
                    </a:cubicBezTo>
                    <a:cubicBezTo>
                      <a:pt x="118" y="449"/>
                      <a:pt x="118" y="449"/>
                      <a:pt x="118" y="449"/>
                    </a:cubicBezTo>
                    <a:cubicBezTo>
                      <a:pt x="118" y="449"/>
                      <a:pt x="118" y="449"/>
                      <a:pt x="118" y="449"/>
                    </a:cubicBezTo>
                    <a:cubicBezTo>
                      <a:pt x="116" y="449"/>
                      <a:pt x="116" y="449"/>
                      <a:pt x="116" y="449"/>
                    </a:cubicBezTo>
                    <a:cubicBezTo>
                      <a:pt x="115" y="449"/>
                      <a:pt x="115" y="449"/>
                      <a:pt x="115" y="449"/>
                    </a:cubicBezTo>
                    <a:cubicBezTo>
                      <a:pt x="114" y="449"/>
                      <a:pt x="114" y="449"/>
                      <a:pt x="114" y="449"/>
                    </a:cubicBezTo>
                    <a:cubicBezTo>
                      <a:pt x="113" y="449"/>
                      <a:pt x="113" y="449"/>
                      <a:pt x="113" y="449"/>
                    </a:cubicBezTo>
                    <a:cubicBezTo>
                      <a:pt x="112" y="449"/>
                      <a:pt x="112" y="449"/>
                      <a:pt x="112" y="449"/>
                    </a:cubicBezTo>
                    <a:cubicBezTo>
                      <a:pt x="111" y="450"/>
                      <a:pt x="111" y="450"/>
                      <a:pt x="111" y="450"/>
                    </a:cubicBezTo>
                    <a:cubicBezTo>
                      <a:pt x="109" y="447"/>
                      <a:pt x="109" y="447"/>
                      <a:pt x="109" y="447"/>
                    </a:cubicBezTo>
                    <a:cubicBezTo>
                      <a:pt x="107" y="447"/>
                      <a:pt x="107" y="447"/>
                      <a:pt x="107" y="447"/>
                    </a:cubicBezTo>
                    <a:cubicBezTo>
                      <a:pt x="105" y="447"/>
                      <a:pt x="105" y="447"/>
                      <a:pt x="105" y="447"/>
                    </a:cubicBezTo>
                    <a:cubicBezTo>
                      <a:pt x="104" y="449"/>
                      <a:pt x="104" y="449"/>
                      <a:pt x="104" y="449"/>
                    </a:cubicBezTo>
                    <a:cubicBezTo>
                      <a:pt x="103" y="448"/>
                      <a:pt x="103" y="448"/>
                      <a:pt x="103" y="448"/>
                    </a:cubicBezTo>
                    <a:cubicBezTo>
                      <a:pt x="103" y="449"/>
                      <a:pt x="103" y="449"/>
                      <a:pt x="103" y="449"/>
                    </a:cubicBezTo>
                    <a:cubicBezTo>
                      <a:pt x="102" y="449"/>
                      <a:pt x="102" y="449"/>
                      <a:pt x="102" y="449"/>
                    </a:cubicBezTo>
                    <a:cubicBezTo>
                      <a:pt x="100" y="449"/>
                      <a:pt x="100" y="449"/>
                      <a:pt x="100" y="449"/>
                    </a:cubicBezTo>
                    <a:cubicBezTo>
                      <a:pt x="99" y="450"/>
                      <a:pt x="99" y="450"/>
                      <a:pt x="99" y="450"/>
                    </a:cubicBezTo>
                    <a:cubicBezTo>
                      <a:pt x="97" y="450"/>
                      <a:pt x="97" y="450"/>
                      <a:pt x="97" y="450"/>
                    </a:cubicBezTo>
                    <a:cubicBezTo>
                      <a:pt x="95" y="451"/>
                      <a:pt x="95" y="451"/>
                      <a:pt x="95" y="451"/>
                    </a:cubicBezTo>
                    <a:cubicBezTo>
                      <a:pt x="96" y="453"/>
                      <a:pt x="96" y="453"/>
                      <a:pt x="96" y="453"/>
                    </a:cubicBezTo>
                    <a:cubicBezTo>
                      <a:pt x="97" y="453"/>
                      <a:pt x="97" y="453"/>
                      <a:pt x="97" y="453"/>
                    </a:cubicBezTo>
                    <a:cubicBezTo>
                      <a:pt x="97" y="454"/>
                      <a:pt x="97" y="454"/>
                      <a:pt x="97" y="454"/>
                    </a:cubicBezTo>
                    <a:cubicBezTo>
                      <a:pt x="97" y="455"/>
                      <a:pt x="97" y="455"/>
                      <a:pt x="97" y="455"/>
                    </a:cubicBezTo>
                    <a:cubicBezTo>
                      <a:pt x="97" y="456"/>
                      <a:pt x="97" y="456"/>
                      <a:pt x="97" y="456"/>
                    </a:cubicBezTo>
                    <a:cubicBezTo>
                      <a:pt x="98" y="456"/>
                      <a:pt x="98" y="456"/>
                      <a:pt x="98" y="456"/>
                    </a:cubicBezTo>
                    <a:cubicBezTo>
                      <a:pt x="99" y="457"/>
                      <a:pt x="99" y="457"/>
                      <a:pt x="99" y="457"/>
                    </a:cubicBezTo>
                    <a:cubicBezTo>
                      <a:pt x="98" y="459"/>
                      <a:pt x="98" y="459"/>
                      <a:pt x="98" y="459"/>
                    </a:cubicBezTo>
                    <a:cubicBezTo>
                      <a:pt x="101" y="458"/>
                      <a:pt x="101" y="458"/>
                      <a:pt x="101" y="458"/>
                    </a:cubicBezTo>
                    <a:cubicBezTo>
                      <a:pt x="102" y="458"/>
                      <a:pt x="102" y="458"/>
                      <a:pt x="102" y="458"/>
                    </a:cubicBezTo>
                    <a:cubicBezTo>
                      <a:pt x="102" y="458"/>
                      <a:pt x="102" y="458"/>
                      <a:pt x="102" y="458"/>
                    </a:cubicBezTo>
                    <a:cubicBezTo>
                      <a:pt x="104" y="459"/>
                      <a:pt x="104" y="459"/>
                      <a:pt x="104" y="459"/>
                    </a:cubicBezTo>
                    <a:cubicBezTo>
                      <a:pt x="105" y="459"/>
                      <a:pt x="105" y="459"/>
                      <a:pt x="105" y="459"/>
                    </a:cubicBezTo>
                    <a:cubicBezTo>
                      <a:pt x="106" y="459"/>
                      <a:pt x="106" y="459"/>
                      <a:pt x="106" y="459"/>
                    </a:cubicBezTo>
                    <a:cubicBezTo>
                      <a:pt x="108" y="461"/>
                      <a:pt x="108" y="461"/>
                      <a:pt x="108" y="461"/>
                    </a:cubicBezTo>
                    <a:cubicBezTo>
                      <a:pt x="109" y="460"/>
                      <a:pt x="109" y="460"/>
                      <a:pt x="109" y="460"/>
                    </a:cubicBezTo>
                    <a:cubicBezTo>
                      <a:pt x="109" y="460"/>
                      <a:pt x="109" y="460"/>
                      <a:pt x="109" y="460"/>
                    </a:cubicBezTo>
                    <a:cubicBezTo>
                      <a:pt x="110" y="461"/>
                      <a:pt x="110" y="461"/>
                      <a:pt x="110" y="461"/>
                    </a:cubicBezTo>
                    <a:cubicBezTo>
                      <a:pt x="111" y="460"/>
                      <a:pt x="111" y="460"/>
                      <a:pt x="111" y="460"/>
                    </a:cubicBezTo>
                    <a:cubicBezTo>
                      <a:pt x="111" y="460"/>
                      <a:pt x="111" y="460"/>
                      <a:pt x="111" y="460"/>
                    </a:cubicBezTo>
                    <a:cubicBezTo>
                      <a:pt x="111" y="462"/>
                      <a:pt x="111" y="462"/>
                      <a:pt x="111" y="462"/>
                    </a:cubicBezTo>
                    <a:cubicBezTo>
                      <a:pt x="112" y="463"/>
                      <a:pt x="112" y="463"/>
                      <a:pt x="112" y="463"/>
                    </a:cubicBezTo>
                    <a:cubicBezTo>
                      <a:pt x="113" y="463"/>
                      <a:pt x="113" y="463"/>
                      <a:pt x="113" y="463"/>
                    </a:cubicBezTo>
                    <a:cubicBezTo>
                      <a:pt x="113" y="464"/>
                      <a:pt x="113" y="464"/>
                      <a:pt x="113" y="464"/>
                    </a:cubicBezTo>
                    <a:cubicBezTo>
                      <a:pt x="114" y="465"/>
                      <a:pt x="114" y="465"/>
                      <a:pt x="114" y="465"/>
                    </a:cubicBezTo>
                    <a:cubicBezTo>
                      <a:pt x="114" y="466"/>
                      <a:pt x="114" y="466"/>
                      <a:pt x="114" y="466"/>
                    </a:cubicBezTo>
                    <a:cubicBezTo>
                      <a:pt x="113" y="467"/>
                      <a:pt x="113" y="467"/>
                      <a:pt x="113" y="467"/>
                    </a:cubicBezTo>
                    <a:cubicBezTo>
                      <a:pt x="114" y="468"/>
                      <a:pt x="114" y="468"/>
                      <a:pt x="114" y="468"/>
                    </a:cubicBezTo>
                    <a:cubicBezTo>
                      <a:pt x="115" y="469"/>
                      <a:pt x="115" y="469"/>
                      <a:pt x="115" y="469"/>
                    </a:cubicBezTo>
                    <a:cubicBezTo>
                      <a:pt x="117" y="471"/>
                      <a:pt x="117" y="471"/>
                      <a:pt x="117" y="471"/>
                    </a:cubicBezTo>
                    <a:cubicBezTo>
                      <a:pt x="119" y="471"/>
                      <a:pt x="119" y="471"/>
                      <a:pt x="119" y="471"/>
                    </a:cubicBezTo>
                    <a:cubicBezTo>
                      <a:pt x="120" y="472"/>
                      <a:pt x="120" y="472"/>
                      <a:pt x="120" y="472"/>
                    </a:cubicBezTo>
                    <a:cubicBezTo>
                      <a:pt x="120" y="473"/>
                      <a:pt x="120" y="473"/>
                      <a:pt x="120" y="473"/>
                    </a:cubicBezTo>
                    <a:cubicBezTo>
                      <a:pt x="121" y="474"/>
                      <a:pt x="121" y="474"/>
                      <a:pt x="121" y="474"/>
                    </a:cubicBezTo>
                    <a:cubicBezTo>
                      <a:pt x="120" y="475"/>
                      <a:pt x="120" y="475"/>
                      <a:pt x="120" y="475"/>
                    </a:cubicBezTo>
                    <a:cubicBezTo>
                      <a:pt x="120" y="475"/>
                      <a:pt x="120" y="475"/>
                      <a:pt x="120" y="475"/>
                    </a:cubicBezTo>
                    <a:cubicBezTo>
                      <a:pt x="119" y="477"/>
                      <a:pt x="119" y="477"/>
                      <a:pt x="119" y="477"/>
                    </a:cubicBezTo>
                    <a:cubicBezTo>
                      <a:pt x="121" y="478"/>
                      <a:pt x="121" y="478"/>
                      <a:pt x="121" y="478"/>
                    </a:cubicBezTo>
                    <a:cubicBezTo>
                      <a:pt x="121" y="478"/>
                      <a:pt x="121" y="478"/>
                      <a:pt x="121" y="478"/>
                    </a:cubicBezTo>
                    <a:cubicBezTo>
                      <a:pt x="121" y="478"/>
                      <a:pt x="121" y="478"/>
                      <a:pt x="121" y="478"/>
                    </a:cubicBezTo>
                    <a:cubicBezTo>
                      <a:pt x="120" y="479"/>
                      <a:pt x="120" y="479"/>
                      <a:pt x="120" y="479"/>
                    </a:cubicBezTo>
                    <a:cubicBezTo>
                      <a:pt x="119" y="483"/>
                      <a:pt x="119" y="483"/>
                      <a:pt x="119" y="483"/>
                    </a:cubicBezTo>
                    <a:cubicBezTo>
                      <a:pt x="119" y="486"/>
                      <a:pt x="119" y="486"/>
                      <a:pt x="119" y="486"/>
                    </a:cubicBezTo>
                    <a:cubicBezTo>
                      <a:pt x="120" y="486"/>
                      <a:pt x="120" y="486"/>
                      <a:pt x="120" y="486"/>
                    </a:cubicBezTo>
                    <a:cubicBezTo>
                      <a:pt x="120" y="486"/>
                      <a:pt x="120" y="486"/>
                      <a:pt x="120" y="486"/>
                    </a:cubicBezTo>
                    <a:cubicBezTo>
                      <a:pt x="119" y="491"/>
                      <a:pt x="119" y="491"/>
                      <a:pt x="119" y="491"/>
                    </a:cubicBezTo>
                    <a:cubicBezTo>
                      <a:pt x="118" y="495"/>
                      <a:pt x="118" y="495"/>
                      <a:pt x="118" y="495"/>
                    </a:cubicBezTo>
                    <a:cubicBezTo>
                      <a:pt x="117" y="496"/>
                      <a:pt x="117" y="496"/>
                      <a:pt x="117" y="496"/>
                    </a:cubicBezTo>
                    <a:cubicBezTo>
                      <a:pt x="117" y="496"/>
                      <a:pt x="117" y="496"/>
                      <a:pt x="117" y="496"/>
                    </a:cubicBezTo>
                    <a:cubicBezTo>
                      <a:pt x="116" y="496"/>
                      <a:pt x="116" y="496"/>
                      <a:pt x="116" y="496"/>
                    </a:cubicBezTo>
                    <a:cubicBezTo>
                      <a:pt x="116" y="497"/>
                      <a:pt x="116" y="497"/>
                      <a:pt x="116" y="497"/>
                    </a:cubicBezTo>
                    <a:cubicBezTo>
                      <a:pt x="115" y="497"/>
                      <a:pt x="115" y="497"/>
                      <a:pt x="115" y="497"/>
                    </a:cubicBezTo>
                    <a:cubicBezTo>
                      <a:pt x="114" y="498"/>
                      <a:pt x="114" y="498"/>
                      <a:pt x="114" y="498"/>
                    </a:cubicBezTo>
                    <a:cubicBezTo>
                      <a:pt x="111" y="496"/>
                      <a:pt x="111" y="496"/>
                      <a:pt x="111" y="496"/>
                    </a:cubicBezTo>
                    <a:cubicBezTo>
                      <a:pt x="109" y="496"/>
                      <a:pt x="109" y="496"/>
                      <a:pt x="109" y="496"/>
                    </a:cubicBezTo>
                    <a:cubicBezTo>
                      <a:pt x="108" y="497"/>
                      <a:pt x="108" y="497"/>
                      <a:pt x="108" y="497"/>
                    </a:cubicBezTo>
                    <a:cubicBezTo>
                      <a:pt x="106" y="496"/>
                      <a:pt x="106" y="496"/>
                      <a:pt x="106" y="496"/>
                    </a:cubicBezTo>
                    <a:cubicBezTo>
                      <a:pt x="105" y="495"/>
                      <a:pt x="105" y="495"/>
                      <a:pt x="105" y="495"/>
                    </a:cubicBezTo>
                    <a:cubicBezTo>
                      <a:pt x="102" y="495"/>
                      <a:pt x="102" y="495"/>
                      <a:pt x="102" y="495"/>
                    </a:cubicBezTo>
                    <a:cubicBezTo>
                      <a:pt x="98" y="496"/>
                      <a:pt x="98" y="496"/>
                      <a:pt x="98" y="496"/>
                    </a:cubicBezTo>
                    <a:cubicBezTo>
                      <a:pt x="96" y="496"/>
                      <a:pt x="96" y="496"/>
                      <a:pt x="96" y="496"/>
                    </a:cubicBezTo>
                    <a:cubicBezTo>
                      <a:pt x="91" y="495"/>
                      <a:pt x="91" y="495"/>
                      <a:pt x="91" y="495"/>
                    </a:cubicBezTo>
                    <a:cubicBezTo>
                      <a:pt x="89" y="494"/>
                      <a:pt x="89" y="494"/>
                      <a:pt x="89" y="494"/>
                    </a:cubicBezTo>
                    <a:cubicBezTo>
                      <a:pt x="88" y="493"/>
                      <a:pt x="88" y="493"/>
                      <a:pt x="88" y="493"/>
                    </a:cubicBezTo>
                    <a:cubicBezTo>
                      <a:pt x="86" y="494"/>
                      <a:pt x="86" y="494"/>
                      <a:pt x="86" y="494"/>
                    </a:cubicBezTo>
                    <a:cubicBezTo>
                      <a:pt x="84" y="495"/>
                      <a:pt x="84" y="495"/>
                      <a:pt x="84" y="495"/>
                    </a:cubicBezTo>
                    <a:cubicBezTo>
                      <a:pt x="82" y="494"/>
                      <a:pt x="82" y="494"/>
                      <a:pt x="82" y="494"/>
                    </a:cubicBezTo>
                    <a:cubicBezTo>
                      <a:pt x="80" y="494"/>
                      <a:pt x="80" y="494"/>
                      <a:pt x="80" y="494"/>
                    </a:cubicBezTo>
                    <a:cubicBezTo>
                      <a:pt x="79" y="495"/>
                      <a:pt x="79" y="495"/>
                      <a:pt x="79" y="495"/>
                    </a:cubicBezTo>
                    <a:cubicBezTo>
                      <a:pt x="78" y="493"/>
                      <a:pt x="78" y="493"/>
                      <a:pt x="78" y="493"/>
                    </a:cubicBezTo>
                    <a:cubicBezTo>
                      <a:pt x="76" y="493"/>
                      <a:pt x="76" y="493"/>
                      <a:pt x="76" y="493"/>
                    </a:cubicBezTo>
                    <a:cubicBezTo>
                      <a:pt x="75" y="493"/>
                      <a:pt x="75" y="493"/>
                      <a:pt x="75" y="493"/>
                    </a:cubicBezTo>
                    <a:cubicBezTo>
                      <a:pt x="74" y="493"/>
                      <a:pt x="74" y="493"/>
                      <a:pt x="74" y="493"/>
                    </a:cubicBezTo>
                    <a:cubicBezTo>
                      <a:pt x="71" y="495"/>
                      <a:pt x="71" y="495"/>
                      <a:pt x="71" y="495"/>
                    </a:cubicBezTo>
                    <a:cubicBezTo>
                      <a:pt x="71" y="497"/>
                      <a:pt x="71" y="497"/>
                      <a:pt x="71" y="497"/>
                    </a:cubicBezTo>
                    <a:cubicBezTo>
                      <a:pt x="72" y="497"/>
                      <a:pt x="72" y="497"/>
                      <a:pt x="72" y="497"/>
                    </a:cubicBezTo>
                    <a:cubicBezTo>
                      <a:pt x="71" y="497"/>
                      <a:pt x="71" y="497"/>
                      <a:pt x="71" y="497"/>
                    </a:cubicBezTo>
                    <a:cubicBezTo>
                      <a:pt x="69" y="497"/>
                      <a:pt x="69" y="497"/>
                      <a:pt x="69" y="497"/>
                    </a:cubicBezTo>
                    <a:cubicBezTo>
                      <a:pt x="68" y="497"/>
                      <a:pt x="68" y="497"/>
                      <a:pt x="68" y="497"/>
                    </a:cubicBezTo>
                    <a:cubicBezTo>
                      <a:pt x="65" y="498"/>
                      <a:pt x="65" y="498"/>
                      <a:pt x="65" y="498"/>
                    </a:cubicBezTo>
                    <a:cubicBezTo>
                      <a:pt x="64" y="500"/>
                      <a:pt x="64" y="500"/>
                      <a:pt x="64" y="500"/>
                    </a:cubicBezTo>
                    <a:cubicBezTo>
                      <a:pt x="65" y="502"/>
                      <a:pt x="65" y="502"/>
                      <a:pt x="65" y="502"/>
                    </a:cubicBezTo>
                    <a:cubicBezTo>
                      <a:pt x="66" y="502"/>
                      <a:pt x="66" y="502"/>
                      <a:pt x="66" y="502"/>
                    </a:cubicBezTo>
                    <a:cubicBezTo>
                      <a:pt x="66" y="503"/>
                      <a:pt x="66" y="503"/>
                      <a:pt x="66" y="503"/>
                    </a:cubicBezTo>
                    <a:cubicBezTo>
                      <a:pt x="66" y="503"/>
                      <a:pt x="66" y="503"/>
                      <a:pt x="66" y="503"/>
                    </a:cubicBezTo>
                    <a:cubicBezTo>
                      <a:pt x="66" y="505"/>
                      <a:pt x="66" y="505"/>
                      <a:pt x="66" y="505"/>
                    </a:cubicBezTo>
                    <a:cubicBezTo>
                      <a:pt x="67" y="505"/>
                      <a:pt x="67" y="505"/>
                      <a:pt x="67" y="505"/>
                    </a:cubicBezTo>
                    <a:cubicBezTo>
                      <a:pt x="67" y="505"/>
                      <a:pt x="67" y="505"/>
                      <a:pt x="67" y="505"/>
                    </a:cubicBezTo>
                    <a:cubicBezTo>
                      <a:pt x="68" y="506"/>
                      <a:pt x="68" y="506"/>
                      <a:pt x="68" y="506"/>
                    </a:cubicBezTo>
                    <a:cubicBezTo>
                      <a:pt x="66" y="507"/>
                      <a:pt x="66" y="507"/>
                      <a:pt x="66" y="507"/>
                    </a:cubicBezTo>
                    <a:cubicBezTo>
                      <a:pt x="67" y="507"/>
                      <a:pt x="67" y="507"/>
                      <a:pt x="67" y="507"/>
                    </a:cubicBezTo>
                    <a:cubicBezTo>
                      <a:pt x="66" y="508"/>
                      <a:pt x="66" y="508"/>
                      <a:pt x="66" y="508"/>
                    </a:cubicBezTo>
                    <a:cubicBezTo>
                      <a:pt x="66" y="508"/>
                      <a:pt x="66" y="508"/>
                      <a:pt x="66" y="508"/>
                    </a:cubicBezTo>
                    <a:cubicBezTo>
                      <a:pt x="66" y="508"/>
                      <a:pt x="66" y="508"/>
                      <a:pt x="66" y="508"/>
                    </a:cubicBezTo>
                    <a:cubicBezTo>
                      <a:pt x="67" y="509"/>
                      <a:pt x="67" y="509"/>
                      <a:pt x="67" y="509"/>
                    </a:cubicBezTo>
                    <a:cubicBezTo>
                      <a:pt x="67" y="509"/>
                      <a:pt x="67" y="509"/>
                      <a:pt x="67" y="509"/>
                    </a:cubicBezTo>
                    <a:cubicBezTo>
                      <a:pt x="67" y="509"/>
                      <a:pt x="67" y="509"/>
                      <a:pt x="67" y="509"/>
                    </a:cubicBezTo>
                    <a:cubicBezTo>
                      <a:pt x="67" y="510"/>
                      <a:pt x="67" y="510"/>
                      <a:pt x="67" y="510"/>
                    </a:cubicBezTo>
                    <a:cubicBezTo>
                      <a:pt x="68" y="513"/>
                      <a:pt x="68" y="513"/>
                      <a:pt x="68" y="513"/>
                    </a:cubicBezTo>
                    <a:cubicBezTo>
                      <a:pt x="67" y="517"/>
                      <a:pt x="67" y="517"/>
                      <a:pt x="67" y="517"/>
                    </a:cubicBezTo>
                    <a:cubicBezTo>
                      <a:pt x="68" y="518"/>
                      <a:pt x="68" y="518"/>
                      <a:pt x="68" y="518"/>
                    </a:cubicBezTo>
                    <a:cubicBezTo>
                      <a:pt x="67" y="520"/>
                      <a:pt x="67" y="520"/>
                      <a:pt x="67" y="520"/>
                    </a:cubicBezTo>
                    <a:cubicBezTo>
                      <a:pt x="68" y="521"/>
                      <a:pt x="68" y="521"/>
                      <a:pt x="68" y="521"/>
                    </a:cubicBezTo>
                    <a:cubicBezTo>
                      <a:pt x="67" y="522"/>
                      <a:pt x="67" y="522"/>
                      <a:pt x="67" y="522"/>
                    </a:cubicBezTo>
                    <a:cubicBezTo>
                      <a:pt x="66" y="524"/>
                      <a:pt x="66" y="524"/>
                      <a:pt x="66" y="524"/>
                    </a:cubicBezTo>
                    <a:cubicBezTo>
                      <a:pt x="66" y="526"/>
                      <a:pt x="66" y="526"/>
                      <a:pt x="66" y="526"/>
                    </a:cubicBezTo>
                    <a:cubicBezTo>
                      <a:pt x="65" y="529"/>
                      <a:pt x="65" y="529"/>
                      <a:pt x="65" y="529"/>
                    </a:cubicBezTo>
                    <a:cubicBezTo>
                      <a:pt x="65" y="530"/>
                      <a:pt x="65" y="530"/>
                      <a:pt x="65" y="530"/>
                    </a:cubicBezTo>
                    <a:cubicBezTo>
                      <a:pt x="63" y="532"/>
                      <a:pt x="63" y="532"/>
                      <a:pt x="63" y="532"/>
                    </a:cubicBezTo>
                    <a:cubicBezTo>
                      <a:pt x="62" y="537"/>
                      <a:pt x="62" y="537"/>
                      <a:pt x="62" y="537"/>
                    </a:cubicBezTo>
                    <a:cubicBezTo>
                      <a:pt x="62" y="539"/>
                      <a:pt x="62" y="539"/>
                      <a:pt x="62" y="539"/>
                    </a:cubicBezTo>
                    <a:cubicBezTo>
                      <a:pt x="63" y="539"/>
                      <a:pt x="63" y="539"/>
                      <a:pt x="63" y="539"/>
                    </a:cubicBezTo>
                    <a:cubicBezTo>
                      <a:pt x="63" y="541"/>
                      <a:pt x="63" y="541"/>
                      <a:pt x="63" y="541"/>
                    </a:cubicBezTo>
                    <a:cubicBezTo>
                      <a:pt x="65" y="542"/>
                      <a:pt x="65" y="542"/>
                      <a:pt x="65" y="542"/>
                    </a:cubicBezTo>
                    <a:cubicBezTo>
                      <a:pt x="66" y="541"/>
                      <a:pt x="66" y="541"/>
                      <a:pt x="66" y="541"/>
                    </a:cubicBezTo>
                    <a:cubicBezTo>
                      <a:pt x="66" y="541"/>
                      <a:pt x="66" y="541"/>
                      <a:pt x="66" y="541"/>
                    </a:cubicBezTo>
                    <a:cubicBezTo>
                      <a:pt x="66" y="541"/>
                      <a:pt x="66" y="541"/>
                      <a:pt x="66" y="541"/>
                    </a:cubicBezTo>
                    <a:cubicBezTo>
                      <a:pt x="67" y="543"/>
                      <a:pt x="67" y="543"/>
                      <a:pt x="67" y="543"/>
                    </a:cubicBezTo>
                    <a:cubicBezTo>
                      <a:pt x="66" y="545"/>
                      <a:pt x="66" y="545"/>
                      <a:pt x="66" y="545"/>
                    </a:cubicBezTo>
                    <a:cubicBezTo>
                      <a:pt x="66" y="548"/>
                      <a:pt x="66" y="548"/>
                      <a:pt x="66" y="548"/>
                    </a:cubicBezTo>
                    <a:cubicBezTo>
                      <a:pt x="65" y="551"/>
                      <a:pt x="65" y="551"/>
                      <a:pt x="65" y="551"/>
                    </a:cubicBezTo>
                    <a:cubicBezTo>
                      <a:pt x="65" y="552"/>
                      <a:pt x="65" y="552"/>
                      <a:pt x="65" y="552"/>
                    </a:cubicBezTo>
                    <a:cubicBezTo>
                      <a:pt x="66" y="553"/>
                      <a:pt x="66" y="553"/>
                      <a:pt x="66" y="553"/>
                    </a:cubicBezTo>
                    <a:cubicBezTo>
                      <a:pt x="68" y="552"/>
                      <a:pt x="68" y="552"/>
                      <a:pt x="68" y="552"/>
                    </a:cubicBezTo>
                    <a:cubicBezTo>
                      <a:pt x="71" y="553"/>
                      <a:pt x="71" y="553"/>
                      <a:pt x="71" y="553"/>
                    </a:cubicBezTo>
                    <a:cubicBezTo>
                      <a:pt x="73" y="554"/>
                      <a:pt x="73" y="554"/>
                      <a:pt x="73" y="554"/>
                    </a:cubicBezTo>
                    <a:cubicBezTo>
                      <a:pt x="75" y="553"/>
                      <a:pt x="75" y="553"/>
                      <a:pt x="75" y="553"/>
                    </a:cubicBezTo>
                    <a:cubicBezTo>
                      <a:pt x="77" y="552"/>
                      <a:pt x="77" y="552"/>
                      <a:pt x="77" y="552"/>
                    </a:cubicBezTo>
                    <a:cubicBezTo>
                      <a:pt x="77" y="552"/>
                      <a:pt x="77" y="552"/>
                      <a:pt x="77" y="552"/>
                    </a:cubicBezTo>
                    <a:cubicBezTo>
                      <a:pt x="78" y="552"/>
                      <a:pt x="78" y="552"/>
                      <a:pt x="78" y="552"/>
                    </a:cubicBezTo>
                    <a:cubicBezTo>
                      <a:pt x="80" y="552"/>
                      <a:pt x="80" y="552"/>
                      <a:pt x="80" y="552"/>
                    </a:cubicBezTo>
                    <a:cubicBezTo>
                      <a:pt x="83" y="555"/>
                      <a:pt x="83" y="555"/>
                      <a:pt x="83" y="555"/>
                    </a:cubicBezTo>
                    <a:cubicBezTo>
                      <a:pt x="83" y="555"/>
                      <a:pt x="83" y="555"/>
                      <a:pt x="83" y="555"/>
                    </a:cubicBezTo>
                    <a:cubicBezTo>
                      <a:pt x="84" y="559"/>
                      <a:pt x="84" y="559"/>
                      <a:pt x="84" y="559"/>
                    </a:cubicBezTo>
                    <a:cubicBezTo>
                      <a:pt x="87" y="561"/>
                      <a:pt x="87" y="561"/>
                      <a:pt x="87" y="561"/>
                    </a:cubicBezTo>
                    <a:cubicBezTo>
                      <a:pt x="90" y="562"/>
                      <a:pt x="90" y="562"/>
                      <a:pt x="90" y="562"/>
                    </a:cubicBezTo>
                    <a:cubicBezTo>
                      <a:pt x="92" y="560"/>
                      <a:pt x="92" y="560"/>
                      <a:pt x="92" y="560"/>
                    </a:cubicBezTo>
                    <a:cubicBezTo>
                      <a:pt x="92" y="559"/>
                      <a:pt x="92" y="559"/>
                      <a:pt x="92" y="559"/>
                    </a:cubicBezTo>
                    <a:cubicBezTo>
                      <a:pt x="93" y="558"/>
                      <a:pt x="93" y="558"/>
                      <a:pt x="93" y="558"/>
                    </a:cubicBezTo>
                    <a:cubicBezTo>
                      <a:pt x="96" y="558"/>
                      <a:pt x="96" y="558"/>
                      <a:pt x="96" y="558"/>
                    </a:cubicBezTo>
                    <a:cubicBezTo>
                      <a:pt x="98" y="556"/>
                      <a:pt x="98" y="556"/>
                      <a:pt x="98" y="556"/>
                    </a:cubicBezTo>
                    <a:cubicBezTo>
                      <a:pt x="101" y="556"/>
                      <a:pt x="101" y="556"/>
                      <a:pt x="101" y="556"/>
                    </a:cubicBezTo>
                    <a:cubicBezTo>
                      <a:pt x="102" y="555"/>
                      <a:pt x="102" y="555"/>
                      <a:pt x="102" y="555"/>
                    </a:cubicBezTo>
                    <a:cubicBezTo>
                      <a:pt x="105" y="556"/>
                      <a:pt x="105" y="556"/>
                      <a:pt x="105" y="556"/>
                    </a:cubicBezTo>
                    <a:cubicBezTo>
                      <a:pt x="107" y="556"/>
                      <a:pt x="107" y="556"/>
                      <a:pt x="107" y="556"/>
                    </a:cubicBezTo>
                    <a:cubicBezTo>
                      <a:pt x="108" y="555"/>
                      <a:pt x="108" y="555"/>
                      <a:pt x="108" y="555"/>
                    </a:cubicBezTo>
                    <a:cubicBezTo>
                      <a:pt x="109" y="555"/>
                      <a:pt x="109" y="555"/>
                      <a:pt x="109" y="555"/>
                    </a:cubicBezTo>
                    <a:cubicBezTo>
                      <a:pt x="110" y="557"/>
                      <a:pt x="110" y="557"/>
                      <a:pt x="110" y="557"/>
                    </a:cubicBezTo>
                    <a:cubicBezTo>
                      <a:pt x="112" y="555"/>
                      <a:pt x="112" y="555"/>
                      <a:pt x="112" y="555"/>
                    </a:cubicBezTo>
                    <a:cubicBezTo>
                      <a:pt x="112" y="554"/>
                      <a:pt x="112" y="554"/>
                      <a:pt x="112" y="554"/>
                    </a:cubicBezTo>
                    <a:cubicBezTo>
                      <a:pt x="113" y="555"/>
                      <a:pt x="113" y="555"/>
                      <a:pt x="113" y="555"/>
                    </a:cubicBezTo>
                    <a:cubicBezTo>
                      <a:pt x="115" y="556"/>
                      <a:pt x="115" y="556"/>
                      <a:pt x="115" y="556"/>
                    </a:cubicBezTo>
                    <a:cubicBezTo>
                      <a:pt x="117" y="553"/>
                      <a:pt x="117" y="553"/>
                      <a:pt x="117" y="553"/>
                    </a:cubicBezTo>
                    <a:cubicBezTo>
                      <a:pt x="117" y="552"/>
                      <a:pt x="117" y="552"/>
                      <a:pt x="117" y="552"/>
                    </a:cubicBezTo>
                    <a:cubicBezTo>
                      <a:pt x="121" y="550"/>
                      <a:pt x="121" y="550"/>
                      <a:pt x="121" y="550"/>
                    </a:cubicBezTo>
                    <a:cubicBezTo>
                      <a:pt x="124" y="550"/>
                      <a:pt x="124" y="550"/>
                      <a:pt x="124" y="550"/>
                    </a:cubicBezTo>
                    <a:cubicBezTo>
                      <a:pt x="125" y="548"/>
                      <a:pt x="125" y="548"/>
                      <a:pt x="125" y="548"/>
                    </a:cubicBezTo>
                    <a:cubicBezTo>
                      <a:pt x="124" y="547"/>
                      <a:pt x="124" y="547"/>
                      <a:pt x="124" y="547"/>
                    </a:cubicBezTo>
                    <a:cubicBezTo>
                      <a:pt x="125" y="546"/>
                      <a:pt x="125" y="546"/>
                      <a:pt x="125" y="546"/>
                    </a:cubicBezTo>
                    <a:cubicBezTo>
                      <a:pt x="127" y="542"/>
                      <a:pt x="127" y="542"/>
                      <a:pt x="127" y="542"/>
                    </a:cubicBezTo>
                    <a:cubicBezTo>
                      <a:pt x="127" y="541"/>
                      <a:pt x="127" y="541"/>
                      <a:pt x="127" y="541"/>
                    </a:cubicBezTo>
                    <a:cubicBezTo>
                      <a:pt x="129" y="540"/>
                      <a:pt x="129" y="540"/>
                      <a:pt x="129" y="540"/>
                    </a:cubicBezTo>
                    <a:cubicBezTo>
                      <a:pt x="131" y="538"/>
                      <a:pt x="131" y="538"/>
                      <a:pt x="131" y="538"/>
                    </a:cubicBezTo>
                    <a:cubicBezTo>
                      <a:pt x="129" y="535"/>
                      <a:pt x="129" y="535"/>
                      <a:pt x="129" y="535"/>
                    </a:cubicBezTo>
                    <a:cubicBezTo>
                      <a:pt x="128" y="535"/>
                      <a:pt x="128" y="535"/>
                      <a:pt x="128" y="535"/>
                    </a:cubicBezTo>
                    <a:cubicBezTo>
                      <a:pt x="128" y="534"/>
                      <a:pt x="128" y="534"/>
                      <a:pt x="128" y="534"/>
                    </a:cubicBezTo>
                    <a:cubicBezTo>
                      <a:pt x="127" y="532"/>
                      <a:pt x="127" y="532"/>
                      <a:pt x="127" y="532"/>
                    </a:cubicBezTo>
                    <a:cubicBezTo>
                      <a:pt x="127" y="531"/>
                      <a:pt x="127" y="531"/>
                      <a:pt x="127" y="531"/>
                    </a:cubicBezTo>
                    <a:cubicBezTo>
                      <a:pt x="130" y="526"/>
                      <a:pt x="130" y="526"/>
                      <a:pt x="130" y="526"/>
                    </a:cubicBezTo>
                    <a:cubicBezTo>
                      <a:pt x="131" y="526"/>
                      <a:pt x="131" y="526"/>
                      <a:pt x="131" y="526"/>
                    </a:cubicBezTo>
                    <a:cubicBezTo>
                      <a:pt x="133" y="523"/>
                      <a:pt x="133" y="523"/>
                      <a:pt x="133" y="523"/>
                    </a:cubicBezTo>
                    <a:cubicBezTo>
                      <a:pt x="134" y="523"/>
                      <a:pt x="134" y="523"/>
                      <a:pt x="134" y="523"/>
                    </a:cubicBezTo>
                    <a:cubicBezTo>
                      <a:pt x="135" y="522"/>
                      <a:pt x="135" y="522"/>
                      <a:pt x="135" y="522"/>
                    </a:cubicBezTo>
                    <a:cubicBezTo>
                      <a:pt x="136" y="520"/>
                      <a:pt x="136" y="520"/>
                      <a:pt x="136" y="520"/>
                    </a:cubicBezTo>
                    <a:cubicBezTo>
                      <a:pt x="136" y="519"/>
                      <a:pt x="136" y="519"/>
                      <a:pt x="136" y="519"/>
                    </a:cubicBezTo>
                    <a:cubicBezTo>
                      <a:pt x="137" y="519"/>
                      <a:pt x="137" y="519"/>
                      <a:pt x="137" y="519"/>
                    </a:cubicBezTo>
                    <a:cubicBezTo>
                      <a:pt x="138" y="518"/>
                      <a:pt x="138" y="518"/>
                      <a:pt x="138" y="518"/>
                    </a:cubicBezTo>
                    <a:cubicBezTo>
                      <a:pt x="141" y="518"/>
                      <a:pt x="141" y="518"/>
                      <a:pt x="141" y="518"/>
                    </a:cubicBezTo>
                    <a:cubicBezTo>
                      <a:pt x="141" y="518"/>
                      <a:pt x="141" y="518"/>
                      <a:pt x="141" y="518"/>
                    </a:cubicBezTo>
                    <a:cubicBezTo>
                      <a:pt x="141" y="518"/>
                      <a:pt x="143" y="517"/>
                      <a:pt x="143" y="517"/>
                    </a:cubicBezTo>
                    <a:cubicBezTo>
                      <a:pt x="144" y="517"/>
                      <a:pt x="144" y="517"/>
                      <a:pt x="145" y="515"/>
                    </a:cubicBezTo>
                    <a:cubicBezTo>
                      <a:pt x="148" y="514"/>
                      <a:pt x="148" y="514"/>
                      <a:pt x="148" y="514"/>
                    </a:cubicBezTo>
                    <a:cubicBezTo>
                      <a:pt x="149" y="512"/>
                      <a:pt x="149" y="512"/>
                      <a:pt x="149" y="512"/>
                    </a:cubicBezTo>
                    <a:cubicBezTo>
                      <a:pt x="149" y="510"/>
                      <a:pt x="149" y="510"/>
                      <a:pt x="149" y="510"/>
                    </a:cubicBezTo>
                    <a:cubicBezTo>
                      <a:pt x="149" y="508"/>
                      <a:pt x="149" y="508"/>
                      <a:pt x="149" y="508"/>
                    </a:cubicBezTo>
                    <a:cubicBezTo>
                      <a:pt x="150" y="507"/>
                      <a:pt x="150" y="507"/>
                      <a:pt x="150" y="507"/>
                    </a:cubicBezTo>
                    <a:cubicBezTo>
                      <a:pt x="150" y="506"/>
                      <a:pt x="150" y="506"/>
                      <a:pt x="150" y="506"/>
                    </a:cubicBezTo>
                    <a:cubicBezTo>
                      <a:pt x="150" y="506"/>
                      <a:pt x="150" y="506"/>
                      <a:pt x="150" y="506"/>
                    </a:cubicBezTo>
                    <a:cubicBezTo>
                      <a:pt x="149" y="505"/>
                      <a:pt x="149" y="505"/>
                      <a:pt x="149" y="505"/>
                    </a:cubicBezTo>
                    <a:cubicBezTo>
                      <a:pt x="149" y="503"/>
                      <a:pt x="149" y="503"/>
                      <a:pt x="149" y="503"/>
                    </a:cubicBezTo>
                    <a:cubicBezTo>
                      <a:pt x="149" y="501"/>
                      <a:pt x="149" y="501"/>
                      <a:pt x="149" y="501"/>
                    </a:cubicBezTo>
                    <a:cubicBezTo>
                      <a:pt x="150" y="500"/>
                      <a:pt x="150" y="500"/>
                      <a:pt x="150" y="500"/>
                    </a:cubicBezTo>
                    <a:cubicBezTo>
                      <a:pt x="151" y="499"/>
                      <a:pt x="151" y="499"/>
                      <a:pt x="151" y="499"/>
                    </a:cubicBezTo>
                    <a:cubicBezTo>
                      <a:pt x="154" y="496"/>
                      <a:pt x="154" y="496"/>
                      <a:pt x="154" y="496"/>
                    </a:cubicBezTo>
                    <a:cubicBezTo>
                      <a:pt x="154" y="496"/>
                      <a:pt x="154" y="496"/>
                      <a:pt x="154" y="496"/>
                    </a:cubicBezTo>
                    <a:cubicBezTo>
                      <a:pt x="155" y="497"/>
                      <a:pt x="155" y="497"/>
                      <a:pt x="155" y="497"/>
                    </a:cubicBezTo>
                    <a:cubicBezTo>
                      <a:pt x="157" y="497"/>
                      <a:pt x="157" y="497"/>
                      <a:pt x="157" y="497"/>
                    </a:cubicBezTo>
                    <a:cubicBezTo>
                      <a:pt x="158" y="498"/>
                      <a:pt x="158" y="498"/>
                      <a:pt x="158" y="498"/>
                    </a:cubicBezTo>
                    <a:cubicBezTo>
                      <a:pt x="160" y="498"/>
                      <a:pt x="160" y="498"/>
                      <a:pt x="160" y="498"/>
                    </a:cubicBezTo>
                    <a:cubicBezTo>
                      <a:pt x="161" y="497"/>
                      <a:pt x="161" y="497"/>
                      <a:pt x="161" y="497"/>
                    </a:cubicBezTo>
                    <a:cubicBezTo>
                      <a:pt x="162" y="497"/>
                      <a:pt x="162" y="497"/>
                      <a:pt x="162" y="497"/>
                    </a:cubicBezTo>
                    <a:cubicBezTo>
                      <a:pt x="166" y="500"/>
                      <a:pt x="166" y="500"/>
                      <a:pt x="166" y="500"/>
                    </a:cubicBezTo>
                    <a:cubicBezTo>
                      <a:pt x="167" y="501"/>
                      <a:pt x="167" y="501"/>
                      <a:pt x="167" y="501"/>
                    </a:cubicBezTo>
                    <a:cubicBezTo>
                      <a:pt x="171" y="501"/>
                      <a:pt x="171" y="501"/>
                      <a:pt x="171" y="501"/>
                    </a:cubicBezTo>
                    <a:cubicBezTo>
                      <a:pt x="173" y="499"/>
                      <a:pt x="173" y="499"/>
                      <a:pt x="173" y="499"/>
                    </a:cubicBezTo>
                    <a:cubicBezTo>
                      <a:pt x="173" y="499"/>
                      <a:pt x="173" y="499"/>
                      <a:pt x="173" y="499"/>
                    </a:cubicBezTo>
                    <a:cubicBezTo>
                      <a:pt x="174" y="497"/>
                      <a:pt x="174" y="497"/>
                      <a:pt x="174" y="497"/>
                    </a:cubicBezTo>
                    <a:cubicBezTo>
                      <a:pt x="178" y="494"/>
                      <a:pt x="178" y="494"/>
                      <a:pt x="178" y="494"/>
                    </a:cubicBezTo>
                    <a:cubicBezTo>
                      <a:pt x="182" y="493"/>
                      <a:pt x="182" y="493"/>
                      <a:pt x="182" y="493"/>
                    </a:cubicBezTo>
                    <a:cubicBezTo>
                      <a:pt x="184" y="491"/>
                      <a:pt x="184" y="491"/>
                      <a:pt x="184" y="491"/>
                    </a:cubicBezTo>
                    <a:cubicBezTo>
                      <a:pt x="184" y="490"/>
                      <a:pt x="184" y="490"/>
                      <a:pt x="184" y="490"/>
                    </a:cubicBezTo>
                    <a:cubicBezTo>
                      <a:pt x="187" y="489"/>
                      <a:pt x="187" y="489"/>
                      <a:pt x="187" y="489"/>
                    </a:cubicBezTo>
                    <a:cubicBezTo>
                      <a:pt x="192" y="490"/>
                      <a:pt x="192" y="490"/>
                      <a:pt x="192" y="490"/>
                    </a:cubicBezTo>
                    <a:cubicBezTo>
                      <a:pt x="193" y="491"/>
                      <a:pt x="193" y="491"/>
                      <a:pt x="193" y="491"/>
                    </a:cubicBezTo>
                    <a:cubicBezTo>
                      <a:pt x="195" y="491"/>
                      <a:pt x="195" y="491"/>
                      <a:pt x="195" y="491"/>
                    </a:cubicBezTo>
                    <a:cubicBezTo>
                      <a:pt x="197" y="494"/>
                      <a:pt x="197" y="494"/>
                      <a:pt x="197" y="494"/>
                    </a:cubicBezTo>
                    <a:cubicBezTo>
                      <a:pt x="198" y="496"/>
                      <a:pt x="198" y="496"/>
                      <a:pt x="198" y="496"/>
                    </a:cubicBezTo>
                    <a:cubicBezTo>
                      <a:pt x="198" y="498"/>
                      <a:pt x="198" y="498"/>
                      <a:pt x="198" y="498"/>
                    </a:cubicBezTo>
                    <a:cubicBezTo>
                      <a:pt x="199" y="498"/>
                      <a:pt x="199" y="498"/>
                      <a:pt x="199" y="498"/>
                    </a:cubicBezTo>
                    <a:cubicBezTo>
                      <a:pt x="199" y="500"/>
                      <a:pt x="199" y="500"/>
                      <a:pt x="199" y="500"/>
                    </a:cubicBezTo>
                    <a:cubicBezTo>
                      <a:pt x="201" y="501"/>
                      <a:pt x="201" y="501"/>
                      <a:pt x="201" y="501"/>
                    </a:cubicBezTo>
                    <a:cubicBezTo>
                      <a:pt x="202" y="503"/>
                      <a:pt x="202" y="503"/>
                      <a:pt x="202" y="503"/>
                    </a:cubicBezTo>
                    <a:cubicBezTo>
                      <a:pt x="204" y="504"/>
                      <a:pt x="204" y="504"/>
                      <a:pt x="204" y="504"/>
                    </a:cubicBezTo>
                    <a:cubicBezTo>
                      <a:pt x="204" y="506"/>
                      <a:pt x="204" y="506"/>
                      <a:pt x="204" y="506"/>
                    </a:cubicBezTo>
                    <a:cubicBezTo>
                      <a:pt x="207" y="506"/>
                      <a:pt x="207" y="506"/>
                      <a:pt x="207" y="506"/>
                    </a:cubicBezTo>
                    <a:cubicBezTo>
                      <a:pt x="208" y="507"/>
                      <a:pt x="208" y="507"/>
                      <a:pt x="208" y="507"/>
                    </a:cubicBezTo>
                    <a:cubicBezTo>
                      <a:pt x="208" y="509"/>
                      <a:pt x="208" y="509"/>
                      <a:pt x="208" y="509"/>
                    </a:cubicBezTo>
                    <a:cubicBezTo>
                      <a:pt x="209" y="509"/>
                      <a:pt x="209" y="509"/>
                      <a:pt x="209" y="509"/>
                    </a:cubicBezTo>
                    <a:cubicBezTo>
                      <a:pt x="212" y="513"/>
                      <a:pt x="212" y="513"/>
                      <a:pt x="212" y="513"/>
                    </a:cubicBezTo>
                    <a:cubicBezTo>
                      <a:pt x="215" y="515"/>
                      <a:pt x="215" y="515"/>
                      <a:pt x="215" y="515"/>
                    </a:cubicBezTo>
                    <a:cubicBezTo>
                      <a:pt x="217" y="515"/>
                      <a:pt x="217" y="515"/>
                      <a:pt x="217" y="515"/>
                    </a:cubicBezTo>
                    <a:cubicBezTo>
                      <a:pt x="218" y="516"/>
                      <a:pt x="218" y="516"/>
                      <a:pt x="218" y="516"/>
                    </a:cubicBezTo>
                    <a:cubicBezTo>
                      <a:pt x="218" y="517"/>
                      <a:pt x="218" y="517"/>
                      <a:pt x="218" y="517"/>
                    </a:cubicBezTo>
                    <a:cubicBezTo>
                      <a:pt x="220" y="517"/>
                      <a:pt x="220" y="517"/>
                      <a:pt x="220" y="517"/>
                    </a:cubicBezTo>
                    <a:cubicBezTo>
                      <a:pt x="221" y="517"/>
                      <a:pt x="221" y="517"/>
                      <a:pt x="221" y="517"/>
                    </a:cubicBezTo>
                    <a:cubicBezTo>
                      <a:pt x="222" y="517"/>
                      <a:pt x="222" y="517"/>
                      <a:pt x="222" y="517"/>
                    </a:cubicBezTo>
                    <a:cubicBezTo>
                      <a:pt x="224" y="517"/>
                      <a:pt x="224" y="517"/>
                      <a:pt x="224" y="517"/>
                    </a:cubicBezTo>
                    <a:cubicBezTo>
                      <a:pt x="225" y="520"/>
                      <a:pt x="225" y="520"/>
                      <a:pt x="225" y="520"/>
                    </a:cubicBezTo>
                    <a:cubicBezTo>
                      <a:pt x="226" y="521"/>
                      <a:pt x="226" y="521"/>
                      <a:pt x="226" y="521"/>
                    </a:cubicBezTo>
                    <a:cubicBezTo>
                      <a:pt x="227" y="520"/>
                      <a:pt x="227" y="520"/>
                      <a:pt x="227" y="520"/>
                    </a:cubicBezTo>
                    <a:cubicBezTo>
                      <a:pt x="228" y="521"/>
                      <a:pt x="228" y="521"/>
                      <a:pt x="228" y="521"/>
                    </a:cubicBezTo>
                    <a:cubicBezTo>
                      <a:pt x="228" y="522"/>
                      <a:pt x="228" y="522"/>
                      <a:pt x="228" y="522"/>
                    </a:cubicBezTo>
                    <a:cubicBezTo>
                      <a:pt x="230" y="522"/>
                      <a:pt x="230" y="522"/>
                      <a:pt x="230" y="522"/>
                    </a:cubicBezTo>
                    <a:cubicBezTo>
                      <a:pt x="231" y="522"/>
                      <a:pt x="231" y="522"/>
                      <a:pt x="231" y="522"/>
                    </a:cubicBezTo>
                    <a:cubicBezTo>
                      <a:pt x="231" y="523"/>
                      <a:pt x="231" y="523"/>
                      <a:pt x="231" y="523"/>
                    </a:cubicBezTo>
                    <a:cubicBezTo>
                      <a:pt x="231" y="524"/>
                      <a:pt x="231" y="524"/>
                      <a:pt x="231" y="524"/>
                    </a:cubicBezTo>
                    <a:cubicBezTo>
                      <a:pt x="231" y="525"/>
                      <a:pt x="231" y="525"/>
                      <a:pt x="231" y="525"/>
                    </a:cubicBezTo>
                    <a:cubicBezTo>
                      <a:pt x="232" y="526"/>
                      <a:pt x="232" y="526"/>
                      <a:pt x="232" y="526"/>
                    </a:cubicBezTo>
                    <a:cubicBezTo>
                      <a:pt x="233" y="526"/>
                      <a:pt x="233" y="526"/>
                      <a:pt x="233" y="526"/>
                    </a:cubicBezTo>
                    <a:cubicBezTo>
                      <a:pt x="234" y="527"/>
                      <a:pt x="234" y="527"/>
                      <a:pt x="234" y="527"/>
                    </a:cubicBezTo>
                    <a:cubicBezTo>
                      <a:pt x="236" y="528"/>
                      <a:pt x="236" y="528"/>
                      <a:pt x="236" y="528"/>
                    </a:cubicBezTo>
                    <a:cubicBezTo>
                      <a:pt x="237" y="527"/>
                      <a:pt x="237" y="527"/>
                      <a:pt x="237" y="527"/>
                    </a:cubicBezTo>
                    <a:cubicBezTo>
                      <a:pt x="238" y="528"/>
                      <a:pt x="238" y="528"/>
                      <a:pt x="238" y="528"/>
                    </a:cubicBezTo>
                    <a:cubicBezTo>
                      <a:pt x="238" y="530"/>
                      <a:pt x="238" y="530"/>
                      <a:pt x="238" y="530"/>
                    </a:cubicBezTo>
                    <a:cubicBezTo>
                      <a:pt x="239" y="532"/>
                      <a:pt x="239" y="532"/>
                      <a:pt x="239" y="532"/>
                    </a:cubicBezTo>
                    <a:cubicBezTo>
                      <a:pt x="239" y="533"/>
                      <a:pt x="239" y="533"/>
                      <a:pt x="239" y="533"/>
                    </a:cubicBezTo>
                    <a:cubicBezTo>
                      <a:pt x="240" y="535"/>
                      <a:pt x="240" y="535"/>
                      <a:pt x="240" y="535"/>
                    </a:cubicBezTo>
                    <a:cubicBezTo>
                      <a:pt x="241" y="537"/>
                      <a:pt x="241" y="537"/>
                      <a:pt x="241" y="537"/>
                    </a:cubicBezTo>
                    <a:cubicBezTo>
                      <a:pt x="241" y="537"/>
                      <a:pt x="241" y="537"/>
                      <a:pt x="241" y="537"/>
                    </a:cubicBezTo>
                    <a:cubicBezTo>
                      <a:pt x="240" y="538"/>
                      <a:pt x="240" y="538"/>
                      <a:pt x="240" y="538"/>
                    </a:cubicBezTo>
                    <a:cubicBezTo>
                      <a:pt x="240" y="538"/>
                      <a:pt x="240" y="538"/>
                      <a:pt x="240" y="538"/>
                    </a:cubicBezTo>
                    <a:cubicBezTo>
                      <a:pt x="239" y="539"/>
                      <a:pt x="239" y="539"/>
                      <a:pt x="239" y="539"/>
                    </a:cubicBezTo>
                    <a:cubicBezTo>
                      <a:pt x="239" y="540"/>
                      <a:pt x="239" y="540"/>
                      <a:pt x="239" y="540"/>
                    </a:cubicBezTo>
                    <a:cubicBezTo>
                      <a:pt x="239" y="541"/>
                      <a:pt x="239" y="541"/>
                      <a:pt x="239" y="541"/>
                    </a:cubicBezTo>
                    <a:cubicBezTo>
                      <a:pt x="238" y="542"/>
                      <a:pt x="238" y="542"/>
                      <a:pt x="238" y="542"/>
                    </a:cubicBezTo>
                    <a:cubicBezTo>
                      <a:pt x="238" y="543"/>
                      <a:pt x="238" y="543"/>
                      <a:pt x="238" y="543"/>
                    </a:cubicBezTo>
                    <a:cubicBezTo>
                      <a:pt x="237" y="543"/>
                      <a:pt x="237" y="543"/>
                      <a:pt x="237" y="543"/>
                    </a:cubicBezTo>
                    <a:cubicBezTo>
                      <a:pt x="236" y="542"/>
                      <a:pt x="236" y="542"/>
                      <a:pt x="236" y="542"/>
                    </a:cubicBezTo>
                    <a:cubicBezTo>
                      <a:pt x="234" y="544"/>
                      <a:pt x="234" y="544"/>
                      <a:pt x="234" y="544"/>
                    </a:cubicBezTo>
                    <a:cubicBezTo>
                      <a:pt x="233" y="544"/>
                      <a:pt x="233" y="544"/>
                      <a:pt x="233" y="544"/>
                    </a:cubicBezTo>
                    <a:cubicBezTo>
                      <a:pt x="231" y="543"/>
                      <a:pt x="231" y="543"/>
                      <a:pt x="231" y="543"/>
                    </a:cubicBezTo>
                    <a:cubicBezTo>
                      <a:pt x="230" y="544"/>
                      <a:pt x="230" y="544"/>
                      <a:pt x="230" y="544"/>
                    </a:cubicBezTo>
                    <a:cubicBezTo>
                      <a:pt x="226" y="544"/>
                      <a:pt x="226" y="544"/>
                      <a:pt x="226" y="544"/>
                    </a:cubicBezTo>
                    <a:cubicBezTo>
                      <a:pt x="224" y="545"/>
                      <a:pt x="224" y="545"/>
                      <a:pt x="224" y="545"/>
                    </a:cubicBezTo>
                    <a:cubicBezTo>
                      <a:pt x="222" y="545"/>
                      <a:pt x="222" y="545"/>
                      <a:pt x="222" y="545"/>
                    </a:cubicBezTo>
                    <a:cubicBezTo>
                      <a:pt x="220" y="544"/>
                      <a:pt x="220" y="544"/>
                      <a:pt x="220" y="544"/>
                    </a:cubicBezTo>
                    <a:cubicBezTo>
                      <a:pt x="218" y="544"/>
                      <a:pt x="218" y="544"/>
                      <a:pt x="218" y="544"/>
                    </a:cubicBezTo>
                    <a:cubicBezTo>
                      <a:pt x="218" y="544"/>
                      <a:pt x="218" y="544"/>
                      <a:pt x="218" y="544"/>
                    </a:cubicBezTo>
                    <a:cubicBezTo>
                      <a:pt x="217" y="544"/>
                      <a:pt x="217" y="544"/>
                      <a:pt x="217" y="544"/>
                    </a:cubicBezTo>
                    <a:cubicBezTo>
                      <a:pt x="215" y="545"/>
                      <a:pt x="215" y="545"/>
                      <a:pt x="215" y="545"/>
                    </a:cubicBezTo>
                    <a:cubicBezTo>
                      <a:pt x="215" y="548"/>
                      <a:pt x="215" y="548"/>
                      <a:pt x="215" y="548"/>
                    </a:cubicBezTo>
                    <a:cubicBezTo>
                      <a:pt x="217" y="550"/>
                      <a:pt x="217" y="550"/>
                      <a:pt x="217" y="550"/>
                    </a:cubicBezTo>
                    <a:cubicBezTo>
                      <a:pt x="218" y="549"/>
                      <a:pt x="218" y="549"/>
                      <a:pt x="218" y="549"/>
                    </a:cubicBezTo>
                    <a:cubicBezTo>
                      <a:pt x="221" y="551"/>
                      <a:pt x="221" y="551"/>
                      <a:pt x="221" y="551"/>
                    </a:cubicBezTo>
                    <a:cubicBezTo>
                      <a:pt x="222" y="552"/>
                      <a:pt x="222" y="552"/>
                      <a:pt x="222" y="552"/>
                    </a:cubicBezTo>
                    <a:cubicBezTo>
                      <a:pt x="224" y="553"/>
                      <a:pt x="224" y="553"/>
                      <a:pt x="224" y="553"/>
                    </a:cubicBezTo>
                    <a:cubicBezTo>
                      <a:pt x="228" y="554"/>
                      <a:pt x="228" y="554"/>
                      <a:pt x="228" y="554"/>
                    </a:cubicBezTo>
                    <a:cubicBezTo>
                      <a:pt x="228" y="554"/>
                      <a:pt x="228" y="554"/>
                      <a:pt x="228" y="554"/>
                    </a:cubicBezTo>
                    <a:cubicBezTo>
                      <a:pt x="229" y="555"/>
                      <a:pt x="229" y="555"/>
                      <a:pt x="229" y="555"/>
                    </a:cubicBezTo>
                    <a:cubicBezTo>
                      <a:pt x="229" y="556"/>
                      <a:pt x="229" y="556"/>
                      <a:pt x="229" y="556"/>
                    </a:cubicBezTo>
                    <a:cubicBezTo>
                      <a:pt x="233" y="557"/>
                      <a:pt x="233" y="557"/>
                      <a:pt x="233" y="557"/>
                    </a:cubicBezTo>
                    <a:cubicBezTo>
                      <a:pt x="235" y="557"/>
                      <a:pt x="235" y="557"/>
                      <a:pt x="235" y="557"/>
                    </a:cubicBezTo>
                    <a:cubicBezTo>
                      <a:pt x="235" y="555"/>
                      <a:pt x="235" y="555"/>
                      <a:pt x="235" y="555"/>
                    </a:cubicBezTo>
                    <a:cubicBezTo>
                      <a:pt x="236" y="554"/>
                      <a:pt x="236" y="554"/>
                      <a:pt x="236" y="554"/>
                    </a:cubicBezTo>
                    <a:cubicBezTo>
                      <a:pt x="236" y="552"/>
                      <a:pt x="236" y="552"/>
                      <a:pt x="236" y="552"/>
                    </a:cubicBezTo>
                    <a:cubicBezTo>
                      <a:pt x="235" y="550"/>
                      <a:pt x="235" y="550"/>
                      <a:pt x="235" y="550"/>
                    </a:cubicBezTo>
                    <a:cubicBezTo>
                      <a:pt x="236" y="547"/>
                      <a:pt x="236" y="547"/>
                      <a:pt x="236" y="547"/>
                    </a:cubicBezTo>
                    <a:cubicBezTo>
                      <a:pt x="237" y="546"/>
                      <a:pt x="237" y="546"/>
                      <a:pt x="237" y="546"/>
                    </a:cubicBezTo>
                    <a:cubicBezTo>
                      <a:pt x="237" y="545"/>
                      <a:pt x="237" y="545"/>
                      <a:pt x="237" y="545"/>
                    </a:cubicBezTo>
                    <a:cubicBezTo>
                      <a:pt x="239" y="547"/>
                      <a:pt x="239" y="547"/>
                      <a:pt x="239" y="547"/>
                    </a:cubicBezTo>
                    <a:cubicBezTo>
                      <a:pt x="242" y="547"/>
                      <a:pt x="242" y="547"/>
                      <a:pt x="242" y="547"/>
                    </a:cubicBezTo>
                    <a:cubicBezTo>
                      <a:pt x="243" y="545"/>
                      <a:pt x="243" y="545"/>
                      <a:pt x="243" y="545"/>
                    </a:cubicBezTo>
                    <a:cubicBezTo>
                      <a:pt x="243" y="544"/>
                      <a:pt x="243" y="544"/>
                      <a:pt x="243" y="544"/>
                    </a:cubicBezTo>
                    <a:cubicBezTo>
                      <a:pt x="245" y="542"/>
                      <a:pt x="245" y="542"/>
                      <a:pt x="245" y="542"/>
                    </a:cubicBezTo>
                    <a:cubicBezTo>
                      <a:pt x="245" y="539"/>
                      <a:pt x="245" y="539"/>
                      <a:pt x="245" y="539"/>
                    </a:cubicBezTo>
                    <a:cubicBezTo>
                      <a:pt x="246" y="538"/>
                      <a:pt x="246" y="538"/>
                      <a:pt x="246" y="538"/>
                    </a:cubicBezTo>
                    <a:cubicBezTo>
                      <a:pt x="248" y="537"/>
                      <a:pt x="248" y="537"/>
                      <a:pt x="248" y="537"/>
                    </a:cubicBezTo>
                    <a:cubicBezTo>
                      <a:pt x="249" y="536"/>
                      <a:pt x="249" y="536"/>
                      <a:pt x="249" y="536"/>
                    </a:cubicBezTo>
                    <a:cubicBezTo>
                      <a:pt x="248" y="535"/>
                      <a:pt x="248" y="535"/>
                      <a:pt x="248" y="535"/>
                    </a:cubicBezTo>
                    <a:cubicBezTo>
                      <a:pt x="248" y="533"/>
                      <a:pt x="248" y="533"/>
                      <a:pt x="248" y="533"/>
                    </a:cubicBezTo>
                    <a:cubicBezTo>
                      <a:pt x="248" y="532"/>
                      <a:pt x="248" y="532"/>
                      <a:pt x="248" y="532"/>
                    </a:cubicBezTo>
                    <a:cubicBezTo>
                      <a:pt x="245" y="530"/>
                      <a:pt x="245" y="530"/>
                      <a:pt x="245" y="530"/>
                    </a:cubicBezTo>
                    <a:cubicBezTo>
                      <a:pt x="244" y="530"/>
                      <a:pt x="244" y="530"/>
                      <a:pt x="244" y="530"/>
                    </a:cubicBezTo>
                    <a:cubicBezTo>
                      <a:pt x="244" y="529"/>
                      <a:pt x="244" y="529"/>
                      <a:pt x="244" y="529"/>
                    </a:cubicBezTo>
                    <a:cubicBezTo>
                      <a:pt x="244" y="529"/>
                      <a:pt x="244" y="529"/>
                      <a:pt x="244" y="529"/>
                    </a:cubicBezTo>
                    <a:cubicBezTo>
                      <a:pt x="245" y="528"/>
                      <a:pt x="245" y="528"/>
                      <a:pt x="245" y="528"/>
                    </a:cubicBezTo>
                    <a:cubicBezTo>
                      <a:pt x="245" y="527"/>
                      <a:pt x="245" y="527"/>
                      <a:pt x="245" y="527"/>
                    </a:cubicBezTo>
                    <a:cubicBezTo>
                      <a:pt x="245" y="526"/>
                      <a:pt x="245" y="526"/>
                      <a:pt x="245" y="526"/>
                    </a:cubicBezTo>
                    <a:cubicBezTo>
                      <a:pt x="246" y="525"/>
                      <a:pt x="246" y="525"/>
                      <a:pt x="246" y="525"/>
                    </a:cubicBezTo>
                    <a:cubicBezTo>
                      <a:pt x="247" y="524"/>
                      <a:pt x="247" y="524"/>
                      <a:pt x="247" y="524"/>
                    </a:cubicBezTo>
                    <a:cubicBezTo>
                      <a:pt x="247" y="523"/>
                      <a:pt x="247" y="523"/>
                      <a:pt x="247" y="523"/>
                    </a:cubicBezTo>
                    <a:cubicBezTo>
                      <a:pt x="248" y="523"/>
                      <a:pt x="248" y="523"/>
                      <a:pt x="248" y="523"/>
                    </a:cubicBezTo>
                    <a:cubicBezTo>
                      <a:pt x="249" y="524"/>
                      <a:pt x="249" y="524"/>
                      <a:pt x="249" y="524"/>
                    </a:cubicBezTo>
                    <a:cubicBezTo>
                      <a:pt x="249" y="525"/>
                      <a:pt x="249" y="525"/>
                      <a:pt x="249" y="525"/>
                    </a:cubicBezTo>
                    <a:cubicBezTo>
                      <a:pt x="252" y="525"/>
                      <a:pt x="252" y="525"/>
                      <a:pt x="252" y="525"/>
                    </a:cubicBezTo>
                    <a:cubicBezTo>
                      <a:pt x="252" y="525"/>
                      <a:pt x="252" y="525"/>
                      <a:pt x="252" y="525"/>
                    </a:cubicBezTo>
                    <a:cubicBezTo>
                      <a:pt x="252" y="526"/>
                      <a:pt x="252" y="526"/>
                      <a:pt x="252" y="526"/>
                    </a:cubicBezTo>
                    <a:cubicBezTo>
                      <a:pt x="253" y="527"/>
                      <a:pt x="253" y="527"/>
                      <a:pt x="253" y="527"/>
                    </a:cubicBezTo>
                    <a:cubicBezTo>
                      <a:pt x="254" y="529"/>
                      <a:pt x="254" y="529"/>
                      <a:pt x="254" y="529"/>
                    </a:cubicBezTo>
                    <a:cubicBezTo>
                      <a:pt x="256" y="530"/>
                      <a:pt x="256" y="530"/>
                      <a:pt x="256" y="530"/>
                    </a:cubicBezTo>
                    <a:cubicBezTo>
                      <a:pt x="256" y="529"/>
                      <a:pt x="256" y="529"/>
                      <a:pt x="256" y="529"/>
                    </a:cubicBezTo>
                    <a:cubicBezTo>
                      <a:pt x="257" y="528"/>
                      <a:pt x="257" y="528"/>
                      <a:pt x="257" y="528"/>
                    </a:cubicBezTo>
                    <a:cubicBezTo>
                      <a:pt x="257" y="527"/>
                      <a:pt x="257" y="527"/>
                      <a:pt x="257" y="527"/>
                    </a:cubicBezTo>
                    <a:cubicBezTo>
                      <a:pt x="257" y="526"/>
                      <a:pt x="257" y="526"/>
                      <a:pt x="257" y="526"/>
                    </a:cubicBezTo>
                    <a:cubicBezTo>
                      <a:pt x="257" y="524"/>
                      <a:pt x="257" y="524"/>
                      <a:pt x="257" y="524"/>
                    </a:cubicBezTo>
                    <a:cubicBezTo>
                      <a:pt x="257" y="523"/>
                      <a:pt x="257" y="523"/>
                      <a:pt x="257" y="523"/>
                    </a:cubicBezTo>
                    <a:cubicBezTo>
                      <a:pt x="255" y="522"/>
                      <a:pt x="255" y="522"/>
                      <a:pt x="255" y="522"/>
                    </a:cubicBezTo>
                    <a:cubicBezTo>
                      <a:pt x="253" y="521"/>
                      <a:pt x="253" y="521"/>
                      <a:pt x="253" y="521"/>
                    </a:cubicBezTo>
                    <a:cubicBezTo>
                      <a:pt x="251" y="520"/>
                      <a:pt x="251" y="520"/>
                      <a:pt x="251" y="520"/>
                    </a:cubicBezTo>
                    <a:cubicBezTo>
                      <a:pt x="249" y="518"/>
                      <a:pt x="249" y="518"/>
                      <a:pt x="249" y="518"/>
                    </a:cubicBezTo>
                    <a:cubicBezTo>
                      <a:pt x="243" y="515"/>
                      <a:pt x="243" y="515"/>
                      <a:pt x="243" y="515"/>
                    </a:cubicBezTo>
                    <a:cubicBezTo>
                      <a:pt x="240" y="514"/>
                      <a:pt x="240" y="514"/>
                      <a:pt x="240" y="514"/>
                    </a:cubicBezTo>
                    <a:cubicBezTo>
                      <a:pt x="239" y="514"/>
                      <a:pt x="239" y="514"/>
                      <a:pt x="239" y="514"/>
                    </a:cubicBezTo>
                    <a:cubicBezTo>
                      <a:pt x="239" y="513"/>
                      <a:pt x="239" y="513"/>
                      <a:pt x="239" y="513"/>
                    </a:cubicBezTo>
                    <a:cubicBezTo>
                      <a:pt x="239" y="513"/>
                      <a:pt x="239" y="513"/>
                      <a:pt x="239" y="513"/>
                    </a:cubicBezTo>
                    <a:cubicBezTo>
                      <a:pt x="240" y="512"/>
                      <a:pt x="240" y="512"/>
                      <a:pt x="240" y="512"/>
                    </a:cubicBezTo>
                    <a:cubicBezTo>
                      <a:pt x="241" y="510"/>
                      <a:pt x="241" y="510"/>
                      <a:pt x="241" y="510"/>
                    </a:cubicBezTo>
                    <a:cubicBezTo>
                      <a:pt x="239" y="509"/>
                      <a:pt x="239" y="509"/>
                      <a:pt x="239" y="509"/>
                    </a:cubicBezTo>
                    <a:cubicBezTo>
                      <a:pt x="237" y="510"/>
                      <a:pt x="237" y="510"/>
                      <a:pt x="237" y="510"/>
                    </a:cubicBezTo>
                    <a:cubicBezTo>
                      <a:pt x="236" y="509"/>
                      <a:pt x="236" y="509"/>
                      <a:pt x="236" y="509"/>
                    </a:cubicBezTo>
                    <a:cubicBezTo>
                      <a:pt x="233" y="509"/>
                      <a:pt x="233" y="509"/>
                      <a:pt x="233" y="509"/>
                    </a:cubicBezTo>
                    <a:cubicBezTo>
                      <a:pt x="232" y="509"/>
                      <a:pt x="232" y="509"/>
                      <a:pt x="232" y="509"/>
                    </a:cubicBezTo>
                    <a:cubicBezTo>
                      <a:pt x="231" y="509"/>
                      <a:pt x="231" y="509"/>
                      <a:pt x="231" y="509"/>
                    </a:cubicBezTo>
                    <a:cubicBezTo>
                      <a:pt x="230" y="508"/>
                      <a:pt x="230" y="508"/>
                      <a:pt x="230" y="508"/>
                    </a:cubicBezTo>
                    <a:cubicBezTo>
                      <a:pt x="228" y="506"/>
                      <a:pt x="228" y="506"/>
                      <a:pt x="228" y="506"/>
                    </a:cubicBezTo>
                    <a:cubicBezTo>
                      <a:pt x="227" y="504"/>
                      <a:pt x="227" y="504"/>
                      <a:pt x="227" y="504"/>
                    </a:cubicBezTo>
                    <a:cubicBezTo>
                      <a:pt x="225" y="503"/>
                      <a:pt x="225" y="503"/>
                      <a:pt x="225" y="503"/>
                    </a:cubicBezTo>
                    <a:cubicBezTo>
                      <a:pt x="225" y="502"/>
                      <a:pt x="225" y="502"/>
                      <a:pt x="225" y="502"/>
                    </a:cubicBezTo>
                    <a:cubicBezTo>
                      <a:pt x="225" y="500"/>
                      <a:pt x="225" y="500"/>
                      <a:pt x="225" y="500"/>
                    </a:cubicBezTo>
                    <a:cubicBezTo>
                      <a:pt x="224" y="500"/>
                      <a:pt x="224" y="500"/>
                      <a:pt x="224" y="500"/>
                    </a:cubicBezTo>
                    <a:cubicBezTo>
                      <a:pt x="224" y="499"/>
                      <a:pt x="224" y="499"/>
                      <a:pt x="224" y="499"/>
                    </a:cubicBezTo>
                    <a:cubicBezTo>
                      <a:pt x="219" y="494"/>
                      <a:pt x="219" y="494"/>
                      <a:pt x="219" y="494"/>
                    </a:cubicBezTo>
                    <a:cubicBezTo>
                      <a:pt x="218" y="493"/>
                      <a:pt x="218" y="493"/>
                      <a:pt x="218" y="493"/>
                    </a:cubicBezTo>
                    <a:cubicBezTo>
                      <a:pt x="213" y="490"/>
                      <a:pt x="213" y="490"/>
                      <a:pt x="213" y="490"/>
                    </a:cubicBezTo>
                    <a:cubicBezTo>
                      <a:pt x="212" y="489"/>
                      <a:pt x="212" y="489"/>
                      <a:pt x="212" y="489"/>
                    </a:cubicBezTo>
                    <a:cubicBezTo>
                      <a:pt x="212" y="487"/>
                      <a:pt x="212" y="487"/>
                      <a:pt x="212" y="487"/>
                    </a:cubicBezTo>
                    <a:cubicBezTo>
                      <a:pt x="211" y="486"/>
                      <a:pt x="211" y="486"/>
                      <a:pt x="211" y="486"/>
                    </a:cubicBezTo>
                    <a:cubicBezTo>
                      <a:pt x="212" y="485"/>
                      <a:pt x="212" y="485"/>
                      <a:pt x="212" y="485"/>
                    </a:cubicBezTo>
                    <a:cubicBezTo>
                      <a:pt x="213" y="483"/>
                      <a:pt x="213" y="483"/>
                      <a:pt x="213" y="483"/>
                    </a:cubicBezTo>
                    <a:cubicBezTo>
                      <a:pt x="212" y="482"/>
                      <a:pt x="212" y="482"/>
                      <a:pt x="212" y="482"/>
                    </a:cubicBezTo>
                    <a:cubicBezTo>
                      <a:pt x="211" y="480"/>
                      <a:pt x="211" y="480"/>
                      <a:pt x="211" y="480"/>
                    </a:cubicBezTo>
                    <a:cubicBezTo>
                      <a:pt x="212" y="480"/>
                      <a:pt x="212" y="480"/>
                      <a:pt x="212" y="480"/>
                    </a:cubicBezTo>
                    <a:cubicBezTo>
                      <a:pt x="213" y="480"/>
                      <a:pt x="213" y="480"/>
                      <a:pt x="213" y="480"/>
                    </a:cubicBezTo>
                    <a:cubicBezTo>
                      <a:pt x="214" y="478"/>
                      <a:pt x="214" y="478"/>
                      <a:pt x="214" y="478"/>
                    </a:cubicBezTo>
                    <a:cubicBezTo>
                      <a:pt x="216" y="478"/>
                      <a:pt x="216" y="478"/>
                      <a:pt x="216" y="478"/>
                    </a:cubicBezTo>
                    <a:cubicBezTo>
                      <a:pt x="217" y="477"/>
                      <a:pt x="217" y="477"/>
                      <a:pt x="217" y="477"/>
                    </a:cubicBezTo>
                    <a:cubicBezTo>
                      <a:pt x="218" y="477"/>
                      <a:pt x="218" y="477"/>
                      <a:pt x="218" y="477"/>
                    </a:cubicBezTo>
                    <a:cubicBezTo>
                      <a:pt x="219" y="477"/>
                      <a:pt x="219" y="477"/>
                      <a:pt x="219" y="477"/>
                    </a:cubicBezTo>
                    <a:cubicBezTo>
                      <a:pt x="221" y="478"/>
                      <a:pt x="221" y="478"/>
                      <a:pt x="221" y="478"/>
                    </a:cubicBezTo>
                    <a:cubicBezTo>
                      <a:pt x="221" y="478"/>
                      <a:pt x="221" y="478"/>
                      <a:pt x="221" y="478"/>
                    </a:cubicBezTo>
                    <a:cubicBezTo>
                      <a:pt x="219" y="478"/>
                      <a:pt x="219" y="478"/>
                      <a:pt x="219" y="478"/>
                    </a:cubicBezTo>
                    <a:cubicBezTo>
                      <a:pt x="219" y="479"/>
                      <a:pt x="219" y="479"/>
                      <a:pt x="219" y="479"/>
                    </a:cubicBezTo>
                    <a:cubicBezTo>
                      <a:pt x="219" y="479"/>
                      <a:pt x="219" y="479"/>
                      <a:pt x="219" y="479"/>
                    </a:cubicBezTo>
                    <a:cubicBezTo>
                      <a:pt x="219" y="480"/>
                      <a:pt x="219" y="480"/>
                      <a:pt x="219" y="480"/>
                    </a:cubicBezTo>
                    <a:cubicBezTo>
                      <a:pt x="219" y="480"/>
                      <a:pt x="219" y="480"/>
                      <a:pt x="219" y="480"/>
                    </a:cubicBezTo>
                    <a:cubicBezTo>
                      <a:pt x="219" y="481"/>
                      <a:pt x="219" y="481"/>
                      <a:pt x="219" y="481"/>
                    </a:cubicBezTo>
                    <a:cubicBezTo>
                      <a:pt x="219" y="481"/>
                      <a:pt x="219" y="481"/>
                      <a:pt x="219" y="481"/>
                    </a:cubicBezTo>
                    <a:cubicBezTo>
                      <a:pt x="220" y="483"/>
                      <a:pt x="220" y="483"/>
                      <a:pt x="220" y="483"/>
                    </a:cubicBezTo>
                    <a:cubicBezTo>
                      <a:pt x="221" y="485"/>
                      <a:pt x="221" y="485"/>
                      <a:pt x="221" y="485"/>
                    </a:cubicBezTo>
                    <a:cubicBezTo>
                      <a:pt x="221" y="485"/>
                      <a:pt x="221" y="485"/>
                      <a:pt x="221" y="485"/>
                    </a:cubicBezTo>
                    <a:cubicBezTo>
                      <a:pt x="223" y="486"/>
                      <a:pt x="223" y="486"/>
                      <a:pt x="223" y="486"/>
                    </a:cubicBezTo>
                    <a:cubicBezTo>
                      <a:pt x="224" y="484"/>
                      <a:pt x="224" y="484"/>
                      <a:pt x="224" y="484"/>
                    </a:cubicBezTo>
                    <a:cubicBezTo>
                      <a:pt x="226" y="486"/>
                      <a:pt x="226" y="486"/>
                      <a:pt x="226" y="486"/>
                    </a:cubicBezTo>
                    <a:cubicBezTo>
                      <a:pt x="225" y="486"/>
                      <a:pt x="225" y="486"/>
                      <a:pt x="225" y="486"/>
                    </a:cubicBezTo>
                    <a:cubicBezTo>
                      <a:pt x="227" y="488"/>
                      <a:pt x="227" y="488"/>
                      <a:pt x="227" y="488"/>
                    </a:cubicBezTo>
                    <a:cubicBezTo>
                      <a:pt x="227" y="488"/>
                      <a:pt x="227" y="488"/>
                      <a:pt x="227" y="488"/>
                    </a:cubicBezTo>
                    <a:cubicBezTo>
                      <a:pt x="228" y="489"/>
                      <a:pt x="228" y="489"/>
                      <a:pt x="228" y="489"/>
                    </a:cubicBezTo>
                    <a:cubicBezTo>
                      <a:pt x="233" y="496"/>
                      <a:pt x="233" y="496"/>
                      <a:pt x="233" y="496"/>
                    </a:cubicBezTo>
                    <a:cubicBezTo>
                      <a:pt x="232" y="493"/>
                      <a:pt x="232" y="493"/>
                      <a:pt x="232" y="493"/>
                    </a:cubicBezTo>
                    <a:cubicBezTo>
                      <a:pt x="232" y="493"/>
                      <a:pt x="232" y="493"/>
                      <a:pt x="232" y="493"/>
                    </a:cubicBezTo>
                    <a:cubicBezTo>
                      <a:pt x="234" y="493"/>
                      <a:pt x="234" y="493"/>
                      <a:pt x="234" y="493"/>
                    </a:cubicBezTo>
                    <a:cubicBezTo>
                      <a:pt x="236" y="494"/>
                      <a:pt x="236" y="494"/>
                      <a:pt x="236" y="494"/>
                    </a:cubicBezTo>
                    <a:cubicBezTo>
                      <a:pt x="237" y="495"/>
                      <a:pt x="237" y="495"/>
                      <a:pt x="237" y="495"/>
                    </a:cubicBezTo>
                    <a:cubicBezTo>
                      <a:pt x="238" y="496"/>
                      <a:pt x="238" y="496"/>
                      <a:pt x="238" y="496"/>
                    </a:cubicBezTo>
                    <a:cubicBezTo>
                      <a:pt x="239" y="497"/>
                      <a:pt x="239" y="497"/>
                      <a:pt x="239" y="497"/>
                    </a:cubicBezTo>
                    <a:cubicBezTo>
                      <a:pt x="240" y="497"/>
                      <a:pt x="240" y="497"/>
                      <a:pt x="240" y="497"/>
                    </a:cubicBezTo>
                    <a:cubicBezTo>
                      <a:pt x="241" y="498"/>
                      <a:pt x="241" y="498"/>
                      <a:pt x="241" y="498"/>
                    </a:cubicBezTo>
                    <a:cubicBezTo>
                      <a:pt x="238" y="498"/>
                      <a:pt x="238" y="498"/>
                      <a:pt x="238" y="498"/>
                    </a:cubicBezTo>
                    <a:cubicBezTo>
                      <a:pt x="243" y="500"/>
                      <a:pt x="243" y="500"/>
                      <a:pt x="243" y="500"/>
                    </a:cubicBezTo>
                    <a:cubicBezTo>
                      <a:pt x="242" y="501"/>
                      <a:pt x="242" y="501"/>
                      <a:pt x="242" y="501"/>
                    </a:cubicBezTo>
                    <a:cubicBezTo>
                      <a:pt x="244" y="502"/>
                      <a:pt x="244" y="502"/>
                      <a:pt x="244" y="502"/>
                    </a:cubicBezTo>
                    <a:cubicBezTo>
                      <a:pt x="248" y="502"/>
                      <a:pt x="248" y="502"/>
                      <a:pt x="248" y="502"/>
                    </a:cubicBezTo>
                    <a:cubicBezTo>
                      <a:pt x="248" y="502"/>
                      <a:pt x="248" y="502"/>
                      <a:pt x="248" y="502"/>
                    </a:cubicBezTo>
                    <a:cubicBezTo>
                      <a:pt x="250" y="503"/>
                      <a:pt x="250" y="503"/>
                      <a:pt x="250" y="503"/>
                    </a:cubicBezTo>
                    <a:cubicBezTo>
                      <a:pt x="250" y="502"/>
                      <a:pt x="250" y="502"/>
                      <a:pt x="250" y="502"/>
                    </a:cubicBezTo>
                    <a:cubicBezTo>
                      <a:pt x="253" y="503"/>
                      <a:pt x="253" y="503"/>
                      <a:pt x="253" y="503"/>
                    </a:cubicBezTo>
                    <a:cubicBezTo>
                      <a:pt x="253" y="503"/>
                      <a:pt x="253" y="503"/>
                      <a:pt x="253" y="503"/>
                    </a:cubicBezTo>
                    <a:cubicBezTo>
                      <a:pt x="254" y="504"/>
                      <a:pt x="254" y="504"/>
                      <a:pt x="254" y="504"/>
                    </a:cubicBezTo>
                    <a:cubicBezTo>
                      <a:pt x="254" y="504"/>
                      <a:pt x="254" y="504"/>
                      <a:pt x="254" y="504"/>
                    </a:cubicBezTo>
                    <a:cubicBezTo>
                      <a:pt x="255" y="504"/>
                      <a:pt x="255" y="504"/>
                      <a:pt x="255" y="504"/>
                    </a:cubicBezTo>
                    <a:cubicBezTo>
                      <a:pt x="255" y="505"/>
                      <a:pt x="255" y="505"/>
                      <a:pt x="255" y="505"/>
                    </a:cubicBezTo>
                    <a:cubicBezTo>
                      <a:pt x="255" y="505"/>
                      <a:pt x="255" y="505"/>
                      <a:pt x="255" y="505"/>
                    </a:cubicBezTo>
                    <a:cubicBezTo>
                      <a:pt x="255" y="505"/>
                      <a:pt x="255" y="505"/>
                      <a:pt x="255" y="505"/>
                    </a:cubicBezTo>
                    <a:cubicBezTo>
                      <a:pt x="257" y="506"/>
                      <a:pt x="257" y="506"/>
                      <a:pt x="257" y="506"/>
                    </a:cubicBezTo>
                    <a:cubicBezTo>
                      <a:pt x="259" y="509"/>
                      <a:pt x="259" y="509"/>
                      <a:pt x="259" y="509"/>
                    </a:cubicBezTo>
                    <a:cubicBezTo>
                      <a:pt x="260" y="510"/>
                      <a:pt x="260" y="510"/>
                      <a:pt x="260" y="510"/>
                    </a:cubicBezTo>
                    <a:cubicBezTo>
                      <a:pt x="261" y="511"/>
                      <a:pt x="261" y="511"/>
                      <a:pt x="261" y="511"/>
                    </a:cubicBezTo>
                    <a:cubicBezTo>
                      <a:pt x="261" y="511"/>
                      <a:pt x="261" y="511"/>
                      <a:pt x="261" y="511"/>
                    </a:cubicBezTo>
                    <a:cubicBezTo>
                      <a:pt x="263" y="512"/>
                      <a:pt x="263" y="512"/>
                      <a:pt x="263" y="512"/>
                    </a:cubicBezTo>
                    <a:cubicBezTo>
                      <a:pt x="263" y="512"/>
                      <a:pt x="263" y="512"/>
                      <a:pt x="263" y="512"/>
                    </a:cubicBezTo>
                    <a:cubicBezTo>
                      <a:pt x="263" y="513"/>
                      <a:pt x="263" y="513"/>
                      <a:pt x="263" y="513"/>
                    </a:cubicBezTo>
                    <a:cubicBezTo>
                      <a:pt x="262" y="516"/>
                      <a:pt x="262" y="516"/>
                      <a:pt x="262" y="516"/>
                    </a:cubicBezTo>
                    <a:cubicBezTo>
                      <a:pt x="263" y="519"/>
                      <a:pt x="263" y="519"/>
                      <a:pt x="263" y="519"/>
                    </a:cubicBezTo>
                    <a:cubicBezTo>
                      <a:pt x="262" y="520"/>
                      <a:pt x="262" y="520"/>
                      <a:pt x="262" y="520"/>
                    </a:cubicBezTo>
                    <a:cubicBezTo>
                      <a:pt x="262" y="522"/>
                      <a:pt x="262" y="522"/>
                      <a:pt x="262" y="522"/>
                    </a:cubicBezTo>
                    <a:cubicBezTo>
                      <a:pt x="263" y="523"/>
                      <a:pt x="263" y="523"/>
                      <a:pt x="263" y="523"/>
                    </a:cubicBezTo>
                    <a:cubicBezTo>
                      <a:pt x="262" y="525"/>
                      <a:pt x="262" y="525"/>
                      <a:pt x="262" y="525"/>
                    </a:cubicBezTo>
                    <a:cubicBezTo>
                      <a:pt x="263" y="526"/>
                      <a:pt x="263" y="526"/>
                      <a:pt x="263" y="526"/>
                    </a:cubicBezTo>
                    <a:cubicBezTo>
                      <a:pt x="266" y="526"/>
                      <a:pt x="266" y="526"/>
                      <a:pt x="266" y="526"/>
                    </a:cubicBezTo>
                    <a:cubicBezTo>
                      <a:pt x="267" y="529"/>
                      <a:pt x="267" y="529"/>
                      <a:pt x="267" y="529"/>
                    </a:cubicBezTo>
                    <a:cubicBezTo>
                      <a:pt x="266" y="528"/>
                      <a:pt x="266" y="528"/>
                      <a:pt x="266" y="528"/>
                    </a:cubicBezTo>
                    <a:cubicBezTo>
                      <a:pt x="264" y="529"/>
                      <a:pt x="264" y="529"/>
                      <a:pt x="264" y="529"/>
                    </a:cubicBezTo>
                    <a:cubicBezTo>
                      <a:pt x="264" y="531"/>
                      <a:pt x="264" y="531"/>
                      <a:pt x="264" y="531"/>
                    </a:cubicBezTo>
                    <a:cubicBezTo>
                      <a:pt x="265" y="531"/>
                      <a:pt x="265" y="531"/>
                      <a:pt x="265" y="531"/>
                    </a:cubicBezTo>
                    <a:cubicBezTo>
                      <a:pt x="265" y="531"/>
                      <a:pt x="265" y="531"/>
                      <a:pt x="265" y="531"/>
                    </a:cubicBezTo>
                    <a:cubicBezTo>
                      <a:pt x="267" y="533"/>
                      <a:pt x="267" y="533"/>
                      <a:pt x="267" y="533"/>
                    </a:cubicBezTo>
                    <a:cubicBezTo>
                      <a:pt x="268" y="534"/>
                      <a:pt x="268" y="534"/>
                      <a:pt x="268" y="534"/>
                    </a:cubicBezTo>
                    <a:cubicBezTo>
                      <a:pt x="269" y="533"/>
                      <a:pt x="269" y="533"/>
                      <a:pt x="269" y="533"/>
                    </a:cubicBezTo>
                    <a:cubicBezTo>
                      <a:pt x="272" y="535"/>
                      <a:pt x="272" y="535"/>
                      <a:pt x="272" y="535"/>
                    </a:cubicBezTo>
                    <a:cubicBezTo>
                      <a:pt x="273" y="537"/>
                      <a:pt x="273" y="537"/>
                      <a:pt x="273" y="537"/>
                    </a:cubicBezTo>
                    <a:cubicBezTo>
                      <a:pt x="273" y="537"/>
                      <a:pt x="273" y="537"/>
                      <a:pt x="273" y="537"/>
                    </a:cubicBezTo>
                    <a:cubicBezTo>
                      <a:pt x="273" y="537"/>
                      <a:pt x="273" y="537"/>
                      <a:pt x="273" y="537"/>
                    </a:cubicBezTo>
                    <a:cubicBezTo>
                      <a:pt x="273" y="537"/>
                      <a:pt x="273" y="537"/>
                      <a:pt x="273" y="537"/>
                    </a:cubicBezTo>
                    <a:cubicBezTo>
                      <a:pt x="273" y="538"/>
                      <a:pt x="273" y="538"/>
                      <a:pt x="273" y="538"/>
                    </a:cubicBezTo>
                    <a:cubicBezTo>
                      <a:pt x="272" y="539"/>
                      <a:pt x="272" y="539"/>
                      <a:pt x="272" y="539"/>
                    </a:cubicBezTo>
                    <a:cubicBezTo>
                      <a:pt x="272" y="540"/>
                      <a:pt x="272" y="540"/>
                      <a:pt x="272" y="540"/>
                    </a:cubicBezTo>
                    <a:cubicBezTo>
                      <a:pt x="272" y="540"/>
                      <a:pt x="272" y="540"/>
                      <a:pt x="272" y="540"/>
                    </a:cubicBezTo>
                    <a:cubicBezTo>
                      <a:pt x="272" y="541"/>
                      <a:pt x="272" y="541"/>
                      <a:pt x="272" y="541"/>
                    </a:cubicBezTo>
                    <a:cubicBezTo>
                      <a:pt x="272" y="541"/>
                      <a:pt x="272" y="541"/>
                      <a:pt x="272" y="541"/>
                    </a:cubicBezTo>
                    <a:cubicBezTo>
                      <a:pt x="271" y="542"/>
                      <a:pt x="271" y="542"/>
                      <a:pt x="271" y="542"/>
                    </a:cubicBezTo>
                    <a:cubicBezTo>
                      <a:pt x="271" y="544"/>
                      <a:pt x="271" y="544"/>
                      <a:pt x="271" y="544"/>
                    </a:cubicBezTo>
                    <a:cubicBezTo>
                      <a:pt x="272" y="545"/>
                      <a:pt x="272" y="545"/>
                      <a:pt x="272" y="545"/>
                    </a:cubicBezTo>
                    <a:cubicBezTo>
                      <a:pt x="272" y="545"/>
                      <a:pt x="272" y="545"/>
                      <a:pt x="272" y="545"/>
                    </a:cubicBezTo>
                    <a:cubicBezTo>
                      <a:pt x="273" y="545"/>
                      <a:pt x="273" y="545"/>
                      <a:pt x="273" y="545"/>
                    </a:cubicBezTo>
                    <a:cubicBezTo>
                      <a:pt x="274" y="545"/>
                      <a:pt x="274" y="545"/>
                      <a:pt x="274" y="545"/>
                    </a:cubicBezTo>
                    <a:cubicBezTo>
                      <a:pt x="273" y="546"/>
                      <a:pt x="273" y="546"/>
                      <a:pt x="273" y="546"/>
                    </a:cubicBezTo>
                    <a:cubicBezTo>
                      <a:pt x="272" y="547"/>
                      <a:pt x="272" y="547"/>
                      <a:pt x="272" y="547"/>
                    </a:cubicBezTo>
                    <a:cubicBezTo>
                      <a:pt x="274" y="549"/>
                      <a:pt x="274" y="549"/>
                      <a:pt x="274" y="549"/>
                    </a:cubicBezTo>
                    <a:cubicBezTo>
                      <a:pt x="275" y="549"/>
                      <a:pt x="275" y="549"/>
                      <a:pt x="275" y="549"/>
                    </a:cubicBezTo>
                    <a:cubicBezTo>
                      <a:pt x="275" y="548"/>
                      <a:pt x="275" y="548"/>
                      <a:pt x="275" y="548"/>
                    </a:cubicBezTo>
                    <a:cubicBezTo>
                      <a:pt x="278" y="549"/>
                      <a:pt x="278" y="549"/>
                      <a:pt x="278" y="549"/>
                    </a:cubicBezTo>
                    <a:cubicBezTo>
                      <a:pt x="276" y="547"/>
                      <a:pt x="276" y="547"/>
                      <a:pt x="276" y="547"/>
                    </a:cubicBezTo>
                    <a:cubicBezTo>
                      <a:pt x="275" y="546"/>
                      <a:pt x="275" y="546"/>
                      <a:pt x="275" y="546"/>
                    </a:cubicBezTo>
                    <a:cubicBezTo>
                      <a:pt x="275" y="546"/>
                      <a:pt x="275" y="546"/>
                      <a:pt x="275" y="546"/>
                    </a:cubicBezTo>
                    <a:cubicBezTo>
                      <a:pt x="276" y="544"/>
                      <a:pt x="276" y="544"/>
                      <a:pt x="276" y="544"/>
                    </a:cubicBezTo>
                    <a:cubicBezTo>
                      <a:pt x="275" y="544"/>
                      <a:pt x="275" y="544"/>
                      <a:pt x="275" y="544"/>
                    </a:cubicBezTo>
                    <a:cubicBezTo>
                      <a:pt x="275" y="543"/>
                      <a:pt x="275" y="543"/>
                      <a:pt x="275" y="543"/>
                    </a:cubicBezTo>
                    <a:cubicBezTo>
                      <a:pt x="275" y="542"/>
                      <a:pt x="275" y="542"/>
                      <a:pt x="275" y="542"/>
                    </a:cubicBezTo>
                    <a:cubicBezTo>
                      <a:pt x="275" y="542"/>
                      <a:pt x="275" y="542"/>
                      <a:pt x="275" y="542"/>
                    </a:cubicBezTo>
                    <a:cubicBezTo>
                      <a:pt x="274" y="541"/>
                      <a:pt x="274" y="541"/>
                      <a:pt x="274" y="541"/>
                    </a:cubicBezTo>
                    <a:cubicBezTo>
                      <a:pt x="274" y="540"/>
                      <a:pt x="274" y="540"/>
                      <a:pt x="274" y="540"/>
                    </a:cubicBezTo>
                    <a:cubicBezTo>
                      <a:pt x="274" y="540"/>
                      <a:pt x="274" y="540"/>
                      <a:pt x="274" y="540"/>
                    </a:cubicBezTo>
                    <a:cubicBezTo>
                      <a:pt x="275" y="539"/>
                      <a:pt x="275" y="539"/>
                      <a:pt x="275" y="539"/>
                    </a:cubicBezTo>
                    <a:cubicBezTo>
                      <a:pt x="274" y="539"/>
                      <a:pt x="274" y="539"/>
                      <a:pt x="274" y="539"/>
                    </a:cubicBezTo>
                    <a:cubicBezTo>
                      <a:pt x="276" y="540"/>
                      <a:pt x="276" y="540"/>
                      <a:pt x="276" y="540"/>
                    </a:cubicBezTo>
                    <a:cubicBezTo>
                      <a:pt x="276" y="543"/>
                      <a:pt x="276" y="543"/>
                      <a:pt x="276" y="543"/>
                    </a:cubicBezTo>
                    <a:cubicBezTo>
                      <a:pt x="278" y="543"/>
                      <a:pt x="278" y="543"/>
                      <a:pt x="278" y="543"/>
                    </a:cubicBezTo>
                    <a:cubicBezTo>
                      <a:pt x="279" y="542"/>
                      <a:pt x="279" y="542"/>
                      <a:pt x="279" y="542"/>
                    </a:cubicBezTo>
                    <a:cubicBezTo>
                      <a:pt x="279" y="543"/>
                      <a:pt x="279" y="543"/>
                      <a:pt x="279" y="543"/>
                    </a:cubicBezTo>
                    <a:cubicBezTo>
                      <a:pt x="279" y="542"/>
                      <a:pt x="279" y="542"/>
                      <a:pt x="279" y="542"/>
                    </a:cubicBezTo>
                    <a:cubicBezTo>
                      <a:pt x="278" y="544"/>
                      <a:pt x="278" y="544"/>
                      <a:pt x="278" y="544"/>
                    </a:cubicBezTo>
                    <a:cubicBezTo>
                      <a:pt x="277" y="544"/>
                      <a:pt x="277" y="544"/>
                      <a:pt x="277" y="544"/>
                    </a:cubicBezTo>
                    <a:cubicBezTo>
                      <a:pt x="276" y="546"/>
                      <a:pt x="276" y="546"/>
                      <a:pt x="276" y="546"/>
                    </a:cubicBezTo>
                    <a:cubicBezTo>
                      <a:pt x="278" y="548"/>
                      <a:pt x="278" y="548"/>
                      <a:pt x="278" y="548"/>
                    </a:cubicBezTo>
                    <a:cubicBezTo>
                      <a:pt x="280" y="549"/>
                      <a:pt x="280" y="549"/>
                      <a:pt x="280" y="549"/>
                    </a:cubicBezTo>
                    <a:cubicBezTo>
                      <a:pt x="281" y="550"/>
                      <a:pt x="281" y="550"/>
                      <a:pt x="281" y="550"/>
                    </a:cubicBezTo>
                    <a:cubicBezTo>
                      <a:pt x="281" y="551"/>
                      <a:pt x="281" y="551"/>
                      <a:pt x="281" y="551"/>
                    </a:cubicBezTo>
                    <a:cubicBezTo>
                      <a:pt x="280" y="551"/>
                      <a:pt x="280" y="551"/>
                      <a:pt x="280" y="551"/>
                    </a:cubicBezTo>
                    <a:cubicBezTo>
                      <a:pt x="281" y="553"/>
                      <a:pt x="281" y="553"/>
                      <a:pt x="281" y="553"/>
                    </a:cubicBezTo>
                    <a:cubicBezTo>
                      <a:pt x="282" y="555"/>
                      <a:pt x="282" y="555"/>
                      <a:pt x="282" y="555"/>
                    </a:cubicBezTo>
                    <a:cubicBezTo>
                      <a:pt x="284" y="557"/>
                      <a:pt x="284" y="557"/>
                      <a:pt x="284" y="557"/>
                    </a:cubicBezTo>
                    <a:cubicBezTo>
                      <a:pt x="284" y="555"/>
                      <a:pt x="284" y="555"/>
                      <a:pt x="284" y="555"/>
                    </a:cubicBezTo>
                    <a:cubicBezTo>
                      <a:pt x="286" y="556"/>
                      <a:pt x="286" y="556"/>
                      <a:pt x="286" y="556"/>
                    </a:cubicBezTo>
                    <a:cubicBezTo>
                      <a:pt x="286" y="556"/>
                      <a:pt x="286" y="556"/>
                      <a:pt x="286" y="556"/>
                    </a:cubicBezTo>
                    <a:cubicBezTo>
                      <a:pt x="286" y="558"/>
                      <a:pt x="286" y="558"/>
                      <a:pt x="286" y="558"/>
                    </a:cubicBezTo>
                    <a:cubicBezTo>
                      <a:pt x="288" y="560"/>
                      <a:pt x="288" y="560"/>
                      <a:pt x="288" y="560"/>
                    </a:cubicBezTo>
                    <a:cubicBezTo>
                      <a:pt x="288" y="557"/>
                      <a:pt x="288" y="557"/>
                      <a:pt x="288" y="557"/>
                    </a:cubicBezTo>
                    <a:cubicBezTo>
                      <a:pt x="289" y="555"/>
                      <a:pt x="289" y="555"/>
                      <a:pt x="289" y="555"/>
                    </a:cubicBezTo>
                    <a:cubicBezTo>
                      <a:pt x="289" y="555"/>
                      <a:pt x="289" y="555"/>
                      <a:pt x="289" y="555"/>
                    </a:cubicBezTo>
                    <a:cubicBezTo>
                      <a:pt x="290" y="557"/>
                      <a:pt x="290" y="557"/>
                      <a:pt x="290" y="557"/>
                    </a:cubicBezTo>
                    <a:cubicBezTo>
                      <a:pt x="290" y="557"/>
                      <a:pt x="290" y="557"/>
                      <a:pt x="290" y="557"/>
                    </a:cubicBezTo>
                    <a:cubicBezTo>
                      <a:pt x="290" y="558"/>
                      <a:pt x="290" y="558"/>
                      <a:pt x="290" y="558"/>
                    </a:cubicBezTo>
                    <a:cubicBezTo>
                      <a:pt x="290" y="558"/>
                      <a:pt x="290" y="558"/>
                      <a:pt x="290" y="558"/>
                    </a:cubicBezTo>
                    <a:cubicBezTo>
                      <a:pt x="290" y="560"/>
                      <a:pt x="290" y="560"/>
                      <a:pt x="290" y="560"/>
                    </a:cubicBezTo>
                    <a:cubicBezTo>
                      <a:pt x="290" y="560"/>
                      <a:pt x="290" y="560"/>
                      <a:pt x="290" y="560"/>
                    </a:cubicBezTo>
                    <a:cubicBezTo>
                      <a:pt x="290" y="561"/>
                      <a:pt x="290" y="561"/>
                      <a:pt x="290" y="561"/>
                    </a:cubicBezTo>
                    <a:cubicBezTo>
                      <a:pt x="292" y="562"/>
                      <a:pt x="292" y="562"/>
                      <a:pt x="292" y="562"/>
                    </a:cubicBezTo>
                    <a:cubicBezTo>
                      <a:pt x="293" y="560"/>
                      <a:pt x="293" y="560"/>
                      <a:pt x="293" y="560"/>
                    </a:cubicBezTo>
                    <a:cubicBezTo>
                      <a:pt x="292" y="559"/>
                      <a:pt x="292" y="559"/>
                      <a:pt x="292" y="559"/>
                    </a:cubicBezTo>
                    <a:cubicBezTo>
                      <a:pt x="292" y="558"/>
                      <a:pt x="292" y="558"/>
                      <a:pt x="292" y="558"/>
                    </a:cubicBezTo>
                    <a:cubicBezTo>
                      <a:pt x="292" y="559"/>
                      <a:pt x="292" y="559"/>
                      <a:pt x="292" y="559"/>
                    </a:cubicBezTo>
                    <a:cubicBezTo>
                      <a:pt x="292" y="558"/>
                      <a:pt x="292" y="558"/>
                      <a:pt x="292" y="558"/>
                    </a:cubicBezTo>
                    <a:cubicBezTo>
                      <a:pt x="294" y="559"/>
                      <a:pt x="294" y="559"/>
                      <a:pt x="294" y="559"/>
                    </a:cubicBezTo>
                    <a:cubicBezTo>
                      <a:pt x="292" y="556"/>
                      <a:pt x="292" y="556"/>
                      <a:pt x="292" y="556"/>
                    </a:cubicBezTo>
                    <a:cubicBezTo>
                      <a:pt x="292" y="555"/>
                      <a:pt x="292" y="555"/>
                      <a:pt x="292" y="555"/>
                    </a:cubicBezTo>
                    <a:cubicBezTo>
                      <a:pt x="291" y="553"/>
                      <a:pt x="291" y="553"/>
                      <a:pt x="291" y="553"/>
                    </a:cubicBezTo>
                    <a:cubicBezTo>
                      <a:pt x="290" y="551"/>
                      <a:pt x="290" y="551"/>
                      <a:pt x="290" y="551"/>
                    </a:cubicBezTo>
                    <a:cubicBezTo>
                      <a:pt x="290" y="550"/>
                      <a:pt x="290" y="550"/>
                      <a:pt x="290" y="550"/>
                    </a:cubicBezTo>
                    <a:cubicBezTo>
                      <a:pt x="290" y="550"/>
                      <a:pt x="290" y="550"/>
                      <a:pt x="290" y="550"/>
                    </a:cubicBezTo>
                    <a:cubicBezTo>
                      <a:pt x="291" y="550"/>
                      <a:pt x="291" y="550"/>
                      <a:pt x="291" y="550"/>
                    </a:cubicBezTo>
                    <a:cubicBezTo>
                      <a:pt x="290" y="551"/>
                      <a:pt x="290" y="551"/>
                      <a:pt x="290" y="551"/>
                    </a:cubicBezTo>
                    <a:cubicBezTo>
                      <a:pt x="291" y="552"/>
                      <a:pt x="291" y="552"/>
                      <a:pt x="291" y="552"/>
                    </a:cubicBezTo>
                    <a:cubicBezTo>
                      <a:pt x="293" y="551"/>
                      <a:pt x="293" y="551"/>
                      <a:pt x="293" y="551"/>
                    </a:cubicBezTo>
                    <a:cubicBezTo>
                      <a:pt x="295" y="552"/>
                      <a:pt x="295" y="552"/>
                      <a:pt x="295" y="552"/>
                    </a:cubicBezTo>
                    <a:cubicBezTo>
                      <a:pt x="295" y="550"/>
                      <a:pt x="295" y="550"/>
                      <a:pt x="295" y="550"/>
                    </a:cubicBezTo>
                    <a:cubicBezTo>
                      <a:pt x="294" y="550"/>
                      <a:pt x="294" y="550"/>
                      <a:pt x="294" y="550"/>
                    </a:cubicBezTo>
                    <a:cubicBezTo>
                      <a:pt x="294" y="549"/>
                      <a:pt x="294" y="549"/>
                      <a:pt x="294" y="549"/>
                    </a:cubicBezTo>
                    <a:cubicBezTo>
                      <a:pt x="293" y="549"/>
                      <a:pt x="293" y="549"/>
                      <a:pt x="293" y="549"/>
                    </a:cubicBezTo>
                    <a:cubicBezTo>
                      <a:pt x="292" y="548"/>
                      <a:pt x="292" y="548"/>
                      <a:pt x="292" y="548"/>
                    </a:cubicBezTo>
                    <a:cubicBezTo>
                      <a:pt x="292" y="547"/>
                      <a:pt x="292" y="547"/>
                      <a:pt x="292" y="547"/>
                    </a:cubicBezTo>
                    <a:cubicBezTo>
                      <a:pt x="291" y="547"/>
                      <a:pt x="291" y="547"/>
                      <a:pt x="291" y="547"/>
                    </a:cubicBezTo>
                    <a:cubicBezTo>
                      <a:pt x="292" y="547"/>
                      <a:pt x="292" y="547"/>
                      <a:pt x="292" y="547"/>
                    </a:cubicBezTo>
                    <a:cubicBezTo>
                      <a:pt x="293" y="547"/>
                      <a:pt x="293" y="547"/>
                      <a:pt x="293" y="547"/>
                    </a:cubicBezTo>
                    <a:cubicBezTo>
                      <a:pt x="294" y="546"/>
                      <a:pt x="294" y="546"/>
                      <a:pt x="294" y="546"/>
                    </a:cubicBezTo>
                    <a:cubicBezTo>
                      <a:pt x="295" y="547"/>
                      <a:pt x="295" y="547"/>
                      <a:pt x="295" y="547"/>
                    </a:cubicBezTo>
                    <a:cubicBezTo>
                      <a:pt x="295" y="548"/>
                      <a:pt x="295" y="548"/>
                      <a:pt x="295" y="548"/>
                    </a:cubicBezTo>
                    <a:cubicBezTo>
                      <a:pt x="298" y="548"/>
                      <a:pt x="298" y="548"/>
                      <a:pt x="298" y="548"/>
                    </a:cubicBezTo>
                    <a:cubicBezTo>
                      <a:pt x="298" y="547"/>
                      <a:pt x="298" y="547"/>
                      <a:pt x="298" y="547"/>
                    </a:cubicBezTo>
                    <a:cubicBezTo>
                      <a:pt x="297" y="545"/>
                      <a:pt x="297" y="545"/>
                      <a:pt x="297" y="545"/>
                    </a:cubicBezTo>
                    <a:cubicBezTo>
                      <a:pt x="297" y="543"/>
                      <a:pt x="297" y="543"/>
                      <a:pt x="297" y="543"/>
                    </a:cubicBezTo>
                    <a:cubicBezTo>
                      <a:pt x="298" y="544"/>
                      <a:pt x="298" y="544"/>
                      <a:pt x="298" y="544"/>
                    </a:cubicBezTo>
                    <a:cubicBezTo>
                      <a:pt x="298" y="544"/>
                      <a:pt x="298" y="544"/>
                      <a:pt x="298" y="544"/>
                    </a:cubicBezTo>
                    <a:cubicBezTo>
                      <a:pt x="298" y="545"/>
                      <a:pt x="298" y="545"/>
                      <a:pt x="298" y="545"/>
                    </a:cubicBezTo>
                    <a:cubicBezTo>
                      <a:pt x="298" y="545"/>
                      <a:pt x="298" y="545"/>
                      <a:pt x="298" y="545"/>
                    </a:cubicBezTo>
                    <a:cubicBezTo>
                      <a:pt x="300" y="547"/>
                      <a:pt x="300" y="547"/>
                      <a:pt x="300" y="547"/>
                    </a:cubicBezTo>
                    <a:cubicBezTo>
                      <a:pt x="301" y="546"/>
                      <a:pt x="301" y="546"/>
                      <a:pt x="301" y="546"/>
                    </a:cubicBezTo>
                    <a:cubicBezTo>
                      <a:pt x="301" y="547"/>
                      <a:pt x="301" y="547"/>
                      <a:pt x="301" y="547"/>
                    </a:cubicBezTo>
                    <a:cubicBezTo>
                      <a:pt x="301" y="547"/>
                      <a:pt x="301" y="547"/>
                      <a:pt x="301" y="547"/>
                    </a:cubicBezTo>
                    <a:cubicBezTo>
                      <a:pt x="304" y="549"/>
                      <a:pt x="304" y="549"/>
                      <a:pt x="304" y="549"/>
                    </a:cubicBezTo>
                    <a:cubicBezTo>
                      <a:pt x="305" y="549"/>
                      <a:pt x="305" y="549"/>
                      <a:pt x="305" y="549"/>
                    </a:cubicBezTo>
                    <a:cubicBezTo>
                      <a:pt x="306" y="550"/>
                      <a:pt x="306" y="550"/>
                      <a:pt x="306" y="550"/>
                    </a:cubicBezTo>
                    <a:cubicBezTo>
                      <a:pt x="307" y="551"/>
                      <a:pt x="307" y="551"/>
                      <a:pt x="307" y="551"/>
                    </a:cubicBezTo>
                    <a:cubicBezTo>
                      <a:pt x="307" y="552"/>
                      <a:pt x="307" y="552"/>
                      <a:pt x="307" y="552"/>
                    </a:cubicBezTo>
                    <a:cubicBezTo>
                      <a:pt x="310" y="550"/>
                      <a:pt x="310" y="550"/>
                      <a:pt x="310" y="550"/>
                    </a:cubicBezTo>
                    <a:cubicBezTo>
                      <a:pt x="308" y="549"/>
                      <a:pt x="308" y="549"/>
                      <a:pt x="308" y="549"/>
                    </a:cubicBezTo>
                    <a:cubicBezTo>
                      <a:pt x="308" y="549"/>
                      <a:pt x="308" y="549"/>
                      <a:pt x="308" y="549"/>
                    </a:cubicBezTo>
                    <a:cubicBezTo>
                      <a:pt x="307" y="548"/>
                      <a:pt x="307" y="548"/>
                      <a:pt x="307" y="548"/>
                    </a:cubicBezTo>
                    <a:cubicBezTo>
                      <a:pt x="306" y="548"/>
                      <a:pt x="306" y="548"/>
                      <a:pt x="306" y="548"/>
                    </a:cubicBezTo>
                    <a:cubicBezTo>
                      <a:pt x="306" y="548"/>
                      <a:pt x="306" y="548"/>
                      <a:pt x="306" y="548"/>
                    </a:cubicBezTo>
                    <a:cubicBezTo>
                      <a:pt x="304" y="546"/>
                      <a:pt x="304" y="546"/>
                      <a:pt x="304" y="546"/>
                    </a:cubicBezTo>
                    <a:cubicBezTo>
                      <a:pt x="304" y="545"/>
                      <a:pt x="304" y="545"/>
                      <a:pt x="304" y="545"/>
                    </a:cubicBezTo>
                    <a:cubicBezTo>
                      <a:pt x="302" y="545"/>
                      <a:pt x="302" y="545"/>
                      <a:pt x="302" y="545"/>
                    </a:cubicBezTo>
                    <a:cubicBezTo>
                      <a:pt x="302" y="546"/>
                      <a:pt x="302" y="546"/>
                      <a:pt x="302" y="546"/>
                    </a:cubicBezTo>
                    <a:cubicBezTo>
                      <a:pt x="303" y="544"/>
                      <a:pt x="303" y="544"/>
                      <a:pt x="303" y="544"/>
                    </a:cubicBezTo>
                    <a:cubicBezTo>
                      <a:pt x="300" y="544"/>
                      <a:pt x="300" y="544"/>
                      <a:pt x="300" y="544"/>
                    </a:cubicBezTo>
                    <a:cubicBezTo>
                      <a:pt x="300" y="544"/>
                      <a:pt x="300" y="544"/>
                      <a:pt x="300" y="544"/>
                    </a:cubicBezTo>
                    <a:cubicBezTo>
                      <a:pt x="300" y="543"/>
                      <a:pt x="300" y="543"/>
                      <a:pt x="300" y="543"/>
                    </a:cubicBezTo>
                    <a:cubicBezTo>
                      <a:pt x="300" y="543"/>
                      <a:pt x="300" y="543"/>
                      <a:pt x="300" y="543"/>
                    </a:cubicBezTo>
                    <a:cubicBezTo>
                      <a:pt x="300" y="542"/>
                      <a:pt x="300" y="542"/>
                      <a:pt x="300" y="542"/>
                    </a:cubicBezTo>
                    <a:cubicBezTo>
                      <a:pt x="300" y="541"/>
                      <a:pt x="300" y="541"/>
                      <a:pt x="300" y="541"/>
                    </a:cubicBezTo>
                    <a:cubicBezTo>
                      <a:pt x="299" y="540"/>
                      <a:pt x="299" y="540"/>
                      <a:pt x="299" y="540"/>
                    </a:cubicBezTo>
                    <a:cubicBezTo>
                      <a:pt x="296" y="537"/>
                      <a:pt x="296" y="537"/>
                      <a:pt x="296" y="537"/>
                    </a:cubicBezTo>
                    <a:cubicBezTo>
                      <a:pt x="296" y="538"/>
                      <a:pt x="296" y="538"/>
                      <a:pt x="296" y="538"/>
                    </a:cubicBezTo>
                    <a:cubicBezTo>
                      <a:pt x="296" y="538"/>
                      <a:pt x="296" y="538"/>
                      <a:pt x="296" y="538"/>
                    </a:cubicBezTo>
                    <a:cubicBezTo>
                      <a:pt x="296" y="538"/>
                      <a:pt x="296" y="538"/>
                      <a:pt x="296" y="538"/>
                    </a:cubicBezTo>
                    <a:cubicBezTo>
                      <a:pt x="294" y="537"/>
                      <a:pt x="294" y="537"/>
                      <a:pt x="294" y="537"/>
                    </a:cubicBezTo>
                    <a:cubicBezTo>
                      <a:pt x="293" y="537"/>
                      <a:pt x="293" y="537"/>
                      <a:pt x="293" y="537"/>
                    </a:cubicBezTo>
                    <a:cubicBezTo>
                      <a:pt x="293" y="536"/>
                      <a:pt x="293" y="536"/>
                      <a:pt x="293" y="536"/>
                    </a:cubicBezTo>
                    <a:cubicBezTo>
                      <a:pt x="293" y="535"/>
                      <a:pt x="293" y="535"/>
                      <a:pt x="293" y="535"/>
                    </a:cubicBezTo>
                    <a:cubicBezTo>
                      <a:pt x="295" y="537"/>
                      <a:pt x="295" y="537"/>
                      <a:pt x="295" y="537"/>
                    </a:cubicBezTo>
                    <a:cubicBezTo>
                      <a:pt x="295" y="536"/>
                      <a:pt x="295" y="536"/>
                      <a:pt x="295" y="536"/>
                    </a:cubicBezTo>
                    <a:cubicBezTo>
                      <a:pt x="295" y="534"/>
                      <a:pt x="295" y="534"/>
                      <a:pt x="295" y="534"/>
                    </a:cubicBezTo>
                    <a:cubicBezTo>
                      <a:pt x="294" y="534"/>
                      <a:pt x="294" y="534"/>
                      <a:pt x="294" y="534"/>
                    </a:cubicBezTo>
                    <a:cubicBezTo>
                      <a:pt x="293" y="534"/>
                      <a:pt x="293" y="534"/>
                      <a:pt x="293" y="534"/>
                    </a:cubicBezTo>
                    <a:cubicBezTo>
                      <a:pt x="293" y="533"/>
                      <a:pt x="293" y="533"/>
                      <a:pt x="293" y="533"/>
                    </a:cubicBezTo>
                    <a:cubicBezTo>
                      <a:pt x="292" y="534"/>
                      <a:pt x="292" y="534"/>
                      <a:pt x="292" y="534"/>
                    </a:cubicBezTo>
                    <a:cubicBezTo>
                      <a:pt x="292" y="533"/>
                      <a:pt x="292" y="533"/>
                      <a:pt x="292" y="533"/>
                    </a:cubicBezTo>
                    <a:cubicBezTo>
                      <a:pt x="289" y="529"/>
                      <a:pt x="289" y="529"/>
                      <a:pt x="289" y="529"/>
                    </a:cubicBezTo>
                    <a:cubicBezTo>
                      <a:pt x="288" y="529"/>
                      <a:pt x="288" y="529"/>
                      <a:pt x="288" y="529"/>
                    </a:cubicBezTo>
                    <a:cubicBezTo>
                      <a:pt x="288" y="528"/>
                      <a:pt x="288" y="528"/>
                      <a:pt x="288" y="528"/>
                    </a:cubicBezTo>
                    <a:cubicBezTo>
                      <a:pt x="286" y="527"/>
                      <a:pt x="286" y="527"/>
                      <a:pt x="286" y="527"/>
                    </a:cubicBezTo>
                    <a:cubicBezTo>
                      <a:pt x="287" y="526"/>
                      <a:pt x="287" y="526"/>
                      <a:pt x="287" y="526"/>
                    </a:cubicBezTo>
                    <a:cubicBezTo>
                      <a:pt x="286" y="523"/>
                      <a:pt x="286" y="523"/>
                      <a:pt x="286" y="523"/>
                    </a:cubicBezTo>
                    <a:cubicBezTo>
                      <a:pt x="287" y="522"/>
                      <a:pt x="287" y="522"/>
                      <a:pt x="287" y="522"/>
                    </a:cubicBezTo>
                    <a:cubicBezTo>
                      <a:pt x="287" y="522"/>
                      <a:pt x="287" y="522"/>
                      <a:pt x="287" y="522"/>
                    </a:cubicBezTo>
                    <a:cubicBezTo>
                      <a:pt x="287" y="524"/>
                      <a:pt x="287" y="524"/>
                      <a:pt x="287" y="524"/>
                    </a:cubicBezTo>
                    <a:cubicBezTo>
                      <a:pt x="290" y="525"/>
                      <a:pt x="290" y="525"/>
                      <a:pt x="290" y="525"/>
                    </a:cubicBezTo>
                    <a:cubicBezTo>
                      <a:pt x="290" y="526"/>
                      <a:pt x="290" y="526"/>
                      <a:pt x="290" y="526"/>
                    </a:cubicBezTo>
                    <a:cubicBezTo>
                      <a:pt x="292" y="528"/>
                      <a:pt x="292" y="528"/>
                      <a:pt x="292" y="528"/>
                    </a:cubicBezTo>
                    <a:cubicBezTo>
                      <a:pt x="296" y="528"/>
                      <a:pt x="296" y="528"/>
                      <a:pt x="296" y="528"/>
                    </a:cubicBezTo>
                    <a:cubicBezTo>
                      <a:pt x="293" y="526"/>
                      <a:pt x="293" y="526"/>
                      <a:pt x="293" y="526"/>
                    </a:cubicBezTo>
                    <a:cubicBezTo>
                      <a:pt x="292" y="525"/>
                      <a:pt x="292" y="525"/>
                      <a:pt x="292" y="525"/>
                    </a:cubicBezTo>
                    <a:cubicBezTo>
                      <a:pt x="293" y="525"/>
                      <a:pt x="293" y="525"/>
                      <a:pt x="293" y="525"/>
                    </a:cubicBezTo>
                    <a:cubicBezTo>
                      <a:pt x="293" y="525"/>
                      <a:pt x="293" y="525"/>
                      <a:pt x="293" y="525"/>
                    </a:cubicBezTo>
                    <a:cubicBezTo>
                      <a:pt x="294" y="527"/>
                      <a:pt x="294" y="527"/>
                      <a:pt x="294" y="527"/>
                    </a:cubicBezTo>
                    <a:cubicBezTo>
                      <a:pt x="296" y="528"/>
                      <a:pt x="296" y="528"/>
                      <a:pt x="296" y="528"/>
                    </a:cubicBezTo>
                    <a:cubicBezTo>
                      <a:pt x="297" y="526"/>
                      <a:pt x="297" y="526"/>
                      <a:pt x="297" y="526"/>
                    </a:cubicBezTo>
                    <a:cubicBezTo>
                      <a:pt x="296" y="525"/>
                      <a:pt x="296" y="525"/>
                      <a:pt x="296" y="525"/>
                    </a:cubicBezTo>
                    <a:cubicBezTo>
                      <a:pt x="295" y="525"/>
                      <a:pt x="295" y="525"/>
                      <a:pt x="295" y="525"/>
                    </a:cubicBezTo>
                    <a:cubicBezTo>
                      <a:pt x="297" y="525"/>
                      <a:pt x="297" y="525"/>
                      <a:pt x="297" y="525"/>
                    </a:cubicBezTo>
                    <a:cubicBezTo>
                      <a:pt x="298" y="526"/>
                      <a:pt x="298" y="526"/>
                      <a:pt x="298" y="526"/>
                    </a:cubicBezTo>
                    <a:cubicBezTo>
                      <a:pt x="299" y="524"/>
                      <a:pt x="299" y="524"/>
                      <a:pt x="299" y="524"/>
                    </a:cubicBezTo>
                    <a:cubicBezTo>
                      <a:pt x="297" y="522"/>
                      <a:pt x="297" y="522"/>
                      <a:pt x="297" y="522"/>
                    </a:cubicBezTo>
                    <a:cubicBezTo>
                      <a:pt x="296" y="522"/>
                      <a:pt x="296" y="522"/>
                      <a:pt x="296" y="522"/>
                    </a:cubicBezTo>
                    <a:cubicBezTo>
                      <a:pt x="295" y="521"/>
                      <a:pt x="295" y="521"/>
                      <a:pt x="295" y="521"/>
                    </a:cubicBezTo>
                    <a:cubicBezTo>
                      <a:pt x="295" y="521"/>
                      <a:pt x="295" y="521"/>
                      <a:pt x="295" y="521"/>
                    </a:cubicBezTo>
                    <a:cubicBezTo>
                      <a:pt x="296" y="522"/>
                      <a:pt x="296" y="522"/>
                      <a:pt x="296" y="522"/>
                    </a:cubicBezTo>
                    <a:cubicBezTo>
                      <a:pt x="298" y="521"/>
                      <a:pt x="298" y="521"/>
                      <a:pt x="298" y="521"/>
                    </a:cubicBezTo>
                    <a:cubicBezTo>
                      <a:pt x="298" y="519"/>
                      <a:pt x="298" y="519"/>
                      <a:pt x="298" y="519"/>
                    </a:cubicBezTo>
                    <a:cubicBezTo>
                      <a:pt x="299" y="519"/>
                      <a:pt x="299" y="519"/>
                      <a:pt x="299" y="519"/>
                    </a:cubicBezTo>
                    <a:cubicBezTo>
                      <a:pt x="300" y="519"/>
                      <a:pt x="300" y="519"/>
                      <a:pt x="300" y="519"/>
                    </a:cubicBezTo>
                    <a:cubicBezTo>
                      <a:pt x="300" y="519"/>
                      <a:pt x="300" y="519"/>
                      <a:pt x="300" y="519"/>
                    </a:cubicBezTo>
                    <a:cubicBezTo>
                      <a:pt x="299" y="522"/>
                      <a:pt x="299" y="522"/>
                      <a:pt x="299" y="522"/>
                    </a:cubicBezTo>
                    <a:cubicBezTo>
                      <a:pt x="300" y="522"/>
                      <a:pt x="300" y="522"/>
                      <a:pt x="300" y="522"/>
                    </a:cubicBezTo>
                    <a:cubicBezTo>
                      <a:pt x="301" y="522"/>
                      <a:pt x="301" y="522"/>
                      <a:pt x="301" y="522"/>
                    </a:cubicBezTo>
                    <a:cubicBezTo>
                      <a:pt x="302" y="521"/>
                      <a:pt x="302" y="521"/>
                      <a:pt x="302" y="521"/>
                    </a:cubicBezTo>
                    <a:cubicBezTo>
                      <a:pt x="302" y="520"/>
                      <a:pt x="302" y="520"/>
                      <a:pt x="302" y="520"/>
                    </a:cubicBezTo>
                    <a:cubicBezTo>
                      <a:pt x="302" y="520"/>
                      <a:pt x="302" y="520"/>
                      <a:pt x="302" y="520"/>
                    </a:cubicBezTo>
                    <a:cubicBezTo>
                      <a:pt x="304" y="518"/>
                      <a:pt x="304" y="518"/>
                      <a:pt x="304" y="518"/>
                    </a:cubicBezTo>
                    <a:cubicBezTo>
                      <a:pt x="304" y="518"/>
                      <a:pt x="304" y="518"/>
                      <a:pt x="304" y="518"/>
                    </a:cubicBezTo>
                    <a:cubicBezTo>
                      <a:pt x="305" y="519"/>
                      <a:pt x="305" y="519"/>
                      <a:pt x="305" y="519"/>
                    </a:cubicBezTo>
                    <a:cubicBezTo>
                      <a:pt x="308" y="519"/>
                      <a:pt x="308" y="519"/>
                      <a:pt x="308" y="519"/>
                    </a:cubicBezTo>
                    <a:cubicBezTo>
                      <a:pt x="310" y="519"/>
                      <a:pt x="310" y="519"/>
                      <a:pt x="310" y="519"/>
                    </a:cubicBezTo>
                    <a:cubicBezTo>
                      <a:pt x="310" y="521"/>
                      <a:pt x="310" y="521"/>
                      <a:pt x="310" y="521"/>
                    </a:cubicBezTo>
                    <a:cubicBezTo>
                      <a:pt x="312" y="522"/>
                      <a:pt x="312" y="522"/>
                      <a:pt x="312" y="522"/>
                    </a:cubicBezTo>
                    <a:cubicBezTo>
                      <a:pt x="312" y="521"/>
                      <a:pt x="312" y="521"/>
                      <a:pt x="312" y="521"/>
                    </a:cubicBezTo>
                    <a:cubicBezTo>
                      <a:pt x="312" y="524"/>
                      <a:pt x="312" y="524"/>
                      <a:pt x="312" y="524"/>
                    </a:cubicBezTo>
                    <a:cubicBezTo>
                      <a:pt x="312" y="526"/>
                      <a:pt x="312" y="526"/>
                      <a:pt x="312" y="526"/>
                    </a:cubicBezTo>
                    <a:cubicBezTo>
                      <a:pt x="312" y="526"/>
                      <a:pt x="312" y="526"/>
                      <a:pt x="312" y="526"/>
                    </a:cubicBezTo>
                    <a:cubicBezTo>
                      <a:pt x="311" y="528"/>
                      <a:pt x="311" y="528"/>
                      <a:pt x="311" y="528"/>
                    </a:cubicBezTo>
                    <a:cubicBezTo>
                      <a:pt x="312" y="529"/>
                      <a:pt x="312" y="529"/>
                      <a:pt x="312" y="529"/>
                    </a:cubicBezTo>
                    <a:cubicBezTo>
                      <a:pt x="312" y="530"/>
                      <a:pt x="312" y="530"/>
                      <a:pt x="312" y="530"/>
                    </a:cubicBezTo>
                    <a:cubicBezTo>
                      <a:pt x="311" y="531"/>
                      <a:pt x="311" y="531"/>
                      <a:pt x="311" y="531"/>
                    </a:cubicBezTo>
                    <a:cubicBezTo>
                      <a:pt x="312" y="532"/>
                      <a:pt x="312" y="532"/>
                      <a:pt x="312" y="532"/>
                    </a:cubicBezTo>
                    <a:cubicBezTo>
                      <a:pt x="312" y="532"/>
                      <a:pt x="312" y="532"/>
                      <a:pt x="312" y="532"/>
                    </a:cubicBezTo>
                    <a:cubicBezTo>
                      <a:pt x="310" y="533"/>
                      <a:pt x="310" y="533"/>
                      <a:pt x="310" y="533"/>
                    </a:cubicBezTo>
                    <a:cubicBezTo>
                      <a:pt x="309" y="535"/>
                      <a:pt x="309" y="535"/>
                      <a:pt x="309" y="535"/>
                    </a:cubicBezTo>
                    <a:cubicBezTo>
                      <a:pt x="310" y="536"/>
                      <a:pt x="310" y="536"/>
                      <a:pt x="310" y="536"/>
                    </a:cubicBezTo>
                    <a:cubicBezTo>
                      <a:pt x="311" y="536"/>
                      <a:pt x="311" y="536"/>
                      <a:pt x="311" y="536"/>
                    </a:cubicBezTo>
                    <a:cubicBezTo>
                      <a:pt x="312" y="536"/>
                      <a:pt x="312" y="536"/>
                      <a:pt x="312" y="536"/>
                    </a:cubicBezTo>
                    <a:cubicBezTo>
                      <a:pt x="313" y="537"/>
                      <a:pt x="313" y="537"/>
                      <a:pt x="313" y="537"/>
                    </a:cubicBezTo>
                    <a:cubicBezTo>
                      <a:pt x="315" y="537"/>
                      <a:pt x="315" y="537"/>
                      <a:pt x="315" y="537"/>
                    </a:cubicBezTo>
                    <a:cubicBezTo>
                      <a:pt x="315" y="534"/>
                      <a:pt x="315" y="534"/>
                      <a:pt x="315" y="534"/>
                    </a:cubicBezTo>
                    <a:cubicBezTo>
                      <a:pt x="315" y="533"/>
                      <a:pt x="315" y="533"/>
                      <a:pt x="315" y="533"/>
                    </a:cubicBezTo>
                    <a:cubicBezTo>
                      <a:pt x="315" y="533"/>
                      <a:pt x="315" y="533"/>
                      <a:pt x="315" y="533"/>
                    </a:cubicBezTo>
                    <a:cubicBezTo>
                      <a:pt x="315" y="533"/>
                      <a:pt x="315" y="533"/>
                      <a:pt x="315" y="533"/>
                    </a:cubicBezTo>
                    <a:cubicBezTo>
                      <a:pt x="315" y="532"/>
                      <a:pt x="315" y="532"/>
                      <a:pt x="315" y="532"/>
                    </a:cubicBezTo>
                    <a:cubicBezTo>
                      <a:pt x="314" y="532"/>
                      <a:pt x="314" y="532"/>
                      <a:pt x="314" y="532"/>
                    </a:cubicBezTo>
                    <a:cubicBezTo>
                      <a:pt x="314" y="532"/>
                      <a:pt x="314" y="532"/>
                      <a:pt x="314" y="532"/>
                    </a:cubicBezTo>
                    <a:cubicBezTo>
                      <a:pt x="315" y="532"/>
                      <a:pt x="315" y="532"/>
                      <a:pt x="315" y="532"/>
                    </a:cubicBezTo>
                    <a:cubicBezTo>
                      <a:pt x="316" y="531"/>
                      <a:pt x="316" y="531"/>
                      <a:pt x="316" y="531"/>
                    </a:cubicBezTo>
                    <a:cubicBezTo>
                      <a:pt x="317" y="531"/>
                      <a:pt x="317" y="531"/>
                      <a:pt x="317" y="531"/>
                    </a:cubicBezTo>
                    <a:cubicBezTo>
                      <a:pt x="316" y="532"/>
                      <a:pt x="316" y="532"/>
                      <a:pt x="316" y="532"/>
                    </a:cubicBezTo>
                    <a:cubicBezTo>
                      <a:pt x="316" y="534"/>
                      <a:pt x="316" y="534"/>
                      <a:pt x="316" y="534"/>
                    </a:cubicBezTo>
                    <a:cubicBezTo>
                      <a:pt x="317" y="535"/>
                      <a:pt x="317" y="535"/>
                      <a:pt x="317" y="535"/>
                    </a:cubicBezTo>
                    <a:cubicBezTo>
                      <a:pt x="317" y="535"/>
                      <a:pt x="317" y="535"/>
                      <a:pt x="317" y="535"/>
                    </a:cubicBezTo>
                    <a:cubicBezTo>
                      <a:pt x="317" y="537"/>
                      <a:pt x="317" y="537"/>
                      <a:pt x="317" y="537"/>
                    </a:cubicBezTo>
                    <a:cubicBezTo>
                      <a:pt x="317" y="537"/>
                      <a:pt x="317" y="537"/>
                      <a:pt x="317" y="537"/>
                    </a:cubicBezTo>
                    <a:cubicBezTo>
                      <a:pt x="315" y="538"/>
                      <a:pt x="315" y="538"/>
                      <a:pt x="315" y="538"/>
                    </a:cubicBezTo>
                    <a:cubicBezTo>
                      <a:pt x="317" y="539"/>
                      <a:pt x="317" y="539"/>
                      <a:pt x="317" y="539"/>
                    </a:cubicBezTo>
                    <a:cubicBezTo>
                      <a:pt x="316" y="540"/>
                      <a:pt x="316" y="540"/>
                      <a:pt x="316" y="540"/>
                    </a:cubicBezTo>
                    <a:cubicBezTo>
                      <a:pt x="315" y="539"/>
                      <a:pt x="315" y="539"/>
                      <a:pt x="315" y="539"/>
                    </a:cubicBezTo>
                    <a:cubicBezTo>
                      <a:pt x="314" y="538"/>
                      <a:pt x="314" y="538"/>
                      <a:pt x="314" y="538"/>
                    </a:cubicBezTo>
                    <a:cubicBezTo>
                      <a:pt x="313" y="540"/>
                      <a:pt x="313" y="540"/>
                      <a:pt x="313" y="540"/>
                    </a:cubicBezTo>
                    <a:cubicBezTo>
                      <a:pt x="314" y="541"/>
                      <a:pt x="314" y="541"/>
                      <a:pt x="314" y="541"/>
                    </a:cubicBezTo>
                    <a:cubicBezTo>
                      <a:pt x="314" y="541"/>
                      <a:pt x="314" y="541"/>
                      <a:pt x="314" y="541"/>
                    </a:cubicBezTo>
                    <a:cubicBezTo>
                      <a:pt x="313" y="540"/>
                      <a:pt x="313" y="540"/>
                      <a:pt x="313" y="540"/>
                    </a:cubicBezTo>
                    <a:cubicBezTo>
                      <a:pt x="313" y="539"/>
                      <a:pt x="313" y="539"/>
                      <a:pt x="313" y="539"/>
                    </a:cubicBezTo>
                    <a:cubicBezTo>
                      <a:pt x="311" y="538"/>
                      <a:pt x="311" y="538"/>
                      <a:pt x="311" y="538"/>
                    </a:cubicBezTo>
                    <a:cubicBezTo>
                      <a:pt x="310" y="539"/>
                      <a:pt x="310" y="539"/>
                      <a:pt x="310" y="539"/>
                    </a:cubicBezTo>
                    <a:cubicBezTo>
                      <a:pt x="310" y="540"/>
                      <a:pt x="310" y="540"/>
                      <a:pt x="310" y="540"/>
                    </a:cubicBezTo>
                    <a:cubicBezTo>
                      <a:pt x="311" y="541"/>
                      <a:pt x="311" y="541"/>
                      <a:pt x="311" y="541"/>
                    </a:cubicBezTo>
                    <a:cubicBezTo>
                      <a:pt x="311" y="541"/>
                      <a:pt x="311" y="541"/>
                      <a:pt x="311" y="541"/>
                    </a:cubicBezTo>
                    <a:cubicBezTo>
                      <a:pt x="310" y="542"/>
                      <a:pt x="310" y="542"/>
                      <a:pt x="310" y="542"/>
                    </a:cubicBezTo>
                    <a:cubicBezTo>
                      <a:pt x="310" y="543"/>
                      <a:pt x="310" y="543"/>
                      <a:pt x="310" y="543"/>
                    </a:cubicBezTo>
                    <a:cubicBezTo>
                      <a:pt x="312" y="544"/>
                      <a:pt x="312" y="544"/>
                      <a:pt x="312" y="544"/>
                    </a:cubicBezTo>
                    <a:cubicBezTo>
                      <a:pt x="313" y="543"/>
                      <a:pt x="313" y="543"/>
                      <a:pt x="313" y="543"/>
                    </a:cubicBezTo>
                    <a:cubicBezTo>
                      <a:pt x="313" y="543"/>
                      <a:pt x="313" y="543"/>
                      <a:pt x="313" y="543"/>
                    </a:cubicBezTo>
                    <a:cubicBezTo>
                      <a:pt x="314" y="543"/>
                      <a:pt x="314" y="543"/>
                      <a:pt x="314" y="543"/>
                    </a:cubicBezTo>
                    <a:cubicBezTo>
                      <a:pt x="316" y="545"/>
                      <a:pt x="316" y="545"/>
                      <a:pt x="316" y="545"/>
                    </a:cubicBezTo>
                    <a:cubicBezTo>
                      <a:pt x="316" y="544"/>
                      <a:pt x="316" y="544"/>
                      <a:pt x="316" y="544"/>
                    </a:cubicBezTo>
                    <a:cubicBezTo>
                      <a:pt x="317" y="545"/>
                      <a:pt x="317" y="545"/>
                      <a:pt x="317" y="545"/>
                    </a:cubicBezTo>
                    <a:cubicBezTo>
                      <a:pt x="318" y="545"/>
                      <a:pt x="318" y="545"/>
                      <a:pt x="318" y="545"/>
                    </a:cubicBezTo>
                    <a:cubicBezTo>
                      <a:pt x="319" y="546"/>
                      <a:pt x="319" y="546"/>
                      <a:pt x="319" y="546"/>
                    </a:cubicBezTo>
                    <a:cubicBezTo>
                      <a:pt x="320" y="547"/>
                      <a:pt x="320" y="547"/>
                      <a:pt x="320" y="547"/>
                    </a:cubicBezTo>
                    <a:cubicBezTo>
                      <a:pt x="319" y="547"/>
                      <a:pt x="319" y="547"/>
                      <a:pt x="319" y="547"/>
                    </a:cubicBezTo>
                    <a:cubicBezTo>
                      <a:pt x="319" y="547"/>
                      <a:pt x="319" y="547"/>
                      <a:pt x="319" y="547"/>
                    </a:cubicBezTo>
                    <a:cubicBezTo>
                      <a:pt x="318" y="546"/>
                      <a:pt x="318" y="546"/>
                      <a:pt x="318" y="546"/>
                    </a:cubicBezTo>
                    <a:cubicBezTo>
                      <a:pt x="318" y="546"/>
                      <a:pt x="318" y="546"/>
                      <a:pt x="318" y="546"/>
                    </a:cubicBezTo>
                    <a:cubicBezTo>
                      <a:pt x="317" y="546"/>
                      <a:pt x="317" y="546"/>
                      <a:pt x="317" y="546"/>
                    </a:cubicBezTo>
                    <a:cubicBezTo>
                      <a:pt x="316" y="546"/>
                      <a:pt x="316" y="546"/>
                      <a:pt x="316" y="546"/>
                    </a:cubicBezTo>
                    <a:cubicBezTo>
                      <a:pt x="315" y="547"/>
                      <a:pt x="315" y="547"/>
                      <a:pt x="315" y="547"/>
                    </a:cubicBezTo>
                    <a:cubicBezTo>
                      <a:pt x="314" y="548"/>
                      <a:pt x="314" y="548"/>
                      <a:pt x="314" y="548"/>
                    </a:cubicBezTo>
                    <a:cubicBezTo>
                      <a:pt x="312" y="548"/>
                      <a:pt x="312" y="548"/>
                      <a:pt x="312" y="548"/>
                    </a:cubicBezTo>
                    <a:cubicBezTo>
                      <a:pt x="311" y="550"/>
                      <a:pt x="311" y="550"/>
                      <a:pt x="311" y="550"/>
                    </a:cubicBezTo>
                    <a:cubicBezTo>
                      <a:pt x="312" y="551"/>
                      <a:pt x="312" y="551"/>
                      <a:pt x="312" y="551"/>
                    </a:cubicBezTo>
                    <a:cubicBezTo>
                      <a:pt x="314" y="549"/>
                      <a:pt x="314" y="549"/>
                      <a:pt x="314" y="549"/>
                    </a:cubicBezTo>
                    <a:cubicBezTo>
                      <a:pt x="314" y="549"/>
                      <a:pt x="314" y="549"/>
                      <a:pt x="314" y="549"/>
                    </a:cubicBezTo>
                    <a:cubicBezTo>
                      <a:pt x="316" y="548"/>
                      <a:pt x="316" y="548"/>
                      <a:pt x="316" y="548"/>
                    </a:cubicBezTo>
                    <a:cubicBezTo>
                      <a:pt x="316" y="548"/>
                      <a:pt x="316" y="548"/>
                      <a:pt x="316" y="548"/>
                    </a:cubicBezTo>
                    <a:cubicBezTo>
                      <a:pt x="317" y="549"/>
                      <a:pt x="317" y="549"/>
                      <a:pt x="317" y="549"/>
                    </a:cubicBezTo>
                    <a:cubicBezTo>
                      <a:pt x="318" y="549"/>
                      <a:pt x="318" y="549"/>
                      <a:pt x="318" y="549"/>
                    </a:cubicBezTo>
                    <a:cubicBezTo>
                      <a:pt x="318" y="549"/>
                      <a:pt x="318" y="549"/>
                      <a:pt x="318" y="549"/>
                    </a:cubicBezTo>
                    <a:cubicBezTo>
                      <a:pt x="319" y="548"/>
                      <a:pt x="319" y="548"/>
                      <a:pt x="319" y="548"/>
                    </a:cubicBezTo>
                    <a:cubicBezTo>
                      <a:pt x="319" y="549"/>
                      <a:pt x="319" y="549"/>
                      <a:pt x="319" y="549"/>
                    </a:cubicBezTo>
                    <a:cubicBezTo>
                      <a:pt x="320" y="550"/>
                      <a:pt x="320" y="550"/>
                      <a:pt x="320" y="550"/>
                    </a:cubicBezTo>
                    <a:cubicBezTo>
                      <a:pt x="321" y="550"/>
                      <a:pt x="321" y="550"/>
                      <a:pt x="321" y="550"/>
                    </a:cubicBezTo>
                    <a:cubicBezTo>
                      <a:pt x="322" y="552"/>
                      <a:pt x="322" y="552"/>
                      <a:pt x="322" y="552"/>
                    </a:cubicBezTo>
                    <a:cubicBezTo>
                      <a:pt x="322" y="552"/>
                      <a:pt x="322" y="552"/>
                      <a:pt x="322" y="552"/>
                    </a:cubicBezTo>
                    <a:cubicBezTo>
                      <a:pt x="321" y="552"/>
                      <a:pt x="321" y="552"/>
                      <a:pt x="321" y="552"/>
                    </a:cubicBezTo>
                    <a:cubicBezTo>
                      <a:pt x="320" y="554"/>
                      <a:pt x="320" y="554"/>
                      <a:pt x="320" y="554"/>
                    </a:cubicBezTo>
                    <a:cubicBezTo>
                      <a:pt x="322" y="554"/>
                      <a:pt x="322" y="554"/>
                      <a:pt x="322" y="554"/>
                    </a:cubicBezTo>
                    <a:cubicBezTo>
                      <a:pt x="324" y="554"/>
                      <a:pt x="324" y="554"/>
                      <a:pt x="324" y="554"/>
                    </a:cubicBezTo>
                    <a:cubicBezTo>
                      <a:pt x="326" y="554"/>
                      <a:pt x="326" y="554"/>
                      <a:pt x="326" y="554"/>
                    </a:cubicBezTo>
                    <a:cubicBezTo>
                      <a:pt x="326" y="554"/>
                      <a:pt x="326" y="554"/>
                      <a:pt x="326" y="554"/>
                    </a:cubicBezTo>
                    <a:cubicBezTo>
                      <a:pt x="324" y="555"/>
                      <a:pt x="324" y="555"/>
                      <a:pt x="324" y="555"/>
                    </a:cubicBezTo>
                    <a:cubicBezTo>
                      <a:pt x="322" y="554"/>
                      <a:pt x="322" y="554"/>
                      <a:pt x="322" y="554"/>
                    </a:cubicBezTo>
                    <a:cubicBezTo>
                      <a:pt x="321" y="556"/>
                      <a:pt x="321" y="556"/>
                      <a:pt x="321" y="556"/>
                    </a:cubicBezTo>
                    <a:cubicBezTo>
                      <a:pt x="323" y="557"/>
                      <a:pt x="323" y="557"/>
                      <a:pt x="323" y="557"/>
                    </a:cubicBezTo>
                    <a:cubicBezTo>
                      <a:pt x="324" y="556"/>
                      <a:pt x="324" y="556"/>
                      <a:pt x="324" y="556"/>
                    </a:cubicBezTo>
                    <a:cubicBezTo>
                      <a:pt x="324" y="556"/>
                      <a:pt x="324" y="556"/>
                      <a:pt x="324" y="556"/>
                    </a:cubicBezTo>
                    <a:cubicBezTo>
                      <a:pt x="323" y="557"/>
                      <a:pt x="323" y="557"/>
                      <a:pt x="323" y="557"/>
                    </a:cubicBezTo>
                    <a:cubicBezTo>
                      <a:pt x="325" y="558"/>
                      <a:pt x="325" y="558"/>
                      <a:pt x="325" y="558"/>
                    </a:cubicBezTo>
                    <a:cubicBezTo>
                      <a:pt x="326" y="557"/>
                      <a:pt x="326" y="557"/>
                      <a:pt x="326" y="557"/>
                    </a:cubicBezTo>
                    <a:cubicBezTo>
                      <a:pt x="326" y="557"/>
                      <a:pt x="326" y="557"/>
                      <a:pt x="326" y="557"/>
                    </a:cubicBezTo>
                    <a:cubicBezTo>
                      <a:pt x="327" y="558"/>
                      <a:pt x="327" y="558"/>
                      <a:pt x="327" y="558"/>
                    </a:cubicBezTo>
                    <a:cubicBezTo>
                      <a:pt x="329" y="555"/>
                      <a:pt x="329" y="555"/>
                      <a:pt x="329" y="555"/>
                    </a:cubicBezTo>
                    <a:cubicBezTo>
                      <a:pt x="329" y="555"/>
                      <a:pt x="329" y="555"/>
                      <a:pt x="329" y="555"/>
                    </a:cubicBezTo>
                    <a:cubicBezTo>
                      <a:pt x="330" y="556"/>
                      <a:pt x="330" y="556"/>
                      <a:pt x="330" y="556"/>
                    </a:cubicBezTo>
                    <a:cubicBezTo>
                      <a:pt x="331" y="556"/>
                      <a:pt x="331" y="556"/>
                      <a:pt x="331" y="556"/>
                    </a:cubicBezTo>
                    <a:cubicBezTo>
                      <a:pt x="333" y="557"/>
                      <a:pt x="333" y="557"/>
                      <a:pt x="333" y="557"/>
                    </a:cubicBezTo>
                    <a:cubicBezTo>
                      <a:pt x="333" y="557"/>
                      <a:pt x="333" y="557"/>
                      <a:pt x="333" y="557"/>
                    </a:cubicBezTo>
                    <a:cubicBezTo>
                      <a:pt x="334" y="558"/>
                      <a:pt x="334" y="558"/>
                      <a:pt x="334" y="558"/>
                    </a:cubicBezTo>
                    <a:cubicBezTo>
                      <a:pt x="334" y="559"/>
                      <a:pt x="334" y="559"/>
                      <a:pt x="334" y="559"/>
                    </a:cubicBezTo>
                    <a:cubicBezTo>
                      <a:pt x="336" y="560"/>
                      <a:pt x="336" y="560"/>
                      <a:pt x="336" y="560"/>
                    </a:cubicBezTo>
                    <a:cubicBezTo>
                      <a:pt x="337" y="560"/>
                      <a:pt x="337" y="560"/>
                      <a:pt x="337" y="560"/>
                    </a:cubicBezTo>
                    <a:cubicBezTo>
                      <a:pt x="338" y="561"/>
                      <a:pt x="338" y="561"/>
                      <a:pt x="338" y="561"/>
                    </a:cubicBezTo>
                    <a:cubicBezTo>
                      <a:pt x="340" y="560"/>
                      <a:pt x="340" y="560"/>
                      <a:pt x="340" y="560"/>
                    </a:cubicBezTo>
                    <a:cubicBezTo>
                      <a:pt x="341" y="560"/>
                      <a:pt x="341" y="560"/>
                      <a:pt x="341" y="560"/>
                    </a:cubicBezTo>
                    <a:cubicBezTo>
                      <a:pt x="343" y="560"/>
                      <a:pt x="343" y="560"/>
                      <a:pt x="343" y="560"/>
                    </a:cubicBezTo>
                    <a:cubicBezTo>
                      <a:pt x="343" y="559"/>
                      <a:pt x="343" y="559"/>
                      <a:pt x="343" y="559"/>
                    </a:cubicBezTo>
                    <a:cubicBezTo>
                      <a:pt x="345" y="560"/>
                      <a:pt x="345" y="560"/>
                      <a:pt x="345" y="560"/>
                    </a:cubicBezTo>
                    <a:cubicBezTo>
                      <a:pt x="346" y="559"/>
                      <a:pt x="346" y="559"/>
                      <a:pt x="346" y="559"/>
                    </a:cubicBezTo>
                    <a:cubicBezTo>
                      <a:pt x="346" y="557"/>
                      <a:pt x="346" y="557"/>
                      <a:pt x="346" y="557"/>
                    </a:cubicBezTo>
                    <a:cubicBezTo>
                      <a:pt x="346" y="556"/>
                      <a:pt x="346" y="556"/>
                      <a:pt x="346" y="556"/>
                    </a:cubicBezTo>
                    <a:cubicBezTo>
                      <a:pt x="346" y="555"/>
                      <a:pt x="346" y="555"/>
                      <a:pt x="346" y="555"/>
                    </a:cubicBezTo>
                    <a:cubicBezTo>
                      <a:pt x="348" y="555"/>
                      <a:pt x="348" y="555"/>
                      <a:pt x="348" y="555"/>
                    </a:cubicBezTo>
                    <a:cubicBezTo>
                      <a:pt x="351" y="555"/>
                      <a:pt x="351" y="555"/>
                      <a:pt x="351" y="555"/>
                    </a:cubicBezTo>
                    <a:cubicBezTo>
                      <a:pt x="355" y="557"/>
                      <a:pt x="355" y="557"/>
                      <a:pt x="355" y="557"/>
                    </a:cubicBezTo>
                    <a:cubicBezTo>
                      <a:pt x="356" y="557"/>
                      <a:pt x="356" y="557"/>
                      <a:pt x="356" y="557"/>
                    </a:cubicBezTo>
                    <a:cubicBezTo>
                      <a:pt x="358" y="560"/>
                      <a:pt x="358" y="560"/>
                      <a:pt x="358" y="560"/>
                    </a:cubicBezTo>
                    <a:cubicBezTo>
                      <a:pt x="360" y="561"/>
                      <a:pt x="360" y="561"/>
                      <a:pt x="360" y="561"/>
                    </a:cubicBezTo>
                    <a:cubicBezTo>
                      <a:pt x="367" y="560"/>
                      <a:pt x="367" y="560"/>
                      <a:pt x="367" y="560"/>
                    </a:cubicBezTo>
                    <a:cubicBezTo>
                      <a:pt x="369" y="559"/>
                      <a:pt x="369" y="559"/>
                      <a:pt x="369" y="559"/>
                    </a:cubicBezTo>
                    <a:cubicBezTo>
                      <a:pt x="370" y="559"/>
                      <a:pt x="370" y="559"/>
                      <a:pt x="370" y="559"/>
                    </a:cubicBezTo>
                    <a:cubicBezTo>
                      <a:pt x="370" y="560"/>
                      <a:pt x="370" y="560"/>
                      <a:pt x="370" y="560"/>
                    </a:cubicBezTo>
                    <a:cubicBezTo>
                      <a:pt x="372" y="559"/>
                      <a:pt x="372" y="559"/>
                      <a:pt x="372" y="559"/>
                    </a:cubicBezTo>
                    <a:cubicBezTo>
                      <a:pt x="372" y="558"/>
                      <a:pt x="372" y="558"/>
                      <a:pt x="372" y="558"/>
                    </a:cubicBezTo>
                    <a:cubicBezTo>
                      <a:pt x="375" y="554"/>
                      <a:pt x="375" y="554"/>
                      <a:pt x="375" y="554"/>
                    </a:cubicBezTo>
                    <a:cubicBezTo>
                      <a:pt x="376" y="554"/>
                      <a:pt x="376" y="554"/>
                      <a:pt x="376" y="554"/>
                    </a:cubicBezTo>
                    <a:cubicBezTo>
                      <a:pt x="378" y="555"/>
                      <a:pt x="378" y="555"/>
                      <a:pt x="378" y="555"/>
                    </a:cubicBezTo>
                    <a:cubicBezTo>
                      <a:pt x="380" y="556"/>
                      <a:pt x="380" y="556"/>
                      <a:pt x="380" y="556"/>
                    </a:cubicBezTo>
                    <a:cubicBezTo>
                      <a:pt x="383" y="555"/>
                      <a:pt x="383" y="555"/>
                      <a:pt x="383" y="555"/>
                    </a:cubicBezTo>
                    <a:cubicBezTo>
                      <a:pt x="384" y="555"/>
                      <a:pt x="384" y="555"/>
                      <a:pt x="384" y="555"/>
                    </a:cubicBezTo>
                    <a:cubicBezTo>
                      <a:pt x="385" y="554"/>
                      <a:pt x="385" y="554"/>
                      <a:pt x="385" y="554"/>
                    </a:cubicBezTo>
                    <a:cubicBezTo>
                      <a:pt x="385" y="554"/>
                      <a:pt x="385" y="554"/>
                      <a:pt x="385" y="554"/>
                    </a:cubicBezTo>
                    <a:cubicBezTo>
                      <a:pt x="385" y="554"/>
                      <a:pt x="385" y="554"/>
                      <a:pt x="385" y="554"/>
                    </a:cubicBezTo>
                    <a:cubicBezTo>
                      <a:pt x="384" y="556"/>
                      <a:pt x="384" y="556"/>
                      <a:pt x="384" y="556"/>
                    </a:cubicBezTo>
                    <a:cubicBezTo>
                      <a:pt x="383" y="557"/>
                      <a:pt x="383" y="557"/>
                      <a:pt x="383" y="557"/>
                    </a:cubicBezTo>
                    <a:cubicBezTo>
                      <a:pt x="383" y="558"/>
                      <a:pt x="383" y="558"/>
                      <a:pt x="383" y="558"/>
                    </a:cubicBezTo>
                    <a:cubicBezTo>
                      <a:pt x="384" y="560"/>
                      <a:pt x="384" y="560"/>
                      <a:pt x="384" y="560"/>
                    </a:cubicBezTo>
                    <a:cubicBezTo>
                      <a:pt x="384" y="560"/>
                      <a:pt x="384" y="560"/>
                      <a:pt x="384" y="560"/>
                    </a:cubicBezTo>
                    <a:cubicBezTo>
                      <a:pt x="384" y="560"/>
                      <a:pt x="384" y="560"/>
                      <a:pt x="384" y="560"/>
                    </a:cubicBezTo>
                    <a:cubicBezTo>
                      <a:pt x="384" y="560"/>
                      <a:pt x="384" y="560"/>
                      <a:pt x="384" y="560"/>
                    </a:cubicBezTo>
                    <a:cubicBezTo>
                      <a:pt x="383" y="561"/>
                      <a:pt x="383" y="561"/>
                      <a:pt x="383" y="561"/>
                    </a:cubicBezTo>
                    <a:cubicBezTo>
                      <a:pt x="383" y="564"/>
                      <a:pt x="383" y="564"/>
                      <a:pt x="383" y="564"/>
                    </a:cubicBezTo>
                    <a:cubicBezTo>
                      <a:pt x="384" y="566"/>
                      <a:pt x="384" y="566"/>
                      <a:pt x="384" y="566"/>
                    </a:cubicBezTo>
                    <a:cubicBezTo>
                      <a:pt x="385" y="568"/>
                      <a:pt x="385" y="568"/>
                      <a:pt x="385" y="568"/>
                    </a:cubicBezTo>
                    <a:cubicBezTo>
                      <a:pt x="385" y="569"/>
                      <a:pt x="385" y="569"/>
                      <a:pt x="385" y="569"/>
                    </a:cubicBezTo>
                    <a:cubicBezTo>
                      <a:pt x="384" y="572"/>
                      <a:pt x="384" y="572"/>
                      <a:pt x="384" y="572"/>
                    </a:cubicBezTo>
                    <a:cubicBezTo>
                      <a:pt x="384" y="572"/>
                      <a:pt x="384" y="572"/>
                      <a:pt x="384" y="572"/>
                    </a:cubicBezTo>
                    <a:cubicBezTo>
                      <a:pt x="384" y="572"/>
                      <a:pt x="384" y="572"/>
                      <a:pt x="384" y="572"/>
                    </a:cubicBezTo>
                    <a:cubicBezTo>
                      <a:pt x="384" y="572"/>
                      <a:pt x="384" y="572"/>
                      <a:pt x="384" y="572"/>
                    </a:cubicBezTo>
                    <a:cubicBezTo>
                      <a:pt x="383" y="572"/>
                      <a:pt x="383" y="572"/>
                      <a:pt x="383" y="572"/>
                    </a:cubicBezTo>
                    <a:cubicBezTo>
                      <a:pt x="383" y="578"/>
                      <a:pt x="383" y="578"/>
                      <a:pt x="383" y="578"/>
                    </a:cubicBezTo>
                    <a:cubicBezTo>
                      <a:pt x="382" y="579"/>
                      <a:pt x="382" y="579"/>
                      <a:pt x="382" y="579"/>
                    </a:cubicBezTo>
                    <a:cubicBezTo>
                      <a:pt x="380" y="581"/>
                      <a:pt x="380" y="581"/>
                      <a:pt x="380" y="581"/>
                    </a:cubicBezTo>
                    <a:cubicBezTo>
                      <a:pt x="380" y="583"/>
                      <a:pt x="380" y="583"/>
                      <a:pt x="380" y="583"/>
                    </a:cubicBezTo>
                    <a:cubicBezTo>
                      <a:pt x="380" y="583"/>
                      <a:pt x="380" y="583"/>
                      <a:pt x="380" y="583"/>
                    </a:cubicBezTo>
                    <a:cubicBezTo>
                      <a:pt x="380" y="584"/>
                      <a:pt x="380" y="584"/>
                      <a:pt x="380" y="584"/>
                    </a:cubicBezTo>
                    <a:cubicBezTo>
                      <a:pt x="380" y="584"/>
                      <a:pt x="380" y="584"/>
                      <a:pt x="380" y="584"/>
                    </a:cubicBezTo>
                    <a:cubicBezTo>
                      <a:pt x="379" y="585"/>
                      <a:pt x="379" y="585"/>
                      <a:pt x="379" y="585"/>
                    </a:cubicBezTo>
                    <a:cubicBezTo>
                      <a:pt x="378" y="591"/>
                      <a:pt x="378" y="591"/>
                      <a:pt x="378" y="591"/>
                    </a:cubicBezTo>
                    <a:cubicBezTo>
                      <a:pt x="376" y="595"/>
                      <a:pt x="376" y="595"/>
                      <a:pt x="376" y="595"/>
                    </a:cubicBezTo>
                    <a:cubicBezTo>
                      <a:pt x="374" y="598"/>
                      <a:pt x="374" y="598"/>
                      <a:pt x="374" y="598"/>
                    </a:cubicBezTo>
                    <a:cubicBezTo>
                      <a:pt x="373" y="599"/>
                      <a:pt x="373" y="599"/>
                      <a:pt x="373" y="599"/>
                    </a:cubicBezTo>
                    <a:cubicBezTo>
                      <a:pt x="371" y="599"/>
                      <a:pt x="371" y="599"/>
                      <a:pt x="371" y="599"/>
                    </a:cubicBezTo>
                    <a:cubicBezTo>
                      <a:pt x="366" y="599"/>
                      <a:pt x="366" y="599"/>
                      <a:pt x="366" y="599"/>
                    </a:cubicBezTo>
                    <a:cubicBezTo>
                      <a:pt x="363" y="600"/>
                      <a:pt x="363" y="600"/>
                      <a:pt x="363" y="600"/>
                    </a:cubicBezTo>
                    <a:cubicBezTo>
                      <a:pt x="360" y="597"/>
                      <a:pt x="360" y="597"/>
                      <a:pt x="360" y="597"/>
                    </a:cubicBezTo>
                    <a:cubicBezTo>
                      <a:pt x="359" y="598"/>
                      <a:pt x="359" y="598"/>
                      <a:pt x="359" y="598"/>
                    </a:cubicBezTo>
                    <a:cubicBezTo>
                      <a:pt x="358" y="597"/>
                      <a:pt x="358" y="597"/>
                      <a:pt x="358" y="597"/>
                    </a:cubicBezTo>
                    <a:cubicBezTo>
                      <a:pt x="357" y="597"/>
                      <a:pt x="357" y="597"/>
                      <a:pt x="357" y="597"/>
                    </a:cubicBezTo>
                    <a:cubicBezTo>
                      <a:pt x="355" y="597"/>
                      <a:pt x="355" y="597"/>
                      <a:pt x="355" y="597"/>
                    </a:cubicBezTo>
                    <a:cubicBezTo>
                      <a:pt x="354" y="596"/>
                      <a:pt x="354" y="596"/>
                      <a:pt x="354" y="596"/>
                    </a:cubicBezTo>
                    <a:cubicBezTo>
                      <a:pt x="356" y="596"/>
                      <a:pt x="356" y="596"/>
                      <a:pt x="356" y="596"/>
                    </a:cubicBezTo>
                    <a:cubicBezTo>
                      <a:pt x="353" y="596"/>
                      <a:pt x="353" y="596"/>
                      <a:pt x="353" y="596"/>
                    </a:cubicBezTo>
                    <a:cubicBezTo>
                      <a:pt x="352" y="596"/>
                      <a:pt x="352" y="596"/>
                      <a:pt x="352" y="596"/>
                    </a:cubicBezTo>
                    <a:cubicBezTo>
                      <a:pt x="352" y="596"/>
                      <a:pt x="352" y="596"/>
                      <a:pt x="352" y="596"/>
                    </a:cubicBezTo>
                    <a:cubicBezTo>
                      <a:pt x="350" y="597"/>
                      <a:pt x="350" y="597"/>
                      <a:pt x="350" y="597"/>
                    </a:cubicBezTo>
                    <a:cubicBezTo>
                      <a:pt x="347" y="597"/>
                      <a:pt x="347" y="597"/>
                      <a:pt x="347" y="597"/>
                    </a:cubicBezTo>
                    <a:cubicBezTo>
                      <a:pt x="346" y="597"/>
                      <a:pt x="346" y="597"/>
                      <a:pt x="346" y="597"/>
                    </a:cubicBezTo>
                    <a:cubicBezTo>
                      <a:pt x="344" y="599"/>
                      <a:pt x="344" y="599"/>
                      <a:pt x="344" y="599"/>
                    </a:cubicBezTo>
                    <a:cubicBezTo>
                      <a:pt x="342" y="599"/>
                      <a:pt x="342" y="599"/>
                      <a:pt x="342" y="599"/>
                    </a:cubicBezTo>
                    <a:cubicBezTo>
                      <a:pt x="340" y="601"/>
                      <a:pt x="340" y="601"/>
                      <a:pt x="340" y="601"/>
                    </a:cubicBezTo>
                    <a:cubicBezTo>
                      <a:pt x="340" y="601"/>
                      <a:pt x="340" y="601"/>
                      <a:pt x="340" y="601"/>
                    </a:cubicBezTo>
                    <a:cubicBezTo>
                      <a:pt x="338" y="601"/>
                      <a:pt x="338" y="601"/>
                      <a:pt x="338" y="601"/>
                    </a:cubicBezTo>
                    <a:cubicBezTo>
                      <a:pt x="335" y="600"/>
                      <a:pt x="335" y="600"/>
                      <a:pt x="335" y="600"/>
                    </a:cubicBezTo>
                    <a:cubicBezTo>
                      <a:pt x="333" y="600"/>
                      <a:pt x="333" y="600"/>
                      <a:pt x="333" y="600"/>
                    </a:cubicBezTo>
                    <a:cubicBezTo>
                      <a:pt x="331" y="600"/>
                      <a:pt x="331" y="600"/>
                      <a:pt x="331" y="600"/>
                    </a:cubicBezTo>
                    <a:cubicBezTo>
                      <a:pt x="329" y="599"/>
                      <a:pt x="329" y="599"/>
                      <a:pt x="329" y="599"/>
                    </a:cubicBezTo>
                    <a:cubicBezTo>
                      <a:pt x="327" y="599"/>
                      <a:pt x="327" y="599"/>
                      <a:pt x="327" y="599"/>
                    </a:cubicBezTo>
                    <a:cubicBezTo>
                      <a:pt x="327" y="599"/>
                      <a:pt x="327" y="599"/>
                      <a:pt x="327" y="599"/>
                    </a:cubicBezTo>
                    <a:cubicBezTo>
                      <a:pt x="325" y="598"/>
                      <a:pt x="325" y="598"/>
                      <a:pt x="325" y="598"/>
                    </a:cubicBezTo>
                    <a:cubicBezTo>
                      <a:pt x="322" y="597"/>
                      <a:pt x="322" y="597"/>
                      <a:pt x="322" y="597"/>
                    </a:cubicBezTo>
                    <a:cubicBezTo>
                      <a:pt x="317" y="597"/>
                      <a:pt x="317" y="597"/>
                      <a:pt x="317" y="597"/>
                    </a:cubicBezTo>
                    <a:cubicBezTo>
                      <a:pt x="314" y="596"/>
                      <a:pt x="314" y="596"/>
                      <a:pt x="314" y="596"/>
                    </a:cubicBezTo>
                    <a:cubicBezTo>
                      <a:pt x="310" y="596"/>
                      <a:pt x="310" y="596"/>
                      <a:pt x="310" y="596"/>
                    </a:cubicBezTo>
                    <a:cubicBezTo>
                      <a:pt x="309" y="596"/>
                      <a:pt x="309" y="596"/>
                      <a:pt x="309" y="596"/>
                    </a:cubicBezTo>
                    <a:cubicBezTo>
                      <a:pt x="309" y="595"/>
                      <a:pt x="309" y="595"/>
                      <a:pt x="309" y="595"/>
                    </a:cubicBezTo>
                    <a:cubicBezTo>
                      <a:pt x="308" y="593"/>
                      <a:pt x="308" y="593"/>
                      <a:pt x="308" y="593"/>
                    </a:cubicBezTo>
                    <a:cubicBezTo>
                      <a:pt x="306" y="593"/>
                      <a:pt x="306" y="593"/>
                      <a:pt x="306" y="593"/>
                    </a:cubicBezTo>
                    <a:cubicBezTo>
                      <a:pt x="305" y="593"/>
                      <a:pt x="305" y="593"/>
                      <a:pt x="305" y="593"/>
                    </a:cubicBezTo>
                    <a:cubicBezTo>
                      <a:pt x="300" y="592"/>
                      <a:pt x="300" y="592"/>
                      <a:pt x="300" y="592"/>
                    </a:cubicBezTo>
                    <a:cubicBezTo>
                      <a:pt x="299" y="592"/>
                      <a:pt x="299" y="592"/>
                      <a:pt x="299" y="592"/>
                    </a:cubicBezTo>
                    <a:cubicBezTo>
                      <a:pt x="297" y="591"/>
                      <a:pt x="297" y="591"/>
                      <a:pt x="297" y="591"/>
                    </a:cubicBezTo>
                    <a:cubicBezTo>
                      <a:pt x="294" y="591"/>
                      <a:pt x="294" y="591"/>
                      <a:pt x="294" y="591"/>
                    </a:cubicBezTo>
                    <a:cubicBezTo>
                      <a:pt x="294" y="591"/>
                      <a:pt x="294" y="591"/>
                      <a:pt x="294" y="591"/>
                    </a:cubicBezTo>
                    <a:cubicBezTo>
                      <a:pt x="295" y="591"/>
                      <a:pt x="295" y="591"/>
                      <a:pt x="295" y="591"/>
                    </a:cubicBezTo>
                    <a:cubicBezTo>
                      <a:pt x="295" y="589"/>
                      <a:pt x="295" y="589"/>
                      <a:pt x="295" y="589"/>
                    </a:cubicBezTo>
                    <a:cubicBezTo>
                      <a:pt x="291" y="587"/>
                      <a:pt x="291" y="587"/>
                      <a:pt x="291" y="587"/>
                    </a:cubicBezTo>
                    <a:cubicBezTo>
                      <a:pt x="289" y="587"/>
                      <a:pt x="289" y="587"/>
                      <a:pt x="289" y="587"/>
                    </a:cubicBezTo>
                    <a:cubicBezTo>
                      <a:pt x="287" y="586"/>
                      <a:pt x="287" y="586"/>
                      <a:pt x="287" y="586"/>
                    </a:cubicBezTo>
                    <a:cubicBezTo>
                      <a:pt x="286" y="586"/>
                      <a:pt x="286" y="586"/>
                      <a:pt x="286" y="586"/>
                    </a:cubicBezTo>
                    <a:cubicBezTo>
                      <a:pt x="285" y="587"/>
                      <a:pt x="285" y="587"/>
                      <a:pt x="285" y="587"/>
                    </a:cubicBezTo>
                    <a:cubicBezTo>
                      <a:pt x="284" y="586"/>
                      <a:pt x="284" y="586"/>
                      <a:pt x="284" y="586"/>
                    </a:cubicBezTo>
                    <a:cubicBezTo>
                      <a:pt x="283" y="586"/>
                      <a:pt x="283" y="586"/>
                      <a:pt x="283" y="586"/>
                    </a:cubicBezTo>
                    <a:cubicBezTo>
                      <a:pt x="281" y="587"/>
                      <a:pt x="281" y="587"/>
                      <a:pt x="281" y="587"/>
                    </a:cubicBezTo>
                    <a:cubicBezTo>
                      <a:pt x="277" y="587"/>
                      <a:pt x="277" y="587"/>
                      <a:pt x="277" y="587"/>
                    </a:cubicBezTo>
                    <a:cubicBezTo>
                      <a:pt x="274" y="589"/>
                      <a:pt x="274" y="589"/>
                      <a:pt x="274" y="589"/>
                    </a:cubicBezTo>
                    <a:cubicBezTo>
                      <a:pt x="272" y="591"/>
                      <a:pt x="272" y="591"/>
                      <a:pt x="272" y="591"/>
                    </a:cubicBezTo>
                    <a:cubicBezTo>
                      <a:pt x="271" y="593"/>
                      <a:pt x="271" y="593"/>
                      <a:pt x="271" y="593"/>
                    </a:cubicBezTo>
                    <a:cubicBezTo>
                      <a:pt x="270" y="594"/>
                      <a:pt x="270" y="594"/>
                      <a:pt x="270" y="594"/>
                    </a:cubicBezTo>
                    <a:cubicBezTo>
                      <a:pt x="270" y="598"/>
                      <a:pt x="270" y="598"/>
                      <a:pt x="270" y="598"/>
                    </a:cubicBezTo>
                    <a:cubicBezTo>
                      <a:pt x="271" y="600"/>
                      <a:pt x="271" y="600"/>
                      <a:pt x="271" y="600"/>
                    </a:cubicBezTo>
                    <a:cubicBezTo>
                      <a:pt x="272" y="603"/>
                      <a:pt x="272" y="603"/>
                      <a:pt x="272" y="603"/>
                    </a:cubicBezTo>
                    <a:cubicBezTo>
                      <a:pt x="272" y="604"/>
                      <a:pt x="272" y="604"/>
                      <a:pt x="272" y="604"/>
                    </a:cubicBezTo>
                    <a:cubicBezTo>
                      <a:pt x="270" y="606"/>
                      <a:pt x="270" y="606"/>
                      <a:pt x="270" y="606"/>
                    </a:cubicBezTo>
                    <a:cubicBezTo>
                      <a:pt x="269" y="606"/>
                      <a:pt x="269" y="606"/>
                      <a:pt x="269" y="606"/>
                    </a:cubicBezTo>
                    <a:cubicBezTo>
                      <a:pt x="267" y="608"/>
                      <a:pt x="267" y="608"/>
                      <a:pt x="267" y="608"/>
                    </a:cubicBezTo>
                    <a:cubicBezTo>
                      <a:pt x="266" y="609"/>
                      <a:pt x="266" y="609"/>
                      <a:pt x="266" y="609"/>
                    </a:cubicBezTo>
                    <a:cubicBezTo>
                      <a:pt x="263" y="608"/>
                      <a:pt x="263" y="608"/>
                      <a:pt x="263" y="608"/>
                    </a:cubicBezTo>
                    <a:cubicBezTo>
                      <a:pt x="258" y="604"/>
                      <a:pt x="258" y="604"/>
                      <a:pt x="258" y="604"/>
                    </a:cubicBezTo>
                    <a:cubicBezTo>
                      <a:pt x="254" y="602"/>
                      <a:pt x="254" y="602"/>
                      <a:pt x="254" y="602"/>
                    </a:cubicBezTo>
                    <a:cubicBezTo>
                      <a:pt x="249" y="600"/>
                      <a:pt x="249" y="600"/>
                      <a:pt x="249" y="600"/>
                    </a:cubicBezTo>
                    <a:cubicBezTo>
                      <a:pt x="246" y="599"/>
                      <a:pt x="246" y="599"/>
                      <a:pt x="246" y="599"/>
                    </a:cubicBezTo>
                    <a:cubicBezTo>
                      <a:pt x="245" y="600"/>
                      <a:pt x="245" y="600"/>
                      <a:pt x="245" y="600"/>
                    </a:cubicBezTo>
                    <a:cubicBezTo>
                      <a:pt x="243" y="600"/>
                      <a:pt x="243" y="600"/>
                      <a:pt x="243" y="600"/>
                    </a:cubicBezTo>
                    <a:cubicBezTo>
                      <a:pt x="240" y="599"/>
                      <a:pt x="240" y="599"/>
                      <a:pt x="240" y="599"/>
                    </a:cubicBezTo>
                    <a:cubicBezTo>
                      <a:pt x="238" y="595"/>
                      <a:pt x="238" y="595"/>
                      <a:pt x="238" y="595"/>
                    </a:cubicBezTo>
                    <a:cubicBezTo>
                      <a:pt x="238" y="592"/>
                      <a:pt x="238" y="592"/>
                      <a:pt x="238" y="592"/>
                    </a:cubicBezTo>
                    <a:cubicBezTo>
                      <a:pt x="236" y="590"/>
                      <a:pt x="236" y="590"/>
                      <a:pt x="236" y="590"/>
                    </a:cubicBezTo>
                    <a:cubicBezTo>
                      <a:pt x="231" y="589"/>
                      <a:pt x="231" y="589"/>
                      <a:pt x="231" y="589"/>
                    </a:cubicBezTo>
                    <a:cubicBezTo>
                      <a:pt x="229" y="587"/>
                      <a:pt x="229" y="587"/>
                      <a:pt x="229" y="587"/>
                    </a:cubicBezTo>
                    <a:cubicBezTo>
                      <a:pt x="225" y="587"/>
                      <a:pt x="225" y="587"/>
                      <a:pt x="225" y="587"/>
                    </a:cubicBezTo>
                    <a:cubicBezTo>
                      <a:pt x="222" y="586"/>
                      <a:pt x="222" y="586"/>
                      <a:pt x="222" y="586"/>
                    </a:cubicBezTo>
                    <a:cubicBezTo>
                      <a:pt x="217" y="587"/>
                      <a:pt x="217" y="587"/>
                      <a:pt x="217" y="587"/>
                    </a:cubicBezTo>
                    <a:cubicBezTo>
                      <a:pt x="214" y="586"/>
                      <a:pt x="214" y="586"/>
                      <a:pt x="214" y="586"/>
                    </a:cubicBezTo>
                    <a:cubicBezTo>
                      <a:pt x="212" y="585"/>
                      <a:pt x="212" y="585"/>
                      <a:pt x="212" y="585"/>
                    </a:cubicBezTo>
                    <a:cubicBezTo>
                      <a:pt x="211" y="585"/>
                      <a:pt x="211" y="585"/>
                      <a:pt x="211" y="585"/>
                    </a:cubicBezTo>
                    <a:cubicBezTo>
                      <a:pt x="211" y="585"/>
                      <a:pt x="211" y="585"/>
                      <a:pt x="211" y="585"/>
                    </a:cubicBezTo>
                    <a:cubicBezTo>
                      <a:pt x="210" y="585"/>
                      <a:pt x="210" y="585"/>
                      <a:pt x="210" y="585"/>
                    </a:cubicBezTo>
                    <a:cubicBezTo>
                      <a:pt x="210" y="585"/>
                      <a:pt x="210" y="585"/>
                      <a:pt x="210" y="585"/>
                    </a:cubicBezTo>
                    <a:cubicBezTo>
                      <a:pt x="210" y="585"/>
                      <a:pt x="210" y="585"/>
                      <a:pt x="210" y="585"/>
                    </a:cubicBezTo>
                    <a:cubicBezTo>
                      <a:pt x="210" y="585"/>
                      <a:pt x="210" y="585"/>
                      <a:pt x="210" y="585"/>
                    </a:cubicBezTo>
                    <a:cubicBezTo>
                      <a:pt x="208" y="583"/>
                      <a:pt x="208" y="583"/>
                      <a:pt x="208" y="583"/>
                    </a:cubicBezTo>
                    <a:cubicBezTo>
                      <a:pt x="207" y="583"/>
                      <a:pt x="207" y="583"/>
                      <a:pt x="207" y="583"/>
                    </a:cubicBezTo>
                    <a:cubicBezTo>
                      <a:pt x="207" y="582"/>
                      <a:pt x="207" y="582"/>
                      <a:pt x="207" y="582"/>
                    </a:cubicBezTo>
                    <a:cubicBezTo>
                      <a:pt x="206" y="581"/>
                      <a:pt x="206" y="581"/>
                      <a:pt x="206" y="581"/>
                    </a:cubicBezTo>
                    <a:cubicBezTo>
                      <a:pt x="207" y="580"/>
                      <a:pt x="207" y="580"/>
                      <a:pt x="207" y="580"/>
                    </a:cubicBezTo>
                    <a:cubicBezTo>
                      <a:pt x="206" y="579"/>
                      <a:pt x="206" y="579"/>
                      <a:pt x="206" y="579"/>
                    </a:cubicBezTo>
                    <a:cubicBezTo>
                      <a:pt x="204" y="579"/>
                      <a:pt x="204" y="579"/>
                      <a:pt x="204" y="579"/>
                    </a:cubicBezTo>
                    <a:cubicBezTo>
                      <a:pt x="203" y="580"/>
                      <a:pt x="203" y="580"/>
                      <a:pt x="203" y="580"/>
                    </a:cubicBezTo>
                    <a:cubicBezTo>
                      <a:pt x="203" y="581"/>
                      <a:pt x="203" y="581"/>
                      <a:pt x="203" y="581"/>
                    </a:cubicBezTo>
                    <a:cubicBezTo>
                      <a:pt x="203" y="581"/>
                      <a:pt x="203" y="581"/>
                      <a:pt x="203" y="581"/>
                    </a:cubicBezTo>
                    <a:cubicBezTo>
                      <a:pt x="200" y="579"/>
                      <a:pt x="200" y="579"/>
                      <a:pt x="200" y="579"/>
                    </a:cubicBezTo>
                    <a:cubicBezTo>
                      <a:pt x="199" y="578"/>
                      <a:pt x="199" y="578"/>
                      <a:pt x="199" y="578"/>
                    </a:cubicBezTo>
                    <a:cubicBezTo>
                      <a:pt x="200" y="576"/>
                      <a:pt x="200" y="576"/>
                      <a:pt x="200" y="576"/>
                    </a:cubicBezTo>
                    <a:cubicBezTo>
                      <a:pt x="204" y="574"/>
                      <a:pt x="204" y="574"/>
                      <a:pt x="204" y="574"/>
                    </a:cubicBezTo>
                    <a:cubicBezTo>
                      <a:pt x="206" y="571"/>
                      <a:pt x="206" y="571"/>
                      <a:pt x="206" y="571"/>
                    </a:cubicBezTo>
                    <a:cubicBezTo>
                      <a:pt x="207" y="570"/>
                      <a:pt x="207" y="570"/>
                      <a:pt x="207" y="570"/>
                    </a:cubicBezTo>
                    <a:cubicBezTo>
                      <a:pt x="206" y="570"/>
                      <a:pt x="206" y="570"/>
                      <a:pt x="206" y="570"/>
                    </a:cubicBezTo>
                    <a:cubicBezTo>
                      <a:pt x="207" y="569"/>
                      <a:pt x="207" y="569"/>
                      <a:pt x="207" y="569"/>
                    </a:cubicBezTo>
                    <a:cubicBezTo>
                      <a:pt x="206" y="567"/>
                      <a:pt x="206" y="567"/>
                      <a:pt x="206" y="567"/>
                    </a:cubicBezTo>
                    <a:cubicBezTo>
                      <a:pt x="206" y="567"/>
                      <a:pt x="206" y="567"/>
                      <a:pt x="206" y="567"/>
                    </a:cubicBezTo>
                    <a:cubicBezTo>
                      <a:pt x="206" y="565"/>
                      <a:pt x="206" y="565"/>
                      <a:pt x="206" y="565"/>
                    </a:cubicBezTo>
                    <a:cubicBezTo>
                      <a:pt x="204" y="564"/>
                      <a:pt x="204" y="564"/>
                      <a:pt x="204" y="564"/>
                    </a:cubicBezTo>
                    <a:cubicBezTo>
                      <a:pt x="202" y="562"/>
                      <a:pt x="202" y="562"/>
                      <a:pt x="202" y="562"/>
                    </a:cubicBezTo>
                    <a:cubicBezTo>
                      <a:pt x="202" y="560"/>
                      <a:pt x="202" y="560"/>
                      <a:pt x="202" y="560"/>
                    </a:cubicBezTo>
                    <a:cubicBezTo>
                      <a:pt x="204" y="559"/>
                      <a:pt x="204" y="559"/>
                      <a:pt x="204" y="559"/>
                    </a:cubicBezTo>
                    <a:cubicBezTo>
                      <a:pt x="204" y="558"/>
                      <a:pt x="204" y="558"/>
                      <a:pt x="204" y="558"/>
                    </a:cubicBezTo>
                    <a:cubicBezTo>
                      <a:pt x="206" y="555"/>
                      <a:pt x="206" y="555"/>
                      <a:pt x="206" y="555"/>
                    </a:cubicBezTo>
                    <a:cubicBezTo>
                      <a:pt x="206" y="553"/>
                      <a:pt x="206" y="553"/>
                      <a:pt x="206" y="553"/>
                    </a:cubicBezTo>
                    <a:cubicBezTo>
                      <a:pt x="204" y="553"/>
                      <a:pt x="204" y="553"/>
                      <a:pt x="204" y="553"/>
                    </a:cubicBezTo>
                    <a:cubicBezTo>
                      <a:pt x="201" y="555"/>
                      <a:pt x="201" y="555"/>
                      <a:pt x="201" y="555"/>
                    </a:cubicBezTo>
                    <a:cubicBezTo>
                      <a:pt x="201" y="556"/>
                      <a:pt x="201" y="556"/>
                      <a:pt x="201" y="556"/>
                    </a:cubicBezTo>
                    <a:cubicBezTo>
                      <a:pt x="201" y="556"/>
                      <a:pt x="201" y="556"/>
                      <a:pt x="201" y="556"/>
                    </a:cubicBezTo>
                    <a:cubicBezTo>
                      <a:pt x="199" y="553"/>
                      <a:pt x="199" y="553"/>
                      <a:pt x="199" y="553"/>
                    </a:cubicBezTo>
                    <a:cubicBezTo>
                      <a:pt x="199" y="553"/>
                      <a:pt x="199" y="553"/>
                      <a:pt x="199" y="553"/>
                    </a:cubicBezTo>
                    <a:cubicBezTo>
                      <a:pt x="199" y="552"/>
                      <a:pt x="199" y="552"/>
                      <a:pt x="199" y="552"/>
                    </a:cubicBezTo>
                    <a:cubicBezTo>
                      <a:pt x="198" y="551"/>
                      <a:pt x="198" y="551"/>
                      <a:pt x="198" y="551"/>
                    </a:cubicBezTo>
                    <a:cubicBezTo>
                      <a:pt x="195" y="551"/>
                      <a:pt x="195" y="551"/>
                      <a:pt x="195" y="551"/>
                    </a:cubicBezTo>
                    <a:cubicBezTo>
                      <a:pt x="195" y="551"/>
                      <a:pt x="195" y="551"/>
                      <a:pt x="195" y="551"/>
                    </a:cubicBezTo>
                    <a:cubicBezTo>
                      <a:pt x="193" y="551"/>
                      <a:pt x="193" y="551"/>
                      <a:pt x="193" y="551"/>
                    </a:cubicBezTo>
                    <a:cubicBezTo>
                      <a:pt x="190" y="553"/>
                      <a:pt x="190" y="553"/>
                      <a:pt x="190" y="553"/>
                    </a:cubicBezTo>
                    <a:cubicBezTo>
                      <a:pt x="188" y="554"/>
                      <a:pt x="188" y="554"/>
                      <a:pt x="188" y="554"/>
                    </a:cubicBezTo>
                    <a:cubicBezTo>
                      <a:pt x="188" y="554"/>
                      <a:pt x="188" y="554"/>
                      <a:pt x="188" y="554"/>
                    </a:cubicBezTo>
                    <a:cubicBezTo>
                      <a:pt x="188" y="554"/>
                      <a:pt x="188" y="554"/>
                      <a:pt x="188" y="554"/>
                    </a:cubicBezTo>
                    <a:cubicBezTo>
                      <a:pt x="188" y="554"/>
                      <a:pt x="188" y="554"/>
                      <a:pt x="188" y="554"/>
                    </a:cubicBezTo>
                    <a:cubicBezTo>
                      <a:pt x="188" y="554"/>
                      <a:pt x="188" y="554"/>
                      <a:pt x="188" y="554"/>
                    </a:cubicBezTo>
                    <a:cubicBezTo>
                      <a:pt x="186" y="554"/>
                      <a:pt x="186" y="554"/>
                      <a:pt x="186" y="554"/>
                    </a:cubicBezTo>
                    <a:cubicBezTo>
                      <a:pt x="185" y="554"/>
                      <a:pt x="185" y="554"/>
                      <a:pt x="185" y="554"/>
                    </a:cubicBezTo>
                    <a:cubicBezTo>
                      <a:pt x="182" y="555"/>
                      <a:pt x="182" y="555"/>
                      <a:pt x="182" y="555"/>
                    </a:cubicBezTo>
                    <a:cubicBezTo>
                      <a:pt x="180" y="554"/>
                      <a:pt x="180" y="554"/>
                      <a:pt x="180" y="554"/>
                    </a:cubicBezTo>
                    <a:cubicBezTo>
                      <a:pt x="177" y="553"/>
                      <a:pt x="177" y="553"/>
                      <a:pt x="177" y="553"/>
                    </a:cubicBezTo>
                    <a:cubicBezTo>
                      <a:pt x="177" y="554"/>
                      <a:pt x="177" y="554"/>
                      <a:pt x="177" y="554"/>
                    </a:cubicBezTo>
                    <a:cubicBezTo>
                      <a:pt x="176" y="555"/>
                      <a:pt x="176" y="555"/>
                      <a:pt x="176" y="555"/>
                    </a:cubicBezTo>
                    <a:cubicBezTo>
                      <a:pt x="175" y="555"/>
                      <a:pt x="175" y="555"/>
                      <a:pt x="175" y="555"/>
                    </a:cubicBezTo>
                    <a:cubicBezTo>
                      <a:pt x="175" y="554"/>
                      <a:pt x="175" y="554"/>
                      <a:pt x="175" y="554"/>
                    </a:cubicBezTo>
                    <a:cubicBezTo>
                      <a:pt x="173" y="553"/>
                      <a:pt x="173" y="553"/>
                      <a:pt x="173" y="553"/>
                    </a:cubicBezTo>
                    <a:cubicBezTo>
                      <a:pt x="171" y="553"/>
                      <a:pt x="171" y="553"/>
                      <a:pt x="171" y="553"/>
                    </a:cubicBezTo>
                    <a:cubicBezTo>
                      <a:pt x="171" y="554"/>
                      <a:pt x="171" y="554"/>
                      <a:pt x="171" y="554"/>
                    </a:cubicBezTo>
                    <a:cubicBezTo>
                      <a:pt x="169" y="554"/>
                      <a:pt x="169" y="554"/>
                      <a:pt x="169" y="554"/>
                    </a:cubicBezTo>
                    <a:cubicBezTo>
                      <a:pt x="169" y="555"/>
                      <a:pt x="169" y="555"/>
                      <a:pt x="169" y="555"/>
                    </a:cubicBezTo>
                    <a:cubicBezTo>
                      <a:pt x="168" y="555"/>
                      <a:pt x="168" y="555"/>
                      <a:pt x="168" y="555"/>
                    </a:cubicBezTo>
                    <a:cubicBezTo>
                      <a:pt x="167" y="555"/>
                      <a:pt x="167" y="555"/>
                      <a:pt x="167" y="555"/>
                    </a:cubicBezTo>
                    <a:cubicBezTo>
                      <a:pt x="165" y="556"/>
                      <a:pt x="165" y="556"/>
                      <a:pt x="165" y="556"/>
                    </a:cubicBezTo>
                    <a:cubicBezTo>
                      <a:pt x="164" y="556"/>
                      <a:pt x="164" y="556"/>
                      <a:pt x="164" y="556"/>
                    </a:cubicBezTo>
                    <a:cubicBezTo>
                      <a:pt x="163" y="555"/>
                      <a:pt x="163" y="555"/>
                      <a:pt x="163" y="555"/>
                    </a:cubicBezTo>
                    <a:cubicBezTo>
                      <a:pt x="161" y="555"/>
                      <a:pt x="161" y="555"/>
                      <a:pt x="161" y="555"/>
                    </a:cubicBezTo>
                    <a:cubicBezTo>
                      <a:pt x="160" y="554"/>
                      <a:pt x="160" y="554"/>
                      <a:pt x="160" y="554"/>
                    </a:cubicBezTo>
                    <a:cubicBezTo>
                      <a:pt x="158" y="555"/>
                      <a:pt x="158" y="555"/>
                      <a:pt x="158" y="555"/>
                    </a:cubicBezTo>
                    <a:cubicBezTo>
                      <a:pt x="156" y="554"/>
                      <a:pt x="156" y="554"/>
                      <a:pt x="156" y="554"/>
                    </a:cubicBezTo>
                    <a:cubicBezTo>
                      <a:pt x="155" y="554"/>
                      <a:pt x="155" y="554"/>
                      <a:pt x="155" y="554"/>
                    </a:cubicBezTo>
                    <a:cubicBezTo>
                      <a:pt x="154" y="554"/>
                      <a:pt x="154" y="554"/>
                      <a:pt x="154" y="554"/>
                    </a:cubicBezTo>
                    <a:cubicBezTo>
                      <a:pt x="153" y="554"/>
                      <a:pt x="153" y="554"/>
                      <a:pt x="153" y="554"/>
                    </a:cubicBezTo>
                    <a:cubicBezTo>
                      <a:pt x="152" y="556"/>
                      <a:pt x="152" y="556"/>
                      <a:pt x="152" y="556"/>
                    </a:cubicBezTo>
                    <a:cubicBezTo>
                      <a:pt x="151" y="556"/>
                      <a:pt x="151" y="556"/>
                      <a:pt x="151" y="556"/>
                    </a:cubicBezTo>
                    <a:cubicBezTo>
                      <a:pt x="149" y="555"/>
                      <a:pt x="149" y="555"/>
                      <a:pt x="149" y="555"/>
                    </a:cubicBezTo>
                    <a:cubicBezTo>
                      <a:pt x="147" y="557"/>
                      <a:pt x="147" y="557"/>
                      <a:pt x="147" y="557"/>
                    </a:cubicBezTo>
                    <a:cubicBezTo>
                      <a:pt x="146" y="557"/>
                      <a:pt x="146" y="557"/>
                      <a:pt x="146" y="557"/>
                    </a:cubicBezTo>
                    <a:cubicBezTo>
                      <a:pt x="145" y="556"/>
                      <a:pt x="145" y="556"/>
                      <a:pt x="145" y="556"/>
                    </a:cubicBezTo>
                    <a:cubicBezTo>
                      <a:pt x="143" y="557"/>
                      <a:pt x="143" y="557"/>
                      <a:pt x="143" y="557"/>
                    </a:cubicBezTo>
                    <a:cubicBezTo>
                      <a:pt x="140" y="557"/>
                      <a:pt x="140" y="557"/>
                      <a:pt x="140" y="557"/>
                    </a:cubicBezTo>
                    <a:cubicBezTo>
                      <a:pt x="138" y="556"/>
                      <a:pt x="138" y="556"/>
                      <a:pt x="138" y="556"/>
                    </a:cubicBezTo>
                    <a:cubicBezTo>
                      <a:pt x="135" y="559"/>
                      <a:pt x="135" y="559"/>
                      <a:pt x="135" y="559"/>
                    </a:cubicBezTo>
                    <a:cubicBezTo>
                      <a:pt x="133" y="559"/>
                      <a:pt x="133" y="559"/>
                      <a:pt x="133" y="559"/>
                    </a:cubicBezTo>
                    <a:cubicBezTo>
                      <a:pt x="132" y="559"/>
                      <a:pt x="132" y="559"/>
                      <a:pt x="132" y="559"/>
                    </a:cubicBezTo>
                    <a:cubicBezTo>
                      <a:pt x="129" y="561"/>
                      <a:pt x="129" y="561"/>
                      <a:pt x="129" y="561"/>
                    </a:cubicBezTo>
                    <a:cubicBezTo>
                      <a:pt x="129" y="562"/>
                      <a:pt x="129" y="562"/>
                      <a:pt x="129" y="562"/>
                    </a:cubicBezTo>
                    <a:cubicBezTo>
                      <a:pt x="129" y="563"/>
                      <a:pt x="129" y="563"/>
                      <a:pt x="129" y="563"/>
                    </a:cubicBezTo>
                    <a:cubicBezTo>
                      <a:pt x="128" y="563"/>
                      <a:pt x="128" y="563"/>
                      <a:pt x="128" y="563"/>
                    </a:cubicBezTo>
                    <a:cubicBezTo>
                      <a:pt x="128" y="562"/>
                      <a:pt x="128" y="562"/>
                      <a:pt x="128" y="562"/>
                    </a:cubicBezTo>
                    <a:cubicBezTo>
                      <a:pt x="126" y="562"/>
                      <a:pt x="126" y="562"/>
                      <a:pt x="126" y="562"/>
                    </a:cubicBezTo>
                    <a:cubicBezTo>
                      <a:pt x="125" y="563"/>
                      <a:pt x="125" y="563"/>
                      <a:pt x="125" y="563"/>
                    </a:cubicBezTo>
                    <a:cubicBezTo>
                      <a:pt x="125" y="564"/>
                      <a:pt x="125" y="564"/>
                      <a:pt x="125" y="564"/>
                    </a:cubicBezTo>
                    <a:cubicBezTo>
                      <a:pt x="123" y="564"/>
                      <a:pt x="123" y="564"/>
                      <a:pt x="123" y="564"/>
                    </a:cubicBezTo>
                    <a:cubicBezTo>
                      <a:pt x="121" y="565"/>
                      <a:pt x="121" y="565"/>
                      <a:pt x="121" y="565"/>
                    </a:cubicBezTo>
                    <a:cubicBezTo>
                      <a:pt x="120" y="566"/>
                      <a:pt x="120" y="566"/>
                      <a:pt x="120" y="566"/>
                    </a:cubicBezTo>
                    <a:cubicBezTo>
                      <a:pt x="120" y="567"/>
                      <a:pt x="120" y="567"/>
                      <a:pt x="120" y="567"/>
                    </a:cubicBezTo>
                    <a:cubicBezTo>
                      <a:pt x="119" y="568"/>
                      <a:pt x="119" y="568"/>
                      <a:pt x="119" y="568"/>
                    </a:cubicBezTo>
                    <a:cubicBezTo>
                      <a:pt x="117" y="568"/>
                      <a:pt x="117" y="568"/>
                      <a:pt x="117" y="568"/>
                    </a:cubicBezTo>
                    <a:cubicBezTo>
                      <a:pt x="114" y="569"/>
                      <a:pt x="114" y="569"/>
                      <a:pt x="114" y="569"/>
                    </a:cubicBezTo>
                    <a:cubicBezTo>
                      <a:pt x="114" y="569"/>
                      <a:pt x="114" y="569"/>
                      <a:pt x="114" y="569"/>
                    </a:cubicBezTo>
                    <a:cubicBezTo>
                      <a:pt x="110" y="568"/>
                      <a:pt x="110" y="568"/>
                      <a:pt x="110" y="568"/>
                    </a:cubicBezTo>
                    <a:cubicBezTo>
                      <a:pt x="109" y="568"/>
                      <a:pt x="109" y="568"/>
                      <a:pt x="109" y="568"/>
                    </a:cubicBezTo>
                    <a:cubicBezTo>
                      <a:pt x="109" y="566"/>
                      <a:pt x="109" y="566"/>
                      <a:pt x="109" y="566"/>
                    </a:cubicBezTo>
                    <a:cubicBezTo>
                      <a:pt x="107" y="566"/>
                      <a:pt x="107" y="566"/>
                      <a:pt x="107" y="566"/>
                    </a:cubicBezTo>
                    <a:cubicBezTo>
                      <a:pt x="107" y="566"/>
                      <a:pt x="107" y="566"/>
                      <a:pt x="107" y="566"/>
                    </a:cubicBezTo>
                    <a:cubicBezTo>
                      <a:pt x="106" y="567"/>
                      <a:pt x="106" y="567"/>
                      <a:pt x="106" y="567"/>
                    </a:cubicBezTo>
                    <a:cubicBezTo>
                      <a:pt x="104" y="568"/>
                      <a:pt x="104" y="568"/>
                      <a:pt x="104" y="568"/>
                    </a:cubicBezTo>
                    <a:cubicBezTo>
                      <a:pt x="101" y="567"/>
                      <a:pt x="101" y="567"/>
                      <a:pt x="101" y="567"/>
                    </a:cubicBezTo>
                    <a:cubicBezTo>
                      <a:pt x="100" y="567"/>
                      <a:pt x="100" y="567"/>
                      <a:pt x="100" y="567"/>
                    </a:cubicBezTo>
                    <a:cubicBezTo>
                      <a:pt x="98" y="568"/>
                      <a:pt x="98" y="568"/>
                      <a:pt x="98" y="568"/>
                    </a:cubicBezTo>
                    <a:cubicBezTo>
                      <a:pt x="96" y="568"/>
                      <a:pt x="96" y="568"/>
                      <a:pt x="96" y="568"/>
                    </a:cubicBezTo>
                    <a:cubicBezTo>
                      <a:pt x="95" y="568"/>
                      <a:pt x="95" y="568"/>
                      <a:pt x="95" y="568"/>
                    </a:cubicBezTo>
                    <a:cubicBezTo>
                      <a:pt x="93" y="566"/>
                      <a:pt x="93" y="566"/>
                      <a:pt x="93" y="566"/>
                    </a:cubicBezTo>
                    <a:cubicBezTo>
                      <a:pt x="92" y="565"/>
                      <a:pt x="92" y="565"/>
                      <a:pt x="92" y="565"/>
                    </a:cubicBezTo>
                    <a:cubicBezTo>
                      <a:pt x="92" y="564"/>
                      <a:pt x="92" y="564"/>
                      <a:pt x="92" y="564"/>
                    </a:cubicBezTo>
                    <a:cubicBezTo>
                      <a:pt x="92" y="564"/>
                      <a:pt x="92" y="564"/>
                      <a:pt x="92" y="564"/>
                    </a:cubicBezTo>
                    <a:cubicBezTo>
                      <a:pt x="93" y="563"/>
                      <a:pt x="93" y="563"/>
                      <a:pt x="93" y="563"/>
                    </a:cubicBezTo>
                    <a:cubicBezTo>
                      <a:pt x="92" y="562"/>
                      <a:pt x="92" y="562"/>
                      <a:pt x="92" y="562"/>
                    </a:cubicBezTo>
                    <a:cubicBezTo>
                      <a:pt x="90" y="563"/>
                      <a:pt x="90" y="563"/>
                      <a:pt x="90" y="563"/>
                    </a:cubicBezTo>
                    <a:cubicBezTo>
                      <a:pt x="89" y="563"/>
                      <a:pt x="89" y="563"/>
                      <a:pt x="89" y="563"/>
                    </a:cubicBezTo>
                    <a:cubicBezTo>
                      <a:pt x="88" y="563"/>
                      <a:pt x="88" y="563"/>
                      <a:pt x="88" y="563"/>
                    </a:cubicBezTo>
                    <a:cubicBezTo>
                      <a:pt x="86" y="565"/>
                      <a:pt x="86" y="565"/>
                      <a:pt x="86" y="565"/>
                    </a:cubicBezTo>
                    <a:cubicBezTo>
                      <a:pt x="86" y="569"/>
                      <a:pt x="86" y="569"/>
                      <a:pt x="86" y="569"/>
                    </a:cubicBezTo>
                    <a:cubicBezTo>
                      <a:pt x="84" y="571"/>
                      <a:pt x="84" y="571"/>
                      <a:pt x="84" y="571"/>
                    </a:cubicBezTo>
                    <a:cubicBezTo>
                      <a:pt x="84" y="574"/>
                      <a:pt x="84" y="574"/>
                      <a:pt x="84" y="574"/>
                    </a:cubicBezTo>
                    <a:cubicBezTo>
                      <a:pt x="83" y="576"/>
                      <a:pt x="83" y="576"/>
                      <a:pt x="83" y="576"/>
                    </a:cubicBezTo>
                    <a:cubicBezTo>
                      <a:pt x="80" y="578"/>
                      <a:pt x="80" y="578"/>
                      <a:pt x="80" y="578"/>
                    </a:cubicBezTo>
                    <a:cubicBezTo>
                      <a:pt x="79" y="579"/>
                      <a:pt x="79" y="579"/>
                      <a:pt x="79" y="579"/>
                    </a:cubicBezTo>
                    <a:cubicBezTo>
                      <a:pt x="77" y="580"/>
                      <a:pt x="77" y="580"/>
                      <a:pt x="77" y="580"/>
                    </a:cubicBezTo>
                    <a:cubicBezTo>
                      <a:pt x="75" y="581"/>
                      <a:pt x="75" y="581"/>
                      <a:pt x="75" y="581"/>
                    </a:cubicBezTo>
                    <a:cubicBezTo>
                      <a:pt x="73" y="583"/>
                      <a:pt x="73" y="583"/>
                      <a:pt x="73" y="583"/>
                    </a:cubicBezTo>
                    <a:cubicBezTo>
                      <a:pt x="72" y="583"/>
                      <a:pt x="72" y="583"/>
                      <a:pt x="72" y="583"/>
                    </a:cubicBezTo>
                    <a:cubicBezTo>
                      <a:pt x="69" y="585"/>
                      <a:pt x="69" y="585"/>
                      <a:pt x="69" y="585"/>
                    </a:cubicBezTo>
                    <a:cubicBezTo>
                      <a:pt x="67" y="585"/>
                      <a:pt x="67" y="585"/>
                      <a:pt x="67" y="585"/>
                    </a:cubicBezTo>
                    <a:cubicBezTo>
                      <a:pt x="66" y="587"/>
                      <a:pt x="66" y="587"/>
                      <a:pt x="66" y="587"/>
                    </a:cubicBezTo>
                    <a:cubicBezTo>
                      <a:pt x="62" y="590"/>
                      <a:pt x="62" y="590"/>
                      <a:pt x="62" y="590"/>
                    </a:cubicBezTo>
                    <a:cubicBezTo>
                      <a:pt x="63" y="592"/>
                      <a:pt x="63" y="592"/>
                      <a:pt x="63" y="592"/>
                    </a:cubicBezTo>
                    <a:cubicBezTo>
                      <a:pt x="63" y="594"/>
                      <a:pt x="63" y="594"/>
                      <a:pt x="63" y="594"/>
                    </a:cubicBezTo>
                    <a:cubicBezTo>
                      <a:pt x="60" y="596"/>
                      <a:pt x="60" y="596"/>
                      <a:pt x="60" y="596"/>
                    </a:cubicBezTo>
                    <a:cubicBezTo>
                      <a:pt x="58" y="600"/>
                      <a:pt x="58" y="600"/>
                      <a:pt x="58" y="600"/>
                    </a:cubicBezTo>
                    <a:cubicBezTo>
                      <a:pt x="58" y="602"/>
                      <a:pt x="58" y="602"/>
                      <a:pt x="58" y="602"/>
                    </a:cubicBezTo>
                    <a:cubicBezTo>
                      <a:pt x="59" y="605"/>
                      <a:pt x="59" y="605"/>
                      <a:pt x="59" y="605"/>
                    </a:cubicBezTo>
                    <a:cubicBezTo>
                      <a:pt x="58" y="607"/>
                      <a:pt x="58" y="607"/>
                      <a:pt x="58" y="607"/>
                    </a:cubicBezTo>
                    <a:cubicBezTo>
                      <a:pt x="59" y="608"/>
                      <a:pt x="59" y="608"/>
                      <a:pt x="59" y="608"/>
                    </a:cubicBezTo>
                    <a:cubicBezTo>
                      <a:pt x="60" y="609"/>
                      <a:pt x="60" y="609"/>
                      <a:pt x="60" y="609"/>
                    </a:cubicBezTo>
                    <a:cubicBezTo>
                      <a:pt x="60" y="611"/>
                      <a:pt x="60" y="611"/>
                      <a:pt x="60" y="611"/>
                    </a:cubicBezTo>
                    <a:cubicBezTo>
                      <a:pt x="55" y="616"/>
                      <a:pt x="55" y="616"/>
                      <a:pt x="55" y="616"/>
                    </a:cubicBezTo>
                    <a:cubicBezTo>
                      <a:pt x="54" y="618"/>
                      <a:pt x="54" y="618"/>
                      <a:pt x="54" y="618"/>
                    </a:cubicBezTo>
                    <a:cubicBezTo>
                      <a:pt x="53" y="620"/>
                      <a:pt x="53" y="620"/>
                      <a:pt x="53" y="620"/>
                    </a:cubicBezTo>
                    <a:cubicBezTo>
                      <a:pt x="50" y="620"/>
                      <a:pt x="50" y="620"/>
                      <a:pt x="50" y="620"/>
                    </a:cubicBezTo>
                    <a:cubicBezTo>
                      <a:pt x="45" y="625"/>
                      <a:pt x="45" y="625"/>
                      <a:pt x="45" y="625"/>
                    </a:cubicBezTo>
                    <a:cubicBezTo>
                      <a:pt x="38" y="626"/>
                      <a:pt x="38" y="626"/>
                      <a:pt x="38" y="626"/>
                    </a:cubicBezTo>
                    <a:cubicBezTo>
                      <a:pt x="36" y="628"/>
                      <a:pt x="36" y="628"/>
                      <a:pt x="36" y="628"/>
                    </a:cubicBezTo>
                    <a:cubicBezTo>
                      <a:pt x="36" y="628"/>
                      <a:pt x="36" y="628"/>
                      <a:pt x="36" y="628"/>
                    </a:cubicBezTo>
                    <a:cubicBezTo>
                      <a:pt x="36" y="629"/>
                      <a:pt x="36" y="629"/>
                      <a:pt x="36" y="629"/>
                    </a:cubicBezTo>
                    <a:cubicBezTo>
                      <a:pt x="35" y="629"/>
                      <a:pt x="35" y="629"/>
                      <a:pt x="35" y="629"/>
                    </a:cubicBezTo>
                    <a:cubicBezTo>
                      <a:pt x="35" y="629"/>
                      <a:pt x="35" y="629"/>
                      <a:pt x="35" y="629"/>
                    </a:cubicBezTo>
                    <a:cubicBezTo>
                      <a:pt x="33" y="633"/>
                      <a:pt x="33" y="633"/>
                      <a:pt x="33" y="633"/>
                    </a:cubicBezTo>
                    <a:cubicBezTo>
                      <a:pt x="33" y="635"/>
                      <a:pt x="33" y="635"/>
                      <a:pt x="33" y="635"/>
                    </a:cubicBezTo>
                    <a:cubicBezTo>
                      <a:pt x="32" y="635"/>
                      <a:pt x="32" y="635"/>
                      <a:pt x="32" y="635"/>
                    </a:cubicBezTo>
                    <a:cubicBezTo>
                      <a:pt x="26" y="638"/>
                      <a:pt x="26" y="638"/>
                      <a:pt x="26" y="638"/>
                    </a:cubicBezTo>
                    <a:cubicBezTo>
                      <a:pt x="26" y="639"/>
                      <a:pt x="26" y="639"/>
                      <a:pt x="26" y="639"/>
                    </a:cubicBezTo>
                    <a:cubicBezTo>
                      <a:pt x="24" y="641"/>
                      <a:pt x="24" y="641"/>
                      <a:pt x="24" y="641"/>
                    </a:cubicBezTo>
                    <a:cubicBezTo>
                      <a:pt x="24" y="643"/>
                      <a:pt x="24" y="643"/>
                      <a:pt x="24" y="643"/>
                    </a:cubicBezTo>
                    <a:cubicBezTo>
                      <a:pt x="20" y="649"/>
                      <a:pt x="20" y="649"/>
                      <a:pt x="20" y="649"/>
                    </a:cubicBezTo>
                    <a:cubicBezTo>
                      <a:pt x="19" y="651"/>
                      <a:pt x="19" y="651"/>
                      <a:pt x="19" y="651"/>
                    </a:cubicBezTo>
                    <a:cubicBezTo>
                      <a:pt x="16" y="654"/>
                      <a:pt x="16" y="654"/>
                      <a:pt x="16" y="654"/>
                    </a:cubicBezTo>
                    <a:cubicBezTo>
                      <a:pt x="15" y="655"/>
                      <a:pt x="15" y="655"/>
                      <a:pt x="15" y="655"/>
                    </a:cubicBezTo>
                    <a:cubicBezTo>
                      <a:pt x="13" y="659"/>
                      <a:pt x="13" y="659"/>
                      <a:pt x="13" y="659"/>
                    </a:cubicBezTo>
                    <a:cubicBezTo>
                      <a:pt x="13" y="660"/>
                      <a:pt x="13" y="660"/>
                      <a:pt x="13" y="660"/>
                    </a:cubicBezTo>
                    <a:cubicBezTo>
                      <a:pt x="10" y="664"/>
                      <a:pt x="10" y="664"/>
                      <a:pt x="10" y="664"/>
                    </a:cubicBezTo>
                    <a:cubicBezTo>
                      <a:pt x="10" y="665"/>
                      <a:pt x="10" y="665"/>
                      <a:pt x="10" y="665"/>
                    </a:cubicBezTo>
                    <a:cubicBezTo>
                      <a:pt x="10" y="665"/>
                      <a:pt x="10" y="665"/>
                      <a:pt x="10" y="665"/>
                    </a:cubicBezTo>
                    <a:cubicBezTo>
                      <a:pt x="10" y="665"/>
                      <a:pt x="10" y="665"/>
                      <a:pt x="10" y="665"/>
                    </a:cubicBezTo>
                    <a:cubicBezTo>
                      <a:pt x="8" y="669"/>
                      <a:pt x="8" y="669"/>
                      <a:pt x="8" y="669"/>
                    </a:cubicBezTo>
                    <a:cubicBezTo>
                      <a:pt x="7" y="670"/>
                      <a:pt x="7" y="670"/>
                      <a:pt x="7" y="670"/>
                    </a:cubicBezTo>
                    <a:cubicBezTo>
                      <a:pt x="5" y="671"/>
                      <a:pt x="5" y="671"/>
                      <a:pt x="5" y="671"/>
                    </a:cubicBezTo>
                    <a:cubicBezTo>
                      <a:pt x="5" y="673"/>
                      <a:pt x="5" y="673"/>
                      <a:pt x="5" y="673"/>
                    </a:cubicBezTo>
                    <a:cubicBezTo>
                      <a:pt x="5" y="675"/>
                      <a:pt x="5" y="675"/>
                      <a:pt x="5" y="675"/>
                    </a:cubicBezTo>
                    <a:cubicBezTo>
                      <a:pt x="5" y="676"/>
                      <a:pt x="5" y="676"/>
                      <a:pt x="5" y="676"/>
                    </a:cubicBezTo>
                    <a:cubicBezTo>
                      <a:pt x="5" y="676"/>
                      <a:pt x="5" y="676"/>
                      <a:pt x="5" y="676"/>
                    </a:cubicBezTo>
                    <a:cubicBezTo>
                      <a:pt x="5" y="677"/>
                      <a:pt x="5" y="677"/>
                      <a:pt x="5" y="677"/>
                    </a:cubicBezTo>
                    <a:cubicBezTo>
                      <a:pt x="4" y="679"/>
                      <a:pt x="4" y="679"/>
                      <a:pt x="4" y="679"/>
                    </a:cubicBezTo>
                    <a:cubicBezTo>
                      <a:pt x="4" y="683"/>
                      <a:pt x="4" y="683"/>
                      <a:pt x="4" y="683"/>
                    </a:cubicBezTo>
                    <a:cubicBezTo>
                      <a:pt x="6" y="681"/>
                      <a:pt x="6" y="681"/>
                      <a:pt x="6" y="681"/>
                    </a:cubicBezTo>
                    <a:cubicBezTo>
                      <a:pt x="7" y="682"/>
                      <a:pt x="7" y="682"/>
                      <a:pt x="7" y="682"/>
                    </a:cubicBezTo>
                    <a:cubicBezTo>
                      <a:pt x="8" y="683"/>
                      <a:pt x="8" y="683"/>
                      <a:pt x="8" y="683"/>
                    </a:cubicBezTo>
                    <a:cubicBezTo>
                      <a:pt x="8" y="682"/>
                      <a:pt x="8" y="682"/>
                      <a:pt x="8" y="682"/>
                    </a:cubicBezTo>
                    <a:cubicBezTo>
                      <a:pt x="10" y="684"/>
                      <a:pt x="10" y="684"/>
                      <a:pt x="10" y="684"/>
                    </a:cubicBezTo>
                    <a:cubicBezTo>
                      <a:pt x="9" y="685"/>
                      <a:pt x="9" y="685"/>
                      <a:pt x="9" y="685"/>
                    </a:cubicBezTo>
                    <a:cubicBezTo>
                      <a:pt x="10" y="687"/>
                      <a:pt x="10" y="687"/>
                      <a:pt x="10" y="687"/>
                    </a:cubicBezTo>
                    <a:cubicBezTo>
                      <a:pt x="9" y="689"/>
                      <a:pt x="9" y="689"/>
                      <a:pt x="9" y="689"/>
                    </a:cubicBezTo>
                    <a:cubicBezTo>
                      <a:pt x="9" y="689"/>
                      <a:pt x="9" y="689"/>
                      <a:pt x="9" y="689"/>
                    </a:cubicBezTo>
                    <a:cubicBezTo>
                      <a:pt x="7" y="690"/>
                      <a:pt x="7" y="690"/>
                      <a:pt x="7" y="690"/>
                    </a:cubicBezTo>
                    <a:cubicBezTo>
                      <a:pt x="10" y="693"/>
                      <a:pt x="10" y="693"/>
                      <a:pt x="10" y="693"/>
                    </a:cubicBezTo>
                    <a:cubicBezTo>
                      <a:pt x="11" y="701"/>
                      <a:pt x="11" y="701"/>
                      <a:pt x="11" y="701"/>
                    </a:cubicBezTo>
                    <a:cubicBezTo>
                      <a:pt x="11" y="706"/>
                      <a:pt x="11" y="706"/>
                      <a:pt x="11" y="706"/>
                    </a:cubicBezTo>
                    <a:cubicBezTo>
                      <a:pt x="9" y="708"/>
                      <a:pt x="9" y="708"/>
                      <a:pt x="9" y="708"/>
                    </a:cubicBezTo>
                    <a:cubicBezTo>
                      <a:pt x="8" y="713"/>
                      <a:pt x="8" y="713"/>
                      <a:pt x="8" y="713"/>
                    </a:cubicBezTo>
                    <a:cubicBezTo>
                      <a:pt x="7" y="715"/>
                      <a:pt x="7" y="715"/>
                      <a:pt x="7" y="715"/>
                    </a:cubicBezTo>
                    <a:cubicBezTo>
                      <a:pt x="7" y="715"/>
                      <a:pt x="7" y="715"/>
                      <a:pt x="7" y="715"/>
                    </a:cubicBezTo>
                    <a:cubicBezTo>
                      <a:pt x="7" y="717"/>
                      <a:pt x="7" y="717"/>
                      <a:pt x="7" y="717"/>
                    </a:cubicBezTo>
                    <a:cubicBezTo>
                      <a:pt x="7" y="717"/>
                      <a:pt x="7" y="717"/>
                      <a:pt x="7" y="717"/>
                    </a:cubicBezTo>
                    <a:cubicBezTo>
                      <a:pt x="7" y="717"/>
                      <a:pt x="7" y="717"/>
                      <a:pt x="7" y="717"/>
                    </a:cubicBezTo>
                    <a:cubicBezTo>
                      <a:pt x="7" y="718"/>
                      <a:pt x="7" y="718"/>
                      <a:pt x="7" y="718"/>
                    </a:cubicBezTo>
                    <a:cubicBezTo>
                      <a:pt x="5" y="721"/>
                      <a:pt x="5" y="721"/>
                      <a:pt x="5" y="721"/>
                    </a:cubicBezTo>
                    <a:cubicBezTo>
                      <a:pt x="0" y="726"/>
                      <a:pt x="0" y="726"/>
                      <a:pt x="0" y="726"/>
                    </a:cubicBezTo>
                    <a:cubicBezTo>
                      <a:pt x="3" y="728"/>
                      <a:pt x="3" y="728"/>
                      <a:pt x="3" y="728"/>
                    </a:cubicBezTo>
                    <a:cubicBezTo>
                      <a:pt x="5" y="731"/>
                      <a:pt x="5" y="731"/>
                      <a:pt x="5" y="731"/>
                    </a:cubicBezTo>
                    <a:cubicBezTo>
                      <a:pt x="6" y="731"/>
                      <a:pt x="6" y="731"/>
                      <a:pt x="6" y="731"/>
                    </a:cubicBezTo>
                    <a:cubicBezTo>
                      <a:pt x="6" y="732"/>
                      <a:pt x="6" y="732"/>
                      <a:pt x="6" y="732"/>
                    </a:cubicBezTo>
                    <a:cubicBezTo>
                      <a:pt x="4" y="732"/>
                      <a:pt x="4" y="732"/>
                      <a:pt x="4" y="732"/>
                    </a:cubicBezTo>
                    <a:cubicBezTo>
                      <a:pt x="7" y="734"/>
                      <a:pt x="7" y="734"/>
                      <a:pt x="7" y="734"/>
                    </a:cubicBezTo>
                    <a:cubicBezTo>
                      <a:pt x="6" y="734"/>
                      <a:pt x="6" y="734"/>
                      <a:pt x="6" y="734"/>
                    </a:cubicBezTo>
                    <a:cubicBezTo>
                      <a:pt x="6" y="735"/>
                      <a:pt x="6" y="735"/>
                      <a:pt x="6" y="735"/>
                    </a:cubicBezTo>
                    <a:cubicBezTo>
                      <a:pt x="4" y="737"/>
                      <a:pt x="4" y="737"/>
                      <a:pt x="4" y="737"/>
                    </a:cubicBezTo>
                    <a:cubicBezTo>
                      <a:pt x="5" y="738"/>
                      <a:pt x="5" y="738"/>
                      <a:pt x="5" y="738"/>
                    </a:cubicBezTo>
                    <a:cubicBezTo>
                      <a:pt x="5" y="738"/>
                      <a:pt x="5" y="738"/>
                      <a:pt x="5" y="738"/>
                    </a:cubicBezTo>
                    <a:cubicBezTo>
                      <a:pt x="5" y="740"/>
                      <a:pt x="5" y="740"/>
                      <a:pt x="5" y="740"/>
                    </a:cubicBezTo>
                    <a:cubicBezTo>
                      <a:pt x="4" y="741"/>
                      <a:pt x="4" y="741"/>
                      <a:pt x="4" y="741"/>
                    </a:cubicBezTo>
                    <a:cubicBezTo>
                      <a:pt x="4" y="741"/>
                      <a:pt x="4" y="741"/>
                      <a:pt x="4" y="741"/>
                    </a:cubicBezTo>
                    <a:cubicBezTo>
                      <a:pt x="5" y="742"/>
                      <a:pt x="5" y="742"/>
                      <a:pt x="5" y="742"/>
                    </a:cubicBezTo>
                    <a:cubicBezTo>
                      <a:pt x="5" y="742"/>
                      <a:pt x="5" y="742"/>
                      <a:pt x="5" y="742"/>
                    </a:cubicBezTo>
                    <a:cubicBezTo>
                      <a:pt x="5" y="742"/>
                      <a:pt x="5" y="742"/>
                      <a:pt x="5" y="742"/>
                    </a:cubicBezTo>
                    <a:cubicBezTo>
                      <a:pt x="6" y="743"/>
                      <a:pt x="6" y="743"/>
                      <a:pt x="6" y="743"/>
                    </a:cubicBezTo>
                    <a:cubicBezTo>
                      <a:pt x="6" y="743"/>
                      <a:pt x="6" y="743"/>
                      <a:pt x="6" y="743"/>
                    </a:cubicBezTo>
                    <a:cubicBezTo>
                      <a:pt x="6" y="743"/>
                      <a:pt x="6" y="743"/>
                      <a:pt x="6" y="743"/>
                    </a:cubicBezTo>
                    <a:cubicBezTo>
                      <a:pt x="6" y="744"/>
                      <a:pt x="6" y="744"/>
                      <a:pt x="6" y="744"/>
                    </a:cubicBezTo>
                    <a:cubicBezTo>
                      <a:pt x="6" y="744"/>
                      <a:pt x="6" y="744"/>
                      <a:pt x="6" y="744"/>
                    </a:cubicBezTo>
                    <a:cubicBezTo>
                      <a:pt x="6" y="744"/>
                      <a:pt x="6" y="744"/>
                      <a:pt x="6" y="744"/>
                    </a:cubicBezTo>
                    <a:cubicBezTo>
                      <a:pt x="7" y="745"/>
                      <a:pt x="7" y="745"/>
                      <a:pt x="7" y="745"/>
                    </a:cubicBezTo>
                    <a:cubicBezTo>
                      <a:pt x="9" y="746"/>
                      <a:pt x="9" y="746"/>
                      <a:pt x="9" y="746"/>
                    </a:cubicBezTo>
                    <a:cubicBezTo>
                      <a:pt x="8" y="746"/>
                      <a:pt x="8" y="746"/>
                      <a:pt x="8" y="746"/>
                    </a:cubicBezTo>
                    <a:cubicBezTo>
                      <a:pt x="10" y="748"/>
                      <a:pt x="10" y="748"/>
                      <a:pt x="10" y="748"/>
                    </a:cubicBezTo>
                    <a:cubicBezTo>
                      <a:pt x="12" y="748"/>
                      <a:pt x="12" y="748"/>
                      <a:pt x="12" y="748"/>
                    </a:cubicBezTo>
                    <a:cubicBezTo>
                      <a:pt x="12" y="749"/>
                      <a:pt x="12" y="749"/>
                      <a:pt x="12" y="749"/>
                    </a:cubicBezTo>
                    <a:cubicBezTo>
                      <a:pt x="13" y="749"/>
                      <a:pt x="13" y="749"/>
                      <a:pt x="13" y="749"/>
                    </a:cubicBezTo>
                    <a:cubicBezTo>
                      <a:pt x="14" y="749"/>
                      <a:pt x="14" y="749"/>
                      <a:pt x="14" y="749"/>
                    </a:cubicBezTo>
                    <a:cubicBezTo>
                      <a:pt x="15" y="750"/>
                      <a:pt x="15" y="750"/>
                      <a:pt x="15" y="750"/>
                    </a:cubicBezTo>
                    <a:cubicBezTo>
                      <a:pt x="16" y="750"/>
                      <a:pt x="16" y="750"/>
                      <a:pt x="16" y="750"/>
                    </a:cubicBezTo>
                    <a:cubicBezTo>
                      <a:pt x="16" y="750"/>
                      <a:pt x="16" y="750"/>
                      <a:pt x="16" y="750"/>
                    </a:cubicBezTo>
                    <a:cubicBezTo>
                      <a:pt x="15" y="752"/>
                      <a:pt x="15" y="752"/>
                      <a:pt x="15" y="752"/>
                    </a:cubicBezTo>
                    <a:cubicBezTo>
                      <a:pt x="16" y="752"/>
                      <a:pt x="16" y="752"/>
                      <a:pt x="16" y="752"/>
                    </a:cubicBezTo>
                    <a:cubicBezTo>
                      <a:pt x="14" y="754"/>
                      <a:pt x="14" y="754"/>
                      <a:pt x="14" y="754"/>
                    </a:cubicBezTo>
                    <a:cubicBezTo>
                      <a:pt x="18" y="753"/>
                      <a:pt x="18" y="753"/>
                      <a:pt x="18" y="753"/>
                    </a:cubicBezTo>
                    <a:cubicBezTo>
                      <a:pt x="18" y="754"/>
                      <a:pt x="18" y="754"/>
                      <a:pt x="18" y="754"/>
                    </a:cubicBezTo>
                    <a:cubicBezTo>
                      <a:pt x="19" y="755"/>
                      <a:pt x="19" y="755"/>
                      <a:pt x="19" y="755"/>
                    </a:cubicBezTo>
                    <a:cubicBezTo>
                      <a:pt x="21" y="754"/>
                      <a:pt x="21" y="754"/>
                      <a:pt x="21" y="754"/>
                    </a:cubicBezTo>
                    <a:cubicBezTo>
                      <a:pt x="21" y="755"/>
                      <a:pt x="21" y="755"/>
                      <a:pt x="21" y="755"/>
                    </a:cubicBezTo>
                    <a:cubicBezTo>
                      <a:pt x="21" y="758"/>
                      <a:pt x="21" y="758"/>
                      <a:pt x="21" y="758"/>
                    </a:cubicBezTo>
                    <a:cubicBezTo>
                      <a:pt x="23" y="761"/>
                      <a:pt x="23" y="761"/>
                      <a:pt x="23" y="761"/>
                    </a:cubicBezTo>
                    <a:cubicBezTo>
                      <a:pt x="25" y="761"/>
                      <a:pt x="25" y="761"/>
                      <a:pt x="25" y="761"/>
                    </a:cubicBezTo>
                    <a:cubicBezTo>
                      <a:pt x="26" y="761"/>
                      <a:pt x="26" y="761"/>
                      <a:pt x="26" y="761"/>
                    </a:cubicBezTo>
                    <a:cubicBezTo>
                      <a:pt x="27" y="760"/>
                      <a:pt x="27" y="760"/>
                      <a:pt x="27" y="760"/>
                    </a:cubicBezTo>
                    <a:cubicBezTo>
                      <a:pt x="27" y="762"/>
                      <a:pt x="27" y="762"/>
                      <a:pt x="27" y="762"/>
                    </a:cubicBezTo>
                    <a:cubicBezTo>
                      <a:pt x="28" y="763"/>
                      <a:pt x="28" y="763"/>
                      <a:pt x="28" y="763"/>
                    </a:cubicBezTo>
                    <a:cubicBezTo>
                      <a:pt x="29" y="763"/>
                      <a:pt x="29" y="763"/>
                      <a:pt x="29" y="763"/>
                    </a:cubicBezTo>
                    <a:cubicBezTo>
                      <a:pt x="30" y="765"/>
                      <a:pt x="30" y="765"/>
                      <a:pt x="30" y="765"/>
                    </a:cubicBezTo>
                    <a:cubicBezTo>
                      <a:pt x="32" y="766"/>
                      <a:pt x="32" y="766"/>
                      <a:pt x="32" y="766"/>
                    </a:cubicBezTo>
                    <a:cubicBezTo>
                      <a:pt x="32" y="766"/>
                      <a:pt x="32" y="766"/>
                      <a:pt x="32" y="766"/>
                    </a:cubicBezTo>
                    <a:cubicBezTo>
                      <a:pt x="32" y="767"/>
                      <a:pt x="32" y="767"/>
                      <a:pt x="32" y="767"/>
                    </a:cubicBezTo>
                    <a:cubicBezTo>
                      <a:pt x="32" y="768"/>
                      <a:pt x="32" y="768"/>
                      <a:pt x="32" y="768"/>
                    </a:cubicBezTo>
                    <a:cubicBezTo>
                      <a:pt x="32" y="770"/>
                      <a:pt x="32" y="770"/>
                      <a:pt x="32" y="770"/>
                    </a:cubicBezTo>
                    <a:cubicBezTo>
                      <a:pt x="33" y="770"/>
                      <a:pt x="33" y="770"/>
                      <a:pt x="33" y="770"/>
                    </a:cubicBezTo>
                    <a:cubicBezTo>
                      <a:pt x="32" y="772"/>
                      <a:pt x="32" y="772"/>
                      <a:pt x="32" y="772"/>
                    </a:cubicBezTo>
                    <a:cubicBezTo>
                      <a:pt x="33" y="773"/>
                      <a:pt x="33" y="773"/>
                      <a:pt x="33" y="773"/>
                    </a:cubicBezTo>
                    <a:cubicBezTo>
                      <a:pt x="34" y="773"/>
                      <a:pt x="34" y="773"/>
                      <a:pt x="34" y="773"/>
                    </a:cubicBezTo>
                    <a:cubicBezTo>
                      <a:pt x="35" y="775"/>
                      <a:pt x="35" y="775"/>
                      <a:pt x="35" y="775"/>
                    </a:cubicBezTo>
                    <a:cubicBezTo>
                      <a:pt x="35" y="777"/>
                      <a:pt x="35" y="777"/>
                      <a:pt x="35" y="777"/>
                    </a:cubicBezTo>
                    <a:cubicBezTo>
                      <a:pt x="37" y="779"/>
                      <a:pt x="37" y="779"/>
                      <a:pt x="37" y="779"/>
                    </a:cubicBezTo>
                    <a:cubicBezTo>
                      <a:pt x="37" y="779"/>
                      <a:pt x="37" y="779"/>
                      <a:pt x="37" y="779"/>
                    </a:cubicBezTo>
                    <a:cubicBezTo>
                      <a:pt x="37" y="779"/>
                      <a:pt x="37" y="779"/>
                      <a:pt x="37" y="779"/>
                    </a:cubicBezTo>
                    <a:cubicBezTo>
                      <a:pt x="36" y="779"/>
                      <a:pt x="36" y="779"/>
                      <a:pt x="36" y="779"/>
                    </a:cubicBezTo>
                    <a:cubicBezTo>
                      <a:pt x="35" y="780"/>
                      <a:pt x="35" y="780"/>
                      <a:pt x="35" y="780"/>
                    </a:cubicBezTo>
                    <a:cubicBezTo>
                      <a:pt x="36" y="782"/>
                      <a:pt x="36" y="782"/>
                      <a:pt x="36" y="782"/>
                    </a:cubicBezTo>
                    <a:cubicBezTo>
                      <a:pt x="37" y="782"/>
                      <a:pt x="37" y="782"/>
                      <a:pt x="37" y="782"/>
                    </a:cubicBezTo>
                    <a:cubicBezTo>
                      <a:pt x="39" y="782"/>
                      <a:pt x="39" y="782"/>
                      <a:pt x="39" y="782"/>
                    </a:cubicBezTo>
                    <a:cubicBezTo>
                      <a:pt x="38" y="781"/>
                      <a:pt x="38" y="781"/>
                      <a:pt x="38" y="781"/>
                    </a:cubicBezTo>
                    <a:cubicBezTo>
                      <a:pt x="39" y="782"/>
                      <a:pt x="39" y="782"/>
                      <a:pt x="39" y="782"/>
                    </a:cubicBezTo>
                    <a:cubicBezTo>
                      <a:pt x="38" y="783"/>
                      <a:pt x="38" y="783"/>
                      <a:pt x="38" y="783"/>
                    </a:cubicBezTo>
                    <a:cubicBezTo>
                      <a:pt x="41" y="784"/>
                      <a:pt x="41" y="784"/>
                      <a:pt x="41" y="784"/>
                    </a:cubicBezTo>
                    <a:cubicBezTo>
                      <a:pt x="45" y="786"/>
                      <a:pt x="45" y="786"/>
                      <a:pt x="45" y="786"/>
                    </a:cubicBezTo>
                    <a:cubicBezTo>
                      <a:pt x="45" y="786"/>
                      <a:pt x="45" y="786"/>
                      <a:pt x="45" y="786"/>
                    </a:cubicBezTo>
                    <a:cubicBezTo>
                      <a:pt x="45" y="786"/>
                      <a:pt x="45" y="786"/>
                      <a:pt x="45" y="786"/>
                    </a:cubicBezTo>
                    <a:cubicBezTo>
                      <a:pt x="48" y="786"/>
                      <a:pt x="48" y="786"/>
                      <a:pt x="48" y="786"/>
                    </a:cubicBezTo>
                    <a:cubicBezTo>
                      <a:pt x="48" y="786"/>
                      <a:pt x="48" y="786"/>
                      <a:pt x="48" y="786"/>
                    </a:cubicBezTo>
                    <a:cubicBezTo>
                      <a:pt x="48" y="787"/>
                      <a:pt x="48" y="787"/>
                      <a:pt x="48" y="787"/>
                    </a:cubicBezTo>
                    <a:cubicBezTo>
                      <a:pt x="49" y="788"/>
                      <a:pt x="49" y="788"/>
                      <a:pt x="49" y="788"/>
                    </a:cubicBezTo>
                    <a:cubicBezTo>
                      <a:pt x="51" y="790"/>
                      <a:pt x="51" y="790"/>
                      <a:pt x="51" y="790"/>
                    </a:cubicBezTo>
                    <a:cubicBezTo>
                      <a:pt x="52" y="790"/>
                      <a:pt x="52" y="790"/>
                      <a:pt x="52" y="790"/>
                    </a:cubicBezTo>
                    <a:cubicBezTo>
                      <a:pt x="55" y="792"/>
                      <a:pt x="55" y="792"/>
                      <a:pt x="55" y="792"/>
                    </a:cubicBezTo>
                    <a:cubicBezTo>
                      <a:pt x="60" y="797"/>
                      <a:pt x="60" y="797"/>
                      <a:pt x="60" y="797"/>
                    </a:cubicBezTo>
                    <a:cubicBezTo>
                      <a:pt x="62" y="797"/>
                      <a:pt x="62" y="797"/>
                      <a:pt x="62" y="797"/>
                    </a:cubicBezTo>
                    <a:cubicBezTo>
                      <a:pt x="67" y="801"/>
                      <a:pt x="67" y="801"/>
                      <a:pt x="67" y="801"/>
                    </a:cubicBezTo>
                    <a:cubicBezTo>
                      <a:pt x="74" y="804"/>
                      <a:pt x="74" y="804"/>
                      <a:pt x="74" y="804"/>
                    </a:cubicBezTo>
                    <a:cubicBezTo>
                      <a:pt x="74" y="804"/>
                      <a:pt x="74" y="804"/>
                      <a:pt x="74" y="804"/>
                    </a:cubicBezTo>
                    <a:cubicBezTo>
                      <a:pt x="75" y="804"/>
                      <a:pt x="75" y="804"/>
                      <a:pt x="75" y="804"/>
                    </a:cubicBezTo>
                    <a:cubicBezTo>
                      <a:pt x="76" y="804"/>
                      <a:pt x="76" y="804"/>
                      <a:pt x="76" y="804"/>
                    </a:cubicBezTo>
                    <a:cubicBezTo>
                      <a:pt x="76" y="804"/>
                      <a:pt x="76" y="804"/>
                      <a:pt x="76" y="804"/>
                    </a:cubicBezTo>
                    <a:cubicBezTo>
                      <a:pt x="76" y="804"/>
                      <a:pt x="76" y="804"/>
                      <a:pt x="76" y="804"/>
                    </a:cubicBezTo>
                    <a:cubicBezTo>
                      <a:pt x="78" y="802"/>
                      <a:pt x="78" y="802"/>
                      <a:pt x="78" y="802"/>
                    </a:cubicBezTo>
                    <a:cubicBezTo>
                      <a:pt x="80" y="802"/>
                      <a:pt x="80" y="802"/>
                      <a:pt x="80" y="802"/>
                    </a:cubicBezTo>
                    <a:cubicBezTo>
                      <a:pt x="81" y="801"/>
                      <a:pt x="81" y="801"/>
                      <a:pt x="81" y="801"/>
                    </a:cubicBezTo>
                    <a:cubicBezTo>
                      <a:pt x="86" y="799"/>
                      <a:pt x="86" y="799"/>
                      <a:pt x="86" y="799"/>
                    </a:cubicBezTo>
                    <a:cubicBezTo>
                      <a:pt x="86" y="799"/>
                      <a:pt x="86" y="799"/>
                      <a:pt x="86" y="799"/>
                    </a:cubicBezTo>
                    <a:cubicBezTo>
                      <a:pt x="88" y="798"/>
                      <a:pt x="88" y="798"/>
                      <a:pt x="88" y="798"/>
                    </a:cubicBezTo>
                    <a:cubicBezTo>
                      <a:pt x="98" y="798"/>
                      <a:pt x="98" y="798"/>
                      <a:pt x="98" y="798"/>
                    </a:cubicBezTo>
                    <a:cubicBezTo>
                      <a:pt x="102" y="797"/>
                      <a:pt x="102" y="797"/>
                      <a:pt x="102" y="797"/>
                    </a:cubicBezTo>
                    <a:cubicBezTo>
                      <a:pt x="106" y="799"/>
                      <a:pt x="106" y="799"/>
                      <a:pt x="106" y="799"/>
                    </a:cubicBezTo>
                    <a:cubicBezTo>
                      <a:pt x="106" y="797"/>
                      <a:pt x="106" y="797"/>
                      <a:pt x="106" y="797"/>
                    </a:cubicBezTo>
                    <a:cubicBezTo>
                      <a:pt x="107" y="797"/>
                      <a:pt x="107" y="797"/>
                      <a:pt x="107" y="797"/>
                    </a:cubicBezTo>
                    <a:cubicBezTo>
                      <a:pt x="108" y="798"/>
                      <a:pt x="108" y="798"/>
                      <a:pt x="108" y="798"/>
                    </a:cubicBezTo>
                    <a:cubicBezTo>
                      <a:pt x="108" y="798"/>
                      <a:pt x="108" y="798"/>
                      <a:pt x="108" y="798"/>
                    </a:cubicBezTo>
                    <a:cubicBezTo>
                      <a:pt x="108" y="798"/>
                      <a:pt x="108" y="798"/>
                      <a:pt x="108" y="798"/>
                    </a:cubicBezTo>
                    <a:cubicBezTo>
                      <a:pt x="108" y="799"/>
                      <a:pt x="108" y="799"/>
                      <a:pt x="108" y="799"/>
                    </a:cubicBezTo>
                    <a:cubicBezTo>
                      <a:pt x="108" y="799"/>
                      <a:pt x="108" y="799"/>
                      <a:pt x="108" y="799"/>
                    </a:cubicBezTo>
                    <a:cubicBezTo>
                      <a:pt x="108" y="799"/>
                      <a:pt x="108" y="799"/>
                      <a:pt x="108" y="799"/>
                    </a:cubicBezTo>
                    <a:cubicBezTo>
                      <a:pt x="112" y="800"/>
                      <a:pt x="112" y="800"/>
                      <a:pt x="112" y="800"/>
                    </a:cubicBezTo>
                    <a:cubicBezTo>
                      <a:pt x="116" y="801"/>
                      <a:pt x="116" y="801"/>
                      <a:pt x="116" y="801"/>
                    </a:cubicBezTo>
                    <a:cubicBezTo>
                      <a:pt x="122" y="798"/>
                      <a:pt x="122" y="798"/>
                      <a:pt x="122" y="798"/>
                    </a:cubicBezTo>
                    <a:cubicBezTo>
                      <a:pt x="127" y="798"/>
                      <a:pt x="127" y="798"/>
                      <a:pt x="127" y="798"/>
                    </a:cubicBezTo>
                    <a:cubicBezTo>
                      <a:pt x="131" y="794"/>
                      <a:pt x="131" y="794"/>
                      <a:pt x="131" y="794"/>
                    </a:cubicBezTo>
                    <a:cubicBezTo>
                      <a:pt x="134" y="793"/>
                      <a:pt x="134" y="793"/>
                      <a:pt x="134" y="793"/>
                    </a:cubicBezTo>
                    <a:cubicBezTo>
                      <a:pt x="138" y="792"/>
                      <a:pt x="138" y="792"/>
                      <a:pt x="138" y="792"/>
                    </a:cubicBezTo>
                    <a:cubicBezTo>
                      <a:pt x="139" y="792"/>
                      <a:pt x="139" y="792"/>
                      <a:pt x="139" y="792"/>
                    </a:cubicBezTo>
                    <a:cubicBezTo>
                      <a:pt x="139" y="792"/>
                      <a:pt x="139" y="792"/>
                      <a:pt x="139" y="792"/>
                    </a:cubicBezTo>
                    <a:cubicBezTo>
                      <a:pt x="139" y="792"/>
                      <a:pt x="139" y="792"/>
                      <a:pt x="139" y="792"/>
                    </a:cubicBezTo>
                    <a:cubicBezTo>
                      <a:pt x="139" y="792"/>
                      <a:pt x="139" y="792"/>
                      <a:pt x="139" y="792"/>
                    </a:cubicBezTo>
                    <a:cubicBezTo>
                      <a:pt x="143" y="790"/>
                      <a:pt x="143" y="790"/>
                      <a:pt x="143" y="790"/>
                    </a:cubicBezTo>
                    <a:cubicBezTo>
                      <a:pt x="146" y="790"/>
                      <a:pt x="146" y="790"/>
                      <a:pt x="146" y="790"/>
                    </a:cubicBezTo>
                    <a:cubicBezTo>
                      <a:pt x="151" y="788"/>
                      <a:pt x="151" y="788"/>
                      <a:pt x="151" y="788"/>
                    </a:cubicBezTo>
                    <a:cubicBezTo>
                      <a:pt x="151" y="788"/>
                      <a:pt x="151" y="788"/>
                      <a:pt x="151" y="788"/>
                    </a:cubicBezTo>
                    <a:cubicBezTo>
                      <a:pt x="154" y="789"/>
                      <a:pt x="154" y="789"/>
                      <a:pt x="154" y="789"/>
                    </a:cubicBezTo>
                    <a:cubicBezTo>
                      <a:pt x="157" y="788"/>
                      <a:pt x="157" y="788"/>
                      <a:pt x="157" y="788"/>
                    </a:cubicBezTo>
                    <a:cubicBezTo>
                      <a:pt x="162" y="791"/>
                      <a:pt x="162" y="791"/>
                      <a:pt x="162" y="791"/>
                    </a:cubicBezTo>
                    <a:cubicBezTo>
                      <a:pt x="165" y="794"/>
                      <a:pt x="165" y="794"/>
                      <a:pt x="165" y="794"/>
                    </a:cubicBezTo>
                    <a:cubicBezTo>
                      <a:pt x="166" y="797"/>
                      <a:pt x="166" y="797"/>
                      <a:pt x="166" y="797"/>
                    </a:cubicBezTo>
                    <a:cubicBezTo>
                      <a:pt x="166" y="799"/>
                      <a:pt x="166" y="799"/>
                      <a:pt x="166" y="799"/>
                    </a:cubicBezTo>
                    <a:cubicBezTo>
                      <a:pt x="167" y="800"/>
                      <a:pt x="167" y="800"/>
                      <a:pt x="167" y="800"/>
                    </a:cubicBezTo>
                    <a:cubicBezTo>
                      <a:pt x="168" y="802"/>
                      <a:pt x="168" y="802"/>
                      <a:pt x="168" y="802"/>
                    </a:cubicBezTo>
                    <a:cubicBezTo>
                      <a:pt x="170" y="804"/>
                      <a:pt x="170" y="804"/>
                      <a:pt x="170" y="804"/>
                    </a:cubicBezTo>
                    <a:cubicBezTo>
                      <a:pt x="173" y="805"/>
                      <a:pt x="173" y="805"/>
                      <a:pt x="173" y="805"/>
                    </a:cubicBezTo>
                    <a:cubicBezTo>
                      <a:pt x="173" y="805"/>
                      <a:pt x="173" y="805"/>
                      <a:pt x="173" y="805"/>
                    </a:cubicBezTo>
                    <a:cubicBezTo>
                      <a:pt x="181" y="805"/>
                      <a:pt x="181" y="805"/>
                      <a:pt x="181" y="805"/>
                    </a:cubicBezTo>
                    <a:cubicBezTo>
                      <a:pt x="182" y="804"/>
                      <a:pt x="182" y="804"/>
                      <a:pt x="182" y="804"/>
                    </a:cubicBezTo>
                    <a:cubicBezTo>
                      <a:pt x="183" y="804"/>
                      <a:pt x="183" y="804"/>
                      <a:pt x="183" y="804"/>
                    </a:cubicBezTo>
                    <a:cubicBezTo>
                      <a:pt x="187" y="803"/>
                      <a:pt x="187" y="803"/>
                      <a:pt x="187" y="803"/>
                    </a:cubicBezTo>
                    <a:cubicBezTo>
                      <a:pt x="188" y="804"/>
                      <a:pt x="188" y="804"/>
                      <a:pt x="188" y="804"/>
                    </a:cubicBezTo>
                    <a:cubicBezTo>
                      <a:pt x="190" y="803"/>
                      <a:pt x="190" y="803"/>
                      <a:pt x="190" y="803"/>
                    </a:cubicBezTo>
                    <a:cubicBezTo>
                      <a:pt x="191" y="802"/>
                      <a:pt x="191" y="802"/>
                      <a:pt x="191" y="802"/>
                    </a:cubicBezTo>
                    <a:cubicBezTo>
                      <a:pt x="192" y="803"/>
                      <a:pt x="192" y="803"/>
                      <a:pt x="192" y="803"/>
                    </a:cubicBezTo>
                    <a:cubicBezTo>
                      <a:pt x="192" y="802"/>
                      <a:pt x="192" y="802"/>
                      <a:pt x="192" y="802"/>
                    </a:cubicBezTo>
                    <a:cubicBezTo>
                      <a:pt x="193" y="803"/>
                      <a:pt x="193" y="803"/>
                      <a:pt x="193" y="803"/>
                    </a:cubicBezTo>
                    <a:cubicBezTo>
                      <a:pt x="194" y="802"/>
                      <a:pt x="194" y="802"/>
                      <a:pt x="194" y="802"/>
                    </a:cubicBezTo>
                    <a:cubicBezTo>
                      <a:pt x="195" y="806"/>
                      <a:pt x="195" y="806"/>
                      <a:pt x="195" y="806"/>
                    </a:cubicBezTo>
                    <a:cubicBezTo>
                      <a:pt x="196" y="807"/>
                      <a:pt x="196" y="807"/>
                      <a:pt x="196" y="807"/>
                    </a:cubicBezTo>
                    <a:cubicBezTo>
                      <a:pt x="197" y="808"/>
                      <a:pt x="197" y="808"/>
                      <a:pt x="197" y="808"/>
                    </a:cubicBezTo>
                    <a:cubicBezTo>
                      <a:pt x="199" y="807"/>
                      <a:pt x="199" y="807"/>
                      <a:pt x="199" y="807"/>
                    </a:cubicBezTo>
                    <a:cubicBezTo>
                      <a:pt x="200" y="808"/>
                      <a:pt x="200" y="808"/>
                      <a:pt x="200" y="808"/>
                    </a:cubicBezTo>
                    <a:cubicBezTo>
                      <a:pt x="200" y="808"/>
                      <a:pt x="200" y="808"/>
                      <a:pt x="200" y="808"/>
                    </a:cubicBezTo>
                    <a:cubicBezTo>
                      <a:pt x="200" y="811"/>
                      <a:pt x="200" y="811"/>
                      <a:pt x="200" y="811"/>
                    </a:cubicBezTo>
                    <a:cubicBezTo>
                      <a:pt x="201" y="813"/>
                      <a:pt x="201" y="813"/>
                      <a:pt x="201" y="813"/>
                    </a:cubicBezTo>
                    <a:cubicBezTo>
                      <a:pt x="201" y="815"/>
                      <a:pt x="201" y="815"/>
                      <a:pt x="201" y="815"/>
                    </a:cubicBezTo>
                    <a:cubicBezTo>
                      <a:pt x="200" y="818"/>
                      <a:pt x="200" y="818"/>
                      <a:pt x="200" y="818"/>
                    </a:cubicBezTo>
                    <a:cubicBezTo>
                      <a:pt x="201" y="819"/>
                      <a:pt x="201" y="819"/>
                      <a:pt x="201" y="819"/>
                    </a:cubicBezTo>
                    <a:cubicBezTo>
                      <a:pt x="200" y="819"/>
                      <a:pt x="200" y="819"/>
                      <a:pt x="200" y="819"/>
                    </a:cubicBezTo>
                    <a:cubicBezTo>
                      <a:pt x="200" y="819"/>
                      <a:pt x="200" y="819"/>
                      <a:pt x="200" y="819"/>
                    </a:cubicBezTo>
                    <a:cubicBezTo>
                      <a:pt x="200" y="820"/>
                      <a:pt x="200" y="820"/>
                      <a:pt x="200" y="820"/>
                    </a:cubicBezTo>
                    <a:cubicBezTo>
                      <a:pt x="199" y="821"/>
                      <a:pt x="199" y="821"/>
                      <a:pt x="199" y="821"/>
                    </a:cubicBezTo>
                    <a:cubicBezTo>
                      <a:pt x="200" y="821"/>
                      <a:pt x="200" y="821"/>
                      <a:pt x="200" y="821"/>
                    </a:cubicBezTo>
                    <a:cubicBezTo>
                      <a:pt x="200" y="821"/>
                      <a:pt x="200" y="821"/>
                      <a:pt x="200" y="821"/>
                    </a:cubicBezTo>
                    <a:cubicBezTo>
                      <a:pt x="198" y="824"/>
                      <a:pt x="198" y="824"/>
                      <a:pt x="198" y="824"/>
                    </a:cubicBezTo>
                    <a:cubicBezTo>
                      <a:pt x="196" y="828"/>
                      <a:pt x="196" y="828"/>
                      <a:pt x="196" y="828"/>
                    </a:cubicBezTo>
                    <a:cubicBezTo>
                      <a:pt x="198" y="829"/>
                      <a:pt x="198" y="829"/>
                      <a:pt x="198" y="829"/>
                    </a:cubicBezTo>
                    <a:cubicBezTo>
                      <a:pt x="198" y="830"/>
                      <a:pt x="198" y="830"/>
                      <a:pt x="198" y="830"/>
                    </a:cubicBezTo>
                    <a:cubicBezTo>
                      <a:pt x="196" y="830"/>
                      <a:pt x="196" y="830"/>
                      <a:pt x="196" y="830"/>
                    </a:cubicBezTo>
                    <a:cubicBezTo>
                      <a:pt x="198" y="834"/>
                      <a:pt x="198" y="834"/>
                      <a:pt x="198" y="834"/>
                    </a:cubicBezTo>
                    <a:cubicBezTo>
                      <a:pt x="198" y="834"/>
                      <a:pt x="198" y="834"/>
                      <a:pt x="198" y="834"/>
                    </a:cubicBezTo>
                    <a:cubicBezTo>
                      <a:pt x="198" y="834"/>
                      <a:pt x="198" y="834"/>
                      <a:pt x="198" y="834"/>
                    </a:cubicBezTo>
                    <a:cubicBezTo>
                      <a:pt x="196" y="832"/>
                      <a:pt x="196" y="832"/>
                      <a:pt x="196" y="832"/>
                    </a:cubicBezTo>
                    <a:cubicBezTo>
                      <a:pt x="195" y="839"/>
                      <a:pt x="195" y="839"/>
                      <a:pt x="195" y="839"/>
                    </a:cubicBezTo>
                    <a:cubicBezTo>
                      <a:pt x="194" y="840"/>
                      <a:pt x="194" y="840"/>
                      <a:pt x="194" y="840"/>
                    </a:cubicBezTo>
                    <a:cubicBezTo>
                      <a:pt x="192" y="840"/>
                      <a:pt x="192" y="840"/>
                      <a:pt x="192" y="840"/>
                    </a:cubicBezTo>
                    <a:cubicBezTo>
                      <a:pt x="192" y="841"/>
                      <a:pt x="192" y="841"/>
                      <a:pt x="192" y="841"/>
                    </a:cubicBezTo>
                    <a:cubicBezTo>
                      <a:pt x="194" y="845"/>
                      <a:pt x="194" y="845"/>
                      <a:pt x="194" y="845"/>
                    </a:cubicBezTo>
                    <a:cubicBezTo>
                      <a:pt x="195" y="845"/>
                      <a:pt x="195" y="845"/>
                      <a:pt x="195" y="845"/>
                    </a:cubicBezTo>
                    <a:cubicBezTo>
                      <a:pt x="195" y="846"/>
                      <a:pt x="195" y="846"/>
                      <a:pt x="195" y="846"/>
                    </a:cubicBezTo>
                    <a:cubicBezTo>
                      <a:pt x="196" y="848"/>
                      <a:pt x="196" y="848"/>
                      <a:pt x="196" y="848"/>
                    </a:cubicBezTo>
                    <a:cubicBezTo>
                      <a:pt x="196" y="850"/>
                      <a:pt x="196" y="850"/>
                      <a:pt x="196" y="850"/>
                    </a:cubicBezTo>
                    <a:cubicBezTo>
                      <a:pt x="197" y="851"/>
                      <a:pt x="197" y="851"/>
                      <a:pt x="197" y="851"/>
                    </a:cubicBezTo>
                    <a:cubicBezTo>
                      <a:pt x="198" y="853"/>
                      <a:pt x="198" y="853"/>
                      <a:pt x="198" y="853"/>
                    </a:cubicBezTo>
                    <a:cubicBezTo>
                      <a:pt x="199" y="854"/>
                      <a:pt x="199" y="854"/>
                      <a:pt x="199" y="854"/>
                    </a:cubicBezTo>
                    <a:cubicBezTo>
                      <a:pt x="199" y="855"/>
                      <a:pt x="199" y="855"/>
                      <a:pt x="199" y="855"/>
                    </a:cubicBezTo>
                    <a:cubicBezTo>
                      <a:pt x="201" y="857"/>
                      <a:pt x="201" y="857"/>
                      <a:pt x="201" y="857"/>
                    </a:cubicBezTo>
                    <a:cubicBezTo>
                      <a:pt x="205" y="860"/>
                      <a:pt x="205" y="860"/>
                      <a:pt x="205" y="860"/>
                    </a:cubicBezTo>
                    <a:cubicBezTo>
                      <a:pt x="205" y="861"/>
                      <a:pt x="205" y="861"/>
                      <a:pt x="205" y="861"/>
                    </a:cubicBezTo>
                    <a:cubicBezTo>
                      <a:pt x="208" y="863"/>
                      <a:pt x="208" y="863"/>
                      <a:pt x="208" y="863"/>
                    </a:cubicBezTo>
                    <a:cubicBezTo>
                      <a:pt x="208" y="864"/>
                      <a:pt x="208" y="864"/>
                      <a:pt x="208" y="864"/>
                    </a:cubicBezTo>
                    <a:cubicBezTo>
                      <a:pt x="210" y="864"/>
                      <a:pt x="210" y="864"/>
                      <a:pt x="210" y="864"/>
                    </a:cubicBezTo>
                    <a:cubicBezTo>
                      <a:pt x="210" y="865"/>
                      <a:pt x="210" y="865"/>
                      <a:pt x="210" y="865"/>
                    </a:cubicBezTo>
                    <a:cubicBezTo>
                      <a:pt x="210" y="865"/>
                      <a:pt x="210" y="865"/>
                      <a:pt x="210" y="865"/>
                    </a:cubicBezTo>
                    <a:cubicBezTo>
                      <a:pt x="210" y="865"/>
                      <a:pt x="210" y="865"/>
                      <a:pt x="210" y="865"/>
                    </a:cubicBezTo>
                    <a:cubicBezTo>
                      <a:pt x="211" y="866"/>
                      <a:pt x="211" y="866"/>
                      <a:pt x="211" y="866"/>
                    </a:cubicBezTo>
                    <a:cubicBezTo>
                      <a:pt x="212" y="867"/>
                      <a:pt x="212" y="867"/>
                      <a:pt x="212" y="867"/>
                    </a:cubicBezTo>
                    <a:cubicBezTo>
                      <a:pt x="214" y="868"/>
                      <a:pt x="214" y="868"/>
                      <a:pt x="214" y="868"/>
                    </a:cubicBezTo>
                    <a:cubicBezTo>
                      <a:pt x="214" y="870"/>
                      <a:pt x="214" y="870"/>
                      <a:pt x="214" y="870"/>
                    </a:cubicBezTo>
                    <a:cubicBezTo>
                      <a:pt x="215" y="871"/>
                      <a:pt x="215" y="871"/>
                      <a:pt x="215" y="871"/>
                    </a:cubicBezTo>
                    <a:cubicBezTo>
                      <a:pt x="215" y="872"/>
                      <a:pt x="215" y="872"/>
                      <a:pt x="215" y="872"/>
                    </a:cubicBezTo>
                    <a:cubicBezTo>
                      <a:pt x="216" y="873"/>
                      <a:pt x="216" y="873"/>
                      <a:pt x="216" y="873"/>
                    </a:cubicBezTo>
                    <a:cubicBezTo>
                      <a:pt x="216" y="873"/>
                      <a:pt x="216" y="873"/>
                      <a:pt x="216" y="873"/>
                    </a:cubicBezTo>
                    <a:cubicBezTo>
                      <a:pt x="216" y="873"/>
                      <a:pt x="216" y="873"/>
                      <a:pt x="216" y="873"/>
                    </a:cubicBezTo>
                    <a:cubicBezTo>
                      <a:pt x="217" y="874"/>
                      <a:pt x="217" y="874"/>
                      <a:pt x="217" y="874"/>
                    </a:cubicBezTo>
                    <a:cubicBezTo>
                      <a:pt x="217" y="874"/>
                      <a:pt x="217" y="874"/>
                      <a:pt x="217" y="874"/>
                    </a:cubicBezTo>
                    <a:cubicBezTo>
                      <a:pt x="217" y="874"/>
                      <a:pt x="217" y="874"/>
                      <a:pt x="217" y="874"/>
                    </a:cubicBezTo>
                    <a:cubicBezTo>
                      <a:pt x="217" y="876"/>
                      <a:pt x="217" y="876"/>
                      <a:pt x="217" y="876"/>
                    </a:cubicBezTo>
                    <a:cubicBezTo>
                      <a:pt x="216" y="877"/>
                      <a:pt x="216" y="877"/>
                      <a:pt x="216" y="877"/>
                    </a:cubicBezTo>
                    <a:cubicBezTo>
                      <a:pt x="217" y="878"/>
                      <a:pt x="217" y="878"/>
                      <a:pt x="217" y="878"/>
                    </a:cubicBezTo>
                    <a:cubicBezTo>
                      <a:pt x="218" y="880"/>
                      <a:pt x="218" y="880"/>
                      <a:pt x="218" y="880"/>
                    </a:cubicBezTo>
                    <a:cubicBezTo>
                      <a:pt x="220" y="880"/>
                      <a:pt x="220" y="880"/>
                      <a:pt x="220" y="880"/>
                    </a:cubicBezTo>
                    <a:cubicBezTo>
                      <a:pt x="220" y="880"/>
                      <a:pt x="220" y="880"/>
                      <a:pt x="220" y="880"/>
                    </a:cubicBezTo>
                    <a:cubicBezTo>
                      <a:pt x="218" y="881"/>
                      <a:pt x="218" y="881"/>
                      <a:pt x="218" y="881"/>
                    </a:cubicBezTo>
                    <a:cubicBezTo>
                      <a:pt x="219" y="882"/>
                      <a:pt x="219" y="882"/>
                      <a:pt x="219" y="882"/>
                    </a:cubicBezTo>
                    <a:cubicBezTo>
                      <a:pt x="219" y="883"/>
                      <a:pt x="219" y="883"/>
                      <a:pt x="219" y="883"/>
                    </a:cubicBezTo>
                    <a:cubicBezTo>
                      <a:pt x="223" y="888"/>
                      <a:pt x="223" y="888"/>
                      <a:pt x="223" y="888"/>
                    </a:cubicBezTo>
                    <a:cubicBezTo>
                      <a:pt x="223" y="893"/>
                      <a:pt x="223" y="893"/>
                      <a:pt x="223" y="893"/>
                    </a:cubicBezTo>
                    <a:cubicBezTo>
                      <a:pt x="226" y="896"/>
                      <a:pt x="226" y="896"/>
                      <a:pt x="226" y="896"/>
                    </a:cubicBezTo>
                    <a:cubicBezTo>
                      <a:pt x="225" y="899"/>
                      <a:pt x="225" y="899"/>
                      <a:pt x="225" y="899"/>
                    </a:cubicBezTo>
                    <a:cubicBezTo>
                      <a:pt x="223" y="902"/>
                      <a:pt x="223" y="902"/>
                      <a:pt x="223" y="902"/>
                    </a:cubicBezTo>
                    <a:cubicBezTo>
                      <a:pt x="224" y="903"/>
                      <a:pt x="224" y="903"/>
                      <a:pt x="224" y="903"/>
                    </a:cubicBezTo>
                    <a:cubicBezTo>
                      <a:pt x="224" y="905"/>
                      <a:pt x="224" y="905"/>
                      <a:pt x="224" y="905"/>
                    </a:cubicBezTo>
                    <a:cubicBezTo>
                      <a:pt x="225" y="907"/>
                      <a:pt x="225" y="907"/>
                      <a:pt x="225" y="907"/>
                    </a:cubicBezTo>
                    <a:cubicBezTo>
                      <a:pt x="225" y="909"/>
                      <a:pt x="225" y="909"/>
                      <a:pt x="225" y="909"/>
                    </a:cubicBezTo>
                    <a:cubicBezTo>
                      <a:pt x="228" y="914"/>
                      <a:pt x="228" y="914"/>
                      <a:pt x="228" y="914"/>
                    </a:cubicBezTo>
                    <a:cubicBezTo>
                      <a:pt x="228" y="915"/>
                      <a:pt x="228" y="915"/>
                      <a:pt x="228" y="915"/>
                    </a:cubicBezTo>
                    <a:cubicBezTo>
                      <a:pt x="229" y="916"/>
                      <a:pt x="229" y="916"/>
                      <a:pt x="229" y="916"/>
                    </a:cubicBezTo>
                    <a:cubicBezTo>
                      <a:pt x="229" y="922"/>
                      <a:pt x="229" y="922"/>
                      <a:pt x="229" y="922"/>
                    </a:cubicBezTo>
                    <a:cubicBezTo>
                      <a:pt x="226" y="927"/>
                      <a:pt x="226" y="927"/>
                      <a:pt x="226" y="927"/>
                    </a:cubicBezTo>
                    <a:cubicBezTo>
                      <a:pt x="226" y="927"/>
                      <a:pt x="226" y="927"/>
                      <a:pt x="226" y="927"/>
                    </a:cubicBezTo>
                    <a:cubicBezTo>
                      <a:pt x="222" y="930"/>
                      <a:pt x="222" y="930"/>
                      <a:pt x="222" y="930"/>
                    </a:cubicBezTo>
                    <a:cubicBezTo>
                      <a:pt x="222" y="931"/>
                      <a:pt x="222" y="931"/>
                      <a:pt x="222" y="931"/>
                    </a:cubicBezTo>
                    <a:cubicBezTo>
                      <a:pt x="218" y="935"/>
                      <a:pt x="218" y="935"/>
                      <a:pt x="218" y="935"/>
                    </a:cubicBezTo>
                    <a:cubicBezTo>
                      <a:pt x="218" y="937"/>
                      <a:pt x="218" y="937"/>
                      <a:pt x="218" y="937"/>
                    </a:cubicBezTo>
                    <a:cubicBezTo>
                      <a:pt x="217" y="938"/>
                      <a:pt x="217" y="938"/>
                      <a:pt x="217" y="938"/>
                    </a:cubicBezTo>
                    <a:cubicBezTo>
                      <a:pt x="217" y="944"/>
                      <a:pt x="217" y="944"/>
                      <a:pt x="217" y="944"/>
                    </a:cubicBezTo>
                    <a:cubicBezTo>
                      <a:pt x="215" y="946"/>
                      <a:pt x="215" y="946"/>
                      <a:pt x="215" y="946"/>
                    </a:cubicBezTo>
                    <a:cubicBezTo>
                      <a:pt x="215" y="949"/>
                      <a:pt x="215" y="949"/>
                      <a:pt x="215" y="949"/>
                    </a:cubicBezTo>
                    <a:cubicBezTo>
                      <a:pt x="213" y="951"/>
                      <a:pt x="213" y="951"/>
                      <a:pt x="213" y="951"/>
                    </a:cubicBezTo>
                    <a:cubicBezTo>
                      <a:pt x="213" y="954"/>
                      <a:pt x="213" y="954"/>
                      <a:pt x="213" y="954"/>
                    </a:cubicBezTo>
                    <a:cubicBezTo>
                      <a:pt x="212" y="956"/>
                      <a:pt x="212" y="956"/>
                      <a:pt x="212" y="956"/>
                    </a:cubicBezTo>
                    <a:cubicBezTo>
                      <a:pt x="212" y="960"/>
                      <a:pt x="212" y="960"/>
                      <a:pt x="212" y="960"/>
                    </a:cubicBezTo>
                    <a:cubicBezTo>
                      <a:pt x="212" y="962"/>
                      <a:pt x="212" y="962"/>
                      <a:pt x="212" y="962"/>
                    </a:cubicBezTo>
                    <a:cubicBezTo>
                      <a:pt x="212" y="962"/>
                      <a:pt x="212" y="962"/>
                      <a:pt x="212" y="962"/>
                    </a:cubicBezTo>
                    <a:cubicBezTo>
                      <a:pt x="212" y="963"/>
                      <a:pt x="212" y="963"/>
                      <a:pt x="212" y="963"/>
                    </a:cubicBezTo>
                    <a:cubicBezTo>
                      <a:pt x="212" y="963"/>
                      <a:pt x="212" y="963"/>
                      <a:pt x="212" y="963"/>
                    </a:cubicBezTo>
                    <a:cubicBezTo>
                      <a:pt x="212" y="963"/>
                      <a:pt x="212" y="963"/>
                      <a:pt x="212" y="963"/>
                    </a:cubicBezTo>
                    <a:cubicBezTo>
                      <a:pt x="213" y="969"/>
                      <a:pt x="213" y="969"/>
                      <a:pt x="213" y="969"/>
                    </a:cubicBezTo>
                    <a:cubicBezTo>
                      <a:pt x="217" y="974"/>
                      <a:pt x="217" y="974"/>
                      <a:pt x="217" y="974"/>
                    </a:cubicBezTo>
                    <a:cubicBezTo>
                      <a:pt x="219" y="978"/>
                      <a:pt x="219" y="978"/>
                      <a:pt x="219" y="978"/>
                    </a:cubicBezTo>
                    <a:cubicBezTo>
                      <a:pt x="223" y="986"/>
                      <a:pt x="223" y="986"/>
                      <a:pt x="223" y="986"/>
                    </a:cubicBezTo>
                    <a:cubicBezTo>
                      <a:pt x="224" y="989"/>
                      <a:pt x="224" y="989"/>
                      <a:pt x="224" y="989"/>
                    </a:cubicBezTo>
                    <a:cubicBezTo>
                      <a:pt x="227" y="994"/>
                      <a:pt x="227" y="994"/>
                      <a:pt x="227" y="994"/>
                    </a:cubicBezTo>
                    <a:cubicBezTo>
                      <a:pt x="227" y="996"/>
                      <a:pt x="227" y="996"/>
                      <a:pt x="227" y="996"/>
                    </a:cubicBezTo>
                    <a:cubicBezTo>
                      <a:pt x="231" y="1002"/>
                      <a:pt x="231" y="1002"/>
                      <a:pt x="231" y="1002"/>
                    </a:cubicBezTo>
                    <a:cubicBezTo>
                      <a:pt x="231" y="1004"/>
                      <a:pt x="231" y="1004"/>
                      <a:pt x="231" y="1004"/>
                    </a:cubicBezTo>
                    <a:cubicBezTo>
                      <a:pt x="230" y="1005"/>
                      <a:pt x="230" y="1005"/>
                      <a:pt x="230" y="1005"/>
                    </a:cubicBezTo>
                    <a:cubicBezTo>
                      <a:pt x="231" y="1009"/>
                      <a:pt x="231" y="1009"/>
                      <a:pt x="231" y="1009"/>
                    </a:cubicBezTo>
                    <a:cubicBezTo>
                      <a:pt x="231" y="1014"/>
                      <a:pt x="231" y="1014"/>
                      <a:pt x="231" y="1014"/>
                    </a:cubicBezTo>
                    <a:cubicBezTo>
                      <a:pt x="234" y="1020"/>
                      <a:pt x="234" y="1020"/>
                      <a:pt x="234" y="1020"/>
                    </a:cubicBezTo>
                    <a:cubicBezTo>
                      <a:pt x="233" y="1023"/>
                      <a:pt x="233" y="1023"/>
                      <a:pt x="233" y="1023"/>
                    </a:cubicBezTo>
                    <a:cubicBezTo>
                      <a:pt x="234" y="1025"/>
                      <a:pt x="234" y="1025"/>
                      <a:pt x="234" y="1025"/>
                    </a:cubicBezTo>
                    <a:cubicBezTo>
                      <a:pt x="233" y="1026"/>
                      <a:pt x="233" y="1026"/>
                      <a:pt x="233" y="1026"/>
                    </a:cubicBezTo>
                    <a:cubicBezTo>
                      <a:pt x="234" y="1027"/>
                      <a:pt x="234" y="1027"/>
                      <a:pt x="234" y="1027"/>
                    </a:cubicBezTo>
                    <a:cubicBezTo>
                      <a:pt x="235" y="1031"/>
                      <a:pt x="235" y="1031"/>
                      <a:pt x="235" y="1031"/>
                    </a:cubicBezTo>
                    <a:cubicBezTo>
                      <a:pt x="236" y="1032"/>
                      <a:pt x="236" y="1032"/>
                      <a:pt x="236" y="1032"/>
                    </a:cubicBezTo>
                    <a:cubicBezTo>
                      <a:pt x="236" y="1032"/>
                      <a:pt x="236" y="1032"/>
                      <a:pt x="236" y="1032"/>
                    </a:cubicBezTo>
                    <a:cubicBezTo>
                      <a:pt x="235" y="1033"/>
                      <a:pt x="235" y="1033"/>
                      <a:pt x="235" y="1033"/>
                    </a:cubicBezTo>
                    <a:cubicBezTo>
                      <a:pt x="235" y="1035"/>
                      <a:pt x="235" y="1035"/>
                      <a:pt x="235" y="1035"/>
                    </a:cubicBezTo>
                    <a:cubicBezTo>
                      <a:pt x="237" y="1036"/>
                      <a:pt x="237" y="1036"/>
                      <a:pt x="237" y="1036"/>
                    </a:cubicBezTo>
                    <a:cubicBezTo>
                      <a:pt x="237" y="1039"/>
                      <a:pt x="237" y="1039"/>
                      <a:pt x="237" y="1039"/>
                    </a:cubicBezTo>
                    <a:cubicBezTo>
                      <a:pt x="238" y="1041"/>
                      <a:pt x="238" y="1041"/>
                      <a:pt x="238" y="1041"/>
                    </a:cubicBezTo>
                    <a:cubicBezTo>
                      <a:pt x="240" y="1044"/>
                      <a:pt x="240" y="1044"/>
                      <a:pt x="240" y="1044"/>
                    </a:cubicBezTo>
                    <a:cubicBezTo>
                      <a:pt x="242" y="1046"/>
                      <a:pt x="242" y="1046"/>
                      <a:pt x="242" y="1046"/>
                    </a:cubicBezTo>
                    <a:cubicBezTo>
                      <a:pt x="242" y="1047"/>
                      <a:pt x="242" y="1047"/>
                      <a:pt x="242" y="1047"/>
                    </a:cubicBezTo>
                    <a:cubicBezTo>
                      <a:pt x="244" y="1048"/>
                      <a:pt x="244" y="1048"/>
                      <a:pt x="244" y="1048"/>
                    </a:cubicBezTo>
                    <a:cubicBezTo>
                      <a:pt x="244" y="1048"/>
                      <a:pt x="244" y="1048"/>
                      <a:pt x="244" y="1048"/>
                    </a:cubicBezTo>
                    <a:cubicBezTo>
                      <a:pt x="245" y="1049"/>
                      <a:pt x="245" y="1049"/>
                      <a:pt x="245" y="1049"/>
                    </a:cubicBezTo>
                    <a:cubicBezTo>
                      <a:pt x="245" y="1051"/>
                      <a:pt x="245" y="1051"/>
                      <a:pt x="245" y="1051"/>
                    </a:cubicBezTo>
                    <a:cubicBezTo>
                      <a:pt x="248" y="1053"/>
                      <a:pt x="248" y="1053"/>
                      <a:pt x="248" y="1053"/>
                    </a:cubicBezTo>
                    <a:cubicBezTo>
                      <a:pt x="249" y="1057"/>
                      <a:pt x="249" y="1057"/>
                      <a:pt x="249" y="1057"/>
                    </a:cubicBezTo>
                    <a:cubicBezTo>
                      <a:pt x="249" y="1059"/>
                      <a:pt x="249" y="1059"/>
                      <a:pt x="249" y="1059"/>
                    </a:cubicBezTo>
                    <a:cubicBezTo>
                      <a:pt x="251" y="1063"/>
                      <a:pt x="251" y="1063"/>
                      <a:pt x="251" y="1063"/>
                    </a:cubicBezTo>
                    <a:cubicBezTo>
                      <a:pt x="252" y="1067"/>
                      <a:pt x="252" y="1067"/>
                      <a:pt x="252" y="1067"/>
                    </a:cubicBezTo>
                    <a:cubicBezTo>
                      <a:pt x="254" y="1070"/>
                      <a:pt x="254" y="1070"/>
                      <a:pt x="254" y="1070"/>
                    </a:cubicBezTo>
                    <a:cubicBezTo>
                      <a:pt x="254" y="1072"/>
                      <a:pt x="254" y="1072"/>
                      <a:pt x="254" y="1072"/>
                    </a:cubicBezTo>
                    <a:cubicBezTo>
                      <a:pt x="256" y="1075"/>
                      <a:pt x="256" y="1075"/>
                      <a:pt x="256" y="1075"/>
                    </a:cubicBezTo>
                    <a:cubicBezTo>
                      <a:pt x="256" y="1076"/>
                      <a:pt x="256" y="1076"/>
                      <a:pt x="256" y="1076"/>
                    </a:cubicBezTo>
                    <a:cubicBezTo>
                      <a:pt x="256" y="1078"/>
                      <a:pt x="256" y="1078"/>
                      <a:pt x="256" y="1078"/>
                    </a:cubicBezTo>
                    <a:cubicBezTo>
                      <a:pt x="256" y="1080"/>
                      <a:pt x="256" y="1080"/>
                      <a:pt x="256" y="1080"/>
                    </a:cubicBezTo>
                    <a:cubicBezTo>
                      <a:pt x="255" y="1081"/>
                      <a:pt x="255" y="1081"/>
                      <a:pt x="255" y="1081"/>
                    </a:cubicBezTo>
                    <a:cubicBezTo>
                      <a:pt x="255" y="1081"/>
                      <a:pt x="255" y="1081"/>
                      <a:pt x="255" y="1081"/>
                    </a:cubicBezTo>
                    <a:cubicBezTo>
                      <a:pt x="254" y="1080"/>
                      <a:pt x="254" y="1080"/>
                      <a:pt x="254" y="1080"/>
                    </a:cubicBezTo>
                    <a:cubicBezTo>
                      <a:pt x="253" y="1081"/>
                      <a:pt x="253" y="1081"/>
                      <a:pt x="253" y="1081"/>
                    </a:cubicBezTo>
                    <a:cubicBezTo>
                      <a:pt x="253" y="1083"/>
                      <a:pt x="253" y="1083"/>
                      <a:pt x="253" y="1083"/>
                    </a:cubicBezTo>
                    <a:cubicBezTo>
                      <a:pt x="254" y="1086"/>
                      <a:pt x="254" y="1086"/>
                      <a:pt x="254" y="1086"/>
                    </a:cubicBezTo>
                    <a:cubicBezTo>
                      <a:pt x="256" y="1087"/>
                      <a:pt x="256" y="1087"/>
                      <a:pt x="256" y="1087"/>
                    </a:cubicBezTo>
                    <a:cubicBezTo>
                      <a:pt x="257" y="1089"/>
                      <a:pt x="257" y="1089"/>
                      <a:pt x="257" y="1089"/>
                    </a:cubicBezTo>
                    <a:cubicBezTo>
                      <a:pt x="256" y="1090"/>
                      <a:pt x="256" y="1090"/>
                      <a:pt x="256" y="1090"/>
                    </a:cubicBezTo>
                    <a:cubicBezTo>
                      <a:pt x="256" y="1092"/>
                      <a:pt x="256" y="1092"/>
                      <a:pt x="256" y="1092"/>
                    </a:cubicBezTo>
                    <a:cubicBezTo>
                      <a:pt x="256" y="1093"/>
                      <a:pt x="256" y="1093"/>
                      <a:pt x="256" y="1093"/>
                    </a:cubicBezTo>
                    <a:cubicBezTo>
                      <a:pt x="256" y="1095"/>
                      <a:pt x="256" y="1095"/>
                      <a:pt x="256" y="1095"/>
                    </a:cubicBezTo>
                    <a:cubicBezTo>
                      <a:pt x="258" y="1097"/>
                      <a:pt x="258" y="1097"/>
                      <a:pt x="258" y="1097"/>
                    </a:cubicBezTo>
                    <a:cubicBezTo>
                      <a:pt x="258" y="1094"/>
                      <a:pt x="258" y="1094"/>
                      <a:pt x="258" y="1094"/>
                    </a:cubicBezTo>
                    <a:cubicBezTo>
                      <a:pt x="258" y="1094"/>
                      <a:pt x="258" y="1094"/>
                      <a:pt x="258" y="1094"/>
                    </a:cubicBezTo>
                    <a:cubicBezTo>
                      <a:pt x="260" y="1094"/>
                      <a:pt x="260" y="1094"/>
                      <a:pt x="260" y="1094"/>
                    </a:cubicBezTo>
                    <a:cubicBezTo>
                      <a:pt x="260" y="1095"/>
                      <a:pt x="260" y="1095"/>
                      <a:pt x="260" y="1095"/>
                    </a:cubicBezTo>
                    <a:cubicBezTo>
                      <a:pt x="259" y="1096"/>
                      <a:pt x="259" y="1096"/>
                      <a:pt x="259" y="1096"/>
                    </a:cubicBezTo>
                    <a:cubicBezTo>
                      <a:pt x="261" y="1096"/>
                      <a:pt x="261" y="1096"/>
                      <a:pt x="261" y="1096"/>
                    </a:cubicBezTo>
                    <a:cubicBezTo>
                      <a:pt x="262" y="1096"/>
                      <a:pt x="262" y="1096"/>
                      <a:pt x="262" y="1096"/>
                    </a:cubicBezTo>
                    <a:cubicBezTo>
                      <a:pt x="262" y="1096"/>
                      <a:pt x="262" y="1096"/>
                      <a:pt x="262" y="1096"/>
                    </a:cubicBezTo>
                    <a:cubicBezTo>
                      <a:pt x="263" y="1099"/>
                      <a:pt x="263" y="1099"/>
                      <a:pt x="263" y="1099"/>
                    </a:cubicBezTo>
                    <a:cubicBezTo>
                      <a:pt x="264" y="1098"/>
                      <a:pt x="264" y="1098"/>
                      <a:pt x="264" y="1098"/>
                    </a:cubicBezTo>
                    <a:cubicBezTo>
                      <a:pt x="268" y="1100"/>
                      <a:pt x="268" y="1100"/>
                      <a:pt x="268" y="1100"/>
                    </a:cubicBezTo>
                    <a:cubicBezTo>
                      <a:pt x="268" y="1099"/>
                      <a:pt x="268" y="1099"/>
                      <a:pt x="268" y="1099"/>
                    </a:cubicBezTo>
                    <a:cubicBezTo>
                      <a:pt x="269" y="1100"/>
                      <a:pt x="269" y="1100"/>
                      <a:pt x="269" y="1100"/>
                    </a:cubicBezTo>
                    <a:cubicBezTo>
                      <a:pt x="270" y="1098"/>
                      <a:pt x="270" y="1098"/>
                      <a:pt x="270" y="1098"/>
                    </a:cubicBezTo>
                    <a:cubicBezTo>
                      <a:pt x="271" y="1098"/>
                      <a:pt x="271" y="1098"/>
                      <a:pt x="271" y="1098"/>
                    </a:cubicBezTo>
                    <a:cubicBezTo>
                      <a:pt x="273" y="1096"/>
                      <a:pt x="273" y="1096"/>
                      <a:pt x="273" y="1096"/>
                    </a:cubicBezTo>
                    <a:cubicBezTo>
                      <a:pt x="274" y="1097"/>
                      <a:pt x="274" y="1097"/>
                      <a:pt x="274" y="1097"/>
                    </a:cubicBezTo>
                    <a:cubicBezTo>
                      <a:pt x="275" y="1096"/>
                      <a:pt x="275" y="1096"/>
                      <a:pt x="275" y="1096"/>
                    </a:cubicBezTo>
                    <a:cubicBezTo>
                      <a:pt x="276" y="1096"/>
                      <a:pt x="276" y="1096"/>
                      <a:pt x="276" y="1096"/>
                    </a:cubicBezTo>
                    <a:cubicBezTo>
                      <a:pt x="279" y="1097"/>
                      <a:pt x="279" y="1097"/>
                      <a:pt x="279" y="1097"/>
                    </a:cubicBezTo>
                    <a:cubicBezTo>
                      <a:pt x="280" y="1096"/>
                      <a:pt x="280" y="1096"/>
                      <a:pt x="280" y="1096"/>
                    </a:cubicBezTo>
                    <a:cubicBezTo>
                      <a:pt x="282" y="1096"/>
                      <a:pt x="282" y="1096"/>
                      <a:pt x="282" y="1096"/>
                    </a:cubicBezTo>
                    <a:cubicBezTo>
                      <a:pt x="282" y="1096"/>
                      <a:pt x="282" y="1096"/>
                      <a:pt x="282" y="1096"/>
                    </a:cubicBezTo>
                    <a:cubicBezTo>
                      <a:pt x="283" y="1095"/>
                      <a:pt x="283" y="1095"/>
                      <a:pt x="283" y="1095"/>
                    </a:cubicBezTo>
                    <a:cubicBezTo>
                      <a:pt x="284" y="1095"/>
                      <a:pt x="284" y="1095"/>
                      <a:pt x="284" y="1095"/>
                    </a:cubicBezTo>
                    <a:cubicBezTo>
                      <a:pt x="285" y="1095"/>
                      <a:pt x="285" y="1095"/>
                      <a:pt x="285" y="1095"/>
                    </a:cubicBezTo>
                    <a:cubicBezTo>
                      <a:pt x="285" y="1094"/>
                      <a:pt x="285" y="1094"/>
                      <a:pt x="285" y="1094"/>
                    </a:cubicBezTo>
                    <a:cubicBezTo>
                      <a:pt x="286" y="1093"/>
                      <a:pt x="286" y="1093"/>
                      <a:pt x="286" y="1093"/>
                    </a:cubicBezTo>
                    <a:cubicBezTo>
                      <a:pt x="290" y="1093"/>
                      <a:pt x="290" y="1093"/>
                      <a:pt x="290" y="1093"/>
                    </a:cubicBezTo>
                    <a:cubicBezTo>
                      <a:pt x="292" y="1094"/>
                      <a:pt x="292" y="1094"/>
                      <a:pt x="292" y="1094"/>
                    </a:cubicBezTo>
                    <a:cubicBezTo>
                      <a:pt x="294" y="1094"/>
                      <a:pt x="294" y="1094"/>
                      <a:pt x="294" y="1094"/>
                    </a:cubicBezTo>
                    <a:cubicBezTo>
                      <a:pt x="294" y="1093"/>
                      <a:pt x="294" y="1093"/>
                      <a:pt x="294" y="1093"/>
                    </a:cubicBezTo>
                    <a:cubicBezTo>
                      <a:pt x="295" y="1093"/>
                      <a:pt x="295" y="1093"/>
                      <a:pt x="295" y="1093"/>
                    </a:cubicBezTo>
                    <a:cubicBezTo>
                      <a:pt x="298" y="1094"/>
                      <a:pt x="298" y="1094"/>
                      <a:pt x="298" y="1094"/>
                    </a:cubicBezTo>
                    <a:cubicBezTo>
                      <a:pt x="299" y="1095"/>
                      <a:pt x="299" y="1095"/>
                      <a:pt x="299" y="1095"/>
                    </a:cubicBezTo>
                    <a:cubicBezTo>
                      <a:pt x="303" y="1095"/>
                      <a:pt x="303" y="1095"/>
                      <a:pt x="303" y="1095"/>
                    </a:cubicBezTo>
                    <a:cubicBezTo>
                      <a:pt x="304" y="1094"/>
                      <a:pt x="304" y="1094"/>
                      <a:pt x="304" y="1094"/>
                    </a:cubicBezTo>
                    <a:cubicBezTo>
                      <a:pt x="304" y="1094"/>
                      <a:pt x="304" y="1094"/>
                      <a:pt x="304" y="1094"/>
                    </a:cubicBezTo>
                    <a:cubicBezTo>
                      <a:pt x="305" y="1093"/>
                      <a:pt x="305" y="1093"/>
                      <a:pt x="305" y="1093"/>
                    </a:cubicBezTo>
                    <a:cubicBezTo>
                      <a:pt x="305" y="1093"/>
                      <a:pt x="305" y="1093"/>
                      <a:pt x="305" y="1093"/>
                    </a:cubicBezTo>
                    <a:cubicBezTo>
                      <a:pt x="307" y="1094"/>
                      <a:pt x="307" y="1094"/>
                      <a:pt x="307" y="1094"/>
                    </a:cubicBezTo>
                    <a:cubicBezTo>
                      <a:pt x="310" y="1094"/>
                      <a:pt x="310" y="1094"/>
                      <a:pt x="310" y="1094"/>
                    </a:cubicBezTo>
                    <a:cubicBezTo>
                      <a:pt x="310" y="1093"/>
                      <a:pt x="310" y="1093"/>
                      <a:pt x="310" y="1093"/>
                    </a:cubicBezTo>
                    <a:cubicBezTo>
                      <a:pt x="309" y="1092"/>
                      <a:pt x="309" y="1092"/>
                      <a:pt x="309" y="1092"/>
                    </a:cubicBezTo>
                    <a:cubicBezTo>
                      <a:pt x="310" y="1091"/>
                      <a:pt x="310" y="1091"/>
                      <a:pt x="310" y="1091"/>
                    </a:cubicBezTo>
                    <a:cubicBezTo>
                      <a:pt x="311" y="1091"/>
                      <a:pt x="311" y="1091"/>
                      <a:pt x="311" y="1091"/>
                    </a:cubicBezTo>
                    <a:cubicBezTo>
                      <a:pt x="313" y="1091"/>
                      <a:pt x="313" y="1091"/>
                      <a:pt x="313" y="1091"/>
                    </a:cubicBezTo>
                    <a:cubicBezTo>
                      <a:pt x="314" y="1091"/>
                      <a:pt x="314" y="1091"/>
                      <a:pt x="314" y="1091"/>
                    </a:cubicBezTo>
                    <a:cubicBezTo>
                      <a:pt x="316" y="1091"/>
                      <a:pt x="316" y="1091"/>
                      <a:pt x="316" y="1091"/>
                    </a:cubicBezTo>
                    <a:cubicBezTo>
                      <a:pt x="318" y="1090"/>
                      <a:pt x="318" y="1090"/>
                      <a:pt x="318" y="1090"/>
                    </a:cubicBezTo>
                    <a:cubicBezTo>
                      <a:pt x="321" y="1089"/>
                      <a:pt x="321" y="1089"/>
                      <a:pt x="321" y="1089"/>
                    </a:cubicBezTo>
                    <a:cubicBezTo>
                      <a:pt x="321" y="1089"/>
                      <a:pt x="321" y="1089"/>
                      <a:pt x="321" y="1089"/>
                    </a:cubicBezTo>
                    <a:cubicBezTo>
                      <a:pt x="323" y="1088"/>
                      <a:pt x="323" y="1088"/>
                      <a:pt x="323" y="1088"/>
                    </a:cubicBezTo>
                    <a:cubicBezTo>
                      <a:pt x="324" y="1087"/>
                      <a:pt x="324" y="1087"/>
                      <a:pt x="324" y="1087"/>
                    </a:cubicBezTo>
                    <a:cubicBezTo>
                      <a:pt x="329" y="1084"/>
                      <a:pt x="329" y="1084"/>
                      <a:pt x="329" y="1084"/>
                    </a:cubicBezTo>
                    <a:cubicBezTo>
                      <a:pt x="330" y="1082"/>
                      <a:pt x="330" y="1082"/>
                      <a:pt x="330" y="1082"/>
                    </a:cubicBezTo>
                    <a:cubicBezTo>
                      <a:pt x="330" y="1082"/>
                      <a:pt x="330" y="1082"/>
                      <a:pt x="330" y="1082"/>
                    </a:cubicBezTo>
                    <a:cubicBezTo>
                      <a:pt x="331" y="1082"/>
                      <a:pt x="331" y="1082"/>
                      <a:pt x="331" y="1082"/>
                    </a:cubicBezTo>
                    <a:cubicBezTo>
                      <a:pt x="339" y="1074"/>
                      <a:pt x="339" y="1074"/>
                      <a:pt x="339" y="1074"/>
                    </a:cubicBezTo>
                    <a:cubicBezTo>
                      <a:pt x="339" y="1074"/>
                      <a:pt x="339" y="1074"/>
                      <a:pt x="339" y="1074"/>
                    </a:cubicBezTo>
                    <a:cubicBezTo>
                      <a:pt x="340" y="1074"/>
                      <a:pt x="340" y="1074"/>
                      <a:pt x="340" y="1074"/>
                    </a:cubicBezTo>
                    <a:cubicBezTo>
                      <a:pt x="341" y="1072"/>
                      <a:pt x="341" y="1072"/>
                      <a:pt x="341" y="1072"/>
                    </a:cubicBezTo>
                    <a:cubicBezTo>
                      <a:pt x="343" y="1072"/>
                      <a:pt x="343" y="1072"/>
                      <a:pt x="343" y="1072"/>
                    </a:cubicBezTo>
                    <a:cubicBezTo>
                      <a:pt x="343" y="1070"/>
                      <a:pt x="343" y="1070"/>
                      <a:pt x="343" y="1070"/>
                    </a:cubicBezTo>
                    <a:cubicBezTo>
                      <a:pt x="345" y="1067"/>
                      <a:pt x="345" y="1067"/>
                      <a:pt x="345" y="1067"/>
                    </a:cubicBezTo>
                    <a:cubicBezTo>
                      <a:pt x="349" y="1062"/>
                      <a:pt x="349" y="1062"/>
                      <a:pt x="349" y="1062"/>
                    </a:cubicBezTo>
                    <a:cubicBezTo>
                      <a:pt x="350" y="1060"/>
                      <a:pt x="350" y="1060"/>
                      <a:pt x="350" y="1060"/>
                    </a:cubicBezTo>
                    <a:cubicBezTo>
                      <a:pt x="351" y="1060"/>
                      <a:pt x="351" y="1060"/>
                      <a:pt x="351" y="1060"/>
                    </a:cubicBezTo>
                    <a:cubicBezTo>
                      <a:pt x="352" y="1059"/>
                      <a:pt x="352" y="1059"/>
                      <a:pt x="352" y="1059"/>
                    </a:cubicBezTo>
                    <a:cubicBezTo>
                      <a:pt x="352" y="1058"/>
                      <a:pt x="352" y="1058"/>
                      <a:pt x="352" y="1058"/>
                    </a:cubicBezTo>
                    <a:cubicBezTo>
                      <a:pt x="354" y="1056"/>
                      <a:pt x="354" y="1056"/>
                      <a:pt x="354" y="1056"/>
                    </a:cubicBezTo>
                    <a:cubicBezTo>
                      <a:pt x="354" y="1055"/>
                      <a:pt x="354" y="1055"/>
                      <a:pt x="354" y="1055"/>
                    </a:cubicBezTo>
                    <a:cubicBezTo>
                      <a:pt x="356" y="1054"/>
                      <a:pt x="356" y="1054"/>
                      <a:pt x="356" y="1054"/>
                    </a:cubicBezTo>
                    <a:cubicBezTo>
                      <a:pt x="357" y="1053"/>
                      <a:pt x="357" y="1053"/>
                      <a:pt x="357" y="1053"/>
                    </a:cubicBezTo>
                    <a:cubicBezTo>
                      <a:pt x="358" y="1052"/>
                      <a:pt x="358" y="1052"/>
                      <a:pt x="358" y="1052"/>
                    </a:cubicBezTo>
                    <a:cubicBezTo>
                      <a:pt x="359" y="1051"/>
                      <a:pt x="359" y="1051"/>
                      <a:pt x="359" y="1051"/>
                    </a:cubicBezTo>
                    <a:cubicBezTo>
                      <a:pt x="359" y="1051"/>
                      <a:pt x="359" y="1051"/>
                      <a:pt x="359" y="1051"/>
                    </a:cubicBezTo>
                    <a:cubicBezTo>
                      <a:pt x="361" y="1049"/>
                      <a:pt x="361" y="1049"/>
                      <a:pt x="361" y="1049"/>
                    </a:cubicBezTo>
                    <a:cubicBezTo>
                      <a:pt x="362" y="1048"/>
                      <a:pt x="362" y="1048"/>
                      <a:pt x="362" y="1048"/>
                    </a:cubicBezTo>
                    <a:cubicBezTo>
                      <a:pt x="363" y="1046"/>
                      <a:pt x="363" y="1046"/>
                      <a:pt x="363" y="1046"/>
                    </a:cubicBezTo>
                    <a:cubicBezTo>
                      <a:pt x="364" y="1043"/>
                      <a:pt x="364" y="1043"/>
                      <a:pt x="364" y="1043"/>
                    </a:cubicBezTo>
                    <a:cubicBezTo>
                      <a:pt x="365" y="1041"/>
                      <a:pt x="365" y="1041"/>
                      <a:pt x="365" y="1041"/>
                    </a:cubicBezTo>
                    <a:cubicBezTo>
                      <a:pt x="365" y="1039"/>
                      <a:pt x="365" y="1039"/>
                      <a:pt x="365" y="1039"/>
                    </a:cubicBezTo>
                    <a:cubicBezTo>
                      <a:pt x="366" y="1036"/>
                      <a:pt x="366" y="1036"/>
                      <a:pt x="366" y="1036"/>
                    </a:cubicBezTo>
                    <a:cubicBezTo>
                      <a:pt x="366" y="1036"/>
                      <a:pt x="366" y="1036"/>
                      <a:pt x="366" y="1036"/>
                    </a:cubicBezTo>
                    <a:cubicBezTo>
                      <a:pt x="366" y="1035"/>
                      <a:pt x="366" y="1035"/>
                      <a:pt x="366" y="1035"/>
                    </a:cubicBezTo>
                    <a:cubicBezTo>
                      <a:pt x="366" y="1035"/>
                      <a:pt x="366" y="1035"/>
                      <a:pt x="366" y="1035"/>
                    </a:cubicBezTo>
                    <a:cubicBezTo>
                      <a:pt x="366" y="1035"/>
                      <a:pt x="366" y="1035"/>
                      <a:pt x="366" y="1035"/>
                    </a:cubicBezTo>
                    <a:cubicBezTo>
                      <a:pt x="366" y="1035"/>
                      <a:pt x="366" y="1035"/>
                      <a:pt x="366" y="1035"/>
                    </a:cubicBezTo>
                    <a:cubicBezTo>
                      <a:pt x="366" y="1034"/>
                      <a:pt x="366" y="1034"/>
                      <a:pt x="366" y="1034"/>
                    </a:cubicBezTo>
                    <a:cubicBezTo>
                      <a:pt x="367" y="1034"/>
                      <a:pt x="367" y="1034"/>
                      <a:pt x="367" y="1034"/>
                    </a:cubicBezTo>
                    <a:cubicBezTo>
                      <a:pt x="367" y="1032"/>
                      <a:pt x="367" y="1032"/>
                      <a:pt x="367" y="1032"/>
                    </a:cubicBezTo>
                    <a:cubicBezTo>
                      <a:pt x="368" y="1030"/>
                      <a:pt x="368" y="1030"/>
                      <a:pt x="368" y="1030"/>
                    </a:cubicBezTo>
                    <a:cubicBezTo>
                      <a:pt x="367" y="1029"/>
                      <a:pt x="367" y="1029"/>
                      <a:pt x="367" y="1029"/>
                    </a:cubicBezTo>
                    <a:cubicBezTo>
                      <a:pt x="366" y="1029"/>
                      <a:pt x="366" y="1029"/>
                      <a:pt x="366" y="1029"/>
                    </a:cubicBezTo>
                    <a:cubicBezTo>
                      <a:pt x="366" y="1030"/>
                      <a:pt x="366" y="1030"/>
                      <a:pt x="366" y="1030"/>
                    </a:cubicBezTo>
                    <a:cubicBezTo>
                      <a:pt x="365" y="1030"/>
                      <a:pt x="365" y="1030"/>
                      <a:pt x="365" y="1030"/>
                    </a:cubicBezTo>
                    <a:cubicBezTo>
                      <a:pt x="364" y="1028"/>
                      <a:pt x="364" y="1028"/>
                      <a:pt x="364" y="1028"/>
                    </a:cubicBezTo>
                    <a:cubicBezTo>
                      <a:pt x="364" y="1028"/>
                      <a:pt x="364" y="1028"/>
                      <a:pt x="364" y="1028"/>
                    </a:cubicBezTo>
                    <a:cubicBezTo>
                      <a:pt x="365" y="1028"/>
                      <a:pt x="365" y="1028"/>
                      <a:pt x="365" y="1028"/>
                    </a:cubicBezTo>
                    <a:cubicBezTo>
                      <a:pt x="366" y="1026"/>
                      <a:pt x="366" y="1026"/>
                      <a:pt x="366" y="1026"/>
                    </a:cubicBezTo>
                    <a:cubicBezTo>
                      <a:pt x="367" y="1026"/>
                      <a:pt x="367" y="1026"/>
                      <a:pt x="367" y="1026"/>
                    </a:cubicBezTo>
                    <a:cubicBezTo>
                      <a:pt x="367" y="1025"/>
                      <a:pt x="367" y="1025"/>
                      <a:pt x="367" y="1025"/>
                    </a:cubicBezTo>
                    <a:cubicBezTo>
                      <a:pt x="369" y="1024"/>
                      <a:pt x="369" y="1024"/>
                      <a:pt x="369" y="1024"/>
                    </a:cubicBezTo>
                    <a:cubicBezTo>
                      <a:pt x="372" y="1022"/>
                      <a:pt x="372" y="1022"/>
                      <a:pt x="372" y="1022"/>
                    </a:cubicBezTo>
                    <a:cubicBezTo>
                      <a:pt x="378" y="1021"/>
                      <a:pt x="378" y="1021"/>
                      <a:pt x="378" y="1021"/>
                    </a:cubicBezTo>
                    <a:cubicBezTo>
                      <a:pt x="383" y="1019"/>
                      <a:pt x="383" y="1019"/>
                      <a:pt x="383" y="1019"/>
                    </a:cubicBezTo>
                    <a:cubicBezTo>
                      <a:pt x="386" y="1016"/>
                      <a:pt x="386" y="1016"/>
                      <a:pt x="386" y="1016"/>
                    </a:cubicBezTo>
                    <a:cubicBezTo>
                      <a:pt x="386" y="1014"/>
                      <a:pt x="386" y="1014"/>
                      <a:pt x="386" y="1014"/>
                    </a:cubicBezTo>
                    <a:cubicBezTo>
                      <a:pt x="387" y="1012"/>
                      <a:pt x="387" y="1012"/>
                      <a:pt x="387" y="1012"/>
                    </a:cubicBezTo>
                    <a:cubicBezTo>
                      <a:pt x="387" y="1010"/>
                      <a:pt x="387" y="1010"/>
                      <a:pt x="387" y="1010"/>
                    </a:cubicBezTo>
                    <a:cubicBezTo>
                      <a:pt x="386" y="1011"/>
                      <a:pt x="386" y="1011"/>
                      <a:pt x="386" y="1011"/>
                    </a:cubicBezTo>
                    <a:cubicBezTo>
                      <a:pt x="386" y="1009"/>
                      <a:pt x="386" y="1009"/>
                      <a:pt x="386" y="1009"/>
                    </a:cubicBezTo>
                    <a:cubicBezTo>
                      <a:pt x="387" y="1009"/>
                      <a:pt x="387" y="1009"/>
                      <a:pt x="387" y="1009"/>
                    </a:cubicBezTo>
                    <a:cubicBezTo>
                      <a:pt x="387" y="1007"/>
                      <a:pt x="387" y="1007"/>
                      <a:pt x="387" y="1007"/>
                    </a:cubicBezTo>
                    <a:cubicBezTo>
                      <a:pt x="388" y="1005"/>
                      <a:pt x="388" y="1005"/>
                      <a:pt x="388" y="1005"/>
                    </a:cubicBezTo>
                    <a:cubicBezTo>
                      <a:pt x="387" y="1004"/>
                      <a:pt x="387" y="1004"/>
                      <a:pt x="387" y="1004"/>
                    </a:cubicBezTo>
                    <a:cubicBezTo>
                      <a:pt x="388" y="1003"/>
                      <a:pt x="388" y="1003"/>
                      <a:pt x="388" y="1003"/>
                    </a:cubicBezTo>
                    <a:cubicBezTo>
                      <a:pt x="388" y="1002"/>
                      <a:pt x="388" y="1002"/>
                      <a:pt x="388" y="1002"/>
                    </a:cubicBezTo>
                    <a:cubicBezTo>
                      <a:pt x="388" y="999"/>
                      <a:pt x="388" y="999"/>
                      <a:pt x="388" y="999"/>
                    </a:cubicBezTo>
                    <a:cubicBezTo>
                      <a:pt x="388" y="999"/>
                      <a:pt x="388" y="999"/>
                      <a:pt x="388" y="999"/>
                    </a:cubicBezTo>
                    <a:cubicBezTo>
                      <a:pt x="388" y="996"/>
                      <a:pt x="388" y="996"/>
                      <a:pt x="388" y="996"/>
                    </a:cubicBezTo>
                    <a:cubicBezTo>
                      <a:pt x="386" y="999"/>
                      <a:pt x="386" y="999"/>
                      <a:pt x="386" y="999"/>
                    </a:cubicBezTo>
                    <a:cubicBezTo>
                      <a:pt x="386" y="995"/>
                      <a:pt x="386" y="995"/>
                      <a:pt x="386" y="995"/>
                    </a:cubicBezTo>
                    <a:cubicBezTo>
                      <a:pt x="385" y="994"/>
                      <a:pt x="385" y="994"/>
                      <a:pt x="385" y="994"/>
                    </a:cubicBezTo>
                    <a:cubicBezTo>
                      <a:pt x="385" y="992"/>
                      <a:pt x="385" y="992"/>
                      <a:pt x="385" y="992"/>
                    </a:cubicBezTo>
                    <a:cubicBezTo>
                      <a:pt x="384" y="990"/>
                      <a:pt x="384" y="990"/>
                      <a:pt x="384" y="990"/>
                    </a:cubicBezTo>
                    <a:cubicBezTo>
                      <a:pt x="384" y="990"/>
                      <a:pt x="384" y="990"/>
                      <a:pt x="384" y="990"/>
                    </a:cubicBezTo>
                    <a:cubicBezTo>
                      <a:pt x="385" y="990"/>
                      <a:pt x="385" y="990"/>
                      <a:pt x="385" y="990"/>
                    </a:cubicBezTo>
                    <a:cubicBezTo>
                      <a:pt x="385" y="989"/>
                      <a:pt x="385" y="989"/>
                      <a:pt x="385" y="989"/>
                    </a:cubicBezTo>
                    <a:cubicBezTo>
                      <a:pt x="383" y="986"/>
                      <a:pt x="383" y="986"/>
                      <a:pt x="383" y="986"/>
                    </a:cubicBezTo>
                    <a:cubicBezTo>
                      <a:pt x="383" y="985"/>
                      <a:pt x="383" y="985"/>
                      <a:pt x="383" y="985"/>
                    </a:cubicBezTo>
                    <a:cubicBezTo>
                      <a:pt x="383" y="984"/>
                      <a:pt x="383" y="984"/>
                      <a:pt x="383" y="984"/>
                    </a:cubicBezTo>
                    <a:cubicBezTo>
                      <a:pt x="384" y="983"/>
                      <a:pt x="384" y="983"/>
                      <a:pt x="384" y="983"/>
                    </a:cubicBezTo>
                    <a:cubicBezTo>
                      <a:pt x="384" y="982"/>
                      <a:pt x="384" y="982"/>
                      <a:pt x="384" y="982"/>
                    </a:cubicBezTo>
                    <a:cubicBezTo>
                      <a:pt x="383" y="981"/>
                      <a:pt x="383" y="981"/>
                      <a:pt x="383" y="981"/>
                    </a:cubicBezTo>
                    <a:cubicBezTo>
                      <a:pt x="385" y="982"/>
                      <a:pt x="385" y="982"/>
                      <a:pt x="385" y="982"/>
                    </a:cubicBezTo>
                    <a:cubicBezTo>
                      <a:pt x="386" y="981"/>
                      <a:pt x="386" y="981"/>
                      <a:pt x="386" y="981"/>
                    </a:cubicBezTo>
                    <a:cubicBezTo>
                      <a:pt x="387" y="981"/>
                      <a:pt x="387" y="981"/>
                      <a:pt x="387" y="981"/>
                    </a:cubicBezTo>
                    <a:cubicBezTo>
                      <a:pt x="389" y="980"/>
                      <a:pt x="389" y="980"/>
                      <a:pt x="389" y="980"/>
                    </a:cubicBezTo>
                    <a:cubicBezTo>
                      <a:pt x="389" y="978"/>
                      <a:pt x="389" y="978"/>
                      <a:pt x="389" y="978"/>
                    </a:cubicBezTo>
                    <a:cubicBezTo>
                      <a:pt x="392" y="976"/>
                      <a:pt x="392" y="976"/>
                      <a:pt x="392" y="976"/>
                    </a:cubicBezTo>
                    <a:cubicBezTo>
                      <a:pt x="395" y="976"/>
                      <a:pt x="395" y="976"/>
                      <a:pt x="395" y="976"/>
                    </a:cubicBezTo>
                    <a:cubicBezTo>
                      <a:pt x="395" y="974"/>
                      <a:pt x="395" y="974"/>
                      <a:pt x="395" y="974"/>
                    </a:cubicBezTo>
                    <a:cubicBezTo>
                      <a:pt x="395" y="974"/>
                      <a:pt x="395" y="974"/>
                      <a:pt x="395" y="974"/>
                    </a:cubicBezTo>
                    <a:cubicBezTo>
                      <a:pt x="396" y="973"/>
                      <a:pt x="396" y="973"/>
                      <a:pt x="396" y="973"/>
                    </a:cubicBezTo>
                    <a:cubicBezTo>
                      <a:pt x="396" y="973"/>
                      <a:pt x="396" y="973"/>
                      <a:pt x="396" y="973"/>
                    </a:cubicBezTo>
                    <a:cubicBezTo>
                      <a:pt x="399" y="971"/>
                      <a:pt x="399" y="971"/>
                      <a:pt x="399" y="971"/>
                    </a:cubicBezTo>
                    <a:cubicBezTo>
                      <a:pt x="399" y="970"/>
                      <a:pt x="399" y="970"/>
                      <a:pt x="399" y="970"/>
                    </a:cubicBezTo>
                    <a:cubicBezTo>
                      <a:pt x="400" y="970"/>
                      <a:pt x="400" y="970"/>
                      <a:pt x="400" y="970"/>
                    </a:cubicBezTo>
                    <a:cubicBezTo>
                      <a:pt x="400" y="970"/>
                      <a:pt x="400" y="970"/>
                      <a:pt x="400" y="970"/>
                    </a:cubicBezTo>
                    <a:cubicBezTo>
                      <a:pt x="402" y="969"/>
                      <a:pt x="402" y="969"/>
                      <a:pt x="402" y="969"/>
                    </a:cubicBezTo>
                    <a:cubicBezTo>
                      <a:pt x="404" y="966"/>
                      <a:pt x="404" y="966"/>
                      <a:pt x="404" y="966"/>
                    </a:cubicBezTo>
                    <a:cubicBezTo>
                      <a:pt x="404" y="966"/>
                      <a:pt x="404" y="966"/>
                      <a:pt x="404" y="966"/>
                    </a:cubicBezTo>
                    <a:cubicBezTo>
                      <a:pt x="404" y="966"/>
                      <a:pt x="404" y="966"/>
                      <a:pt x="404" y="966"/>
                    </a:cubicBezTo>
                    <a:cubicBezTo>
                      <a:pt x="407" y="964"/>
                      <a:pt x="407" y="964"/>
                      <a:pt x="407" y="964"/>
                    </a:cubicBezTo>
                    <a:cubicBezTo>
                      <a:pt x="410" y="963"/>
                      <a:pt x="410" y="963"/>
                      <a:pt x="410" y="963"/>
                    </a:cubicBezTo>
                    <a:cubicBezTo>
                      <a:pt x="410" y="963"/>
                      <a:pt x="410" y="963"/>
                      <a:pt x="410" y="963"/>
                    </a:cubicBezTo>
                    <a:cubicBezTo>
                      <a:pt x="411" y="963"/>
                      <a:pt x="411" y="963"/>
                      <a:pt x="411" y="963"/>
                    </a:cubicBezTo>
                    <a:cubicBezTo>
                      <a:pt x="416" y="961"/>
                      <a:pt x="416" y="961"/>
                      <a:pt x="416" y="961"/>
                    </a:cubicBezTo>
                    <a:cubicBezTo>
                      <a:pt x="417" y="960"/>
                      <a:pt x="417" y="960"/>
                      <a:pt x="417" y="960"/>
                    </a:cubicBezTo>
                    <a:cubicBezTo>
                      <a:pt x="417" y="960"/>
                      <a:pt x="417" y="960"/>
                      <a:pt x="417" y="960"/>
                    </a:cubicBezTo>
                    <a:cubicBezTo>
                      <a:pt x="422" y="957"/>
                      <a:pt x="422" y="957"/>
                      <a:pt x="422" y="957"/>
                    </a:cubicBezTo>
                    <a:cubicBezTo>
                      <a:pt x="422" y="956"/>
                      <a:pt x="422" y="956"/>
                      <a:pt x="422" y="956"/>
                    </a:cubicBezTo>
                    <a:cubicBezTo>
                      <a:pt x="423" y="955"/>
                      <a:pt x="423" y="955"/>
                      <a:pt x="423" y="955"/>
                    </a:cubicBezTo>
                    <a:cubicBezTo>
                      <a:pt x="425" y="953"/>
                      <a:pt x="425" y="953"/>
                      <a:pt x="425" y="953"/>
                    </a:cubicBezTo>
                    <a:cubicBezTo>
                      <a:pt x="425" y="952"/>
                      <a:pt x="425" y="952"/>
                      <a:pt x="425" y="952"/>
                    </a:cubicBezTo>
                    <a:cubicBezTo>
                      <a:pt x="426" y="951"/>
                      <a:pt x="426" y="951"/>
                      <a:pt x="426" y="951"/>
                    </a:cubicBezTo>
                    <a:cubicBezTo>
                      <a:pt x="428" y="950"/>
                      <a:pt x="428" y="950"/>
                      <a:pt x="428" y="950"/>
                    </a:cubicBezTo>
                    <a:cubicBezTo>
                      <a:pt x="428" y="949"/>
                      <a:pt x="428" y="949"/>
                      <a:pt x="428" y="949"/>
                    </a:cubicBezTo>
                    <a:cubicBezTo>
                      <a:pt x="429" y="947"/>
                      <a:pt x="429" y="947"/>
                      <a:pt x="429" y="947"/>
                    </a:cubicBezTo>
                    <a:cubicBezTo>
                      <a:pt x="428" y="947"/>
                      <a:pt x="428" y="947"/>
                      <a:pt x="428" y="947"/>
                    </a:cubicBezTo>
                    <a:cubicBezTo>
                      <a:pt x="429" y="947"/>
                      <a:pt x="429" y="947"/>
                      <a:pt x="429" y="947"/>
                    </a:cubicBezTo>
                    <a:cubicBezTo>
                      <a:pt x="429" y="945"/>
                      <a:pt x="429" y="945"/>
                      <a:pt x="429" y="945"/>
                    </a:cubicBezTo>
                    <a:cubicBezTo>
                      <a:pt x="429" y="945"/>
                      <a:pt x="429" y="945"/>
                      <a:pt x="429" y="945"/>
                    </a:cubicBezTo>
                    <a:cubicBezTo>
                      <a:pt x="429" y="945"/>
                      <a:pt x="429" y="945"/>
                      <a:pt x="429" y="945"/>
                    </a:cubicBezTo>
                    <a:cubicBezTo>
                      <a:pt x="430" y="944"/>
                      <a:pt x="430" y="944"/>
                      <a:pt x="430" y="944"/>
                    </a:cubicBezTo>
                    <a:cubicBezTo>
                      <a:pt x="430" y="940"/>
                      <a:pt x="430" y="940"/>
                      <a:pt x="430" y="940"/>
                    </a:cubicBezTo>
                    <a:cubicBezTo>
                      <a:pt x="429" y="940"/>
                      <a:pt x="429" y="940"/>
                      <a:pt x="429" y="940"/>
                    </a:cubicBezTo>
                    <a:cubicBezTo>
                      <a:pt x="429" y="940"/>
                      <a:pt x="429" y="940"/>
                      <a:pt x="429" y="940"/>
                    </a:cubicBezTo>
                    <a:cubicBezTo>
                      <a:pt x="429" y="940"/>
                      <a:pt x="429" y="940"/>
                      <a:pt x="429" y="940"/>
                    </a:cubicBezTo>
                    <a:cubicBezTo>
                      <a:pt x="429" y="936"/>
                      <a:pt x="429" y="936"/>
                      <a:pt x="429" y="936"/>
                    </a:cubicBezTo>
                    <a:cubicBezTo>
                      <a:pt x="429" y="935"/>
                      <a:pt x="429" y="935"/>
                      <a:pt x="429" y="935"/>
                    </a:cubicBezTo>
                    <a:cubicBezTo>
                      <a:pt x="429" y="932"/>
                      <a:pt x="429" y="932"/>
                      <a:pt x="429" y="932"/>
                    </a:cubicBezTo>
                    <a:cubicBezTo>
                      <a:pt x="429" y="930"/>
                      <a:pt x="429" y="930"/>
                      <a:pt x="429" y="930"/>
                    </a:cubicBezTo>
                    <a:cubicBezTo>
                      <a:pt x="430" y="929"/>
                      <a:pt x="430" y="929"/>
                      <a:pt x="430" y="929"/>
                    </a:cubicBezTo>
                    <a:cubicBezTo>
                      <a:pt x="430" y="927"/>
                      <a:pt x="430" y="927"/>
                      <a:pt x="430" y="927"/>
                    </a:cubicBezTo>
                    <a:cubicBezTo>
                      <a:pt x="429" y="926"/>
                      <a:pt x="429" y="926"/>
                      <a:pt x="429" y="926"/>
                    </a:cubicBezTo>
                    <a:cubicBezTo>
                      <a:pt x="429" y="925"/>
                      <a:pt x="429" y="925"/>
                      <a:pt x="429" y="925"/>
                    </a:cubicBezTo>
                    <a:cubicBezTo>
                      <a:pt x="430" y="925"/>
                      <a:pt x="430" y="925"/>
                      <a:pt x="430" y="925"/>
                    </a:cubicBezTo>
                    <a:cubicBezTo>
                      <a:pt x="429" y="923"/>
                      <a:pt x="429" y="923"/>
                      <a:pt x="429" y="923"/>
                    </a:cubicBezTo>
                    <a:cubicBezTo>
                      <a:pt x="428" y="921"/>
                      <a:pt x="428" y="921"/>
                      <a:pt x="428" y="921"/>
                    </a:cubicBezTo>
                    <a:cubicBezTo>
                      <a:pt x="429" y="920"/>
                      <a:pt x="429" y="920"/>
                      <a:pt x="429" y="920"/>
                    </a:cubicBezTo>
                    <a:cubicBezTo>
                      <a:pt x="429" y="919"/>
                      <a:pt x="429" y="919"/>
                      <a:pt x="429" y="919"/>
                    </a:cubicBezTo>
                    <a:cubicBezTo>
                      <a:pt x="429" y="919"/>
                      <a:pt x="429" y="919"/>
                      <a:pt x="429" y="919"/>
                    </a:cubicBezTo>
                    <a:cubicBezTo>
                      <a:pt x="429" y="918"/>
                      <a:pt x="429" y="918"/>
                      <a:pt x="429" y="918"/>
                    </a:cubicBezTo>
                    <a:cubicBezTo>
                      <a:pt x="431" y="916"/>
                      <a:pt x="431" y="916"/>
                      <a:pt x="431" y="916"/>
                    </a:cubicBezTo>
                    <a:cubicBezTo>
                      <a:pt x="430" y="915"/>
                      <a:pt x="430" y="915"/>
                      <a:pt x="430" y="915"/>
                    </a:cubicBezTo>
                    <a:cubicBezTo>
                      <a:pt x="430" y="915"/>
                      <a:pt x="430" y="915"/>
                      <a:pt x="430" y="915"/>
                    </a:cubicBezTo>
                    <a:cubicBezTo>
                      <a:pt x="431" y="913"/>
                      <a:pt x="431" y="913"/>
                      <a:pt x="431" y="913"/>
                    </a:cubicBezTo>
                    <a:cubicBezTo>
                      <a:pt x="431" y="913"/>
                      <a:pt x="431" y="913"/>
                      <a:pt x="431" y="913"/>
                    </a:cubicBezTo>
                    <a:cubicBezTo>
                      <a:pt x="431" y="913"/>
                      <a:pt x="431" y="913"/>
                      <a:pt x="431" y="913"/>
                    </a:cubicBezTo>
                    <a:cubicBezTo>
                      <a:pt x="430" y="913"/>
                      <a:pt x="430" y="913"/>
                      <a:pt x="430" y="913"/>
                    </a:cubicBezTo>
                    <a:cubicBezTo>
                      <a:pt x="430" y="912"/>
                      <a:pt x="430" y="912"/>
                      <a:pt x="430" y="912"/>
                    </a:cubicBezTo>
                    <a:cubicBezTo>
                      <a:pt x="430" y="912"/>
                      <a:pt x="430" y="912"/>
                      <a:pt x="430" y="912"/>
                    </a:cubicBezTo>
                    <a:cubicBezTo>
                      <a:pt x="428" y="910"/>
                      <a:pt x="428" y="910"/>
                      <a:pt x="428" y="910"/>
                    </a:cubicBezTo>
                    <a:cubicBezTo>
                      <a:pt x="426" y="910"/>
                      <a:pt x="426" y="910"/>
                      <a:pt x="426" y="910"/>
                    </a:cubicBezTo>
                    <a:cubicBezTo>
                      <a:pt x="424" y="908"/>
                      <a:pt x="424" y="908"/>
                      <a:pt x="424" y="908"/>
                    </a:cubicBezTo>
                    <a:cubicBezTo>
                      <a:pt x="424" y="907"/>
                      <a:pt x="424" y="907"/>
                      <a:pt x="424" y="907"/>
                    </a:cubicBezTo>
                    <a:cubicBezTo>
                      <a:pt x="423" y="904"/>
                      <a:pt x="423" y="904"/>
                      <a:pt x="423" y="904"/>
                    </a:cubicBezTo>
                    <a:cubicBezTo>
                      <a:pt x="423" y="904"/>
                      <a:pt x="423" y="904"/>
                      <a:pt x="423" y="904"/>
                    </a:cubicBezTo>
                    <a:cubicBezTo>
                      <a:pt x="423" y="902"/>
                      <a:pt x="423" y="902"/>
                      <a:pt x="423" y="902"/>
                    </a:cubicBezTo>
                    <a:cubicBezTo>
                      <a:pt x="422" y="901"/>
                      <a:pt x="422" y="901"/>
                      <a:pt x="422" y="901"/>
                    </a:cubicBezTo>
                    <a:cubicBezTo>
                      <a:pt x="422" y="900"/>
                      <a:pt x="422" y="900"/>
                      <a:pt x="422" y="900"/>
                    </a:cubicBezTo>
                    <a:cubicBezTo>
                      <a:pt x="422" y="900"/>
                      <a:pt x="422" y="900"/>
                      <a:pt x="422" y="900"/>
                    </a:cubicBezTo>
                    <a:cubicBezTo>
                      <a:pt x="422" y="900"/>
                      <a:pt x="422" y="900"/>
                      <a:pt x="422" y="900"/>
                    </a:cubicBezTo>
                    <a:cubicBezTo>
                      <a:pt x="421" y="897"/>
                      <a:pt x="421" y="897"/>
                      <a:pt x="421" y="897"/>
                    </a:cubicBezTo>
                    <a:cubicBezTo>
                      <a:pt x="421" y="896"/>
                      <a:pt x="421" y="896"/>
                      <a:pt x="421" y="896"/>
                    </a:cubicBezTo>
                    <a:cubicBezTo>
                      <a:pt x="422" y="895"/>
                      <a:pt x="422" y="895"/>
                      <a:pt x="422" y="895"/>
                    </a:cubicBezTo>
                    <a:cubicBezTo>
                      <a:pt x="422" y="893"/>
                      <a:pt x="422" y="893"/>
                      <a:pt x="422" y="893"/>
                    </a:cubicBezTo>
                    <a:cubicBezTo>
                      <a:pt x="421" y="892"/>
                      <a:pt x="421" y="892"/>
                      <a:pt x="421" y="892"/>
                    </a:cubicBezTo>
                    <a:cubicBezTo>
                      <a:pt x="421" y="890"/>
                      <a:pt x="421" y="890"/>
                      <a:pt x="421" y="890"/>
                    </a:cubicBezTo>
                    <a:cubicBezTo>
                      <a:pt x="421" y="888"/>
                      <a:pt x="421" y="888"/>
                      <a:pt x="421" y="888"/>
                    </a:cubicBezTo>
                    <a:cubicBezTo>
                      <a:pt x="422" y="888"/>
                      <a:pt x="422" y="888"/>
                      <a:pt x="422" y="888"/>
                    </a:cubicBezTo>
                    <a:cubicBezTo>
                      <a:pt x="423" y="888"/>
                      <a:pt x="423" y="888"/>
                      <a:pt x="423" y="888"/>
                    </a:cubicBezTo>
                    <a:cubicBezTo>
                      <a:pt x="423" y="887"/>
                      <a:pt x="423" y="887"/>
                      <a:pt x="423" y="887"/>
                    </a:cubicBezTo>
                    <a:cubicBezTo>
                      <a:pt x="422" y="883"/>
                      <a:pt x="422" y="883"/>
                      <a:pt x="422" y="883"/>
                    </a:cubicBezTo>
                    <a:cubicBezTo>
                      <a:pt x="421" y="883"/>
                      <a:pt x="421" y="883"/>
                      <a:pt x="421" y="883"/>
                    </a:cubicBezTo>
                    <a:cubicBezTo>
                      <a:pt x="420" y="882"/>
                      <a:pt x="420" y="882"/>
                      <a:pt x="420" y="882"/>
                    </a:cubicBezTo>
                    <a:cubicBezTo>
                      <a:pt x="418" y="880"/>
                      <a:pt x="418" y="880"/>
                      <a:pt x="418" y="880"/>
                    </a:cubicBezTo>
                    <a:cubicBezTo>
                      <a:pt x="418" y="879"/>
                      <a:pt x="418" y="879"/>
                      <a:pt x="418" y="879"/>
                    </a:cubicBezTo>
                    <a:cubicBezTo>
                      <a:pt x="419" y="876"/>
                      <a:pt x="419" y="876"/>
                      <a:pt x="419" y="876"/>
                    </a:cubicBezTo>
                    <a:cubicBezTo>
                      <a:pt x="420" y="871"/>
                      <a:pt x="420" y="871"/>
                      <a:pt x="420" y="871"/>
                    </a:cubicBezTo>
                    <a:cubicBezTo>
                      <a:pt x="421" y="870"/>
                      <a:pt x="421" y="870"/>
                      <a:pt x="421" y="870"/>
                    </a:cubicBezTo>
                    <a:cubicBezTo>
                      <a:pt x="421" y="869"/>
                      <a:pt x="421" y="869"/>
                      <a:pt x="421" y="869"/>
                    </a:cubicBezTo>
                    <a:cubicBezTo>
                      <a:pt x="421" y="869"/>
                      <a:pt x="421" y="869"/>
                      <a:pt x="421" y="869"/>
                    </a:cubicBezTo>
                    <a:cubicBezTo>
                      <a:pt x="421" y="869"/>
                      <a:pt x="421" y="869"/>
                      <a:pt x="421" y="869"/>
                    </a:cubicBezTo>
                    <a:cubicBezTo>
                      <a:pt x="422" y="869"/>
                      <a:pt x="422" y="869"/>
                      <a:pt x="422" y="869"/>
                    </a:cubicBezTo>
                    <a:cubicBezTo>
                      <a:pt x="422" y="869"/>
                      <a:pt x="422" y="869"/>
                      <a:pt x="422" y="869"/>
                    </a:cubicBezTo>
                    <a:cubicBezTo>
                      <a:pt x="423" y="869"/>
                      <a:pt x="423" y="869"/>
                      <a:pt x="423" y="869"/>
                    </a:cubicBezTo>
                    <a:cubicBezTo>
                      <a:pt x="426" y="865"/>
                      <a:pt x="426" y="865"/>
                      <a:pt x="426" y="865"/>
                    </a:cubicBezTo>
                    <a:cubicBezTo>
                      <a:pt x="427" y="862"/>
                      <a:pt x="427" y="862"/>
                      <a:pt x="427" y="862"/>
                    </a:cubicBezTo>
                    <a:cubicBezTo>
                      <a:pt x="427" y="861"/>
                      <a:pt x="427" y="861"/>
                      <a:pt x="427" y="861"/>
                    </a:cubicBezTo>
                    <a:cubicBezTo>
                      <a:pt x="428" y="859"/>
                      <a:pt x="428" y="859"/>
                      <a:pt x="428" y="859"/>
                    </a:cubicBezTo>
                    <a:cubicBezTo>
                      <a:pt x="429" y="857"/>
                      <a:pt x="429" y="857"/>
                      <a:pt x="429" y="857"/>
                    </a:cubicBezTo>
                    <a:cubicBezTo>
                      <a:pt x="429" y="856"/>
                      <a:pt x="429" y="856"/>
                      <a:pt x="429" y="856"/>
                    </a:cubicBezTo>
                    <a:cubicBezTo>
                      <a:pt x="429" y="856"/>
                      <a:pt x="429" y="856"/>
                      <a:pt x="429" y="856"/>
                    </a:cubicBezTo>
                    <a:cubicBezTo>
                      <a:pt x="430" y="855"/>
                      <a:pt x="430" y="855"/>
                      <a:pt x="430" y="855"/>
                    </a:cubicBezTo>
                    <a:cubicBezTo>
                      <a:pt x="430" y="855"/>
                      <a:pt x="430" y="855"/>
                      <a:pt x="430" y="855"/>
                    </a:cubicBezTo>
                    <a:cubicBezTo>
                      <a:pt x="430" y="854"/>
                      <a:pt x="430" y="854"/>
                      <a:pt x="430" y="854"/>
                    </a:cubicBezTo>
                    <a:cubicBezTo>
                      <a:pt x="433" y="854"/>
                      <a:pt x="433" y="854"/>
                      <a:pt x="433" y="854"/>
                    </a:cubicBezTo>
                    <a:cubicBezTo>
                      <a:pt x="434" y="853"/>
                      <a:pt x="434" y="853"/>
                      <a:pt x="434" y="853"/>
                    </a:cubicBezTo>
                    <a:cubicBezTo>
                      <a:pt x="437" y="851"/>
                      <a:pt x="437" y="851"/>
                      <a:pt x="437" y="851"/>
                    </a:cubicBezTo>
                    <a:cubicBezTo>
                      <a:pt x="437" y="850"/>
                      <a:pt x="437" y="850"/>
                      <a:pt x="437" y="850"/>
                    </a:cubicBezTo>
                    <a:cubicBezTo>
                      <a:pt x="437" y="850"/>
                      <a:pt x="437" y="850"/>
                      <a:pt x="437" y="850"/>
                    </a:cubicBezTo>
                    <a:cubicBezTo>
                      <a:pt x="438" y="850"/>
                      <a:pt x="438" y="850"/>
                      <a:pt x="438" y="850"/>
                    </a:cubicBezTo>
                    <a:cubicBezTo>
                      <a:pt x="440" y="847"/>
                      <a:pt x="440" y="847"/>
                      <a:pt x="440" y="847"/>
                    </a:cubicBezTo>
                    <a:cubicBezTo>
                      <a:pt x="440" y="847"/>
                      <a:pt x="440" y="847"/>
                      <a:pt x="440" y="847"/>
                    </a:cubicBezTo>
                    <a:cubicBezTo>
                      <a:pt x="440" y="846"/>
                      <a:pt x="440" y="846"/>
                      <a:pt x="440" y="846"/>
                    </a:cubicBezTo>
                    <a:cubicBezTo>
                      <a:pt x="447" y="839"/>
                      <a:pt x="447" y="839"/>
                      <a:pt x="447" y="839"/>
                    </a:cubicBezTo>
                    <a:cubicBezTo>
                      <a:pt x="447" y="838"/>
                      <a:pt x="447" y="838"/>
                      <a:pt x="447" y="838"/>
                    </a:cubicBezTo>
                    <a:cubicBezTo>
                      <a:pt x="449" y="837"/>
                      <a:pt x="449" y="837"/>
                      <a:pt x="449" y="837"/>
                    </a:cubicBezTo>
                    <a:cubicBezTo>
                      <a:pt x="450" y="836"/>
                      <a:pt x="450" y="836"/>
                      <a:pt x="450" y="836"/>
                    </a:cubicBezTo>
                    <a:cubicBezTo>
                      <a:pt x="451" y="835"/>
                      <a:pt x="451" y="835"/>
                      <a:pt x="451" y="835"/>
                    </a:cubicBezTo>
                    <a:cubicBezTo>
                      <a:pt x="451" y="835"/>
                      <a:pt x="451" y="835"/>
                      <a:pt x="451" y="835"/>
                    </a:cubicBezTo>
                    <a:cubicBezTo>
                      <a:pt x="456" y="830"/>
                      <a:pt x="456" y="830"/>
                      <a:pt x="456" y="830"/>
                    </a:cubicBezTo>
                    <a:cubicBezTo>
                      <a:pt x="457" y="830"/>
                      <a:pt x="457" y="830"/>
                      <a:pt x="457" y="830"/>
                    </a:cubicBezTo>
                    <a:cubicBezTo>
                      <a:pt x="462" y="825"/>
                      <a:pt x="462" y="825"/>
                      <a:pt x="462" y="825"/>
                    </a:cubicBezTo>
                    <a:cubicBezTo>
                      <a:pt x="465" y="823"/>
                      <a:pt x="465" y="823"/>
                      <a:pt x="465" y="823"/>
                    </a:cubicBezTo>
                    <a:cubicBezTo>
                      <a:pt x="467" y="821"/>
                      <a:pt x="467" y="821"/>
                      <a:pt x="467" y="821"/>
                    </a:cubicBezTo>
                    <a:cubicBezTo>
                      <a:pt x="469" y="821"/>
                      <a:pt x="469" y="821"/>
                      <a:pt x="469" y="821"/>
                    </a:cubicBezTo>
                    <a:cubicBezTo>
                      <a:pt x="481" y="811"/>
                      <a:pt x="481" y="811"/>
                      <a:pt x="481" y="811"/>
                    </a:cubicBezTo>
                    <a:cubicBezTo>
                      <a:pt x="485" y="806"/>
                      <a:pt x="485" y="806"/>
                      <a:pt x="485" y="806"/>
                    </a:cubicBezTo>
                    <a:cubicBezTo>
                      <a:pt x="487" y="804"/>
                      <a:pt x="487" y="804"/>
                      <a:pt x="487" y="804"/>
                    </a:cubicBezTo>
                    <a:cubicBezTo>
                      <a:pt x="488" y="802"/>
                      <a:pt x="488" y="802"/>
                      <a:pt x="488" y="802"/>
                    </a:cubicBezTo>
                    <a:cubicBezTo>
                      <a:pt x="493" y="795"/>
                      <a:pt x="493" y="795"/>
                      <a:pt x="493" y="795"/>
                    </a:cubicBezTo>
                    <a:cubicBezTo>
                      <a:pt x="493" y="794"/>
                      <a:pt x="493" y="794"/>
                      <a:pt x="493" y="794"/>
                    </a:cubicBezTo>
                    <a:cubicBezTo>
                      <a:pt x="496" y="790"/>
                      <a:pt x="496" y="790"/>
                      <a:pt x="496" y="790"/>
                    </a:cubicBezTo>
                    <a:cubicBezTo>
                      <a:pt x="496" y="788"/>
                      <a:pt x="496" y="788"/>
                      <a:pt x="496" y="788"/>
                    </a:cubicBezTo>
                    <a:cubicBezTo>
                      <a:pt x="500" y="780"/>
                      <a:pt x="500" y="780"/>
                      <a:pt x="500" y="780"/>
                    </a:cubicBezTo>
                    <a:cubicBezTo>
                      <a:pt x="501" y="779"/>
                      <a:pt x="501" y="779"/>
                      <a:pt x="501" y="779"/>
                    </a:cubicBezTo>
                    <a:cubicBezTo>
                      <a:pt x="500" y="778"/>
                      <a:pt x="500" y="778"/>
                      <a:pt x="500" y="778"/>
                    </a:cubicBezTo>
                    <a:cubicBezTo>
                      <a:pt x="500" y="778"/>
                      <a:pt x="500" y="778"/>
                      <a:pt x="500" y="778"/>
                    </a:cubicBezTo>
                    <a:cubicBezTo>
                      <a:pt x="502" y="776"/>
                      <a:pt x="502" y="776"/>
                      <a:pt x="502" y="776"/>
                    </a:cubicBezTo>
                    <a:cubicBezTo>
                      <a:pt x="502" y="776"/>
                      <a:pt x="502" y="776"/>
                      <a:pt x="502" y="776"/>
                    </a:cubicBezTo>
                    <a:cubicBezTo>
                      <a:pt x="504" y="775"/>
                      <a:pt x="504" y="775"/>
                      <a:pt x="504" y="775"/>
                    </a:cubicBezTo>
                    <a:cubicBezTo>
                      <a:pt x="505" y="771"/>
                      <a:pt x="505" y="771"/>
                      <a:pt x="505" y="771"/>
                    </a:cubicBezTo>
                    <a:cubicBezTo>
                      <a:pt x="508" y="767"/>
                      <a:pt x="508" y="767"/>
                      <a:pt x="508" y="767"/>
                    </a:cubicBezTo>
                    <a:cubicBezTo>
                      <a:pt x="508" y="766"/>
                      <a:pt x="508" y="766"/>
                      <a:pt x="508" y="766"/>
                    </a:cubicBezTo>
                    <a:cubicBezTo>
                      <a:pt x="508" y="765"/>
                      <a:pt x="508" y="765"/>
                      <a:pt x="508" y="765"/>
                    </a:cubicBezTo>
                    <a:cubicBezTo>
                      <a:pt x="509" y="763"/>
                      <a:pt x="509" y="763"/>
                      <a:pt x="509" y="763"/>
                    </a:cubicBezTo>
                    <a:cubicBezTo>
                      <a:pt x="508" y="762"/>
                      <a:pt x="508" y="762"/>
                      <a:pt x="508" y="762"/>
                    </a:cubicBezTo>
                    <a:cubicBezTo>
                      <a:pt x="509" y="761"/>
                      <a:pt x="509" y="761"/>
                      <a:pt x="509" y="761"/>
                    </a:cubicBezTo>
                    <a:cubicBezTo>
                      <a:pt x="510" y="761"/>
                      <a:pt x="510" y="761"/>
                      <a:pt x="510" y="761"/>
                    </a:cubicBezTo>
                    <a:cubicBezTo>
                      <a:pt x="510" y="761"/>
                      <a:pt x="510" y="761"/>
                      <a:pt x="510" y="761"/>
                    </a:cubicBezTo>
                    <a:cubicBezTo>
                      <a:pt x="512" y="760"/>
                      <a:pt x="512" y="760"/>
                      <a:pt x="512" y="760"/>
                    </a:cubicBezTo>
                    <a:cubicBezTo>
                      <a:pt x="511" y="759"/>
                      <a:pt x="511" y="759"/>
                      <a:pt x="511" y="759"/>
                    </a:cubicBezTo>
                    <a:cubicBezTo>
                      <a:pt x="510" y="758"/>
                      <a:pt x="510" y="758"/>
                      <a:pt x="510" y="758"/>
                    </a:cubicBezTo>
                    <a:cubicBezTo>
                      <a:pt x="510" y="758"/>
                      <a:pt x="510" y="758"/>
                      <a:pt x="510" y="758"/>
                    </a:cubicBezTo>
                    <a:cubicBezTo>
                      <a:pt x="510" y="757"/>
                      <a:pt x="510" y="757"/>
                      <a:pt x="510" y="757"/>
                    </a:cubicBezTo>
                    <a:cubicBezTo>
                      <a:pt x="509" y="756"/>
                      <a:pt x="509" y="756"/>
                      <a:pt x="509" y="756"/>
                    </a:cubicBezTo>
                    <a:cubicBezTo>
                      <a:pt x="510" y="755"/>
                      <a:pt x="510" y="755"/>
                      <a:pt x="510" y="755"/>
                    </a:cubicBezTo>
                    <a:cubicBezTo>
                      <a:pt x="511" y="754"/>
                      <a:pt x="511" y="754"/>
                      <a:pt x="511" y="754"/>
                    </a:cubicBezTo>
                    <a:cubicBezTo>
                      <a:pt x="511" y="753"/>
                      <a:pt x="511" y="753"/>
                      <a:pt x="511" y="753"/>
                    </a:cubicBezTo>
                    <a:cubicBezTo>
                      <a:pt x="509" y="753"/>
                      <a:pt x="509" y="753"/>
                      <a:pt x="509" y="753"/>
                    </a:cubicBezTo>
                    <a:cubicBezTo>
                      <a:pt x="509" y="753"/>
                      <a:pt x="509" y="753"/>
                      <a:pt x="509" y="753"/>
                    </a:cubicBezTo>
                    <a:cubicBezTo>
                      <a:pt x="510" y="753"/>
                      <a:pt x="510" y="753"/>
                      <a:pt x="510" y="753"/>
                    </a:cubicBezTo>
                    <a:cubicBezTo>
                      <a:pt x="510" y="751"/>
                      <a:pt x="510" y="751"/>
                      <a:pt x="510" y="751"/>
                    </a:cubicBezTo>
                    <a:cubicBezTo>
                      <a:pt x="510" y="750"/>
                      <a:pt x="510" y="750"/>
                      <a:pt x="510" y="750"/>
                    </a:cubicBezTo>
                    <a:cubicBezTo>
                      <a:pt x="511" y="749"/>
                      <a:pt x="511" y="749"/>
                      <a:pt x="511" y="749"/>
                    </a:cubicBezTo>
                    <a:cubicBezTo>
                      <a:pt x="510" y="748"/>
                      <a:pt x="510" y="748"/>
                      <a:pt x="510" y="748"/>
                    </a:cubicBezTo>
                    <a:cubicBezTo>
                      <a:pt x="509" y="748"/>
                      <a:pt x="509" y="748"/>
                      <a:pt x="509" y="748"/>
                    </a:cubicBezTo>
                    <a:cubicBezTo>
                      <a:pt x="508" y="748"/>
                      <a:pt x="508" y="748"/>
                      <a:pt x="508" y="748"/>
                    </a:cubicBezTo>
                    <a:cubicBezTo>
                      <a:pt x="506" y="746"/>
                      <a:pt x="506" y="746"/>
                      <a:pt x="506" y="746"/>
                    </a:cubicBezTo>
                    <a:cubicBezTo>
                      <a:pt x="506" y="747"/>
                      <a:pt x="506" y="747"/>
                      <a:pt x="506" y="747"/>
                    </a:cubicBezTo>
                    <a:cubicBezTo>
                      <a:pt x="506" y="747"/>
                      <a:pt x="506" y="747"/>
                      <a:pt x="506" y="747"/>
                    </a:cubicBezTo>
                    <a:cubicBezTo>
                      <a:pt x="504" y="749"/>
                      <a:pt x="504" y="749"/>
                      <a:pt x="504" y="749"/>
                    </a:cubicBezTo>
                    <a:cubicBezTo>
                      <a:pt x="505" y="749"/>
                      <a:pt x="505" y="749"/>
                      <a:pt x="505" y="749"/>
                    </a:cubicBezTo>
                    <a:cubicBezTo>
                      <a:pt x="505" y="749"/>
                      <a:pt x="505" y="749"/>
                      <a:pt x="505" y="749"/>
                    </a:cubicBezTo>
                    <a:cubicBezTo>
                      <a:pt x="504" y="749"/>
                      <a:pt x="504" y="749"/>
                      <a:pt x="504" y="749"/>
                    </a:cubicBezTo>
                    <a:cubicBezTo>
                      <a:pt x="503" y="750"/>
                      <a:pt x="503" y="750"/>
                      <a:pt x="503" y="750"/>
                    </a:cubicBezTo>
                    <a:cubicBezTo>
                      <a:pt x="500" y="751"/>
                      <a:pt x="500" y="751"/>
                      <a:pt x="500" y="751"/>
                    </a:cubicBezTo>
                    <a:cubicBezTo>
                      <a:pt x="500" y="751"/>
                      <a:pt x="500" y="751"/>
                      <a:pt x="500" y="751"/>
                    </a:cubicBezTo>
                    <a:cubicBezTo>
                      <a:pt x="500" y="751"/>
                      <a:pt x="500" y="751"/>
                      <a:pt x="500" y="751"/>
                    </a:cubicBezTo>
                    <a:cubicBezTo>
                      <a:pt x="498" y="751"/>
                      <a:pt x="498" y="751"/>
                      <a:pt x="498" y="751"/>
                    </a:cubicBezTo>
                    <a:cubicBezTo>
                      <a:pt x="496" y="752"/>
                      <a:pt x="496" y="752"/>
                      <a:pt x="496" y="752"/>
                    </a:cubicBezTo>
                    <a:cubicBezTo>
                      <a:pt x="493" y="753"/>
                      <a:pt x="493" y="753"/>
                      <a:pt x="493" y="753"/>
                    </a:cubicBezTo>
                    <a:cubicBezTo>
                      <a:pt x="492" y="753"/>
                      <a:pt x="492" y="753"/>
                      <a:pt x="492" y="753"/>
                    </a:cubicBezTo>
                    <a:cubicBezTo>
                      <a:pt x="491" y="752"/>
                      <a:pt x="491" y="752"/>
                      <a:pt x="491" y="752"/>
                    </a:cubicBezTo>
                    <a:cubicBezTo>
                      <a:pt x="489" y="752"/>
                      <a:pt x="489" y="752"/>
                      <a:pt x="489" y="752"/>
                    </a:cubicBezTo>
                    <a:cubicBezTo>
                      <a:pt x="487" y="753"/>
                      <a:pt x="487" y="753"/>
                      <a:pt x="487" y="753"/>
                    </a:cubicBezTo>
                    <a:cubicBezTo>
                      <a:pt x="485" y="753"/>
                      <a:pt x="485" y="753"/>
                      <a:pt x="485" y="753"/>
                    </a:cubicBezTo>
                    <a:cubicBezTo>
                      <a:pt x="484" y="754"/>
                      <a:pt x="484" y="754"/>
                      <a:pt x="484" y="754"/>
                    </a:cubicBezTo>
                    <a:cubicBezTo>
                      <a:pt x="482" y="753"/>
                      <a:pt x="482" y="753"/>
                      <a:pt x="482" y="753"/>
                    </a:cubicBezTo>
                    <a:cubicBezTo>
                      <a:pt x="481" y="753"/>
                      <a:pt x="481" y="753"/>
                      <a:pt x="481" y="753"/>
                    </a:cubicBezTo>
                    <a:cubicBezTo>
                      <a:pt x="476" y="756"/>
                      <a:pt x="476" y="756"/>
                      <a:pt x="476" y="756"/>
                    </a:cubicBezTo>
                    <a:cubicBezTo>
                      <a:pt x="474" y="756"/>
                      <a:pt x="474" y="756"/>
                      <a:pt x="474" y="756"/>
                    </a:cubicBezTo>
                    <a:cubicBezTo>
                      <a:pt x="473" y="756"/>
                      <a:pt x="473" y="756"/>
                      <a:pt x="473" y="756"/>
                    </a:cubicBezTo>
                    <a:cubicBezTo>
                      <a:pt x="472" y="756"/>
                      <a:pt x="472" y="756"/>
                      <a:pt x="472" y="756"/>
                    </a:cubicBezTo>
                    <a:cubicBezTo>
                      <a:pt x="470" y="756"/>
                      <a:pt x="470" y="756"/>
                      <a:pt x="470" y="756"/>
                    </a:cubicBezTo>
                    <a:cubicBezTo>
                      <a:pt x="470" y="756"/>
                      <a:pt x="470" y="756"/>
                      <a:pt x="470" y="756"/>
                    </a:cubicBezTo>
                    <a:cubicBezTo>
                      <a:pt x="469" y="756"/>
                      <a:pt x="469" y="756"/>
                      <a:pt x="469" y="756"/>
                    </a:cubicBezTo>
                    <a:cubicBezTo>
                      <a:pt x="466" y="758"/>
                      <a:pt x="466" y="758"/>
                      <a:pt x="466" y="758"/>
                    </a:cubicBezTo>
                    <a:cubicBezTo>
                      <a:pt x="465" y="758"/>
                      <a:pt x="465" y="758"/>
                      <a:pt x="465" y="758"/>
                    </a:cubicBezTo>
                    <a:cubicBezTo>
                      <a:pt x="463" y="759"/>
                      <a:pt x="463" y="759"/>
                      <a:pt x="463" y="759"/>
                    </a:cubicBezTo>
                    <a:cubicBezTo>
                      <a:pt x="462" y="760"/>
                      <a:pt x="462" y="760"/>
                      <a:pt x="462" y="760"/>
                    </a:cubicBezTo>
                    <a:cubicBezTo>
                      <a:pt x="460" y="760"/>
                      <a:pt x="460" y="760"/>
                      <a:pt x="460" y="760"/>
                    </a:cubicBezTo>
                    <a:cubicBezTo>
                      <a:pt x="459" y="759"/>
                      <a:pt x="459" y="759"/>
                      <a:pt x="459" y="759"/>
                    </a:cubicBezTo>
                    <a:cubicBezTo>
                      <a:pt x="457" y="758"/>
                      <a:pt x="457" y="758"/>
                      <a:pt x="457" y="758"/>
                    </a:cubicBezTo>
                    <a:cubicBezTo>
                      <a:pt x="456" y="758"/>
                      <a:pt x="456" y="758"/>
                      <a:pt x="456" y="758"/>
                    </a:cubicBezTo>
                    <a:cubicBezTo>
                      <a:pt x="456" y="757"/>
                      <a:pt x="456" y="757"/>
                      <a:pt x="456" y="757"/>
                    </a:cubicBezTo>
                    <a:cubicBezTo>
                      <a:pt x="451" y="752"/>
                      <a:pt x="451" y="752"/>
                      <a:pt x="451" y="752"/>
                    </a:cubicBezTo>
                    <a:cubicBezTo>
                      <a:pt x="451" y="752"/>
                      <a:pt x="451" y="752"/>
                      <a:pt x="451" y="752"/>
                    </a:cubicBezTo>
                    <a:cubicBezTo>
                      <a:pt x="450" y="751"/>
                      <a:pt x="450" y="751"/>
                      <a:pt x="450" y="751"/>
                    </a:cubicBezTo>
                    <a:cubicBezTo>
                      <a:pt x="450" y="750"/>
                      <a:pt x="450" y="750"/>
                      <a:pt x="450" y="750"/>
                    </a:cubicBezTo>
                    <a:cubicBezTo>
                      <a:pt x="450" y="750"/>
                      <a:pt x="450" y="750"/>
                      <a:pt x="450" y="750"/>
                    </a:cubicBezTo>
                    <a:cubicBezTo>
                      <a:pt x="450" y="750"/>
                      <a:pt x="450" y="750"/>
                      <a:pt x="450" y="750"/>
                    </a:cubicBezTo>
                    <a:cubicBezTo>
                      <a:pt x="450" y="750"/>
                      <a:pt x="450" y="750"/>
                      <a:pt x="450" y="750"/>
                    </a:cubicBezTo>
                    <a:cubicBezTo>
                      <a:pt x="448" y="750"/>
                      <a:pt x="448" y="750"/>
                      <a:pt x="448" y="750"/>
                    </a:cubicBezTo>
                    <a:cubicBezTo>
                      <a:pt x="448" y="750"/>
                      <a:pt x="448" y="750"/>
                      <a:pt x="448" y="750"/>
                    </a:cubicBezTo>
                    <a:cubicBezTo>
                      <a:pt x="448" y="750"/>
                      <a:pt x="448" y="750"/>
                      <a:pt x="448" y="750"/>
                    </a:cubicBezTo>
                    <a:cubicBezTo>
                      <a:pt x="449" y="750"/>
                      <a:pt x="449" y="750"/>
                      <a:pt x="449" y="750"/>
                    </a:cubicBezTo>
                    <a:cubicBezTo>
                      <a:pt x="450" y="748"/>
                      <a:pt x="450" y="748"/>
                      <a:pt x="450" y="748"/>
                    </a:cubicBezTo>
                    <a:cubicBezTo>
                      <a:pt x="451" y="748"/>
                      <a:pt x="451" y="748"/>
                      <a:pt x="451" y="748"/>
                    </a:cubicBezTo>
                    <a:cubicBezTo>
                      <a:pt x="451" y="745"/>
                      <a:pt x="451" y="745"/>
                      <a:pt x="451" y="745"/>
                    </a:cubicBezTo>
                    <a:cubicBezTo>
                      <a:pt x="452" y="744"/>
                      <a:pt x="452" y="744"/>
                      <a:pt x="452" y="744"/>
                    </a:cubicBezTo>
                    <a:cubicBezTo>
                      <a:pt x="451" y="744"/>
                      <a:pt x="451" y="744"/>
                      <a:pt x="451" y="744"/>
                    </a:cubicBezTo>
                    <a:cubicBezTo>
                      <a:pt x="449" y="742"/>
                      <a:pt x="449" y="742"/>
                      <a:pt x="449" y="742"/>
                    </a:cubicBezTo>
                    <a:cubicBezTo>
                      <a:pt x="449" y="742"/>
                      <a:pt x="449" y="742"/>
                      <a:pt x="449" y="742"/>
                    </a:cubicBezTo>
                    <a:cubicBezTo>
                      <a:pt x="450" y="742"/>
                      <a:pt x="450" y="742"/>
                      <a:pt x="450" y="742"/>
                    </a:cubicBezTo>
                    <a:cubicBezTo>
                      <a:pt x="449" y="741"/>
                      <a:pt x="449" y="741"/>
                      <a:pt x="449" y="741"/>
                    </a:cubicBezTo>
                    <a:cubicBezTo>
                      <a:pt x="449" y="741"/>
                      <a:pt x="449" y="741"/>
                      <a:pt x="449" y="741"/>
                    </a:cubicBezTo>
                    <a:cubicBezTo>
                      <a:pt x="448" y="741"/>
                      <a:pt x="448" y="741"/>
                      <a:pt x="448" y="741"/>
                    </a:cubicBezTo>
                    <a:cubicBezTo>
                      <a:pt x="447" y="741"/>
                      <a:pt x="447" y="741"/>
                      <a:pt x="447" y="741"/>
                    </a:cubicBezTo>
                    <a:cubicBezTo>
                      <a:pt x="447" y="741"/>
                      <a:pt x="447" y="741"/>
                      <a:pt x="447" y="741"/>
                    </a:cubicBezTo>
                    <a:cubicBezTo>
                      <a:pt x="446" y="741"/>
                      <a:pt x="446" y="741"/>
                      <a:pt x="446" y="741"/>
                    </a:cubicBezTo>
                    <a:cubicBezTo>
                      <a:pt x="446" y="740"/>
                      <a:pt x="446" y="740"/>
                      <a:pt x="446" y="740"/>
                    </a:cubicBezTo>
                    <a:cubicBezTo>
                      <a:pt x="446" y="740"/>
                      <a:pt x="446" y="740"/>
                      <a:pt x="446" y="740"/>
                    </a:cubicBezTo>
                    <a:cubicBezTo>
                      <a:pt x="445" y="738"/>
                      <a:pt x="445" y="738"/>
                      <a:pt x="445" y="738"/>
                    </a:cubicBezTo>
                    <a:cubicBezTo>
                      <a:pt x="444" y="738"/>
                      <a:pt x="444" y="738"/>
                      <a:pt x="444" y="738"/>
                    </a:cubicBezTo>
                    <a:cubicBezTo>
                      <a:pt x="443" y="735"/>
                      <a:pt x="443" y="735"/>
                      <a:pt x="443" y="735"/>
                    </a:cubicBezTo>
                    <a:cubicBezTo>
                      <a:pt x="441" y="733"/>
                      <a:pt x="441" y="733"/>
                      <a:pt x="441" y="733"/>
                    </a:cubicBezTo>
                    <a:cubicBezTo>
                      <a:pt x="441" y="734"/>
                      <a:pt x="441" y="734"/>
                      <a:pt x="441" y="734"/>
                    </a:cubicBezTo>
                    <a:cubicBezTo>
                      <a:pt x="440" y="733"/>
                      <a:pt x="440" y="733"/>
                      <a:pt x="440" y="733"/>
                    </a:cubicBezTo>
                    <a:cubicBezTo>
                      <a:pt x="439" y="732"/>
                      <a:pt x="439" y="732"/>
                      <a:pt x="439" y="732"/>
                    </a:cubicBezTo>
                    <a:cubicBezTo>
                      <a:pt x="438" y="731"/>
                      <a:pt x="438" y="731"/>
                      <a:pt x="438" y="731"/>
                    </a:cubicBezTo>
                    <a:cubicBezTo>
                      <a:pt x="435" y="728"/>
                      <a:pt x="435" y="728"/>
                      <a:pt x="435" y="728"/>
                    </a:cubicBezTo>
                    <a:cubicBezTo>
                      <a:pt x="435" y="727"/>
                      <a:pt x="435" y="727"/>
                      <a:pt x="435" y="727"/>
                    </a:cubicBezTo>
                    <a:cubicBezTo>
                      <a:pt x="433" y="727"/>
                      <a:pt x="433" y="727"/>
                      <a:pt x="433" y="727"/>
                    </a:cubicBezTo>
                    <a:cubicBezTo>
                      <a:pt x="430" y="724"/>
                      <a:pt x="430" y="724"/>
                      <a:pt x="430" y="724"/>
                    </a:cubicBezTo>
                    <a:cubicBezTo>
                      <a:pt x="429" y="724"/>
                      <a:pt x="429" y="724"/>
                      <a:pt x="429" y="724"/>
                    </a:cubicBezTo>
                    <a:cubicBezTo>
                      <a:pt x="429" y="724"/>
                      <a:pt x="429" y="724"/>
                      <a:pt x="429" y="724"/>
                    </a:cubicBezTo>
                    <a:cubicBezTo>
                      <a:pt x="428" y="724"/>
                      <a:pt x="428" y="724"/>
                      <a:pt x="428" y="724"/>
                    </a:cubicBezTo>
                    <a:cubicBezTo>
                      <a:pt x="427" y="725"/>
                      <a:pt x="427" y="725"/>
                      <a:pt x="427" y="725"/>
                    </a:cubicBezTo>
                    <a:cubicBezTo>
                      <a:pt x="427" y="724"/>
                      <a:pt x="427" y="724"/>
                      <a:pt x="427" y="724"/>
                    </a:cubicBezTo>
                    <a:cubicBezTo>
                      <a:pt x="426" y="723"/>
                      <a:pt x="426" y="723"/>
                      <a:pt x="426" y="723"/>
                    </a:cubicBezTo>
                    <a:cubicBezTo>
                      <a:pt x="426" y="722"/>
                      <a:pt x="426" y="722"/>
                      <a:pt x="426" y="722"/>
                    </a:cubicBezTo>
                    <a:cubicBezTo>
                      <a:pt x="424" y="720"/>
                      <a:pt x="424" y="720"/>
                      <a:pt x="424" y="720"/>
                    </a:cubicBezTo>
                    <a:cubicBezTo>
                      <a:pt x="423" y="720"/>
                      <a:pt x="423" y="720"/>
                      <a:pt x="423" y="720"/>
                    </a:cubicBezTo>
                    <a:cubicBezTo>
                      <a:pt x="423" y="722"/>
                      <a:pt x="423" y="722"/>
                      <a:pt x="423" y="722"/>
                    </a:cubicBezTo>
                    <a:cubicBezTo>
                      <a:pt x="423" y="721"/>
                      <a:pt x="423" y="721"/>
                      <a:pt x="423" y="721"/>
                    </a:cubicBezTo>
                    <a:cubicBezTo>
                      <a:pt x="422" y="719"/>
                      <a:pt x="422" y="719"/>
                      <a:pt x="422" y="719"/>
                    </a:cubicBezTo>
                    <a:cubicBezTo>
                      <a:pt x="421" y="719"/>
                      <a:pt x="421" y="719"/>
                      <a:pt x="421" y="719"/>
                    </a:cubicBezTo>
                    <a:cubicBezTo>
                      <a:pt x="421" y="717"/>
                      <a:pt x="421" y="717"/>
                      <a:pt x="421" y="717"/>
                    </a:cubicBezTo>
                    <a:cubicBezTo>
                      <a:pt x="420" y="716"/>
                      <a:pt x="420" y="716"/>
                      <a:pt x="420" y="716"/>
                    </a:cubicBezTo>
                    <a:cubicBezTo>
                      <a:pt x="419" y="711"/>
                      <a:pt x="419" y="711"/>
                      <a:pt x="419" y="711"/>
                    </a:cubicBezTo>
                    <a:cubicBezTo>
                      <a:pt x="416" y="703"/>
                      <a:pt x="416" y="703"/>
                      <a:pt x="416" y="703"/>
                    </a:cubicBezTo>
                    <a:cubicBezTo>
                      <a:pt x="414" y="702"/>
                      <a:pt x="414" y="702"/>
                      <a:pt x="414" y="702"/>
                    </a:cubicBezTo>
                    <a:cubicBezTo>
                      <a:pt x="415" y="701"/>
                      <a:pt x="415" y="701"/>
                      <a:pt x="415" y="701"/>
                    </a:cubicBezTo>
                    <a:cubicBezTo>
                      <a:pt x="414" y="701"/>
                      <a:pt x="414" y="701"/>
                      <a:pt x="414" y="701"/>
                    </a:cubicBezTo>
                    <a:cubicBezTo>
                      <a:pt x="414" y="701"/>
                      <a:pt x="414" y="701"/>
                      <a:pt x="414" y="701"/>
                    </a:cubicBezTo>
                    <a:cubicBezTo>
                      <a:pt x="414" y="701"/>
                      <a:pt x="414" y="701"/>
                      <a:pt x="414" y="701"/>
                    </a:cubicBezTo>
                    <a:cubicBezTo>
                      <a:pt x="412" y="700"/>
                      <a:pt x="412" y="700"/>
                      <a:pt x="412" y="700"/>
                    </a:cubicBezTo>
                    <a:cubicBezTo>
                      <a:pt x="411" y="699"/>
                      <a:pt x="411" y="699"/>
                      <a:pt x="411" y="699"/>
                    </a:cubicBezTo>
                    <a:cubicBezTo>
                      <a:pt x="411" y="698"/>
                      <a:pt x="411" y="698"/>
                      <a:pt x="411" y="698"/>
                    </a:cubicBezTo>
                    <a:cubicBezTo>
                      <a:pt x="407" y="696"/>
                      <a:pt x="407" y="696"/>
                      <a:pt x="407" y="696"/>
                    </a:cubicBezTo>
                    <a:cubicBezTo>
                      <a:pt x="406" y="696"/>
                      <a:pt x="406" y="696"/>
                      <a:pt x="406" y="696"/>
                    </a:cubicBezTo>
                    <a:cubicBezTo>
                      <a:pt x="405" y="694"/>
                      <a:pt x="405" y="694"/>
                      <a:pt x="405" y="694"/>
                    </a:cubicBezTo>
                    <a:cubicBezTo>
                      <a:pt x="404" y="691"/>
                      <a:pt x="404" y="691"/>
                      <a:pt x="404" y="691"/>
                    </a:cubicBezTo>
                    <a:cubicBezTo>
                      <a:pt x="404" y="688"/>
                      <a:pt x="404" y="688"/>
                      <a:pt x="404" y="688"/>
                    </a:cubicBezTo>
                    <a:cubicBezTo>
                      <a:pt x="404" y="685"/>
                      <a:pt x="404" y="685"/>
                      <a:pt x="404" y="685"/>
                    </a:cubicBezTo>
                    <a:cubicBezTo>
                      <a:pt x="402" y="680"/>
                      <a:pt x="402" y="680"/>
                      <a:pt x="402" y="680"/>
                    </a:cubicBezTo>
                    <a:cubicBezTo>
                      <a:pt x="403" y="680"/>
                      <a:pt x="403" y="680"/>
                      <a:pt x="403" y="680"/>
                    </a:cubicBezTo>
                    <a:cubicBezTo>
                      <a:pt x="403" y="679"/>
                      <a:pt x="403" y="679"/>
                      <a:pt x="403" y="679"/>
                    </a:cubicBezTo>
                    <a:cubicBezTo>
                      <a:pt x="402" y="677"/>
                      <a:pt x="402" y="677"/>
                      <a:pt x="402" y="677"/>
                    </a:cubicBezTo>
                    <a:cubicBezTo>
                      <a:pt x="401" y="675"/>
                      <a:pt x="401" y="675"/>
                      <a:pt x="401" y="675"/>
                    </a:cubicBezTo>
                    <a:cubicBezTo>
                      <a:pt x="401" y="675"/>
                      <a:pt x="401" y="675"/>
                      <a:pt x="401" y="675"/>
                    </a:cubicBezTo>
                    <a:cubicBezTo>
                      <a:pt x="401" y="674"/>
                      <a:pt x="401" y="674"/>
                      <a:pt x="401" y="674"/>
                    </a:cubicBezTo>
                    <a:cubicBezTo>
                      <a:pt x="401" y="674"/>
                      <a:pt x="401" y="674"/>
                      <a:pt x="401" y="674"/>
                    </a:cubicBezTo>
                    <a:cubicBezTo>
                      <a:pt x="401" y="674"/>
                      <a:pt x="401" y="674"/>
                      <a:pt x="401" y="674"/>
                    </a:cubicBezTo>
                    <a:cubicBezTo>
                      <a:pt x="400" y="673"/>
                      <a:pt x="400" y="673"/>
                      <a:pt x="400" y="673"/>
                    </a:cubicBezTo>
                    <a:cubicBezTo>
                      <a:pt x="401" y="672"/>
                      <a:pt x="401" y="672"/>
                      <a:pt x="401" y="672"/>
                    </a:cubicBezTo>
                    <a:cubicBezTo>
                      <a:pt x="401" y="672"/>
                      <a:pt x="401" y="672"/>
                      <a:pt x="401" y="672"/>
                    </a:cubicBezTo>
                    <a:cubicBezTo>
                      <a:pt x="401" y="671"/>
                      <a:pt x="401" y="671"/>
                      <a:pt x="401" y="671"/>
                    </a:cubicBezTo>
                    <a:cubicBezTo>
                      <a:pt x="401" y="671"/>
                      <a:pt x="401" y="671"/>
                      <a:pt x="401" y="671"/>
                    </a:cubicBezTo>
                    <a:cubicBezTo>
                      <a:pt x="401" y="671"/>
                      <a:pt x="401" y="671"/>
                      <a:pt x="401" y="671"/>
                    </a:cubicBezTo>
                    <a:cubicBezTo>
                      <a:pt x="401" y="671"/>
                      <a:pt x="401" y="671"/>
                      <a:pt x="401" y="671"/>
                    </a:cubicBezTo>
                    <a:cubicBezTo>
                      <a:pt x="399" y="671"/>
                      <a:pt x="399" y="671"/>
                      <a:pt x="399" y="671"/>
                    </a:cubicBezTo>
                    <a:cubicBezTo>
                      <a:pt x="398" y="669"/>
                      <a:pt x="398" y="669"/>
                      <a:pt x="398" y="669"/>
                    </a:cubicBezTo>
                    <a:cubicBezTo>
                      <a:pt x="397" y="668"/>
                      <a:pt x="397" y="668"/>
                      <a:pt x="397" y="668"/>
                    </a:cubicBezTo>
                    <a:cubicBezTo>
                      <a:pt x="396" y="668"/>
                      <a:pt x="396" y="668"/>
                      <a:pt x="396" y="668"/>
                    </a:cubicBezTo>
                    <a:cubicBezTo>
                      <a:pt x="394" y="665"/>
                      <a:pt x="394" y="665"/>
                      <a:pt x="394" y="665"/>
                    </a:cubicBezTo>
                    <a:cubicBezTo>
                      <a:pt x="393" y="666"/>
                      <a:pt x="393" y="666"/>
                      <a:pt x="393" y="666"/>
                    </a:cubicBezTo>
                    <a:cubicBezTo>
                      <a:pt x="392" y="666"/>
                      <a:pt x="392" y="666"/>
                      <a:pt x="392" y="666"/>
                    </a:cubicBezTo>
                    <a:cubicBezTo>
                      <a:pt x="390" y="665"/>
                      <a:pt x="390" y="665"/>
                      <a:pt x="390" y="665"/>
                    </a:cubicBezTo>
                    <a:cubicBezTo>
                      <a:pt x="389" y="661"/>
                      <a:pt x="389" y="661"/>
                      <a:pt x="389" y="661"/>
                    </a:cubicBezTo>
                    <a:cubicBezTo>
                      <a:pt x="389" y="660"/>
                      <a:pt x="389" y="660"/>
                      <a:pt x="389" y="660"/>
                    </a:cubicBezTo>
                    <a:cubicBezTo>
                      <a:pt x="389" y="659"/>
                      <a:pt x="389" y="659"/>
                      <a:pt x="389" y="659"/>
                    </a:cubicBezTo>
                    <a:cubicBezTo>
                      <a:pt x="389" y="658"/>
                      <a:pt x="389" y="658"/>
                      <a:pt x="389" y="658"/>
                    </a:cubicBezTo>
                    <a:cubicBezTo>
                      <a:pt x="392" y="658"/>
                      <a:pt x="392" y="658"/>
                      <a:pt x="392" y="658"/>
                    </a:cubicBezTo>
                    <a:cubicBezTo>
                      <a:pt x="390" y="656"/>
                      <a:pt x="390" y="656"/>
                      <a:pt x="390" y="656"/>
                    </a:cubicBezTo>
                    <a:cubicBezTo>
                      <a:pt x="390" y="656"/>
                      <a:pt x="390" y="656"/>
                      <a:pt x="390" y="656"/>
                    </a:cubicBezTo>
                    <a:cubicBezTo>
                      <a:pt x="389" y="654"/>
                      <a:pt x="389" y="654"/>
                      <a:pt x="389" y="654"/>
                    </a:cubicBezTo>
                    <a:cubicBezTo>
                      <a:pt x="387" y="653"/>
                      <a:pt x="387" y="653"/>
                      <a:pt x="387" y="653"/>
                    </a:cubicBezTo>
                    <a:cubicBezTo>
                      <a:pt x="387" y="653"/>
                      <a:pt x="387" y="653"/>
                      <a:pt x="387" y="653"/>
                    </a:cubicBezTo>
                    <a:cubicBezTo>
                      <a:pt x="387" y="652"/>
                      <a:pt x="387" y="652"/>
                      <a:pt x="387" y="652"/>
                    </a:cubicBezTo>
                    <a:cubicBezTo>
                      <a:pt x="384" y="647"/>
                      <a:pt x="384" y="647"/>
                      <a:pt x="384" y="647"/>
                    </a:cubicBezTo>
                    <a:cubicBezTo>
                      <a:pt x="382" y="647"/>
                      <a:pt x="382" y="647"/>
                      <a:pt x="382" y="647"/>
                    </a:cubicBezTo>
                    <a:cubicBezTo>
                      <a:pt x="382" y="645"/>
                      <a:pt x="382" y="645"/>
                      <a:pt x="382" y="645"/>
                    </a:cubicBezTo>
                    <a:cubicBezTo>
                      <a:pt x="378" y="638"/>
                      <a:pt x="378" y="638"/>
                      <a:pt x="378" y="638"/>
                    </a:cubicBezTo>
                    <a:cubicBezTo>
                      <a:pt x="378" y="637"/>
                      <a:pt x="378" y="637"/>
                      <a:pt x="378" y="637"/>
                    </a:cubicBezTo>
                    <a:cubicBezTo>
                      <a:pt x="377" y="635"/>
                      <a:pt x="377" y="635"/>
                      <a:pt x="377" y="635"/>
                    </a:cubicBezTo>
                    <a:cubicBezTo>
                      <a:pt x="377" y="632"/>
                      <a:pt x="377" y="632"/>
                      <a:pt x="377" y="632"/>
                    </a:cubicBezTo>
                    <a:cubicBezTo>
                      <a:pt x="376" y="632"/>
                      <a:pt x="376" y="632"/>
                      <a:pt x="376" y="632"/>
                    </a:cubicBezTo>
                    <a:cubicBezTo>
                      <a:pt x="376" y="631"/>
                      <a:pt x="376" y="631"/>
                      <a:pt x="376" y="631"/>
                    </a:cubicBezTo>
                    <a:cubicBezTo>
                      <a:pt x="373" y="628"/>
                      <a:pt x="373" y="628"/>
                      <a:pt x="373" y="628"/>
                    </a:cubicBezTo>
                    <a:cubicBezTo>
                      <a:pt x="373" y="627"/>
                      <a:pt x="373" y="627"/>
                      <a:pt x="373" y="627"/>
                    </a:cubicBezTo>
                    <a:cubicBezTo>
                      <a:pt x="373" y="626"/>
                      <a:pt x="373" y="626"/>
                      <a:pt x="373" y="626"/>
                    </a:cubicBezTo>
                    <a:cubicBezTo>
                      <a:pt x="373" y="625"/>
                      <a:pt x="373" y="625"/>
                      <a:pt x="373" y="625"/>
                    </a:cubicBezTo>
                    <a:cubicBezTo>
                      <a:pt x="368" y="621"/>
                      <a:pt x="368" y="621"/>
                      <a:pt x="368" y="621"/>
                    </a:cubicBezTo>
                    <a:cubicBezTo>
                      <a:pt x="368" y="620"/>
                      <a:pt x="368" y="620"/>
                      <a:pt x="368" y="620"/>
                    </a:cubicBezTo>
                    <a:cubicBezTo>
                      <a:pt x="365" y="617"/>
                      <a:pt x="365" y="617"/>
                      <a:pt x="365" y="617"/>
                    </a:cubicBezTo>
                    <a:cubicBezTo>
                      <a:pt x="365" y="615"/>
                      <a:pt x="365" y="615"/>
                      <a:pt x="365" y="615"/>
                    </a:cubicBezTo>
                    <a:cubicBezTo>
                      <a:pt x="364" y="613"/>
                      <a:pt x="364" y="613"/>
                      <a:pt x="364" y="613"/>
                    </a:cubicBezTo>
                    <a:cubicBezTo>
                      <a:pt x="364" y="612"/>
                      <a:pt x="364" y="612"/>
                      <a:pt x="364" y="612"/>
                    </a:cubicBezTo>
                    <a:cubicBezTo>
                      <a:pt x="364" y="612"/>
                      <a:pt x="364" y="612"/>
                      <a:pt x="364" y="612"/>
                    </a:cubicBezTo>
                    <a:cubicBezTo>
                      <a:pt x="364" y="612"/>
                      <a:pt x="364" y="612"/>
                      <a:pt x="364" y="612"/>
                    </a:cubicBezTo>
                    <a:cubicBezTo>
                      <a:pt x="364" y="613"/>
                      <a:pt x="364" y="613"/>
                      <a:pt x="364" y="613"/>
                    </a:cubicBezTo>
                    <a:cubicBezTo>
                      <a:pt x="365" y="614"/>
                      <a:pt x="365" y="614"/>
                      <a:pt x="365" y="614"/>
                    </a:cubicBezTo>
                    <a:cubicBezTo>
                      <a:pt x="365" y="615"/>
                      <a:pt x="365" y="615"/>
                      <a:pt x="365" y="615"/>
                    </a:cubicBezTo>
                    <a:cubicBezTo>
                      <a:pt x="368" y="618"/>
                      <a:pt x="368" y="618"/>
                      <a:pt x="368" y="618"/>
                    </a:cubicBezTo>
                    <a:cubicBezTo>
                      <a:pt x="368" y="619"/>
                      <a:pt x="368" y="619"/>
                      <a:pt x="368" y="619"/>
                    </a:cubicBezTo>
                    <a:cubicBezTo>
                      <a:pt x="369" y="621"/>
                      <a:pt x="369" y="621"/>
                      <a:pt x="369" y="621"/>
                    </a:cubicBezTo>
                    <a:cubicBezTo>
                      <a:pt x="371" y="621"/>
                      <a:pt x="371" y="621"/>
                      <a:pt x="371" y="621"/>
                    </a:cubicBezTo>
                    <a:cubicBezTo>
                      <a:pt x="371" y="623"/>
                      <a:pt x="371" y="623"/>
                      <a:pt x="371" y="623"/>
                    </a:cubicBezTo>
                    <a:cubicBezTo>
                      <a:pt x="375" y="626"/>
                      <a:pt x="375" y="626"/>
                      <a:pt x="375" y="626"/>
                    </a:cubicBezTo>
                    <a:cubicBezTo>
                      <a:pt x="377" y="628"/>
                      <a:pt x="377" y="628"/>
                      <a:pt x="377" y="628"/>
                    </a:cubicBezTo>
                    <a:cubicBezTo>
                      <a:pt x="378" y="629"/>
                      <a:pt x="378" y="629"/>
                      <a:pt x="378" y="629"/>
                    </a:cubicBezTo>
                    <a:cubicBezTo>
                      <a:pt x="378" y="627"/>
                      <a:pt x="378" y="627"/>
                      <a:pt x="378" y="627"/>
                    </a:cubicBezTo>
                    <a:cubicBezTo>
                      <a:pt x="380" y="626"/>
                      <a:pt x="380" y="626"/>
                      <a:pt x="380" y="626"/>
                    </a:cubicBezTo>
                    <a:cubicBezTo>
                      <a:pt x="380" y="623"/>
                      <a:pt x="380" y="623"/>
                      <a:pt x="380" y="623"/>
                    </a:cubicBezTo>
                    <a:cubicBezTo>
                      <a:pt x="380" y="622"/>
                      <a:pt x="380" y="622"/>
                      <a:pt x="380" y="622"/>
                    </a:cubicBezTo>
                    <a:cubicBezTo>
                      <a:pt x="380" y="621"/>
                      <a:pt x="380" y="621"/>
                      <a:pt x="380" y="621"/>
                    </a:cubicBezTo>
                    <a:cubicBezTo>
                      <a:pt x="381" y="619"/>
                      <a:pt x="381" y="619"/>
                      <a:pt x="381" y="619"/>
                    </a:cubicBezTo>
                    <a:cubicBezTo>
                      <a:pt x="381" y="617"/>
                      <a:pt x="381" y="617"/>
                      <a:pt x="381" y="617"/>
                    </a:cubicBezTo>
                    <a:cubicBezTo>
                      <a:pt x="381" y="618"/>
                      <a:pt x="381" y="618"/>
                      <a:pt x="381" y="618"/>
                    </a:cubicBezTo>
                    <a:cubicBezTo>
                      <a:pt x="381" y="621"/>
                      <a:pt x="381" y="621"/>
                      <a:pt x="381" y="621"/>
                    </a:cubicBezTo>
                    <a:cubicBezTo>
                      <a:pt x="380" y="623"/>
                      <a:pt x="380" y="623"/>
                      <a:pt x="380" y="623"/>
                    </a:cubicBezTo>
                    <a:cubicBezTo>
                      <a:pt x="380" y="625"/>
                      <a:pt x="380" y="625"/>
                      <a:pt x="380" y="625"/>
                    </a:cubicBezTo>
                    <a:cubicBezTo>
                      <a:pt x="382" y="625"/>
                      <a:pt x="382" y="625"/>
                      <a:pt x="382" y="625"/>
                    </a:cubicBezTo>
                    <a:cubicBezTo>
                      <a:pt x="382" y="625"/>
                      <a:pt x="382" y="625"/>
                      <a:pt x="382" y="625"/>
                    </a:cubicBezTo>
                    <a:cubicBezTo>
                      <a:pt x="383" y="624"/>
                      <a:pt x="383" y="624"/>
                      <a:pt x="383" y="624"/>
                    </a:cubicBezTo>
                    <a:cubicBezTo>
                      <a:pt x="384" y="625"/>
                      <a:pt x="384" y="625"/>
                      <a:pt x="384" y="625"/>
                    </a:cubicBezTo>
                    <a:cubicBezTo>
                      <a:pt x="384" y="625"/>
                      <a:pt x="384" y="625"/>
                      <a:pt x="384" y="625"/>
                    </a:cubicBezTo>
                    <a:cubicBezTo>
                      <a:pt x="387" y="629"/>
                      <a:pt x="387" y="629"/>
                      <a:pt x="387" y="629"/>
                    </a:cubicBezTo>
                    <a:cubicBezTo>
                      <a:pt x="388" y="631"/>
                      <a:pt x="388" y="631"/>
                      <a:pt x="388" y="631"/>
                    </a:cubicBezTo>
                    <a:cubicBezTo>
                      <a:pt x="388" y="631"/>
                      <a:pt x="388" y="631"/>
                      <a:pt x="388" y="631"/>
                    </a:cubicBezTo>
                    <a:cubicBezTo>
                      <a:pt x="389" y="632"/>
                      <a:pt x="389" y="632"/>
                      <a:pt x="389" y="632"/>
                    </a:cubicBezTo>
                    <a:cubicBezTo>
                      <a:pt x="391" y="634"/>
                      <a:pt x="391" y="634"/>
                      <a:pt x="391" y="634"/>
                    </a:cubicBezTo>
                    <a:cubicBezTo>
                      <a:pt x="391" y="634"/>
                      <a:pt x="391" y="634"/>
                      <a:pt x="391" y="634"/>
                    </a:cubicBezTo>
                    <a:cubicBezTo>
                      <a:pt x="393" y="637"/>
                      <a:pt x="393" y="637"/>
                      <a:pt x="393" y="637"/>
                    </a:cubicBezTo>
                    <a:cubicBezTo>
                      <a:pt x="393" y="638"/>
                      <a:pt x="393" y="638"/>
                      <a:pt x="393" y="638"/>
                    </a:cubicBezTo>
                    <a:cubicBezTo>
                      <a:pt x="394" y="640"/>
                      <a:pt x="394" y="640"/>
                      <a:pt x="394" y="640"/>
                    </a:cubicBezTo>
                    <a:cubicBezTo>
                      <a:pt x="395" y="640"/>
                      <a:pt x="395" y="640"/>
                      <a:pt x="395" y="640"/>
                    </a:cubicBezTo>
                    <a:cubicBezTo>
                      <a:pt x="395" y="642"/>
                      <a:pt x="395" y="642"/>
                      <a:pt x="395" y="642"/>
                    </a:cubicBezTo>
                    <a:cubicBezTo>
                      <a:pt x="396" y="643"/>
                      <a:pt x="396" y="643"/>
                      <a:pt x="396" y="643"/>
                    </a:cubicBezTo>
                    <a:cubicBezTo>
                      <a:pt x="398" y="644"/>
                      <a:pt x="398" y="644"/>
                      <a:pt x="398" y="644"/>
                    </a:cubicBezTo>
                    <a:cubicBezTo>
                      <a:pt x="399" y="647"/>
                      <a:pt x="399" y="647"/>
                      <a:pt x="399" y="647"/>
                    </a:cubicBezTo>
                    <a:cubicBezTo>
                      <a:pt x="400" y="648"/>
                      <a:pt x="400" y="648"/>
                      <a:pt x="400" y="648"/>
                    </a:cubicBezTo>
                    <a:cubicBezTo>
                      <a:pt x="401" y="649"/>
                      <a:pt x="401" y="649"/>
                      <a:pt x="401" y="649"/>
                    </a:cubicBezTo>
                    <a:cubicBezTo>
                      <a:pt x="400" y="650"/>
                      <a:pt x="400" y="650"/>
                      <a:pt x="400" y="650"/>
                    </a:cubicBezTo>
                    <a:cubicBezTo>
                      <a:pt x="400" y="652"/>
                      <a:pt x="400" y="652"/>
                      <a:pt x="400" y="652"/>
                    </a:cubicBezTo>
                    <a:cubicBezTo>
                      <a:pt x="402" y="653"/>
                      <a:pt x="402" y="653"/>
                      <a:pt x="402" y="653"/>
                    </a:cubicBezTo>
                    <a:cubicBezTo>
                      <a:pt x="402" y="654"/>
                      <a:pt x="402" y="654"/>
                      <a:pt x="402" y="654"/>
                    </a:cubicBezTo>
                    <a:cubicBezTo>
                      <a:pt x="403" y="655"/>
                      <a:pt x="403" y="655"/>
                      <a:pt x="403" y="655"/>
                    </a:cubicBezTo>
                    <a:cubicBezTo>
                      <a:pt x="404" y="654"/>
                      <a:pt x="404" y="654"/>
                      <a:pt x="404" y="654"/>
                    </a:cubicBezTo>
                    <a:cubicBezTo>
                      <a:pt x="406" y="655"/>
                      <a:pt x="406" y="655"/>
                      <a:pt x="406" y="655"/>
                    </a:cubicBezTo>
                    <a:cubicBezTo>
                      <a:pt x="408" y="656"/>
                      <a:pt x="408" y="656"/>
                      <a:pt x="408" y="656"/>
                    </a:cubicBezTo>
                    <a:cubicBezTo>
                      <a:pt x="410" y="658"/>
                      <a:pt x="410" y="658"/>
                      <a:pt x="410" y="658"/>
                    </a:cubicBezTo>
                    <a:cubicBezTo>
                      <a:pt x="410" y="660"/>
                      <a:pt x="410" y="660"/>
                      <a:pt x="410" y="660"/>
                    </a:cubicBezTo>
                    <a:cubicBezTo>
                      <a:pt x="411" y="660"/>
                      <a:pt x="411" y="660"/>
                      <a:pt x="411" y="660"/>
                    </a:cubicBezTo>
                    <a:cubicBezTo>
                      <a:pt x="411" y="661"/>
                      <a:pt x="411" y="661"/>
                      <a:pt x="411" y="661"/>
                    </a:cubicBezTo>
                    <a:cubicBezTo>
                      <a:pt x="412" y="662"/>
                      <a:pt x="412" y="662"/>
                      <a:pt x="412" y="662"/>
                    </a:cubicBezTo>
                    <a:cubicBezTo>
                      <a:pt x="412" y="664"/>
                      <a:pt x="412" y="664"/>
                      <a:pt x="412" y="664"/>
                    </a:cubicBezTo>
                    <a:cubicBezTo>
                      <a:pt x="414" y="666"/>
                      <a:pt x="414" y="666"/>
                      <a:pt x="414" y="666"/>
                    </a:cubicBezTo>
                    <a:cubicBezTo>
                      <a:pt x="414" y="668"/>
                      <a:pt x="414" y="668"/>
                      <a:pt x="414" y="668"/>
                    </a:cubicBezTo>
                    <a:cubicBezTo>
                      <a:pt x="415" y="669"/>
                      <a:pt x="415" y="669"/>
                      <a:pt x="415" y="669"/>
                    </a:cubicBezTo>
                    <a:cubicBezTo>
                      <a:pt x="414" y="671"/>
                      <a:pt x="414" y="671"/>
                      <a:pt x="414" y="671"/>
                    </a:cubicBezTo>
                    <a:cubicBezTo>
                      <a:pt x="413" y="671"/>
                      <a:pt x="413" y="671"/>
                      <a:pt x="413" y="671"/>
                    </a:cubicBezTo>
                    <a:cubicBezTo>
                      <a:pt x="414" y="673"/>
                      <a:pt x="414" y="673"/>
                      <a:pt x="414" y="673"/>
                    </a:cubicBezTo>
                    <a:cubicBezTo>
                      <a:pt x="415" y="675"/>
                      <a:pt x="415" y="675"/>
                      <a:pt x="415" y="675"/>
                    </a:cubicBezTo>
                    <a:cubicBezTo>
                      <a:pt x="415" y="678"/>
                      <a:pt x="415" y="678"/>
                      <a:pt x="415" y="678"/>
                    </a:cubicBezTo>
                    <a:cubicBezTo>
                      <a:pt x="417" y="679"/>
                      <a:pt x="417" y="679"/>
                      <a:pt x="417" y="679"/>
                    </a:cubicBezTo>
                    <a:cubicBezTo>
                      <a:pt x="417" y="680"/>
                      <a:pt x="417" y="680"/>
                      <a:pt x="417" y="680"/>
                    </a:cubicBezTo>
                    <a:cubicBezTo>
                      <a:pt x="421" y="685"/>
                      <a:pt x="421" y="685"/>
                      <a:pt x="421" y="685"/>
                    </a:cubicBezTo>
                    <a:cubicBezTo>
                      <a:pt x="422" y="685"/>
                      <a:pt x="422" y="685"/>
                      <a:pt x="422" y="685"/>
                    </a:cubicBezTo>
                    <a:cubicBezTo>
                      <a:pt x="424" y="685"/>
                      <a:pt x="424" y="685"/>
                      <a:pt x="424" y="685"/>
                    </a:cubicBezTo>
                    <a:cubicBezTo>
                      <a:pt x="425" y="687"/>
                      <a:pt x="425" y="687"/>
                      <a:pt x="425" y="687"/>
                    </a:cubicBezTo>
                    <a:cubicBezTo>
                      <a:pt x="425" y="687"/>
                      <a:pt x="425" y="687"/>
                      <a:pt x="425" y="687"/>
                    </a:cubicBezTo>
                    <a:cubicBezTo>
                      <a:pt x="427" y="688"/>
                      <a:pt x="427" y="688"/>
                      <a:pt x="427" y="688"/>
                    </a:cubicBezTo>
                    <a:cubicBezTo>
                      <a:pt x="427" y="690"/>
                      <a:pt x="427" y="690"/>
                      <a:pt x="427" y="690"/>
                    </a:cubicBezTo>
                    <a:cubicBezTo>
                      <a:pt x="429" y="690"/>
                      <a:pt x="429" y="690"/>
                      <a:pt x="429" y="690"/>
                    </a:cubicBezTo>
                    <a:cubicBezTo>
                      <a:pt x="429" y="691"/>
                      <a:pt x="429" y="691"/>
                      <a:pt x="429" y="691"/>
                    </a:cubicBezTo>
                    <a:cubicBezTo>
                      <a:pt x="430" y="691"/>
                      <a:pt x="430" y="691"/>
                      <a:pt x="430" y="691"/>
                    </a:cubicBezTo>
                    <a:cubicBezTo>
                      <a:pt x="432" y="697"/>
                      <a:pt x="432" y="697"/>
                      <a:pt x="432" y="697"/>
                    </a:cubicBezTo>
                    <a:cubicBezTo>
                      <a:pt x="433" y="698"/>
                      <a:pt x="433" y="698"/>
                      <a:pt x="433" y="698"/>
                    </a:cubicBezTo>
                    <a:cubicBezTo>
                      <a:pt x="433" y="700"/>
                      <a:pt x="433" y="700"/>
                      <a:pt x="433" y="700"/>
                    </a:cubicBezTo>
                    <a:cubicBezTo>
                      <a:pt x="439" y="706"/>
                      <a:pt x="439" y="706"/>
                      <a:pt x="439" y="706"/>
                    </a:cubicBezTo>
                    <a:cubicBezTo>
                      <a:pt x="440" y="706"/>
                      <a:pt x="440" y="706"/>
                      <a:pt x="440" y="706"/>
                    </a:cubicBezTo>
                    <a:cubicBezTo>
                      <a:pt x="440" y="709"/>
                      <a:pt x="440" y="709"/>
                      <a:pt x="440" y="709"/>
                    </a:cubicBezTo>
                    <a:cubicBezTo>
                      <a:pt x="443" y="710"/>
                      <a:pt x="443" y="710"/>
                      <a:pt x="443" y="710"/>
                    </a:cubicBezTo>
                    <a:cubicBezTo>
                      <a:pt x="444" y="713"/>
                      <a:pt x="444" y="713"/>
                      <a:pt x="444" y="713"/>
                    </a:cubicBezTo>
                    <a:cubicBezTo>
                      <a:pt x="444" y="713"/>
                      <a:pt x="444" y="713"/>
                      <a:pt x="444" y="713"/>
                    </a:cubicBezTo>
                    <a:cubicBezTo>
                      <a:pt x="444" y="714"/>
                      <a:pt x="444" y="714"/>
                      <a:pt x="444" y="714"/>
                    </a:cubicBezTo>
                    <a:cubicBezTo>
                      <a:pt x="445" y="718"/>
                      <a:pt x="445" y="718"/>
                      <a:pt x="445" y="718"/>
                    </a:cubicBezTo>
                    <a:cubicBezTo>
                      <a:pt x="445" y="719"/>
                      <a:pt x="445" y="719"/>
                      <a:pt x="445" y="719"/>
                    </a:cubicBezTo>
                    <a:cubicBezTo>
                      <a:pt x="444" y="719"/>
                      <a:pt x="444" y="719"/>
                      <a:pt x="444" y="719"/>
                    </a:cubicBezTo>
                    <a:cubicBezTo>
                      <a:pt x="444" y="720"/>
                      <a:pt x="444" y="720"/>
                      <a:pt x="444" y="720"/>
                    </a:cubicBezTo>
                    <a:cubicBezTo>
                      <a:pt x="442" y="720"/>
                      <a:pt x="442" y="720"/>
                      <a:pt x="442" y="720"/>
                    </a:cubicBezTo>
                    <a:cubicBezTo>
                      <a:pt x="444" y="722"/>
                      <a:pt x="444" y="722"/>
                      <a:pt x="444" y="722"/>
                    </a:cubicBezTo>
                    <a:cubicBezTo>
                      <a:pt x="444" y="722"/>
                      <a:pt x="444" y="722"/>
                      <a:pt x="444" y="722"/>
                    </a:cubicBezTo>
                    <a:cubicBezTo>
                      <a:pt x="444" y="723"/>
                      <a:pt x="444" y="723"/>
                      <a:pt x="444" y="723"/>
                    </a:cubicBezTo>
                    <a:cubicBezTo>
                      <a:pt x="446" y="725"/>
                      <a:pt x="446" y="725"/>
                      <a:pt x="446" y="725"/>
                    </a:cubicBezTo>
                    <a:cubicBezTo>
                      <a:pt x="447" y="732"/>
                      <a:pt x="447" y="732"/>
                      <a:pt x="447" y="732"/>
                    </a:cubicBezTo>
                    <a:cubicBezTo>
                      <a:pt x="449" y="734"/>
                      <a:pt x="449" y="734"/>
                      <a:pt x="449" y="734"/>
                    </a:cubicBezTo>
                    <a:cubicBezTo>
                      <a:pt x="449" y="735"/>
                      <a:pt x="449" y="735"/>
                      <a:pt x="449" y="735"/>
                    </a:cubicBezTo>
                    <a:cubicBezTo>
                      <a:pt x="448" y="736"/>
                      <a:pt x="448" y="736"/>
                      <a:pt x="448" y="736"/>
                    </a:cubicBezTo>
                    <a:cubicBezTo>
                      <a:pt x="449" y="738"/>
                      <a:pt x="449" y="738"/>
                      <a:pt x="449" y="738"/>
                    </a:cubicBezTo>
                    <a:cubicBezTo>
                      <a:pt x="451" y="740"/>
                      <a:pt x="451" y="740"/>
                      <a:pt x="451" y="740"/>
                    </a:cubicBezTo>
                    <a:cubicBezTo>
                      <a:pt x="451" y="741"/>
                      <a:pt x="451" y="741"/>
                      <a:pt x="451" y="741"/>
                    </a:cubicBezTo>
                    <a:cubicBezTo>
                      <a:pt x="452" y="743"/>
                      <a:pt x="452" y="743"/>
                      <a:pt x="452" y="743"/>
                    </a:cubicBezTo>
                    <a:cubicBezTo>
                      <a:pt x="454" y="743"/>
                      <a:pt x="454" y="743"/>
                      <a:pt x="454" y="743"/>
                    </a:cubicBezTo>
                    <a:cubicBezTo>
                      <a:pt x="454" y="743"/>
                      <a:pt x="454" y="743"/>
                      <a:pt x="454" y="743"/>
                    </a:cubicBezTo>
                    <a:cubicBezTo>
                      <a:pt x="456" y="743"/>
                      <a:pt x="456" y="743"/>
                      <a:pt x="456" y="743"/>
                    </a:cubicBezTo>
                    <a:cubicBezTo>
                      <a:pt x="458" y="743"/>
                      <a:pt x="458" y="743"/>
                      <a:pt x="458" y="743"/>
                    </a:cubicBezTo>
                    <a:cubicBezTo>
                      <a:pt x="459" y="742"/>
                      <a:pt x="459" y="742"/>
                      <a:pt x="459" y="742"/>
                    </a:cubicBezTo>
                    <a:cubicBezTo>
                      <a:pt x="460" y="742"/>
                      <a:pt x="460" y="742"/>
                      <a:pt x="460" y="742"/>
                    </a:cubicBezTo>
                    <a:cubicBezTo>
                      <a:pt x="461" y="742"/>
                      <a:pt x="461" y="742"/>
                      <a:pt x="461" y="742"/>
                    </a:cubicBezTo>
                    <a:cubicBezTo>
                      <a:pt x="463" y="742"/>
                      <a:pt x="463" y="742"/>
                      <a:pt x="463" y="742"/>
                    </a:cubicBezTo>
                    <a:cubicBezTo>
                      <a:pt x="464" y="740"/>
                      <a:pt x="464" y="740"/>
                      <a:pt x="464" y="740"/>
                    </a:cubicBezTo>
                    <a:cubicBezTo>
                      <a:pt x="465" y="740"/>
                      <a:pt x="465" y="740"/>
                      <a:pt x="465" y="740"/>
                    </a:cubicBezTo>
                    <a:cubicBezTo>
                      <a:pt x="466" y="738"/>
                      <a:pt x="466" y="738"/>
                      <a:pt x="466" y="738"/>
                    </a:cubicBezTo>
                    <a:cubicBezTo>
                      <a:pt x="468" y="737"/>
                      <a:pt x="468" y="737"/>
                      <a:pt x="468" y="737"/>
                    </a:cubicBezTo>
                    <a:cubicBezTo>
                      <a:pt x="468" y="736"/>
                      <a:pt x="468" y="736"/>
                      <a:pt x="468" y="736"/>
                    </a:cubicBezTo>
                    <a:cubicBezTo>
                      <a:pt x="469" y="736"/>
                      <a:pt x="469" y="736"/>
                      <a:pt x="469" y="736"/>
                    </a:cubicBezTo>
                    <a:cubicBezTo>
                      <a:pt x="470" y="737"/>
                      <a:pt x="470" y="737"/>
                      <a:pt x="470" y="737"/>
                    </a:cubicBezTo>
                    <a:cubicBezTo>
                      <a:pt x="472" y="737"/>
                      <a:pt x="472" y="737"/>
                      <a:pt x="472" y="737"/>
                    </a:cubicBezTo>
                    <a:cubicBezTo>
                      <a:pt x="472" y="737"/>
                      <a:pt x="472" y="737"/>
                      <a:pt x="472" y="737"/>
                    </a:cubicBezTo>
                    <a:cubicBezTo>
                      <a:pt x="474" y="738"/>
                      <a:pt x="474" y="738"/>
                      <a:pt x="474" y="738"/>
                    </a:cubicBezTo>
                    <a:cubicBezTo>
                      <a:pt x="478" y="736"/>
                      <a:pt x="478" y="736"/>
                      <a:pt x="478" y="736"/>
                    </a:cubicBezTo>
                    <a:cubicBezTo>
                      <a:pt x="480" y="736"/>
                      <a:pt x="480" y="736"/>
                      <a:pt x="480" y="736"/>
                    </a:cubicBezTo>
                    <a:cubicBezTo>
                      <a:pt x="482" y="735"/>
                      <a:pt x="482" y="735"/>
                      <a:pt x="482" y="735"/>
                    </a:cubicBezTo>
                    <a:cubicBezTo>
                      <a:pt x="482" y="734"/>
                      <a:pt x="482" y="734"/>
                      <a:pt x="482" y="734"/>
                    </a:cubicBezTo>
                    <a:cubicBezTo>
                      <a:pt x="484" y="732"/>
                      <a:pt x="484" y="732"/>
                      <a:pt x="484" y="732"/>
                    </a:cubicBezTo>
                    <a:cubicBezTo>
                      <a:pt x="485" y="732"/>
                      <a:pt x="485" y="732"/>
                      <a:pt x="485" y="732"/>
                    </a:cubicBezTo>
                    <a:cubicBezTo>
                      <a:pt x="486" y="733"/>
                      <a:pt x="486" y="733"/>
                      <a:pt x="486" y="733"/>
                    </a:cubicBezTo>
                    <a:cubicBezTo>
                      <a:pt x="487" y="733"/>
                      <a:pt x="487" y="733"/>
                      <a:pt x="487" y="733"/>
                    </a:cubicBezTo>
                    <a:cubicBezTo>
                      <a:pt x="488" y="732"/>
                      <a:pt x="488" y="732"/>
                      <a:pt x="488" y="732"/>
                    </a:cubicBezTo>
                    <a:cubicBezTo>
                      <a:pt x="488" y="733"/>
                      <a:pt x="488" y="733"/>
                      <a:pt x="488" y="733"/>
                    </a:cubicBezTo>
                    <a:cubicBezTo>
                      <a:pt x="490" y="733"/>
                      <a:pt x="490" y="733"/>
                      <a:pt x="490" y="733"/>
                    </a:cubicBezTo>
                    <a:cubicBezTo>
                      <a:pt x="492" y="731"/>
                      <a:pt x="492" y="731"/>
                      <a:pt x="492" y="731"/>
                    </a:cubicBezTo>
                    <a:cubicBezTo>
                      <a:pt x="493" y="728"/>
                      <a:pt x="493" y="728"/>
                      <a:pt x="493" y="728"/>
                    </a:cubicBezTo>
                    <a:cubicBezTo>
                      <a:pt x="495" y="728"/>
                      <a:pt x="495" y="728"/>
                      <a:pt x="495" y="728"/>
                    </a:cubicBezTo>
                    <a:cubicBezTo>
                      <a:pt x="495" y="728"/>
                      <a:pt x="495" y="728"/>
                      <a:pt x="495" y="728"/>
                    </a:cubicBezTo>
                    <a:cubicBezTo>
                      <a:pt x="504" y="725"/>
                      <a:pt x="504" y="725"/>
                      <a:pt x="504" y="725"/>
                    </a:cubicBezTo>
                    <a:cubicBezTo>
                      <a:pt x="504" y="725"/>
                      <a:pt x="504" y="725"/>
                      <a:pt x="504" y="725"/>
                    </a:cubicBezTo>
                    <a:cubicBezTo>
                      <a:pt x="504" y="725"/>
                      <a:pt x="504" y="725"/>
                      <a:pt x="504" y="725"/>
                    </a:cubicBezTo>
                    <a:cubicBezTo>
                      <a:pt x="509" y="724"/>
                      <a:pt x="509" y="724"/>
                      <a:pt x="509" y="724"/>
                    </a:cubicBezTo>
                    <a:cubicBezTo>
                      <a:pt x="512" y="722"/>
                      <a:pt x="512" y="722"/>
                      <a:pt x="512" y="722"/>
                    </a:cubicBezTo>
                    <a:cubicBezTo>
                      <a:pt x="513" y="721"/>
                      <a:pt x="513" y="721"/>
                      <a:pt x="513" y="721"/>
                    </a:cubicBezTo>
                    <a:cubicBezTo>
                      <a:pt x="517" y="720"/>
                      <a:pt x="517" y="720"/>
                      <a:pt x="517" y="720"/>
                    </a:cubicBezTo>
                    <a:cubicBezTo>
                      <a:pt x="517" y="719"/>
                      <a:pt x="517" y="719"/>
                      <a:pt x="517" y="719"/>
                    </a:cubicBezTo>
                    <a:cubicBezTo>
                      <a:pt x="517" y="719"/>
                      <a:pt x="517" y="719"/>
                      <a:pt x="517" y="719"/>
                    </a:cubicBezTo>
                    <a:cubicBezTo>
                      <a:pt x="516" y="718"/>
                      <a:pt x="516" y="718"/>
                      <a:pt x="516" y="718"/>
                    </a:cubicBezTo>
                    <a:cubicBezTo>
                      <a:pt x="516" y="717"/>
                      <a:pt x="516" y="717"/>
                      <a:pt x="516" y="717"/>
                    </a:cubicBezTo>
                    <a:cubicBezTo>
                      <a:pt x="519" y="714"/>
                      <a:pt x="519" y="714"/>
                      <a:pt x="519" y="714"/>
                    </a:cubicBezTo>
                    <a:cubicBezTo>
                      <a:pt x="521" y="713"/>
                      <a:pt x="521" y="713"/>
                      <a:pt x="521" y="713"/>
                    </a:cubicBezTo>
                    <a:cubicBezTo>
                      <a:pt x="523" y="713"/>
                      <a:pt x="523" y="713"/>
                      <a:pt x="523" y="713"/>
                    </a:cubicBezTo>
                    <a:cubicBezTo>
                      <a:pt x="523" y="713"/>
                      <a:pt x="523" y="713"/>
                      <a:pt x="523" y="713"/>
                    </a:cubicBezTo>
                    <a:cubicBezTo>
                      <a:pt x="523" y="713"/>
                      <a:pt x="523" y="713"/>
                      <a:pt x="523" y="713"/>
                    </a:cubicBezTo>
                    <a:cubicBezTo>
                      <a:pt x="524" y="713"/>
                      <a:pt x="524" y="713"/>
                      <a:pt x="524" y="713"/>
                    </a:cubicBezTo>
                    <a:cubicBezTo>
                      <a:pt x="524" y="713"/>
                      <a:pt x="524" y="713"/>
                      <a:pt x="524" y="713"/>
                    </a:cubicBezTo>
                    <a:cubicBezTo>
                      <a:pt x="526" y="713"/>
                      <a:pt x="526" y="713"/>
                      <a:pt x="526" y="713"/>
                    </a:cubicBezTo>
                    <a:cubicBezTo>
                      <a:pt x="527" y="711"/>
                      <a:pt x="527" y="711"/>
                      <a:pt x="527" y="711"/>
                    </a:cubicBezTo>
                    <a:cubicBezTo>
                      <a:pt x="529" y="711"/>
                      <a:pt x="529" y="711"/>
                      <a:pt x="529" y="711"/>
                    </a:cubicBezTo>
                    <a:cubicBezTo>
                      <a:pt x="531" y="710"/>
                      <a:pt x="531" y="710"/>
                      <a:pt x="531" y="710"/>
                    </a:cubicBezTo>
                    <a:cubicBezTo>
                      <a:pt x="533" y="710"/>
                      <a:pt x="533" y="710"/>
                      <a:pt x="533" y="710"/>
                    </a:cubicBezTo>
                    <a:cubicBezTo>
                      <a:pt x="534" y="710"/>
                      <a:pt x="534" y="710"/>
                      <a:pt x="534" y="710"/>
                    </a:cubicBezTo>
                    <a:cubicBezTo>
                      <a:pt x="535" y="711"/>
                      <a:pt x="535" y="711"/>
                      <a:pt x="535" y="711"/>
                    </a:cubicBezTo>
                    <a:cubicBezTo>
                      <a:pt x="536" y="710"/>
                      <a:pt x="536" y="710"/>
                      <a:pt x="536" y="710"/>
                    </a:cubicBezTo>
                    <a:cubicBezTo>
                      <a:pt x="538" y="707"/>
                      <a:pt x="538" y="707"/>
                      <a:pt x="538" y="707"/>
                    </a:cubicBezTo>
                    <a:cubicBezTo>
                      <a:pt x="538" y="707"/>
                      <a:pt x="538" y="707"/>
                      <a:pt x="538" y="707"/>
                    </a:cubicBezTo>
                    <a:cubicBezTo>
                      <a:pt x="539" y="706"/>
                      <a:pt x="539" y="706"/>
                      <a:pt x="539" y="706"/>
                    </a:cubicBezTo>
                    <a:cubicBezTo>
                      <a:pt x="538" y="705"/>
                      <a:pt x="538" y="705"/>
                      <a:pt x="538" y="705"/>
                    </a:cubicBezTo>
                    <a:cubicBezTo>
                      <a:pt x="538" y="705"/>
                      <a:pt x="538" y="705"/>
                      <a:pt x="538" y="705"/>
                    </a:cubicBezTo>
                    <a:cubicBezTo>
                      <a:pt x="538" y="704"/>
                      <a:pt x="538" y="704"/>
                      <a:pt x="538" y="704"/>
                    </a:cubicBezTo>
                    <a:cubicBezTo>
                      <a:pt x="539" y="703"/>
                      <a:pt x="539" y="703"/>
                      <a:pt x="539" y="703"/>
                    </a:cubicBezTo>
                    <a:cubicBezTo>
                      <a:pt x="542" y="703"/>
                      <a:pt x="542" y="703"/>
                      <a:pt x="542" y="703"/>
                    </a:cubicBezTo>
                    <a:cubicBezTo>
                      <a:pt x="543" y="703"/>
                      <a:pt x="543" y="703"/>
                      <a:pt x="543" y="703"/>
                    </a:cubicBezTo>
                    <a:cubicBezTo>
                      <a:pt x="544" y="703"/>
                      <a:pt x="544" y="703"/>
                      <a:pt x="544" y="703"/>
                    </a:cubicBezTo>
                    <a:cubicBezTo>
                      <a:pt x="546" y="702"/>
                      <a:pt x="546" y="702"/>
                      <a:pt x="546" y="702"/>
                    </a:cubicBezTo>
                    <a:cubicBezTo>
                      <a:pt x="547" y="701"/>
                      <a:pt x="547" y="701"/>
                      <a:pt x="547" y="701"/>
                    </a:cubicBezTo>
                    <a:cubicBezTo>
                      <a:pt x="547" y="698"/>
                      <a:pt x="547" y="698"/>
                      <a:pt x="547" y="698"/>
                    </a:cubicBezTo>
                    <a:cubicBezTo>
                      <a:pt x="549" y="696"/>
                      <a:pt x="549" y="696"/>
                      <a:pt x="549" y="696"/>
                    </a:cubicBezTo>
                    <a:cubicBezTo>
                      <a:pt x="551" y="695"/>
                      <a:pt x="551" y="695"/>
                      <a:pt x="551" y="695"/>
                    </a:cubicBezTo>
                    <a:cubicBezTo>
                      <a:pt x="552" y="696"/>
                      <a:pt x="552" y="696"/>
                      <a:pt x="552" y="696"/>
                    </a:cubicBezTo>
                    <a:cubicBezTo>
                      <a:pt x="553" y="695"/>
                      <a:pt x="553" y="695"/>
                      <a:pt x="553" y="695"/>
                    </a:cubicBezTo>
                    <a:cubicBezTo>
                      <a:pt x="557" y="695"/>
                      <a:pt x="557" y="695"/>
                      <a:pt x="557" y="695"/>
                    </a:cubicBezTo>
                    <a:cubicBezTo>
                      <a:pt x="557" y="693"/>
                      <a:pt x="557" y="693"/>
                      <a:pt x="557" y="693"/>
                    </a:cubicBezTo>
                    <a:cubicBezTo>
                      <a:pt x="556" y="693"/>
                      <a:pt x="556" y="693"/>
                      <a:pt x="556" y="693"/>
                    </a:cubicBezTo>
                    <a:cubicBezTo>
                      <a:pt x="556" y="691"/>
                      <a:pt x="556" y="691"/>
                      <a:pt x="556" y="691"/>
                    </a:cubicBezTo>
                    <a:cubicBezTo>
                      <a:pt x="556" y="691"/>
                      <a:pt x="556" y="691"/>
                      <a:pt x="556" y="691"/>
                    </a:cubicBezTo>
                    <a:cubicBezTo>
                      <a:pt x="555" y="689"/>
                      <a:pt x="555" y="689"/>
                      <a:pt x="555" y="689"/>
                    </a:cubicBezTo>
                    <a:cubicBezTo>
                      <a:pt x="555" y="688"/>
                      <a:pt x="555" y="688"/>
                      <a:pt x="555" y="688"/>
                    </a:cubicBezTo>
                    <a:cubicBezTo>
                      <a:pt x="556" y="687"/>
                      <a:pt x="556" y="687"/>
                      <a:pt x="556" y="687"/>
                    </a:cubicBezTo>
                    <a:cubicBezTo>
                      <a:pt x="557" y="685"/>
                      <a:pt x="557" y="685"/>
                      <a:pt x="557" y="685"/>
                    </a:cubicBezTo>
                    <a:cubicBezTo>
                      <a:pt x="558" y="684"/>
                      <a:pt x="558" y="684"/>
                      <a:pt x="558" y="684"/>
                    </a:cubicBezTo>
                    <a:cubicBezTo>
                      <a:pt x="557" y="683"/>
                      <a:pt x="557" y="683"/>
                      <a:pt x="557" y="683"/>
                    </a:cubicBezTo>
                    <a:cubicBezTo>
                      <a:pt x="558" y="682"/>
                      <a:pt x="558" y="682"/>
                      <a:pt x="558" y="682"/>
                    </a:cubicBezTo>
                    <a:cubicBezTo>
                      <a:pt x="558" y="683"/>
                      <a:pt x="558" y="683"/>
                      <a:pt x="558" y="683"/>
                    </a:cubicBezTo>
                    <a:cubicBezTo>
                      <a:pt x="559" y="683"/>
                      <a:pt x="559" y="683"/>
                      <a:pt x="559" y="683"/>
                    </a:cubicBezTo>
                    <a:cubicBezTo>
                      <a:pt x="561" y="684"/>
                      <a:pt x="561" y="684"/>
                      <a:pt x="561" y="684"/>
                    </a:cubicBezTo>
                    <a:cubicBezTo>
                      <a:pt x="562" y="681"/>
                      <a:pt x="562" y="681"/>
                      <a:pt x="562" y="681"/>
                    </a:cubicBezTo>
                    <a:cubicBezTo>
                      <a:pt x="562" y="680"/>
                      <a:pt x="562" y="680"/>
                      <a:pt x="562" y="680"/>
                    </a:cubicBezTo>
                    <a:cubicBezTo>
                      <a:pt x="563" y="678"/>
                      <a:pt x="563" y="678"/>
                      <a:pt x="563" y="678"/>
                    </a:cubicBezTo>
                    <a:cubicBezTo>
                      <a:pt x="565" y="677"/>
                      <a:pt x="565" y="677"/>
                      <a:pt x="565" y="677"/>
                    </a:cubicBezTo>
                    <a:cubicBezTo>
                      <a:pt x="568" y="672"/>
                      <a:pt x="568" y="672"/>
                      <a:pt x="568" y="672"/>
                    </a:cubicBezTo>
                    <a:cubicBezTo>
                      <a:pt x="568" y="671"/>
                      <a:pt x="568" y="671"/>
                      <a:pt x="568" y="671"/>
                    </a:cubicBezTo>
                    <a:cubicBezTo>
                      <a:pt x="568" y="670"/>
                      <a:pt x="568" y="670"/>
                      <a:pt x="568" y="670"/>
                    </a:cubicBezTo>
                    <a:cubicBezTo>
                      <a:pt x="569" y="669"/>
                      <a:pt x="569" y="669"/>
                      <a:pt x="569" y="669"/>
                    </a:cubicBezTo>
                    <a:cubicBezTo>
                      <a:pt x="569" y="667"/>
                      <a:pt x="569" y="667"/>
                      <a:pt x="569" y="667"/>
                    </a:cubicBezTo>
                    <a:cubicBezTo>
                      <a:pt x="568" y="666"/>
                      <a:pt x="568" y="666"/>
                      <a:pt x="568" y="666"/>
                    </a:cubicBezTo>
                    <a:cubicBezTo>
                      <a:pt x="567" y="666"/>
                      <a:pt x="567" y="666"/>
                      <a:pt x="567" y="666"/>
                    </a:cubicBezTo>
                    <a:cubicBezTo>
                      <a:pt x="564" y="664"/>
                      <a:pt x="564" y="664"/>
                      <a:pt x="564" y="664"/>
                    </a:cubicBezTo>
                    <a:cubicBezTo>
                      <a:pt x="564" y="662"/>
                      <a:pt x="564" y="662"/>
                      <a:pt x="564" y="662"/>
                    </a:cubicBezTo>
                    <a:cubicBezTo>
                      <a:pt x="562" y="661"/>
                      <a:pt x="562" y="661"/>
                      <a:pt x="562" y="661"/>
                    </a:cubicBezTo>
                    <a:cubicBezTo>
                      <a:pt x="562" y="659"/>
                      <a:pt x="562" y="659"/>
                      <a:pt x="562" y="659"/>
                    </a:cubicBezTo>
                    <a:cubicBezTo>
                      <a:pt x="560" y="656"/>
                      <a:pt x="560" y="656"/>
                      <a:pt x="560" y="656"/>
                    </a:cubicBezTo>
                    <a:cubicBezTo>
                      <a:pt x="558" y="656"/>
                      <a:pt x="558" y="656"/>
                      <a:pt x="558" y="656"/>
                    </a:cubicBezTo>
                    <a:cubicBezTo>
                      <a:pt x="556" y="657"/>
                      <a:pt x="556" y="657"/>
                      <a:pt x="556" y="657"/>
                    </a:cubicBezTo>
                    <a:cubicBezTo>
                      <a:pt x="553" y="656"/>
                      <a:pt x="553" y="656"/>
                      <a:pt x="553" y="656"/>
                    </a:cubicBezTo>
                    <a:cubicBezTo>
                      <a:pt x="552" y="656"/>
                      <a:pt x="552" y="656"/>
                      <a:pt x="552" y="656"/>
                    </a:cubicBezTo>
                    <a:cubicBezTo>
                      <a:pt x="551" y="657"/>
                      <a:pt x="551" y="657"/>
                      <a:pt x="551" y="657"/>
                    </a:cubicBezTo>
                    <a:cubicBezTo>
                      <a:pt x="549" y="656"/>
                      <a:pt x="549" y="656"/>
                      <a:pt x="549" y="656"/>
                    </a:cubicBezTo>
                    <a:cubicBezTo>
                      <a:pt x="545" y="653"/>
                      <a:pt x="545" y="653"/>
                      <a:pt x="545" y="653"/>
                    </a:cubicBezTo>
                    <a:cubicBezTo>
                      <a:pt x="545" y="652"/>
                      <a:pt x="545" y="652"/>
                      <a:pt x="545" y="652"/>
                    </a:cubicBezTo>
                    <a:cubicBezTo>
                      <a:pt x="543" y="649"/>
                      <a:pt x="543" y="649"/>
                      <a:pt x="543" y="649"/>
                    </a:cubicBezTo>
                    <a:cubicBezTo>
                      <a:pt x="542" y="646"/>
                      <a:pt x="542" y="646"/>
                      <a:pt x="542" y="646"/>
                    </a:cubicBezTo>
                    <a:cubicBezTo>
                      <a:pt x="542" y="646"/>
                      <a:pt x="542" y="646"/>
                      <a:pt x="542" y="646"/>
                    </a:cubicBezTo>
                    <a:cubicBezTo>
                      <a:pt x="542" y="644"/>
                      <a:pt x="542" y="644"/>
                      <a:pt x="542" y="644"/>
                    </a:cubicBezTo>
                    <a:cubicBezTo>
                      <a:pt x="542" y="644"/>
                      <a:pt x="542" y="644"/>
                      <a:pt x="542" y="644"/>
                    </a:cubicBezTo>
                    <a:cubicBezTo>
                      <a:pt x="542" y="643"/>
                      <a:pt x="542" y="643"/>
                      <a:pt x="542" y="643"/>
                    </a:cubicBezTo>
                    <a:cubicBezTo>
                      <a:pt x="542" y="641"/>
                      <a:pt x="542" y="641"/>
                      <a:pt x="542" y="641"/>
                    </a:cubicBezTo>
                    <a:cubicBezTo>
                      <a:pt x="541" y="642"/>
                      <a:pt x="541" y="642"/>
                      <a:pt x="541" y="642"/>
                    </a:cubicBezTo>
                    <a:cubicBezTo>
                      <a:pt x="541" y="641"/>
                      <a:pt x="541" y="641"/>
                      <a:pt x="541" y="641"/>
                    </a:cubicBezTo>
                    <a:cubicBezTo>
                      <a:pt x="541" y="641"/>
                      <a:pt x="541" y="641"/>
                      <a:pt x="541" y="641"/>
                    </a:cubicBezTo>
                    <a:cubicBezTo>
                      <a:pt x="541" y="641"/>
                      <a:pt x="541" y="641"/>
                      <a:pt x="541" y="641"/>
                    </a:cubicBezTo>
                    <a:cubicBezTo>
                      <a:pt x="541" y="640"/>
                      <a:pt x="541" y="640"/>
                      <a:pt x="541" y="640"/>
                    </a:cubicBezTo>
                    <a:cubicBezTo>
                      <a:pt x="542" y="637"/>
                      <a:pt x="542" y="637"/>
                      <a:pt x="542" y="637"/>
                    </a:cubicBezTo>
                    <a:cubicBezTo>
                      <a:pt x="541" y="637"/>
                      <a:pt x="541" y="637"/>
                      <a:pt x="541" y="637"/>
                    </a:cubicBezTo>
                    <a:cubicBezTo>
                      <a:pt x="542" y="637"/>
                      <a:pt x="542" y="637"/>
                      <a:pt x="542" y="637"/>
                    </a:cubicBezTo>
                    <a:cubicBezTo>
                      <a:pt x="542" y="637"/>
                      <a:pt x="542" y="637"/>
                      <a:pt x="542" y="637"/>
                    </a:cubicBezTo>
                    <a:cubicBezTo>
                      <a:pt x="541" y="635"/>
                      <a:pt x="541" y="635"/>
                      <a:pt x="541" y="635"/>
                    </a:cubicBezTo>
                    <a:cubicBezTo>
                      <a:pt x="540" y="635"/>
                      <a:pt x="540" y="635"/>
                      <a:pt x="540" y="635"/>
                    </a:cubicBezTo>
                    <a:cubicBezTo>
                      <a:pt x="539" y="635"/>
                      <a:pt x="539" y="635"/>
                      <a:pt x="539" y="635"/>
                    </a:cubicBezTo>
                    <a:cubicBezTo>
                      <a:pt x="539" y="637"/>
                      <a:pt x="539" y="637"/>
                      <a:pt x="539" y="637"/>
                    </a:cubicBezTo>
                    <a:cubicBezTo>
                      <a:pt x="538" y="636"/>
                      <a:pt x="538" y="636"/>
                      <a:pt x="538" y="636"/>
                    </a:cubicBezTo>
                    <a:cubicBezTo>
                      <a:pt x="538" y="638"/>
                      <a:pt x="538" y="638"/>
                      <a:pt x="538" y="638"/>
                    </a:cubicBezTo>
                    <a:cubicBezTo>
                      <a:pt x="538" y="638"/>
                      <a:pt x="538" y="638"/>
                      <a:pt x="538" y="638"/>
                    </a:cubicBezTo>
                    <a:cubicBezTo>
                      <a:pt x="538" y="638"/>
                      <a:pt x="538" y="638"/>
                      <a:pt x="538" y="638"/>
                    </a:cubicBezTo>
                    <a:cubicBezTo>
                      <a:pt x="538" y="640"/>
                      <a:pt x="538" y="640"/>
                      <a:pt x="538" y="640"/>
                    </a:cubicBezTo>
                    <a:cubicBezTo>
                      <a:pt x="537" y="640"/>
                      <a:pt x="537" y="640"/>
                      <a:pt x="537" y="640"/>
                    </a:cubicBezTo>
                    <a:cubicBezTo>
                      <a:pt x="533" y="643"/>
                      <a:pt x="533" y="643"/>
                      <a:pt x="533" y="643"/>
                    </a:cubicBezTo>
                    <a:cubicBezTo>
                      <a:pt x="533" y="645"/>
                      <a:pt x="533" y="645"/>
                      <a:pt x="533" y="645"/>
                    </a:cubicBezTo>
                    <a:cubicBezTo>
                      <a:pt x="529" y="649"/>
                      <a:pt x="529" y="649"/>
                      <a:pt x="529" y="649"/>
                    </a:cubicBezTo>
                    <a:cubicBezTo>
                      <a:pt x="527" y="650"/>
                      <a:pt x="527" y="650"/>
                      <a:pt x="527" y="650"/>
                    </a:cubicBezTo>
                    <a:cubicBezTo>
                      <a:pt x="529" y="651"/>
                      <a:pt x="529" y="651"/>
                      <a:pt x="529" y="651"/>
                    </a:cubicBezTo>
                    <a:cubicBezTo>
                      <a:pt x="529" y="651"/>
                      <a:pt x="529" y="651"/>
                      <a:pt x="529" y="651"/>
                    </a:cubicBezTo>
                    <a:cubicBezTo>
                      <a:pt x="528" y="652"/>
                      <a:pt x="528" y="652"/>
                      <a:pt x="528" y="652"/>
                    </a:cubicBezTo>
                    <a:cubicBezTo>
                      <a:pt x="527" y="651"/>
                      <a:pt x="527" y="651"/>
                      <a:pt x="527" y="651"/>
                    </a:cubicBezTo>
                    <a:cubicBezTo>
                      <a:pt x="526" y="652"/>
                      <a:pt x="526" y="652"/>
                      <a:pt x="526" y="652"/>
                    </a:cubicBezTo>
                    <a:cubicBezTo>
                      <a:pt x="525" y="652"/>
                      <a:pt x="525" y="652"/>
                      <a:pt x="525" y="652"/>
                    </a:cubicBezTo>
                    <a:cubicBezTo>
                      <a:pt x="525" y="653"/>
                      <a:pt x="525" y="653"/>
                      <a:pt x="525" y="653"/>
                    </a:cubicBezTo>
                    <a:cubicBezTo>
                      <a:pt x="524" y="653"/>
                      <a:pt x="524" y="653"/>
                      <a:pt x="524" y="653"/>
                    </a:cubicBezTo>
                    <a:cubicBezTo>
                      <a:pt x="524" y="654"/>
                      <a:pt x="524" y="654"/>
                      <a:pt x="524" y="654"/>
                    </a:cubicBezTo>
                    <a:cubicBezTo>
                      <a:pt x="522" y="654"/>
                      <a:pt x="522" y="654"/>
                      <a:pt x="522" y="654"/>
                    </a:cubicBezTo>
                    <a:cubicBezTo>
                      <a:pt x="521" y="654"/>
                      <a:pt x="521" y="654"/>
                      <a:pt x="521" y="654"/>
                    </a:cubicBezTo>
                    <a:cubicBezTo>
                      <a:pt x="520" y="654"/>
                      <a:pt x="520" y="654"/>
                      <a:pt x="520" y="654"/>
                    </a:cubicBezTo>
                    <a:cubicBezTo>
                      <a:pt x="519" y="654"/>
                      <a:pt x="519" y="654"/>
                      <a:pt x="519" y="654"/>
                    </a:cubicBezTo>
                    <a:cubicBezTo>
                      <a:pt x="518" y="653"/>
                      <a:pt x="518" y="653"/>
                      <a:pt x="518" y="653"/>
                    </a:cubicBezTo>
                    <a:cubicBezTo>
                      <a:pt x="517" y="654"/>
                      <a:pt x="517" y="654"/>
                      <a:pt x="517" y="654"/>
                    </a:cubicBezTo>
                    <a:cubicBezTo>
                      <a:pt x="514" y="653"/>
                      <a:pt x="514" y="653"/>
                      <a:pt x="514" y="653"/>
                    </a:cubicBezTo>
                    <a:cubicBezTo>
                      <a:pt x="511" y="655"/>
                      <a:pt x="511" y="655"/>
                      <a:pt x="511" y="655"/>
                    </a:cubicBezTo>
                    <a:cubicBezTo>
                      <a:pt x="510" y="655"/>
                      <a:pt x="510" y="655"/>
                      <a:pt x="510" y="655"/>
                    </a:cubicBezTo>
                    <a:cubicBezTo>
                      <a:pt x="509" y="655"/>
                      <a:pt x="509" y="655"/>
                      <a:pt x="509" y="655"/>
                    </a:cubicBezTo>
                    <a:cubicBezTo>
                      <a:pt x="508" y="655"/>
                      <a:pt x="508" y="655"/>
                      <a:pt x="508" y="655"/>
                    </a:cubicBezTo>
                    <a:cubicBezTo>
                      <a:pt x="508" y="651"/>
                      <a:pt x="508" y="651"/>
                      <a:pt x="508" y="651"/>
                    </a:cubicBezTo>
                    <a:cubicBezTo>
                      <a:pt x="507" y="653"/>
                      <a:pt x="507" y="653"/>
                      <a:pt x="507" y="653"/>
                    </a:cubicBezTo>
                    <a:cubicBezTo>
                      <a:pt x="506" y="653"/>
                      <a:pt x="506" y="653"/>
                      <a:pt x="506" y="653"/>
                    </a:cubicBezTo>
                    <a:cubicBezTo>
                      <a:pt x="506" y="652"/>
                      <a:pt x="506" y="652"/>
                      <a:pt x="506" y="652"/>
                    </a:cubicBezTo>
                    <a:cubicBezTo>
                      <a:pt x="506" y="652"/>
                      <a:pt x="506" y="652"/>
                      <a:pt x="506" y="652"/>
                    </a:cubicBezTo>
                    <a:cubicBezTo>
                      <a:pt x="506" y="652"/>
                      <a:pt x="506" y="652"/>
                      <a:pt x="506" y="652"/>
                    </a:cubicBezTo>
                    <a:cubicBezTo>
                      <a:pt x="507" y="650"/>
                      <a:pt x="507" y="650"/>
                      <a:pt x="507" y="650"/>
                    </a:cubicBezTo>
                    <a:cubicBezTo>
                      <a:pt x="506" y="650"/>
                      <a:pt x="506" y="650"/>
                      <a:pt x="506" y="650"/>
                    </a:cubicBezTo>
                    <a:cubicBezTo>
                      <a:pt x="506" y="646"/>
                      <a:pt x="506" y="646"/>
                      <a:pt x="506" y="646"/>
                    </a:cubicBezTo>
                    <a:cubicBezTo>
                      <a:pt x="505" y="645"/>
                      <a:pt x="505" y="645"/>
                      <a:pt x="505" y="645"/>
                    </a:cubicBezTo>
                    <a:cubicBezTo>
                      <a:pt x="505" y="645"/>
                      <a:pt x="505" y="645"/>
                      <a:pt x="505" y="645"/>
                    </a:cubicBezTo>
                    <a:cubicBezTo>
                      <a:pt x="505" y="643"/>
                      <a:pt x="505" y="643"/>
                      <a:pt x="505" y="643"/>
                    </a:cubicBezTo>
                    <a:cubicBezTo>
                      <a:pt x="505" y="643"/>
                      <a:pt x="505" y="643"/>
                      <a:pt x="505" y="643"/>
                    </a:cubicBezTo>
                    <a:cubicBezTo>
                      <a:pt x="506" y="640"/>
                      <a:pt x="506" y="640"/>
                      <a:pt x="506" y="640"/>
                    </a:cubicBezTo>
                    <a:cubicBezTo>
                      <a:pt x="505" y="639"/>
                      <a:pt x="505" y="639"/>
                      <a:pt x="505" y="639"/>
                    </a:cubicBezTo>
                    <a:cubicBezTo>
                      <a:pt x="505" y="639"/>
                      <a:pt x="505" y="639"/>
                      <a:pt x="505" y="639"/>
                    </a:cubicBezTo>
                    <a:cubicBezTo>
                      <a:pt x="505" y="639"/>
                      <a:pt x="505" y="639"/>
                      <a:pt x="505" y="639"/>
                    </a:cubicBezTo>
                    <a:cubicBezTo>
                      <a:pt x="503" y="637"/>
                      <a:pt x="503" y="637"/>
                      <a:pt x="503" y="637"/>
                    </a:cubicBezTo>
                    <a:cubicBezTo>
                      <a:pt x="502" y="637"/>
                      <a:pt x="502" y="637"/>
                      <a:pt x="502" y="637"/>
                    </a:cubicBezTo>
                    <a:cubicBezTo>
                      <a:pt x="502" y="638"/>
                      <a:pt x="502" y="638"/>
                      <a:pt x="502" y="638"/>
                    </a:cubicBezTo>
                    <a:cubicBezTo>
                      <a:pt x="501" y="638"/>
                      <a:pt x="501" y="638"/>
                      <a:pt x="501" y="638"/>
                    </a:cubicBezTo>
                    <a:cubicBezTo>
                      <a:pt x="501" y="639"/>
                      <a:pt x="501" y="639"/>
                      <a:pt x="501" y="639"/>
                    </a:cubicBezTo>
                    <a:cubicBezTo>
                      <a:pt x="500" y="640"/>
                      <a:pt x="500" y="640"/>
                      <a:pt x="500" y="640"/>
                    </a:cubicBezTo>
                    <a:cubicBezTo>
                      <a:pt x="500" y="640"/>
                      <a:pt x="500" y="640"/>
                      <a:pt x="500" y="640"/>
                    </a:cubicBezTo>
                    <a:cubicBezTo>
                      <a:pt x="500" y="640"/>
                      <a:pt x="500" y="640"/>
                      <a:pt x="500" y="640"/>
                    </a:cubicBezTo>
                    <a:cubicBezTo>
                      <a:pt x="500" y="642"/>
                      <a:pt x="500" y="642"/>
                      <a:pt x="500" y="642"/>
                    </a:cubicBezTo>
                    <a:cubicBezTo>
                      <a:pt x="500" y="642"/>
                      <a:pt x="500" y="642"/>
                      <a:pt x="500" y="642"/>
                    </a:cubicBezTo>
                    <a:cubicBezTo>
                      <a:pt x="499" y="645"/>
                      <a:pt x="499" y="645"/>
                      <a:pt x="499" y="645"/>
                    </a:cubicBezTo>
                    <a:cubicBezTo>
                      <a:pt x="500" y="646"/>
                      <a:pt x="500" y="646"/>
                      <a:pt x="500" y="646"/>
                    </a:cubicBezTo>
                    <a:cubicBezTo>
                      <a:pt x="500" y="647"/>
                      <a:pt x="500" y="647"/>
                      <a:pt x="500" y="647"/>
                    </a:cubicBezTo>
                    <a:cubicBezTo>
                      <a:pt x="500" y="648"/>
                      <a:pt x="500" y="648"/>
                      <a:pt x="500" y="648"/>
                    </a:cubicBezTo>
                    <a:cubicBezTo>
                      <a:pt x="500" y="648"/>
                      <a:pt x="500" y="648"/>
                      <a:pt x="500" y="648"/>
                    </a:cubicBezTo>
                    <a:cubicBezTo>
                      <a:pt x="499" y="647"/>
                      <a:pt x="499" y="647"/>
                      <a:pt x="499" y="647"/>
                    </a:cubicBezTo>
                    <a:cubicBezTo>
                      <a:pt x="499" y="645"/>
                      <a:pt x="499" y="645"/>
                      <a:pt x="499" y="645"/>
                    </a:cubicBezTo>
                    <a:cubicBezTo>
                      <a:pt x="495" y="640"/>
                      <a:pt x="495" y="640"/>
                      <a:pt x="495" y="640"/>
                    </a:cubicBezTo>
                    <a:cubicBezTo>
                      <a:pt x="495" y="640"/>
                      <a:pt x="495" y="640"/>
                      <a:pt x="495" y="640"/>
                    </a:cubicBezTo>
                    <a:cubicBezTo>
                      <a:pt x="495" y="640"/>
                      <a:pt x="495" y="640"/>
                      <a:pt x="495" y="640"/>
                    </a:cubicBezTo>
                    <a:cubicBezTo>
                      <a:pt x="495" y="638"/>
                      <a:pt x="495" y="638"/>
                      <a:pt x="495" y="638"/>
                    </a:cubicBezTo>
                    <a:cubicBezTo>
                      <a:pt x="494" y="634"/>
                      <a:pt x="494" y="634"/>
                      <a:pt x="494" y="634"/>
                    </a:cubicBezTo>
                    <a:cubicBezTo>
                      <a:pt x="494" y="634"/>
                      <a:pt x="494" y="634"/>
                      <a:pt x="494" y="634"/>
                    </a:cubicBezTo>
                    <a:cubicBezTo>
                      <a:pt x="493" y="632"/>
                      <a:pt x="493" y="632"/>
                      <a:pt x="493" y="632"/>
                    </a:cubicBezTo>
                    <a:cubicBezTo>
                      <a:pt x="492" y="632"/>
                      <a:pt x="492" y="632"/>
                      <a:pt x="492" y="632"/>
                    </a:cubicBezTo>
                    <a:cubicBezTo>
                      <a:pt x="490" y="629"/>
                      <a:pt x="490" y="629"/>
                      <a:pt x="490" y="629"/>
                    </a:cubicBezTo>
                    <a:cubicBezTo>
                      <a:pt x="491" y="630"/>
                      <a:pt x="491" y="630"/>
                      <a:pt x="491" y="630"/>
                    </a:cubicBezTo>
                    <a:cubicBezTo>
                      <a:pt x="488" y="626"/>
                      <a:pt x="488" y="626"/>
                      <a:pt x="488" y="626"/>
                    </a:cubicBezTo>
                    <a:cubicBezTo>
                      <a:pt x="487" y="626"/>
                      <a:pt x="487" y="626"/>
                      <a:pt x="487" y="626"/>
                    </a:cubicBezTo>
                    <a:cubicBezTo>
                      <a:pt x="484" y="625"/>
                      <a:pt x="484" y="625"/>
                      <a:pt x="484" y="625"/>
                    </a:cubicBezTo>
                    <a:cubicBezTo>
                      <a:pt x="483" y="622"/>
                      <a:pt x="483" y="622"/>
                      <a:pt x="483" y="622"/>
                    </a:cubicBezTo>
                    <a:cubicBezTo>
                      <a:pt x="482" y="620"/>
                      <a:pt x="482" y="620"/>
                      <a:pt x="482" y="620"/>
                    </a:cubicBezTo>
                    <a:cubicBezTo>
                      <a:pt x="481" y="620"/>
                      <a:pt x="481" y="620"/>
                      <a:pt x="481" y="620"/>
                    </a:cubicBezTo>
                    <a:cubicBezTo>
                      <a:pt x="481" y="618"/>
                      <a:pt x="481" y="618"/>
                      <a:pt x="481" y="618"/>
                    </a:cubicBezTo>
                    <a:cubicBezTo>
                      <a:pt x="481" y="618"/>
                      <a:pt x="481" y="618"/>
                      <a:pt x="481" y="618"/>
                    </a:cubicBezTo>
                    <a:cubicBezTo>
                      <a:pt x="480" y="618"/>
                      <a:pt x="480" y="618"/>
                      <a:pt x="480" y="618"/>
                    </a:cubicBezTo>
                    <a:cubicBezTo>
                      <a:pt x="480" y="618"/>
                      <a:pt x="480" y="618"/>
                      <a:pt x="480" y="618"/>
                    </a:cubicBezTo>
                    <a:cubicBezTo>
                      <a:pt x="481" y="618"/>
                      <a:pt x="481" y="618"/>
                      <a:pt x="481" y="618"/>
                    </a:cubicBezTo>
                    <a:cubicBezTo>
                      <a:pt x="479" y="616"/>
                      <a:pt x="479" y="616"/>
                      <a:pt x="479" y="616"/>
                    </a:cubicBezTo>
                    <a:cubicBezTo>
                      <a:pt x="479" y="615"/>
                      <a:pt x="479" y="615"/>
                      <a:pt x="479" y="615"/>
                    </a:cubicBezTo>
                    <a:cubicBezTo>
                      <a:pt x="478" y="613"/>
                      <a:pt x="478" y="613"/>
                      <a:pt x="478" y="613"/>
                    </a:cubicBezTo>
                    <a:cubicBezTo>
                      <a:pt x="480" y="612"/>
                      <a:pt x="480" y="612"/>
                      <a:pt x="480" y="612"/>
                    </a:cubicBezTo>
                    <a:cubicBezTo>
                      <a:pt x="479" y="609"/>
                      <a:pt x="479" y="609"/>
                      <a:pt x="479" y="609"/>
                    </a:cubicBezTo>
                    <a:cubicBezTo>
                      <a:pt x="480" y="607"/>
                      <a:pt x="480" y="607"/>
                      <a:pt x="480" y="607"/>
                    </a:cubicBezTo>
                    <a:cubicBezTo>
                      <a:pt x="480" y="607"/>
                      <a:pt x="480" y="607"/>
                      <a:pt x="480" y="607"/>
                    </a:cubicBezTo>
                    <a:cubicBezTo>
                      <a:pt x="480" y="607"/>
                      <a:pt x="480" y="607"/>
                      <a:pt x="480" y="607"/>
                    </a:cubicBezTo>
                    <a:cubicBezTo>
                      <a:pt x="480" y="607"/>
                      <a:pt x="480" y="607"/>
                      <a:pt x="480" y="607"/>
                    </a:cubicBezTo>
                    <a:cubicBezTo>
                      <a:pt x="480" y="607"/>
                      <a:pt x="480" y="607"/>
                      <a:pt x="480" y="607"/>
                    </a:cubicBezTo>
                    <a:cubicBezTo>
                      <a:pt x="482" y="608"/>
                      <a:pt x="482" y="608"/>
                      <a:pt x="482" y="608"/>
                    </a:cubicBezTo>
                    <a:cubicBezTo>
                      <a:pt x="483" y="608"/>
                      <a:pt x="483" y="608"/>
                      <a:pt x="483" y="608"/>
                    </a:cubicBezTo>
                    <a:cubicBezTo>
                      <a:pt x="484" y="607"/>
                      <a:pt x="484" y="607"/>
                      <a:pt x="484" y="607"/>
                    </a:cubicBezTo>
                    <a:cubicBezTo>
                      <a:pt x="484" y="607"/>
                      <a:pt x="484" y="607"/>
                      <a:pt x="484" y="607"/>
                    </a:cubicBezTo>
                    <a:cubicBezTo>
                      <a:pt x="486" y="607"/>
                      <a:pt x="486" y="607"/>
                      <a:pt x="486" y="607"/>
                    </a:cubicBezTo>
                    <a:cubicBezTo>
                      <a:pt x="486" y="607"/>
                      <a:pt x="486" y="607"/>
                      <a:pt x="486" y="607"/>
                    </a:cubicBezTo>
                    <a:cubicBezTo>
                      <a:pt x="487" y="608"/>
                      <a:pt x="487" y="608"/>
                      <a:pt x="487" y="608"/>
                    </a:cubicBezTo>
                    <a:cubicBezTo>
                      <a:pt x="488" y="609"/>
                      <a:pt x="488" y="609"/>
                      <a:pt x="488" y="609"/>
                    </a:cubicBezTo>
                    <a:cubicBezTo>
                      <a:pt x="491" y="607"/>
                      <a:pt x="491" y="607"/>
                      <a:pt x="491" y="607"/>
                    </a:cubicBezTo>
                    <a:cubicBezTo>
                      <a:pt x="491" y="607"/>
                      <a:pt x="491" y="607"/>
                      <a:pt x="491" y="607"/>
                    </a:cubicBezTo>
                    <a:cubicBezTo>
                      <a:pt x="492" y="609"/>
                      <a:pt x="492" y="609"/>
                      <a:pt x="492" y="609"/>
                    </a:cubicBezTo>
                    <a:cubicBezTo>
                      <a:pt x="492" y="610"/>
                      <a:pt x="492" y="610"/>
                      <a:pt x="492" y="610"/>
                    </a:cubicBezTo>
                    <a:cubicBezTo>
                      <a:pt x="495" y="613"/>
                      <a:pt x="495" y="613"/>
                      <a:pt x="495" y="613"/>
                    </a:cubicBezTo>
                    <a:cubicBezTo>
                      <a:pt x="495" y="616"/>
                      <a:pt x="495" y="616"/>
                      <a:pt x="495" y="616"/>
                    </a:cubicBezTo>
                    <a:cubicBezTo>
                      <a:pt x="497" y="616"/>
                      <a:pt x="497" y="616"/>
                      <a:pt x="497" y="616"/>
                    </a:cubicBezTo>
                    <a:cubicBezTo>
                      <a:pt x="497" y="616"/>
                      <a:pt x="497" y="616"/>
                      <a:pt x="497" y="616"/>
                    </a:cubicBezTo>
                    <a:cubicBezTo>
                      <a:pt x="496" y="617"/>
                      <a:pt x="496" y="617"/>
                      <a:pt x="496" y="617"/>
                    </a:cubicBezTo>
                    <a:cubicBezTo>
                      <a:pt x="499" y="619"/>
                      <a:pt x="499" y="619"/>
                      <a:pt x="499" y="619"/>
                    </a:cubicBezTo>
                    <a:cubicBezTo>
                      <a:pt x="499" y="619"/>
                      <a:pt x="499" y="619"/>
                      <a:pt x="499" y="619"/>
                    </a:cubicBezTo>
                    <a:cubicBezTo>
                      <a:pt x="499" y="619"/>
                      <a:pt x="499" y="619"/>
                      <a:pt x="499" y="619"/>
                    </a:cubicBezTo>
                    <a:cubicBezTo>
                      <a:pt x="501" y="624"/>
                      <a:pt x="501" y="624"/>
                      <a:pt x="501" y="624"/>
                    </a:cubicBezTo>
                    <a:cubicBezTo>
                      <a:pt x="503" y="625"/>
                      <a:pt x="503" y="625"/>
                      <a:pt x="503" y="625"/>
                    </a:cubicBezTo>
                    <a:cubicBezTo>
                      <a:pt x="506" y="625"/>
                      <a:pt x="506" y="625"/>
                      <a:pt x="506" y="625"/>
                    </a:cubicBezTo>
                    <a:cubicBezTo>
                      <a:pt x="508" y="626"/>
                      <a:pt x="508" y="626"/>
                      <a:pt x="508" y="626"/>
                    </a:cubicBezTo>
                    <a:cubicBezTo>
                      <a:pt x="508" y="627"/>
                      <a:pt x="508" y="627"/>
                      <a:pt x="508" y="627"/>
                    </a:cubicBezTo>
                    <a:cubicBezTo>
                      <a:pt x="511" y="627"/>
                      <a:pt x="511" y="627"/>
                      <a:pt x="511" y="627"/>
                    </a:cubicBezTo>
                    <a:cubicBezTo>
                      <a:pt x="511" y="627"/>
                      <a:pt x="511" y="627"/>
                      <a:pt x="511" y="627"/>
                    </a:cubicBezTo>
                    <a:cubicBezTo>
                      <a:pt x="512" y="627"/>
                      <a:pt x="512" y="627"/>
                      <a:pt x="512" y="627"/>
                    </a:cubicBezTo>
                    <a:cubicBezTo>
                      <a:pt x="511" y="628"/>
                      <a:pt x="511" y="628"/>
                      <a:pt x="511" y="628"/>
                    </a:cubicBezTo>
                    <a:cubicBezTo>
                      <a:pt x="514" y="631"/>
                      <a:pt x="514" y="631"/>
                      <a:pt x="514" y="631"/>
                    </a:cubicBezTo>
                    <a:cubicBezTo>
                      <a:pt x="516" y="631"/>
                      <a:pt x="516" y="631"/>
                      <a:pt x="516" y="631"/>
                    </a:cubicBezTo>
                    <a:cubicBezTo>
                      <a:pt x="517" y="632"/>
                      <a:pt x="517" y="632"/>
                      <a:pt x="517" y="632"/>
                    </a:cubicBezTo>
                    <a:cubicBezTo>
                      <a:pt x="518" y="632"/>
                      <a:pt x="518" y="632"/>
                      <a:pt x="518" y="632"/>
                    </a:cubicBezTo>
                    <a:cubicBezTo>
                      <a:pt x="521" y="635"/>
                      <a:pt x="521" y="635"/>
                      <a:pt x="521" y="635"/>
                    </a:cubicBezTo>
                    <a:cubicBezTo>
                      <a:pt x="522" y="634"/>
                      <a:pt x="522" y="634"/>
                      <a:pt x="522" y="634"/>
                    </a:cubicBezTo>
                    <a:cubicBezTo>
                      <a:pt x="524" y="634"/>
                      <a:pt x="524" y="634"/>
                      <a:pt x="524" y="634"/>
                    </a:cubicBezTo>
                    <a:cubicBezTo>
                      <a:pt x="526" y="634"/>
                      <a:pt x="526" y="634"/>
                      <a:pt x="526" y="634"/>
                    </a:cubicBezTo>
                    <a:cubicBezTo>
                      <a:pt x="529" y="636"/>
                      <a:pt x="529" y="636"/>
                      <a:pt x="529" y="636"/>
                    </a:cubicBezTo>
                    <a:cubicBezTo>
                      <a:pt x="532" y="634"/>
                      <a:pt x="532" y="634"/>
                      <a:pt x="532" y="634"/>
                    </a:cubicBezTo>
                    <a:cubicBezTo>
                      <a:pt x="535" y="632"/>
                      <a:pt x="535" y="632"/>
                      <a:pt x="535" y="632"/>
                    </a:cubicBezTo>
                    <a:cubicBezTo>
                      <a:pt x="537" y="632"/>
                      <a:pt x="537" y="632"/>
                      <a:pt x="537" y="632"/>
                    </a:cubicBezTo>
                    <a:cubicBezTo>
                      <a:pt x="539" y="631"/>
                      <a:pt x="539" y="631"/>
                      <a:pt x="539" y="631"/>
                    </a:cubicBezTo>
                    <a:cubicBezTo>
                      <a:pt x="540" y="630"/>
                      <a:pt x="540" y="630"/>
                      <a:pt x="540" y="630"/>
                    </a:cubicBezTo>
                    <a:cubicBezTo>
                      <a:pt x="542" y="631"/>
                      <a:pt x="542" y="631"/>
                      <a:pt x="542" y="631"/>
                    </a:cubicBezTo>
                    <a:cubicBezTo>
                      <a:pt x="542" y="631"/>
                      <a:pt x="542" y="631"/>
                      <a:pt x="542" y="631"/>
                    </a:cubicBezTo>
                    <a:cubicBezTo>
                      <a:pt x="543" y="631"/>
                      <a:pt x="543" y="631"/>
                      <a:pt x="543" y="631"/>
                    </a:cubicBezTo>
                    <a:cubicBezTo>
                      <a:pt x="543" y="631"/>
                      <a:pt x="543" y="631"/>
                      <a:pt x="543" y="631"/>
                    </a:cubicBezTo>
                    <a:cubicBezTo>
                      <a:pt x="544" y="633"/>
                      <a:pt x="544" y="633"/>
                      <a:pt x="544" y="633"/>
                    </a:cubicBezTo>
                    <a:cubicBezTo>
                      <a:pt x="545" y="636"/>
                      <a:pt x="545" y="636"/>
                      <a:pt x="545" y="636"/>
                    </a:cubicBezTo>
                    <a:cubicBezTo>
                      <a:pt x="546" y="639"/>
                      <a:pt x="546" y="639"/>
                      <a:pt x="546" y="639"/>
                    </a:cubicBezTo>
                    <a:cubicBezTo>
                      <a:pt x="546" y="641"/>
                      <a:pt x="546" y="641"/>
                      <a:pt x="546" y="641"/>
                    </a:cubicBezTo>
                    <a:cubicBezTo>
                      <a:pt x="547" y="641"/>
                      <a:pt x="547" y="641"/>
                      <a:pt x="547" y="641"/>
                    </a:cubicBezTo>
                    <a:cubicBezTo>
                      <a:pt x="548" y="642"/>
                      <a:pt x="548" y="642"/>
                      <a:pt x="548" y="642"/>
                    </a:cubicBezTo>
                    <a:cubicBezTo>
                      <a:pt x="552" y="642"/>
                      <a:pt x="552" y="642"/>
                      <a:pt x="552" y="642"/>
                    </a:cubicBezTo>
                    <a:cubicBezTo>
                      <a:pt x="554" y="642"/>
                      <a:pt x="554" y="642"/>
                      <a:pt x="554" y="642"/>
                    </a:cubicBezTo>
                    <a:cubicBezTo>
                      <a:pt x="555" y="643"/>
                      <a:pt x="555" y="643"/>
                      <a:pt x="555" y="643"/>
                    </a:cubicBezTo>
                    <a:cubicBezTo>
                      <a:pt x="557" y="642"/>
                      <a:pt x="557" y="642"/>
                      <a:pt x="557" y="642"/>
                    </a:cubicBezTo>
                    <a:cubicBezTo>
                      <a:pt x="557" y="642"/>
                      <a:pt x="557" y="642"/>
                      <a:pt x="557" y="642"/>
                    </a:cubicBezTo>
                    <a:cubicBezTo>
                      <a:pt x="559" y="644"/>
                      <a:pt x="559" y="644"/>
                      <a:pt x="559" y="644"/>
                    </a:cubicBezTo>
                    <a:cubicBezTo>
                      <a:pt x="564" y="643"/>
                      <a:pt x="564" y="643"/>
                      <a:pt x="564" y="643"/>
                    </a:cubicBezTo>
                    <a:cubicBezTo>
                      <a:pt x="566" y="644"/>
                      <a:pt x="566" y="644"/>
                      <a:pt x="566" y="644"/>
                    </a:cubicBezTo>
                    <a:cubicBezTo>
                      <a:pt x="569" y="645"/>
                      <a:pt x="569" y="645"/>
                      <a:pt x="569" y="645"/>
                    </a:cubicBezTo>
                    <a:cubicBezTo>
                      <a:pt x="570" y="645"/>
                      <a:pt x="570" y="645"/>
                      <a:pt x="570" y="645"/>
                    </a:cubicBezTo>
                    <a:cubicBezTo>
                      <a:pt x="571" y="645"/>
                      <a:pt x="571" y="645"/>
                      <a:pt x="571" y="645"/>
                    </a:cubicBezTo>
                    <a:cubicBezTo>
                      <a:pt x="572" y="646"/>
                      <a:pt x="572" y="646"/>
                      <a:pt x="572" y="646"/>
                    </a:cubicBezTo>
                    <a:cubicBezTo>
                      <a:pt x="573" y="645"/>
                      <a:pt x="573" y="645"/>
                      <a:pt x="573" y="645"/>
                    </a:cubicBezTo>
                    <a:cubicBezTo>
                      <a:pt x="573" y="644"/>
                      <a:pt x="573" y="644"/>
                      <a:pt x="573" y="644"/>
                    </a:cubicBezTo>
                    <a:cubicBezTo>
                      <a:pt x="574" y="644"/>
                      <a:pt x="574" y="644"/>
                      <a:pt x="574" y="644"/>
                    </a:cubicBezTo>
                    <a:cubicBezTo>
                      <a:pt x="574" y="645"/>
                      <a:pt x="574" y="645"/>
                      <a:pt x="574" y="645"/>
                    </a:cubicBezTo>
                    <a:cubicBezTo>
                      <a:pt x="579" y="647"/>
                      <a:pt x="579" y="647"/>
                      <a:pt x="579" y="647"/>
                    </a:cubicBezTo>
                    <a:cubicBezTo>
                      <a:pt x="581" y="646"/>
                      <a:pt x="581" y="646"/>
                      <a:pt x="581" y="646"/>
                    </a:cubicBezTo>
                    <a:cubicBezTo>
                      <a:pt x="581" y="646"/>
                      <a:pt x="581" y="646"/>
                      <a:pt x="581" y="646"/>
                    </a:cubicBezTo>
                    <a:cubicBezTo>
                      <a:pt x="581" y="646"/>
                      <a:pt x="581" y="646"/>
                      <a:pt x="581" y="646"/>
                    </a:cubicBezTo>
                    <a:cubicBezTo>
                      <a:pt x="581" y="647"/>
                      <a:pt x="581" y="647"/>
                      <a:pt x="581" y="647"/>
                    </a:cubicBezTo>
                    <a:cubicBezTo>
                      <a:pt x="582" y="647"/>
                      <a:pt x="582" y="647"/>
                      <a:pt x="582" y="647"/>
                    </a:cubicBezTo>
                    <a:cubicBezTo>
                      <a:pt x="585" y="646"/>
                      <a:pt x="585" y="646"/>
                      <a:pt x="585" y="646"/>
                    </a:cubicBezTo>
                    <a:cubicBezTo>
                      <a:pt x="586" y="646"/>
                      <a:pt x="586" y="646"/>
                      <a:pt x="586" y="646"/>
                    </a:cubicBezTo>
                    <a:cubicBezTo>
                      <a:pt x="586" y="647"/>
                      <a:pt x="586" y="647"/>
                      <a:pt x="586" y="647"/>
                    </a:cubicBezTo>
                    <a:cubicBezTo>
                      <a:pt x="587" y="646"/>
                      <a:pt x="587" y="646"/>
                      <a:pt x="587" y="646"/>
                    </a:cubicBezTo>
                    <a:cubicBezTo>
                      <a:pt x="588" y="645"/>
                      <a:pt x="588" y="645"/>
                      <a:pt x="588" y="645"/>
                    </a:cubicBezTo>
                    <a:cubicBezTo>
                      <a:pt x="589" y="645"/>
                      <a:pt x="589" y="645"/>
                      <a:pt x="589" y="645"/>
                    </a:cubicBezTo>
                    <a:cubicBezTo>
                      <a:pt x="590" y="646"/>
                      <a:pt x="590" y="646"/>
                      <a:pt x="590" y="646"/>
                    </a:cubicBezTo>
                    <a:cubicBezTo>
                      <a:pt x="592" y="645"/>
                      <a:pt x="592" y="645"/>
                      <a:pt x="592" y="645"/>
                    </a:cubicBezTo>
                    <a:cubicBezTo>
                      <a:pt x="593" y="645"/>
                      <a:pt x="593" y="645"/>
                      <a:pt x="593" y="645"/>
                    </a:cubicBezTo>
                    <a:cubicBezTo>
                      <a:pt x="594" y="645"/>
                      <a:pt x="594" y="645"/>
                      <a:pt x="594" y="645"/>
                    </a:cubicBezTo>
                    <a:cubicBezTo>
                      <a:pt x="594" y="644"/>
                      <a:pt x="594" y="644"/>
                      <a:pt x="594" y="644"/>
                    </a:cubicBezTo>
                    <a:cubicBezTo>
                      <a:pt x="594" y="644"/>
                      <a:pt x="594" y="644"/>
                      <a:pt x="594" y="644"/>
                    </a:cubicBezTo>
                    <a:cubicBezTo>
                      <a:pt x="595" y="645"/>
                      <a:pt x="595" y="645"/>
                      <a:pt x="595" y="645"/>
                    </a:cubicBezTo>
                    <a:cubicBezTo>
                      <a:pt x="597" y="645"/>
                      <a:pt x="597" y="645"/>
                      <a:pt x="597" y="645"/>
                    </a:cubicBezTo>
                    <a:cubicBezTo>
                      <a:pt x="597" y="644"/>
                      <a:pt x="597" y="644"/>
                      <a:pt x="597" y="644"/>
                    </a:cubicBezTo>
                    <a:cubicBezTo>
                      <a:pt x="598" y="645"/>
                      <a:pt x="598" y="645"/>
                      <a:pt x="598" y="645"/>
                    </a:cubicBezTo>
                    <a:cubicBezTo>
                      <a:pt x="599" y="645"/>
                      <a:pt x="599" y="645"/>
                      <a:pt x="599" y="645"/>
                    </a:cubicBezTo>
                    <a:cubicBezTo>
                      <a:pt x="600" y="646"/>
                      <a:pt x="600" y="646"/>
                      <a:pt x="600" y="646"/>
                    </a:cubicBezTo>
                    <a:cubicBezTo>
                      <a:pt x="602" y="646"/>
                      <a:pt x="602" y="646"/>
                      <a:pt x="602" y="646"/>
                    </a:cubicBezTo>
                    <a:cubicBezTo>
                      <a:pt x="603" y="644"/>
                      <a:pt x="603" y="644"/>
                      <a:pt x="603" y="644"/>
                    </a:cubicBezTo>
                    <a:cubicBezTo>
                      <a:pt x="605" y="644"/>
                      <a:pt x="605" y="644"/>
                      <a:pt x="605" y="644"/>
                    </a:cubicBezTo>
                    <a:cubicBezTo>
                      <a:pt x="606" y="645"/>
                      <a:pt x="606" y="645"/>
                      <a:pt x="606" y="645"/>
                    </a:cubicBezTo>
                    <a:cubicBezTo>
                      <a:pt x="608" y="644"/>
                      <a:pt x="608" y="644"/>
                      <a:pt x="608" y="644"/>
                    </a:cubicBezTo>
                    <a:cubicBezTo>
                      <a:pt x="609" y="644"/>
                      <a:pt x="609" y="644"/>
                      <a:pt x="609" y="644"/>
                    </a:cubicBezTo>
                    <a:cubicBezTo>
                      <a:pt x="609" y="644"/>
                      <a:pt x="609" y="644"/>
                      <a:pt x="609" y="644"/>
                    </a:cubicBezTo>
                    <a:cubicBezTo>
                      <a:pt x="612" y="644"/>
                      <a:pt x="612" y="644"/>
                      <a:pt x="612" y="644"/>
                    </a:cubicBezTo>
                    <a:cubicBezTo>
                      <a:pt x="613" y="643"/>
                      <a:pt x="613" y="643"/>
                      <a:pt x="613" y="643"/>
                    </a:cubicBezTo>
                    <a:cubicBezTo>
                      <a:pt x="615" y="643"/>
                      <a:pt x="615" y="643"/>
                      <a:pt x="615" y="643"/>
                    </a:cubicBezTo>
                    <a:cubicBezTo>
                      <a:pt x="617" y="644"/>
                      <a:pt x="617" y="644"/>
                      <a:pt x="617" y="644"/>
                    </a:cubicBezTo>
                    <a:cubicBezTo>
                      <a:pt x="617" y="646"/>
                      <a:pt x="617" y="646"/>
                      <a:pt x="617" y="646"/>
                    </a:cubicBezTo>
                    <a:cubicBezTo>
                      <a:pt x="617" y="647"/>
                      <a:pt x="617" y="647"/>
                      <a:pt x="617" y="647"/>
                    </a:cubicBezTo>
                    <a:cubicBezTo>
                      <a:pt x="617" y="647"/>
                      <a:pt x="617" y="647"/>
                      <a:pt x="617" y="647"/>
                    </a:cubicBezTo>
                    <a:cubicBezTo>
                      <a:pt x="617" y="648"/>
                      <a:pt x="617" y="648"/>
                      <a:pt x="617" y="648"/>
                    </a:cubicBezTo>
                    <a:cubicBezTo>
                      <a:pt x="619" y="648"/>
                      <a:pt x="619" y="648"/>
                      <a:pt x="619" y="648"/>
                    </a:cubicBezTo>
                    <a:cubicBezTo>
                      <a:pt x="620" y="648"/>
                      <a:pt x="620" y="648"/>
                      <a:pt x="620" y="648"/>
                    </a:cubicBezTo>
                    <a:cubicBezTo>
                      <a:pt x="620" y="648"/>
                      <a:pt x="620" y="648"/>
                      <a:pt x="620" y="648"/>
                    </a:cubicBezTo>
                    <a:cubicBezTo>
                      <a:pt x="622" y="650"/>
                      <a:pt x="622" y="650"/>
                      <a:pt x="622" y="650"/>
                    </a:cubicBezTo>
                    <a:cubicBezTo>
                      <a:pt x="622" y="653"/>
                      <a:pt x="622" y="653"/>
                      <a:pt x="622" y="653"/>
                    </a:cubicBezTo>
                    <a:cubicBezTo>
                      <a:pt x="622" y="653"/>
                      <a:pt x="622" y="653"/>
                      <a:pt x="622" y="653"/>
                    </a:cubicBezTo>
                    <a:cubicBezTo>
                      <a:pt x="622" y="654"/>
                      <a:pt x="622" y="654"/>
                      <a:pt x="622" y="654"/>
                    </a:cubicBezTo>
                    <a:cubicBezTo>
                      <a:pt x="621" y="654"/>
                      <a:pt x="621" y="654"/>
                      <a:pt x="621" y="654"/>
                    </a:cubicBezTo>
                    <a:cubicBezTo>
                      <a:pt x="623" y="655"/>
                      <a:pt x="623" y="655"/>
                      <a:pt x="623" y="655"/>
                    </a:cubicBezTo>
                    <a:cubicBezTo>
                      <a:pt x="623" y="655"/>
                      <a:pt x="623" y="655"/>
                      <a:pt x="623" y="655"/>
                    </a:cubicBezTo>
                    <a:cubicBezTo>
                      <a:pt x="624" y="657"/>
                      <a:pt x="624" y="657"/>
                      <a:pt x="624" y="657"/>
                    </a:cubicBezTo>
                    <a:cubicBezTo>
                      <a:pt x="627" y="656"/>
                      <a:pt x="627" y="656"/>
                      <a:pt x="627" y="656"/>
                    </a:cubicBezTo>
                    <a:cubicBezTo>
                      <a:pt x="629" y="657"/>
                      <a:pt x="629" y="657"/>
                      <a:pt x="629" y="657"/>
                    </a:cubicBezTo>
                    <a:cubicBezTo>
                      <a:pt x="629" y="659"/>
                      <a:pt x="629" y="659"/>
                      <a:pt x="629" y="659"/>
                    </a:cubicBezTo>
                    <a:cubicBezTo>
                      <a:pt x="631" y="658"/>
                      <a:pt x="631" y="658"/>
                      <a:pt x="631" y="658"/>
                    </a:cubicBezTo>
                    <a:cubicBezTo>
                      <a:pt x="631" y="658"/>
                      <a:pt x="631" y="658"/>
                      <a:pt x="631" y="658"/>
                    </a:cubicBezTo>
                    <a:cubicBezTo>
                      <a:pt x="632" y="657"/>
                      <a:pt x="632" y="657"/>
                      <a:pt x="632" y="657"/>
                    </a:cubicBezTo>
                    <a:cubicBezTo>
                      <a:pt x="632" y="658"/>
                      <a:pt x="632" y="658"/>
                      <a:pt x="632" y="658"/>
                    </a:cubicBezTo>
                    <a:cubicBezTo>
                      <a:pt x="631" y="660"/>
                      <a:pt x="631" y="660"/>
                      <a:pt x="631" y="660"/>
                    </a:cubicBezTo>
                    <a:cubicBezTo>
                      <a:pt x="633" y="661"/>
                      <a:pt x="633" y="661"/>
                      <a:pt x="633" y="661"/>
                    </a:cubicBezTo>
                    <a:cubicBezTo>
                      <a:pt x="635" y="663"/>
                      <a:pt x="635" y="663"/>
                      <a:pt x="635" y="663"/>
                    </a:cubicBezTo>
                    <a:cubicBezTo>
                      <a:pt x="640" y="665"/>
                      <a:pt x="640" y="665"/>
                      <a:pt x="640" y="665"/>
                    </a:cubicBezTo>
                    <a:cubicBezTo>
                      <a:pt x="642" y="664"/>
                      <a:pt x="642" y="664"/>
                      <a:pt x="642" y="664"/>
                    </a:cubicBezTo>
                    <a:cubicBezTo>
                      <a:pt x="643" y="664"/>
                      <a:pt x="643" y="664"/>
                      <a:pt x="643" y="664"/>
                    </a:cubicBezTo>
                    <a:cubicBezTo>
                      <a:pt x="647" y="663"/>
                      <a:pt x="647" y="663"/>
                      <a:pt x="647" y="663"/>
                    </a:cubicBezTo>
                    <a:cubicBezTo>
                      <a:pt x="646" y="665"/>
                      <a:pt x="646" y="665"/>
                      <a:pt x="646" y="665"/>
                    </a:cubicBezTo>
                    <a:cubicBezTo>
                      <a:pt x="645" y="665"/>
                      <a:pt x="645" y="665"/>
                      <a:pt x="645" y="665"/>
                    </a:cubicBezTo>
                    <a:cubicBezTo>
                      <a:pt x="641" y="667"/>
                      <a:pt x="641" y="667"/>
                      <a:pt x="641" y="667"/>
                    </a:cubicBezTo>
                    <a:cubicBezTo>
                      <a:pt x="641" y="667"/>
                      <a:pt x="641" y="667"/>
                      <a:pt x="641" y="667"/>
                    </a:cubicBezTo>
                    <a:cubicBezTo>
                      <a:pt x="640" y="667"/>
                      <a:pt x="640" y="667"/>
                      <a:pt x="640" y="667"/>
                    </a:cubicBezTo>
                    <a:cubicBezTo>
                      <a:pt x="639" y="668"/>
                      <a:pt x="639" y="668"/>
                      <a:pt x="639" y="668"/>
                    </a:cubicBezTo>
                    <a:cubicBezTo>
                      <a:pt x="639" y="668"/>
                      <a:pt x="639" y="668"/>
                      <a:pt x="639" y="668"/>
                    </a:cubicBezTo>
                    <a:cubicBezTo>
                      <a:pt x="639" y="666"/>
                      <a:pt x="639" y="666"/>
                      <a:pt x="639" y="666"/>
                    </a:cubicBezTo>
                    <a:cubicBezTo>
                      <a:pt x="638" y="666"/>
                      <a:pt x="638" y="666"/>
                      <a:pt x="638" y="666"/>
                    </a:cubicBezTo>
                    <a:cubicBezTo>
                      <a:pt x="638" y="666"/>
                      <a:pt x="638" y="666"/>
                      <a:pt x="638" y="666"/>
                    </a:cubicBezTo>
                    <a:cubicBezTo>
                      <a:pt x="636" y="666"/>
                      <a:pt x="636" y="666"/>
                      <a:pt x="636" y="666"/>
                    </a:cubicBezTo>
                    <a:cubicBezTo>
                      <a:pt x="635" y="667"/>
                      <a:pt x="635" y="667"/>
                      <a:pt x="635" y="667"/>
                    </a:cubicBezTo>
                    <a:cubicBezTo>
                      <a:pt x="636" y="669"/>
                      <a:pt x="636" y="669"/>
                      <a:pt x="636" y="669"/>
                    </a:cubicBezTo>
                    <a:cubicBezTo>
                      <a:pt x="639" y="672"/>
                      <a:pt x="639" y="672"/>
                      <a:pt x="639" y="672"/>
                    </a:cubicBezTo>
                    <a:cubicBezTo>
                      <a:pt x="641" y="673"/>
                      <a:pt x="641" y="673"/>
                      <a:pt x="641" y="673"/>
                    </a:cubicBezTo>
                    <a:cubicBezTo>
                      <a:pt x="641" y="673"/>
                      <a:pt x="641" y="673"/>
                      <a:pt x="641" y="673"/>
                    </a:cubicBezTo>
                    <a:cubicBezTo>
                      <a:pt x="643" y="676"/>
                      <a:pt x="643" y="676"/>
                      <a:pt x="643" y="676"/>
                    </a:cubicBezTo>
                    <a:cubicBezTo>
                      <a:pt x="649" y="680"/>
                      <a:pt x="649" y="680"/>
                      <a:pt x="649" y="680"/>
                    </a:cubicBezTo>
                    <a:cubicBezTo>
                      <a:pt x="652" y="681"/>
                      <a:pt x="652" y="681"/>
                      <a:pt x="652" y="681"/>
                    </a:cubicBezTo>
                    <a:cubicBezTo>
                      <a:pt x="654" y="680"/>
                      <a:pt x="654" y="680"/>
                      <a:pt x="654" y="680"/>
                    </a:cubicBezTo>
                    <a:cubicBezTo>
                      <a:pt x="658" y="678"/>
                      <a:pt x="658" y="678"/>
                      <a:pt x="658" y="678"/>
                    </a:cubicBezTo>
                    <a:cubicBezTo>
                      <a:pt x="661" y="677"/>
                      <a:pt x="661" y="677"/>
                      <a:pt x="661" y="677"/>
                    </a:cubicBezTo>
                    <a:cubicBezTo>
                      <a:pt x="661" y="676"/>
                      <a:pt x="661" y="676"/>
                      <a:pt x="661" y="676"/>
                    </a:cubicBezTo>
                    <a:cubicBezTo>
                      <a:pt x="662" y="675"/>
                      <a:pt x="662" y="675"/>
                      <a:pt x="662" y="675"/>
                    </a:cubicBezTo>
                    <a:cubicBezTo>
                      <a:pt x="662" y="672"/>
                      <a:pt x="662" y="672"/>
                      <a:pt x="662" y="672"/>
                    </a:cubicBezTo>
                    <a:cubicBezTo>
                      <a:pt x="661" y="670"/>
                      <a:pt x="661" y="670"/>
                      <a:pt x="661" y="670"/>
                    </a:cubicBezTo>
                    <a:cubicBezTo>
                      <a:pt x="662" y="668"/>
                      <a:pt x="662" y="668"/>
                      <a:pt x="662" y="668"/>
                    </a:cubicBezTo>
                    <a:cubicBezTo>
                      <a:pt x="662" y="667"/>
                      <a:pt x="662" y="667"/>
                      <a:pt x="662" y="667"/>
                    </a:cubicBezTo>
                    <a:cubicBezTo>
                      <a:pt x="664" y="667"/>
                      <a:pt x="664" y="667"/>
                      <a:pt x="664" y="667"/>
                    </a:cubicBezTo>
                    <a:cubicBezTo>
                      <a:pt x="665" y="667"/>
                      <a:pt x="665" y="667"/>
                      <a:pt x="665" y="667"/>
                    </a:cubicBezTo>
                    <a:cubicBezTo>
                      <a:pt x="665" y="667"/>
                      <a:pt x="665" y="667"/>
                      <a:pt x="665" y="667"/>
                    </a:cubicBezTo>
                    <a:cubicBezTo>
                      <a:pt x="664" y="667"/>
                      <a:pt x="664" y="667"/>
                      <a:pt x="664" y="667"/>
                    </a:cubicBezTo>
                    <a:cubicBezTo>
                      <a:pt x="663" y="668"/>
                      <a:pt x="663" y="668"/>
                      <a:pt x="663" y="668"/>
                    </a:cubicBezTo>
                    <a:cubicBezTo>
                      <a:pt x="663" y="670"/>
                      <a:pt x="663" y="670"/>
                      <a:pt x="663" y="670"/>
                    </a:cubicBezTo>
                    <a:cubicBezTo>
                      <a:pt x="663" y="671"/>
                      <a:pt x="663" y="671"/>
                      <a:pt x="663" y="671"/>
                    </a:cubicBezTo>
                    <a:cubicBezTo>
                      <a:pt x="663" y="673"/>
                      <a:pt x="663" y="673"/>
                      <a:pt x="663" y="673"/>
                    </a:cubicBezTo>
                    <a:cubicBezTo>
                      <a:pt x="665" y="673"/>
                      <a:pt x="665" y="673"/>
                      <a:pt x="665" y="673"/>
                    </a:cubicBezTo>
                    <a:cubicBezTo>
                      <a:pt x="665" y="673"/>
                      <a:pt x="665" y="673"/>
                      <a:pt x="665" y="673"/>
                    </a:cubicBezTo>
                    <a:cubicBezTo>
                      <a:pt x="664" y="674"/>
                      <a:pt x="664" y="674"/>
                      <a:pt x="664" y="674"/>
                    </a:cubicBezTo>
                    <a:cubicBezTo>
                      <a:pt x="664" y="678"/>
                      <a:pt x="664" y="678"/>
                      <a:pt x="664" y="678"/>
                    </a:cubicBezTo>
                    <a:cubicBezTo>
                      <a:pt x="665" y="678"/>
                      <a:pt x="665" y="678"/>
                      <a:pt x="665" y="678"/>
                    </a:cubicBezTo>
                    <a:cubicBezTo>
                      <a:pt x="666" y="680"/>
                      <a:pt x="666" y="680"/>
                      <a:pt x="666" y="680"/>
                    </a:cubicBezTo>
                    <a:cubicBezTo>
                      <a:pt x="666" y="682"/>
                      <a:pt x="666" y="682"/>
                      <a:pt x="666" y="682"/>
                    </a:cubicBezTo>
                    <a:cubicBezTo>
                      <a:pt x="665" y="684"/>
                      <a:pt x="665" y="684"/>
                      <a:pt x="665" y="684"/>
                    </a:cubicBezTo>
                    <a:cubicBezTo>
                      <a:pt x="665" y="685"/>
                      <a:pt x="665" y="685"/>
                      <a:pt x="665" y="685"/>
                    </a:cubicBezTo>
                    <a:cubicBezTo>
                      <a:pt x="666" y="686"/>
                      <a:pt x="666" y="686"/>
                      <a:pt x="666" y="686"/>
                    </a:cubicBezTo>
                    <a:cubicBezTo>
                      <a:pt x="665" y="686"/>
                      <a:pt x="665" y="686"/>
                      <a:pt x="665" y="686"/>
                    </a:cubicBezTo>
                    <a:cubicBezTo>
                      <a:pt x="665" y="689"/>
                      <a:pt x="665" y="689"/>
                      <a:pt x="665" y="689"/>
                    </a:cubicBezTo>
                    <a:cubicBezTo>
                      <a:pt x="668" y="693"/>
                      <a:pt x="668" y="693"/>
                      <a:pt x="668" y="693"/>
                    </a:cubicBezTo>
                    <a:cubicBezTo>
                      <a:pt x="668" y="694"/>
                      <a:pt x="668" y="694"/>
                      <a:pt x="668" y="694"/>
                    </a:cubicBezTo>
                    <a:cubicBezTo>
                      <a:pt x="668" y="695"/>
                      <a:pt x="668" y="695"/>
                      <a:pt x="668" y="695"/>
                    </a:cubicBezTo>
                    <a:cubicBezTo>
                      <a:pt x="668" y="695"/>
                      <a:pt x="668" y="695"/>
                      <a:pt x="668" y="695"/>
                    </a:cubicBezTo>
                    <a:cubicBezTo>
                      <a:pt x="668" y="697"/>
                      <a:pt x="668" y="697"/>
                      <a:pt x="668" y="697"/>
                    </a:cubicBezTo>
                    <a:cubicBezTo>
                      <a:pt x="669" y="699"/>
                      <a:pt x="669" y="699"/>
                      <a:pt x="669" y="699"/>
                    </a:cubicBezTo>
                    <a:cubicBezTo>
                      <a:pt x="668" y="699"/>
                      <a:pt x="668" y="699"/>
                      <a:pt x="668" y="699"/>
                    </a:cubicBezTo>
                    <a:cubicBezTo>
                      <a:pt x="670" y="702"/>
                      <a:pt x="670" y="702"/>
                      <a:pt x="670" y="702"/>
                    </a:cubicBezTo>
                    <a:cubicBezTo>
                      <a:pt x="670" y="704"/>
                      <a:pt x="670" y="704"/>
                      <a:pt x="670" y="704"/>
                    </a:cubicBezTo>
                    <a:cubicBezTo>
                      <a:pt x="673" y="710"/>
                      <a:pt x="673" y="710"/>
                      <a:pt x="673" y="710"/>
                    </a:cubicBezTo>
                    <a:cubicBezTo>
                      <a:pt x="673" y="714"/>
                      <a:pt x="673" y="714"/>
                      <a:pt x="673" y="714"/>
                    </a:cubicBezTo>
                    <a:cubicBezTo>
                      <a:pt x="674" y="717"/>
                      <a:pt x="674" y="717"/>
                      <a:pt x="674" y="717"/>
                    </a:cubicBezTo>
                    <a:cubicBezTo>
                      <a:pt x="675" y="718"/>
                      <a:pt x="675" y="718"/>
                      <a:pt x="675" y="718"/>
                    </a:cubicBezTo>
                    <a:cubicBezTo>
                      <a:pt x="676" y="720"/>
                      <a:pt x="676" y="720"/>
                      <a:pt x="676" y="720"/>
                    </a:cubicBezTo>
                    <a:cubicBezTo>
                      <a:pt x="677" y="721"/>
                      <a:pt x="677" y="721"/>
                      <a:pt x="677" y="721"/>
                    </a:cubicBezTo>
                    <a:cubicBezTo>
                      <a:pt x="677" y="721"/>
                      <a:pt x="677" y="721"/>
                      <a:pt x="677" y="721"/>
                    </a:cubicBezTo>
                    <a:cubicBezTo>
                      <a:pt x="679" y="725"/>
                      <a:pt x="679" y="725"/>
                      <a:pt x="679" y="725"/>
                    </a:cubicBezTo>
                    <a:cubicBezTo>
                      <a:pt x="679" y="725"/>
                      <a:pt x="679" y="725"/>
                      <a:pt x="679" y="725"/>
                    </a:cubicBezTo>
                    <a:cubicBezTo>
                      <a:pt x="679" y="726"/>
                      <a:pt x="679" y="726"/>
                      <a:pt x="679" y="726"/>
                    </a:cubicBezTo>
                    <a:cubicBezTo>
                      <a:pt x="681" y="728"/>
                      <a:pt x="681" y="728"/>
                      <a:pt x="681" y="728"/>
                    </a:cubicBezTo>
                    <a:cubicBezTo>
                      <a:pt x="681" y="728"/>
                      <a:pt x="681" y="728"/>
                      <a:pt x="681" y="728"/>
                    </a:cubicBezTo>
                    <a:cubicBezTo>
                      <a:pt x="681" y="730"/>
                      <a:pt x="681" y="730"/>
                      <a:pt x="681" y="730"/>
                    </a:cubicBezTo>
                    <a:cubicBezTo>
                      <a:pt x="682" y="732"/>
                      <a:pt x="682" y="732"/>
                      <a:pt x="682" y="732"/>
                    </a:cubicBezTo>
                    <a:cubicBezTo>
                      <a:pt x="683" y="733"/>
                      <a:pt x="683" y="733"/>
                      <a:pt x="683" y="733"/>
                    </a:cubicBezTo>
                    <a:cubicBezTo>
                      <a:pt x="684" y="735"/>
                      <a:pt x="684" y="735"/>
                      <a:pt x="684" y="735"/>
                    </a:cubicBezTo>
                    <a:cubicBezTo>
                      <a:pt x="685" y="739"/>
                      <a:pt x="685" y="739"/>
                      <a:pt x="685" y="739"/>
                    </a:cubicBezTo>
                    <a:cubicBezTo>
                      <a:pt x="686" y="740"/>
                      <a:pt x="686" y="740"/>
                      <a:pt x="686" y="740"/>
                    </a:cubicBezTo>
                    <a:cubicBezTo>
                      <a:pt x="686" y="743"/>
                      <a:pt x="686" y="743"/>
                      <a:pt x="686" y="743"/>
                    </a:cubicBezTo>
                    <a:cubicBezTo>
                      <a:pt x="687" y="744"/>
                      <a:pt x="687" y="744"/>
                      <a:pt x="687" y="744"/>
                    </a:cubicBezTo>
                    <a:cubicBezTo>
                      <a:pt x="687" y="746"/>
                      <a:pt x="687" y="746"/>
                      <a:pt x="687" y="746"/>
                    </a:cubicBezTo>
                    <a:cubicBezTo>
                      <a:pt x="690" y="748"/>
                      <a:pt x="690" y="748"/>
                      <a:pt x="690" y="748"/>
                    </a:cubicBezTo>
                    <a:cubicBezTo>
                      <a:pt x="690" y="748"/>
                      <a:pt x="690" y="748"/>
                      <a:pt x="690" y="748"/>
                    </a:cubicBezTo>
                    <a:cubicBezTo>
                      <a:pt x="691" y="750"/>
                      <a:pt x="691" y="750"/>
                      <a:pt x="691" y="750"/>
                    </a:cubicBezTo>
                    <a:cubicBezTo>
                      <a:pt x="694" y="752"/>
                      <a:pt x="694" y="752"/>
                      <a:pt x="694" y="752"/>
                    </a:cubicBezTo>
                    <a:cubicBezTo>
                      <a:pt x="694" y="755"/>
                      <a:pt x="694" y="755"/>
                      <a:pt x="694" y="755"/>
                    </a:cubicBezTo>
                    <a:cubicBezTo>
                      <a:pt x="695" y="757"/>
                      <a:pt x="695" y="757"/>
                      <a:pt x="695" y="757"/>
                    </a:cubicBezTo>
                    <a:cubicBezTo>
                      <a:pt x="695" y="757"/>
                      <a:pt x="695" y="757"/>
                      <a:pt x="695" y="757"/>
                    </a:cubicBezTo>
                    <a:cubicBezTo>
                      <a:pt x="695" y="758"/>
                      <a:pt x="695" y="758"/>
                      <a:pt x="695" y="758"/>
                    </a:cubicBezTo>
                    <a:cubicBezTo>
                      <a:pt x="697" y="761"/>
                      <a:pt x="697" y="761"/>
                      <a:pt x="697" y="761"/>
                    </a:cubicBezTo>
                    <a:cubicBezTo>
                      <a:pt x="698" y="764"/>
                      <a:pt x="698" y="764"/>
                      <a:pt x="698" y="764"/>
                    </a:cubicBezTo>
                    <a:cubicBezTo>
                      <a:pt x="698" y="767"/>
                      <a:pt x="698" y="767"/>
                      <a:pt x="698" y="767"/>
                    </a:cubicBezTo>
                    <a:cubicBezTo>
                      <a:pt x="701" y="772"/>
                      <a:pt x="701" y="772"/>
                      <a:pt x="701" y="772"/>
                    </a:cubicBezTo>
                    <a:cubicBezTo>
                      <a:pt x="703" y="775"/>
                      <a:pt x="703" y="775"/>
                      <a:pt x="703" y="775"/>
                    </a:cubicBezTo>
                    <a:cubicBezTo>
                      <a:pt x="705" y="777"/>
                      <a:pt x="705" y="777"/>
                      <a:pt x="705" y="777"/>
                    </a:cubicBezTo>
                    <a:cubicBezTo>
                      <a:pt x="708" y="777"/>
                      <a:pt x="708" y="777"/>
                      <a:pt x="708" y="777"/>
                    </a:cubicBezTo>
                    <a:cubicBezTo>
                      <a:pt x="712" y="775"/>
                      <a:pt x="712" y="775"/>
                      <a:pt x="712" y="775"/>
                    </a:cubicBezTo>
                    <a:cubicBezTo>
                      <a:pt x="713" y="772"/>
                      <a:pt x="713" y="772"/>
                      <a:pt x="713" y="772"/>
                    </a:cubicBezTo>
                    <a:cubicBezTo>
                      <a:pt x="712" y="772"/>
                      <a:pt x="712" y="772"/>
                      <a:pt x="712" y="772"/>
                    </a:cubicBezTo>
                    <a:cubicBezTo>
                      <a:pt x="712" y="772"/>
                      <a:pt x="712" y="772"/>
                      <a:pt x="712" y="772"/>
                    </a:cubicBezTo>
                    <a:cubicBezTo>
                      <a:pt x="713" y="771"/>
                      <a:pt x="713" y="771"/>
                      <a:pt x="713" y="771"/>
                    </a:cubicBezTo>
                    <a:cubicBezTo>
                      <a:pt x="713" y="770"/>
                      <a:pt x="713" y="770"/>
                      <a:pt x="713" y="770"/>
                    </a:cubicBezTo>
                    <a:cubicBezTo>
                      <a:pt x="715" y="769"/>
                      <a:pt x="715" y="769"/>
                      <a:pt x="715" y="769"/>
                    </a:cubicBezTo>
                    <a:cubicBezTo>
                      <a:pt x="716" y="769"/>
                      <a:pt x="716" y="769"/>
                      <a:pt x="716" y="769"/>
                    </a:cubicBezTo>
                    <a:cubicBezTo>
                      <a:pt x="719" y="768"/>
                      <a:pt x="719" y="768"/>
                      <a:pt x="719" y="768"/>
                    </a:cubicBezTo>
                    <a:cubicBezTo>
                      <a:pt x="720" y="768"/>
                      <a:pt x="720" y="768"/>
                      <a:pt x="720" y="768"/>
                    </a:cubicBezTo>
                    <a:cubicBezTo>
                      <a:pt x="721" y="772"/>
                      <a:pt x="721" y="772"/>
                      <a:pt x="721" y="772"/>
                    </a:cubicBezTo>
                    <a:cubicBezTo>
                      <a:pt x="721" y="768"/>
                      <a:pt x="721" y="768"/>
                      <a:pt x="721" y="768"/>
                    </a:cubicBezTo>
                    <a:cubicBezTo>
                      <a:pt x="721" y="767"/>
                      <a:pt x="721" y="767"/>
                      <a:pt x="721" y="767"/>
                    </a:cubicBezTo>
                    <a:cubicBezTo>
                      <a:pt x="718" y="766"/>
                      <a:pt x="718" y="766"/>
                      <a:pt x="718" y="766"/>
                    </a:cubicBezTo>
                    <a:cubicBezTo>
                      <a:pt x="718" y="766"/>
                      <a:pt x="718" y="766"/>
                      <a:pt x="718" y="766"/>
                    </a:cubicBezTo>
                    <a:cubicBezTo>
                      <a:pt x="721" y="762"/>
                      <a:pt x="721" y="762"/>
                      <a:pt x="721" y="762"/>
                    </a:cubicBezTo>
                    <a:cubicBezTo>
                      <a:pt x="721" y="762"/>
                      <a:pt x="721" y="762"/>
                      <a:pt x="721" y="762"/>
                    </a:cubicBezTo>
                    <a:cubicBezTo>
                      <a:pt x="721" y="761"/>
                      <a:pt x="721" y="761"/>
                      <a:pt x="721" y="761"/>
                    </a:cubicBezTo>
                    <a:cubicBezTo>
                      <a:pt x="723" y="760"/>
                      <a:pt x="723" y="760"/>
                      <a:pt x="723" y="760"/>
                    </a:cubicBezTo>
                    <a:cubicBezTo>
                      <a:pt x="723" y="761"/>
                      <a:pt x="723" y="761"/>
                      <a:pt x="723" y="761"/>
                    </a:cubicBezTo>
                    <a:cubicBezTo>
                      <a:pt x="725" y="760"/>
                      <a:pt x="725" y="760"/>
                      <a:pt x="725" y="760"/>
                    </a:cubicBezTo>
                    <a:cubicBezTo>
                      <a:pt x="725" y="758"/>
                      <a:pt x="725" y="758"/>
                      <a:pt x="725" y="758"/>
                    </a:cubicBezTo>
                    <a:cubicBezTo>
                      <a:pt x="725" y="752"/>
                      <a:pt x="725" y="752"/>
                      <a:pt x="725" y="752"/>
                    </a:cubicBezTo>
                    <a:cubicBezTo>
                      <a:pt x="724" y="751"/>
                      <a:pt x="724" y="751"/>
                      <a:pt x="724" y="751"/>
                    </a:cubicBezTo>
                    <a:cubicBezTo>
                      <a:pt x="724" y="748"/>
                      <a:pt x="724" y="748"/>
                      <a:pt x="724" y="748"/>
                    </a:cubicBezTo>
                    <a:cubicBezTo>
                      <a:pt x="726" y="745"/>
                      <a:pt x="726" y="745"/>
                      <a:pt x="726" y="745"/>
                    </a:cubicBezTo>
                    <a:cubicBezTo>
                      <a:pt x="728" y="740"/>
                      <a:pt x="728" y="740"/>
                      <a:pt x="728" y="740"/>
                    </a:cubicBezTo>
                    <a:cubicBezTo>
                      <a:pt x="727" y="736"/>
                      <a:pt x="727" y="736"/>
                      <a:pt x="727" y="736"/>
                    </a:cubicBezTo>
                    <a:cubicBezTo>
                      <a:pt x="726" y="735"/>
                      <a:pt x="726" y="735"/>
                      <a:pt x="726" y="735"/>
                    </a:cubicBezTo>
                    <a:cubicBezTo>
                      <a:pt x="726" y="730"/>
                      <a:pt x="726" y="730"/>
                      <a:pt x="726" y="730"/>
                    </a:cubicBezTo>
                    <a:cubicBezTo>
                      <a:pt x="725" y="728"/>
                      <a:pt x="725" y="728"/>
                      <a:pt x="725" y="728"/>
                    </a:cubicBezTo>
                    <a:cubicBezTo>
                      <a:pt x="727" y="727"/>
                      <a:pt x="727" y="727"/>
                      <a:pt x="727" y="727"/>
                    </a:cubicBezTo>
                    <a:cubicBezTo>
                      <a:pt x="725" y="723"/>
                      <a:pt x="725" y="723"/>
                      <a:pt x="725" y="723"/>
                    </a:cubicBezTo>
                    <a:cubicBezTo>
                      <a:pt x="725" y="721"/>
                      <a:pt x="725" y="721"/>
                      <a:pt x="725" y="721"/>
                    </a:cubicBezTo>
                    <a:cubicBezTo>
                      <a:pt x="726" y="720"/>
                      <a:pt x="726" y="720"/>
                      <a:pt x="726" y="720"/>
                    </a:cubicBezTo>
                    <a:cubicBezTo>
                      <a:pt x="728" y="718"/>
                      <a:pt x="728" y="718"/>
                      <a:pt x="728" y="718"/>
                    </a:cubicBezTo>
                    <a:cubicBezTo>
                      <a:pt x="729" y="719"/>
                      <a:pt x="729" y="719"/>
                      <a:pt x="729" y="719"/>
                    </a:cubicBezTo>
                    <a:cubicBezTo>
                      <a:pt x="731" y="719"/>
                      <a:pt x="731" y="719"/>
                      <a:pt x="731" y="719"/>
                    </a:cubicBezTo>
                    <a:cubicBezTo>
                      <a:pt x="733" y="716"/>
                      <a:pt x="733" y="716"/>
                      <a:pt x="733" y="716"/>
                    </a:cubicBezTo>
                    <a:cubicBezTo>
                      <a:pt x="733" y="715"/>
                      <a:pt x="733" y="715"/>
                      <a:pt x="733" y="715"/>
                    </a:cubicBezTo>
                    <a:cubicBezTo>
                      <a:pt x="734" y="714"/>
                      <a:pt x="734" y="714"/>
                      <a:pt x="734" y="714"/>
                    </a:cubicBezTo>
                    <a:cubicBezTo>
                      <a:pt x="737" y="714"/>
                      <a:pt x="737" y="714"/>
                      <a:pt x="737" y="714"/>
                    </a:cubicBezTo>
                    <a:cubicBezTo>
                      <a:pt x="739" y="713"/>
                      <a:pt x="739" y="713"/>
                      <a:pt x="739" y="713"/>
                    </a:cubicBezTo>
                    <a:cubicBezTo>
                      <a:pt x="741" y="711"/>
                      <a:pt x="741" y="711"/>
                      <a:pt x="741" y="711"/>
                    </a:cubicBezTo>
                    <a:cubicBezTo>
                      <a:pt x="740" y="709"/>
                      <a:pt x="740" y="709"/>
                      <a:pt x="740" y="709"/>
                    </a:cubicBezTo>
                    <a:cubicBezTo>
                      <a:pt x="741" y="708"/>
                      <a:pt x="741" y="708"/>
                      <a:pt x="741" y="708"/>
                    </a:cubicBezTo>
                    <a:cubicBezTo>
                      <a:pt x="742" y="706"/>
                      <a:pt x="742" y="706"/>
                      <a:pt x="742" y="706"/>
                    </a:cubicBezTo>
                    <a:cubicBezTo>
                      <a:pt x="745" y="705"/>
                      <a:pt x="745" y="705"/>
                      <a:pt x="745" y="705"/>
                    </a:cubicBezTo>
                    <a:cubicBezTo>
                      <a:pt x="747" y="704"/>
                      <a:pt x="747" y="704"/>
                      <a:pt x="747" y="704"/>
                    </a:cubicBezTo>
                    <a:cubicBezTo>
                      <a:pt x="748" y="702"/>
                      <a:pt x="748" y="702"/>
                      <a:pt x="748" y="702"/>
                    </a:cubicBezTo>
                    <a:cubicBezTo>
                      <a:pt x="755" y="697"/>
                      <a:pt x="755" y="697"/>
                      <a:pt x="755" y="697"/>
                    </a:cubicBezTo>
                    <a:cubicBezTo>
                      <a:pt x="755" y="697"/>
                      <a:pt x="755" y="697"/>
                      <a:pt x="755" y="697"/>
                    </a:cubicBezTo>
                    <a:cubicBezTo>
                      <a:pt x="756" y="693"/>
                      <a:pt x="756" y="693"/>
                      <a:pt x="756" y="693"/>
                    </a:cubicBezTo>
                    <a:cubicBezTo>
                      <a:pt x="762" y="688"/>
                      <a:pt x="762" y="688"/>
                      <a:pt x="762" y="688"/>
                    </a:cubicBezTo>
                    <a:cubicBezTo>
                      <a:pt x="760" y="687"/>
                      <a:pt x="760" y="687"/>
                      <a:pt x="760" y="687"/>
                    </a:cubicBezTo>
                    <a:cubicBezTo>
                      <a:pt x="761" y="687"/>
                      <a:pt x="761" y="687"/>
                      <a:pt x="761" y="687"/>
                    </a:cubicBezTo>
                    <a:cubicBezTo>
                      <a:pt x="761" y="687"/>
                      <a:pt x="761" y="687"/>
                      <a:pt x="761" y="687"/>
                    </a:cubicBezTo>
                    <a:cubicBezTo>
                      <a:pt x="762" y="688"/>
                      <a:pt x="762" y="688"/>
                      <a:pt x="762" y="688"/>
                    </a:cubicBezTo>
                    <a:cubicBezTo>
                      <a:pt x="767" y="686"/>
                      <a:pt x="767" y="686"/>
                      <a:pt x="767" y="686"/>
                    </a:cubicBezTo>
                    <a:cubicBezTo>
                      <a:pt x="767" y="685"/>
                      <a:pt x="767" y="685"/>
                      <a:pt x="767" y="685"/>
                    </a:cubicBezTo>
                    <a:cubicBezTo>
                      <a:pt x="770" y="683"/>
                      <a:pt x="770" y="683"/>
                      <a:pt x="770" y="683"/>
                    </a:cubicBezTo>
                    <a:cubicBezTo>
                      <a:pt x="769" y="682"/>
                      <a:pt x="769" y="682"/>
                      <a:pt x="769" y="682"/>
                    </a:cubicBezTo>
                    <a:cubicBezTo>
                      <a:pt x="770" y="682"/>
                      <a:pt x="770" y="682"/>
                      <a:pt x="770" y="682"/>
                    </a:cubicBezTo>
                    <a:cubicBezTo>
                      <a:pt x="770" y="681"/>
                      <a:pt x="770" y="681"/>
                      <a:pt x="770" y="681"/>
                    </a:cubicBezTo>
                    <a:cubicBezTo>
                      <a:pt x="773" y="679"/>
                      <a:pt x="773" y="679"/>
                      <a:pt x="773" y="679"/>
                    </a:cubicBezTo>
                    <a:cubicBezTo>
                      <a:pt x="772" y="679"/>
                      <a:pt x="772" y="679"/>
                      <a:pt x="772" y="679"/>
                    </a:cubicBezTo>
                    <a:cubicBezTo>
                      <a:pt x="772" y="678"/>
                      <a:pt x="772" y="678"/>
                      <a:pt x="772" y="678"/>
                    </a:cubicBezTo>
                    <a:cubicBezTo>
                      <a:pt x="771" y="677"/>
                      <a:pt x="771" y="677"/>
                      <a:pt x="771" y="677"/>
                    </a:cubicBezTo>
                    <a:cubicBezTo>
                      <a:pt x="771" y="676"/>
                      <a:pt x="771" y="676"/>
                      <a:pt x="771" y="676"/>
                    </a:cubicBezTo>
                    <a:cubicBezTo>
                      <a:pt x="771" y="675"/>
                      <a:pt x="771" y="675"/>
                      <a:pt x="771" y="675"/>
                    </a:cubicBezTo>
                    <a:cubicBezTo>
                      <a:pt x="772" y="674"/>
                      <a:pt x="772" y="674"/>
                      <a:pt x="772" y="674"/>
                    </a:cubicBezTo>
                    <a:cubicBezTo>
                      <a:pt x="772" y="673"/>
                      <a:pt x="772" y="673"/>
                      <a:pt x="772" y="673"/>
                    </a:cubicBezTo>
                    <a:cubicBezTo>
                      <a:pt x="777" y="672"/>
                      <a:pt x="777" y="672"/>
                      <a:pt x="777" y="672"/>
                    </a:cubicBezTo>
                    <a:cubicBezTo>
                      <a:pt x="777" y="671"/>
                      <a:pt x="777" y="671"/>
                      <a:pt x="777" y="671"/>
                    </a:cubicBezTo>
                    <a:cubicBezTo>
                      <a:pt x="777" y="671"/>
                      <a:pt x="777" y="671"/>
                      <a:pt x="777" y="671"/>
                    </a:cubicBezTo>
                    <a:cubicBezTo>
                      <a:pt x="777" y="673"/>
                      <a:pt x="777" y="673"/>
                      <a:pt x="777" y="673"/>
                    </a:cubicBezTo>
                    <a:cubicBezTo>
                      <a:pt x="779" y="672"/>
                      <a:pt x="779" y="672"/>
                      <a:pt x="779" y="672"/>
                    </a:cubicBezTo>
                    <a:cubicBezTo>
                      <a:pt x="779" y="671"/>
                      <a:pt x="779" y="671"/>
                      <a:pt x="779" y="671"/>
                    </a:cubicBezTo>
                    <a:cubicBezTo>
                      <a:pt x="779" y="673"/>
                      <a:pt x="779" y="673"/>
                      <a:pt x="779" y="673"/>
                    </a:cubicBezTo>
                    <a:cubicBezTo>
                      <a:pt x="782" y="674"/>
                      <a:pt x="782" y="674"/>
                      <a:pt x="782" y="674"/>
                    </a:cubicBezTo>
                    <a:cubicBezTo>
                      <a:pt x="781" y="673"/>
                      <a:pt x="781" y="673"/>
                      <a:pt x="781" y="673"/>
                    </a:cubicBezTo>
                    <a:cubicBezTo>
                      <a:pt x="782" y="673"/>
                      <a:pt x="782" y="673"/>
                      <a:pt x="782" y="673"/>
                    </a:cubicBezTo>
                    <a:cubicBezTo>
                      <a:pt x="782" y="674"/>
                      <a:pt x="782" y="674"/>
                      <a:pt x="782" y="674"/>
                    </a:cubicBezTo>
                    <a:cubicBezTo>
                      <a:pt x="784" y="672"/>
                      <a:pt x="784" y="672"/>
                      <a:pt x="784" y="672"/>
                    </a:cubicBezTo>
                    <a:cubicBezTo>
                      <a:pt x="784" y="672"/>
                      <a:pt x="784" y="672"/>
                      <a:pt x="784" y="672"/>
                    </a:cubicBezTo>
                    <a:cubicBezTo>
                      <a:pt x="785" y="673"/>
                      <a:pt x="785" y="673"/>
                      <a:pt x="785" y="673"/>
                    </a:cubicBezTo>
                    <a:cubicBezTo>
                      <a:pt x="785" y="672"/>
                      <a:pt x="785" y="672"/>
                      <a:pt x="785" y="672"/>
                    </a:cubicBezTo>
                    <a:cubicBezTo>
                      <a:pt x="786" y="673"/>
                      <a:pt x="786" y="673"/>
                      <a:pt x="786" y="673"/>
                    </a:cubicBezTo>
                    <a:cubicBezTo>
                      <a:pt x="787" y="671"/>
                      <a:pt x="787" y="671"/>
                      <a:pt x="787" y="671"/>
                    </a:cubicBezTo>
                    <a:cubicBezTo>
                      <a:pt x="787" y="671"/>
                      <a:pt x="787" y="671"/>
                      <a:pt x="787" y="671"/>
                    </a:cubicBezTo>
                    <a:cubicBezTo>
                      <a:pt x="789" y="671"/>
                      <a:pt x="789" y="671"/>
                      <a:pt x="789" y="671"/>
                    </a:cubicBezTo>
                    <a:cubicBezTo>
                      <a:pt x="789" y="670"/>
                      <a:pt x="789" y="670"/>
                      <a:pt x="789" y="670"/>
                    </a:cubicBezTo>
                    <a:cubicBezTo>
                      <a:pt x="789" y="670"/>
                      <a:pt x="789" y="670"/>
                      <a:pt x="789" y="670"/>
                    </a:cubicBezTo>
                    <a:cubicBezTo>
                      <a:pt x="790" y="671"/>
                      <a:pt x="790" y="671"/>
                      <a:pt x="790" y="671"/>
                    </a:cubicBezTo>
                    <a:cubicBezTo>
                      <a:pt x="790" y="671"/>
                      <a:pt x="790" y="671"/>
                      <a:pt x="790" y="671"/>
                    </a:cubicBezTo>
                    <a:cubicBezTo>
                      <a:pt x="792" y="670"/>
                      <a:pt x="792" y="670"/>
                      <a:pt x="792" y="670"/>
                    </a:cubicBezTo>
                    <a:cubicBezTo>
                      <a:pt x="792" y="669"/>
                      <a:pt x="792" y="669"/>
                      <a:pt x="792" y="669"/>
                    </a:cubicBezTo>
                    <a:cubicBezTo>
                      <a:pt x="792" y="670"/>
                      <a:pt x="792" y="670"/>
                      <a:pt x="792" y="670"/>
                    </a:cubicBezTo>
                    <a:cubicBezTo>
                      <a:pt x="792" y="670"/>
                      <a:pt x="792" y="670"/>
                      <a:pt x="792" y="670"/>
                    </a:cubicBezTo>
                    <a:cubicBezTo>
                      <a:pt x="794" y="671"/>
                      <a:pt x="794" y="671"/>
                      <a:pt x="794" y="671"/>
                    </a:cubicBezTo>
                    <a:cubicBezTo>
                      <a:pt x="795" y="668"/>
                      <a:pt x="795" y="668"/>
                      <a:pt x="795" y="668"/>
                    </a:cubicBezTo>
                    <a:cubicBezTo>
                      <a:pt x="797" y="667"/>
                      <a:pt x="797" y="667"/>
                      <a:pt x="797" y="667"/>
                    </a:cubicBezTo>
                    <a:cubicBezTo>
                      <a:pt x="797" y="666"/>
                      <a:pt x="797" y="666"/>
                      <a:pt x="797" y="666"/>
                    </a:cubicBezTo>
                    <a:cubicBezTo>
                      <a:pt x="797" y="667"/>
                      <a:pt x="797" y="667"/>
                      <a:pt x="797" y="667"/>
                    </a:cubicBezTo>
                    <a:cubicBezTo>
                      <a:pt x="799" y="667"/>
                      <a:pt x="799" y="667"/>
                      <a:pt x="799" y="667"/>
                    </a:cubicBezTo>
                    <a:cubicBezTo>
                      <a:pt x="800" y="668"/>
                      <a:pt x="800" y="668"/>
                      <a:pt x="800" y="668"/>
                    </a:cubicBezTo>
                    <a:cubicBezTo>
                      <a:pt x="802" y="666"/>
                      <a:pt x="802" y="666"/>
                      <a:pt x="802" y="666"/>
                    </a:cubicBezTo>
                    <a:cubicBezTo>
                      <a:pt x="802" y="666"/>
                      <a:pt x="802" y="666"/>
                      <a:pt x="802" y="666"/>
                    </a:cubicBezTo>
                    <a:cubicBezTo>
                      <a:pt x="803" y="665"/>
                      <a:pt x="803" y="665"/>
                      <a:pt x="803" y="665"/>
                    </a:cubicBezTo>
                    <a:cubicBezTo>
                      <a:pt x="804" y="664"/>
                      <a:pt x="804" y="664"/>
                      <a:pt x="804" y="664"/>
                    </a:cubicBezTo>
                    <a:cubicBezTo>
                      <a:pt x="805" y="667"/>
                      <a:pt x="805" y="667"/>
                      <a:pt x="805" y="667"/>
                    </a:cubicBezTo>
                    <a:cubicBezTo>
                      <a:pt x="806" y="668"/>
                      <a:pt x="806" y="668"/>
                      <a:pt x="806" y="668"/>
                    </a:cubicBezTo>
                    <a:cubicBezTo>
                      <a:pt x="806" y="668"/>
                      <a:pt x="806" y="668"/>
                      <a:pt x="806" y="668"/>
                    </a:cubicBezTo>
                    <a:cubicBezTo>
                      <a:pt x="805" y="670"/>
                      <a:pt x="805" y="670"/>
                      <a:pt x="805" y="670"/>
                    </a:cubicBezTo>
                    <a:cubicBezTo>
                      <a:pt x="806" y="671"/>
                      <a:pt x="806" y="671"/>
                      <a:pt x="806" y="671"/>
                    </a:cubicBezTo>
                    <a:cubicBezTo>
                      <a:pt x="805" y="673"/>
                      <a:pt x="805" y="673"/>
                      <a:pt x="805" y="673"/>
                    </a:cubicBezTo>
                    <a:cubicBezTo>
                      <a:pt x="806" y="674"/>
                      <a:pt x="806" y="674"/>
                      <a:pt x="806" y="674"/>
                    </a:cubicBezTo>
                    <a:cubicBezTo>
                      <a:pt x="806" y="674"/>
                      <a:pt x="806" y="674"/>
                      <a:pt x="806" y="674"/>
                    </a:cubicBezTo>
                    <a:cubicBezTo>
                      <a:pt x="808" y="676"/>
                      <a:pt x="808" y="676"/>
                      <a:pt x="808" y="676"/>
                    </a:cubicBezTo>
                    <a:cubicBezTo>
                      <a:pt x="810" y="679"/>
                      <a:pt x="810" y="679"/>
                      <a:pt x="810" y="679"/>
                    </a:cubicBezTo>
                    <a:cubicBezTo>
                      <a:pt x="811" y="679"/>
                      <a:pt x="811" y="679"/>
                      <a:pt x="811" y="679"/>
                    </a:cubicBezTo>
                    <a:cubicBezTo>
                      <a:pt x="811" y="680"/>
                      <a:pt x="811" y="680"/>
                      <a:pt x="811" y="680"/>
                    </a:cubicBezTo>
                    <a:cubicBezTo>
                      <a:pt x="815" y="684"/>
                      <a:pt x="815" y="684"/>
                      <a:pt x="815" y="684"/>
                    </a:cubicBezTo>
                    <a:cubicBezTo>
                      <a:pt x="815" y="684"/>
                      <a:pt x="815" y="684"/>
                      <a:pt x="815" y="684"/>
                    </a:cubicBezTo>
                    <a:cubicBezTo>
                      <a:pt x="815" y="684"/>
                      <a:pt x="815" y="684"/>
                      <a:pt x="815" y="684"/>
                    </a:cubicBezTo>
                    <a:cubicBezTo>
                      <a:pt x="817" y="686"/>
                      <a:pt x="817" y="686"/>
                      <a:pt x="817" y="686"/>
                    </a:cubicBezTo>
                    <a:cubicBezTo>
                      <a:pt x="816" y="684"/>
                      <a:pt x="816" y="684"/>
                      <a:pt x="816" y="684"/>
                    </a:cubicBezTo>
                    <a:cubicBezTo>
                      <a:pt x="817" y="684"/>
                      <a:pt x="817" y="684"/>
                      <a:pt x="817" y="684"/>
                    </a:cubicBezTo>
                    <a:cubicBezTo>
                      <a:pt x="818" y="684"/>
                      <a:pt x="818" y="684"/>
                      <a:pt x="818" y="684"/>
                    </a:cubicBezTo>
                    <a:cubicBezTo>
                      <a:pt x="819" y="685"/>
                      <a:pt x="819" y="685"/>
                      <a:pt x="819" y="685"/>
                    </a:cubicBezTo>
                    <a:cubicBezTo>
                      <a:pt x="821" y="686"/>
                      <a:pt x="821" y="686"/>
                      <a:pt x="821" y="686"/>
                    </a:cubicBezTo>
                    <a:cubicBezTo>
                      <a:pt x="823" y="687"/>
                      <a:pt x="823" y="687"/>
                      <a:pt x="823" y="687"/>
                    </a:cubicBezTo>
                    <a:cubicBezTo>
                      <a:pt x="823" y="688"/>
                      <a:pt x="823" y="688"/>
                      <a:pt x="823" y="688"/>
                    </a:cubicBezTo>
                    <a:cubicBezTo>
                      <a:pt x="822" y="688"/>
                      <a:pt x="822" y="688"/>
                      <a:pt x="822" y="688"/>
                    </a:cubicBezTo>
                    <a:cubicBezTo>
                      <a:pt x="822" y="687"/>
                      <a:pt x="822" y="687"/>
                      <a:pt x="822" y="687"/>
                    </a:cubicBezTo>
                    <a:cubicBezTo>
                      <a:pt x="820" y="688"/>
                      <a:pt x="820" y="688"/>
                      <a:pt x="820" y="688"/>
                    </a:cubicBezTo>
                    <a:cubicBezTo>
                      <a:pt x="818" y="688"/>
                      <a:pt x="818" y="688"/>
                      <a:pt x="818" y="688"/>
                    </a:cubicBezTo>
                    <a:cubicBezTo>
                      <a:pt x="818" y="690"/>
                      <a:pt x="818" y="690"/>
                      <a:pt x="818" y="690"/>
                    </a:cubicBezTo>
                    <a:cubicBezTo>
                      <a:pt x="819" y="691"/>
                      <a:pt x="819" y="691"/>
                      <a:pt x="819" y="691"/>
                    </a:cubicBezTo>
                    <a:cubicBezTo>
                      <a:pt x="820" y="691"/>
                      <a:pt x="820" y="691"/>
                      <a:pt x="820" y="691"/>
                    </a:cubicBezTo>
                    <a:cubicBezTo>
                      <a:pt x="821" y="693"/>
                      <a:pt x="821" y="693"/>
                      <a:pt x="821" y="693"/>
                    </a:cubicBezTo>
                    <a:cubicBezTo>
                      <a:pt x="819" y="694"/>
                      <a:pt x="819" y="694"/>
                      <a:pt x="819" y="694"/>
                    </a:cubicBezTo>
                    <a:cubicBezTo>
                      <a:pt x="820" y="696"/>
                      <a:pt x="820" y="696"/>
                      <a:pt x="820" y="696"/>
                    </a:cubicBezTo>
                    <a:cubicBezTo>
                      <a:pt x="822" y="697"/>
                      <a:pt x="822" y="697"/>
                      <a:pt x="822" y="697"/>
                    </a:cubicBezTo>
                    <a:cubicBezTo>
                      <a:pt x="823" y="695"/>
                      <a:pt x="823" y="695"/>
                      <a:pt x="823" y="695"/>
                    </a:cubicBezTo>
                    <a:cubicBezTo>
                      <a:pt x="821" y="693"/>
                      <a:pt x="821" y="693"/>
                      <a:pt x="821" y="693"/>
                    </a:cubicBezTo>
                    <a:cubicBezTo>
                      <a:pt x="825" y="694"/>
                      <a:pt x="825" y="694"/>
                      <a:pt x="825" y="694"/>
                    </a:cubicBezTo>
                    <a:cubicBezTo>
                      <a:pt x="825" y="693"/>
                      <a:pt x="825" y="693"/>
                      <a:pt x="825" y="693"/>
                    </a:cubicBezTo>
                    <a:cubicBezTo>
                      <a:pt x="825" y="694"/>
                      <a:pt x="825" y="694"/>
                      <a:pt x="825" y="694"/>
                    </a:cubicBezTo>
                    <a:cubicBezTo>
                      <a:pt x="826" y="695"/>
                      <a:pt x="826" y="695"/>
                      <a:pt x="826" y="695"/>
                    </a:cubicBezTo>
                    <a:cubicBezTo>
                      <a:pt x="826" y="697"/>
                      <a:pt x="826" y="697"/>
                      <a:pt x="826" y="697"/>
                    </a:cubicBezTo>
                    <a:cubicBezTo>
                      <a:pt x="827" y="697"/>
                      <a:pt x="827" y="697"/>
                      <a:pt x="827" y="697"/>
                    </a:cubicBezTo>
                    <a:cubicBezTo>
                      <a:pt x="827" y="697"/>
                      <a:pt x="827" y="697"/>
                      <a:pt x="827" y="697"/>
                    </a:cubicBezTo>
                    <a:cubicBezTo>
                      <a:pt x="828" y="699"/>
                      <a:pt x="828" y="699"/>
                      <a:pt x="828" y="699"/>
                    </a:cubicBezTo>
                    <a:cubicBezTo>
                      <a:pt x="828" y="699"/>
                      <a:pt x="828" y="699"/>
                      <a:pt x="828" y="699"/>
                    </a:cubicBezTo>
                    <a:cubicBezTo>
                      <a:pt x="828" y="702"/>
                      <a:pt x="828" y="702"/>
                      <a:pt x="828" y="702"/>
                    </a:cubicBezTo>
                    <a:cubicBezTo>
                      <a:pt x="830" y="705"/>
                      <a:pt x="830" y="705"/>
                      <a:pt x="830" y="705"/>
                    </a:cubicBezTo>
                    <a:cubicBezTo>
                      <a:pt x="830" y="705"/>
                      <a:pt x="830" y="705"/>
                      <a:pt x="830" y="705"/>
                    </a:cubicBezTo>
                    <a:cubicBezTo>
                      <a:pt x="829" y="706"/>
                      <a:pt x="829" y="706"/>
                      <a:pt x="829" y="706"/>
                    </a:cubicBezTo>
                    <a:cubicBezTo>
                      <a:pt x="827" y="714"/>
                      <a:pt x="827" y="714"/>
                      <a:pt x="827" y="714"/>
                    </a:cubicBezTo>
                    <a:cubicBezTo>
                      <a:pt x="828" y="715"/>
                      <a:pt x="828" y="715"/>
                      <a:pt x="828" y="715"/>
                    </a:cubicBezTo>
                    <a:cubicBezTo>
                      <a:pt x="828" y="716"/>
                      <a:pt x="828" y="716"/>
                      <a:pt x="828" y="716"/>
                    </a:cubicBezTo>
                    <a:cubicBezTo>
                      <a:pt x="828" y="718"/>
                      <a:pt x="828" y="718"/>
                      <a:pt x="828" y="718"/>
                    </a:cubicBezTo>
                    <a:cubicBezTo>
                      <a:pt x="829" y="716"/>
                      <a:pt x="829" y="716"/>
                      <a:pt x="829" y="716"/>
                    </a:cubicBezTo>
                    <a:cubicBezTo>
                      <a:pt x="829" y="718"/>
                      <a:pt x="829" y="718"/>
                      <a:pt x="829" y="718"/>
                    </a:cubicBezTo>
                    <a:cubicBezTo>
                      <a:pt x="831" y="718"/>
                      <a:pt x="831" y="718"/>
                      <a:pt x="831" y="718"/>
                    </a:cubicBezTo>
                    <a:cubicBezTo>
                      <a:pt x="832" y="717"/>
                      <a:pt x="832" y="717"/>
                      <a:pt x="832" y="717"/>
                    </a:cubicBezTo>
                    <a:cubicBezTo>
                      <a:pt x="833" y="716"/>
                      <a:pt x="833" y="716"/>
                      <a:pt x="833" y="716"/>
                    </a:cubicBezTo>
                    <a:cubicBezTo>
                      <a:pt x="834" y="717"/>
                      <a:pt x="834" y="717"/>
                      <a:pt x="834" y="717"/>
                    </a:cubicBezTo>
                    <a:cubicBezTo>
                      <a:pt x="835" y="717"/>
                      <a:pt x="835" y="717"/>
                      <a:pt x="835" y="717"/>
                    </a:cubicBezTo>
                    <a:cubicBezTo>
                      <a:pt x="835" y="716"/>
                      <a:pt x="835" y="716"/>
                      <a:pt x="835" y="716"/>
                    </a:cubicBezTo>
                    <a:cubicBezTo>
                      <a:pt x="836" y="716"/>
                      <a:pt x="836" y="716"/>
                      <a:pt x="836" y="716"/>
                    </a:cubicBezTo>
                    <a:cubicBezTo>
                      <a:pt x="836" y="716"/>
                      <a:pt x="836" y="716"/>
                      <a:pt x="836" y="716"/>
                    </a:cubicBezTo>
                    <a:cubicBezTo>
                      <a:pt x="837" y="716"/>
                      <a:pt x="837" y="716"/>
                      <a:pt x="837" y="716"/>
                    </a:cubicBezTo>
                    <a:cubicBezTo>
                      <a:pt x="841" y="714"/>
                      <a:pt x="841" y="714"/>
                      <a:pt x="841" y="714"/>
                    </a:cubicBezTo>
                    <a:lnTo>
                      <a:pt x="841" y="713"/>
                    </a:lnTo>
                    <a:close/>
                    <a:moveTo>
                      <a:pt x="863" y="764"/>
                    </a:moveTo>
                    <a:cubicBezTo>
                      <a:pt x="863" y="763"/>
                      <a:pt x="863" y="763"/>
                      <a:pt x="863" y="763"/>
                    </a:cubicBezTo>
                    <a:cubicBezTo>
                      <a:pt x="863" y="763"/>
                      <a:pt x="863" y="763"/>
                      <a:pt x="863" y="763"/>
                    </a:cubicBezTo>
                    <a:lnTo>
                      <a:pt x="863" y="764"/>
                    </a:lnTo>
                    <a:close/>
                    <a:moveTo>
                      <a:pt x="1007" y="635"/>
                    </a:moveTo>
                    <a:cubicBezTo>
                      <a:pt x="1007" y="635"/>
                      <a:pt x="1007" y="635"/>
                      <a:pt x="1007" y="635"/>
                    </a:cubicBezTo>
                    <a:cubicBezTo>
                      <a:pt x="1007" y="636"/>
                      <a:pt x="1007" y="636"/>
                      <a:pt x="1007" y="636"/>
                    </a:cubicBezTo>
                    <a:cubicBezTo>
                      <a:pt x="1007" y="635"/>
                      <a:pt x="1007" y="635"/>
                      <a:pt x="1007" y="635"/>
                    </a:cubicBezTo>
                    <a:close/>
                    <a:moveTo>
                      <a:pt x="1012" y="578"/>
                    </a:moveTo>
                    <a:cubicBezTo>
                      <a:pt x="1012" y="578"/>
                      <a:pt x="1012" y="578"/>
                      <a:pt x="1012" y="578"/>
                    </a:cubicBezTo>
                    <a:cubicBezTo>
                      <a:pt x="1012" y="578"/>
                      <a:pt x="1012" y="578"/>
                      <a:pt x="1012" y="578"/>
                    </a:cubicBezTo>
                    <a:close/>
                    <a:moveTo>
                      <a:pt x="1010" y="579"/>
                    </a:moveTo>
                    <a:cubicBezTo>
                      <a:pt x="1010" y="579"/>
                      <a:pt x="1010" y="579"/>
                      <a:pt x="1010" y="579"/>
                    </a:cubicBezTo>
                    <a:cubicBezTo>
                      <a:pt x="1011" y="580"/>
                      <a:pt x="1011" y="580"/>
                      <a:pt x="1011" y="580"/>
                    </a:cubicBezTo>
                    <a:cubicBezTo>
                      <a:pt x="1009" y="579"/>
                      <a:pt x="1009" y="579"/>
                      <a:pt x="1009" y="579"/>
                    </a:cubicBezTo>
                    <a:lnTo>
                      <a:pt x="1010" y="579"/>
                    </a:lnTo>
                    <a:close/>
                    <a:moveTo>
                      <a:pt x="1054" y="546"/>
                    </a:moveTo>
                    <a:cubicBezTo>
                      <a:pt x="1054" y="546"/>
                      <a:pt x="1054" y="546"/>
                      <a:pt x="1054" y="546"/>
                    </a:cubicBezTo>
                    <a:cubicBezTo>
                      <a:pt x="1054" y="547"/>
                      <a:pt x="1054" y="547"/>
                      <a:pt x="1054" y="547"/>
                    </a:cubicBezTo>
                    <a:cubicBezTo>
                      <a:pt x="1053" y="546"/>
                      <a:pt x="1053" y="546"/>
                      <a:pt x="1053" y="546"/>
                    </a:cubicBezTo>
                    <a:cubicBezTo>
                      <a:pt x="1053" y="546"/>
                      <a:pt x="1053" y="546"/>
                      <a:pt x="1053" y="546"/>
                    </a:cubicBezTo>
                    <a:lnTo>
                      <a:pt x="1054" y="546"/>
                    </a:lnTo>
                    <a:close/>
                    <a:moveTo>
                      <a:pt x="1044" y="551"/>
                    </a:moveTo>
                    <a:cubicBezTo>
                      <a:pt x="1044" y="553"/>
                      <a:pt x="1044" y="553"/>
                      <a:pt x="1044" y="553"/>
                    </a:cubicBezTo>
                    <a:cubicBezTo>
                      <a:pt x="1044" y="551"/>
                      <a:pt x="1044" y="551"/>
                      <a:pt x="1044" y="551"/>
                    </a:cubicBezTo>
                    <a:cubicBezTo>
                      <a:pt x="1044" y="551"/>
                      <a:pt x="1044" y="551"/>
                      <a:pt x="1044" y="551"/>
                    </a:cubicBezTo>
                    <a:close/>
                    <a:moveTo>
                      <a:pt x="1043" y="549"/>
                    </a:moveTo>
                    <a:cubicBezTo>
                      <a:pt x="1043" y="550"/>
                      <a:pt x="1043" y="550"/>
                      <a:pt x="1043" y="550"/>
                    </a:cubicBezTo>
                    <a:cubicBezTo>
                      <a:pt x="1043" y="549"/>
                      <a:pt x="1043" y="549"/>
                      <a:pt x="1043" y="549"/>
                    </a:cubicBezTo>
                    <a:close/>
                    <a:moveTo>
                      <a:pt x="1052" y="321"/>
                    </a:moveTo>
                    <a:cubicBezTo>
                      <a:pt x="1052" y="322"/>
                      <a:pt x="1052" y="322"/>
                      <a:pt x="1052" y="322"/>
                    </a:cubicBezTo>
                    <a:cubicBezTo>
                      <a:pt x="1052" y="321"/>
                      <a:pt x="1052" y="321"/>
                      <a:pt x="1052" y="321"/>
                    </a:cubicBezTo>
                    <a:close/>
                    <a:moveTo>
                      <a:pt x="1051" y="323"/>
                    </a:moveTo>
                    <a:cubicBezTo>
                      <a:pt x="1052" y="323"/>
                      <a:pt x="1052" y="323"/>
                      <a:pt x="1052" y="323"/>
                    </a:cubicBezTo>
                    <a:cubicBezTo>
                      <a:pt x="1051" y="323"/>
                      <a:pt x="1051" y="323"/>
                      <a:pt x="1051" y="323"/>
                    </a:cubicBezTo>
                    <a:close/>
                    <a:moveTo>
                      <a:pt x="1207" y="263"/>
                    </a:moveTo>
                    <a:cubicBezTo>
                      <a:pt x="1208" y="263"/>
                      <a:pt x="1208" y="263"/>
                      <a:pt x="1208" y="263"/>
                    </a:cubicBezTo>
                    <a:cubicBezTo>
                      <a:pt x="1208" y="264"/>
                      <a:pt x="1208" y="264"/>
                      <a:pt x="1208" y="264"/>
                    </a:cubicBezTo>
                    <a:cubicBezTo>
                      <a:pt x="1208" y="264"/>
                      <a:pt x="1208" y="264"/>
                      <a:pt x="1208" y="264"/>
                    </a:cubicBezTo>
                    <a:cubicBezTo>
                      <a:pt x="1206" y="265"/>
                      <a:pt x="1206" y="265"/>
                      <a:pt x="1206" y="265"/>
                    </a:cubicBezTo>
                    <a:cubicBezTo>
                      <a:pt x="1206" y="264"/>
                      <a:pt x="1206" y="264"/>
                      <a:pt x="1206" y="264"/>
                    </a:cubicBezTo>
                    <a:lnTo>
                      <a:pt x="1207" y="263"/>
                    </a:lnTo>
                    <a:close/>
                    <a:moveTo>
                      <a:pt x="1242" y="125"/>
                    </a:moveTo>
                    <a:cubicBezTo>
                      <a:pt x="1244" y="124"/>
                      <a:pt x="1244" y="124"/>
                      <a:pt x="1244" y="124"/>
                    </a:cubicBezTo>
                    <a:cubicBezTo>
                      <a:pt x="1243" y="122"/>
                      <a:pt x="1243" y="122"/>
                      <a:pt x="1243" y="122"/>
                    </a:cubicBezTo>
                    <a:cubicBezTo>
                      <a:pt x="1243" y="122"/>
                      <a:pt x="1243" y="122"/>
                      <a:pt x="1243" y="122"/>
                    </a:cubicBezTo>
                    <a:cubicBezTo>
                      <a:pt x="1245" y="124"/>
                      <a:pt x="1245" y="124"/>
                      <a:pt x="1245" y="124"/>
                    </a:cubicBezTo>
                    <a:cubicBezTo>
                      <a:pt x="1245" y="124"/>
                      <a:pt x="1245" y="124"/>
                      <a:pt x="1245" y="124"/>
                    </a:cubicBezTo>
                    <a:cubicBezTo>
                      <a:pt x="1244" y="124"/>
                      <a:pt x="1244" y="124"/>
                      <a:pt x="1244" y="124"/>
                    </a:cubicBezTo>
                    <a:cubicBezTo>
                      <a:pt x="1243" y="125"/>
                      <a:pt x="1243" y="125"/>
                      <a:pt x="1243" y="125"/>
                    </a:cubicBezTo>
                    <a:cubicBezTo>
                      <a:pt x="1243" y="126"/>
                      <a:pt x="1243" y="126"/>
                      <a:pt x="1243" y="126"/>
                    </a:cubicBezTo>
                    <a:cubicBezTo>
                      <a:pt x="1242" y="126"/>
                      <a:pt x="1242" y="126"/>
                      <a:pt x="1242" y="126"/>
                    </a:cubicBezTo>
                    <a:cubicBezTo>
                      <a:pt x="1242" y="126"/>
                      <a:pt x="1242" y="126"/>
                      <a:pt x="1242" y="126"/>
                    </a:cubicBezTo>
                    <a:lnTo>
                      <a:pt x="1242" y="125"/>
                    </a:lnTo>
                    <a:close/>
                    <a:moveTo>
                      <a:pt x="1235" y="25"/>
                    </a:moveTo>
                    <a:cubicBezTo>
                      <a:pt x="1234" y="25"/>
                      <a:pt x="1234" y="25"/>
                      <a:pt x="1234" y="25"/>
                    </a:cubicBezTo>
                    <a:cubicBezTo>
                      <a:pt x="1234" y="24"/>
                      <a:pt x="1234" y="24"/>
                      <a:pt x="1234" y="24"/>
                    </a:cubicBezTo>
                    <a:cubicBezTo>
                      <a:pt x="1236" y="24"/>
                      <a:pt x="1236" y="24"/>
                      <a:pt x="1236" y="24"/>
                    </a:cubicBezTo>
                    <a:lnTo>
                      <a:pt x="1235" y="25"/>
                    </a:lnTo>
                    <a:close/>
                    <a:moveTo>
                      <a:pt x="1216" y="106"/>
                    </a:moveTo>
                    <a:cubicBezTo>
                      <a:pt x="1217" y="106"/>
                      <a:pt x="1217" y="106"/>
                      <a:pt x="1217" y="106"/>
                    </a:cubicBezTo>
                    <a:cubicBezTo>
                      <a:pt x="1218" y="107"/>
                      <a:pt x="1218" y="107"/>
                      <a:pt x="1218" y="107"/>
                    </a:cubicBezTo>
                    <a:cubicBezTo>
                      <a:pt x="1221" y="105"/>
                      <a:pt x="1221" y="105"/>
                      <a:pt x="1221" y="105"/>
                    </a:cubicBezTo>
                    <a:cubicBezTo>
                      <a:pt x="1221" y="104"/>
                      <a:pt x="1221" y="104"/>
                      <a:pt x="1221" y="104"/>
                    </a:cubicBezTo>
                    <a:cubicBezTo>
                      <a:pt x="1222" y="106"/>
                      <a:pt x="1222" y="106"/>
                      <a:pt x="1222" y="106"/>
                    </a:cubicBezTo>
                    <a:cubicBezTo>
                      <a:pt x="1223" y="106"/>
                      <a:pt x="1223" y="106"/>
                      <a:pt x="1223" y="106"/>
                    </a:cubicBezTo>
                    <a:cubicBezTo>
                      <a:pt x="1224" y="107"/>
                      <a:pt x="1224" y="107"/>
                      <a:pt x="1224" y="107"/>
                    </a:cubicBezTo>
                    <a:cubicBezTo>
                      <a:pt x="1223" y="106"/>
                      <a:pt x="1223" y="106"/>
                      <a:pt x="1223" y="106"/>
                    </a:cubicBezTo>
                    <a:cubicBezTo>
                      <a:pt x="1222" y="107"/>
                      <a:pt x="1222" y="107"/>
                      <a:pt x="1222" y="107"/>
                    </a:cubicBezTo>
                    <a:cubicBezTo>
                      <a:pt x="1219" y="109"/>
                      <a:pt x="1219" y="109"/>
                      <a:pt x="1219" y="109"/>
                    </a:cubicBezTo>
                    <a:cubicBezTo>
                      <a:pt x="1219" y="109"/>
                      <a:pt x="1219" y="109"/>
                      <a:pt x="1219" y="109"/>
                    </a:cubicBezTo>
                    <a:cubicBezTo>
                      <a:pt x="1218" y="109"/>
                      <a:pt x="1218" y="109"/>
                      <a:pt x="1218" y="109"/>
                    </a:cubicBezTo>
                    <a:cubicBezTo>
                      <a:pt x="1217" y="110"/>
                      <a:pt x="1217" y="110"/>
                      <a:pt x="1217" y="110"/>
                    </a:cubicBezTo>
                    <a:cubicBezTo>
                      <a:pt x="1217" y="112"/>
                      <a:pt x="1217" y="112"/>
                      <a:pt x="1217" y="112"/>
                    </a:cubicBezTo>
                    <a:cubicBezTo>
                      <a:pt x="1216" y="111"/>
                      <a:pt x="1216" y="111"/>
                      <a:pt x="1216" y="111"/>
                    </a:cubicBezTo>
                    <a:cubicBezTo>
                      <a:pt x="1217" y="109"/>
                      <a:pt x="1217" y="109"/>
                      <a:pt x="1217" y="109"/>
                    </a:cubicBezTo>
                    <a:cubicBezTo>
                      <a:pt x="1216" y="108"/>
                      <a:pt x="1216" y="108"/>
                      <a:pt x="1216" y="108"/>
                    </a:cubicBezTo>
                    <a:lnTo>
                      <a:pt x="1216" y="106"/>
                    </a:lnTo>
                    <a:close/>
                    <a:moveTo>
                      <a:pt x="1212" y="24"/>
                    </a:moveTo>
                    <a:cubicBezTo>
                      <a:pt x="1213" y="26"/>
                      <a:pt x="1213" y="26"/>
                      <a:pt x="1213" y="26"/>
                    </a:cubicBezTo>
                    <a:cubicBezTo>
                      <a:pt x="1214" y="27"/>
                      <a:pt x="1214" y="27"/>
                      <a:pt x="1214" y="27"/>
                    </a:cubicBezTo>
                    <a:cubicBezTo>
                      <a:pt x="1216" y="27"/>
                      <a:pt x="1216" y="27"/>
                      <a:pt x="1216" y="27"/>
                    </a:cubicBezTo>
                    <a:cubicBezTo>
                      <a:pt x="1215" y="27"/>
                      <a:pt x="1215" y="27"/>
                      <a:pt x="1215" y="27"/>
                    </a:cubicBezTo>
                    <a:cubicBezTo>
                      <a:pt x="1213" y="26"/>
                      <a:pt x="1213" y="26"/>
                      <a:pt x="1213" y="26"/>
                    </a:cubicBezTo>
                    <a:cubicBezTo>
                      <a:pt x="1212" y="25"/>
                      <a:pt x="1212" y="25"/>
                      <a:pt x="1212" y="25"/>
                    </a:cubicBezTo>
                    <a:lnTo>
                      <a:pt x="1212" y="24"/>
                    </a:lnTo>
                    <a:close/>
                    <a:moveTo>
                      <a:pt x="1207" y="24"/>
                    </a:moveTo>
                    <a:cubicBezTo>
                      <a:pt x="1209" y="25"/>
                      <a:pt x="1209" y="25"/>
                      <a:pt x="1209" y="25"/>
                    </a:cubicBezTo>
                    <a:cubicBezTo>
                      <a:pt x="1208" y="25"/>
                      <a:pt x="1208" y="25"/>
                      <a:pt x="1208" y="25"/>
                    </a:cubicBezTo>
                    <a:cubicBezTo>
                      <a:pt x="1207" y="24"/>
                      <a:pt x="1207" y="24"/>
                      <a:pt x="1207" y="24"/>
                    </a:cubicBezTo>
                    <a:close/>
                    <a:moveTo>
                      <a:pt x="1068" y="52"/>
                    </a:moveTo>
                    <a:cubicBezTo>
                      <a:pt x="1069" y="52"/>
                      <a:pt x="1069" y="52"/>
                      <a:pt x="1069" y="52"/>
                    </a:cubicBezTo>
                    <a:cubicBezTo>
                      <a:pt x="1069" y="52"/>
                      <a:pt x="1069" y="52"/>
                      <a:pt x="1069" y="52"/>
                    </a:cubicBezTo>
                    <a:cubicBezTo>
                      <a:pt x="1068" y="56"/>
                      <a:pt x="1068" y="56"/>
                      <a:pt x="1068" y="56"/>
                    </a:cubicBezTo>
                    <a:cubicBezTo>
                      <a:pt x="1068" y="54"/>
                      <a:pt x="1068" y="54"/>
                      <a:pt x="1068" y="54"/>
                    </a:cubicBezTo>
                    <a:cubicBezTo>
                      <a:pt x="1068" y="54"/>
                      <a:pt x="1068" y="54"/>
                      <a:pt x="1068" y="54"/>
                    </a:cubicBezTo>
                    <a:lnTo>
                      <a:pt x="1068" y="52"/>
                    </a:lnTo>
                    <a:close/>
                    <a:moveTo>
                      <a:pt x="1068" y="56"/>
                    </a:moveTo>
                    <a:cubicBezTo>
                      <a:pt x="1070" y="58"/>
                      <a:pt x="1070" y="58"/>
                      <a:pt x="1070" y="58"/>
                    </a:cubicBezTo>
                    <a:cubicBezTo>
                      <a:pt x="1069" y="57"/>
                      <a:pt x="1069" y="57"/>
                      <a:pt x="1069" y="57"/>
                    </a:cubicBezTo>
                    <a:cubicBezTo>
                      <a:pt x="1068" y="57"/>
                      <a:pt x="1068" y="57"/>
                      <a:pt x="1068" y="57"/>
                    </a:cubicBezTo>
                    <a:lnTo>
                      <a:pt x="1068" y="56"/>
                    </a:lnTo>
                    <a:close/>
                    <a:moveTo>
                      <a:pt x="1064" y="54"/>
                    </a:moveTo>
                    <a:cubicBezTo>
                      <a:pt x="1065" y="54"/>
                      <a:pt x="1065" y="54"/>
                      <a:pt x="1065" y="54"/>
                    </a:cubicBezTo>
                    <a:cubicBezTo>
                      <a:pt x="1065" y="53"/>
                      <a:pt x="1065" y="53"/>
                      <a:pt x="1065" y="53"/>
                    </a:cubicBezTo>
                    <a:cubicBezTo>
                      <a:pt x="1066" y="55"/>
                      <a:pt x="1066" y="55"/>
                      <a:pt x="1066" y="55"/>
                    </a:cubicBezTo>
                    <a:cubicBezTo>
                      <a:pt x="1067" y="57"/>
                      <a:pt x="1067" y="57"/>
                      <a:pt x="1067" y="57"/>
                    </a:cubicBezTo>
                    <a:cubicBezTo>
                      <a:pt x="1065" y="56"/>
                      <a:pt x="1065" y="56"/>
                      <a:pt x="1065" y="56"/>
                    </a:cubicBezTo>
                    <a:cubicBezTo>
                      <a:pt x="1066" y="58"/>
                      <a:pt x="1066" y="58"/>
                      <a:pt x="1066" y="58"/>
                    </a:cubicBezTo>
                    <a:cubicBezTo>
                      <a:pt x="1066" y="59"/>
                      <a:pt x="1066" y="59"/>
                      <a:pt x="1066" y="59"/>
                    </a:cubicBezTo>
                    <a:cubicBezTo>
                      <a:pt x="1065" y="59"/>
                      <a:pt x="1065" y="59"/>
                      <a:pt x="1065" y="59"/>
                    </a:cubicBezTo>
                    <a:cubicBezTo>
                      <a:pt x="1065" y="56"/>
                      <a:pt x="1065" y="56"/>
                      <a:pt x="1065" y="56"/>
                    </a:cubicBezTo>
                    <a:cubicBezTo>
                      <a:pt x="1064" y="55"/>
                      <a:pt x="1064" y="55"/>
                      <a:pt x="1064" y="55"/>
                    </a:cubicBezTo>
                    <a:lnTo>
                      <a:pt x="1064" y="54"/>
                    </a:lnTo>
                    <a:close/>
                    <a:moveTo>
                      <a:pt x="945" y="675"/>
                    </a:moveTo>
                    <a:cubicBezTo>
                      <a:pt x="944" y="675"/>
                      <a:pt x="944" y="675"/>
                      <a:pt x="944" y="675"/>
                    </a:cubicBezTo>
                    <a:cubicBezTo>
                      <a:pt x="944" y="674"/>
                      <a:pt x="944" y="674"/>
                      <a:pt x="944" y="674"/>
                    </a:cubicBezTo>
                    <a:cubicBezTo>
                      <a:pt x="944" y="674"/>
                      <a:pt x="944" y="674"/>
                      <a:pt x="944" y="674"/>
                    </a:cubicBezTo>
                    <a:cubicBezTo>
                      <a:pt x="944" y="674"/>
                      <a:pt x="944" y="674"/>
                      <a:pt x="944" y="674"/>
                    </a:cubicBezTo>
                    <a:lnTo>
                      <a:pt x="945" y="675"/>
                    </a:lnTo>
                    <a:close/>
                    <a:moveTo>
                      <a:pt x="947" y="42"/>
                    </a:moveTo>
                    <a:cubicBezTo>
                      <a:pt x="946" y="44"/>
                      <a:pt x="946" y="44"/>
                      <a:pt x="946" y="44"/>
                    </a:cubicBezTo>
                    <a:cubicBezTo>
                      <a:pt x="946" y="46"/>
                      <a:pt x="946" y="46"/>
                      <a:pt x="946" y="46"/>
                    </a:cubicBezTo>
                    <a:cubicBezTo>
                      <a:pt x="944" y="47"/>
                      <a:pt x="944" y="47"/>
                      <a:pt x="944" y="47"/>
                    </a:cubicBezTo>
                    <a:cubicBezTo>
                      <a:pt x="943" y="47"/>
                      <a:pt x="943" y="47"/>
                      <a:pt x="943" y="47"/>
                    </a:cubicBezTo>
                    <a:cubicBezTo>
                      <a:pt x="943" y="47"/>
                      <a:pt x="943" y="47"/>
                      <a:pt x="943" y="47"/>
                    </a:cubicBezTo>
                    <a:cubicBezTo>
                      <a:pt x="943" y="46"/>
                      <a:pt x="943" y="46"/>
                      <a:pt x="943" y="46"/>
                    </a:cubicBezTo>
                    <a:cubicBezTo>
                      <a:pt x="942" y="45"/>
                      <a:pt x="942" y="45"/>
                      <a:pt x="942" y="45"/>
                    </a:cubicBezTo>
                    <a:cubicBezTo>
                      <a:pt x="942" y="45"/>
                      <a:pt x="942" y="45"/>
                      <a:pt x="942" y="45"/>
                    </a:cubicBezTo>
                    <a:cubicBezTo>
                      <a:pt x="943" y="45"/>
                      <a:pt x="943" y="45"/>
                      <a:pt x="943" y="45"/>
                    </a:cubicBezTo>
                    <a:cubicBezTo>
                      <a:pt x="944" y="42"/>
                      <a:pt x="944" y="42"/>
                      <a:pt x="944" y="42"/>
                    </a:cubicBezTo>
                    <a:cubicBezTo>
                      <a:pt x="944" y="39"/>
                      <a:pt x="944" y="39"/>
                      <a:pt x="944" y="39"/>
                    </a:cubicBezTo>
                    <a:cubicBezTo>
                      <a:pt x="942" y="38"/>
                      <a:pt x="942" y="38"/>
                      <a:pt x="942" y="38"/>
                    </a:cubicBezTo>
                    <a:cubicBezTo>
                      <a:pt x="942" y="37"/>
                      <a:pt x="942" y="37"/>
                      <a:pt x="942" y="37"/>
                    </a:cubicBezTo>
                    <a:cubicBezTo>
                      <a:pt x="942" y="37"/>
                      <a:pt x="942" y="37"/>
                      <a:pt x="942" y="37"/>
                    </a:cubicBezTo>
                    <a:cubicBezTo>
                      <a:pt x="943" y="36"/>
                      <a:pt x="943" y="36"/>
                      <a:pt x="943" y="36"/>
                    </a:cubicBezTo>
                    <a:cubicBezTo>
                      <a:pt x="943" y="37"/>
                      <a:pt x="943" y="37"/>
                      <a:pt x="943" y="37"/>
                    </a:cubicBezTo>
                    <a:cubicBezTo>
                      <a:pt x="944" y="38"/>
                      <a:pt x="944" y="38"/>
                      <a:pt x="944" y="38"/>
                    </a:cubicBezTo>
                    <a:cubicBezTo>
                      <a:pt x="946" y="42"/>
                      <a:pt x="946" y="42"/>
                      <a:pt x="946" y="42"/>
                    </a:cubicBezTo>
                    <a:cubicBezTo>
                      <a:pt x="946" y="40"/>
                      <a:pt x="946" y="40"/>
                      <a:pt x="946" y="40"/>
                    </a:cubicBezTo>
                    <a:cubicBezTo>
                      <a:pt x="946" y="41"/>
                      <a:pt x="946" y="41"/>
                      <a:pt x="946" y="41"/>
                    </a:cubicBezTo>
                    <a:lnTo>
                      <a:pt x="947" y="42"/>
                    </a:lnTo>
                    <a:close/>
                    <a:moveTo>
                      <a:pt x="933" y="37"/>
                    </a:moveTo>
                    <a:cubicBezTo>
                      <a:pt x="934" y="34"/>
                      <a:pt x="934" y="34"/>
                      <a:pt x="934" y="34"/>
                    </a:cubicBezTo>
                    <a:cubicBezTo>
                      <a:pt x="935" y="35"/>
                      <a:pt x="935" y="35"/>
                      <a:pt x="935" y="35"/>
                    </a:cubicBezTo>
                    <a:cubicBezTo>
                      <a:pt x="936" y="35"/>
                      <a:pt x="936" y="35"/>
                      <a:pt x="936" y="35"/>
                    </a:cubicBezTo>
                    <a:cubicBezTo>
                      <a:pt x="938" y="35"/>
                      <a:pt x="938" y="35"/>
                      <a:pt x="938" y="35"/>
                    </a:cubicBezTo>
                    <a:cubicBezTo>
                      <a:pt x="943" y="33"/>
                      <a:pt x="943" y="33"/>
                      <a:pt x="943" y="33"/>
                    </a:cubicBezTo>
                    <a:cubicBezTo>
                      <a:pt x="946" y="32"/>
                      <a:pt x="946" y="32"/>
                      <a:pt x="946" y="32"/>
                    </a:cubicBezTo>
                    <a:cubicBezTo>
                      <a:pt x="946" y="35"/>
                      <a:pt x="946" y="35"/>
                      <a:pt x="946" y="35"/>
                    </a:cubicBezTo>
                    <a:cubicBezTo>
                      <a:pt x="946" y="32"/>
                      <a:pt x="946" y="32"/>
                      <a:pt x="946" y="32"/>
                    </a:cubicBezTo>
                    <a:cubicBezTo>
                      <a:pt x="940" y="35"/>
                      <a:pt x="940" y="35"/>
                      <a:pt x="940" y="35"/>
                    </a:cubicBezTo>
                    <a:cubicBezTo>
                      <a:pt x="936" y="37"/>
                      <a:pt x="936" y="37"/>
                      <a:pt x="936" y="37"/>
                    </a:cubicBezTo>
                    <a:cubicBezTo>
                      <a:pt x="936" y="39"/>
                      <a:pt x="936" y="39"/>
                      <a:pt x="936" y="39"/>
                    </a:cubicBezTo>
                    <a:cubicBezTo>
                      <a:pt x="934" y="40"/>
                      <a:pt x="934" y="40"/>
                      <a:pt x="934" y="40"/>
                    </a:cubicBezTo>
                    <a:cubicBezTo>
                      <a:pt x="933" y="40"/>
                      <a:pt x="933" y="40"/>
                      <a:pt x="933" y="40"/>
                    </a:cubicBezTo>
                    <a:cubicBezTo>
                      <a:pt x="933" y="39"/>
                      <a:pt x="933" y="39"/>
                      <a:pt x="933" y="39"/>
                    </a:cubicBezTo>
                    <a:cubicBezTo>
                      <a:pt x="935" y="39"/>
                      <a:pt x="935" y="39"/>
                      <a:pt x="935" y="39"/>
                    </a:cubicBezTo>
                    <a:lnTo>
                      <a:pt x="933" y="37"/>
                    </a:lnTo>
                    <a:close/>
                    <a:moveTo>
                      <a:pt x="911" y="47"/>
                    </a:moveTo>
                    <a:cubicBezTo>
                      <a:pt x="909" y="47"/>
                      <a:pt x="909" y="47"/>
                      <a:pt x="909" y="47"/>
                    </a:cubicBezTo>
                    <a:cubicBezTo>
                      <a:pt x="910" y="47"/>
                      <a:pt x="910" y="47"/>
                      <a:pt x="910" y="47"/>
                    </a:cubicBezTo>
                    <a:cubicBezTo>
                      <a:pt x="912" y="46"/>
                      <a:pt x="912" y="46"/>
                      <a:pt x="912" y="46"/>
                    </a:cubicBezTo>
                    <a:lnTo>
                      <a:pt x="911" y="47"/>
                    </a:lnTo>
                    <a:close/>
                    <a:moveTo>
                      <a:pt x="905" y="66"/>
                    </a:moveTo>
                    <a:cubicBezTo>
                      <a:pt x="907" y="65"/>
                      <a:pt x="907" y="65"/>
                      <a:pt x="907" y="65"/>
                    </a:cubicBezTo>
                    <a:cubicBezTo>
                      <a:pt x="907" y="65"/>
                      <a:pt x="907" y="65"/>
                      <a:pt x="907" y="65"/>
                    </a:cubicBezTo>
                    <a:cubicBezTo>
                      <a:pt x="907" y="66"/>
                      <a:pt x="907" y="66"/>
                      <a:pt x="907" y="66"/>
                    </a:cubicBezTo>
                    <a:cubicBezTo>
                      <a:pt x="909" y="66"/>
                      <a:pt x="909" y="66"/>
                      <a:pt x="909" y="66"/>
                    </a:cubicBezTo>
                    <a:cubicBezTo>
                      <a:pt x="911" y="66"/>
                      <a:pt x="911" y="66"/>
                      <a:pt x="911" y="66"/>
                    </a:cubicBezTo>
                    <a:cubicBezTo>
                      <a:pt x="912" y="66"/>
                      <a:pt x="912" y="66"/>
                      <a:pt x="912" y="66"/>
                    </a:cubicBezTo>
                    <a:cubicBezTo>
                      <a:pt x="910" y="67"/>
                      <a:pt x="910" y="67"/>
                      <a:pt x="910" y="67"/>
                    </a:cubicBezTo>
                    <a:cubicBezTo>
                      <a:pt x="912" y="68"/>
                      <a:pt x="912" y="68"/>
                      <a:pt x="912" y="68"/>
                    </a:cubicBezTo>
                    <a:cubicBezTo>
                      <a:pt x="912" y="68"/>
                      <a:pt x="912" y="68"/>
                      <a:pt x="912" y="68"/>
                    </a:cubicBezTo>
                    <a:cubicBezTo>
                      <a:pt x="909" y="68"/>
                      <a:pt x="909" y="68"/>
                      <a:pt x="909" y="68"/>
                    </a:cubicBezTo>
                    <a:cubicBezTo>
                      <a:pt x="909" y="70"/>
                      <a:pt x="909" y="70"/>
                      <a:pt x="909" y="70"/>
                    </a:cubicBezTo>
                    <a:cubicBezTo>
                      <a:pt x="909" y="70"/>
                      <a:pt x="909" y="70"/>
                      <a:pt x="909" y="70"/>
                    </a:cubicBezTo>
                    <a:cubicBezTo>
                      <a:pt x="909" y="70"/>
                      <a:pt x="909" y="70"/>
                      <a:pt x="909" y="70"/>
                    </a:cubicBezTo>
                    <a:cubicBezTo>
                      <a:pt x="908" y="68"/>
                      <a:pt x="908" y="68"/>
                      <a:pt x="908" y="68"/>
                    </a:cubicBezTo>
                    <a:cubicBezTo>
                      <a:pt x="906" y="68"/>
                      <a:pt x="906" y="68"/>
                      <a:pt x="906" y="68"/>
                    </a:cubicBezTo>
                    <a:cubicBezTo>
                      <a:pt x="905" y="67"/>
                      <a:pt x="905" y="67"/>
                      <a:pt x="905" y="67"/>
                    </a:cubicBezTo>
                    <a:cubicBezTo>
                      <a:pt x="905" y="67"/>
                      <a:pt x="905" y="67"/>
                      <a:pt x="905" y="67"/>
                    </a:cubicBezTo>
                    <a:lnTo>
                      <a:pt x="905" y="66"/>
                    </a:lnTo>
                    <a:close/>
                    <a:moveTo>
                      <a:pt x="904" y="757"/>
                    </a:moveTo>
                    <a:cubicBezTo>
                      <a:pt x="904" y="757"/>
                      <a:pt x="904" y="757"/>
                      <a:pt x="904" y="757"/>
                    </a:cubicBezTo>
                    <a:cubicBezTo>
                      <a:pt x="904" y="758"/>
                      <a:pt x="904" y="758"/>
                      <a:pt x="904" y="758"/>
                    </a:cubicBezTo>
                    <a:lnTo>
                      <a:pt x="904" y="757"/>
                    </a:lnTo>
                    <a:close/>
                    <a:moveTo>
                      <a:pt x="716" y="27"/>
                    </a:moveTo>
                    <a:cubicBezTo>
                      <a:pt x="718" y="28"/>
                      <a:pt x="718" y="28"/>
                      <a:pt x="718" y="28"/>
                    </a:cubicBezTo>
                    <a:cubicBezTo>
                      <a:pt x="720" y="29"/>
                      <a:pt x="720" y="29"/>
                      <a:pt x="720" y="29"/>
                    </a:cubicBezTo>
                    <a:cubicBezTo>
                      <a:pt x="719" y="31"/>
                      <a:pt x="719" y="31"/>
                      <a:pt x="719" y="31"/>
                    </a:cubicBezTo>
                    <a:cubicBezTo>
                      <a:pt x="719" y="31"/>
                      <a:pt x="719" y="31"/>
                      <a:pt x="719" y="31"/>
                    </a:cubicBezTo>
                    <a:cubicBezTo>
                      <a:pt x="719" y="31"/>
                      <a:pt x="719" y="31"/>
                      <a:pt x="719" y="31"/>
                    </a:cubicBezTo>
                    <a:cubicBezTo>
                      <a:pt x="718" y="30"/>
                      <a:pt x="718" y="30"/>
                      <a:pt x="718" y="30"/>
                    </a:cubicBezTo>
                    <a:cubicBezTo>
                      <a:pt x="718" y="29"/>
                      <a:pt x="718" y="29"/>
                      <a:pt x="718" y="29"/>
                    </a:cubicBezTo>
                    <a:cubicBezTo>
                      <a:pt x="717" y="28"/>
                      <a:pt x="717" y="28"/>
                      <a:pt x="717" y="28"/>
                    </a:cubicBezTo>
                    <a:cubicBezTo>
                      <a:pt x="715" y="28"/>
                      <a:pt x="715" y="28"/>
                      <a:pt x="715" y="28"/>
                    </a:cubicBezTo>
                    <a:cubicBezTo>
                      <a:pt x="715" y="27"/>
                      <a:pt x="715" y="27"/>
                      <a:pt x="715" y="27"/>
                    </a:cubicBezTo>
                    <a:lnTo>
                      <a:pt x="716" y="27"/>
                    </a:lnTo>
                    <a:close/>
                    <a:moveTo>
                      <a:pt x="589" y="84"/>
                    </a:moveTo>
                    <a:cubicBezTo>
                      <a:pt x="587" y="84"/>
                      <a:pt x="587" y="84"/>
                      <a:pt x="587" y="84"/>
                    </a:cubicBezTo>
                    <a:cubicBezTo>
                      <a:pt x="586" y="82"/>
                      <a:pt x="586" y="82"/>
                      <a:pt x="586" y="82"/>
                    </a:cubicBezTo>
                    <a:cubicBezTo>
                      <a:pt x="587" y="83"/>
                      <a:pt x="587" y="83"/>
                      <a:pt x="587" y="83"/>
                    </a:cubicBezTo>
                    <a:cubicBezTo>
                      <a:pt x="588" y="83"/>
                      <a:pt x="588" y="83"/>
                      <a:pt x="588" y="83"/>
                    </a:cubicBezTo>
                    <a:cubicBezTo>
                      <a:pt x="589" y="84"/>
                      <a:pt x="589" y="84"/>
                      <a:pt x="589" y="84"/>
                    </a:cubicBezTo>
                    <a:cubicBezTo>
                      <a:pt x="591" y="83"/>
                      <a:pt x="591" y="83"/>
                      <a:pt x="591" y="83"/>
                    </a:cubicBezTo>
                    <a:cubicBezTo>
                      <a:pt x="589" y="84"/>
                      <a:pt x="589" y="84"/>
                      <a:pt x="589" y="84"/>
                    </a:cubicBezTo>
                    <a:cubicBezTo>
                      <a:pt x="590" y="85"/>
                      <a:pt x="590" y="85"/>
                      <a:pt x="590" y="85"/>
                    </a:cubicBezTo>
                    <a:lnTo>
                      <a:pt x="589" y="84"/>
                    </a:lnTo>
                    <a:close/>
                    <a:moveTo>
                      <a:pt x="590" y="90"/>
                    </a:moveTo>
                    <a:cubicBezTo>
                      <a:pt x="590" y="89"/>
                      <a:pt x="590" y="89"/>
                      <a:pt x="590" y="89"/>
                    </a:cubicBezTo>
                    <a:cubicBezTo>
                      <a:pt x="590" y="88"/>
                      <a:pt x="590" y="88"/>
                      <a:pt x="590" y="88"/>
                    </a:cubicBezTo>
                    <a:cubicBezTo>
                      <a:pt x="590" y="88"/>
                      <a:pt x="590" y="88"/>
                      <a:pt x="590" y="88"/>
                    </a:cubicBezTo>
                    <a:cubicBezTo>
                      <a:pt x="591" y="89"/>
                      <a:pt x="591" y="89"/>
                      <a:pt x="591" y="89"/>
                    </a:cubicBezTo>
                    <a:lnTo>
                      <a:pt x="590" y="90"/>
                    </a:lnTo>
                    <a:close/>
                    <a:moveTo>
                      <a:pt x="591" y="83"/>
                    </a:moveTo>
                    <a:cubicBezTo>
                      <a:pt x="591" y="83"/>
                      <a:pt x="591" y="83"/>
                      <a:pt x="591" y="83"/>
                    </a:cubicBezTo>
                    <a:cubicBezTo>
                      <a:pt x="591" y="82"/>
                      <a:pt x="591" y="82"/>
                      <a:pt x="591" y="82"/>
                    </a:cubicBezTo>
                    <a:cubicBezTo>
                      <a:pt x="591" y="82"/>
                      <a:pt x="591" y="82"/>
                      <a:pt x="591" y="82"/>
                    </a:cubicBezTo>
                    <a:cubicBezTo>
                      <a:pt x="591" y="82"/>
                      <a:pt x="591" y="82"/>
                      <a:pt x="591" y="82"/>
                    </a:cubicBezTo>
                    <a:lnTo>
                      <a:pt x="591" y="83"/>
                    </a:lnTo>
                    <a:close/>
                    <a:moveTo>
                      <a:pt x="592" y="79"/>
                    </a:moveTo>
                    <a:cubicBezTo>
                      <a:pt x="591" y="78"/>
                      <a:pt x="591" y="78"/>
                      <a:pt x="591" y="78"/>
                    </a:cubicBezTo>
                    <a:cubicBezTo>
                      <a:pt x="590" y="79"/>
                      <a:pt x="590" y="79"/>
                      <a:pt x="590" y="79"/>
                    </a:cubicBezTo>
                    <a:cubicBezTo>
                      <a:pt x="590" y="79"/>
                      <a:pt x="590" y="79"/>
                      <a:pt x="590" y="79"/>
                    </a:cubicBezTo>
                    <a:cubicBezTo>
                      <a:pt x="589" y="79"/>
                      <a:pt x="589" y="79"/>
                      <a:pt x="589" y="79"/>
                    </a:cubicBezTo>
                    <a:cubicBezTo>
                      <a:pt x="590" y="78"/>
                      <a:pt x="590" y="78"/>
                      <a:pt x="590" y="78"/>
                    </a:cubicBezTo>
                    <a:cubicBezTo>
                      <a:pt x="592" y="79"/>
                      <a:pt x="592" y="79"/>
                      <a:pt x="592" y="79"/>
                    </a:cubicBezTo>
                    <a:close/>
                    <a:moveTo>
                      <a:pt x="478" y="193"/>
                    </a:moveTo>
                    <a:cubicBezTo>
                      <a:pt x="477" y="193"/>
                      <a:pt x="477" y="193"/>
                      <a:pt x="477" y="193"/>
                    </a:cubicBezTo>
                    <a:cubicBezTo>
                      <a:pt x="478" y="192"/>
                      <a:pt x="478" y="192"/>
                      <a:pt x="478" y="192"/>
                    </a:cubicBezTo>
                    <a:cubicBezTo>
                      <a:pt x="478" y="192"/>
                      <a:pt x="478" y="192"/>
                      <a:pt x="478" y="192"/>
                    </a:cubicBezTo>
                    <a:lnTo>
                      <a:pt x="478" y="193"/>
                    </a:lnTo>
                    <a:close/>
                    <a:moveTo>
                      <a:pt x="218" y="220"/>
                    </a:moveTo>
                    <a:cubicBezTo>
                      <a:pt x="218" y="219"/>
                      <a:pt x="218" y="219"/>
                      <a:pt x="218" y="219"/>
                    </a:cubicBezTo>
                    <a:cubicBezTo>
                      <a:pt x="217" y="220"/>
                      <a:pt x="217" y="220"/>
                      <a:pt x="217" y="220"/>
                    </a:cubicBezTo>
                    <a:lnTo>
                      <a:pt x="218" y="220"/>
                    </a:lnTo>
                    <a:close/>
                    <a:moveTo>
                      <a:pt x="213" y="230"/>
                    </a:moveTo>
                    <a:cubicBezTo>
                      <a:pt x="213" y="229"/>
                      <a:pt x="213" y="229"/>
                      <a:pt x="213" y="229"/>
                    </a:cubicBezTo>
                    <a:cubicBezTo>
                      <a:pt x="213" y="229"/>
                      <a:pt x="213" y="229"/>
                      <a:pt x="213" y="229"/>
                    </a:cubicBezTo>
                    <a:lnTo>
                      <a:pt x="213" y="230"/>
                    </a:lnTo>
                    <a:close/>
                    <a:moveTo>
                      <a:pt x="213" y="229"/>
                    </a:moveTo>
                    <a:cubicBezTo>
                      <a:pt x="212" y="228"/>
                      <a:pt x="212" y="228"/>
                      <a:pt x="212" y="228"/>
                    </a:cubicBezTo>
                    <a:cubicBezTo>
                      <a:pt x="213" y="227"/>
                      <a:pt x="213" y="227"/>
                      <a:pt x="213" y="227"/>
                    </a:cubicBezTo>
                    <a:cubicBezTo>
                      <a:pt x="214" y="228"/>
                      <a:pt x="214" y="228"/>
                      <a:pt x="214" y="228"/>
                    </a:cubicBezTo>
                    <a:lnTo>
                      <a:pt x="213" y="229"/>
                    </a:lnTo>
                    <a:close/>
                    <a:moveTo>
                      <a:pt x="214" y="226"/>
                    </a:moveTo>
                    <a:cubicBezTo>
                      <a:pt x="214" y="226"/>
                      <a:pt x="214" y="226"/>
                      <a:pt x="214" y="226"/>
                    </a:cubicBezTo>
                    <a:cubicBezTo>
                      <a:pt x="214" y="225"/>
                      <a:pt x="214" y="225"/>
                      <a:pt x="214" y="225"/>
                    </a:cubicBezTo>
                    <a:cubicBezTo>
                      <a:pt x="214" y="225"/>
                      <a:pt x="214" y="225"/>
                      <a:pt x="214" y="225"/>
                    </a:cubicBezTo>
                    <a:lnTo>
                      <a:pt x="214" y="226"/>
                    </a:lnTo>
                    <a:close/>
                    <a:moveTo>
                      <a:pt x="214" y="225"/>
                    </a:moveTo>
                    <a:cubicBezTo>
                      <a:pt x="214" y="225"/>
                      <a:pt x="214" y="225"/>
                      <a:pt x="214" y="225"/>
                    </a:cubicBezTo>
                    <a:cubicBezTo>
                      <a:pt x="214" y="224"/>
                      <a:pt x="214" y="224"/>
                      <a:pt x="214" y="224"/>
                    </a:cubicBezTo>
                    <a:cubicBezTo>
                      <a:pt x="214" y="223"/>
                      <a:pt x="214" y="223"/>
                      <a:pt x="214" y="223"/>
                    </a:cubicBezTo>
                    <a:cubicBezTo>
                      <a:pt x="215" y="224"/>
                      <a:pt x="215" y="224"/>
                      <a:pt x="215" y="224"/>
                    </a:cubicBezTo>
                    <a:cubicBezTo>
                      <a:pt x="215" y="223"/>
                      <a:pt x="215" y="223"/>
                      <a:pt x="215" y="223"/>
                    </a:cubicBezTo>
                    <a:lnTo>
                      <a:pt x="214" y="225"/>
                    </a:lnTo>
                    <a:close/>
                    <a:moveTo>
                      <a:pt x="201" y="262"/>
                    </a:moveTo>
                    <a:cubicBezTo>
                      <a:pt x="201" y="262"/>
                      <a:pt x="201" y="262"/>
                      <a:pt x="201" y="262"/>
                    </a:cubicBezTo>
                    <a:cubicBezTo>
                      <a:pt x="201" y="262"/>
                      <a:pt x="201" y="262"/>
                      <a:pt x="201" y="262"/>
                    </a:cubicBezTo>
                    <a:close/>
                    <a:moveTo>
                      <a:pt x="157" y="329"/>
                    </a:moveTo>
                    <a:cubicBezTo>
                      <a:pt x="158" y="329"/>
                      <a:pt x="158" y="329"/>
                      <a:pt x="158" y="329"/>
                    </a:cubicBezTo>
                    <a:cubicBezTo>
                      <a:pt x="158" y="329"/>
                      <a:pt x="158" y="329"/>
                      <a:pt x="158" y="329"/>
                    </a:cubicBezTo>
                    <a:cubicBezTo>
                      <a:pt x="158" y="329"/>
                      <a:pt x="158" y="329"/>
                      <a:pt x="158" y="329"/>
                    </a:cubicBezTo>
                    <a:lnTo>
                      <a:pt x="157" y="329"/>
                    </a:lnTo>
                    <a:close/>
                    <a:moveTo>
                      <a:pt x="158" y="314"/>
                    </a:moveTo>
                    <a:cubicBezTo>
                      <a:pt x="156" y="313"/>
                      <a:pt x="156" y="313"/>
                      <a:pt x="156" y="313"/>
                    </a:cubicBezTo>
                    <a:cubicBezTo>
                      <a:pt x="157" y="312"/>
                      <a:pt x="157" y="312"/>
                      <a:pt x="157" y="312"/>
                    </a:cubicBezTo>
                    <a:cubicBezTo>
                      <a:pt x="158" y="313"/>
                      <a:pt x="158" y="313"/>
                      <a:pt x="158" y="313"/>
                    </a:cubicBezTo>
                    <a:lnTo>
                      <a:pt x="158" y="314"/>
                    </a:lnTo>
                    <a:close/>
                    <a:moveTo>
                      <a:pt x="162" y="309"/>
                    </a:moveTo>
                    <a:cubicBezTo>
                      <a:pt x="162" y="309"/>
                      <a:pt x="162" y="309"/>
                      <a:pt x="162" y="309"/>
                    </a:cubicBezTo>
                    <a:cubicBezTo>
                      <a:pt x="162" y="309"/>
                      <a:pt x="162" y="309"/>
                      <a:pt x="162" y="309"/>
                    </a:cubicBezTo>
                    <a:close/>
                    <a:moveTo>
                      <a:pt x="159" y="329"/>
                    </a:moveTo>
                    <a:cubicBezTo>
                      <a:pt x="159" y="329"/>
                      <a:pt x="159" y="329"/>
                      <a:pt x="159" y="329"/>
                    </a:cubicBezTo>
                    <a:cubicBezTo>
                      <a:pt x="161" y="327"/>
                      <a:pt x="161" y="327"/>
                      <a:pt x="161" y="327"/>
                    </a:cubicBezTo>
                    <a:cubicBezTo>
                      <a:pt x="161" y="327"/>
                      <a:pt x="161" y="327"/>
                      <a:pt x="161" y="327"/>
                    </a:cubicBezTo>
                    <a:cubicBezTo>
                      <a:pt x="161" y="327"/>
                      <a:pt x="161" y="327"/>
                      <a:pt x="161" y="327"/>
                    </a:cubicBezTo>
                    <a:cubicBezTo>
                      <a:pt x="161" y="328"/>
                      <a:pt x="161" y="328"/>
                      <a:pt x="161" y="328"/>
                    </a:cubicBezTo>
                    <a:cubicBezTo>
                      <a:pt x="159" y="329"/>
                      <a:pt x="159" y="329"/>
                      <a:pt x="159" y="329"/>
                    </a:cubicBezTo>
                    <a:cubicBezTo>
                      <a:pt x="159" y="329"/>
                      <a:pt x="159" y="329"/>
                      <a:pt x="159" y="329"/>
                    </a:cubicBezTo>
                    <a:close/>
                    <a:moveTo>
                      <a:pt x="160" y="332"/>
                    </a:moveTo>
                    <a:cubicBezTo>
                      <a:pt x="159" y="334"/>
                      <a:pt x="159" y="334"/>
                      <a:pt x="159" y="334"/>
                    </a:cubicBezTo>
                    <a:cubicBezTo>
                      <a:pt x="160" y="332"/>
                      <a:pt x="160" y="332"/>
                      <a:pt x="160" y="332"/>
                    </a:cubicBezTo>
                    <a:close/>
                    <a:moveTo>
                      <a:pt x="161" y="337"/>
                    </a:moveTo>
                    <a:cubicBezTo>
                      <a:pt x="161" y="337"/>
                      <a:pt x="161" y="337"/>
                      <a:pt x="161" y="337"/>
                    </a:cubicBezTo>
                    <a:cubicBezTo>
                      <a:pt x="160" y="338"/>
                      <a:pt x="160" y="338"/>
                      <a:pt x="160" y="338"/>
                    </a:cubicBezTo>
                    <a:cubicBezTo>
                      <a:pt x="160" y="337"/>
                      <a:pt x="160" y="337"/>
                      <a:pt x="160" y="337"/>
                    </a:cubicBezTo>
                    <a:cubicBezTo>
                      <a:pt x="159" y="336"/>
                      <a:pt x="159" y="336"/>
                      <a:pt x="159" y="336"/>
                    </a:cubicBezTo>
                    <a:cubicBezTo>
                      <a:pt x="161" y="335"/>
                      <a:pt x="161" y="335"/>
                      <a:pt x="161" y="335"/>
                    </a:cubicBezTo>
                    <a:cubicBezTo>
                      <a:pt x="161" y="334"/>
                      <a:pt x="161" y="334"/>
                      <a:pt x="161" y="334"/>
                    </a:cubicBezTo>
                    <a:cubicBezTo>
                      <a:pt x="162" y="335"/>
                      <a:pt x="162" y="335"/>
                      <a:pt x="162" y="335"/>
                    </a:cubicBezTo>
                    <a:cubicBezTo>
                      <a:pt x="163" y="333"/>
                      <a:pt x="163" y="333"/>
                      <a:pt x="163" y="333"/>
                    </a:cubicBezTo>
                    <a:cubicBezTo>
                      <a:pt x="164" y="333"/>
                      <a:pt x="164" y="333"/>
                      <a:pt x="164" y="333"/>
                    </a:cubicBezTo>
                    <a:cubicBezTo>
                      <a:pt x="163" y="334"/>
                      <a:pt x="163" y="334"/>
                      <a:pt x="163" y="334"/>
                    </a:cubicBezTo>
                    <a:cubicBezTo>
                      <a:pt x="162" y="334"/>
                      <a:pt x="162" y="334"/>
                      <a:pt x="162" y="334"/>
                    </a:cubicBezTo>
                    <a:cubicBezTo>
                      <a:pt x="161" y="336"/>
                      <a:pt x="161" y="336"/>
                      <a:pt x="161" y="336"/>
                    </a:cubicBezTo>
                    <a:cubicBezTo>
                      <a:pt x="163" y="337"/>
                      <a:pt x="163" y="337"/>
                      <a:pt x="163" y="337"/>
                    </a:cubicBezTo>
                    <a:cubicBezTo>
                      <a:pt x="163" y="337"/>
                      <a:pt x="163" y="337"/>
                      <a:pt x="163" y="337"/>
                    </a:cubicBezTo>
                    <a:cubicBezTo>
                      <a:pt x="163" y="337"/>
                      <a:pt x="163" y="337"/>
                      <a:pt x="163" y="337"/>
                    </a:cubicBezTo>
                    <a:cubicBezTo>
                      <a:pt x="163" y="338"/>
                      <a:pt x="163" y="338"/>
                      <a:pt x="163" y="338"/>
                    </a:cubicBezTo>
                    <a:cubicBezTo>
                      <a:pt x="162" y="337"/>
                      <a:pt x="162" y="337"/>
                      <a:pt x="162" y="337"/>
                    </a:cubicBezTo>
                    <a:lnTo>
                      <a:pt x="161" y="337"/>
                    </a:lnTo>
                    <a:close/>
                    <a:moveTo>
                      <a:pt x="163" y="346"/>
                    </a:moveTo>
                    <a:cubicBezTo>
                      <a:pt x="162" y="347"/>
                      <a:pt x="162" y="347"/>
                      <a:pt x="162" y="347"/>
                    </a:cubicBezTo>
                    <a:cubicBezTo>
                      <a:pt x="162" y="346"/>
                      <a:pt x="162" y="346"/>
                      <a:pt x="162" y="346"/>
                    </a:cubicBezTo>
                    <a:cubicBezTo>
                      <a:pt x="163" y="346"/>
                      <a:pt x="163" y="346"/>
                      <a:pt x="163" y="346"/>
                    </a:cubicBezTo>
                    <a:cubicBezTo>
                      <a:pt x="163" y="346"/>
                      <a:pt x="163" y="346"/>
                      <a:pt x="163" y="346"/>
                    </a:cubicBezTo>
                    <a:close/>
                    <a:moveTo>
                      <a:pt x="164" y="344"/>
                    </a:moveTo>
                    <a:cubicBezTo>
                      <a:pt x="163" y="344"/>
                      <a:pt x="163" y="344"/>
                      <a:pt x="163" y="344"/>
                    </a:cubicBezTo>
                    <a:cubicBezTo>
                      <a:pt x="163" y="345"/>
                      <a:pt x="163" y="345"/>
                      <a:pt x="163" y="345"/>
                    </a:cubicBezTo>
                    <a:cubicBezTo>
                      <a:pt x="161" y="344"/>
                      <a:pt x="161" y="344"/>
                      <a:pt x="161" y="344"/>
                    </a:cubicBezTo>
                    <a:cubicBezTo>
                      <a:pt x="161" y="343"/>
                      <a:pt x="161" y="343"/>
                      <a:pt x="161" y="343"/>
                    </a:cubicBezTo>
                    <a:cubicBezTo>
                      <a:pt x="161" y="343"/>
                      <a:pt x="161" y="343"/>
                      <a:pt x="161" y="343"/>
                    </a:cubicBezTo>
                    <a:cubicBezTo>
                      <a:pt x="163" y="343"/>
                      <a:pt x="163" y="343"/>
                      <a:pt x="163" y="343"/>
                    </a:cubicBezTo>
                    <a:cubicBezTo>
                      <a:pt x="163" y="342"/>
                      <a:pt x="163" y="342"/>
                      <a:pt x="163" y="342"/>
                    </a:cubicBezTo>
                    <a:cubicBezTo>
                      <a:pt x="164" y="343"/>
                      <a:pt x="164" y="343"/>
                      <a:pt x="164" y="343"/>
                    </a:cubicBezTo>
                    <a:lnTo>
                      <a:pt x="164" y="344"/>
                    </a:lnTo>
                    <a:close/>
                    <a:moveTo>
                      <a:pt x="163" y="322"/>
                    </a:moveTo>
                    <a:cubicBezTo>
                      <a:pt x="161" y="322"/>
                      <a:pt x="161" y="322"/>
                      <a:pt x="161" y="322"/>
                    </a:cubicBezTo>
                    <a:cubicBezTo>
                      <a:pt x="161" y="322"/>
                      <a:pt x="161" y="322"/>
                      <a:pt x="161" y="322"/>
                    </a:cubicBezTo>
                    <a:cubicBezTo>
                      <a:pt x="163" y="321"/>
                      <a:pt x="163" y="321"/>
                      <a:pt x="163" y="321"/>
                    </a:cubicBezTo>
                    <a:cubicBezTo>
                      <a:pt x="164" y="322"/>
                      <a:pt x="164" y="322"/>
                      <a:pt x="164" y="322"/>
                    </a:cubicBezTo>
                    <a:cubicBezTo>
                      <a:pt x="164" y="322"/>
                      <a:pt x="164" y="322"/>
                      <a:pt x="164" y="322"/>
                    </a:cubicBezTo>
                    <a:lnTo>
                      <a:pt x="163" y="322"/>
                    </a:lnTo>
                    <a:close/>
                    <a:moveTo>
                      <a:pt x="167" y="321"/>
                    </a:moveTo>
                    <a:cubicBezTo>
                      <a:pt x="165" y="323"/>
                      <a:pt x="165" y="323"/>
                      <a:pt x="165" y="323"/>
                    </a:cubicBezTo>
                    <a:cubicBezTo>
                      <a:pt x="165" y="322"/>
                      <a:pt x="165" y="322"/>
                      <a:pt x="165" y="322"/>
                    </a:cubicBezTo>
                    <a:cubicBezTo>
                      <a:pt x="165" y="322"/>
                      <a:pt x="165" y="322"/>
                      <a:pt x="165" y="322"/>
                    </a:cubicBezTo>
                    <a:cubicBezTo>
                      <a:pt x="167" y="321"/>
                      <a:pt x="167" y="321"/>
                      <a:pt x="167" y="321"/>
                    </a:cubicBezTo>
                    <a:cubicBezTo>
                      <a:pt x="167" y="320"/>
                      <a:pt x="167" y="320"/>
                      <a:pt x="167" y="320"/>
                    </a:cubicBezTo>
                    <a:cubicBezTo>
                      <a:pt x="167" y="320"/>
                      <a:pt x="167" y="320"/>
                      <a:pt x="167" y="320"/>
                    </a:cubicBezTo>
                    <a:cubicBezTo>
                      <a:pt x="167" y="321"/>
                      <a:pt x="167" y="321"/>
                      <a:pt x="167" y="321"/>
                    </a:cubicBezTo>
                    <a:close/>
                    <a:moveTo>
                      <a:pt x="169" y="323"/>
                    </a:moveTo>
                    <a:cubicBezTo>
                      <a:pt x="169" y="321"/>
                      <a:pt x="169" y="321"/>
                      <a:pt x="169" y="321"/>
                    </a:cubicBezTo>
                    <a:cubicBezTo>
                      <a:pt x="168" y="321"/>
                      <a:pt x="168" y="321"/>
                      <a:pt x="168" y="321"/>
                    </a:cubicBezTo>
                    <a:cubicBezTo>
                      <a:pt x="169" y="321"/>
                      <a:pt x="169" y="321"/>
                      <a:pt x="169" y="321"/>
                    </a:cubicBezTo>
                    <a:cubicBezTo>
                      <a:pt x="169" y="321"/>
                      <a:pt x="169" y="321"/>
                      <a:pt x="169" y="321"/>
                    </a:cubicBezTo>
                    <a:cubicBezTo>
                      <a:pt x="171" y="322"/>
                      <a:pt x="171" y="322"/>
                      <a:pt x="171" y="322"/>
                    </a:cubicBezTo>
                    <a:lnTo>
                      <a:pt x="169" y="323"/>
                    </a:lnTo>
                    <a:close/>
                    <a:moveTo>
                      <a:pt x="179" y="292"/>
                    </a:moveTo>
                    <a:cubicBezTo>
                      <a:pt x="179" y="293"/>
                      <a:pt x="179" y="293"/>
                      <a:pt x="179" y="293"/>
                    </a:cubicBezTo>
                    <a:cubicBezTo>
                      <a:pt x="178" y="293"/>
                      <a:pt x="178" y="293"/>
                      <a:pt x="178" y="293"/>
                    </a:cubicBezTo>
                    <a:lnTo>
                      <a:pt x="179" y="292"/>
                    </a:lnTo>
                    <a:close/>
                    <a:moveTo>
                      <a:pt x="182" y="296"/>
                    </a:moveTo>
                    <a:cubicBezTo>
                      <a:pt x="181" y="295"/>
                      <a:pt x="181" y="295"/>
                      <a:pt x="181" y="295"/>
                    </a:cubicBezTo>
                    <a:cubicBezTo>
                      <a:pt x="179" y="295"/>
                      <a:pt x="179" y="295"/>
                      <a:pt x="179" y="295"/>
                    </a:cubicBezTo>
                    <a:cubicBezTo>
                      <a:pt x="177" y="298"/>
                      <a:pt x="177" y="298"/>
                      <a:pt x="177" y="298"/>
                    </a:cubicBezTo>
                    <a:cubicBezTo>
                      <a:pt x="178" y="298"/>
                      <a:pt x="178" y="298"/>
                      <a:pt x="178" y="298"/>
                    </a:cubicBezTo>
                    <a:cubicBezTo>
                      <a:pt x="178" y="298"/>
                      <a:pt x="178" y="298"/>
                      <a:pt x="178" y="298"/>
                    </a:cubicBezTo>
                    <a:cubicBezTo>
                      <a:pt x="177" y="298"/>
                      <a:pt x="177" y="298"/>
                      <a:pt x="177" y="298"/>
                    </a:cubicBezTo>
                    <a:cubicBezTo>
                      <a:pt x="177" y="298"/>
                      <a:pt x="177" y="298"/>
                      <a:pt x="177" y="298"/>
                    </a:cubicBezTo>
                    <a:cubicBezTo>
                      <a:pt x="176" y="296"/>
                      <a:pt x="176" y="296"/>
                      <a:pt x="176" y="296"/>
                    </a:cubicBezTo>
                    <a:cubicBezTo>
                      <a:pt x="178" y="296"/>
                      <a:pt x="178" y="296"/>
                      <a:pt x="178" y="296"/>
                    </a:cubicBezTo>
                    <a:cubicBezTo>
                      <a:pt x="179" y="295"/>
                      <a:pt x="179" y="295"/>
                      <a:pt x="179" y="295"/>
                    </a:cubicBezTo>
                    <a:cubicBezTo>
                      <a:pt x="180" y="295"/>
                      <a:pt x="180" y="295"/>
                      <a:pt x="180" y="295"/>
                    </a:cubicBezTo>
                    <a:cubicBezTo>
                      <a:pt x="181" y="294"/>
                      <a:pt x="181" y="294"/>
                      <a:pt x="181" y="294"/>
                    </a:cubicBezTo>
                    <a:cubicBezTo>
                      <a:pt x="181" y="295"/>
                      <a:pt x="181" y="295"/>
                      <a:pt x="181" y="295"/>
                    </a:cubicBezTo>
                    <a:cubicBezTo>
                      <a:pt x="182" y="295"/>
                      <a:pt x="182" y="295"/>
                      <a:pt x="182" y="295"/>
                    </a:cubicBezTo>
                    <a:lnTo>
                      <a:pt x="182" y="296"/>
                    </a:lnTo>
                    <a:close/>
                    <a:moveTo>
                      <a:pt x="192" y="295"/>
                    </a:moveTo>
                    <a:cubicBezTo>
                      <a:pt x="192" y="295"/>
                      <a:pt x="192" y="295"/>
                      <a:pt x="192" y="295"/>
                    </a:cubicBezTo>
                    <a:cubicBezTo>
                      <a:pt x="191" y="295"/>
                      <a:pt x="191" y="295"/>
                      <a:pt x="191" y="295"/>
                    </a:cubicBezTo>
                    <a:cubicBezTo>
                      <a:pt x="190" y="294"/>
                      <a:pt x="190" y="294"/>
                      <a:pt x="190" y="294"/>
                    </a:cubicBezTo>
                    <a:cubicBezTo>
                      <a:pt x="188" y="294"/>
                      <a:pt x="188" y="294"/>
                      <a:pt x="188" y="294"/>
                    </a:cubicBezTo>
                    <a:cubicBezTo>
                      <a:pt x="187" y="295"/>
                      <a:pt x="187" y="295"/>
                      <a:pt x="187" y="295"/>
                    </a:cubicBezTo>
                    <a:cubicBezTo>
                      <a:pt x="187" y="296"/>
                      <a:pt x="187" y="296"/>
                      <a:pt x="187" y="296"/>
                    </a:cubicBezTo>
                    <a:cubicBezTo>
                      <a:pt x="186" y="295"/>
                      <a:pt x="186" y="295"/>
                      <a:pt x="186" y="295"/>
                    </a:cubicBezTo>
                    <a:cubicBezTo>
                      <a:pt x="186" y="295"/>
                      <a:pt x="186" y="295"/>
                      <a:pt x="186" y="295"/>
                    </a:cubicBezTo>
                    <a:cubicBezTo>
                      <a:pt x="187" y="295"/>
                      <a:pt x="187" y="295"/>
                      <a:pt x="187" y="295"/>
                    </a:cubicBezTo>
                    <a:cubicBezTo>
                      <a:pt x="189" y="294"/>
                      <a:pt x="189" y="294"/>
                      <a:pt x="189" y="294"/>
                    </a:cubicBezTo>
                    <a:cubicBezTo>
                      <a:pt x="190" y="294"/>
                      <a:pt x="190" y="294"/>
                      <a:pt x="190" y="294"/>
                    </a:cubicBezTo>
                    <a:cubicBezTo>
                      <a:pt x="191" y="293"/>
                      <a:pt x="191" y="293"/>
                      <a:pt x="191" y="293"/>
                    </a:cubicBezTo>
                    <a:cubicBezTo>
                      <a:pt x="192" y="294"/>
                      <a:pt x="192" y="294"/>
                      <a:pt x="192" y="294"/>
                    </a:cubicBezTo>
                    <a:lnTo>
                      <a:pt x="192" y="295"/>
                    </a:lnTo>
                    <a:close/>
                    <a:moveTo>
                      <a:pt x="194" y="290"/>
                    </a:moveTo>
                    <a:cubicBezTo>
                      <a:pt x="193" y="291"/>
                      <a:pt x="193" y="291"/>
                      <a:pt x="193" y="291"/>
                    </a:cubicBezTo>
                    <a:cubicBezTo>
                      <a:pt x="193" y="289"/>
                      <a:pt x="193" y="289"/>
                      <a:pt x="193" y="289"/>
                    </a:cubicBezTo>
                    <a:cubicBezTo>
                      <a:pt x="193" y="290"/>
                      <a:pt x="193" y="290"/>
                      <a:pt x="193" y="290"/>
                    </a:cubicBezTo>
                    <a:cubicBezTo>
                      <a:pt x="193" y="288"/>
                      <a:pt x="193" y="288"/>
                      <a:pt x="193" y="288"/>
                    </a:cubicBezTo>
                    <a:cubicBezTo>
                      <a:pt x="193" y="288"/>
                      <a:pt x="193" y="288"/>
                      <a:pt x="193" y="288"/>
                    </a:cubicBezTo>
                    <a:cubicBezTo>
                      <a:pt x="193" y="290"/>
                      <a:pt x="193" y="290"/>
                      <a:pt x="193" y="290"/>
                    </a:cubicBezTo>
                    <a:cubicBezTo>
                      <a:pt x="195" y="290"/>
                      <a:pt x="195" y="290"/>
                      <a:pt x="195" y="290"/>
                    </a:cubicBezTo>
                    <a:lnTo>
                      <a:pt x="194" y="290"/>
                    </a:lnTo>
                    <a:close/>
                    <a:moveTo>
                      <a:pt x="195" y="278"/>
                    </a:moveTo>
                    <a:cubicBezTo>
                      <a:pt x="195" y="278"/>
                      <a:pt x="195" y="278"/>
                      <a:pt x="195" y="278"/>
                    </a:cubicBezTo>
                    <a:cubicBezTo>
                      <a:pt x="196" y="278"/>
                      <a:pt x="196" y="278"/>
                      <a:pt x="196" y="278"/>
                    </a:cubicBezTo>
                    <a:cubicBezTo>
                      <a:pt x="196" y="278"/>
                      <a:pt x="196" y="278"/>
                      <a:pt x="196" y="278"/>
                    </a:cubicBezTo>
                    <a:lnTo>
                      <a:pt x="195" y="278"/>
                    </a:lnTo>
                    <a:close/>
                    <a:moveTo>
                      <a:pt x="198" y="275"/>
                    </a:moveTo>
                    <a:cubicBezTo>
                      <a:pt x="197" y="276"/>
                      <a:pt x="197" y="276"/>
                      <a:pt x="197" y="276"/>
                    </a:cubicBezTo>
                    <a:cubicBezTo>
                      <a:pt x="198" y="275"/>
                      <a:pt x="198" y="275"/>
                      <a:pt x="198" y="275"/>
                    </a:cubicBezTo>
                    <a:close/>
                    <a:moveTo>
                      <a:pt x="203" y="263"/>
                    </a:moveTo>
                    <a:cubicBezTo>
                      <a:pt x="203" y="263"/>
                      <a:pt x="203" y="263"/>
                      <a:pt x="203" y="263"/>
                    </a:cubicBezTo>
                    <a:cubicBezTo>
                      <a:pt x="203" y="263"/>
                      <a:pt x="203" y="263"/>
                      <a:pt x="203" y="263"/>
                    </a:cubicBezTo>
                    <a:close/>
                    <a:moveTo>
                      <a:pt x="183" y="373"/>
                    </a:moveTo>
                    <a:cubicBezTo>
                      <a:pt x="183" y="372"/>
                      <a:pt x="183" y="372"/>
                      <a:pt x="183" y="372"/>
                    </a:cubicBezTo>
                    <a:cubicBezTo>
                      <a:pt x="183" y="373"/>
                      <a:pt x="183" y="373"/>
                      <a:pt x="183" y="373"/>
                    </a:cubicBezTo>
                    <a:close/>
                    <a:moveTo>
                      <a:pt x="185" y="369"/>
                    </a:moveTo>
                    <a:cubicBezTo>
                      <a:pt x="186" y="368"/>
                      <a:pt x="186" y="368"/>
                      <a:pt x="186" y="368"/>
                    </a:cubicBezTo>
                    <a:cubicBezTo>
                      <a:pt x="186" y="368"/>
                      <a:pt x="186" y="368"/>
                      <a:pt x="186" y="368"/>
                    </a:cubicBezTo>
                    <a:lnTo>
                      <a:pt x="185" y="369"/>
                    </a:lnTo>
                    <a:close/>
                    <a:moveTo>
                      <a:pt x="292" y="539"/>
                    </a:moveTo>
                    <a:cubicBezTo>
                      <a:pt x="292" y="539"/>
                      <a:pt x="292" y="539"/>
                      <a:pt x="292" y="539"/>
                    </a:cubicBezTo>
                    <a:cubicBezTo>
                      <a:pt x="292" y="539"/>
                      <a:pt x="292" y="539"/>
                      <a:pt x="292" y="539"/>
                    </a:cubicBezTo>
                    <a:cubicBezTo>
                      <a:pt x="292" y="539"/>
                      <a:pt x="292" y="539"/>
                      <a:pt x="292" y="539"/>
                    </a:cubicBezTo>
                    <a:close/>
                    <a:moveTo>
                      <a:pt x="292" y="535"/>
                    </a:moveTo>
                    <a:cubicBezTo>
                      <a:pt x="292" y="535"/>
                      <a:pt x="292" y="535"/>
                      <a:pt x="292" y="535"/>
                    </a:cubicBezTo>
                    <a:cubicBezTo>
                      <a:pt x="292" y="535"/>
                      <a:pt x="292" y="535"/>
                      <a:pt x="292" y="535"/>
                    </a:cubicBezTo>
                    <a:close/>
                    <a:moveTo>
                      <a:pt x="290" y="538"/>
                    </a:moveTo>
                    <a:cubicBezTo>
                      <a:pt x="291" y="538"/>
                      <a:pt x="291" y="538"/>
                      <a:pt x="291" y="538"/>
                    </a:cubicBezTo>
                    <a:cubicBezTo>
                      <a:pt x="291" y="539"/>
                      <a:pt x="291" y="539"/>
                      <a:pt x="291" y="539"/>
                    </a:cubicBezTo>
                    <a:cubicBezTo>
                      <a:pt x="291" y="539"/>
                      <a:pt x="291" y="539"/>
                      <a:pt x="291" y="539"/>
                    </a:cubicBezTo>
                    <a:cubicBezTo>
                      <a:pt x="290" y="538"/>
                      <a:pt x="290" y="538"/>
                      <a:pt x="290" y="538"/>
                    </a:cubicBezTo>
                    <a:cubicBezTo>
                      <a:pt x="290" y="538"/>
                      <a:pt x="290" y="538"/>
                      <a:pt x="290" y="538"/>
                    </a:cubicBezTo>
                    <a:close/>
                    <a:moveTo>
                      <a:pt x="279" y="272"/>
                    </a:moveTo>
                    <a:cubicBezTo>
                      <a:pt x="278" y="272"/>
                      <a:pt x="278" y="272"/>
                      <a:pt x="278" y="272"/>
                    </a:cubicBezTo>
                    <a:cubicBezTo>
                      <a:pt x="278" y="272"/>
                      <a:pt x="278" y="272"/>
                      <a:pt x="278" y="272"/>
                    </a:cubicBezTo>
                    <a:cubicBezTo>
                      <a:pt x="278" y="272"/>
                      <a:pt x="278" y="272"/>
                      <a:pt x="278" y="272"/>
                    </a:cubicBezTo>
                    <a:cubicBezTo>
                      <a:pt x="278" y="272"/>
                      <a:pt x="278" y="272"/>
                      <a:pt x="278" y="272"/>
                    </a:cubicBezTo>
                    <a:cubicBezTo>
                      <a:pt x="279" y="271"/>
                      <a:pt x="279" y="271"/>
                      <a:pt x="279" y="271"/>
                    </a:cubicBezTo>
                    <a:lnTo>
                      <a:pt x="279" y="272"/>
                    </a:lnTo>
                    <a:close/>
                    <a:moveTo>
                      <a:pt x="278" y="273"/>
                    </a:moveTo>
                    <a:cubicBezTo>
                      <a:pt x="277" y="273"/>
                      <a:pt x="277" y="273"/>
                      <a:pt x="277" y="273"/>
                    </a:cubicBezTo>
                    <a:cubicBezTo>
                      <a:pt x="278" y="273"/>
                      <a:pt x="278" y="273"/>
                      <a:pt x="278" y="273"/>
                    </a:cubicBezTo>
                    <a:close/>
                    <a:moveTo>
                      <a:pt x="262" y="198"/>
                    </a:moveTo>
                    <a:cubicBezTo>
                      <a:pt x="262" y="198"/>
                      <a:pt x="262" y="198"/>
                      <a:pt x="262" y="198"/>
                    </a:cubicBezTo>
                    <a:cubicBezTo>
                      <a:pt x="262" y="198"/>
                      <a:pt x="262" y="198"/>
                      <a:pt x="262" y="198"/>
                    </a:cubicBezTo>
                    <a:close/>
                    <a:moveTo>
                      <a:pt x="258" y="200"/>
                    </a:moveTo>
                    <a:cubicBezTo>
                      <a:pt x="259" y="199"/>
                      <a:pt x="259" y="199"/>
                      <a:pt x="259" y="199"/>
                    </a:cubicBezTo>
                    <a:cubicBezTo>
                      <a:pt x="259" y="197"/>
                      <a:pt x="259" y="197"/>
                      <a:pt x="259" y="197"/>
                    </a:cubicBezTo>
                    <a:cubicBezTo>
                      <a:pt x="259" y="197"/>
                      <a:pt x="259" y="197"/>
                      <a:pt x="259" y="197"/>
                    </a:cubicBezTo>
                    <a:cubicBezTo>
                      <a:pt x="259" y="199"/>
                      <a:pt x="259" y="199"/>
                      <a:pt x="259" y="199"/>
                    </a:cubicBezTo>
                    <a:cubicBezTo>
                      <a:pt x="260" y="199"/>
                      <a:pt x="260" y="199"/>
                      <a:pt x="260" y="199"/>
                    </a:cubicBezTo>
                    <a:cubicBezTo>
                      <a:pt x="259" y="200"/>
                      <a:pt x="259" y="200"/>
                      <a:pt x="259" y="200"/>
                    </a:cubicBezTo>
                    <a:cubicBezTo>
                      <a:pt x="258" y="200"/>
                      <a:pt x="258" y="200"/>
                      <a:pt x="258" y="200"/>
                    </a:cubicBezTo>
                    <a:cubicBezTo>
                      <a:pt x="258" y="201"/>
                      <a:pt x="258" y="201"/>
                      <a:pt x="258" y="201"/>
                    </a:cubicBezTo>
                    <a:cubicBezTo>
                      <a:pt x="258" y="202"/>
                      <a:pt x="258" y="202"/>
                      <a:pt x="258" y="202"/>
                    </a:cubicBezTo>
                    <a:cubicBezTo>
                      <a:pt x="258" y="202"/>
                      <a:pt x="258" y="202"/>
                      <a:pt x="258" y="202"/>
                    </a:cubicBezTo>
                    <a:lnTo>
                      <a:pt x="258" y="200"/>
                    </a:lnTo>
                    <a:close/>
                    <a:moveTo>
                      <a:pt x="256" y="201"/>
                    </a:moveTo>
                    <a:cubicBezTo>
                      <a:pt x="257" y="203"/>
                      <a:pt x="257" y="203"/>
                      <a:pt x="257" y="203"/>
                    </a:cubicBezTo>
                    <a:cubicBezTo>
                      <a:pt x="257" y="204"/>
                      <a:pt x="257" y="204"/>
                      <a:pt x="257" y="204"/>
                    </a:cubicBezTo>
                    <a:cubicBezTo>
                      <a:pt x="256" y="203"/>
                      <a:pt x="256" y="203"/>
                      <a:pt x="256" y="203"/>
                    </a:cubicBezTo>
                    <a:lnTo>
                      <a:pt x="256" y="201"/>
                    </a:lnTo>
                    <a:close/>
                    <a:moveTo>
                      <a:pt x="237" y="206"/>
                    </a:moveTo>
                    <a:cubicBezTo>
                      <a:pt x="237" y="206"/>
                      <a:pt x="237" y="206"/>
                      <a:pt x="237" y="206"/>
                    </a:cubicBezTo>
                    <a:cubicBezTo>
                      <a:pt x="237" y="206"/>
                      <a:pt x="237" y="206"/>
                      <a:pt x="237" y="206"/>
                    </a:cubicBezTo>
                    <a:close/>
                    <a:moveTo>
                      <a:pt x="234" y="206"/>
                    </a:moveTo>
                    <a:cubicBezTo>
                      <a:pt x="234" y="206"/>
                      <a:pt x="234" y="206"/>
                      <a:pt x="234" y="206"/>
                    </a:cubicBezTo>
                    <a:cubicBezTo>
                      <a:pt x="237" y="203"/>
                      <a:pt x="237" y="203"/>
                      <a:pt x="237" y="203"/>
                    </a:cubicBezTo>
                    <a:cubicBezTo>
                      <a:pt x="237" y="204"/>
                      <a:pt x="237" y="204"/>
                      <a:pt x="237" y="204"/>
                    </a:cubicBezTo>
                    <a:cubicBezTo>
                      <a:pt x="237" y="206"/>
                      <a:pt x="237" y="206"/>
                      <a:pt x="237" y="206"/>
                    </a:cubicBezTo>
                    <a:cubicBezTo>
                      <a:pt x="237" y="206"/>
                      <a:pt x="237" y="206"/>
                      <a:pt x="237" y="206"/>
                    </a:cubicBezTo>
                    <a:cubicBezTo>
                      <a:pt x="237" y="206"/>
                      <a:pt x="237" y="206"/>
                      <a:pt x="237" y="206"/>
                    </a:cubicBezTo>
                    <a:cubicBezTo>
                      <a:pt x="236" y="206"/>
                      <a:pt x="236" y="206"/>
                      <a:pt x="236" y="206"/>
                    </a:cubicBezTo>
                    <a:cubicBezTo>
                      <a:pt x="235" y="205"/>
                      <a:pt x="235" y="205"/>
                      <a:pt x="235" y="205"/>
                    </a:cubicBezTo>
                    <a:cubicBezTo>
                      <a:pt x="234" y="206"/>
                      <a:pt x="234" y="206"/>
                      <a:pt x="234" y="206"/>
                    </a:cubicBezTo>
                    <a:close/>
                    <a:moveTo>
                      <a:pt x="234" y="211"/>
                    </a:moveTo>
                    <a:cubicBezTo>
                      <a:pt x="236" y="211"/>
                      <a:pt x="236" y="211"/>
                      <a:pt x="236" y="211"/>
                    </a:cubicBezTo>
                    <a:cubicBezTo>
                      <a:pt x="235" y="211"/>
                      <a:pt x="235" y="211"/>
                      <a:pt x="235" y="211"/>
                    </a:cubicBezTo>
                    <a:cubicBezTo>
                      <a:pt x="235" y="211"/>
                      <a:pt x="235" y="211"/>
                      <a:pt x="235" y="211"/>
                    </a:cubicBezTo>
                    <a:cubicBezTo>
                      <a:pt x="234" y="211"/>
                      <a:pt x="234" y="211"/>
                      <a:pt x="234" y="211"/>
                    </a:cubicBezTo>
                    <a:close/>
                    <a:moveTo>
                      <a:pt x="235" y="212"/>
                    </a:moveTo>
                    <a:cubicBezTo>
                      <a:pt x="234" y="213"/>
                      <a:pt x="234" y="213"/>
                      <a:pt x="234" y="213"/>
                    </a:cubicBezTo>
                    <a:cubicBezTo>
                      <a:pt x="235" y="215"/>
                      <a:pt x="235" y="215"/>
                      <a:pt x="235" y="215"/>
                    </a:cubicBezTo>
                    <a:cubicBezTo>
                      <a:pt x="235" y="215"/>
                      <a:pt x="235" y="215"/>
                      <a:pt x="235" y="215"/>
                    </a:cubicBezTo>
                    <a:cubicBezTo>
                      <a:pt x="234" y="214"/>
                      <a:pt x="234" y="214"/>
                      <a:pt x="234" y="214"/>
                    </a:cubicBezTo>
                    <a:cubicBezTo>
                      <a:pt x="234" y="214"/>
                      <a:pt x="234" y="214"/>
                      <a:pt x="234" y="214"/>
                    </a:cubicBezTo>
                    <a:cubicBezTo>
                      <a:pt x="234" y="213"/>
                      <a:pt x="234" y="213"/>
                      <a:pt x="234" y="213"/>
                    </a:cubicBezTo>
                    <a:lnTo>
                      <a:pt x="235" y="212"/>
                    </a:lnTo>
                    <a:close/>
                    <a:moveTo>
                      <a:pt x="234" y="339"/>
                    </a:moveTo>
                    <a:cubicBezTo>
                      <a:pt x="234" y="339"/>
                      <a:pt x="234" y="339"/>
                      <a:pt x="234" y="339"/>
                    </a:cubicBezTo>
                    <a:cubicBezTo>
                      <a:pt x="235" y="339"/>
                      <a:pt x="235" y="339"/>
                      <a:pt x="235" y="339"/>
                    </a:cubicBezTo>
                    <a:cubicBezTo>
                      <a:pt x="235" y="339"/>
                      <a:pt x="235" y="339"/>
                      <a:pt x="235" y="339"/>
                    </a:cubicBezTo>
                    <a:cubicBezTo>
                      <a:pt x="237" y="339"/>
                      <a:pt x="237" y="339"/>
                      <a:pt x="237" y="339"/>
                    </a:cubicBezTo>
                    <a:cubicBezTo>
                      <a:pt x="237" y="339"/>
                      <a:pt x="237" y="339"/>
                      <a:pt x="237" y="339"/>
                    </a:cubicBezTo>
                    <a:cubicBezTo>
                      <a:pt x="238" y="340"/>
                      <a:pt x="238" y="340"/>
                      <a:pt x="238" y="340"/>
                    </a:cubicBezTo>
                    <a:cubicBezTo>
                      <a:pt x="238" y="340"/>
                      <a:pt x="238" y="340"/>
                      <a:pt x="238" y="340"/>
                    </a:cubicBezTo>
                    <a:cubicBezTo>
                      <a:pt x="239" y="341"/>
                      <a:pt x="239" y="341"/>
                      <a:pt x="239" y="341"/>
                    </a:cubicBezTo>
                    <a:cubicBezTo>
                      <a:pt x="239" y="341"/>
                      <a:pt x="239" y="341"/>
                      <a:pt x="239" y="341"/>
                    </a:cubicBezTo>
                    <a:cubicBezTo>
                      <a:pt x="238" y="341"/>
                      <a:pt x="238" y="341"/>
                      <a:pt x="238" y="341"/>
                    </a:cubicBezTo>
                    <a:cubicBezTo>
                      <a:pt x="237" y="341"/>
                      <a:pt x="237" y="341"/>
                      <a:pt x="237" y="341"/>
                    </a:cubicBezTo>
                    <a:cubicBezTo>
                      <a:pt x="236" y="340"/>
                      <a:pt x="236" y="340"/>
                      <a:pt x="236" y="340"/>
                    </a:cubicBezTo>
                    <a:cubicBezTo>
                      <a:pt x="234" y="340"/>
                      <a:pt x="234" y="340"/>
                      <a:pt x="234" y="340"/>
                    </a:cubicBezTo>
                    <a:cubicBezTo>
                      <a:pt x="233" y="340"/>
                      <a:pt x="233" y="340"/>
                      <a:pt x="233" y="340"/>
                    </a:cubicBezTo>
                    <a:cubicBezTo>
                      <a:pt x="233" y="340"/>
                      <a:pt x="233" y="340"/>
                      <a:pt x="233" y="340"/>
                    </a:cubicBezTo>
                    <a:lnTo>
                      <a:pt x="234" y="339"/>
                    </a:lnTo>
                    <a:close/>
                    <a:moveTo>
                      <a:pt x="231" y="215"/>
                    </a:moveTo>
                    <a:cubicBezTo>
                      <a:pt x="231" y="215"/>
                      <a:pt x="231" y="215"/>
                      <a:pt x="231" y="215"/>
                    </a:cubicBezTo>
                    <a:cubicBezTo>
                      <a:pt x="231" y="215"/>
                      <a:pt x="231" y="215"/>
                      <a:pt x="231" y="215"/>
                    </a:cubicBezTo>
                    <a:close/>
                    <a:moveTo>
                      <a:pt x="229" y="219"/>
                    </a:moveTo>
                    <a:cubicBezTo>
                      <a:pt x="229" y="219"/>
                      <a:pt x="229" y="219"/>
                      <a:pt x="229" y="219"/>
                    </a:cubicBezTo>
                    <a:cubicBezTo>
                      <a:pt x="229" y="219"/>
                      <a:pt x="229" y="219"/>
                      <a:pt x="229" y="219"/>
                    </a:cubicBezTo>
                    <a:close/>
                    <a:moveTo>
                      <a:pt x="229" y="219"/>
                    </a:moveTo>
                    <a:cubicBezTo>
                      <a:pt x="229" y="219"/>
                      <a:pt x="229" y="219"/>
                      <a:pt x="229" y="219"/>
                    </a:cubicBezTo>
                    <a:cubicBezTo>
                      <a:pt x="229" y="219"/>
                      <a:pt x="229" y="219"/>
                      <a:pt x="229" y="219"/>
                    </a:cubicBezTo>
                    <a:close/>
                    <a:moveTo>
                      <a:pt x="225" y="222"/>
                    </a:moveTo>
                    <a:cubicBezTo>
                      <a:pt x="225" y="220"/>
                      <a:pt x="225" y="220"/>
                      <a:pt x="225" y="220"/>
                    </a:cubicBezTo>
                    <a:cubicBezTo>
                      <a:pt x="226" y="220"/>
                      <a:pt x="226" y="220"/>
                      <a:pt x="226" y="220"/>
                    </a:cubicBezTo>
                    <a:cubicBezTo>
                      <a:pt x="225" y="222"/>
                      <a:pt x="225" y="222"/>
                      <a:pt x="225" y="222"/>
                    </a:cubicBezTo>
                    <a:cubicBezTo>
                      <a:pt x="226" y="222"/>
                      <a:pt x="226" y="222"/>
                      <a:pt x="226" y="222"/>
                    </a:cubicBezTo>
                    <a:cubicBezTo>
                      <a:pt x="227" y="222"/>
                      <a:pt x="227" y="222"/>
                      <a:pt x="227" y="222"/>
                    </a:cubicBezTo>
                    <a:cubicBezTo>
                      <a:pt x="225" y="223"/>
                      <a:pt x="225" y="223"/>
                      <a:pt x="225" y="223"/>
                    </a:cubicBezTo>
                    <a:cubicBezTo>
                      <a:pt x="224" y="222"/>
                      <a:pt x="224" y="222"/>
                      <a:pt x="224" y="222"/>
                    </a:cubicBezTo>
                    <a:lnTo>
                      <a:pt x="225" y="222"/>
                    </a:lnTo>
                    <a:close/>
                    <a:moveTo>
                      <a:pt x="226" y="224"/>
                    </a:moveTo>
                    <a:cubicBezTo>
                      <a:pt x="226" y="224"/>
                      <a:pt x="226" y="224"/>
                      <a:pt x="226" y="224"/>
                    </a:cubicBezTo>
                    <a:cubicBezTo>
                      <a:pt x="225" y="224"/>
                      <a:pt x="225" y="224"/>
                      <a:pt x="225" y="224"/>
                    </a:cubicBezTo>
                    <a:lnTo>
                      <a:pt x="226" y="224"/>
                    </a:lnTo>
                    <a:close/>
                    <a:moveTo>
                      <a:pt x="225" y="225"/>
                    </a:moveTo>
                    <a:cubicBezTo>
                      <a:pt x="225" y="225"/>
                      <a:pt x="225" y="225"/>
                      <a:pt x="225" y="225"/>
                    </a:cubicBezTo>
                    <a:cubicBezTo>
                      <a:pt x="225" y="225"/>
                      <a:pt x="225" y="225"/>
                      <a:pt x="225" y="225"/>
                    </a:cubicBezTo>
                    <a:close/>
                    <a:moveTo>
                      <a:pt x="221" y="227"/>
                    </a:moveTo>
                    <a:cubicBezTo>
                      <a:pt x="222" y="226"/>
                      <a:pt x="222" y="226"/>
                      <a:pt x="222" y="226"/>
                    </a:cubicBezTo>
                    <a:cubicBezTo>
                      <a:pt x="222" y="227"/>
                      <a:pt x="222" y="227"/>
                      <a:pt x="222" y="227"/>
                    </a:cubicBezTo>
                    <a:cubicBezTo>
                      <a:pt x="222" y="227"/>
                      <a:pt x="222" y="227"/>
                      <a:pt x="222" y="227"/>
                    </a:cubicBezTo>
                    <a:lnTo>
                      <a:pt x="221" y="227"/>
                    </a:lnTo>
                    <a:close/>
                    <a:moveTo>
                      <a:pt x="221" y="230"/>
                    </a:moveTo>
                    <a:cubicBezTo>
                      <a:pt x="224" y="229"/>
                      <a:pt x="224" y="229"/>
                      <a:pt x="224" y="229"/>
                    </a:cubicBezTo>
                    <a:cubicBezTo>
                      <a:pt x="225" y="230"/>
                      <a:pt x="225" y="230"/>
                      <a:pt x="225" y="230"/>
                    </a:cubicBezTo>
                    <a:cubicBezTo>
                      <a:pt x="227" y="229"/>
                      <a:pt x="227" y="229"/>
                      <a:pt x="227" y="229"/>
                    </a:cubicBezTo>
                    <a:cubicBezTo>
                      <a:pt x="227" y="229"/>
                      <a:pt x="227" y="229"/>
                      <a:pt x="227" y="229"/>
                    </a:cubicBezTo>
                    <a:cubicBezTo>
                      <a:pt x="227" y="229"/>
                      <a:pt x="227" y="229"/>
                      <a:pt x="227" y="229"/>
                    </a:cubicBezTo>
                    <a:cubicBezTo>
                      <a:pt x="226" y="230"/>
                      <a:pt x="226" y="230"/>
                      <a:pt x="226" y="230"/>
                    </a:cubicBezTo>
                    <a:cubicBezTo>
                      <a:pt x="226" y="231"/>
                      <a:pt x="226" y="231"/>
                      <a:pt x="226" y="231"/>
                    </a:cubicBezTo>
                    <a:cubicBezTo>
                      <a:pt x="226" y="230"/>
                      <a:pt x="226" y="230"/>
                      <a:pt x="226" y="230"/>
                    </a:cubicBezTo>
                    <a:cubicBezTo>
                      <a:pt x="224" y="231"/>
                      <a:pt x="224" y="231"/>
                      <a:pt x="224" y="231"/>
                    </a:cubicBezTo>
                    <a:cubicBezTo>
                      <a:pt x="224" y="230"/>
                      <a:pt x="224" y="230"/>
                      <a:pt x="224" y="230"/>
                    </a:cubicBezTo>
                    <a:lnTo>
                      <a:pt x="221" y="230"/>
                    </a:lnTo>
                    <a:close/>
                    <a:moveTo>
                      <a:pt x="197" y="389"/>
                    </a:moveTo>
                    <a:cubicBezTo>
                      <a:pt x="197" y="389"/>
                      <a:pt x="197" y="389"/>
                      <a:pt x="197" y="389"/>
                    </a:cubicBezTo>
                    <a:cubicBezTo>
                      <a:pt x="198" y="390"/>
                      <a:pt x="198" y="390"/>
                      <a:pt x="198" y="390"/>
                    </a:cubicBezTo>
                    <a:cubicBezTo>
                      <a:pt x="197" y="390"/>
                      <a:pt x="197" y="390"/>
                      <a:pt x="197" y="390"/>
                    </a:cubicBezTo>
                    <a:lnTo>
                      <a:pt x="197" y="389"/>
                    </a:lnTo>
                    <a:close/>
                    <a:moveTo>
                      <a:pt x="196" y="388"/>
                    </a:moveTo>
                    <a:cubicBezTo>
                      <a:pt x="196" y="388"/>
                      <a:pt x="196" y="388"/>
                      <a:pt x="196" y="388"/>
                    </a:cubicBezTo>
                    <a:cubicBezTo>
                      <a:pt x="196" y="388"/>
                      <a:pt x="196" y="388"/>
                      <a:pt x="196" y="388"/>
                    </a:cubicBezTo>
                    <a:cubicBezTo>
                      <a:pt x="196" y="389"/>
                      <a:pt x="196" y="389"/>
                      <a:pt x="196" y="389"/>
                    </a:cubicBezTo>
                    <a:cubicBezTo>
                      <a:pt x="195" y="389"/>
                      <a:pt x="195" y="389"/>
                      <a:pt x="195" y="389"/>
                    </a:cubicBezTo>
                    <a:lnTo>
                      <a:pt x="196" y="388"/>
                    </a:lnTo>
                    <a:close/>
                    <a:moveTo>
                      <a:pt x="227" y="481"/>
                    </a:moveTo>
                    <a:cubicBezTo>
                      <a:pt x="227" y="481"/>
                      <a:pt x="227" y="481"/>
                      <a:pt x="227" y="481"/>
                    </a:cubicBezTo>
                    <a:cubicBezTo>
                      <a:pt x="226" y="481"/>
                      <a:pt x="226" y="481"/>
                      <a:pt x="225" y="481"/>
                    </a:cubicBezTo>
                    <a:cubicBezTo>
                      <a:pt x="225" y="482"/>
                      <a:pt x="225" y="482"/>
                      <a:pt x="225" y="482"/>
                    </a:cubicBezTo>
                    <a:cubicBezTo>
                      <a:pt x="225" y="483"/>
                      <a:pt x="225" y="483"/>
                      <a:pt x="225" y="483"/>
                    </a:cubicBezTo>
                    <a:cubicBezTo>
                      <a:pt x="225" y="483"/>
                      <a:pt x="225" y="483"/>
                      <a:pt x="225" y="483"/>
                    </a:cubicBezTo>
                    <a:cubicBezTo>
                      <a:pt x="225" y="483"/>
                      <a:pt x="225" y="483"/>
                      <a:pt x="225" y="483"/>
                    </a:cubicBezTo>
                    <a:cubicBezTo>
                      <a:pt x="225" y="481"/>
                      <a:pt x="225" y="481"/>
                      <a:pt x="225" y="481"/>
                    </a:cubicBezTo>
                    <a:cubicBezTo>
                      <a:pt x="226" y="481"/>
                      <a:pt x="226" y="481"/>
                      <a:pt x="226" y="481"/>
                    </a:cubicBezTo>
                    <a:cubicBezTo>
                      <a:pt x="227" y="480"/>
                      <a:pt x="227" y="480"/>
                      <a:pt x="227" y="480"/>
                    </a:cubicBezTo>
                    <a:cubicBezTo>
                      <a:pt x="227" y="481"/>
                      <a:pt x="227" y="481"/>
                      <a:pt x="227" y="481"/>
                    </a:cubicBezTo>
                    <a:close/>
                    <a:moveTo>
                      <a:pt x="228" y="482"/>
                    </a:moveTo>
                    <a:cubicBezTo>
                      <a:pt x="229" y="483"/>
                      <a:pt x="229" y="483"/>
                      <a:pt x="229" y="483"/>
                    </a:cubicBezTo>
                    <a:cubicBezTo>
                      <a:pt x="229" y="484"/>
                      <a:pt x="229" y="484"/>
                      <a:pt x="229" y="484"/>
                    </a:cubicBezTo>
                    <a:lnTo>
                      <a:pt x="228" y="482"/>
                    </a:lnTo>
                    <a:close/>
                    <a:moveTo>
                      <a:pt x="229" y="485"/>
                    </a:moveTo>
                    <a:cubicBezTo>
                      <a:pt x="230" y="485"/>
                      <a:pt x="230" y="485"/>
                      <a:pt x="230" y="485"/>
                    </a:cubicBezTo>
                    <a:cubicBezTo>
                      <a:pt x="229" y="485"/>
                      <a:pt x="229" y="485"/>
                      <a:pt x="229" y="485"/>
                    </a:cubicBezTo>
                    <a:close/>
                    <a:moveTo>
                      <a:pt x="231" y="491"/>
                    </a:moveTo>
                    <a:cubicBezTo>
                      <a:pt x="230" y="490"/>
                      <a:pt x="230" y="490"/>
                      <a:pt x="230" y="490"/>
                    </a:cubicBezTo>
                    <a:cubicBezTo>
                      <a:pt x="230" y="488"/>
                      <a:pt x="230" y="488"/>
                      <a:pt x="230" y="488"/>
                    </a:cubicBezTo>
                    <a:cubicBezTo>
                      <a:pt x="229" y="488"/>
                      <a:pt x="229" y="488"/>
                      <a:pt x="229" y="488"/>
                    </a:cubicBezTo>
                    <a:cubicBezTo>
                      <a:pt x="228" y="485"/>
                      <a:pt x="228" y="485"/>
                      <a:pt x="228" y="485"/>
                    </a:cubicBezTo>
                    <a:cubicBezTo>
                      <a:pt x="229" y="485"/>
                      <a:pt x="229" y="485"/>
                      <a:pt x="229" y="485"/>
                    </a:cubicBezTo>
                    <a:cubicBezTo>
                      <a:pt x="229" y="488"/>
                      <a:pt x="229" y="488"/>
                      <a:pt x="229" y="488"/>
                    </a:cubicBezTo>
                    <a:cubicBezTo>
                      <a:pt x="230" y="488"/>
                      <a:pt x="230" y="488"/>
                      <a:pt x="230" y="488"/>
                    </a:cubicBezTo>
                    <a:cubicBezTo>
                      <a:pt x="232" y="491"/>
                      <a:pt x="232" y="491"/>
                      <a:pt x="232" y="491"/>
                    </a:cubicBezTo>
                    <a:lnTo>
                      <a:pt x="231" y="491"/>
                    </a:lnTo>
                    <a:close/>
                    <a:moveTo>
                      <a:pt x="233" y="489"/>
                    </a:moveTo>
                    <a:cubicBezTo>
                      <a:pt x="233" y="489"/>
                      <a:pt x="233" y="489"/>
                      <a:pt x="233" y="489"/>
                    </a:cubicBezTo>
                    <a:cubicBezTo>
                      <a:pt x="233" y="489"/>
                      <a:pt x="233" y="489"/>
                      <a:pt x="233" y="489"/>
                    </a:cubicBezTo>
                    <a:close/>
                    <a:moveTo>
                      <a:pt x="246" y="500"/>
                    </a:moveTo>
                    <a:cubicBezTo>
                      <a:pt x="245" y="500"/>
                      <a:pt x="245" y="500"/>
                      <a:pt x="245" y="500"/>
                    </a:cubicBezTo>
                    <a:cubicBezTo>
                      <a:pt x="245" y="500"/>
                      <a:pt x="245" y="500"/>
                      <a:pt x="245" y="500"/>
                    </a:cubicBezTo>
                    <a:cubicBezTo>
                      <a:pt x="246" y="500"/>
                      <a:pt x="246" y="500"/>
                      <a:pt x="246" y="500"/>
                    </a:cubicBezTo>
                    <a:close/>
                    <a:moveTo>
                      <a:pt x="245" y="498"/>
                    </a:moveTo>
                    <a:cubicBezTo>
                      <a:pt x="246" y="498"/>
                      <a:pt x="246" y="498"/>
                      <a:pt x="246" y="498"/>
                    </a:cubicBezTo>
                    <a:cubicBezTo>
                      <a:pt x="246" y="498"/>
                      <a:pt x="246" y="498"/>
                      <a:pt x="246" y="498"/>
                    </a:cubicBezTo>
                    <a:lnTo>
                      <a:pt x="245" y="498"/>
                    </a:lnTo>
                    <a:close/>
                    <a:moveTo>
                      <a:pt x="246" y="499"/>
                    </a:moveTo>
                    <a:cubicBezTo>
                      <a:pt x="246" y="499"/>
                      <a:pt x="246" y="499"/>
                      <a:pt x="246" y="499"/>
                    </a:cubicBezTo>
                    <a:cubicBezTo>
                      <a:pt x="247" y="500"/>
                      <a:pt x="247" y="500"/>
                      <a:pt x="247" y="500"/>
                    </a:cubicBezTo>
                    <a:lnTo>
                      <a:pt x="246" y="499"/>
                    </a:lnTo>
                    <a:close/>
                    <a:moveTo>
                      <a:pt x="268" y="531"/>
                    </a:moveTo>
                    <a:cubicBezTo>
                      <a:pt x="267" y="531"/>
                      <a:pt x="267" y="531"/>
                      <a:pt x="267" y="531"/>
                    </a:cubicBezTo>
                    <a:cubicBezTo>
                      <a:pt x="267" y="530"/>
                      <a:pt x="267" y="530"/>
                      <a:pt x="267" y="530"/>
                    </a:cubicBezTo>
                    <a:cubicBezTo>
                      <a:pt x="268" y="530"/>
                      <a:pt x="268" y="530"/>
                      <a:pt x="268" y="530"/>
                    </a:cubicBezTo>
                    <a:cubicBezTo>
                      <a:pt x="268" y="530"/>
                      <a:pt x="268" y="530"/>
                      <a:pt x="268" y="530"/>
                    </a:cubicBezTo>
                    <a:cubicBezTo>
                      <a:pt x="269" y="531"/>
                      <a:pt x="269" y="531"/>
                      <a:pt x="269" y="531"/>
                    </a:cubicBezTo>
                    <a:cubicBezTo>
                      <a:pt x="269" y="531"/>
                      <a:pt x="269" y="531"/>
                      <a:pt x="269" y="531"/>
                    </a:cubicBezTo>
                    <a:lnTo>
                      <a:pt x="268" y="531"/>
                    </a:lnTo>
                    <a:close/>
                    <a:moveTo>
                      <a:pt x="286" y="543"/>
                    </a:moveTo>
                    <a:cubicBezTo>
                      <a:pt x="287" y="544"/>
                      <a:pt x="287" y="544"/>
                      <a:pt x="287" y="544"/>
                    </a:cubicBezTo>
                    <a:cubicBezTo>
                      <a:pt x="288" y="544"/>
                      <a:pt x="288" y="544"/>
                      <a:pt x="288" y="544"/>
                    </a:cubicBezTo>
                    <a:cubicBezTo>
                      <a:pt x="288" y="544"/>
                      <a:pt x="288" y="544"/>
                      <a:pt x="288" y="544"/>
                    </a:cubicBezTo>
                    <a:cubicBezTo>
                      <a:pt x="289" y="544"/>
                      <a:pt x="289" y="544"/>
                      <a:pt x="289" y="544"/>
                    </a:cubicBezTo>
                    <a:cubicBezTo>
                      <a:pt x="288" y="545"/>
                      <a:pt x="288" y="545"/>
                      <a:pt x="288" y="545"/>
                    </a:cubicBezTo>
                    <a:cubicBezTo>
                      <a:pt x="288" y="544"/>
                      <a:pt x="288" y="544"/>
                      <a:pt x="288" y="544"/>
                    </a:cubicBezTo>
                    <a:cubicBezTo>
                      <a:pt x="286" y="544"/>
                      <a:pt x="286" y="544"/>
                      <a:pt x="286" y="544"/>
                    </a:cubicBezTo>
                    <a:cubicBezTo>
                      <a:pt x="283" y="542"/>
                      <a:pt x="283" y="542"/>
                      <a:pt x="283" y="542"/>
                    </a:cubicBezTo>
                    <a:cubicBezTo>
                      <a:pt x="286" y="543"/>
                      <a:pt x="286" y="543"/>
                      <a:pt x="286" y="543"/>
                    </a:cubicBezTo>
                    <a:close/>
                    <a:moveTo>
                      <a:pt x="315" y="331"/>
                    </a:moveTo>
                    <a:cubicBezTo>
                      <a:pt x="313" y="330"/>
                      <a:pt x="313" y="330"/>
                      <a:pt x="313" y="330"/>
                    </a:cubicBezTo>
                    <a:cubicBezTo>
                      <a:pt x="312" y="331"/>
                      <a:pt x="312" y="331"/>
                      <a:pt x="312" y="331"/>
                    </a:cubicBezTo>
                    <a:cubicBezTo>
                      <a:pt x="311" y="332"/>
                      <a:pt x="311" y="332"/>
                      <a:pt x="311" y="332"/>
                    </a:cubicBezTo>
                    <a:cubicBezTo>
                      <a:pt x="310" y="333"/>
                      <a:pt x="310" y="333"/>
                      <a:pt x="310" y="333"/>
                    </a:cubicBezTo>
                    <a:cubicBezTo>
                      <a:pt x="308" y="332"/>
                      <a:pt x="308" y="332"/>
                      <a:pt x="308" y="332"/>
                    </a:cubicBezTo>
                    <a:cubicBezTo>
                      <a:pt x="307" y="333"/>
                      <a:pt x="307" y="333"/>
                      <a:pt x="307" y="333"/>
                    </a:cubicBezTo>
                    <a:cubicBezTo>
                      <a:pt x="307" y="335"/>
                      <a:pt x="307" y="335"/>
                      <a:pt x="307" y="335"/>
                    </a:cubicBezTo>
                    <a:cubicBezTo>
                      <a:pt x="307" y="335"/>
                      <a:pt x="307" y="335"/>
                      <a:pt x="307" y="335"/>
                    </a:cubicBezTo>
                    <a:cubicBezTo>
                      <a:pt x="306" y="334"/>
                      <a:pt x="306" y="334"/>
                      <a:pt x="306" y="334"/>
                    </a:cubicBezTo>
                    <a:cubicBezTo>
                      <a:pt x="304" y="334"/>
                      <a:pt x="304" y="334"/>
                      <a:pt x="304" y="334"/>
                    </a:cubicBezTo>
                    <a:cubicBezTo>
                      <a:pt x="304" y="336"/>
                      <a:pt x="304" y="336"/>
                      <a:pt x="304" y="336"/>
                    </a:cubicBezTo>
                    <a:cubicBezTo>
                      <a:pt x="305" y="337"/>
                      <a:pt x="305" y="337"/>
                      <a:pt x="305" y="337"/>
                    </a:cubicBezTo>
                    <a:cubicBezTo>
                      <a:pt x="305" y="338"/>
                      <a:pt x="305" y="338"/>
                      <a:pt x="305" y="338"/>
                    </a:cubicBezTo>
                    <a:cubicBezTo>
                      <a:pt x="305" y="338"/>
                      <a:pt x="305" y="338"/>
                      <a:pt x="305" y="338"/>
                    </a:cubicBezTo>
                    <a:cubicBezTo>
                      <a:pt x="305" y="338"/>
                      <a:pt x="305" y="338"/>
                      <a:pt x="305" y="338"/>
                    </a:cubicBezTo>
                    <a:cubicBezTo>
                      <a:pt x="299" y="338"/>
                      <a:pt x="299" y="338"/>
                      <a:pt x="299" y="338"/>
                    </a:cubicBezTo>
                    <a:cubicBezTo>
                      <a:pt x="297" y="336"/>
                      <a:pt x="297" y="336"/>
                      <a:pt x="297" y="336"/>
                    </a:cubicBezTo>
                    <a:cubicBezTo>
                      <a:pt x="294" y="337"/>
                      <a:pt x="294" y="337"/>
                      <a:pt x="294" y="337"/>
                    </a:cubicBezTo>
                    <a:cubicBezTo>
                      <a:pt x="292" y="336"/>
                      <a:pt x="292" y="336"/>
                      <a:pt x="292" y="336"/>
                    </a:cubicBezTo>
                    <a:cubicBezTo>
                      <a:pt x="291" y="336"/>
                      <a:pt x="291" y="336"/>
                      <a:pt x="291" y="336"/>
                    </a:cubicBezTo>
                    <a:cubicBezTo>
                      <a:pt x="289" y="334"/>
                      <a:pt x="289" y="334"/>
                      <a:pt x="289" y="334"/>
                    </a:cubicBezTo>
                    <a:cubicBezTo>
                      <a:pt x="289" y="336"/>
                      <a:pt x="289" y="336"/>
                      <a:pt x="289" y="336"/>
                    </a:cubicBezTo>
                    <a:cubicBezTo>
                      <a:pt x="288" y="336"/>
                      <a:pt x="288" y="336"/>
                      <a:pt x="288" y="336"/>
                    </a:cubicBezTo>
                    <a:cubicBezTo>
                      <a:pt x="288" y="337"/>
                      <a:pt x="288" y="337"/>
                      <a:pt x="288" y="337"/>
                    </a:cubicBezTo>
                    <a:cubicBezTo>
                      <a:pt x="288" y="337"/>
                      <a:pt x="288" y="337"/>
                      <a:pt x="288" y="337"/>
                    </a:cubicBezTo>
                    <a:cubicBezTo>
                      <a:pt x="288" y="338"/>
                      <a:pt x="288" y="338"/>
                      <a:pt x="288" y="338"/>
                    </a:cubicBezTo>
                    <a:cubicBezTo>
                      <a:pt x="287" y="337"/>
                      <a:pt x="287" y="337"/>
                      <a:pt x="287" y="337"/>
                    </a:cubicBezTo>
                    <a:cubicBezTo>
                      <a:pt x="285" y="337"/>
                      <a:pt x="285" y="337"/>
                      <a:pt x="285" y="337"/>
                    </a:cubicBezTo>
                    <a:cubicBezTo>
                      <a:pt x="284" y="336"/>
                      <a:pt x="284" y="336"/>
                      <a:pt x="284" y="336"/>
                    </a:cubicBezTo>
                    <a:cubicBezTo>
                      <a:pt x="283" y="338"/>
                      <a:pt x="283" y="338"/>
                      <a:pt x="283" y="338"/>
                    </a:cubicBezTo>
                    <a:cubicBezTo>
                      <a:pt x="282" y="338"/>
                      <a:pt x="282" y="338"/>
                      <a:pt x="282" y="338"/>
                    </a:cubicBezTo>
                    <a:cubicBezTo>
                      <a:pt x="280" y="338"/>
                      <a:pt x="280" y="338"/>
                      <a:pt x="280" y="338"/>
                    </a:cubicBezTo>
                    <a:cubicBezTo>
                      <a:pt x="280" y="339"/>
                      <a:pt x="280" y="339"/>
                      <a:pt x="280" y="339"/>
                    </a:cubicBezTo>
                    <a:cubicBezTo>
                      <a:pt x="280" y="339"/>
                      <a:pt x="280" y="339"/>
                      <a:pt x="280" y="339"/>
                    </a:cubicBezTo>
                    <a:cubicBezTo>
                      <a:pt x="277" y="340"/>
                      <a:pt x="277" y="340"/>
                      <a:pt x="277" y="340"/>
                    </a:cubicBezTo>
                    <a:cubicBezTo>
                      <a:pt x="276" y="342"/>
                      <a:pt x="276" y="342"/>
                      <a:pt x="276" y="342"/>
                    </a:cubicBezTo>
                    <a:cubicBezTo>
                      <a:pt x="276" y="344"/>
                      <a:pt x="276" y="344"/>
                      <a:pt x="276" y="344"/>
                    </a:cubicBezTo>
                    <a:cubicBezTo>
                      <a:pt x="276" y="343"/>
                      <a:pt x="276" y="343"/>
                      <a:pt x="276" y="343"/>
                    </a:cubicBezTo>
                    <a:cubicBezTo>
                      <a:pt x="273" y="344"/>
                      <a:pt x="273" y="344"/>
                      <a:pt x="273" y="344"/>
                    </a:cubicBezTo>
                    <a:cubicBezTo>
                      <a:pt x="273" y="344"/>
                      <a:pt x="273" y="344"/>
                      <a:pt x="273" y="344"/>
                    </a:cubicBezTo>
                    <a:cubicBezTo>
                      <a:pt x="272" y="344"/>
                      <a:pt x="272" y="344"/>
                      <a:pt x="272" y="344"/>
                    </a:cubicBezTo>
                    <a:cubicBezTo>
                      <a:pt x="272" y="343"/>
                      <a:pt x="272" y="343"/>
                      <a:pt x="272" y="343"/>
                    </a:cubicBezTo>
                    <a:cubicBezTo>
                      <a:pt x="270" y="343"/>
                      <a:pt x="270" y="343"/>
                      <a:pt x="270" y="343"/>
                    </a:cubicBezTo>
                    <a:cubicBezTo>
                      <a:pt x="270" y="344"/>
                      <a:pt x="270" y="344"/>
                      <a:pt x="270" y="344"/>
                    </a:cubicBezTo>
                    <a:cubicBezTo>
                      <a:pt x="269" y="345"/>
                      <a:pt x="269" y="345"/>
                      <a:pt x="269" y="345"/>
                    </a:cubicBezTo>
                    <a:cubicBezTo>
                      <a:pt x="266" y="346"/>
                      <a:pt x="266" y="346"/>
                      <a:pt x="266" y="346"/>
                    </a:cubicBezTo>
                    <a:cubicBezTo>
                      <a:pt x="268" y="347"/>
                      <a:pt x="268" y="347"/>
                      <a:pt x="268" y="347"/>
                    </a:cubicBezTo>
                    <a:cubicBezTo>
                      <a:pt x="269" y="347"/>
                      <a:pt x="269" y="347"/>
                      <a:pt x="269" y="347"/>
                    </a:cubicBezTo>
                    <a:cubicBezTo>
                      <a:pt x="270" y="347"/>
                      <a:pt x="270" y="347"/>
                      <a:pt x="270" y="347"/>
                    </a:cubicBezTo>
                    <a:cubicBezTo>
                      <a:pt x="271" y="348"/>
                      <a:pt x="271" y="348"/>
                      <a:pt x="271" y="348"/>
                    </a:cubicBezTo>
                    <a:cubicBezTo>
                      <a:pt x="271" y="348"/>
                      <a:pt x="271" y="348"/>
                      <a:pt x="271" y="348"/>
                    </a:cubicBezTo>
                    <a:cubicBezTo>
                      <a:pt x="270" y="348"/>
                      <a:pt x="270" y="348"/>
                      <a:pt x="270" y="348"/>
                    </a:cubicBezTo>
                    <a:cubicBezTo>
                      <a:pt x="269" y="349"/>
                      <a:pt x="269" y="349"/>
                      <a:pt x="269" y="349"/>
                    </a:cubicBezTo>
                    <a:cubicBezTo>
                      <a:pt x="269" y="349"/>
                      <a:pt x="269" y="349"/>
                      <a:pt x="269" y="349"/>
                    </a:cubicBezTo>
                    <a:cubicBezTo>
                      <a:pt x="268" y="349"/>
                      <a:pt x="268" y="349"/>
                      <a:pt x="268" y="349"/>
                    </a:cubicBezTo>
                    <a:cubicBezTo>
                      <a:pt x="268" y="349"/>
                      <a:pt x="268" y="349"/>
                      <a:pt x="268" y="349"/>
                    </a:cubicBezTo>
                    <a:cubicBezTo>
                      <a:pt x="267" y="349"/>
                      <a:pt x="267" y="349"/>
                      <a:pt x="267" y="349"/>
                    </a:cubicBezTo>
                    <a:cubicBezTo>
                      <a:pt x="267" y="350"/>
                      <a:pt x="267" y="350"/>
                      <a:pt x="267" y="350"/>
                    </a:cubicBezTo>
                    <a:cubicBezTo>
                      <a:pt x="265" y="350"/>
                      <a:pt x="265" y="350"/>
                      <a:pt x="265" y="350"/>
                    </a:cubicBezTo>
                    <a:cubicBezTo>
                      <a:pt x="267" y="351"/>
                      <a:pt x="267" y="351"/>
                      <a:pt x="267" y="351"/>
                    </a:cubicBezTo>
                    <a:cubicBezTo>
                      <a:pt x="266" y="352"/>
                      <a:pt x="266" y="352"/>
                      <a:pt x="266" y="352"/>
                    </a:cubicBezTo>
                    <a:cubicBezTo>
                      <a:pt x="266" y="353"/>
                      <a:pt x="266" y="353"/>
                      <a:pt x="266" y="353"/>
                    </a:cubicBezTo>
                    <a:cubicBezTo>
                      <a:pt x="268" y="354"/>
                      <a:pt x="268" y="354"/>
                      <a:pt x="268" y="354"/>
                    </a:cubicBezTo>
                    <a:cubicBezTo>
                      <a:pt x="268" y="354"/>
                      <a:pt x="268" y="354"/>
                      <a:pt x="268" y="354"/>
                    </a:cubicBezTo>
                    <a:cubicBezTo>
                      <a:pt x="268" y="355"/>
                      <a:pt x="268" y="355"/>
                      <a:pt x="268" y="355"/>
                    </a:cubicBezTo>
                    <a:cubicBezTo>
                      <a:pt x="268" y="354"/>
                      <a:pt x="268" y="354"/>
                      <a:pt x="268" y="354"/>
                    </a:cubicBezTo>
                    <a:cubicBezTo>
                      <a:pt x="267" y="357"/>
                      <a:pt x="267" y="357"/>
                      <a:pt x="267" y="357"/>
                    </a:cubicBezTo>
                    <a:cubicBezTo>
                      <a:pt x="268" y="358"/>
                      <a:pt x="268" y="358"/>
                      <a:pt x="268" y="358"/>
                    </a:cubicBezTo>
                    <a:cubicBezTo>
                      <a:pt x="270" y="356"/>
                      <a:pt x="270" y="356"/>
                      <a:pt x="270" y="356"/>
                    </a:cubicBezTo>
                    <a:cubicBezTo>
                      <a:pt x="270" y="356"/>
                      <a:pt x="270" y="356"/>
                      <a:pt x="270" y="356"/>
                    </a:cubicBezTo>
                    <a:cubicBezTo>
                      <a:pt x="271" y="354"/>
                      <a:pt x="271" y="354"/>
                      <a:pt x="271" y="354"/>
                    </a:cubicBezTo>
                    <a:cubicBezTo>
                      <a:pt x="273" y="354"/>
                      <a:pt x="273" y="354"/>
                      <a:pt x="273" y="354"/>
                    </a:cubicBezTo>
                    <a:cubicBezTo>
                      <a:pt x="274" y="352"/>
                      <a:pt x="274" y="352"/>
                      <a:pt x="274" y="352"/>
                    </a:cubicBezTo>
                    <a:cubicBezTo>
                      <a:pt x="274" y="351"/>
                      <a:pt x="274" y="351"/>
                      <a:pt x="274" y="351"/>
                    </a:cubicBezTo>
                    <a:cubicBezTo>
                      <a:pt x="275" y="352"/>
                      <a:pt x="275" y="352"/>
                      <a:pt x="275" y="352"/>
                    </a:cubicBezTo>
                    <a:cubicBezTo>
                      <a:pt x="276" y="351"/>
                      <a:pt x="276" y="351"/>
                      <a:pt x="276" y="351"/>
                    </a:cubicBezTo>
                    <a:cubicBezTo>
                      <a:pt x="276" y="351"/>
                      <a:pt x="276" y="351"/>
                      <a:pt x="276" y="351"/>
                    </a:cubicBezTo>
                    <a:cubicBezTo>
                      <a:pt x="277" y="350"/>
                      <a:pt x="277" y="350"/>
                      <a:pt x="277" y="350"/>
                    </a:cubicBezTo>
                    <a:cubicBezTo>
                      <a:pt x="277" y="350"/>
                      <a:pt x="277" y="350"/>
                      <a:pt x="277" y="350"/>
                    </a:cubicBezTo>
                    <a:cubicBezTo>
                      <a:pt x="278" y="352"/>
                      <a:pt x="278" y="352"/>
                      <a:pt x="278" y="352"/>
                    </a:cubicBezTo>
                    <a:cubicBezTo>
                      <a:pt x="281" y="354"/>
                      <a:pt x="281" y="354"/>
                      <a:pt x="281" y="354"/>
                    </a:cubicBezTo>
                    <a:cubicBezTo>
                      <a:pt x="282" y="354"/>
                      <a:pt x="282" y="354"/>
                      <a:pt x="282" y="354"/>
                    </a:cubicBezTo>
                    <a:cubicBezTo>
                      <a:pt x="282" y="352"/>
                      <a:pt x="282" y="352"/>
                      <a:pt x="282" y="352"/>
                    </a:cubicBezTo>
                    <a:cubicBezTo>
                      <a:pt x="283" y="352"/>
                      <a:pt x="283" y="352"/>
                      <a:pt x="283" y="352"/>
                    </a:cubicBezTo>
                    <a:cubicBezTo>
                      <a:pt x="283" y="352"/>
                      <a:pt x="283" y="352"/>
                      <a:pt x="283" y="352"/>
                    </a:cubicBezTo>
                    <a:cubicBezTo>
                      <a:pt x="282" y="356"/>
                      <a:pt x="282" y="356"/>
                      <a:pt x="282" y="356"/>
                    </a:cubicBezTo>
                    <a:cubicBezTo>
                      <a:pt x="282" y="357"/>
                      <a:pt x="282" y="357"/>
                      <a:pt x="282" y="357"/>
                    </a:cubicBezTo>
                    <a:cubicBezTo>
                      <a:pt x="282" y="357"/>
                      <a:pt x="282" y="357"/>
                      <a:pt x="282" y="357"/>
                    </a:cubicBezTo>
                    <a:cubicBezTo>
                      <a:pt x="282" y="359"/>
                      <a:pt x="282" y="359"/>
                      <a:pt x="282" y="359"/>
                    </a:cubicBezTo>
                    <a:cubicBezTo>
                      <a:pt x="283" y="362"/>
                      <a:pt x="283" y="362"/>
                      <a:pt x="283" y="362"/>
                    </a:cubicBezTo>
                    <a:cubicBezTo>
                      <a:pt x="282" y="364"/>
                      <a:pt x="282" y="364"/>
                      <a:pt x="282" y="364"/>
                    </a:cubicBezTo>
                    <a:cubicBezTo>
                      <a:pt x="280" y="366"/>
                      <a:pt x="280" y="366"/>
                      <a:pt x="280" y="366"/>
                    </a:cubicBezTo>
                    <a:cubicBezTo>
                      <a:pt x="279" y="366"/>
                      <a:pt x="279" y="366"/>
                      <a:pt x="279" y="366"/>
                    </a:cubicBezTo>
                    <a:cubicBezTo>
                      <a:pt x="278" y="365"/>
                      <a:pt x="278" y="365"/>
                      <a:pt x="278" y="365"/>
                    </a:cubicBezTo>
                    <a:cubicBezTo>
                      <a:pt x="277" y="363"/>
                      <a:pt x="277" y="363"/>
                      <a:pt x="277" y="363"/>
                    </a:cubicBezTo>
                    <a:cubicBezTo>
                      <a:pt x="274" y="360"/>
                      <a:pt x="274" y="360"/>
                      <a:pt x="274" y="360"/>
                    </a:cubicBezTo>
                    <a:cubicBezTo>
                      <a:pt x="274" y="357"/>
                      <a:pt x="274" y="357"/>
                      <a:pt x="274" y="357"/>
                    </a:cubicBezTo>
                    <a:cubicBezTo>
                      <a:pt x="272" y="357"/>
                      <a:pt x="272" y="357"/>
                      <a:pt x="272" y="357"/>
                    </a:cubicBezTo>
                    <a:cubicBezTo>
                      <a:pt x="271" y="359"/>
                      <a:pt x="271" y="359"/>
                      <a:pt x="271" y="359"/>
                    </a:cubicBezTo>
                    <a:cubicBezTo>
                      <a:pt x="269" y="359"/>
                      <a:pt x="269" y="359"/>
                      <a:pt x="269" y="359"/>
                    </a:cubicBezTo>
                    <a:cubicBezTo>
                      <a:pt x="268" y="360"/>
                      <a:pt x="268" y="360"/>
                      <a:pt x="268" y="360"/>
                    </a:cubicBezTo>
                    <a:cubicBezTo>
                      <a:pt x="267" y="360"/>
                      <a:pt x="267" y="360"/>
                      <a:pt x="267" y="360"/>
                    </a:cubicBezTo>
                    <a:cubicBezTo>
                      <a:pt x="265" y="362"/>
                      <a:pt x="265" y="362"/>
                      <a:pt x="265" y="362"/>
                    </a:cubicBezTo>
                    <a:cubicBezTo>
                      <a:pt x="265" y="363"/>
                      <a:pt x="265" y="363"/>
                      <a:pt x="265" y="363"/>
                    </a:cubicBezTo>
                    <a:cubicBezTo>
                      <a:pt x="265" y="363"/>
                      <a:pt x="265" y="363"/>
                      <a:pt x="265" y="363"/>
                    </a:cubicBezTo>
                    <a:cubicBezTo>
                      <a:pt x="265" y="366"/>
                      <a:pt x="265" y="366"/>
                      <a:pt x="265" y="366"/>
                    </a:cubicBezTo>
                    <a:cubicBezTo>
                      <a:pt x="263" y="368"/>
                      <a:pt x="263" y="368"/>
                      <a:pt x="263" y="368"/>
                    </a:cubicBezTo>
                    <a:cubicBezTo>
                      <a:pt x="263" y="370"/>
                      <a:pt x="263" y="370"/>
                      <a:pt x="263" y="370"/>
                    </a:cubicBezTo>
                    <a:cubicBezTo>
                      <a:pt x="263" y="371"/>
                      <a:pt x="263" y="371"/>
                      <a:pt x="263" y="371"/>
                    </a:cubicBezTo>
                    <a:cubicBezTo>
                      <a:pt x="262" y="372"/>
                      <a:pt x="262" y="372"/>
                      <a:pt x="262" y="372"/>
                    </a:cubicBezTo>
                    <a:cubicBezTo>
                      <a:pt x="263" y="376"/>
                      <a:pt x="263" y="376"/>
                      <a:pt x="263" y="376"/>
                    </a:cubicBezTo>
                    <a:cubicBezTo>
                      <a:pt x="263" y="377"/>
                      <a:pt x="263" y="377"/>
                      <a:pt x="263" y="377"/>
                    </a:cubicBezTo>
                    <a:cubicBezTo>
                      <a:pt x="264" y="377"/>
                      <a:pt x="264" y="377"/>
                      <a:pt x="264" y="377"/>
                    </a:cubicBezTo>
                    <a:cubicBezTo>
                      <a:pt x="264" y="377"/>
                      <a:pt x="264" y="377"/>
                      <a:pt x="264" y="377"/>
                    </a:cubicBezTo>
                    <a:cubicBezTo>
                      <a:pt x="264" y="379"/>
                      <a:pt x="264" y="379"/>
                      <a:pt x="264" y="379"/>
                    </a:cubicBezTo>
                    <a:cubicBezTo>
                      <a:pt x="264" y="380"/>
                      <a:pt x="264" y="380"/>
                      <a:pt x="264" y="380"/>
                    </a:cubicBezTo>
                    <a:cubicBezTo>
                      <a:pt x="263" y="382"/>
                      <a:pt x="263" y="382"/>
                      <a:pt x="263" y="382"/>
                    </a:cubicBezTo>
                    <a:cubicBezTo>
                      <a:pt x="264" y="382"/>
                      <a:pt x="264" y="382"/>
                      <a:pt x="264" y="382"/>
                    </a:cubicBezTo>
                    <a:cubicBezTo>
                      <a:pt x="267" y="382"/>
                      <a:pt x="267" y="382"/>
                      <a:pt x="267" y="382"/>
                    </a:cubicBezTo>
                    <a:cubicBezTo>
                      <a:pt x="269" y="384"/>
                      <a:pt x="269" y="384"/>
                      <a:pt x="269" y="384"/>
                    </a:cubicBezTo>
                    <a:cubicBezTo>
                      <a:pt x="271" y="385"/>
                      <a:pt x="271" y="385"/>
                      <a:pt x="271" y="385"/>
                    </a:cubicBezTo>
                    <a:cubicBezTo>
                      <a:pt x="274" y="385"/>
                      <a:pt x="274" y="385"/>
                      <a:pt x="274" y="385"/>
                    </a:cubicBezTo>
                    <a:cubicBezTo>
                      <a:pt x="274" y="385"/>
                      <a:pt x="274" y="385"/>
                      <a:pt x="274" y="385"/>
                    </a:cubicBezTo>
                    <a:cubicBezTo>
                      <a:pt x="274" y="387"/>
                      <a:pt x="274" y="387"/>
                      <a:pt x="274" y="387"/>
                    </a:cubicBezTo>
                    <a:cubicBezTo>
                      <a:pt x="276" y="387"/>
                      <a:pt x="276" y="387"/>
                      <a:pt x="276" y="387"/>
                    </a:cubicBezTo>
                    <a:cubicBezTo>
                      <a:pt x="276" y="387"/>
                      <a:pt x="276" y="387"/>
                      <a:pt x="276" y="387"/>
                    </a:cubicBezTo>
                    <a:cubicBezTo>
                      <a:pt x="275" y="388"/>
                      <a:pt x="275" y="388"/>
                      <a:pt x="275" y="388"/>
                    </a:cubicBezTo>
                    <a:cubicBezTo>
                      <a:pt x="275" y="390"/>
                      <a:pt x="275" y="390"/>
                      <a:pt x="275" y="390"/>
                    </a:cubicBezTo>
                    <a:cubicBezTo>
                      <a:pt x="268" y="391"/>
                      <a:pt x="268" y="391"/>
                      <a:pt x="268" y="391"/>
                    </a:cubicBezTo>
                    <a:cubicBezTo>
                      <a:pt x="258" y="391"/>
                      <a:pt x="258" y="391"/>
                      <a:pt x="258" y="391"/>
                    </a:cubicBezTo>
                    <a:cubicBezTo>
                      <a:pt x="257" y="391"/>
                      <a:pt x="257" y="391"/>
                      <a:pt x="257" y="391"/>
                    </a:cubicBezTo>
                    <a:cubicBezTo>
                      <a:pt x="255" y="393"/>
                      <a:pt x="255" y="393"/>
                      <a:pt x="255" y="393"/>
                    </a:cubicBezTo>
                    <a:cubicBezTo>
                      <a:pt x="254" y="393"/>
                      <a:pt x="254" y="393"/>
                      <a:pt x="254" y="393"/>
                    </a:cubicBezTo>
                    <a:cubicBezTo>
                      <a:pt x="255" y="393"/>
                      <a:pt x="255" y="393"/>
                      <a:pt x="255" y="393"/>
                    </a:cubicBezTo>
                    <a:cubicBezTo>
                      <a:pt x="258" y="390"/>
                      <a:pt x="258" y="390"/>
                      <a:pt x="258" y="390"/>
                    </a:cubicBezTo>
                    <a:cubicBezTo>
                      <a:pt x="255" y="390"/>
                      <a:pt x="255" y="390"/>
                      <a:pt x="255" y="390"/>
                    </a:cubicBezTo>
                    <a:cubicBezTo>
                      <a:pt x="254" y="392"/>
                      <a:pt x="254" y="392"/>
                      <a:pt x="254" y="392"/>
                    </a:cubicBezTo>
                    <a:cubicBezTo>
                      <a:pt x="251" y="393"/>
                      <a:pt x="251" y="393"/>
                      <a:pt x="251" y="393"/>
                    </a:cubicBezTo>
                    <a:cubicBezTo>
                      <a:pt x="249" y="392"/>
                      <a:pt x="249" y="392"/>
                      <a:pt x="249" y="392"/>
                    </a:cubicBezTo>
                    <a:cubicBezTo>
                      <a:pt x="248" y="391"/>
                      <a:pt x="248" y="391"/>
                      <a:pt x="248" y="391"/>
                    </a:cubicBezTo>
                    <a:cubicBezTo>
                      <a:pt x="248" y="390"/>
                      <a:pt x="248" y="390"/>
                      <a:pt x="248" y="390"/>
                    </a:cubicBezTo>
                    <a:cubicBezTo>
                      <a:pt x="249" y="390"/>
                      <a:pt x="249" y="390"/>
                      <a:pt x="249" y="390"/>
                    </a:cubicBezTo>
                    <a:cubicBezTo>
                      <a:pt x="251" y="391"/>
                      <a:pt x="251" y="391"/>
                      <a:pt x="251" y="391"/>
                    </a:cubicBezTo>
                    <a:cubicBezTo>
                      <a:pt x="251" y="389"/>
                      <a:pt x="251" y="389"/>
                      <a:pt x="251" y="389"/>
                    </a:cubicBezTo>
                    <a:cubicBezTo>
                      <a:pt x="248" y="388"/>
                      <a:pt x="248" y="388"/>
                      <a:pt x="248" y="388"/>
                    </a:cubicBezTo>
                    <a:cubicBezTo>
                      <a:pt x="245" y="387"/>
                      <a:pt x="245" y="387"/>
                      <a:pt x="245" y="387"/>
                    </a:cubicBezTo>
                    <a:cubicBezTo>
                      <a:pt x="242" y="389"/>
                      <a:pt x="242" y="389"/>
                      <a:pt x="242" y="389"/>
                    </a:cubicBezTo>
                    <a:cubicBezTo>
                      <a:pt x="239" y="389"/>
                      <a:pt x="239" y="389"/>
                      <a:pt x="239" y="389"/>
                    </a:cubicBezTo>
                    <a:cubicBezTo>
                      <a:pt x="237" y="390"/>
                      <a:pt x="237" y="390"/>
                      <a:pt x="237" y="390"/>
                    </a:cubicBezTo>
                    <a:cubicBezTo>
                      <a:pt x="236" y="391"/>
                      <a:pt x="236" y="391"/>
                      <a:pt x="236" y="391"/>
                    </a:cubicBezTo>
                    <a:cubicBezTo>
                      <a:pt x="234" y="391"/>
                      <a:pt x="234" y="391"/>
                      <a:pt x="234" y="391"/>
                    </a:cubicBezTo>
                    <a:cubicBezTo>
                      <a:pt x="232" y="393"/>
                      <a:pt x="232" y="393"/>
                      <a:pt x="232" y="393"/>
                    </a:cubicBezTo>
                    <a:cubicBezTo>
                      <a:pt x="232" y="394"/>
                      <a:pt x="232" y="394"/>
                      <a:pt x="232" y="394"/>
                    </a:cubicBezTo>
                    <a:cubicBezTo>
                      <a:pt x="230" y="394"/>
                      <a:pt x="230" y="394"/>
                      <a:pt x="230" y="394"/>
                    </a:cubicBezTo>
                    <a:cubicBezTo>
                      <a:pt x="227" y="396"/>
                      <a:pt x="227" y="396"/>
                      <a:pt x="227" y="396"/>
                    </a:cubicBezTo>
                    <a:cubicBezTo>
                      <a:pt x="224" y="396"/>
                      <a:pt x="224" y="396"/>
                      <a:pt x="224" y="396"/>
                    </a:cubicBezTo>
                    <a:cubicBezTo>
                      <a:pt x="223" y="398"/>
                      <a:pt x="223" y="398"/>
                      <a:pt x="223" y="398"/>
                    </a:cubicBezTo>
                    <a:cubicBezTo>
                      <a:pt x="222" y="400"/>
                      <a:pt x="222" y="400"/>
                      <a:pt x="222" y="400"/>
                    </a:cubicBezTo>
                    <a:cubicBezTo>
                      <a:pt x="222" y="400"/>
                      <a:pt x="222" y="400"/>
                      <a:pt x="222" y="400"/>
                    </a:cubicBezTo>
                    <a:cubicBezTo>
                      <a:pt x="222" y="401"/>
                      <a:pt x="222" y="401"/>
                      <a:pt x="222" y="401"/>
                    </a:cubicBezTo>
                    <a:cubicBezTo>
                      <a:pt x="221" y="401"/>
                      <a:pt x="221" y="401"/>
                      <a:pt x="221" y="401"/>
                    </a:cubicBezTo>
                    <a:cubicBezTo>
                      <a:pt x="220" y="400"/>
                      <a:pt x="220" y="400"/>
                      <a:pt x="220" y="400"/>
                    </a:cubicBezTo>
                    <a:cubicBezTo>
                      <a:pt x="218" y="400"/>
                      <a:pt x="218" y="400"/>
                      <a:pt x="218" y="400"/>
                    </a:cubicBezTo>
                    <a:cubicBezTo>
                      <a:pt x="218" y="399"/>
                      <a:pt x="218" y="399"/>
                      <a:pt x="218" y="399"/>
                    </a:cubicBezTo>
                    <a:cubicBezTo>
                      <a:pt x="218" y="398"/>
                      <a:pt x="218" y="398"/>
                      <a:pt x="218" y="398"/>
                    </a:cubicBezTo>
                    <a:cubicBezTo>
                      <a:pt x="217" y="396"/>
                      <a:pt x="217" y="396"/>
                      <a:pt x="217" y="396"/>
                    </a:cubicBezTo>
                    <a:cubicBezTo>
                      <a:pt x="215" y="397"/>
                      <a:pt x="215" y="397"/>
                      <a:pt x="215" y="397"/>
                    </a:cubicBezTo>
                    <a:cubicBezTo>
                      <a:pt x="214" y="396"/>
                      <a:pt x="214" y="396"/>
                      <a:pt x="214" y="396"/>
                    </a:cubicBezTo>
                    <a:cubicBezTo>
                      <a:pt x="215" y="395"/>
                      <a:pt x="215" y="395"/>
                      <a:pt x="215" y="395"/>
                    </a:cubicBezTo>
                    <a:cubicBezTo>
                      <a:pt x="216" y="395"/>
                      <a:pt x="216" y="395"/>
                      <a:pt x="216" y="395"/>
                    </a:cubicBezTo>
                    <a:cubicBezTo>
                      <a:pt x="216" y="393"/>
                      <a:pt x="216" y="393"/>
                      <a:pt x="216" y="393"/>
                    </a:cubicBezTo>
                    <a:cubicBezTo>
                      <a:pt x="216" y="392"/>
                      <a:pt x="216" y="392"/>
                      <a:pt x="216" y="392"/>
                    </a:cubicBezTo>
                    <a:cubicBezTo>
                      <a:pt x="216" y="391"/>
                      <a:pt x="216" y="391"/>
                      <a:pt x="216" y="391"/>
                    </a:cubicBezTo>
                    <a:cubicBezTo>
                      <a:pt x="214" y="390"/>
                      <a:pt x="214" y="390"/>
                      <a:pt x="214" y="390"/>
                    </a:cubicBezTo>
                    <a:cubicBezTo>
                      <a:pt x="214" y="391"/>
                      <a:pt x="214" y="391"/>
                      <a:pt x="214" y="391"/>
                    </a:cubicBezTo>
                    <a:cubicBezTo>
                      <a:pt x="213" y="390"/>
                      <a:pt x="213" y="390"/>
                      <a:pt x="213" y="390"/>
                    </a:cubicBezTo>
                    <a:cubicBezTo>
                      <a:pt x="211" y="391"/>
                      <a:pt x="211" y="391"/>
                      <a:pt x="211" y="391"/>
                    </a:cubicBezTo>
                    <a:cubicBezTo>
                      <a:pt x="212" y="393"/>
                      <a:pt x="212" y="393"/>
                      <a:pt x="212" y="393"/>
                    </a:cubicBezTo>
                    <a:cubicBezTo>
                      <a:pt x="212" y="393"/>
                      <a:pt x="212" y="393"/>
                      <a:pt x="212" y="393"/>
                    </a:cubicBezTo>
                    <a:cubicBezTo>
                      <a:pt x="211" y="393"/>
                      <a:pt x="211" y="393"/>
                      <a:pt x="211" y="393"/>
                    </a:cubicBezTo>
                    <a:cubicBezTo>
                      <a:pt x="208" y="393"/>
                      <a:pt x="208" y="393"/>
                      <a:pt x="208" y="393"/>
                    </a:cubicBezTo>
                    <a:cubicBezTo>
                      <a:pt x="207" y="393"/>
                      <a:pt x="207" y="393"/>
                      <a:pt x="207" y="393"/>
                    </a:cubicBezTo>
                    <a:cubicBezTo>
                      <a:pt x="207" y="394"/>
                      <a:pt x="207" y="394"/>
                      <a:pt x="207" y="394"/>
                    </a:cubicBezTo>
                    <a:cubicBezTo>
                      <a:pt x="205" y="395"/>
                      <a:pt x="205" y="395"/>
                      <a:pt x="205" y="395"/>
                    </a:cubicBezTo>
                    <a:cubicBezTo>
                      <a:pt x="205" y="395"/>
                      <a:pt x="205" y="395"/>
                      <a:pt x="205" y="395"/>
                    </a:cubicBezTo>
                    <a:cubicBezTo>
                      <a:pt x="203" y="396"/>
                      <a:pt x="203" y="396"/>
                      <a:pt x="203" y="396"/>
                    </a:cubicBezTo>
                    <a:cubicBezTo>
                      <a:pt x="201" y="397"/>
                      <a:pt x="201" y="397"/>
                      <a:pt x="201" y="397"/>
                    </a:cubicBezTo>
                    <a:cubicBezTo>
                      <a:pt x="201" y="398"/>
                      <a:pt x="201" y="398"/>
                      <a:pt x="201" y="398"/>
                    </a:cubicBezTo>
                    <a:cubicBezTo>
                      <a:pt x="200" y="398"/>
                      <a:pt x="200" y="398"/>
                      <a:pt x="200" y="398"/>
                    </a:cubicBezTo>
                    <a:cubicBezTo>
                      <a:pt x="200" y="398"/>
                      <a:pt x="200" y="398"/>
                      <a:pt x="200" y="398"/>
                    </a:cubicBezTo>
                    <a:cubicBezTo>
                      <a:pt x="198" y="397"/>
                      <a:pt x="198" y="397"/>
                      <a:pt x="198" y="397"/>
                    </a:cubicBezTo>
                    <a:cubicBezTo>
                      <a:pt x="200" y="396"/>
                      <a:pt x="200" y="396"/>
                      <a:pt x="200" y="396"/>
                    </a:cubicBezTo>
                    <a:cubicBezTo>
                      <a:pt x="199" y="394"/>
                      <a:pt x="199" y="394"/>
                      <a:pt x="199" y="394"/>
                    </a:cubicBezTo>
                    <a:cubicBezTo>
                      <a:pt x="198" y="394"/>
                      <a:pt x="198" y="394"/>
                      <a:pt x="198" y="394"/>
                    </a:cubicBezTo>
                    <a:cubicBezTo>
                      <a:pt x="197" y="395"/>
                      <a:pt x="197" y="395"/>
                      <a:pt x="197" y="395"/>
                    </a:cubicBezTo>
                    <a:cubicBezTo>
                      <a:pt x="197" y="395"/>
                      <a:pt x="197" y="395"/>
                      <a:pt x="197" y="395"/>
                    </a:cubicBezTo>
                    <a:cubicBezTo>
                      <a:pt x="195" y="394"/>
                      <a:pt x="195" y="394"/>
                      <a:pt x="195" y="394"/>
                    </a:cubicBezTo>
                    <a:cubicBezTo>
                      <a:pt x="194" y="393"/>
                      <a:pt x="194" y="393"/>
                      <a:pt x="194" y="393"/>
                    </a:cubicBezTo>
                    <a:cubicBezTo>
                      <a:pt x="193" y="394"/>
                      <a:pt x="193" y="394"/>
                      <a:pt x="193" y="394"/>
                    </a:cubicBezTo>
                    <a:cubicBezTo>
                      <a:pt x="193" y="394"/>
                      <a:pt x="193" y="394"/>
                      <a:pt x="193" y="394"/>
                    </a:cubicBezTo>
                    <a:cubicBezTo>
                      <a:pt x="192" y="395"/>
                      <a:pt x="192" y="395"/>
                      <a:pt x="192" y="395"/>
                    </a:cubicBezTo>
                    <a:cubicBezTo>
                      <a:pt x="192" y="394"/>
                      <a:pt x="192" y="394"/>
                      <a:pt x="192" y="394"/>
                    </a:cubicBezTo>
                    <a:cubicBezTo>
                      <a:pt x="191" y="394"/>
                      <a:pt x="191" y="394"/>
                      <a:pt x="191" y="394"/>
                    </a:cubicBezTo>
                    <a:cubicBezTo>
                      <a:pt x="191" y="393"/>
                      <a:pt x="191" y="393"/>
                      <a:pt x="191" y="393"/>
                    </a:cubicBezTo>
                    <a:cubicBezTo>
                      <a:pt x="191" y="393"/>
                      <a:pt x="191" y="393"/>
                      <a:pt x="191" y="393"/>
                    </a:cubicBezTo>
                    <a:cubicBezTo>
                      <a:pt x="192" y="390"/>
                      <a:pt x="192" y="390"/>
                      <a:pt x="192" y="390"/>
                    </a:cubicBezTo>
                    <a:cubicBezTo>
                      <a:pt x="190" y="390"/>
                      <a:pt x="190" y="390"/>
                      <a:pt x="190" y="390"/>
                    </a:cubicBezTo>
                    <a:cubicBezTo>
                      <a:pt x="189" y="389"/>
                      <a:pt x="189" y="389"/>
                      <a:pt x="189" y="389"/>
                    </a:cubicBezTo>
                    <a:cubicBezTo>
                      <a:pt x="190" y="388"/>
                      <a:pt x="190" y="388"/>
                      <a:pt x="190" y="388"/>
                    </a:cubicBezTo>
                    <a:cubicBezTo>
                      <a:pt x="188" y="387"/>
                      <a:pt x="188" y="387"/>
                      <a:pt x="188" y="387"/>
                    </a:cubicBezTo>
                    <a:cubicBezTo>
                      <a:pt x="188" y="387"/>
                      <a:pt x="188" y="387"/>
                      <a:pt x="188" y="387"/>
                    </a:cubicBezTo>
                    <a:cubicBezTo>
                      <a:pt x="189" y="386"/>
                      <a:pt x="189" y="386"/>
                      <a:pt x="189" y="386"/>
                    </a:cubicBezTo>
                    <a:cubicBezTo>
                      <a:pt x="189" y="384"/>
                      <a:pt x="189" y="384"/>
                      <a:pt x="189" y="384"/>
                    </a:cubicBezTo>
                    <a:cubicBezTo>
                      <a:pt x="188" y="384"/>
                      <a:pt x="188" y="384"/>
                      <a:pt x="188" y="384"/>
                    </a:cubicBezTo>
                    <a:cubicBezTo>
                      <a:pt x="188" y="384"/>
                      <a:pt x="188" y="384"/>
                      <a:pt x="188" y="384"/>
                    </a:cubicBezTo>
                    <a:cubicBezTo>
                      <a:pt x="189" y="383"/>
                      <a:pt x="189" y="383"/>
                      <a:pt x="189" y="383"/>
                    </a:cubicBezTo>
                    <a:cubicBezTo>
                      <a:pt x="189" y="385"/>
                      <a:pt x="189" y="385"/>
                      <a:pt x="189" y="385"/>
                    </a:cubicBezTo>
                    <a:cubicBezTo>
                      <a:pt x="190" y="386"/>
                      <a:pt x="190" y="386"/>
                      <a:pt x="190" y="386"/>
                    </a:cubicBezTo>
                    <a:cubicBezTo>
                      <a:pt x="192" y="388"/>
                      <a:pt x="192" y="388"/>
                      <a:pt x="192" y="388"/>
                    </a:cubicBezTo>
                    <a:cubicBezTo>
                      <a:pt x="192" y="388"/>
                      <a:pt x="192" y="388"/>
                      <a:pt x="192" y="388"/>
                    </a:cubicBezTo>
                    <a:cubicBezTo>
                      <a:pt x="194" y="391"/>
                      <a:pt x="194" y="391"/>
                      <a:pt x="194" y="391"/>
                    </a:cubicBezTo>
                    <a:cubicBezTo>
                      <a:pt x="195" y="390"/>
                      <a:pt x="195" y="390"/>
                      <a:pt x="195" y="390"/>
                    </a:cubicBezTo>
                    <a:cubicBezTo>
                      <a:pt x="196" y="391"/>
                      <a:pt x="196" y="391"/>
                      <a:pt x="196" y="391"/>
                    </a:cubicBezTo>
                    <a:cubicBezTo>
                      <a:pt x="197" y="390"/>
                      <a:pt x="197" y="390"/>
                      <a:pt x="197" y="390"/>
                    </a:cubicBezTo>
                    <a:cubicBezTo>
                      <a:pt x="198" y="392"/>
                      <a:pt x="198" y="392"/>
                      <a:pt x="198" y="392"/>
                    </a:cubicBezTo>
                    <a:cubicBezTo>
                      <a:pt x="200" y="392"/>
                      <a:pt x="200" y="392"/>
                      <a:pt x="200" y="392"/>
                    </a:cubicBezTo>
                    <a:cubicBezTo>
                      <a:pt x="203" y="392"/>
                      <a:pt x="203" y="392"/>
                      <a:pt x="203" y="392"/>
                    </a:cubicBezTo>
                    <a:cubicBezTo>
                      <a:pt x="203" y="392"/>
                      <a:pt x="203" y="392"/>
                      <a:pt x="203" y="392"/>
                    </a:cubicBezTo>
                    <a:cubicBezTo>
                      <a:pt x="203" y="392"/>
                      <a:pt x="203" y="392"/>
                      <a:pt x="203" y="392"/>
                    </a:cubicBezTo>
                    <a:cubicBezTo>
                      <a:pt x="205" y="393"/>
                      <a:pt x="205" y="393"/>
                      <a:pt x="205" y="393"/>
                    </a:cubicBezTo>
                    <a:cubicBezTo>
                      <a:pt x="205" y="391"/>
                      <a:pt x="205" y="391"/>
                      <a:pt x="205" y="391"/>
                    </a:cubicBezTo>
                    <a:cubicBezTo>
                      <a:pt x="205" y="390"/>
                      <a:pt x="205" y="390"/>
                      <a:pt x="205" y="390"/>
                    </a:cubicBezTo>
                    <a:cubicBezTo>
                      <a:pt x="205" y="390"/>
                      <a:pt x="205" y="390"/>
                      <a:pt x="205" y="390"/>
                    </a:cubicBezTo>
                    <a:cubicBezTo>
                      <a:pt x="206" y="389"/>
                      <a:pt x="206" y="389"/>
                      <a:pt x="206" y="389"/>
                    </a:cubicBezTo>
                    <a:cubicBezTo>
                      <a:pt x="208" y="388"/>
                      <a:pt x="208" y="388"/>
                      <a:pt x="208" y="388"/>
                    </a:cubicBezTo>
                    <a:cubicBezTo>
                      <a:pt x="207" y="386"/>
                      <a:pt x="207" y="386"/>
                      <a:pt x="207" y="386"/>
                    </a:cubicBezTo>
                    <a:cubicBezTo>
                      <a:pt x="205" y="387"/>
                      <a:pt x="205" y="387"/>
                      <a:pt x="205" y="387"/>
                    </a:cubicBezTo>
                    <a:cubicBezTo>
                      <a:pt x="205" y="387"/>
                      <a:pt x="205" y="387"/>
                      <a:pt x="205" y="387"/>
                    </a:cubicBezTo>
                    <a:cubicBezTo>
                      <a:pt x="206" y="386"/>
                      <a:pt x="206" y="386"/>
                      <a:pt x="206" y="386"/>
                    </a:cubicBezTo>
                    <a:cubicBezTo>
                      <a:pt x="208" y="385"/>
                      <a:pt x="208" y="385"/>
                      <a:pt x="208" y="385"/>
                    </a:cubicBezTo>
                    <a:cubicBezTo>
                      <a:pt x="207" y="384"/>
                      <a:pt x="207" y="384"/>
                      <a:pt x="207" y="384"/>
                    </a:cubicBezTo>
                    <a:cubicBezTo>
                      <a:pt x="206" y="383"/>
                      <a:pt x="206" y="383"/>
                      <a:pt x="206" y="383"/>
                    </a:cubicBezTo>
                    <a:cubicBezTo>
                      <a:pt x="207" y="383"/>
                      <a:pt x="207" y="383"/>
                      <a:pt x="207" y="383"/>
                    </a:cubicBezTo>
                    <a:cubicBezTo>
                      <a:pt x="207" y="383"/>
                      <a:pt x="207" y="383"/>
                      <a:pt x="207" y="383"/>
                    </a:cubicBezTo>
                    <a:cubicBezTo>
                      <a:pt x="209" y="384"/>
                      <a:pt x="209" y="384"/>
                      <a:pt x="209" y="384"/>
                    </a:cubicBezTo>
                    <a:cubicBezTo>
                      <a:pt x="209" y="383"/>
                      <a:pt x="209" y="383"/>
                      <a:pt x="209" y="383"/>
                    </a:cubicBezTo>
                    <a:cubicBezTo>
                      <a:pt x="210" y="384"/>
                      <a:pt x="210" y="384"/>
                      <a:pt x="210" y="384"/>
                    </a:cubicBezTo>
                    <a:cubicBezTo>
                      <a:pt x="212" y="384"/>
                      <a:pt x="212" y="384"/>
                      <a:pt x="212" y="384"/>
                    </a:cubicBezTo>
                    <a:cubicBezTo>
                      <a:pt x="216" y="383"/>
                      <a:pt x="216" y="383"/>
                      <a:pt x="216" y="383"/>
                    </a:cubicBezTo>
                    <a:cubicBezTo>
                      <a:pt x="218" y="384"/>
                      <a:pt x="218" y="384"/>
                      <a:pt x="218" y="384"/>
                    </a:cubicBezTo>
                    <a:cubicBezTo>
                      <a:pt x="220" y="382"/>
                      <a:pt x="220" y="382"/>
                      <a:pt x="220" y="382"/>
                    </a:cubicBezTo>
                    <a:cubicBezTo>
                      <a:pt x="220" y="381"/>
                      <a:pt x="220" y="381"/>
                      <a:pt x="220" y="381"/>
                    </a:cubicBezTo>
                    <a:cubicBezTo>
                      <a:pt x="219" y="380"/>
                      <a:pt x="219" y="380"/>
                      <a:pt x="219" y="380"/>
                    </a:cubicBezTo>
                    <a:cubicBezTo>
                      <a:pt x="220" y="378"/>
                      <a:pt x="220" y="378"/>
                      <a:pt x="220" y="378"/>
                    </a:cubicBezTo>
                    <a:cubicBezTo>
                      <a:pt x="222" y="378"/>
                      <a:pt x="222" y="378"/>
                      <a:pt x="222" y="378"/>
                    </a:cubicBezTo>
                    <a:cubicBezTo>
                      <a:pt x="222" y="377"/>
                      <a:pt x="222" y="377"/>
                      <a:pt x="222" y="377"/>
                    </a:cubicBezTo>
                    <a:cubicBezTo>
                      <a:pt x="225" y="377"/>
                      <a:pt x="225" y="377"/>
                      <a:pt x="225" y="377"/>
                    </a:cubicBezTo>
                    <a:cubicBezTo>
                      <a:pt x="227" y="377"/>
                      <a:pt x="227" y="377"/>
                      <a:pt x="227" y="377"/>
                    </a:cubicBezTo>
                    <a:cubicBezTo>
                      <a:pt x="228" y="377"/>
                      <a:pt x="228" y="377"/>
                      <a:pt x="228" y="377"/>
                    </a:cubicBezTo>
                    <a:cubicBezTo>
                      <a:pt x="229" y="378"/>
                      <a:pt x="229" y="378"/>
                      <a:pt x="229" y="378"/>
                    </a:cubicBezTo>
                    <a:cubicBezTo>
                      <a:pt x="231" y="376"/>
                      <a:pt x="231" y="376"/>
                      <a:pt x="231" y="376"/>
                    </a:cubicBezTo>
                    <a:cubicBezTo>
                      <a:pt x="232" y="373"/>
                      <a:pt x="232" y="373"/>
                      <a:pt x="232" y="373"/>
                    </a:cubicBezTo>
                    <a:cubicBezTo>
                      <a:pt x="233" y="372"/>
                      <a:pt x="233" y="372"/>
                      <a:pt x="233" y="372"/>
                    </a:cubicBezTo>
                    <a:cubicBezTo>
                      <a:pt x="232" y="373"/>
                      <a:pt x="232" y="373"/>
                      <a:pt x="232" y="373"/>
                    </a:cubicBezTo>
                    <a:cubicBezTo>
                      <a:pt x="233" y="375"/>
                      <a:pt x="233" y="375"/>
                      <a:pt x="233" y="375"/>
                    </a:cubicBezTo>
                    <a:cubicBezTo>
                      <a:pt x="233" y="376"/>
                      <a:pt x="233" y="376"/>
                      <a:pt x="233" y="376"/>
                    </a:cubicBezTo>
                    <a:cubicBezTo>
                      <a:pt x="234" y="377"/>
                      <a:pt x="234" y="377"/>
                      <a:pt x="234" y="377"/>
                    </a:cubicBezTo>
                    <a:cubicBezTo>
                      <a:pt x="235" y="375"/>
                      <a:pt x="235" y="375"/>
                      <a:pt x="235" y="375"/>
                    </a:cubicBezTo>
                    <a:cubicBezTo>
                      <a:pt x="236" y="373"/>
                      <a:pt x="236" y="373"/>
                      <a:pt x="236" y="373"/>
                    </a:cubicBezTo>
                    <a:cubicBezTo>
                      <a:pt x="236" y="370"/>
                      <a:pt x="236" y="370"/>
                      <a:pt x="236" y="370"/>
                    </a:cubicBezTo>
                    <a:cubicBezTo>
                      <a:pt x="237" y="368"/>
                      <a:pt x="237" y="368"/>
                      <a:pt x="237" y="368"/>
                    </a:cubicBezTo>
                    <a:cubicBezTo>
                      <a:pt x="237" y="365"/>
                      <a:pt x="237" y="365"/>
                      <a:pt x="237" y="365"/>
                    </a:cubicBezTo>
                    <a:cubicBezTo>
                      <a:pt x="235" y="364"/>
                      <a:pt x="235" y="364"/>
                      <a:pt x="235" y="364"/>
                    </a:cubicBezTo>
                    <a:cubicBezTo>
                      <a:pt x="234" y="366"/>
                      <a:pt x="234" y="366"/>
                      <a:pt x="234" y="366"/>
                    </a:cubicBezTo>
                    <a:cubicBezTo>
                      <a:pt x="234" y="367"/>
                      <a:pt x="234" y="367"/>
                      <a:pt x="234" y="367"/>
                    </a:cubicBezTo>
                    <a:cubicBezTo>
                      <a:pt x="234" y="368"/>
                      <a:pt x="234" y="368"/>
                      <a:pt x="234" y="368"/>
                    </a:cubicBezTo>
                    <a:cubicBezTo>
                      <a:pt x="233" y="369"/>
                      <a:pt x="233" y="369"/>
                      <a:pt x="233" y="369"/>
                    </a:cubicBezTo>
                    <a:cubicBezTo>
                      <a:pt x="233" y="368"/>
                      <a:pt x="233" y="368"/>
                      <a:pt x="233" y="368"/>
                    </a:cubicBezTo>
                    <a:cubicBezTo>
                      <a:pt x="234" y="367"/>
                      <a:pt x="234" y="367"/>
                      <a:pt x="234" y="367"/>
                    </a:cubicBezTo>
                    <a:cubicBezTo>
                      <a:pt x="233" y="365"/>
                      <a:pt x="233" y="365"/>
                      <a:pt x="233" y="365"/>
                    </a:cubicBezTo>
                    <a:cubicBezTo>
                      <a:pt x="233" y="364"/>
                      <a:pt x="233" y="364"/>
                      <a:pt x="233" y="364"/>
                    </a:cubicBezTo>
                    <a:cubicBezTo>
                      <a:pt x="234" y="363"/>
                      <a:pt x="234" y="363"/>
                      <a:pt x="234" y="363"/>
                    </a:cubicBezTo>
                    <a:cubicBezTo>
                      <a:pt x="233" y="361"/>
                      <a:pt x="233" y="361"/>
                      <a:pt x="233" y="361"/>
                    </a:cubicBezTo>
                    <a:cubicBezTo>
                      <a:pt x="234" y="360"/>
                      <a:pt x="234" y="360"/>
                      <a:pt x="234" y="360"/>
                    </a:cubicBezTo>
                    <a:cubicBezTo>
                      <a:pt x="233" y="359"/>
                      <a:pt x="233" y="359"/>
                      <a:pt x="233" y="359"/>
                    </a:cubicBezTo>
                    <a:cubicBezTo>
                      <a:pt x="233" y="358"/>
                      <a:pt x="233" y="358"/>
                      <a:pt x="233" y="358"/>
                    </a:cubicBezTo>
                    <a:cubicBezTo>
                      <a:pt x="233" y="358"/>
                      <a:pt x="233" y="358"/>
                      <a:pt x="233" y="358"/>
                    </a:cubicBezTo>
                    <a:cubicBezTo>
                      <a:pt x="233" y="358"/>
                      <a:pt x="233" y="358"/>
                      <a:pt x="233" y="358"/>
                    </a:cubicBezTo>
                    <a:cubicBezTo>
                      <a:pt x="236" y="357"/>
                      <a:pt x="236" y="357"/>
                      <a:pt x="236" y="357"/>
                    </a:cubicBezTo>
                    <a:cubicBezTo>
                      <a:pt x="234" y="355"/>
                      <a:pt x="234" y="355"/>
                      <a:pt x="234" y="355"/>
                    </a:cubicBezTo>
                    <a:cubicBezTo>
                      <a:pt x="235" y="354"/>
                      <a:pt x="235" y="354"/>
                      <a:pt x="235" y="354"/>
                    </a:cubicBezTo>
                    <a:cubicBezTo>
                      <a:pt x="235" y="353"/>
                      <a:pt x="235" y="353"/>
                      <a:pt x="235" y="353"/>
                    </a:cubicBezTo>
                    <a:cubicBezTo>
                      <a:pt x="236" y="353"/>
                      <a:pt x="236" y="353"/>
                      <a:pt x="236" y="353"/>
                    </a:cubicBezTo>
                    <a:cubicBezTo>
                      <a:pt x="234" y="350"/>
                      <a:pt x="234" y="350"/>
                      <a:pt x="234" y="350"/>
                    </a:cubicBezTo>
                    <a:cubicBezTo>
                      <a:pt x="235" y="349"/>
                      <a:pt x="235" y="349"/>
                      <a:pt x="235" y="349"/>
                    </a:cubicBezTo>
                    <a:cubicBezTo>
                      <a:pt x="236" y="350"/>
                      <a:pt x="236" y="350"/>
                      <a:pt x="236" y="350"/>
                    </a:cubicBezTo>
                    <a:cubicBezTo>
                      <a:pt x="237" y="348"/>
                      <a:pt x="237" y="348"/>
                      <a:pt x="237" y="348"/>
                    </a:cubicBezTo>
                    <a:cubicBezTo>
                      <a:pt x="237" y="347"/>
                      <a:pt x="237" y="347"/>
                      <a:pt x="237" y="347"/>
                    </a:cubicBezTo>
                    <a:cubicBezTo>
                      <a:pt x="238" y="347"/>
                      <a:pt x="238" y="347"/>
                      <a:pt x="238" y="347"/>
                    </a:cubicBezTo>
                    <a:cubicBezTo>
                      <a:pt x="238" y="347"/>
                      <a:pt x="238" y="347"/>
                      <a:pt x="238" y="347"/>
                    </a:cubicBezTo>
                    <a:cubicBezTo>
                      <a:pt x="240" y="347"/>
                      <a:pt x="240" y="347"/>
                      <a:pt x="240" y="347"/>
                    </a:cubicBezTo>
                    <a:cubicBezTo>
                      <a:pt x="241" y="345"/>
                      <a:pt x="241" y="345"/>
                      <a:pt x="241" y="345"/>
                    </a:cubicBezTo>
                    <a:cubicBezTo>
                      <a:pt x="242" y="345"/>
                      <a:pt x="242" y="345"/>
                      <a:pt x="242" y="345"/>
                    </a:cubicBezTo>
                    <a:cubicBezTo>
                      <a:pt x="243" y="344"/>
                      <a:pt x="243" y="344"/>
                      <a:pt x="243" y="344"/>
                    </a:cubicBezTo>
                    <a:cubicBezTo>
                      <a:pt x="243" y="344"/>
                      <a:pt x="243" y="344"/>
                      <a:pt x="243" y="344"/>
                    </a:cubicBezTo>
                    <a:cubicBezTo>
                      <a:pt x="244" y="344"/>
                      <a:pt x="244" y="344"/>
                      <a:pt x="244" y="344"/>
                    </a:cubicBezTo>
                    <a:cubicBezTo>
                      <a:pt x="244" y="342"/>
                      <a:pt x="244" y="342"/>
                      <a:pt x="244" y="342"/>
                    </a:cubicBezTo>
                    <a:cubicBezTo>
                      <a:pt x="246" y="340"/>
                      <a:pt x="246" y="340"/>
                      <a:pt x="246" y="340"/>
                    </a:cubicBezTo>
                    <a:cubicBezTo>
                      <a:pt x="246" y="338"/>
                      <a:pt x="246" y="338"/>
                      <a:pt x="246" y="338"/>
                    </a:cubicBezTo>
                    <a:cubicBezTo>
                      <a:pt x="244" y="338"/>
                      <a:pt x="244" y="338"/>
                      <a:pt x="244" y="338"/>
                    </a:cubicBezTo>
                    <a:cubicBezTo>
                      <a:pt x="245" y="337"/>
                      <a:pt x="245" y="337"/>
                      <a:pt x="245" y="337"/>
                    </a:cubicBezTo>
                    <a:cubicBezTo>
                      <a:pt x="246" y="334"/>
                      <a:pt x="246" y="334"/>
                      <a:pt x="246" y="334"/>
                    </a:cubicBezTo>
                    <a:cubicBezTo>
                      <a:pt x="245" y="333"/>
                      <a:pt x="245" y="333"/>
                      <a:pt x="245" y="333"/>
                    </a:cubicBezTo>
                    <a:cubicBezTo>
                      <a:pt x="245" y="332"/>
                      <a:pt x="245" y="332"/>
                      <a:pt x="245" y="332"/>
                    </a:cubicBezTo>
                    <a:cubicBezTo>
                      <a:pt x="243" y="331"/>
                      <a:pt x="243" y="331"/>
                      <a:pt x="243" y="331"/>
                    </a:cubicBezTo>
                    <a:cubicBezTo>
                      <a:pt x="243" y="330"/>
                      <a:pt x="243" y="330"/>
                      <a:pt x="243" y="330"/>
                    </a:cubicBezTo>
                    <a:cubicBezTo>
                      <a:pt x="240" y="328"/>
                      <a:pt x="240" y="328"/>
                      <a:pt x="240" y="328"/>
                    </a:cubicBezTo>
                    <a:cubicBezTo>
                      <a:pt x="240" y="326"/>
                      <a:pt x="240" y="326"/>
                      <a:pt x="240" y="326"/>
                    </a:cubicBezTo>
                    <a:cubicBezTo>
                      <a:pt x="238" y="325"/>
                      <a:pt x="238" y="325"/>
                      <a:pt x="238" y="325"/>
                    </a:cubicBezTo>
                    <a:cubicBezTo>
                      <a:pt x="237" y="326"/>
                      <a:pt x="237" y="326"/>
                      <a:pt x="237" y="326"/>
                    </a:cubicBezTo>
                    <a:cubicBezTo>
                      <a:pt x="236" y="325"/>
                      <a:pt x="236" y="325"/>
                      <a:pt x="236" y="325"/>
                    </a:cubicBezTo>
                    <a:cubicBezTo>
                      <a:pt x="236" y="326"/>
                      <a:pt x="236" y="326"/>
                      <a:pt x="236" y="326"/>
                    </a:cubicBezTo>
                    <a:cubicBezTo>
                      <a:pt x="236" y="325"/>
                      <a:pt x="236" y="325"/>
                      <a:pt x="236" y="325"/>
                    </a:cubicBezTo>
                    <a:cubicBezTo>
                      <a:pt x="235" y="325"/>
                      <a:pt x="235" y="325"/>
                      <a:pt x="235" y="325"/>
                    </a:cubicBezTo>
                    <a:cubicBezTo>
                      <a:pt x="234" y="324"/>
                      <a:pt x="234" y="324"/>
                      <a:pt x="234" y="324"/>
                    </a:cubicBezTo>
                    <a:cubicBezTo>
                      <a:pt x="234" y="323"/>
                      <a:pt x="234" y="323"/>
                      <a:pt x="234" y="323"/>
                    </a:cubicBezTo>
                    <a:cubicBezTo>
                      <a:pt x="235" y="322"/>
                      <a:pt x="235" y="322"/>
                      <a:pt x="235" y="322"/>
                    </a:cubicBezTo>
                    <a:cubicBezTo>
                      <a:pt x="234" y="320"/>
                      <a:pt x="234" y="320"/>
                      <a:pt x="234" y="320"/>
                    </a:cubicBezTo>
                    <a:cubicBezTo>
                      <a:pt x="234" y="320"/>
                      <a:pt x="234" y="320"/>
                      <a:pt x="234" y="320"/>
                    </a:cubicBezTo>
                    <a:cubicBezTo>
                      <a:pt x="234" y="319"/>
                      <a:pt x="234" y="319"/>
                      <a:pt x="234" y="319"/>
                    </a:cubicBezTo>
                    <a:cubicBezTo>
                      <a:pt x="234" y="318"/>
                      <a:pt x="234" y="318"/>
                      <a:pt x="234" y="318"/>
                    </a:cubicBezTo>
                    <a:cubicBezTo>
                      <a:pt x="234" y="317"/>
                      <a:pt x="234" y="317"/>
                      <a:pt x="234" y="317"/>
                    </a:cubicBezTo>
                    <a:cubicBezTo>
                      <a:pt x="234" y="316"/>
                      <a:pt x="234" y="316"/>
                      <a:pt x="234" y="316"/>
                    </a:cubicBezTo>
                    <a:cubicBezTo>
                      <a:pt x="235" y="317"/>
                      <a:pt x="235" y="317"/>
                      <a:pt x="235" y="317"/>
                    </a:cubicBezTo>
                    <a:cubicBezTo>
                      <a:pt x="235" y="314"/>
                      <a:pt x="235" y="314"/>
                      <a:pt x="235" y="314"/>
                    </a:cubicBezTo>
                    <a:cubicBezTo>
                      <a:pt x="234" y="313"/>
                      <a:pt x="234" y="313"/>
                      <a:pt x="234" y="313"/>
                    </a:cubicBezTo>
                    <a:cubicBezTo>
                      <a:pt x="235" y="311"/>
                      <a:pt x="235" y="311"/>
                      <a:pt x="235" y="311"/>
                    </a:cubicBezTo>
                    <a:cubicBezTo>
                      <a:pt x="234" y="309"/>
                      <a:pt x="234" y="309"/>
                      <a:pt x="234" y="309"/>
                    </a:cubicBezTo>
                    <a:cubicBezTo>
                      <a:pt x="235" y="309"/>
                      <a:pt x="235" y="309"/>
                      <a:pt x="235" y="309"/>
                    </a:cubicBezTo>
                    <a:cubicBezTo>
                      <a:pt x="234" y="306"/>
                      <a:pt x="234" y="306"/>
                      <a:pt x="234" y="306"/>
                    </a:cubicBezTo>
                    <a:cubicBezTo>
                      <a:pt x="234" y="306"/>
                      <a:pt x="234" y="306"/>
                      <a:pt x="234" y="306"/>
                    </a:cubicBezTo>
                    <a:cubicBezTo>
                      <a:pt x="236" y="305"/>
                      <a:pt x="236" y="305"/>
                      <a:pt x="236" y="305"/>
                    </a:cubicBezTo>
                    <a:cubicBezTo>
                      <a:pt x="237" y="303"/>
                      <a:pt x="237" y="303"/>
                      <a:pt x="237" y="303"/>
                    </a:cubicBezTo>
                    <a:cubicBezTo>
                      <a:pt x="237" y="302"/>
                      <a:pt x="237" y="302"/>
                      <a:pt x="237" y="302"/>
                    </a:cubicBezTo>
                    <a:cubicBezTo>
                      <a:pt x="237" y="302"/>
                      <a:pt x="237" y="302"/>
                      <a:pt x="237" y="302"/>
                    </a:cubicBezTo>
                    <a:cubicBezTo>
                      <a:pt x="238" y="302"/>
                      <a:pt x="238" y="302"/>
                      <a:pt x="238" y="302"/>
                    </a:cubicBezTo>
                    <a:cubicBezTo>
                      <a:pt x="240" y="300"/>
                      <a:pt x="240" y="300"/>
                      <a:pt x="240" y="300"/>
                    </a:cubicBezTo>
                    <a:cubicBezTo>
                      <a:pt x="241" y="298"/>
                      <a:pt x="241" y="298"/>
                      <a:pt x="241" y="298"/>
                    </a:cubicBezTo>
                    <a:cubicBezTo>
                      <a:pt x="240" y="298"/>
                      <a:pt x="240" y="298"/>
                      <a:pt x="240" y="298"/>
                    </a:cubicBezTo>
                    <a:cubicBezTo>
                      <a:pt x="240" y="298"/>
                      <a:pt x="240" y="298"/>
                      <a:pt x="240" y="298"/>
                    </a:cubicBezTo>
                    <a:cubicBezTo>
                      <a:pt x="240" y="297"/>
                      <a:pt x="240" y="297"/>
                      <a:pt x="240" y="297"/>
                    </a:cubicBezTo>
                    <a:cubicBezTo>
                      <a:pt x="241" y="298"/>
                      <a:pt x="241" y="298"/>
                      <a:pt x="241" y="298"/>
                    </a:cubicBezTo>
                    <a:cubicBezTo>
                      <a:pt x="242" y="297"/>
                      <a:pt x="242" y="297"/>
                      <a:pt x="242" y="297"/>
                    </a:cubicBezTo>
                    <a:cubicBezTo>
                      <a:pt x="243" y="296"/>
                      <a:pt x="243" y="296"/>
                      <a:pt x="243" y="296"/>
                    </a:cubicBezTo>
                    <a:cubicBezTo>
                      <a:pt x="243" y="297"/>
                      <a:pt x="243" y="297"/>
                      <a:pt x="243" y="297"/>
                    </a:cubicBezTo>
                    <a:cubicBezTo>
                      <a:pt x="245" y="296"/>
                      <a:pt x="245" y="296"/>
                      <a:pt x="245" y="296"/>
                    </a:cubicBezTo>
                    <a:cubicBezTo>
                      <a:pt x="245" y="294"/>
                      <a:pt x="245" y="294"/>
                      <a:pt x="245" y="294"/>
                    </a:cubicBezTo>
                    <a:cubicBezTo>
                      <a:pt x="245" y="293"/>
                      <a:pt x="245" y="293"/>
                      <a:pt x="245" y="293"/>
                    </a:cubicBezTo>
                    <a:cubicBezTo>
                      <a:pt x="246" y="293"/>
                      <a:pt x="246" y="293"/>
                      <a:pt x="246" y="293"/>
                    </a:cubicBezTo>
                    <a:cubicBezTo>
                      <a:pt x="246" y="294"/>
                      <a:pt x="246" y="294"/>
                      <a:pt x="246" y="294"/>
                    </a:cubicBezTo>
                    <a:cubicBezTo>
                      <a:pt x="248" y="294"/>
                      <a:pt x="248" y="294"/>
                      <a:pt x="248" y="294"/>
                    </a:cubicBezTo>
                    <a:cubicBezTo>
                      <a:pt x="248" y="292"/>
                      <a:pt x="248" y="292"/>
                      <a:pt x="248" y="292"/>
                    </a:cubicBezTo>
                    <a:cubicBezTo>
                      <a:pt x="251" y="291"/>
                      <a:pt x="251" y="291"/>
                      <a:pt x="251" y="291"/>
                    </a:cubicBezTo>
                    <a:cubicBezTo>
                      <a:pt x="250" y="290"/>
                      <a:pt x="250" y="290"/>
                      <a:pt x="250" y="290"/>
                    </a:cubicBezTo>
                    <a:cubicBezTo>
                      <a:pt x="250" y="290"/>
                      <a:pt x="250" y="290"/>
                      <a:pt x="250" y="290"/>
                    </a:cubicBezTo>
                    <a:cubicBezTo>
                      <a:pt x="252" y="288"/>
                      <a:pt x="252" y="288"/>
                      <a:pt x="252" y="288"/>
                    </a:cubicBezTo>
                    <a:cubicBezTo>
                      <a:pt x="253" y="289"/>
                      <a:pt x="253" y="289"/>
                      <a:pt x="253" y="289"/>
                    </a:cubicBezTo>
                    <a:cubicBezTo>
                      <a:pt x="255" y="286"/>
                      <a:pt x="255" y="286"/>
                      <a:pt x="255" y="286"/>
                    </a:cubicBezTo>
                    <a:cubicBezTo>
                      <a:pt x="255" y="283"/>
                      <a:pt x="255" y="283"/>
                      <a:pt x="255" y="283"/>
                    </a:cubicBezTo>
                    <a:cubicBezTo>
                      <a:pt x="255" y="282"/>
                      <a:pt x="255" y="282"/>
                      <a:pt x="255" y="282"/>
                    </a:cubicBezTo>
                    <a:cubicBezTo>
                      <a:pt x="256" y="282"/>
                      <a:pt x="256" y="282"/>
                      <a:pt x="256" y="282"/>
                    </a:cubicBezTo>
                    <a:cubicBezTo>
                      <a:pt x="259" y="279"/>
                      <a:pt x="259" y="279"/>
                      <a:pt x="259" y="279"/>
                    </a:cubicBezTo>
                    <a:cubicBezTo>
                      <a:pt x="257" y="279"/>
                      <a:pt x="257" y="279"/>
                      <a:pt x="257" y="279"/>
                    </a:cubicBezTo>
                    <a:cubicBezTo>
                      <a:pt x="256" y="279"/>
                      <a:pt x="256" y="279"/>
                      <a:pt x="256" y="279"/>
                    </a:cubicBezTo>
                    <a:cubicBezTo>
                      <a:pt x="257" y="279"/>
                      <a:pt x="257" y="279"/>
                      <a:pt x="257" y="279"/>
                    </a:cubicBezTo>
                    <a:cubicBezTo>
                      <a:pt x="256" y="277"/>
                      <a:pt x="256" y="277"/>
                      <a:pt x="256" y="277"/>
                    </a:cubicBezTo>
                    <a:cubicBezTo>
                      <a:pt x="255" y="277"/>
                      <a:pt x="255" y="277"/>
                      <a:pt x="255" y="277"/>
                    </a:cubicBezTo>
                    <a:cubicBezTo>
                      <a:pt x="255" y="277"/>
                      <a:pt x="255" y="277"/>
                      <a:pt x="255" y="277"/>
                    </a:cubicBezTo>
                    <a:cubicBezTo>
                      <a:pt x="256" y="276"/>
                      <a:pt x="256" y="276"/>
                      <a:pt x="256" y="276"/>
                    </a:cubicBezTo>
                    <a:cubicBezTo>
                      <a:pt x="255" y="275"/>
                      <a:pt x="255" y="275"/>
                      <a:pt x="255" y="275"/>
                    </a:cubicBezTo>
                    <a:cubicBezTo>
                      <a:pt x="256" y="273"/>
                      <a:pt x="256" y="273"/>
                      <a:pt x="256" y="273"/>
                    </a:cubicBezTo>
                    <a:cubicBezTo>
                      <a:pt x="257" y="272"/>
                      <a:pt x="257" y="272"/>
                      <a:pt x="257" y="272"/>
                    </a:cubicBezTo>
                    <a:cubicBezTo>
                      <a:pt x="256" y="271"/>
                      <a:pt x="256" y="271"/>
                      <a:pt x="256" y="271"/>
                    </a:cubicBezTo>
                    <a:cubicBezTo>
                      <a:pt x="257" y="270"/>
                      <a:pt x="257" y="270"/>
                      <a:pt x="257" y="270"/>
                    </a:cubicBezTo>
                    <a:cubicBezTo>
                      <a:pt x="257" y="269"/>
                      <a:pt x="257" y="269"/>
                      <a:pt x="257" y="269"/>
                    </a:cubicBezTo>
                    <a:cubicBezTo>
                      <a:pt x="256" y="268"/>
                      <a:pt x="256" y="268"/>
                      <a:pt x="256" y="268"/>
                    </a:cubicBezTo>
                    <a:cubicBezTo>
                      <a:pt x="257" y="269"/>
                      <a:pt x="257" y="269"/>
                      <a:pt x="257" y="269"/>
                    </a:cubicBezTo>
                    <a:cubicBezTo>
                      <a:pt x="259" y="267"/>
                      <a:pt x="259" y="267"/>
                      <a:pt x="259" y="267"/>
                    </a:cubicBezTo>
                    <a:cubicBezTo>
                      <a:pt x="258" y="266"/>
                      <a:pt x="258" y="266"/>
                      <a:pt x="258" y="266"/>
                    </a:cubicBezTo>
                    <a:cubicBezTo>
                      <a:pt x="260" y="266"/>
                      <a:pt x="260" y="266"/>
                      <a:pt x="260" y="266"/>
                    </a:cubicBezTo>
                    <a:cubicBezTo>
                      <a:pt x="260" y="264"/>
                      <a:pt x="260" y="264"/>
                      <a:pt x="260" y="264"/>
                    </a:cubicBezTo>
                    <a:cubicBezTo>
                      <a:pt x="261" y="263"/>
                      <a:pt x="261" y="263"/>
                      <a:pt x="261" y="263"/>
                    </a:cubicBezTo>
                    <a:cubicBezTo>
                      <a:pt x="261" y="263"/>
                      <a:pt x="261" y="263"/>
                      <a:pt x="261" y="263"/>
                    </a:cubicBezTo>
                    <a:cubicBezTo>
                      <a:pt x="262" y="265"/>
                      <a:pt x="262" y="265"/>
                      <a:pt x="262" y="265"/>
                    </a:cubicBezTo>
                    <a:cubicBezTo>
                      <a:pt x="263" y="263"/>
                      <a:pt x="263" y="263"/>
                      <a:pt x="263" y="263"/>
                    </a:cubicBezTo>
                    <a:cubicBezTo>
                      <a:pt x="263" y="264"/>
                      <a:pt x="263" y="264"/>
                      <a:pt x="263" y="264"/>
                    </a:cubicBezTo>
                    <a:cubicBezTo>
                      <a:pt x="265" y="265"/>
                      <a:pt x="265" y="265"/>
                      <a:pt x="265" y="265"/>
                    </a:cubicBezTo>
                    <a:cubicBezTo>
                      <a:pt x="265" y="264"/>
                      <a:pt x="265" y="264"/>
                      <a:pt x="265" y="264"/>
                    </a:cubicBezTo>
                    <a:cubicBezTo>
                      <a:pt x="266" y="264"/>
                      <a:pt x="266" y="264"/>
                      <a:pt x="266" y="264"/>
                    </a:cubicBezTo>
                    <a:cubicBezTo>
                      <a:pt x="268" y="263"/>
                      <a:pt x="268" y="263"/>
                      <a:pt x="268" y="263"/>
                    </a:cubicBezTo>
                    <a:cubicBezTo>
                      <a:pt x="269" y="264"/>
                      <a:pt x="269" y="264"/>
                      <a:pt x="269" y="264"/>
                    </a:cubicBezTo>
                    <a:cubicBezTo>
                      <a:pt x="271" y="264"/>
                      <a:pt x="271" y="264"/>
                      <a:pt x="271" y="264"/>
                    </a:cubicBezTo>
                    <a:cubicBezTo>
                      <a:pt x="271" y="264"/>
                      <a:pt x="271" y="264"/>
                      <a:pt x="271" y="264"/>
                    </a:cubicBezTo>
                    <a:cubicBezTo>
                      <a:pt x="272" y="264"/>
                      <a:pt x="272" y="264"/>
                      <a:pt x="272" y="264"/>
                    </a:cubicBezTo>
                    <a:cubicBezTo>
                      <a:pt x="272" y="264"/>
                      <a:pt x="272" y="264"/>
                      <a:pt x="272" y="264"/>
                    </a:cubicBezTo>
                    <a:cubicBezTo>
                      <a:pt x="273" y="264"/>
                      <a:pt x="273" y="264"/>
                      <a:pt x="273" y="264"/>
                    </a:cubicBezTo>
                    <a:cubicBezTo>
                      <a:pt x="274" y="265"/>
                      <a:pt x="274" y="265"/>
                      <a:pt x="274" y="265"/>
                    </a:cubicBezTo>
                    <a:cubicBezTo>
                      <a:pt x="277" y="265"/>
                      <a:pt x="277" y="265"/>
                      <a:pt x="277" y="265"/>
                    </a:cubicBezTo>
                    <a:cubicBezTo>
                      <a:pt x="278" y="266"/>
                      <a:pt x="278" y="266"/>
                      <a:pt x="278" y="266"/>
                    </a:cubicBezTo>
                    <a:cubicBezTo>
                      <a:pt x="277" y="267"/>
                      <a:pt x="277" y="267"/>
                      <a:pt x="277" y="267"/>
                    </a:cubicBezTo>
                    <a:cubicBezTo>
                      <a:pt x="278" y="268"/>
                      <a:pt x="278" y="268"/>
                      <a:pt x="278" y="268"/>
                    </a:cubicBezTo>
                    <a:cubicBezTo>
                      <a:pt x="279" y="270"/>
                      <a:pt x="279" y="270"/>
                      <a:pt x="279" y="270"/>
                    </a:cubicBezTo>
                    <a:cubicBezTo>
                      <a:pt x="278" y="270"/>
                      <a:pt x="278" y="270"/>
                      <a:pt x="278" y="270"/>
                    </a:cubicBezTo>
                    <a:cubicBezTo>
                      <a:pt x="276" y="270"/>
                      <a:pt x="276" y="270"/>
                      <a:pt x="276" y="270"/>
                    </a:cubicBezTo>
                    <a:cubicBezTo>
                      <a:pt x="274" y="271"/>
                      <a:pt x="274" y="271"/>
                      <a:pt x="274" y="271"/>
                    </a:cubicBezTo>
                    <a:cubicBezTo>
                      <a:pt x="275" y="273"/>
                      <a:pt x="275" y="273"/>
                      <a:pt x="275" y="273"/>
                    </a:cubicBezTo>
                    <a:cubicBezTo>
                      <a:pt x="276" y="273"/>
                      <a:pt x="276" y="273"/>
                      <a:pt x="276" y="273"/>
                    </a:cubicBezTo>
                    <a:cubicBezTo>
                      <a:pt x="274" y="275"/>
                      <a:pt x="274" y="275"/>
                      <a:pt x="274" y="275"/>
                    </a:cubicBezTo>
                    <a:cubicBezTo>
                      <a:pt x="274" y="276"/>
                      <a:pt x="274" y="276"/>
                      <a:pt x="274" y="276"/>
                    </a:cubicBezTo>
                    <a:cubicBezTo>
                      <a:pt x="273" y="277"/>
                      <a:pt x="273" y="277"/>
                      <a:pt x="273" y="277"/>
                    </a:cubicBezTo>
                    <a:cubicBezTo>
                      <a:pt x="273" y="278"/>
                      <a:pt x="273" y="278"/>
                      <a:pt x="273" y="278"/>
                    </a:cubicBezTo>
                    <a:cubicBezTo>
                      <a:pt x="272" y="279"/>
                      <a:pt x="272" y="279"/>
                      <a:pt x="272" y="279"/>
                    </a:cubicBezTo>
                    <a:cubicBezTo>
                      <a:pt x="270" y="281"/>
                      <a:pt x="270" y="281"/>
                      <a:pt x="270" y="281"/>
                    </a:cubicBezTo>
                    <a:cubicBezTo>
                      <a:pt x="270" y="283"/>
                      <a:pt x="270" y="283"/>
                      <a:pt x="270" y="283"/>
                    </a:cubicBezTo>
                    <a:cubicBezTo>
                      <a:pt x="269" y="283"/>
                      <a:pt x="269" y="283"/>
                      <a:pt x="269" y="283"/>
                    </a:cubicBezTo>
                    <a:cubicBezTo>
                      <a:pt x="268" y="283"/>
                      <a:pt x="268" y="283"/>
                      <a:pt x="268" y="283"/>
                    </a:cubicBezTo>
                    <a:cubicBezTo>
                      <a:pt x="268" y="285"/>
                      <a:pt x="268" y="285"/>
                      <a:pt x="268" y="285"/>
                    </a:cubicBezTo>
                    <a:cubicBezTo>
                      <a:pt x="268" y="285"/>
                      <a:pt x="268" y="285"/>
                      <a:pt x="268" y="285"/>
                    </a:cubicBezTo>
                    <a:cubicBezTo>
                      <a:pt x="267" y="286"/>
                      <a:pt x="267" y="286"/>
                      <a:pt x="267" y="286"/>
                    </a:cubicBezTo>
                    <a:cubicBezTo>
                      <a:pt x="265" y="287"/>
                      <a:pt x="265" y="287"/>
                      <a:pt x="265" y="287"/>
                    </a:cubicBezTo>
                    <a:cubicBezTo>
                      <a:pt x="266" y="288"/>
                      <a:pt x="266" y="288"/>
                      <a:pt x="266" y="288"/>
                    </a:cubicBezTo>
                    <a:cubicBezTo>
                      <a:pt x="265" y="288"/>
                      <a:pt x="265" y="288"/>
                      <a:pt x="265" y="288"/>
                    </a:cubicBezTo>
                    <a:cubicBezTo>
                      <a:pt x="264" y="289"/>
                      <a:pt x="264" y="289"/>
                      <a:pt x="264" y="289"/>
                    </a:cubicBezTo>
                    <a:cubicBezTo>
                      <a:pt x="263" y="290"/>
                      <a:pt x="263" y="290"/>
                      <a:pt x="263" y="290"/>
                    </a:cubicBezTo>
                    <a:cubicBezTo>
                      <a:pt x="263" y="290"/>
                      <a:pt x="263" y="290"/>
                      <a:pt x="263" y="290"/>
                    </a:cubicBezTo>
                    <a:cubicBezTo>
                      <a:pt x="262" y="291"/>
                      <a:pt x="262" y="291"/>
                      <a:pt x="262" y="291"/>
                    </a:cubicBezTo>
                    <a:cubicBezTo>
                      <a:pt x="263" y="293"/>
                      <a:pt x="263" y="293"/>
                      <a:pt x="263" y="293"/>
                    </a:cubicBezTo>
                    <a:cubicBezTo>
                      <a:pt x="263" y="293"/>
                      <a:pt x="263" y="293"/>
                      <a:pt x="263" y="293"/>
                    </a:cubicBezTo>
                    <a:cubicBezTo>
                      <a:pt x="262" y="294"/>
                      <a:pt x="262" y="294"/>
                      <a:pt x="262" y="294"/>
                    </a:cubicBezTo>
                    <a:cubicBezTo>
                      <a:pt x="262" y="294"/>
                      <a:pt x="262" y="294"/>
                      <a:pt x="262" y="294"/>
                    </a:cubicBezTo>
                    <a:cubicBezTo>
                      <a:pt x="261" y="295"/>
                      <a:pt x="261" y="295"/>
                      <a:pt x="261" y="295"/>
                    </a:cubicBezTo>
                    <a:cubicBezTo>
                      <a:pt x="261" y="295"/>
                      <a:pt x="261" y="295"/>
                      <a:pt x="261" y="295"/>
                    </a:cubicBezTo>
                    <a:cubicBezTo>
                      <a:pt x="260" y="294"/>
                      <a:pt x="260" y="294"/>
                      <a:pt x="260" y="294"/>
                    </a:cubicBezTo>
                    <a:cubicBezTo>
                      <a:pt x="259" y="294"/>
                      <a:pt x="259" y="294"/>
                      <a:pt x="259" y="294"/>
                    </a:cubicBezTo>
                    <a:cubicBezTo>
                      <a:pt x="258" y="294"/>
                      <a:pt x="258" y="294"/>
                      <a:pt x="258" y="294"/>
                    </a:cubicBezTo>
                    <a:cubicBezTo>
                      <a:pt x="258" y="293"/>
                      <a:pt x="258" y="293"/>
                      <a:pt x="258" y="293"/>
                    </a:cubicBezTo>
                    <a:cubicBezTo>
                      <a:pt x="258" y="293"/>
                      <a:pt x="258" y="293"/>
                      <a:pt x="258" y="293"/>
                    </a:cubicBezTo>
                    <a:cubicBezTo>
                      <a:pt x="258" y="293"/>
                      <a:pt x="258" y="293"/>
                      <a:pt x="258" y="293"/>
                    </a:cubicBezTo>
                    <a:cubicBezTo>
                      <a:pt x="256" y="291"/>
                      <a:pt x="256" y="291"/>
                      <a:pt x="256" y="291"/>
                    </a:cubicBezTo>
                    <a:cubicBezTo>
                      <a:pt x="256" y="293"/>
                      <a:pt x="256" y="293"/>
                      <a:pt x="256" y="293"/>
                    </a:cubicBezTo>
                    <a:cubicBezTo>
                      <a:pt x="256" y="293"/>
                      <a:pt x="256" y="293"/>
                      <a:pt x="256" y="293"/>
                    </a:cubicBezTo>
                    <a:cubicBezTo>
                      <a:pt x="255" y="295"/>
                      <a:pt x="255" y="295"/>
                      <a:pt x="255" y="295"/>
                    </a:cubicBezTo>
                    <a:cubicBezTo>
                      <a:pt x="256" y="297"/>
                      <a:pt x="256" y="297"/>
                      <a:pt x="256" y="297"/>
                    </a:cubicBezTo>
                    <a:cubicBezTo>
                      <a:pt x="258" y="296"/>
                      <a:pt x="258" y="296"/>
                      <a:pt x="258" y="296"/>
                    </a:cubicBezTo>
                    <a:cubicBezTo>
                      <a:pt x="258" y="296"/>
                      <a:pt x="258" y="296"/>
                      <a:pt x="258" y="296"/>
                    </a:cubicBezTo>
                    <a:cubicBezTo>
                      <a:pt x="257" y="297"/>
                      <a:pt x="257" y="297"/>
                      <a:pt x="257" y="297"/>
                    </a:cubicBezTo>
                    <a:cubicBezTo>
                      <a:pt x="257" y="298"/>
                      <a:pt x="257" y="298"/>
                      <a:pt x="257" y="298"/>
                    </a:cubicBezTo>
                    <a:cubicBezTo>
                      <a:pt x="257" y="299"/>
                      <a:pt x="257" y="299"/>
                      <a:pt x="257" y="299"/>
                    </a:cubicBezTo>
                    <a:cubicBezTo>
                      <a:pt x="256" y="299"/>
                      <a:pt x="256" y="299"/>
                      <a:pt x="256" y="299"/>
                    </a:cubicBezTo>
                    <a:cubicBezTo>
                      <a:pt x="255" y="301"/>
                      <a:pt x="255" y="301"/>
                      <a:pt x="255" y="301"/>
                    </a:cubicBezTo>
                    <a:cubicBezTo>
                      <a:pt x="256" y="303"/>
                      <a:pt x="256" y="303"/>
                      <a:pt x="256" y="303"/>
                    </a:cubicBezTo>
                    <a:cubicBezTo>
                      <a:pt x="256" y="303"/>
                      <a:pt x="256" y="303"/>
                      <a:pt x="256" y="303"/>
                    </a:cubicBezTo>
                    <a:cubicBezTo>
                      <a:pt x="256" y="304"/>
                      <a:pt x="256" y="304"/>
                      <a:pt x="256" y="304"/>
                    </a:cubicBezTo>
                    <a:cubicBezTo>
                      <a:pt x="257" y="306"/>
                      <a:pt x="257" y="306"/>
                      <a:pt x="257" y="306"/>
                    </a:cubicBezTo>
                    <a:cubicBezTo>
                      <a:pt x="258" y="305"/>
                      <a:pt x="258" y="305"/>
                      <a:pt x="258" y="305"/>
                    </a:cubicBezTo>
                    <a:cubicBezTo>
                      <a:pt x="258" y="305"/>
                      <a:pt x="258" y="305"/>
                      <a:pt x="258" y="305"/>
                    </a:cubicBezTo>
                    <a:cubicBezTo>
                      <a:pt x="258" y="307"/>
                      <a:pt x="258" y="307"/>
                      <a:pt x="258" y="307"/>
                    </a:cubicBezTo>
                    <a:cubicBezTo>
                      <a:pt x="257" y="308"/>
                      <a:pt x="257" y="308"/>
                      <a:pt x="257" y="308"/>
                    </a:cubicBezTo>
                    <a:cubicBezTo>
                      <a:pt x="258" y="309"/>
                      <a:pt x="258" y="309"/>
                      <a:pt x="258" y="309"/>
                    </a:cubicBezTo>
                    <a:cubicBezTo>
                      <a:pt x="258" y="310"/>
                      <a:pt x="258" y="310"/>
                      <a:pt x="258" y="310"/>
                    </a:cubicBezTo>
                    <a:cubicBezTo>
                      <a:pt x="259" y="312"/>
                      <a:pt x="259" y="312"/>
                      <a:pt x="259" y="312"/>
                    </a:cubicBezTo>
                    <a:cubicBezTo>
                      <a:pt x="260" y="313"/>
                      <a:pt x="260" y="313"/>
                      <a:pt x="260" y="313"/>
                    </a:cubicBezTo>
                    <a:cubicBezTo>
                      <a:pt x="259" y="313"/>
                      <a:pt x="259" y="313"/>
                      <a:pt x="259" y="313"/>
                    </a:cubicBezTo>
                    <a:cubicBezTo>
                      <a:pt x="260" y="315"/>
                      <a:pt x="260" y="315"/>
                      <a:pt x="260" y="315"/>
                    </a:cubicBezTo>
                    <a:cubicBezTo>
                      <a:pt x="259" y="315"/>
                      <a:pt x="259" y="315"/>
                      <a:pt x="259" y="315"/>
                    </a:cubicBezTo>
                    <a:cubicBezTo>
                      <a:pt x="260" y="318"/>
                      <a:pt x="260" y="318"/>
                      <a:pt x="260" y="318"/>
                    </a:cubicBezTo>
                    <a:cubicBezTo>
                      <a:pt x="259" y="318"/>
                      <a:pt x="259" y="318"/>
                      <a:pt x="259" y="318"/>
                    </a:cubicBezTo>
                    <a:cubicBezTo>
                      <a:pt x="259" y="322"/>
                      <a:pt x="259" y="322"/>
                      <a:pt x="259" y="322"/>
                    </a:cubicBezTo>
                    <a:cubicBezTo>
                      <a:pt x="260" y="323"/>
                      <a:pt x="260" y="323"/>
                      <a:pt x="260" y="323"/>
                    </a:cubicBezTo>
                    <a:cubicBezTo>
                      <a:pt x="259" y="324"/>
                      <a:pt x="259" y="324"/>
                      <a:pt x="259" y="324"/>
                    </a:cubicBezTo>
                    <a:cubicBezTo>
                      <a:pt x="259" y="326"/>
                      <a:pt x="259" y="326"/>
                      <a:pt x="259" y="326"/>
                    </a:cubicBezTo>
                    <a:cubicBezTo>
                      <a:pt x="260" y="326"/>
                      <a:pt x="260" y="326"/>
                      <a:pt x="260" y="326"/>
                    </a:cubicBezTo>
                    <a:cubicBezTo>
                      <a:pt x="260" y="326"/>
                      <a:pt x="259" y="326"/>
                      <a:pt x="259" y="326"/>
                    </a:cubicBezTo>
                    <a:cubicBezTo>
                      <a:pt x="258" y="327"/>
                      <a:pt x="258" y="327"/>
                      <a:pt x="258" y="327"/>
                    </a:cubicBezTo>
                    <a:cubicBezTo>
                      <a:pt x="259" y="327"/>
                      <a:pt x="259" y="327"/>
                      <a:pt x="259" y="327"/>
                    </a:cubicBezTo>
                    <a:cubicBezTo>
                      <a:pt x="260" y="328"/>
                      <a:pt x="260" y="328"/>
                      <a:pt x="260" y="328"/>
                    </a:cubicBezTo>
                    <a:cubicBezTo>
                      <a:pt x="260" y="328"/>
                      <a:pt x="260" y="328"/>
                      <a:pt x="260" y="328"/>
                    </a:cubicBezTo>
                    <a:cubicBezTo>
                      <a:pt x="263" y="327"/>
                      <a:pt x="263" y="327"/>
                      <a:pt x="263" y="327"/>
                    </a:cubicBezTo>
                    <a:cubicBezTo>
                      <a:pt x="263" y="328"/>
                      <a:pt x="263" y="328"/>
                      <a:pt x="263" y="328"/>
                    </a:cubicBezTo>
                    <a:cubicBezTo>
                      <a:pt x="264" y="329"/>
                      <a:pt x="264" y="329"/>
                      <a:pt x="264" y="329"/>
                    </a:cubicBezTo>
                    <a:cubicBezTo>
                      <a:pt x="266" y="328"/>
                      <a:pt x="266" y="328"/>
                      <a:pt x="266" y="328"/>
                    </a:cubicBezTo>
                    <a:cubicBezTo>
                      <a:pt x="265" y="327"/>
                      <a:pt x="265" y="327"/>
                      <a:pt x="265" y="327"/>
                    </a:cubicBezTo>
                    <a:cubicBezTo>
                      <a:pt x="266" y="327"/>
                      <a:pt x="266" y="327"/>
                      <a:pt x="266" y="327"/>
                    </a:cubicBezTo>
                    <a:cubicBezTo>
                      <a:pt x="267" y="328"/>
                      <a:pt x="267" y="328"/>
                      <a:pt x="267" y="328"/>
                    </a:cubicBezTo>
                    <a:cubicBezTo>
                      <a:pt x="266" y="328"/>
                      <a:pt x="266" y="328"/>
                      <a:pt x="266" y="328"/>
                    </a:cubicBezTo>
                    <a:cubicBezTo>
                      <a:pt x="265" y="330"/>
                      <a:pt x="265" y="330"/>
                      <a:pt x="265" y="330"/>
                    </a:cubicBezTo>
                    <a:cubicBezTo>
                      <a:pt x="267" y="331"/>
                      <a:pt x="267" y="331"/>
                      <a:pt x="267" y="331"/>
                    </a:cubicBezTo>
                    <a:cubicBezTo>
                      <a:pt x="269" y="329"/>
                      <a:pt x="269" y="329"/>
                      <a:pt x="269" y="329"/>
                    </a:cubicBezTo>
                    <a:cubicBezTo>
                      <a:pt x="269" y="329"/>
                      <a:pt x="269" y="329"/>
                      <a:pt x="269" y="329"/>
                    </a:cubicBezTo>
                    <a:cubicBezTo>
                      <a:pt x="270" y="329"/>
                      <a:pt x="270" y="329"/>
                      <a:pt x="270" y="329"/>
                    </a:cubicBezTo>
                    <a:cubicBezTo>
                      <a:pt x="271" y="329"/>
                      <a:pt x="271" y="329"/>
                      <a:pt x="271" y="329"/>
                    </a:cubicBezTo>
                    <a:cubicBezTo>
                      <a:pt x="270" y="329"/>
                      <a:pt x="270" y="329"/>
                      <a:pt x="270" y="329"/>
                    </a:cubicBezTo>
                    <a:cubicBezTo>
                      <a:pt x="271" y="331"/>
                      <a:pt x="271" y="331"/>
                      <a:pt x="271" y="331"/>
                    </a:cubicBezTo>
                    <a:cubicBezTo>
                      <a:pt x="270" y="332"/>
                      <a:pt x="270" y="332"/>
                      <a:pt x="270" y="332"/>
                    </a:cubicBezTo>
                    <a:cubicBezTo>
                      <a:pt x="269" y="333"/>
                      <a:pt x="269" y="333"/>
                      <a:pt x="269" y="333"/>
                    </a:cubicBezTo>
                    <a:cubicBezTo>
                      <a:pt x="270" y="334"/>
                      <a:pt x="270" y="334"/>
                      <a:pt x="270" y="334"/>
                    </a:cubicBezTo>
                    <a:cubicBezTo>
                      <a:pt x="272" y="333"/>
                      <a:pt x="272" y="333"/>
                      <a:pt x="272" y="333"/>
                    </a:cubicBezTo>
                    <a:cubicBezTo>
                      <a:pt x="272" y="332"/>
                      <a:pt x="272" y="332"/>
                      <a:pt x="272" y="332"/>
                    </a:cubicBezTo>
                    <a:cubicBezTo>
                      <a:pt x="272" y="332"/>
                      <a:pt x="272" y="332"/>
                      <a:pt x="272" y="332"/>
                    </a:cubicBezTo>
                    <a:cubicBezTo>
                      <a:pt x="272" y="333"/>
                      <a:pt x="272" y="333"/>
                      <a:pt x="272" y="333"/>
                    </a:cubicBezTo>
                    <a:cubicBezTo>
                      <a:pt x="272" y="335"/>
                      <a:pt x="272" y="335"/>
                      <a:pt x="272" y="335"/>
                    </a:cubicBezTo>
                    <a:cubicBezTo>
                      <a:pt x="273" y="336"/>
                      <a:pt x="273" y="336"/>
                      <a:pt x="273" y="336"/>
                    </a:cubicBezTo>
                    <a:cubicBezTo>
                      <a:pt x="274" y="333"/>
                      <a:pt x="274" y="333"/>
                      <a:pt x="274" y="333"/>
                    </a:cubicBezTo>
                    <a:cubicBezTo>
                      <a:pt x="275" y="334"/>
                      <a:pt x="275" y="334"/>
                      <a:pt x="275" y="334"/>
                    </a:cubicBezTo>
                    <a:cubicBezTo>
                      <a:pt x="276" y="333"/>
                      <a:pt x="276" y="333"/>
                      <a:pt x="276" y="333"/>
                    </a:cubicBezTo>
                    <a:cubicBezTo>
                      <a:pt x="278" y="333"/>
                      <a:pt x="278" y="333"/>
                      <a:pt x="278" y="333"/>
                    </a:cubicBezTo>
                    <a:cubicBezTo>
                      <a:pt x="280" y="331"/>
                      <a:pt x="280" y="331"/>
                      <a:pt x="280" y="331"/>
                    </a:cubicBezTo>
                    <a:cubicBezTo>
                      <a:pt x="281" y="331"/>
                      <a:pt x="281" y="331"/>
                      <a:pt x="281" y="331"/>
                    </a:cubicBezTo>
                    <a:cubicBezTo>
                      <a:pt x="285" y="329"/>
                      <a:pt x="285" y="329"/>
                      <a:pt x="285" y="329"/>
                    </a:cubicBezTo>
                    <a:cubicBezTo>
                      <a:pt x="285" y="329"/>
                      <a:pt x="285" y="329"/>
                      <a:pt x="285" y="329"/>
                    </a:cubicBezTo>
                    <a:cubicBezTo>
                      <a:pt x="286" y="329"/>
                      <a:pt x="286" y="329"/>
                      <a:pt x="286" y="329"/>
                    </a:cubicBezTo>
                    <a:cubicBezTo>
                      <a:pt x="288" y="329"/>
                      <a:pt x="288" y="329"/>
                      <a:pt x="288" y="329"/>
                    </a:cubicBezTo>
                    <a:cubicBezTo>
                      <a:pt x="288" y="329"/>
                      <a:pt x="288" y="329"/>
                      <a:pt x="288" y="329"/>
                    </a:cubicBezTo>
                    <a:cubicBezTo>
                      <a:pt x="289" y="330"/>
                      <a:pt x="289" y="330"/>
                      <a:pt x="289" y="330"/>
                    </a:cubicBezTo>
                    <a:cubicBezTo>
                      <a:pt x="290" y="328"/>
                      <a:pt x="290" y="328"/>
                      <a:pt x="290" y="328"/>
                    </a:cubicBezTo>
                    <a:cubicBezTo>
                      <a:pt x="292" y="328"/>
                      <a:pt x="292" y="328"/>
                      <a:pt x="292" y="328"/>
                    </a:cubicBezTo>
                    <a:cubicBezTo>
                      <a:pt x="291" y="327"/>
                      <a:pt x="291" y="327"/>
                      <a:pt x="291" y="327"/>
                    </a:cubicBezTo>
                    <a:cubicBezTo>
                      <a:pt x="292" y="327"/>
                      <a:pt x="292" y="327"/>
                      <a:pt x="292" y="327"/>
                    </a:cubicBezTo>
                    <a:cubicBezTo>
                      <a:pt x="292" y="327"/>
                      <a:pt x="292" y="327"/>
                      <a:pt x="292" y="327"/>
                    </a:cubicBezTo>
                    <a:cubicBezTo>
                      <a:pt x="293" y="328"/>
                      <a:pt x="293" y="328"/>
                      <a:pt x="293" y="328"/>
                    </a:cubicBezTo>
                    <a:cubicBezTo>
                      <a:pt x="295" y="327"/>
                      <a:pt x="295" y="327"/>
                      <a:pt x="295" y="327"/>
                    </a:cubicBezTo>
                    <a:cubicBezTo>
                      <a:pt x="295" y="327"/>
                      <a:pt x="295" y="327"/>
                      <a:pt x="295" y="327"/>
                    </a:cubicBezTo>
                    <a:cubicBezTo>
                      <a:pt x="295" y="328"/>
                      <a:pt x="295" y="328"/>
                      <a:pt x="295" y="328"/>
                    </a:cubicBezTo>
                    <a:cubicBezTo>
                      <a:pt x="297" y="327"/>
                      <a:pt x="297" y="327"/>
                      <a:pt x="297" y="327"/>
                    </a:cubicBezTo>
                    <a:cubicBezTo>
                      <a:pt x="298" y="326"/>
                      <a:pt x="298" y="326"/>
                      <a:pt x="298" y="326"/>
                    </a:cubicBezTo>
                    <a:cubicBezTo>
                      <a:pt x="299" y="327"/>
                      <a:pt x="299" y="327"/>
                      <a:pt x="299" y="327"/>
                    </a:cubicBezTo>
                    <a:cubicBezTo>
                      <a:pt x="302" y="327"/>
                      <a:pt x="302" y="327"/>
                      <a:pt x="302" y="327"/>
                    </a:cubicBezTo>
                    <a:cubicBezTo>
                      <a:pt x="302" y="326"/>
                      <a:pt x="302" y="326"/>
                      <a:pt x="302" y="326"/>
                    </a:cubicBezTo>
                    <a:cubicBezTo>
                      <a:pt x="303" y="326"/>
                      <a:pt x="303" y="326"/>
                      <a:pt x="303" y="326"/>
                    </a:cubicBezTo>
                    <a:cubicBezTo>
                      <a:pt x="305" y="327"/>
                      <a:pt x="305" y="327"/>
                      <a:pt x="305" y="327"/>
                    </a:cubicBezTo>
                    <a:cubicBezTo>
                      <a:pt x="305" y="326"/>
                      <a:pt x="305" y="326"/>
                      <a:pt x="305" y="326"/>
                    </a:cubicBezTo>
                    <a:cubicBezTo>
                      <a:pt x="305" y="326"/>
                      <a:pt x="305" y="326"/>
                      <a:pt x="306" y="325"/>
                    </a:cubicBezTo>
                    <a:cubicBezTo>
                      <a:pt x="306" y="325"/>
                      <a:pt x="306" y="325"/>
                      <a:pt x="306" y="325"/>
                    </a:cubicBezTo>
                    <a:cubicBezTo>
                      <a:pt x="306" y="325"/>
                      <a:pt x="306" y="325"/>
                      <a:pt x="306" y="325"/>
                    </a:cubicBezTo>
                    <a:cubicBezTo>
                      <a:pt x="306" y="325"/>
                      <a:pt x="306" y="325"/>
                      <a:pt x="306" y="325"/>
                    </a:cubicBezTo>
                    <a:cubicBezTo>
                      <a:pt x="306" y="326"/>
                      <a:pt x="306" y="326"/>
                      <a:pt x="306" y="326"/>
                    </a:cubicBezTo>
                    <a:cubicBezTo>
                      <a:pt x="307" y="327"/>
                      <a:pt x="307" y="327"/>
                      <a:pt x="307" y="327"/>
                    </a:cubicBezTo>
                    <a:cubicBezTo>
                      <a:pt x="307" y="327"/>
                      <a:pt x="306" y="327"/>
                      <a:pt x="306" y="328"/>
                    </a:cubicBezTo>
                    <a:cubicBezTo>
                      <a:pt x="306" y="329"/>
                      <a:pt x="306" y="329"/>
                      <a:pt x="306" y="329"/>
                    </a:cubicBezTo>
                    <a:cubicBezTo>
                      <a:pt x="308" y="330"/>
                      <a:pt x="308" y="330"/>
                      <a:pt x="308" y="330"/>
                    </a:cubicBezTo>
                    <a:cubicBezTo>
                      <a:pt x="309" y="329"/>
                      <a:pt x="309" y="329"/>
                      <a:pt x="309" y="329"/>
                    </a:cubicBezTo>
                    <a:cubicBezTo>
                      <a:pt x="309" y="328"/>
                      <a:pt x="309" y="328"/>
                      <a:pt x="309" y="328"/>
                    </a:cubicBezTo>
                    <a:cubicBezTo>
                      <a:pt x="310" y="328"/>
                      <a:pt x="310" y="328"/>
                      <a:pt x="310" y="328"/>
                    </a:cubicBezTo>
                    <a:cubicBezTo>
                      <a:pt x="311" y="330"/>
                      <a:pt x="311" y="330"/>
                      <a:pt x="311" y="330"/>
                    </a:cubicBezTo>
                    <a:cubicBezTo>
                      <a:pt x="313" y="330"/>
                      <a:pt x="313" y="330"/>
                      <a:pt x="313" y="330"/>
                    </a:cubicBezTo>
                    <a:cubicBezTo>
                      <a:pt x="314" y="329"/>
                      <a:pt x="314" y="329"/>
                      <a:pt x="314" y="329"/>
                    </a:cubicBezTo>
                    <a:cubicBezTo>
                      <a:pt x="314" y="329"/>
                      <a:pt x="314" y="329"/>
                      <a:pt x="314" y="329"/>
                    </a:cubicBezTo>
                    <a:cubicBezTo>
                      <a:pt x="315" y="331"/>
                      <a:pt x="315" y="331"/>
                      <a:pt x="315" y="331"/>
                    </a:cubicBezTo>
                    <a:close/>
                    <a:moveTo>
                      <a:pt x="277" y="349"/>
                    </a:moveTo>
                    <a:cubicBezTo>
                      <a:pt x="276" y="347"/>
                      <a:pt x="276" y="347"/>
                      <a:pt x="276" y="347"/>
                    </a:cubicBezTo>
                    <a:cubicBezTo>
                      <a:pt x="277" y="348"/>
                      <a:pt x="277" y="348"/>
                      <a:pt x="277" y="348"/>
                    </a:cubicBezTo>
                    <a:lnTo>
                      <a:pt x="277" y="349"/>
                    </a:lnTo>
                    <a:close/>
                    <a:moveTo>
                      <a:pt x="273" y="349"/>
                    </a:moveTo>
                    <a:cubicBezTo>
                      <a:pt x="273" y="348"/>
                      <a:pt x="273" y="348"/>
                      <a:pt x="273" y="348"/>
                    </a:cubicBezTo>
                    <a:cubicBezTo>
                      <a:pt x="272" y="348"/>
                      <a:pt x="272" y="348"/>
                      <a:pt x="272" y="348"/>
                    </a:cubicBezTo>
                    <a:cubicBezTo>
                      <a:pt x="272" y="347"/>
                      <a:pt x="272" y="347"/>
                      <a:pt x="272" y="347"/>
                    </a:cubicBezTo>
                    <a:cubicBezTo>
                      <a:pt x="273" y="347"/>
                      <a:pt x="273" y="347"/>
                      <a:pt x="273" y="347"/>
                    </a:cubicBezTo>
                    <a:cubicBezTo>
                      <a:pt x="275" y="347"/>
                      <a:pt x="275" y="347"/>
                      <a:pt x="275" y="347"/>
                    </a:cubicBezTo>
                    <a:cubicBezTo>
                      <a:pt x="274" y="346"/>
                      <a:pt x="274" y="346"/>
                      <a:pt x="274" y="346"/>
                    </a:cubicBezTo>
                    <a:cubicBezTo>
                      <a:pt x="276" y="345"/>
                      <a:pt x="276" y="345"/>
                      <a:pt x="276" y="345"/>
                    </a:cubicBezTo>
                    <a:cubicBezTo>
                      <a:pt x="276" y="347"/>
                      <a:pt x="276" y="347"/>
                      <a:pt x="276" y="347"/>
                    </a:cubicBezTo>
                    <a:cubicBezTo>
                      <a:pt x="273" y="347"/>
                      <a:pt x="273" y="347"/>
                      <a:pt x="273" y="347"/>
                    </a:cubicBezTo>
                    <a:lnTo>
                      <a:pt x="273" y="349"/>
                    </a:lnTo>
                    <a:close/>
                    <a:moveTo>
                      <a:pt x="263" y="326"/>
                    </a:moveTo>
                    <a:cubicBezTo>
                      <a:pt x="263" y="327"/>
                      <a:pt x="263" y="327"/>
                      <a:pt x="263" y="327"/>
                    </a:cubicBezTo>
                    <a:cubicBezTo>
                      <a:pt x="261" y="326"/>
                      <a:pt x="261" y="326"/>
                      <a:pt x="261" y="326"/>
                    </a:cubicBezTo>
                    <a:cubicBezTo>
                      <a:pt x="262" y="326"/>
                      <a:pt x="262" y="326"/>
                      <a:pt x="262" y="326"/>
                    </a:cubicBezTo>
                    <a:lnTo>
                      <a:pt x="263" y="326"/>
                    </a:lnTo>
                    <a:close/>
                    <a:moveTo>
                      <a:pt x="204" y="582"/>
                    </a:moveTo>
                    <a:cubicBezTo>
                      <a:pt x="204" y="581"/>
                      <a:pt x="204" y="581"/>
                      <a:pt x="204" y="581"/>
                    </a:cubicBezTo>
                    <a:cubicBezTo>
                      <a:pt x="205" y="582"/>
                      <a:pt x="205" y="582"/>
                      <a:pt x="205" y="582"/>
                    </a:cubicBezTo>
                    <a:cubicBezTo>
                      <a:pt x="205" y="582"/>
                      <a:pt x="205" y="582"/>
                      <a:pt x="205" y="582"/>
                    </a:cubicBezTo>
                    <a:cubicBezTo>
                      <a:pt x="205" y="582"/>
                      <a:pt x="205" y="582"/>
                      <a:pt x="205" y="582"/>
                    </a:cubicBezTo>
                    <a:lnTo>
                      <a:pt x="204" y="582"/>
                    </a:lnTo>
                    <a:close/>
                    <a:moveTo>
                      <a:pt x="367" y="469"/>
                    </a:moveTo>
                    <a:cubicBezTo>
                      <a:pt x="368" y="471"/>
                      <a:pt x="368" y="471"/>
                      <a:pt x="368" y="471"/>
                    </a:cubicBezTo>
                    <a:cubicBezTo>
                      <a:pt x="369" y="470"/>
                      <a:pt x="369" y="470"/>
                      <a:pt x="369" y="470"/>
                    </a:cubicBezTo>
                    <a:cubicBezTo>
                      <a:pt x="371" y="467"/>
                      <a:pt x="371" y="467"/>
                      <a:pt x="371" y="467"/>
                    </a:cubicBezTo>
                    <a:cubicBezTo>
                      <a:pt x="371" y="466"/>
                      <a:pt x="371" y="466"/>
                      <a:pt x="371" y="466"/>
                    </a:cubicBezTo>
                    <a:cubicBezTo>
                      <a:pt x="372" y="467"/>
                      <a:pt x="372" y="467"/>
                      <a:pt x="372" y="467"/>
                    </a:cubicBezTo>
                    <a:cubicBezTo>
                      <a:pt x="374" y="466"/>
                      <a:pt x="374" y="466"/>
                      <a:pt x="374" y="466"/>
                    </a:cubicBezTo>
                    <a:cubicBezTo>
                      <a:pt x="376" y="466"/>
                      <a:pt x="376" y="466"/>
                      <a:pt x="376" y="466"/>
                    </a:cubicBezTo>
                    <a:cubicBezTo>
                      <a:pt x="377" y="465"/>
                      <a:pt x="377" y="465"/>
                      <a:pt x="377" y="465"/>
                    </a:cubicBezTo>
                    <a:cubicBezTo>
                      <a:pt x="378" y="465"/>
                      <a:pt x="378" y="465"/>
                      <a:pt x="378" y="465"/>
                    </a:cubicBezTo>
                    <a:cubicBezTo>
                      <a:pt x="379" y="465"/>
                      <a:pt x="379" y="465"/>
                      <a:pt x="379" y="465"/>
                    </a:cubicBezTo>
                    <a:cubicBezTo>
                      <a:pt x="381" y="463"/>
                      <a:pt x="381" y="463"/>
                      <a:pt x="381" y="463"/>
                    </a:cubicBezTo>
                    <a:cubicBezTo>
                      <a:pt x="381" y="462"/>
                      <a:pt x="381" y="462"/>
                      <a:pt x="381" y="462"/>
                    </a:cubicBezTo>
                    <a:cubicBezTo>
                      <a:pt x="383" y="462"/>
                      <a:pt x="383" y="462"/>
                      <a:pt x="383" y="462"/>
                    </a:cubicBezTo>
                    <a:cubicBezTo>
                      <a:pt x="384" y="461"/>
                      <a:pt x="384" y="461"/>
                      <a:pt x="384" y="461"/>
                    </a:cubicBezTo>
                    <a:cubicBezTo>
                      <a:pt x="385" y="460"/>
                      <a:pt x="385" y="460"/>
                      <a:pt x="385" y="460"/>
                    </a:cubicBezTo>
                    <a:cubicBezTo>
                      <a:pt x="386" y="460"/>
                      <a:pt x="386" y="460"/>
                      <a:pt x="386" y="460"/>
                    </a:cubicBezTo>
                    <a:cubicBezTo>
                      <a:pt x="388" y="460"/>
                      <a:pt x="388" y="460"/>
                      <a:pt x="388" y="460"/>
                    </a:cubicBezTo>
                    <a:cubicBezTo>
                      <a:pt x="388" y="460"/>
                      <a:pt x="388" y="460"/>
                      <a:pt x="388" y="460"/>
                    </a:cubicBezTo>
                    <a:cubicBezTo>
                      <a:pt x="389" y="461"/>
                      <a:pt x="389" y="461"/>
                      <a:pt x="389" y="461"/>
                    </a:cubicBezTo>
                    <a:cubicBezTo>
                      <a:pt x="391" y="460"/>
                      <a:pt x="391" y="460"/>
                      <a:pt x="391" y="460"/>
                    </a:cubicBezTo>
                    <a:cubicBezTo>
                      <a:pt x="391" y="460"/>
                      <a:pt x="391" y="460"/>
                      <a:pt x="391" y="460"/>
                    </a:cubicBezTo>
                    <a:cubicBezTo>
                      <a:pt x="391" y="460"/>
                      <a:pt x="391" y="460"/>
                      <a:pt x="391" y="460"/>
                    </a:cubicBezTo>
                    <a:cubicBezTo>
                      <a:pt x="392" y="460"/>
                      <a:pt x="392" y="460"/>
                      <a:pt x="392" y="460"/>
                    </a:cubicBezTo>
                    <a:cubicBezTo>
                      <a:pt x="394" y="459"/>
                      <a:pt x="394" y="459"/>
                      <a:pt x="394" y="459"/>
                    </a:cubicBezTo>
                    <a:cubicBezTo>
                      <a:pt x="396" y="459"/>
                      <a:pt x="396" y="459"/>
                      <a:pt x="396" y="459"/>
                    </a:cubicBezTo>
                    <a:cubicBezTo>
                      <a:pt x="396" y="459"/>
                      <a:pt x="396" y="459"/>
                      <a:pt x="396" y="459"/>
                    </a:cubicBezTo>
                    <a:cubicBezTo>
                      <a:pt x="395" y="460"/>
                      <a:pt x="395" y="460"/>
                      <a:pt x="395" y="460"/>
                    </a:cubicBezTo>
                    <a:cubicBezTo>
                      <a:pt x="392" y="462"/>
                      <a:pt x="392" y="462"/>
                      <a:pt x="392" y="462"/>
                    </a:cubicBezTo>
                    <a:cubicBezTo>
                      <a:pt x="389" y="463"/>
                      <a:pt x="389" y="463"/>
                      <a:pt x="389" y="463"/>
                    </a:cubicBezTo>
                    <a:cubicBezTo>
                      <a:pt x="391" y="464"/>
                      <a:pt x="391" y="464"/>
                      <a:pt x="391" y="464"/>
                    </a:cubicBezTo>
                    <a:cubicBezTo>
                      <a:pt x="389" y="464"/>
                      <a:pt x="389" y="464"/>
                      <a:pt x="389" y="464"/>
                    </a:cubicBezTo>
                    <a:cubicBezTo>
                      <a:pt x="386" y="464"/>
                      <a:pt x="386" y="464"/>
                      <a:pt x="386" y="464"/>
                    </a:cubicBezTo>
                    <a:cubicBezTo>
                      <a:pt x="387" y="467"/>
                      <a:pt x="387" y="467"/>
                      <a:pt x="387" y="467"/>
                    </a:cubicBezTo>
                    <a:cubicBezTo>
                      <a:pt x="389" y="469"/>
                      <a:pt x="389" y="469"/>
                      <a:pt x="389" y="469"/>
                    </a:cubicBezTo>
                    <a:cubicBezTo>
                      <a:pt x="390" y="468"/>
                      <a:pt x="390" y="468"/>
                      <a:pt x="390" y="468"/>
                    </a:cubicBezTo>
                    <a:cubicBezTo>
                      <a:pt x="390" y="469"/>
                      <a:pt x="390" y="469"/>
                      <a:pt x="390" y="469"/>
                    </a:cubicBezTo>
                    <a:cubicBezTo>
                      <a:pt x="390" y="469"/>
                      <a:pt x="390" y="469"/>
                      <a:pt x="390" y="469"/>
                    </a:cubicBezTo>
                    <a:cubicBezTo>
                      <a:pt x="390" y="470"/>
                      <a:pt x="390" y="470"/>
                      <a:pt x="390" y="470"/>
                    </a:cubicBezTo>
                    <a:cubicBezTo>
                      <a:pt x="389" y="470"/>
                      <a:pt x="389" y="470"/>
                      <a:pt x="389" y="470"/>
                    </a:cubicBezTo>
                    <a:cubicBezTo>
                      <a:pt x="388" y="471"/>
                      <a:pt x="388" y="471"/>
                      <a:pt x="388" y="471"/>
                    </a:cubicBezTo>
                    <a:cubicBezTo>
                      <a:pt x="388" y="471"/>
                      <a:pt x="388" y="471"/>
                      <a:pt x="388" y="471"/>
                    </a:cubicBezTo>
                    <a:cubicBezTo>
                      <a:pt x="386" y="473"/>
                      <a:pt x="386" y="473"/>
                      <a:pt x="386" y="473"/>
                    </a:cubicBezTo>
                    <a:cubicBezTo>
                      <a:pt x="386" y="475"/>
                      <a:pt x="386" y="475"/>
                      <a:pt x="386" y="475"/>
                    </a:cubicBezTo>
                    <a:cubicBezTo>
                      <a:pt x="387" y="475"/>
                      <a:pt x="387" y="475"/>
                      <a:pt x="387" y="475"/>
                    </a:cubicBezTo>
                    <a:cubicBezTo>
                      <a:pt x="387" y="476"/>
                      <a:pt x="387" y="476"/>
                      <a:pt x="387" y="476"/>
                    </a:cubicBezTo>
                    <a:cubicBezTo>
                      <a:pt x="386" y="476"/>
                      <a:pt x="386" y="476"/>
                      <a:pt x="386" y="476"/>
                    </a:cubicBezTo>
                    <a:cubicBezTo>
                      <a:pt x="385" y="476"/>
                      <a:pt x="385" y="476"/>
                      <a:pt x="385" y="476"/>
                    </a:cubicBezTo>
                    <a:cubicBezTo>
                      <a:pt x="385" y="476"/>
                      <a:pt x="385" y="476"/>
                      <a:pt x="385" y="476"/>
                    </a:cubicBezTo>
                    <a:cubicBezTo>
                      <a:pt x="382" y="475"/>
                      <a:pt x="382" y="475"/>
                      <a:pt x="382" y="475"/>
                    </a:cubicBezTo>
                    <a:cubicBezTo>
                      <a:pt x="382" y="476"/>
                      <a:pt x="382" y="476"/>
                      <a:pt x="382" y="476"/>
                    </a:cubicBezTo>
                    <a:cubicBezTo>
                      <a:pt x="382" y="477"/>
                      <a:pt x="382" y="477"/>
                      <a:pt x="382" y="477"/>
                    </a:cubicBezTo>
                    <a:cubicBezTo>
                      <a:pt x="382" y="477"/>
                      <a:pt x="382" y="477"/>
                      <a:pt x="382" y="477"/>
                    </a:cubicBezTo>
                    <a:cubicBezTo>
                      <a:pt x="381" y="478"/>
                      <a:pt x="381" y="478"/>
                      <a:pt x="381" y="478"/>
                    </a:cubicBezTo>
                    <a:cubicBezTo>
                      <a:pt x="380" y="477"/>
                      <a:pt x="380" y="477"/>
                      <a:pt x="380" y="477"/>
                    </a:cubicBezTo>
                    <a:cubicBezTo>
                      <a:pt x="380" y="477"/>
                      <a:pt x="380" y="477"/>
                      <a:pt x="380" y="477"/>
                    </a:cubicBezTo>
                    <a:cubicBezTo>
                      <a:pt x="382" y="475"/>
                      <a:pt x="382" y="475"/>
                      <a:pt x="382" y="475"/>
                    </a:cubicBezTo>
                    <a:cubicBezTo>
                      <a:pt x="379" y="475"/>
                      <a:pt x="379" y="475"/>
                      <a:pt x="379" y="475"/>
                    </a:cubicBezTo>
                    <a:cubicBezTo>
                      <a:pt x="376" y="475"/>
                      <a:pt x="376" y="475"/>
                      <a:pt x="376" y="475"/>
                    </a:cubicBezTo>
                    <a:cubicBezTo>
                      <a:pt x="375" y="476"/>
                      <a:pt x="375" y="476"/>
                      <a:pt x="375" y="476"/>
                    </a:cubicBezTo>
                    <a:cubicBezTo>
                      <a:pt x="374" y="476"/>
                      <a:pt x="374" y="476"/>
                      <a:pt x="374" y="476"/>
                    </a:cubicBezTo>
                    <a:cubicBezTo>
                      <a:pt x="373" y="476"/>
                      <a:pt x="373" y="476"/>
                      <a:pt x="373" y="476"/>
                    </a:cubicBezTo>
                    <a:cubicBezTo>
                      <a:pt x="372" y="477"/>
                      <a:pt x="372" y="477"/>
                      <a:pt x="372" y="477"/>
                    </a:cubicBezTo>
                    <a:cubicBezTo>
                      <a:pt x="372" y="477"/>
                      <a:pt x="372" y="477"/>
                      <a:pt x="372" y="477"/>
                    </a:cubicBezTo>
                    <a:cubicBezTo>
                      <a:pt x="368" y="473"/>
                      <a:pt x="368" y="473"/>
                      <a:pt x="368" y="473"/>
                    </a:cubicBezTo>
                    <a:cubicBezTo>
                      <a:pt x="368" y="471"/>
                      <a:pt x="368" y="471"/>
                      <a:pt x="368" y="471"/>
                    </a:cubicBezTo>
                    <a:cubicBezTo>
                      <a:pt x="367" y="469"/>
                      <a:pt x="367" y="469"/>
                      <a:pt x="367" y="469"/>
                    </a:cubicBezTo>
                    <a:close/>
                    <a:moveTo>
                      <a:pt x="365" y="471"/>
                    </a:moveTo>
                    <a:cubicBezTo>
                      <a:pt x="365" y="471"/>
                      <a:pt x="365" y="471"/>
                      <a:pt x="365" y="471"/>
                    </a:cubicBezTo>
                    <a:cubicBezTo>
                      <a:pt x="365" y="472"/>
                      <a:pt x="365" y="472"/>
                      <a:pt x="365" y="472"/>
                    </a:cubicBezTo>
                    <a:cubicBezTo>
                      <a:pt x="365" y="472"/>
                      <a:pt x="365" y="472"/>
                      <a:pt x="365" y="472"/>
                    </a:cubicBezTo>
                    <a:cubicBezTo>
                      <a:pt x="364" y="472"/>
                      <a:pt x="364" y="472"/>
                      <a:pt x="364" y="472"/>
                    </a:cubicBezTo>
                    <a:cubicBezTo>
                      <a:pt x="364" y="472"/>
                      <a:pt x="364" y="472"/>
                      <a:pt x="364" y="472"/>
                    </a:cubicBezTo>
                    <a:cubicBezTo>
                      <a:pt x="363" y="471"/>
                      <a:pt x="363" y="471"/>
                      <a:pt x="363" y="471"/>
                    </a:cubicBezTo>
                    <a:lnTo>
                      <a:pt x="365" y="471"/>
                    </a:lnTo>
                    <a:close/>
                    <a:moveTo>
                      <a:pt x="330" y="521"/>
                    </a:moveTo>
                    <a:cubicBezTo>
                      <a:pt x="329" y="522"/>
                      <a:pt x="329" y="522"/>
                      <a:pt x="329" y="522"/>
                    </a:cubicBezTo>
                    <a:cubicBezTo>
                      <a:pt x="329" y="523"/>
                      <a:pt x="329" y="523"/>
                      <a:pt x="329" y="523"/>
                    </a:cubicBezTo>
                    <a:cubicBezTo>
                      <a:pt x="328" y="523"/>
                      <a:pt x="328" y="523"/>
                      <a:pt x="328" y="523"/>
                    </a:cubicBezTo>
                    <a:cubicBezTo>
                      <a:pt x="326" y="522"/>
                      <a:pt x="326" y="522"/>
                      <a:pt x="326" y="522"/>
                    </a:cubicBezTo>
                    <a:cubicBezTo>
                      <a:pt x="324" y="523"/>
                      <a:pt x="324" y="523"/>
                      <a:pt x="324" y="523"/>
                    </a:cubicBezTo>
                    <a:cubicBezTo>
                      <a:pt x="324" y="522"/>
                      <a:pt x="324" y="522"/>
                      <a:pt x="324" y="522"/>
                    </a:cubicBezTo>
                    <a:cubicBezTo>
                      <a:pt x="322" y="522"/>
                      <a:pt x="322" y="522"/>
                      <a:pt x="322" y="522"/>
                    </a:cubicBezTo>
                    <a:cubicBezTo>
                      <a:pt x="321" y="523"/>
                      <a:pt x="321" y="523"/>
                      <a:pt x="321" y="523"/>
                    </a:cubicBezTo>
                    <a:cubicBezTo>
                      <a:pt x="320" y="523"/>
                      <a:pt x="320" y="523"/>
                      <a:pt x="320" y="523"/>
                    </a:cubicBezTo>
                    <a:cubicBezTo>
                      <a:pt x="318" y="522"/>
                      <a:pt x="318" y="522"/>
                      <a:pt x="318" y="522"/>
                    </a:cubicBezTo>
                    <a:cubicBezTo>
                      <a:pt x="317" y="522"/>
                      <a:pt x="317" y="522"/>
                      <a:pt x="317" y="522"/>
                    </a:cubicBezTo>
                    <a:cubicBezTo>
                      <a:pt x="320" y="521"/>
                      <a:pt x="320" y="521"/>
                      <a:pt x="320" y="521"/>
                    </a:cubicBezTo>
                    <a:cubicBezTo>
                      <a:pt x="321" y="519"/>
                      <a:pt x="321" y="519"/>
                      <a:pt x="321" y="519"/>
                    </a:cubicBezTo>
                    <a:cubicBezTo>
                      <a:pt x="322" y="518"/>
                      <a:pt x="322" y="518"/>
                      <a:pt x="322" y="518"/>
                    </a:cubicBezTo>
                    <a:cubicBezTo>
                      <a:pt x="324" y="518"/>
                      <a:pt x="324" y="518"/>
                      <a:pt x="324" y="518"/>
                    </a:cubicBezTo>
                    <a:cubicBezTo>
                      <a:pt x="325" y="518"/>
                      <a:pt x="325" y="518"/>
                      <a:pt x="325" y="518"/>
                    </a:cubicBezTo>
                    <a:cubicBezTo>
                      <a:pt x="326" y="518"/>
                      <a:pt x="326" y="518"/>
                      <a:pt x="326" y="518"/>
                    </a:cubicBezTo>
                    <a:cubicBezTo>
                      <a:pt x="327" y="518"/>
                      <a:pt x="327" y="518"/>
                      <a:pt x="327" y="518"/>
                    </a:cubicBezTo>
                    <a:cubicBezTo>
                      <a:pt x="330" y="519"/>
                      <a:pt x="330" y="519"/>
                      <a:pt x="330" y="519"/>
                    </a:cubicBezTo>
                    <a:cubicBezTo>
                      <a:pt x="331" y="517"/>
                      <a:pt x="331" y="517"/>
                      <a:pt x="331" y="517"/>
                    </a:cubicBezTo>
                    <a:cubicBezTo>
                      <a:pt x="332" y="520"/>
                      <a:pt x="332" y="520"/>
                      <a:pt x="332" y="520"/>
                    </a:cubicBezTo>
                    <a:cubicBezTo>
                      <a:pt x="333" y="520"/>
                      <a:pt x="333" y="520"/>
                      <a:pt x="333" y="520"/>
                    </a:cubicBezTo>
                    <a:lnTo>
                      <a:pt x="330" y="521"/>
                    </a:lnTo>
                    <a:close/>
                    <a:moveTo>
                      <a:pt x="419" y="509"/>
                    </a:moveTo>
                    <a:cubicBezTo>
                      <a:pt x="419" y="509"/>
                      <a:pt x="419" y="509"/>
                      <a:pt x="419" y="509"/>
                    </a:cubicBezTo>
                    <a:cubicBezTo>
                      <a:pt x="419" y="510"/>
                      <a:pt x="419" y="510"/>
                      <a:pt x="419" y="510"/>
                    </a:cubicBezTo>
                    <a:cubicBezTo>
                      <a:pt x="419" y="510"/>
                      <a:pt x="419" y="510"/>
                      <a:pt x="419" y="510"/>
                    </a:cubicBezTo>
                    <a:cubicBezTo>
                      <a:pt x="419" y="510"/>
                      <a:pt x="419" y="510"/>
                      <a:pt x="419" y="510"/>
                    </a:cubicBezTo>
                    <a:cubicBezTo>
                      <a:pt x="419" y="510"/>
                      <a:pt x="419" y="510"/>
                      <a:pt x="419" y="510"/>
                    </a:cubicBezTo>
                    <a:cubicBezTo>
                      <a:pt x="418" y="510"/>
                      <a:pt x="418" y="510"/>
                      <a:pt x="418" y="510"/>
                    </a:cubicBezTo>
                    <a:cubicBezTo>
                      <a:pt x="418" y="512"/>
                      <a:pt x="418" y="512"/>
                      <a:pt x="418" y="512"/>
                    </a:cubicBezTo>
                    <a:cubicBezTo>
                      <a:pt x="416" y="513"/>
                      <a:pt x="416" y="513"/>
                      <a:pt x="416" y="513"/>
                    </a:cubicBezTo>
                    <a:cubicBezTo>
                      <a:pt x="413" y="514"/>
                      <a:pt x="413" y="514"/>
                      <a:pt x="413" y="514"/>
                    </a:cubicBezTo>
                    <a:cubicBezTo>
                      <a:pt x="413" y="515"/>
                      <a:pt x="413" y="515"/>
                      <a:pt x="413" y="515"/>
                    </a:cubicBezTo>
                    <a:cubicBezTo>
                      <a:pt x="411" y="515"/>
                      <a:pt x="411" y="515"/>
                      <a:pt x="411" y="515"/>
                    </a:cubicBezTo>
                    <a:cubicBezTo>
                      <a:pt x="410" y="516"/>
                      <a:pt x="410" y="516"/>
                      <a:pt x="410" y="516"/>
                    </a:cubicBezTo>
                    <a:cubicBezTo>
                      <a:pt x="407" y="515"/>
                      <a:pt x="407" y="515"/>
                      <a:pt x="407" y="515"/>
                    </a:cubicBezTo>
                    <a:cubicBezTo>
                      <a:pt x="406" y="515"/>
                      <a:pt x="406" y="515"/>
                      <a:pt x="406" y="515"/>
                    </a:cubicBezTo>
                    <a:cubicBezTo>
                      <a:pt x="405" y="515"/>
                      <a:pt x="405" y="515"/>
                      <a:pt x="405" y="515"/>
                    </a:cubicBezTo>
                    <a:cubicBezTo>
                      <a:pt x="405" y="515"/>
                      <a:pt x="405" y="515"/>
                      <a:pt x="405" y="515"/>
                    </a:cubicBezTo>
                    <a:cubicBezTo>
                      <a:pt x="403" y="515"/>
                      <a:pt x="403" y="515"/>
                      <a:pt x="403" y="515"/>
                    </a:cubicBezTo>
                    <a:cubicBezTo>
                      <a:pt x="400" y="515"/>
                      <a:pt x="400" y="515"/>
                      <a:pt x="400" y="515"/>
                    </a:cubicBezTo>
                    <a:cubicBezTo>
                      <a:pt x="397" y="516"/>
                      <a:pt x="397" y="516"/>
                      <a:pt x="397" y="516"/>
                    </a:cubicBezTo>
                    <a:cubicBezTo>
                      <a:pt x="395" y="516"/>
                      <a:pt x="395" y="516"/>
                      <a:pt x="395" y="516"/>
                    </a:cubicBezTo>
                    <a:cubicBezTo>
                      <a:pt x="393" y="515"/>
                      <a:pt x="393" y="515"/>
                      <a:pt x="393" y="515"/>
                    </a:cubicBezTo>
                    <a:cubicBezTo>
                      <a:pt x="392" y="515"/>
                      <a:pt x="392" y="515"/>
                      <a:pt x="392" y="515"/>
                    </a:cubicBezTo>
                    <a:cubicBezTo>
                      <a:pt x="390" y="514"/>
                      <a:pt x="390" y="514"/>
                      <a:pt x="390" y="514"/>
                    </a:cubicBezTo>
                    <a:cubicBezTo>
                      <a:pt x="388" y="514"/>
                      <a:pt x="388" y="514"/>
                      <a:pt x="388" y="514"/>
                    </a:cubicBezTo>
                    <a:cubicBezTo>
                      <a:pt x="385" y="512"/>
                      <a:pt x="385" y="512"/>
                      <a:pt x="385" y="512"/>
                    </a:cubicBezTo>
                    <a:cubicBezTo>
                      <a:pt x="384" y="512"/>
                      <a:pt x="384" y="512"/>
                      <a:pt x="384" y="512"/>
                    </a:cubicBezTo>
                    <a:cubicBezTo>
                      <a:pt x="384" y="513"/>
                      <a:pt x="384" y="513"/>
                      <a:pt x="384" y="513"/>
                    </a:cubicBezTo>
                    <a:cubicBezTo>
                      <a:pt x="383" y="513"/>
                      <a:pt x="383" y="513"/>
                      <a:pt x="383" y="513"/>
                    </a:cubicBezTo>
                    <a:cubicBezTo>
                      <a:pt x="382" y="511"/>
                      <a:pt x="382" y="511"/>
                      <a:pt x="382" y="511"/>
                    </a:cubicBezTo>
                    <a:cubicBezTo>
                      <a:pt x="381" y="510"/>
                      <a:pt x="381" y="510"/>
                      <a:pt x="381" y="510"/>
                    </a:cubicBezTo>
                    <a:cubicBezTo>
                      <a:pt x="380" y="508"/>
                      <a:pt x="380" y="508"/>
                      <a:pt x="380" y="508"/>
                    </a:cubicBezTo>
                    <a:cubicBezTo>
                      <a:pt x="379" y="509"/>
                      <a:pt x="379" y="509"/>
                      <a:pt x="379" y="509"/>
                    </a:cubicBezTo>
                    <a:cubicBezTo>
                      <a:pt x="377" y="510"/>
                      <a:pt x="377" y="510"/>
                      <a:pt x="377" y="510"/>
                    </a:cubicBezTo>
                    <a:cubicBezTo>
                      <a:pt x="376" y="510"/>
                      <a:pt x="376" y="510"/>
                      <a:pt x="376" y="510"/>
                    </a:cubicBezTo>
                    <a:cubicBezTo>
                      <a:pt x="376" y="510"/>
                      <a:pt x="376" y="510"/>
                      <a:pt x="376" y="510"/>
                    </a:cubicBezTo>
                    <a:cubicBezTo>
                      <a:pt x="374" y="508"/>
                      <a:pt x="374" y="508"/>
                      <a:pt x="374" y="508"/>
                    </a:cubicBezTo>
                    <a:cubicBezTo>
                      <a:pt x="373" y="507"/>
                      <a:pt x="373" y="507"/>
                      <a:pt x="373" y="507"/>
                    </a:cubicBezTo>
                    <a:cubicBezTo>
                      <a:pt x="372" y="506"/>
                      <a:pt x="372" y="506"/>
                      <a:pt x="372" y="506"/>
                    </a:cubicBezTo>
                    <a:cubicBezTo>
                      <a:pt x="370" y="507"/>
                      <a:pt x="370" y="507"/>
                      <a:pt x="370" y="507"/>
                    </a:cubicBezTo>
                    <a:cubicBezTo>
                      <a:pt x="368" y="507"/>
                      <a:pt x="368" y="507"/>
                      <a:pt x="368" y="507"/>
                    </a:cubicBezTo>
                    <a:cubicBezTo>
                      <a:pt x="367" y="507"/>
                      <a:pt x="367" y="507"/>
                      <a:pt x="367" y="507"/>
                    </a:cubicBezTo>
                    <a:cubicBezTo>
                      <a:pt x="366" y="507"/>
                      <a:pt x="366" y="507"/>
                      <a:pt x="366" y="507"/>
                    </a:cubicBezTo>
                    <a:cubicBezTo>
                      <a:pt x="362" y="507"/>
                      <a:pt x="362" y="507"/>
                      <a:pt x="362" y="507"/>
                    </a:cubicBezTo>
                    <a:cubicBezTo>
                      <a:pt x="360" y="508"/>
                      <a:pt x="360" y="508"/>
                      <a:pt x="360" y="508"/>
                    </a:cubicBezTo>
                    <a:cubicBezTo>
                      <a:pt x="357" y="509"/>
                      <a:pt x="357" y="509"/>
                      <a:pt x="357" y="509"/>
                    </a:cubicBezTo>
                    <a:cubicBezTo>
                      <a:pt x="355" y="509"/>
                      <a:pt x="355" y="509"/>
                      <a:pt x="355" y="509"/>
                    </a:cubicBezTo>
                    <a:cubicBezTo>
                      <a:pt x="352" y="510"/>
                      <a:pt x="352" y="510"/>
                      <a:pt x="352" y="510"/>
                    </a:cubicBezTo>
                    <a:cubicBezTo>
                      <a:pt x="351" y="511"/>
                      <a:pt x="351" y="511"/>
                      <a:pt x="351" y="511"/>
                    </a:cubicBezTo>
                    <a:cubicBezTo>
                      <a:pt x="350" y="511"/>
                      <a:pt x="350" y="511"/>
                      <a:pt x="350" y="511"/>
                    </a:cubicBezTo>
                    <a:cubicBezTo>
                      <a:pt x="349" y="512"/>
                      <a:pt x="349" y="512"/>
                      <a:pt x="349" y="512"/>
                    </a:cubicBezTo>
                    <a:cubicBezTo>
                      <a:pt x="348" y="513"/>
                      <a:pt x="348" y="513"/>
                      <a:pt x="348" y="513"/>
                    </a:cubicBezTo>
                    <a:cubicBezTo>
                      <a:pt x="347" y="515"/>
                      <a:pt x="347" y="515"/>
                      <a:pt x="347" y="515"/>
                    </a:cubicBezTo>
                    <a:cubicBezTo>
                      <a:pt x="346" y="515"/>
                      <a:pt x="346" y="515"/>
                      <a:pt x="346" y="515"/>
                    </a:cubicBezTo>
                    <a:cubicBezTo>
                      <a:pt x="346" y="516"/>
                      <a:pt x="346" y="516"/>
                      <a:pt x="346" y="516"/>
                    </a:cubicBezTo>
                    <a:cubicBezTo>
                      <a:pt x="345" y="516"/>
                      <a:pt x="345" y="516"/>
                      <a:pt x="345" y="516"/>
                    </a:cubicBezTo>
                    <a:cubicBezTo>
                      <a:pt x="341" y="514"/>
                      <a:pt x="341" y="514"/>
                      <a:pt x="341" y="514"/>
                    </a:cubicBezTo>
                    <a:cubicBezTo>
                      <a:pt x="339" y="514"/>
                      <a:pt x="339" y="514"/>
                      <a:pt x="339" y="514"/>
                    </a:cubicBezTo>
                    <a:cubicBezTo>
                      <a:pt x="338" y="515"/>
                      <a:pt x="338" y="515"/>
                      <a:pt x="338" y="515"/>
                    </a:cubicBezTo>
                    <a:cubicBezTo>
                      <a:pt x="337" y="515"/>
                      <a:pt x="337" y="515"/>
                      <a:pt x="337" y="515"/>
                    </a:cubicBezTo>
                    <a:cubicBezTo>
                      <a:pt x="335" y="515"/>
                      <a:pt x="335" y="515"/>
                      <a:pt x="335" y="515"/>
                    </a:cubicBezTo>
                    <a:cubicBezTo>
                      <a:pt x="333" y="515"/>
                      <a:pt x="333" y="515"/>
                      <a:pt x="333" y="515"/>
                    </a:cubicBezTo>
                    <a:cubicBezTo>
                      <a:pt x="331" y="515"/>
                      <a:pt x="331" y="515"/>
                      <a:pt x="331" y="515"/>
                    </a:cubicBezTo>
                    <a:cubicBezTo>
                      <a:pt x="329" y="514"/>
                      <a:pt x="329" y="514"/>
                      <a:pt x="329" y="514"/>
                    </a:cubicBezTo>
                    <a:cubicBezTo>
                      <a:pt x="328" y="513"/>
                      <a:pt x="328" y="513"/>
                      <a:pt x="328" y="513"/>
                    </a:cubicBezTo>
                    <a:cubicBezTo>
                      <a:pt x="326" y="512"/>
                      <a:pt x="326" y="512"/>
                      <a:pt x="326" y="512"/>
                    </a:cubicBezTo>
                    <a:cubicBezTo>
                      <a:pt x="324" y="511"/>
                      <a:pt x="324" y="511"/>
                      <a:pt x="324" y="511"/>
                    </a:cubicBezTo>
                    <a:cubicBezTo>
                      <a:pt x="324" y="508"/>
                      <a:pt x="324" y="508"/>
                      <a:pt x="324" y="508"/>
                    </a:cubicBezTo>
                    <a:cubicBezTo>
                      <a:pt x="324" y="508"/>
                      <a:pt x="324" y="508"/>
                      <a:pt x="324" y="508"/>
                    </a:cubicBezTo>
                    <a:cubicBezTo>
                      <a:pt x="324" y="508"/>
                      <a:pt x="324" y="508"/>
                      <a:pt x="324" y="508"/>
                    </a:cubicBezTo>
                    <a:cubicBezTo>
                      <a:pt x="324" y="508"/>
                      <a:pt x="324" y="508"/>
                      <a:pt x="324" y="508"/>
                    </a:cubicBezTo>
                    <a:cubicBezTo>
                      <a:pt x="324" y="508"/>
                      <a:pt x="324" y="508"/>
                      <a:pt x="324" y="508"/>
                    </a:cubicBezTo>
                    <a:cubicBezTo>
                      <a:pt x="323" y="506"/>
                      <a:pt x="323" y="506"/>
                      <a:pt x="323" y="506"/>
                    </a:cubicBezTo>
                    <a:cubicBezTo>
                      <a:pt x="321" y="504"/>
                      <a:pt x="321" y="504"/>
                      <a:pt x="321" y="504"/>
                    </a:cubicBezTo>
                    <a:cubicBezTo>
                      <a:pt x="320" y="504"/>
                      <a:pt x="320" y="504"/>
                      <a:pt x="320" y="504"/>
                    </a:cubicBezTo>
                    <a:cubicBezTo>
                      <a:pt x="322" y="502"/>
                      <a:pt x="322" y="502"/>
                      <a:pt x="322" y="502"/>
                    </a:cubicBezTo>
                    <a:cubicBezTo>
                      <a:pt x="322" y="501"/>
                      <a:pt x="322" y="501"/>
                      <a:pt x="322" y="501"/>
                    </a:cubicBezTo>
                    <a:cubicBezTo>
                      <a:pt x="322" y="498"/>
                      <a:pt x="322" y="498"/>
                      <a:pt x="322" y="498"/>
                    </a:cubicBezTo>
                    <a:cubicBezTo>
                      <a:pt x="324" y="496"/>
                      <a:pt x="324" y="496"/>
                      <a:pt x="324" y="496"/>
                    </a:cubicBezTo>
                    <a:cubicBezTo>
                      <a:pt x="325" y="497"/>
                      <a:pt x="325" y="497"/>
                      <a:pt x="325" y="497"/>
                    </a:cubicBezTo>
                    <a:cubicBezTo>
                      <a:pt x="326" y="495"/>
                      <a:pt x="326" y="495"/>
                      <a:pt x="326" y="495"/>
                    </a:cubicBezTo>
                    <a:cubicBezTo>
                      <a:pt x="327" y="493"/>
                      <a:pt x="327" y="493"/>
                      <a:pt x="327" y="493"/>
                    </a:cubicBezTo>
                    <a:cubicBezTo>
                      <a:pt x="327" y="493"/>
                      <a:pt x="327" y="493"/>
                      <a:pt x="327" y="493"/>
                    </a:cubicBezTo>
                    <a:cubicBezTo>
                      <a:pt x="327" y="492"/>
                      <a:pt x="327" y="492"/>
                      <a:pt x="327" y="492"/>
                    </a:cubicBezTo>
                    <a:cubicBezTo>
                      <a:pt x="326" y="491"/>
                      <a:pt x="326" y="491"/>
                      <a:pt x="326" y="491"/>
                    </a:cubicBezTo>
                    <a:cubicBezTo>
                      <a:pt x="326" y="491"/>
                      <a:pt x="326" y="491"/>
                      <a:pt x="326" y="491"/>
                    </a:cubicBezTo>
                    <a:cubicBezTo>
                      <a:pt x="326" y="490"/>
                      <a:pt x="326" y="490"/>
                      <a:pt x="326" y="490"/>
                    </a:cubicBezTo>
                    <a:cubicBezTo>
                      <a:pt x="327" y="489"/>
                      <a:pt x="327" y="489"/>
                      <a:pt x="327" y="489"/>
                    </a:cubicBezTo>
                    <a:cubicBezTo>
                      <a:pt x="327" y="487"/>
                      <a:pt x="327" y="487"/>
                      <a:pt x="327" y="487"/>
                    </a:cubicBezTo>
                    <a:cubicBezTo>
                      <a:pt x="327" y="486"/>
                      <a:pt x="327" y="486"/>
                      <a:pt x="327" y="486"/>
                    </a:cubicBezTo>
                    <a:cubicBezTo>
                      <a:pt x="327" y="485"/>
                      <a:pt x="327" y="485"/>
                      <a:pt x="327" y="485"/>
                    </a:cubicBezTo>
                    <a:cubicBezTo>
                      <a:pt x="328" y="484"/>
                      <a:pt x="328" y="484"/>
                      <a:pt x="328" y="484"/>
                    </a:cubicBezTo>
                    <a:cubicBezTo>
                      <a:pt x="330" y="484"/>
                      <a:pt x="330" y="484"/>
                      <a:pt x="330" y="484"/>
                    </a:cubicBezTo>
                    <a:cubicBezTo>
                      <a:pt x="332" y="483"/>
                      <a:pt x="332" y="483"/>
                      <a:pt x="332" y="483"/>
                    </a:cubicBezTo>
                    <a:cubicBezTo>
                      <a:pt x="333" y="481"/>
                      <a:pt x="333" y="481"/>
                      <a:pt x="333" y="481"/>
                    </a:cubicBezTo>
                    <a:cubicBezTo>
                      <a:pt x="333" y="479"/>
                      <a:pt x="333" y="479"/>
                      <a:pt x="333" y="479"/>
                    </a:cubicBezTo>
                    <a:cubicBezTo>
                      <a:pt x="332" y="479"/>
                      <a:pt x="332" y="479"/>
                      <a:pt x="332" y="479"/>
                    </a:cubicBezTo>
                    <a:cubicBezTo>
                      <a:pt x="333" y="479"/>
                      <a:pt x="333" y="479"/>
                      <a:pt x="333" y="479"/>
                    </a:cubicBezTo>
                    <a:cubicBezTo>
                      <a:pt x="333" y="478"/>
                      <a:pt x="333" y="478"/>
                      <a:pt x="333" y="478"/>
                    </a:cubicBezTo>
                    <a:cubicBezTo>
                      <a:pt x="333" y="478"/>
                      <a:pt x="333" y="478"/>
                      <a:pt x="333" y="478"/>
                    </a:cubicBezTo>
                    <a:cubicBezTo>
                      <a:pt x="333" y="477"/>
                      <a:pt x="333" y="477"/>
                      <a:pt x="333" y="477"/>
                    </a:cubicBezTo>
                    <a:cubicBezTo>
                      <a:pt x="333" y="476"/>
                      <a:pt x="333" y="476"/>
                      <a:pt x="333" y="476"/>
                    </a:cubicBezTo>
                    <a:cubicBezTo>
                      <a:pt x="333" y="476"/>
                      <a:pt x="333" y="476"/>
                      <a:pt x="333" y="476"/>
                    </a:cubicBezTo>
                    <a:cubicBezTo>
                      <a:pt x="334" y="476"/>
                      <a:pt x="334" y="476"/>
                      <a:pt x="334" y="476"/>
                    </a:cubicBezTo>
                    <a:cubicBezTo>
                      <a:pt x="337" y="472"/>
                      <a:pt x="337" y="472"/>
                      <a:pt x="337" y="472"/>
                    </a:cubicBezTo>
                    <a:cubicBezTo>
                      <a:pt x="337" y="472"/>
                      <a:pt x="337" y="472"/>
                      <a:pt x="337" y="472"/>
                    </a:cubicBezTo>
                    <a:cubicBezTo>
                      <a:pt x="337" y="472"/>
                      <a:pt x="337" y="472"/>
                      <a:pt x="337" y="472"/>
                    </a:cubicBezTo>
                    <a:cubicBezTo>
                      <a:pt x="339" y="469"/>
                      <a:pt x="339" y="469"/>
                      <a:pt x="339" y="469"/>
                    </a:cubicBezTo>
                    <a:cubicBezTo>
                      <a:pt x="339" y="468"/>
                      <a:pt x="339" y="468"/>
                      <a:pt x="339" y="468"/>
                    </a:cubicBezTo>
                    <a:cubicBezTo>
                      <a:pt x="340" y="467"/>
                      <a:pt x="340" y="467"/>
                      <a:pt x="340" y="467"/>
                    </a:cubicBezTo>
                    <a:cubicBezTo>
                      <a:pt x="341" y="467"/>
                      <a:pt x="341" y="467"/>
                      <a:pt x="341" y="467"/>
                    </a:cubicBezTo>
                    <a:cubicBezTo>
                      <a:pt x="342" y="466"/>
                      <a:pt x="342" y="466"/>
                      <a:pt x="342" y="466"/>
                    </a:cubicBezTo>
                    <a:cubicBezTo>
                      <a:pt x="343" y="468"/>
                      <a:pt x="343" y="468"/>
                      <a:pt x="343" y="468"/>
                    </a:cubicBezTo>
                    <a:cubicBezTo>
                      <a:pt x="346" y="468"/>
                      <a:pt x="346" y="468"/>
                      <a:pt x="346" y="468"/>
                    </a:cubicBezTo>
                    <a:cubicBezTo>
                      <a:pt x="347" y="468"/>
                      <a:pt x="347" y="468"/>
                      <a:pt x="347" y="468"/>
                    </a:cubicBezTo>
                    <a:cubicBezTo>
                      <a:pt x="346" y="469"/>
                      <a:pt x="346" y="469"/>
                      <a:pt x="346" y="469"/>
                    </a:cubicBezTo>
                    <a:cubicBezTo>
                      <a:pt x="348" y="471"/>
                      <a:pt x="348" y="471"/>
                      <a:pt x="348" y="471"/>
                    </a:cubicBezTo>
                    <a:cubicBezTo>
                      <a:pt x="349" y="471"/>
                      <a:pt x="349" y="471"/>
                      <a:pt x="349" y="471"/>
                    </a:cubicBezTo>
                    <a:cubicBezTo>
                      <a:pt x="351" y="472"/>
                      <a:pt x="351" y="472"/>
                      <a:pt x="351" y="472"/>
                    </a:cubicBezTo>
                    <a:cubicBezTo>
                      <a:pt x="352" y="471"/>
                      <a:pt x="352" y="471"/>
                      <a:pt x="352" y="471"/>
                    </a:cubicBezTo>
                    <a:cubicBezTo>
                      <a:pt x="354" y="471"/>
                      <a:pt x="354" y="471"/>
                      <a:pt x="354" y="471"/>
                    </a:cubicBezTo>
                    <a:cubicBezTo>
                      <a:pt x="355" y="471"/>
                      <a:pt x="355" y="471"/>
                      <a:pt x="355" y="471"/>
                    </a:cubicBezTo>
                    <a:cubicBezTo>
                      <a:pt x="357" y="472"/>
                      <a:pt x="357" y="472"/>
                      <a:pt x="357" y="472"/>
                    </a:cubicBezTo>
                    <a:cubicBezTo>
                      <a:pt x="358" y="471"/>
                      <a:pt x="358" y="471"/>
                      <a:pt x="358" y="471"/>
                    </a:cubicBezTo>
                    <a:cubicBezTo>
                      <a:pt x="358" y="473"/>
                      <a:pt x="358" y="473"/>
                      <a:pt x="358" y="473"/>
                    </a:cubicBezTo>
                    <a:cubicBezTo>
                      <a:pt x="358" y="473"/>
                      <a:pt x="358" y="473"/>
                      <a:pt x="358" y="473"/>
                    </a:cubicBezTo>
                    <a:cubicBezTo>
                      <a:pt x="356" y="474"/>
                      <a:pt x="356" y="474"/>
                      <a:pt x="356" y="474"/>
                    </a:cubicBezTo>
                    <a:cubicBezTo>
                      <a:pt x="353" y="475"/>
                      <a:pt x="353" y="475"/>
                      <a:pt x="353" y="475"/>
                    </a:cubicBezTo>
                    <a:cubicBezTo>
                      <a:pt x="351" y="478"/>
                      <a:pt x="351" y="478"/>
                      <a:pt x="351" y="478"/>
                    </a:cubicBezTo>
                    <a:cubicBezTo>
                      <a:pt x="354" y="479"/>
                      <a:pt x="354" y="479"/>
                      <a:pt x="354" y="479"/>
                    </a:cubicBezTo>
                    <a:cubicBezTo>
                      <a:pt x="355" y="478"/>
                      <a:pt x="355" y="478"/>
                      <a:pt x="355" y="478"/>
                    </a:cubicBezTo>
                    <a:cubicBezTo>
                      <a:pt x="356" y="479"/>
                      <a:pt x="356" y="479"/>
                      <a:pt x="356" y="479"/>
                    </a:cubicBezTo>
                    <a:cubicBezTo>
                      <a:pt x="357" y="479"/>
                      <a:pt x="357" y="479"/>
                      <a:pt x="357" y="479"/>
                    </a:cubicBezTo>
                    <a:cubicBezTo>
                      <a:pt x="359" y="480"/>
                      <a:pt x="359" y="480"/>
                      <a:pt x="359" y="480"/>
                    </a:cubicBezTo>
                    <a:cubicBezTo>
                      <a:pt x="359" y="481"/>
                      <a:pt x="359" y="481"/>
                      <a:pt x="359" y="481"/>
                    </a:cubicBezTo>
                    <a:cubicBezTo>
                      <a:pt x="358" y="483"/>
                      <a:pt x="358" y="483"/>
                      <a:pt x="358" y="483"/>
                    </a:cubicBezTo>
                    <a:cubicBezTo>
                      <a:pt x="357" y="484"/>
                      <a:pt x="357" y="484"/>
                      <a:pt x="357" y="484"/>
                    </a:cubicBezTo>
                    <a:cubicBezTo>
                      <a:pt x="359" y="486"/>
                      <a:pt x="359" y="486"/>
                      <a:pt x="359" y="486"/>
                    </a:cubicBezTo>
                    <a:cubicBezTo>
                      <a:pt x="362" y="486"/>
                      <a:pt x="362" y="486"/>
                      <a:pt x="362" y="486"/>
                    </a:cubicBezTo>
                    <a:cubicBezTo>
                      <a:pt x="365" y="485"/>
                      <a:pt x="365" y="485"/>
                      <a:pt x="365" y="485"/>
                    </a:cubicBezTo>
                    <a:cubicBezTo>
                      <a:pt x="368" y="482"/>
                      <a:pt x="368" y="482"/>
                      <a:pt x="368" y="482"/>
                    </a:cubicBezTo>
                    <a:cubicBezTo>
                      <a:pt x="371" y="482"/>
                      <a:pt x="371" y="482"/>
                      <a:pt x="371" y="482"/>
                    </a:cubicBezTo>
                    <a:cubicBezTo>
                      <a:pt x="372" y="480"/>
                      <a:pt x="372" y="480"/>
                      <a:pt x="372" y="480"/>
                    </a:cubicBezTo>
                    <a:cubicBezTo>
                      <a:pt x="374" y="480"/>
                      <a:pt x="374" y="480"/>
                      <a:pt x="374" y="480"/>
                    </a:cubicBezTo>
                    <a:cubicBezTo>
                      <a:pt x="376" y="480"/>
                      <a:pt x="376" y="480"/>
                      <a:pt x="376" y="480"/>
                    </a:cubicBezTo>
                    <a:cubicBezTo>
                      <a:pt x="377" y="480"/>
                      <a:pt x="377" y="480"/>
                      <a:pt x="377" y="480"/>
                    </a:cubicBezTo>
                    <a:cubicBezTo>
                      <a:pt x="379" y="480"/>
                      <a:pt x="379" y="480"/>
                      <a:pt x="379" y="480"/>
                    </a:cubicBezTo>
                    <a:cubicBezTo>
                      <a:pt x="380" y="479"/>
                      <a:pt x="380" y="479"/>
                      <a:pt x="380" y="479"/>
                    </a:cubicBezTo>
                    <a:cubicBezTo>
                      <a:pt x="383" y="479"/>
                      <a:pt x="383" y="479"/>
                      <a:pt x="383" y="479"/>
                    </a:cubicBezTo>
                    <a:cubicBezTo>
                      <a:pt x="383" y="479"/>
                      <a:pt x="383" y="479"/>
                      <a:pt x="383" y="479"/>
                    </a:cubicBezTo>
                    <a:cubicBezTo>
                      <a:pt x="385" y="481"/>
                      <a:pt x="385" y="481"/>
                      <a:pt x="385" y="481"/>
                    </a:cubicBezTo>
                    <a:cubicBezTo>
                      <a:pt x="385" y="482"/>
                      <a:pt x="385" y="482"/>
                      <a:pt x="385" y="482"/>
                    </a:cubicBezTo>
                    <a:cubicBezTo>
                      <a:pt x="387" y="484"/>
                      <a:pt x="387" y="484"/>
                      <a:pt x="387" y="484"/>
                    </a:cubicBezTo>
                    <a:cubicBezTo>
                      <a:pt x="390" y="484"/>
                      <a:pt x="390" y="484"/>
                      <a:pt x="390" y="484"/>
                    </a:cubicBezTo>
                    <a:cubicBezTo>
                      <a:pt x="393" y="485"/>
                      <a:pt x="393" y="485"/>
                      <a:pt x="393" y="485"/>
                    </a:cubicBezTo>
                    <a:cubicBezTo>
                      <a:pt x="395" y="486"/>
                      <a:pt x="395" y="486"/>
                      <a:pt x="395" y="486"/>
                    </a:cubicBezTo>
                    <a:cubicBezTo>
                      <a:pt x="399" y="489"/>
                      <a:pt x="399" y="489"/>
                      <a:pt x="399" y="489"/>
                    </a:cubicBezTo>
                    <a:cubicBezTo>
                      <a:pt x="400" y="491"/>
                      <a:pt x="400" y="491"/>
                      <a:pt x="400" y="491"/>
                    </a:cubicBezTo>
                    <a:cubicBezTo>
                      <a:pt x="402" y="491"/>
                      <a:pt x="402" y="491"/>
                      <a:pt x="402" y="491"/>
                    </a:cubicBezTo>
                    <a:cubicBezTo>
                      <a:pt x="402" y="492"/>
                      <a:pt x="402" y="492"/>
                      <a:pt x="402" y="492"/>
                    </a:cubicBezTo>
                    <a:cubicBezTo>
                      <a:pt x="403" y="493"/>
                      <a:pt x="403" y="493"/>
                      <a:pt x="403" y="493"/>
                    </a:cubicBezTo>
                    <a:cubicBezTo>
                      <a:pt x="404" y="493"/>
                      <a:pt x="404" y="493"/>
                      <a:pt x="404" y="493"/>
                    </a:cubicBezTo>
                    <a:cubicBezTo>
                      <a:pt x="405" y="494"/>
                      <a:pt x="405" y="494"/>
                      <a:pt x="405" y="494"/>
                    </a:cubicBezTo>
                    <a:cubicBezTo>
                      <a:pt x="406" y="495"/>
                      <a:pt x="406" y="495"/>
                      <a:pt x="406" y="495"/>
                    </a:cubicBezTo>
                    <a:cubicBezTo>
                      <a:pt x="407" y="495"/>
                      <a:pt x="407" y="495"/>
                      <a:pt x="407" y="495"/>
                    </a:cubicBezTo>
                    <a:cubicBezTo>
                      <a:pt x="408" y="497"/>
                      <a:pt x="408" y="497"/>
                      <a:pt x="408" y="497"/>
                    </a:cubicBezTo>
                    <a:cubicBezTo>
                      <a:pt x="410" y="497"/>
                      <a:pt x="410" y="497"/>
                      <a:pt x="410" y="497"/>
                    </a:cubicBezTo>
                    <a:cubicBezTo>
                      <a:pt x="411" y="497"/>
                      <a:pt x="411" y="497"/>
                      <a:pt x="411" y="497"/>
                    </a:cubicBezTo>
                    <a:cubicBezTo>
                      <a:pt x="412" y="497"/>
                      <a:pt x="412" y="497"/>
                      <a:pt x="412" y="497"/>
                    </a:cubicBezTo>
                    <a:cubicBezTo>
                      <a:pt x="413" y="498"/>
                      <a:pt x="413" y="498"/>
                      <a:pt x="413" y="498"/>
                    </a:cubicBezTo>
                    <a:cubicBezTo>
                      <a:pt x="413" y="499"/>
                      <a:pt x="413" y="499"/>
                      <a:pt x="413" y="499"/>
                    </a:cubicBezTo>
                    <a:cubicBezTo>
                      <a:pt x="415" y="499"/>
                      <a:pt x="415" y="499"/>
                      <a:pt x="415" y="499"/>
                    </a:cubicBezTo>
                    <a:cubicBezTo>
                      <a:pt x="417" y="502"/>
                      <a:pt x="417" y="502"/>
                      <a:pt x="417" y="502"/>
                    </a:cubicBezTo>
                    <a:cubicBezTo>
                      <a:pt x="417" y="503"/>
                      <a:pt x="417" y="503"/>
                      <a:pt x="417" y="503"/>
                    </a:cubicBezTo>
                    <a:cubicBezTo>
                      <a:pt x="418" y="505"/>
                      <a:pt x="418" y="505"/>
                      <a:pt x="418" y="505"/>
                    </a:cubicBezTo>
                    <a:cubicBezTo>
                      <a:pt x="419" y="508"/>
                      <a:pt x="419" y="508"/>
                      <a:pt x="419" y="508"/>
                    </a:cubicBezTo>
                    <a:cubicBezTo>
                      <a:pt x="418" y="508"/>
                      <a:pt x="418" y="508"/>
                      <a:pt x="418" y="508"/>
                    </a:cubicBezTo>
                    <a:lnTo>
                      <a:pt x="419" y="509"/>
                    </a:lnTo>
                    <a:close/>
                    <a:moveTo>
                      <a:pt x="427" y="217"/>
                    </a:moveTo>
                    <a:cubicBezTo>
                      <a:pt x="427" y="217"/>
                      <a:pt x="427" y="217"/>
                      <a:pt x="427" y="217"/>
                    </a:cubicBezTo>
                    <a:cubicBezTo>
                      <a:pt x="428" y="216"/>
                      <a:pt x="428" y="216"/>
                      <a:pt x="428" y="216"/>
                    </a:cubicBezTo>
                    <a:lnTo>
                      <a:pt x="427" y="217"/>
                    </a:lnTo>
                    <a:close/>
                    <a:moveTo>
                      <a:pt x="429" y="216"/>
                    </a:moveTo>
                    <a:cubicBezTo>
                      <a:pt x="429" y="216"/>
                      <a:pt x="429" y="216"/>
                      <a:pt x="429" y="216"/>
                    </a:cubicBezTo>
                    <a:cubicBezTo>
                      <a:pt x="429" y="216"/>
                      <a:pt x="429" y="216"/>
                      <a:pt x="429" y="216"/>
                    </a:cubicBezTo>
                    <a:close/>
                    <a:moveTo>
                      <a:pt x="435" y="216"/>
                    </a:moveTo>
                    <a:cubicBezTo>
                      <a:pt x="434" y="217"/>
                      <a:pt x="434" y="217"/>
                      <a:pt x="434" y="217"/>
                    </a:cubicBezTo>
                    <a:cubicBezTo>
                      <a:pt x="434" y="217"/>
                      <a:pt x="434" y="217"/>
                      <a:pt x="434" y="217"/>
                    </a:cubicBezTo>
                    <a:cubicBezTo>
                      <a:pt x="434" y="215"/>
                      <a:pt x="434" y="215"/>
                      <a:pt x="434" y="215"/>
                    </a:cubicBezTo>
                    <a:cubicBezTo>
                      <a:pt x="434" y="215"/>
                      <a:pt x="434" y="215"/>
                      <a:pt x="434" y="215"/>
                    </a:cubicBezTo>
                    <a:cubicBezTo>
                      <a:pt x="433" y="214"/>
                      <a:pt x="433" y="214"/>
                      <a:pt x="433" y="214"/>
                    </a:cubicBezTo>
                    <a:cubicBezTo>
                      <a:pt x="435" y="216"/>
                      <a:pt x="435" y="216"/>
                      <a:pt x="435" y="216"/>
                    </a:cubicBezTo>
                    <a:cubicBezTo>
                      <a:pt x="435" y="216"/>
                      <a:pt x="435" y="216"/>
                      <a:pt x="435" y="216"/>
                    </a:cubicBezTo>
                    <a:close/>
                    <a:moveTo>
                      <a:pt x="438" y="213"/>
                    </a:moveTo>
                    <a:cubicBezTo>
                      <a:pt x="438" y="213"/>
                      <a:pt x="438" y="213"/>
                      <a:pt x="438" y="213"/>
                    </a:cubicBezTo>
                    <a:cubicBezTo>
                      <a:pt x="437" y="213"/>
                      <a:pt x="437" y="213"/>
                      <a:pt x="437" y="213"/>
                    </a:cubicBezTo>
                    <a:cubicBezTo>
                      <a:pt x="437" y="212"/>
                      <a:pt x="437" y="212"/>
                      <a:pt x="437" y="212"/>
                    </a:cubicBezTo>
                    <a:cubicBezTo>
                      <a:pt x="438" y="212"/>
                      <a:pt x="438" y="212"/>
                      <a:pt x="438" y="212"/>
                    </a:cubicBezTo>
                    <a:cubicBezTo>
                      <a:pt x="438" y="211"/>
                      <a:pt x="438" y="211"/>
                      <a:pt x="438" y="211"/>
                    </a:cubicBezTo>
                    <a:cubicBezTo>
                      <a:pt x="438" y="211"/>
                      <a:pt x="438" y="211"/>
                      <a:pt x="438" y="211"/>
                    </a:cubicBezTo>
                    <a:cubicBezTo>
                      <a:pt x="438" y="211"/>
                      <a:pt x="438" y="211"/>
                      <a:pt x="438" y="211"/>
                    </a:cubicBezTo>
                    <a:cubicBezTo>
                      <a:pt x="438" y="212"/>
                      <a:pt x="438" y="212"/>
                      <a:pt x="438" y="212"/>
                    </a:cubicBezTo>
                    <a:cubicBezTo>
                      <a:pt x="439" y="213"/>
                      <a:pt x="439" y="213"/>
                      <a:pt x="439" y="213"/>
                    </a:cubicBezTo>
                    <a:lnTo>
                      <a:pt x="438" y="213"/>
                    </a:lnTo>
                    <a:close/>
                    <a:moveTo>
                      <a:pt x="444" y="217"/>
                    </a:moveTo>
                    <a:cubicBezTo>
                      <a:pt x="443" y="217"/>
                      <a:pt x="443" y="217"/>
                      <a:pt x="443" y="217"/>
                    </a:cubicBezTo>
                    <a:cubicBezTo>
                      <a:pt x="442" y="218"/>
                      <a:pt x="442" y="218"/>
                      <a:pt x="442" y="218"/>
                    </a:cubicBezTo>
                    <a:cubicBezTo>
                      <a:pt x="442" y="217"/>
                      <a:pt x="442" y="217"/>
                      <a:pt x="442" y="217"/>
                    </a:cubicBezTo>
                    <a:cubicBezTo>
                      <a:pt x="441" y="217"/>
                      <a:pt x="441" y="217"/>
                      <a:pt x="441" y="217"/>
                    </a:cubicBezTo>
                    <a:cubicBezTo>
                      <a:pt x="443" y="216"/>
                      <a:pt x="443" y="216"/>
                      <a:pt x="443" y="216"/>
                    </a:cubicBezTo>
                    <a:cubicBezTo>
                      <a:pt x="444" y="216"/>
                      <a:pt x="444" y="216"/>
                      <a:pt x="444" y="216"/>
                    </a:cubicBezTo>
                    <a:cubicBezTo>
                      <a:pt x="443" y="217"/>
                      <a:pt x="443" y="217"/>
                      <a:pt x="443" y="217"/>
                    </a:cubicBezTo>
                    <a:cubicBezTo>
                      <a:pt x="445" y="217"/>
                      <a:pt x="445" y="217"/>
                      <a:pt x="445" y="217"/>
                    </a:cubicBezTo>
                    <a:lnTo>
                      <a:pt x="444" y="217"/>
                    </a:lnTo>
                    <a:close/>
                    <a:moveTo>
                      <a:pt x="447" y="217"/>
                    </a:moveTo>
                    <a:cubicBezTo>
                      <a:pt x="446" y="217"/>
                      <a:pt x="446" y="217"/>
                      <a:pt x="446" y="217"/>
                    </a:cubicBezTo>
                    <a:cubicBezTo>
                      <a:pt x="446" y="216"/>
                      <a:pt x="446" y="216"/>
                      <a:pt x="446" y="216"/>
                    </a:cubicBezTo>
                    <a:cubicBezTo>
                      <a:pt x="446" y="216"/>
                      <a:pt x="446" y="216"/>
                      <a:pt x="446" y="216"/>
                    </a:cubicBezTo>
                    <a:cubicBezTo>
                      <a:pt x="447" y="217"/>
                      <a:pt x="447" y="217"/>
                      <a:pt x="447" y="217"/>
                    </a:cubicBezTo>
                    <a:close/>
                    <a:moveTo>
                      <a:pt x="466" y="208"/>
                    </a:moveTo>
                    <a:cubicBezTo>
                      <a:pt x="466" y="208"/>
                      <a:pt x="466" y="208"/>
                      <a:pt x="466" y="208"/>
                    </a:cubicBezTo>
                    <a:cubicBezTo>
                      <a:pt x="466" y="208"/>
                      <a:pt x="466" y="208"/>
                      <a:pt x="466" y="208"/>
                    </a:cubicBezTo>
                    <a:close/>
                    <a:moveTo>
                      <a:pt x="540" y="228"/>
                    </a:moveTo>
                    <a:cubicBezTo>
                      <a:pt x="540" y="229"/>
                      <a:pt x="540" y="229"/>
                      <a:pt x="540" y="229"/>
                    </a:cubicBezTo>
                    <a:cubicBezTo>
                      <a:pt x="540" y="229"/>
                      <a:pt x="540" y="229"/>
                      <a:pt x="540" y="229"/>
                    </a:cubicBezTo>
                    <a:cubicBezTo>
                      <a:pt x="539" y="229"/>
                      <a:pt x="539" y="229"/>
                      <a:pt x="539" y="229"/>
                    </a:cubicBezTo>
                    <a:cubicBezTo>
                      <a:pt x="540" y="228"/>
                      <a:pt x="540" y="228"/>
                      <a:pt x="540" y="228"/>
                    </a:cubicBezTo>
                    <a:cubicBezTo>
                      <a:pt x="542" y="228"/>
                      <a:pt x="542" y="228"/>
                      <a:pt x="542" y="228"/>
                    </a:cubicBezTo>
                    <a:cubicBezTo>
                      <a:pt x="542" y="227"/>
                      <a:pt x="542" y="227"/>
                      <a:pt x="542" y="227"/>
                    </a:cubicBezTo>
                    <a:lnTo>
                      <a:pt x="540" y="228"/>
                    </a:lnTo>
                    <a:close/>
                    <a:moveTo>
                      <a:pt x="544" y="227"/>
                    </a:moveTo>
                    <a:cubicBezTo>
                      <a:pt x="544" y="227"/>
                      <a:pt x="544" y="227"/>
                      <a:pt x="544" y="227"/>
                    </a:cubicBezTo>
                    <a:cubicBezTo>
                      <a:pt x="544" y="227"/>
                      <a:pt x="544" y="227"/>
                      <a:pt x="544" y="227"/>
                    </a:cubicBezTo>
                    <a:close/>
                    <a:moveTo>
                      <a:pt x="544" y="229"/>
                    </a:moveTo>
                    <a:cubicBezTo>
                      <a:pt x="544" y="229"/>
                      <a:pt x="544" y="229"/>
                      <a:pt x="544" y="229"/>
                    </a:cubicBezTo>
                    <a:cubicBezTo>
                      <a:pt x="545" y="229"/>
                      <a:pt x="545" y="229"/>
                      <a:pt x="545" y="229"/>
                    </a:cubicBezTo>
                    <a:cubicBezTo>
                      <a:pt x="545" y="229"/>
                      <a:pt x="545" y="229"/>
                      <a:pt x="545" y="229"/>
                    </a:cubicBezTo>
                    <a:lnTo>
                      <a:pt x="544" y="229"/>
                    </a:lnTo>
                    <a:close/>
                    <a:moveTo>
                      <a:pt x="546" y="227"/>
                    </a:moveTo>
                    <a:cubicBezTo>
                      <a:pt x="547" y="226"/>
                      <a:pt x="547" y="226"/>
                      <a:pt x="547" y="226"/>
                    </a:cubicBezTo>
                    <a:cubicBezTo>
                      <a:pt x="548" y="227"/>
                      <a:pt x="548" y="227"/>
                      <a:pt x="548" y="227"/>
                    </a:cubicBezTo>
                    <a:cubicBezTo>
                      <a:pt x="547" y="227"/>
                      <a:pt x="547" y="227"/>
                      <a:pt x="547" y="227"/>
                    </a:cubicBezTo>
                    <a:cubicBezTo>
                      <a:pt x="546" y="227"/>
                      <a:pt x="546" y="227"/>
                      <a:pt x="546" y="227"/>
                    </a:cubicBezTo>
                    <a:cubicBezTo>
                      <a:pt x="546" y="227"/>
                      <a:pt x="546" y="227"/>
                      <a:pt x="546" y="227"/>
                    </a:cubicBezTo>
                    <a:close/>
                    <a:moveTo>
                      <a:pt x="546" y="231"/>
                    </a:moveTo>
                    <a:cubicBezTo>
                      <a:pt x="545" y="230"/>
                      <a:pt x="545" y="230"/>
                      <a:pt x="545" y="230"/>
                    </a:cubicBezTo>
                    <a:cubicBezTo>
                      <a:pt x="547" y="231"/>
                      <a:pt x="547" y="231"/>
                      <a:pt x="547" y="231"/>
                    </a:cubicBezTo>
                    <a:lnTo>
                      <a:pt x="546" y="231"/>
                    </a:lnTo>
                    <a:close/>
                    <a:moveTo>
                      <a:pt x="591" y="209"/>
                    </a:moveTo>
                    <a:cubicBezTo>
                      <a:pt x="589" y="208"/>
                      <a:pt x="589" y="208"/>
                      <a:pt x="589" y="208"/>
                    </a:cubicBezTo>
                    <a:cubicBezTo>
                      <a:pt x="587" y="207"/>
                      <a:pt x="587" y="207"/>
                      <a:pt x="587" y="207"/>
                    </a:cubicBezTo>
                    <a:cubicBezTo>
                      <a:pt x="586" y="207"/>
                      <a:pt x="586" y="207"/>
                      <a:pt x="586" y="207"/>
                    </a:cubicBezTo>
                    <a:cubicBezTo>
                      <a:pt x="587" y="206"/>
                      <a:pt x="587" y="206"/>
                      <a:pt x="587" y="206"/>
                    </a:cubicBezTo>
                    <a:cubicBezTo>
                      <a:pt x="587" y="204"/>
                      <a:pt x="587" y="204"/>
                      <a:pt x="587" y="204"/>
                    </a:cubicBezTo>
                    <a:cubicBezTo>
                      <a:pt x="587" y="204"/>
                      <a:pt x="587" y="204"/>
                      <a:pt x="587" y="204"/>
                    </a:cubicBezTo>
                    <a:cubicBezTo>
                      <a:pt x="587" y="204"/>
                      <a:pt x="587" y="204"/>
                      <a:pt x="587" y="204"/>
                    </a:cubicBezTo>
                    <a:cubicBezTo>
                      <a:pt x="587" y="205"/>
                      <a:pt x="587" y="205"/>
                      <a:pt x="587" y="205"/>
                    </a:cubicBezTo>
                    <a:cubicBezTo>
                      <a:pt x="588" y="207"/>
                      <a:pt x="588" y="207"/>
                      <a:pt x="588" y="207"/>
                    </a:cubicBezTo>
                    <a:cubicBezTo>
                      <a:pt x="590" y="207"/>
                      <a:pt x="590" y="207"/>
                      <a:pt x="590" y="207"/>
                    </a:cubicBezTo>
                    <a:cubicBezTo>
                      <a:pt x="591" y="209"/>
                      <a:pt x="591" y="209"/>
                      <a:pt x="591" y="209"/>
                    </a:cubicBezTo>
                    <a:cubicBezTo>
                      <a:pt x="592" y="209"/>
                      <a:pt x="592" y="209"/>
                      <a:pt x="592" y="209"/>
                    </a:cubicBezTo>
                    <a:lnTo>
                      <a:pt x="591" y="209"/>
                    </a:lnTo>
                    <a:close/>
                    <a:moveTo>
                      <a:pt x="596" y="208"/>
                    </a:moveTo>
                    <a:cubicBezTo>
                      <a:pt x="594" y="208"/>
                      <a:pt x="594" y="208"/>
                      <a:pt x="594" y="208"/>
                    </a:cubicBezTo>
                    <a:cubicBezTo>
                      <a:pt x="594" y="207"/>
                      <a:pt x="594" y="207"/>
                      <a:pt x="594" y="207"/>
                    </a:cubicBezTo>
                    <a:cubicBezTo>
                      <a:pt x="595" y="208"/>
                      <a:pt x="595" y="208"/>
                      <a:pt x="595" y="208"/>
                    </a:cubicBezTo>
                    <a:cubicBezTo>
                      <a:pt x="596" y="208"/>
                      <a:pt x="596" y="208"/>
                      <a:pt x="596" y="208"/>
                    </a:cubicBezTo>
                    <a:close/>
                    <a:moveTo>
                      <a:pt x="604" y="154"/>
                    </a:moveTo>
                    <a:cubicBezTo>
                      <a:pt x="605" y="155"/>
                      <a:pt x="605" y="155"/>
                      <a:pt x="605" y="155"/>
                    </a:cubicBezTo>
                    <a:cubicBezTo>
                      <a:pt x="606" y="156"/>
                      <a:pt x="606" y="156"/>
                      <a:pt x="606" y="156"/>
                    </a:cubicBezTo>
                    <a:cubicBezTo>
                      <a:pt x="605" y="155"/>
                      <a:pt x="605" y="155"/>
                      <a:pt x="605" y="155"/>
                    </a:cubicBezTo>
                    <a:cubicBezTo>
                      <a:pt x="604" y="155"/>
                      <a:pt x="604" y="155"/>
                      <a:pt x="604" y="155"/>
                    </a:cubicBezTo>
                    <a:lnTo>
                      <a:pt x="604" y="154"/>
                    </a:lnTo>
                    <a:close/>
                    <a:moveTo>
                      <a:pt x="605" y="163"/>
                    </a:moveTo>
                    <a:cubicBezTo>
                      <a:pt x="605" y="163"/>
                      <a:pt x="605" y="163"/>
                      <a:pt x="605" y="163"/>
                    </a:cubicBezTo>
                    <a:cubicBezTo>
                      <a:pt x="605" y="163"/>
                      <a:pt x="605" y="163"/>
                      <a:pt x="605" y="163"/>
                    </a:cubicBezTo>
                    <a:close/>
                    <a:moveTo>
                      <a:pt x="603" y="155"/>
                    </a:moveTo>
                    <a:cubicBezTo>
                      <a:pt x="604" y="156"/>
                      <a:pt x="604" y="156"/>
                      <a:pt x="604" y="156"/>
                    </a:cubicBezTo>
                    <a:cubicBezTo>
                      <a:pt x="604" y="156"/>
                      <a:pt x="604" y="156"/>
                      <a:pt x="604" y="156"/>
                    </a:cubicBezTo>
                    <a:lnTo>
                      <a:pt x="603" y="155"/>
                    </a:lnTo>
                    <a:close/>
                    <a:moveTo>
                      <a:pt x="605" y="167"/>
                    </a:moveTo>
                    <a:cubicBezTo>
                      <a:pt x="604" y="166"/>
                      <a:pt x="604" y="166"/>
                      <a:pt x="604" y="166"/>
                    </a:cubicBezTo>
                    <a:cubicBezTo>
                      <a:pt x="604" y="165"/>
                      <a:pt x="604" y="165"/>
                      <a:pt x="604" y="165"/>
                    </a:cubicBezTo>
                    <a:cubicBezTo>
                      <a:pt x="604" y="164"/>
                      <a:pt x="604" y="164"/>
                      <a:pt x="604" y="164"/>
                    </a:cubicBezTo>
                    <a:cubicBezTo>
                      <a:pt x="604" y="164"/>
                      <a:pt x="604" y="164"/>
                      <a:pt x="604" y="164"/>
                    </a:cubicBezTo>
                    <a:cubicBezTo>
                      <a:pt x="606" y="167"/>
                      <a:pt x="606" y="167"/>
                      <a:pt x="606" y="167"/>
                    </a:cubicBezTo>
                    <a:lnTo>
                      <a:pt x="605" y="167"/>
                    </a:lnTo>
                    <a:close/>
                    <a:moveTo>
                      <a:pt x="607" y="164"/>
                    </a:moveTo>
                    <a:cubicBezTo>
                      <a:pt x="607" y="164"/>
                      <a:pt x="607" y="164"/>
                      <a:pt x="607" y="164"/>
                    </a:cubicBezTo>
                    <a:cubicBezTo>
                      <a:pt x="605" y="164"/>
                      <a:pt x="605" y="164"/>
                      <a:pt x="605" y="164"/>
                    </a:cubicBezTo>
                    <a:cubicBezTo>
                      <a:pt x="606" y="162"/>
                      <a:pt x="606" y="162"/>
                      <a:pt x="606" y="162"/>
                    </a:cubicBezTo>
                    <a:cubicBezTo>
                      <a:pt x="607" y="162"/>
                      <a:pt x="607" y="162"/>
                      <a:pt x="607" y="162"/>
                    </a:cubicBezTo>
                    <a:cubicBezTo>
                      <a:pt x="608" y="163"/>
                      <a:pt x="608" y="163"/>
                      <a:pt x="608" y="163"/>
                    </a:cubicBezTo>
                    <a:lnTo>
                      <a:pt x="607" y="164"/>
                    </a:lnTo>
                    <a:close/>
                    <a:moveTo>
                      <a:pt x="606" y="159"/>
                    </a:moveTo>
                    <a:cubicBezTo>
                      <a:pt x="606" y="160"/>
                      <a:pt x="606" y="160"/>
                      <a:pt x="606" y="160"/>
                    </a:cubicBezTo>
                    <a:cubicBezTo>
                      <a:pt x="606" y="159"/>
                      <a:pt x="606" y="159"/>
                      <a:pt x="606" y="159"/>
                    </a:cubicBezTo>
                    <a:cubicBezTo>
                      <a:pt x="608" y="160"/>
                      <a:pt x="608" y="160"/>
                      <a:pt x="608" y="160"/>
                    </a:cubicBezTo>
                    <a:lnTo>
                      <a:pt x="606" y="159"/>
                    </a:lnTo>
                    <a:close/>
                    <a:moveTo>
                      <a:pt x="613" y="172"/>
                    </a:moveTo>
                    <a:cubicBezTo>
                      <a:pt x="612" y="171"/>
                      <a:pt x="612" y="171"/>
                      <a:pt x="612" y="171"/>
                    </a:cubicBezTo>
                    <a:cubicBezTo>
                      <a:pt x="612" y="170"/>
                      <a:pt x="612" y="170"/>
                      <a:pt x="612" y="170"/>
                    </a:cubicBezTo>
                    <a:cubicBezTo>
                      <a:pt x="613" y="171"/>
                      <a:pt x="613" y="171"/>
                      <a:pt x="613" y="171"/>
                    </a:cubicBezTo>
                    <a:cubicBezTo>
                      <a:pt x="616" y="172"/>
                      <a:pt x="616" y="172"/>
                      <a:pt x="616" y="172"/>
                    </a:cubicBezTo>
                    <a:lnTo>
                      <a:pt x="613" y="172"/>
                    </a:lnTo>
                    <a:close/>
                    <a:moveTo>
                      <a:pt x="618" y="172"/>
                    </a:moveTo>
                    <a:cubicBezTo>
                      <a:pt x="618" y="174"/>
                      <a:pt x="618" y="174"/>
                      <a:pt x="618" y="174"/>
                    </a:cubicBezTo>
                    <a:cubicBezTo>
                      <a:pt x="616" y="172"/>
                      <a:pt x="616" y="172"/>
                      <a:pt x="616" y="172"/>
                    </a:cubicBezTo>
                    <a:cubicBezTo>
                      <a:pt x="617" y="172"/>
                      <a:pt x="617" y="172"/>
                      <a:pt x="617" y="172"/>
                    </a:cubicBezTo>
                    <a:cubicBezTo>
                      <a:pt x="618" y="172"/>
                      <a:pt x="618" y="172"/>
                      <a:pt x="618" y="172"/>
                    </a:cubicBezTo>
                    <a:cubicBezTo>
                      <a:pt x="619" y="172"/>
                      <a:pt x="619" y="172"/>
                      <a:pt x="619" y="172"/>
                    </a:cubicBezTo>
                    <a:lnTo>
                      <a:pt x="618" y="172"/>
                    </a:lnTo>
                    <a:close/>
                    <a:moveTo>
                      <a:pt x="643" y="43"/>
                    </a:moveTo>
                    <a:cubicBezTo>
                      <a:pt x="642" y="42"/>
                      <a:pt x="642" y="42"/>
                      <a:pt x="642" y="42"/>
                    </a:cubicBezTo>
                    <a:cubicBezTo>
                      <a:pt x="642" y="41"/>
                      <a:pt x="642" y="41"/>
                      <a:pt x="642" y="41"/>
                    </a:cubicBezTo>
                    <a:cubicBezTo>
                      <a:pt x="642" y="41"/>
                      <a:pt x="642" y="41"/>
                      <a:pt x="642" y="41"/>
                    </a:cubicBezTo>
                    <a:cubicBezTo>
                      <a:pt x="643" y="40"/>
                      <a:pt x="643" y="40"/>
                      <a:pt x="643" y="40"/>
                    </a:cubicBezTo>
                    <a:cubicBezTo>
                      <a:pt x="644" y="42"/>
                      <a:pt x="644" y="42"/>
                      <a:pt x="644" y="42"/>
                    </a:cubicBezTo>
                    <a:cubicBezTo>
                      <a:pt x="645" y="43"/>
                      <a:pt x="645" y="43"/>
                      <a:pt x="645" y="43"/>
                    </a:cubicBezTo>
                    <a:lnTo>
                      <a:pt x="643" y="43"/>
                    </a:lnTo>
                    <a:close/>
                    <a:moveTo>
                      <a:pt x="646" y="48"/>
                    </a:moveTo>
                    <a:cubicBezTo>
                      <a:pt x="645" y="48"/>
                      <a:pt x="645" y="48"/>
                      <a:pt x="645" y="48"/>
                    </a:cubicBezTo>
                    <a:cubicBezTo>
                      <a:pt x="646" y="46"/>
                      <a:pt x="646" y="46"/>
                      <a:pt x="646" y="46"/>
                    </a:cubicBezTo>
                    <a:cubicBezTo>
                      <a:pt x="645" y="45"/>
                      <a:pt x="645" y="45"/>
                      <a:pt x="645" y="45"/>
                    </a:cubicBezTo>
                    <a:cubicBezTo>
                      <a:pt x="645" y="43"/>
                      <a:pt x="645" y="43"/>
                      <a:pt x="645" y="43"/>
                    </a:cubicBezTo>
                    <a:cubicBezTo>
                      <a:pt x="646" y="43"/>
                      <a:pt x="646" y="43"/>
                      <a:pt x="646" y="43"/>
                    </a:cubicBezTo>
                    <a:cubicBezTo>
                      <a:pt x="647" y="46"/>
                      <a:pt x="647" y="46"/>
                      <a:pt x="647" y="46"/>
                    </a:cubicBezTo>
                    <a:lnTo>
                      <a:pt x="646" y="48"/>
                    </a:lnTo>
                    <a:close/>
                    <a:moveTo>
                      <a:pt x="713" y="92"/>
                    </a:moveTo>
                    <a:cubicBezTo>
                      <a:pt x="713" y="93"/>
                      <a:pt x="713" y="93"/>
                      <a:pt x="713" y="93"/>
                    </a:cubicBezTo>
                    <a:cubicBezTo>
                      <a:pt x="713" y="94"/>
                      <a:pt x="713" y="94"/>
                      <a:pt x="713" y="94"/>
                    </a:cubicBezTo>
                    <a:cubicBezTo>
                      <a:pt x="713" y="95"/>
                      <a:pt x="713" y="95"/>
                      <a:pt x="713" y="95"/>
                    </a:cubicBezTo>
                    <a:cubicBezTo>
                      <a:pt x="712" y="96"/>
                      <a:pt x="712" y="96"/>
                      <a:pt x="712" y="96"/>
                    </a:cubicBezTo>
                    <a:cubicBezTo>
                      <a:pt x="713" y="91"/>
                      <a:pt x="713" y="91"/>
                      <a:pt x="713" y="91"/>
                    </a:cubicBezTo>
                    <a:cubicBezTo>
                      <a:pt x="712" y="91"/>
                      <a:pt x="712" y="91"/>
                      <a:pt x="712" y="91"/>
                    </a:cubicBezTo>
                    <a:cubicBezTo>
                      <a:pt x="712" y="90"/>
                      <a:pt x="712" y="90"/>
                      <a:pt x="712" y="90"/>
                    </a:cubicBezTo>
                    <a:cubicBezTo>
                      <a:pt x="712" y="89"/>
                      <a:pt x="712" y="89"/>
                      <a:pt x="712" y="89"/>
                    </a:cubicBezTo>
                    <a:cubicBezTo>
                      <a:pt x="712" y="88"/>
                      <a:pt x="712" y="88"/>
                      <a:pt x="712" y="88"/>
                    </a:cubicBezTo>
                    <a:cubicBezTo>
                      <a:pt x="713" y="89"/>
                      <a:pt x="713" y="89"/>
                      <a:pt x="713" y="89"/>
                    </a:cubicBezTo>
                    <a:cubicBezTo>
                      <a:pt x="715" y="92"/>
                      <a:pt x="715" y="92"/>
                      <a:pt x="715" y="92"/>
                    </a:cubicBezTo>
                    <a:lnTo>
                      <a:pt x="713" y="92"/>
                    </a:lnTo>
                    <a:close/>
                    <a:moveTo>
                      <a:pt x="797" y="662"/>
                    </a:moveTo>
                    <a:cubicBezTo>
                      <a:pt x="797" y="662"/>
                      <a:pt x="797" y="662"/>
                      <a:pt x="797" y="662"/>
                    </a:cubicBezTo>
                    <a:cubicBezTo>
                      <a:pt x="797" y="662"/>
                      <a:pt x="797" y="662"/>
                      <a:pt x="797" y="662"/>
                    </a:cubicBezTo>
                    <a:cubicBezTo>
                      <a:pt x="798" y="662"/>
                      <a:pt x="798" y="662"/>
                      <a:pt x="798" y="662"/>
                    </a:cubicBezTo>
                    <a:cubicBezTo>
                      <a:pt x="798" y="662"/>
                      <a:pt x="798" y="662"/>
                      <a:pt x="798" y="662"/>
                    </a:cubicBezTo>
                    <a:lnTo>
                      <a:pt x="797" y="662"/>
                    </a:lnTo>
                    <a:close/>
                    <a:moveTo>
                      <a:pt x="798" y="662"/>
                    </a:moveTo>
                    <a:cubicBezTo>
                      <a:pt x="798" y="662"/>
                      <a:pt x="798" y="662"/>
                      <a:pt x="798" y="662"/>
                    </a:cubicBezTo>
                    <a:cubicBezTo>
                      <a:pt x="798" y="663"/>
                      <a:pt x="798" y="663"/>
                      <a:pt x="798" y="663"/>
                    </a:cubicBezTo>
                    <a:lnTo>
                      <a:pt x="798" y="662"/>
                    </a:lnTo>
                    <a:close/>
                    <a:moveTo>
                      <a:pt x="799" y="665"/>
                    </a:moveTo>
                    <a:cubicBezTo>
                      <a:pt x="799" y="665"/>
                      <a:pt x="799" y="665"/>
                      <a:pt x="799" y="665"/>
                    </a:cubicBezTo>
                    <a:cubicBezTo>
                      <a:pt x="799" y="665"/>
                      <a:pt x="799" y="665"/>
                      <a:pt x="799" y="665"/>
                    </a:cubicBezTo>
                    <a:close/>
                    <a:moveTo>
                      <a:pt x="803" y="663"/>
                    </a:moveTo>
                    <a:cubicBezTo>
                      <a:pt x="801" y="664"/>
                      <a:pt x="801" y="664"/>
                      <a:pt x="801" y="664"/>
                    </a:cubicBezTo>
                    <a:cubicBezTo>
                      <a:pt x="801" y="664"/>
                      <a:pt x="801" y="664"/>
                      <a:pt x="801" y="664"/>
                    </a:cubicBezTo>
                    <a:cubicBezTo>
                      <a:pt x="801" y="663"/>
                      <a:pt x="801" y="663"/>
                      <a:pt x="801" y="663"/>
                    </a:cubicBezTo>
                    <a:cubicBezTo>
                      <a:pt x="801" y="663"/>
                      <a:pt x="801" y="663"/>
                      <a:pt x="801" y="663"/>
                    </a:cubicBezTo>
                    <a:cubicBezTo>
                      <a:pt x="802" y="663"/>
                      <a:pt x="802" y="663"/>
                      <a:pt x="802" y="663"/>
                    </a:cubicBezTo>
                    <a:cubicBezTo>
                      <a:pt x="803" y="663"/>
                      <a:pt x="803" y="663"/>
                      <a:pt x="803" y="663"/>
                    </a:cubicBezTo>
                    <a:cubicBezTo>
                      <a:pt x="803" y="664"/>
                      <a:pt x="803" y="664"/>
                      <a:pt x="803" y="664"/>
                    </a:cubicBezTo>
                    <a:lnTo>
                      <a:pt x="803" y="6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1" name="Freeform 6310">
                <a:extLst>
                  <a:ext uri="{FF2B5EF4-FFF2-40B4-BE49-F238E27FC236}">
                    <a16:creationId xmlns:a16="http://schemas.microsoft.com/office/drawing/2014/main" id="{3B7E22DF-4C9C-4624-A332-03DA31ABB3D1}"/>
                  </a:ext>
                </a:extLst>
              </p:cNvPr>
              <p:cNvSpPr>
                <a:spLocks noEditPoints="1"/>
              </p:cNvSpPr>
              <p:nvPr/>
            </p:nvSpPr>
            <p:spPr bwMode="gray">
              <a:xfrm>
                <a:off x="4662" y="2730"/>
                <a:ext cx="36" cy="57"/>
              </a:xfrm>
              <a:custGeom>
                <a:avLst/>
                <a:gdLst>
                  <a:gd name="T0" fmla="*/ 34 w 36"/>
                  <a:gd name="T1" fmla="*/ 37 h 57"/>
                  <a:gd name="T2" fmla="*/ 34 w 36"/>
                  <a:gd name="T3" fmla="*/ 35 h 57"/>
                  <a:gd name="T4" fmla="*/ 34 w 36"/>
                  <a:gd name="T5" fmla="*/ 33 h 57"/>
                  <a:gd name="T6" fmla="*/ 32 w 36"/>
                  <a:gd name="T7" fmla="*/ 31 h 57"/>
                  <a:gd name="T8" fmla="*/ 30 w 36"/>
                  <a:gd name="T9" fmla="*/ 26 h 57"/>
                  <a:gd name="T10" fmla="*/ 28 w 36"/>
                  <a:gd name="T11" fmla="*/ 20 h 57"/>
                  <a:gd name="T12" fmla="*/ 26 w 36"/>
                  <a:gd name="T13" fmla="*/ 20 h 57"/>
                  <a:gd name="T14" fmla="*/ 26 w 36"/>
                  <a:gd name="T15" fmla="*/ 20 h 57"/>
                  <a:gd name="T16" fmla="*/ 26 w 36"/>
                  <a:gd name="T17" fmla="*/ 18 h 57"/>
                  <a:gd name="T18" fmla="*/ 24 w 36"/>
                  <a:gd name="T19" fmla="*/ 16 h 57"/>
                  <a:gd name="T20" fmla="*/ 23 w 36"/>
                  <a:gd name="T21" fmla="*/ 13 h 57"/>
                  <a:gd name="T22" fmla="*/ 21 w 36"/>
                  <a:gd name="T23" fmla="*/ 13 h 57"/>
                  <a:gd name="T24" fmla="*/ 21 w 36"/>
                  <a:gd name="T25" fmla="*/ 11 h 57"/>
                  <a:gd name="T26" fmla="*/ 21 w 36"/>
                  <a:gd name="T27" fmla="*/ 13 h 57"/>
                  <a:gd name="T28" fmla="*/ 19 w 36"/>
                  <a:gd name="T29" fmla="*/ 9 h 57"/>
                  <a:gd name="T30" fmla="*/ 19 w 36"/>
                  <a:gd name="T31" fmla="*/ 9 h 57"/>
                  <a:gd name="T32" fmla="*/ 19 w 36"/>
                  <a:gd name="T33" fmla="*/ 9 h 57"/>
                  <a:gd name="T34" fmla="*/ 19 w 36"/>
                  <a:gd name="T35" fmla="*/ 7 h 57"/>
                  <a:gd name="T36" fmla="*/ 15 w 36"/>
                  <a:gd name="T37" fmla="*/ 5 h 57"/>
                  <a:gd name="T38" fmla="*/ 15 w 36"/>
                  <a:gd name="T39" fmla="*/ 2 h 57"/>
                  <a:gd name="T40" fmla="*/ 11 w 36"/>
                  <a:gd name="T41" fmla="*/ 2 h 57"/>
                  <a:gd name="T42" fmla="*/ 11 w 36"/>
                  <a:gd name="T43" fmla="*/ 2 h 57"/>
                  <a:gd name="T44" fmla="*/ 10 w 36"/>
                  <a:gd name="T45" fmla="*/ 0 h 57"/>
                  <a:gd name="T46" fmla="*/ 4 w 36"/>
                  <a:gd name="T47" fmla="*/ 2 h 57"/>
                  <a:gd name="T48" fmla="*/ 4 w 36"/>
                  <a:gd name="T49" fmla="*/ 3 h 57"/>
                  <a:gd name="T50" fmla="*/ 8 w 36"/>
                  <a:gd name="T51" fmla="*/ 7 h 57"/>
                  <a:gd name="T52" fmla="*/ 8 w 36"/>
                  <a:gd name="T53" fmla="*/ 7 h 57"/>
                  <a:gd name="T54" fmla="*/ 8 w 36"/>
                  <a:gd name="T55" fmla="*/ 7 h 57"/>
                  <a:gd name="T56" fmla="*/ 8 w 36"/>
                  <a:gd name="T57" fmla="*/ 9 h 57"/>
                  <a:gd name="T58" fmla="*/ 8 w 36"/>
                  <a:gd name="T59" fmla="*/ 11 h 57"/>
                  <a:gd name="T60" fmla="*/ 8 w 36"/>
                  <a:gd name="T61" fmla="*/ 11 h 57"/>
                  <a:gd name="T62" fmla="*/ 8 w 36"/>
                  <a:gd name="T63" fmla="*/ 13 h 57"/>
                  <a:gd name="T64" fmla="*/ 6 w 36"/>
                  <a:gd name="T65" fmla="*/ 11 h 57"/>
                  <a:gd name="T66" fmla="*/ 2 w 36"/>
                  <a:gd name="T67" fmla="*/ 11 h 57"/>
                  <a:gd name="T68" fmla="*/ 2 w 36"/>
                  <a:gd name="T69" fmla="*/ 13 h 57"/>
                  <a:gd name="T70" fmla="*/ 4 w 36"/>
                  <a:gd name="T71" fmla="*/ 15 h 57"/>
                  <a:gd name="T72" fmla="*/ 4 w 36"/>
                  <a:gd name="T73" fmla="*/ 15 h 57"/>
                  <a:gd name="T74" fmla="*/ 4 w 36"/>
                  <a:gd name="T75" fmla="*/ 15 h 57"/>
                  <a:gd name="T76" fmla="*/ 6 w 36"/>
                  <a:gd name="T77" fmla="*/ 18 h 57"/>
                  <a:gd name="T78" fmla="*/ 6 w 36"/>
                  <a:gd name="T79" fmla="*/ 22 h 57"/>
                  <a:gd name="T80" fmla="*/ 2 w 36"/>
                  <a:gd name="T81" fmla="*/ 22 h 57"/>
                  <a:gd name="T82" fmla="*/ 2 w 36"/>
                  <a:gd name="T83" fmla="*/ 26 h 57"/>
                  <a:gd name="T84" fmla="*/ 0 w 36"/>
                  <a:gd name="T85" fmla="*/ 35 h 57"/>
                  <a:gd name="T86" fmla="*/ 2 w 36"/>
                  <a:gd name="T87" fmla="*/ 31 h 57"/>
                  <a:gd name="T88" fmla="*/ 4 w 36"/>
                  <a:gd name="T89" fmla="*/ 37 h 57"/>
                  <a:gd name="T90" fmla="*/ 4 w 36"/>
                  <a:gd name="T91" fmla="*/ 39 h 57"/>
                  <a:gd name="T92" fmla="*/ 8 w 36"/>
                  <a:gd name="T93" fmla="*/ 52 h 57"/>
                  <a:gd name="T94" fmla="*/ 10 w 36"/>
                  <a:gd name="T95" fmla="*/ 56 h 57"/>
                  <a:gd name="T96" fmla="*/ 13 w 36"/>
                  <a:gd name="T97" fmla="*/ 57 h 57"/>
                  <a:gd name="T98" fmla="*/ 17 w 36"/>
                  <a:gd name="T99" fmla="*/ 57 h 57"/>
                  <a:gd name="T100" fmla="*/ 23 w 36"/>
                  <a:gd name="T101" fmla="*/ 57 h 57"/>
                  <a:gd name="T102" fmla="*/ 26 w 36"/>
                  <a:gd name="T103" fmla="*/ 56 h 57"/>
                  <a:gd name="T104" fmla="*/ 32 w 36"/>
                  <a:gd name="T105" fmla="*/ 50 h 57"/>
                  <a:gd name="T106" fmla="*/ 34 w 36"/>
                  <a:gd name="T107" fmla="*/ 46 h 57"/>
                  <a:gd name="T108" fmla="*/ 34 w 36"/>
                  <a:gd name="T109" fmla="*/ 44 h 57"/>
                  <a:gd name="T110" fmla="*/ 34 w 36"/>
                  <a:gd name="T111" fmla="*/ 43 h 57"/>
                  <a:gd name="T112" fmla="*/ 36 w 36"/>
                  <a:gd name="T113" fmla="*/ 41 h 57"/>
                  <a:gd name="T114" fmla="*/ 34 w 36"/>
                  <a:gd name="T115" fmla="*/ 37 h 57"/>
                  <a:gd name="T116" fmla="*/ 4 w 36"/>
                  <a:gd name="T117" fmla="*/ 31 h 57"/>
                  <a:gd name="T118" fmla="*/ 4 w 36"/>
                  <a:gd name="T119" fmla="*/ 30 h 57"/>
                  <a:gd name="T120" fmla="*/ 4 w 36"/>
                  <a:gd name="T121" fmla="*/ 31 h 57"/>
                  <a:gd name="T122" fmla="*/ 4 w 36"/>
                  <a:gd name="T12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 h="57">
                    <a:moveTo>
                      <a:pt x="34" y="37"/>
                    </a:moveTo>
                    <a:lnTo>
                      <a:pt x="34" y="35"/>
                    </a:lnTo>
                    <a:lnTo>
                      <a:pt x="34" y="33"/>
                    </a:lnTo>
                    <a:lnTo>
                      <a:pt x="32" y="31"/>
                    </a:lnTo>
                    <a:lnTo>
                      <a:pt x="30" y="26"/>
                    </a:lnTo>
                    <a:lnTo>
                      <a:pt x="28" y="20"/>
                    </a:lnTo>
                    <a:lnTo>
                      <a:pt x="26" y="20"/>
                    </a:lnTo>
                    <a:lnTo>
                      <a:pt x="26" y="20"/>
                    </a:lnTo>
                    <a:lnTo>
                      <a:pt x="26" y="18"/>
                    </a:lnTo>
                    <a:lnTo>
                      <a:pt x="24" y="16"/>
                    </a:lnTo>
                    <a:lnTo>
                      <a:pt x="23" y="13"/>
                    </a:lnTo>
                    <a:lnTo>
                      <a:pt x="21" y="13"/>
                    </a:lnTo>
                    <a:lnTo>
                      <a:pt x="21" y="11"/>
                    </a:lnTo>
                    <a:lnTo>
                      <a:pt x="21" y="13"/>
                    </a:lnTo>
                    <a:lnTo>
                      <a:pt x="19" y="9"/>
                    </a:lnTo>
                    <a:lnTo>
                      <a:pt x="19" y="9"/>
                    </a:lnTo>
                    <a:lnTo>
                      <a:pt x="19" y="9"/>
                    </a:lnTo>
                    <a:lnTo>
                      <a:pt x="19" y="7"/>
                    </a:lnTo>
                    <a:lnTo>
                      <a:pt x="15" y="5"/>
                    </a:lnTo>
                    <a:lnTo>
                      <a:pt x="15" y="2"/>
                    </a:lnTo>
                    <a:lnTo>
                      <a:pt x="11" y="2"/>
                    </a:lnTo>
                    <a:lnTo>
                      <a:pt x="11" y="2"/>
                    </a:lnTo>
                    <a:lnTo>
                      <a:pt x="10" y="0"/>
                    </a:lnTo>
                    <a:lnTo>
                      <a:pt x="4" y="2"/>
                    </a:lnTo>
                    <a:lnTo>
                      <a:pt x="4" y="3"/>
                    </a:lnTo>
                    <a:lnTo>
                      <a:pt x="8" y="7"/>
                    </a:lnTo>
                    <a:lnTo>
                      <a:pt x="8" y="7"/>
                    </a:lnTo>
                    <a:lnTo>
                      <a:pt x="8" y="7"/>
                    </a:lnTo>
                    <a:lnTo>
                      <a:pt x="8" y="9"/>
                    </a:lnTo>
                    <a:lnTo>
                      <a:pt x="8" y="11"/>
                    </a:lnTo>
                    <a:lnTo>
                      <a:pt x="8" y="11"/>
                    </a:lnTo>
                    <a:lnTo>
                      <a:pt x="8" y="13"/>
                    </a:lnTo>
                    <a:lnTo>
                      <a:pt x="6" y="11"/>
                    </a:lnTo>
                    <a:lnTo>
                      <a:pt x="2" y="11"/>
                    </a:lnTo>
                    <a:lnTo>
                      <a:pt x="2" y="13"/>
                    </a:lnTo>
                    <a:lnTo>
                      <a:pt x="4" y="15"/>
                    </a:lnTo>
                    <a:lnTo>
                      <a:pt x="4" y="15"/>
                    </a:lnTo>
                    <a:lnTo>
                      <a:pt x="4" y="15"/>
                    </a:lnTo>
                    <a:lnTo>
                      <a:pt x="6" y="18"/>
                    </a:lnTo>
                    <a:lnTo>
                      <a:pt x="6" y="22"/>
                    </a:lnTo>
                    <a:lnTo>
                      <a:pt x="2" y="22"/>
                    </a:lnTo>
                    <a:lnTo>
                      <a:pt x="2" y="26"/>
                    </a:lnTo>
                    <a:lnTo>
                      <a:pt x="0" y="35"/>
                    </a:lnTo>
                    <a:lnTo>
                      <a:pt x="2" y="31"/>
                    </a:lnTo>
                    <a:lnTo>
                      <a:pt x="4" y="37"/>
                    </a:lnTo>
                    <a:lnTo>
                      <a:pt x="4" y="39"/>
                    </a:lnTo>
                    <a:lnTo>
                      <a:pt x="8" y="52"/>
                    </a:lnTo>
                    <a:lnTo>
                      <a:pt x="10" y="56"/>
                    </a:lnTo>
                    <a:lnTo>
                      <a:pt x="13" y="57"/>
                    </a:lnTo>
                    <a:lnTo>
                      <a:pt x="17" y="57"/>
                    </a:lnTo>
                    <a:lnTo>
                      <a:pt x="23" y="57"/>
                    </a:lnTo>
                    <a:lnTo>
                      <a:pt x="26" y="56"/>
                    </a:lnTo>
                    <a:lnTo>
                      <a:pt x="32" y="50"/>
                    </a:lnTo>
                    <a:lnTo>
                      <a:pt x="34" y="46"/>
                    </a:lnTo>
                    <a:lnTo>
                      <a:pt x="34" y="44"/>
                    </a:lnTo>
                    <a:lnTo>
                      <a:pt x="34" y="43"/>
                    </a:lnTo>
                    <a:lnTo>
                      <a:pt x="36" y="41"/>
                    </a:lnTo>
                    <a:lnTo>
                      <a:pt x="34" y="37"/>
                    </a:lnTo>
                    <a:close/>
                    <a:moveTo>
                      <a:pt x="4" y="31"/>
                    </a:moveTo>
                    <a:lnTo>
                      <a:pt x="4" y="30"/>
                    </a:lnTo>
                    <a:lnTo>
                      <a:pt x="4" y="31"/>
                    </a:lnTo>
                    <a:lnTo>
                      <a:pt x="4"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2" name="Freeform 6311">
                <a:extLst>
                  <a:ext uri="{FF2B5EF4-FFF2-40B4-BE49-F238E27FC236}">
                    <a16:creationId xmlns:a16="http://schemas.microsoft.com/office/drawing/2014/main" id="{CD9091C7-269B-48A0-B726-F776C0CA00D5}"/>
                  </a:ext>
                </a:extLst>
              </p:cNvPr>
              <p:cNvSpPr>
                <a:spLocks/>
              </p:cNvSpPr>
              <p:nvPr/>
            </p:nvSpPr>
            <p:spPr bwMode="gray">
              <a:xfrm>
                <a:off x="3730" y="2023"/>
                <a:ext cx="9" cy="11"/>
              </a:xfrm>
              <a:custGeom>
                <a:avLst/>
                <a:gdLst>
                  <a:gd name="T0" fmla="*/ 1 w 9"/>
                  <a:gd name="T1" fmla="*/ 0 h 11"/>
                  <a:gd name="T2" fmla="*/ 0 w 9"/>
                  <a:gd name="T3" fmla="*/ 6 h 11"/>
                  <a:gd name="T4" fmla="*/ 1 w 9"/>
                  <a:gd name="T5" fmla="*/ 9 h 11"/>
                  <a:gd name="T6" fmla="*/ 7 w 9"/>
                  <a:gd name="T7" fmla="*/ 11 h 11"/>
                  <a:gd name="T8" fmla="*/ 9 w 9"/>
                  <a:gd name="T9" fmla="*/ 8 h 11"/>
                  <a:gd name="T10" fmla="*/ 5 w 9"/>
                  <a:gd name="T11" fmla="*/ 4 h 11"/>
                  <a:gd name="T12" fmla="*/ 1 w 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1" y="0"/>
                    </a:moveTo>
                    <a:lnTo>
                      <a:pt x="0" y="6"/>
                    </a:lnTo>
                    <a:lnTo>
                      <a:pt x="1" y="9"/>
                    </a:lnTo>
                    <a:lnTo>
                      <a:pt x="7" y="11"/>
                    </a:lnTo>
                    <a:lnTo>
                      <a:pt x="9" y="8"/>
                    </a:lnTo>
                    <a:lnTo>
                      <a:pt x="5" y="4"/>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3" name="Freeform 6312">
                <a:extLst>
                  <a:ext uri="{FF2B5EF4-FFF2-40B4-BE49-F238E27FC236}">
                    <a16:creationId xmlns:a16="http://schemas.microsoft.com/office/drawing/2014/main" id="{148D436C-611B-4F8E-AA66-AF0C2D81348A}"/>
                  </a:ext>
                </a:extLst>
              </p:cNvPr>
              <p:cNvSpPr>
                <a:spLocks/>
              </p:cNvSpPr>
              <p:nvPr/>
            </p:nvSpPr>
            <p:spPr bwMode="gray">
              <a:xfrm>
                <a:off x="3681" y="1986"/>
                <a:ext cx="9" cy="4"/>
              </a:xfrm>
              <a:custGeom>
                <a:avLst/>
                <a:gdLst>
                  <a:gd name="T0" fmla="*/ 9 w 9"/>
                  <a:gd name="T1" fmla="*/ 0 h 4"/>
                  <a:gd name="T2" fmla="*/ 2 w 9"/>
                  <a:gd name="T3" fmla="*/ 0 h 4"/>
                  <a:gd name="T4" fmla="*/ 0 w 9"/>
                  <a:gd name="T5" fmla="*/ 4 h 4"/>
                  <a:gd name="T6" fmla="*/ 4 w 9"/>
                  <a:gd name="T7" fmla="*/ 4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2" y="0"/>
                    </a:lnTo>
                    <a:lnTo>
                      <a:pt x="0" y="4"/>
                    </a:lnTo>
                    <a:lnTo>
                      <a:pt x="4" y="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4" name="Freeform 6313">
                <a:extLst>
                  <a:ext uri="{FF2B5EF4-FFF2-40B4-BE49-F238E27FC236}">
                    <a16:creationId xmlns:a16="http://schemas.microsoft.com/office/drawing/2014/main" id="{E0B65CFD-DB09-494B-909F-FE4E2EC65562}"/>
                  </a:ext>
                </a:extLst>
              </p:cNvPr>
              <p:cNvSpPr>
                <a:spLocks/>
              </p:cNvSpPr>
              <p:nvPr/>
            </p:nvSpPr>
            <p:spPr bwMode="gray">
              <a:xfrm>
                <a:off x="3683" y="1803"/>
                <a:ext cx="6" cy="8"/>
              </a:xfrm>
              <a:custGeom>
                <a:avLst/>
                <a:gdLst>
                  <a:gd name="T0" fmla="*/ 4 w 6"/>
                  <a:gd name="T1" fmla="*/ 8 h 8"/>
                  <a:gd name="T2" fmla="*/ 6 w 6"/>
                  <a:gd name="T3" fmla="*/ 4 h 8"/>
                  <a:gd name="T4" fmla="*/ 6 w 6"/>
                  <a:gd name="T5" fmla="*/ 2 h 8"/>
                  <a:gd name="T6" fmla="*/ 4 w 6"/>
                  <a:gd name="T7" fmla="*/ 0 h 8"/>
                  <a:gd name="T8" fmla="*/ 0 w 6"/>
                  <a:gd name="T9" fmla="*/ 4 h 8"/>
                  <a:gd name="T10" fmla="*/ 4 w 6"/>
                  <a:gd name="T11" fmla="*/ 8 h 8"/>
                </a:gdLst>
                <a:ahLst/>
                <a:cxnLst>
                  <a:cxn ang="0">
                    <a:pos x="T0" y="T1"/>
                  </a:cxn>
                  <a:cxn ang="0">
                    <a:pos x="T2" y="T3"/>
                  </a:cxn>
                  <a:cxn ang="0">
                    <a:pos x="T4" y="T5"/>
                  </a:cxn>
                  <a:cxn ang="0">
                    <a:pos x="T6" y="T7"/>
                  </a:cxn>
                  <a:cxn ang="0">
                    <a:pos x="T8" y="T9"/>
                  </a:cxn>
                  <a:cxn ang="0">
                    <a:pos x="T10" y="T11"/>
                  </a:cxn>
                </a:cxnLst>
                <a:rect l="0" t="0" r="r" b="b"/>
                <a:pathLst>
                  <a:path w="6" h="8">
                    <a:moveTo>
                      <a:pt x="4" y="8"/>
                    </a:moveTo>
                    <a:lnTo>
                      <a:pt x="6" y="4"/>
                    </a:lnTo>
                    <a:lnTo>
                      <a:pt x="6" y="2"/>
                    </a:lnTo>
                    <a:lnTo>
                      <a:pt x="4" y="0"/>
                    </a:lnTo>
                    <a:lnTo>
                      <a:pt x="0" y="4"/>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5" name="Freeform 6314">
                <a:extLst>
                  <a:ext uri="{FF2B5EF4-FFF2-40B4-BE49-F238E27FC236}">
                    <a16:creationId xmlns:a16="http://schemas.microsoft.com/office/drawing/2014/main" id="{C5459425-185B-4524-B4A9-5BDB6D40A091}"/>
                  </a:ext>
                </a:extLst>
              </p:cNvPr>
              <p:cNvSpPr>
                <a:spLocks/>
              </p:cNvSpPr>
              <p:nvPr/>
            </p:nvSpPr>
            <p:spPr bwMode="gray">
              <a:xfrm>
                <a:off x="3636" y="1857"/>
                <a:ext cx="8" cy="6"/>
              </a:xfrm>
              <a:custGeom>
                <a:avLst/>
                <a:gdLst>
                  <a:gd name="T0" fmla="*/ 4 w 4"/>
                  <a:gd name="T1" fmla="*/ 2 h 3"/>
                  <a:gd name="T2" fmla="*/ 4 w 4"/>
                  <a:gd name="T3" fmla="*/ 2 h 3"/>
                  <a:gd name="T4" fmla="*/ 4 w 4"/>
                  <a:gd name="T5" fmla="*/ 1 h 3"/>
                  <a:gd name="T6" fmla="*/ 4 w 4"/>
                  <a:gd name="T7" fmla="*/ 0 h 3"/>
                  <a:gd name="T8" fmla="*/ 0 w 4"/>
                  <a:gd name="T9" fmla="*/ 0 h 3"/>
                  <a:gd name="T10" fmla="*/ 3 w 4"/>
                  <a:gd name="T11" fmla="*/ 3 h 3"/>
                  <a:gd name="T12" fmla="*/ 4 w 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2"/>
                    </a:moveTo>
                    <a:cubicBezTo>
                      <a:pt x="4" y="2"/>
                      <a:pt x="4" y="2"/>
                      <a:pt x="4" y="2"/>
                    </a:cubicBezTo>
                    <a:cubicBezTo>
                      <a:pt x="4" y="1"/>
                      <a:pt x="4" y="1"/>
                      <a:pt x="4" y="1"/>
                    </a:cubicBezTo>
                    <a:cubicBezTo>
                      <a:pt x="4" y="0"/>
                      <a:pt x="4" y="0"/>
                      <a:pt x="4" y="0"/>
                    </a:cubicBezTo>
                    <a:cubicBezTo>
                      <a:pt x="0" y="0"/>
                      <a:pt x="0" y="0"/>
                      <a:pt x="0" y="0"/>
                    </a:cubicBezTo>
                    <a:cubicBezTo>
                      <a:pt x="3" y="3"/>
                      <a:pt x="3" y="3"/>
                      <a:pt x="3" y="3"/>
                    </a:cubicBez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6" name="Freeform 6315">
                <a:extLst>
                  <a:ext uri="{FF2B5EF4-FFF2-40B4-BE49-F238E27FC236}">
                    <a16:creationId xmlns:a16="http://schemas.microsoft.com/office/drawing/2014/main" id="{DACAEA21-7C10-4E63-8E67-D32DD8600137}"/>
                  </a:ext>
                </a:extLst>
              </p:cNvPr>
              <p:cNvSpPr>
                <a:spLocks/>
              </p:cNvSpPr>
              <p:nvPr/>
            </p:nvSpPr>
            <p:spPr bwMode="gray">
              <a:xfrm>
                <a:off x="3810" y="1660"/>
                <a:ext cx="5" cy="5"/>
              </a:xfrm>
              <a:custGeom>
                <a:avLst/>
                <a:gdLst>
                  <a:gd name="T0" fmla="*/ 0 w 5"/>
                  <a:gd name="T1" fmla="*/ 5 h 5"/>
                  <a:gd name="T2" fmla="*/ 3 w 5"/>
                  <a:gd name="T3" fmla="*/ 5 h 5"/>
                  <a:gd name="T4" fmla="*/ 5 w 5"/>
                  <a:gd name="T5" fmla="*/ 0 h 5"/>
                  <a:gd name="T6" fmla="*/ 1 w 5"/>
                  <a:gd name="T7" fmla="*/ 0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3" y="5"/>
                    </a:lnTo>
                    <a:lnTo>
                      <a:pt x="5" y="0"/>
                    </a:lnTo>
                    <a:lnTo>
                      <a:pt x="1"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7" name="Freeform 6316">
                <a:extLst>
                  <a:ext uri="{FF2B5EF4-FFF2-40B4-BE49-F238E27FC236}">
                    <a16:creationId xmlns:a16="http://schemas.microsoft.com/office/drawing/2014/main" id="{5D45D807-B0E5-43A3-8FF1-E6A85BBAA287}"/>
                  </a:ext>
                </a:extLst>
              </p:cNvPr>
              <p:cNvSpPr>
                <a:spLocks/>
              </p:cNvSpPr>
              <p:nvPr/>
            </p:nvSpPr>
            <p:spPr bwMode="gray">
              <a:xfrm>
                <a:off x="3769" y="1973"/>
                <a:ext cx="20" cy="26"/>
              </a:xfrm>
              <a:custGeom>
                <a:avLst/>
                <a:gdLst>
                  <a:gd name="T0" fmla="*/ 15 w 20"/>
                  <a:gd name="T1" fmla="*/ 0 h 26"/>
                  <a:gd name="T2" fmla="*/ 11 w 20"/>
                  <a:gd name="T3" fmla="*/ 4 h 26"/>
                  <a:gd name="T4" fmla="*/ 11 w 20"/>
                  <a:gd name="T5" fmla="*/ 2 h 26"/>
                  <a:gd name="T6" fmla="*/ 9 w 20"/>
                  <a:gd name="T7" fmla="*/ 4 h 26"/>
                  <a:gd name="T8" fmla="*/ 7 w 20"/>
                  <a:gd name="T9" fmla="*/ 4 h 26"/>
                  <a:gd name="T10" fmla="*/ 3 w 20"/>
                  <a:gd name="T11" fmla="*/ 7 h 26"/>
                  <a:gd name="T12" fmla="*/ 3 w 20"/>
                  <a:gd name="T13" fmla="*/ 9 h 26"/>
                  <a:gd name="T14" fmla="*/ 0 w 20"/>
                  <a:gd name="T15" fmla="*/ 11 h 26"/>
                  <a:gd name="T16" fmla="*/ 2 w 20"/>
                  <a:gd name="T17" fmla="*/ 15 h 26"/>
                  <a:gd name="T18" fmla="*/ 0 w 20"/>
                  <a:gd name="T19" fmla="*/ 15 h 26"/>
                  <a:gd name="T20" fmla="*/ 3 w 20"/>
                  <a:gd name="T21" fmla="*/ 20 h 26"/>
                  <a:gd name="T22" fmla="*/ 2 w 20"/>
                  <a:gd name="T23" fmla="*/ 22 h 26"/>
                  <a:gd name="T24" fmla="*/ 3 w 20"/>
                  <a:gd name="T25" fmla="*/ 26 h 26"/>
                  <a:gd name="T26" fmla="*/ 7 w 20"/>
                  <a:gd name="T27" fmla="*/ 24 h 26"/>
                  <a:gd name="T28" fmla="*/ 9 w 20"/>
                  <a:gd name="T29" fmla="*/ 20 h 26"/>
                  <a:gd name="T30" fmla="*/ 7 w 20"/>
                  <a:gd name="T31" fmla="*/ 20 h 26"/>
                  <a:gd name="T32" fmla="*/ 7 w 20"/>
                  <a:gd name="T33" fmla="*/ 20 h 26"/>
                  <a:gd name="T34" fmla="*/ 11 w 20"/>
                  <a:gd name="T35" fmla="*/ 17 h 26"/>
                  <a:gd name="T36" fmla="*/ 11 w 20"/>
                  <a:gd name="T37" fmla="*/ 15 h 26"/>
                  <a:gd name="T38" fmla="*/ 15 w 20"/>
                  <a:gd name="T39" fmla="*/ 13 h 26"/>
                  <a:gd name="T40" fmla="*/ 13 w 20"/>
                  <a:gd name="T41" fmla="*/ 11 h 26"/>
                  <a:gd name="T42" fmla="*/ 11 w 20"/>
                  <a:gd name="T43" fmla="*/ 9 h 26"/>
                  <a:gd name="T44" fmla="*/ 13 w 20"/>
                  <a:gd name="T45" fmla="*/ 7 h 26"/>
                  <a:gd name="T46" fmla="*/ 13 w 20"/>
                  <a:gd name="T47" fmla="*/ 5 h 26"/>
                  <a:gd name="T48" fmla="*/ 13 w 20"/>
                  <a:gd name="T49" fmla="*/ 5 h 26"/>
                  <a:gd name="T50" fmla="*/ 15 w 20"/>
                  <a:gd name="T51" fmla="*/ 5 h 26"/>
                  <a:gd name="T52" fmla="*/ 16 w 20"/>
                  <a:gd name="T53" fmla="*/ 4 h 26"/>
                  <a:gd name="T54" fmla="*/ 20 w 20"/>
                  <a:gd name="T55" fmla="*/ 4 h 26"/>
                  <a:gd name="T56" fmla="*/ 18 w 20"/>
                  <a:gd name="T57" fmla="*/ 0 h 26"/>
                  <a:gd name="T58" fmla="*/ 15 w 20"/>
                  <a:gd name="T5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 h="26">
                    <a:moveTo>
                      <a:pt x="15" y="0"/>
                    </a:moveTo>
                    <a:lnTo>
                      <a:pt x="11" y="4"/>
                    </a:lnTo>
                    <a:lnTo>
                      <a:pt x="11" y="2"/>
                    </a:lnTo>
                    <a:lnTo>
                      <a:pt x="9" y="4"/>
                    </a:lnTo>
                    <a:lnTo>
                      <a:pt x="7" y="4"/>
                    </a:lnTo>
                    <a:lnTo>
                      <a:pt x="3" y="7"/>
                    </a:lnTo>
                    <a:lnTo>
                      <a:pt x="3" y="9"/>
                    </a:lnTo>
                    <a:lnTo>
                      <a:pt x="0" y="11"/>
                    </a:lnTo>
                    <a:lnTo>
                      <a:pt x="2" y="15"/>
                    </a:lnTo>
                    <a:lnTo>
                      <a:pt x="0" y="15"/>
                    </a:lnTo>
                    <a:lnTo>
                      <a:pt x="3" y="20"/>
                    </a:lnTo>
                    <a:lnTo>
                      <a:pt x="2" y="22"/>
                    </a:lnTo>
                    <a:lnTo>
                      <a:pt x="3" y="26"/>
                    </a:lnTo>
                    <a:lnTo>
                      <a:pt x="7" y="24"/>
                    </a:lnTo>
                    <a:lnTo>
                      <a:pt x="9" y="20"/>
                    </a:lnTo>
                    <a:lnTo>
                      <a:pt x="7" y="20"/>
                    </a:lnTo>
                    <a:lnTo>
                      <a:pt x="7" y="20"/>
                    </a:lnTo>
                    <a:lnTo>
                      <a:pt x="11" y="17"/>
                    </a:lnTo>
                    <a:lnTo>
                      <a:pt x="11" y="15"/>
                    </a:lnTo>
                    <a:lnTo>
                      <a:pt x="15" y="13"/>
                    </a:lnTo>
                    <a:lnTo>
                      <a:pt x="13" y="11"/>
                    </a:lnTo>
                    <a:lnTo>
                      <a:pt x="11" y="9"/>
                    </a:lnTo>
                    <a:lnTo>
                      <a:pt x="13" y="7"/>
                    </a:lnTo>
                    <a:lnTo>
                      <a:pt x="13" y="5"/>
                    </a:lnTo>
                    <a:lnTo>
                      <a:pt x="13" y="5"/>
                    </a:lnTo>
                    <a:lnTo>
                      <a:pt x="15" y="5"/>
                    </a:lnTo>
                    <a:lnTo>
                      <a:pt x="16" y="4"/>
                    </a:lnTo>
                    <a:lnTo>
                      <a:pt x="20" y="4"/>
                    </a:lnTo>
                    <a:lnTo>
                      <a:pt x="18"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8" name="Freeform 6317">
                <a:extLst>
                  <a:ext uri="{FF2B5EF4-FFF2-40B4-BE49-F238E27FC236}">
                    <a16:creationId xmlns:a16="http://schemas.microsoft.com/office/drawing/2014/main" id="{9F3ED43E-2C6D-45DB-A6A9-19BC205CF0B8}"/>
                  </a:ext>
                </a:extLst>
              </p:cNvPr>
              <p:cNvSpPr>
                <a:spLocks/>
              </p:cNvSpPr>
              <p:nvPr/>
            </p:nvSpPr>
            <p:spPr bwMode="gray">
              <a:xfrm>
                <a:off x="3780" y="1962"/>
                <a:ext cx="5" cy="5"/>
              </a:xfrm>
              <a:custGeom>
                <a:avLst/>
                <a:gdLst>
                  <a:gd name="T0" fmla="*/ 5 w 5"/>
                  <a:gd name="T1" fmla="*/ 1 h 5"/>
                  <a:gd name="T2" fmla="*/ 2 w 5"/>
                  <a:gd name="T3" fmla="*/ 0 h 5"/>
                  <a:gd name="T4" fmla="*/ 0 w 5"/>
                  <a:gd name="T5" fmla="*/ 1 h 5"/>
                  <a:gd name="T6" fmla="*/ 2 w 5"/>
                  <a:gd name="T7" fmla="*/ 5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lnTo>
                      <a:pt x="2" y="0"/>
                    </a:lnTo>
                    <a:lnTo>
                      <a:pt x="0" y="1"/>
                    </a:lnTo>
                    <a:lnTo>
                      <a:pt x="2" y="5"/>
                    </a:ln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19" name="Freeform 6318">
                <a:extLst>
                  <a:ext uri="{FF2B5EF4-FFF2-40B4-BE49-F238E27FC236}">
                    <a16:creationId xmlns:a16="http://schemas.microsoft.com/office/drawing/2014/main" id="{5079178A-3D71-4D3B-B93D-556ACB2997C6}"/>
                  </a:ext>
                </a:extLst>
              </p:cNvPr>
              <p:cNvSpPr>
                <a:spLocks/>
              </p:cNvSpPr>
              <p:nvPr/>
            </p:nvSpPr>
            <p:spPr bwMode="gray">
              <a:xfrm>
                <a:off x="3817" y="1924"/>
                <a:ext cx="4" cy="4"/>
              </a:xfrm>
              <a:custGeom>
                <a:avLst/>
                <a:gdLst>
                  <a:gd name="T0" fmla="*/ 2 w 2"/>
                  <a:gd name="T1" fmla="*/ 1 h 2"/>
                  <a:gd name="T2" fmla="*/ 2 w 2"/>
                  <a:gd name="T3" fmla="*/ 0 h 2"/>
                  <a:gd name="T4" fmla="*/ 1 w 2"/>
                  <a:gd name="T5" fmla="*/ 0 h 2"/>
                  <a:gd name="T6" fmla="*/ 1 w 2"/>
                  <a:gd name="T7" fmla="*/ 0 h 2"/>
                  <a:gd name="T8" fmla="*/ 0 w 2"/>
                  <a:gd name="T9" fmla="*/ 2 h 2"/>
                  <a:gd name="T10" fmla="*/ 2 w 2"/>
                  <a:gd name="T11" fmla="*/ 2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2" y="1"/>
                      <a:pt x="2" y="0"/>
                      <a:pt x="2" y="0"/>
                    </a:cubicBezTo>
                    <a:cubicBezTo>
                      <a:pt x="1" y="0"/>
                      <a:pt x="1" y="0"/>
                      <a:pt x="1" y="0"/>
                    </a:cubicBezTo>
                    <a:cubicBezTo>
                      <a:pt x="1" y="0"/>
                      <a:pt x="1" y="0"/>
                      <a:pt x="1" y="0"/>
                    </a:cubicBezTo>
                    <a:cubicBezTo>
                      <a:pt x="0" y="2"/>
                      <a:pt x="0" y="2"/>
                      <a:pt x="0" y="2"/>
                    </a:cubicBezTo>
                    <a:cubicBezTo>
                      <a:pt x="2" y="2"/>
                      <a:pt x="2" y="2"/>
                      <a:pt x="2" y="2"/>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0" name="Freeform 6319">
                <a:extLst>
                  <a:ext uri="{FF2B5EF4-FFF2-40B4-BE49-F238E27FC236}">
                    <a16:creationId xmlns:a16="http://schemas.microsoft.com/office/drawing/2014/main" id="{F95BDDC8-59D3-4917-9735-CBA6A1867BC5}"/>
                  </a:ext>
                </a:extLst>
              </p:cNvPr>
              <p:cNvSpPr>
                <a:spLocks/>
              </p:cNvSpPr>
              <p:nvPr/>
            </p:nvSpPr>
            <p:spPr bwMode="gray">
              <a:xfrm>
                <a:off x="3780" y="1917"/>
                <a:ext cx="13" cy="15"/>
              </a:xfrm>
              <a:custGeom>
                <a:avLst/>
                <a:gdLst>
                  <a:gd name="T0" fmla="*/ 11 w 13"/>
                  <a:gd name="T1" fmla="*/ 9 h 15"/>
                  <a:gd name="T2" fmla="*/ 9 w 13"/>
                  <a:gd name="T3" fmla="*/ 7 h 15"/>
                  <a:gd name="T4" fmla="*/ 13 w 13"/>
                  <a:gd name="T5" fmla="*/ 7 h 15"/>
                  <a:gd name="T6" fmla="*/ 11 w 13"/>
                  <a:gd name="T7" fmla="*/ 4 h 15"/>
                  <a:gd name="T8" fmla="*/ 7 w 13"/>
                  <a:gd name="T9" fmla="*/ 0 h 15"/>
                  <a:gd name="T10" fmla="*/ 4 w 13"/>
                  <a:gd name="T11" fmla="*/ 2 h 15"/>
                  <a:gd name="T12" fmla="*/ 4 w 13"/>
                  <a:gd name="T13" fmla="*/ 5 h 15"/>
                  <a:gd name="T14" fmla="*/ 4 w 13"/>
                  <a:gd name="T15" fmla="*/ 4 h 15"/>
                  <a:gd name="T16" fmla="*/ 0 w 13"/>
                  <a:gd name="T17" fmla="*/ 7 h 15"/>
                  <a:gd name="T18" fmla="*/ 4 w 13"/>
                  <a:gd name="T19" fmla="*/ 9 h 15"/>
                  <a:gd name="T20" fmla="*/ 5 w 13"/>
                  <a:gd name="T21" fmla="*/ 11 h 15"/>
                  <a:gd name="T22" fmla="*/ 7 w 13"/>
                  <a:gd name="T23" fmla="*/ 11 h 15"/>
                  <a:gd name="T24" fmla="*/ 11 w 13"/>
                  <a:gd name="T25" fmla="*/ 15 h 15"/>
                  <a:gd name="T26" fmla="*/ 13 w 13"/>
                  <a:gd name="T27" fmla="*/ 13 h 15"/>
                  <a:gd name="T28" fmla="*/ 13 w 13"/>
                  <a:gd name="T29" fmla="*/ 7 h 15"/>
                  <a:gd name="T30" fmla="*/ 11 w 13"/>
                  <a:gd name="T3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5">
                    <a:moveTo>
                      <a:pt x="11" y="9"/>
                    </a:moveTo>
                    <a:lnTo>
                      <a:pt x="9" y="7"/>
                    </a:lnTo>
                    <a:lnTo>
                      <a:pt x="13" y="7"/>
                    </a:lnTo>
                    <a:lnTo>
                      <a:pt x="11" y="4"/>
                    </a:lnTo>
                    <a:lnTo>
                      <a:pt x="7" y="0"/>
                    </a:lnTo>
                    <a:lnTo>
                      <a:pt x="4" y="2"/>
                    </a:lnTo>
                    <a:lnTo>
                      <a:pt x="4" y="5"/>
                    </a:lnTo>
                    <a:lnTo>
                      <a:pt x="4" y="4"/>
                    </a:lnTo>
                    <a:lnTo>
                      <a:pt x="0" y="7"/>
                    </a:lnTo>
                    <a:lnTo>
                      <a:pt x="4" y="9"/>
                    </a:lnTo>
                    <a:lnTo>
                      <a:pt x="5" y="11"/>
                    </a:lnTo>
                    <a:lnTo>
                      <a:pt x="7" y="11"/>
                    </a:lnTo>
                    <a:lnTo>
                      <a:pt x="11" y="15"/>
                    </a:lnTo>
                    <a:lnTo>
                      <a:pt x="13" y="13"/>
                    </a:lnTo>
                    <a:lnTo>
                      <a:pt x="13" y="7"/>
                    </a:ln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1" name="Freeform 6320">
                <a:extLst>
                  <a:ext uri="{FF2B5EF4-FFF2-40B4-BE49-F238E27FC236}">
                    <a16:creationId xmlns:a16="http://schemas.microsoft.com/office/drawing/2014/main" id="{E5AF7925-424C-49ED-9903-2BE2DDA70842}"/>
                  </a:ext>
                </a:extLst>
              </p:cNvPr>
              <p:cNvSpPr>
                <a:spLocks/>
              </p:cNvSpPr>
              <p:nvPr/>
            </p:nvSpPr>
            <p:spPr bwMode="gray">
              <a:xfrm>
                <a:off x="3471" y="1896"/>
                <a:ext cx="7" cy="15"/>
              </a:xfrm>
              <a:custGeom>
                <a:avLst/>
                <a:gdLst>
                  <a:gd name="T0" fmla="*/ 0 w 7"/>
                  <a:gd name="T1" fmla="*/ 0 h 15"/>
                  <a:gd name="T2" fmla="*/ 7 w 7"/>
                  <a:gd name="T3" fmla="*/ 15 h 15"/>
                  <a:gd name="T4" fmla="*/ 5 w 7"/>
                  <a:gd name="T5" fmla="*/ 4 h 15"/>
                  <a:gd name="T6" fmla="*/ 7 w 7"/>
                  <a:gd name="T7" fmla="*/ 2 h 15"/>
                  <a:gd name="T8" fmla="*/ 0 w 7"/>
                  <a:gd name="T9" fmla="*/ 0 h 15"/>
                </a:gdLst>
                <a:ahLst/>
                <a:cxnLst>
                  <a:cxn ang="0">
                    <a:pos x="T0" y="T1"/>
                  </a:cxn>
                  <a:cxn ang="0">
                    <a:pos x="T2" y="T3"/>
                  </a:cxn>
                  <a:cxn ang="0">
                    <a:pos x="T4" y="T5"/>
                  </a:cxn>
                  <a:cxn ang="0">
                    <a:pos x="T6" y="T7"/>
                  </a:cxn>
                  <a:cxn ang="0">
                    <a:pos x="T8" y="T9"/>
                  </a:cxn>
                </a:cxnLst>
                <a:rect l="0" t="0" r="r" b="b"/>
                <a:pathLst>
                  <a:path w="7" h="15">
                    <a:moveTo>
                      <a:pt x="0" y="0"/>
                    </a:moveTo>
                    <a:lnTo>
                      <a:pt x="7" y="15"/>
                    </a:lnTo>
                    <a:lnTo>
                      <a:pt x="5" y="4"/>
                    </a:lnTo>
                    <a:lnTo>
                      <a:pt x="7"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2" name="Freeform 6321">
                <a:extLst>
                  <a:ext uri="{FF2B5EF4-FFF2-40B4-BE49-F238E27FC236}">
                    <a16:creationId xmlns:a16="http://schemas.microsoft.com/office/drawing/2014/main" id="{EAAC79B8-713D-473C-A306-5CD287396086}"/>
                  </a:ext>
                </a:extLst>
              </p:cNvPr>
              <p:cNvSpPr>
                <a:spLocks/>
              </p:cNvSpPr>
              <p:nvPr/>
            </p:nvSpPr>
            <p:spPr bwMode="gray">
              <a:xfrm>
                <a:off x="3467" y="1880"/>
                <a:ext cx="15" cy="18"/>
              </a:xfrm>
              <a:custGeom>
                <a:avLst/>
                <a:gdLst>
                  <a:gd name="T0" fmla="*/ 1 w 8"/>
                  <a:gd name="T1" fmla="*/ 4 h 10"/>
                  <a:gd name="T2" fmla="*/ 4 w 8"/>
                  <a:gd name="T3" fmla="*/ 5 h 10"/>
                  <a:gd name="T4" fmla="*/ 4 w 8"/>
                  <a:gd name="T5" fmla="*/ 6 h 10"/>
                  <a:gd name="T6" fmla="*/ 4 w 8"/>
                  <a:gd name="T7" fmla="*/ 6 h 10"/>
                  <a:gd name="T8" fmla="*/ 3 w 8"/>
                  <a:gd name="T9" fmla="*/ 7 h 10"/>
                  <a:gd name="T10" fmla="*/ 5 w 8"/>
                  <a:gd name="T11" fmla="*/ 10 h 10"/>
                  <a:gd name="T12" fmla="*/ 6 w 8"/>
                  <a:gd name="T13" fmla="*/ 7 h 10"/>
                  <a:gd name="T14" fmla="*/ 5 w 8"/>
                  <a:gd name="T15" fmla="*/ 6 h 10"/>
                  <a:gd name="T16" fmla="*/ 8 w 8"/>
                  <a:gd name="T17" fmla="*/ 6 h 10"/>
                  <a:gd name="T18" fmla="*/ 5 w 8"/>
                  <a:gd name="T19" fmla="*/ 4 h 10"/>
                  <a:gd name="T20" fmla="*/ 5 w 8"/>
                  <a:gd name="T21" fmla="*/ 4 h 10"/>
                  <a:gd name="T22" fmla="*/ 6 w 8"/>
                  <a:gd name="T23" fmla="*/ 4 h 10"/>
                  <a:gd name="T24" fmla="*/ 6 w 8"/>
                  <a:gd name="T25" fmla="*/ 3 h 10"/>
                  <a:gd name="T26" fmla="*/ 8 w 8"/>
                  <a:gd name="T27" fmla="*/ 4 h 10"/>
                  <a:gd name="T28" fmla="*/ 6 w 8"/>
                  <a:gd name="T29" fmla="*/ 1 h 10"/>
                  <a:gd name="T30" fmla="*/ 4 w 8"/>
                  <a:gd name="T31" fmla="*/ 0 h 10"/>
                  <a:gd name="T32" fmla="*/ 4 w 8"/>
                  <a:gd name="T33" fmla="*/ 1 h 10"/>
                  <a:gd name="T34" fmla="*/ 4 w 8"/>
                  <a:gd name="T35" fmla="*/ 1 h 10"/>
                  <a:gd name="T36" fmla="*/ 4 w 8"/>
                  <a:gd name="T37" fmla="*/ 1 h 10"/>
                  <a:gd name="T38" fmla="*/ 3 w 8"/>
                  <a:gd name="T39" fmla="*/ 1 h 10"/>
                  <a:gd name="T40" fmla="*/ 3 w 8"/>
                  <a:gd name="T41" fmla="*/ 0 h 10"/>
                  <a:gd name="T42" fmla="*/ 1 w 8"/>
                  <a:gd name="T43" fmla="*/ 2 h 10"/>
                  <a:gd name="T44" fmla="*/ 2 w 8"/>
                  <a:gd name="T45" fmla="*/ 2 h 10"/>
                  <a:gd name="T46" fmla="*/ 0 w 8"/>
                  <a:gd name="T47" fmla="*/ 1 h 10"/>
                  <a:gd name="T48" fmla="*/ 1 w 8"/>
                  <a:gd name="T4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10">
                    <a:moveTo>
                      <a:pt x="1" y="4"/>
                    </a:moveTo>
                    <a:cubicBezTo>
                      <a:pt x="4" y="5"/>
                      <a:pt x="4" y="5"/>
                      <a:pt x="4" y="5"/>
                    </a:cubicBezTo>
                    <a:cubicBezTo>
                      <a:pt x="4" y="6"/>
                      <a:pt x="4" y="6"/>
                      <a:pt x="4" y="6"/>
                    </a:cubicBezTo>
                    <a:cubicBezTo>
                      <a:pt x="4" y="6"/>
                      <a:pt x="4" y="6"/>
                      <a:pt x="4" y="6"/>
                    </a:cubicBezTo>
                    <a:cubicBezTo>
                      <a:pt x="3" y="7"/>
                      <a:pt x="3" y="7"/>
                      <a:pt x="3" y="7"/>
                    </a:cubicBezTo>
                    <a:cubicBezTo>
                      <a:pt x="5" y="10"/>
                      <a:pt x="5" y="10"/>
                      <a:pt x="5" y="10"/>
                    </a:cubicBezTo>
                    <a:cubicBezTo>
                      <a:pt x="6" y="7"/>
                      <a:pt x="6" y="7"/>
                      <a:pt x="6" y="7"/>
                    </a:cubicBezTo>
                    <a:cubicBezTo>
                      <a:pt x="5" y="6"/>
                      <a:pt x="5" y="6"/>
                      <a:pt x="5" y="6"/>
                    </a:cubicBezTo>
                    <a:cubicBezTo>
                      <a:pt x="8" y="6"/>
                      <a:pt x="8" y="6"/>
                      <a:pt x="8" y="6"/>
                    </a:cubicBezTo>
                    <a:cubicBezTo>
                      <a:pt x="5" y="4"/>
                      <a:pt x="5" y="4"/>
                      <a:pt x="5" y="4"/>
                    </a:cubicBezTo>
                    <a:cubicBezTo>
                      <a:pt x="5" y="4"/>
                      <a:pt x="5" y="4"/>
                      <a:pt x="5" y="4"/>
                    </a:cubicBezTo>
                    <a:cubicBezTo>
                      <a:pt x="6" y="4"/>
                      <a:pt x="6" y="4"/>
                      <a:pt x="6" y="4"/>
                    </a:cubicBezTo>
                    <a:cubicBezTo>
                      <a:pt x="6" y="3"/>
                      <a:pt x="6" y="3"/>
                      <a:pt x="6" y="3"/>
                    </a:cubicBezTo>
                    <a:cubicBezTo>
                      <a:pt x="8" y="4"/>
                      <a:pt x="8" y="4"/>
                      <a:pt x="8" y="4"/>
                    </a:cubicBezTo>
                    <a:cubicBezTo>
                      <a:pt x="6" y="1"/>
                      <a:pt x="6" y="1"/>
                      <a:pt x="6" y="1"/>
                    </a:cubicBezTo>
                    <a:cubicBezTo>
                      <a:pt x="4" y="0"/>
                      <a:pt x="4" y="0"/>
                      <a:pt x="4" y="0"/>
                    </a:cubicBezTo>
                    <a:cubicBezTo>
                      <a:pt x="4" y="1"/>
                      <a:pt x="4" y="1"/>
                      <a:pt x="4" y="1"/>
                    </a:cubicBezTo>
                    <a:cubicBezTo>
                      <a:pt x="4" y="1"/>
                      <a:pt x="4" y="1"/>
                      <a:pt x="4" y="1"/>
                    </a:cubicBezTo>
                    <a:cubicBezTo>
                      <a:pt x="4" y="1"/>
                      <a:pt x="4" y="1"/>
                      <a:pt x="4" y="1"/>
                    </a:cubicBezTo>
                    <a:cubicBezTo>
                      <a:pt x="3" y="0"/>
                      <a:pt x="3" y="0"/>
                      <a:pt x="3" y="1"/>
                    </a:cubicBezTo>
                    <a:cubicBezTo>
                      <a:pt x="3" y="0"/>
                      <a:pt x="3" y="0"/>
                      <a:pt x="3" y="0"/>
                    </a:cubicBezTo>
                    <a:cubicBezTo>
                      <a:pt x="1" y="2"/>
                      <a:pt x="1" y="2"/>
                      <a:pt x="1" y="2"/>
                    </a:cubicBezTo>
                    <a:cubicBezTo>
                      <a:pt x="2" y="2"/>
                      <a:pt x="2" y="2"/>
                      <a:pt x="2" y="2"/>
                    </a:cubicBezTo>
                    <a:cubicBezTo>
                      <a:pt x="0" y="1"/>
                      <a:pt x="0" y="1"/>
                      <a:pt x="0" y="1"/>
                    </a:cubicBez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3" name="Freeform 6322">
                <a:extLst>
                  <a:ext uri="{FF2B5EF4-FFF2-40B4-BE49-F238E27FC236}">
                    <a16:creationId xmlns:a16="http://schemas.microsoft.com/office/drawing/2014/main" id="{7850BEC0-7114-462B-B225-81749BB5AB2B}"/>
                  </a:ext>
                </a:extLst>
              </p:cNvPr>
              <p:cNvSpPr>
                <a:spLocks/>
              </p:cNvSpPr>
              <p:nvPr/>
            </p:nvSpPr>
            <p:spPr bwMode="gray">
              <a:xfrm>
                <a:off x="3424" y="2019"/>
                <a:ext cx="65" cy="79"/>
              </a:xfrm>
              <a:custGeom>
                <a:avLst/>
                <a:gdLst>
                  <a:gd name="T0" fmla="*/ 30 w 65"/>
                  <a:gd name="T1" fmla="*/ 8 h 79"/>
                  <a:gd name="T2" fmla="*/ 30 w 65"/>
                  <a:gd name="T3" fmla="*/ 10 h 79"/>
                  <a:gd name="T4" fmla="*/ 28 w 65"/>
                  <a:gd name="T5" fmla="*/ 13 h 79"/>
                  <a:gd name="T6" fmla="*/ 28 w 65"/>
                  <a:gd name="T7" fmla="*/ 15 h 79"/>
                  <a:gd name="T8" fmla="*/ 26 w 65"/>
                  <a:gd name="T9" fmla="*/ 21 h 79"/>
                  <a:gd name="T10" fmla="*/ 26 w 65"/>
                  <a:gd name="T11" fmla="*/ 23 h 79"/>
                  <a:gd name="T12" fmla="*/ 30 w 65"/>
                  <a:gd name="T13" fmla="*/ 21 h 79"/>
                  <a:gd name="T14" fmla="*/ 26 w 65"/>
                  <a:gd name="T15" fmla="*/ 25 h 79"/>
                  <a:gd name="T16" fmla="*/ 23 w 65"/>
                  <a:gd name="T17" fmla="*/ 23 h 79"/>
                  <a:gd name="T18" fmla="*/ 21 w 65"/>
                  <a:gd name="T19" fmla="*/ 23 h 79"/>
                  <a:gd name="T20" fmla="*/ 11 w 65"/>
                  <a:gd name="T21" fmla="*/ 23 h 79"/>
                  <a:gd name="T22" fmla="*/ 8 w 65"/>
                  <a:gd name="T23" fmla="*/ 28 h 79"/>
                  <a:gd name="T24" fmla="*/ 11 w 65"/>
                  <a:gd name="T25" fmla="*/ 34 h 79"/>
                  <a:gd name="T26" fmla="*/ 10 w 65"/>
                  <a:gd name="T27" fmla="*/ 36 h 79"/>
                  <a:gd name="T28" fmla="*/ 6 w 65"/>
                  <a:gd name="T29" fmla="*/ 36 h 79"/>
                  <a:gd name="T30" fmla="*/ 6 w 65"/>
                  <a:gd name="T31" fmla="*/ 40 h 79"/>
                  <a:gd name="T32" fmla="*/ 8 w 65"/>
                  <a:gd name="T33" fmla="*/ 43 h 79"/>
                  <a:gd name="T34" fmla="*/ 13 w 65"/>
                  <a:gd name="T35" fmla="*/ 45 h 79"/>
                  <a:gd name="T36" fmla="*/ 13 w 65"/>
                  <a:gd name="T37" fmla="*/ 53 h 79"/>
                  <a:gd name="T38" fmla="*/ 13 w 65"/>
                  <a:gd name="T39" fmla="*/ 53 h 79"/>
                  <a:gd name="T40" fmla="*/ 11 w 65"/>
                  <a:gd name="T41" fmla="*/ 58 h 79"/>
                  <a:gd name="T42" fmla="*/ 10 w 65"/>
                  <a:gd name="T43" fmla="*/ 62 h 79"/>
                  <a:gd name="T44" fmla="*/ 6 w 65"/>
                  <a:gd name="T45" fmla="*/ 60 h 79"/>
                  <a:gd name="T46" fmla="*/ 6 w 65"/>
                  <a:gd name="T47" fmla="*/ 60 h 79"/>
                  <a:gd name="T48" fmla="*/ 0 w 65"/>
                  <a:gd name="T49" fmla="*/ 66 h 79"/>
                  <a:gd name="T50" fmla="*/ 4 w 65"/>
                  <a:gd name="T51" fmla="*/ 66 h 79"/>
                  <a:gd name="T52" fmla="*/ 4 w 65"/>
                  <a:gd name="T53" fmla="*/ 71 h 79"/>
                  <a:gd name="T54" fmla="*/ 6 w 65"/>
                  <a:gd name="T55" fmla="*/ 73 h 79"/>
                  <a:gd name="T56" fmla="*/ 6 w 65"/>
                  <a:gd name="T57" fmla="*/ 75 h 79"/>
                  <a:gd name="T58" fmla="*/ 10 w 65"/>
                  <a:gd name="T59" fmla="*/ 77 h 79"/>
                  <a:gd name="T60" fmla="*/ 13 w 65"/>
                  <a:gd name="T61" fmla="*/ 77 h 79"/>
                  <a:gd name="T62" fmla="*/ 21 w 65"/>
                  <a:gd name="T63" fmla="*/ 77 h 79"/>
                  <a:gd name="T64" fmla="*/ 30 w 65"/>
                  <a:gd name="T65" fmla="*/ 73 h 79"/>
                  <a:gd name="T66" fmla="*/ 32 w 65"/>
                  <a:gd name="T67" fmla="*/ 73 h 79"/>
                  <a:gd name="T68" fmla="*/ 37 w 65"/>
                  <a:gd name="T69" fmla="*/ 71 h 79"/>
                  <a:gd name="T70" fmla="*/ 45 w 65"/>
                  <a:gd name="T71" fmla="*/ 67 h 79"/>
                  <a:gd name="T72" fmla="*/ 47 w 65"/>
                  <a:gd name="T73" fmla="*/ 67 h 79"/>
                  <a:gd name="T74" fmla="*/ 49 w 65"/>
                  <a:gd name="T75" fmla="*/ 67 h 79"/>
                  <a:gd name="T76" fmla="*/ 52 w 65"/>
                  <a:gd name="T77" fmla="*/ 62 h 79"/>
                  <a:gd name="T78" fmla="*/ 56 w 65"/>
                  <a:gd name="T79" fmla="*/ 60 h 79"/>
                  <a:gd name="T80" fmla="*/ 58 w 65"/>
                  <a:gd name="T81" fmla="*/ 54 h 79"/>
                  <a:gd name="T82" fmla="*/ 58 w 65"/>
                  <a:gd name="T83" fmla="*/ 45 h 79"/>
                  <a:gd name="T84" fmla="*/ 58 w 65"/>
                  <a:gd name="T85" fmla="*/ 43 h 79"/>
                  <a:gd name="T86" fmla="*/ 56 w 65"/>
                  <a:gd name="T87" fmla="*/ 38 h 79"/>
                  <a:gd name="T88" fmla="*/ 54 w 65"/>
                  <a:gd name="T89" fmla="*/ 34 h 79"/>
                  <a:gd name="T90" fmla="*/ 58 w 65"/>
                  <a:gd name="T91" fmla="*/ 34 h 79"/>
                  <a:gd name="T92" fmla="*/ 58 w 65"/>
                  <a:gd name="T93" fmla="*/ 34 h 79"/>
                  <a:gd name="T94" fmla="*/ 58 w 65"/>
                  <a:gd name="T95" fmla="*/ 32 h 79"/>
                  <a:gd name="T96" fmla="*/ 58 w 65"/>
                  <a:gd name="T97" fmla="*/ 32 h 79"/>
                  <a:gd name="T98" fmla="*/ 62 w 65"/>
                  <a:gd name="T99" fmla="*/ 28 h 79"/>
                  <a:gd name="T100" fmla="*/ 65 w 65"/>
                  <a:gd name="T101" fmla="*/ 26 h 79"/>
                  <a:gd name="T102" fmla="*/ 65 w 65"/>
                  <a:gd name="T103" fmla="*/ 19 h 79"/>
                  <a:gd name="T104" fmla="*/ 64 w 65"/>
                  <a:gd name="T105" fmla="*/ 19 h 79"/>
                  <a:gd name="T106" fmla="*/ 58 w 65"/>
                  <a:gd name="T107" fmla="*/ 10 h 79"/>
                  <a:gd name="T108" fmla="*/ 51 w 65"/>
                  <a:gd name="T109" fmla="*/ 8 h 79"/>
                  <a:gd name="T110" fmla="*/ 45 w 65"/>
                  <a:gd name="T111" fmla="*/ 6 h 79"/>
                  <a:gd name="T112" fmla="*/ 41 w 65"/>
                  <a:gd name="T113" fmla="*/ 6 h 79"/>
                  <a:gd name="T114" fmla="*/ 39 w 65"/>
                  <a:gd name="T115" fmla="*/ 6 h 79"/>
                  <a:gd name="T116" fmla="*/ 36 w 65"/>
                  <a:gd name="T117" fmla="*/ 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 h="79">
                    <a:moveTo>
                      <a:pt x="36" y="8"/>
                    </a:moveTo>
                    <a:lnTo>
                      <a:pt x="30" y="8"/>
                    </a:lnTo>
                    <a:lnTo>
                      <a:pt x="30" y="10"/>
                    </a:lnTo>
                    <a:lnTo>
                      <a:pt x="30" y="10"/>
                    </a:lnTo>
                    <a:lnTo>
                      <a:pt x="28" y="13"/>
                    </a:lnTo>
                    <a:lnTo>
                      <a:pt x="28" y="13"/>
                    </a:lnTo>
                    <a:lnTo>
                      <a:pt x="28" y="13"/>
                    </a:lnTo>
                    <a:lnTo>
                      <a:pt x="28" y="15"/>
                    </a:lnTo>
                    <a:lnTo>
                      <a:pt x="24" y="15"/>
                    </a:lnTo>
                    <a:lnTo>
                      <a:pt x="26" y="21"/>
                    </a:lnTo>
                    <a:lnTo>
                      <a:pt x="28" y="21"/>
                    </a:lnTo>
                    <a:lnTo>
                      <a:pt x="26" y="23"/>
                    </a:lnTo>
                    <a:lnTo>
                      <a:pt x="30" y="21"/>
                    </a:lnTo>
                    <a:lnTo>
                      <a:pt x="30" y="21"/>
                    </a:lnTo>
                    <a:lnTo>
                      <a:pt x="24" y="23"/>
                    </a:lnTo>
                    <a:lnTo>
                      <a:pt x="26" y="25"/>
                    </a:lnTo>
                    <a:lnTo>
                      <a:pt x="24" y="25"/>
                    </a:lnTo>
                    <a:lnTo>
                      <a:pt x="23" y="23"/>
                    </a:lnTo>
                    <a:lnTo>
                      <a:pt x="21" y="25"/>
                    </a:lnTo>
                    <a:lnTo>
                      <a:pt x="21" y="23"/>
                    </a:lnTo>
                    <a:lnTo>
                      <a:pt x="11" y="23"/>
                    </a:lnTo>
                    <a:lnTo>
                      <a:pt x="11" y="23"/>
                    </a:lnTo>
                    <a:lnTo>
                      <a:pt x="10" y="23"/>
                    </a:lnTo>
                    <a:lnTo>
                      <a:pt x="8" y="28"/>
                    </a:lnTo>
                    <a:lnTo>
                      <a:pt x="4" y="28"/>
                    </a:lnTo>
                    <a:lnTo>
                      <a:pt x="11" y="34"/>
                    </a:lnTo>
                    <a:lnTo>
                      <a:pt x="11" y="34"/>
                    </a:lnTo>
                    <a:lnTo>
                      <a:pt x="10" y="36"/>
                    </a:lnTo>
                    <a:lnTo>
                      <a:pt x="10" y="36"/>
                    </a:lnTo>
                    <a:lnTo>
                      <a:pt x="6" y="36"/>
                    </a:lnTo>
                    <a:lnTo>
                      <a:pt x="8" y="40"/>
                    </a:lnTo>
                    <a:lnTo>
                      <a:pt x="6" y="40"/>
                    </a:lnTo>
                    <a:lnTo>
                      <a:pt x="10" y="41"/>
                    </a:lnTo>
                    <a:lnTo>
                      <a:pt x="8" y="43"/>
                    </a:lnTo>
                    <a:lnTo>
                      <a:pt x="13" y="43"/>
                    </a:lnTo>
                    <a:lnTo>
                      <a:pt x="13" y="45"/>
                    </a:lnTo>
                    <a:lnTo>
                      <a:pt x="17" y="45"/>
                    </a:lnTo>
                    <a:lnTo>
                      <a:pt x="13" y="53"/>
                    </a:lnTo>
                    <a:lnTo>
                      <a:pt x="13" y="53"/>
                    </a:lnTo>
                    <a:lnTo>
                      <a:pt x="13" y="53"/>
                    </a:lnTo>
                    <a:lnTo>
                      <a:pt x="6" y="58"/>
                    </a:lnTo>
                    <a:lnTo>
                      <a:pt x="11" y="58"/>
                    </a:lnTo>
                    <a:lnTo>
                      <a:pt x="8" y="58"/>
                    </a:lnTo>
                    <a:lnTo>
                      <a:pt x="10" y="62"/>
                    </a:lnTo>
                    <a:lnTo>
                      <a:pt x="8" y="62"/>
                    </a:lnTo>
                    <a:lnTo>
                      <a:pt x="6" y="60"/>
                    </a:lnTo>
                    <a:lnTo>
                      <a:pt x="6" y="60"/>
                    </a:lnTo>
                    <a:lnTo>
                      <a:pt x="6" y="60"/>
                    </a:lnTo>
                    <a:lnTo>
                      <a:pt x="0" y="64"/>
                    </a:lnTo>
                    <a:lnTo>
                      <a:pt x="0" y="66"/>
                    </a:lnTo>
                    <a:lnTo>
                      <a:pt x="8" y="66"/>
                    </a:lnTo>
                    <a:lnTo>
                      <a:pt x="4" y="66"/>
                    </a:lnTo>
                    <a:lnTo>
                      <a:pt x="0" y="71"/>
                    </a:lnTo>
                    <a:lnTo>
                      <a:pt x="4" y="71"/>
                    </a:lnTo>
                    <a:lnTo>
                      <a:pt x="4" y="73"/>
                    </a:lnTo>
                    <a:lnTo>
                      <a:pt x="6" y="73"/>
                    </a:lnTo>
                    <a:lnTo>
                      <a:pt x="2" y="75"/>
                    </a:lnTo>
                    <a:lnTo>
                      <a:pt x="6" y="75"/>
                    </a:lnTo>
                    <a:lnTo>
                      <a:pt x="4" y="77"/>
                    </a:lnTo>
                    <a:lnTo>
                      <a:pt x="10" y="77"/>
                    </a:lnTo>
                    <a:lnTo>
                      <a:pt x="8" y="79"/>
                    </a:lnTo>
                    <a:lnTo>
                      <a:pt x="13" y="77"/>
                    </a:lnTo>
                    <a:lnTo>
                      <a:pt x="15" y="79"/>
                    </a:lnTo>
                    <a:lnTo>
                      <a:pt x="21" y="77"/>
                    </a:lnTo>
                    <a:lnTo>
                      <a:pt x="24" y="77"/>
                    </a:lnTo>
                    <a:lnTo>
                      <a:pt x="30" y="73"/>
                    </a:lnTo>
                    <a:lnTo>
                      <a:pt x="30" y="73"/>
                    </a:lnTo>
                    <a:lnTo>
                      <a:pt x="32" y="73"/>
                    </a:lnTo>
                    <a:lnTo>
                      <a:pt x="34" y="71"/>
                    </a:lnTo>
                    <a:lnTo>
                      <a:pt x="37" y="71"/>
                    </a:lnTo>
                    <a:lnTo>
                      <a:pt x="37" y="67"/>
                    </a:lnTo>
                    <a:lnTo>
                      <a:pt x="45" y="67"/>
                    </a:lnTo>
                    <a:lnTo>
                      <a:pt x="45" y="67"/>
                    </a:lnTo>
                    <a:lnTo>
                      <a:pt x="47" y="67"/>
                    </a:lnTo>
                    <a:lnTo>
                      <a:pt x="49" y="66"/>
                    </a:lnTo>
                    <a:lnTo>
                      <a:pt x="49" y="67"/>
                    </a:lnTo>
                    <a:lnTo>
                      <a:pt x="56" y="67"/>
                    </a:lnTo>
                    <a:lnTo>
                      <a:pt x="52" y="62"/>
                    </a:lnTo>
                    <a:lnTo>
                      <a:pt x="52" y="62"/>
                    </a:lnTo>
                    <a:lnTo>
                      <a:pt x="56" y="60"/>
                    </a:lnTo>
                    <a:lnTo>
                      <a:pt x="56" y="56"/>
                    </a:lnTo>
                    <a:lnTo>
                      <a:pt x="58" y="54"/>
                    </a:lnTo>
                    <a:lnTo>
                      <a:pt x="58" y="51"/>
                    </a:lnTo>
                    <a:lnTo>
                      <a:pt x="58" y="45"/>
                    </a:lnTo>
                    <a:lnTo>
                      <a:pt x="56" y="45"/>
                    </a:lnTo>
                    <a:lnTo>
                      <a:pt x="58" y="43"/>
                    </a:lnTo>
                    <a:lnTo>
                      <a:pt x="58" y="40"/>
                    </a:lnTo>
                    <a:lnTo>
                      <a:pt x="56" y="38"/>
                    </a:lnTo>
                    <a:lnTo>
                      <a:pt x="56" y="34"/>
                    </a:lnTo>
                    <a:lnTo>
                      <a:pt x="54" y="34"/>
                    </a:lnTo>
                    <a:lnTo>
                      <a:pt x="54" y="34"/>
                    </a:lnTo>
                    <a:lnTo>
                      <a:pt x="58" y="34"/>
                    </a:lnTo>
                    <a:lnTo>
                      <a:pt x="58" y="34"/>
                    </a:lnTo>
                    <a:lnTo>
                      <a:pt x="58" y="34"/>
                    </a:lnTo>
                    <a:lnTo>
                      <a:pt x="62" y="34"/>
                    </a:lnTo>
                    <a:lnTo>
                      <a:pt x="58" y="32"/>
                    </a:lnTo>
                    <a:lnTo>
                      <a:pt x="58" y="32"/>
                    </a:lnTo>
                    <a:lnTo>
                      <a:pt x="58" y="32"/>
                    </a:lnTo>
                    <a:lnTo>
                      <a:pt x="60" y="30"/>
                    </a:lnTo>
                    <a:lnTo>
                      <a:pt x="62" y="28"/>
                    </a:lnTo>
                    <a:lnTo>
                      <a:pt x="64" y="28"/>
                    </a:lnTo>
                    <a:lnTo>
                      <a:pt x="65" y="26"/>
                    </a:lnTo>
                    <a:lnTo>
                      <a:pt x="65" y="26"/>
                    </a:lnTo>
                    <a:lnTo>
                      <a:pt x="65" y="19"/>
                    </a:lnTo>
                    <a:lnTo>
                      <a:pt x="64" y="19"/>
                    </a:lnTo>
                    <a:lnTo>
                      <a:pt x="64" y="19"/>
                    </a:lnTo>
                    <a:lnTo>
                      <a:pt x="60" y="12"/>
                    </a:lnTo>
                    <a:lnTo>
                      <a:pt x="58" y="10"/>
                    </a:lnTo>
                    <a:lnTo>
                      <a:pt x="56" y="8"/>
                    </a:lnTo>
                    <a:lnTo>
                      <a:pt x="51" y="8"/>
                    </a:lnTo>
                    <a:lnTo>
                      <a:pt x="51" y="8"/>
                    </a:lnTo>
                    <a:lnTo>
                      <a:pt x="45" y="6"/>
                    </a:lnTo>
                    <a:lnTo>
                      <a:pt x="39" y="0"/>
                    </a:lnTo>
                    <a:lnTo>
                      <a:pt x="41" y="6"/>
                    </a:lnTo>
                    <a:lnTo>
                      <a:pt x="39" y="6"/>
                    </a:lnTo>
                    <a:lnTo>
                      <a:pt x="39" y="6"/>
                    </a:lnTo>
                    <a:lnTo>
                      <a:pt x="36" y="8"/>
                    </a:lnTo>
                    <a:lnTo>
                      <a:pt x="3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4" name="Freeform 6323">
                <a:extLst>
                  <a:ext uri="{FF2B5EF4-FFF2-40B4-BE49-F238E27FC236}">
                    <a16:creationId xmlns:a16="http://schemas.microsoft.com/office/drawing/2014/main" id="{6BFC82B0-F84D-422E-BE10-15CFA8A537C9}"/>
                  </a:ext>
                </a:extLst>
              </p:cNvPr>
              <p:cNvSpPr>
                <a:spLocks noEditPoints="1"/>
              </p:cNvSpPr>
              <p:nvPr/>
            </p:nvSpPr>
            <p:spPr bwMode="gray">
              <a:xfrm>
                <a:off x="3471" y="1950"/>
                <a:ext cx="108" cy="179"/>
              </a:xfrm>
              <a:custGeom>
                <a:avLst/>
                <a:gdLst>
                  <a:gd name="T0" fmla="*/ 3 w 58"/>
                  <a:gd name="T1" fmla="*/ 21 h 96"/>
                  <a:gd name="T2" fmla="*/ 3 w 58"/>
                  <a:gd name="T3" fmla="*/ 28 h 96"/>
                  <a:gd name="T4" fmla="*/ 5 w 58"/>
                  <a:gd name="T5" fmla="*/ 31 h 96"/>
                  <a:gd name="T6" fmla="*/ 7 w 58"/>
                  <a:gd name="T7" fmla="*/ 37 h 96"/>
                  <a:gd name="T8" fmla="*/ 8 w 58"/>
                  <a:gd name="T9" fmla="*/ 39 h 96"/>
                  <a:gd name="T10" fmla="*/ 12 w 58"/>
                  <a:gd name="T11" fmla="*/ 41 h 96"/>
                  <a:gd name="T12" fmla="*/ 13 w 58"/>
                  <a:gd name="T13" fmla="*/ 40 h 96"/>
                  <a:gd name="T14" fmla="*/ 14 w 58"/>
                  <a:gd name="T15" fmla="*/ 46 h 96"/>
                  <a:gd name="T16" fmla="*/ 22 w 58"/>
                  <a:gd name="T17" fmla="*/ 45 h 96"/>
                  <a:gd name="T18" fmla="*/ 26 w 58"/>
                  <a:gd name="T19" fmla="*/ 53 h 96"/>
                  <a:gd name="T20" fmla="*/ 23 w 58"/>
                  <a:gd name="T21" fmla="*/ 60 h 96"/>
                  <a:gd name="T22" fmla="*/ 17 w 58"/>
                  <a:gd name="T23" fmla="*/ 59 h 96"/>
                  <a:gd name="T24" fmla="*/ 14 w 58"/>
                  <a:gd name="T25" fmla="*/ 65 h 96"/>
                  <a:gd name="T26" fmla="*/ 18 w 58"/>
                  <a:gd name="T27" fmla="*/ 67 h 96"/>
                  <a:gd name="T28" fmla="*/ 15 w 58"/>
                  <a:gd name="T29" fmla="*/ 73 h 96"/>
                  <a:gd name="T30" fmla="*/ 11 w 58"/>
                  <a:gd name="T31" fmla="*/ 78 h 96"/>
                  <a:gd name="T32" fmla="*/ 17 w 58"/>
                  <a:gd name="T33" fmla="*/ 78 h 96"/>
                  <a:gd name="T34" fmla="*/ 26 w 58"/>
                  <a:gd name="T35" fmla="*/ 80 h 96"/>
                  <a:gd name="T36" fmla="*/ 20 w 58"/>
                  <a:gd name="T37" fmla="*/ 82 h 96"/>
                  <a:gd name="T38" fmla="*/ 13 w 58"/>
                  <a:gd name="T39" fmla="*/ 88 h 96"/>
                  <a:gd name="T40" fmla="*/ 7 w 58"/>
                  <a:gd name="T41" fmla="*/ 93 h 96"/>
                  <a:gd name="T42" fmla="*/ 12 w 58"/>
                  <a:gd name="T43" fmla="*/ 94 h 96"/>
                  <a:gd name="T44" fmla="*/ 17 w 58"/>
                  <a:gd name="T45" fmla="*/ 92 h 96"/>
                  <a:gd name="T46" fmla="*/ 22 w 58"/>
                  <a:gd name="T47" fmla="*/ 92 h 96"/>
                  <a:gd name="T48" fmla="*/ 27 w 58"/>
                  <a:gd name="T49" fmla="*/ 88 h 96"/>
                  <a:gd name="T50" fmla="*/ 34 w 58"/>
                  <a:gd name="T51" fmla="*/ 88 h 96"/>
                  <a:gd name="T52" fmla="*/ 43 w 58"/>
                  <a:gd name="T53" fmla="*/ 87 h 96"/>
                  <a:gd name="T54" fmla="*/ 52 w 58"/>
                  <a:gd name="T55" fmla="*/ 85 h 96"/>
                  <a:gd name="T56" fmla="*/ 57 w 58"/>
                  <a:gd name="T57" fmla="*/ 80 h 96"/>
                  <a:gd name="T58" fmla="*/ 52 w 58"/>
                  <a:gd name="T59" fmla="*/ 79 h 96"/>
                  <a:gd name="T60" fmla="*/ 56 w 58"/>
                  <a:gd name="T61" fmla="*/ 73 h 96"/>
                  <a:gd name="T62" fmla="*/ 51 w 58"/>
                  <a:gd name="T63" fmla="*/ 63 h 96"/>
                  <a:gd name="T64" fmla="*/ 48 w 58"/>
                  <a:gd name="T65" fmla="*/ 61 h 96"/>
                  <a:gd name="T66" fmla="*/ 44 w 58"/>
                  <a:gd name="T67" fmla="*/ 53 h 96"/>
                  <a:gd name="T68" fmla="*/ 37 w 58"/>
                  <a:gd name="T69" fmla="*/ 47 h 96"/>
                  <a:gd name="T70" fmla="*/ 33 w 58"/>
                  <a:gd name="T71" fmla="*/ 37 h 96"/>
                  <a:gd name="T72" fmla="*/ 24 w 58"/>
                  <a:gd name="T73" fmla="*/ 34 h 96"/>
                  <a:gd name="T74" fmla="*/ 28 w 58"/>
                  <a:gd name="T75" fmla="*/ 28 h 96"/>
                  <a:gd name="T76" fmla="*/ 31 w 58"/>
                  <a:gd name="T77" fmla="*/ 22 h 96"/>
                  <a:gd name="T78" fmla="*/ 25 w 58"/>
                  <a:gd name="T79" fmla="*/ 16 h 96"/>
                  <a:gd name="T80" fmla="*/ 19 w 58"/>
                  <a:gd name="T81" fmla="*/ 17 h 96"/>
                  <a:gd name="T82" fmla="*/ 25 w 58"/>
                  <a:gd name="T83" fmla="*/ 9 h 96"/>
                  <a:gd name="T84" fmla="*/ 24 w 58"/>
                  <a:gd name="T85" fmla="*/ 5 h 96"/>
                  <a:gd name="T86" fmla="*/ 23 w 58"/>
                  <a:gd name="T87" fmla="*/ 0 h 96"/>
                  <a:gd name="T88" fmla="*/ 21 w 58"/>
                  <a:gd name="T89" fmla="*/ 4 h 96"/>
                  <a:gd name="T90" fmla="*/ 17 w 58"/>
                  <a:gd name="T91" fmla="*/ 8 h 96"/>
                  <a:gd name="T92" fmla="*/ 11 w 58"/>
                  <a:gd name="T93" fmla="*/ 8 h 96"/>
                  <a:gd name="T94" fmla="*/ 9 w 58"/>
                  <a:gd name="T95" fmla="*/ 13 h 96"/>
                  <a:gd name="T96" fmla="*/ 8 w 58"/>
                  <a:gd name="T97" fmla="*/ 17 h 96"/>
                  <a:gd name="T98" fmla="*/ 6 w 58"/>
                  <a:gd name="T99" fmla="*/ 16 h 96"/>
                  <a:gd name="T100" fmla="*/ 4 w 58"/>
                  <a:gd name="T101" fmla="*/ 27 h 96"/>
                  <a:gd name="T102" fmla="*/ 6 w 58"/>
                  <a:gd name="T103" fmla="*/ 22 h 96"/>
                  <a:gd name="T104" fmla="*/ 10 w 58"/>
                  <a:gd name="T105" fmla="*/ 29 h 96"/>
                  <a:gd name="T106" fmla="*/ 6 w 58"/>
                  <a:gd name="T107" fmla="*/ 34 h 96"/>
                  <a:gd name="T108" fmla="*/ 7 w 58"/>
                  <a:gd name="T109" fmla="*/ 24 h 96"/>
                  <a:gd name="T110" fmla="*/ 6 w 58"/>
                  <a:gd name="T111" fmla="*/ 2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96">
                    <a:moveTo>
                      <a:pt x="6" y="16"/>
                    </a:moveTo>
                    <a:cubicBezTo>
                      <a:pt x="4" y="17"/>
                      <a:pt x="4" y="17"/>
                      <a:pt x="4" y="17"/>
                    </a:cubicBezTo>
                    <a:cubicBezTo>
                      <a:pt x="4" y="17"/>
                      <a:pt x="4" y="17"/>
                      <a:pt x="4" y="17"/>
                    </a:cubicBezTo>
                    <a:cubicBezTo>
                      <a:pt x="2" y="16"/>
                      <a:pt x="2" y="16"/>
                      <a:pt x="2" y="16"/>
                    </a:cubicBezTo>
                    <a:cubicBezTo>
                      <a:pt x="3" y="18"/>
                      <a:pt x="3" y="18"/>
                      <a:pt x="3" y="18"/>
                    </a:cubicBezTo>
                    <a:cubicBezTo>
                      <a:pt x="1" y="19"/>
                      <a:pt x="1" y="19"/>
                      <a:pt x="1" y="19"/>
                    </a:cubicBezTo>
                    <a:cubicBezTo>
                      <a:pt x="3" y="21"/>
                      <a:pt x="3" y="21"/>
                      <a:pt x="3" y="21"/>
                    </a:cubicBezTo>
                    <a:cubicBezTo>
                      <a:pt x="5" y="22"/>
                      <a:pt x="5" y="22"/>
                      <a:pt x="5" y="22"/>
                    </a:cubicBezTo>
                    <a:cubicBezTo>
                      <a:pt x="3" y="23"/>
                      <a:pt x="3" y="23"/>
                      <a:pt x="3" y="23"/>
                    </a:cubicBezTo>
                    <a:cubicBezTo>
                      <a:pt x="4" y="25"/>
                      <a:pt x="4" y="25"/>
                      <a:pt x="4" y="25"/>
                    </a:cubicBezTo>
                    <a:cubicBezTo>
                      <a:pt x="2" y="28"/>
                      <a:pt x="2" y="28"/>
                      <a:pt x="2" y="28"/>
                    </a:cubicBezTo>
                    <a:cubicBezTo>
                      <a:pt x="0" y="28"/>
                      <a:pt x="0" y="28"/>
                      <a:pt x="0" y="28"/>
                    </a:cubicBezTo>
                    <a:cubicBezTo>
                      <a:pt x="0" y="31"/>
                      <a:pt x="0" y="31"/>
                      <a:pt x="0" y="31"/>
                    </a:cubicBezTo>
                    <a:cubicBezTo>
                      <a:pt x="3" y="28"/>
                      <a:pt x="3" y="28"/>
                      <a:pt x="3" y="28"/>
                    </a:cubicBezTo>
                    <a:cubicBezTo>
                      <a:pt x="4" y="28"/>
                      <a:pt x="4" y="28"/>
                      <a:pt x="4" y="28"/>
                    </a:cubicBezTo>
                    <a:cubicBezTo>
                      <a:pt x="3" y="28"/>
                      <a:pt x="3" y="28"/>
                      <a:pt x="3" y="28"/>
                    </a:cubicBezTo>
                    <a:cubicBezTo>
                      <a:pt x="5" y="29"/>
                      <a:pt x="5" y="29"/>
                      <a:pt x="5" y="29"/>
                    </a:cubicBezTo>
                    <a:cubicBezTo>
                      <a:pt x="5" y="29"/>
                      <a:pt x="5" y="29"/>
                      <a:pt x="5" y="29"/>
                    </a:cubicBezTo>
                    <a:cubicBezTo>
                      <a:pt x="5" y="30"/>
                      <a:pt x="5" y="30"/>
                      <a:pt x="5" y="30"/>
                    </a:cubicBezTo>
                    <a:cubicBezTo>
                      <a:pt x="2" y="32"/>
                      <a:pt x="2" y="32"/>
                      <a:pt x="2" y="32"/>
                    </a:cubicBezTo>
                    <a:cubicBezTo>
                      <a:pt x="5" y="31"/>
                      <a:pt x="5" y="31"/>
                      <a:pt x="5" y="31"/>
                    </a:cubicBezTo>
                    <a:cubicBezTo>
                      <a:pt x="4" y="35"/>
                      <a:pt x="4" y="35"/>
                      <a:pt x="4" y="35"/>
                    </a:cubicBezTo>
                    <a:cubicBezTo>
                      <a:pt x="3" y="35"/>
                      <a:pt x="3" y="35"/>
                      <a:pt x="3" y="35"/>
                    </a:cubicBezTo>
                    <a:cubicBezTo>
                      <a:pt x="3" y="38"/>
                      <a:pt x="3" y="38"/>
                      <a:pt x="3" y="38"/>
                    </a:cubicBezTo>
                    <a:cubicBezTo>
                      <a:pt x="4" y="38"/>
                      <a:pt x="4" y="38"/>
                      <a:pt x="4" y="38"/>
                    </a:cubicBezTo>
                    <a:cubicBezTo>
                      <a:pt x="4" y="39"/>
                      <a:pt x="4" y="39"/>
                      <a:pt x="4" y="39"/>
                    </a:cubicBezTo>
                    <a:cubicBezTo>
                      <a:pt x="7" y="37"/>
                      <a:pt x="7" y="37"/>
                      <a:pt x="7" y="37"/>
                    </a:cubicBezTo>
                    <a:cubicBezTo>
                      <a:pt x="7" y="37"/>
                      <a:pt x="7" y="37"/>
                      <a:pt x="7" y="37"/>
                    </a:cubicBezTo>
                    <a:cubicBezTo>
                      <a:pt x="8" y="35"/>
                      <a:pt x="8" y="35"/>
                      <a:pt x="8" y="35"/>
                    </a:cubicBezTo>
                    <a:cubicBezTo>
                      <a:pt x="8" y="34"/>
                      <a:pt x="8" y="34"/>
                      <a:pt x="8" y="34"/>
                    </a:cubicBezTo>
                    <a:cubicBezTo>
                      <a:pt x="8" y="35"/>
                      <a:pt x="8" y="35"/>
                      <a:pt x="8" y="35"/>
                    </a:cubicBezTo>
                    <a:cubicBezTo>
                      <a:pt x="8" y="35"/>
                      <a:pt x="8" y="35"/>
                      <a:pt x="8" y="35"/>
                    </a:cubicBezTo>
                    <a:cubicBezTo>
                      <a:pt x="8" y="36"/>
                      <a:pt x="8" y="36"/>
                      <a:pt x="8" y="36"/>
                    </a:cubicBezTo>
                    <a:cubicBezTo>
                      <a:pt x="8" y="37"/>
                      <a:pt x="8" y="37"/>
                      <a:pt x="8" y="37"/>
                    </a:cubicBezTo>
                    <a:cubicBezTo>
                      <a:pt x="8" y="39"/>
                      <a:pt x="8" y="39"/>
                      <a:pt x="8" y="39"/>
                    </a:cubicBezTo>
                    <a:cubicBezTo>
                      <a:pt x="7" y="40"/>
                      <a:pt x="7" y="40"/>
                      <a:pt x="7" y="40"/>
                    </a:cubicBezTo>
                    <a:cubicBezTo>
                      <a:pt x="7" y="41"/>
                      <a:pt x="7" y="41"/>
                      <a:pt x="7" y="41"/>
                    </a:cubicBezTo>
                    <a:cubicBezTo>
                      <a:pt x="10" y="41"/>
                      <a:pt x="10" y="41"/>
                      <a:pt x="10" y="41"/>
                    </a:cubicBezTo>
                    <a:cubicBezTo>
                      <a:pt x="10" y="40"/>
                      <a:pt x="10" y="40"/>
                      <a:pt x="10" y="40"/>
                    </a:cubicBezTo>
                    <a:cubicBezTo>
                      <a:pt x="10" y="39"/>
                      <a:pt x="10" y="39"/>
                      <a:pt x="10" y="39"/>
                    </a:cubicBezTo>
                    <a:cubicBezTo>
                      <a:pt x="10" y="40"/>
                      <a:pt x="10" y="40"/>
                      <a:pt x="10" y="40"/>
                    </a:cubicBezTo>
                    <a:cubicBezTo>
                      <a:pt x="12" y="41"/>
                      <a:pt x="12" y="41"/>
                      <a:pt x="12" y="41"/>
                    </a:cubicBezTo>
                    <a:cubicBezTo>
                      <a:pt x="13" y="39"/>
                      <a:pt x="13" y="39"/>
                      <a:pt x="13" y="39"/>
                    </a:cubicBezTo>
                    <a:cubicBezTo>
                      <a:pt x="12" y="37"/>
                      <a:pt x="12" y="37"/>
                      <a:pt x="12" y="37"/>
                    </a:cubicBezTo>
                    <a:cubicBezTo>
                      <a:pt x="13" y="38"/>
                      <a:pt x="13" y="38"/>
                      <a:pt x="13" y="38"/>
                    </a:cubicBezTo>
                    <a:cubicBezTo>
                      <a:pt x="13" y="38"/>
                      <a:pt x="13" y="38"/>
                      <a:pt x="13" y="38"/>
                    </a:cubicBezTo>
                    <a:cubicBezTo>
                      <a:pt x="14" y="38"/>
                      <a:pt x="14" y="38"/>
                      <a:pt x="14" y="38"/>
                    </a:cubicBezTo>
                    <a:cubicBezTo>
                      <a:pt x="14" y="39"/>
                      <a:pt x="14" y="39"/>
                      <a:pt x="14" y="39"/>
                    </a:cubicBezTo>
                    <a:cubicBezTo>
                      <a:pt x="13" y="40"/>
                      <a:pt x="13" y="40"/>
                      <a:pt x="13" y="40"/>
                    </a:cubicBezTo>
                    <a:cubicBezTo>
                      <a:pt x="12" y="43"/>
                      <a:pt x="12" y="43"/>
                      <a:pt x="12" y="43"/>
                    </a:cubicBezTo>
                    <a:cubicBezTo>
                      <a:pt x="12" y="43"/>
                      <a:pt x="12" y="43"/>
                      <a:pt x="12" y="43"/>
                    </a:cubicBezTo>
                    <a:cubicBezTo>
                      <a:pt x="11" y="43"/>
                      <a:pt x="11" y="43"/>
                      <a:pt x="11" y="43"/>
                    </a:cubicBezTo>
                    <a:cubicBezTo>
                      <a:pt x="11" y="46"/>
                      <a:pt x="11" y="46"/>
                      <a:pt x="11" y="46"/>
                    </a:cubicBezTo>
                    <a:cubicBezTo>
                      <a:pt x="15" y="50"/>
                      <a:pt x="15" y="50"/>
                      <a:pt x="15" y="50"/>
                    </a:cubicBezTo>
                    <a:cubicBezTo>
                      <a:pt x="14" y="46"/>
                      <a:pt x="14" y="46"/>
                      <a:pt x="14" y="46"/>
                    </a:cubicBezTo>
                    <a:cubicBezTo>
                      <a:pt x="14" y="46"/>
                      <a:pt x="14" y="46"/>
                      <a:pt x="14" y="46"/>
                    </a:cubicBezTo>
                    <a:cubicBezTo>
                      <a:pt x="17" y="48"/>
                      <a:pt x="17" y="48"/>
                      <a:pt x="17" y="48"/>
                    </a:cubicBezTo>
                    <a:cubicBezTo>
                      <a:pt x="17" y="46"/>
                      <a:pt x="17" y="46"/>
                      <a:pt x="17" y="46"/>
                    </a:cubicBezTo>
                    <a:cubicBezTo>
                      <a:pt x="18" y="47"/>
                      <a:pt x="18" y="47"/>
                      <a:pt x="18" y="47"/>
                    </a:cubicBezTo>
                    <a:cubicBezTo>
                      <a:pt x="20" y="46"/>
                      <a:pt x="20" y="46"/>
                      <a:pt x="20" y="46"/>
                    </a:cubicBezTo>
                    <a:cubicBezTo>
                      <a:pt x="20" y="46"/>
                      <a:pt x="20" y="46"/>
                      <a:pt x="20" y="46"/>
                    </a:cubicBezTo>
                    <a:cubicBezTo>
                      <a:pt x="21" y="46"/>
                      <a:pt x="21" y="46"/>
                      <a:pt x="21" y="46"/>
                    </a:cubicBezTo>
                    <a:cubicBezTo>
                      <a:pt x="22" y="45"/>
                      <a:pt x="22" y="45"/>
                      <a:pt x="22" y="45"/>
                    </a:cubicBezTo>
                    <a:cubicBezTo>
                      <a:pt x="22" y="45"/>
                      <a:pt x="22" y="45"/>
                      <a:pt x="22" y="45"/>
                    </a:cubicBezTo>
                    <a:cubicBezTo>
                      <a:pt x="21" y="49"/>
                      <a:pt x="21" y="49"/>
                      <a:pt x="21" y="49"/>
                    </a:cubicBezTo>
                    <a:cubicBezTo>
                      <a:pt x="23" y="53"/>
                      <a:pt x="23" y="53"/>
                      <a:pt x="23" y="53"/>
                    </a:cubicBezTo>
                    <a:cubicBezTo>
                      <a:pt x="23" y="53"/>
                      <a:pt x="23" y="53"/>
                      <a:pt x="23" y="53"/>
                    </a:cubicBezTo>
                    <a:cubicBezTo>
                      <a:pt x="23" y="55"/>
                      <a:pt x="23" y="55"/>
                      <a:pt x="23" y="55"/>
                    </a:cubicBezTo>
                    <a:cubicBezTo>
                      <a:pt x="25" y="53"/>
                      <a:pt x="25" y="53"/>
                      <a:pt x="25" y="53"/>
                    </a:cubicBezTo>
                    <a:cubicBezTo>
                      <a:pt x="26" y="53"/>
                      <a:pt x="26" y="53"/>
                      <a:pt x="26" y="53"/>
                    </a:cubicBezTo>
                    <a:cubicBezTo>
                      <a:pt x="25" y="54"/>
                      <a:pt x="25" y="54"/>
                      <a:pt x="25" y="54"/>
                    </a:cubicBezTo>
                    <a:cubicBezTo>
                      <a:pt x="25" y="54"/>
                      <a:pt x="25" y="54"/>
                      <a:pt x="25" y="54"/>
                    </a:cubicBezTo>
                    <a:cubicBezTo>
                      <a:pt x="24" y="55"/>
                      <a:pt x="24" y="55"/>
                      <a:pt x="24" y="55"/>
                    </a:cubicBezTo>
                    <a:cubicBezTo>
                      <a:pt x="25" y="57"/>
                      <a:pt x="25" y="57"/>
                      <a:pt x="25" y="57"/>
                    </a:cubicBezTo>
                    <a:cubicBezTo>
                      <a:pt x="24" y="59"/>
                      <a:pt x="24" y="59"/>
                      <a:pt x="24" y="59"/>
                    </a:cubicBezTo>
                    <a:cubicBezTo>
                      <a:pt x="25" y="60"/>
                      <a:pt x="25" y="60"/>
                      <a:pt x="25" y="60"/>
                    </a:cubicBezTo>
                    <a:cubicBezTo>
                      <a:pt x="23" y="60"/>
                      <a:pt x="23" y="60"/>
                      <a:pt x="23" y="60"/>
                    </a:cubicBezTo>
                    <a:cubicBezTo>
                      <a:pt x="23" y="60"/>
                      <a:pt x="23" y="60"/>
                      <a:pt x="23" y="60"/>
                    </a:cubicBezTo>
                    <a:cubicBezTo>
                      <a:pt x="21" y="61"/>
                      <a:pt x="21" y="61"/>
                      <a:pt x="21" y="61"/>
                    </a:cubicBezTo>
                    <a:cubicBezTo>
                      <a:pt x="20" y="61"/>
                      <a:pt x="20" y="61"/>
                      <a:pt x="20" y="61"/>
                    </a:cubicBezTo>
                    <a:cubicBezTo>
                      <a:pt x="20" y="61"/>
                      <a:pt x="20" y="61"/>
                      <a:pt x="20" y="61"/>
                    </a:cubicBezTo>
                    <a:cubicBezTo>
                      <a:pt x="21" y="60"/>
                      <a:pt x="21" y="60"/>
                      <a:pt x="21" y="60"/>
                    </a:cubicBezTo>
                    <a:cubicBezTo>
                      <a:pt x="18" y="61"/>
                      <a:pt x="18" y="61"/>
                      <a:pt x="18" y="61"/>
                    </a:cubicBezTo>
                    <a:cubicBezTo>
                      <a:pt x="17" y="59"/>
                      <a:pt x="17" y="59"/>
                      <a:pt x="17" y="59"/>
                    </a:cubicBezTo>
                    <a:cubicBezTo>
                      <a:pt x="15" y="60"/>
                      <a:pt x="15" y="60"/>
                      <a:pt x="15" y="60"/>
                    </a:cubicBezTo>
                    <a:cubicBezTo>
                      <a:pt x="15" y="60"/>
                      <a:pt x="15" y="60"/>
                      <a:pt x="15" y="60"/>
                    </a:cubicBezTo>
                    <a:cubicBezTo>
                      <a:pt x="14" y="61"/>
                      <a:pt x="14" y="61"/>
                      <a:pt x="14" y="62"/>
                    </a:cubicBezTo>
                    <a:cubicBezTo>
                      <a:pt x="15" y="62"/>
                      <a:pt x="15" y="62"/>
                      <a:pt x="15" y="62"/>
                    </a:cubicBezTo>
                    <a:cubicBezTo>
                      <a:pt x="17" y="63"/>
                      <a:pt x="17" y="63"/>
                      <a:pt x="17" y="63"/>
                    </a:cubicBezTo>
                    <a:cubicBezTo>
                      <a:pt x="16" y="64"/>
                      <a:pt x="16" y="64"/>
                      <a:pt x="16" y="64"/>
                    </a:cubicBezTo>
                    <a:cubicBezTo>
                      <a:pt x="14" y="65"/>
                      <a:pt x="14" y="65"/>
                      <a:pt x="14" y="65"/>
                    </a:cubicBezTo>
                    <a:cubicBezTo>
                      <a:pt x="13" y="67"/>
                      <a:pt x="13" y="67"/>
                      <a:pt x="13" y="67"/>
                    </a:cubicBezTo>
                    <a:cubicBezTo>
                      <a:pt x="15" y="67"/>
                      <a:pt x="15" y="67"/>
                      <a:pt x="15" y="67"/>
                    </a:cubicBezTo>
                    <a:cubicBezTo>
                      <a:pt x="16" y="67"/>
                      <a:pt x="16" y="67"/>
                      <a:pt x="16" y="67"/>
                    </a:cubicBezTo>
                    <a:cubicBezTo>
                      <a:pt x="16" y="66"/>
                      <a:pt x="16" y="66"/>
                      <a:pt x="16" y="66"/>
                    </a:cubicBezTo>
                    <a:cubicBezTo>
                      <a:pt x="18" y="66"/>
                      <a:pt x="18" y="66"/>
                      <a:pt x="18" y="66"/>
                    </a:cubicBezTo>
                    <a:cubicBezTo>
                      <a:pt x="17" y="67"/>
                      <a:pt x="17" y="67"/>
                      <a:pt x="17" y="67"/>
                    </a:cubicBezTo>
                    <a:cubicBezTo>
                      <a:pt x="18" y="67"/>
                      <a:pt x="18" y="67"/>
                      <a:pt x="18" y="67"/>
                    </a:cubicBezTo>
                    <a:cubicBezTo>
                      <a:pt x="17" y="68"/>
                      <a:pt x="17" y="68"/>
                      <a:pt x="17" y="68"/>
                    </a:cubicBezTo>
                    <a:cubicBezTo>
                      <a:pt x="18" y="69"/>
                      <a:pt x="18" y="69"/>
                      <a:pt x="18" y="69"/>
                    </a:cubicBezTo>
                    <a:cubicBezTo>
                      <a:pt x="18" y="70"/>
                      <a:pt x="18" y="70"/>
                      <a:pt x="18" y="70"/>
                    </a:cubicBezTo>
                    <a:cubicBezTo>
                      <a:pt x="17" y="72"/>
                      <a:pt x="17" y="72"/>
                      <a:pt x="17" y="72"/>
                    </a:cubicBezTo>
                    <a:cubicBezTo>
                      <a:pt x="16" y="72"/>
                      <a:pt x="16" y="72"/>
                      <a:pt x="16" y="72"/>
                    </a:cubicBezTo>
                    <a:cubicBezTo>
                      <a:pt x="15" y="73"/>
                      <a:pt x="15" y="73"/>
                      <a:pt x="15" y="73"/>
                    </a:cubicBezTo>
                    <a:cubicBezTo>
                      <a:pt x="15" y="73"/>
                      <a:pt x="15" y="73"/>
                      <a:pt x="15" y="73"/>
                    </a:cubicBezTo>
                    <a:cubicBezTo>
                      <a:pt x="13" y="74"/>
                      <a:pt x="13" y="74"/>
                      <a:pt x="13" y="74"/>
                    </a:cubicBezTo>
                    <a:cubicBezTo>
                      <a:pt x="12" y="74"/>
                      <a:pt x="12" y="74"/>
                      <a:pt x="12" y="74"/>
                    </a:cubicBezTo>
                    <a:cubicBezTo>
                      <a:pt x="8" y="76"/>
                      <a:pt x="8" y="76"/>
                      <a:pt x="8" y="76"/>
                    </a:cubicBezTo>
                    <a:cubicBezTo>
                      <a:pt x="11" y="76"/>
                      <a:pt x="11" y="76"/>
                      <a:pt x="11" y="76"/>
                    </a:cubicBezTo>
                    <a:cubicBezTo>
                      <a:pt x="11" y="76"/>
                      <a:pt x="11" y="76"/>
                      <a:pt x="11" y="76"/>
                    </a:cubicBezTo>
                    <a:cubicBezTo>
                      <a:pt x="9" y="77"/>
                      <a:pt x="9" y="77"/>
                      <a:pt x="9" y="77"/>
                    </a:cubicBezTo>
                    <a:cubicBezTo>
                      <a:pt x="11" y="78"/>
                      <a:pt x="11" y="78"/>
                      <a:pt x="11" y="78"/>
                    </a:cubicBezTo>
                    <a:cubicBezTo>
                      <a:pt x="11" y="78"/>
                      <a:pt x="11" y="78"/>
                      <a:pt x="11" y="78"/>
                    </a:cubicBezTo>
                    <a:cubicBezTo>
                      <a:pt x="13" y="79"/>
                      <a:pt x="13" y="79"/>
                      <a:pt x="13" y="79"/>
                    </a:cubicBezTo>
                    <a:cubicBezTo>
                      <a:pt x="14" y="79"/>
                      <a:pt x="14" y="79"/>
                      <a:pt x="14" y="79"/>
                    </a:cubicBezTo>
                    <a:cubicBezTo>
                      <a:pt x="15" y="78"/>
                      <a:pt x="15" y="78"/>
                      <a:pt x="15" y="78"/>
                    </a:cubicBezTo>
                    <a:cubicBezTo>
                      <a:pt x="16" y="77"/>
                      <a:pt x="16" y="77"/>
                      <a:pt x="16" y="77"/>
                    </a:cubicBezTo>
                    <a:cubicBezTo>
                      <a:pt x="16" y="78"/>
                      <a:pt x="16" y="78"/>
                      <a:pt x="16" y="78"/>
                    </a:cubicBezTo>
                    <a:cubicBezTo>
                      <a:pt x="17" y="78"/>
                      <a:pt x="17" y="78"/>
                      <a:pt x="17" y="78"/>
                    </a:cubicBezTo>
                    <a:cubicBezTo>
                      <a:pt x="16" y="80"/>
                      <a:pt x="16" y="80"/>
                      <a:pt x="16" y="80"/>
                    </a:cubicBezTo>
                    <a:cubicBezTo>
                      <a:pt x="20" y="80"/>
                      <a:pt x="20" y="80"/>
                      <a:pt x="20" y="80"/>
                    </a:cubicBezTo>
                    <a:cubicBezTo>
                      <a:pt x="20" y="79"/>
                      <a:pt x="20" y="79"/>
                      <a:pt x="20" y="79"/>
                    </a:cubicBezTo>
                    <a:cubicBezTo>
                      <a:pt x="20" y="79"/>
                      <a:pt x="20" y="79"/>
                      <a:pt x="20" y="79"/>
                    </a:cubicBezTo>
                    <a:cubicBezTo>
                      <a:pt x="22" y="81"/>
                      <a:pt x="22" y="81"/>
                      <a:pt x="22" y="81"/>
                    </a:cubicBezTo>
                    <a:cubicBezTo>
                      <a:pt x="25" y="81"/>
                      <a:pt x="25" y="81"/>
                      <a:pt x="25" y="81"/>
                    </a:cubicBezTo>
                    <a:cubicBezTo>
                      <a:pt x="26" y="80"/>
                      <a:pt x="26" y="80"/>
                      <a:pt x="26" y="80"/>
                    </a:cubicBezTo>
                    <a:cubicBezTo>
                      <a:pt x="27" y="80"/>
                      <a:pt x="27" y="80"/>
                      <a:pt x="27" y="80"/>
                    </a:cubicBezTo>
                    <a:cubicBezTo>
                      <a:pt x="26" y="81"/>
                      <a:pt x="26" y="81"/>
                      <a:pt x="26" y="81"/>
                    </a:cubicBezTo>
                    <a:cubicBezTo>
                      <a:pt x="26" y="82"/>
                      <a:pt x="26" y="82"/>
                      <a:pt x="26" y="82"/>
                    </a:cubicBezTo>
                    <a:cubicBezTo>
                      <a:pt x="25" y="82"/>
                      <a:pt x="25" y="82"/>
                      <a:pt x="25" y="82"/>
                    </a:cubicBezTo>
                    <a:cubicBezTo>
                      <a:pt x="24" y="82"/>
                      <a:pt x="24" y="82"/>
                      <a:pt x="24" y="82"/>
                    </a:cubicBezTo>
                    <a:cubicBezTo>
                      <a:pt x="23" y="82"/>
                      <a:pt x="23" y="82"/>
                      <a:pt x="23" y="82"/>
                    </a:cubicBezTo>
                    <a:cubicBezTo>
                      <a:pt x="20" y="82"/>
                      <a:pt x="20" y="82"/>
                      <a:pt x="20" y="82"/>
                    </a:cubicBezTo>
                    <a:cubicBezTo>
                      <a:pt x="17" y="82"/>
                      <a:pt x="17" y="82"/>
                      <a:pt x="17" y="82"/>
                    </a:cubicBezTo>
                    <a:cubicBezTo>
                      <a:pt x="17" y="84"/>
                      <a:pt x="17" y="84"/>
                      <a:pt x="17" y="84"/>
                    </a:cubicBezTo>
                    <a:cubicBezTo>
                      <a:pt x="16" y="84"/>
                      <a:pt x="16" y="84"/>
                      <a:pt x="16" y="84"/>
                    </a:cubicBezTo>
                    <a:cubicBezTo>
                      <a:pt x="15" y="84"/>
                      <a:pt x="15" y="84"/>
                      <a:pt x="15" y="84"/>
                    </a:cubicBezTo>
                    <a:cubicBezTo>
                      <a:pt x="15" y="87"/>
                      <a:pt x="15" y="87"/>
                      <a:pt x="15" y="87"/>
                    </a:cubicBezTo>
                    <a:cubicBezTo>
                      <a:pt x="14" y="88"/>
                      <a:pt x="14" y="88"/>
                      <a:pt x="14" y="88"/>
                    </a:cubicBezTo>
                    <a:cubicBezTo>
                      <a:pt x="13" y="88"/>
                      <a:pt x="13" y="88"/>
                      <a:pt x="13" y="88"/>
                    </a:cubicBezTo>
                    <a:cubicBezTo>
                      <a:pt x="12" y="89"/>
                      <a:pt x="12" y="89"/>
                      <a:pt x="12" y="89"/>
                    </a:cubicBezTo>
                    <a:cubicBezTo>
                      <a:pt x="11" y="90"/>
                      <a:pt x="11" y="90"/>
                      <a:pt x="11" y="90"/>
                    </a:cubicBezTo>
                    <a:cubicBezTo>
                      <a:pt x="11" y="90"/>
                      <a:pt x="11" y="90"/>
                      <a:pt x="11" y="90"/>
                    </a:cubicBezTo>
                    <a:cubicBezTo>
                      <a:pt x="10" y="91"/>
                      <a:pt x="10" y="91"/>
                      <a:pt x="10" y="91"/>
                    </a:cubicBezTo>
                    <a:cubicBezTo>
                      <a:pt x="9" y="92"/>
                      <a:pt x="9" y="92"/>
                      <a:pt x="9" y="92"/>
                    </a:cubicBezTo>
                    <a:cubicBezTo>
                      <a:pt x="8" y="92"/>
                      <a:pt x="8" y="92"/>
                      <a:pt x="8" y="92"/>
                    </a:cubicBezTo>
                    <a:cubicBezTo>
                      <a:pt x="7" y="93"/>
                      <a:pt x="7" y="93"/>
                      <a:pt x="7" y="93"/>
                    </a:cubicBezTo>
                    <a:cubicBezTo>
                      <a:pt x="7" y="95"/>
                      <a:pt x="7" y="95"/>
                      <a:pt x="7" y="95"/>
                    </a:cubicBezTo>
                    <a:cubicBezTo>
                      <a:pt x="9" y="95"/>
                      <a:pt x="9" y="95"/>
                      <a:pt x="9" y="95"/>
                    </a:cubicBezTo>
                    <a:cubicBezTo>
                      <a:pt x="9" y="94"/>
                      <a:pt x="9" y="94"/>
                      <a:pt x="9" y="94"/>
                    </a:cubicBezTo>
                    <a:cubicBezTo>
                      <a:pt x="10" y="94"/>
                      <a:pt x="10" y="94"/>
                      <a:pt x="10" y="94"/>
                    </a:cubicBezTo>
                    <a:cubicBezTo>
                      <a:pt x="11" y="96"/>
                      <a:pt x="11" y="96"/>
                      <a:pt x="11" y="96"/>
                    </a:cubicBezTo>
                    <a:cubicBezTo>
                      <a:pt x="12" y="94"/>
                      <a:pt x="12" y="94"/>
                      <a:pt x="12" y="94"/>
                    </a:cubicBezTo>
                    <a:cubicBezTo>
                      <a:pt x="12" y="94"/>
                      <a:pt x="12" y="94"/>
                      <a:pt x="12" y="94"/>
                    </a:cubicBezTo>
                    <a:cubicBezTo>
                      <a:pt x="12" y="94"/>
                      <a:pt x="12" y="94"/>
                      <a:pt x="12" y="94"/>
                    </a:cubicBezTo>
                    <a:cubicBezTo>
                      <a:pt x="12" y="94"/>
                      <a:pt x="12" y="94"/>
                      <a:pt x="12" y="94"/>
                    </a:cubicBezTo>
                    <a:cubicBezTo>
                      <a:pt x="13" y="93"/>
                      <a:pt x="13" y="93"/>
                      <a:pt x="13" y="93"/>
                    </a:cubicBezTo>
                    <a:cubicBezTo>
                      <a:pt x="14" y="93"/>
                      <a:pt x="14" y="93"/>
                      <a:pt x="14" y="93"/>
                    </a:cubicBezTo>
                    <a:cubicBezTo>
                      <a:pt x="15" y="92"/>
                      <a:pt x="15" y="92"/>
                      <a:pt x="15" y="92"/>
                    </a:cubicBezTo>
                    <a:cubicBezTo>
                      <a:pt x="16" y="92"/>
                      <a:pt x="16" y="92"/>
                      <a:pt x="16" y="92"/>
                    </a:cubicBezTo>
                    <a:cubicBezTo>
                      <a:pt x="17" y="92"/>
                      <a:pt x="17" y="92"/>
                      <a:pt x="17" y="92"/>
                    </a:cubicBezTo>
                    <a:cubicBezTo>
                      <a:pt x="18" y="92"/>
                      <a:pt x="18" y="92"/>
                      <a:pt x="18" y="92"/>
                    </a:cubicBezTo>
                    <a:cubicBezTo>
                      <a:pt x="18" y="92"/>
                      <a:pt x="18" y="92"/>
                      <a:pt x="18" y="92"/>
                    </a:cubicBezTo>
                    <a:cubicBezTo>
                      <a:pt x="19" y="92"/>
                      <a:pt x="19" y="92"/>
                      <a:pt x="19" y="92"/>
                    </a:cubicBezTo>
                    <a:cubicBezTo>
                      <a:pt x="19" y="92"/>
                      <a:pt x="19" y="92"/>
                      <a:pt x="19" y="92"/>
                    </a:cubicBezTo>
                    <a:cubicBezTo>
                      <a:pt x="20" y="93"/>
                      <a:pt x="20" y="93"/>
                      <a:pt x="20" y="93"/>
                    </a:cubicBezTo>
                    <a:cubicBezTo>
                      <a:pt x="23" y="93"/>
                      <a:pt x="23" y="93"/>
                      <a:pt x="23" y="93"/>
                    </a:cubicBezTo>
                    <a:cubicBezTo>
                      <a:pt x="22" y="92"/>
                      <a:pt x="22" y="92"/>
                      <a:pt x="22" y="92"/>
                    </a:cubicBezTo>
                    <a:cubicBezTo>
                      <a:pt x="23" y="92"/>
                      <a:pt x="23" y="92"/>
                      <a:pt x="23" y="92"/>
                    </a:cubicBezTo>
                    <a:cubicBezTo>
                      <a:pt x="23" y="91"/>
                      <a:pt x="23" y="91"/>
                      <a:pt x="23" y="91"/>
                    </a:cubicBezTo>
                    <a:cubicBezTo>
                      <a:pt x="23" y="90"/>
                      <a:pt x="23" y="90"/>
                      <a:pt x="23" y="90"/>
                    </a:cubicBezTo>
                    <a:cubicBezTo>
                      <a:pt x="24" y="89"/>
                      <a:pt x="24" y="89"/>
                      <a:pt x="24" y="89"/>
                    </a:cubicBezTo>
                    <a:cubicBezTo>
                      <a:pt x="24" y="89"/>
                      <a:pt x="24" y="89"/>
                      <a:pt x="24" y="89"/>
                    </a:cubicBezTo>
                    <a:cubicBezTo>
                      <a:pt x="25" y="88"/>
                      <a:pt x="25" y="88"/>
                      <a:pt x="25" y="88"/>
                    </a:cubicBezTo>
                    <a:cubicBezTo>
                      <a:pt x="27" y="88"/>
                      <a:pt x="27" y="88"/>
                      <a:pt x="27" y="88"/>
                    </a:cubicBezTo>
                    <a:cubicBezTo>
                      <a:pt x="28" y="88"/>
                      <a:pt x="28" y="88"/>
                      <a:pt x="28" y="88"/>
                    </a:cubicBezTo>
                    <a:cubicBezTo>
                      <a:pt x="30" y="89"/>
                      <a:pt x="30" y="89"/>
                      <a:pt x="30" y="89"/>
                    </a:cubicBezTo>
                    <a:cubicBezTo>
                      <a:pt x="31" y="89"/>
                      <a:pt x="31" y="89"/>
                      <a:pt x="31" y="89"/>
                    </a:cubicBezTo>
                    <a:cubicBezTo>
                      <a:pt x="32" y="89"/>
                      <a:pt x="32" y="89"/>
                      <a:pt x="32" y="89"/>
                    </a:cubicBezTo>
                    <a:cubicBezTo>
                      <a:pt x="33" y="89"/>
                      <a:pt x="33" y="89"/>
                      <a:pt x="33" y="89"/>
                    </a:cubicBezTo>
                    <a:cubicBezTo>
                      <a:pt x="34" y="88"/>
                      <a:pt x="34" y="88"/>
                      <a:pt x="34" y="88"/>
                    </a:cubicBezTo>
                    <a:cubicBezTo>
                      <a:pt x="34" y="88"/>
                      <a:pt x="34" y="88"/>
                      <a:pt x="34" y="88"/>
                    </a:cubicBezTo>
                    <a:cubicBezTo>
                      <a:pt x="37" y="89"/>
                      <a:pt x="37" y="89"/>
                      <a:pt x="37" y="89"/>
                    </a:cubicBezTo>
                    <a:cubicBezTo>
                      <a:pt x="38" y="89"/>
                      <a:pt x="38" y="89"/>
                      <a:pt x="38" y="89"/>
                    </a:cubicBezTo>
                    <a:cubicBezTo>
                      <a:pt x="39" y="89"/>
                      <a:pt x="39" y="89"/>
                      <a:pt x="39" y="89"/>
                    </a:cubicBezTo>
                    <a:cubicBezTo>
                      <a:pt x="39" y="88"/>
                      <a:pt x="39" y="88"/>
                      <a:pt x="39" y="88"/>
                    </a:cubicBezTo>
                    <a:cubicBezTo>
                      <a:pt x="40" y="87"/>
                      <a:pt x="40" y="87"/>
                      <a:pt x="40" y="87"/>
                    </a:cubicBezTo>
                    <a:cubicBezTo>
                      <a:pt x="41" y="88"/>
                      <a:pt x="41" y="88"/>
                      <a:pt x="41" y="88"/>
                    </a:cubicBezTo>
                    <a:cubicBezTo>
                      <a:pt x="43" y="87"/>
                      <a:pt x="43" y="87"/>
                      <a:pt x="43" y="87"/>
                    </a:cubicBezTo>
                    <a:cubicBezTo>
                      <a:pt x="45" y="87"/>
                      <a:pt x="45" y="87"/>
                      <a:pt x="45" y="87"/>
                    </a:cubicBezTo>
                    <a:cubicBezTo>
                      <a:pt x="46" y="86"/>
                      <a:pt x="46" y="86"/>
                      <a:pt x="46" y="86"/>
                    </a:cubicBezTo>
                    <a:cubicBezTo>
                      <a:pt x="48" y="87"/>
                      <a:pt x="48" y="87"/>
                      <a:pt x="48" y="87"/>
                    </a:cubicBezTo>
                    <a:cubicBezTo>
                      <a:pt x="49" y="87"/>
                      <a:pt x="49" y="87"/>
                      <a:pt x="49" y="87"/>
                    </a:cubicBezTo>
                    <a:cubicBezTo>
                      <a:pt x="50" y="86"/>
                      <a:pt x="50" y="86"/>
                      <a:pt x="50" y="86"/>
                    </a:cubicBezTo>
                    <a:cubicBezTo>
                      <a:pt x="51" y="86"/>
                      <a:pt x="51" y="86"/>
                      <a:pt x="51" y="86"/>
                    </a:cubicBezTo>
                    <a:cubicBezTo>
                      <a:pt x="52" y="85"/>
                      <a:pt x="52" y="85"/>
                      <a:pt x="52" y="85"/>
                    </a:cubicBezTo>
                    <a:cubicBezTo>
                      <a:pt x="53" y="85"/>
                      <a:pt x="53" y="85"/>
                      <a:pt x="53" y="85"/>
                    </a:cubicBezTo>
                    <a:cubicBezTo>
                      <a:pt x="54" y="85"/>
                      <a:pt x="54" y="85"/>
                      <a:pt x="54" y="85"/>
                    </a:cubicBezTo>
                    <a:cubicBezTo>
                      <a:pt x="54" y="84"/>
                      <a:pt x="54" y="84"/>
                      <a:pt x="54" y="84"/>
                    </a:cubicBezTo>
                    <a:cubicBezTo>
                      <a:pt x="55" y="83"/>
                      <a:pt x="55" y="83"/>
                      <a:pt x="55" y="83"/>
                    </a:cubicBezTo>
                    <a:cubicBezTo>
                      <a:pt x="57" y="83"/>
                      <a:pt x="57" y="83"/>
                      <a:pt x="57" y="83"/>
                    </a:cubicBezTo>
                    <a:cubicBezTo>
                      <a:pt x="57" y="81"/>
                      <a:pt x="57" y="81"/>
                      <a:pt x="57" y="81"/>
                    </a:cubicBezTo>
                    <a:cubicBezTo>
                      <a:pt x="57" y="80"/>
                      <a:pt x="57" y="80"/>
                      <a:pt x="57" y="80"/>
                    </a:cubicBezTo>
                    <a:cubicBezTo>
                      <a:pt x="57" y="79"/>
                      <a:pt x="57" y="79"/>
                      <a:pt x="57" y="79"/>
                    </a:cubicBezTo>
                    <a:cubicBezTo>
                      <a:pt x="54" y="79"/>
                      <a:pt x="54" y="79"/>
                      <a:pt x="54" y="79"/>
                    </a:cubicBezTo>
                    <a:cubicBezTo>
                      <a:pt x="53" y="79"/>
                      <a:pt x="53" y="79"/>
                      <a:pt x="53" y="79"/>
                    </a:cubicBezTo>
                    <a:cubicBezTo>
                      <a:pt x="53" y="79"/>
                      <a:pt x="53" y="79"/>
                      <a:pt x="53" y="79"/>
                    </a:cubicBezTo>
                    <a:cubicBezTo>
                      <a:pt x="52" y="79"/>
                      <a:pt x="52" y="79"/>
                      <a:pt x="52" y="79"/>
                    </a:cubicBezTo>
                    <a:cubicBezTo>
                      <a:pt x="52" y="79"/>
                      <a:pt x="52" y="79"/>
                      <a:pt x="52" y="79"/>
                    </a:cubicBezTo>
                    <a:cubicBezTo>
                      <a:pt x="52" y="79"/>
                      <a:pt x="52" y="79"/>
                      <a:pt x="52" y="79"/>
                    </a:cubicBezTo>
                    <a:cubicBezTo>
                      <a:pt x="53" y="78"/>
                      <a:pt x="53" y="78"/>
                      <a:pt x="53" y="78"/>
                    </a:cubicBezTo>
                    <a:cubicBezTo>
                      <a:pt x="53" y="76"/>
                      <a:pt x="53" y="76"/>
                      <a:pt x="53" y="76"/>
                    </a:cubicBezTo>
                    <a:cubicBezTo>
                      <a:pt x="53" y="77"/>
                      <a:pt x="53" y="77"/>
                      <a:pt x="53" y="77"/>
                    </a:cubicBezTo>
                    <a:cubicBezTo>
                      <a:pt x="55" y="76"/>
                      <a:pt x="55" y="76"/>
                      <a:pt x="55" y="76"/>
                    </a:cubicBezTo>
                    <a:cubicBezTo>
                      <a:pt x="56" y="74"/>
                      <a:pt x="56" y="74"/>
                      <a:pt x="56" y="74"/>
                    </a:cubicBezTo>
                    <a:cubicBezTo>
                      <a:pt x="55" y="74"/>
                      <a:pt x="55" y="74"/>
                      <a:pt x="55" y="74"/>
                    </a:cubicBezTo>
                    <a:cubicBezTo>
                      <a:pt x="56" y="73"/>
                      <a:pt x="56" y="73"/>
                      <a:pt x="56" y="73"/>
                    </a:cubicBezTo>
                    <a:cubicBezTo>
                      <a:pt x="57" y="73"/>
                      <a:pt x="57" y="73"/>
                      <a:pt x="57" y="73"/>
                    </a:cubicBezTo>
                    <a:cubicBezTo>
                      <a:pt x="57" y="70"/>
                      <a:pt x="57" y="70"/>
                      <a:pt x="57" y="70"/>
                    </a:cubicBezTo>
                    <a:cubicBezTo>
                      <a:pt x="58" y="68"/>
                      <a:pt x="58" y="68"/>
                      <a:pt x="58" y="68"/>
                    </a:cubicBezTo>
                    <a:cubicBezTo>
                      <a:pt x="57" y="67"/>
                      <a:pt x="57" y="67"/>
                      <a:pt x="57" y="67"/>
                    </a:cubicBezTo>
                    <a:cubicBezTo>
                      <a:pt x="57" y="65"/>
                      <a:pt x="57" y="65"/>
                      <a:pt x="57" y="65"/>
                    </a:cubicBezTo>
                    <a:cubicBezTo>
                      <a:pt x="54" y="63"/>
                      <a:pt x="54" y="63"/>
                      <a:pt x="54" y="63"/>
                    </a:cubicBezTo>
                    <a:cubicBezTo>
                      <a:pt x="51" y="63"/>
                      <a:pt x="51" y="63"/>
                      <a:pt x="51" y="63"/>
                    </a:cubicBezTo>
                    <a:cubicBezTo>
                      <a:pt x="48" y="63"/>
                      <a:pt x="48" y="63"/>
                      <a:pt x="48" y="63"/>
                    </a:cubicBezTo>
                    <a:cubicBezTo>
                      <a:pt x="48" y="65"/>
                      <a:pt x="48" y="65"/>
                      <a:pt x="48" y="65"/>
                    </a:cubicBezTo>
                    <a:cubicBezTo>
                      <a:pt x="48" y="65"/>
                      <a:pt x="48" y="65"/>
                      <a:pt x="48" y="65"/>
                    </a:cubicBezTo>
                    <a:cubicBezTo>
                      <a:pt x="47" y="64"/>
                      <a:pt x="47" y="64"/>
                      <a:pt x="47" y="64"/>
                    </a:cubicBezTo>
                    <a:cubicBezTo>
                      <a:pt x="46" y="64"/>
                      <a:pt x="46" y="64"/>
                      <a:pt x="46" y="64"/>
                    </a:cubicBezTo>
                    <a:cubicBezTo>
                      <a:pt x="48" y="63"/>
                      <a:pt x="48" y="63"/>
                      <a:pt x="48" y="63"/>
                    </a:cubicBezTo>
                    <a:cubicBezTo>
                      <a:pt x="48" y="61"/>
                      <a:pt x="48" y="61"/>
                      <a:pt x="48" y="61"/>
                    </a:cubicBezTo>
                    <a:cubicBezTo>
                      <a:pt x="46" y="58"/>
                      <a:pt x="46" y="58"/>
                      <a:pt x="46" y="58"/>
                    </a:cubicBezTo>
                    <a:cubicBezTo>
                      <a:pt x="45" y="58"/>
                      <a:pt x="45" y="58"/>
                      <a:pt x="45" y="58"/>
                    </a:cubicBezTo>
                    <a:cubicBezTo>
                      <a:pt x="45" y="58"/>
                      <a:pt x="45" y="58"/>
                      <a:pt x="45" y="58"/>
                    </a:cubicBezTo>
                    <a:cubicBezTo>
                      <a:pt x="45" y="58"/>
                      <a:pt x="45" y="58"/>
                      <a:pt x="45" y="58"/>
                    </a:cubicBezTo>
                    <a:cubicBezTo>
                      <a:pt x="47" y="58"/>
                      <a:pt x="47" y="58"/>
                      <a:pt x="47" y="58"/>
                    </a:cubicBezTo>
                    <a:cubicBezTo>
                      <a:pt x="43" y="54"/>
                      <a:pt x="43" y="54"/>
                      <a:pt x="43" y="54"/>
                    </a:cubicBezTo>
                    <a:cubicBezTo>
                      <a:pt x="44" y="53"/>
                      <a:pt x="44" y="53"/>
                      <a:pt x="44" y="53"/>
                    </a:cubicBezTo>
                    <a:cubicBezTo>
                      <a:pt x="45" y="53"/>
                      <a:pt x="45" y="53"/>
                      <a:pt x="45" y="53"/>
                    </a:cubicBezTo>
                    <a:cubicBezTo>
                      <a:pt x="43" y="52"/>
                      <a:pt x="43" y="52"/>
                      <a:pt x="43" y="52"/>
                    </a:cubicBezTo>
                    <a:cubicBezTo>
                      <a:pt x="43" y="51"/>
                      <a:pt x="43" y="51"/>
                      <a:pt x="43" y="51"/>
                    </a:cubicBezTo>
                    <a:cubicBezTo>
                      <a:pt x="42" y="51"/>
                      <a:pt x="42" y="51"/>
                      <a:pt x="42" y="51"/>
                    </a:cubicBezTo>
                    <a:cubicBezTo>
                      <a:pt x="41" y="49"/>
                      <a:pt x="41" y="49"/>
                      <a:pt x="41" y="49"/>
                    </a:cubicBezTo>
                    <a:cubicBezTo>
                      <a:pt x="39" y="48"/>
                      <a:pt x="39" y="48"/>
                      <a:pt x="39" y="48"/>
                    </a:cubicBezTo>
                    <a:cubicBezTo>
                      <a:pt x="37" y="47"/>
                      <a:pt x="37" y="47"/>
                      <a:pt x="37" y="47"/>
                    </a:cubicBezTo>
                    <a:cubicBezTo>
                      <a:pt x="37" y="46"/>
                      <a:pt x="37" y="46"/>
                      <a:pt x="37" y="46"/>
                    </a:cubicBezTo>
                    <a:cubicBezTo>
                      <a:pt x="36" y="46"/>
                      <a:pt x="36" y="46"/>
                      <a:pt x="36" y="46"/>
                    </a:cubicBezTo>
                    <a:cubicBezTo>
                      <a:pt x="36" y="44"/>
                      <a:pt x="36" y="44"/>
                      <a:pt x="36" y="44"/>
                    </a:cubicBezTo>
                    <a:cubicBezTo>
                      <a:pt x="35" y="42"/>
                      <a:pt x="35" y="42"/>
                      <a:pt x="35" y="42"/>
                    </a:cubicBezTo>
                    <a:cubicBezTo>
                      <a:pt x="34" y="39"/>
                      <a:pt x="34" y="39"/>
                      <a:pt x="34" y="39"/>
                    </a:cubicBezTo>
                    <a:cubicBezTo>
                      <a:pt x="33" y="37"/>
                      <a:pt x="33" y="37"/>
                      <a:pt x="33" y="37"/>
                    </a:cubicBezTo>
                    <a:cubicBezTo>
                      <a:pt x="33" y="37"/>
                      <a:pt x="33" y="37"/>
                      <a:pt x="33" y="37"/>
                    </a:cubicBezTo>
                    <a:cubicBezTo>
                      <a:pt x="31" y="34"/>
                      <a:pt x="31" y="34"/>
                      <a:pt x="31" y="34"/>
                    </a:cubicBezTo>
                    <a:cubicBezTo>
                      <a:pt x="29" y="34"/>
                      <a:pt x="29" y="34"/>
                      <a:pt x="29" y="34"/>
                    </a:cubicBezTo>
                    <a:cubicBezTo>
                      <a:pt x="28" y="33"/>
                      <a:pt x="28" y="33"/>
                      <a:pt x="28" y="33"/>
                    </a:cubicBezTo>
                    <a:cubicBezTo>
                      <a:pt x="26" y="33"/>
                      <a:pt x="26" y="33"/>
                      <a:pt x="26" y="33"/>
                    </a:cubicBezTo>
                    <a:cubicBezTo>
                      <a:pt x="25" y="33"/>
                      <a:pt x="25" y="33"/>
                      <a:pt x="25" y="33"/>
                    </a:cubicBezTo>
                    <a:cubicBezTo>
                      <a:pt x="24" y="34"/>
                      <a:pt x="24" y="34"/>
                      <a:pt x="24" y="34"/>
                    </a:cubicBezTo>
                    <a:cubicBezTo>
                      <a:pt x="24" y="34"/>
                      <a:pt x="24" y="34"/>
                      <a:pt x="24" y="34"/>
                    </a:cubicBezTo>
                    <a:cubicBezTo>
                      <a:pt x="24" y="33"/>
                      <a:pt x="24" y="33"/>
                      <a:pt x="24" y="33"/>
                    </a:cubicBezTo>
                    <a:cubicBezTo>
                      <a:pt x="25" y="33"/>
                      <a:pt x="25" y="33"/>
                      <a:pt x="25" y="33"/>
                    </a:cubicBezTo>
                    <a:cubicBezTo>
                      <a:pt x="26" y="33"/>
                      <a:pt x="26" y="33"/>
                      <a:pt x="26" y="33"/>
                    </a:cubicBezTo>
                    <a:cubicBezTo>
                      <a:pt x="28" y="31"/>
                      <a:pt x="28" y="31"/>
                      <a:pt x="28" y="31"/>
                    </a:cubicBezTo>
                    <a:cubicBezTo>
                      <a:pt x="26" y="30"/>
                      <a:pt x="26" y="30"/>
                      <a:pt x="26" y="30"/>
                    </a:cubicBezTo>
                    <a:cubicBezTo>
                      <a:pt x="26" y="30"/>
                      <a:pt x="26" y="30"/>
                      <a:pt x="26" y="30"/>
                    </a:cubicBezTo>
                    <a:cubicBezTo>
                      <a:pt x="28" y="28"/>
                      <a:pt x="28" y="28"/>
                      <a:pt x="28" y="28"/>
                    </a:cubicBezTo>
                    <a:cubicBezTo>
                      <a:pt x="28" y="28"/>
                      <a:pt x="28" y="28"/>
                      <a:pt x="28" y="28"/>
                    </a:cubicBezTo>
                    <a:cubicBezTo>
                      <a:pt x="28" y="27"/>
                      <a:pt x="28" y="27"/>
                      <a:pt x="28" y="27"/>
                    </a:cubicBezTo>
                    <a:cubicBezTo>
                      <a:pt x="30" y="25"/>
                      <a:pt x="30" y="25"/>
                      <a:pt x="30" y="25"/>
                    </a:cubicBezTo>
                    <a:cubicBezTo>
                      <a:pt x="30" y="24"/>
                      <a:pt x="30" y="24"/>
                      <a:pt x="30" y="24"/>
                    </a:cubicBezTo>
                    <a:cubicBezTo>
                      <a:pt x="30" y="24"/>
                      <a:pt x="30" y="24"/>
                      <a:pt x="30" y="24"/>
                    </a:cubicBezTo>
                    <a:cubicBezTo>
                      <a:pt x="31" y="22"/>
                      <a:pt x="31" y="22"/>
                      <a:pt x="31" y="22"/>
                    </a:cubicBezTo>
                    <a:cubicBezTo>
                      <a:pt x="31" y="22"/>
                      <a:pt x="31" y="22"/>
                      <a:pt x="31" y="22"/>
                    </a:cubicBezTo>
                    <a:cubicBezTo>
                      <a:pt x="31" y="20"/>
                      <a:pt x="31" y="20"/>
                      <a:pt x="31" y="20"/>
                    </a:cubicBezTo>
                    <a:cubicBezTo>
                      <a:pt x="32" y="19"/>
                      <a:pt x="32" y="19"/>
                      <a:pt x="32" y="19"/>
                    </a:cubicBezTo>
                    <a:cubicBezTo>
                      <a:pt x="32" y="18"/>
                      <a:pt x="32" y="18"/>
                      <a:pt x="32" y="18"/>
                    </a:cubicBezTo>
                    <a:cubicBezTo>
                      <a:pt x="30" y="16"/>
                      <a:pt x="30" y="16"/>
                      <a:pt x="30" y="16"/>
                    </a:cubicBezTo>
                    <a:cubicBezTo>
                      <a:pt x="29" y="16"/>
                      <a:pt x="29" y="16"/>
                      <a:pt x="29" y="16"/>
                    </a:cubicBezTo>
                    <a:cubicBezTo>
                      <a:pt x="27" y="16"/>
                      <a:pt x="27" y="16"/>
                      <a:pt x="27" y="16"/>
                    </a:cubicBezTo>
                    <a:cubicBezTo>
                      <a:pt x="25" y="16"/>
                      <a:pt x="25" y="16"/>
                      <a:pt x="25" y="16"/>
                    </a:cubicBezTo>
                    <a:cubicBezTo>
                      <a:pt x="24" y="16"/>
                      <a:pt x="24" y="16"/>
                      <a:pt x="24" y="16"/>
                    </a:cubicBezTo>
                    <a:cubicBezTo>
                      <a:pt x="24" y="16"/>
                      <a:pt x="24" y="16"/>
                      <a:pt x="24" y="16"/>
                    </a:cubicBezTo>
                    <a:cubicBezTo>
                      <a:pt x="22" y="16"/>
                      <a:pt x="22" y="16"/>
                      <a:pt x="22" y="16"/>
                    </a:cubicBezTo>
                    <a:cubicBezTo>
                      <a:pt x="21" y="16"/>
                      <a:pt x="21" y="16"/>
                      <a:pt x="21" y="16"/>
                    </a:cubicBezTo>
                    <a:cubicBezTo>
                      <a:pt x="21" y="16"/>
                      <a:pt x="21" y="16"/>
                      <a:pt x="21" y="16"/>
                    </a:cubicBezTo>
                    <a:cubicBezTo>
                      <a:pt x="20" y="17"/>
                      <a:pt x="20" y="17"/>
                      <a:pt x="20" y="17"/>
                    </a:cubicBezTo>
                    <a:cubicBezTo>
                      <a:pt x="19" y="17"/>
                      <a:pt x="19" y="17"/>
                      <a:pt x="19" y="17"/>
                    </a:cubicBezTo>
                    <a:cubicBezTo>
                      <a:pt x="22" y="14"/>
                      <a:pt x="22" y="14"/>
                      <a:pt x="22" y="14"/>
                    </a:cubicBezTo>
                    <a:cubicBezTo>
                      <a:pt x="19" y="15"/>
                      <a:pt x="19" y="15"/>
                      <a:pt x="19" y="15"/>
                    </a:cubicBezTo>
                    <a:cubicBezTo>
                      <a:pt x="19" y="14"/>
                      <a:pt x="19" y="14"/>
                      <a:pt x="19" y="14"/>
                    </a:cubicBezTo>
                    <a:cubicBezTo>
                      <a:pt x="22" y="12"/>
                      <a:pt x="22" y="12"/>
                      <a:pt x="22" y="12"/>
                    </a:cubicBezTo>
                    <a:cubicBezTo>
                      <a:pt x="23" y="11"/>
                      <a:pt x="23" y="11"/>
                      <a:pt x="23" y="11"/>
                    </a:cubicBezTo>
                    <a:cubicBezTo>
                      <a:pt x="24" y="11"/>
                      <a:pt x="24" y="11"/>
                      <a:pt x="24" y="11"/>
                    </a:cubicBezTo>
                    <a:cubicBezTo>
                      <a:pt x="25" y="9"/>
                      <a:pt x="25" y="9"/>
                      <a:pt x="25" y="9"/>
                    </a:cubicBezTo>
                    <a:cubicBezTo>
                      <a:pt x="24" y="8"/>
                      <a:pt x="24" y="8"/>
                      <a:pt x="24" y="8"/>
                    </a:cubicBezTo>
                    <a:cubicBezTo>
                      <a:pt x="25" y="8"/>
                      <a:pt x="25" y="8"/>
                      <a:pt x="25" y="8"/>
                    </a:cubicBezTo>
                    <a:cubicBezTo>
                      <a:pt x="24" y="6"/>
                      <a:pt x="24" y="6"/>
                      <a:pt x="24" y="6"/>
                    </a:cubicBezTo>
                    <a:cubicBezTo>
                      <a:pt x="23" y="6"/>
                      <a:pt x="23" y="6"/>
                      <a:pt x="23" y="6"/>
                    </a:cubicBezTo>
                    <a:cubicBezTo>
                      <a:pt x="24" y="5"/>
                      <a:pt x="24" y="5"/>
                      <a:pt x="24" y="5"/>
                    </a:cubicBezTo>
                    <a:cubicBezTo>
                      <a:pt x="23" y="5"/>
                      <a:pt x="23" y="5"/>
                      <a:pt x="23" y="5"/>
                    </a:cubicBezTo>
                    <a:cubicBezTo>
                      <a:pt x="24" y="5"/>
                      <a:pt x="24" y="5"/>
                      <a:pt x="24" y="5"/>
                    </a:cubicBezTo>
                    <a:cubicBezTo>
                      <a:pt x="26" y="6"/>
                      <a:pt x="26" y="6"/>
                      <a:pt x="26" y="6"/>
                    </a:cubicBezTo>
                    <a:cubicBezTo>
                      <a:pt x="26" y="3"/>
                      <a:pt x="26" y="3"/>
                      <a:pt x="26" y="3"/>
                    </a:cubicBezTo>
                    <a:cubicBezTo>
                      <a:pt x="25" y="3"/>
                      <a:pt x="25" y="3"/>
                      <a:pt x="25" y="3"/>
                    </a:cubicBezTo>
                    <a:cubicBezTo>
                      <a:pt x="25" y="3"/>
                      <a:pt x="25" y="3"/>
                      <a:pt x="25" y="3"/>
                    </a:cubicBezTo>
                    <a:cubicBezTo>
                      <a:pt x="25" y="1"/>
                      <a:pt x="25" y="1"/>
                      <a:pt x="25" y="1"/>
                    </a:cubicBezTo>
                    <a:cubicBezTo>
                      <a:pt x="23" y="1"/>
                      <a:pt x="23" y="1"/>
                      <a:pt x="23" y="1"/>
                    </a:cubicBezTo>
                    <a:cubicBezTo>
                      <a:pt x="23" y="0"/>
                      <a:pt x="23" y="0"/>
                      <a:pt x="23" y="0"/>
                    </a:cubicBezTo>
                    <a:cubicBezTo>
                      <a:pt x="23" y="1"/>
                      <a:pt x="23" y="1"/>
                      <a:pt x="23" y="1"/>
                    </a:cubicBezTo>
                    <a:cubicBezTo>
                      <a:pt x="22" y="1"/>
                      <a:pt x="22" y="1"/>
                      <a:pt x="22" y="1"/>
                    </a:cubicBezTo>
                    <a:cubicBezTo>
                      <a:pt x="23" y="2"/>
                      <a:pt x="23" y="2"/>
                      <a:pt x="23" y="2"/>
                    </a:cubicBezTo>
                    <a:cubicBezTo>
                      <a:pt x="21" y="2"/>
                      <a:pt x="21" y="2"/>
                      <a:pt x="21" y="2"/>
                    </a:cubicBezTo>
                    <a:cubicBezTo>
                      <a:pt x="21" y="4"/>
                      <a:pt x="21" y="4"/>
                      <a:pt x="21" y="4"/>
                    </a:cubicBezTo>
                    <a:cubicBezTo>
                      <a:pt x="22" y="4"/>
                      <a:pt x="22" y="4"/>
                      <a:pt x="22" y="4"/>
                    </a:cubicBezTo>
                    <a:cubicBezTo>
                      <a:pt x="21" y="4"/>
                      <a:pt x="21" y="4"/>
                      <a:pt x="21" y="4"/>
                    </a:cubicBezTo>
                    <a:cubicBezTo>
                      <a:pt x="22" y="6"/>
                      <a:pt x="22" y="6"/>
                      <a:pt x="22" y="6"/>
                    </a:cubicBezTo>
                    <a:cubicBezTo>
                      <a:pt x="22" y="6"/>
                      <a:pt x="22" y="6"/>
                      <a:pt x="22" y="6"/>
                    </a:cubicBezTo>
                    <a:cubicBezTo>
                      <a:pt x="22" y="7"/>
                      <a:pt x="22" y="7"/>
                      <a:pt x="22" y="7"/>
                    </a:cubicBezTo>
                    <a:cubicBezTo>
                      <a:pt x="21" y="7"/>
                      <a:pt x="21" y="7"/>
                      <a:pt x="21" y="7"/>
                    </a:cubicBezTo>
                    <a:cubicBezTo>
                      <a:pt x="19" y="7"/>
                      <a:pt x="19" y="7"/>
                      <a:pt x="19" y="7"/>
                    </a:cubicBezTo>
                    <a:cubicBezTo>
                      <a:pt x="18" y="7"/>
                      <a:pt x="18" y="7"/>
                      <a:pt x="18" y="7"/>
                    </a:cubicBezTo>
                    <a:cubicBezTo>
                      <a:pt x="17" y="8"/>
                      <a:pt x="17" y="8"/>
                      <a:pt x="17" y="8"/>
                    </a:cubicBezTo>
                    <a:cubicBezTo>
                      <a:pt x="16" y="8"/>
                      <a:pt x="16" y="8"/>
                      <a:pt x="16" y="8"/>
                    </a:cubicBezTo>
                    <a:cubicBezTo>
                      <a:pt x="16" y="8"/>
                      <a:pt x="16" y="8"/>
                      <a:pt x="16" y="8"/>
                    </a:cubicBezTo>
                    <a:cubicBezTo>
                      <a:pt x="15" y="7"/>
                      <a:pt x="15" y="7"/>
                      <a:pt x="15" y="7"/>
                    </a:cubicBezTo>
                    <a:cubicBezTo>
                      <a:pt x="15" y="8"/>
                      <a:pt x="15" y="8"/>
                      <a:pt x="15" y="8"/>
                    </a:cubicBezTo>
                    <a:cubicBezTo>
                      <a:pt x="13" y="6"/>
                      <a:pt x="13" y="6"/>
                      <a:pt x="13" y="6"/>
                    </a:cubicBezTo>
                    <a:cubicBezTo>
                      <a:pt x="12" y="8"/>
                      <a:pt x="12" y="8"/>
                      <a:pt x="12" y="8"/>
                    </a:cubicBezTo>
                    <a:cubicBezTo>
                      <a:pt x="11" y="8"/>
                      <a:pt x="11" y="8"/>
                      <a:pt x="11" y="8"/>
                    </a:cubicBezTo>
                    <a:cubicBezTo>
                      <a:pt x="12" y="9"/>
                      <a:pt x="12" y="9"/>
                      <a:pt x="12" y="9"/>
                    </a:cubicBezTo>
                    <a:cubicBezTo>
                      <a:pt x="11" y="9"/>
                      <a:pt x="11" y="9"/>
                      <a:pt x="11" y="9"/>
                    </a:cubicBezTo>
                    <a:cubicBezTo>
                      <a:pt x="11" y="10"/>
                      <a:pt x="11" y="10"/>
                      <a:pt x="11" y="10"/>
                    </a:cubicBezTo>
                    <a:cubicBezTo>
                      <a:pt x="10" y="11"/>
                      <a:pt x="10" y="11"/>
                      <a:pt x="10" y="11"/>
                    </a:cubicBezTo>
                    <a:cubicBezTo>
                      <a:pt x="11" y="12"/>
                      <a:pt x="11" y="12"/>
                      <a:pt x="11" y="12"/>
                    </a:cubicBezTo>
                    <a:cubicBezTo>
                      <a:pt x="10" y="12"/>
                      <a:pt x="10" y="12"/>
                      <a:pt x="10" y="12"/>
                    </a:cubicBezTo>
                    <a:cubicBezTo>
                      <a:pt x="9" y="13"/>
                      <a:pt x="9" y="13"/>
                      <a:pt x="9" y="13"/>
                    </a:cubicBezTo>
                    <a:cubicBezTo>
                      <a:pt x="10" y="14"/>
                      <a:pt x="10" y="14"/>
                      <a:pt x="10" y="14"/>
                    </a:cubicBezTo>
                    <a:cubicBezTo>
                      <a:pt x="10" y="14"/>
                      <a:pt x="10" y="14"/>
                      <a:pt x="10" y="14"/>
                    </a:cubicBezTo>
                    <a:cubicBezTo>
                      <a:pt x="9" y="13"/>
                      <a:pt x="9" y="13"/>
                      <a:pt x="9" y="13"/>
                    </a:cubicBezTo>
                    <a:cubicBezTo>
                      <a:pt x="9" y="14"/>
                      <a:pt x="9" y="14"/>
                      <a:pt x="9" y="14"/>
                    </a:cubicBezTo>
                    <a:cubicBezTo>
                      <a:pt x="8" y="13"/>
                      <a:pt x="8" y="13"/>
                      <a:pt x="8" y="13"/>
                    </a:cubicBezTo>
                    <a:cubicBezTo>
                      <a:pt x="7" y="16"/>
                      <a:pt x="7" y="16"/>
                      <a:pt x="7" y="16"/>
                    </a:cubicBezTo>
                    <a:cubicBezTo>
                      <a:pt x="8" y="17"/>
                      <a:pt x="8" y="17"/>
                      <a:pt x="8" y="17"/>
                    </a:cubicBezTo>
                    <a:cubicBezTo>
                      <a:pt x="7" y="17"/>
                      <a:pt x="7" y="17"/>
                      <a:pt x="7" y="17"/>
                    </a:cubicBezTo>
                    <a:cubicBezTo>
                      <a:pt x="7" y="17"/>
                      <a:pt x="7" y="17"/>
                      <a:pt x="7" y="17"/>
                    </a:cubicBezTo>
                    <a:cubicBezTo>
                      <a:pt x="7" y="20"/>
                      <a:pt x="7" y="20"/>
                      <a:pt x="7" y="20"/>
                    </a:cubicBezTo>
                    <a:cubicBezTo>
                      <a:pt x="7" y="20"/>
                      <a:pt x="7" y="20"/>
                      <a:pt x="7" y="20"/>
                    </a:cubicBezTo>
                    <a:cubicBezTo>
                      <a:pt x="7" y="20"/>
                      <a:pt x="7" y="20"/>
                      <a:pt x="7" y="20"/>
                    </a:cubicBezTo>
                    <a:cubicBezTo>
                      <a:pt x="7" y="18"/>
                      <a:pt x="7" y="18"/>
                      <a:pt x="7" y="18"/>
                    </a:cubicBezTo>
                    <a:lnTo>
                      <a:pt x="6" y="16"/>
                    </a:lnTo>
                    <a:close/>
                    <a:moveTo>
                      <a:pt x="5" y="25"/>
                    </a:moveTo>
                    <a:cubicBezTo>
                      <a:pt x="5" y="25"/>
                      <a:pt x="5" y="25"/>
                      <a:pt x="5" y="25"/>
                    </a:cubicBezTo>
                    <a:cubicBezTo>
                      <a:pt x="5" y="26"/>
                      <a:pt x="5" y="26"/>
                      <a:pt x="5" y="26"/>
                    </a:cubicBezTo>
                    <a:cubicBezTo>
                      <a:pt x="4" y="26"/>
                      <a:pt x="4" y="26"/>
                      <a:pt x="4" y="26"/>
                    </a:cubicBezTo>
                    <a:lnTo>
                      <a:pt x="5" y="25"/>
                    </a:lnTo>
                    <a:close/>
                    <a:moveTo>
                      <a:pt x="4" y="28"/>
                    </a:moveTo>
                    <a:cubicBezTo>
                      <a:pt x="4" y="27"/>
                      <a:pt x="4" y="27"/>
                      <a:pt x="4" y="27"/>
                    </a:cubicBezTo>
                    <a:cubicBezTo>
                      <a:pt x="5" y="27"/>
                      <a:pt x="5" y="27"/>
                      <a:pt x="5" y="27"/>
                    </a:cubicBezTo>
                    <a:lnTo>
                      <a:pt x="4" y="28"/>
                    </a:lnTo>
                    <a:close/>
                    <a:moveTo>
                      <a:pt x="11" y="36"/>
                    </a:moveTo>
                    <a:cubicBezTo>
                      <a:pt x="11" y="36"/>
                      <a:pt x="11" y="36"/>
                      <a:pt x="11" y="36"/>
                    </a:cubicBezTo>
                    <a:cubicBezTo>
                      <a:pt x="11" y="36"/>
                      <a:pt x="11" y="36"/>
                      <a:pt x="11" y="36"/>
                    </a:cubicBezTo>
                    <a:cubicBezTo>
                      <a:pt x="11" y="36"/>
                      <a:pt x="11" y="36"/>
                      <a:pt x="11" y="36"/>
                    </a:cubicBezTo>
                    <a:close/>
                    <a:moveTo>
                      <a:pt x="6" y="22"/>
                    </a:moveTo>
                    <a:cubicBezTo>
                      <a:pt x="6" y="24"/>
                      <a:pt x="6" y="24"/>
                      <a:pt x="6" y="24"/>
                    </a:cubicBezTo>
                    <a:cubicBezTo>
                      <a:pt x="6" y="24"/>
                      <a:pt x="6" y="24"/>
                      <a:pt x="6" y="24"/>
                    </a:cubicBezTo>
                    <a:cubicBezTo>
                      <a:pt x="5" y="23"/>
                      <a:pt x="5" y="23"/>
                      <a:pt x="5" y="23"/>
                    </a:cubicBezTo>
                    <a:lnTo>
                      <a:pt x="6" y="22"/>
                    </a:lnTo>
                    <a:close/>
                    <a:moveTo>
                      <a:pt x="9" y="29"/>
                    </a:moveTo>
                    <a:cubicBezTo>
                      <a:pt x="9" y="29"/>
                      <a:pt x="9" y="29"/>
                      <a:pt x="9" y="29"/>
                    </a:cubicBezTo>
                    <a:cubicBezTo>
                      <a:pt x="10" y="29"/>
                      <a:pt x="10" y="29"/>
                      <a:pt x="10" y="29"/>
                    </a:cubicBezTo>
                    <a:cubicBezTo>
                      <a:pt x="9" y="30"/>
                      <a:pt x="9" y="30"/>
                      <a:pt x="9" y="30"/>
                    </a:cubicBezTo>
                    <a:cubicBezTo>
                      <a:pt x="9" y="29"/>
                      <a:pt x="9" y="29"/>
                      <a:pt x="9" y="29"/>
                    </a:cubicBezTo>
                    <a:close/>
                    <a:moveTo>
                      <a:pt x="9" y="30"/>
                    </a:moveTo>
                    <a:cubicBezTo>
                      <a:pt x="8" y="31"/>
                      <a:pt x="8" y="31"/>
                      <a:pt x="8" y="31"/>
                    </a:cubicBezTo>
                    <a:cubicBezTo>
                      <a:pt x="9" y="31"/>
                      <a:pt x="9" y="31"/>
                      <a:pt x="9" y="31"/>
                    </a:cubicBezTo>
                    <a:cubicBezTo>
                      <a:pt x="6" y="34"/>
                      <a:pt x="6" y="34"/>
                      <a:pt x="6" y="34"/>
                    </a:cubicBezTo>
                    <a:cubicBezTo>
                      <a:pt x="6" y="34"/>
                      <a:pt x="6" y="34"/>
                      <a:pt x="6" y="34"/>
                    </a:cubicBezTo>
                    <a:cubicBezTo>
                      <a:pt x="6" y="34"/>
                      <a:pt x="6" y="34"/>
                      <a:pt x="6" y="34"/>
                    </a:cubicBezTo>
                    <a:cubicBezTo>
                      <a:pt x="6" y="33"/>
                      <a:pt x="6" y="33"/>
                      <a:pt x="6" y="33"/>
                    </a:cubicBezTo>
                    <a:cubicBezTo>
                      <a:pt x="6" y="31"/>
                      <a:pt x="6" y="31"/>
                      <a:pt x="6" y="31"/>
                    </a:cubicBezTo>
                    <a:cubicBezTo>
                      <a:pt x="7" y="31"/>
                      <a:pt x="7" y="31"/>
                      <a:pt x="7" y="31"/>
                    </a:cubicBezTo>
                    <a:cubicBezTo>
                      <a:pt x="7" y="32"/>
                      <a:pt x="7" y="32"/>
                      <a:pt x="7" y="32"/>
                    </a:cubicBezTo>
                    <a:lnTo>
                      <a:pt x="9" y="30"/>
                    </a:lnTo>
                    <a:close/>
                    <a:moveTo>
                      <a:pt x="7" y="24"/>
                    </a:moveTo>
                    <a:cubicBezTo>
                      <a:pt x="7" y="24"/>
                      <a:pt x="7" y="24"/>
                      <a:pt x="7" y="24"/>
                    </a:cubicBezTo>
                    <a:cubicBezTo>
                      <a:pt x="7" y="24"/>
                      <a:pt x="7" y="24"/>
                      <a:pt x="7" y="24"/>
                    </a:cubicBezTo>
                    <a:close/>
                    <a:moveTo>
                      <a:pt x="7" y="24"/>
                    </a:moveTo>
                    <a:cubicBezTo>
                      <a:pt x="7" y="25"/>
                      <a:pt x="7" y="25"/>
                      <a:pt x="7" y="25"/>
                    </a:cubicBezTo>
                    <a:cubicBezTo>
                      <a:pt x="7" y="25"/>
                      <a:pt x="7" y="25"/>
                      <a:pt x="7" y="25"/>
                    </a:cubicBezTo>
                    <a:cubicBezTo>
                      <a:pt x="7" y="25"/>
                      <a:pt x="7" y="25"/>
                      <a:pt x="7" y="25"/>
                    </a:cubicBezTo>
                    <a:cubicBezTo>
                      <a:pt x="6" y="25"/>
                      <a:pt x="6" y="25"/>
                      <a:pt x="6" y="25"/>
                    </a:cubicBezTo>
                    <a:lnTo>
                      <a:pt x="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5" name="Freeform 6324">
                <a:extLst>
                  <a:ext uri="{FF2B5EF4-FFF2-40B4-BE49-F238E27FC236}">
                    <a16:creationId xmlns:a16="http://schemas.microsoft.com/office/drawing/2014/main" id="{7AC8B0B2-8FBD-41B5-B635-C171BEF67EF0}"/>
                  </a:ext>
                </a:extLst>
              </p:cNvPr>
              <p:cNvSpPr>
                <a:spLocks noEditPoints="1"/>
              </p:cNvSpPr>
              <p:nvPr/>
            </p:nvSpPr>
            <p:spPr bwMode="gray">
              <a:xfrm>
                <a:off x="3532" y="1909"/>
                <a:ext cx="15" cy="28"/>
              </a:xfrm>
              <a:custGeom>
                <a:avLst/>
                <a:gdLst>
                  <a:gd name="T0" fmla="*/ 0 w 8"/>
                  <a:gd name="T1" fmla="*/ 8 h 15"/>
                  <a:gd name="T2" fmla="*/ 1 w 8"/>
                  <a:gd name="T3" fmla="*/ 10 h 15"/>
                  <a:gd name="T4" fmla="*/ 3 w 8"/>
                  <a:gd name="T5" fmla="*/ 10 h 15"/>
                  <a:gd name="T6" fmla="*/ 3 w 8"/>
                  <a:gd name="T7" fmla="*/ 11 h 15"/>
                  <a:gd name="T8" fmla="*/ 1 w 8"/>
                  <a:gd name="T9" fmla="*/ 15 h 15"/>
                  <a:gd name="T10" fmla="*/ 5 w 8"/>
                  <a:gd name="T11" fmla="*/ 12 h 15"/>
                  <a:gd name="T12" fmla="*/ 5 w 8"/>
                  <a:gd name="T13" fmla="*/ 12 h 15"/>
                  <a:gd name="T14" fmla="*/ 5 w 8"/>
                  <a:gd name="T15" fmla="*/ 12 h 15"/>
                  <a:gd name="T16" fmla="*/ 5 w 8"/>
                  <a:gd name="T17" fmla="*/ 10 h 15"/>
                  <a:gd name="T18" fmla="*/ 6 w 8"/>
                  <a:gd name="T19" fmla="*/ 9 h 15"/>
                  <a:gd name="T20" fmla="*/ 5 w 8"/>
                  <a:gd name="T21" fmla="*/ 8 h 15"/>
                  <a:gd name="T22" fmla="*/ 6 w 8"/>
                  <a:gd name="T23" fmla="*/ 7 h 15"/>
                  <a:gd name="T24" fmla="*/ 5 w 8"/>
                  <a:gd name="T25" fmla="*/ 7 h 15"/>
                  <a:gd name="T26" fmla="*/ 6 w 8"/>
                  <a:gd name="T27" fmla="*/ 6 h 15"/>
                  <a:gd name="T28" fmla="*/ 6 w 8"/>
                  <a:gd name="T29" fmla="*/ 4 h 15"/>
                  <a:gd name="T30" fmla="*/ 6 w 8"/>
                  <a:gd name="T31" fmla="*/ 5 h 15"/>
                  <a:gd name="T32" fmla="*/ 8 w 8"/>
                  <a:gd name="T33" fmla="*/ 0 h 15"/>
                  <a:gd name="T34" fmla="*/ 5 w 8"/>
                  <a:gd name="T35" fmla="*/ 3 h 15"/>
                  <a:gd name="T36" fmla="*/ 5 w 8"/>
                  <a:gd name="T37" fmla="*/ 3 h 15"/>
                  <a:gd name="T38" fmla="*/ 4 w 8"/>
                  <a:gd name="T39" fmla="*/ 3 h 15"/>
                  <a:gd name="T40" fmla="*/ 4 w 8"/>
                  <a:gd name="T41" fmla="*/ 4 h 15"/>
                  <a:gd name="T42" fmla="*/ 3 w 8"/>
                  <a:gd name="T43" fmla="*/ 5 h 15"/>
                  <a:gd name="T44" fmla="*/ 2 w 8"/>
                  <a:gd name="T45" fmla="*/ 5 h 15"/>
                  <a:gd name="T46" fmla="*/ 1 w 8"/>
                  <a:gd name="T47" fmla="*/ 7 h 15"/>
                  <a:gd name="T48" fmla="*/ 1 w 8"/>
                  <a:gd name="T49" fmla="*/ 7 h 15"/>
                  <a:gd name="T50" fmla="*/ 2 w 8"/>
                  <a:gd name="T51" fmla="*/ 8 h 15"/>
                  <a:gd name="T52" fmla="*/ 2 w 8"/>
                  <a:gd name="T53" fmla="*/ 8 h 15"/>
                  <a:gd name="T54" fmla="*/ 0 w 8"/>
                  <a:gd name="T55" fmla="*/ 8 h 15"/>
                  <a:gd name="T56" fmla="*/ 4 w 8"/>
                  <a:gd name="T57" fmla="*/ 6 h 15"/>
                  <a:gd name="T58" fmla="*/ 4 w 8"/>
                  <a:gd name="T59" fmla="*/ 6 h 15"/>
                  <a:gd name="T60" fmla="*/ 4 w 8"/>
                  <a:gd name="T6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 h="15">
                    <a:moveTo>
                      <a:pt x="0" y="8"/>
                    </a:moveTo>
                    <a:cubicBezTo>
                      <a:pt x="1" y="10"/>
                      <a:pt x="1" y="10"/>
                      <a:pt x="1" y="10"/>
                    </a:cubicBezTo>
                    <a:cubicBezTo>
                      <a:pt x="3" y="10"/>
                      <a:pt x="3" y="10"/>
                      <a:pt x="3" y="10"/>
                    </a:cubicBezTo>
                    <a:cubicBezTo>
                      <a:pt x="3" y="11"/>
                      <a:pt x="3" y="11"/>
                      <a:pt x="3" y="11"/>
                    </a:cubicBezTo>
                    <a:cubicBezTo>
                      <a:pt x="1" y="15"/>
                      <a:pt x="1" y="15"/>
                      <a:pt x="1" y="15"/>
                    </a:cubicBezTo>
                    <a:cubicBezTo>
                      <a:pt x="5" y="12"/>
                      <a:pt x="5" y="12"/>
                      <a:pt x="5" y="12"/>
                    </a:cubicBezTo>
                    <a:cubicBezTo>
                      <a:pt x="5" y="12"/>
                      <a:pt x="5" y="12"/>
                      <a:pt x="5" y="12"/>
                    </a:cubicBezTo>
                    <a:cubicBezTo>
                      <a:pt x="5" y="12"/>
                      <a:pt x="5" y="12"/>
                      <a:pt x="5" y="12"/>
                    </a:cubicBezTo>
                    <a:cubicBezTo>
                      <a:pt x="5" y="10"/>
                      <a:pt x="5" y="10"/>
                      <a:pt x="5" y="10"/>
                    </a:cubicBezTo>
                    <a:cubicBezTo>
                      <a:pt x="6" y="9"/>
                      <a:pt x="6" y="9"/>
                      <a:pt x="6" y="9"/>
                    </a:cubicBezTo>
                    <a:cubicBezTo>
                      <a:pt x="5" y="8"/>
                      <a:pt x="5" y="8"/>
                      <a:pt x="5" y="8"/>
                    </a:cubicBezTo>
                    <a:cubicBezTo>
                      <a:pt x="6" y="7"/>
                      <a:pt x="6" y="7"/>
                      <a:pt x="6" y="7"/>
                    </a:cubicBezTo>
                    <a:cubicBezTo>
                      <a:pt x="5" y="7"/>
                      <a:pt x="5" y="7"/>
                      <a:pt x="5" y="7"/>
                    </a:cubicBezTo>
                    <a:cubicBezTo>
                      <a:pt x="6" y="6"/>
                      <a:pt x="6" y="6"/>
                      <a:pt x="6" y="6"/>
                    </a:cubicBezTo>
                    <a:cubicBezTo>
                      <a:pt x="6" y="4"/>
                      <a:pt x="6" y="4"/>
                      <a:pt x="6" y="4"/>
                    </a:cubicBezTo>
                    <a:cubicBezTo>
                      <a:pt x="6" y="5"/>
                      <a:pt x="6" y="5"/>
                      <a:pt x="6" y="5"/>
                    </a:cubicBezTo>
                    <a:cubicBezTo>
                      <a:pt x="8" y="0"/>
                      <a:pt x="8" y="0"/>
                      <a:pt x="8" y="0"/>
                    </a:cubicBezTo>
                    <a:cubicBezTo>
                      <a:pt x="5" y="3"/>
                      <a:pt x="5" y="3"/>
                      <a:pt x="5" y="3"/>
                    </a:cubicBezTo>
                    <a:cubicBezTo>
                      <a:pt x="5" y="3"/>
                      <a:pt x="5" y="3"/>
                      <a:pt x="5" y="3"/>
                    </a:cubicBezTo>
                    <a:cubicBezTo>
                      <a:pt x="4" y="3"/>
                      <a:pt x="4" y="3"/>
                      <a:pt x="4" y="3"/>
                    </a:cubicBezTo>
                    <a:cubicBezTo>
                      <a:pt x="4" y="4"/>
                      <a:pt x="4" y="4"/>
                      <a:pt x="4" y="4"/>
                    </a:cubicBezTo>
                    <a:cubicBezTo>
                      <a:pt x="3" y="5"/>
                      <a:pt x="3" y="5"/>
                      <a:pt x="3" y="5"/>
                    </a:cubicBezTo>
                    <a:cubicBezTo>
                      <a:pt x="2" y="5"/>
                      <a:pt x="2" y="5"/>
                      <a:pt x="2" y="5"/>
                    </a:cubicBezTo>
                    <a:cubicBezTo>
                      <a:pt x="1" y="7"/>
                      <a:pt x="1" y="7"/>
                      <a:pt x="1" y="7"/>
                    </a:cubicBezTo>
                    <a:cubicBezTo>
                      <a:pt x="1" y="7"/>
                      <a:pt x="1" y="7"/>
                      <a:pt x="1" y="7"/>
                    </a:cubicBezTo>
                    <a:cubicBezTo>
                      <a:pt x="2" y="7"/>
                      <a:pt x="2" y="8"/>
                      <a:pt x="2" y="8"/>
                    </a:cubicBezTo>
                    <a:cubicBezTo>
                      <a:pt x="2" y="8"/>
                      <a:pt x="2" y="8"/>
                      <a:pt x="2" y="8"/>
                    </a:cubicBezTo>
                    <a:lnTo>
                      <a:pt x="0" y="8"/>
                    </a:lnTo>
                    <a:close/>
                    <a:moveTo>
                      <a:pt x="4" y="6"/>
                    </a:moveTo>
                    <a:cubicBezTo>
                      <a:pt x="4" y="6"/>
                      <a:pt x="4" y="6"/>
                      <a:pt x="4" y="6"/>
                    </a:cubicBezTo>
                    <a:cubicBezTo>
                      <a:pt x="4" y="6"/>
                      <a:pt x="4"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6" name="Freeform 6325">
                <a:extLst>
                  <a:ext uri="{FF2B5EF4-FFF2-40B4-BE49-F238E27FC236}">
                    <a16:creationId xmlns:a16="http://schemas.microsoft.com/office/drawing/2014/main" id="{2917C9E5-4B4B-4C22-97A5-0C812661981B}"/>
                  </a:ext>
                </a:extLst>
              </p:cNvPr>
              <p:cNvSpPr>
                <a:spLocks/>
              </p:cNvSpPr>
              <p:nvPr/>
            </p:nvSpPr>
            <p:spPr bwMode="gray">
              <a:xfrm>
                <a:off x="3495" y="2040"/>
                <a:ext cx="9" cy="11"/>
              </a:xfrm>
              <a:custGeom>
                <a:avLst/>
                <a:gdLst>
                  <a:gd name="T0" fmla="*/ 2 w 9"/>
                  <a:gd name="T1" fmla="*/ 5 h 11"/>
                  <a:gd name="T2" fmla="*/ 0 w 9"/>
                  <a:gd name="T3" fmla="*/ 11 h 11"/>
                  <a:gd name="T4" fmla="*/ 4 w 9"/>
                  <a:gd name="T5" fmla="*/ 11 h 11"/>
                  <a:gd name="T6" fmla="*/ 7 w 9"/>
                  <a:gd name="T7" fmla="*/ 7 h 11"/>
                  <a:gd name="T8" fmla="*/ 7 w 9"/>
                  <a:gd name="T9" fmla="*/ 5 h 11"/>
                  <a:gd name="T10" fmla="*/ 9 w 9"/>
                  <a:gd name="T11" fmla="*/ 0 h 11"/>
                  <a:gd name="T12" fmla="*/ 2 w 9"/>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2" y="5"/>
                    </a:moveTo>
                    <a:lnTo>
                      <a:pt x="0" y="11"/>
                    </a:lnTo>
                    <a:lnTo>
                      <a:pt x="4" y="11"/>
                    </a:lnTo>
                    <a:lnTo>
                      <a:pt x="7" y="7"/>
                    </a:lnTo>
                    <a:lnTo>
                      <a:pt x="7" y="5"/>
                    </a:lnTo>
                    <a:lnTo>
                      <a:pt x="9" y="0"/>
                    </a:lnTo>
                    <a:lnTo>
                      <a:pt x="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7" name="Freeform 6326">
                <a:extLst>
                  <a:ext uri="{FF2B5EF4-FFF2-40B4-BE49-F238E27FC236}">
                    <a16:creationId xmlns:a16="http://schemas.microsoft.com/office/drawing/2014/main" id="{4C8B8A77-EA2D-47CF-A044-35A274901442}"/>
                  </a:ext>
                </a:extLst>
              </p:cNvPr>
              <p:cNvSpPr>
                <a:spLocks/>
              </p:cNvSpPr>
              <p:nvPr/>
            </p:nvSpPr>
            <p:spPr bwMode="gray">
              <a:xfrm>
                <a:off x="3465" y="1963"/>
                <a:ext cx="19" cy="34"/>
              </a:xfrm>
              <a:custGeom>
                <a:avLst/>
                <a:gdLst>
                  <a:gd name="T0" fmla="*/ 0 w 19"/>
                  <a:gd name="T1" fmla="*/ 34 h 34"/>
                  <a:gd name="T2" fmla="*/ 4 w 19"/>
                  <a:gd name="T3" fmla="*/ 32 h 34"/>
                  <a:gd name="T4" fmla="*/ 4 w 19"/>
                  <a:gd name="T5" fmla="*/ 30 h 34"/>
                  <a:gd name="T6" fmla="*/ 6 w 19"/>
                  <a:gd name="T7" fmla="*/ 30 h 34"/>
                  <a:gd name="T8" fmla="*/ 6 w 19"/>
                  <a:gd name="T9" fmla="*/ 27 h 34"/>
                  <a:gd name="T10" fmla="*/ 6 w 19"/>
                  <a:gd name="T11" fmla="*/ 27 h 34"/>
                  <a:gd name="T12" fmla="*/ 6 w 19"/>
                  <a:gd name="T13" fmla="*/ 25 h 34"/>
                  <a:gd name="T14" fmla="*/ 8 w 19"/>
                  <a:gd name="T15" fmla="*/ 21 h 34"/>
                  <a:gd name="T16" fmla="*/ 8 w 19"/>
                  <a:gd name="T17" fmla="*/ 21 h 34"/>
                  <a:gd name="T18" fmla="*/ 8 w 19"/>
                  <a:gd name="T19" fmla="*/ 17 h 34"/>
                  <a:gd name="T20" fmla="*/ 8 w 19"/>
                  <a:gd name="T21" fmla="*/ 19 h 34"/>
                  <a:gd name="T22" fmla="*/ 13 w 19"/>
                  <a:gd name="T23" fmla="*/ 15 h 34"/>
                  <a:gd name="T24" fmla="*/ 13 w 19"/>
                  <a:gd name="T25" fmla="*/ 15 h 34"/>
                  <a:gd name="T26" fmla="*/ 17 w 19"/>
                  <a:gd name="T27" fmla="*/ 12 h 34"/>
                  <a:gd name="T28" fmla="*/ 15 w 19"/>
                  <a:gd name="T29" fmla="*/ 10 h 34"/>
                  <a:gd name="T30" fmla="*/ 15 w 19"/>
                  <a:gd name="T31" fmla="*/ 10 h 34"/>
                  <a:gd name="T32" fmla="*/ 19 w 19"/>
                  <a:gd name="T33" fmla="*/ 6 h 34"/>
                  <a:gd name="T34" fmla="*/ 17 w 19"/>
                  <a:gd name="T35" fmla="*/ 0 h 34"/>
                  <a:gd name="T36" fmla="*/ 10 w 19"/>
                  <a:gd name="T37" fmla="*/ 6 h 34"/>
                  <a:gd name="T38" fmla="*/ 10 w 19"/>
                  <a:gd name="T39" fmla="*/ 8 h 34"/>
                  <a:gd name="T40" fmla="*/ 8 w 19"/>
                  <a:gd name="T41" fmla="*/ 6 h 34"/>
                  <a:gd name="T42" fmla="*/ 6 w 19"/>
                  <a:gd name="T43" fmla="*/ 10 h 34"/>
                  <a:gd name="T44" fmla="*/ 6 w 19"/>
                  <a:gd name="T45" fmla="*/ 12 h 34"/>
                  <a:gd name="T46" fmla="*/ 6 w 19"/>
                  <a:gd name="T47" fmla="*/ 12 h 34"/>
                  <a:gd name="T48" fmla="*/ 8 w 19"/>
                  <a:gd name="T49" fmla="*/ 14 h 34"/>
                  <a:gd name="T50" fmla="*/ 8 w 19"/>
                  <a:gd name="T51" fmla="*/ 15 h 34"/>
                  <a:gd name="T52" fmla="*/ 4 w 19"/>
                  <a:gd name="T53" fmla="*/ 15 h 34"/>
                  <a:gd name="T54" fmla="*/ 8 w 19"/>
                  <a:gd name="T55" fmla="*/ 17 h 34"/>
                  <a:gd name="T56" fmla="*/ 2 w 19"/>
                  <a:gd name="T57" fmla="*/ 17 h 34"/>
                  <a:gd name="T58" fmla="*/ 0 w 19"/>
                  <a:gd name="T59" fmla="*/ 19 h 34"/>
                  <a:gd name="T60" fmla="*/ 2 w 19"/>
                  <a:gd name="T61" fmla="*/ 21 h 34"/>
                  <a:gd name="T62" fmla="*/ 2 w 19"/>
                  <a:gd name="T63" fmla="*/ 21 h 34"/>
                  <a:gd name="T64" fmla="*/ 2 w 19"/>
                  <a:gd name="T65" fmla="*/ 23 h 34"/>
                  <a:gd name="T66" fmla="*/ 2 w 19"/>
                  <a:gd name="T67" fmla="*/ 23 h 34"/>
                  <a:gd name="T68" fmla="*/ 2 w 19"/>
                  <a:gd name="T69" fmla="*/ 25 h 34"/>
                  <a:gd name="T70" fmla="*/ 2 w 19"/>
                  <a:gd name="T71" fmla="*/ 27 h 34"/>
                  <a:gd name="T72" fmla="*/ 2 w 19"/>
                  <a:gd name="T73" fmla="*/ 28 h 34"/>
                  <a:gd name="T74" fmla="*/ 0 w 19"/>
                  <a:gd name="T75" fmla="*/ 30 h 34"/>
                  <a:gd name="T76" fmla="*/ 0 w 19"/>
                  <a:gd name="T7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 h="34">
                    <a:moveTo>
                      <a:pt x="0" y="34"/>
                    </a:moveTo>
                    <a:lnTo>
                      <a:pt x="4" y="32"/>
                    </a:lnTo>
                    <a:lnTo>
                      <a:pt x="4" y="30"/>
                    </a:lnTo>
                    <a:lnTo>
                      <a:pt x="6" y="30"/>
                    </a:lnTo>
                    <a:lnTo>
                      <a:pt x="6" y="27"/>
                    </a:lnTo>
                    <a:lnTo>
                      <a:pt x="6" y="27"/>
                    </a:lnTo>
                    <a:lnTo>
                      <a:pt x="6" y="25"/>
                    </a:lnTo>
                    <a:lnTo>
                      <a:pt x="8" y="21"/>
                    </a:lnTo>
                    <a:lnTo>
                      <a:pt x="8" y="21"/>
                    </a:lnTo>
                    <a:lnTo>
                      <a:pt x="8" y="17"/>
                    </a:lnTo>
                    <a:lnTo>
                      <a:pt x="8" y="19"/>
                    </a:lnTo>
                    <a:lnTo>
                      <a:pt x="13" y="15"/>
                    </a:lnTo>
                    <a:lnTo>
                      <a:pt x="13" y="15"/>
                    </a:lnTo>
                    <a:lnTo>
                      <a:pt x="17" y="12"/>
                    </a:lnTo>
                    <a:lnTo>
                      <a:pt x="15" y="10"/>
                    </a:lnTo>
                    <a:lnTo>
                      <a:pt x="15" y="10"/>
                    </a:lnTo>
                    <a:lnTo>
                      <a:pt x="19" y="6"/>
                    </a:lnTo>
                    <a:lnTo>
                      <a:pt x="17" y="0"/>
                    </a:lnTo>
                    <a:lnTo>
                      <a:pt x="10" y="6"/>
                    </a:lnTo>
                    <a:lnTo>
                      <a:pt x="10" y="8"/>
                    </a:lnTo>
                    <a:lnTo>
                      <a:pt x="8" y="6"/>
                    </a:lnTo>
                    <a:lnTo>
                      <a:pt x="6" y="10"/>
                    </a:lnTo>
                    <a:lnTo>
                      <a:pt x="6" y="12"/>
                    </a:lnTo>
                    <a:lnTo>
                      <a:pt x="6" y="12"/>
                    </a:lnTo>
                    <a:lnTo>
                      <a:pt x="8" y="14"/>
                    </a:lnTo>
                    <a:lnTo>
                      <a:pt x="8" y="15"/>
                    </a:lnTo>
                    <a:lnTo>
                      <a:pt x="4" y="15"/>
                    </a:lnTo>
                    <a:lnTo>
                      <a:pt x="8" y="17"/>
                    </a:lnTo>
                    <a:lnTo>
                      <a:pt x="2" y="17"/>
                    </a:lnTo>
                    <a:lnTo>
                      <a:pt x="0" y="19"/>
                    </a:lnTo>
                    <a:lnTo>
                      <a:pt x="2" y="21"/>
                    </a:lnTo>
                    <a:lnTo>
                      <a:pt x="2" y="21"/>
                    </a:lnTo>
                    <a:lnTo>
                      <a:pt x="2" y="23"/>
                    </a:lnTo>
                    <a:lnTo>
                      <a:pt x="2" y="23"/>
                    </a:lnTo>
                    <a:lnTo>
                      <a:pt x="2" y="25"/>
                    </a:lnTo>
                    <a:lnTo>
                      <a:pt x="2" y="27"/>
                    </a:lnTo>
                    <a:lnTo>
                      <a:pt x="2" y="28"/>
                    </a:lnTo>
                    <a:lnTo>
                      <a:pt x="0" y="3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8" name="Freeform 6327">
                <a:extLst>
                  <a:ext uri="{FF2B5EF4-FFF2-40B4-BE49-F238E27FC236}">
                    <a16:creationId xmlns:a16="http://schemas.microsoft.com/office/drawing/2014/main" id="{4AF3A012-F2F2-4084-9BA2-7136A3AEF895}"/>
                  </a:ext>
                </a:extLst>
              </p:cNvPr>
              <p:cNvSpPr>
                <a:spLocks/>
              </p:cNvSpPr>
              <p:nvPr/>
            </p:nvSpPr>
            <p:spPr bwMode="gray">
              <a:xfrm>
                <a:off x="3663" y="2239"/>
                <a:ext cx="16" cy="30"/>
              </a:xfrm>
              <a:custGeom>
                <a:avLst/>
                <a:gdLst>
                  <a:gd name="T0" fmla="*/ 0 w 16"/>
                  <a:gd name="T1" fmla="*/ 19 h 30"/>
                  <a:gd name="T2" fmla="*/ 1 w 16"/>
                  <a:gd name="T3" fmla="*/ 19 h 30"/>
                  <a:gd name="T4" fmla="*/ 0 w 16"/>
                  <a:gd name="T5" fmla="*/ 19 h 30"/>
                  <a:gd name="T6" fmla="*/ 1 w 16"/>
                  <a:gd name="T7" fmla="*/ 23 h 30"/>
                  <a:gd name="T8" fmla="*/ 3 w 16"/>
                  <a:gd name="T9" fmla="*/ 23 h 30"/>
                  <a:gd name="T10" fmla="*/ 3 w 16"/>
                  <a:gd name="T11" fmla="*/ 26 h 30"/>
                  <a:gd name="T12" fmla="*/ 3 w 16"/>
                  <a:gd name="T13" fmla="*/ 26 h 30"/>
                  <a:gd name="T14" fmla="*/ 3 w 16"/>
                  <a:gd name="T15" fmla="*/ 26 h 30"/>
                  <a:gd name="T16" fmla="*/ 3 w 16"/>
                  <a:gd name="T17" fmla="*/ 28 h 30"/>
                  <a:gd name="T18" fmla="*/ 9 w 16"/>
                  <a:gd name="T19" fmla="*/ 30 h 30"/>
                  <a:gd name="T20" fmla="*/ 13 w 16"/>
                  <a:gd name="T21" fmla="*/ 30 h 30"/>
                  <a:gd name="T22" fmla="*/ 14 w 16"/>
                  <a:gd name="T23" fmla="*/ 25 h 30"/>
                  <a:gd name="T24" fmla="*/ 14 w 16"/>
                  <a:gd name="T25" fmla="*/ 21 h 30"/>
                  <a:gd name="T26" fmla="*/ 16 w 16"/>
                  <a:gd name="T27" fmla="*/ 15 h 30"/>
                  <a:gd name="T28" fmla="*/ 14 w 16"/>
                  <a:gd name="T29" fmla="*/ 10 h 30"/>
                  <a:gd name="T30" fmla="*/ 14 w 16"/>
                  <a:gd name="T31" fmla="*/ 6 h 30"/>
                  <a:gd name="T32" fmla="*/ 13 w 16"/>
                  <a:gd name="T33" fmla="*/ 0 h 30"/>
                  <a:gd name="T34" fmla="*/ 11 w 16"/>
                  <a:gd name="T35" fmla="*/ 0 h 30"/>
                  <a:gd name="T36" fmla="*/ 9 w 16"/>
                  <a:gd name="T37" fmla="*/ 4 h 30"/>
                  <a:gd name="T38" fmla="*/ 11 w 16"/>
                  <a:gd name="T39" fmla="*/ 6 h 30"/>
                  <a:gd name="T40" fmla="*/ 11 w 16"/>
                  <a:gd name="T41" fmla="*/ 8 h 30"/>
                  <a:gd name="T42" fmla="*/ 9 w 16"/>
                  <a:gd name="T43" fmla="*/ 6 h 30"/>
                  <a:gd name="T44" fmla="*/ 7 w 16"/>
                  <a:gd name="T45" fmla="*/ 8 h 30"/>
                  <a:gd name="T46" fmla="*/ 1 w 16"/>
                  <a:gd name="T47" fmla="*/ 10 h 30"/>
                  <a:gd name="T48" fmla="*/ 0 w 16"/>
                  <a:gd name="T49" fmla="*/ 13 h 30"/>
                  <a:gd name="T50" fmla="*/ 1 w 16"/>
                  <a:gd name="T51" fmla="*/ 15 h 30"/>
                  <a:gd name="T52" fmla="*/ 0 w 16"/>
                  <a:gd name="T53" fmla="*/ 15 h 30"/>
                  <a:gd name="T54" fmla="*/ 0 w 16"/>
                  <a:gd name="T55"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30">
                    <a:moveTo>
                      <a:pt x="0" y="19"/>
                    </a:moveTo>
                    <a:lnTo>
                      <a:pt x="1" y="19"/>
                    </a:lnTo>
                    <a:lnTo>
                      <a:pt x="0" y="19"/>
                    </a:lnTo>
                    <a:lnTo>
                      <a:pt x="1" y="23"/>
                    </a:lnTo>
                    <a:lnTo>
                      <a:pt x="3" y="23"/>
                    </a:lnTo>
                    <a:lnTo>
                      <a:pt x="3" y="26"/>
                    </a:lnTo>
                    <a:lnTo>
                      <a:pt x="3" y="26"/>
                    </a:lnTo>
                    <a:lnTo>
                      <a:pt x="3" y="26"/>
                    </a:lnTo>
                    <a:lnTo>
                      <a:pt x="3" y="28"/>
                    </a:lnTo>
                    <a:lnTo>
                      <a:pt x="9" y="30"/>
                    </a:lnTo>
                    <a:lnTo>
                      <a:pt x="13" y="30"/>
                    </a:lnTo>
                    <a:lnTo>
                      <a:pt x="14" y="25"/>
                    </a:lnTo>
                    <a:lnTo>
                      <a:pt x="14" y="21"/>
                    </a:lnTo>
                    <a:lnTo>
                      <a:pt x="16" y="15"/>
                    </a:lnTo>
                    <a:lnTo>
                      <a:pt x="14" y="10"/>
                    </a:lnTo>
                    <a:lnTo>
                      <a:pt x="14" y="6"/>
                    </a:lnTo>
                    <a:lnTo>
                      <a:pt x="13" y="0"/>
                    </a:lnTo>
                    <a:lnTo>
                      <a:pt x="11" y="0"/>
                    </a:lnTo>
                    <a:lnTo>
                      <a:pt x="9" y="4"/>
                    </a:lnTo>
                    <a:lnTo>
                      <a:pt x="11" y="6"/>
                    </a:lnTo>
                    <a:lnTo>
                      <a:pt x="11" y="8"/>
                    </a:lnTo>
                    <a:lnTo>
                      <a:pt x="9" y="6"/>
                    </a:lnTo>
                    <a:lnTo>
                      <a:pt x="7" y="8"/>
                    </a:lnTo>
                    <a:lnTo>
                      <a:pt x="1" y="10"/>
                    </a:lnTo>
                    <a:lnTo>
                      <a:pt x="0" y="13"/>
                    </a:lnTo>
                    <a:lnTo>
                      <a:pt x="1" y="15"/>
                    </a:lnTo>
                    <a:lnTo>
                      <a:pt x="0" y="15"/>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29" name="Freeform 6328">
                <a:extLst>
                  <a:ext uri="{FF2B5EF4-FFF2-40B4-BE49-F238E27FC236}">
                    <a16:creationId xmlns:a16="http://schemas.microsoft.com/office/drawing/2014/main" id="{148B5CBF-4DD4-4F18-9C3D-1F2FA3A15BCA}"/>
                  </a:ext>
                </a:extLst>
              </p:cNvPr>
              <p:cNvSpPr>
                <a:spLocks/>
              </p:cNvSpPr>
              <p:nvPr/>
            </p:nvSpPr>
            <p:spPr bwMode="gray">
              <a:xfrm>
                <a:off x="3743" y="2357"/>
                <a:ext cx="7" cy="7"/>
              </a:xfrm>
              <a:custGeom>
                <a:avLst/>
                <a:gdLst>
                  <a:gd name="T0" fmla="*/ 7 w 7"/>
                  <a:gd name="T1" fmla="*/ 4 h 7"/>
                  <a:gd name="T2" fmla="*/ 7 w 7"/>
                  <a:gd name="T3" fmla="*/ 0 h 7"/>
                  <a:gd name="T4" fmla="*/ 1 w 7"/>
                  <a:gd name="T5" fmla="*/ 0 h 7"/>
                  <a:gd name="T6" fmla="*/ 0 w 7"/>
                  <a:gd name="T7" fmla="*/ 4 h 7"/>
                  <a:gd name="T8" fmla="*/ 5 w 7"/>
                  <a:gd name="T9" fmla="*/ 7 h 7"/>
                  <a:gd name="T10" fmla="*/ 7 w 7"/>
                  <a:gd name="T11" fmla="*/ 4 h 7"/>
                </a:gdLst>
                <a:ahLst/>
                <a:cxnLst>
                  <a:cxn ang="0">
                    <a:pos x="T0" y="T1"/>
                  </a:cxn>
                  <a:cxn ang="0">
                    <a:pos x="T2" y="T3"/>
                  </a:cxn>
                  <a:cxn ang="0">
                    <a:pos x="T4" y="T5"/>
                  </a:cxn>
                  <a:cxn ang="0">
                    <a:pos x="T6" y="T7"/>
                  </a:cxn>
                  <a:cxn ang="0">
                    <a:pos x="T8" y="T9"/>
                  </a:cxn>
                  <a:cxn ang="0">
                    <a:pos x="T10" y="T11"/>
                  </a:cxn>
                </a:cxnLst>
                <a:rect l="0" t="0" r="r" b="b"/>
                <a:pathLst>
                  <a:path w="7" h="7">
                    <a:moveTo>
                      <a:pt x="7" y="4"/>
                    </a:moveTo>
                    <a:lnTo>
                      <a:pt x="7" y="0"/>
                    </a:lnTo>
                    <a:lnTo>
                      <a:pt x="1" y="0"/>
                    </a:lnTo>
                    <a:lnTo>
                      <a:pt x="0" y="4"/>
                    </a:lnTo>
                    <a:lnTo>
                      <a:pt x="5" y="7"/>
                    </a:ln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0" name="Freeform 6329">
                <a:extLst>
                  <a:ext uri="{FF2B5EF4-FFF2-40B4-BE49-F238E27FC236}">
                    <a16:creationId xmlns:a16="http://schemas.microsoft.com/office/drawing/2014/main" id="{67105DAE-287C-4C8F-8367-AC236277BBDB}"/>
                  </a:ext>
                </a:extLst>
              </p:cNvPr>
              <p:cNvSpPr>
                <a:spLocks/>
              </p:cNvSpPr>
              <p:nvPr/>
            </p:nvSpPr>
            <p:spPr bwMode="gray">
              <a:xfrm>
                <a:off x="3659" y="2269"/>
                <a:ext cx="22" cy="43"/>
              </a:xfrm>
              <a:custGeom>
                <a:avLst/>
                <a:gdLst>
                  <a:gd name="T0" fmla="*/ 0 w 22"/>
                  <a:gd name="T1" fmla="*/ 10 h 43"/>
                  <a:gd name="T2" fmla="*/ 0 w 22"/>
                  <a:gd name="T3" fmla="*/ 13 h 43"/>
                  <a:gd name="T4" fmla="*/ 2 w 22"/>
                  <a:gd name="T5" fmla="*/ 15 h 43"/>
                  <a:gd name="T6" fmla="*/ 2 w 22"/>
                  <a:gd name="T7" fmla="*/ 17 h 43"/>
                  <a:gd name="T8" fmla="*/ 4 w 22"/>
                  <a:gd name="T9" fmla="*/ 19 h 43"/>
                  <a:gd name="T10" fmla="*/ 4 w 22"/>
                  <a:gd name="T11" fmla="*/ 21 h 43"/>
                  <a:gd name="T12" fmla="*/ 2 w 22"/>
                  <a:gd name="T13" fmla="*/ 23 h 43"/>
                  <a:gd name="T14" fmla="*/ 4 w 22"/>
                  <a:gd name="T15" fmla="*/ 26 h 43"/>
                  <a:gd name="T16" fmla="*/ 5 w 22"/>
                  <a:gd name="T17" fmla="*/ 26 h 43"/>
                  <a:gd name="T18" fmla="*/ 4 w 22"/>
                  <a:gd name="T19" fmla="*/ 26 h 43"/>
                  <a:gd name="T20" fmla="*/ 4 w 22"/>
                  <a:gd name="T21" fmla="*/ 34 h 43"/>
                  <a:gd name="T22" fmla="*/ 4 w 22"/>
                  <a:gd name="T23" fmla="*/ 36 h 43"/>
                  <a:gd name="T24" fmla="*/ 5 w 22"/>
                  <a:gd name="T25" fmla="*/ 41 h 43"/>
                  <a:gd name="T26" fmla="*/ 9 w 22"/>
                  <a:gd name="T27" fmla="*/ 43 h 43"/>
                  <a:gd name="T28" fmla="*/ 9 w 22"/>
                  <a:gd name="T29" fmla="*/ 43 h 43"/>
                  <a:gd name="T30" fmla="*/ 11 w 22"/>
                  <a:gd name="T31" fmla="*/ 43 h 43"/>
                  <a:gd name="T32" fmla="*/ 15 w 22"/>
                  <a:gd name="T33" fmla="*/ 41 h 43"/>
                  <a:gd name="T34" fmla="*/ 15 w 22"/>
                  <a:gd name="T35" fmla="*/ 39 h 43"/>
                  <a:gd name="T36" fmla="*/ 15 w 22"/>
                  <a:gd name="T37" fmla="*/ 37 h 43"/>
                  <a:gd name="T38" fmla="*/ 17 w 22"/>
                  <a:gd name="T39" fmla="*/ 37 h 43"/>
                  <a:gd name="T40" fmla="*/ 18 w 22"/>
                  <a:gd name="T41" fmla="*/ 39 h 43"/>
                  <a:gd name="T42" fmla="*/ 20 w 22"/>
                  <a:gd name="T43" fmla="*/ 39 h 43"/>
                  <a:gd name="T44" fmla="*/ 22 w 22"/>
                  <a:gd name="T45" fmla="*/ 37 h 43"/>
                  <a:gd name="T46" fmla="*/ 22 w 22"/>
                  <a:gd name="T47" fmla="*/ 32 h 43"/>
                  <a:gd name="T48" fmla="*/ 22 w 22"/>
                  <a:gd name="T49" fmla="*/ 30 h 43"/>
                  <a:gd name="T50" fmla="*/ 22 w 22"/>
                  <a:gd name="T51" fmla="*/ 24 h 43"/>
                  <a:gd name="T52" fmla="*/ 22 w 22"/>
                  <a:gd name="T53" fmla="*/ 19 h 43"/>
                  <a:gd name="T54" fmla="*/ 20 w 22"/>
                  <a:gd name="T55" fmla="*/ 17 h 43"/>
                  <a:gd name="T56" fmla="*/ 22 w 22"/>
                  <a:gd name="T57" fmla="*/ 15 h 43"/>
                  <a:gd name="T58" fmla="*/ 22 w 22"/>
                  <a:gd name="T59" fmla="*/ 13 h 43"/>
                  <a:gd name="T60" fmla="*/ 22 w 22"/>
                  <a:gd name="T61" fmla="*/ 10 h 43"/>
                  <a:gd name="T62" fmla="*/ 20 w 22"/>
                  <a:gd name="T63" fmla="*/ 6 h 43"/>
                  <a:gd name="T64" fmla="*/ 17 w 22"/>
                  <a:gd name="T65" fmla="*/ 2 h 43"/>
                  <a:gd name="T66" fmla="*/ 17 w 22"/>
                  <a:gd name="T67" fmla="*/ 4 h 43"/>
                  <a:gd name="T68" fmla="*/ 15 w 22"/>
                  <a:gd name="T69" fmla="*/ 2 h 43"/>
                  <a:gd name="T70" fmla="*/ 11 w 22"/>
                  <a:gd name="T71" fmla="*/ 2 h 43"/>
                  <a:gd name="T72" fmla="*/ 5 w 22"/>
                  <a:gd name="T73" fmla="*/ 8 h 43"/>
                  <a:gd name="T74" fmla="*/ 5 w 22"/>
                  <a:gd name="T75" fmla="*/ 8 h 43"/>
                  <a:gd name="T76" fmla="*/ 2 w 22"/>
                  <a:gd name="T77" fmla="*/ 6 h 43"/>
                  <a:gd name="T78" fmla="*/ 4 w 22"/>
                  <a:gd name="T79" fmla="*/ 6 h 43"/>
                  <a:gd name="T80" fmla="*/ 4 w 22"/>
                  <a:gd name="T81" fmla="*/ 4 h 43"/>
                  <a:gd name="T82" fmla="*/ 5 w 22"/>
                  <a:gd name="T83" fmla="*/ 2 h 43"/>
                  <a:gd name="T84" fmla="*/ 2 w 22"/>
                  <a:gd name="T85" fmla="*/ 0 h 43"/>
                  <a:gd name="T86" fmla="*/ 2 w 22"/>
                  <a:gd name="T87" fmla="*/ 2 h 43"/>
                  <a:gd name="T88" fmla="*/ 0 w 22"/>
                  <a:gd name="T89" fmla="*/ 4 h 43"/>
                  <a:gd name="T90" fmla="*/ 0 w 22"/>
                  <a:gd name="T91" fmla="*/ 6 h 43"/>
                  <a:gd name="T92" fmla="*/ 0 w 22"/>
                  <a:gd name="T93" fmla="*/ 6 h 43"/>
                  <a:gd name="T94" fmla="*/ 0 w 22"/>
                  <a:gd name="T95"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 h="43">
                    <a:moveTo>
                      <a:pt x="0" y="10"/>
                    </a:moveTo>
                    <a:lnTo>
                      <a:pt x="0" y="13"/>
                    </a:lnTo>
                    <a:lnTo>
                      <a:pt x="2" y="15"/>
                    </a:lnTo>
                    <a:lnTo>
                      <a:pt x="2" y="17"/>
                    </a:lnTo>
                    <a:lnTo>
                      <a:pt x="4" y="19"/>
                    </a:lnTo>
                    <a:lnTo>
                      <a:pt x="4" y="21"/>
                    </a:lnTo>
                    <a:lnTo>
                      <a:pt x="2" y="23"/>
                    </a:lnTo>
                    <a:lnTo>
                      <a:pt x="4" y="26"/>
                    </a:lnTo>
                    <a:lnTo>
                      <a:pt x="5" y="26"/>
                    </a:lnTo>
                    <a:lnTo>
                      <a:pt x="4" y="26"/>
                    </a:lnTo>
                    <a:lnTo>
                      <a:pt x="4" y="34"/>
                    </a:lnTo>
                    <a:lnTo>
                      <a:pt x="4" y="36"/>
                    </a:lnTo>
                    <a:lnTo>
                      <a:pt x="5" y="41"/>
                    </a:lnTo>
                    <a:lnTo>
                      <a:pt x="9" y="43"/>
                    </a:lnTo>
                    <a:lnTo>
                      <a:pt x="9" y="43"/>
                    </a:lnTo>
                    <a:lnTo>
                      <a:pt x="11" y="43"/>
                    </a:lnTo>
                    <a:lnTo>
                      <a:pt x="15" y="41"/>
                    </a:lnTo>
                    <a:lnTo>
                      <a:pt x="15" y="39"/>
                    </a:lnTo>
                    <a:lnTo>
                      <a:pt x="15" y="37"/>
                    </a:lnTo>
                    <a:lnTo>
                      <a:pt x="17" y="37"/>
                    </a:lnTo>
                    <a:lnTo>
                      <a:pt x="18" y="39"/>
                    </a:lnTo>
                    <a:lnTo>
                      <a:pt x="20" y="39"/>
                    </a:lnTo>
                    <a:lnTo>
                      <a:pt x="22" y="37"/>
                    </a:lnTo>
                    <a:lnTo>
                      <a:pt x="22" y="32"/>
                    </a:lnTo>
                    <a:lnTo>
                      <a:pt x="22" y="30"/>
                    </a:lnTo>
                    <a:lnTo>
                      <a:pt x="22" y="24"/>
                    </a:lnTo>
                    <a:lnTo>
                      <a:pt x="22" y="19"/>
                    </a:lnTo>
                    <a:lnTo>
                      <a:pt x="20" y="17"/>
                    </a:lnTo>
                    <a:lnTo>
                      <a:pt x="22" y="15"/>
                    </a:lnTo>
                    <a:lnTo>
                      <a:pt x="22" y="13"/>
                    </a:lnTo>
                    <a:lnTo>
                      <a:pt x="22" y="10"/>
                    </a:lnTo>
                    <a:lnTo>
                      <a:pt x="20" y="6"/>
                    </a:lnTo>
                    <a:lnTo>
                      <a:pt x="17" y="2"/>
                    </a:lnTo>
                    <a:lnTo>
                      <a:pt x="17" y="4"/>
                    </a:lnTo>
                    <a:lnTo>
                      <a:pt x="15" y="2"/>
                    </a:lnTo>
                    <a:lnTo>
                      <a:pt x="11" y="2"/>
                    </a:lnTo>
                    <a:lnTo>
                      <a:pt x="5" y="8"/>
                    </a:lnTo>
                    <a:lnTo>
                      <a:pt x="5" y="8"/>
                    </a:lnTo>
                    <a:lnTo>
                      <a:pt x="2" y="6"/>
                    </a:lnTo>
                    <a:lnTo>
                      <a:pt x="4" y="6"/>
                    </a:lnTo>
                    <a:lnTo>
                      <a:pt x="4" y="4"/>
                    </a:lnTo>
                    <a:lnTo>
                      <a:pt x="5" y="2"/>
                    </a:lnTo>
                    <a:lnTo>
                      <a:pt x="2" y="0"/>
                    </a:lnTo>
                    <a:lnTo>
                      <a:pt x="2" y="2"/>
                    </a:lnTo>
                    <a:lnTo>
                      <a:pt x="0" y="4"/>
                    </a:lnTo>
                    <a:lnTo>
                      <a:pt x="0" y="6"/>
                    </a:lnTo>
                    <a:lnTo>
                      <a:pt x="0" y="6"/>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1" name="Freeform 6330">
                <a:extLst>
                  <a:ext uri="{FF2B5EF4-FFF2-40B4-BE49-F238E27FC236}">
                    <a16:creationId xmlns:a16="http://schemas.microsoft.com/office/drawing/2014/main" id="{09E1065C-BD92-4608-96EC-6E9F0763433F}"/>
                  </a:ext>
                </a:extLst>
              </p:cNvPr>
              <p:cNvSpPr>
                <a:spLocks/>
              </p:cNvSpPr>
              <p:nvPr/>
            </p:nvSpPr>
            <p:spPr bwMode="gray">
              <a:xfrm>
                <a:off x="3681" y="2241"/>
                <a:ext cx="9" cy="8"/>
              </a:xfrm>
              <a:custGeom>
                <a:avLst/>
                <a:gdLst>
                  <a:gd name="T0" fmla="*/ 8 w 9"/>
                  <a:gd name="T1" fmla="*/ 6 h 8"/>
                  <a:gd name="T2" fmla="*/ 9 w 9"/>
                  <a:gd name="T3" fmla="*/ 6 h 8"/>
                  <a:gd name="T4" fmla="*/ 9 w 9"/>
                  <a:gd name="T5" fmla="*/ 4 h 8"/>
                  <a:gd name="T6" fmla="*/ 8 w 9"/>
                  <a:gd name="T7" fmla="*/ 0 h 8"/>
                  <a:gd name="T8" fmla="*/ 6 w 9"/>
                  <a:gd name="T9" fmla="*/ 2 h 8"/>
                  <a:gd name="T10" fmla="*/ 4 w 9"/>
                  <a:gd name="T11" fmla="*/ 2 h 8"/>
                  <a:gd name="T12" fmla="*/ 0 w 9"/>
                  <a:gd name="T13" fmla="*/ 6 h 8"/>
                  <a:gd name="T14" fmla="*/ 4 w 9"/>
                  <a:gd name="T15" fmla="*/ 8 h 8"/>
                  <a:gd name="T16" fmla="*/ 8 w 9"/>
                  <a:gd name="T17"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8" y="6"/>
                    </a:moveTo>
                    <a:lnTo>
                      <a:pt x="9" y="6"/>
                    </a:lnTo>
                    <a:lnTo>
                      <a:pt x="9" y="4"/>
                    </a:lnTo>
                    <a:lnTo>
                      <a:pt x="8" y="0"/>
                    </a:lnTo>
                    <a:lnTo>
                      <a:pt x="6" y="2"/>
                    </a:lnTo>
                    <a:lnTo>
                      <a:pt x="4" y="2"/>
                    </a:lnTo>
                    <a:lnTo>
                      <a:pt x="0" y="6"/>
                    </a:lnTo>
                    <a:lnTo>
                      <a:pt x="4" y="8"/>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2" name="Freeform 6331">
                <a:extLst>
                  <a:ext uri="{FF2B5EF4-FFF2-40B4-BE49-F238E27FC236}">
                    <a16:creationId xmlns:a16="http://schemas.microsoft.com/office/drawing/2014/main" id="{B6C8D935-79FF-475E-81BE-B2C15FB55CC7}"/>
                  </a:ext>
                </a:extLst>
              </p:cNvPr>
              <p:cNvSpPr>
                <a:spLocks/>
              </p:cNvSpPr>
              <p:nvPr/>
            </p:nvSpPr>
            <p:spPr bwMode="gray">
              <a:xfrm>
                <a:off x="3692" y="2251"/>
                <a:ext cx="8" cy="5"/>
              </a:xfrm>
              <a:custGeom>
                <a:avLst/>
                <a:gdLst>
                  <a:gd name="T0" fmla="*/ 6 w 8"/>
                  <a:gd name="T1" fmla="*/ 0 h 5"/>
                  <a:gd name="T2" fmla="*/ 0 w 8"/>
                  <a:gd name="T3" fmla="*/ 1 h 5"/>
                  <a:gd name="T4" fmla="*/ 8 w 8"/>
                  <a:gd name="T5" fmla="*/ 5 h 5"/>
                  <a:gd name="T6" fmla="*/ 6 w 8"/>
                  <a:gd name="T7" fmla="*/ 0 h 5"/>
                </a:gdLst>
                <a:ahLst/>
                <a:cxnLst>
                  <a:cxn ang="0">
                    <a:pos x="T0" y="T1"/>
                  </a:cxn>
                  <a:cxn ang="0">
                    <a:pos x="T2" y="T3"/>
                  </a:cxn>
                  <a:cxn ang="0">
                    <a:pos x="T4" y="T5"/>
                  </a:cxn>
                  <a:cxn ang="0">
                    <a:pos x="T6" y="T7"/>
                  </a:cxn>
                </a:cxnLst>
                <a:rect l="0" t="0" r="r" b="b"/>
                <a:pathLst>
                  <a:path w="8" h="5">
                    <a:moveTo>
                      <a:pt x="6" y="0"/>
                    </a:moveTo>
                    <a:lnTo>
                      <a:pt x="0" y="1"/>
                    </a:lnTo>
                    <a:lnTo>
                      <a:pt x="8" y="5"/>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3" name="Freeform 6332">
                <a:extLst>
                  <a:ext uri="{FF2B5EF4-FFF2-40B4-BE49-F238E27FC236}">
                    <a16:creationId xmlns:a16="http://schemas.microsoft.com/office/drawing/2014/main" id="{FC10CAE5-D723-488E-8384-98F11CFDE7D9}"/>
                  </a:ext>
                </a:extLst>
              </p:cNvPr>
              <p:cNvSpPr>
                <a:spLocks/>
              </p:cNvSpPr>
              <p:nvPr/>
            </p:nvSpPr>
            <p:spPr bwMode="gray">
              <a:xfrm>
                <a:off x="3575" y="2306"/>
                <a:ext cx="7" cy="8"/>
              </a:xfrm>
              <a:custGeom>
                <a:avLst/>
                <a:gdLst>
                  <a:gd name="T0" fmla="*/ 6 w 7"/>
                  <a:gd name="T1" fmla="*/ 6 h 8"/>
                  <a:gd name="T2" fmla="*/ 7 w 7"/>
                  <a:gd name="T3" fmla="*/ 2 h 8"/>
                  <a:gd name="T4" fmla="*/ 6 w 7"/>
                  <a:gd name="T5" fmla="*/ 0 h 8"/>
                  <a:gd name="T6" fmla="*/ 0 w 7"/>
                  <a:gd name="T7" fmla="*/ 2 h 8"/>
                  <a:gd name="T8" fmla="*/ 0 w 7"/>
                  <a:gd name="T9" fmla="*/ 6 h 8"/>
                  <a:gd name="T10" fmla="*/ 2 w 7"/>
                  <a:gd name="T11" fmla="*/ 8 h 8"/>
                  <a:gd name="T12" fmla="*/ 6 w 7"/>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6" y="6"/>
                    </a:moveTo>
                    <a:lnTo>
                      <a:pt x="7" y="2"/>
                    </a:lnTo>
                    <a:lnTo>
                      <a:pt x="6" y="0"/>
                    </a:lnTo>
                    <a:lnTo>
                      <a:pt x="0" y="2"/>
                    </a:lnTo>
                    <a:lnTo>
                      <a:pt x="0" y="6"/>
                    </a:lnTo>
                    <a:lnTo>
                      <a:pt x="2" y="8"/>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4" name="Freeform 6333">
                <a:extLst>
                  <a:ext uri="{FF2B5EF4-FFF2-40B4-BE49-F238E27FC236}">
                    <a16:creationId xmlns:a16="http://schemas.microsoft.com/office/drawing/2014/main" id="{7D303BD1-D476-4A26-845B-515F679717BC}"/>
                  </a:ext>
                </a:extLst>
              </p:cNvPr>
              <p:cNvSpPr>
                <a:spLocks/>
              </p:cNvSpPr>
              <p:nvPr/>
            </p:nvSpPr>
            <p:spPr bwMode="gray">
              <a:xfrm>
                <a:off x="3601" y="2292"/>
                <a:ext cx="9" cy="5"/>
              </a:xfrm>
              <a:custGeom>
                <a:avLst/>
                <a:gdLst>
                  <a:gd name="T0" fmla="*/ 9 w 9"/>
                  <a:gd name="T1" fmla="*/ 5 h 5"/>
                  <a:gd name="T2" fmla="*/ 9 w 9"/>
                  <a:gd name="T3" fmla="*/ 3 h 5"/>
                  <a:gd name="T4" fmla="*/ 6 w 9"/>
                  <a:gd name="T5" fmla="*/ 0 h 5"/>
                  <a:gd name="T6" fmla="*/ 2 w 9"/>
                  <a:gd name="T7" fmla="*/ 0 h 5"/>
                  <a:gd name="T8" fmla="*/ 0 w 9"/>
                  <a:gd name="T9" fmla="*/ 3 h 5"/>
                  <a:gd name="T10" fmla="*/ 6 w 9"/>
                  <a:gd name="T11" fmla="*/ 3 h 5"/>
                  <a:gd name="T12" fmla="*/ 9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9" y="5"/>
                    </a:moveTo>
                    <a:lnTo>
                      <a:pt x="9" y="3"/>
                    </a:lnTo>
                    <a:lnTo>
                      <a:pt x="6" y="0"/>
                    </a:lnTo>
                    <a:lnTo>
                      <a:pt x="2" y="0"/>
                    </a:lnTo>
                    <a:lnTo>
                      <a:pt x="0" y="3"/>
                    </a:lnTo>
                    <a:lnTo>
                      <a:pt x="6" y="3"/>
                    </a:lnTo>
                    <a:lnTo>
                      <a:pt x="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5" name="Freeform 6334">
                <a:extLst>
                  <a:ext uri="{FF2B5EF4-FFF2-40B4-BE49-F238E27FC236}">
                    <a16:creationId xmlns:a16="http://schemas.microsoft.com/office/drawing/2014/main" id="{D762AE44-3140-4968-9364-55166FE17EA7}"/>
                  </a:ext>
                </a:extLst>
              </p:cNvPr>
              <p:cNvSpPr>
                <a:spLocks/>
              </p:cNvSpPr>
              <p:nvPr/>
            </p:nvSpPr>
            <p:spPr bwMode="gray">
              <a:xfrm>
                <a:off x="3588" y="2295"/>
                <a:ext cx="13" cy="11"/>
              </a:xfrm>
              <a:custGeom>
                <a:avLst/>
                <a:gdLst>
                  <a:gd name="T0" fmla="*/ 4 w 13"/>
                  <a:gd name="T1" fmla="*/ 0 h 11"/>
                  <a:gd name="T2" fmla="*/ 2 w 13"/>
                  <a:gd name="T3" fmla="*/ 2 h 11"/>
                  <a:gd name="T4" fmla="*/ 0 w 13"/>
                  <a:gd name="T5" fmla="*/ 6 h 11"/>
                  <a:gd name="T6" fmla="*/ 4 w 13"/>
                  <a:gd name="T7" fmla="*/ 8 h 11"/>
                  <a:gd name="T8" fmla="*/ 8 w 13"/>
                  <a:gd name="T9" fmla="*/ 11 h 11"/>
                  <a:gd name="T10" fmla="*/ 9 w 13"/>
                  <a:gd name="T11" fmla="*/ 6 h 11"/>
                  <a:gd name="T12" fmla="*/ 13 w 13"/>
                  <a:gd name="T13" fmla="*/ 2 h 11"/>
                  <a:gd name="T14" fmla="*/ 8 w 13"/>
                  <a:gd name="T15" fmla="*/ 0 h 11"/>
                  <a:gd name="T16" fmla="*/ 4 w 1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1">
                    <a:moveTo>
                      <a:pt x="4" y="0"/>
                    </a:moveTo>
                    <a:lnTo>
                      <a:pt x="2" y="2"/>
                    </a:lnTo>
                    <a:lnTo>
                      <a:pt x="0" y="6"/>
                    </a:lnTo>
                    <a:lnTo>
                      <a:pt x="4" y="8"/>
                    </a:lnTo>
                    <a:lnTo>
                      <a:pt x="8" y="11"/>
                    </a:lnTo>
                    <a:lnTo>
                      <a:pt x="9" y="6"/>
                    </a:lnTo>
                    <a:lnTo>
                      <a:pt x="13" y="2"/>
                    </a:lnTo>
                    <a:lnTo>
                      <a:pt x="8"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6" name="Freeform 6335">
                <a:extLst>
                  <a:ext uri="{FF2B5EF4-FFF2-40B4-BE49-F238E27FC236}">
                    <a16:creationId xmlns:a16="http://schemas.microsoft.com/office/drawing/2014/main" id="{4D9860F9-92F4-4E8A-9730-E3EF53576132}"/>
                  </a:ext>
                </a:extLst>
              </p:cNvPr>
              <p:cNvSpPr>
                <a:spLocks/>
              </p:cNvSpPr>
              <p:nvPr/>
            </p:nvSpPr>
            <p:spPr bwMode="gray">
              <a:xfrm>
                <a:off x="3903" y="2346"/>
                <a:ext cx="7" cy="5"/>
              </a:xfrm>
              <a:custGeom>
                <a:avLst/>
                <a:gdLst>
                  <a:gd name="T0" fmla="*/ 2 w 4"/>
                  <a:gd name="T1" fmla="*/ 2 h 3"/>
                  <a:gd name="T2" fmla="*/ 2 w 4"/>
                  <a:gd name="T3" fmla="*/ 2 h 3"/>
                  <a:gd name="T4" fmla="*/ 3 w 4"/>
                  <a:gd name="T5" fmla="*/ 2 h 3"/>
                  <a:gd name="T6" fmla="*/ 4 w 4"/>
                  <a:gd name="T7" fmla="*/ 0 h 3"/>
                  <a:gd name="T8" fmla="*/ 2 w 4"/>
                  <a:gd name="T9" fmla="*/ 0 h 3"/>
                  <a:gd name="T10" fmla="*/ 1 w 4"/>
                  <a:gd name="T11" fmla="*/ 0 h 3"/>
                  <a:gd name="T12" fmla="*/ 0 w 4"/>
                  <a:gd name="T13" fmla="*/ 1 h 3"/>
                  <a:gd name="T14" fmla="*/ 2 w 4"/>
                  <a:gd name="T15" fmla="*/ 3 h 3"/>
                  <a:gd name="T16" fmla="*/ 2 w 4"/>
                  <a:gd name="T1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2" y="2"/>
                    </a:moveTo>
                    <a:cubicBezTo>
                      <a:pt x="2" y="2"/>
                      <a:pt x="2" y="2"/>
                      <a:pt x="2" y="2"/>
                    </a:cubicBezTo>
                    <a:cubicBezTo>
                      <a:pt x="3" y="2"/>
                      <a:pt x="3" y="2"/>
                      <a:pt x="3" y="2"/>
                    </a:cubicBezTo>
                    <a:cubicBezTo>
                      <a:pt x="4" y="0"/>
                      <a:pt x="4" y="0"/>
                      <a:pt x="4" y="0"/>
                    </a:cubicBezTo>
                    <a:cubicBezTo>
                      <a:pt x="2" y="0"/>
                      <a:pt x="2" y="0"/>
                      <a:pt x="2" y="0"/>
                    </a:cubicBezTo>
                    <a:cubicBezTo>
                      <a:pt x="1" y="0"/>
                      <a:pt x="1" y="0"/>
                      <a:pt x="1" y="0"/>
                    </a:cubicBezTo>
                    <a:cubicBezTo>
                      <a:pt x="0" y="1"/>
                      <a:pt x="0" y="1"/>
                      <a:pt x="0" y="1"/>
                    </a:cubicBezTo>
                    <a:cubicBezTo>
                      <a:pt x="2" y="3"/>
                      <a:pt x="2" y="3"/>
                      <a:pt x="2" y="3"/>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7" name="Freeform 6336">
                <a:extLst>
                  <a:ext uri="{FF2B5EF4-FFF2-40B4-BE49-F238E27FC236}">
                    <a16:creationId xmlns:a16="http://schemas.microsoft.com/office/drawing/2014/main" id="{549CD61D-8758-4EDD-97A6-22EBCB193088}"/>
                  </a:ext>
                </a:extLst>
              </p:cNvPr>
              <p:cNvSpPr>
                <a:spLocks/>
              </p:cNvSpPr>
              <p:nvPr/>
            </p:nvSpPr>
            <p:spPr bwMode="gray">
              <a:xfrm>
                <a:off x="3875" y="2346"/>
                <a:ext cx="7" cy="3"/>
              </a:xfrm>
              <a:custGeom>
                <a:avLst/>
                <a:gdLst>
                  <a:gd name="T0" fmla="*/ 0 w 7"/>
                  <a:gd name="T1" fmla="*/ 3 h 3"/>
                  <a:gd name="T2" fmla="*/ 3 w 7"/>
                  <a:gd name="T3" fmla="*/ 3 h 3"/>
                  <a:gd name="T4" fmla="*/ 5 w 7"/>
                  <a:gd name="T5" fmla="*/ 3 h 3"/>
                  <a:gd name="T6" fmla="*/ 7 w 7"/>
                  <a:gd name="T7" fmla="*/ 0 h 3"/>
                  <a:gd name="T8" fmla="*/ 3 w 7"/>
                  <a:gd name="T9" fmla="*/ 0 h 3"/>
                  <a:gd name="T10" fmla="*/ 0 w 7"/>
                  <a:gd name="T11" fmla="*/ 3 h 3"/>
                </a:gdLst>
                <a:ahLst/>
                <a:cxnLst>
                  <a:cxn ang="0">
                    <a:pos x="T0" y="T1"/>
                  </a:cxn>
                  <a:cxn ang="0">
                    <a:pos x="T2" y="T3"/>
                  </a:cxn>
                  <a:cxn ang="0">
                    <a:pos x="T4" y="T5"/>
                  </a:cxn>
                  <a:cxn ang="0">
                    <a:pos x="T6" y="T7"/>
                  </a:cxn>
                  <a:cxn ang="0">
                    <a:pos x="T8" y="T9"/>
                  </a:cxn>
                  <a:cxn ang="0">
                    <a:pos x="T10" y="T11"/>
                  </a:cxn>
                </a:cxnLst>
                <a:rect l="0" t="0" r="r" b="b"/>
                <a:pathLst>
                  <a:path w="7" h="3">
                    <a:moveTo>
                      <a:pt x="0" y="3"/>
                    </a:moveTo>
                    <a:lnTo>
                      <a:pt x="3" y="3"/>
                    </a:lnTo>
                    <a:lnTo>
                      <a:pt x="5" y="3"/>
                    </a:lnTo>
                    <a:lnTo>
                      <a:pt x="7" y="0"/>
                    </a:lnTo>
                    <a:lnTo>
                      <a:pt x="3"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8" name="Freeform 6337">
                <a:extLst>
                  <a:ext uri="{FF2B5EF4-FFF2-40B4-BE49-F238E27FC236}">
                    <a16:creationId xmlns:a16="http://schemas.microsoft.com/office/drawing/2014/main" id="{88B79E2B-AA7B-4BF3-9B47-FF97E60E06F6}"/>
                  </a:ext>
                </a:extLst>
              </p:cNvPr>
              <p:cNvSpPr>
                <a:spLocks/>
              </p:cNvSpPr>
              <p:nvPr/>
            </p:nvSpPr>
            <p:spPr bwMode="gray">
              <a:xfrm>
                <a:off x="3875" y="2331"/>
                <a:ext cx="5" cy="11"/>
              </a:xfrm>
              <a:custGeom>
                <a:avLst/>
                <a:gdLst>
                  <a:gd name="T0" fmla="*/ 1 w 3"/>
                  <a:gd name="T1" fmla="*/ 0 h 6"/>
                  <a:gd name="T2" fmla="*/ 0 w 3"/>
                  <a:gd name="T3" fmla="*/ 1 h 6"/>
                  <a:gd name="T4" fmla="*/ 1 w 3"/>
                  <a:gd name="T5" fmla="*/ 3 h 6"/>
                  <a:gd name="T6" fmla="*/ 1 w 3"/>
                  <a:gd name="T7" fmla="*/ 2 h 6"/>
                  <a:gd name="T8" fmla="*/ 1 w 3"/>
                  <a:gd name="T9" fmla="*/ 4 h 6"/>
                  <a:gd name="T10" fmla="*/ 2 w 3"/>
                  <a:gd name="T11" fmla="*/ 4 h 6"/>
                  <a:gd name="T12" fmla="*/ 2 w 3"/>
                  <a:gd name="T13" fmla="*/ 4 h 6"/>
                  <a:gd name="T14" fmla="*/ 1 w 3"/>
                  <a:gd name="T15" fmla="*/ 5 h 6"/>
                  <a:gd name="T16" fmla="*/ 3 w 3"/>
                  <a:gd name="T17" fmla="*/ 6 h 6"/>
                  <a:gd name="T18" fmla="*/ 3 w 3"/>
                  <a:gd name="T19" fmla="*/ 3 h 6"/>
                  <a:gd name="T20" fmla="*/ 3 w 3"/>
                  <a:gd name="T21" fmla="*/ 3 h 6"/>
                  <a:gd name="T22" fmla="*/ 3 w 3"/>
                  <a:gd name="T23" fmla="*/ 2 h 6"/>
                  <a:gd name="T24" fmla="*/ 2 w 3"/>
                  <a:gd name="T25" fmla="*/ 2 h 6"/>
                  <a:gd name="T26" fmla="*/ 3 w 3"/>
                  <a:gd name="T27" fmla="*/ 2 h 6"/>
                  <a:gd name="T28" fmla="*/ 1 w 3"/>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6">
                    <a:moveTo>
                      <a:pt x="1" y="0"/>
                    </a:moveTo>
                    <a:cubicBezTo>
                      <a:pt x="0" y="1"/>
                      <a:pt x="0" y="1"/>
                      <a:pt x="0" y="1"/>
                    </a:cubicBezTo>
                    <a:cubicBezTo>
                      <a:pt x="1" y="3"/>
                      <a:pt x="1" y="3"/>
                      <a:pt x="1" y="3"/>
                    </a:cubicBezTo>
                    <a:cubicBezTo>
                      <a:pt x="1" y="2"/>
                      <a:pt x="1" y="2"/>
                      <a:pt x="1" y="2"/>
                    </a:cubicBezTo>
                    <a:cubicBezTo>
                      <a:pt x="1" y="4"/>
                      <a:pt x="1" y="4"/>
                      <a:pt x="1" y="4"/>
                    </a:cubicBezTo>
                    <a:cubicBezTo>
                      <a:pt x="2" y="4"/>
                      <a:pt x="2" y="4"/>
                      <a:pt x="2" y="4"/>
                    </a:cubicBezTo>
                    <a:cubicBezTo>
                      <a:pt x="2" y="4"/>
                      <a:pt x="2" y="4"/>
                      <a:pt x="2" y="4"/>
                    </a:cubicBezTo>
                    <a:cubicBezTo>
                      <a:pt x="1" y="5"/>
                      <a:pt x="1" y="5"/>
                      <a:pt x="1" y="5"/>
                    </a:cubicBezTo>
                    <a:cubicBezTo>
                      <a:pt x="3" y="6"/>
                      <a:pt x="3" y="6"/>
                      <a:pt x="3" y="6"/>
                    </a:cubicBezTo>
                    <a:cubicBezTo>
                      <a:pt x="3" y="3"/>
                      <a:pt x="3" y="3"/>
                      <a:pt x="3" y="3"/>
                    </a:cubicBezTo>
                    <a:cubicBezTo>
                      <a:pt x="3" y="3"/>
                      <a:pt x="3" y="3"/>
                      <a:pt x="3" y="3"/>
                    </a:cubicBezTo>
                    <a:cubicBezTo>
                      <a:pt x="3" y="2"/>
                      <a:pt x="3" y="2"/>
                      <a:pt x="3" y="2"/>
                    </a:cubicBezTo>
                    <a:cubicBezTo>
                      <a:pt x="2" y="2"/>
                      <a:pt x="2" y="2"/>
                      <a:pt x="2" y="2"/>
                    </a:cubicBezTo>
                    <a:cubicBezTo>
                      <a:pt x="3" y="2"/>
                      <a:pt x="3" y="2"/>
                      <a:pt x="3" y="2"/>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39" name="Freeform 6338">
                <a:extLst>
                  <a:ext uri="{FF2B5EF4-FFF2-40B4-BE49-F238E27FC236}">
                    <a16:creationId xmlns:a16="http://schemas.microsoft.com/office/drawing/2014/main" id="{7DBE8035-E0AE-4545-B57E-70FB5CFA1994}"/>
                  </a:ext>
                </a:extLst>
              </p:cNvPr>
              <p:cNvSpPr>
                <a:spLocks/>
              </p:cNvSpPr>
              <p:nvPr/>
            </p:nvSpPr>
            <p:spPr bwMode="gray">
              <a:xfrm>
                <a:off x="3921" y="2348"/>
                <a:ext cx="11" cy="11"/>
              </a:xfrm>
              <a:custGeom>
                <a:avLst/>
                <a:gdLst>
                  <a:gd name="T0" fmla="*/ 2 w 11"/>
                  <a:gd name="T1" fmla="*/ 11 h 11"/>
                  <a:gd name="T2" fmla="*/ 4 w 11"/>
                  <a:gd name="T3" fmla="*/ 11 h 11"/>
                  <a:gd name="T4" fmla="*/ 6 w 11"/>
                  <a:gd name="T5" fmla="*/ 9 h 11"/>
                  <a:gd name="T6" fmla="*/ 8 w 11"/>
                  <a:gd name="T7" fmla="*/ 7 h 11"/>
                  <a:gd name="T8" fmla="*/ 10 w 11"/>
                  <a:gd name="T9" fmla="*/ 7 h 11"/>
                  <a:gd name="T10" fmla="*/ 10 w 11"/>
                  <a:gd name="T11" fmla="*/ 7 h 11"/>
                  <a:gd name="T12" fmla="*/ 10 w 11"/>
                  <a:gd name="T13" fmla="*/ 5 h 11"/>
                  <a:gd name="T14" fmla="*/ 10 w 11"/>
                  <a:gd name="T15" fmla="*/ 3 h 11"/>
                  <a:gd name="T16" fmla="*/ 11 w 11"/>
                  <a:gd name="T17" fmla="*/ 3 h 11"/>
                  <a:gd name="T18" fmla="*/ 11 w 11"/>
                  <a:gd name="T19" fmla="*/ 0 h 11"/>
                  <a:gd name="T20" fmla="*/ 4 w 11"/>
                  <a:gd name="T21" fmla="*/ 1 h 11"/>
                  <a:gd name="T22" fmla="*/ 0 w 11"/>
                  <a:gd name="T23" fmla="*/ 5 h 11"/>
                  <a:gd name="T24" fmla="*/ 0 w 11"/>
                  <a:gd name="T25" fmla="*/ 7 h 11"/>
                  <a:gd name="T26" fmla="*/ 0 w 11"/>
                  <a:gd name="T27" fmla="*/ 7 h 11"/>
                  <a:gd name="T28" fmla="*/ 0 w 11"/>
                  <a:gd name="T29" fmla="*/ 9 h 11"/>
                  <a:gd name="T30" fmla="*/ 2 w 11"/>
                  <a:gd name="T3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1">
                    <a:moveTo>
                      <a:pt x="2" y="11"/>
                    </a:moveTo>
                    <a:lnTo>
                      <a:pt x="4" y="11"/>
                    </a:lnTo>
                    <a:lnTo>
                      <a:pt x="6" y="9"/>
                    </a:lnTo>
                    <a:lnTo>
                      <a:pt x="8" y="7"/>
                    </a:lnTo>
                    <a:lnTo>
                      <a:pt x="10" y="7"/>
                    </a:lnTo>
                    <a:lnTo>
                      <a:pt x="10" y="7"/>
                    </a:lnTo>
                    <a:lnTo>
                      <a:pt x="10" y="5"/>
                    </a:lnTo>
                    <a:lnTo>
                      <a:pt x="10" y="3"/>
                    </a:lnTo>
                    <a:lnTo>
                      <a:pt x="11" y="3"/>
                    </a:lnTo>
                    <a:lnTo>
                      <a:pt x="11" y="0"/>
                    </a:lnTo>
                    <a:lnTo>
                      <a:pt x="4" y="1"/>
                    </a:lnTo>
                    <a:lnTo>
                      <a:pt x="0" y="5"/>
                    </a:lnTo>
                    <a:lnTo>
                      <a:pt x="0" y="7"/>
                    </a:lnTo>
                    <a:lnTo>
                      <a:pt x="0" y="7"/>
                    </a:lnTo>
                    <a:lnTo>
                      <a:pt x="0" y="9"/>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0" name="Freeform 6339">
                <a:extLst>
                  <a:ext uri="{FF2B5EF4-FFF2-40B4-BE49-F238E27FC236}">
                    <a16:creationId xmlns:a16="http://schemas.microsoft.com/office/drawing/2014/main" id="{EA87DDF3-7003-4639-96B8-35758A65745D}"/>
                  </a:ext>
                </a:extLst>
              </p:cNvPr>
              <p:cNvSpPr>
                <a:spLocks/>
              </p:cNvSpPr>
              <p:nvPr/>
            </p:nvSpPr>
            <p:spPr bwMode="gray">
              <a:xfrm>
                <a:off x="3914" y="2353"/>
                <a:ext cx="5" cy="15"/>
              </a:xfrm>
              <a:custGeom>
                <a:avLst/>
                <a:gdLst>
                  <a:gd name="T0" fmla="*/ 2 w 5"/>
                  <a:gd name="T1" fmla="*/ 11 h 15"/>
                  <a:gd name="T2" fmla="*/ 2 w 5"/>
                  <a:gd name="T3" fmla="*/ 15 h 15"/>
                  <a:gd name="T4" fmla="*/ 4 w 5"/>
                  <a:gd name="T5" fmla="*/ 13 h 15"/>
                  <a:gd name="T6" fmla="*/ 5 w 5"/>
                  <a:gd name="T7" fmla="*/ 9 h 15"/>
                  <a:gd name="T8" fmla="*/ 4 w 5"/>
                  <a:gd name="T9" fmla="*/ 8 h 15"/>
                  <a:gd name="T10" fmla="*/ 4 w 5"/>
                  <a:gd name="T11" fmla="*/ 8 h 15"/>
                  <a:gd name="T12" fmla="*/ 4 w 5"/>
                  <a:gd name="T13" fmla="*/ 6 h 15"/>
                  <a:gd name="T14" fmla="*/ 4 w 5"/>
                  <a:gd name="T15" fmla="*/ 0 h 15"/>
                  <a:gd name="T16" fmla="*/ 2 w 5"/>
                  <a:gd name="T17" fmla="*/ 6 h 15"/>
                  <a:gd name="T18" fmla="*/ 2 w 5"/>
                  <a:gd name="T19" fmla="*/ 6 h 15"/>
                  <a:gd name="T20" fmla="*/ 0 w 5"/>
                  <a:gd name="T21" fmla="*/ 8 h 15"/>
                  <a:gd name="T22" fmla="*/ 2 w 5"/>
                  <a:gd name="T23"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5">
                    <a:moveTo>
                      <a:pt x="2" y="11"/>
                    </a:moveTo>
                    <a:lnTo>
                      <a:pt x="2" y="15"/>
                    </a:lnTo>
                    <a:lnTo>
                      <a:pt x="4" y="13"/>
                    </a:lnTo>
                    <a:lnTo>
                      <a:pt x="5" y="9"/>
                    </a:lnTo>
                    <a:lnTo>
                      <a:pt x="4" y="8"/>
                    </a:lnTo>
                    <a:lnTo>
                      <a:pt x="4" y="8"/>
                    </a:lnTo>
                    <a:lnTo>
                      <a:pt x="4" y="6"/>
                    </a:lnTo>
                    <a:lnTo>
                      <a:pt x="4" y="0"/>
                    </a:lnTo>
                    <a:lnTo>
                      <a:pt x="2" y="6"/>
                    </a:lnTo>
                    <a:lnTo>
                      <a:pt x="2" y="6"/>
                    </a:lnTo>
                    <a:lnTo>
                      <a:pt x="0" y="8"/>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1" name="Freeform 6340">
                <a:extLst>
                  <a:ext uri="{FF2B5EF4-FFF2-40B4-BE49-F238E27FC236}">
                    <a16:creationId xmlns:a16="http://schemas.microsoft.com/office/drawing/2014/main" id="{F1467582-4ABF-4634-8F6C-ADC1DDDD08E4}"/>
                  </a:ext>
                </a:extLst>
              </p:cNvPr>
              <p:cNvSpPr>
                <a:spLocks/>
              </p:cNvSpPr>
              <p:nvPr/>
            </p:nvSpPr>
            <p:spPr bwMode="gray">
              <a:xfrm>
                <a:off x="3886" y="2336"/>
                <a:ext cx="9" cy="8"/>
              </a:xfrm>
              <a:custGeom>
                <a:avLst/>
                <a:gdLst>
                  <a:gd name="T0" fmla="*/ 6 w 9"/>
                  <a:gd name="T1" fmla="*/ 6 h 8"/>
                  <a:gd name="T2" fmla="*/ 7 w 9"/>
                  <a:gd name="T3" fmla="*/ 6 h 8"/>
                  <a:gd name="T4" fmla="*/ 9 w 9"/>
                  <a:gd name="T5" fmla="*/ 4 h 8"/>
                  <a:gd name="T6" fmla="*/ 9 w 9"/>
                  <a:gd name="T7" fmla="*/ 2 h 8"/>
                  <a:gd name="T8" fmla="*/ 7 w 9"/>
                  <a:gd name="T9" fmla="*/ 0 h 8"/>
                  <a:gd name="T10" fmla="*/ 6 w 9"/>
                  <a:gd name="T11" fmla="*/ 2 h 8"/>
                  <a:gd name="T12" fmla="*/ 4 w 9"/>
                  <a:gd name="T13" fmla="*/ 2 h 8"/>
                  <a:gd name="T14" fmla="*/ 2 w 9"/>
                  <a:gd name="T15" fmla="*/ 2 h 8"/>
                  <a:gd name="T16" fmla="*/ 0 w 9"/>
                  <a:gd name="T17" fmla="*/ 6 h 8"/>
                  <a:gd name="T18" fmla="*/ 4 w 9"/>
                  <a:gd name="T19" fmla="*/ 8 h 8"/>
                  <a:gd name="T20" fmla="*/ 6 w 9"/>
                  <a:gd name="T21" fmla="*/ 6 h 8"/>
                  <a:gd name="T22" fmla="*/ 6 w 9"/>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8">
                    <a:moveTo>
                      <a:pt x="6" y="6"/>
                    </a:moveTo>
                    <a:lnTo>
                      <a:pt x="7" y="6"/>
                    </a:lnTo>
                    <a:lnTo>
                      <a:pt x="9" y="4"/>
                    </a:lnTo>
                    <a:lnTo>
                      <a:pt x="9" y="2"/>
                    </a:lnTo>
                    <a:lnTo>
                      <a:pt x="7" y="0"/>
                    </a:lnTo>
                    <a:lnTo>
                      <a:pt x="6" y="2"/>
                    </a:lnTo>
                    <a:lnTo>
                      <a:pt x="4" y="2"/>
                    </a:lnTo>
                    <a:lnTo>
                      <a:pt x="2" y="2"/>
                    </a:lnTo>
                    <a:lnTo>
                      <a:pt x="0" y="6"/>
                    </a:lnTo>
                    <a:lnTo>
                      <a:pt x="4" y="8"/>
                    </a:lnTo>
                    <a:lnTo>
                      <a:pt x="6" y="6"/>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2" name="Freeform 6341">
                <a:extLst>
                  <a:ext uri="{FF2B5EF4-FFF2-40B4-BE49-F238E27FC236}">
                    <a16:creationId xmlns:a16="http://schemas.microsoft.com/office/drawing/2014/main" id="{98AC654C-5A95-42F8-B92D-7DA7D0CA23EF}"/>
                  </a:ext>
                </a:extLst>
              </p:cNvPr>
              <p:cNvSpPr>
                <a:spLocks/>
              </p:cNvSpPr>
              <p:nvPr/>
            </p:nvSpPr>
            <p:spPr bwMode="gray">
              <a:xfrm>
                <a:off x="3882" y="2288"/>
                <a:ext cx="10" cy="7"/>
              </a:xfrm>
              <a:custGeom>
                <a:avLst/>
                <a:gdLst>
                  <a:gd name="T0" fmla="*/ 2 w 10"/>
                  <a:gd name="T1" fmla="*/ 7 h 7"/>
                  <a:gd name="T2" fmla="*/ 4 w 10"/>
                  <a:gd name="T3" fmla="*/ 7 h 7"/>
                  <a:gd name="T4" fmla="*/ 6 w 10"/>
                  <a:gd name="T5" fmla="*/ 7 h 7"/>
                  <a:gd name="T6" fmla="*/ 8 w 10"/>
                  <a:gd name="T7" fmla="*/ 5 h 7"/>
                  <a:gd name="T8" fmla="*/ 10 w 10"/>
                  <a:gd name="T9" fmla="*/ 2 h 7"/>
                  <a:gd name="T10" fmla="*/ 6 w 10"/>
                  <a:gd name="T11" fmla="*/ 0 h 7"/>
                  <a:gd name="T12" fmla="*/ 4 w 10"/>
                  <a:gd name="T13" fmla="*/ 2 h 7"/>
                  <a:gd name="T14" fmla="*/ 4 w 10"/>
                  <a:gd name="T15" fmla="*/ 2 h 7"/>
                  <a:gd name="T16" fmla="*/ 0 w 10"/>
                  <a:gd name="T17" fmla="*/ 2 h 7"/>
                  <a:gd name="T18" fmla="*/ 0 w 10"/>
                  <a:gd name="T19" fmla="*/ 4 h 7"/>
                  <a:gd name="T20" fmla="*/ 0 w 10"/>
                  <a:gd name="T21" fmla="*/ 5 h 7"/>
                  <a:gd name="T22" fmla="*/ 2 w 10"/>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2" y="7"/>
                    </a:moveTo>
                    <a:lnTo>
                      <a:pt x="4" y="7"/>
                    </a:lnTo>
                    <a:lnTo>
                      <a:pt x="6" y="7"/>
                    </a:lnTo>
                    <a:lnTo>
                      <a:pt x="8" y="5"/>
                    </a:lnTo>
                    <a:lnTo>
                      <a:pt x="10" y="2"/>
                    </a:lnTo>
                    <a:lnTo>
                      <a:pt x="6" y="0"/>
                    </a:lnTo>
                    <a:lnTo>
                      <a:pt x="4" y="2"/>
                    </a:lnTo>
                    <a:lnTo>
                      <a:pt x="4" y="2"/>
                    </a:lnTo>
                    <a:lnTo>
                      <a:pt x="0" y="2"/>
                    </a:lnTo>
                    <a:lnTo>
                      <a:pt x="0" y="4"/>
                    </a:lnTo>
                    <a:lnTo>
                      <a:pt x="0" y="5"/>
                    </a:ln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3" name="Freeform 6342">
                <a:extLst>
                  <a:ext uri="{FF2B5EF4-FFF2-40B4-BE49-F238E27FC236}">
                    <a16:creationId xmlns:a16="http://schemas.microsoft.com/office/drawing/2014/main" id="{119D26F0-FD09-4483-A216-733F8D420DE9}"/>
                  </a:ext>
                </a:extLst>
              </p:cNvPr>
              <p:cNvSpPr>
                <a:spLocks/>
              </p:cNvSpPr>
              <p:nvPr/>
            </p:nvSpPr>
            <p:spPr bwMode="gray">
              <a:xfrm>
                <a:off x="3877" y="2306"/>
                <a:ext cx="5" cy="8"/>
              </a:xfrm>
              <a:custGeom>
                <a:avLst/>
                <a:gdLst>
                  <a:gd name="T0" fmla="*/ 1 w 5"/>
                  <a:gd name="T1" fmla="*/ 0 h 8"/>
                  <a:gd name="T2" fmla="*/ 0 w 5"/>
                  <a:gd name="T3" fmla="*/ 2 h 8"/>
                  <a:gd name="T4" fmla="*/ 1 w 5"/>
                  <a:gd name="T5" fmla="*/ 6 h 8"/>
                  <a:gd name="T6" fmla="*/ 1 w 5"/>
                  <a:gd name="T7" fmla="*/ 6 h 8"/>
                  <a:gd name="T8" fmla="*/ 3 w 5"/>
                  <a:gd name="T9" fmla="*/ 8 h 8"/>
                  <a:gd name="T10" fmla="*/ 5 w 5"/>
                  <a:gd name="T11" fmla="*/ 8 h 8"/>
                  <a:gd name="T12" fmla="*/ 5 w 5"/>
                  <a:gd name="T13" fmla="*/ 2 h 8"/>
                  <a:gd name="T14" fmla="*/ 3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lnTo>
                      <a:pt x="0" y="2"/>
                    </a:lnTo>
                    <a:lnTo>
                      <a:pt x="1" y="6"/>
                    </a:lnTo>
                    <a:lnTo>
                      <a:pt x="1" y="6"/>
                    </a:lnTo>
                    <a:lnTo>
                      <a:pt x="3" y="8"/>
                    </a:lnTo>
                    <a:lnTo>
                      <a:pt x="5" y="8"/>
                    </a:lnTo>
                    <a:lnTo>
                      <a:pt x="5" y="2"/>
                    </a:lnTo>
                    <a:lnTo>
                      <a:pt x="3" y="2"/>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4" name="Freeform 6343">
                <a:extLst>
                  <a:ext uri="{FF2B5EF4-FFF2-40B4-BE49-F238E27FC236}">
                    <a16:creationId xmlns:a16="http://schemas.microsoft.com/office/drawing/2014/main" id="{F03E1446-14BD-4580-81C5-17403B3E3906}"/>
                  </a:ext>
                </a:extLst>
              </p:cNvPr>
              <p:cNvSpPr>
                <a:spLocks/>
              </p:cNvSpPr>
              <p:nvPr/>
            </p:nvSpPr>
            <p:spPr bwMode="gray">
              <a:xfrm>
                <a:off x="3867" y="2359"/>
                <a:ext cx="39" cy="15"/>
              </a:xfrm>
              <a:custGeom>
                <a:avLst/>
                <a:gdLst>
                  <a:gd name="T0" fmla="*/ 2 w 39"/>
                  <a:gd name="T1" fmla="*/ 3 h 15"/>
                  <a:gd name="T2" fmla="*/ 2 w 39"/>
                  <a:gd name="T3" fmla="*/ 0 h 15"/>
                  <a:gd name="T4" fmla="*/ 0 w 39"/>
                  <a:gd name="T5" fmla="*/ 5 h 15"/>
                  <a:gd name="T6" fmla="*/ 0 w 39"/>
                  <a:gd name="T7" fmla="*/ 7 h 15"/>
                  <a:gd name="T8" fmla="*/ 0 w 39"/>
                  <a:gd name="T9" fmla="*/ 11 h 15"/>
                  <a:gd name="T10" fmla="*/ 4 w 39"/>
                  <a:gd name="T11" fmla="*/ 11 h 15"/>
                  <a:gd name="T12" fmla="*/ 8 w 39"/>
                  <a:gd name="T13" fmla="*/ 11 h 15"/>
                  <a:gd name="T14" fmla="*/ 10 w 39"/>
                  <a:gd name="T15" fmla="*/ 11 h 15"/>
                  <a:gd name="T16" fmla="*/ 11 w 39"/>
                  <a:gd name="T17" fmla="*/ 11 h 15"/>
                  <a:gd name="T18" fmla="*/ 13 w 39"/>
                  <a:gd name="T19" fmla="*/ 11 h 15"/>
                  <a:gd name="T20" fmla="*/ 17 w 39"/>
                  <a:gd name="T21" fmla="*/ 13 h 15"/>
                  <a:gd name="T22" fmla="*/ 17 w 39"/>
                  <a:gd name="T23" fmla="*/ 15 h 15"/>
                  <a:gd name="T24" fmla="*/ 23 w 39"/>
                  <a:gd name="T25" fmla="*/ 15 h 15"/>
                  <a:gd name="T26" fmla="*/ 25 w 39"/>
                  <a:gd name="T27" fmla="*/ 13 h 15"/>
                  <a:gd name="T28" fmla="*/ 28 w 39"/>
                  <a:gd name="T29" fmla="*/ 13 h 15"/>
                  <a:gd name="T30" fmla="*/ 32 w 39"/>
                  <a:gd name="T31" fmla="*/ 13 h 15"/>
                  <a:gd name="T32" fmla="*/ 36 w 39"/>
                  <a:gd name="T33" fmla="*/ 13 h 15"/>
                  <a:gd name="T34" fmla="*/ 39 w 39"/>
                  <a:gd name="T35" fmla="*/ 11 h 15"/>
                  <a:gd name="T36" fmla="*/ 39 w 39"/>
                  <a:gd name="T37" fmla="*/ 9 h 15"/>
                  <a:gd name="T38" fmla="*/ 39 w 39"/>
                  <a:gd name="T39" fmla="*/ 7 h 15"/>
                  <a:gd name="T40" fmla="*/ 39 w 39"/>
                  <a:gd name="T41" fmla="*/ 2 h 15"/>
                  <a:gd name="T42" fmla="*/ 38 w 39"/>
                  <a:gd name="T43" fmla="*/ 7 h 15"/>
                  <a:gd name="T44" fmla="*/ 38 w 39"/>
                  <a:gd name="T45" fmla="*/ 7 h 15"/>
                  <a:gd name="T46" fmla="*/ 36 w 39"/>
                  <a:gd name="T47" fmla="*/ 9 h 15"/>
                  <a:gd name="T48" fmla="*/ 36 w 39"/>
                  <a:gd name="T49" fmla="*/ 7 h 15"/>
                  <a:gd name="T50" fmla="*/ 34 w 39"/>
                  <a:gd name="T51" fmla="*/ 7 h 15"/>
                  <a:gd name="T52" fmla="*/ 34 w 39"/>
                  <a:gd name="T53" fmla="*/ 7 h 15"/>
                  <a:gd name="T54" fmla="*/ 32 w 39"/>
                  <a:gd name="T55" fmla="*/ 5 h 15"/>
                  <a:gd name="T56" fmla="*/ 30 w 39"/>
                  <a:gd name="T57" fmla="*/ 5 h 15"/>
                  <a:gd name="T58" fmla="*/ 26 w 39"/>
                  <a:gd name="T59" fmla="*/ 5 h 15"/>
                  <a:gd name="T60" fmla="*/ 25 w 39"/>
                  <a:gd name="T61" fmla="*/ 3 h 15"/>
                  <a:gd name="T62" fmla="*/ 19 w 39"/>
                  <a:gd name="T63" fmla="*/ 3 h 15"/>
                  <a:gd name="T64" fmla="*/ 15 w 39"/>
                  <a:gd name="T65" fmla="*/ 5 h 15"/>
                  <a:gd name="T66" fmla="*/ 13 w 39"/>
                  <a:gd name="T67" fmla="*/ 5 h 15"/>
                  <a:gd name="T68" fmla="*/ 13 w 39"/>
                  <a:gd name="T69" fmla="*/ 5 h 15"/>
                  <a:gd name="T70" fmla="*/ 11 w 39"/>
                  <a:gd name="T71" fmla="*/ 3 h 15"/>
                  <a:gd name="T72" fmla="*/ 10 w 39"/>
                  <a:gd name="T73" fmla="*/ 2 h 15"/>
                  <a:gd name="T74" fmla="*/ 6 w 39"/>
                  <a:gd name="T75" fmla="*/ 2 h 15"/>
                  <a:gd name="T76" fmla="*/ 6 w 39"/>
                  <a:gd name="T77" fmla="*/ 2 h 15"/>
                  <a:gd name="T78" fmla="*/ 4 w 39"/>
                  <a:gd name="T79" fmla="*/ 2 h 15"/>
                  <a:gd name="T80" fmla="*/ 2 w 39"/>
                  <a:gd name="T8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9" h="15">
                    <a:moveTo>
                      <a:pt x="2" y="3"/>
                    </a:moveTo>
                    <a:lnTo>
                      <a:pt x="2" y="0"/>
                    </a:lnTo>
                    <a:lnTo>
                      <a:pt x="0" y="5"/>
                    </a:lnTo>
                    <a:lnTo>
                      <a:pt x="0" y="7"/>
                    </a:lnTo>
                    <a:lnTo>
                      <a:pt x="0" y="11"/>
                    </a:lnTo>
                    <a:lnTo>
                      <a:pt x="4" y="11"/>
                    </a:lnTo>
                    <a:lnTo>
                      <a:pt x="8" y="11"/>
                    </a:lnTo>
                    <a:lnTo>
                      <a:pt x="10" y="11"/>
                    </a:lnTo>
                    <a:lnTo>
                      <a:pt x="11" y="11"/>
                    </a:lnTo>
                    <a:lnTo>
                      <a:pt x="13" y="11"/>
                    </a:lnTo>
                    <a:lnTo>
                      <a:pt x="17" y="13"/>
                    </a:lnTo>
                    <a:lnTo>
                      <a:pt x="17" y="15"/>
                    </a:lnTo>
                    <a:lnTo>
                      <a:pt x="23" y="15"/>
                    </a:lnTo>
                    <a:lnTo>
                      <a:pt x="25" y="13"/>
                    </a:lnTo>
                    <a:lnTo>
                      <a:pt x="28" y="13"/>
                    </a:lnTo>
                    <a:lnTo>
                      <a:pt x="32" y="13"/>
                    </a:lnTo>
                    <a:lnTo>
                      <a:pt x="36" y="13"/>
                    </a:lnTo>
                    <a:lnTo>
                      <a:pt x="39" y="11"/>
                    </a:lnTo>
                    <a:lnTo>
                      <a:pt x="39" y="9"/>
                    </a:lnTo>
                    <a:lnTo>
                      <a:pt x="39" y="7"/>
                    </a:lnTo>
                    <a:lnTo>
                      <a:pt x="39" y="2"/>
                    </a:lnTo>
                    <a:lnTo>
                      <a:pt x="38" y="7"/>
                    </a:lnTo>
                    <a:lnTo>
                      <a:pt x="38" y="7"/>
                    </a:lnTo>
                    <a:lnTo>
                      <a:pt x="36" y="9"/>
                    </a:lnTo>
                    <a:lnTo>
                      <a:pt x="36" y="7"/>
                    </a:lnTo>
                    <a:lnTo>
                      <a:pt x="34" y="7"/>
                    </a:lnTo>
                    <a:lnTo>
                      <a:pt x="34" y="7"/>
                    </a:lnTo>
                    <a:lnTo>
                      <a:pt x="32" y="5"/>
                    </a:lnTo>
                    <a:lnTo>
                      <a:pt x="30" y="5"/>
                    </a:lnTo>
                    <a:lnTo>
                      <a:pt x="26" y="5"/>
                    </a:lnTo>
                    <a:lnTo>
                      <a:pt x="25" y="3"/>
                    </a:lnTo>
                    <a:lnTo>
                      <a:pt x="19" y="3"/>
                    </a:lnTo>
                    <a:lnTo>
                      <a:pt x="15" y="5"/>
                    </a:lnTo>
                    <a:lnTo>
                      <a:pt x="13" y="5"/>
                    </a:lnTo>
                    <a:lnTo>
                      <a:pt x="13" y="5"/>
                    </a:lnTo>
                    <a:lnTo>
                      <a:pt x="11" y="3"/>
                    </a:lnTo>
                    <a:lnTo>
                      <a:pt x="10" y="2"/>
                    </a:lnTo>
                    <a:lnTo>
                      <a:pt x="6" y="2"/>
                    </a:lnTo>
                    <a:lnTo>
                      <a:pt x="6" y="2"/>
                    </a:lnTo>
                    <a:lnTo>
                      <a:pt x="4" y="2"/>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5" name="Freeform 6344">
                <a:extLst>
                  <a:ext uri="{FF2B5EF4-FFF2-40B4-BE49-F238E27FC236}">
                    <a16:creationId xmlns:a16="http://schemas.microsoft.com/office/drawing/2014/main" id="{FD1DDF6F-176C-40AE-84B5-5CF1FB36F5EC}"/>
                  </a:ext>
                </a:extLst>
              </p:cNvPr>
              <p:cNvSpPr>
                <a:spLocks noEditPoints="1"/>
              </p:cNvSpPr>
              <p:nvPr/>
            </p:nvSpPr>
            <p:spPr bwMode="gray">
              <a:xfrm>
                <a:off x="3888" y="2280"/>
                <a:ext cx="11" cy="10"/>
              </a:xfrm>
              <a:custGeom>
                <a:avLst/>
                <a:gdLst>
                  <a:gd name="T0" fmla="*/ 9 w 11"/>
                  <a:gd name="T1" fmla="*/ 8 h 10"/>
                  <a:gd name="T2" fmla="*/ 11 w 11"/>
                  <a:gd name="T3" fmla="*/ 6 h 10"/>
                  <a:gd name="T4" fmla="*/ 7 w 11"/>
                  <a:gd name="T5" fmla="*/ 4 h 10"/>
                  <a:gd name="T6" fmla="*/ 7 w 11"/>
                  <a:gd name="T7" fmla="*/ 4 h 10"/>
                  <a:gd name="T8" fmla="*/ 7 w 11"/>
                  <a:gd name="T9" fmla="*/ 2 h 10"/>
                  <a:gd name="T10" fmla="*/ 4 w 11"/>
                  <a:gd name="T11" fmla="*/ 0 h 10"/>
                  <a:gd name="T12" fmla="*/ 2 w 11"/>
                  <a:gd name="T13" fmla="*/ 0 h 10"/>
                  <a:gd name="T14" fmla="*/ 0 w 11"/>
                  <a:gd name="T15" fmla="*/ 4 h 10"/>
                  <a:gd name="T16" fmla="*/ 4 w 11"/>
                  <a:gd name="T17" fmla="*/ 4 h 10"/>
                  <a:gd name="T18" fmla="*/ 2 w 11"/>
                  <a:gd name="T19" fmla="*/ 8 h 10"/>
                  <a:gd name="T20" fmla="*/ 5 w 11"/>
                  <a:gd name="T21" fmla="*/ 10 h 10"/>
                  <a:gd name="T22" fmla="*/ 9 w 11"/>
                  <a:gd name="T23" fmla="*/ 8 h 10"/>
                  <a:gd name="T24" fmla="*/ 7 w 11"/>
                  <a:gd name="T25" fmla="*/ 4 h 10"/>
                  <a:gd name="T26" fmla="*/ 5 w 11"/>
                  <a:gd name="T27" fmla="*/ 4 h 10"/>
                  <a:gd name="T28" fmla="*/ 5 w 11"/>
                  <a:gd name="T29" fmla="*/ 4 h 10"/>
                  <a:gd name="T30" fmla="*/ 7 w 11"/>
                  <a:gd name="T31"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0">
                    <a:moveTo>
                      <a:pt x="9" y="8"/>
                    </a:moveTo>
                    <a:lnTo>
                      <a:pt x="11" y="6"/>
                    </a:lnTo>
                    <a:lnTo>
                      <a:pt x="7" y="4"/>
                    </a:lnTo>
                    <a:lnTo>
                      <a:pt x="7" y="4"/>
                    </a:lnTo>
                    <a:lnTo>
                      <a:pt x="7" y="2"/>
                    </a:lnTo>
                    <a:lnTo>
                      <a:pt x="4" y="0"/>
                    </a:lnTo>
                    <a:lnTo>
                      <a:pt x="2" y="0"/>
                    </a:lnTo>
                    <a:lnTo>
                      <a:pt x="0" y="4"/>
                    </a:lnTo>
                    <a:lnTo>
                      <a:pt x="4" y="4"/>
                    </a:lnTo>
                    <a:lnTo>
                      <a:pt x="2" y="8"/>
                    </a:lnTo>
                    <a:lnTo>
                      <a:pt x="5" y="10"/>
                    </a:lnTo>
                    <a:lnTo>
                      <a:pt x="9" y="8"/>
                    </a:lnTo>
                    <a:close/>
                    <a:moveTo>
                      <a:pt x="7" y="4"/>
                    </a:moveTo>
                    <a:lnTo>
                      <a:pt x="5" y="4"/>
                    </a:lnTo>
                    <a:lnTo>
                      <a:pt x="5" y="4"/>
                    </a:ln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6" name="Freeform 6345">
                <a:extLst>
                  <a:ext uri="{FF2B5EF4-FFF2-40B4-BE49-F238E27FC236}">
                    <a16:creationId xmlns:a16="http://schemas.microsoft.com/office/drawing/2014/main" id="{AF2552DF-61AE-4935-B03F-2AD15A86C32E}"/>
                  </a:ext>
                </a:extLst>
              </p:cNvPr>
              <p:cNvSpPr>
                <a:spLocks/>
              </p:cNvSpPr>
              <p:nvPr/>
            </p:nvSpPr>
            <p:spPr bwMode="gray">
              <a:xfrm>
                <a:off x="3985" y="2359"/>
                <a:ext cx="33" cy="20"/>
              </a:xfrm>
              <a:custGeom>
                <a:avLst/>
                <a:gdLst>
                  <a:gd name="T0" fmla="*/ 31 w 33"/>
                  <a:gd name="T1" fmla="*/ 3 h 20"/>
                  <a:gd name="T2" fmla="*/ 33 w 33"/>
                  <a:gd name="T3" fmla="*/ 2 h 20"/>
                  <a:gd name="T4" fmla="*/ 31 w 33"/>
                  <a:gd name="T5" fmla="*/ 0 h 20"/>
                  <a:gd name="T6" fmla="*/ 29 w 33"/>
                  <a:gd name="T7" fmla="*/ 0 h 20"/>
                  <a:gd name="T8" fmla="*/ 26 w 33"/>
                  <a:gd name="T9" fmla="*/ 3 h 20"/>
                  <a:gd name="T10" fmla="*/ 20 w 33"/>
                  <a:gd name="T11" fmla="*/ 5 h 20"/>
                  <a:gd name="T12" fmla="*/ 16 w 33"/>
                  <a:gd name="T13" fmla="*/ 5 h 20"/>
                  <a:gd name="T14" fmla="*/ 13 w 33"/>
                  <a:gd name="T15" fmla="*/ 3 h 20"/>
                  <a:gd name="T16" fmla="*/ 9 w 33"/>
                  <a:gd name="T17" fmla="*/ 3 h 20"/>
                  <a:gd name="T18" fmla="*/ 9 w 33"/>
                  <a:gd name="T19" fmla="*/ 7 h 20"/>
                  <a:gd name="T20" fmla="*/ 9 w 33"/>
                  <a:gd name="T21" fmla="*/ 7 h 20"/>
                  <a:gd name="T22" fmla="*/ 7 w 33"/>
                  <a:gd name="T23" fmla="*/ 7 h 20"/>
                  <a:gd name="T24" fmla="*/ 5 w 33"/>
                  <a:gd name="T25" fmla="*/ 7 h 20"/>
                  <a:gd name="T26" fmla="*/ 3 w 33"/>
                  <a:gd name="T27" fmla="*/ 9 h 20"/>
                  <a:gd name="T28" fmla="*/ 0 w 33"/>
                  <a:gd name="T29" fmla="*/ 9 h 20"/>
                  <a:gd name="T30" fmla="*/ 0 w 33"/>
                  <a:gd name="T31" fmla="*/ 13 h 20"/>
                  <a:gd name="T32" fmla="*/ 3 w 33"/>
                  <a:gd name="T33" fmla="*/ 16 h 20"/>
                  <a:gd name="T34" fmla="*/ 7 w 33"/>
                  <a:gd name="T35" fmla="*/ 18 h 20"/>
                  <a:gd name="T36" fmla="*/ 11 w 33"/>
                  <a:gd name="T37" fmla="*/ 18 h 20"/>
                  <a:gd name="T38" fmla="*/ 13 w 33"/>
                  <a:gd name="T39" fmla="*/ 20 h 20"/>
                  <a:gd name="T40" fmla="*/ 15 w 33"/>
                  <a:gd name="T41" fmla="*/ 18 h 20"/>
                  <a:gd name="T42" fmla="*/ 16 w 33"/>
                  <a:gd name="T43" fmla="*/ 16 h 20"/>
                  <a:gd name="T44" fmla="*/ 20 w 33"/>
                  <a:gd name="T45" fmla="*/ 15 h 20"/>
                  <a:gd name="T46" fmla="*/ 22 w 33"/>
                  <a:gd name="T47" fmla="*/ 15 h 20"/>
                  <a:gd name="T48" fmla="*/ 26 w 33"/>
                  <a:gd name="T49" fmla="*/ 15 h 20"/>
                  <a:gd name="T50" fmla="*/ 28 w 33"/>
                  <a:gd name="T51" fmla="*/ 11 h 20"/>
                  <a:gd name="T52" fmla="*/ 26 w 33"/>
                  <a:gd name="T53" fmla="*/ 9 h 20"/>
                  <a:gd name="T54" fmla="*/ 28 w 33"/>
                  <a:gd name="T55" fmla="*/ 5 h 20"/>
                  <a:gd name="T56" fmla="*/ 31 w 33"/>
                  <a:gd name="T5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0">
                    <a:moveTo>
                      <a:pt x="31" y="3"/>
                    </a:moveTo>
                    <a:lnTo>
                      <a:pt x="33" y="2"/>
                    </a:lnTo>
                    <a:lnTo>
                      <a:pt x="31" y="0"/>
                    </a:lnTo>
                    <a:lnTo>
                      <a:pt x="29" y="0"/>
                    </a:lnTo>
                    <a:lnTo>
                      <a:pt x="26" y="3"/>
                    </a:lnTo>
                    <a:lnTo>
                      <a:pt x="20" y="5"/>
                    </a:lnTo>
                    <a:lnTo>
                      <a:pt x="16" y="5"/>
                    </a:lnTo>
                    <a:lnTo>
                      <a:pt x="13" y="3"/>
                    </a:lnTo>
                    <a:lnTo>
                      <a:pt x="9" y="3"/>
                    </a:lnTo>
                    <a:lnTo>
                      <a:pt x="9" y="7"/>
                    </a:lnTo>
                    <a:lnTo>
                      <a:pt x="9" y="7"/>
                    </a:lnTo>
                    <a:lnTo>
                      <a:pt x="7" y="7"/>
                    </a:lnTo>
                    <a:lnTo>
                      <a:pt x="5" y="7"/>
                    </a:lnTo>
                    <a:lnTo>
                      <a:pt x="3" y="9"/>
                    </a:lnTo>
                    <a:lnTo>
                      <a:pt x="0" y="9"/>
                    </a:lnTo>
                    <a:lnTo>
                      <a:pt x="0" y="13"/>
                    </a:lnTo>
                    <a:lnTo>
                      <a:pt x="3" y="16"/>
                    </a:lnTo>
                    <a:lnTo>
                      <a:pt x="7" y="18"/>
                    </a:lnTo>
                    <a:lnTo>
                      <a:pt x="11" y="18"/>
                    </a:lnTo>
                    <a:lnTo>
                      <a:pt x="13" y="20"/>
                    </a:lnTo>
                    <a:lnTo>
                      <a:pt x="15" y="18"/>
                    </a:lnTo>
                    <a:lnTo>
                      <a:pt x="16" y="16"/>
                    </a:lnTo>
                    <a:lnTo>
                      <a:pt x="20" y="15"/>
                    </a:lnTo>
                    <a:lnTo>
                      <a:pt x="22" y="15"/>
                    </a:lnTo>
                    <a:lnTo>
                      <a:pt x="26" y="15"/>
                    </a:lnTo>
                    <a:lnTo>
                      <a:pt x="28" y="11"/>
                    </a:lnTo>
                    <a:lnTo>
                      <a:pt x="26" y="9"/>
                    </a:lnTo>
                    <a:lnTo>
                      <a:pt x="28" y="5"/>
                    </a:lnTo>
                    <a:lnTo>
                      <a:pt x="3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7" name="Freeform 6346">
                <a:extLst>
                  <a:ext uri="{FF2B5EF4-FFF2-40B4-BE49-F238E27FC236}">
                    <a16:creationId xmlns:a16="http://schemas.microsoft.com/office/drawing/2014/main" id="{D72B3CA8-27CA-42A1-B00C-D3197E68EC88}"/>
                  </a:ext>
                </a:extLst>
              </p:cNvPr>
              <p:cNvSpPr>
                <a:spLocks/>
              </p:cNvSpPr>
              <p:nvPr/>
            </p:nvSpPr>
            <p:spPr bwMode="gray">
              <a:xfrm>
                <a:off x="3216" y="2323"/>
                <a:ext cx="7" cy="6"/>
              </a:xfrm>
              <a:custGeom>
                <a:avLst/>
                <a:gdLst>
                  <a:gd name="T0" fmla="*/ 3 w 7"/>
                  <a:gd name="T1" fmla="*/ 0 h 6"/>
                  <a:gd name="T2" fmla="*/ 0 w 7"/>
                  <a:gd name="T3" fmla="*/ 2 h 6"/>
                  <a:gd name="T4" fmla="*/ 0 w 7"/>
                  <a:gd name="T5" fmla="*/ 4 h 6"/>
                  <a:gd name="T6" fmla="*/ 5 w 7"/>
                  <a:gd name="T7" fmla="*/ 6 h 6"/>
                  <a:gd name="T8" fmla="*/ 7 w 7"/>
                  <a:gd name="T9" fmla="*/ 4 h 6"/>
                  <a:gd name="T10" fmla="*/ 5 w 7"/>
                  <a:gd name="T11" fmla="*/ 0 h 6"/>
                  <a:gd name="T12" fmla="*/ 3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3" y="0"/>
                    </a:moveTo>
                    <a:lnTo>
                      <a:pt x="0" y="2"/>
                    </a:lnTo>
                    <a:lnTo>
                      <a:pt x="0" y="4"/>
                    </a:lnTo>
                    <a:lnTo>
                      <a:pt x="5" y="6"/>
                    </a:lnTo>
                    <a:lnTo>
                      <a:pt x="7" y="4"/>
                    </a:lnTo>
                    <a:lnTo>
                      <a:pt x="5"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8" name="Freeform 6347">
                <a:extLst>
                  <a:ext uri="{FF2B5EF4-FFF2-40B4-BE49-F238E27FC236}">
                    <a16:creationId xmlns:a16="http://schemas.microsoft.com/office/drawing/2014/main" id="{2A52C588-B8A8-4E22-AE35-F76C12A2DA4A}"/>
                  </a:ext>
                </a:extLst>
              </p:cNvPr>
              <p:cNvSpPr>
                <a:spLocks/>
              </p:cNvSpPr>
              <p:nvPr/>
            </p:nvSpPr>
            <p:spPr bwMode="gray">
              <a:xfrm>
                <a:off x="3182" y="2308"/>
                <a:ext cx="10" cy="8"/>
              </a:xfrm>
              <a:custGeom>
                <a:avLst/>
                <a:gdLst>
                  <a:gd name="T0" fmla="*/ 0 w 10"/>
                  <a:gd name="T1" fmla="*/ 0 h 8"/>
                  <a:gd name="T2" fmla="*/ 10 w 10"/>
                  <a:gd name="T3" fmla="*/ 8 h 8"/>
                  <a:gd name="T4" fmla="*/ 6 w 10"/>
                  <a:gd name="T5" fmla="*/ 0 h 8"/>
                  <a:gd name="T6" fmla="*/ 0 w 10"/>
                  <a:gd name="T7" fmla="*/ 0 h 8"/>
                </a:gdLst>
                <a:ahLst/>
                <a:cxnLst>
                  <a:cxn ang="0">
                    <a:pos x="T0" y="T1"/>
                  </a:cxn>
                  <a:cxn ang="0">
                    <a:pos x="T2" y="T3"/>
                  </a:cxn>
                  <a:cxn ang="0">
                    <a:pos x="T4" y="T5"/>
                  </a:cxn>
                  <a:cxn ang="0">
                    <a:pos x="T6" y="T7"/>
                  </a:cxn>
                </a:cxnLst>
                <a:rect l="0" t="0" r="r" b="b"/>
                <a:pathLst>
                  <a:path w="10" h="8">
                    <a:moveTo>
                      <a:pt x="0" y="0"/>
                    </a:moveTo>
                    <a:lnTo>
                      <a:pt x="10" y="8"/>
                    </a:lnTo>
                    <a:lnTo>
                      <a:pt x="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49" name="Freeform 6348">
                <a:extLst>
                  <a:ext uri="{FF2B5EF4-FFF2-40B4-BE49-F238E27FC236}">
                    <a16:creationId xmlns:a16="http://schemas.microsoft.com/office/drawing/2014/main" id="{9851FCA0-8AD8-4E76-93FA-B7C976AAE093}"/>
                  </a:ext>
                </a:extLst>
              </p:cNvPr>
              <p:cNvSpPr>
                <a:spLocks/>
              </p:cNvSpPr>
              <p:nvPr/>
            </p:nvSpPr>
            <p:spPr bwMode="gray">
              <a:xfrm>
                <a:off x="3180" y="2310"/>
                <a:ext cx="8" cy="6"/>
              </a:xfrm>
              <a:custGeom>
                <a:avLst/>
                <a:gdLst>
                  <a:gd name="T0" fmla="*/ 0 w 8"/>
                  <a:gd name="T1" fmla="*/ 0 h 6"/>
                  <a:gd name="T2" fmla="*/ 0 w 8"/>
                  <a:gd name="T3" fmla="*/ 6 h 6"/>
                  <a:gd name="T4" fmla="*/ 4 w 8"/>
                  <a:gd name="T5" fmla="*/ 6 h 6"/>
                  <a:gd name="T6" fmla="*/ 8 w 8"/>
                  <a:gd name="T7" fmla="*/ 6 h 6"/>
                  <a:gd name="T8" fmla="*/ 4 w 8"/>
                  <a:gd name="T9" fmla="*/ 2 h 6"/>
                  <a:gd name="T10" fmla="*/ 0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0" y="0"/>
                    </a:moveTo>
                    <a:lnTo>
                      <a:pt x="0" y="6"/>
                    </a:lnTo>
                    <a:lnTo>
                      <a:pt x="4" y="6"/>
                    </a:lnTo>
                    <a:lnTo>
                      <a:pt x="8" y="6"/>
                    </a:lnTo>
                    <a:lnTo>
                      <a:pt x="4"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0" name="Freeform 6349">
                <a:extLst>
                  <a:ext uri="{FF2B5EF4-FFF2-40B4-BE49-F238E27FC236}">
                    <a16:creationId xmlns:a16="http://schemas.microsoft.com/office/drawing/2014/main" id="{7740A198-CF6B-47B0-B0C0-9F918E1D0AC3}"/>
                  </a:ext>
                </a:extLst>
              </p:cNvPr>
              <p:cNvSpPr>
                <a:spLocks/>
              </p:cNvSpPr>
              <p:nvPr/>
            </p:nvSpPr>
            <p:spPr bwMode="gray">
              <a:xfrm>
                <a:off x="3195" y="2308"/>
                <a:ext cx="6" cy="6"/>
              </a:xfrm>
              <a:custGeom>
                <a:avLst/>
                <a:gdLst>
                  <a:gd name="T0" fmla="*/ 0 w 6"/>
                  <a:gd name="T1" fmla="*/ 2 h 6"/>
                  <a:gd name="T2" fmla="*/ 6 w 6"/>
                  <a:gd name="T3" fmla="*/ 6 h 6"/>
                  <a:gd name="T4" fmla="*/ 6 w 6"/>
                  <a:gd name="T5" fmla="*/ 2 h 6"/>
                  <a:gd name="T6" fmla="*/ 4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6" y="6"/>
                    </a:lnTo>
                    <a:lnTo>
                      <a:pt x="6" y="2"/>
                    </a:lnTo>
                    <a:lnTo>
                      <a:pt x="4"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1" name="Freeform 6350">
                <a:extLst>
                  <a:ext uri="{FF2B5EF4-FFF2-40B4-BE49-F238E27FC236}">
                    <a16:creationId xmlns:a16="http://schemas.microsoft.com/office/drawing/2014/main" id="{29B45476-51EB-415A-9F78-B83FBA9010C7}"/>
                  </a:ext>
                </a:extLst>
              </p:cNvPr>
              <p:cNvSpPr>
                <a:spLocks/>
              </p:cNvSpPr>
              <p:nvPr/>
            </p:nvSpPr>
            <p:spPr bwMode="gray">
              <a:xfrm>
                <a:off x="3327" y="2403"/>
                <a:ext cx="10" cy="4"/>
              </a:xfrm>
              <a:custGeom>
                <a:avLst/>
                <a:gdLst>
                  <a:gd name="T0" fmla="*/ 3 w 5"/>
                  <a:gd name="T1" fmla="*/ 2 h 2"/>
                  <a:gd name="T2" fmla="*/ 3 w 5"/>
                  <a:gd name="T3" fmla="*/ 2 h 2"/>
                  <a:gd name="T4" fmla="*/ 4 w 5"/>
                  <a:gd name="T5" fmla="*/ 2 h 2"/>
                  <a:gd name="T6" fmla="*/ 5 w 5"/>
                  <a:gd name="T7" fmla="*/ 2 h 2"/>
                  <a:gd name="T8" fmla="*/ 3 w 5"/>
                  <a:gd name="T9" fmla="*/ 0 h 2"/>
                  <a:gd name="T10" fmla="*/ 0 w 5"/>
                  <a:gd name="T11" fmla="*/ 0 h 2"/>
                  <a:gd name="T12" fmla="*/ 1 w 5"/>
                  <a:gd name="T13" fmla="*/ 2 h 2"/>
                  <a:gd name="T14" fmla="*/ 3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3" y="2"/>
                    </a:moveTo>
                    <a:cubicBezTo>
                      <a:pt x="3" y="2"/>
                      <a:pt x="3" y="2"/>
                      <a:pt x="3" y="2"/>
                    </a:cubicBezTo>
                    <a:cubicBezTo>
                      <a:pt x="3" y="2"/>
                      <a:pt x="3" y="2"/>
                      <a:pt x="4" y="2"/>
                    </a:cubicBezTo>
                    <a:cubicBezTo>
                      <a:pt x="5" y="2"/>
                      <a:pt x="5" y="2"/>
                      <a:pt x="5" y="2"/>
                    </a:cubicBezTo>
                    <a:cubicBezTo>
                      <a:pt x="3" y="0"/>
                      <a:pt x="3" y="0"/>
                      <a:pt x="3" y="0"/>
                    </a:cubicBezTo>
                    <a:cubicBezTo>
                      <a:pt x="0" y="0"/>
                      <a:pt x="0" y="0"/>
                      <a:pt x="0" y="0"/>
                    </a:cubicBezTo>
                    <a:cubicBezTo>
                      <a:pt x="1" y="2"/>
                      <a:pt x="1" y="2"/>
                      <a:pt x="1" y="2"/>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2" name="Freeform 6351">
                <a:extLst>
                  <a:ext uri="{FF2B5EF4-FFF2-40B4-BE49-F238E27FC236}">
                    <a16:creationId xmlns:a16="http://schemas.microsoft.com/office/drawing/2014/main" id="{451E40D7-1B32-4E35-9307-03480094B384}"/>
                  </a:ext>
                </a:extLst>
              </p:cNvPr>
              <p:cNvSpPr>
                <a:spLocks/>
              </p:cNvSpPr>
              <p:nvPr/>
            </p:nvSpPr>
            <p:spPr bwMode="gray">
              <a:xfrm>
                <a:off x="3363" y="2467"/>
                <a:ext cx="9" cy="9"/>
              </a:xfrm>
              <a:custGeom>
                <a:avLst/>
                <a:gdLst>
                  <a:gd name="T0" fmla="*/ 4 w 9"/>
                  <a:gd name="T1" fmla="*/ 4 h 9"/>
                  <a:gd name="T2" fmla="*/ 0 w 9"/>
                  <a:gd name="T3" fmla="*/ 9 h 9"/>
                  <a:gd name="T4" fmla="*/ 4 w 9"/>
                  <a:gd name="T5" fmla="*/ 9 h 9"/>
                  <a:gd name="T6" fmla="*/ 7 w 9"/>
                  <a:gd name="T7" fmla="*/ 9 h 9"/>
                  <a:gd name="T8" fmla="*/ 9 w 9"/>
                  <a:gd name="T9" fmla="*/ 4 h 9"/>
                  <a:gd name="T10" fmla="*/ 9 w 9"/>
                  <a:gd name="T11" fmla="*/ 0 h 9"/>
                  <a:gd name="T12" fmla="*/ 4 w 9"/>
                  <a:gd name="T13" fmla="*/ 2 h 9"/>
                  <a:gd name="T14" fmla="*/ 4 w 9"/>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4" y="4"/>
                    </a:moveTo>
                    <a:lnTo>
                      <a:pt x="0" y="9"/>
                    </a:lnTo>
                    <a:lnTo>
                      <a:pt x="4" y="9"/>
                    </a:lnTo>
                    <a:lnTo>
                      <a:pt x="7" y="9"/>
                    </a:lnTo>
                    <a:lnTo>
                      <a:pt x="9" y="4"/>
                    </a:lnTo>
                    <a:lnTo>
                      <a:pt x="9" y="0"/>
                    </a:lnTo>
                    <a:lnTo>
                      <a:pt x="4" y="2"/>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3" name="Freeform 6352">
                <a:extLst>
                  <a:ext uri="{FF2B5EF4-FFF2-40B4-BE49-F238E27FC236}">
                    <a16:creationId xmlns:a16="http://schemas.microsoft.com/office/drawing/2014/main" id="{F2A2C140-558B-4087-ABC0-ED5F71794902}"/>
                  </a:ext>
                </a:extLst>
              </p:cNvPr>
              <p:cNvSpPr>
                <a:spLocks/>
              </p:cNvSpPr>
              <p:nvPr/>
            </p:nvSpPr>
            <p:spPr bwMode="gray">
              <a:xfrm>
                <a:off x="3316" y="2463"/>
                <a:ext cx="6" cy="8"/>
              </a:xfrm>
              <a:custGeom>
                <a:avLst/>
                <a:gdLst>
                  <a:gd name="T0" fmla="*/ 1 w 3"/>
                  <a:gd name="T1" fmla="*/ 1 h 4"/>
                  <a:gd name="T2" fmla="*/ 0 w 3"/>
                  <a:gd name="T3" fmla="*/ 1 h 4"/>
                  <a:gd name="T4" fmla="*/ 1 w 3"/>
                  <a:gd name="T5" fmla="*/ 2 h 4"/>
                  <a:gd name="T6" fmla="*/ 1 w 3"/>
                  <a:gd name="T7" fmla="*/ 4 h 4"/>
                  <a:gd name="T8" fmla="*/ 2 w 3"/>
                  <a:gd name="T9" fmla="*/ 4 h 4"/>
                  <a:gd name="T10" fmla="*/ 3 w 3"/>
                  <a:gd name="T11" fmla="*/ 4 h 4"/>
                  <a:gd name="T12" fmla="*/ 3 w 3"/>
                  <a:gd name="T13" fmla="*/ 3 h 4"/>
                  <a:gd name="T14" fmla="*/ 3 w 3"/>
                  <a:gd name="T15" fmla="*/ 1 h 4"/>
                  <a:gd name="T16" fmla="*/ 3 w 3"/>
                  <a:gd name="T17" fmla="*/ 0 h 4"/>
                  <a:gd name="T18" fmla="*/ 2 w 3"/>
                  <a:gd name="T19" fmla="*/ 0 h 4"/>
                  <a:gd name="T20" fmla="*/ 1 w 3"/>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1"/>
                    </a:moveTo>
                    <a:cubicBezTo>
                      <a:pt x="0" y="1"/>
                      <a:pt x="0" y="1"/>
                      <a:pt x="0" y="1"/>
                    </a:cubicBezTo>
                    <a:cubicBezTo>
                      <a:pt x="1" y="2"/>
                      <a:pt x="1" y="2"/>
                      <a:pt x="1" y="2"/>
                    </a:cubicBezTo>
                    <a:cubicBezTo>
                      <a:pt x="1" y="4"/>
                      <a:pt x="1" y="4"/>
                      <a:pt x="1" y="4"/>
                    </a:cubicBezTo>
                    <a:cubicBezTo>
                      <a:pt x="2" y="4"/>
                      <a:pt x="2" y="4"/>
                      <a:pt x="2" y="4"/>
                    </a:cubicBezTo>
                    <a:cubicBezTo>
                      <a:pt x="2" y="4"/>
                      <a:pt x="2" y="4"/>
                      <a:pt x="3" y="4"/>
                    </a:cubicBezTo>
                    <a:cubicBezTo>
                      <a:pt x="3" y="3"/>
                      <a:pt x="3" y="3"/>
                      <a:pt x="3" y="3"/>
                    </a:cubicBezTo>
                    <a:cubicBezTo>
                      <a:pt x="3" y="1"/>
                      <a:pt x="3" y="1"/>
                      <a:pt x="3" y="1"/>
                    </a:cubicBezTo>
                    <a:cubicBezTo>
                      <a:pt x="3" y="0"/>
                      <a:pt x="3" y="0"/>
                      <a:pt x="3" y="0"/>
                    </a:cubicBezTo>
                    <a:cubicBezTo>
                      <a:pt x="3" y="0"/>
                      <a:pt x="2" y="0"/>
                      <a:pt x="2" y="0"/>
                    </a:cubicBezTo>
                    <a:cubicBezTo>
                      <a:pt x="1" y="0"/>
                      <a:pt x="1" y="0"/>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4" name="Freeform 6353">
                <a:extLst>
                  <a:ext uri="{FF2B5EF4-FFF2-40B4-BE49-F238E27FC236}">
                    <a16:creationId xmlns:a16="http://schemas.microsoft.com/office/drawing/2014/main" id="{6D4BED98-A3AB-4B96-9C24-6FE29C4E09DB}"/>
                  </a:ext>
                </a:extLst>
              </p:cNvPr>
              <p:cNvSpPr>
                <a:spLocks/>
              </p:cNvSpPr>
              <p:nvPr/>
            </p:nvSpPr>
            <p:spPr bwMode="gray">
              <a:xfrm>
                <a:off x="3344" y="2472"/>
                <a:ext cx="10" cy="10"/>
              </a:xfrm>
              <a:custGeom>
                <a:avLst/>
                <a:gdLst>
                  <a:gd name="T0" fmla="*/ 6 w 10"/>
                  <a:gd name="T1" fmla="*/ 0 h 10"/>
                  <a:gd name="T2" fmla="*/ 2 w 10"/>
                  <a:gd name="T3" fmla="*/ 0 h 10"/>
                  <a:gd name="T4" fmla="*/ 0 w 10"/>
                  <a:gd name="T5" fmla="*/ 6 h 10"/>
                  <a:gd name="T6" fmla="*/ 4 w 10"/>
                  <a:gd name="T7" fmla="*/ 10 h 10"/>
                  <a:gd name="T8" fmla="*/ 6 w 10"/>
                  <a:gd name="T9" fmla="*/ 8 h 10"/>
                  <a:gd name="T10" fmla="*/ 10 w 10"/>
                  <a:gd name="T11" fmla="*/ 6 h 10"/>
                  <a:gd name="T12" fmla="*/ 8 w 10"/>
                  <a:gd name="T13" fmla="*/ 2 h 10"/>
                  <a:gd name="T14" fmla="*/ 6 w 10"/>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6" y="0"/>
                    </a:moveTo>
                    <a:lnTo>
                      <a:pt x="2" y="0"/>
                    </a:lnTo>
                    <a:lnTo>
                      <a:pt x="0" y="6"/>
                    </a:lnTo>
                    <a:lnTo>
                      <a:pt x="4" y="10"/>
                    </a:lnTo>
                    <a:lnTo>
                      <a:pt x="6" y="8"/>
                    </a:lnTo>
                    <a:lnTo>
                      <a:pt x="10" y="6"/>
                    </a:lnTo>
                    <a:lnTo>
                      <a:pt x="8" y="2"/>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5" name="Freeform 6354">
                <a:extLst>
                  <a:ext uri="{FF2B5EF4-FFF2-40B4-BE49-F238E27FC236}">
                    <a16:creationId xmlns:a16="http://schemas.microsoft.com/office/drawing/2014/main" id="{50C6F313-E4A4-49D2-9E91-99F6214B1742}"/>
                  </a:ext>
                </a:extLst>
              </p:cNvPr>
              <p:cNvSpPr>
                <a:spLocks/>
              </p:cNvSpPr>
              <p:nvPr/>
            </p:nvSpPr>
            <p:spPr bwMode="gray">
              <a:xfrm>
                <a:off x="3370" y="2459"/>
                <a:ext cx="11" cy="8"/>
              </a:xfrm>
              <a:custGeom>
                <a:avLst/>
                <a:gdLst>
                  <a:gd name="T0" fmla="*/ 11 w 11"/>
                  <a:gd name="T1" fmla="*/ 4 h 8"/>
                  <a:gd name="T2" fmla="*/ 6 w 11"/>
                  <a:gd name="T3" fmla="*/ 0 h 8"/>
                  <a:gd name="T4" fmla="*/ 2 w 11"/>
                  <a:gd name="T5" fmla="*/ 0 h 8"/>
                  <a:gd name="T6" fmla="*/ 0 w 11"/>
                  <a:gd name="T7" fmla="*/ 8 h 8"/>
                  <a:gd name="T8" fmla="*/ 6 w 11"/>
                  <a:gd name="T9" fmla="*/ 4 h 8"/>
                  <a:gd name="T10" fmla="*/ 11 w 11"/>
                  <a:gd name="T11" fmla="*/ 4 h 8"/>
                </a:gdLst>
                <a:ahLst/>
                <a:cxnLst>
                  <a:cxn ang="0">
                    <a:pos x="T0" y="T1"/>
                  </a:cxn>
                  <a:cxn ang="0">
                    <a:pos x="T2" y="T3"/>
                  </a:cxn>
                  <a:cxn ang="0">
                    <a:pos x="T4" y="T5"/>
                  </a:cxn>
                  <a:cxn ang="0">
                    <a:pos x="T6" y="T7"/>
                  </a:cxn>
                  <a:cxn ang="0">
                    <a:pos x="T8" y="T9"/>
                  </a:cxn>
                  <a:cxn ang="0">
                    <a:pos x="T10" y="T11"/>
                  </a:cxn>
                </a:cxnLst>
                <a:rect l="0" t="0" r="r" b="b"/>
                <a:pathLst>
                  <a:path w="11" h="8">
                    <a:moveTo>
                      <a:pt x="11" y="4"/>
                    </a:moveTo>
                    <a:lnTo>
                      <a:pt x="6" y="0"/>
                    </a:lnTo>
                    <a:lnTo>
                      <a:pt x="2" y="0"/>
                    </a:lnTo>
                    <a:lnTo>
                      <a:pt x="0" y="8"/>
                    </a:lnTo>
                    <a:lnTo>
                      <a:pt x="6" y="4"/>
                    </a:lnTo>
                    <a:lnTo>
                      <a:pt x="1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6" name="Freeform 6355">
                <a:extLst>
                  <a:ext uri="{FF2B5EF4-FFF2-40B4-BE49-F238E27FC236}">
                    <a16:creationId xmlns:a16="http://schemas.microsoft.com/office/drawing/2014/main" id="{04E8FFF1-8CA6-453B-B65B-B24EE8FF79F9}"/>
                  </a:ext>
                </a:extLst>
              </p:cNvPr>
              <p:cNvSpPr>
                <a:spLocks/>
              </p:cNvSpPr>
              <p:nvPr/>
            </p:nvSpPr>
            <p:spPr bwMode="gray">
              <a:xfrm>
                <a:off x="3327" y="2469"/>
                <a:ext cx="15" cy="9"/>
              </a:xfrm>
              <a:custGeom>
                <a:avLst/>
                <a:gdLst>
                  <a:gd name="T0" fmla="*/ 15 w 15"/>
                  <a:gd name="T1" fmla="*/ 5 h 9"/>
                  <a:gd name="T2" fmla="*/ 15 w 15"/>
                  <a:gd name="T3" fmla="*/ 0 h 9"/>
                  <a:gd name="T4" fmla="*/ 12 w 15"/>
                  <a:gd name="T5" fmla="*/ 0 h 9"/>
                  <a:gd name="T6" fmla="*/ 10 w 15"/>
                  <a:gd name="T7" fmla="*/ 2 h 9"/>
                  <a:gd name="T8" fmla="*/ 8 w 15"/>
                  <a:gd name="T9" fmla="*/ 2 h 9"/>
                  <a:gd name="T10" fmla="*/ 4 w 15"/>
                  <a:gd name="T11" fmla="*/ 2 h 9"/>
                  <a:gd name="T12" fmla="*/ 0 w 15"/>
                  <a:gd name="T13" fmla="*/ 3 h 9"/>
                  <a:gd name="T14" fmla="*/ 4 w 15"/>
                  <a:gd name="T15" fmla="*/ 7 h 9"/>
                  <a:gd name="T16" fmla="*/ 6 w 15"/>
                  <a:gd name="T17" fmla="*/ 9 h 9"/>
                  <a:gd name="T18" fmla="*/ 12 w 15"/>
                  <a:gd name="T19" fmla="*/ 5 h 9"/>
                  <a:gd name="T20" fmla="*/ 15 w 15"/>
                  <a:gd name="T2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9">
                    <a:moveTo>
                      <a:pt x="15" y="5"/>
                    </a:moveTo>
                    <a:lnTo>
                      <a:pt x="15" y="0"/>
                    </a:lnTo>
                    <a:lnTo>
                      <a:pt x="12" y="0"/>
                    </a:lnTo>
                    <a:lnTo>
                      <a:pt x="10" y="2"/>
                    </a:lnTo>
                    <a:lnTo>
                      <a:pt x="8" y="2"/>
                    </a:lnTo>
                    <a:lnTo>
                      <a:pt x="4" y="2"/>
                    </a:lnTo>
                    <a:lnTo>
                      <a:pt x="0" y="3"/>
                    </a:lnTo>
                    <a:lnTo>
                      <a:pt x="4" y="7"/>
                    </a:lnTo>
                    <a:lnTo>
                      <a:pt x="6" y="9"/>
                    </a:lnTo>
                    <a:lnTo>
                      <a:pt x="12" y="5"/>
                    </a:lnTo>
                    <a:lnTo>
                      <a:pt x="1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7" name="Freeform 6356">
                <a:extLst>
                  <a:ext uri="{FF2B5EF4-FFF2-40B4-BE49-F238E27FC236}">
                    <a16:creationId xmlns:a16="http://schemas.microsoft.com/office/drawing/2014/main" id="{2EDB165A-9BDB-4B7C-8A4D-62499A61DD24}"/>
                  </a:ext>
                </a:extLst>
              </p:cNvPr>
              <p:cNvSpPr>
                <a:spLocks/>
              </p:cNvSpPr>
              <p:nvPr/>
            </p:nvSpPr>
            <p:spPr bwMode="gray">
              <a:xfrm>
                <a:off x="3314" y="2478"/>
                <a:ext cx="6" cy="6"/>
              </a:xfrm>
              <a:custGeom>
                <a:avLst/>
                <a:gdLst>
                  <a:gd name="T0" fmla="*/ 6 w 6"/>
                  <a:gd name="T1" fmla="*/ 0 h 6"/>
                  <a:gd name="T2" fmla="*/ 2 w 6"/>
                  <a:gd name="T3" fmla="*/ 0 h 6"/>
                  <a:gd name="T4" fmla="*/ 0 w 6"/>
                  <a:gd name="T5" fmla="*/ 2 h 6"/>
                  <a:gd name="T6" fmla="*/ 2 w 6"/>
                  <a:gd name="T7" fmla="*/ 4 h 6"/>
                  <a:gd name="T8" fmla="*/ 4 w 6"/>
                  <a:gd name="T9" fmla="*/ 6 h 6"/>
                  <a:gd name="T10" fmla="*/ 6 w 6"/>
                  <a:gd name="T11" fmla="*/ 4 h 6"/>
                  <a:gd name="T12" fmla="*/ 6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6" y="0"/>
                    </a:moveTo>
                    <a:lnTo>
                      <a:pt x="2" y="0"/>
                    </a:lnTo>
                    <a:lnTo>
                      <a:pt x="0" y="2"/>
                    </a:lnTo>
                    <a:lnTo>
                      <a:pt x="2" y="4"/>
                    </a:lnTo>
                    <a:lnTo>
                      <a:pt x="4" y="6"/>
                    </a:lnTo>
                    <a:lnTo>
                      <a:pt x="6" y="4"/>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8" name="Freeform 6357">
                <a:extLst>
                  <a:ext uri="{FF2B5EF4-FFF2-40B4-BE49-F238E27FC236}">
                    <a16:creationId xmlns:a16="http://schemas.microsoft.com/office/drawing/2014/main" id="{C8778951-FB88-447B-B797-8E19D030DC3D}"/>
                  </a:ext>
                </a:extLst>
              </p:cNvPr>
              <p:cNvSpPr>
                <a:spLocks/>
              </p:cNvSpPr>
              <p:nvPr/>
            </p:nvSpPr>
            <p:spPr bwMode="gray">
              <a:xfrm>
                <a:off x="3324" y="2472"/>
                <a:ext cx="9" cy="10"/>
              </a:xfrm>
              <a:custGeom>
                <a:avLst/>
                <a:gdLst>
                  <a:gd name="T0" fmla="*/ 0 w 9"/>
                  <a:gd name="T1" fmla="*/ 4 h 10"/>
                  <a:gd name="T2" fmla="*/ 2 w 9"/>
                  <a:gd name="T3" fmla="*/ 4 h 10"/>
                  <a:gd name="T4" fmla="*/ 2 w 9"/>
                  <a:gd name="T5" fmla="*/ 4 h 10"/>
                  <a:gd name="T6" fmla="*/ 9 w 9"/>
                  <a:gd name="T7" fmla="*/ 10 h 10"/>
                  <a:gd name="T8" fmla="*/ 5 w 9"/>
                  <a:gd name="T9" fmla="*/ 4 h 10"/>
                  <a:gd name="T10" fmla="*/ 5 w 9"/>
                  <a:gd name="T11" fmla="*/ 4 h 10"/>
                  <a:gd name="T12" fmla="*/ 3 w 9"/>
                  <a:gd name="T13" fmla="*/ 2 h 10"/>
                  <a:gd name="T14" fmla="*/ 2 w 9"/>
                  <a:gd name="T15" fmla="*/ 0 h 10"/>
                  <a:gd name="T16" fmla="*/ 0 w 9"/>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0" y="4"/>
                    </a:moveTo>
                    <a:lnTo>
                      <a:pt x="2" y="4"/>
                    </a:lnTo>
                    <a:lnTo>
                      <a:pt x="2" y="4"/>
                    </a:lnTo>
                    <a:lnTo>
                      <a:pt x="9" y="10"/>
                    </a:lnTo>
                    <a:lnTo>
                      <a:pt x="5" y="4"/>
                    </a:lnTo>
                    <a:lnTo>
                      <a:pt x="5" y="4"/>
                    </a:lnTo>
                    <a:lnTo>
                      <a:pt x="3" y="2"/>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9" name="Freeform 6358">
                <a:extLst>
                  <a:ext uri="{FF2B5EF4-FFF2-40B4-BE49-F238E27FC236}">
                    <a16:creationId xmlns:a16="http://schemas.microsoft.com/office/drawing/2014/main" id="{F489FF4F-63B2-4C06-ADEA-048DF6D6D0BA}"/>
                  </a:ext>
                </a:extLst>
              </p:cNvPr>
              <p:cNvSpPr>
                <a:spLocks/>
              </p:cNvSpPr>
              <p:nvPr/>
            </p:nvSpPr>
            <p:spPr bwMode="gray">
              <a:xfrm>
                <a:off x="3210" y="2627"/>
                <a:ext cx="11" cy="11"/>
              </a:xfrm>
              <a:custGeom>
                <a:avLst/>
                <a:gdLst>
                  <a:gd name="T0" fmla="*/ 4 w 6"/>
                  <a:gd name="T1" fmla="*/ 0 h 6"/>
                  <a:gd name="T2" fmla="*/ 3 w 6"/>
                  <a:gd name="T3" fmla="*/ 0 h 6"/>
                  <a:gd name="T4" fmla="*/ 2 w 6"/>
                  <a:gd name="T5" fmla="*/ 0 h 6"/>
                  <a:gd name="T6" fmla="*/ 0 w 6"/>
                  <a:gd name="T7" fmla="*/ 1 h 6"/>
                  <a:gd name="T8" fmla="*/ 1 w 6"/>
                  <a:gd name="T9" fmla="*/ 3 h 6"/>
                  <a:gd name="T10" fmla="*/ 1 w 6"/>
                  <a:gd name="T11" fmla="*/ 3 h 6"/>
                  <a:gd name="T12" fmla="*/ 2 w 6"/>
                  <a:gd name="T13" fmla="*/ 3 h 6"/>
                  <a:gd name="T14" fmla="*/ 3 w 6"/>
                  <a:gd name="T15" fmla="*/ 3 h 6"/>
                  <a:gd name="T16" fmla="*/ 3 w 6"/>
                  <a:gd name="T17" fmla="*/ 2 h 6"/>
                  <a:gd name="T18" fmla="*/ 3 w 6"/>
                  <a:gd name="T19" fmla="*/ 3 h 6"/>
                  <a:gd name="T20" fmla="*/ 5 w 6"/>
                  <a:gd name="T21" fmla="*/ 6 h 6"/>
                  <a:gd name="T22" fmla="*/ 5 w 6"/>
                  <a:gd name="T23" fmla="*/ 4 h 6"/>
                  <a:gd name="T24" fmla="*/ 6 w 6"/>
                  <a:gd name="T25" fmla="*/ 4 h 6"/>
                  <a:gd name="T26" fmla="*/ 6 w 6"/>
                  <a:gd name="T27" fmla="*/ 3 h 6"/>
                  <a:gd name="T28" fmla="*/ 6 w 6"/>
                  <a:gd name="T29" fmla="*/ 2 h 6"/>
                  <a:gd name="T30" fmla="*/ 5 w 6"/>
                  <a:gd name="T31" fmla="*/ 1 h 6"/>
                  <a:gd name="T32" fmla="*/ 4 w 6"/>
                  <a:gd name="T3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6">
                    <a:moveTo>
                      <a:pt x="4" y="0"/>
                    </a:moveTo>
                    <a:cubicBezTo>
                      <a:pt x="3" y="0"/>
                      <a:pt x="3" y="0"/>
                      <a:pt x="3" y="0"/>
                    </a:cubicBezTo>
                    <a:cubicBezTo>
                      <a:pt x="2" y="0"/>
                      <a:pt x="2" y="0"/>
                      <a:pt x="2" y="0"/>
                    </a:cubicBezTo>
                    <a:cubicBezTo>
                      <a:pt x="0" y="1"/>
                      <a:pt x="0" y="1"/>
                      <a:pt x="0" y="1"/>
                    </a:cubicBezTo>
                    <a:cubicBezTo>
                      <a:pt x="1" y="3"/>
                      <a:pt x="1" y="3"/>
                      <a:pt x="1" y="3"/>
                    </a:cubicBezTo>
                    <a:cubicBezTo>
                      <a:pt x="1" y="3"/>
                      <a:pt x="1" y="3"/>
                      <a:pt x="1" y="3"/>
                    </a:cubicBezTo>
                    <a:cubicBezTo>
                      <a:pt x="1" y="3"/>
                      <a:pt x="2" y="3"/>
                      <a:pt x="2" y="3"/>
                    </a:cubicBezTo>
                    <a:cubicBezTo>
                      <a:pt x="3" y="3"/>
                      <a:pt x="3" y="3"/>
                      <a:pt x="3" y="3"/>
                    </a:cubicBezTo>
                    <a:cubicBezTo>
                      <a:pt x="3" y="2"/>
                      <a:pt x="3" y="2"/>
                      <a:pt x="3" y="2"/>
                    </a:cubicBezTo>
                    <a:cubicBezTo>
                      <a:pt x="3" y="3"/>
                      <a:pt x="3" y="3"/>
                      <a:pt x="3" y="3"/>
                    </a:cubicBezTo>
                    <a:cubicBezTo>
                      <a:pt x="5" y="6"/>
                      <a:pt x="5" y="6"/>
                      <a:pt x="5" y="6"/>
                    </a:cubicBezTo>
                    <a:cubicBezTo>
                      <a:pt x="5" y="4"/>
                      <a:pt x="5" y="4"/>
                      <a:pt x="5" y="4"/>
                    </a:cubicBezTo>
                    <a:cubicBezTo>
                      <a:pt x="5" y="4"/>
                      <a:pt x="6" y="4"/>
                      <a:pt x="6" y="4"/>
                    </a:cubicBezTo>
                    <a:cubicBezTo>
                      <a:pt x="6" y="3"/>
                      <a:pt x="6" y="3"/>
                      <a:pt x="6" y="3"/>
                    </a:cubicBezTo>
                    <a:cubicBezTo>
                      <a:pt x="6" y="2"/>
                      <a:pt x="6" y="2"/>
                      <a:pt x="6" y="2"/>
                    </a:cubicBezTo>
                    <a:cubicBezTo>
                      <a:pt x="5" y="1"/>
                      <a:pt x="5" y="1"/>
                      <a:pt x="5" y="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0" name="Freeform 6359">
                <a:extLst>
                  <a:ext uri="{FF2B5EF4-FFF2-40B4-BE49-F238E27FC236}">
                    <a16:creationId xmlns:a16="http://schemas.microsoft.com/office/drawing/2014/main" id="{FFF1AFD9-5BBE-477D-AF12-4191C8CC1D51}"/>
                  </a:ext>
                </a:extLst>
              </p:cNvPr>
              <p:cNvSpPr>
                <a:spLocks/>
              </p:cNvSpPr>
              <p:nvPr/>
            </p:nvSpPr>
            <p:spPr bwMode="gray">
              <a:xfrm>
                <a:off x="3244" y="2629"/>
                <a:ext cx="3" cy="9"/>
              </a:xfrm>
              <a:custGeom>
                <a:avLst/>
                <a:gdLst>
                  <a:gd name="T0" fmla="*/ 3 w 3"/>
                  <a:gd name="T1" fmla="*/ 6 h 9"/>
                  <a:gd name="T2" fmla="*/ 3 w 3"/>
                  <a:gd name="T3" fmla="*/ 0 h 9"/>
                  <a:gd name="T4" fmla="*/ 0 w 3"/>
                  <a:gd name="T5" fmla="*/ 4 h 9"/>
                  <a:gd name="T6" fmla="*/ 2 w 3"/>
                  <a:gd name="T7" fmla="*/ 9 h 9"/>
                  <a:gd name="T8" fmla="*/ 3 w 3"/>
                  <a:gd name="T9" fmla="*/ 6 h 9"/>
                </a:gdLst>
                <a:ahLst/>
                <a:cxnLst>
                  <a:cxn ang="0">
                    <a:pos x="T0" y="T1"/>
                  </a:cxn>
                  <a:cxn ang="0">
                    <a:pos x="T2" y="T3"/>
                  </a:cxn>
                  <a:cxn ang="0">
                    <a:pos x="T4" y="T5"/>
                  </a:cxn>
                  <a:cxn ang="0">
                    <a:pos x="T6" y="T7"/>
                  </a:cxn>
                  <a:cxn ang="0">
                    <a:pos x="T8" y="T9"/>
                  </a:cxn>
                </a:cxnLst>
                <a:rect l="0" t="0" r="r" b="b"/>
                <a:pathLst>
                  <a:path w="3" h="9">
                    <a:moveTo>
                      <a:pt x="3" y="6"/>
                    </a:moveTo>
                    <a:lnTo>
                      <a:pt x="3" y="0"/>
                    </a:lnTo>
                    <a:lnTo>
                      <a:pt x="0" y="4"/>
                    </a:lnTo>
                    <a:lnTo>
                      <a:pt x="2" y="9"/>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1" name="Freeform 6360">
                <a:extLst>
                  <a:ext uri="{FF2B5EF4-FFF2-40B4-BE49-F238E27FC236}">
                    <a16:creationId xmlns:a16="http://schemas.microsoft.com/office/drawing/2014/main" id="{1245CC95-D19C-4869-AD92-66686BD666D6}"/>
                  </a:ext>
                </a:extLst>
              </p:cNvPr>
              <p:cNvSpPr>
                <a:spLocks/>
              </p:cNvSpPr>
              <p:nvPr/>
            </p:nvSpPr>
            <p:spPr bwMode="gray">
              <a:xfrm>
                <a:off x="3242" y="2640"/>
                <a:ext cx="7" cy="6"/>
              </a:xfrm>
              <a:custGeom>
                <a:avLst/>
                <a:gdLst>
                  <a:gd name="T0" fmla="*/ 4 w 7"/>
                  <a:gd name="T1" fmla="*/ 0 h 6"/>
                  <a:gd name="T2" fmla="*/ 0 w 7"/>
                  <a:gd name="T3" fmla="*/ 2 h 6"/>
                  <a:gd name="T4" fmla="*/ 2 w 7"/>
                  <a:gd name="T5" fmla="*/ 6 h 6"/>
                  <a:gd name="T6" fmla="*/ 5 w 7"/>
                  <a:gd name="T7" fmla="*/ 6 h 6"/>
                  <a:gd name="T8" fmla="*/ 7 w 7"/>
                  <a:gd name="T9" fmla="*/ 4 h 6"/>
                  <a:gd name="T10" fmla="*/ 5 w 7"/>
                  <a:gd name="T11" fmla="*/ 0 h 6"/>
                  <a:gd name="T12" fmla="*/ 4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4" y="0"/>
                    </a:moveTo>
                    <a:lnTo>
                      <a:pt x="0" y="2"/>
                    </a:lnTo>
                    <a:lnTo>
                      <a:pt x="2" y="6"/>
                    </a:lnTo>
                    <a:lnTo>
                      <a:pt x="5" y="6"/>
                    </a:lnTo>
                    <a:lnTo>
                      <a:pt x="7" y="4"/>
                    </a:lnTo>
                    <a:lnTo>
                      <a:pt x="5"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2" name="Freeform 6361">
                <a:extLst>
                  <a:ext uri="{FF2B5EF4-FFF2-40B4-BE49-F238E27FC236}">
                    <a16:creationId xmlns:a16="http://schemas.microsoft.com/office/drawing/2014/main" id="{A6393EBC-90EC-4D4A-944D-973CF1C8E912}"/>
                  </a:ext>
                </a:extLst>
              </p:cNvPr>
              <p:cNvSpPr>
                <a:spLocks/>
              </p:cNvSpPr>
              <p:nvPr/>
            </p:nvSpPr>
            <p:spPr bwMode="gray">
              <a:xfrm>
                <a:off x="3240" y="2653"/>
                <a:ext cx="6" cy="6"/>
              </a:xfrm>
              <a:custGeom>
                <a:avLst/>
                <a:gdLst>
                  <a:gd name="T0" fmla="*/ 0 w 6"/>
                  <a:gd name="T1" fmla="*/ 2 h 6"/>
                  <a:gd name="T2" fmla="*/ 2 w 6"/>
                  <a:gd name="T3" fmla="*/ 6 h 6"/>
                  <a:gd name="T4" fmla="*/ 6 w 6"/>
                  <a:gd name="T5" fmla="*/ 4 h 6"/>
                  <a:gd name="T6" fmla="*/ 2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4"/>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3" name="Freeform 6362">
                <a:extLst>
                  <a:ext uri="{FF2B5EF4-FFF2-40B4-BE49-F238E27FC236}">
                    <a16:creationId xmlns:a16="http://schemas.microsoft.com/office/drawing/2014/main" id="{4F9B3D1B-431A-4AF4-949C-3FFC430C9C11}"/>
                  </a:ext>
                </a:extLst>
              </p:cNvPr>
              <p:cNvSpPr>
                <a:spLocks/>
              </p:cNvSpPr>
              <p:nvPr/>
            </p:nvSpPr>
            <p:spPr bwMode="gray">
              <a:xfrm>
                <a:off x="3231" y="2653"/>
                <a:ext cx="9" cy="10"/>
              </a:xfrm>
              <a:custGeom>
                <a:avLst/>
                <a:gdLst>
                  <a:gd name="T0" fmla="*/ 0 w 9"/>
                  <a:gd name="T1" fmla="*/ 0 h 10"/>
                  <a:gd name="T2" fmla="*/ 3 w 9"/>
                  <a:gd name="T3" fmla="*/ 4 h 10"/>
                  <a:gd name="T4" fmla="*/ 3 w 9"/>
                  <a:gd name="T5" fmla="*/ 8 h 10"/>
                  <a:gd name="T6" fmla="*/ 7 w 9"/>
                  <a:gd name="T7" fmla="*/ 10 h 10"/>
                  <a:gd name="T8" fmla="*/ 9 w 9"/>
                  <a:gd name="T9" fmla="*/ 6 h 10"/>
                  <a:gd name="T10" fmla="*/ 5 w 9"/>
                  <a:gd name="T11" fmla="*/ 2 h 10"/>
                  <a:gd name="T12" fmla="*/ 0 w 9"/>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0" y="0"/>
                    </a:moveTo>
                    <a:lnTo>
                      <a:pt x="3" y="4"/>
                    </a:lnTo>
                    <a:lnTo>
                      <a:pt x="3" y="8"/>
                    </a:lnTo>
                    <a:lnTo>
                      <a:pt x="7" y="10"/>
                    </a:lnTo>
                    <a:lnTo>
                      <a:pt x="9" y="6"/>
                    </a:lnTo>
                    <a:lnTo>
                      <a:pt x="5"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4" name="Freeform 6363">
                <a:extLst>
                  <a:ext uri="{FF2B5EF4-FFF2-40B4-BE49-F238E27FC236}">
                    <a16:creationId xmlns:a16="http://schemas.microsoft.com/office/drawing/2014/main" id="{5732A46D-EE38-496C-B059-9EC62E75C4B9}"/>
                  </a:ext>
                </a:extLst>
              </p:cNvPr>
              <p:cNvSpPr>
                <a:spLocks/>
              </p:cNvSpPr>
              <p:nvPr/>
            </p:nvSpPr>
            <p:spPr bwMode="gray">
              <a:xfrm>
                <a:off x="3225" y="2633"/>
                <a:ext cx="11" cy="5"/>
              </a:xfrm>
              <a:custGeom>
                <a:avLst/>
                <a:gdLst>
                  <a:gd name="T0" fmla="*/ 11 w 11"/>
                  <a:gd name="T1" fmla="*/ 3 h 5"/>
                  <a:gd name="T2" fmla="*/ 7 w 11"/>
                  <a:gd name="T3" fmla="*/ 0 h 5"/>
                  <a:gd name="T4" fmla="*/ 6 w 11"/>
                  <a:gd name="T5" fmla="*/ 2 h 5"/>
                  <a:gd name="T6" fmla="*/ 4 w 11"/>
                  <a:gd name="T7" fmla="*/ 2 h 5"/>
                  <a:gd name="T8" fmla="*/ 0 w 11"/>
                  <a:gd name="T9" fmla="*/ 2 h 5"/>
                  <a:gd name="T10" fmla="*/ 0 w 11"/>
                  <a:gd name="T11" fmla="*/ 3 h 5"/>
                  <a:gd name="T12" fmla="*/ 2 w 11"/>
                  <a:gd name="T13" fmla="*/ 5 h 5"/>
                  <a:gd name="T14" fmla="*/ 4 w 11"/>
                  <a:gd name="T15" fmla="*/ 5 h 5"/>
                  <a:gd name="T16" fmla="*/ 6 w 11"/>
                  <a:gd name="T17" fmla="*/ 5 h 5"/>
                  <a:gd name="T18" fmla="*/ 6 w 11"/>
                  <a:gd name="T19" fmla="*/ 5 h 5"/>
                  <a:gd name="T20" fmla="*/ 6 w 11"/>
                  <a:gd name="T21" fmla="*/ 5 h 5"/>
                  <a:gd name="T22" fmla="*/ 6 w 11"/>
                  <a:gd name="T23" fmla="*/ 5 h 5"/>
                  <a:gd name="T24" fmla="*/ 11 w 11"/>
                  <a:gd name="T25"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5">
                    <a:moveTo>
                      <a:pt x="11" y="3"/>
                    </a:moveTo>
                    <a:lnTo>
                      <a:pt x="7" y="0"/>
                    </a:lnTo>
                    <a:lnTo>
                      <a:pt x="6" y="2"/>
                    </a:lnTo>
                    <a:lnTo>
                      <a:pt x="4" y="2"/>
                    </a:lnTo>
                    <a:lnTo>
                      <a:pt x="0" y="2"/>
                    </a:lnTo>
                    <a:lnTo>
                      <a:pt x="0" y="3"/>
                    </a:lnTo>
                    <a:lnTo>
                      <a:pt x="2" y="5"/>
                    </a:lnTo>
                    <a:lnTo>
                      <a:pt x="4" y="5"/>
                    </a:lnTo>
                    <a:lnTo>
                      <a:pt x="6" y="5"/>
                    </a:lnTo>
                    <a:lnTo>
                      <a:pt x="6" y="5"/>
                    </a:lnTo>
                    <a:lnTo>
                      <a:pt x="6" y="5"/>
                    </a:lnTo>
                    <a:lnTo>
                      <a:pt x="6"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5" name="Freeform 6364">
                <a:extLst>
                  <a:ext uri="{FF2B5EF4-FFF2-40B4-BE49-F238E27FC236}">
                    <a16:creationId xmlns:a16="http://schemas.microsoft.com/office/drawing/2014/main" id="{69BF7D76-59E2-42ED-B310-E67820A7A441}"/>
                  </a:ext>
                </a:extLst>
              </p:cNvPr>
              <p:cNvSpPr>
                <a:spLocks/>
              </p:cNvSpPr>
              <p:nvPr/>
            </p:nvSpPr>
            <p:spPr bwMode="gray">
              <a:xfrm>
                <a:off x="4294" y="2691"/>
                <a:ext cx="20" cy="9"/>
              </a:xfrm>
              <a:custGeom>
                <a:avLst/>
                <a:gdLst>
                  <a:gd name="T0" fmla="*/ 16 w 20"/>
                  <a:gd name="T1" fmla="*/ 1 h 9"/>
                  <a:gd name="T2" fmla="*/ 15 w 20"/>
                  <a:gd name="T3" fmla="*/ 0 h 9"/>
                  <a:gd name="T4" fmla="*/ 11 w 20"/>
                  <a:gd name="T5" fmla="*/ 1 h 9"/>
                  <a:gd name="T6" fmla="*/ 9 w 20"/>
                  <a:gd name="T7" fmla="*/ 1 h 9"/>
                  <a:gd name="T8" fmla="*/ 9 w 20"/>
                  <a:gd name="T9" fmla="*/ 1 h 9"/>
                  <a:gd name="T10" fmla="*/ 7 w 20"/>
                  <a:gd name="T11" fmla="*/ 0 h 9"/>
                  <a:gd name="T12" fmla="*/ 5 w 20"/>
                  <a:gd name="T13" fmla="*/ 0 h 9"/>
                  <a:gd name="T14" fmla="*/ 3 w 20"/>
                  <a:gd name="T15" fmla="*/ 1 h 9"/>
                  <a:gd name="T16" fmla="*/ 2 w 20"/>
                  <a:gd name="T17" fmla="*/ 3 h 9"/>
                  <a:gd name="T18" fmla="*/ 0 w 20"/>
                  <a:gd name="T19" fmla="*/ 5 h 9"/>
                  <a:gd name="T20" fmla="*/ 3 w 20"/>
                  <a:gd name="T21" fmla="*/ 7 h 9"/>
                  <a:gd name="T22" fmla="*/ 5 w 20"/>
                  <a:gd name="T23" fmla="*/ 9 h 9"/>
                  <a:gd name="T24" fmla="*/ 9 w 20"/>
                  <a:gd name="T25" fmla="*/ 9 h 9"/>
                  <a:gd name="T26" fmla="*/ 13 w 20"/>
                  <a:gd name="T27" fmla="*/ 9 h 9"/>
                  <a:gd name="T28" fmla="*/ 16 w 20"/>
                  <a:gd name="T29" fmla="*/ 7 h 9"/>
                  <a:gd name="T30" fmla="*/ 18 w 20"/>
                  <a:gd name="T31" fmla="*/ 7 h 9"/>
                  <a:gd name="T32" fmla="*/ 20 w 20"/>
                  <a:gd name="T33" fmla="*/ 3 h 9"/>
                  <a:gd name="T34" fmla="*/ 20 w 20"/>
                  <a:gd name="T35" fmla="*/ 1 h 9"/>
                  <a:gd name="T36" fmla="*/ 16 w 20"/>
                  <a:gd name="T37"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9">
                    <a:moveTo>
                      <a:pt x="16" y="1"/>
                    </a:moveTo>
                    <a:lnTo>
                      <a:pt x="15" y="0"/>
                    </a:lnTo>
                    <a:lnTo>
                      <a:pt x="11" y="1"/>
                    </a:lnTo>
                    <a:lnTo>
                      <a:pt x="9" y="1"/>
                    </a:lnTo>
                    <a:lnTo>
                      <a:pt x="9" y="1"/>
                    </a:lnTo>
                    <a:lnTo>
                      <a:pt x="7" y="0"/>
                    </a:lnTo>
                    <a:lnTo>
                      <a:pt x="5" y="0"/>
                    </a:lnTo>
                    <a:lnTo>
                      <a:pt x="3" y="1"/>
                    </a:lnTo>
                    <a:lnTo>
                      <a:pt x="2" y="3"/>
                    </a:lnTo>
                    <a:lnTo>
                      <a:pt x="0" y="5"/>
                    </a:lnTo>
                    <a:lnTo>
                      <a:pt x="3" y="7"/>
                    </a:lnTo>
                    <a:lnTo>
                      <a:pt x="5" y="9"/>
                    </a:lnTo>
                    <a:lnTo>
                      <a:pt x="9" y="9"/>
                    </a:lnTo>
                    <a:lnTo>
                      <a:pt x="13" y="9"/>
                    </a:lnTo>
                    <a:lnTo>
                      <a:pt x="16" y="7"/>
                    </a:lnTo>
                    <a:lnTo>
                      <a:pt x="18" y="7"/>
                    </a:lnTo>
                    <a:lnTo>
                      <a:pt x="20" y="3"/>
                    </a:lnTo>
                    <a:lnTo>
                      <a:pt x="20" y="1"/>
                    </a:lnTo>
                    <a:lnTo>
                      <a:pt x="1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6" name="Freeform 6365">
                <a:extLst>
                  <a:ext uri="{FF2B5EF4-FFF2-40B4-BE49-F238E27FC236}">
                    <a16:creationId xmlns:a16="http://schemas.microsoft.com/office/drawing/2014/main" id="{9B74953D-E21A-4C50-A1E5-0BFF3A271EC9}"/>
                  </a:ext>
                </a:extLst>
              </p:cNvPr>
              <p:cNvSpPr>
                <a:spLocks/>
              </p:cNvSpPr>
              <p:nvPr/>
            </p:nvSpPr>
            <p:spPr bwMode="gray">
              <a:xfrm>
                <a:off x="4273" y="2698"/>
                <a:ext cx="17" cy="4"/>
              </a:xfrm>
              <a:custGeom>
                <a:avLst/>
                <a:gdLst>
                  <a:gd name="T0" fmla="*/ 0 w 17"/>
                  <a:gd name="T1" fmla="*/ 2 h 4"/>
                  <a:gd name="T2" fmla="*/ 9 w 17"/>
                  <a:gd name="T3" fmla="*/ 4 h 4"/>
                  <a:gd name="T4" fmla="*/ 17 w 17"/>
                  <a:gd name="T5" fmla="*/ 2 h 4"/>
                  <a:gd name="T6" fmla="*/ 8 w 17"/>
                  <a:gd name="T7" fmla="*/ 0 h 4"/>
                  <a:gd name="T8" fmla="*/ 0 w 17"/>
                  <a:gd name="T9" fmla="*/ 2 h 4"/>
                </a:gdLst>
                <a:ahLst/>
                <a:cxnLst>
                  <a:cxn ang="0">
                    <a:pos x="T0" y="T1"/>
                  </a:cxn>
                  <a:cxn ang="0">
                    <a:pos x="T2" y="T3"/>
                  </a:cxn>
                  <a:cxn ang="0">
                    <a:pos x="T4" y="T5"/>
                  </a:cxn>
                  <a:cxn ang="0">
                    <a:pos x="T6" y="T7"/>
                  </a:cxn>
                  <a:cxn ang="0">
                    <a:pos x="T8" y="T9"/>
                  </a:cxn>
                </a:cxnLst>
                <a:rect l="0" t="0" r="r" b="b"/>
                <a:pathLst>
                  <a:path w="17" h="4">
                    <a:moveTo>
                      <a:pt x="0" y="2"/>
                    </a:moveTo>
                    <a:lnTo>
                      <a:pt x="9" y="4"/>
                    </a:lnTo>
                    <a:lnTo>
                      <a:pt x="17" y="2"/>
                    </a:lnTo>
                    <a:lnTo>
                      <a:pt x="8"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7" name="Freeform 6366">
                <a:extLst>
                  <a:ext uri="{FF2B5EF4-FFF2-40B4-BE49-F238E27FC236}">
                    <a16:creationId xmlns:a16="http://schemas.microsoft.com/office/drawing/2014/main" id="{ED64E434-68C6-4E88-BB51-F962917F27BC}"/>
                  </a:ext>
                </a:extLst>
              </p:cNvPr>
              <p:cNvSpPr>
                <a:spLocks/>
              </p:cNvSpPr>
              <p:nvPr/>
            </p:nvSpPr>
            <p:spPr bwMode="gray">
              <a:xfrm>
                <a:off x="3644" y="2860"/>
                <a:ext cx="7" cy="8"/>
              </a:xfrm>
              <a:custGeom>
                <a:avLst/>
                <a:gdLst>
                  <a:gd name="T0" fmla="*/ 0 w 7"/>
                  <a:gd name="T1" fmla="*/ 4 h 8"/>
                  <a:gd name="T2" fmla="*/ 2 w 7"/>
                  <a:gd name="T3" fmla="*/ 8 h 8"/>
                  <a:gd name="T4" fmla="*/ 4 w 7"/>
                  <a:gd name="T5" fmla="*/ 8 h 8"/>
                  <a:gd name="T6" fmla="*/ 6 w 7"/>
                  <a:gd name="T7" fmla="*/ 6 h 8"/>
                  <a:gd name="T8" fmla="*/ 7 w 7"/>
                  <a:gd name="T9" fmla="*/ 2 h 8"/>
                  <a:gd name="T10" fmla="*/ 4 w 7"/>
                  <a:gd name="T11" fmla="*/ 0 h 8"/>
                  <a:gd name="T12" fmla="*/ 0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0" y="4"/>
                    </a:moveTo>
                    <a:lnTo>
                      <a:pt x="2" y="8"/>
                    </a:lnTo>
                    <a:lnTo>
                      <a:pt x="4" y="8"/>
                    </a:lnTo>
                    <a:lnTo>
                      <a:pt x="6" y="6"/>
                    </a:lnTo>
                    <a:lnTo>
                      <a:pt x="7" y="2"/>
                    </a:lnTo>
                    <a:lnTo>
                      <a:pt x="4"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8" name="Freeform 6367">
                <a:extLst>
                  <a:ext uri="{FF2B5EF4-FFF2-40B4-BE49-F238E27FC236}">
                    <a16:creationId xmlns:a16="http://schemas.microsoft.com/office/drawing/2014/main" id="{9C805ED4-94D2-4762-965D-451863230DB3}"/>
                  </a:ext>
                </a:extLst>
              </p:cNvPr>
              <p:cNvSpPr>
                <a:spLocks/>
              </p:cNvSpPr>
              <p:nvPr/>
            </p:nvSpPr>
            <p:spPr bwMode="gray">
              <a:xfrm>
                <a:off x="3672" y="2812"/>
                <a:ext cx="9" cy="13"/>
              </a:xfrm>
              <a:custGeom>
                <a:avLst/>
                <a:gdLst>
                  <a:gd name="T0" fmla="*/ 9 w 9"/>
                  <a:gd name="T1" fmla="*/ 7 h 13"/>
                  <a:gd name="T2" fmla="*/ 7 w 9"/>
                  <a:gd name="T3" fmla="*/ 2 h 13"/>
                  <a:gd name="T4" fmla="*/ 5 w 9"/>
                  <a:gd name="T5" fmla="*/ 0 h 13"/>
                  <a:gd name="T6" fmla="*/ 2 w 9"/>
                  <a:gd name="T7" fmla="*/ 3 h 13"/>
                  <a:gd name="T8" fmla="*/ 2 w 9"/>
                  <a:gd name="T9" fmla="*/ 7 h 13"/>
                  <a:gd name="T10" fmla="*/ 0 w 9"/>
                  <a:gd name="T11" fmla="*/ 7 h 13"/>
                  <a:gd name="T12" fmla="*/ 0 w 9"/>
                  <a:gd name="T13" fmla="*/ 11 h 13"/>
                  <a:gd name="T14" fmla="*/ 2 w 9"/>
                  <a:gd name="T15" fmla="*/ 13 h 13"/>
                  <a:gd name="T16" fmla="*/ 5 w 9"/>
                  <a:gd name="T17" fmla="*/ 13 h 13"/>
                  <a:gd name="T18" fmla="*/ 9 w 9"/>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9" y="7"/>
                    </a:moveTo>
                    <a:lnTo>
                      <a:pt x="7" y="2"/>
                    </a:lnTo>
                    <a:lnTo>
                      <a:pt x="5" y="0"/>
                    </a:lnTo>
                    <a:lnTo>
                      <a:pt x="2" y="3"/>
                    </a:lnTo>
                    <a:lnTo>
                      <a:pt x="2" y="7"/>
                    </a:lnTo>
                    <a:lnTo>
                      <a:pt x="0" y="7"/>
                    </a:lnTo>
                    <a:lnTo>
                      <a:pt x="0" y="11"/>
                    </a:lnTo>
                    <a:lnTo>
                      <a:pt x="2" y="13"/>
                    </a:lnTo>
                    <a:lnTo>
                      <a:pt x="5" y="13"/>
                    </a:lnTo>
                    <a:lnTo>
                      <a:pt x="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9" name="Freeform 6368">
                <a:extLst>
                  <a:ext uri="{FF2B5EF4-FFF2-40B4-BE49-F238E27FC236}">
                    <a16:creationId xmlns:a16="http://schemas.microsoft.com/office/drawing/2014/main" id="{5280A796-960E-41E8-866A-E586B6FC41CC}"/>
                  </a:ext>
                </a:extLst>
              </p:cNvPr>
              <p:cNvSpPr>
                <a:spLocks/>
              </p:cNvSpPr>
              <p:nvPr/>
            </p:nvSpPr>
            <p:spPr bwMode="gray">
              <a:xfrm>
                <a:off x="5852" y="3173"/>
                <a:ext cx="7" cy="8"/>
              </a:xfrm>
              <a:custGeom>
                <a:avLst/>
                <a:gdLst>
                  <a:gd name="T0" fmla="*/ 7 w 7"/>
                  <a:gd name="T1" fmla="*/ 4 h 8"/>
                  <a:gd name="T2" fmla="*/ 7 w 7"/>
                  <a:gd name="T3" fmla="*/ 0 h 8"/>
                  <a:gd name="T4" fmla="*/ 4 w 7"/>
                  <a:gd name="T5" fmla="*/ 0 h 8"/>
                  <a:gd name="T6" fmla="*/ 4 w 7"/>
                  <a:gd name="T7" fmla="*/ 4 h 8"/>
                  <a:gd name="T8" fmla="*/ 0 w 7"/>
                  <a:gd name="T9" fmla="*/ 8 h 8"/>
                  <a:gd name="T10" fmla="*/ 5 w 7"/>
                  <a:gd name="T11" fmla="*/ 8 h 8"/>
                  <a:gd name="T12" fmla="*/ 7 w 7"/>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7" y="4"/>
                    </a:moveTo>
                    <a:lnTo>
                      <a:pt x="7" y="0"/>
                    </a:lnTo>
                    <a:lnTo>
                      <a:pt x="4" y="0"/>
                    </a:lnTo>
                    <a:lnTo>
                      <a:pt x="4" y="4"/>
                    </a:lnTo>
                    <a:lnTo>
                      <a:pt x="0" y="8"/>
                    </a:lnTo>
                    <a:lnTo>
                      <a:pt x="5" y="8"/>
                    </a:ln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0" name="Freeform 6369">
                <a:extLst>
                  <a:ext uri="{FF2B5EF4-FFF2-40B4-BE49-F238E27FC236}">
                    <a16:creationId xmlns:a16="http://schemas.microsoft.com/office/drawing/2014/main" id="{DFB7DFEB-56BC-4532-ADF0-DA095B6AD274}"/>
                  </a:ext>
                </a:extLst>
              </p:cNvPr>
              <p:cNvSpPr>
                <a:spLocks/>
              </p:cNvSpPr>
              <p:nvPr/>
            </p:nvSpPr>
            <p:spPr bwMode="gray">
              <a:xfrm>
                <a:off x="5861" y="3177"/>
                <a:ext cx="10" cy="11"/>
              </a:xfrm>
              <a:custGeom>
                <a:avLst/>
                <a:gdLst>
                  <a:gd name="T0" fmla="*/ 2 w 10"/>
                  <a:gd name="T1" fmla="*/ 9 h 11"/>
                  <a:gd name="T2" fmla="*/ 6 w 10"/>
                  <a:gd name="T3" fmla="*/ 11 h 11"/>
                  <a:gd name="T4" fmla="*/ 10 w 10"/>
                  <a:gd name="T5" fmla="*/ 9 h 11"/>
                  <a:gd name="T6" fmla="*/ 6 w 10"/>
                  <a:gd name="T7" fmla="*/ 8 h 11"/>
                  <a:gd name="T8" fmla="*/ 8 w 10"/>
                  <a:gd name="T9" fmla="*/ 6 h 11"/>
                  <a:gd name="T10" fmla="*/ 8 w 10"/>
                  <a:gd name="T11" fmla="*/ 2 h 11"/>
                  <a:gd name="T12" fmla="*/ 4 w 10"/>
                  <a:gd name="T13" fmla="*/ 0 h 11"/>
                  <a:gd name="T14" fmla="*/ 0 w 10"/>
                  <a:gd name="T15" fmla="*/ 4 h 11"/>
                  <a:gd name="T16" fmla="*/ 2 w 10"/>
                  <a:gd name="T17" fmla="*/ 6 h 11"/>
                  <a:gd name="T18" fmla="*/ 0 w 10"/>
                  <a:gd name="T19" fmla="*/ 6 h 11"/>
                  <a:gd name="T20" fmla="*/ 2 w 10"/>
                  <a:gd name="T2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1">
                    <a:moveTo>
                      <a:pt x="2" y="9"/>
                    </a:moveTo>
                    <a:lnTo>
                      <a:pt x="6" y="11"/>
                    </a:lnTo>
                    <a:lnTo>
                      <a:pt x="10" y="9"/>
                    </a:lnTo>
                    <a:lnTo>
                      <a:pt x="6" y="8"/>
                    </a:lnTo>
                    <a:lnTo>
                      <a:pt x="8" y="6"/>
                    </a:lnTo>
                    <a:lnTo>
                      <a:pt x="8" y="2"/>
                    </a:lnTo>
                    <a:lnTo>
                      <a:pt x="4" y="0"/>
                    </a:lnTo>
                    <a:lnTo>
                      <a:pt x="0" y="4"/>
                    </a:lnTo>
                    <a:lnTo>
                      <a:pt x="2" y="6"/>
                    </a:lnTo>
                    <a:lnTo>
                      <a:pt x="0" y="6"/>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1" name="Freeform 6370">
                <a:extLst>
                  <a:ext uri="{FF2B5EF4-FFF2-40B4-BE49-F238E27FC236}">
                    <a16:creationId xmlns:a16="http://schemas.microsoft.com/office/drawing/2014/main" id="{07A9222D-EE44-49DF-AAB6-2B6018FFF02D}"/>
                  </a:ext>
                </a:extLst>
              </p:cNvPr>
              <p:cNvSpPr>
                <a:spLocks/>
              </p:cNvSpPr>
              <p:nvPr/>
            </p:nvSpPr>
            <p:spPr bwMode="gray">
              <a:xfrm>
                <a:off x="5820" y="3166"/>
                <a:ext cx="39" cy="45"/>
              </a:xfrm>
              <a:custGeom>
                <a:avLst/>
                <a:gdLst>
                  <a:gd name="T0" fmla="*/ 2 w 39"/>
                  <a:gd name="T1" fmla="*/ 9 h 45"/>
                  <a:gd name="T2" fmla="*/ 6 w 39"/>
                  <a:gd name="T3" fmla="*/ 17 h 45"/>
                  <a:gd name="T4" fmla="*/ 10 w 39"/>
                  <a:gd name="T5" fmla="*/ 19 h 45"/>
                  <a:gd name="T6" fmla="*/ 10 w 39"/>
                  <a:gd name="T7" fmla="*/ 20 h 45"/>
                  <a:gd name="T8" fmla="*/ 11 w 39"/>
                  <a:gd name="T9" fmla="*/ 24 h 45"/>
                  <a:gd name="T10" fmla="*/ 13 w 39"/>
                  <a:gd name="T11" fmla="*/ 24 h 45"/>
                  <a:gd name="T12" fmla="*/ 13 w 39"/>
                  <a:gd name="T13" fmla="*/ 26 h 45"/>
                  <a:gd name="T14" fmla="*/ 17 w 39"/>
                  <a:gd name="T15" fmla="*/ 28 h 45"/>
                  <a:gd name="T16" fmla="*/ 19 w 39"/>
                  <a:gd name="T17" fmla="*/ 33 h 45"/>
                  <a:gd name="T18" fmla="*/ 21 w 39"/>
                  <a:gd name="T19" fmla="*/ 32 h 45"/>
                  <a:gd name="T20" fmla="*/ 21 w 39"/>
                  <a:gd name="T21" fmla="*/ 32 h 45"/>
                  <a:gd name="T22" fmla="*/ 23 w 39"/>
                  <a:gd name="T23" fmla="*/ 35 h 45"/>
                  <a:gd name="T24" fmla="*/ 26 w 39"/>
                  <a:gd name="T25" fmla="*/ 35 h 45"/>
                  <a:gd name="T26" fmla="*/ 26 w 39"/>
                  <a:gd name="T27" fmla="*/ 39 h 45"/>
                  <a:gd name="T28" fmla="*/ 30 w 39"/>
                  <a:gd name="T29" fmla="*/ 41 h 45"/>
                  <a:gd name="T30" fmla="*/ 32 w 39"/>
                  <a:gd name="T31" fmla="*/ 41 h 45"/>
                  <a:gd name="T32" fmla="*/ 36 w 39"/>
                  <a:gd name="T33" fmla="*/ 43 h 45"/>
                  <a:gd name="T34" fmla="*/ 36 w 39"/>
                  <a:gd name="T35" fmla="*/ 41 h 45"/>
                  <a:gd name="T36" fmla="*/ 39 w 39"/>
                  <a:gd name="T37" fmla="*/ 45 h 45"/>
                  <a:gd name="T38" fmla="*/ 39 w 39"/>
                  <a:gd name="T39" fmla="*/ 37 h 45"/>
                  <a:gd name="T40" fmla="*/ 37 w 39"/>
                  <a:gd name="T41" fmla="*/ 35 h 45"/>
                  <a:gd name="T42" fmla="*/ 32 w 39"/>
                  <a:gd name="T43" fmla="*/ 33 h 45"/>
                  <a:gd name="T44" fmla="*/ 30 w 39"/>
                  <a:gd name="T45" fmla="*/ 28 h 45"/>
                  <a:gd name="T46" fmla="*/ 26 w 39"/>
                  <a:gd name="T47" fmla="*/ 24 h 45"/>
                  <a:gd name="T48" fmla="*/ 24 w 39"/>
                  <a:gd name="T49" fmla="*/ 26 h 45"/>
                  <a:gd name="T50" fmla="*/ 23 w 39"/>
                  <a:gd name="T51" fmla="*/ 20 h 45"/>
                  <a:gd name="T52" fmla="*/ 17 w 39"/>
                  <a:gd name="T53" fmla="*/ 13 h 45"/>
                  <a:gd name="T54" fmla="*/ 15 w 39"/>
                  <a:gd name="T55" fmla="*/ 13 h 45"/>
                  <a:gd name="T56" fmla="*/ 13 w 39"/>
                  <a:gd name="T57" fmla="*/ 11 h 45"/>
                  <a:gd name="T58" fmla="*/ 10 w 39"/>
                  <a:gd name="T59" fmla="*/ 9 h 45"/>
                  <a:gd name="T60" fmla="*/ 10 w 39"/>
                  <a:gd name="T61" fmla="*/ 7 h 45"/>
                  <a:gd name="T62" fmla="*/ 8 w 39"/>
                  <a:gd name="T63" fmla="*/ 4 h 45"/>
                  <a:gd name="T64" fmla="*/ 6 w 39"/>
                  <a:gd name="T65" fmla="*/ 6 h 45"/>
                  <a:gd name="T66" fmla="*/ 2 w 39"/>
                  <a:gd name="T67" fmla="*/ 0 h 45"/>
                  <a:gd name="T68" fmla="*/ 0 w 39"/>
                  <a:gd name="T69" fmla="*/ 6 h 45"/>
                  <a:gd name="T70" fmla="*/ 2 w 39"/>
                  <a:gd name="T71" fmla="*/ 7 h 45"/>
                  <a:gd name="T72" fmla="*/ 2 w 39"/>
                  <a:gd name="T73"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45">
                    <a:moveTo>
                      <a:pt x="2" y="9"/>
                    </a:moveTo>
                    <a:lnTo>
                      <a:pt x="6" y="17"/>
                    </a:lnTo>
                    <a:lnTo>
                      <a:pt x="10" y="19"/>
                    </a:lnTo>
                    <a:lnTo>
                      <a:pt x="10" y="20"/>
                    </a:lnTo>
                    <a:lnTo>
                      <a:pt x="11" y="24"/>
                    </a:lnTo>
                    <a:lnTo>
                      <a:pt x="13" y="24"/>
                    </a:lnTo>
                    <a:lnTo>
                      <a:pt x="13" y="26"/>
                    </a:lnTo>
                    <a:lnTo>
                      <a:pt x="17" y="28"/>
                    </a:lnTo>
                    <a:lnTo>
                      <a:pt x="19" y="33"/>
                    </a:lnTo>
                    <a:lnTo>
                      <a:pt x="21" y="32"/>
                    </a:lnTo>
                    <a:lnTo>
                      <a:pt x="21" y="32"/>
                    </a:lnTo>
                    <a:lnTo>
                      <a:pt x="23" y="35"/>
                    </a:lnTo>
                    <a:lnTo>
                      <a:pt x="26" y="35"/>
                    </a:lnTo>
                    <a:lnTo>
                      <a:pt x="26" y="39"/>
                    </a:lnTo>
                    <a:lnTo>
                      <a:pt x="30" y="41"/>
                    </a:lnTo>
                    <a:lnTo>
                      <a:pt x="32" y="41"/>
                    </a:lnTo>
                    <a:lnTo>
                      <a:pt x="36" y="43"/>
                    </a:lnTo>
                    <a:lnTo>
                      <a:pt x="36" y="41"/>
                    </a:lnTo>
                    <a:lnTo>
                      <a:pt x="39" y="45"/>
                    </a:lnTo>
                    <a:lnTo>
                      <a:pt x="39" y="37"/>
                    </a:lnTo>
                    <a:lnTo>
                      <a:pt x="37" y="35"/>
                    </a:lnTo>
                    <a:lnTo>
                      <a:pt x="32" y="33"/>
                    </a:lnTo>
                    <a:lnTo>
                      <a:pt x="30" y="28"/>
                    </a:lnTo>
                    <a:lnTo>
                      <a:pt x="26" y="24"/>
                    </a:lnTo>
                    <a:lnTo>
                      <a:pt x="24" y="26"/>
                    </a:lnTo>
                    <a:lnTo>
                      <a:pt x="23" y="20"/>
                    </a:lnTo>
                    <a:lnTo>
                      <a:pt x="17" y="13"/>
                    </a:lnTo>
                    <a:lnTo>
                      <a:pt x="15" y="13"/>
                    </a:lnTo>
                    <a:lnTo>
                      <a:pt x="13" y="11"/>
                    </a:lnTo>
                    <a:lnTo>
                      <a:pt x="10" y="9"/>
                    </a:lnTo>
                    <a:lnTo>
                      <a:pt x="10" y="7"/>
                    </a:lnTo>
                    <a:lnTo>
                      <a:pt x="8" y="4"/>
                    </a:lnTo>
                    <a:lnTo>
                      <a:pt x="6" y="6"/>
                    </a:lnTo>
                    <a:lnTo>
                      <a:pt x="2" y="0"/>
                    </a:lnTo>
                    <a:lnTo>
                      <a:pt x="0" y="6"/>
                    </a:lnTo>
                    <a:lnTo>
                      <a:pt x="2" y="7"/>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2" name="Freeform 6371">
                <a:extLst>
                  <a:ext uri="{FF2B5EF4-FFF2-40B4-BE49-F238E27FC236}">
                    <a16:creationId xmlns:a16="http://schemas.microsoft.com/office/drawing/2014/main" id="{B683553F-5526-455E-866B-DAF238F9431D}"/>
                  </a:ext>
                </a:extLst>
              </p:cNvPr>
              <p:cNvSpPr>
                <a:spLocks/>
              </p:cNvSpPr>
              <p:nvPr/>
            </p:nvSpPr>
            <p:spPr bwMode="gray">
              <a:xfrm>
                <a:off x="5871" y="3190"/>
                <a:ext cx="7" cy="9"/>
              </a:xfrm>
              <a:custGeom>
                <a:avLst/>
                <a:gdLst>
                  <a:gd name="T0" fmla="*/ 3 w 7"/>
                  <a:gd name="T1" fmla="*/ 9 h 9"/>
                  <a:gd name="T2" fmla="*/ 5 w 7"/>
                  <a:gd name="T3" fmla="*/ 8 h 9"/>
                  <a:gd name="T4" fmla="*/ 7 w 7"/>
                  <a:gd name="T5" fmla="*/ 8 h 9"/>
                  <a:gd name="T6" fmla="*/ 7 w 7"/>
                  <a:gd name="T7" fmla="*/ 2 h 9"/>
                  <a:gd name="T8" fmla="*/ 3 w 7"/>
                  <a:gd name="T9" fmla="*/ 0 h 9"/>
                  <a:gd name="T10" fmla="*/ 0 w 7"/>
                  <a:gd name="T11" fmla="*/ 2 h 9"/>
                  <a:gd name="T12" fmla="*/ 0 w 7"/>
                  <a:gd name="T13" fmla="*/ 6 h 9"/>
                  <a:gd name="T14" fmla="*/ 3 w 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9"/>
                    </a:moveTo>
                    <a:lnTo>
                      <a:pt x="5" y="8"/>
                    </a:lnTo>
                    <a:lnTo>
                      <a:pt x="7" y="8"/>
                    </a:lnTo>
                    <a:lnTo>
                      <a:pt x="7" y="2"/>
                    </a:lnTo>
                    <a:lnTo>
                      <a:pt x="3" y="0"/>
                    </a:lnTo>
                    <a:lnTo>
                      <a:pt x="0" y="2"/>
                    </a:lnTo>
                    <a:lnTo>
                      <a:pt x="0" y="6"/>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3" name="Freeform 6372">
                <a:extLst>
                  <a:ext uri="{FF2B5EF4-FFF2-40B4-BE49-F238E27FC236}">
                    <a16:creationId xmlns:a16="http://schemas.microsoft.com/office/drawing/2014/main" id="{CC4D9CA8-1EF4-42B0-ABF5-ECEADB211E88}"/>
                  </a:ext>
                </a:extLst>
              </p:cNvPr>
              <p:cNvSpPr>
                <a:spLocks/>
              </p:cNvSpPr>
              <p:nvPr/>
            </p:nvSpPr>
            <p:spPr bwMode="gray">
              <a:xfrm>
                <a:off x="4465" y="3695"/>
                <a:ext cx="7" cy="8"/>
              </a:xfrm>
              <a:custGeom>
                <a:avLst/>
                <a:gdLst>
                  <a:gd name="T0" fmla="*/ 2 w 7"/>
                  <a:gd name="T1" fmla="*/ 0 h 8"/>
                  <a:gd name="T2" fmla="*/ 0 w 7"/>
                  <a:gd name="T3" fmla="*/ 2 h 8"/>
                  <a:gd name="T4" fmla="*/ 0 w 7"/>
                  <a:gd name="T5" fmla="*/ 4 h 8"/>
                  <a:gd name="T6" fmla="*/ 0 w 7"/>
                  <a:gd name="T7" fmla="*/ 8 h 8"/>
                  <a:gd name="T8" fmla="*/ 4 w 7"/>
                  <a:gd name="T9" fmla="*/ 8 h 8"/>
                  <a:gd name="T10" fmla="*/ 4 w 7"/>
                  <a:gd name="T11" fmla="*/ 8 h 8"/>
                  <a:gd name="T12" fmla="*/ 7 w 7"/>
                  <a:gd name="T13" fmla="*/ 8 h 8"/>
                  <a:gd name="T14" fmla="*/ 4 w 7"/>
                  <a:gd name="T15" fmla="*/ 2 h 8"/>
                  <a:gd name="T16" fmla="*/ 2 w 7"/>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2" y="0"/>
                    </a:moveTo>
                    <a:lnTo>
                      <a:pt x="0" y="2"/>
                    </a:lnTo>
                    <a:lnTo>
                      <a:pt x="0" y="4"/>
                    </a:lnTo>
                    <a:lnTo>
                      <a:pt x="0" y="8"/>
                    </a:lnTo>
                    <a:lnTo>
                      <a:pt x="4" y="8"/>
                    </a:lnTo>
                    <a:lnTo>
                      <a:pt x="4" y="8"/>
                    </a:lnTo>
                    <a:lnTo>
                      <a:pt x="7" y="8"/>
                    </a:lnTo>
                    <a:lnTo>
                      <a:pt x="4"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4" name="Freeform 6373">
                <a:extLst>
                  <a:ext uri="{FF2B5EF4-FFF2-40B4-BE49-F238E27FC236}">
                    <a16:creationId xmlns:a16="http://schemas.microsoft.com/office/drawing/2014/main" id="{C98315E9-3172-438A-89D7-81D3760C97F9}"/>
                  </a:ext>
                </a:extLst>
              </p:cNvPr>
              <p:cNvSpPr>
                <a:spLocks noEditPoints="1"/>
              </p:cNvSpPr>
              <p:nvPr/>
            </p:nvSpPr>
            <p:spPr bwMode="gray">
              <a:xfrm>
                <a:off x="4424" y="3610"/>
                <a:ext cx="24" cy="20"/>
              </a:xfrm>
              <a:custGeom>
                <a:avLst/>
                <a:gdLst>
                  <a:gd name="T0" fmla="*/ 20 w 24"/>
                  <a:gd name="T1" fmla="*/ 9 h 20"/>
                  <a:gd name="T2" fmla="*/ 19 w 24"/>
                  <a:gd name="T3" fmla="*/ 9 h 20"/>
                  <a:gd name="T4" fmla="*/ 17 w 24"/>
                  <a:gd name="T5" fmla="*/ 11 h 20"/>
                  <a:gd name="T6" fmla="*/ 15 w 24"/>
                  <a:gd name="T7" fmla="*/ 11 h 20"/>
                  <a:gd name="T8" fmla="*/ 15 w 24"/>
                  <a:gd name="T9" fmla="*/ 11 h 20"/>
                  <a:gd name="T10" fmla="*/ 17 w 24"/>
                  <a:gd name="T11" fmla="*/ 9 h 20"/>
                  <a:gd name="T12" fmla="*/ 17 w 24"/>
                  <a:gd name="T13" fmla="*/ 3 h 20"/>
                  <a:gd name="T14" fmla="*/ 13 w 24"/>
                  <a:gd name="T15" fmla="*/ 5 h 20"/>
                  <a:gd name="T16" fmla="*/ 13 w 24"/>
                  <a:gd name="T17" fmla="*/ 3 h 20"/>
                  <a:gd name="T18" fmla="*/ 9 w 24"/>
                  <a:gd name="T19" fmla="*/ 5 h 20"/>
                  <a:gd name="T20" fmla="*/ 7 w 24"/>
                  <a:gd name="T21" fmla="*/ 7 h 20"/>
                  <a:gd name="T22" fmla="*/ 7 w 24"/>
                  <a:gd name="T23" fmla="*/ 7 h 20"/>
                  <a:gd name="T24" fmla="*/ 7 w 24"/>
                  <a:gd name="T25" fmla="*/ 7 h 20"/>
                  <a:gd name="T26" fmla="*/ 7 w 24"/>
                  <a:gd name="T27" fmla="*/ 5 h 20"/>
                  <a:gd name="T28" fmla="*/ 7 w 24"/>
                  <a:gd name="T29" fmla="*/ 3 h 20"/>
                  <a:gd name="T30" fmla="*/ 7 w 24"/>
                  <a:gd name="T31" fmla="*/ 3 h 20"/>
                  <a:gd name="T32" fmla="*/ 7 w 24"/>
                  <a:gd name="T33" fmla="*/ 0 h 20"/>
                  <a:gd name="T34" fmla="*/ 4 w 24"/>
                  <a:gd name="T35" fmla="*/ 3 h 20"/>
                  <a:gd name="T36" fmla="*/ 2 w 24"/>
                  <a:gd name="T37" fmla="*/ 5 h 20"/>
                  <a:gd name="T38" fmla="*/ 4 w 24"/>
                  <a:gd name="T39" fmla="*/ 7 h 20"/>
                  <a:gd name="T40" fmla="*/ 4 w 24"/>
                  <a:gd name="T41" fmla="*/ 11 h 20"/>
                  <a:gd name="T42" fmla="*/ 4 w 24"/>
                  <a:gd name="T43" fmla="*/ 11 h 20"/>
                  <a:gd name="T44" fmla="*/ 2 w 24"/>
                  <a:gd name="T45" fmla="*/ 13 h 20"/>
                  <a:gd name="T46" fmla="*/ 0 w 24"/>
                  <a:gd name="T47" fmla="*/ 16 h 20"/>
                  <a:gd name="T48" fmla="*/ 0 w 24"/>
                  <a:gd name="T49" fmla="*/ 20 h 20"/>
                  <a:gd name="T50" fmla="*/ 4 w 24"/>
                  <a:gd name="T51" fmla="*/ 18 h 20"/>
                  <a:gd name="T52" fmla="*/ 6 w 24"/>
                  <a:gd name="T53" fmla="*/ 16 h 20"/>
                  <a:gd name="T54" fmla="*/ 7 w 24"/>
                  <a:gd name="T55" fmla="*/ 16 h 20"/>
                  <a:gd name="T56" fmla="*/ 7 w 24"/>
                  <a:gd name="T57" fmla="*/ 16 h 20"/>
                  <a:gd name="T58" fmla="*/ 11 w 24"/>
                  <a:gd name="T59" fmla="*/ 20 h 20"/>
                  <a:gd name="T60" fmla="*/ 13 w 24"/>
                  <a:gd name="T61" fmla="*/ 20 h 20"/>
                  <a:gd name="T62" fmla="*/ 13 w 24"/>
                  <a:gd name="T63" fmla="*/ 18 h 20"/>
                  <a:gd name="T64" fmla="*/ 13 w 24"/>
                  <a:gd name="T65" fmla="*/ 20 h 20"/>
                  <a:gd name="T66" fmla="*/ 17 w 24"/>
                  <a:gd name="T67" fmla="*/ 20 h 20"/>
                  <a:gd name="T68" fmla="*/ 19 w 24"/>
                  <a:gd name="T69" fmla="*/ 20 h 20"/>
                  <a:gd name="T70" fmla="*/ 22 w 24"/>
                  <a:gd name="T71" fmla="*/ 18 h 20"/>
                  <a:gd name="T72" fmla="*/ 22 w 24"/>
                  <a:gd name="T73" fmla="*/ 16 h 20"/>
                  <a:gd name="T74" fmla="*/ 19 w 24"/>
                  <a:gd name="T75" fmla="*/ 16 h 20"/>
                  <a:gd name="T76" fmla="*/ 19 w 24"/>
                  <a:gd name="T77" fmla="*/ 16 h 20"/>
                  <a:gd name="T78" fmla="*/ 19 w 24"/>
                  <a:gd name="T79" fmla="*/ 15 h 20"/>
                  <a:gd name="T80" fmla="*/ 20 w 24"/>
                  <a:gd name="T81" fmla="*/ 15 h 20"/>
                  <a:gd name="T82" fmla="*/ 22 w 24"/>
                  <a:gd name="T83" fmla="*/ 15 h 20"/>
                  <a:gd name="T84" fmla="*/ 24 w 24"/>
                  <a:gd name="T85" fmla="*/ 13 h 20"/>
                  <a:gd name="T86" fmla="*/ 22 w 24"/>
                  <a:gd name="T87" fmla="*/ 9 h 20"/>
                  <a:gd name="T88" fmla="*/ 20 w 24"/>
                  <a:gd name="T89" fmla="*/ 9 h 20"/>
                  <a:gd name="T90" fmla="*/ 11 w 24"/>
                  <a:gd name="T91" fmla="*/ 9 h 20"/>
                  <a:gd name="T92" fmla="*/ 11 w 24"/>
                  <a:gd name="T93" fmla="*/ 9 h 20"/>
                  <a:gd name="T94" fmla="*/ 11 w 24"/>
                  <a:gd name="T95" fmla="*/ 9 h 20"/>
                  <a:gd name="T96" fmla="*/ 11 w 24"/>
                  <a:gd name="T97" fmla="*/ 9 h 20"/>
                  <a:gd name="T98" fmla="*/ 11 w 24"/>
                  <a:gd name="T99" fmla="*/ 7 h 20"/>
                  <a:gd name="T100" fmla="*/ 11 w 24"/>
                  <a:gd name="T101"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 h="20">
                    <a:moveTo>
                      <a:pt x="20" y="9"/>
                    </a:moveTo>
                    <a:lnTo>
                      <a:pt x="19" y="9"/>
                    </a:lnTo>
                    <a:lnTo>
                      <a:pt x="17" y="11"/>
                    </a:lnTo>
                    <a:lnTo>
                      <a:pt x="15" y="11"/>
                    </a:lnTo>
                    <a:lnTo>
                      <a:pt x="15" y="11"/>
                    </a:lnTo>
                    <a:lnTo>
                      <a:pt x="17" y="9"/>
                    </a:lnTo>
                    <a:lnTo>
                      <a:pt x="17" y="3"/>
                    </a:lnTo>
                    <a:lnTo>
                      <a:pt x="13" y="5"/>
                    </a:lnTo>
                    <a:lnTo>
                      <a:pt x="13" y="3"/>
                    </a:lnTo>
                    <a:lnTo>
                      <a:pt x="9" y="5"/>
                    </a:lnTo>
                    <a:lnTo>
                      <a:pt x="7" y="7"/>
                    </a:lnTo>
                    <a:lnTo>
                      <a:pt x="7" y="7"/>
                    </a:lnTo>
                    <a:lnTo>
                      <a:pt x="7" y="7"/>
                    </a:lnTo>
                    <a:lnTo>
                      <a:pt x="7" y="5"/>
                    </a:lnTo>
                    <a:lnTo>
                      <a:pt x="7" y="3"/>
                    </a:lnTo>
                    <a:lnTo>
                      <a:pt x="7" y="3"/>
                    </a:lnTo>
                    <a:lnTo>
                      <a:pt x="7" y="0"/>
                    </a:lnTo>
                    <a:lnTo>
                      <a:pt x="4" y="3"/>
                    </a:lnTo>
                    <a:lnTo>
                      <a:pt x="2" y="5"/>
                    </a:lnTo>
                    <a:lnTo>
                      <a:pt x="4" y="7"/>
                    </a:lnTo>
                    <a:lnTo>
                      <a:pt x="4" y="11"/>
                    </a:lnTo>
                    <a:lnTo>
                      <a:pt x="4" y="11"/>
                    </a:lnTo>
                    <a:lnTo>
                      <a:pt x="2" y="13"/>
                    </a:lnTo>
                    <a:lnTo>
                      <a:pt x="0" y="16"/>
                    </a:lnTo>
                    <a:lnTo>
                      <a:pt x="0" y="20"/>
                    </a:lnTo>
                    <a:lnTo>
                      <a:pt x="4" y="18"/>
                    </a:lnTo>
                    <a:lnTo>
                      <a:pt x="6" y="16"/>
                    </a:lnTo>
                    <a:lnTo>
                      <a:pt x="7" y="16"/>
                    </a:lnTo>
                    <a:lnTo>
                      <a:pt x="7" y="16"/>
                    </a:lnTo>
                    <a:lnTo>
                      <a:pt x="11" y="20"/>
                    </a:lnTo>
                    <a:lnTo>
                      <a:pt x="13" y="20"/>
                    </a:lnTo>
                    <a:lnTo>
                      <a:pt x="13" y="18"/>
                    </a:lnTo>
                    <a:lnTo>
                      <a:pt x="13" y="20"/>
                    </a:lnTo>
                    <a:lnTo>
                      <a:pt x="17" y="20"/>
                    </a:lnTo>
                    <a:lnTo>
                      <a:pt x="19" y="20"/>
                    </a:lnTo>
                    <a:lnTo>
                      <a:pt x="22" y="18"/>
                    </a:lnTo>
                    <a:lnTo>
                      <a:pt x="22" y="16"/>
                    </a:lnTo>
                    <a:lnTo>
                      <a:pt x="19" y="16"/>
                    </a:lnTo>
                    <a:lnTo>
                      <a:pt x="19" y="16"/>
                    </a:lnTo>
                    <a:lnTo>
                      <a:pt x="19" y="15"/>
                    </a:lnTo>
                    <a:lnTo>
                      <a:pt x="20" y="15"/>
                    </a:lnTo>
                    <a:lnTo>
                      <a:pt x="22" y="15"/>
                    </a:lnTo>
                    <a:lnTo>
                      <a:pt x="24" y="13"/>
                    </a:lnTo>
                    <a:lnTo>
                      <a:pt x="22" y="9"/>
                    </a:lnTo>
                    <a:lnTo>
                      <a:pt x="20" y="9"/>
                    </a:lnTo>
                    <a:close/>
                    <a:moveTo>
                      <a:pt x="11" y="9"/>
                    </a:moveTo>
                    <a:lnTo>
                      <a:pt x="11" y="9"/>
                    </a:lnTo>
                    <a:lnTo>
                      <a:pt x="11" y="9"/>
                    </a:lnTo>
                    <a:lnTo>
                      <a:pt x="11" y="9"/>
                    </a:lnTo>
                    <a:lnTo>
                      <a:pt x="11" y="7"/>
                    </a:ln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5" name="Freeform 6374">
                <a:extLst>
                  <a:ext uri="{FF2B5EF4-FFF2-40B4-BE49-F238E27FC236}">
                    <a16:creationId xmlns:a16="http://schemas.microsoft.com/office/drawing/2014/main" id="{B2460754-BCCC-4B65-91FC-9BD2F99C4F0D}"/>
                  </a:ext>
                </a:extLst>
              </p:cNvPr>
              <p:cNvSpPr>
                <a:spLocks/>
              </p:cNvSpPr>
              <p:nvPr/>
            </p:nvSpPr>
            <p:spPr bwMode="gray">
              <a:xfrm>
                <a:off x="4342" y="3142"/>
                <a:ext cx="11" cy="13"/>
              </a:xfrm>
              <a:custGeom>
                <a:avLst/>
                <a:gdLst>
                  <a:gd name="T0" fmla="*/ 9 w 11"/>
                  <a:gd name="T1" fmla="*/ 2 h 13"/>
                  <a:gd name="T2" fmla="*/ 8 w 11"/>
                  <a:gd name="T3" fmla="*/ 0 h 13"/>
                  <a:gd name="T4" fmla="*/ 6 w 11"/>
                  <a:gd name="T5" fmla="*/ 2 h 13"/>
                  <a:gd name="T6" fmla="*/ 2 w 11"/>
                  <a:gd name="T7" fmla="*/ 2 h 13"/>
                  <a:gd name="T8" fmla="*/ 2 w 11"/>
                  <a:gd name="T9" fmla="*/ 5 h 13"/>
                  <a:gd name="T10" fmla="*/ 0 w 11"/>
                  <a:gd name="T11" fmla="*/ 7 h 13"/>
                  <a:gd name="T12" fmla="*/ 6 w 11"/>
                  <a:gd name="T13" fmla="*/ 13 h 13"/>
                  <a:gd name="T14" fmla="*/ 9 w 11"/>
                  <a:gd name="T15" fmla="*/ 9 h 13"/>
                  <a:gd name="T16" fmla="*/ 9 w 11"/>
                  <a:gd name="T17" fmla="*/ 7 h 13"/>
                  <a:gd name="T18" fmla="*/ 11 w 11"/>
                  <a:gd name="T19" fmla="*/ 5 h 13"/>
                  <a:gd name="T20" fmla="*/ 9 w 11"/>
                  <a:gd name="T21"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3">
                    <a:moveTo>
                      <a:pt x="9" y="2"/>
                    </a:moveTo>
                    <a:lnTo>
                      <a:pt x="8" y="0"/>
                    </a:lnTo>
                    <a:lnTo>
                      <a:pt x="6" y="2"/>
                    </a:lnTo>
                    <a:lnTo>
                      <a:pt x="2" y="2"/>
                    </a:lnTo>
                    <a:lnTo>
                      <a:pt x="2" y="5"/>
                    </a:lnTo>
                    <a:lnTo>
                      <a:pt x="0" y="7"/>
                    </a:lnTo>
                    <a:lnTo>
                      <a:pt x="6" y="13"/>
                    </a:lnTo>
                    <a:lnTo>
                      <a:pt x="9" y="9"/>
                    </a:lnTo>
                    <a:lnTo>
                      <a:pt x="9" y="7"/>
                    </a:lnTo>
                    <a:lnTo>
                      <a:pt x="11" y="5"/>
                    </a:lnTo>
                    <a:lnTo>
                      <a:pt x="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6" name="Freeform 6375">
                <a:extLst>
                  <a:ext uri="{FF2B5EF4-FFF2-40B4-BE49-F238E27FC236}">
                    <a16:creationId xmlns:a16="http://schemas.microsoft.com/office/drawing/2014/main" id="{1AD8BB27-EECE-45F7-BEAE-5A88AEB5A4CA}"/>
                  </a:ext>
                </a:extLst>
              </p:cNvPr>
              <p:cNvSpPr>
                <a:spLocks/>
              </p:cNvSpPr>
              <p:nvPr/>
            </p:nvSpPr>
            <p:spPr bwMode="gray">
              <a:xfrm>
                <a:off x="4314" y="3153"/>
                <a:ext cx="11" cy="11"/>
              </a:xfrm>
              <a:custGeom>
                <a:avLst/>
                <a:gdLst>
                  <a:gd name="T0" fmla="*/ 8 w 11"/>
                  <a:gd name="T1" fmla="*/ 2 h 11"/>
                  <a:gd name="T2" fmla="*/ 4 w 11"/>
                  <a:gd name="T3" fmla="*/ 0 h 11"/>
                  <a:gd name="T4" fmla="*/ 0 w 11"/>
                  <a:gd name="T5" fmla="*/ 2 h 11"/>
                  <a:gd name="T6" fmla="*/ 0 w 11"/>
                  <a:gd name="T7" fmla="*/ 5 h 11"/>
                  <a:gd name="T8" fmla="*/ 4 w 11"/>
                  <a:gd name="T9" fmla="*/ 11 h 11"/>
                  <a:gd name="T10" fmla="*/ 6 w 11"/>
                  <a:gd name="T11" fmla="*/ 11 h 11"/>
                  <a:gd name="T12" fmla="*/ 11 w 11"/>
                  <a:gd name="T13" fmla="*/ 7 h 11"/>
                  <a:gd name="T14" fmla="*/ 9 w 11"/>
                  <a:gd name="T15" fmla="*/ 5 h 11"/>
                  <a:gd name="T16" fmla="*/ 8 w 11"/>
                  <a:gd name="T1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2"/>
                    </a:moveTo>
                    <a:lnTo>
                      <a:pt x="4" y="0"/>
                    </a:lnTo>
                    <a:lnTo>
                      <a:pt x="0" y="2"/>
                    </a:lnTo>
                    <a:lnTo>
                      <a:pt x="0" y="5"/>
                    </a:lnTo>
                    <a:lnTo>
                      <a:pt x="4" y="11"/>
                    </a:lnTo>
                    <a:lnTo>
                      <a:pt x="6" y="11"/>
                    </a:lnTo>
                    <a:lnTo>
                      <a:pt x="11" y="7"/>
                    </a:lnTo>
                    <a:lnTo>
                      <a:pt x="9" y="5"/>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7" name="Freeform 6376">
                <a:extLst>
                  <a:ext uri="{FF2B5EF4-FFF2-40B4-BE49-F238E27FC236}">
                    <a16:creationId xmlns:a16="http://schemas.microsoft.com/office/drawing/2014/main" id="{617A444F-92F3-4241-B61F-E169FB40525F}"/>
                  </a:ext>
                </a:extLst>
              </p:cNvPr>
              <p:cNvSpPr>
                <a:spLocks noEditPoints="1"/>
              </p:cNvSpPr>
              <p:nvPr/>
            </p:nvSpPr>
            <p:spPr bwMode="gray">
              <a:xfrm>
                <a:off x="4143" y="3028"/>
                <a:ext cx="108" cy="196"/>
              </a:xfrm>
              <a:custGeom>
                <a:avLst/>
                <a:gdLst>
                  <a:gd name="T0" fmla="*/ 106 w 108"/>
                  <a:gd name="T1" fmla="*/ 37 h 196"/>
                  <a:gd name="T2" fmla="*/ 104 w 108"/>
                  <a:gd name="T3" fmla="*/ 22 h 196"/>
                  <a:gd name="T4" fmla="*/ 99 w 108"/>
                  <a:gd name="T5" fmla="*/ 11 h 196"/>
                  <a:gd name="T6" fmla="*/ 97 w 108"/>
                  <a:gd name="T7" fmla="*/ 0 h 196"/>
                  <a:gd name="T8" fmla="*/ 87 w 108"/>
                  <a:gd name="T9" fmla="*/ 7 h 196"/>
                  <a:gd name="T10" fmla="*/ 84 w 108"/>
                  <a:gd name="T11" fmla="*/ 19 h 196"/>
                  <a:gd name="T12" fmla="*/ 78 w 108"/>
                  <a:gd name="T13" fmla="*/ 20 h 196"/>
                  <a:gd name="T14" fmla="*/ 80 w 108"/>
                  <a:gd name="T15" fmla="*/ 26 h 196"/>
                  <a:gd name="T16" fmla="*/ 78 w 108"/>
                  <a:gd name="T17" fmla="*/ 26 h 196"/>
                  <a:gd name="T18" fmla="*/ 76 w 108"/>
                  <a:gd name="T19" fmla="*/ 34 h 196"/>
                  <a:gd name="T20" fmla="*/ 72 w 108"/>
                  <a:gd name="T21" fmla="*/ 39 h 196"/>
                  <a:gd name="T22" fmla="*/ 69 w 108"/>
                  <a:gd name="T23" fmla="*/ 43 h 196"/>
                  <a:gd name="T24" fmla="*/ 63 w 108"/>
                  <a:gd name="T25" fmla="*/ 43 h 196"/>
                  <a:gd name="T26" fmla="*/ 59 w 108"/>
                  <a:gd name="T27" fmla="*/ 47 h 196"/>
                  <a:gd name="T28" fmla="*/ 54 w 108"/>
                  <a:gd name="T29" fmla="*/ 58 h 196"/>
                  <a:gd name="T30" fmla="*/ 48 w 108"/>
                  <a:gd name="T31" fmla="*/ 52 h 196"/>
                  <a:gd name="T32" fmla="*/ 39 w 108"/>
                  <a:gd name="T33" fmla="*/ 56 h 196"/>
                  <a:gd name="T34" fmla="*/ 35 w 108"/>
                  <a:gd name="T35" fmla="*/ 56 h 196"/>
                  <a:gd name="T36" fmla="*/ 24 w 108"/>
                  <a:gd name="T37" fmla="*/ 60 h 196"/>
                  <a:gd name="T38" fmla="*/ 18 w 108"/>
                  <a:gd name="T39" fmla="*/ 75 h 196"/>
                  <a:gd name="T40" fmla="*/ 15 w 108"/>
                  <a:gd name="T41" fmla="*/ 86 h 196"/>
                  <a:gd name="T42" fmla="*/ 18 w 108"/>
                  <a:gd name="T43" fmla="*/ 103 h 196"/>
                  <a:gd name="T44" fmla="*/ 20 w 108"/>
                  <a:gd name="T45" fmla="*/ 108 h 196"/>
                  <a:gd name="T46" fmla="*/ 15 w 108"/>
                  <a:gd name="T47" fmla="*/ 119 h 196"/>
                  <a:gd name="T48" fmla="*/ 9 w 108"/>
                  <a:gd name="T49" fmla="*/ 130 h 196"/>
                  <a:gd name="T50" fmla="*/ 2 w 108"/>
                  <a:gd name="T51" fmla="*/ 142 h 196"/>
                  <a:gd name="T52" fmla="*/ 2 w 108"/>
                  <a:gd name="T53" fmla="*/ 153 h 196"/>
                  <a:gd name="T54" fmla="*/ 5 w 108"/>
                  <a:gd name="T55" fmla="*/ 164 h 196"/>
                  <a:gd name="T56" fmla="*/ 5 w 108"/>
                  <a:gd name="T57" fmla="*/ 179 h 196"/>
                  <a:gd name="T58" fmla="*/ 11 w 108"/>
                  <a:gd name="T59" fmla="*/ 186 h 196"/>
                  <a:gd name="T60" fmla="*/ 17 w 108"/>
                  <a:gd name="T61" fmla="*/ 190 h 196"/>
                  <a:gd name="T62" fmla="*/ 22 w 108"/>
                  <a:gd name="T63" fmla="*/ 194 h 196"/>
                  <a:gd name="T64" fmla="*/ 33 w 108"/>
                  <a:gd name="T65" fmla="*/ 194 h 196"/>
                  <a:gd name="T66" fmla="*/ 52 w 108"/>
                  <a:gd name="T67" fmla="*/ 188 h 196"/>
                  <a:gd name="T68" fmla="*/ 59 w 108"/>
                  <a:gd name="T69" fmla="*/ 177 h 196"/>
                  <a:gd name="T70" fmla="*/ 63 w 108"/>
                  <a:gd name="T71" fmla="*/ 168 h 196"/>
                  <a:gd name="T72" fmla="*/ 69 w 108"/>
                  <a:gd name="T73" fmla="*/ 149 h 196"/>
                  <a:gd name="T74" fmla="*/ 78 w 108"/>
                  <a:gd name="T75" fmla="*/ 130 h 196"/>
                  <a:gd name="T76" fmla="*/ 85 w 108"/>
                  <a:gd name="T77" fmla="*/ 104 h 196"/>
                  <a:gd name="T78" fmla="*/ 93 w 108"/>
                  <a:gd name="T79" fmla="*/ 86 h 196"/>
                  <a:gd name="T80" fmla="*/ 95 w 108"/>
                  <a:gd name="T81" fmla="*/ 75 h 196"/>
                  <a:gd name="T82" fmla="*/ 100 w 108"/>
                  <a:gd name="T83" fmla="*/ 73 h 196"/>
                  <a:gd name="T84" fmla="*/ 99 w 108"/>
                  <a:gd name="T85" fmla="*/ 69 h 196"/>
                  <a:gd name="T86" fmla="*/ 99 w 108"/>
                  <a:gd name="T87" fmla="*/ 62 h 196"/>
                  <a:gd name="T88" fmla="*/ 97 w 108"/>
                  <a:gd name="T89" fmla="*/ 54 h 196"/>
                  <a:gd name="T90" fmla="*/ 99 w 108"/>
                  <a:gd name="T91" fmla="*/ 56 h 196"/>
                  <a:gd name="T92" fmla="*/ 106 w 108"/>
                  <a:gd name="T93" fmla="*/ 54 h 196"/>
                  <a:gd name="T94" fmla="*/ 108 w 108"/>
                  <a:gd name="T95" fmla="*/ 47 h 196"/>
                  <a:gd name="T96" fmla="*/ 84 w 108"/>
                  <a:gd name="T97" fmla="*/ 24 h 196"/>
                  <a:gd name="T98" fmla="*/ 85 w 108"/>
                  <a:gd name="T99" fmla="*/ 22 h 196"/>
                  <a:gd name="T100" fmla="*/ 87 w 108"/>
                  <a:gd name="T101" fmla="*/ 15 h 196"/>
                  <a:gd name="T102" fmla="*/ 89 w 108"/>
                  <a:gd name="T103" fmla="*/ 1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 h="196">
                    <a:moveTo>
                      <a:pt x="106" y="43"/>
                    </a:moveTo>
                    <a:lnTo>
                      <a:pt x="104" y="41"/>
                    </a:lnTo>
                    <a:lnTo>
                      <a:pt x="106" y="41"/>
                    </a:lnTo>
                    <a:lnTo>
                      <a:pt x="106" y="37"/>
                    </a:lnTo>
                    <a:lnTo>
                      <a:pt x="104" y="34"/>
                    </a:lnTo>
                    <a:lnTo>
                      <a:pt x="106" y="34"/>
                    </a:lnTo>
                    <a:lnTo>
                      <a:pt x="106" y="24"/>
                    </a:lnTo>
                    <a:lnTo>
                      <a:pt x="104" y="22"/>
                    </a:lnTo>
                    <a:lnTo>
                      <a:pt x="104" y="17"/>
                    </a:lnTo>
                    <a:lnTo>
                      <a:pt x="102" y="13"/>
                    </a:lnTo>
                    <a:lnTo>
                      <a:pt x="100" y="13"/>
                    </a:lnTo>
                    <a:lnTo>
                      <a:pt x="99" y="11"/>
                    </a:lnTo>
                    <a:lnTo>
                      <a:pt x="99" y="9"/>
                    </a:lnTo>
                    <a:lnTo>
                      <a:pt x="97" y="7"/>
                    </a:lnTo>
                    <a:lnTo>
                      <a:pt x="97" y="6"/>
                    </a:lnTo>
                    <a:lnTo>
                      <a:pt x="97" y="0"/>
                    </a:lnTo>
                    <a:lnTo>
                      <a:pt x="91" y="6"/>
                    </a:lnTo>
                    <a:lnTo>
                      <a:pt x="91" y="7"/>
                    </a:lnTo>
                    <a:lnTo>
                      <a:pt x="91" y="7"/>
                    </a:lnTo>
                    <a:lnTo>
                      <a:pt x="87" y="7"/>
                    </a:lnTo>
                    <a:lnTo>
                      <a:pt x="84" y="7"/>
                    </a:lnTo>
                    <a:lnTo>
                      <a:pt x="87" y="11"/>
                    </a:lnTo>
                    <a:lnTo>
                      <a:pt x="82" y="15"/>
                    </a:lnTo>
                    <a:lnTo>
                      <a:pt x="84" y="19"/>
                    </a:lnTo>
                    <a:lnTo>
                      <a:pt x="82" y="20"/>
                    </a:lnTo>
                    <a:lnTo>
                      <a:pt x="80" y="19"/>
                    </a:lnTo>
                    <a:lnTo>
                      <a:pt x="80" y="19"/>
                    </a:lnTo>
                    <a:lnTo>
                      <a:pt x="78" y="20"/>
                    </a:lnTo>
                    <a:lnTo>
                      <a:pt x="76" y="24"/>
                    </a:lnTo>
                    <a:lnTo>
                      <a:pt x="80" y="24"/>
                    </a:lnTo>
                    <a:lnTo>
                      <a:pt x="82" y="26"/>
                    </a:lnTo>
                    <a:lnTo>
                      <a:pt x="80" y="26"/>
                    </a:lnTo>
                    <a:lnTo>
                      <a:pt x="80" y="28"/>
                    </a:lnTo>
                    <a:lnTo>
                      <a:pt x="80" y="28"/>
                    </a:lnTo>
                    <a:lnTo>
                      <a:pt x="80" y="28"/>
                    </a:lnTo>
                    <a:lnTo>
                      <a:pt x="78" y="26"/>
                    </a:lnTo>
                    <a:lnTo>
                      <a:pt x="76" y="24"/>
                    </a:lnTo>
                    <a:lnTo>
                      <a:pt x="74" y="26"/>
                    </a:lnTo>
                    <a:lnTo>
                      <a:pt x="74" y="30"/>
                    </a:lnTo>
                    <a:lnTo>
                      <a:pt x="76" y="34"/>
                    </a:lnTo>
                    <a:lnTo>
                      <a:pt x="76" y="34"/>
                    </a:lnTo>
                    <a:lnTo>
                      <a:pt x="76" y="34"/>
                    </a:lnTo>
                    <a:lnTo>
                      <a:pt x="71" y="34"/>
                    </a:lnTo>
                    <a:lnTo>
                      <a:pt x="72" y="39"/>
                    </a:lnTo>
                    <a:lnTo>
                      <a:pt x="74" y="39"/>
                    </a:lnTo>
                    <a:lnTo>
                      <a:pt x="71" y="39"/>
                    </a:lnTo>
                    <a:lnTo>
                      <a:pt x="71" y="41"/>
                    </a:lnTo>
                    <a:lnTo>
                      <a:pt x="69" y="43"/>
                    </a:lnTo>
                    <a:lnTo>
                      <a:pt x="69" y="43"/>
                    </a:lnTo>
                    <a:lnTo>
                      <a:pt x="69" y="43"/>
                    </a:lnTo>
                    <a:lnTo>
                      <a:pt x="67" y="39"/>
                    </a:lnTo>
                    <a:lnTo>
                      <a:pt x="63" y="43"/>
                    </a:lnTo>
                    <a:lnTo>
                      <a:pt x="65" y="45"/>
                    </a:lnTo>
                    <a:lnTo>
                      <a:pt x="61" y="47"/>
                    </a:lnTo>
                    <a:lnTo>
                      <a:pt x="61" y="48"/>
                    </a:lnTo>
                    <a:lnTo>
                      <a:pt x="59" y="47"/>
                    </a:lnTo>
                    <a:lnTo>
                      <a:pt x="54" y="52"/>
                    </a:lnTo>
                    <a:lnTo>
                      <a:pt x="52" y="56"/>
                    </a:lnTo>
                    <a:lnTo>
                      <a:pt x="54" y="58"/>
                    </a:lnTo>
                    <a:lnTo>
                      <a:pt x="54" y="58"/>
                    </a:lnTo>
                    <a:lnTo>
                      <a:pt x="52" y="58"/>
                    </a:lnTo>
                    <a:lnTo>
                      <a:pt x="52" y="58"/>
                    </a:lnTo>
                    <a:lnTo>
                      <a:pt x="52" y="54"/>
                    </a:lnTo>
                    <a:lnTo>
                      <a:pt x="48" y="52"/>
                    </a:lnTo>
                    <a:lnTo>
                      <a:pt x="46" y="56"/>
                    </a:lnTo>
                    <a:lnTo>
                      <a:pt x="43" y="54"/>
                    </a:lnTo>
                    <a:lnTo>
                      <a:pt x="41" y="54"/>
                    </a:lnTo>
                    <a:lnTo>
                      <a:pt x="39" y="56"/>
                    </a:lnTo>
                    <a:lnTo>
                      <a:pt x="39" y="58"/>
                    </a:lnTo>
                    <a:lnTo>
                      <a:pt x="37" y="56"/>
                    </a:lnTo>
                    <a:lnTo>
                      <a:pt x="37" y="58"/>
                    </a:lnTo>
                    <a:lnTo>
                      <a:pt x="35" y="56"/>
                    </a:lnTo>
                    <a:lnTo>
                      <a:pt x="30" y="62"/>
                    </a:lnTo>
                    <a:lnTo>
                      <a:pt x="28" y="62"/>
                    </a:lnTo>
                    <a:lnTo>
                      <a:pt x="28" y="60"/>
                    </a:lnTo>
                    <a:lnTo>
                      <a:pt x="24" y="60"/>
                    </a:lnTo>
                    <a:lnTo>
                      <a:pt x="22" y="63"/>
                    </a:lnTo>
                    <a:lnTo>
                      <a:pt x="22" y="67"/>
                    </a:lnTo>
                    <a:lnTo>
                      <a:pt x="18" y="73"/>
                    </a:lnTo>
                    <a:lnTo>
                      <a:pt x="18" y="75"/>
                    </a:lnTo>
                    <a:lnTo>
                      <a:pt x="15" y="78"/>
                    </a:lnTo>
                    <a:lnTo>
                      <a:pt x="15" y="82"/>
                    </a:lnTo>
                    <a:lnTo>
                      <a:pt x="17" y="82"/>
                    </a:lnTo>
                    <a:lnTo>
                      <a:pt x="15" y="86"/>
                    </a:lnTo>
                    <a:lnTo>
                      <a:pt x="17" y="89"/>
                    </a:lnTo>
                    <a:lnTo>
                      <a:pt x="17" y="93"/>
                    </a:lnTo>
                    <a:lnTo>
                      <a:pt x="20" y="99"/>
                    </a:lnTo>
                    <a:lnTo>
                      <a:pt x="18" y="103"/>
                    </a:lnTo>
                    <a:lnTo>
                      <a:pt x="22" y="104"/>
                    </a:lnTo>
                    <a:lnTo>
                      <a:pt x="22" y="104"/>
                    </a:lnTo>
                    <a:lnTo>
                      <a:pt x="20" y="106"/>
                    </a:lnTo>
                    <a:lnTo>
                      <a:pt x="20" y="108"/>
                    </a:lnTo>
                    <a:lnTo>
                      <a:pt x="18" y="114"/>
                    </a:lnTo>
                    <a:lnTo>
                      <a:pt x="17" y="116"/>
                    </a:lnTo>
                    <a:lnTo>
                      <a:pt x="17" y="119"/>
                    </a:lnTo>
                    <a:lnTo>
                      <a:pt x="15" y="119"/>
                    </a:lnTo>
                    <a:lnTo>
                      <a:pt x="13" y="123"/>
                    </a:lnTo>
                    <a:lnTo>
                      <a:pt x="11" y="125"/>
                    </a:lnTo>
                    <a:lnTo>
                      <a:pt x="11" y="129"/>
                    </a:lnTo>
                    <a:lnTo>
                      <a:pt x="9" y="130"/>
                    </a:lnTo>
                    <a:lnTo>
                      <a:pt x="5" y="132"/>
                    </a:lnTo>
                    <a:lnTo>
                      <a:pt x="4" y="134"/>
                    </a:lnTo>
                    <a:lnTo>
                      <a:pt x="4" y="138"/>
                    </a:lnTo>
                    <a:lnTo>
                      <a:pt x="2" y="142"/>
                    </a:lnTo>
                    <a:lnTo>
                      <a:pt x="2" y="145"/>
                    </a:lnTo>
                    <a:lnTo>
                      <a:pt x="0" y="147"/>
                    </a:lnTo>
                    <a:lnTo>
                      <a:pt x="2" y="149"/>
                    </a:lnTo>
                    <a:lnTo>
                      <a:pt x="2" y="153"/>
                    </a:lnTo>
                    <a:lnTo>
                      <a:pt x="5" y="158"/>
                    </a:lnTo>
                    <a:lnTo>
                      <a:pt x="4" y="160"/>
                    </a:lnTo>
                    <a:lnTo>
                      <a:pt x="5" y="164"/>
                    </a:lnTo>
                    <a:lnTo>
                      <a:pt x="5" y="164"/>
                    </a:lnTo>
                    <a:lnTo>
                      <a:pt x="4" y="164"/>
                    </a:lnTo>
                    <a:lnTo>
                      <a:pt x="5" y="171"/>
                    </a:lnTo>
                    <a:lnTo>
                      <a:pt x="4" y="177"/>
                    </a:lnTo>
                    <a:lnTo>
                      <a:pt x="5" y="179"/>
                    </a:lnTo>
                    <a:lnTo>
                      <a:pt x="5" y="181"/>
                    </a:lnTo>
                    <a:lnTo>
                      <a:pt x="7" y="183"/>
                    </a:lnTo>
                    <a:lnTo>
                      <a:pt x="9" y="185"/>
                    </a:lnTo>
                    <a:lnTo>
                      <a:pt x="11" y="186"/>
                    </a:lnTo>
                    <a:lnTo>
                      <a:pt x="11" y="188"/>
                    </a:lnTo>
                    <a:lnTo>
                      <a:pt x="15" y="190"/>
                    </a:lnTo>
                    <a:lnTo>
                      <a:pt x="17" y="190"/>
                    </a:lnTo>
                    <a:lnTo>
                      <a:pt x="17" y="190"/>
                    </a:lnTo>
                    <a:lnTo>
                      <a:pt x="18" y="190"/>
                    </a:lnTo>
                    <a:lnTo>
                      <a:pt x="20" y="194"/>
                    </a:lnTo>
                    <a:lnTo>
                      <a:pt x="22" y="194"/>
                    </a:lnTo>
                    <a:lnTo>
                      <a:pt x="22" y="194"/>
                    </a:lnTo>
                    <a:lnTo>
                      <a:pt x="24" y="196"/>
                    </a:lnTo>
                    <a:lnTo>
                      <a:pt x="26" y="196"/>
                    </a:lnTo>
                    <a:lnTo>
                      <a:pt x="30" y="196"/>
                    </a:lnTo>
                    <a:lnTo>
                      <a:pt x="33" y="194"/>
                    </a:lnTo>
                    <a:lnTo>
                      <a:pt x="35" y="190"/>
                    </a:lnTo>
                    <a:lnTo>
                      <a:pt x="43" y="190"/>
                    </a:lnTo>
                    <a:lnTo>
                      <a:pt x="46" y="190"/>
                    </a:lnTo>
                    <a:lnTo>
                      <a:pt x="52" y="188"/>
                    </a:lnTo>
                    <a:lnTo>
                      <a:pt x="52" y="186"/>
                    </a:lnTo>
                    <a:lnTo>
                      <a:pt x="56" y="185"/>
                    </a:lnTo>
                    <a:lnTo>
                      <a:pt x="56" y="181"/>
                    </a:lnTo>
                    <a:lnTo>
                      <a:pt x="59" y="177"/>
                    </a:lnTo>
                    <a:lnTo>
                      <a:pt x="59" y="175"/>
                    </a:lnTo>
                    <a:lnTo>
                      <a:pt x="61" y="173"/>
                    </a:lnTo>
                    <a:lnTo>
                      <a:pt x="61" y="168"/>
                    </a:lnTo>
                    <a:lnTo>
                      <a:pt x="63" y="168"/>
                    </a:lnTo>
                    <a:lnTo>
                      <a:pt x="63" y="162"/>
                    </a:lnTo>
                    <a:lnTo>
                      <a:pt x="63" y="162"/>
                    </a:lnTo>
                    <a:lnTo>
                      <a:pt x="67" y="158"/>
                    </a:lnTo>
                    <a:lnTo>
                      <a:pt x="69" y="149"/>
                    </a:lnTo>
                    <a:lnTo>
                      <a:pt x="71" y="144"/>
                    </a:lnTo>
                    <a:lnTo>
                      <a:pt x="72" y="142"/>
                    </a:lnTo>
                    <a:lnTo>
                      <a:pt x="74" y="136"/>
                    </a:lnTo>
                    <a:lnTo>
                      <a:pt x="78" y="130"/>
                    </a:lnTo>
                    <a:lnTo>
                      <a:pt x="82" y="119"/>
                    </a:lnTo>
                    <a:lnTo>
                      <a:pt x="84" y="116"/>
                    </a:lnTo>
                    <a:lnTo>
                      <a:pt x="84" y="110"/>
                    </a:lnTo>
                    <a:lnTo>
                      <a:pt x="85" y="104"/>
                    </a:lnTo>
                    <a:lnTo>
                      <a:pt x="87" y="103"/>
                    </a:lnTo>
                    <a:lnTo>
                      <a:pt x="89" y="99"/>
                    </a:lnTo>
                    <a:lnTo>
                      <a:pt x="91" y="91"/>
                    </a:lnTo>
                    <a:lnTo>
                      <a:pt x="93" y="86"/>
                    </a:lnTo>
                    <a:lnTo>
                      <a:pt x="95" y="84"/>
                    </a:lnTo>
                    <a:lnTo>
                      <a:pt x="95" y="80"/>
                    </a:lnTo>
                    <a:lnTo>
                      <a:pt x="93" y="76"/>
                    </a:lnTo>
                    <a:lnTo>
                      <a:pt x="95" y="75"/>
                    </a:lnTo>
                    <a:lnTo>
                      <a:pt x="97" y="71"/>
                    </a:lnTo>
                    <a:lnTo>
                      <a:pt x="97" y="73"/>
                    </a:lnTo>
                    <a:lnTo>
                      <a:pt x="97" y="78"/>
                    </a:lnTo>
                    <a:lnTo>
                      <a:pt x="100" y="73"/>
                    </a:lnTo>
                    <a:lnTo>
                      <a:pt x="100" y="71"/>
                    </a:lnTo>
                    <a:lnTo>
                      <a:pt x="104" y="62"/>
                    </a:lnTo>
                    <a:lnTo>
                      <a:pt x="99" y="69"/>
                    </a:lnTo>
                    <a:lnTo>
                      <a:pt x="99" y="69"/>
                    </a:lnTo>
                    <a:lnTo>
                      <a:pt x="97" y="69"/>
                    </a:lnTo>
                    <a:lnTo>
                      <a:pt x="97" y="69"/>
                    </a:lnTo>
                    <a:lnTo>
                      <a:pt x="99" y="67"/>
                    </a:lnTo>
                    <a:lnTo>
                      <a:pt x="99" y="62"/>
                    </a:lnTo>
                    <a:lnTo>
                      <a:pt x="99" y="62"/>
                    </a:lnTo>
                    <a:lnTo>
                      <a:pt x="99" y="60"/>
                    </a:lnTo>
                    <a:lnTo>
                      <a:pt x="99" y="56"/>
                    </a:lnTo>
                    <a:lnTo>
                      <a:pt x="97" y="54"/>
                    </a:lnTo>
                    <a:lnTo>
                      <a:pt x="97" y="52"/>
                    </a:lnTo>
                    <a:lnTo>
                      <a:pt x="99" y="52"/>
                    </a:lnTo>
                    <a:lnTo>
                      <a:pt x="99" y="52"/>
                    </a:lnTo>
                    <a:lnTo>
                      <a:pt x="99" y="56"/>
                    </a:lnTo>
                    <a:lnTo>
                      <a:pt x="102" y="60"/>
                    </a:lnTo>
                    <a:lnTo>
                      <a:pt x="104" y="60"/>
                    </a:lnTo>
                    <a:lnTo>
                      <a:pt x="106" y="58"/>
                    </a:lnTo>
                    <a:lnTo>
                      <a:pt x="106" y="54"/>
                    </a:lnTo>
                    <a:lnTo>
                      <a:pt x="108" y="54"/>
                    </a:lnTo>
                    <a:lnTo>
                      <a:pt x="108" y="52"/>
                    </a:lnTo>
                    <a:lnTo>
                      <a:pt x="108" y="50"/>
                    </a:lnTo>
                    <a:lnTo>
                      <a:pt x="108" y="47"/>
                    </a:lnTo>
                    <a:lnTo>
                      <a:pt x="106" y="43"/>
                    </a:lnTo>
                    <a:close/>
                    <a:moveTo>
                      <a:pt x="82" y="24"/>
                    </a:moveTo>
                    <a:lnTo>
                      <a:pt x="82" y="22"/>
                    </a:lnTo>
                    <a:lnTo>
                      <a:pt x="84" y="24"/>
                    </a:lnTo>
                    <a:lnTo>
                      <a:pt x="82" y="24"/>
                    </a:lnTo>
                    <a:close/>
                    <a:moveTo>
                      <a:pt x="87" y="17"/>
                    </a:moveTo>
                    <a:lnTo>
                      <a:pt x="87" y="20"/>
                    </a:lnTo>
                    <a:lnTo>
                      <a:pt x="85" y="22"/>
                    </a:lnTo>
                    <a:lnTo>
                      <a:pt x="85" y="22"/>
                    </a:lnTo>
                    <a:lnTo>
                      <a:pt x="85" y="20"/>
                    </a:lnTo>
                    <a:lnTo>
                      <a:pt x="84" y="19"/>
                    </a:lnTo>
                    <a:lnTo>
                      <a:pt x="87" y="15"/>
                    </a:lnTo>
                    <a:lnTo>
                      <a:pt x="87" y="11"/>
                    </a:lnTo>
                    <a:lnTo>
                      <a:pt x="87" y="11"/>
                    </a:lnTo>
                    <a:lnTo>
                      <a:pt x="87" y="13"/>
                    </a:lnTo>
                    <a:lnTo>
                      <a:pt x="89" y="15"/>
                    </a:lnTo>
                    <a:lnTo>
                      <a:pt x="8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8" name="Freeform 6377">
                <a:extLst>
                  <a:ext uri="{FF2B5EF4-FFF2-40B4-BE49-F238E27FC236}">
                    <a16:creationId xmlns:a16="http://schemas.microsoft.com/office/drawing/2014/main" id="{4A806042-8C34-4D2F-A4DB-AFBFCAAE2614}"/>
                  </a:ext>
                </a:extLst>
              </p:cNvPr>
              <p:cNvSpPr>
                <a:spLocks/>
              </p:cNvSpPr>
              <p:nvPr/>
            </p:nvSpPr>
            <p:spPr bwMode="gray">
              <a:xfrm>
                <a:off x="5522" y="3520"/>
                <a:ext cx="10" cy="23"/>
              </a:xfrm>
              <a:custGeom>
                <a:avLst/>
                <a:gdLst>
                  <a:gd name="T0" fmla="*/ 4 w 10"/>
                  <a:gd name="T1" fmla="*/ 11 h 23"/>
                  <a:gd name="T2" fmla="*/ 10 w 10"/>
                  <a:gd name="T3" fmla="*/ 9 h 23"/>
                  <a:gd name="T4" fmla="*/ 10 w 10"/>
                  <a:gd name="T5" fmla="*/ 6 h 23"/>
                  <a:gd name="T6" fmla="*/ 4 w 10"/>
                  <a:gd name="T7" fmla="*/ 0 h 23"/>
                  <a:gd name="T8" fmla="*/ 0 w 10"/>
                  <a:gd name="T9" fmla="*/ 2 h 23"/>
                  <a:gd name="T10" fmla="*/ 2 w 10"/>
                  <a:gd name="T11" fmla="*/ 4 h 23"/>
                  <a:gd name="T12" fmla="*/ 0 w 10"/>
                  <a:gd name="T13" fmla="*/ 8 h 23"/>
                  <a:gd name="T14" fmla="*/ 2 w 10"/>
                  <a:gd name="T15" fmla="*/ 9 h 23"/>
                  <a:gd name="T16" fmla="*/ 2 w 10"/>
                  <a:gd name="T17" fmla="*/ 11 h 23"/>
                  <a:gd name="T18" fmla="*/ 2 w 10"/>
                  <a:gd name="T19" fmla="*/ 11 h 23"/>
                  <a:gd name="T20" fmla="*/ 0 w 10"/>
                  <a:gd name="T21" fmla="*/ 13 h 23"/>
                  <a:gd name="T22" fmla="*/ 0 w 10"/>
                  <a:gd name="T23" fmla="*/ 17 h 23"/>
                  <a:gd name="T24" fmla="*/ 4 w 10"/>
                  <a:gd name="T25" fmla="*/ 17 h 23"/>
                  <a:gd name="T26" fmla="*/ 0 w 10"/>
                  <a:gd name="T27" fmla="*/ 19 h 23"/>
                  <a:gd name="T28" fmla="*/ 4 w 10"/>
                  <a:gd name="T29" fmla="*/ 23 h 23"/>
                  <a:gd name="T30" fmla="*/ 6 w 10"/>
                  <a:gd name="T31" fmla="*/ 17 h 23"/>
                  <a:gd name="T32" fmla="*/ 6 w 10"/>
                  <a:gd name="T33" fmla="*/ 17 h 23"/>
                  <a:gd name="T34" fmla="*/ 10 w 10"/>
                  <a:gd name="T35" fmla="*/ 19 h 23"/>
                  <a:gd name="T36" fmla="*/ 10 w 10"/>
                  <a:gd name="T37" fmla="*/ 15 h 23"/>
                  <a:gd name="T38" fmla="*/ 6 w 10"/>
                  <a:gd name="T39" fmla="*/ 11 h 23"/>
                  <a:gd name="T40" fmla="*/ 4 w 10"/>
                  <a:gd name="T41"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23">
                    <a:moveTo>
                      <a:pt x="4" y="11"/>
                    </a:moveTo>
                    <a:lnTo>
                      <a:pt x="10" y="9"/>
                    </a:lnTo>
                    <a:lnTo>
                      <a:pt x="10" y="6"/>
                    </a:lnTo>
                    <a:lnTo>
                      <a:pt x="4" y="0"/>
                    </a:lnTo>
                    <a:lnTo>
                      <a:pt x="0" y="2"/>
                    </a:lnTo>
                    <a:lnTo>
                      <a:pt x="2" y="4"/>
                    </a:lnTo>
                    <a:lnTo>
                      <a:pt x="0" y="8"/>
                    </a:lnTo>
                    <a:lnTo>
                      <a:pt x="2" y="9"/>
                    </a:lnTo>
                    <a:lnTo>
                      <a:pt x="2" y="11"/>
                    </a:lnTo>
                    <a:lnTo>
                      <a:pt x="2" y="11"/>
                    </a:lnTo>
                    <a:lnTo>
                      <a:pt x="0" y="13"/>
                    </a:lnTo>
                    <a:lnTo>
                      <a:pt x="0" y="17"/>
                    </a:lnTo>
                    <a:lnTo>
                      <a:pt x="4" y="17"/>
                    </a:lnTo>
                    <a:lnTo>
                      <a:pt x="0" y="19"/>
                    </a:lnTo>
                    <a:lnTo>
                      <a:pt x="4" y="23"/>
                    </a:lnTo>
                    <a:lnTo>
                      <a:pt x="6" y="17"/>
                    </a:lnTo>
                    <a:lnTo>
                      <a:pt x="6" y="17"/>
                    </a:lnTo>
                    <a:lnTo>
                      <a:pt x="10" y="19"/>
                    </a:lnTo>
                    <a:lnTo>
                      <a:pt x="10" y="15"/>
                    </a:lnTo>
                    <a:lnTo>
                      <a:pt x="6" y="11"/>
                    </a:ln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9" name="Freeform 6378">
                <a:extLst>
                  <a:ext uri="{FF2B5EF4-FFF2-40B4-BE49-F238E27FC236}">
                    <a16:creationId xmlns:a16="http://schemas.microsoft.com/office/drawing/2014/main" id="{BD37C708-0796-4E51-8317-E06D8FECB9C0}"/>
                  </a:ext>
                </a:extLst>
              </p:cNvPr>
              <p:cNvSpPr>
                <a:spLocks/>
              </p:cNvSpPr>
              <p:nvPr/>
            </p:nvSpPr>
            <p:spPr bwMode="gray">
              <a:xfrm>
                <a:off x="5444" y="3024"/>
                <a:ext cx="13" cy="13"/>
              </a:xfrm>
              <a:custGeom>
                <a:avLst/>
                <a:gdLst>
                  <a:gd name="T0" fmla="*/ 11 w 13"/>
                  <a:gd name="T1" fmla="*/ 6 h 13"/>
                  <a:gd name="T2" fmla="*/ 13 w 13"/>
                  <a:gd name="T3" fmla="*/ 4 h 13"/>
                  <a:gd name="T4" fmla="*/ 11 w 13"/>
                  <a:gd name="T5" fmla="*/ 0 h 13"/>
                  <a:gd name="T6" fmla="*/ 8 w 13"/>
                  <a:gd name="T7" fmla="*/ 4 h 13"/>
                  <a:gd name="T8" fmla="*/ 6 w 13"/>
                  <a:gd name="T9" fmla="*/ 8 h 13"/>
                  <a:gd name="T10" fmla="*/ 2 w 13"/>
                  <a:gd name="T11" fmla="*/ 10 h 13"/>
                  <a:gd name="T12" fmla="*/ 0 w 13"/>
                  <a:gd name="T13" fmla="*/ 10 h 13"/>
                  <a:gd name="T14" fmla="*/ 4 w 13"/>
                  <a:gd name="T15" fmla="*/ 13 h 13"/>
                  <a:gd name="T16" fmla="*/ 6 w 13"/>
                  <a:gd name="T17" fmla="*/ 11 h 13"/>
                  <a:gd name="T18" fmla="*/ 8 w 13"/>
                  <a:gd name="T19" fmla="*/ 11 h 13"/>
                  <a:gd name="T20" fmla="*/ 8 w 13"/>
                  <a:gd name="T21" fmla="*/ 8 h 13"/>
                  <a:gd name="T22" fmla="*/ 9 w 13"/>
                  <a:gd name="T23" fmla="*/ 10 h 13"/>
                  <a:gd name="T24" fmla="*/ 11 w 13"/>
                  <a:gd name="T2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3">
                    <a:moveTo>
                      <a:pt x="11" y="6"/>
                    </a:moveTo>
                    <a:lnTo>
                      <a:pt x="13" y="4"/>
                    </a:lnTo>
                    <a:lnTo>
                      <a:pt x="11" y="0"/>
                    </a:lnTo>
                    <a:lnTo>
                      <a:pt x="8" y="4"/>
                    </a:lnTo>
                    <a:lnTo>
                      <a:pt x="6" y="8"/>
                    </a:lnTo>
                    <a:lnTo>
                      <a:pt x="2" y="10"/>
                    </a:lnTo>
                    <a:lnTo>
                      <a:pt x="0" y="10"/>
                    </a:lnTo>
                    <a:lnTo>
                      <a:pt x="4" y="13"/>
                    </a:lnTo>
                    <a:lnTo>
                      <a:pt x="6" y="11"/>
                    </a:lnTo>
                    <a:lnTo>
                      <a:pt x="8" y="11"/>
                    </a:lnTo>
                    <a:lnTo>
                      <a:pt x="8" y="8"/>
                    </a:lnTo>
                    <a:lnTo>
                      <a:pt x="9" y="10"/>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0" name="Freeform 6379">
                <a:extLst>
                  <a:ext uri="{FF2B5EF4-FFF2-40B4-BE49-F238E27FC236}">
                    <a16:creationId xmlns:a16="http://schemas.microsoft.com/office/drawing/2014/main" id="{FD075010-892D-439F-B46A-6042B52AD91D}"/>
                  </a:ext>
                </a:extLst>
              </p:cNvPr>
              <p:cNvSpPr>
                <a:spLocks/>
              </p:cNvSpPr>
              <p:nvPr/>
            </p:nvSpPr>
            <p:spPr bwMode="gray">
              <a:xfrm>
                <a:off x="5485" y="3114"/>
                <a:ext cx="6" cy="5"/>
              </a:xfrm>
              <a:custGeom>
                <a:avLst/>
                <a:gdLst>
                  <a:gd name="T0" fmla="*/ 2 w 6"/>
                  <a:gd name="T1" fmla="*/ 5 h 5"/>
                  <a:gd name="T2" fmla="*/ 6 w 6"/>
                  <a:gd name="T3" fmla="*/ 3 h 5"/>
                  <a:gd name="T4" fmla="*/ 4 w 6"/>
                  <a:gd name="T5" fmla="*/ 0 h 5"/>
                  <a:gd name="T6" fmla="*/ 0 w 6"/>
                  <a:gd name="T7" fmla="*/ 2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lnTo>
                      <a:pt x="6" y="3"/>
                    </a:lnTo>
                    <a:lnTo>
                      <a:pt x="4" y="0"/>
                    </a:lnTo>
                    <a:lnTo>
                      <a:pt x="0" y="2"/>
                    </a:lnTo>
                    <a:lnTo>
                      <a:pt x="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1" name="Freeform 6380">
                <a:extLst>
                  <a:ext uri="{FF2B5EF4-FFF2-40B4-BE49-F238E27FC236}">
                    <a16:creationId xmlns:a16="http://schemas.microsoft.com/office/drawing/2014/main" id="{7FA2ABF3-5B8D-4E05-B6C5-DB06B4408FDD}"/>
                  </a:ext>
                </a:extLst>
              </p:cNvPr>
              <p:cNvSpPr>
                <a:spLocks/>
              </p:cNvSpPr>
              <p:nvPr/>
            </p:nvSpPr>
            <p:spPr bwMode="gray">
              <a:xfrm>
                <a:off x="5481" y="3106"/>
                <a:ext cx="12" cy="8"/>
              </a:xfrm>
              <a:custGeom>
                <a:avLst/>
                <a:gdLst>
                  <a:gd name="T0" fmla="*/ 6 w 6"/>
                  <a:gd name="T1" fmla="*/ 1 h 4"/>
                  <a:gd name="T2" fmla="*/ 3 w 6"/>
                  <a:gd name="T3" fmla="*/ 0 h 4"/>
                  <a:gd name="T4" fmla="*/ 1 w 6"/>
                  <a:gd name="T5" fmla="*/ 1 h 4"/>
                  <a:gd name="T6" fmla="*/ 1 w 6"/>
                  <a:gd name="T7" fmla="*/ 1 h 4"/>
                  <a:gd name="T8" fmla="*/ 1 w 6"/>
                  <a:gd name="T9" fmla="*/ 3 h 4"/>
                  <a:gd name="T10" fmla="*/ 2 w 6"/>
                  <a:gd name="T11" fmla="*/ 4 h 4"/>
                  <a:gd name="T12" fmla="*/ 3 w 6"/>
                  <a:gd name="T13" fmla="*/ 3 h 4"/>
                  <a:gd name="T14" fmla="*/ 4 w 6"/>
                  <a:gd name="T15" fmla="*/ 2 h 4"/>
                  <a:gd name="T16" fmla="*/ 6 w 6"/>
                  <a:gd name="T17" fmla="*/ 2 h 4"/>
                  <a:gd name="T18" fmla="*/ 6 w 6"/>
                  <a:gd name="T1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1"/>
                    </a:moveTo>
                    <a:cubicBezTo>
                      <a:pt x="3" y="0"/>
                      <a:pt x="3" y="0"/>
                      <a:pt x="3" y="0"/>
                    </a:cubicBezTo>
                    <a:cubicBezTo>
                      <a:pt x="1" y="1"/>
                      <a:pt x="1" y="1"/>
                      <a:pt x="1" y="1"/>
                    </a:cubicBezTo>
                    <a:cubicBezTo>
                      <a:pt x="1" y="1"/>
                      <a:pt x="1" y="1"/>
                      <a:pt x="1" y="1"/>
                    </a:cubicBezTo>
                    <a:cubicBezTo>
                      <a:pt x="0" y="2"/>
                      <a:pt x="0" y="3"/>
                      <a:pt x="1" y="3"/>
                    </a:cubicBezTo>
                    <a:cubicBezTo>
                      <a:pt x="2" y="4"/>
                      <a:pt x="2" y="4"/>
                      <a:pt x="2" y="4"/>
                    </a:cubicBezTo>
                    <a:cubicBezTo>
                      <a:pt x="3" y="3"/>
                      <a:pt x="3" y="3"/>
                      <a:pt x="3" y="3"/>
                    </a:cubicBezTo>
                    <a:cubicBezTo>
                      <a:pt x="4" y="2"/>
                      <a:pt x="4" y="2"/>
                      <a:pt x="4" y="2"/>
                    </a:cubicBezTo>
                    <a:cubicBezTo>
                      <a:pt x="6" y="2"/>
                      <a:pt x="6" y="2"/>
                      <a:pt x="6" y="2"/>
                    </a:cubicBez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2" name="Freeform 6381">
                <a:extLst>
                  <a:ext uri="{FF2B5EF4-FFF2-40B4-BE49-F238E27FC236}">
                    <a16:creationId xmlns:a16="http://schemas.microsoft.com/office/drawing/2014/main" id="{329ED547-7305-44F5-8A1F-7BD26270CC09}"/>
                  </a:ext>
                </a:extLst>
              </p:cNvPr>
              <p:cNvSpPr>
                <a:spLocks/>
              </p:cNvSpPr>
              <p:nvPr/>
            </p:nvSpPr>
            <p:spPr bwMode="gray">
              <a:xfrm>
                <a:off x="5530" y="3019"/>
                <a:ext cx="5" cy="5"/>
              </a:xfrm>
              <a:custGeom>
                <a:avLst/>
                <a:gdLst>
                  <a:gd name="T0" fmla="*/ 0 w 5"/>
                  <a:gd name="T1" fmla="*/ 5 h 5"/>
                  <a:gd name="T2" fmla="*/ 4 w 5"/>
                  <a:gd name="T3" fmla="*/ 3 h 5"/>
                  <a:gd name="T4" fmla="*/ 5 w 5"/>
                  <a:gd name="T5" fmla="*/ 3 h 5"/>
                  <a:gd name="T6" fmla="*/ 4 w 5"/>
                  <a:gd name="T7" fmla="*/ 0 h 5"/>
                  <a:gd name="T8" fmla="*/ 0 w 5"/>
                  <a:gd name="T9" fmla="*/ 0 h 5"/>
                  <a:gd name="T10" fmla="*/ 0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0" y="5"/>
                    </a:moveTo>
                    <a:lnTo>
                      <a:pt x="4" y="3"/>
                    </a:lnTo>
                    <a:lnTo>
                      <a:pt x="5" y="3"/>
                    </a:lnTo>
                    <a:lnTo>
                      <a:pt x="4" y="0"/>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3" name="Freeform 6382">
                <a:extLst>
                  <a:ext uri="{FF2B5EF4-FFF2-40B4-BE49-F238E27FC236}">
                    <a16:creationId xmlns:a16="http://schemas.microsoft.com/office/drawing/2014/main" id="{74CB122B-34BF-4E99-A694-7CDB2C729BA1}"/>
                  </a:ext>
                </a:extLst>
              </p:cNvPr>
              <p:cNvSpPr>
                <a:spLocks/>
              </p:cNvSpPr>
              <p:nvPr/>
            </p:nvSpPr>
            <p:spPr bwMode="gray">
              <a:xfrm>
                <a:off x="5472" y="3528"/>
                <a:ext cx="54" cy="74"/>
              </a:xfrm>
              <a:custGeom>
                <a:avLst/>
                <a:gdLst>
                  <a:gd name="T0" fmla="*/ 25 w 29"/>
                  <a:gd name="T1" fmla="*/ 9 h 40"/>
                  <a:gd name="T2" fmla="*/ 23 w 29"/>
                  <a:gd name="T3" fmla="*/ 9 h 40"/>
                  <a:gd name="T4" fmla="*/ 18 w 29"/>
                  <a:gd name="T5" fmla="*/ 10 h 40"/>
                  <a:gd name="T6" fmla="*/ 16 w 29"/>
                  <a:gd name="T7" fmla="*/ 11 h 40"/>
                  <a:gd name="T8" fmla="*/ 14 w 29"/>
                  <a:gd name="T9" fmla="*/ 11 h 40"/>
                  <a:gd name="T10" fmla="*/ 12 w 29"/>
                  <a:gd name="T11" fmla="*/ 10 h 40"/>
                  <a:gd name="T12" fmla="*/ 8 w 29"/>
                  <a:gd name="T13" fmla="*/ 7 h 40"/>
                  <a:gd name="T14" fmla="*/ 7 w 29"/>
                  <a:gd name="T15" fmla="*/ 5 h 40"/>
                  <a:gd name="T16" fmla="*/ 5 w 29"/>
                  <a:gd name="T17" fmla="*/ 4 h 40"/>
                  <a:gd name="T18" fmla="*/ 7 w 29"/>
                  <a:gd name="T19" fmla="*/ 3 h 40"/>
                  <a:gd name="T20" fmla="*/ 5 w 29"/>
                  <a:gd name="T21" fmla="*/ 1 h 40"/>
                  <a:gd name="T22" fmla="*/ 3 w 29"/>
                  <a:gd name="T23" fmla="*/ 1 h 40"/>
                  <a:gd name="T24" fmla="*/ 4 w 29"/>
                  <a:gd name="T25" fmla="*/ 4 h 40"/>
                  <a:gd name="T26" fmla="*/ 2 w 29"/>
                  <a:gd name="T27" fmla="*/ 4 h 40"/>
                  <a:gd name="T28" fmla="*/ 1 w 29"/>
                  <a:gd name="T29" fmla="*/ 6 h 40"/>
                  <a:gd name="T30" fmla="*/ 1 w 29"/>
                  <a:gd name="T31" fmla="*/ 9 h 40"/>
                  <a:gd name="T32" fmla="*/ 1 w 29"/>
                  <a:gd name="T33" fmla="*/ 13 h 40"/>
                  <a:gd name="T34" fmla="*/ 1 w 29"/>
                  <a:gd name="T35" fmla="*/ 19 h 40"/>
                  <a:gd name="T36" fmla="*/ 2 w 29"/>
                  <a:gd name="T37" fmla="*/ 22 h 40"/>
                  <a:gd name="T38" fmla="*/ 1 w 29"/>
                  <a:gd name="T39" fmla="*/ 21 h 40"/>
                  <a:gd name="T40" fmla="*/ 0 w 29"/>
                  <a:gd name="T41" fmla="*/ 27 h 40"/>
                  <a:gd name="T42" fmla="*/ 0 w 29"/>
                  <a:gd name="T43" fmla="*/ 28 h 40"/>
                  <a:gd name="T44" fmla="*/ 1 w 29"/>
                  <a:gd name="T45" fmla="*/ 33 h 40"/>
                  <a:gd name="T46" fmla="*/ 1 w 29"/>
                  <a:gd name="T47" fmla="*/ 35 h 40"/>
                  <a:gd name="T48" fmla="*/ 2 w 29"/>
                  <a:gd name="T49" fmla="*/ 36 h 40"/>
                  <a:gd name="T50" fmla="*/ 2 w 29"/>
                  <a:gd name="T51" fmla="*/ 38 h 40"/>
                  <a:gd name="T52" fmla="*/ 3 w 29"/>
                  <a:gd name="T53" fmla="*/ 39 h 40"/>
                  <a:gd name="T54" fmla="*/ 6 w 29"/>
                  <a:gd name="T55" fmla="*/ 40 h 40"/>
                  <a:gd name="T56" fmla="*/ 7 w 29"/>
                  <a:gd name="T57" fmla="*/ 40 h 40"/>
                  <a:gd name="T58" fmla="*/ 10 w 29"/>
                  <a:gd name="T59" fmla="*/ 38 h 40"/>
                  <a:gd name="T60" fmla="*/ 11 w 29"/>
                  <a:gd name="T61" fmla="*/ 35 h 40"/>
                  <a:gd name="T62" fmla="*/ 12 w 29"/>
                  <a:gd name="T63" fmla="*/ 36 h 40"/>
                  <a:gd name="T64" fmla="*/ 13 w 29"/>
                  <a:gd name="T65" fmla="*/ 40 h 40"/>
                  <a:gd name="T66" fmla="*/ 14 w 29"/>
                  <a:gd name="T67" fmla="*/ 36 h 40"/>
                  <a:gd name="T68" fmla="*/ 14 w 29"/>
                  <a:gd name="T69" fmla="*/ 34 h 40"/>
                  <a:gd name="T70" fmla="*/ 16 w 29"/>
                  <a:gd name="T71" fmla="*/ 34 h 40"/>
                  <a:gd name="T72" fmla="*/ 18 w 29"/>
                  <a:gd name="T73" fmla="*/ 36 h 40"/>
                  <a:gd name="T74" fmla="*/ 21 w 29"/>
                  <a:gd name="T75" fmla="*/ 33 h 40"/>
                  <a:gd name="T76" fmla="*/ 20 w 29"/>
                  <a:gd name="T77" fmla="*/ 31 h 40"/>
                  <a:gd name="T78" fmla="*/ 20 w 29"/>
                  <a:gd name="T79" fmla="*/ 31 h 40"/>
                  <a:gd name="T80" fmla="*/ 21 w 29"/>
                  <a:gd name="T81" fmla="*/ 29 h 40"/>
                  <a:gd name="T82" fmla="*/ 22 w 29"/>
                  <a:gd name="T83" fmla="*/ 25 h 40"/>
                  <a:gd name="T84" fmla="*/ 23 w 29"/>
                  <a:gd name="T85" fmla="*/ 24 h 40"/>
                  <a:gd name="T86" fmla="*/ 26 w 29"/>
                  <a:gd name="T87" fmla="*/ 24 h 40"/>
                  <a:gd name="T88" fmla="*/ 26 w 29"/>
                  <a:gd name="T89" fmla="*/ 22 h 40"/>
                  <a:gd name="T90" fmla="*/ 27 w 29"/>
                  <a:gd name="T91" fmla="*/ 19 h 40"/>
                  <a:gd name="T92" fmla="*/ 28 w 29"/>
                  <a:gd name="T93" fmla="*/ 15 h 40"/>
                  <a:gd name="T94" fmla="*/ 29 w 29"/>
                  <a:gd name="T95" fmla="*/ 9 h 40"/>
                  <a:gd name="T96" fmla="*/ 26 w 29"/>
                  <a:gd name="T9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 h="40">
                    <a:moveTo>
                      <a:pt x="26" y="8"/>
                    </a:moveTo>
                    <a:cubicBezTo>
                      <a:pt x="25" y="9"/>
                      <a:pt x="25" y="9"/>
                      <a:pt x="25" y="9"/>
                    </a:cubicBezTo>
                    <a:cubicBezTo>
                      <a:pt x="24" y="9"/>
                      <a:pt x="24" y="9"/>
                      <a:pt x="24" y="9"/>
                    </a:cubicBezTo>
                    <a:cubicBezTo>
                      <a:pt x="23" y="9"/>
                      <a:pt x="23" y="9"/>
                      <a:pt x="23" y="9"/>
                    </a:cubicBezTo>
                    <a:cubicBezTo>
                      <a:pt x="22" y="10"/>
                      <a:pt x="22" y="10"/>
                      <a:pt x="22" y="10"/>
                    </a:cubicBezTo>
                    <a:cubicBezTo>
                      <a:pt x="18" y="10"/>
                      <a:pt x="18" y="10"/>
                      <a:pt x="18" y="10"/>
                    </a:cubicBezTo>
                    <a:cubicBezTo>
                      <a:pt x="16" y="10"/>
                      <a:pt x="16" y="10"/>
                      <a:pt x="16" y="10"/>
                    </a:cubicBezTo>
                    <a:cubicBezTo>
                      <a:pt x="16" y="11"/>
                      <a:pt x="16" y="11"/>
                      <a:pt x="16" y="11"/>
                    </a:cubicBezTo>
                    <a:cubicBezTo>
                      <a:pt x="16" y="10"/>
                      <a:pt x="16" y="10"/>
                      <a:pt x="16" y="10"/>
                    </a:cubicBezTo>
                    <a:cubicBezTo>
                      <a:pt x="14" y="11"/>
                      <a:pt x="14" y="11"/>
                      <a:pt x="14" y="11"/>
                    </a:cubicBezTo>
                    <a:cubicBezTo>
                      <a:pt x="13" y="11"/>
                      <a:pt x="13" y="11"/>
                      <a:pt x="13" y="11"/>
                    </a:cubicBezTo>
                    <a:cubicBezTo>
                      <a:pt x="12" y="10"/>
                      <a:pt x="12" y="10"/>
                      <a:pt x="12" y="10"/>
                    </a:cubicBezTo>
                    <a:cubicBezTo>
                      <a:pt x="10" y="8"/>
                      <a:pt x="10" y="8"/>
                      <a:pt x="10" y="8"/>
                    </a:cubicBezTo>
                    <a:cubicBezTo>
                      <a:pt x="8" y="7"/>
                      <a:pt x="8" y="7"/>
                      <a:pt x="8" y="7"/>
                    </a:cubicBezTo>
                    <a:cubicBezTo>
                      <a:pt x="8" y="4"/>
                      <a:pt x="8" y="4"/>
                      <a:pt x="8" y="4"/>
                    </a:cubicBezTo>
                    <a:cubicBezTo>
                      <a:pt x="7" y="5"/>
                      <a:pt x="7" y="5"/>
                      <a:pt x="7" y="5"/>
                    </a:cubicBezTo>
                    <a:cubicBezTo>
                      <a:pt x="6" y="3"/>
                      <a:pt x="6" y="3"/>
                      <a:pt x="6" y="3"/>
                    </a:cubicBezTo>
                    <a:cubicBezTo>
                      <a:pt x="5" y="4"/>
                      <a:pt x="5" y="4"/>
                      <a:pt x="5" y="4"/>
                    </a:cubicBezTo>
                    <a:cubicBezTo>
                      <a:pt x="5" y="3"/>
                      <a:pt x="5" y="3"/>
                      <a:pt x="5" y="3"/>
                    </a:cubicBezTo>
                    <a:cubicBezTo>
                      <a:pt x="7" y="3"/>
                      <a:pt x="7" y="3"/>
                      <a:pt x="7" y="3"/>
                    </a:cubicBezTo>
                    <a:cubicBezTo>
                      <a:pt x="6" y="0"/>
                      <a:pt x="6" y="0"/>
                      <a:pt x="6" y="0"/>
                    </a:cubicBezTo>
                    <a:cubicBezTo>
                      <a:pt x="5" y="1"/>
                      <a:pt x="5" y="1"/>
                      <a:pt x="5" y="1"/>
                    </a:cubicBezTo>
                    <a:cubicBezTo>
                      <a:pt x="5" y="0"/>
                      <a:pt x="5" y="0"/>
                      <a:pt x="5" y="0"/>
                    </a:cubicBezTo>
                    <a:cubicBezTo>
                      <a:pt x="3" y="1"/>
                      <a:pt x="3" y="1"/>
                      <a:pt x="3" y="1"/>
                    </a:cubicBezTo>
                    <a:cubicBezTo>
                      <a:pt x="2" y="3"/>
                      <a:pt x="2" y="3"/>
                      <a:pt x="2" y="3"/>
                    </a:cubicBezTo>
                    <a:cubicBezTo>
                      <a:pt x="4" y="4"/>
                      <a:pt x="4" y="4"/>
                      <a:pt x="4" y="4"/>
                    </a:cubicBezTo>
                    <a:cubicBezTo>
                      <a:pt x="4" y="5"/>
                      <a:pt x="4" y="5"/>
                      <a:pt x="4" y="5"/>
                    </a:cubicBezTo>
                    <a:cubicBezTo>
                      <a:pt x="2" y="4"/>
                      <a:pt x="2" y="4"/>
                      <a:pt x="2" y="4"/>
                    </a:cubicBezTo>
                    <a:cubicBezTo>
                      <a:pt x="2" y="5"/>
                      <a:pt x="2" y="5"/>
                      <a:pt x="2" y="5"/>
                    </a:cubicBezTo>
                    <a:cubicBezTo>
                      <a:pt x="1" y="6"/>
                      <a:pt x="1" y="6"/>
                      <a:pt x="1" y="6"/>
                    </a:cubicBezTo>
                    <a:cubicBezTo>
                      <a:pt x="1" y="7"/>
                      <a:pt x="1" y="7"/>
                      <a:pt x="1" y="7"/>
                    </a:cubicBezTo>
                    <a:cubicBezTo>
                      <a:pt x="1" y="9"/>
                      <a:pt x="1" y="9"/>
                      <a:pt x="1" y="9"/>
                    </a:cubicBezTo>
                    <a:cubicBezTo>
                      <a:pt x="1" y="11"/>
                      <a:pt x="1" y="11"/>
                      <a:pt x="1" y="11"/>
                    </a:cubicBezTo>
                    <a:cubicBezTo>
                      <a:pt x="1" y="13"/>
                      <a:pt x="1" y="13"/>
                      <a:pt x="1" y="13"/>
                    </a:cubicBezTo>
                    <a:cubicBezTo>
                      <a:pt x="1" y="17"/>
                      <a:pt x="1" y="17"/>
                      <a:pt x="1" y="17"/>
                    </a:cubicBezTo>
                    <a:cubicBezTo>
                      <a:pt x="1" y="19"/>
                      <a:pt x="1" y="19"/>
                      <a:pt x="1" y="19"/>
                    </a:cubicBezTo>
                    <a:cubicBezTo>
                      <a:pt x="1" y="21"/>
                      <a:pt x="1" y="21"/>
                      <a:pt x="1" y="21"/>
                    </a:cubicBezTo>
                    <a:cubicBezTo>
                      <a:pt x="2" y="22"/>
                      <a:pt x="2" y="22"/>
                      <a:pt x="2" y="22"/>
                    </a:cubicBezTo>
                    <a:cubicBezTo>
                      <a:pt x="2" y="22"/>
                      <a:pt x="2" y="22"/>
                      <a:pt x="2" y="22"/>
                    </a:cubicBezTo>
                    <a:cubicBezTo>
                      <a:pt x="1" y="21"/>
                      <a:pt x="1" y="21"/>
                      <a:pt x="1" y="21"/>
                    </a:cubicBezTo>
                    <a:cubicBezTo>
                      <a:pt x="0" y="24"/>
                      <a:pt x="0" y="24"/>
                      <a:pt x="0" y="24"/>
                    </a:cubicBezTo>
                    <a:cubicBezTo>
                      <a:pt x="0" y="27"/>
                      <a:pt x="0" y="27"/>
                      <a:pt x="0" y="27"/>
                    </a:cubicBezTo>
                    <a:cubicBezTo>
                      <a:pt x="1" y="27"/>
                      <a:pt x="1" y="27"/>
                      <a:pt x="1" y="27"/>
                    </a:cubicBezTo>
                    <a:cubicBezTo>
                      <a:pt x="0" y="28"/>
                      <a:pt x="0" y="28"/>
                      <a:pt x="0" y="28"/>
                    </a:cubicBezTo>
                    <a:cubicBezTo>
                      <a:pt x="1" y="32"/>
                      <a:pt x="1" y="32"/>
                      <a:pt x="1" y="32"/>
                    </a:cubicBezTo>
                    <a:cubicBezTo>
                      <a:pt x="1" y="33"/>
                      <a:pt x="1" y="33"/>
                      <a:pt x="1" y="33"/>
                    </a:cubicBezTo>
                    <a:cubicBezTo>
                      <a:pt x="1" y="33"/>
                      <a:pt x="1" y="33"/>
                      <a:pt x="1" y="33"/>
                    </a:cubicBezTo>
                    <a:cubicBezTo>
                      <a:pt x="1" y="35"/>
                      <a:pt x="1" y="35"/>
                      <a:pt x="1" y="35"/>
                    </a:cubicBezTo>
                    <a:cubicBezTo>
                      <a:pt x="2" y="36"/>
                      <a:pt x="2" y="36"/>
                      <a:pt x="2" y="36"/>
                    </a:cubicBezTo>
                    <a:cubicBezTo>
                      <a:pt x="2" y="36"/>
                      <a:pt x="2" y="36"/>
                      <a:pt x="2" y="36"/>
                    </a:cubicBezTo>
                    <a:cubicBezTo>
                      <a:pt x="2" y="38"/>
                      <a:pt x="2" y="38"/>
                      <a:pt x="2" y="38"/>
                    </a:cubicBezTo>
                    <a:cubicBezTo>
                      <a:pt x="2" y="38"/>
                      <a:pt x="2" y="38"/>
                      <a:pt x="2" y="38"/>
                    </a:cubicBezTo>
                    <a:cubicBezTo>
                      <a:pt x="2" y="38"/>
                      <a:pt x="3" y="39"/>
                      <a:pt x="3" y="39"/>
                    </a:cubicBezTo>
                    <a:cubicBezTo>
                      <a:pt x="3" y="39"/>
                      <a:pt x="3" y="39"/>
                      <a:pt x="3" y="39"/>
                    </a:cubicBezTo>
                    <a:cubicBezTo>
                      <a:pt x="4" y="39"/>
                      <a:pt x="4" y="39"/>
                      <a:pt x="4" y="39"/>
                    </a:cubicBezTo>
                    <a:cubicBezTo>
                      <a:pt x="6" y="40"/>
                      <a:pt x="6" y="40"/>
                      <a:pt x="6" y="40"/>
                    </a:cubicBezTo>
                    <a:cubicBezTo>
                      <a:pt x="6" y="39"/>
                      <a:pt x="6" y="39"/>
                      <a:pt x="6" y="39"/>
                    </a:cubicBezTo>
                    <a:cubicBezTo>
                      <a:pt x="7" y="40"/>
                      <a:pt x="7" y="40"/>
                      <a:pt x="7" y="40"/>
                    </a:cubicBezTo>
                    <a:cubicBezTo>
                      <a:pt x="9" y="40"/>
                      <a:pt x="9" y="40"/>
                      <a:pt x="9" y="40"/>
                    </a:cubicBezTo>
                    <a:cubicBezTo>
                      <a:pt x="10" y="38"/>
                      <a:pt x="10" y="38"/>
                      <a:pt x="10" y="38"/>
                    </a:cubicBezTo>
                    <a:cubicBezTo>
                      <a:pt x="11" y="37"/>
                      <a:pt x="11" y="37"/>
                      <a:pt x="11" y="37"/>
                    </a:cubicBezTo>
                    <a:cubicBezTo>
                      <a:pt x="11" y="35"/>
                      <a:pt x="11" y="35"/>
                      <a:pt x="11" y="35"/>
                    </a:cubicBezTo>
                    <a:cubicBezTo>
                      <a:pt x="12" y="36"/>
                      <a:pt x="12" y="36"/>
                      <a:pt x="12" y="36"/>
                    </a:cubicBezTo>
                    <a:cubicBezTo>
                      <a:pt x="12" y="36"/>
                      <a:pt x="12" y="36"/>
                      <a:pt x="12" y="36"/>
                    </a:cubicBezTo>
                    <a:cubicBezTo>
                      <a:pt x="10" y="38"/>
                      <a:pt x="10" y="38"/>
                      <a:pt x="10" y="38"/>
                    </a:cubicBezTo>
                    <a:cubicBezTo>
                      <a:pt x="13" y="40"/>
                      <a:pt x="13" y="40"/>
                      <a:pt x="13" y="40"/>
                    </a:cubicBezTo>
                    <a:cubicBezTo>
                      <a:pt x="13" y="37"/>
                      <a:pt x="13" y="37"/>
                      <a:pt x="13" y="37"/>
                    </a:cubicBezTo>
                    <a:cubicBezTo>
                      <a:pt x="14" y="36"/>
                      <a:pt x="14" y="36"/>
                      <a:pt x="14" y="36"/>
                    </a:cubicBezTo>
                    <a:cubicBezTo>
                      <a:pt x="13" y="34"/>
                      <a:pt x="13" y="34"/>
                      <a:pt x="13" y="34"/>
                    </a:cubicBezTo>
                    <a:cubicBezTo>
                      <a:pt x="14" y="34"/>
                      <a:pt x="14" y="34"/>
                      <a:pt x="14" y="34"/>
                    </a:cubicBezTo>
                    <a:cubicBezTo>
                      <a:pt x="15" y="34"/>
                      <a:pt x="15" y="34"/>
                      <a:pt x="15" y="34"/>
                    </a:cubicBezTo>
                    <a:cubicBezTo>
                      <a:pt x="16" y="34"/>
                      <a:pt x="16" y="34"/>
                      <a:pt x="16" y="34"/>
                    </a:cubicBezTo>
                    <a:cubicBezTo>
                      <a:pt x="16" y="37"/>
                      <a:pt x="16" y="37"/>
                      <a:pt x="16" y="37"/>
                    </a:cubicBezTo>
                    <a:cubicBezTo>
                      <a:pt x="18" y="36"/>
                      <a:pt x="18" y="36"/>
                      <a:pt x="18" y="36"/>
                    </a:cubicBezTo>
                    <a:cubicBezTo>
                      <a:pt x="18" y="36"/>
                      <a:pt x="18" y="36"/>
                      <a:pt x="18" y="36"/>
                    </a:cubicBezTo>
                    <a:cubicBezTo>
                      <a:pt x="21" y="33"/>
                      <a:pt x="21" y="33"/>
                      <a:pt x="21" y="33"/>
                    </a:cubicBezTo>
                    <a:cubicBezTo>
                      <a:pt x="21" y="32"/>
                      <a:pt x="21" y="32"/>
                      <a:pt x="21" y="32"/>
                    </a:cubicBezTo>
                    <a:cubicBezTo>
                      <a:pt x="20" y="31"/>
                      <a:pt x="20" y="31"/>
                      <a:pt x="20" y="31"/>
                    </a:cubicBezTo>
                    <a:cubicBezTo>
                      <a:pt x="20" y="30"/>
                      <a:pt x="20" y="30"/>
                      <a:pt x="20" y="30"/>
                    </a:cubicBezTo>
                    <a:cubicBezTo>
                      <a:pt x="20" y="31"/>
                      <a:pt x="20" y="31"/>
                      <a:pt x="20" y="31"/>
                    </a:cubicBezTo>
                    <a:cubicBezTo>
                      <a:pt x="23" y="30"/>
                      <a:pt x="23" y="30"/>
                      <a:pt x="23" y="30"/>
                    </a:cubicBezTo>
                    <a:cubicBezTo>
                      <a:pt x="21" y="29"/>
                      <a:pt x="21" y="29"/>
                      <a:pt x="21" y="29"/>
                    </a:cubicBezTo>
                    <a:cubicBezTo>
                      <a:pt x="22" y="28"/>
                      <a:pt x="22" y="28"/>
                      <a:pt x="22" y="28"/>
                    </a:cubicBezTo>
                    <a:cubicBezTo>
                      <a:pt x="22" y="25"/>
                      <a:pt x="22" y="25"/>
                      <a:pt x="22" y="25"/>
                    </a:cubicBezTo>
                    <a:cubicBezTo>
                      <a:pt x="23" y="24"/>
                      <a:pt x="23" y="24"/>
                      <a:pt x="23" y="24"/>
                    </a:cubicBezTo>
                    <a:cubicBezTo>
                      <a:pt x="23" y="24"/>
                      <a:pt x="23" y="24"/>
                      <a:pt x="23" y="24"/>
                    </a:cubicBezTo>
                    <a:cubicBezTo>
                      <a:pt x="24" y="27"/>
                      <a:pt x="24" y="27"/>
                      <a:pt x="24" y="27"/>
                    </a:cubicBezTo>
                    <a:cubicBezTo>
                      <a:pt x="26" y="24"/>
                      <a:pt x="26" y="24"/>
                      <a:pt x="26" y="24"/>
                    </a:cubicBezTo>
                    <a:cubicBezTo>
                      <a:pt x="25" y="23"/>
                      <a:pt x="25" y="23"/>
                      <a:pt x="25" y="23"/>
                    </a:cubicBezTo>
                    <a:cubicBezTo>
                      <a:pt x="26" y="22"/>
                      <a:pt x="26" y="22"/>
                      <a:pt x="26" y="22"/>
                    </a:cubicBezTo>
                    <a:cubicBezTo>
                      <a:pt x="26" y="20"/>
                      <a:pt x="26" y="20"/>
                      <a:pt x="26" y="20"/>
                    </a:cubicBezTo>
                    <a:cubicBezTo>
                      <a:pt x="27" y="19"/>
                      <a:pt x="27" y="19"/>
                      <a:pt x="27" y="19"/>
                    </a:cubicBezTo>
                    <a:cubicBezTo>
                      <a:pt x="27" y="16"/>
                      <a:pt x="27" y="16"/>
                      <a:pt x="27" y="16"/>
                    </a:cubicBezTo>
                    <a:cubicBezTo>
                      <a:pt x="28" y="15"/>
                      <a:pt x="28" y="15"/>
                      <a:pt x="28" y="15"/>
                    </a:cubicBezTo>
                    <a:cubicBezTo>
                      <a:pt x="29" y="11"/>
                      <a:pt x="29" y="11"/>
                      <a:pt x="29" y="11"/>
                    </a:cubicBezTo>
                    <a:cubicBezTo>
                      <a:pt x="29" y="9"/>
                      <a:pt x="29" y="9"/>
                      <a:pt x="29" y="9"/>
                    </a:cubicBezTo>
                    <a:cubicBezTo>
                      <a:pt x="27" y="8"/>
                      <a:pt x="27" y="8"/>
                      <a:pt x="27" y="8"/>
                    </a:cubicBezTo>
                    <a:lnTo>
                      <a:pt x="2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4" name="Freeform 6383">
                <a:extLst>
                  <a:ext uri="{FF2B5EF4-FFF2-40B4-BE49-F238E27FC236}">
                    <a16:creationId xmlns:a16="http://schemas.microsoft.com/office/drawing/2014/main" id="{FF8367BB-E648-40C5-B2C4-2D593EE4382C}"/>
                  </a:ext>
                </a:extLst>
              </p:cNvPr>
              <p:cNvSpPr>
                <a:spLocks/>
              </p:cNvSpPr>
              <p:nvPr/>
            </p:nvSpPr>
            <p:spPr bwMode="gray">
              <a:xfrm>
                <a:off x="5468" y="3511"/>
                <a:ext cx="10" cy="15"/>
              </a:xfrm>
              <a:custGeom>
                <a:avLst/>
                <a:gdLst>
                  <a:gd name="T0" fmla="*/ 4 w 10"/>
                  <a:gd name="T1" fmla="*/ 15 h 15"/>
                  <a:gd name="T2" fmla="*/ 8 w 10"/>
                  <a:gd name="T3" fmla="*/ 13 h 15"/>
                  <a:gd name="T4" fmla="*/ 8 w 10"/>
                  <a:gd name="T5" fmla="*/ 11 h 15"/>
                  <a:gd name="T6" fmla="*/ 10 w 10"/>
                  <a:gd name="T7" fmla="*/ 7 h 15"/>
                  <a:gd name="T8" fmla="*/ 10 w 10"/>
                  <a:gd name="T9" fmla="*/ 5 h 15"/>
                  <a:gd name="T10" fmla="*/ 10 w 10"/>
                  <a:gd name="T11" fmla="*/ 2 h 15"/>
                  <a:gd name="T12" fmla="*/ 8 w 10"/>
                  <a:gd name="T13" fmla="*/ 0 h 15"/>
                  <a:gd name="T14" fmla="*/ 4 w 10"/>
                  <a:gd name="T15" fmla="*/ 2 h 15"/>
                  <a:gd name="T16" fmla="*/ 2 w 10"/>
                  <a:gd name="T17" fmla="*/ 4 h 15"/>
                  <a:gd name="T18" fmla="*/ 2 w 10"/>
                  <a:gd name="T19" fmla="*/ 5 h 15"/>
                  <a:gd name="T20" fmla="*/ 0 w 10"/>
                  <a:gd name="T21" fmla="*/ 9 h 15"/>
                  <a:gd name="T22" fmla="*/ 2 w 10"/>
                  <a:gd name="T23" fmla="*/ 11 h 15"/>
                  <a:gd name="T24" fmla="*/ 2 w 10"/>
                  <a:gd name="T25" fmla="*/ 13 h 15"/>
                  <a:gd name="T26" fmla="*/ 4 w 10"/>
                  <a:gd name="T2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5">
                    <a:moveTo>
                      <a:pt x="4" y="15"/>
                    </a:moveTo>
                    <a:lnTo>
                      <a:pt x="8" y="13"/>
                    </a:lnTo>
                    <a:lnTo>
                      <a:pt x="8" y="11"/>
                    </a:lnTo>
                    <a:lnTo>
                      <a:pt x="10" y="7"/>
                    </a:lnTo>
                    <a:lnTo>
                      <a:pt x="10" y="5"/>
                    </a:lnTo>
                    <a:lnTo>
                      <a:pt x="10" y="2"/>
                    </a:lnTo>
                    <a:lnTo>
                      <a:pt x="8" y="0"/>
                    </a:lnTo>
                    <a:lnTo>
                      <a:pt x="4" y="2"/>
                    </a:lnTo>
                    <a:lnTo>
                      <a:pt x="2" y="4"/>
                    </a:lnTo>
                    <a:lnTo>
                      <a:pt x="2" y="5"/>
                    </a:lnTo>
                    <a:lnTo>
                      <a:pt x="0" y="9"/>
                    </a:lnTo>
                    <a:lnTo>
                      <a:pt x="2" y="11"/>
                    </a:lnTo>
                    <a:lnTo>
                      <a:pt x="2" y="13"/>
                    </a:ln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5" name="Freeform 6384">
                <a:extLst>
                  <a:ext uri="{FF2B5EF4-FFF2-40B4-BE49-F238E27FC236}">
                    <a16:creationId xmlns:a16="http://schemas.microsoft.com/office/drawing/2014/main" id="{E2F30B90-B3AB-41FF-8212-4AD3F95904A9}"/>
                  </a:ext>
                </a:extLst>
              </p:cNvPr>
              <p:cNvSpPr>
                <a:spLocks noEditPoints="1"/>
              </p:cNvSpPr>
              <p:nvPr/>
            </p:nvSpPr>
            <p:spPr bwMode="gray">
              <a:xfrm>
                <a:off x="5100" y="3022"/>
                <a:ext cx="564" cy="487"/>
              </a:xfrm>
              <a:custGeom>
                <a:avLst/>
                <a:gdLst>
                  <a:gd name="T0" fmla="*/ 292 w 303"/>
                  <a:gd name="T1" fmla="*/ 111 h 261"/>
                  <a:gd name="T2" fmla="*/ 287 w 303"/>
                  <a:gd name="T3" fmla="*/ 102 h 261"/>
                  <a:gd name="T4" fmla="*/ 280 w 303"/>
                  <a:gd name="T5" fmla="*/ 96 h 261"/>
                  <a:gd name="T6" fmla="*/ 275 w 303"/>
                  <a:gd name="T7" fmla="*/ 81 h 261"/>
                  <a:gd name="T8" fmla="*/ 264 w 303"/>
                  <a:gd name="T9" fmla="*/ 70 h 261"/>
                  <a:gd name="T10" fmla="*/ 258 w 303"/>
                  <a:gd name="T11" fmla="*/ 56 h 261"/>
                  <a:gd name="T12" fmla="*/ 254 w 303"/>
                  <a:gd name="T13" fmla="*/ 34 h 261"/>
                  <a:gd name="T14" fmla="*/ 242 w 303"/>
                  <a:gd name="T15" fmla="*/ 17 h 261"/>
                  <a:gd name="T16" fmla="*/ 237 w 303"/>
                  <a:gd name="T17" fmla="*/ 2 h 261"/>
                  <a:gd name="T18" fmla="*/ 229 w 303"/>
                  <a:gd name="T19" fmla="*/ 16 h 261"/>
                  <a:gd name="T20" fmla="*/ 225 w 303"/>
                  <a:gd name="T21" fmla="*/ 37 h 261"/>
                  <a:gd name="T22" fmla="*/ 207 w 303"/>
                  <a:gd name="T23" fmla="*/ 51 h 261"/>
                  <a:gd name="T24" fmla="*/ 191 w 303"/>
                  <a:gd name="T25" fmla="*/ 37 h 261"/>
                  <a:gd name="T26" fmla="*/ 184 w 303"/>
                  <a:gd name="T27" fmla="*/ 27 h 261"/>
                  <a:gd name="T28" fmla="*/ 192 w 303"/>
                  <a:gd name="T29" fmla="*/ 25 h 261"/>
                  <a:gd name="T30" fmla="*/ 184 w 303"/>
                  <a:gd name="T31" fmla="*/ 20 h 261"/>
                  <a:gd name="T32" fmla="*/ 190 w 303"/>
                  <a:gd name="T33" fmla="*/ 11 h 261"/>
                  <a:gd name="T34" fmla="*/ 185 w 303"/>
                  <a:gd name="T35" fmla="*/ 7 h 261"/>
                  <a:gd name="T36" fmla="*/ 175 w 303"/>
                  <a:gd name="T37" fmla="*/ 8 h 261"/>
                  <a:gd name="T38" fmla="*/ 161 w 303"/>
                  <a:gd name="T39" fmla="*/ 5 h 261"/>
                  <a:gd name="T40" fmla="*/ 157 w 303"/>
                  <a:gd name="T41" fmla="*/ 6 h 261"/>
                  <a:gd name="T42" fmla="*/ 146 w 303"/>
                  <a:gd name="T43" fmla="*/ 12 h 261"/>
                  <a:gd name="T44" fmla="*/ 135 w 303"/>
                  <a:gd name="T45" fmla="*/ 25 h 261"/>
                  <a:gd name="T46" fmla="*/ 124 w 303"/>
                  <a:gd name="T47" fmla="*/ 33 h 261"/>
                  <a:gd name="T48" fmla="*/ 109 w 303"/>
                  <a:gd name="T49" fmla="*/ 24 h 261"/>
                  <a:gd name="T50" fmla="*/ 103 w 303"/>
                  <a:gd name="T51" fmla="*/ 28 h 261"/>
                  <a:gd name="T52" fmla="*/ 95 w 303"/>
                  <a:gd name="T53" fmla="*/ 36 h 261"/>
                  <a:gd name="T54" fmla="*/ 87 w 303"/>
                  <a:gd name="T55" fmla="*/ 43 h 261"/>
                  <a:gd name="T56" fmla="*/ 84 w 303"/>
                  <a:gd name="T57" fmla="*/ 44 h 261"/>
                  <a:gd name="T58" fmla="*/ 74 w 303"/>
                  <a:gd name="T59" fmla="*/ 60 h 261"/>
                  <a:gd name="T60" fmla="*/ 50 w 303"/>
                  <a:gd name="T61" fmla="*/ 74 h 261"/>
                  <a:gd name="T62" fmla="*/ 25 w 303"/>
                  <a:gd name="T63" fmla="*/ 82 h 261"/>
                  <a:gd name="T64" fmla="*/ 11 w 303"/>
                  <a:gd name="T65" fmla="*/ 95 h 261"/>
                  <a:gd name="T66" fmla="*/ 8 w 303"/>
                  <a:gd name="T67" fmla="*/ 121 h 261"/>
                  <a:gd name="T68" fmla="*/ 2 w 303"/>
                  <a:gd name="T69" fmla="*/ 109 h 261"/>
                  <a:gd name="T70" fmla="*/ 10 w 303"/>
                  <a:gd name="T71" fmla="*/ 154 h 261"/>
                  <a:gd name="T72" fmla="*/ 8 w 303"/>
                  <a:gd name="T73" fmla="*/ 185 h 261"/>
                  <a:gd name="T74" fmla="*/ 15 w 303"/>
                  <a:gd name="T75" fmla="*/ 203 h 261"/>
                  <a:gd name="T76" fmla="*/ 31 w 303"/>
                  <a:gd name="T77" fmla="*/ 199 h 261"/>
                  <a:gd name="T78" fmla="*/ 52 w 303"/>
                  <a:gd name="T79" fmla="*/ 194 h 261"/>
                  <a:gd name="T80" fmla="*/ 69 w 303"/>
                  <a:gd name="T81" fmla="*/ 192 h 261"/>
                  <a:gd name="T82" fmla="*/ 94 w 303"/>
                  <a:gd name="T83" fmla="*/ 181 h 261"/>
                  <a:gd name="T84" fmla="*/ 133 w 303"/>
                  <a:gd name="T85" fmla="*/ 180 h 261"/>
                  <a:gd name="T86" fmla="*/ 148 w 303"/>
                  <a:gd name="T87" fmla="*/ 187 h 261"/>
                  <a:gd name="T88" fmla="*/ 150 w 303"/>
                  <a:gd name="T89" fmla="*/ 205 h 261"/>
                  <a:gd name="T90" fmla="*/ 162 w 303"/>
                  <a:gd name="T91" fmla="*/ 200 h 261"/>
                  <a:gd name="T92" fmla="*/ 168 w 303"/>
                  <a:gd name="T93" fmla="*/ 201 h 261"/>
                  <a:gd name="T94" fmla="*/ 173 w 303"/>
                  <a:gd name="T95" fmla="*/ 204 h 261"/>
                  <a:gd name="T96" fmla="*/ 178 w 303"/>
                  <a:gd name="T97" fmla="*/ 217 h 261"/>
                  <a:gd name="T98" fmla="*/ 183 w 303"/>
                  <a:gd name="T99" fmla="*/ 245 h 261"/>
                  <a:gd name="T100" fmla="*/ 202 w 303"/>
                  <a:gd name="T101" fmla="*/ 255 h 261"/>
                  <a:gd name="T102" fmla="*/ 217 w 303"/>
                  <a:gd name="T103" fmla="*/ 258 h 261"/>
                  <a:gd name="T104" fmla="*/ 234 w 303"/>
                  <a:gd name="T105" fmla="*/ 249 h 261"/>
                  <a:gd name="T106" fmla="*/ 257 w 303"/>
                  <a:gd name="T107" fmla="*/ 226 h 261"/>
                  <a:gd name="T108" fmla="*/ 275 w 303"/>
                  <a:gd name="T109" fmla="*/ 199 h 261"/>
                  <a:gd name="T110" fmla="*/ 290 w 303"/>
                  <a:gd name="T111" fmla="*/ 179 h 261"/>
                  <a:gd name="T112" fmla="*/ 299 w 303"/>
                  <a:gd name="T113" fmla="*/ 146 h 261"/>
                  <a:gd name="T114" fmla="*/ 300 w 303"/>
                  <a:gd name="T115" fmla="*/ 128 h 261"/>
                  <a:gd name="T116" fmla="*/ 215 w 303"/>
                  <a:gd name="T117" fmla="*/ 248 h 261"/>
                  <a:gd name="T118" fmla="*/ 217 w 303"/>
                  <a:gd name="T119" fmla="*/ 2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261">
                    <a:moveTo>
                      <a:pt x="301" y="117"/>
                    </a:moveTo>
                    <a:cubicBezTo>
                      <a:pt x="301" y="118"/>
                      <a:pt x="301" y="118"/>
                      <a:pt x="301" y="118"/>
                    </a:cubicBezTo>
                    <a:cubicBezTo>
                      <a:pt x="301" y="119"/>
                      <a:pt x="301" y="119"/>
                      <a:pt x="301" y="119"/>
                    </a:cubicBezTo>
                    <a:cubicBezTo>
                      <a:pt x="301" y="121"/>
                      <a:pt x="301" y="121"/>
                      <a:pt x="301" y="121"/>
                    </a:cubicBezTo>
                    <a:cubicBezTo>
                      <a:pt x="299" y="122"/>
                      <a:pt x="299" y="122"/>
                      <a:pt x="299" y="122"/>
                    </a:cubicBezTo>
                    <a:cubicBezTo>
                      <a:pt x="299" y="122"/>
                      <a:pt x="299" y="122"/>
                      <a:pt x="299" y="122"/>
                    </a:cubicBezTo>
                    <a:cubicBezTo>
                      <a:pt x="298" y="122"/>
                      <a:pt x="298" y="122"/>
                      <a:pt x="298" y="122"/>
                    </a:cubicBezTo>
                    <a:cubicBezTo>
                      <a:pt x="297" y="121"/>
                      <a:pt x="297" y="121"/>
                      <a:pt x="297" y="121"/>
                    </a:cubicBezTo>
                    <a:cubicBezTo>
                      <a:pt x="298" y="119"/>
                      <a:pt x="298" y="119"/>
                      <a:pt x="298" y="119"/>
                    </a:cubicBezTo>
                    <a:cubicBezTo>
                      <a:pt x="296" y="117"/>
                      <a:pt x="296" y="117"/>
                      <a:pt x="296" y="117"/>
                    </a:cubicBezTo>
                    <a:cubicBezTo>
                      <a:pt x="295" y="116"/>
                      <a:pt x="295" y="116"/>
                      <a:pt x="295" y="116"/>
                    </a:cubicBezTo>
                    <a:cubicBezTo>
                      <a:pt x="294" y="114"/>
                      <a:pt x="294" y="114"/>
                      <a:pt x="294" y="114"/>
                    </a:cubicBezTo>
                    <a:cubicBezTo>
                      <a:pt x="293" y="111"/>
                      <a:pt x="293" y="111"/>
                      <a:pt x="293" y="111"/>
                    </a:cubicBezTo>
                    <a:cubicBezTo>
                      <a:pt x="292" y="111"/>
                      <a:pt x="292" y="111"/>
                      <a:pt x="292" y="111"/>
                    </a:cubicBezTo>
                    <a:cubicBezTo>
                      <a:pt x="291" y="112"/>
                      <a:pt x="291" y="112"/>
                      <a:pt x="291" y="112"/>
                    </a:cubicBezTo>
                    <a:cubicBezTo>
                      <a:pt x="290" y="111"/>
                      <a:pt x="290" y="111"/>
                      <a:pt x="290" y="111"/>
                    </a:cubicBezTo>
                    <a:cubicBezTo>
                      <a:pt x="290" y="110"/>
                      <a:pt x="290" y="110"/>
                      <a:pt x="290" y="110"/>
                    </a:cubicBezTo>
                    <a:cubicBezTo>
                      <a:pt x="291" y="108"/>
                      <a:pt x="291" y="108"/>
                      <a:pt x="291" y="108"/>
                    </a:cubicBezTo>
                    <a:cubicBezTo>
                      <a:pt x="290" y="107"/>
                      <a:pt x="290" y="107"/>
                      <a:pt x="290" y="107"/>
                    </a:cubicBezTo>
                    <a:cubicBezTo>
                      <a:pt x="290" y="106"/>
                      <a:pt x="290" y="106"/>
                      <a:pt x="290" y="106"/>
                    </a:cubicBezTo>
                    <a:cubicBezTo>
                      <a:pt x="289" y="105"/>
                      <a:pt x="289" y="105"/>
                      <a:pt x="289" y="105"/>
                    </a:cubicBezTo>
                    <a:cubicBezTo>
                      <a:pt x="288" y="105"/>
                      <a:pt x="288" y="105"/>
                      <a:pt x="288" y="105"/>
                    </a:cubicBezTo>
                    <a:cubicBezTo>
                      <a:pt x="287" y="106"/>
                      <a:pt x="287" y="106"/>
                      <a:pt x="287" y="106"/>
                    </a:cubicBezTo>
                    <a:cubicBezTo>
                      <a:pt x="287" y="106"/>
                      <a:pt x="287" y="106"/>
                      <a:pt x="287" y="106"/>
                    </a:cubicBezTo>
                    <a:cubicBezTo>
                      <a:pt x="287" y="106"/>
                      <a:pt x="287" y="106"/>
                      <a:pt x="287" y="106"/>
                    </a:cubicBezTo>
                    <a:cubicBezTo>
                      <a:pt x="287" y="105"/>
                      <a:pt x="287" y="105"/>
                      <a:pt x="287" y="105"/>
                    </a:cubicBezTo>
                    <a:cubicBezTo>
                      <a:pt x="286" y="103"/>
                      <a:pt x="286" y="103"/>
                      <a:pt x="286" y="103"/>
                    </a:cubicBezTo>
                    <a:cubicBezTo>
                      <a:pt x="287" y="102"/>
                      <a:pt x="287" y="102"/>
                      <a:pt x="287" y="102"/>
                    </a:cubicBezTo>
                    <a:cubicBezTo>
                      <a:pt x="288" y="99"/>
                      <a:pt x="288" y="99"/>
                      <a:pt x="288" y="99"/>
                    </a:cubicBezTo>
                    <a:cubicBezTo>
                      <a:pt x="287" y="98"/>
                      <a:pt x="287" y="98"/>
                      <a:pt x="287" y="98"/>
                    </a:cubicBezTo>
                    <a:cubicBezTo>
                      <a:pt x="287" y="96"/>
                      <a:pt x="287" y="96"/>
                      <a:pt x="287" y="96"/>
                    </a:cubicBezTo>
                    <a:cubicBezTo>
                      <a:pt x="286" y="96"/>
                      <a:pt x="286" y="96"/>
                      <a:pt x="286" y="96"/>
                    </a:cubicBezTo>
                    <a:cubicBezTo>
                      <a:pt x="286" y="94"/>
                      <a:pt x="286" y="94"/>
                      <a:pt x="286" y="94"/>
                    </a:cubicBezTo>
                    <a:cubicBezTo>
                      <a:pt x="284" y="96"/>
                      <a:pt x="284" y="96"/>
                      <a:pt x="284" y="96"/>
                    </a:cubicBezTo>
                    <a:cubicBezTo>
                      <a:pt x="285" y="96"/>
                      <a:pt x="285" y="96"/>
                      <a:pt x="285" y="96"/>
                    </a:cubicBezTo>
                    <a:cubicBezTo>
                      <a:pt x="285" y="97"/>
                      <a:pt x="285" y="97"/>
                      <a:pt x="285" y="97"/>
                    </a:cubicBezTo>
                    <a:cubicBezTo>
                      <a:pt x="285" y="97"/>
                      <a:pt x="285" y="97"/>
                      <a:pt x="285" y="97"/>
                    </a:cubicBezTo>
                    <a:cubicBezTo>
                      <a:pt x="283" y="95"/>
                      <a:pt x="283" y="95"/>
                      <a:pt x="283" y="95"/>
                    </a:cubicBezTo>
                    <a:cubicBezTo>
                      <a:pt x="282" y="93"/>
                      <a:pt x="282" y="93"/>
                      <a:pt x="282" y="93"/>
                    </a:cubicBezTo>
                    <a:cubicBezTo>
                      <a:pt x="280" y="94"/>
                      <a:pt x="280" y="94"/>
                      <a:pt x="280" y="94"/>
                    </a:cubicBezTo>
                    <a:cubicBezTo>
                      <a:pt x="280" y="95"/>
                      <a:pt x="280" y="95"/>
                      <a:pt x="280" y="95"/>
                    </a:cubicBezTo>
                    <a:cubicBezTo>
                      <a:pt x="280" y="96"/>
                      <a:pt x="280" y="96"/>
                      <a:pt x="280" y="96"/>
                    </a:cubicBezTo>
                    <a:cubicBezTo>
                      <a:pt x="279" y="95"/>
                      <a:pt x="279" y="95"/>
                      <a:pt x="279" y="95"/>
                    </a:cubicBezTo>
                    <a:cubicBezTo>
                      <a:pt x="279" y="96"/>
                      <a:pt x="279" y="96"/>
                      <a:pt x="279" y="96"/>
                    </a:cubicBezTo>
                    <a:cubicBezTo>
                      <a:pt x="279" y="95"/>
                      <a:pt x="279" y="95"/>
                      <a:pt x="279" y="95"/>
                    </a:cubicBezTo>
                    <a:cubicBezTo>
                      <a:pt x="278" y="91"/>
                      <a:pt x="278" y="91"/>
                      <a:pt x="278" y="91"/>
                    </a:cubicBezTo>
                    <a:cubicBezTo>
                      <a:pt x="279" y="91"/>
                      <a:pt x="279" y="91"/>
                      <a:pt x="279" y="91"/>
                    </a:cubicBezTo>
                    <a:cubicBezTo>
                      <a:pt x="279" y="89"/>
                      <a:pt x="279" y="89"/>
                      <a:pt x="279" y="89"/>
                    </a:cubicBezTo>
                    <a:cubicBezTo>
                      <a:pt x="278" y="88"/>
                      <a:pt x="278" y="88"/>
                      <a:pt x="278" y="88"/>
                    </a:cubicBezTo>
                    <a:cubicBezTo>
                      <a:pt x="278" y="87"/>
                      <a:pt x="278" y="87"/>
                      <a:pt x="278" y="87"/>
                    </a:cubicBezTo>
                    <a:cubicBezTo>
                      <a:pt x="277" y="86"/>
                      <a:pt x="277" y="86"/>
                      <a:pt x="277" y="86"/>
                    </a:cubicBezTo>
                    <a:cubicBezTo>
                      <a:pt x="277" y="85"/>
                      <a:pt x="277" y="85"/>
                      <a:pt x="277" y="85"/>
                    </a:cubicBezTo>
                    <a:cubicBezTo>
                      <a:pt x="275" y="83"/>
                      <a:pt x="275" y="83"/>
                      <a:pt x="275" y="83"/>
                    </a:cubicBezTo>
                    <a:cubicBezTo>
                      <a:pt x="274" y="82"/>
                      <a:pt x="274" y="82"/>
                      <a:pt x="274" y="82"/>
                    </a:cubicBezTo>
                    <a:cubicBezTo>
                      <a:pt x="274" y="81"/>
                      <a:pt x="274" y="81"/>
                      <a:pt x="274" y="81"/>
                    </a:cubicBezTo>
                    <a:cubicBezTo>
                      <a:pt x="275" y="81"/>
                      <a:pt x="275" y="81"/>
                      <a:pt x="275" y="81"/>
                    </a:cubicBezTo>
                    <a:cubicBezTo>
                      <a:pt x="275" y="79"/>
                      <a:pt x="275" y="79"/>
                      <a:pt x="275" y="79"/>
                    </a:cubicBezTo>
                    <a:cubicBezTo>
                      <a:pt x="274" y="76"/>
                      <a:pt x="274" y="76"/>
                      <a:pt x="274" y="76"/>
                    </a:cubicBezTo>
                    <a:cubicBezTo>
                      <a:pt x="273" y="76"/>
                      <a:pt x="273" y="76"/>
                      <a:pt x="273" y="76"/>
                    </a:cubicBezTo>
                    <a:cubicBezTo>
                      <a:pt x="272" y="76"/>
                      <a:pt x="272" y="76"/>
                      <a:pt x="272" y="76"/>
                    </a:cubicBezTo>
                    <a:cubicBezTo>
                      <a:pt x="271" y="74"/>
                      <a:pt x="271" y="74"/>
                      <a:pt x="271" y="74"/>
                    </a:cubicBezTo>
                    <a:cubicBezTo>
                      <a:pt x="269" y="74"/>
                      <a:pt x="269" y="74"/>
                      <a:pt x="269" y="74"/>
                    </a:cubicBezTo>
                    <a:cubicBezTo>
                      <a:pt x="268" y="73"/>
                      <a:pt x="268" y="73"/>
                      <a:pt x="268" y="73"/>
                    </a:cubicBezTo>
                    <a:cubicBezTo>
                      <a:pt x="267" y="74"/>
                      <a:pt x="267" y="74"/>
                      <a:pt x="267" y="74"/>
                    </a:cubicBezTo>
                    <a:cubicBezTo>
                      <a:pt x="267" y="73"/>
                      <a:pt x="267" y="73"/>
                      <a:pt x="267" y="73"/>
                    </a:cubicBezTo>
                    <a:cubicBezTo>
                      <a:pt x="266" y="73"/>
                      <a:pt x="266" y="73"/>
                      <a:pt x="266" y="73"/>
                    </a:cubicBezTo>
                    <a:cubicBezTo>
                      <a:pt x="267" y="73"/>
                      <a:pt x="267" y="73"/>
                      <a:pt x="267" y="73"/>
                    </a:cubicBezTo>
                    <a:cubicBezTo>
                      <a:pt x="267" y="71"/>
                      <a:pt x="267" y="71"/>
                      <a:pt x="267" y="71"/>
                    </a:cubicBezTo>
                    <a:cubicBezTo>
                      <a:pt x="266" y="70"/>
                      <a:pt x="266" y="70"/>
                      <a:pt x="266" y="70"/>
                    </a:cubicBezTo>
                    <a:cubicBezTo>
                      <a:pt x="264" y="70"/>
                      <a:pt x="264" y="70"/>
                      <a:pt x="264" y="70"/>
                    </a:cubicBezTo>
                    <a:cubicBezTo>
                      <a:pt x="263" y="70"/>
                      <a:pt x="263" y="70"/>
                      <a:pt x="263" y="70"/>
                    </a:cubicBezTo>
                    <a:cubicBezTo>
                      <a:pt x="263" y="69"/>
                      <a:pt x="263" y="69"/>
                      <a:pt x="263" y="69"/>
                    </a:cubicBezTo>
                    <a:cubicBezTo>
                      <a:pt x="262" y="69"/>
                      <a:pt x="262" y="69"/>
                      <a:pt x="262" y="69"/>
                    </a:cubicBezTo>
                    <a:cubicBezTo>
                      <a:pt x="259" y="68"/>
                      <a:pt x="259" y="68"/>
                      <a:pt x="259" y="68"/>
                    </a:cubicBezTo>
                    <a:cubicBezTo>
                      <a:pt x="258" y="65"/>
                      <a:pt x="258" y="65"/>
                      <a:pt x="258" y="65"/>
                    </a:cubicBezTo>
                    <a:cubicBezTo>
                      <a:pt x="258" y="65"/>
                      <a:pt x="258" y="65"/>
                      <a:pt x="258" y="65"/>
                    </a:cubicBezTo>
                    <a:cubicBezTo>
                      <a:pt x="258" y="66"/>
                      <a:pt x="258" y="66"/>
                      <a:pt x="258" y="66"/>
                    </a:cubicBezTo>
                    <a:cubicBezTo>
                      <a:pt x="259" y="63"/>
                      <a:pt x="259" y="63"/>
                      <a:pt x="259" y="63"/>
                    </a:cubicBezTo>
                    <a:cubicBezTo>
                      <a:pt x="259" y="60"/>
                      <a:pt x="259" y="60"/>
                      <a:pt x="259" y="60"/>
                    </a:cubicBezTo>
                    <a:cubicBezTo>
                      <a:pt x="258" y="60"/>
                      <a:pt x="258" y="60"/>
                      <a:pt x="258" y="60"/>
                    </a:cubicBezTo>
                    <a:cubicBezTo>
                      <a:pt x="257" y="61"/>
                      <a:pt x="257" y="61"/>
                      <a:pt x="257" y="61"/>
                    </a:cubicBezTo>
                    <a:cubicBezTo>
                      <a:pt x="257" y="60"/>
                      <a:pt x="257" y="60"/>
                      <a:pt x="257" y="60"/>
                    </a:cubicBezTo>
                    <a:cubicBezTo>
                      <a:pt x="257" y="60"/>
                      <a:pt x="257" y="60"/>
                      <a:pt x="257" y="60"/>
                    </a:cubicBezTo>
                    <a:cubicBezTo>
                      <a:pt x="258" y="56"/>
                      <a:pt x="258" y="56"/>
                      <a:pt x="258" y="56"/>
                    </a:cubicBezTo>
                    <a:cubicBezTo>
                      <a:pt x="257" y="53"/>
                      <a:pt x="257" y="53"/>
                      <a:pt x="257" y="53"/>
                    </a:cubicBezTo>
                    <a:cubicBezTo>
                      <a:pt x="256" y="51"/>
                      <a:pt x="256" y="51"/>
                      <a:pt x="256" y="51"/>
                    </a:cubicBezTo>
                    <a:cubicBezTo>
                      <a:pt x="257" y="51"/>
                      <a:pt x="257" y="51"/>
                      <a:pt x="257" y="51"/>
                    </a:cubicBezTo>
                    <a:cubicBezTo>
                      <a:pt x="256" y="49"/>
                      <a:pt x="256" y="49"/>
                      <a:pt x="256" y="49"/>
                    </a:cubicBezTo>
                    <a:cubicBezTo>
                      <a:pt x="255" y="49"/>
                      <a:pt x="255" y="49"/>
                      <a:pt x="255" y="49"/>
                    </a:cubicBezTo>
                    <a:cubicBezTo>
                      <a:pt x="254" y="47"/>
                      <a:pt x="254" y="47"/>
                      <a:pt x="254" y="47"/>
                    </a:cubicBezTo>
                    <a:cubicBezTo>
                      <a:pt x="253" y="44"/>
                      <a:pt x="253" y="44"/>
                      <a:pt x="253" y="44"/>
                    </a:cubicBezTo>
                    <a:cubicBezTo>
                      <a:pt x="254" y="43"/>
                      <a:pt x="254" y="43"/>
                      <a:pt x="254" y="43"/>
                    </a:cubicBezTo>
                    <a:cubicBezTo>
                      <a:pt x="254" y="42"/>
                      <a:pt x="254" y="42"/>
                      <a:pt x="254" y="42"/>
                    </a:cubicBezTo>
                    <a:cubicBezTo>
                      <a:pt x="253" y="41"/>
                      <a:pt x="253" y="41"/>
                      <a:pt x="253" y="41"/>
                    </a:cubicBezTo>
                    <a:cubicBezTo>
                      <a:pt x="253" y="37"/>
                      <a:pt x="253" y="37"/>
                      <a:pt x="253" y="37"/>
                    </a:cubicBezTo>
                    <a:cubicBezTo>
                      <a:pt x="253" y="36"/>
                      <a:pt x="253" y="36"/>
                      <a:pt x="253" y="36"/>
                    </a:cubicBezTo>
                    <a:cubicBezTo>
                      <a:pt x="253" y="34"/>
                      <a:pt x="253" y="34"/>
                      <a:pt x="253" y="34"/>
                    </a:cubicBezTo>
                    <a:cubicBezTo>
                      <a:pt x="254" y="34"/>
                      <a:pt x="254" y="34"/>
                      <a:pt x="254" y="34"/>
                    </a:cubicBezTo>
                    <a:cubicBezTo>
                      <a:pt x="254" y="32"/>
                      <a:pt x="254" y="32"/>
                      <a:pt x="254" y="32"/>
                    </a:cubicBezTo>
                    <a:cubicBezTo>
                      <a:pt x="251" y="30"/>
                      <a:pt x="251" y="30"/>
                      <a:pt x="251" y="30"/>
                    </a:cubicBezTo>
                    <a:cubicBezTo>
                      <a:pt x="250" y="29"/>
                      <a:pt x="250" y="29"/>
                      <a:pt x="250" y="29"/>
                    </a:cubicBezTo>
                    <a:cubicBezTo>
                      <a:pt x="250" y="29"/>
                      <a:pt x="250" y="29"/>
                      <a:pt x="250" y="29"/>
                    </a:cubicBezTo>
                    <a:cubicBezTo>
                      <a:pt x="248" y="26"/>
                      <a:pt x="248" y="26"/>
                      <a:pt x="248" y="26"/>
                    </a:cubicBezTo>
                    <a:cubicBezTo>
                      <a:pt x="246" y="27"/>
                      <a:pt x="246" y="27"/>
                      <a:pt x="246" y="27"/>
                    </a:cubicBezTo>
                    <a:cubicBezTo>
                      <a:pt x="245" y="27"/>
                      <a:pt x="245" y="27"/>
                      <a:pt x="245" y="27"/>
                    </a:cubicBezTo>
                    <a:cubicBezTo>
                      <a:pt x="244" y="28"/>
                      <a:pt x="244" y="28"/>
                      <a:pt x="244" y="28"/>
                    </a:cubicBezTo>
                    <a:cubicBezTo>
                      <a:pt x="244" y="28"/>
                      <a:pt x="244" y="28"/>
                      <a:pt x="244" y="28"/>
                    </a:cubicBezTo>
                    <a:cubicBezTo>
                      <a:pt x="243" y="27"/>
                      <a:pt x="243" y="27"/>
                      <a:pt x="243" y="27"/>
                    </a:cubicBezTo>
                    <a:cubicBezTo>
                      <a:pt x="243" y="26"/>
                      <a:pt x="243" y="26"/>
                      <a:pt x="243" y="26"/>
                    </a:cubicBezTo>
                    <a:cubicBezTo>
                      <a:pt x="242" y="24"/>
                      <a:pt x="242" y="24"/>
                      <a:pt x="242" y="24"/>
                    </a:cubicBezTo>
                    <a:cubicBezTo>
                      <a:pt x="242" y="21"/>
                      <a:pt x="242" y="21"/>
                      <a:pt x="242" y="21"/>
                    </a:cubicBezTo>
                    <a:cubicBezTo>
                      <a:pt x="242" y="17"/>
                      <a:pt x="242" y="17"/>
                      <a:pt x="242" y="17"/>
                    </a:cubicBezTo>
                    <a:cubicBezTo>
                      <a:pt x="241" y="17"/>
                      <a:pt x="241" y="17"/>
                      <a:pt x="241" y="17"/>
                    </a:cubicBezTo>
                    <a:cubicBezTo>
                      <a:pt x="241" y="17"/>
                      <a:pt x="241" y="17"/>
                      <a:pt x="241" y="17"/>
                    </a:cubicBezTo>
                    <a:cubicBezTo>
                      <a:pt x="242" y="15"/>
                      <a:pt x="242" y="15"/>
                      <a:pt x="242" y="15"/>
                    </a:cubicBezTo>
                    <a:cubicBezTo>
                      <a:pt x="240" y="14"/>
                      <a:pt x="240" y="14"/>
                      <a:pt x="240" y="14"/>
                    </a:cubicBezTo>
                    <a:cubicBezTo>
                      <a:pt x="240" y="12"/>
                      <a:pt x="240" y="12"/>
                      <a:pt x="240" y="12"/>
                    </a:cubicBezTo>
                    <a:cubicBezTo>
                      <a:pt x="239" y="12"/>
                      <a:pt x="239" y="12"/>
                      <a:pt x="239" y="12"/>
                    </a:cubicBezTo>
                    <a:cubicBezTo>
                      <a:pt x="239" y="11"/>
                      <a:pt x="239" y="11"/>
                      <a:pt x="239" y="11"/>
                    </a:cubicBezTo>
                    <a:cubicBezTo>
                      <a:pt x="241" y="9"/>
                      <a:pt x="241" y="9"/>
                      <a:pt x="241" y="9"/>
                    </a:cubicBezTo>
                    <a:cubicBezTo>
                      <a:pt x="239" y="8"/>
                      <a:pt x="239" y="8"/>
                      <a:pt x="239" y="8"/>
                    </a:cubicBezTo>
                    <a:cubicBezTo>
                      <a:pt x="238" y="9"/>
                      <a:pt x="238" y="9"/>
                      <a:pt x="238" y="9"/>
                    </a:cubicBezTo>
                    <a:cubicBezTo>
                      <a:pt x="237" y="8"/>
                      <a:pt x="237" y="8"/>
                      <a:pt x="237" y="8"/>
                    </a:cubicBezTo>
                    <a:cubicBezTo>
                      <a:pt x="238" y="5"/>
                      <a:pt x="238" y="5"/>
                      <a:pt x="238" y="5"/>
                    </a:cubicBezTo>
                    <a:cubicBezTo>
                      <a:pt x="237" y="4"/>
                      <a:pt x="237" y="4"/>
                      <a:pt x="237" y="4"/>
                    </a:cubicBezTo>
                    <a:cubicBezTo>
                      <a:pt x="237" y="2"/>
                      <a:pt x="237" y="2"/>
                      <a:pt x="237" y="2"/>
                    </a:cubicBezTo>
                    <a:cubicBezTo>
                      <a:pt x="235" y="1"/>
                      <a:pt x="235" y="1"/>
                      <a:pt x="235" y="1"/>
                    </a:cubicBezTo>
                    <a:cubicBezTo>
                      <a:pt x="235" y="0"/>
                      <a:pt x="235" y="0"/>
                      <a:pt x="235" y="0"/>
                    </a:cubicBezTo>
                    <a:cubicBezTo>
                      <a:pt x="233" y="1"/>
                      <a:pt x="233" y="1"/>
                      <a:pt x="233" y="1"/>
                    </a:cubicBezTo>
                    <a:cubicBezTo>
                      <a:pt x="232" y="2"/>
                      <a:pt x="232" y="2"/>
                      <a:pt x="232" y="2"/>
                    </a:cubicBezTo>
                    <a:cubicBezTo>
                      <a:pt x="232" y="5"/>
                      <a:pt x="232" y="5"/>
                      <a:pt x="232" y="5"/>
                    </a:cubicBezTo>
                    <a:cubicBezTo>
                      <a:pt x="231" y="7"/>
                      <a:pt x="231" y="7"/>
                      <a:pt x="231" y="7"/>
                    </a:cubicBezTo>
                    <a:cubicBezTo>
                      <a:pt x="231" y="8"/>
                      <a:pt x="231" y="8"/>
                      <a:pt x="231" y="8"/>
                    </a:cubicBezTo>
                    <a:cubicBezTo>
                      <a:pt x="231" y="9"/>
                      <a:pt x="231" y="9"/>
                      <a:pt x="231" y="9"/>
                    </a:cubicBezTo>
                    <a:cubicBezTo>
                      <a:pt x="230" y="9"/>
                      <a:pt x="230" y="9"/>
                      <a:pt x="230" y="9"/>
                    </a:cubicBezTo>
                    <a:cubicBezTo>
                      <a:pt x="229" y="11"/>
                      <a:pt x="229" y="11"/>
                      <a:pt x="229" y="11"/>
                    </a:cubicBezTo>
                    <a:cubicBezTo>
                      <a:pt x="227" y="14"/>
                      <a:pt x="227" y="14"/>
                      <a:pt x="227" y="14"/>
                    </a:cubicBezTo>
                    <a:cubicBezTo>
                      <a:pt x="229" y="15"/>
                      <a:pt x="229" y="15"/>
                      <a:pt x="229" y="15"/>
                    </a:cubicBezTo>
                    <a:cubicBezTo>
                      <a:pt x="229" y="16"/>
                      <a:pt x="229" y="16"/>
                      <a:pt x="229" y="16"/>
                    </a:cubicBezTo>
                    <a:cubicBezTo>
                      <a:pt x="229" y="16"/>
                      <a:pt x="229" y="16"/>
                      <a:pt x="229" y="16"/>
                    </a:cubicBezTo>
                    <a:cubicBezTo>
                      <a:pt x="228" y="15"/>
                      <a:pt x="228" y="15"/>
                      <a:pt x="228" y="15"/>
                    </a:cubicBezTo>
                    <a:cubicBezTo>
                      <a:pt x="227" y="17"/>
                      <a:pt x="227" y="17"/>
                      <a:pt x="227" y="17"/>
                    </a:cubicBezTo>
                    <a:cubicBezTo>
                      <a:pt x="226" y="19"/>
                      <a:pt x="226" y="19"/>
                      <a:pt x="226" y="19"/>
                    </a:cubicBezTo>
                    <a:cubicBezTo>
                      <a:pt x="228" y="21"/>
                      <a:pt x="228" y="21"/>
                      <a:pt x="228" y="21"/>
                    </a:cubicBezTo>
                    <a:cubicBezTo>
                      <a:pt x="228" y="21"/>
                      <a:pt x="228" y="21"/>
                      <a:pt x="228" y="21"/>
                    </a:cubicBezTo>
                    <a:cubicBezTo>
                      <a:pt x="227" y="21"/>
                      <a:pt x="227" y="21"/>
                      <a:pt x="227" y="21"/>
                    </a:cubicBezTo>
                    <a:cubicBezTo>
                      <a:pt x="226" y="22"/>
                      <a:pt x="226" y="22"/>
                      <a:pt x="226" y="22"/>
                    </a:cubicBezTo>
                    <a:cubicBezTo>
                      <a:pt x="225" y="26"/>
                      <a:pt x="225" y="26"/>
                      <a:pt x="225" y="26"/>
                    </a:cubicBezTo>
                    <a:cubicBezTo>
                      <a:pt x="226" y="28"/>
                      <a:pt x="226" y="28"/>
                      <a:pt x="226" y="28"/>
                    </a:cubicBezTo>
                    <a:cubicBezTo>
                      <a:pt x="225" y="31"/>
                      <a:pt x="225" y="31"/>
                      <a:pt x="225" y="31"/>
                    </a:cubicBezTo>
                    <a:cubicBezTo>
                      <a:pt x="226" y="33"/>
                      <a:pt x="226" y="33"/>
                      <a:pt x="226" y="33"/>
                    </a:cubicBezTo>
                    <a:cubicBezTo>
                      <a:pt x="226" y="34"/>
                      <a:pt x="226" y="34"/>
                      <a:pt x="226" y="34"/>
                    </a:cubicBezTo>
                    <a:cubicBezTo>
                      <a:pt x="225" y="36"/>
                      <a:pt x="225" y="36"/>
                      <a:pt x="225" y="36"/>
                    </a:cubicBezTo>
                    <a:cubicBezTo>
                      <a:pt x="225" y="37"/>
                      <a:pt x="225" y="37"/>
                      <a:pt x="225" y="37"/>
                    </a:cubicBezTo>
                    <a:cubicBezTo>
                      <a:pt x="223" y="40"/>
                      <a:pt x="223" y="40"/>
                      <a:pt x="223" y="40"/>
                    </a:cubicBezTo>
                    <a:cubicBezTo>
                      <a:pt x="223" y="44"/>
                      <a:pt x="223" y="44"/>
                      <a:pt x="223" y="44"/>
                    </a:cubicBezTo>
                    <a:cubicBezTo>
                      <a:pt x="221" y="45"/>
                      <a:pt x="221" y="45"/>
                      <a:pt x="221" y="45"/>
                    </a:cubicBezTo>
                    <a:cubicBezTo>
                      <a:pt x="222" y="47"/>
                      <a:pt x="222" y="47"/>
                      <a:pt x="222" y="47"/>
                    </a:cubicBezTo>
                    <a:cubicBezTo>
                      <a:pt x="221" y="49"/>
                      <a:pt x="221" y="49"/>
                      <a:pt x="221" y="49"/>
                    </a:cubicBezTo>
                    <a:cubicBezTo>
                      <a:pt x="220" y="50"/>
                      <a:pt x="220" y="50"/>
                      <a:pt x="220" y="50"/>
                    </a:cubicBezTo>
                    <a:cubicBezTo>
                      <a:pt x="220" y="53"/>
                      <a:pt x="220" y="53"/>
                      <a:pt x="220" y="53"/>
                    </a:cubicBezTo>
                    <a:cubicBezTo>
                      <a:pt x="218" y="54"/>
                      <a:pt x="218" y="54"/>
                      <a:pt x="218" y="54"/>
                    </a:cubicBezTo>
                    <a:cubicBezTo>
                      <a:pt x="213" y="56"/>
                      <a:pt x="213" y="56"/>
                      <a:pt x="213" y="56"/>
                    </a:cubicBezTo>
                    <a:cubicBezTo>
                      <a:pt x="211" y="55"/>
                      <a:pt x="211" y="55"/>
                      <a:pt x="211" y="55"/>
                    </a:cubicBezTo>
                    <a:cubicBezTo>
                      <a:pt x="210" y="55"/>
                      <a:pt x="210" y="55"/>
                      <a:pt x="210" y="55"/>
                    </a:cubicBezTo>
                    <a:cubicBezTo>
                      <a:pt x="209" y="54"/>
                      <a:pt x="209" y="54"/>
                      <a:pt x="209" y="54"/>
                    </a:cubicBezTo>
                    <a:cubicBezTo>
                      <a:pt x="207" y="52"/>
                      <a:pt x="207" y="52"/>
                      <a:pt x="207" y="52"/>
                    </a:cubicBezTo>
                    <a:cubicBezTo>
                      <a:pt x="207" y="51"/>
                      <a:pt x="207" y="51"/>
                      <a:pt x="207" y="51"/>
                    </a:cubicBezTo>
                    <a:cubicBezTo>
                      <a:pt x="206" y="51"/>
                      <a:pt x="206" y="51"/>
                      <a:pt x="206" y="51"/>
                    </a:cubicBezTo>
                    <a:cubicBezTo>
                      <a:pt x="206" y="49"/>
                      <a:pt x="206" y="49"/>
                      <a:pt x="206" y="49"/>
                    </a:cubicBezTo>
                    <a:cubicBezTo>
                      <a:pt x="204" y="49"/>
                      <a:pt x="204" y="49"/>
                      <a:pt x="204" y="49"/>
                    </a:cubicBezTo>
                    <a:cubicBezTo>
                      <a:pt x="202" y="48"/>
                      <a:pt x="202" y="48"/>
                      <a:pt x="202" y="48"/>
                    </a:cubicBezTo>
                    <a:cubicBezTo>
                      <a:pt x="200" y="48"/>
                      <a:pt x="200" y="48"/>
                      <a:pt x="200" y="48"/>
                    </a:cubicBezTo>
                    <a:cubicBezTo>
                      <a:pt x="198" y="47"/>
                      <a:pt x="198" y="47"/>
                      <a:pt x="198" y="47"/>
                    </a:cubicBezTo>
                    <a:cubicBezTo>
                      <a:pt x="198" y="46"/>
                      <a:pt x="198" y="46"/>
                      <a:pt x="198" y="46"/>
                    </a:cubicBezTo>
                    <a:cubicBezTo>
                      <a:pt x="196" y="43"/>
                      <a:pt x="196" y="43"/>
                      <a:pt x="196" y="43"/>
                    </a:cubicBezTo>
                    <a:cubicBezTo>
                      <a:pt x="194" y="43"/>
                      <a:pt x="194" y="43"/>
                      <a:pt x="194" y="43"/>
                    </a:cubicBezTo>
                    <a:cubicBezTo>
                      <a:pt x="193" y="42"/>
                      <a:pt x="193" y="42"/>
                      <a:pt x="193" y="42"/>
                    </a:cubicBezTo>
                    <a:cubicBezTo>
                      <a:pt x="192" y="41"/>
                      <a:pt x="192" y="41"/>
                      <a:pt x="192" y="41"/>
                    </a:cubicBezTo>
                    <a:cubicBezTo>
                      <a:pt x="191" y="41"/>
                      <a:pt x="191" y="41"/>
                      <a:pt x="191" y="41"/>
                    </a:cubicBezTo>
                    <a:cubicBezTo>
                      <a:pt x="192" y="40"/>
                      <a:pt x="192" y="40"/>
                      <a:pt x="192" y="40"/>
                    </a:cubicBezTo>
                    <a:cubicBezTo>
                      <a:pt x="191" y="37"/>
                      <a:pt x="191" y="37"/>
                      <a:pt x="191" y="37"/>
                    </a:cubicBezTo>
                    <a:cubicBezTo>
                      <a:pt x="190" y="40"/>
                      <a:pt x="190" y="40"/>
                      <a:pt x="190" y="40"/>
                    </a:cubicBezTo>
                    <a:cubicBezTo>
                      <a:pt x="190" y="40"/>
                      <a:pt x="190" y="40"/>
                      <a:pt x="190" y="40"/>
                    </a:cubicBezTo>
                    <a:cubicBezTo>
                      <a:pt x="188" y="40"/>
                      <a:pt x="188" y="40"/>
                      <a:pt x="188" y="40"/>
                    </a:cubicBezTo>
                    <a:cubicBezTo>
                      <a:pt x="188" y="40"/>
                      <a:pt x="188" y="40"/>
                      <a:pt x="188" y="40"/>
                    </a:cubicBezTo>
                    <a:cubicBezTo>
                      <a:pt x="188" y="40"/>
                      <a:pt x="188" y="40"/>
                      <a:pt x="188" y="40"/>
                    </a:cubicBezTo>
                    <a:cubicBezTo>
                      <a:pt x="186" y="38"/>
                      <a:pt x="186" y="38"/>
                      <a:pt x="186" y="38"/>
                    </a:cubicBezTo>
                    <a:cubicBezTo>
                      <a:pt x="186" y="37"/>
                      <a:pt x="186" y="37"/>
                      <a:pt x="186" y="37"/>
                    </a:cubicBezTo>
                    <a:cubicBezTo>
                      <a:pt x="184" y="35"/>
                      <a:pt x="184" y="35"/>
                      <a:pt x="184" y="35"/>
                    </a:cubicBezTo>
                    <a:cubicBezTo>
                      <a:pt x="182" y="34"/>
                      <a:pt x="182" y="34"/>
                      <a:pt x="182" y="34"/>
                    </a:cubicBezTo>
                    <a:cubicBezTo>
                      <a:pt x="181" y="33"/>
                      <a:pt x="181" y="33"/>
                      <a:pt x="181" y="33"/>
                    </a:cubicBezTo>
                    <a:cubicBezTo>
                      <a:pt x="181" y="31"/>
                      <a:pt x="181" y="31"/>
                      <a:pt x="181" y="31"/>
                    </a:cubicBezTo>
                    <a:cubicBezTo>
                      <a:pt x="182" y="29"/>
                      <a:pt x="182" y="29"/>
                      <a:pt x="182" y="29"/>
                    </a:cubicBezTo>
                    <a:cubicBezTo>
                      <a:pt x="183" y="28"/>
                      <a:pt x="183" y="28"/>
                      <a:pt x="183" y="28"/>
                    </a:cubicBezTo>
                    <a:cubicBezTo>
                      <a:pt x="184" y="27"/>
                      <a:pt x="184" y="27"/>
                      <a:pt x="184" y="27"/>
                    </a:cubicBezTo>
                    <a:cubicBezTo>
                      <a:pt x="185" y="25"/>
                      <a:pt x="185" y="25"/>
                      <a:pt x="185" y="25"/>
                    </a:cubicBezTo>
                    <a:cubicBezTo>
                      <a:pt x="185" y="24"/>
                      <a:pt x="185" y="24"/>
                      <a:pt x="185" y="24"/>
                    </a:cubicBezTo>
                    <a:cubicBezTo>
                      <a:pt x="185" y="26"/>
                      <a:pt x="185" y="26"/>
                      <a:pt x="185" y="26"/>
                    </a:cubicBezTo>
                    <a:cubicBezTo>
                      <a:pt x="186" y="25"/>
                      <a:pt x="186" y="25"/>
                      <a:pt x="186" y="25"/>
                    </a:cubicBezTo>
                    <a:cubicBezTo>
                      <a:pt x="186" y="26"/>
                      <a:pt x="186" y="26"/>
                      <a:pt x="186" y="26"/>
                    </a:cubicBezTo>
                    <a:cubicBezTo>
                      <a:pt x="187" y="25"/>
                      <a:pt x="187" y="25"/>
                      <a:pt x="187" y="25"/>
                    </a:cubicBezTo>
                    <a:cubicBezTo>
                      <a:pt x="187" y="27"/>
                      <a:pt x="187" y="27"/>
                      <a:pt x="187" y="27"/>
                    </a:cubicBezTo>
                    <a:cubicBezTo>
                      <a:pt x="186" y="28"/>
                      <a:pt x="186" y="28"/>
                      <a:pt x="186" y="28"/>
                    </a:cubicBezTo>
                    <a:cubicBezTo>
                      <a:pt x="188" y="28"/>
                      <a:pt x="188" y="28"/>
                      <a:pt x="188" y="28"/>
                    </a:cubicBezTo>
                    <a:cubicBezTo>
                      <a:pt x="189" y="28"/>
                      <a:pt x="189" y="28"/>
                      <a:pt x="189" y="28"/>
                    </a:cubicBezTo>
                    <a:cubicBezTo>
                      <a:pt x="191" y="28"/>
                      <a:pt x="191" y="28"/>
                      <a:pt x="191" y="28"/>
                    </a:cubicBezTo>
                    <a:cubicBezTo>
                      <a:pt x="192" y="26"/>
                      <a:pt x="192" y="26"/>
                      <a:pt x="192" y="26"/>
                    </a:cubicBezTo>
                    <a:cubicBezTo>
                      <a:pt x="191" y="25"/>
                      <a:pt x="191" y="25"/>
                      <a:pt x="191" y="25"/>
                    </a:cubicBezTo>
                    <a:cubicBezTo>
                      <a:pt x="192" y="25"/>
                      <a:pt x="192" y="25"/>
                      <a:pt x="192" y="25"/>
                    </a:cubicBezTo>
                    <a:cubicBezTo>
                      <a:pt x="191" y="24"/>
                      <a:pt x="191" y="24"/>
                      <a:pt x="191" y="24"/>
                    </a:cubicBezTo>
                    <a:cubicBezTo>
                      <a:pt x="190" y="24"/>
                      <a:pt x="190" y="24"/>
                      <a:pt x="190" y="24"/>
                    </a:cubicBezTo>
                    <a:cubicBezTo>
                      <a:pt x="190" y="23"/>
                      <a:pt x="190" y="23"/>
                      <a:pt x="190" y="23"/>
                    </a:cubicBezTo>
                    <a:cubicBezTo>
                      <a:pt x="188" y="23"/>
                      <a:pt x="188" y="23"/>
                      <a:pt x="188" y="23"/>
                    </a:cubicBezTo>
                    <a:cubicBezTo>
                      <a:pt x="188" y="24"/>
                      <a:pt x="188" y="24"/>
                      <a:pt x="188" y="24"/>
                    </a:cubicBezTo>
                    <a:cubicBezTo>
                      <a:pt x="187" y="24"/>
                      <a:pt x="187" y="24"/>
                      <a:pt x="187" y="24"/>
                    </a:cubicBezTo>
                    <a:cubicBezTo>
                      <a:pt x="186" y="22"/>
                      <a:pt x="186" y="22"/>
                      <a:pt x="186" y="22"/>
                    </a:cubicBezTo>
                    <a:cubicBezTo>
                      <a:pt x="185" y="23"/>
                      <a:pt x="185" y="23"/>
                      <a:pt x="185" y="23"/>
                    </a:cubicBezTo>
                    <a:cubicBezTo>
                      <a:pt x="186" y="21"/>
                      <a:pt x="186" y="21"/>
                      <a:pt x="186" y="21"/>
                    </a:cubicBezTo>
                    <a:cubicBezTo>
                      <a:pt x="184" y="23"/>
                      <a:pt x="184" y="23"/>
                      <a:pt x="184" y="23"/>
                    </a:cubicBezTo>
                    <a:cubicBezTo>
                      <a:pt x="183" y="22"/>
                      <a:pt x="183" y="22"/>
                      <a:pt x="183" y="22"/>
                    </a:cubicBezTo>
                    <a:cubicBezTo>
                      <a:pt x="185" y="21"/>
                      <a:pt x="185" y="21"/>
                      <a:pt x="185" y="21"/>
                    </a:cubicBezTo>
                    <a:cubicBezTo>
                      <a:pt x="184" y="20"/>
                      <a:pt x="184" y="20"/>
                      <a:pt x="184" y="20"/>
                    </a:cubicBezTo>
                    <a:cubicBezTo>
                      <a:pt x="184" y="20"/>
                      <a:pt x="184" y="20"/>
                      <a:pt x="184" y="20"/>
                    </a:cubicBezTo>
                    <a:cubicBezTo>
                      <a:pt x="185" y="20"/>
                      <a:pt x="185" y="20"/>
                      <a:pt x="185" y="20"/>
                    </a:cubicBezTo>
                    <a:cubicBezTo>
                      <a:pt x="185" y="20"/>
                      <a:pt x="185" y="20"/>
                      <a:pt x="185" y="20"/>
                    </a:cubicBezTo>
                    <a:cubicBezTo>
                      <a:pt x="187" y="21"/>
                      <a:pt x="187" y="21"/>
                      <a:pt x="187" y="21"/>
                    </a:cubicBezTo>
                    <a:cubicBezTo>
                      <a:pt x="189" y="20"/>
                      <a:pt x="189" y="20"/>
                      <a:pt x="189" y="20"/>
                    </a:cubicBezTo>
                    <a:cubicBezTo>
                      <a:pt x="190" y="17"/>
                      <a:pt x="190" y="17"/>
                      <a:pt x="190" y="17"/>
                    </a:cubicBezTo>
                    <a:cubicBezTo>
                      <a:pt x="189" y="16"/>
                      <a:pt x="189" y="16"/>
                      <a:pt x="189" y="16"/>
                    </a:cubicBezTo>
                    <a:cubicBezTo>
                      <a:pt x="189" y="16"/>
                      <a:pt x="189" y="16"/>
                      <a:pt x="189" y="16"/>
                    </a:cubicBezTo>
                    <a:cubicBezTo>
                      <a:pt x="191" y="17"/>
                      <a:pt x="191" y="17"/>
                      <a:pt x="191" y="17"/>
                    </a:cubicBezTo>
                    <a:cubicBezTo>
                      <a:pt x="192" y="14"/>
                      <a:pt x="192" y="14"/>
                      <a:pt x="192" y="14"/>
                    </a:cubicBezTo>
                    <a:cubicBezTo>
                      <a:pt x="192" y="13"/>
                      <a:pt x="192" y="13"/>
                      <a:pt x="192" y="13"/>
                    </a:cubicBezTo>
                    <a:cubicBezTo>
                      <a:pt x="194" y="12"/>
                      <a:pt x="194" y="12"/>
                      <a:pt x="194" y="12"/>
                    </a:cubicBezTo>
                    <a:cubicBezTo>
                      <a:pt x="194" y="11"/>
                      <a:pt x="194" y="11"/>
                      <a:pt x="194" y="11"/>
                    </a:cubicBezTo>
                    <a:cubicBezTo>
                      <a:pt x="191" y="9"/>
                      <a:pt x="191" y="9"/>
                      <a:pt x="191" y="9"/>
                    </a:cubicBezTo>
                    <a:cubicBezTo>
                      <a:pt x="190" y="11"/>
                      <a:pt x="190" y="11"/>
                      <a:pt x="190" y="11"/>
                    </a:cubicBezTo>
                    <a:cubicBezTo>
                      <a:pt x="190" y="11"/>
                      <a:pt x="190" y="11"/>
                      <a:pt x="190" y="11"/>
                    </a:cubicBezTo>
                    <a:cubicBezTo>
                      <a:pt x="190" y="8"/>
                      <a:pt x="190" y="8"/>
                      <a:pt x="190" y="8"/>
                    </a:cubicBezTo>
                    <a:cubicBezTo>
                      <a:pt x="188" y="8"/>
                      <a:pt x="188" y="8"/>
                      <a:pt x="188" y="8"/>
                    </a:cubicBezTo>
                    <a:cubicBezTo>
                      <a:pt x="185" y="11"/>
                      <a:pt x="185" y="11"/>
                      <a:pt x="185" y="11"/>
                    </a:cubicBezTo>
                    <a:cubicBezTo>
                      <a:pt x="187" y="12"/>
                      <a:pt x="187" y="12"/>
                      <a:pt x="187" y="12"/>
                    </a:cubicBezTo>
                    <a:cubicBezTo>
                      <a:pt x="187" y="12"/>
                      <a:pt x="187" y="12"/>
                      <a:pt x="187" y="12"/>
                    </a:cubicBezTo>
                    <a:cubicBezTo>
                      <a:pt x="186" y="12"/>
                      <a:pt x="186" y="12"/>
                      <a:pt x="186" y="12"/>
                    </a:cubicBezTo>
                    <a:cubicBezTo>
                      <a:pt x="185" y="12"/>
                      <a:pt x="185" y="12"/>
                      <a:pt x="185" y="12"/>
                    </a:cubicBezTo>
                    <a:cubicBezTo>
                      <a:pt x="185" y="11"/>
                      <a:pt x="185" y="11"/>
                      <a:pt x="185" y="11"/>
                    </a:cubicBezTo>
                    <a:cubicBezTo>
                      <a:pt x="184" y="10"/>
                      <a:pt x="184" y="10"/>
                      <a:pt x="184" y="10"/>
                    </a:cubicBezTo>
                    <a:cubicBezTo>
                      <a:pt x="185" y="8"/>
                      <a:pt x="185" y="8"/>
                      <a:pt x="185" y="8"/>
                    </a:cubicBezTo>
                    <a:cubicBezTo>
                      <a:pt x="185" y="8"/>
                      <a:pt x="185" y="8"/>
                      <a:pt x="185" y="8"/>
                    </a:cubicBezTo>
                    <a:cubicBezTo>
                      <a:pt x="185" y="8"/>
                      <a:pt x="185" y="8"/>
                      <a:pt x="185" y="8"/>
                    </a:cubicBezTo>
                    <a:cubicBezTo>
                      <a:pt x="185" y="7"/>
                      <a:pt x="185" y="7"/>
                      <a:pt x="185" y="7"/>
                    </a:cubicBezTo>
                    <a:cubicBezTo>
                      <a:pt x="185" y="7"/>
                      <a:pt x="185" y="7"/>
                      <a:pt x="185" y="7"/>
                    </a:cubicBezTo>
                    <a:cubicBezTo>
                      <a:pt x="185" y="6"/>
                      <a:pt x="185" y="6"/>
                      <a:pt x="185" y="6"/>
                    </a:cubicBezTo>
                    <a:cubicBezTo>
                      <a:pt x="182" y="8"/>
                      <a:pt x="182" y="8"/>
                      <a:pt x="182" y="8"/>
                    </a:cubicBezTo>
                    <a:cubicBezTo>
                      <a:pt x="181" y="9"/>
                      <a:pt x="181" y="9"/>
                      <a:pt x="181" y="9"/>
                    </a:cubicBezTo>
                    <a:cubicBezTo>
                      <a:pt x="181" y="9"/>
                      <a:pt x="181" y="9"/>
                      <a:pt x="181" y="9"/>
                    </a:cubicBezTo>
                    <a:cubicBezTo>
                      <a:pt x="178" y="10"/>
                      <a:pt x="178" y="10"/>
                      <a:pt x="178" y="10"/>
                    </a:cubicBezTo>
                    <a:cubicBezTo>
                      <a:pt x="180" y="11"/>
                      <a:pt x="180" y="11"/>
                      <a:pt x="180" y="11"/>
                    </a:cubicBezTo>
                    <a:cubicBezTo>
                      <a:pt x="179" y="11"/>
                      <a:pt x="179" y="11"/>
                      <a:pt x="179" y="11"/>
                    </a:cubicBezTo>
                    <a:cubicBezTo>
                      <a:pt x="179" y="11"/>
                      <a:pt x="179" y="11"/>
                      <a:pt x="179" y="11"/>
                    </a:cubicBezTo>
                    <a:cubicBezTo>
                      <a:pt x="179" y="11"/>
                      <a:pt x="179" y="11"/>
                      <a:pt x="179" y="11"/>
                    </a:cubicBezTo>
                    <a:cubicBezTo>
                      <a:pt x="178" y="11"/>
                      <a:pt x="178" y="11"/>
                      <a:pt x="178" y="11"/>
                    </a:cubicBezTo>
                    <a:cubicBezTo>
                      <a:pt x="178" y="10"/>
                      <a:pt x="178" y="10"/>
                      <a:pt x="178" y="10"/>
                    </a:cubicBezTo>
                    <a:cubicBezTo>
                      <a:pt x="176" y="8"/>
                      <a:pt x="176" y="8"/>
                      <a:pt x="176" y="8"/>
                    </a:cubicBezTo>
                    <a:cubicBezTo>
                      <a:pt x="175" y="8"/>
                      <a:pt x="175" y="8"/>
                      <a:pt x="175" y="8"/>
                    </a:cubicBezTo>
                    <a:cubicBezTo>
                      <a:pt x="174" y="9"/>
                      <a:pt x="174" y="9"/>
                      <a:pt x="174" y="9"/>
                    </a:cubicBezTo>
                    <a:cubicBezTo>
                      <a:pt x="172" y="9"/>
                      <a:pt x="172" y="9"/>
                      <a:pt x="172" y="9"/>
                    </a:cubicBezTo>
                    <a:cubicBezTo>
                      <a:pt x="172" y="9"/>
                      <a:pt x="172" y="9"/>
                      <a:pt x="172" y="9"/>
                    </a:cubicBezTo>
                    <a:cubicBezTo>
                      <a:pt x="172" y="8"/>
                      <a:pt x="172" y="8"/>
                      <a:pt x="172" y="8"/>
                    </a:cubicBezTo>
                    <a:cubicBezTo>
                      <a:pt x="171" y="8"/>
                      <a:pt x="171" y="8"/>
                      <a:pt x="171" y="8"/>
                    </a:cubicBezTo>
                    <a:cubicBezTo>
                      <a:pt x="170" y="6"/>
                      <a:pt x="170" y="6"/>
                      <a:pt x="170" y="6"/>
                    </a:cubicBezTo>
                    <a:cubicBezTo>
                      <a:pt x="168" y="7"/>
                      <a:pt x="168" y="7"/>
                      <a:pt x="168" y="7"/>
                    </a:cubicBezTo>
                    <a:cubicBezTo>
                      <a:pt x="166" y="7"/>
                      <a:pt x="166" y="7"/>
                      <a:pt x="166" y="7"/>
                    </a:cubicBezTo>
                    <a:cubicBezTo>
                      <a:pt x="165" y="6"/>
                      <a:pt x="165" y="6"/>
                      <a:pt x="165" y="6"/>
                    </a:cubicBezTo>
                    <a:cubicBezTo>
                      <a:pt x="165" y="6"/>
                      <a:pt x="165" y="6"/>
                      <a:pt x="165" y="6"/>
                    </a:cubicBezTo>
                    <a:cubicBezTo>
                      <a:pt x="164" y="4"/>
                      <a:pt x="164" y="4"/>
                      <a:pt x="164" y="4"/>
                    </a:cubicBezTo>
                    <a:cubicBezTo>
                      <a:pt x="162" y="4"/>
                      <a:pt x="162" y="4"/>
                      <a:pt x="162" y="4"/>
                    </a:cubicBezTo>
                    <a:cubicBezTo>
                      <a:pt x="162" y="5"/>
                      <a:pt x="162" y="5"/>
                      <a:pt x="162" y="5"/>
                    </a:cubicBezTo>
                    <a:cubicBezTo>
                      <a:pt x="161" y="5"/>
                      <a:pt x="161" y="5"/>
                      <a:pt x="161" y="5"/>
                    </a:cubicBezTo>
                    <a:cubicBezTo>
                      <a:pt x="161" y="5"/>
                      <a:pt x="161" y="5"/>
                      <a:pt x="161" y="5"/>
                    </a:cubicBezTo>
                    <a:cubicBezTo>
                      <a:pt x="161" y="3"/>
                      <a:pt x="161" y="3"/>
                      <a:pt x="161" y="3"/>
                    </a:cubicBezTo>
                    <a:cubicBezTo>
                      <a:pt x="162" y="1"/>
                      <a:pt x="162" y="1"/>
                      <a:pt x="162" y="1"/>
                    </a:cubicBezTo>
                    <a:cubicBezTo>
                      <a:pt x="159" y="1"/>
                      <a:pt x="159" y="1"/>
                      <a:pt x="159" y="1"/>
                    </a:cubicBezTo>
                    <a:cubicBezTo>
                      <a:pt x="159" y="3"/>
                      <a:pt x="159" y="3"/>
                      <a:pt x="159" y="3"/>
                    </a:cubicBezTo>
                    <a:cubicBezTo>
                      <a:pt x="159" y="4"/>
                      <a:pt x="159" y="4"/>
                      <a:pt x="159" y="4"/>
                    </a:cubicBezTo>
                    <a:cubicBezTo>
                      <a:pt x="159" y="3"/>
                      <a:pt x="159" y="3"/>
                      <a:pt x="159" y="3"/>
                    </a:cubicBezTo>
                    <a:cubicBezTo>
                      <a:pt x="157" y="2"/>
                      <a:pt x="157" y="2"/>
                      <a:pt x="157" y="2"/>
                    </a:cubicBezTo>
                    <a:cubicBezTo>
                      <a:pt x="156" y="3"/>
                      <a:pt x="156" y="3"/>
                      <a:pt x="156" y="3"/>
                    </a:cubicBezTo>
                    <a:cubicBezTo>
                      <a:pt x="156" y="2"/>
                      <a:pt x="156" y="2"/>
                      <a:pt x="156" y="2"/>
                    </a:cubicBezTo>
                    <a:cubicBezTo>
                      <a:pt x="153" y="4"/>
                      <a:pt x="153" y="4"/>
                      <a:pt x="153" y="4"/>
                    </a:cubicBezTo>
                    <a:cubicBezTo>
                      <a:pt x="155" y="5"/>
                      <a:pt x="155" y="5"/>
                      <a:pt x="155" y="5"/>
                    </a:cubicBezTo>
                    <a:cubicBezTo>
                      <a:pt x="154" y="5"/>
                      <a:pt x="154" y="5"/>
                      <a:pt x="154" y="5"/>
                    </a:cubicBezTo>
                    <a:cubicBezTo>
                      <a:pt x="157" y="6"/>
                      <a:pt x="157" y="6"/>
                      <a:pt x="157" y="6"/>
                    </a:cubicBezTo>
                    <a:cubicBezTo>
                      <a:pt x="158" y="6"/>
                      <a:pt x="158" y="6"/>
                      <a:pt x="158" y="6"/>
                    </a:cubicBezTo>
                    <a:cubicBezTo>
                      <a:pt x="160" y="7"/>
                      <a:pt x="160" y="7"/>
                      <a:pt x="160" y="7"/>
                    </a:cubicBezTo>
                    <a:cubicBezTo>
                      <a:pt x="159" y="8"/>
                      <a:pt x="159" y="8"/>
                      <a:pt x="159" y="8"/>
                    </a:cubicBezTo>
                    <a:cubicBezTo>
                      <a:pt x="160" y="9"/>
                      <a:pt x="160" y="9"/>
                      <a:pt x="160" y="9"/>
                    </a:cubicBezTo>
                    <a:cubicBezTo>
                      <a:pt x="159" y="10"/>
                      <a:pt x="159" y="10"/>
                      <a:pt x="159" y="10"/>
                    </a:cubicBezTo>
                    <a:cubicBezTo>
                      <a:pt x="158" y="10"/>
                      <a:pt x="158" y="10"/>
                      <a:pt x="158" y="10"/>
                    </a:cubicBezTo>
                    <a:cubicBezTo>
                      <a:pt x="157" y="10"/>
                      <a:pt x="157" y="10"/>
                      <a:pt x="157" y="10"/>
                    </a:cubicBezTo>
                    <a:cubicBezTo>
                      <a:pt x="155" y="11"/>
                      <a:pt x="155" y="11"/>
                      <a:pt x="155" y="11"/>
                    </a:cubicBezTo>
                    <a:cubicBezTo>
                      <a:pt x="152" y="11"/>
                      <a:pt x="152" y="11"/>
                      <a:pt x="152" y="11"/>
                    </a:cubicBezTo>
                    <a:cubicBezTo>
                      <a:pt x="149" y="9"/>
                      <a:pt x="149" y="9"/>
                      <a:pt x="149" y="9"/>
                    </a:cubicBezTo>
                    <a:cubicBezTo>
                      <a:pt x="149" y="10"/>
                      <a:pt x="149" y="10"/>
                      <a:pt x="149" y="10"/>
                    </a:cubicBezTo>
                    <a:cubicBezTo>
                      <a:pt x="147" y="11"/>
                      <a:pt x="147" y="11"/>
                      <a:pt x="147" y="11"/>
                    </a:cubicBezTo>
                    <a:cubicBezTo>
                      <a:pt x="147" y="12"/>
                      <a:pt x="147" y="12"/>
                      <a:pt x="147" y="12"/>
                    </a:cubicBezTo>
                    <a:cubicBezTo>
                      <a:pt x="146" y="12"/>
                      <a:pt x="146" y="12"/>
                      <a:pt x="146" y="12"/>
                    </a:cubicBezTo>
                    <a:cubicBezTo>
                      <a:pt x="146" y="13"/>
                      <a:pt x="146" y="13"/>
                      <a:pt x="146" y="13"/>
                    </a:cubicBezTo>
                    <a:cubicBezTo>
                      <a:pt x="144" y="12"/>
                      <a:pt x="144" y="12"/>
                      <a:pt x="144" y="12"/>
                    </a:cubicBezTo>
                    <a:cubicBezTo>
                      <a:pt x="143" y="14"/>
                      <a:pt x="143" y="14"/>
                      <a:pt x="143" y="14"/>
                    </a:cubicBezTo>
                    <a:cubicBezTo>
                      <a:pt x="144" y="15"/>
                      <a:pt x="144" y="15"/>
                      <a:pt x="144" y="15"/>
                    </a:cubicBezTo>
                    <a:cubicBezTo>
                      <a:pt x="143" y="14"/>
                      <a:pt x="143" y="14"/>
                      <a:pt x="143" y="14"/>
                    </a:cubicBezTo>
                    <a:cubicBezTo>
                      <a:pt x="141" y="16"/>
                      <a:pt x="141" y="16"/>
                      <a:pt x="141" y="16"/>
                    </a:cubicBezTo>
                    <a:cubicBezTo>
                      <a:pt x="142" y="17"/>
                      <a:pt x="142" y="17"/>
                      <a:pt x="142" y="17"/>
                    </a:cubicBezTo>
                    <a:cubicBezTo>
                      <a:pt x="140" y="17"/>
                      <a:pt x="140" y="17"/>
                      <a:pt x="140" y="17"/>
                    </a:cubicBezTo>
                    <a:cubicBezTo>
                      <a:pt x="140" y="19"/>
                      <a:pt x="140" y="19"/>
                      <a:pt x="140" y="19"/>
                    </a:cubicBezTo>
                    <a:cubicBezTo>
                      <a:pt x="140" y="19"/>
                      <a:pt x="140" y="19"/>
                      <a:pt x="140" y="19"/>
                    </a:cubicBezTo>
                    <a:cubicBezTo>
                      <a:pt x="139" y="20"/>
                      <a:pt x="139" y="20"/>
                      <a:pt x="139" y="20"/>
                    </a:cubicBezTo>
                    <a:cubicBezTo>
                      <a:pt x="138" y="20"/>
                      <a:pt x="138" y="20"/>
                      <a:pt x="138" y="20"/>
                    </a:cubicBezTo>
                    <a:cubicBezTo>
                      <a:pt x="137" y="22"/>
                      <a:pt x="137" y="22"/>
                      <a:pt x="137" y="22"/>
                    </a:cubicBezTo>
                    <a:cubicBezTo>
                      <a:pt x="135" y="25"/>
                      <a:pt x="135" y="25"/>
                      <a:pt x="135" y="25"/>
                    </a:cubicBezTo>
                    <a:cubicBezTo>
                      <a:pt x="134" y="25"/>
                      <a:pt x="134" y="25"/>
                      <a:pt x="134" y="25"/>
                    </a:cubicBezTo>
                    <a:cubicBezTo>
                      <a:pt x="134" y="27"/>
                      <a:pt x="134" y="27"/>
                      <a:pt x="134" y="27"/>
                    </a:cubicBezTo>
                    <a:cubicBezTo>
                      <a:pt x="132" y="28"/>
                      <a:pt x="132" y="28"/>
                      <a:pt x="132" y="28"/>
                    </a:cubicBezTo>
                    <a:cubicBezTo>
                      <a:pt x="134" y="29"/>
                      <a:pt x="134" y="29"/>
                      <a:pt x="134" y="29"/>
                    </a:cubicBezTo>
                    <a:cubicBezTo>
                      <a:pt x="134" y="32"/>
                      <a:pt x="134" y="32"/>
                      <a:pt x="134" y="32"/>
                    </a:cubicBezTo>
                    <a:cubicBezTo>
                      <a:pt x="132" y="32"/>
                      <a:pt x="132" y="32"/>
                      <a:pt x="132" y="32"/>
                    </a:cubicBezTo>
                    <a:cubicBezTo>
                      <a:pt x="132" y="33"/>
                      <a:pt x="132" y="33"/>
                      <a:pt x="132" y="33"/>
                    </a:cubicBezTo>
                    <a:cubicBezTo>
                      <a:pt x="129" y="31"/>
                      <a:pt x="129" y="31"/>
                      <a:pt x="129" y="31"/>
                    </a:cubicBezTo>
                    <a:cubicBezTo>
                      <a:pt x="125" y="31"/>
                      <a:pt x="125" y="31"/>
                      <a:pt x="125" y="31"/>
                    </a:cubicBezTo>
                    <a:cubicBezTo>
                      <a:pt x="126" y="32"/>
                      <a:pt x="126" y="32"/>
                      <a:pt x="126" y="32"/>
                    </a:cubicBezTo>
                    <a:cubicBezTo>
                      <a:pt x="126" y="32"/>
                      <a:pt x="126" y="32"/>
                      <a:pt x="126" y="32"/>
                    </a:cubicBezTo>
                    <a:cubicBezTo>
                      <a:pt x="125" y="32"/>
                      <a:pt x="125" y="32"/>
                      <a:pt x="125" y="32"/>
                    </a:cubicBezTo>
                    <a:cubicBezTo>
                      <a:pt x="124" y="33"/>
                      <a:pt x="124" y="33"/>
                      <a:pt x="124" y="33"/>
                    </a:cubicBezTo>
                    <a:cubicBezTo>
                      <a:pt x="124" y="33"/>
                      <a:pt x="124" y="33"/>
                      <a:pt x="124" y="33"/>
                    </a:cubicBezTo>
                    <a:cubicBezTo>
                      <a:pt x="125" y="31"/>
                      <a:pt x="125" y="31"/>
                      <a:pt x="125" y="31"/>
                    </a:cubicBezTo>
                    <a:cubicBezTo>
                      <a:pt x="124" y="30"/>
                      <a:pt x="124" y="30"/>
                      <a:pt x="124" y="30"/>
                    </a:cubicBezTo>
                    <a:cubicBezTo>
                      <a:pt x="123" y="30"/>
                      <a:pt x="123" y="30"/>
                      <a:pt x="123" y="30"/>
                    </a:cubicBezTo>
                    <a:cubicBezTo>
                      <a:pt x="121" y="26"/>
                      <a:pt x="121" y="26"/>
                      <a:pt x="121" y="26"/>
                    </a:cubicBezTo>
                    <a:cubicBezTo>
                      <a:pt x="120" y="24"/>
                      <a:pt x="120" y="24"/>
                      <a:pt x="120" y="24"/>
                    </a:cubicBezTo>
                    <a:cubicBezTo>
                      <a:pt x="117" y="24"/>
                      <a:pt x="117" y="24"/>
                      <a:pt x="117" y="24"/>
                    </a:cubicBezTo>
                    <a:cubicBezTo>
                      <a:pt x="116" y="23"/>
                      <a:pt x="116" y="23"/>
                      <a:pt x="116" y="23"/>
                    </a:cubicBezTo>
                    <a:cubicBezTo>
                      <a:pt x="114" y="24"/>
                      <a:pt x="114" y="24"/>
                      <a:pt x="114" y="24"/>
                    </a:cubicBezTo>
                    <a:cubicBezTo>
                      <a:pt x="114" y="24"/>
                      <a:pt x="114" y="24"/>
                      <a:pt x="114" y="24"/>
                    </a:cubicBezTo>
                    <a:cubicBezTo>
                      <a:pt x="114" y="25"/>
                      <a:pt x="114" y="25"/>
                      <a:pt x="114" y="25"/>
                    </a:cubicBezTo>
                    <a:cubicBezTo>
                      <a:pt x="114" y="24"/>
                      <a:pt x="114" y="24"/>
                      <a:pt x="114" y="24"/>
                    </a:cubicBezTo>
                    <a:cubicBezTo>
                      <a:pt x="111" y="25"/>
                      <a:pt x="111" y="25"/>
                      <a:pt x="111" y="25"/>
                    </a:cubicBezTo>
                    <a:cubicBezTo>
                      <a:pt x="111" y="24"/>
                      <a:pt x="111" y="24"/>
                      <a:pt x="111" y="24"/>
                    </a:cubicBezTo>
                    <a:cubicBezTo>
                      <a:pt x="109" y="24"/>
                      <a:pt x="109" y="24"/>
                      <a:pt x="109" y="24"/>
                    </a:cubicBezTo>
                    <a:cubicBezTo>
                      <a:pt x="109" y="26"/>
                      <a:pt x="109" y="26"/>
                      <a:pt x="109" y="26"/>
                    </a:cubicBezTo>
                    <a:cubicBezTo>
                      <a:pt x="109" y="26"/>
                      <a:pt x="109" y="26"/>
                      <a:pt x="109" y="26"/>
                    </a:cubicBezTo>
                    <a:cubicBezTo>
                      <a:pt x="108" y="27"/>
                      <a:pt x="108" y="27"/>
                      <a:pt x="108" y="27"/>
                    </a:cubicBezTo>
                    <a:cubicBezTo>
                      <a:pt x="108" y="29"/>
                      <a:pt x="108" y="29"/>
                      <a:pt x="108" y="29"/>
                    </a:cubicBezTo>
                    <a:cubicBezTo>
                      <a:pt x="108" y="29"/>
                      <a:pt x="108" y="29"/>
                      <a:pt x="108" y="29"/>
                    </a:cubicBezTo>
                    <a:cubicBezTo>
                      <a:pt x="108" y="30"/>
                      <a:pt x="108" y="30"/>
                      <a:pt x="108" y="30"/>
                    </a:cubicBezTo>
                    <a:cubicBezTo>
                      <a:pt x="107" y="29"/>
                      <a:pt x="107" y="29"/>
                      <a:pt x="107" y="29"/>
                    </a:cubicBezTo>
                    <a:cubicBezTo>
                      <a:pt x="106" y="29"/>
                      <a:pt x="106" y="29"/>
                      <a:pt x="106" y="29"/>
                    </a:cubicBezTo>
                    <a:cubicBezTo>
                      <a:pt x="106" y="29"/>
                      <a:pt x="106" y="29"/>
                      <a:pt x="106" y="29"/>
                    </a:cubicBezTo>
                    <a:cubicBezTo>
                      <a:pt x="108" y="27"/>
                      <a:pt x="108" y="27"/>
                      <a:pt x="108" y="27"/>
                    </a:cubicBezTo>
                    <a:cubicBezTo>
                      <a:pt x="105" y="27"/>
                      <a:pt x="105" y="27"/>
                      <a:pt x="105" y="27"/>
                    </a:cubicBezTo>
                    <a:cubicBezTo>
                      <a:pt x="104" y="28"/>
                      <a:pt x="104" y="28"/>
                      <a:pt x="104" y="28"/>
                    </a:cubicBezTo>
                    <a:cubicBezTo>
                      <a:pt x="103" y="29"/>
                      <a:pt x="103" y="29"/>
                      <a:pt x="103" y="29"/>
                    </a:cubicBezTo>
                    <a:cubicBezTo>
                      <a:pt x="103" y="28"/>
                      <a:pt x="103" y="28"/>
                      <a:pt x="103" y="28"/>
                    </a:cubicBezTo>
                    <a:cubicBezTo>
                      <a:pt x="102" y="28"/>
                      <a:pt x="102" y="28"/>
                      <a:pt x="102" y="28"/>
                    </a:cubicBezTo>
                    <a:cubicBezTo>
                      <a:pt x="101" y="30"/>
                      <a:pt x="101" y="30"/>
                      <a:pt x="101" y="30"/>
                    </a:cubicBezTo>
                    <a:cubicBezTo>
                      <a:pt x="102" y="30"/>
                      <a:pt x="102" y="30"/>
                      <a:pt x="102" y="30"/>
                    </a:cubicBezTo>
                    <a:cubicBezTo>
                      <a:pt x="102" y="32"/>
                      <a:pt x="102" y="32"/>
                      <a:pt x="102" y="32"/>
                    </a:cubicBezTo>
                    <a:cubicBezTo>
                      <a:pt x="103" y="33"/>
                      <a:pt x="103" y="33"/>
                      <a:pt x="103" y="33"/>
                    </a:cubicBezTo>
                    <a:cubicBezTo>
                      <a:pt x="103" y="33"/>
                      <a:pt x="103" y="33"/>
                      <a:pt x="103" y="33"/>
                    </a:cubicBezTo>
                    <a:cubicBezTo>
                      <a:pt x="101" y="32"/>
                      <a:pt x="101" y="32"/>
                      <a:pt x="101" y="32"/>
                    </a:cubicBezTo>
                    <a:cubicBezTo>
                      <a:pt x="99" y="34"/>
                      <a:pt x="99" y="34"/>
                      <a:pt x="99" y="34"/>
                    </a:cubicBezTo>
                    <a:cubicBezTo>
                      <a:pt x="99" y="35"/>
                      <a:pt x="99" y="35"/>
                      <a:pt x="99" y="35"/>
                    </a:cubicBezTo>
                    <a:cubicBezTo>
                      <a:pt x="99" y="34"/>
                      <a:pt x="99" y="34"/>
                      <a:pt x="99" y="34"/>
                    </a:cubicBezTo>
                    <a:cubicBezTo>
                      <a:pt x="98" y="35"/>
                      <a:pt x="98" y="35"/>
                      <a:pt x="98" y="35"/>
                    </a:cubicBezTo>
                    <a:cubicBezTo>
                      <a:pt x="97" y="34"/>
                      <a:pt x="97" y="34"/>
                      <a:pt x="97" y="34"/>
                    </a:cubicBezTo>
                    <a:cubicBezTo>
                      <a:pt x="96" y="34"/>
                      <a:pt x="96" y="34"/>
                      <a:pt x="96" y="34"/>
                    </a:cubicBezTo>
                    <a:cubicBezTo>
                      <a:pt x="95" y="35"/>
                      <a:pt x="95" y="35"/>
                      <a:pt x="95" y="36"/>
                    </a:cubicBezTo>
                    <a:cubicBezTo>
                      <a:pt x="96" y="36"/>
                      <a:pt x="96" y="36"/>
                      <a:pt x="96" y="36"/>
                    </a:cubicBezTo>
                    <a:cubicBezTo>
                      <a:pt x="95" y="36"/>
                      <a:pt x="95" y="36"/>
                      <a:pt x="95" y="36"/>
                    </a:cubicBezTo>
                    <a:cubicBezTo>
                      <a:pt x="95" y="35"/>
                      <a:pt x="95" y="35"/>
                      <a:pt x="95" y="35"/>
                    </a:cubicBezTo>
                    <a:cubicBezTo>
                      <a:pt x="95" y="40"/>
                      <a:pt x="95" y="40"/>
                      <a:pt x="95" y="40"/>
                    </a:cubicBezTo>
                    <a:cubicBezTo>
                      <a:pt x="96" y="41"/>
                      <a:pt x="96" y="41"/>
                      <a:pt x="96" y="41"/>
                    </a:cubicBezTo>
                    <a:cubicBezTo>
                      <a:pt x="96" y="41"/>
                      <a:pt x="96" y="41"/>
                      <a:pt x="96" y="41"/>
                    </a:cubicBezTo>
                    <a:cubicBezTo>
                      <a:pt x="96" y="42"/>
                      <a:pt x="96" y="42"/>
                      <a:pt x="96" y="42"/>
                    </a:cubicBezTo>
                    <a:cubicBezTo>
                      <a:pt x="96" y="42"/>
                      <a:pt x="96" y="42"/>
                      <a:pt x="96" y="42"/>
                    </a:cubicBezTo>
                    <a:cubicBezTo>
                      <a:pt x="94" y="44"/>
                      <a:pt x="94" y="44"/>
                      <a:pt x="94" y="44"/>
                    </a:cubicBezTo>
                    <a:cubicBezTo>
                      <a:pt x="92" y="43"/>
                      <a:pt x="92" y="43"/>
                      <a:pt x="92" y="43"/>
                    </a:cubicBezTo>
                    <a:cubicBezTo>
                      <a:pt x="92" y="43"/>
                      <a:pt x="92" y="43"/>
                      <a:pt x="92" y="43"/>
                    </a:cubicBezTo>
                    <a:cubicBezTo>
                      <a:pt x="91" y="43"/>
                      <a:pt x="91" y="43"/>
                      <a:pt x="91" y="43"/>
                    </a:cubicBezTo>
                    <a:cubicBezTo>
                      <a:pt x="89" y="42"/>
                      <a:pt x="89" y="42"/>
                      <a:pt x="89" y="42"/>
                    </a:cubicBezTo>
                    <a:cubicBezTo>
                      <a:pt x="87" y="43"/>
                      <a:pt x="87" y="43"/>
                      <a:pt x="87" y="43"/>
                    </a:cubicBezTo>
                    <a:cubicBezTo>
                      <a:pt x="89" y="44"/>
                      <a:pt x="89" y="44"/>
                      <a:pt x="89" y="44"/>
                    </a:cubicBezTo>
                    <a:cubicBezTo>
                      <a:pt x="88" y="46"/>
                      <a:pt x="88" y="46"/>
                      <a:pt x="88" y="46"/>
                    </a:cubicBezTo>
                    <a:cubicBezTo>
                      <a:pt x="90" y="48"/>
                      <a:pt x="90" y="48"/>
                      <a:pt x="90" y="48"/>
                    </a:cubicBezTo>
                    <a:cubicBezTo>
                      <a:pt x="91" y="48"/>
                      <a:pt x="91" y="48"/>
                      <a:pt x="91" y="48"/>
                    </a:cubicBezTo>
                    <a:cubicBezTo>
                      <a:pt x="91" y="48"/>
                      <a:pt x="91" y="48"/>
                      <a:pt x="91" y="48"/>
                    </a:cubicBezTo>
                    <a:cubicBezTo>
                      <a:pt x="91" y="49"/>
                      <a:pt x="91" y="49"/>
                      <a:pt x="91" y="49"/>
                    </a:cubicBezTo>
                    <a:cubicBezTo>
                      <a:pt x="89" y="49"/>
                      <a:pt x="89" y="49"/>
                      <a:pt x="89" y="49"/>
                    </a:cubicBezTo>
                    <a:cubicBezTo>
                      <a:pt x="89" y="51"/>
                      <a:pt x="89" y="51"/>
                      <a:pt x="89" y="51"/>
                    </a:cubicBezTo>
                    <a:cubicBezTo>
                      <a:pt x="89" y="52"/>
                      <a:pt x="89" y="52"/>
                      <a:pt x="89" y="52"/>
                    </a:cubicBezTo>
                    <a:cubicBezTo>
                      <a:pt x="87" y="49"/>
                      <a:pt x="87" y="49"/>
                      <a:pt x="87" y="49"/>
                    </a:cubicBezTo>
                    <a:cubicBezTo>
                      <a:pt x="86" y="46"/>
                      <a:pt x="86" y="46"/>
                      <a:pt x="86" y="46"/>
                    </a:cubicBezTo>
                    <a:cubicBezTo>
                      <a:pt x="85" y="45"/>
                      <a:pt x="85" y="45"/>
                      <a:pt x="85" y="45"/>
                    </a:cubicBezTo>
                    <a:cubicBezTo>
                      <a:pt x="86" y="41"/>
                      <a:pt x="86" y="41"/>
                      <a:pt x="86" y="41"/>
                    </a:cubicBezTo>
                    <a:cubicBezTo>
                      <a:pt x="84" y="44"/>
                      <a:pt x="84" y="44"/>
                      <a:pt x="84" y="44"/>
                    </a:cubicBezTo>
                    <a:cubicBezTo>
                      <a:pt x="82" y="45"/>
                      <a:pt x="82" y="45"/>
                      <a:pt x="82" y="45"/>
                    </a:cubicBezTo>
                    <a:cubicBezTo>
                      <a:pt x="82" y="47"/>
                      <a:pt x="82" y="47"/>
                      <a:pt x="82" y="47"/>
                    </a:cubicBezTo>
                    <a:cubicBezTo>
                      <a:pt x="81" y="47"/>
                      <a:pt x="81" y="47"/>
                      <a:pt x="81" y="47"/>
                    </a:cubicBezTo>
                    <a:cubicBezTo>
                      <a:pt x="80" y="48"/>
                      <a:pt x="80" y="48"/>
                      <a:pt x="80" y="48"/>
                    </a:cubicBezTo>
                    <a:cubicBezTo>
                      <a:pt x="79" y="48"/>
                      <a:pt x="79" y="48"/>
                      <a:pt x="79" y="48"/>
                    </a:cubicBezTo>
                    <a:cubicBezTo>
                      <a:pt x="78" y="49"/>
                      <a:pt x="78" y="49"/>
                      <a:pt x="78" y="49"/>
                    </a:cubicBezTo>
                    <a:cubicBezTo>
                      <a:pt x="77" y="50"/>
                      <a:pt x="77" y="50"/>
                      <a:pt x="77" y="50"/>
                    </a:cubicBezTo>
                    <a:cubicBezTo>
                      <a:pt x="77" y="53"/>
                      <a:pt x="77" y="53"/>
                      <a:pt x="77" y="53"/>
                    </a:cubicBezTo>
                    <a:cubicBezTo>
                      <a:pt x="77" y="57"/>
                      <a:pt x="77" y="57"/>
                      <a:pt x="77" y="57"/>
                    </a:cubicBezTo>
                    <a:cubicBezTo>
                      <a:pt x="78" y="57"/>
                      <a:pt x="78" y="57"/>
                      <a:pt x="78" y="57"/>
                    </a:cubicBezTo>
                    <a:cubicBezTo>
                      <a:pt x="78" y="58"/>
                      <a:pt x="78" y="58"/>
                      <a:pt x="78" y="58"/>
                    </a:cubicBezTo>
                    <a:cubicBezTo>
                      <a:pt x="77" y="58"/>
                      <a:pt x="77" y="58"/>
                      <a:pt x="77" y="58"/>
                    </a:cubicBezTo>
                    <a:cubicBezTo>
                      <a:pt x="76" y="60"/>
                      <a:pt x="76" y="60"/>
                      <a:pt x="76" y="60"/>
                    </a:cubicBezTo>
                    <a:cubicBezTo>
                      <a:pt x="74" y="60"/>
                      <a:pt x="74" y="60"/>
                      <a:pt x="74" y="60"/>
                    </a:cubicBezTo>
                    <a:cubicBezTo>
                      <a:pt x="74" y="61"/>
                      <a:pt x="74" y="61"/>
                      <a:pt x="74" y="61"/>
                    </a:cubicBezTo>
                    <a:cubicBezTo>
                      <a:pt x="72" y="62"/>
                      <a:pt x="72" y="62"/>
                      <a:pt x="72" y="62"/>
                    </a:cubicBezTo>
                    <a:cubicBezTo>
                      <a:pt x="72" y="64"/>
                      <a:pt x="72" y="64"/>
                      <a:pt x="72" y="64"/>
                    </a:cubicBezTo>
                    <a:cubicBezTo>
                      <a:pt x="71" y="65"/>
                      <a:pt x="71" y="65"/>
                      <a:pt x="71" y="65"/>
                    </a:cubicBezTo>
                    <a:cubicBezTo>
                      <a:pt x="69" y="68"/>
                      <a:pt x="69" y="68"/>
                      <a:pt x="69" y="68"/>
                    </a:cubicBezTo>
                    <a:cubicBezTo>
                      <a:pt x="65" y="70"/>
                      <a:pt x="65" y="70"/>
                      <a:pt x="65" y="70"/>
                    </a:cubicBezTo>
                    <a:cubicBezTo>
                      <a:pt x="61" y="71"/>
                      <a:pt x="61" y="71"/>
                      <a:pt x="61" y="71"/>
                    </a:cubicBezTo>
                    <a:cubicBezTo>
                      <a:pt x="59" y="71"/>
                      <a:pt x="59" y="71"/>
                      <a:pt x="59" y="71"/>
                    </a:cubicBezTo>
                    <a:cubicBezTo>
                      <a:pt x="57" y="72"/>
                      <a:pt x="57" y="72"/>
                      <a:pt x="57" y="72"/>
                    </a:cubicBezTo>
                    <a:cubicBezTo>
                      <a:pt x="56" y="72"/>
                      <a:pt x="56" y="72"/>
                      <a:pt x="56" y="72"/>
                    </a:cubicBezTo>
                    <a:cubicBezTo>
                      <a:pt x="54" y="71"/>
                      <a:pt x="54" y="71"/>
                      <a:pt x="54" y="71"/>
                    </a:cubicBezTo>
                    <a:cubicBezTo>
                      <a:pt x="51" y="73"/>
                      <a:pt x="51" y="73"/>
                      <a:pt x="51" y="73"/>
                    </a:cubicBezTo>
                    <a:cubicBezTo>
                      <a:pt x="51" y="74"/>
                      <a:pt x="51" y="74"/>
                      <a:pt x="51" y="74"/>
                    </a:cubicBezTo>
                    <a:cubicBezTo>
                      <a:pt x="50" y="74"/>
                      <a:pt x="50" y="74"/>
                      <a:pt x="50" y="74"/>
                    </a:cubicBezTo>
                    <a:cubicBezTo>
                      <a:pt x="45" y="74"/>
                      <a:pt x="45" y="74"/>
                      <a:pt x="45" y="74"/>
                    </a:cubicBezTo>
                    <a:cubicBezTo>
                      <a:pt x="43" y="75"/>
                      <a:pt x="43" y="75"/>
                      <a:pt x="43" y="75"/>
                    </a:cubicBezTo>
                    <a:cubicBezTo>
                      <a:pt x="43" y="76"/>
                      <a:pt x="43" y="76"/>
                      <a:pt x="43" y="76"/>
                    </a:cubicBezTo>
                    <a:cubicBezTo>
                      <a:pt x="40" y="77"/>
                      <a:pt x="40" y="77"/>
                      <a:pt x="40" y="77"/>
                    </a:cubicBezTo>
                    <a:cubicBezTo>
                      <a:pt x="38" y="77"/>
                      <a:pt x="38" y="77"/>
                      <a:pt x="38" y="77"/>
                    </a:cubicBezTo>
                    <a:cubicBezTo>
                      <a:pt x="37" y="77"/>
                      <a:pt x="37" y="77"/>
                      <a:pt x="37" y="77"/>
                    </a:cubicBezTo>
                    <a:cubicBezTo>
                      <a:pt x="36" y="77"/>
                      <a:pt x="36" y="77"/>
                      <a:pt x="36" y="77"/>
                    </a:cubicBezTo>
                    <a:cubicBezTo>
                      <a:pt x="35" y="76"/>
                      <a:pt x="35" y="76"/>
                      <a:pt x="35" y="76"/>
                    </a:cubicBezTo>
                    <a:cubicBezTo>
                      <a:pt x="33" y="77"/>
                      <a:pt x="33" y="77"/>
                      <a:pt x="33" y="77"/>
                    </a:cubicBezTo>
                    <a:cubicBezTo>
                      <a:pt x="32" y="79"/>
                      <a:pt x="32" y="79"/>
                      <a:pt x="32" y="79"/>
                    </a:cubicBezTo>
                    <a:cubicBezTo>
                      <a:pt x="29" y="79"/>
                      <a:pt x="29" y="79"/>
                      <a:pt x="29" y="79"/>
                    </a:cubicBezTo>
                    <a:cubicBezTo>
                      <a:pt x="29" y="80"/>
                      <a:pt x="29" y="80"/>
                      <a:pt x="29" y="80"/>
                    </a:cubicBezTo>
                    <a:cubicBezTo>
                      <a:pt x="28" y="80"/>
                      <a:pt x="28" y="80"/>
                      <a:pt x="28" y="80"/>
                    </a:cubicBezTo>
                    <a:cubicBezTo>
                      <a:pt x="25" y="82"/>
                      <a:pt x="25" y="82"/>
                      <a:pt x="25" y="82"/>
                    </a:cubicBezTo>
                    <a:cubicBezTo>
                      <a:pt x="22" y="83"/>
                      <a:pt x="22" y="83"/>
                      <a:pt x="22" y="83"/>
                    </a:cubicBezTo>
                    <a:cubicBezTo>
                      <a:pt x="18" y="85"/>
                      <a:pt x="18" y="85"/>
                      <a:pt x="18" y="85"/>
                    </a:cubicBezTo>
                    <a:cubicBezTo>
                      <a:pt x="16" y="88"/>
                      <a:pt x="16" y="88"/>
                      <a:pt x="16" y="88"/>
                    </a:cubicBezTo>
                    <a:cubicBezTo>
                      <a:pt x="16" y="90"/>
                      <a:pt x="16" y="90"/>
                      <a:pt x="16" y="90"/>
                    </a:cubicBezTo>
                    <a:cubicBezTo>
                      <a:pt x="15" y="91"/>
                      <a:pt x="15" y="91"/>
                      <a:pt x="15" y="91"/>
                    </a:cubicBezTo>
                    <a:cubicBezTo>
                      <a:pt x="14" y="91"/>
                      <a:pt x="14" y="91"/>
                      <a:pt x="14" y="91"/>
                    </a:cubicBezTo>
                    <a:cubicBezTo>
                      <a:pt x="15" y="90"/>
                      <a:pt x="15" y="90"/>
                      <a:pt x="15" y="90"/>
                    </a:cubicBezTo>
                    <a:cubicBezTo>
                      <a:pt x="15" y="89"/>
                      <a:pt x="15" y="89"/>
                      <a:pt x="15" y="89"/>
                    </a:cubicBezTo>
                    <a:cubicBezTo>
                      <a:pt x="15" y="87"/>
                      <a:pt x="15" y="87"/>
                      <a:pt x="15" y="87"/>
                    </a:cubicBezTo>
                    <a:cubicBezTo>
                      <a:pt x="15" y="85"/>
                      <a:pt x="15" y="85"/>
                      <a:pt x="15" y="85"/>
                    </a:cubicBezTo>
                    <a:cubicBezTo>
                      <a:pt x="12" y="87"/>
                      <a:pt x="12" y="87"/>
                      <a:pt x="12" y="87"/>
                    </a:cubicBezTo>
                    <a:cubicBezTo>
                      <a:pt x="11" y="89"/>
                      <a:pt x="11" y="89"/>
                      <a:pt x="11" y="89"/>
                    </a:cubicBezTo>
                    <a:cubicBezTo>
                      <a:pt x="9" y="93"/>
                      <a:pt x="9" y="93"/>
                      <a:pt x="9" y="93"/>
                    </a:cubicBezTo>
                    <a:cubicBezTo>
                      <a:pt x="11" y="95"/>
                      <a:pt x="11" y="95"/>
                      <a:pt x="11" y="95"/>
                    </a:cubicBezTo>
                    <a:cubicBezTo>
                      <a:pt x="10" y="97"/>
                      <a:pt x="10" y="97"/>
                      <a:pt x="10" y="97"/>
                    </a:cubicBezTo>
                    <a:cubicBezTo>
                      <a:pt x="10" y="100"/>
                      <a:pt x="10" y="100"/>
                      <a:pt x="10" y="100"/>
                    </a:cubicBezTo>
                    <a:cubicBezTo>
                      <a:pt x="7" y="103"/>
                      <a:pt x="7" y="103"/>
                      <a:pt x="7" y="103"/>
                    </a:cubicBezTo>
                    <a:cubicBezTo>
                      <a:pt x="6" y="108"/>
                      <a:pt x="6" y="108"/>
                      <a:pt x="6" y="108"/>
                    </a:cubicBezTo>
                    <a:cubicBezTo>
                      <a:pt x="7" y="111"/>
                      <a:pt x="7" y="111"/>
                      <a:pt x="7" y="111"/>
                    </a:cubicBezTo>
                    <a:cubicBezTo>
                      <a:pt x="6" y="114"/>
                      <a:pt x="6" y="114"/>
                      <a:pt x="6" y="114"/>
                    </a:cubicBezTo>
                    <a:cubicBezTo>
                      <a:pt x="9" y="119"/>
                      <a:pt x="9" y="119"/>
                      <a:pt x="9" y="119"/>
                    </a:cubicBezTo>
                    <a:cubicBezTo>
                      <a:pt x="9" y="120"/>
                      <a:pt x="9" y="120"/>
                      <a:pt x="9" y="120"/>
                    </a:cubicBezTo>
                    <a:cubicBezTo>
                      <a:pt x="10" y="121"/>
                      <a:pt x="10" y="121"/>
                      <a:pt x="10" y="121"/>
                    </a:cubicBezTo>
                    <a:cubicBezTo>
                      <a:pt x="9" y="123"/>
                      <a:pt x="9" y="123"/>
                      <a:pt x="9" y="123"/>
                    </a:cubicBezTo>
                    <a:cubicBezTo>
                      <a:pt x="10" y="125"/>
                      <a:pt x="10" y="125"/>
                      <a:pt x="10" y="125"/>
                    </a:cubicBezTo>
                    <a:cubicBezTo>
                      <a:pt x="9" y="125"/>
                      <a:pt x="9" y="125"/>
                      <a:pt x="9" y="125"/>
                    </a:cubicBezTo>
                    <a:cubicBezTo>
                      <a:pt x="9" y="125"/>
                      <a:pt x="9" y="125"/>
                      <a:pt x="9" y="125"/>
                    </a:cubicBezTo>
                    <a:cubicBezTo>
                      <a:pt x="8" y="121"/>
                      <a:pt x="8" y="121"/>
                      <a:pt x="8" y="121"/>
                    </a:cubicBezTo>
                    <a:cubicBezTo>
                      <a:pt x="7" y="122"/>
                      <a:pt x="7" y="122"/>
                      <a:pt x="7" y="122"/>
                    </a:cubicBezTo>
                    <a:cubicBezTo>
                      <a:pt x="7" y="121"/>
                      <a:pt x="7" y="121"/>
                      <a:pt x="7" y="121"/>
                    </a:cubicBezTo>
                    <a:cubicBezTo>
                      <a:pt x="5" y="116"/>
                      <a:pt x="5" y="116"/>
                      <a:pt x="5" y="116"/>
                    </a:cubicBezTo>
                    <a:cubicBezTo>
                      <a:pt x="4" y="119"/>
                      <a:pt x="4" y="119"/>
                      <a:pt x="4" y="119"/>
                    </a:cubicBezTo>
                    <a:cubicBezTo>
                      <a:pt x="4" y="122"/>
                      <a:pt x="4" y="122"/>
                      <a:pt x="4" y="122"/>
                    </a:cubicBezTo>
                    <a:cubicBezTo>
                      <a:pt x="3" y="123"/>
                      <a:pt x="3" y="123"/>
                      <a:pt x="3" y="123"/>
                    </a:cubicBezTo>
                    <a:cubicBezTo>
                      <a:pt x="2" y="124"/>
                      <a:pt x="2" y="124"/>
                      <a:pt x="2" y="124"/>
                    </a:cubicBezTo>
                    <a:cubicBezTo>
                      <a:pt x="3" y="120"/>
                      <a:pt x="3" y="120"/>
                      <a:pt x="3" y="120"/>
                    </a:cubicBezTo>
                    <a:cubicBezTo>
                      <a:pt x="1" y="117"/>
                      <a:pt x="1" y="117"/>
                      <a:pt x="1" y="117"/>
                    </a:cubicBezTo>
                    <a:cubicBezTo>
                      <a:pt x="2" y="117"/>
                      <a:pt x="2" y="117"/>
                      <a:pt x="2" y="117"/>
                    </a:cubicBezTo>
                    <a:cubicBezTo>
                      <a:pt x="2" y="117"/>
                      <a:pt x="2" y="117"/>
                      <a:pt x="2" y="117"/>
                    </a:cubicBezTo>
                    <a:cubicBezTo>
                      <a:pt x="2" y="117"/>
                      <a:pt x="3" y="116"/>
                      <a:pt x="3" y="116"/>
                    </a:cubicBezTo>
                    <a:cubicBezTo>
                      <a:pt x="3" y="116"/>
                      <a:pt x="3" y="116"/>
                      <a:pt x="3" y="116"/>
                    </a:cubicBezTo>
                    <a:cubicBezTo>
                      <a:pt x="2" y="109"/>
                      <a:pt x="2" y="109"/>
                      <a:pt x="2" y="109"/>
                    </a:cubicBezTo>
                    <a:cubicBezTo>
                      <a:pt x="1" y="117"/>
                      <a:pt x="1" y="117"/>
                      <a:pt x="1" y="117"/>
                    </a:cubicBezTo>
                    <a:cubicBezTo>
                      <a:pt x="1" y="117"/>
                      <a:pt x="1" y="117"/>
                      <a:pt x="1" y="117"/>
                    </a:cubicBezTo>
                    <a:cubicBezTo>
                      <a:pt x="1" y="117"/>
                      <a:pt x="1" y="117"/>
                      <a:pt x="1" y="117"/>
                    </a:cubicBezTo>
                    <a:cubicBezTo>
                      <a:pt x="0" y="120"/>
                      <a:pt x="0" y="120"/>
                      <a:pt x="0" y="120"/>
                    </a:cubicBezTo>
                    <a:cubicBezTo>
                      <a:pt x="1" y="125"/>
                      <a:pt x="1" y="125"/>
                      <a:pt x="1" y="125"/>
                    </a:cubicBezTo>
                    <a:cubicBezTo>
                      <a:pt x="2" y="124"/>
                      <a:pt x="2" y="124"/>
                      <a:pt x="2" y="124"/>
                    </a:cubicBezTo>
                    <a:cubicBezTo>
                      <a:pt x="3" y="127"/>
                      <a:pt x="3" y="127"/>
                      <a:pt x="3" y="127"/>
                    </a:cubicBezTo>
                    <a:cubicBezTo>
                      <a:pt x="6" y="130"/>
                      <a:pt x="6" y="130"/>
                      <a:pt x="6" y="130"/>
                    </a:cubicBezTo>
                    <a:cubicBezTo>
                      <a:pt x="7" y="134"/>
                      <a:pt x="7" y="134"/>
                      <a:pt x="7" y="134"/>
                    </a:cubicBezTo>
                    <a:cubicBezTo>
                      <a:pt x="7" y="142"/>
                      <a:pt x="7" y="142"/>
                      <a:pt x="7" y="142"/>
                    </a:cubicBezTo>
                    <a:cubicBezTo>
                      <a:pt x="8" y="143"/>
                      <a:pt x="8" y="143"/>
                      <a:pt x="8" y="143"/>
                    </a:cubicBezTo>
                    <a:cubicBezTo>
                      <a:pt x="9" y="147"/>
                      <a:pt x="9" y="147"/>
                      <a:pt x="9" y="147"/>
                    </a:cubicBezTo>
                    <a:cubicBezTo>
                      <a:pt x="11" y="152"/>
                      <a:pt x="11" y="152"/>
                      <a:pt x="11" y="152"/>
                    </a:cubicBezTo>
                    <a:cubicBezTo>
                      <a:pt x="10" y="154"/>
                      <a:pt x="10" y="154"/>
                      <a:pt x="10" y="154"/>
                    </a:cubicBezTo>
                    <a:cubicBezTo>
                      <a:pt x="10" y="162"/>
                      <a:pt x="10" y="162"/>
                      <a:pt x="10" y="162"/>
                    </a:cubicBezTo>
                    <a:cubicBezTo>
                      <a:pt x="10" y="163"/>
                      <a:pt x="10" y="163"/>
                      <a:pt x="10" y="163"/>
                    </a:cubicBezTo>
                    <a:cubicBezTo>
                      <a:pt x="11" y="166"/>
                      <a:pt x="11" y="166"/>
                      <a:pt x="11" y="166"/>
                    </a:cubicBezTo>
                    <a:cubicBezTo>
                      <a:pt x="11" y="168"/>
                      <a:pt x="11" y="168"/>
                      <a:pt x="11" y="168"/>
                    </a:cubicBezTo>
                    <a:cubicBezTo>
                      <a:pt x="12" y="172"/>
                      <a:pt x="12" y="172"/>
                      <a:pt x="12" y="172"/>
                    </a:cubicBezTo>
                    <a:cubicBezTo>
                      <a:pt x="12" y="173"/>
                      <a:pt x="12" y="173"/>
                      <a:pt x="12" y="173"/>
                    </a:cubicBezTo>
                    <a:cubicBezTo>
                      <a:pt x="11" y="174"/>
                      <a:pt x="11" y="174"/>
                      <a:pt x="11" y="174"/>
                    </a:cubicBezTo>
                    <a:cubicBezTo>
                      <a:pt x="12" y="175"/>
                      <a:pt x="12" y="175"/>
                      <a:pt x="12" y="175"/>
                    </a:cubicBezTo>
                    <a:cubicBezTo>
                      <a:pt x="11" y="177"/>
                      <a:pt x="11" y="177"/>
                      <a:pt x="11" y="177"/>
                    </a:cubicBezTo>
                    <a:cubicBezTo>
                      <a:pt x="11" y="180"/>
                      <a:pt x="11" y="180"/>
                      <a:pt x="11" y="180"/>
                    </a:cubicBezTo>
                    <a:cubicBezTo>
                      <a:pt x="9" y="181"/>
                      <a:pt x="9" y="181"/>
                      <a:pt x="9" y="181"/>
                    </a:cubicBezTo>
                    <a:cubicBezTo>
                      <a:pt x="10" y="182"/>
                      <a:pt x="10" y="182"/>
                      <a:pt x="10" y="182"/>
                    </a:cubicBezTo>
                    <a:cubicBezTo>
                      <a:pt x="10" y="184"/>
                      <a:pt x="10" y="184"/>
                      <a:pt x="10" y="184"/>
                    </a:cubicBezTo>
                    <a:cubicBezTo>
                      <a:pt x="8" y="185"/>
                      <a:pt x="8" y="185"/>
                      <a:pt x="8" y="185"/>
                    </a:cubicBezTo>
                    <a:cubicBezTo>
                      <a:pt x="8" y="187"/>
                      <a:pt x="8" y="187"/>
                      <a:pt x="8" y="187"/>
                    </a:cubicBezTo>
                    <a:cubicBezTo>
                      <a:pt x="7" y="188"/>
                      <a:pt x="7" y="188"/>
                      <a:pt x="7" y="188"/>
                    </a:cubicBezTo>
                    <a:cubicBezTo>
                      <a:pt x="6" y="187"/>
                      <a:pt x="6" y="187"/>
                      <a:pt x="6" y="187"/>
                    </a:cubicBezTo>
                    <a:cubicBezTo>
                      <a:pt x="3" y="191"/>
                      <a:pt x="3" y="191"/>
                      <a:pt x="3" y="191"/>
                    </a:cubicBezTo>
                    <a:cubicBezTo>
                      <a:pt x="3" y="196"/>
                      <a:pt x="3" y="196"/>
                      <a:pt x="3" y="196"/>
                    </a:cubicBezTo>
                    <a:cubicBezTo>
                      <a:pt x="5" y="197"/>
                      <a:pt x="5" y="197"/>
                      <a:pt x="5" y="197"/>
                    </a:cubicBezTo>
                    <a:cubicBezTo>
                      <a:pt x="6" y="197"/>
                      <a:pt x="6" y="197"/>
                      <a:pt x="6" y="197"/>
                    </a:cubicBezTo>
                    <a:cubicBezTo>
                      <a:pt x="9" y="200"/>
                      <a:pt x="9" y="200"/>
                      <a:pt x="9" y="200"/>
                    </a:cubicBezTo>
                    <a:cubicBezTo>
                      <a:pt x="9" y="201"/>
                      <a:pt x="9" y="201"/>
                      <a:pt x="9" y="201"/>
                    </a:cubicBezTo>
                    <a:cubicBezTo>
                      <a:pt x="9" y="202"/>
                      <a:pt x="9" y="202"/>
                      <a:pt x="9" y="202"/>
                    </a:cubicBezTo>
                    <a:cubicBezTo>
                      <a:pt x="11" y="202"/>
                      <a:pt x="11" y="202"/>
                      <a:pt x="11" y="202"/>
                    </a:cubicBezTo>
                    <a:cubicBezTo>
                      <a:pt x="12" y="203"/>
                      <a:pt x="12" y="203"/>
                      <a:pt x="12" y="203"/>
                    </a:cubicBezTo>
                    <a:cubicBezTo>
                      <a:pt x="14" y="203"/>
                      <a:pt x="14" y="203"/>
                      <a:pt x="14" y="203"/>
                    </a:cubicBezTo>
                    <a:cubicBezTo>
                      <a:pt x="15" y="203"/>
                      <a:pt x="15" y="203"/>
                      <a:pt x="15" y="203"/>
                    </a:cubicBezTo>
                    <a:cubicBezTo>
                      <a:pt x="15" y="204"/>
                      <a:pt x="15" y="204"/>
                      <a:pt x="15" y="204"/>
                    </a:cubicBezTo>
                    <a:cubicBezTo>
                      <a:pt x="17" y="204"/>
                      <a:pt x="17" y="204"/>
                      <a:pt x="17" y="204"/>
                    </a:cubicBezTo>
                    <a:cubicBezTo>
                      <a:pt x="19" y="204"/>
                      <a:pt x="19" y="204"/>
                      <a:pt x="19" y="204"/>
                    </a:cubicBezTo>
                    <a:cubicBezTo>
                      <a:pt x="19" y="205"/>
                      <a:pt x="19" y="205"/>
                      <a:pt x="19" y="205"/>
                    </a:cubicBezTo>
                    <a:cubicBezTo>
                      <a:pt x="20" y="204"/>
                      <a:pt x="20" y="204"/>
                      <a:pt x="20" y="204"/>
                    </a:cubicBezTo>
                    <a:cubicBezTo>
                      <a:pt x="21" y="204"/>
                      <a:pt x="21" y="204"/>
                      <a:pt x="21" y="204"/>
                    </a:cubicBezTo>
                    <a:cubicBezTo>
                      <a:pt x="23" y="204"/>
                      <a:pt x="23" y="204"/>
                      <a:pt x="23" y="204"/>
                    </a:cubicBezTo>
                    <a:cubicBezTo>
                      <a:pt x="25" y="204"/>
                      <a:pt x="25" y="204"/>
                      <a:pt x="25" y="204"/>
                    </a:cubicBezTo>
                    <a:cubicBezTo>
                      <a:pt x="26" y="203"/>
                      <a:pt x="26" y="203"/>
                      <a:pt x="26" y="203"/>
                    </a:cubicBezTo>
                    <a:cubicBezTo>
                      <a:pt x="27" y="202"/>
                      <a:pt x="27" y="202"/>
                      <a:pt x="27" y="202"/>
                    </a:cubicBezTo>
                    <a:cubicBezTo>
                      <a:pt x="28" y="201"/>
                      <a:pt x="28" y="201"/>
                      <a:pt x="28" y="201"/>
                    </a:cubicBezTo>
                    <a:cubicBezTo>
                      <a:pt x="30" y="201"/>
                      <a:pt x="30" y="201"/>
                      <a:pt x="30" y="201"/>
                    </a:cubicBezTo>
                    <a:cubicBezTo>
                      <a:pt x="30" y="199"/>
                      <a:pt x="30" y="199"/>
                      <a:pt x="30" y="199"/>
                    </a:cubicBezTo>
                    <a:cubicBezTo>
                      <a:pt x="31" y="199"/>
                      <a:pt x="31" y="199"/>
                      <a:pt x="31" y="199"/>
                    </a:cubicBezTo>
                    <a:cubicBezTo>
                      <a:pt x="32" y="199"/>
                      <a:pt x="32" y="199"/>
                      <a:pt x="32" y="199"/>
                    </a:cubicBezTo>
                    <a:cubicBezTo>
                      <a:pt x="33" y="200"/>
                      <a:pt x="33" y="200"/>
                      <a:pt x="33" y="200"/>
                    </a:cubicBezTo>
                    <a:cubicBezTo>
                      <a:pt x="35" y="199"/>
                      <a:pt x="35" y="199"/>
                      <a:pt x="35" y="199"/>
                    </a:cubicBezTo>
                    <a:cubicBezTo>
                      <a:pt x="35" y="199"/>
                      <a:pt x="35" y="199"/>
                      <a:pt x="35" y="199"/>
                    </a:cubicBezTo>
                    <a:cubicBezTo>
                      <a:pt x="36" y="198"/>
                      <a:pt x="36" y="198"/>
                      <a:pt x="36" y="198"/>
                    </a:cubicBezTo>
                    <a:cubicBezTo>
                      <a:pt x="37" y="196"/>
                      <a:pt x="37" y="196"/>
                      <a:pt x="37" y="196"/>
                    </a:cubicBezTo>
                    <a:cubicBezTo>
                      <a:pt x="40" y="194"/>
                      <a:pt x="40" y="194"/>
                      <a:pt x="40" y="194"/>
                    </a:cubicBezTo>
                    <a:cubicBezTo>
                      <a:pt x="42" y="194"/>
                      <a:pt x="42" y="194"/>
                      <a:pt x="42" y="194"/>
                    </a:cubicBezTo>
                    <a:cubicBezTo>
                      <a:pt x="43" y="195"/>
                      <a:pt x="43" y="195"/>
                      <a:pt x="43" y="195"/>
                    </a:cubicBezTo>
                    <a:cubicBezTo>
                      <a:pt x="44" y="194"/>
                      <a:pt x="44" y="194"/>
                      <a:pt x="44" y="194"/>
                    </a:cubicBezTo>
                    <a:cubicBezTo>
                      <a:pt x="48" y="193"/>
                      <a:pt x="48" y="193"/>
                      <a:pt x="48" y="193"/>
                    </a:cubicBezTo>
                    <a:cubicBezTo>
                      <a:pt x="48" y="194"/>
                      <a:pt x="48" y="194"/>
                      <a:pt x="48" y="194"/>
                    </a:cubicBezTo>
                    <a:cubicBezTo>
                      <a:pt x="51" y="194"/>
                      <a:pt x="51" y="194"/>
                      <a:pt x="51" y="194"/>
                    </a:cubicBezTo>
                    <a:cubicBezTo>
                      <a:pt x="52" y="194"/>
                      <a:pt x="52" y="194"/>
                      <a:pt x="52" y="194"/>
                    </a:cubicBezTo>
                    <a:cubicBezTo>
                      <a:pt x="53" y="194"/>
                      <a:pt x="53" y="194"/>
                      <a:pt x="53" y="194"/>
                    </a:cubicBezTo>
                    <a:cubicBezTo>
                      <a:pt x="54" y="194"/>
                      <a:pt x="54" y="194"/>
                      <a:pt x="54" y="194"/>
                    </a:cubicBezTo>
                    <a:cubicBezTo>
                      <a:pt x="55" y="195"/>
                      <a:pt x="55" y="195"/>
                      <a:pt x="55" y="195"/>
                    </a:cubicBezTo>
                    <a:cubicBezTo>
                      <a:pt x="56" y="195"/>
                      <a:pt x="56" y="195"/>
                      <a:pt x="56" y="195"/>
                    </a:cubicBezTo>
                    <a:cubicBezTo>
                      <a:pt x="57" y="195"/>
                      <a:pt x="57" y="195"/>
                      <a:pt x="57" y="195"/>
                    </a:cubicBezTo>
                    <a:cubicBezTo>
                      <a:pt x="58" y="195"/>
                      <a:pt x="58" y="195"/>
                      <a:pt x="58" y="195"/>
                    </a:cubicBezTo>
                    <a:cubicBezTo>
                      <a:pt x="59" y="195"/>
                      <a:pt x="59" y="195"/>
                      <a:pt x="59" y="195"/>
                    </a:cubicBezTo>
                    <a:cubicBezTo>
                      <a:pt x="61" y="195"/>
                      <a:pt x="61" y="195"/>
                      <a:pt x="61" y="195"/>
                    </a:cubicBezTo>
                    <a:cubicBezTo>
                      <a:pt x="61" y="195"/>
                      <a:pt x="61" y="195"/>
                      <a:pt x="61" y="195"/>
                    </a:cubicBezTo>
                    <a:cubicBezTo>
                      <a:pt x="63" y="196"/>
                      <a:pt x="63" y="196"/>
                      <a:pt x="63" y="196"/>
                    </a:cubicBezTo>
                    <a:cubicBezTo>
                      <a:pt x="64" y="194"/>
                      <a:pt x="64" y="194"/>
                      <a:pt x="64" y="194"/>
                    </a:cubicBezTo>
                    <a:cubicBezTo>
                      <a:pt x="66" y="195"/>
                      <a:pt x="66" y="195"/>
                      <a:pt x="66" y="195"/>
                    </a:cubicBezTo>
                    <a:cubicBezTo>
                      <a:pt x="68" y="193"/>
                      <a:pt x="68" y="193"/>
                      <a:pt x="68" y="193"/>
                    </a:cubicBezTo>
                    <a:cubicBezTo>
                      <a:pt x="69" y="192"/>
                      <a:pt x="69" y="192"/>
                      <a:pt x="69" y="192"/>
                    </a:cubicBezTo>
                    <a:cubicBezTo>
                      <a:pt x="69" y="192"/>
                      <a:pt x="69" y="192"/>
                      <a:pt x="69" y="192"/>
                    </a:cubicBezTo>
                    <a:cubicBezTo>
                      <a:pt x="71" y="190"/>
                      <a:pt x="71" y="190"/>
                      <a:pt x="71" y="190"/>
                    </a:cubicBezTo>
                    <a:cubicBezTo>
                      <a:pt x="72" y="187"/>
                      <a:pt x="72" y="187"/>
                      <a:pt x="72" y="187"/>
                    </a:cubicBezTo>
                    <a:cubicBezTo>
                      <a:pt x="74" y="186"/>
                      <a:pt x="74" y="186"/>
                      <a:pt x="74" y="186"/>
                    </a:cubicBezTo>
                    <a:cubicBezTo>
                      <a:pt x="75" y="186"/>
                      <a:pt x="75" y="186"/>
                      <a:pt x="75" y="186"/>
                    </a:cubicBezTo>
                    <a:cubicBezTo>
                      <a:pt x="76" y="186"/>
                      <a:pt x="76" y="186"/>
                      <a:pt x="76" y="186"/>
                    </a:cubicBezTo>
                    <a:cubicBezTo>
                      <a:pt x="80" y="185"/>
                      <a:pt x="80" y="185"/>
                      <a:pt x="80" y="185"/>
                    </a:cubicBezTo>
                    <a:cubicBezTo>
                      <a:pt x="84" y="182"/>
                      <a:pt x="84" y="182"/>
                      <a:pt x="84" y="182"/>
                    </a:cubicBezTo>
                    <a:cubicBezTo>
                      <a:pt x="86" y="180"/>
                      <a:pt x="86" y="180"/>
                      <a:pt x="86" y="180"/>
                    </a:cubicBezTo>
                    <a:cubicBezTo>
                      <a:pt x="87" y="180"/>
                      <a:pt x="87" y="180"/>
                      <a:pt x="87" y="180"/>
                    </a:cubicBezTo>
                    <a:cubicBezTo>
                      <a:pt x="88" y="180"/>
                      <a:pt x="88" y="180"/>
                      <a:pt x="88" y="180"/>
                    </a:cubicBezTo>
                    <a:cubicBezTo>
                      <a:pt x="89" y="180"/>
                      <a:pt x="89" y="180"/>
                      <a:pt x="89" y="180"/>
                    </a:cubicBezTo>
                    <a:cubicBezTo>
                      <a:pt x="91" y="181"/>
                      <a:pt x="91" y="181"/>
                      <a:pt x="91" y="181"/>
                    </a:cubicBezTo>
                    <a:cubicBezTo>
                      <a:pt x="94" y="181"/>
                      <a:pt x="94" y="181"/>
                      <a:pt x="94" y="181"/>
                    </a:cubicBezTo>
                    <a:cubicBezTo>
                      <a:pt x="95" y="180"/>
                      <a:pt x="95" y="180"/>
                      <a:pt x="95" y="180"/>
                    </a:cubicBezTo>
                    <a:cubicBezTo>
                      <a:pt x="98" y="181"/>
                      <a:pt x="98" y="181"/>
                      <a:pt x="98" y="181"/>
                    </a:cubicBezTo>
                    <a:cubicBezTo>
                      <a:pt x="102" y="179"/>
                      <a:pt x="102" y="179"/>
                      <a:pt x="102" y="179"/>
                    </a:cubicBezTo>
                    <a:cubicBezTo>
                      <a:pt x="105" y="179"/>
                      <a:pt x="105" y="179"/>
                      <a:pt x="105" y="179"/>
                    </a:cubicBezTo>
                    <a:cubicBezTo>
                      <a:pt x="106" y="177"/>
                      <a:pt x="106" y="177"/>
                      <a:pt x="106" y="177"/>
                    </a:cubicBezTo>
                    <a:cubicBezTo>
                      <a:pt x="107" y="177"/>
                      <a:pt x="107" y="177"/>
                      <a:pt x="107" y="177"/>
                    </a:cubicBezTo>
                    <a:cubicBezTo>
                      <a:pt x="110" y="176"/>
                      <a:pt x="110" y="176"/>
                      <a:pt x="110" y="176"/>
                    </a:cubicBezTo>
                    <a:cubicBezTo>
                      <a:pt x="121" y="175"/>
                      <a:pt x="121" y="175"/>
                      <a:pt x="121" y="175"/>
                    </a:cubicBezTo>
                    <a:cubicBezTo>
                      <a:pt x="123" y="176"/>
                      <a:pt x="123" y="176"/>
                      <a:pt x="123" y="176"/>
                    </a:cubicBezTo>
                    <a:cubicBezTo>
                      <a:pt x="125" y="176"/>
                      <a:pt x="125" y="176"/>
                      <a:pt x="125" y="176"/>
                    </a:cubicBezTo>
                    <a:cubicBezTo>
                      <a:pt x="127" y="175"/>
                      <a:pt x="127" y="175"/>
                      <a:pt x="127" y="175"/>
                    </a:cubicBezTo>
                    <a:cubicBezTo>
                      <a:pt x="129" y="175"/>
                      <a:pt x="129" y="175"/>
                      <a:pt x="129" y="175"/>
                    </a:cubicBezTo>
                    <a:cubicBezTo>
                      <a:pt x="131" y="177"/>
                      <a:pt x="131" y="177"/>
                      <a:pt x="131" y="177"/>
                    </a:cubicBezTo>
                    <a:cubicBezTo>
                      <a:pt x="133" y="180"/>
                      <a:pt x="133" y="180"/>
                      <a:pt x="133" y="180"/>
                    </a:cubicBezTo>
                    <a:cubicBezTo>
                      <a:pt x="135" y="181"/>
                      <a:pt x="135" y="181"/>
                      <a:pt x="135" y="181"/>
                    </a:cubicBezTo>
                    <a:cubicBezTo>
                      <a:pt x="136" y="180"/>
                      <a:pt x="136" y="180"/>
                      <a:pt x="136" y="180"/>
                    </a:cubicBezTo>
                    <a:cubicBezTo>
                      <a:pt x="136" y="180"/>
                      <a:pt x="136" y="180"/>
                      <a:pt x="136" y="180"/>
                    </a:cubicBezTo>
                    <a:cubicBezTo>
                      <a:pt x="137" y="180"/>
                      <a:pt x="137" y="180"/>
                      <a:pt x="137" y="180"/>
                    </a:cubicBezTo>
                    <a:cubicBezTo>
                      <a:pt x="138" y="180"/>
                      <a:pt x="138" y="180"/>
                      <a:pt x="138" y="180"/>
                    </a:cubicBezTo>
                    <a:cubicBezTo>
                      <a:pt x="139" y="180"/>
                      <a:pt x="139" y="180"/>
                      <a:pt x="139" y="180"/>
                    </a:cubicBezTo>
                    <a:cubicBezTo>
                      <a:pt x="141" y="182"/>
                      <a:pt x="141" y="182"/>
                      <a:pt x="141" y="182"/>
                    </a:cubicBezTo>
                    <a:cubicBezTo>
                      <a:pt x="143" y="183"/>
                      <a:pt x="143" y="183"/>
                      <a:pt x="143" y="183"/>
                    </a:cubicBezTo>
                    <a:cubicBezTo>
                      <a:pt x="144" y="182"/>
                      <a:pt x="144" y="182"/>
                      <a:pt x="144" y="182"/>
                    </a:cubicBezTo>
                    <a:cubicBezTo>
                      <a:pt x="146" y="184"/>
                      <a:pt x="146" y="184"/>
                      <a:pt x="146" y="184"/>
                    </a:cubicBezTo>
                    <a:cubicBezTo>
                      <a:pt x="146" y="186"/>
                      <a:pt x="146" y="186"/>
                      <a:pt x="146" y="186"/>
                    </a:cubicBezTo>
                    <a:cubicBezTo>
                      <a:pt x="147" y="186"/>
                      <a:pt x="147" y="186"/>
                      <a:pt x="147" y="186"/>
                    </a:cubicBezTo>
                    <a:cubicBezTo>
                      <a:pt x="148" y="186"/>
                      <a:pt x="148" y="186"/>
                      <a:pt x="148" y="186"/>
                    </a:cubicBezTo>
                    <a:cubicBezTo>
                      <a:pt x="148" y="187"/>
                      <a:pt x="148" y="187"/>
                      <a:pt x="148" y="187"/>
                    </a:cubicBezTo>
                    <a:cubicBezTo>
                      <a:pt x="147" y="187"/>
                      <a:pt x="147" y="187"/>
                      <a:pt x="147" y="187"/>
                    </a:cubicBezTo>
                    <a:cubicBezTo>
                      <a:pt x="146" y="188"/>
                      <a:pt x="146" y="188"/>
                      <a:pt x="146" y="188"/>
                    </a:cubicBezTo>
                    <a:cubicBezTo>
                      <a:pt x="148" y="192"/>
                      <a:pt x="148" y="192"/>
                      <a:pt x="148" y="192"/>
                    </a:cubicBezTo>
                    <a:cubicBezTo>
                      <a:pt x="149" y="192"/>
                      <a:pt x="149" y="192"/>
                      <a:pt x="149" y="192"/>
                    </a:cubicBezTo>
                    <a:cubicBezTo>
                      <a:pt x="150" y="193"/>
                      <a:pt x="150" y="193"/>
                      <a:pt x="150" y="193"/>
                    </a:cubicBezTo>
                    <a:cubicBezTo>
                      <a:pt x="151" y="195"/>
                      <a:pt x="151" y="195"/>
                      <a:pt x="151" y="195"/>
                    </a:cubicBezTo>
                    <a:cubicBezTo>
                      <a:pt x="150" y="196"/>
                      <a:pt x="150" y="196"/>
                      <a:pt x="150" y="196"/>
                    </a:cubicBezTo>
                    <a:cubicBezTo>
                      <a:pt x="152" y="200"/>
                      <a:pt x="152" y="200"/>
                      <a:pt x="152" y="200"/>
                    </a:cubicBezTo>
                    <a:cubicBezTo>
                      <a:pt x="151" y="202"/>
                      <a:pt x="151" y="202"/>
                      <a:pt x="151" y="202"/>
                    </a:cubicBezTo>
                    <a:cubicBezTo>
                      <a:pt x="152" y="202"/>
                      <a:pt x="152" y="202"/>
                      <a:pt x="152" y="202"/>
                    </a:cubicBezTo>
                    <a:cubicBezTo>
                      <a:pt x="152" y="204"/>
                      <a:pt x="152" y="204"/>
                      <a:pt x="152" y="204"/>
                    </a:cubicBezTo>
                    <a:cubicBezTo>
                      <a:pt x="152" y="204"/>
                      <a:pt x="152" y="204"/>
                      <a:pt x="152" y="204"/>
                    </a:cubicBezTo>
                    <a:cubicBezTo>
                      <a:pt x="151" y="204"/>
                      <a:pt x="151" y="204"/>
                      <a:pt x="151" y="204"/>
                    </a:cubicBezTo>
                    <a:cubicBezTo>
                      <a:pt x="150" y="205"/>
                      <a:pt x="150" y="205"/>
                      <a:pt x="150" y="205"/>
                    </a:cubicBezTo>
                    <a:cubicBezTo>
                      <a:pt x="151" y="207"/>
                      <a:pt x="151" y="207"/>
                      <a:pt x="151" y="207"/>
                    </a:cubicBezTo>
                    <a:cubicBezTo>
                      <a:pt x="152" y="208"/>
                      <a:pt x="152" y="208"/>
                      <a:pt x="152" y="208"/>
                    </a:cubicBezTo>
                    <a:cubicBezTo>
                      <a:pt x="153" y="209"/>
                      <a:pt x="153" y="209"/>
                      <a:pt x="153" y="209"/>
                    </a:cubicBezTo>
                    <a:cubicBezTo>
                      <a:pt x="155" y="209"/>
                      <a:pt x="155" y="209"/>
                      <a:pt x="155" y="209"/>
                    </a:cubicBezTo>
                    <a:cubicBezTo>
                      <a:pt x="157" y="210"/>
                      <a:pt x="157" y="210"/>
                      <a:pt x="157" y="210"/>
                    </a:cubicBezTo>
                    <a:cubicBezTo>
                      <a:pt x="157" y="208"/>
                      <a:pt x="157" y="208"/>
                      <a:pt x="157" y="208"/>
                    </a:cubicBezTo>
                    <a:cubicBezTo>
                      <a:pt x="156" y="207"/>
                      <a:pt x="156" y="207"/>
                      <a:pt x="156" y="207"/>
                    </a:cubicBezTo>
                    <a:cubicBezTo>
                      <a:pt x="157" y="206"/>
                      <a:pt x="157" y="206"/>
                      <a:pt x="157" y="206"/>
                    </a:cubicBezTo>
                    <a:cubicBezTo>
                      <a:pt x="157" y="205"/>
                      <a:pt x="157" y="205"/>
                      <a:pt x="157" y="205"/>
                    </a:cubicBezTo>
                    <a:cubicBezTo>
                      <a:pt x="158" y="205"/>
                      <a:pt x="158" y="205"/>
                      <a:pt x="158" y="205"/>
                    </a:cubicBezTo>
                    <a:cubicBezTo>
                      <a:pt x="159" y="204"/>
                      <a:pt x="159" y="204"/>
                      <a:pt x="159" y="204"/>
                    </a:cubicBezTo>
                    <a:cubicBezTo>
                      <a:pt x="161" y="203"/>
                      <a:pt x="161" y="203"/>
                      <a:pt x="161" y="203"/>
                    </a:cubicBezTo>
                    <a:cubicBezTo>
                      <a:pt x="161" y="202"/>
                      <a:pt x="161" y="202"/>
                      <a:pt x="161" y="202"/>
                    </a:cubicBezTo>
                    <a:cubicBezTo>
                      <a:pt x="162" y="200"/>
                      <a:pt x="162" y="200"/>
                      <a:pt x="162" y="200"/>
                    </a:cubicBezTo>
                    <a:cubicBezTo>
                      <a:pt x="165" y="199"/>
                      <a:pt x="165" y="199"/>
                      <a:pt x="165" y="199"/>
                    </a:cubicBezTo>
                    <a:cubicBezTo>
                      <a:pt x="166" y="198"/>
                      <a:pt x="166" y="198"/>
                      <a:pt x="166" y="198"/>
                    </a:cubicBezTo>
                    <a:cubicBezTo>
                      <a:pt x="166" y="198"/>
                      <a:pt x="166" y="198"/>
                      <a:pt x="166" y="198"/>
                    </a:cubicBezTo>
                    <a:cubicBezTo>
                      <a:pt x="169" y="196"/>
                      <a:pt x="169" y="196"/>
                      <a:pt x="169" y="196"/>
                    </a:cubicBezTo>
                    <a:cubicBezTo>
                      <a:pt x="170" y="194"/>
                      <a:pt x="170" y="194"/>
                      <a:pt x="170" y="194"/>
                    </a:cubicBezTo>
                    <a:cubicBezTo>
                      <a:pt x="171" y="192"/>
                      <a:pt x="171" y="192"/>
                      <a:pt x="171" y="192"/>
                    </a:cubicBezTo>
                    <a:cubicBezTo>
                      <a:pt x="173" y="191"/>
                      <a:pt x="173" y="191"/>
                      <a:pt x="173" y="191"/>
                    </a:cubicBezTo>
                    <a:cubicBezTo>
                      <a:pt x="174" y="190"/>
                      <a:pt x="174" y="190"/>
                      <a:pt x="174" y="190"/>
                    </a:cubicBezTo>
                    <a:cubicBezTo>
                      <a:pt x="174" y="192"/>
                      <a:pt x="174" y="192"/>
                      <a:pt x="174" y="192"/>
                    </a:cubicBezTo>
                    <a:cubicBezTo>
                      <a:pt x="173" y="193"/>
                      <a:pt x="173" y="193"/>
                      <a:pt x="173" y="193"/>
                    </a:cubicBezTo>
                    <a:cubicBezTo>
                      <a:pt x="173" y="196"/>
                      <a:pt x="173" y="196"/>
                      <a:pt x="173" y="196"/>
                    </a:cubicBezTo>
                    <a:cubicBezTo>
                      <a:pt x="170" y="198"/>
                      <a:pt x="170" y="198"/>
                      <a:pt x="170" y="198"/>
                    </a:cubicBezTo>
                    <a:cubicBezTo>
                      <a:pt x="169" y="200"/>
                      <a:pt x="169" y="200"/>
                      <a:pt x="169" y="200"/>
                    </a:cubicBezTo>
                    <a:cubicBezTo>
                      <a:pt x="168" y="201"/>
                      <a:pt x="168" y="201"/>
                      <a:pt x="168" y="201"/>
                    </a:cubicBezTo>
                    <a:cubicBezTo>
                      <a:pt x="168" y="203"/>
                      <a:pt x="168" y="203"/>
                      <a:pt x="168" y="203"/>
                    </a:cubicBezTo>
                    <a:cubicBezTo>
                      <a:pt x="166" y="205"/>
                      <a:pt x="166" y="205"/>
                      <a:pt x="166" y="205"/>
                    </a:cubicBezTo>
                    <a:cubicBezTo>
                      <a:pt x="167" y="206"/>
                      <a:pt x="167" y="206"/>
                      <a:pt x="167" y="206"/>
                    </a:cubicBezTo>
                    <a:cubicBezTo>
                      <a:pt x="166" y="209"/>
                      <a:pt x="166" y="209"/>
                      <a:pt x="166" y="209"/>
                    </a:cubicBezTo>
                    <a:cubicBezTo>
                      <a:pt x="162" y="209"/>
                      <a:pt x="162" y="209"/>
                      <a:pt x="162" y="209"/>
                    </a:cubicBezTo>
                    <a:cubicBezTo>
                      <a:pt x="162" y="211"/>
                      <a:pt x="162" y="211"/>
                      <a:pt x="162" y="211"/>
                    </a:cubicBezTo>
                    <a:cubicBezTo>
                      <a:pt x="161" y="213"/>
                      <a:pt x="161" y="213"/>
                      <a:pt x="161" y="213"/>
                    </a:cubicBezTo>
                    <a:cubicBezTo>
                      <a:pt x="161" y="214"/>
                      <a:pt x="161" y="214"/>
                      <a:pt x="161" y="214"/>
                    </a:cubicBezTo>
                    <a:cubicBezTo>
                      <a:pt x="164" y="213"/>
                      <a:pt x="164" y="213"/>
                      <a:pt x="164" y="213"/>
                    </a:cubicBezTo>
                    <a:cubicBezTo>
                      <a:pt x="166" y="212"/>
                      <a:pt x="166" y="212"/>
                      <a:pt x="166" y="212"/>
                    </a:cubicBezTo>
                    <a:cubicBezTo>
                      <a:pt x="168" y="213"/>
                      <a:pt x="168" y="213"/>
                      <a:pt x="168" y="213"/>
                    </a:cubicBezTo>
                    <a:cubicBezTo>
                      <a:pt x="171" y="209"/>
                      <a:pt x="171" y="209"/>
                      <a:pt x="171" y="209"/>
                    </a:cubicBezTo>
                    <a:cubicBezTo>
                      <a:pt x="172" y="205"/>
                      <a:pt x="172" y="205"/>
                      <a:pt x="172" y="205"/>
                    </a:cubicBezTo>
                    <a:cubicBezTo>
                      <a:pt x="173" y="204"/>
                      <a:pt x="173" y="204"/>
                      <a:pt x="173" y="204"/>
                    </a:cubicBezTo>
                    <a:cubicBezTo>
                      <a:pt x="173" y="207"/>
                      <a:pt x="173" y="207"/>
                      <a:pt x="173" y="207"/>
                    </a:cubicBezTo>
                    <a:cubicBezTo>
                      <a:pt x="174" y="209"/>
                      <a:pt x="174" y="209"/>
                      <a:pt x="174" y="209"/>
                    </a:cubicBezTo>
                    <a:cubicBezTo>
                      <a:pt x="173" y="209"/>
                      <a:pt x="173" y="209"/>
                      <a:pt x="173" y="209"/>
                    </a:cubicBezTo>
                    <a:cubicBezTo>
                      <a:pt x="174" y="212"/>
                      <a:pt x="174" y="212"/>
                      <a:pt x="174" y="212"/>
                    </a:cubicBezTo>
                    <a:cubicBezTo>
                      <a:pt x="172" y="215"/>
                      <a:pt x="172" y="215"/>
                      <a:pt x="172" y="215"/>
                    </a:cubicBezTo>
                    <a:cubicBezTo>
                      <a:pt x="169" y="216"/>
                      <a:pt x="169" y="216"/>
                      <a:pt x="169" y="216"/>
                    </a:cubicBezTo>
                    <a:cubicBezTo>
                      <a:pt x="170" y="218"/>
                      <a:pt x="170" y="218"/>
                      <a:pt x="170" y="218"/>
                    </a:cubicBezTo>
                    <a:cubicBezTo>
                      <a:pt x="172" y="218"/>
                      <a:pt x="172" y="218"/>
                      <a:pt x="172" y="218"/>
                    </a:cubicBezTo>
                    <a:cubicBezTo>
                      <a:pt x="174" y="218"/>
                      <a:pt x="174" y="218"/>
                      <a:pt x="174" y="218"/>
                    </a:cubicBezTo>
                    <a:cubicBezTo>
                      <a:pt x="175" y="217"/>
                      <a:pt x="175" y="217"/>
                      <a:pt x="175" y="217"/>
                    </a:cubicBezTo>
                    <a:cubicBezTo>
                      <a:pt x="176" y="217"/>
                      <a:pt x="176" y="217"/>
                      <a:pt x="176" y="217"/>
                    </a:cubicBezTo>
                    <a:cubicBezTo>
                      <a:pt x="178" y="216"/>
                      <a:pt x="178" y="216"/>
                      <a:pt x="178" y="216"/>
                    </a:cubicBezTo>
                    <a:cubicBezTo>
                      <a:pt x="179" y="216"/>
                      <a:pt x="179" y="216"/>
                      <a:pt x="179" y="216"/>
                    </a:cubicBezTo>
                    <a:cubicBezTo>
                      <a:pt x="178" y="217"/>
                      <a:pt x="178" y="217"/>
                      <a:pt x="178" y="217"/>
                    </a:cubicBezTo>
                    <a:cubicBezTo>
                      <a:pt x="177" y="217"/>
                      <a:pt x="177" y="217"/>
                      <a:pt x="177" y="217"/>
                    </a:cubicBezTo>
                    <a:cubicBezTo>
                      <a:pt x="176" y="218"/>
                      <a:pt x="176" y="218"/>
                      <a:pt x="176" y="218"/>
                    </a:cubicBezTo>
                    <a:cubicBezTo>
                      <a:pt x="178" y="221"/>
                      <a:pt x="178" y="221"/>
                      <a:pt x="178" y="221"/>
                    </a:cubicBezTo>
                    <a:cubicBezTo>
                      <a:pt x="178" y="222"/>
                      <a:pt x="178" y="222"/>
                      <a:pt x="178" y="222"/>
                    </a:cubicBezTo>
                    <a:cubicBezTo>
                      <a:pt x="179" y="224"/>
                      <a:pt x="179" y="224"/>
                      <a:pt x="179" y="224"/>
                    </a:cubicBezTo>
                    <a:cubicBezTo>
                      <a:pt x="179" y="227"/>
                      <a:pt x="179" y="227"/>
                      <a:pt x="179" y="227"/>
                    </a:cubicBezTo>
                    <a:cubicBezTo>
                      <a:pt x="179" y="230"/>
                      <a:pt x="179" y="230"/>
                      <a:pt x="179" y="230"/>
                    </a:cubicBezTo>
                    <a:cubicBezTo>
                      <a:pt x="177" y="232"/>
                      <a:pt x="177" y="232"/>
                      <a:pt x="177" y="232"/>
                    </a:cubicBezTo>
                    <a:cubicBezTo>
                      <a:pt x="177" y="233"/>
                      <a:pt x="177" y="233"/>
                      <a:pt x="177" y="233"/>
                    </a:cubicBezTo>
                    <a:cubicBezTo>
                      <a:pt x="177" y="236"/>
                      <a:pt x="177" y="236"/>
                      <a:pt x="177" y="236"/>
                    </a:cubicBezTo>
                    <a:cubicBezTo>
                      <a:pt x="178" y="237"/>
                      <a:pt x="178" y="237"/>
                      <a:pt x="178" y="237"/>
                    </a:cubicBezTo>
                    <a:cubicBezTo>
                      <a:pt x="179" y="239"/>
                      <a:pt x="179" y="239"/>
                      <a:pt x="179" y="239"/>
                    </a:cubicBezTo>
                    <a:cubicBezTo>
                      <a:pt x="180" y="241"/>
                      <a:pt x="180" y="241"/>
                      <a:pt x="180" y="241"/>
                    </a:cubicBezTo>
                    <a:cubicBezTo>
                      <a:pt x="183" y="245"/>
                      <a:pt x="183" y="245"/>
                      <a:pt x="183" y="245"/>
                    </a:cubicBezTo>
                    <a:cubicBezTo>
                      <a:pt x="185" y="245"/>
                      <a:pt x="185" y="245"/>
                      <a:pt x="185" y="245"/>
                    </a:cubicBezTo>
                    <a:cubicBezTo>
                      <a:pt x="186" y="246"/>
                      <a:pt x="186" y="246"/>
                      <a:pt x="186" y="246"/>
                    </a:cubicBezTo>
                    <a:cubicBezTo>
                      <a:pt x="187" y="248"/>
                      <a:pt x="187" y="248"/>
                      <a:pt x="187" y="248"/>
                    </a:cubicBezTo>
                    <a:cubicBezTo>
                      <a:pt x="189" y="248"/>
                      <a:pt x="189" y="248"/>
                      <a:pt x="189" y="248"/>
                    </a:cubicBezTo>
                    <a:cubicBezTo>
                      <a:pt x="189" y="248"/>
                      <a:pt x="189" y="248"/>
                      <a:pt x="189" y="248"/>
                    </a:cubicBezTo>
                    <a:cubicBezTo>
                      <a:pt x="190" y="247"/>
                      <a:pt x="190" y="247"/>
                      <a:pt x="190" y="247"/>
                    </a:cubicBezTo>
                    <a:cubicBezTo>
                      <a:pt x="192" y="248"/>
                      <a:pt x="192" y="248"/>
                      <a:pt x="192" y="248"/>
                    </a:cubicBezTo>
                    <a:cubicBezTo>
                      <a:pt x="193" y="250"/>
                      <a:pt x="193" y="250"/>
                      <a:pt x="193" y="250"/>
                    </a:cubicBezTo>
                    <a:cubicBezTo>
                      <a:pt x="195" y="250"/>
                      <a:pt x="195" y="250"/>
                      <a:pt x="195" y="250"/>
                    </a:cubicBezTo>
                    <a:cubicBezTo>
                      <a:pt x="196" y="251"/>
                      <a:pt x="196" y="251"/>
                      <a:pt x="196" y="251"/>
                    </a:cubicBezTo>
                    <a:cubicBezTo>
                      <a:pt x="197" y="253"/>
                      <a:pt x="197" y="253"/>
                      <a:pt x="197" y="253"/>
                    </a:cubicBezTo>
                    <a:cubicBezTo>
                      <a:pt x="198" y="254"/>
                      <a:pt x="198" y="254"/>
                      <a:pt x="198" y="254"/>
                    </a:cubicBezTo>
                    <a:cubicBezTo>
                      <a:pt x="200" y="255"/>
                      <a:pt x="200" y="255"/>
                      <a:pt x="200" y="255"/>
                    </a:cubicBezTo>
                    <a:cubicBezTo>
                      <a:pt x="202" y="255"/>
                      <a:pt x="202" y="255"/>
                      <a:pt x="202" y="255"/>
                    </a:cubicBezTo>
                    <a:cubicBezTo>
                      <a:pt x="202" y="254"/>
                      <a:pt x="202" y="254"/>
                      <a:pt x="202" y="254"/>
                    </a:cubicBezTo>
                    <a:cubicBezTo>
                      <a:pt x="205" y="253"/>
                      <a:pt x="205" y="253"/>
                      <a:pt x="205" y="253"/>
                    </a:cubicBezTo>
                    <a:cubicBezTo>
                      <a:pt x="206" y="252"/>
                      <a:pt x="206" y="252"/>
                      <a:pt x="206" y="252"/>
                    </a:cubicBezTo>
                    <a:cubicBezTo>
                      <a:pt x="208" y="252"/>
                      <a:pt x="208" y="252"/>
                      <a:pt x="208" y="252"/>
                    </a:cubicBezTo>
                    <a:cubicBezTo>
                      <a:pt x="209" y="250"/>
                      <a:pt x="209" y="250"/>
                      <a:pt x="209" y="250"/>
                    </a:cubicBezTo>
                    <a:cubicBezTo>
                      <a:pt x="211" y="250"/>
                      <a:pt x="211" y="250"/>
                      <a:pt x="211" y="250"/>
                    </a:cubicBezTo>
                    <a:cubicBezTo>
                      <a:pt x="211" y="250"/>
                      <a:pt x="211" y="250"/>
                      <a:pt x="211" y="250"/>
                    </a:cubicBezTo>
                    <a:cubicBezTo>
                      <a:pt x="212" y="252"/>
                      <a:pt x="212" y="252"/>
                      <a:pt x="212" y="252"/>
                    </a:cubicBezTo>
                    <a:cubicBezTo>
                      <a:pt x="214" y="252"/>
                      <a:pt x="214" y="252"/>
                      <a:pt x="214" y="252"/>
                    </a:cubicBezTo>
                    <a:cubicBezTo>
                      <a:pt x="214" y="252"/>
                      <a:pt x="214" y="252"/>
                      <a:pt x="214" y="252"/>
                    </a:cubicBezTo>
                    <a:cubicBezTo>
                      <a:pt x="215" y="252"/>
                      <a:pt x="215" y="252"/>
                      <a:pt x="215" y="252"/>
                    </a:cubicBezTo>
                    <a:cubicBezTo>
                      <a:pt x="214" y="253"/>
                      <a:pt x="214" y="253"/>
                      <a:pt x="214" y="253"/>
                    </a:cubicBezTo>
                    <a:cubicBezTo>
                      <a:pt x="217" y="255"/>
                      <a:pt x="217" y="255"/>
                      <a:pt x="217" y="255"/>
                    </a:cubicBezTo>
                    <a:cubicBezTo>
                      <a:pt x="217" y="258"/>
                      <a:pt x="217" y="258"/>
                      <a:pt x="217" y="258"/>
                    </a:cubicBezTo>
                    <a:cubicBezTo>
                      <a:pt x="219" y="258"/>
                      <a:pt x="219" y="258"/>
                      <a:pt x="219" y="258"/>
                    </a:cubicBezTo>
                    <a:cubicBezTo>
                      <a:pt x="219" y="258"/>
                      <a:pt x="219" y="258"/>
                      <a:pt x="219" y="258"/>
                    </a:cubicBezTo>
                    <a:cubicBezTo>
                      <a:pt x="219" y="259"/>
                      <a:pt x="219" y="259"/>
                      <a:pt x="219" y="259"/>
                    </a:cubicBezTo>
                    <a:cubicBezTo>
                      <a:pt x="221" y="261"/>
                      <a:pt x="221" y="261"/>
                      <a:pt x="221" y="261"/>
                    </a:cubicBezTo>
                    <a:cubicBezTo>
                      <a:pt x="222" y="258"/>
                      <a:pt x="222" y="258"/>
                      <a:pt x="222" y="258"/>
                    </a:cubicBezTo>
                    <a:cubicBezTo>
                      <a:pt x="222" y="257"/>
                      <a:pt x="222" y="257"/>
                      <a:pt x="222" y="257"/>
                    </a:cubicBezTo>
                    <a:cubicBezTo>
                      <a:pt x="223" y="257"/>
                      <a:pt x="223" y="257"/>
                      <a:pt x="223" y="257"/>
                    </a:cubicBezTo>
                    <a:cubicBezTo>
                      <a:pt x="224" y="256"/>
                      <a:pt x="224" y="256"/>
                      <a:pt x="224" y="256"/>
                    </a:cubicBezTo>
                    <a:cubicBezTo>
                      <a:pt x="224" y="256"/>
                      <a:pt x="224" y="256"/>
                      <a:pt x="224" y="256"/>
                    </a:cubicBezTo>
                    <a:cubicBezTo>
                      <a:pt x="225" y="257"/>
                      <a:pt x="225" y="257"/>
                      <a:pt x="225" y="257"/>
                    </a:cubicBezTo>
                    <a:cubicBezTo>
                      <a:pt x="226" y="256"/>
                      <a:pt x="226" y="256"/>
                      <a:pt x="226" y="256"/>
                    </a:cubicBezTo>
                    <a:cubicBezTo>
                      <a:pt x="228" y="253"/>
                      <a:pt x="228" y="253"/>
                      <a:pt x="228" y="253"/>
                    </a:cubicBezTo>
                    <a:cubicBezTo>
                      <a:pt x="232" y="251"/>
                      <a:pt x="232" y="251"/>
                      <a:pt x="232" y="251"/>
                    </a:cubicBezTo>
                    <a:cubicBezTo>
                      <a:pt x="234" y="249"/>
                      <a:pt x="234" y="249"/>
                      <a:pt x="234" y="249"/>
                    </a:cubicBezTo>
                    <a:cubicBezTo>
                      <a:pt x="237" y="248"/>
                      <a:pt x="237" y="248"/>
                      <a:pt x="237" y="248"/>
                    </a:cubicBezTo>
                    <a:cubicBezTo>
                      <a:pt x="242" y="247"/>
                      <a:pt x="242" y="247"/>
                      <a:pt x="242" y="247"/>
                    </a:cubicBezTo>
                    <a:cubicBezTo>
                      <a:pt x="247" y="248"/>
                      <a:pt x="247" y="248"/>
                      <a:pt x="247" y="248"/>
                    </a:cubicBezTo>
                    <a:cubicBezTo>
                      <a:pt x="250" y="246"/>
                      <a:pt x="250" y="246"/>
                      <a:pt x="250" y="246"/>
                    </a:cubicBezTo>
                    <a:cubicBezTo>
                      <a:pt x="250" y="246"/>
                      <a:pt x="250" y="246"/>
                      <a:pt x="250" y="246"/>
                    </a:cubicBezTo>
                    <a:cubicBezTo>
                      <a:pt x="250" y="246"/>
                      <a:pt x="250" y="246"/>
                      <a:pt x="250" y="246"/>
                    </a:cubicBezTo>
                    <a:cubicBezTo>
                      <a:pt x="252" y="244"/>
                      <a:pt x="252" y="244"/>
                      <a:pt x="252" y="244"/>
                    </a:cubicBezTo>
                    <a:cubicBezTo>
                      <a:pt x="254" y="241"/>
                      <a:pt x="254" y="241"/>
                      <a:pt x="254" y="241"/>
                    </a:cubicBezTo>
                    <a:cubicBezTo>
                      <a:pt x="253" y="239"/>
                      <a:pt x="253" y="239"/>
                      <a:pt x="253" y="239"/>
                    </a:cubicBezTo>
                    <a:cubicBezTo>
                      <a:pt x="253" y="237"/>
                      <a:pt x="253" y="237"/>
                      <a:pt x="253" y="237"/>
                    </a:cubicBezTo>
                    <a:cubicBezTo>
                      <a:pt x="255" y="235"/>
                      <a:pt x="255" y="235"/>
                      <a:pt x="255" y="235"/>
                    </a:cubicBezTo>
                    <a:cubicBezTo>
                      <a:pt x="255" y="230"/>
                      <a:pt x="255" y="230"/>
                      <a:pt x="255" y="230"/>
                    </a:cubicBezTo>
                    <a:cubicBezTo>
                      <a:pt x="257" y="229"/>
                      <a:pt x="257" y="229"/>
                      <a:pt x="257" y="229"/>
                    </a:cubicBezTo>
                    <a:cubicBezTo>
                      <a:pt x="257" y="226"/>
                      <a:pt x="257" y="226"/>
                      <a:pt x="257" y="226"/>
                    </a:cubicBezTo>
                    <a:cubicBezTo>
                      <a:pt x="259" y="225"/>
                      <a:pt x="259" y="225"/>
                      <a:pt x="259" y="225"/>
                    </a:cubicBezTo>
                    <a:cubicBezTo>
                      <a:pt x="259" y="224"/>
                      <a:pt x="259" y="224"/>
                      <a:pt x="259" y="224"/>
                    </a:cubicBezTo>
                    <a:cubicBezTo>
                      <a:pt x="263" y="219"/>
                      <a:pt x="263" y="219"/>
                      <a:pt x="263" y="219"/>
                    </a:cubicBezTo>
                    <a:cubicBezTo>
                      <a:pt x="264" y="218"/>
                      <a:pt x="264" y="218"/>
                      <a:pt x="264" y="218"/>
                    </a:cubicBezTo>
                    <a:cubicBezTo>
                      <a:pt x="265" y="215"/>
                      <a:pt x="265" y="215"/>
                      <a:pt x="265" y="215"/>
                    </a:cubicBezTo>
                    <a:cubicBezTo>
                      <a:pt x="267" y="213"/>
                      <a:pt x="267" y="213"/>
                      <a:pt x="267" y="213"/>
                    </a:cubicBezTo>
                    <a:cubicBezTo>
                      <a:pt x="268" y="210"/>
                      <a:pt x="268" y="210"/>
                      <a:pt x="268" y="210"/>
                    </a:cubicBezTo>
                    <a:cubicBezTo>
                      <a:pt x="270" y="208"/>
                      <a:pt x="270" y="208"/>
                      <a:pt x="270" y="208"/>
                    </a:cubicBezTo>
                    <a:cubicBezTo>
                      <a:pt x="270" y="207"/>
                      <a:pt x="270" y="207"/>
                      <a:pt x="270" y="207"/>
                    </a:cubicBezTo>
                    <a:cubicBezTo>
                      <a:pt x="271" y="206"/>
                      <a:pt x="271" y="206"/>
                      <a:pt x="271" y="206"/>
                    </a:cubicBezTo>
                    <a:cubicBezTo>
                      <a:pt x="272" y="203"/>
                      <a:pt x="272" y="203"/>
                      <a:pt x="272" y="203"/>
                    </a:cubicBezTo>
                    <a:cubicBezTo>
                      <a:pt x="272" y="202"/>
                      <a:pt x="272" y="202"/>
                      <a:pt x="272" y="202"/>
                    </a:cubicBezTo>
                    <a:cubicBezTo>
                      <a:pt x="273" y="201"/>
                      <a:pt x="273" y="201"/>
                      <a:pt x="273" y="201"/>
                    </a:cubicBezTo>
                    <a:cubicBezTo>
                      <a:pt x="275" y="199"/>
                      <a:pt x="275" y="199"/>
                      <a:pt x="275" y="199"/>
                    </a:cubicBezTo>
                    <a:cubicBezTo>
                      <a:pt x="276" y="198"/>
                      <a:pt x="276" y="198"/>
                      <a:pt x="276" y="198"/>
                    </a:cubicBezTo>
                    <a:cubicBezTo>
                      <a:pt x="277" y="196"/>
                      <a:pt x="277" y="196"/>
                      <a:pt x="277" y="196"/>
                    </a:cubicBezTo>
                    <a:cubicBezTo>
                      <a:pt x="279" y="195"/>
                      <a:pt x="279" y="195"/>
                      <a:pt x="279" y="195"/>
                    </a:cubicBezTo>
                    <a:cubicBezTo>
                      <a:pt x="283" y="193"/>
                      <a:pt x="283" y="193"/>
                      <a:pt x="283" y="193"/>
                    </a:cubicBezTo>
                    <a:cubicBezTo>
                      <a:pt x="282" y="193"/>
                      <a:pt x="282" y="193"/>
                      <a:pt x="282" y="193"/>
                    </a:cubicBezTo>
                    <a:cubicBezTo>
                      <a:pt x="284" y="192"/>
                      <a:pt x="284" y="192"/>
                      <a:pt x="284" y="192"/>
                    </a:cubicBezTo>
                    <a:cubicBezTo>
                      <a:pt x="284" y="190"/>
                      <a:pt x="284" y="190"/>
                      <a:pt x="284" y="190"/>
                    </a:cubicBezTo>
                    <a:cubicBezTo>
                      <a:pt x="284" y="189"/>
                      <a:pt x="284" y="189"/>
                      <a:pt x="284" y="189"/>
                    </a:cubicBezTo>
                    <a:cubicBezTo>
                      <a:pt x="284" y="188"/>
                      <a:pt x="284" y="188"/>
                      <a:pt x="284" y="188"/>
                    </a:cubicBezTo>
                    <a:cubicBezTo>
                      <a:pt x="287" y="186"/>
                      <a:pt x="287" y="186"/>
                      <a:pt x="287" y="186"/>
                    </a:cubicBezTo>
                    <a:cubicBezTo>
                      <a:pt x="287" y="184"/>
                      <a:pt x="287" y="184"/>
                      <a:pt x="287" y="184"/>
                    </a:cubicBezTo>
                    <a:cubicBezTo>
                      <a:pt x="288" y="184"/>
                      <a:pt x="288" y="184"/>
                      <a:pt x="288" y="184"/>
                    </a:cubicBezTo>
                    <a:cubicBezTo>
                      <a:pt x="290" y="181"/>
                      <a:pt x="290" y="181"/>
                      <a:pt x="290" y="181"/>
                    </a:cubicBezTo>
                    <a:cubicBezTo>
                      <a:pt x="290" y="179"/>
                      <a:pt x="290" y="179"/>
                      <a:pt x="290" y="179"/>
                    </a:cubicBezTo>
                    <a:cubicBezTo>
                      <a:pt x="291" y="177"/>
                      <a:pt x="291" y="177"/>
                      <a:pt x="291" y="177"/>
                    </a:cubicBezTo>
                    <a:cubicBezTo>
                      <a:pt x="290" y="176"/>
                      <a:pt x="290" y="176"/>
                      <a:pt x="290" y="176"/>
                    </a:cubicBezTo>
                    <a:cubicBezTo>
                      <a:pt x="290" y="176"/>
                      <a:pt x="290" y="176"/>
                      <a:pt x="290" y="176"/>
                    </a:cubicBezTo>
                    <a:cubicBezTo>
                      <a:pt x="293" y="171"/>
                      <a:pt x="293" y="171"/>
                      <a:pt x="293" y="171"/>
                    </a:cubicBezTo>
                    <a:cubicBezTo>
                      <a:pt x="293" y="168"/>
                      <a:pt x="293" y="168"/>
                      <a:pt x="293" y="168"/>
                    </a:cubicBezTo>
                    <a:cubicBezTo>
                      <a:pt x="296" y="163"/>
                      <a:pt x="296" y="163"/>
                      <a:pt x="296" y="163"/>
                    </a:cubicBezTo>
                    <a:cubicBezTo>
                      <a:pt x="296" y="162"/>
                      <a:pt x="296" y="162"/>
                      <a:pt x="296" y="162"/>
                    </a:cubicBezTo>
                    <a:cubicBezTo>
                      <a:pt x="297" y="159"/>
                      <a:pt x="297" y="159"/>
                      <a:pt x="297" y="159"/>
                    </a:cubicBezTo>
                    <a:cubicBezTo>
                      <a:pt x="299" y="157"/>
                      <a:pt x="299" y="157"/>
                      <a:pt x="299" y="157"/>
                    </a:cubicBezTo>
                    <a:cubicBezTo>
                      <a:pt x="300" y="155"/>
                      <a:pt x="300" y="155"/>
                      <a:pt x="300" y="155"/>
                    </a:cubicBezTo>
                    <a:cubicBezTo>
                      <a:pt x="299" y="153"/>
                      <a:pt x="299" y="153"/>
                      <a:pt x="299" y="153"/>
                    </a:cubicBezTo>
                    <a:cubicBezTo>
                      <a:pt x="301" y="151"/>
                      <a:pt x="301" y="151"/>
                      <a:pt x="301" y="151"/>
                    </a:cubicBezTo>
                    <a:cubicBezTo>
                      <a:pt x="299" y="148"/>
                      <a:pt x="299" y="148"/>
                      <a:pt x="299" y="148"/>
                    </a:cubicBezTo>
                    <a:cubicBezTo>
                      <a:pt x="299" y="146"/>
                      <a:pt x="299" y="146"/>
                      <a:pt x="299" y="146"/>
                    </a:cubicBezTo>
                    <a:cubicBezTo>
                      <a:pt x="301" y="145"/>
                      <a:pt x="301" y="145"/>
                      <a:pt x="301" y="145"/>
                    </a:cubicBezTo>
                    <a:cubicBezTo>
                      <a:pt x="300" y="140"/>
                      <a:pt x="300" y="140"/>
                      <a:pt x="300" y="140"/>
                    </a:cubicBezTo>
                    <a:cubicBezTo>
                      <a:pt x="299" y="144"/>
                      <a:pt x="299" y="144"/>
                      <a:pt x="299" y="144"/>
                    </a:cubicBezTo>
                    <a:cubicBezTo>
                      <a:pt x="298" y="143"/>
                      <a:pt x="298" y="143"/>
                      <a:pt x="298" y="143"/>
                    </a:cubicBezTo>
                    <a:cubicBezTo>
                      <a:pt x="298" y="142"/>
                      <a:pt x="298" y="142"/>
                      <a:pt x="298" y="142"/>
                    </a:cubicBezTo>
                    <a:cubicBezTo>
                      <a:pt x="298" y="141"/>
                      <a:pt x="298" y="141"/>
                      <a:pt x="298" y="141"/>
                    </a:cubicBezTo>
                    <a:cubicBezTo>
                      <a:pt x="298" y="140"/>
                      <a:pt x="298" y="140"/>
                      <a:pt x="298" y="140"/>
                    </a:cubicBezTo>
                    <a:cubicBezTo>
                      <a:pt x="299" y="139"/>
                      <a:pt x="299" y="139"/>
                      <a:pt x="299" y="139"/>
                    </a:cubicBezTo>
                    <a:cubicBezTo>
                      <a:pt x="300" y="136"/>
                      <a:pt x="300" y="136"/>
                      <a:pt x="300" y="136"/>
                    </a:cubicBezTo>
                    <a:cubicBezTo>
                      <a:pt x="300" y="136"/>
                      <a:pt x="300" y="136"/>
                      <a:pt x="300" y="136"/>
                    </a:cubicBezTo>
                    <a:cubicBezTo>
                      <a:pt x="300" y="132"/>
                      <a:pt x="300" y="132"/>
                      <a:pt x="300" y="132"/>
                    </a:cubicBezTo>
                    <a:cubicBezTo>
                      <a:pt x="301" y="130"/>
                      <a:pt x="301" y="130"/>
                      <a:pt x="301" y="130"/>
                    </a:cubicBezTo>
                    <a:cubicBezTo>
                      <a:pt x="300" y="129"/>
                      <a:pt x="300" y="129"/>
                      <a:pt x="300" y="129"/>
                    </a:cubicBezTo>
                    <a:cubicBezTo>
                      <a:pt x="300" y="128"/>
                      <a:pt x="300" y="128"/>
                      <a:pt x="300" y="128"/>
                    </a:cubicBezTo>
                    <a:cubicBezTo>
                      <a:pt x="302" y="129"/>
                      <a:pt x="302" y="129"/>
                      <a:pt x="302" y="129"/>
                    </a:cubicBezTo>
                    <a:cubicBezTo>
                      <a:pt x="301" y="126"/>
                      <a:pt x="301" y="126"/>
                      <a:pt x="301" y="126"/>
                    </a:cubicBezTo>
                    <a:cubicBezTo>
                      <a:pt x="301" y="124"/>
                      <a:pt x="301" y="124"/>
                      <a:pt x="301" y="124"/>
                    </a:cubicBezTo>
                    <a:cubicBezTo>
                      <a:pt x="303" y="122"/>
                      <a:pt x="303" y="122"/>
                      <a:pt x="303" y="122"/>
                    </a:cubicBezTo>
                    <a:cubicBezTo>
                      <a:pt x="303" y="119"/>
                      <a:pt x="303" y="119"/>
                      <a:pt x="303" y="119"/>
                    </a:cubicBezTo>
                    <a:cubicBezTo>
                      <a:pt x="303" y="117"/>
                      <a:pt x="303" y="117"/>
                      <a:pt x="303" y="117"/>
                    </a:cubicBezTo>
                    <a:lnTo>
                      <a:pt x="301" y="117"/>
                    </a:lnTo>
                    <a:close/>
                    <a:moveTo>
                      <a:pt x="6" y="127"/>
                    </a:moveTo>
                    <a:cubicBezTo>
                      <a:pt x="5" y="125"/>
                      <a:pt x="5" y="125"/>
                      <a:pt x="5" y="125"/>
                    </a:cubicBezTo>
                    <a:cubicBezTo>
                      <a:pt x="4" y="123"/>
                      <a:pt x="4" y="123"/>
                      <a:pt x="4" y="123"/>
                    </a:cubicBezTo>
                    <a:cubicBezTo>
                      <a:pt x="6" y="125"/>
                      <a:pt x="6" y="125"/>
                      <a:pt x="6" y="125"/>
                    </a:cubicBezTo>
                    <a:cubicBezTo>
                      <a:pt x="7" y="127"/>
                      <a:pt x="7" y="127"/>
                      <a:pt x="7" y="127"/>
                    </a:cubicBezTo>
                    <a:lnTo>
                      <a:pt x="6" y="127"/>
                    </a:lnTo>
                    <a:close/>
                    <a:moveTo>
                      <a:pt x="215" y="248"/>
                    </a:moveTo>
                    <a:cubicBezTo>
                      <a:pt x="212" y="249"/>
                      <a:pt x="212" y="249"/>
                      <a:pt x="212" y="249"/>
                    </a:cubicBezTo>
                    <a:cubicBezTo>
                      <a:pt x="212" y="249"/>
                      <a:pt x="212" y="249"/>
                      <a:pt x="212" y="249"/>
                    </a:cubicBezTo>
                    <a:cubicBezTo>
                      <a:pt x="211" y="248"/>
                      <a:pt x="211" y="248"/>
                      <a:pt x="211" y="248"/>
                    </a:cubicBezTo>
                    <a:cubicBezTo>
                      <a:pt x="210" y="247"/>
                      <a:pt x="210" y="247"/>
                      <a:pt x="210" y="247"/>
                    </a:cubicBezTo>
                    <a:cubicBezTo>
                      <a:pt x="210" y="247"/>
                      <a:pt x="210" y="247"/>
                      <a:pt x="210" y="247"/>
                    </a:cubicBezTo>
                    <a:cubicBezTo>
                      <a:pt x="213" y="246"/>
                      <a:pt x="213" y="246"/>
                      <a:pt x="213" y="246"/>
                    </a:cubicBezTo>
                    <a:cubicBezTo>
                      <a:pt x="215" y="247"/>
                      <a:pt x="215" y="247"/>
                      <a:pt x="215" y="247"/>
                    </a:cubicBezTo>
                    <a:lnTo>
                      <a:pt x="215" y="248"/>
                    </a:lnTo>
                    <a:close/>
                    <a:moveTo>
                      <a:pt x="217" y="251"/>
                    </a:moveTo>
                    <a:cubicBezTo>
                      <a:pt x="216" y="251"/>
                      <a:pt x="216" y="251"/>
                      <a:pt x="216" y="251"/>
                    </a:cubicBezTo>
                    <a:cubicBezTo>
                      <a:pt x="216" y="250"/>
                      <a:pt x="216" y="250"/>
                      <a:pt x="216" y="250"/>
                    </a:cubicBezTo>
                    <a:cubicBezTo>
                      <a:pt x="216" y="250"/>
                      <a:pt x="216" y="250"/>
                      <a:pt x="216" y="250"/>
                    </a:cubicBezTo>
                    <a:cubicBezTo>
                      <a:pt x="217" y="250"/>
                      <a:pt x="217" y="250"/>
                      <a:pt x="217" y="250"/>
                    </a:cubicBezTo>
                    <a:lnTo>
                      <a:pt x="217"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6" name="Freeform 6385">
                <a:extLst>
                  <a:ext uri="{FF2B5EF4-FFF2-40B4-BE49-F238E27FC236}">
                    <a16:creationId xmlns:a16="http://schemas.microsoft.com/office/drawing/2014/main" id="{E7F471BF-2B53-4C98-8223-3912C23AA7D2}"/>
                  </a:ext>
                </a:extLst>
              </p:cNvPr>
              <p:cNvSpPr>
                <a:spLocks/>
              </p:cNvSpPr>
              <p:nvPr/>
            </p:nvSpPr>
            <p:spPr bwMode="gray">
              <a:xfrm>
                <a:off x="5532" y="3011"/>
                <a:ext cx="5" cy="6"/>
              </a:xfrm>
              <a:custGeom>
                <a:avLst/>
                <a:gdLst>
                  <a:gd name="T0" fmla="*/ 0 w 5"/>
                  <a:gd name="T1" fmla="*/ 0 h 6"/>
                  <a:gd name="T2" fmla="*/ 2 w 5"/>
                  <a:gd name="T3" fmla="*/ 6 h 6"/>
                  <a:gd name="T4" fmla="*/ 5 w 5"/>
                  <a:gd name="T5" fmla="*/ 0 h 6"/>
                  <a:gd name="T6" fmla="*/ 0 w 5"/>
                  <a:gd name="T7" fmla="*/ 0 h 6"/>
                </a:gdLst>
                <a:ahLst/>
                <a:cxnLst>
                  <a:cxn ang="0">
                    <a:pos x="T0" y="T1"/>
                  </a:cxn>
                  <a:cxn ang="0">
                    <a:pos x="T2" y="T3"/>
                  </a:cxn>
                  <a:cxn ang="0">
                    <a:pos x="T4" y="T5"/>
                  </a:cxn>
                  <a:cxn ang="0">
                    <a:pos x="T6" y="T7"/>
                  </a:cxn>
                </a:cxnLst>
                <a:rect l="0" t="0" r="r" b="b"/>
                <a:pathLst>
                  <a:path w="5" h="6">
                    <a:moveTo>
                      <a:pt x="0" y="0"/>
                    </a:moveTo>
                    <a:lnTo>
                      <a:pt x="2" y="6"/>
                    </a:lnTo>
                    <a:lnTo>
                      <a:pt x="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7" name="Freeform 6386">
                <a:extLst>
                  <a:ext uri="{FF2B5EF4-FFF2-40B4-BE49-F238E27FC236}">
                    <a16:creationId xmlns:a16="http://schemas.microsoft.com/office/drawing/2014/main" id="{F4186F1E-A343-47CF-B857-3B621919727D}"/>
                  </a:ext>
                </a:extLst>
              </p:cNvPr>
              <p:cNvSpPr>
                <a:spLocks/>
              </p:cNvSpPr>
              <p:nvPr/>
            </p:nvSpPr>
            <p:spPr bwMode="gray">
              <a:xfrm>
                <a:off x="5143" y="3162"/>
                <a:ext cx="3" cy="10"/>
              </a:xfrm>
              <a:custGeom>
                <a:avLst/>
                <a:gdLst>
                  <a:gd name="T0" fmla="*/ 1 w 3"/>
                  <a:gd name="T1" fmla="*/ 10 h 10"/>
                  <a:gd name="T2" fmla="*/ 3 w 3"/>
                  <a:gd name="T3" fmla="*/ 8 h 10"/>
                  <a:gd name="T4" fmla="*/ 3 w 3"/>
                  <a:gd name="T5" fmla="*/ 0 h 10"/>
                  <a:gd name="T6" fmla="*/ 0 w 3"/>
                  <a:gd name="T7" fmla="*/ 8 h 10"/>
                  <a:gd name="T8" fmla="*/ 1 w 3"/>
                  <a:gd name="T9" fmla="*/ 10 h 10"/>
                </a:gdLst>
                <a:ahLst/>
                <a:cxnLst>
                  <a:cxn ang="0">
                    <a:pos x="T0" y="T1"/>
                  </a:cxn>
                  <a:cxn ang="0">
                    <a:pos x="T2" y="T3"/>
                  </a:cxn>
                  <a:cxn ang="0">
                    <a:pos x="T4" y="T5"/>
                  </a:cxn>
                  <a:cxn ang="0">
                    <a:pos x="T6" y="T7"/>
                  </a:cxn>
                  <a:cxn ang="0">
                    <a:pos x="T8" y="T9"/>
                  </a:cxn>
                </a:cxnLst>
                <a:rect l="0" t="0" r="r" b="b"/>
                <a:pathLst>
                  <a:path w="3" h="10">
                    <a:moveTo>
                      <a:pt x="1" y="10"/>
                    </a:moveTo>
                    <a:lnTo>
                      <a:pt x="3" y="8"/>
                    </a:lnTo>
                    <a:lnTo>
                      <a:pt x="3" y="0"/>
                    </a:lnTo>
                    <a:lnTo>
                      <a:pt x="0" y="8"/>
                    </a:lnTo>
                    <a:lnTo>
                      <a:pt x="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8" name="Freeform 6387">
                <a:extLst>
                  <a:ext uri="{FF2B5EF4-FFF2-40B4-BE49-F238E27FC236}">
                    <a16:creationId xmlns:a16="http://schemas.microsoft.com/office/drawing/2014/main" id="{44AD06E0-8A34-4034-9E0B-1DF94684FAEC}"/>
                  </a:ext>
                </a:extLst>
              </p:cNvPr>
              <p:cNvSpPr>
                <a:spLocks/>
              </p:cNvSpPr>
              <p:nvPr/>
            </p:nvSpPr>
            <p:spPr bwMode="gray">
              <a:xfrm>
                <a:off x="5392" y="3425"/>
                <a:ext cx="26" cy="11"/>
              </a:xfrm>
              <a:custGeom>
                <a:avLst/>
                <a:gdLst>
                  <a:gd name="T0" fmla="*/ 21 w 26"/>
                  <a:gd name="T1" fmla="*/ 6 h 11"/>
                  <a:gd name="T2" fmla="*/ 22 w 26"/>
                  <a:gd name="T3" fmla="*/ 4 h 11"/>
                  <a:gd name="T4" fmla="*/ 19 w 26"/>
                  <a:gd name="T5" fmla="*/ 4 h 11"/>
                  <a:gd name="T6" fmla="*/ 19 w 26"/>
                  <a:gd name="T7" fmla="*/ 4 h 11"/>
                  <a:gd name="T8" fmla="*/ 19 w 26"/>
                  <a:gd name="T9" fmla="*/ 0 h 11"/>
                  <a:gd name="T10" fmla="*/ 15 w 26"/>
                  <a:gd name="T11" fmla="*/ 0 h 11"/>
                  <a:gd name="T12" fmla="*/ 13 w 26"/>
                  <a:gd name="T13" fmla="*/ 0 h 11"/>
                  <a:gd name="T14" fmla="*/ 6 w 26"/>
                  <a:gd name="T15" fmla="*/ 2 h 11"/>
                  <a:gd name="T16" fmla="*/ 0 w 26"/>
                  <a:gd name="T17" fmla="*/ 4 h 11"/>
                  <a:gd name="T18" fmla="*/ 0 w 26"/>
                  <a:gd name="T19" fmla="*/ 8 h 11"/>
                  <a:gd name="T20" fmla="*/ 4 w 26"/>
                  <a:gd name="T21" fmla="*/ 9 h 11"/>
                  <a:gd name="T22" fmla="*/ 7 w 26"/>
                  <a:gd name="T23" fmla="*/ 9 h 11"/>
                  <a:gd name="T24" fmla="*/ 7 w 26"/>
                  <a:gd name="T25" fmla="*/ 9 h 11"/>
                  <a:gd name="T26" fmla="*/ 11 w 26"/>
                  <a:gd name="T27" fmla="*/ 9 h 11"/>
                  <a:gd name="T28" fmla="*/ 11 w 26"/>
                  <a:gd name="T29" fmla="*/ 9 h 11"/>
                  <a:gd name="T30" fmla="*/ 13 w 26"/>
                  <a:gd name="T31" fmla="*/ 11 h 11"/>
                  <a:gd name="T32" fmla="*/ 15 w 26"/>
                  <a:gd name="T33" fmla="*/ 11 h 11"/>
                  <a:gd name="T34" fmla="*/ 15 w 26"/>
                  <a:gd name="T35" fmla="*/ 9 h 11"/>
                  <a:gd name="T36" fmla="*/ 17 w 26"/>
                  <a:gd name="T37" fmla="*/ 9 h 11"/>
                  <a:gd name="T38" fmla="*/ 19 w 26"/>
                  <a:gd name="T39" fmla="*/ 8 h 11"/>
                  <a:gd name="T40" fmla="*/ 22 w 26"/>
                  <a:gd name="T41" fmla="*/ 9 h 11"/>
                  <a:gd name="T42" fmla="*/ 26 w 26"/>
                  <a:gd name="T43" fmla="*/ 6 h 11"/>
                  <a:gd name="T44" fmla="*/ 22 w 26"/>
                  <a:gd name="T45" fmla="*/ 4 h 11"/>
                  <a:gd name="T46" fmla="*/ 21 w 26"/>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11">
                    <a:moveTo>
                      <a:pt x="21" y="6"/>
                    </a:moveTo>
                    <a:lnTo>
                      <a:pt x="22" y="4"/>
                    </a:lnTo>
                    <a:lnTo>
                      <a:pt x="19" y="4"/>
                    </a:lnTo>
                    <a:lnTo>
                      <a:pt x="19" y="4"/>
                    </a:lnTo>
                    <a:lnTo>
                      <a:pt x="19" y="0"/>
                    </a:lnTo>
                    <a:lnTo>
                      <a:pt x="15" y="0"/>
                    </a:lnTo>
                    <a:lnTo>
                      <a:pt x="13" y="0"/>
                    </a:lnTo>
                    <a:lnTo>
                      <a:pt x="6" y="2"/>
                    </a:lnTo>
                    <a:lnTo>
                      <a:pt x="0" y="4"/>
                    </a:lnTo>
                    <a:lnTo>
                      <a:pt x="0" y="8"/>
                    </a:lnTo>
                    <a:lnTo>
                      <a:pt x="4" y="9"/>
                    </a:lnTo>
                    <a:lnTo>
                      <a:pt x="7" y="9"/>
                    </a:lnTo>
                    <a:lnTo>
                      <a:pt x="7" y="9"/>
                    </a:lnTo>
                    <a:lnTo>
                      <a:pt x="11" y="9"/>
                    </a:lnTo>
                    <a:lnTo>
                      <a:pt x="11" y="9"/>
                    </a:lnTo>
                    <a:lnTo>
                      <a:pt x="13" y="11"/>
                    </a:lnTo>
                    <a:lnTo>
                      <a:pt x="15" y="11"/>
                    </a:lnTo>
                    <a:lnTo>
                      <a:pt x="15" y="9"/>
                    </a:lnTo>
                    <a:lnTo>
                      <a:pt x="17" y="9"/>
                    </a:lnTo>
                    <a:lnTo>
                      <a:pt x="19" y="8"/>
                    </a:lnTo>
                    <a:lnTo>
                      <a:pt x="22" y="9"/>
                    </a:lnTo>
                    <a:lnTo>
                      <a:pt x="26" y="6"/>
                    </a:lnTo>
                    <a:lnTo>
                      <a:pt x="22" y="4"/>
                    </a:lnTo>
                    <a:lnTo>
                      <a:pt x="2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9" name="Freeform 6388">
                <a:extLst>
                  <a:ext uri="{FF2B5EF4-FFF2-40B4-BE49-F238E27FC236}">
                    <a16:creationId xmlns:a16="http://schemas.microsoft.com/office/drawing/2014/main" id="{BB35945E-4477-491D-BC2E-7AEE62BD6EC9}"/>
                  </a:ext>
                </a:extLst>
              </p:cNvPr>
              <p:cNvSpPr>
                <a:spLocks/>
              </p:cNvSpPr>
              <p:nvPr/>
            </p:nvSpPr>
            <p:spPr bwMode="gray">
              <a:xfrm>
                <a:off x="5362" y="3028"/>
                <a:ext cx="23" cy="13"/>
              </a:xfrm>
              <a:custGeom>
                <a:avLst/>
                <a:gdLst>
                  <a:gd name="T0" fmla="*/ 6 w 23"/>
                  <a:gd name="T1" fmla="*/ 9 h 13"/>
                  <a:gd name="T2" fmla="*/ 10 w 23"/>
                  <a:gd name="T3" fmla="*/ 9 h 13"/>
                  <a:gd name="T4" fmla="*/ 10 w 23"/>
                  <a:gd name="T5" fmla="*/ 11 h 13"/>
                  <a:gd name="T6" fmla="*/ 15 w 23"/>
                  <a:gd name="T7" fmla="*/ 13 h 13"/>
                  <a:gd name="T8" fmla="*/ 19 w 23"/>
                  <a:gd name="T9" fmla="*/ 7 h 13"/>
                  <a:gd name="T10" fmla="*/ 21 w 23"/>
                  <a:gd name="T11" fmla="*/ 7 h 13"/>
                  <a:gd name="T12" fmla="*/ 21 w 23"/>
                  <a:gd name="T13" fmla="*/ 6 h 13"/>
                  <a:gd name="T14" fmla="*/ 23 w 23"/>
                  <a:gd name="T15" fmla="*/ 4 h 13"/>
                  <a:gd name="T16" fmla="*/ 21 w 23"/>
                  <a:gd name="T17" fmla="*/ 2 h 13"/>
                  <a:gd name="T18" fmla="*/ 21 w 23"/>
                  <a:gd name="T19" fmla="*/ 0 h 13"/>
                  <a:gd name="T20" fmla="*/ 19 w 23"/>
                  <a:gd name="T21" fmla="*/ 0 h 13"/>
                  <a:gd name="T22" fmla="*/ 17 w 23"/>
                  <a:gd name="T23" fmla="*/ 2 h 13"/>
                  <a:gd name="T24" fmla="*/ 13 w 23"/>
                  <a:gd name="T25" fmla="*/ 2 h 13"/>
                  <a:gd name="T26" fmla="*/ 11 w 23"/>
                  <a:gd name="T27" fmla="*/ 2 h 13"/>
                  <a:gd name="T28" fmla="*/ 11 w 23"/>
                  <a:gd name="T29" fmla="*/ 2 h 13"/>
                  <a:gd name="T30" fmla="*/ 10 w 23"/>
                  <a:gd name="T31" fmla="*/ 2 h 13"/>
                  <a:gd name="T32" fmla="*/ 8 w 23"/>
                  <a:gd name="T33" fmla="*/ 2 h 13"/>
                  <a:gd name="T34" fmla="*/ 6 w 23"/>
                  <a:gd name="T35" fmla="*/ 0 h 13"/>
                  <a:gd name="T36" fmla="*/ 4 w 23"/>
                  <a:gd name="T37" fmla="*/ 0 h 13"/>
                  <a:gd name="T38" fmla="*/ 4 w 23"/>
                  <a:gd name="T39" fmla="*/ 0 h 13"/>
                  <a:gd name="T40" fmla="*/ 0 w 23"/>
                  <a:gd name="T41" fmla="*/ 2 h 13"/>
                  <a:gd name="T42" fmla="*/ 2 w 23"/>
                  <a:gd name="T43" fmla="*/ 4 h 13"/>
                  <a:gd name="T44" fmla="*/ 2 w 23"/>
                  <a:gd name="T45" fmla="*/ 4 h 13"/>
                  <a:gd name="T46" fmla="*/ 0 w 23"/>
                  <a:gd name="T47" fmla="*/ 4 h 13"/>
                  <a:gd name="T48" fmla="*/ 0 w 23"/>
                  <a:gd name="T49" fmla="*/ 7 h 13"/>
                  <a:gd name="T50" fmla="*/ 4 w 23"/>
                  <a:gd name="T51" fmla="*/ 9 h 13"/>
                  <a:gd name="T52" fmla="*/ 6 w 23"/>
                  <a:gd name="T5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13">
                    <a:moveTo>
                      <a:pt x="6" y="9"/>
                    </a:moveTo>
                    <a:lnTo>
                      <a:pt x="10" y="9"/>
                    </a:lnTo>
                    <a:lnTo>
                      <a:pt x="10" y="11"/>
                    </a:lnTo>
                    <a:lnTo>
                      <a:pt x="15" y="13"/>
                    </a:lnTo>
                    <a:lnTo>
                      <a:pt x="19" y="7"/>
                    </a:lnTo>
                    <a:lnTo>
                      <a:pt x="21" y="7"/>
                    </a:lnTo>
                    <a:lnTo>
                      <a:pt x="21" y="6"/>
                    </a:lnTo>
                    <a:lnTo>
                      <a:pt x="23" y="4"/>
                    </a:lnTo>
                    <a:lnTo>
                      <a:pt x="21" y="2"/>
                    </a:lnTo>
                    <a:lnTo>
                      <a:pt x="21" y="0"/>
                    </a:lnTo>
                    <a:lnTo>
                      <a:pt x="19" y="0"/>
                    </a:lnTo>
                    <a:lnTo>
                      <a:pt x="17" y="2"/>
                    </a:lnTo>
                    <a:lnTo>
                      <a:pt x="13" y="2"/>
                    </a:lnTo>
                    <a:lnTo>
                      <a:pt x="11" y="2"/>
                    </a:lnTo>
                    <a:lnTo>
                      <a:pt x="11" y="2"/>
                    </a:lnTo>
                    <a:lnTo>
                      <a:pt x="10" y="2"/>
                    </a:lnTo>
                    <a:lnTo>
                      <a:pt x="8" y="2"/>
                    </a:lnTo>
                    <a:lnTo>
                      <a:pt x="6" y="0"/>
                    </a:lnTo>
                    <a:lnTo>
                      <a:pt x="4" y="0"/>
                    </a:lnTo>
                    <a:lnTo>
                      <a:pt x="4" y="0"/>
                    </a:lnTo>
                    <a:lnTo>
                      <a:pt x="0" y="2"/>
                    </a:lnTo>
                    <a:lnTo>
                      <a:pt x="2" y="4"/>
                    </a:lnTo>
                    <a:lnTo>
                      <a:pt x="2" y="4"/>
                    </a:lnTo>
                    <a:lnTo>
                      <a:pt x="0" y="4"/>
                    </a:lnTo>
                    <a:lnTo>
                      <a:pt x="0" y="7"/>
                    </a:lnTo>
                    <a:lnTo>
                      <a:pt x="4" y="9"/>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0" name="Freeform 6389">
                <a:extLst>
                  <a:ext uri="{FF2B5EF4-FFF2-40B4-BE49-F238E27FC236}">
                    <a16:creationId xmlns:a16="http://schemas.microsoft.com/office/drawing/2014/main" id="{EEC2099A-20C5-49F0-B2F3-14F61D8A9323}"/>
                  </a:ext>
                </a:extLst>
              </p:cNvPr>
              <p:cNvSpPr>
                <a:spLocks/>
              </p:cNvSpPr>
              <p:nvPr/>
            </p:nvSpPr>
            <p:spPr bwMode="gray">
              <a:xfrm>
                <a:off x="5729" y="3570"/>
                <a:ext cx="145" cy="148"/>
              </a:xfrm>
              <a:custGeom>
                <a:avLst/>
                <a:gdLst>
                  <a:gd name="T0" fmla="*/ 140 w 145"/>
                  <a:gd name="T1" fmla="*/ 23 h 148"/>
                  <a:gd name="T2" fmla="*/ 145 w 145"/>
                  <a:gd name="T3" fmla="*/ 14 h 148"/>
                  <a:gd name="T4" fmla="*/ 142 w 145"/>
                  <a:gd name="T5" fmla="*/ 10 h 148"/>
                  <a:gd name="T6" fmla="*/ 140 w 145"/>
                  <a:gd name="T7" fmla="*/ 12 h 148"/>
                  <a:gd name="T8" fmla="*/ 138 w 145"/>
                  <a:gd name="T9" fmla="*/ 4 h 148"/>
                  <a:gd name="T10" fmla="*/ 128 w 145"/>
                  <a:gd name="T11" fmla="*/ 15 h 148"/>
                  <a:gd name="T12" fmla="*/ 128 w 145"/>
                  <a:gd name="T13" fmla="*/ 14 h 148"/>
                  <a:gd name="T14" fmla="*/ 130 w 145"/>
                  <a:gd name="T15" fmla="*/ 8 h 148"/>
                  <a:gd name="T16" fmla="*/ 127 w 145"/>
                  <a:gd name="T17" fmla="*/ 6 h 148"/>
                  <a:gd name="T18" fmla="*/ 121 w 145"/>
                  <a:gd name="T19" fmla="*/ 4 h 148"/>
                  <a:gd name="T20" fmla="*/ 112 w 145"/>
                  <a:gd name="T21" fmla="*/ 15 h 148"/>
                  <a:gd name="T22" fmla="*/ 104 w 145"/>
                  <a:gd name="T23" fmla="*/ 25 h 148"/>
                  <a:gd name="T24" fmla="*/ 97 w 145"/>
                  <a:gd name="T25" fmla="*/ 30 h 148"/>
                  <a:gd name="T26" fmla="*/ 93 w 145"/>
                  <a:gd name="T27" fmla="*/ 40 h 148"/>
                  <a:gd name="T28" fmla="*/ 82 w 145"/>
                  <a:gd name="T29" fmla="*/ 53 h 148"/>
                  <a:gd name="T30" fmla="*/ 73 w 145"/>
                  <a:gd name="T31" fmla="*/ 56 h 148"/>
                  <a:gd name="T32" fmla="*/ 54 w 145"/>
                  <a:gd name="T33" fmla="*/ 66 h 148"/>
                  <a:gd name="T34" fmla="*/ 48 w 145"/>
                  <a:gd name="T35" fmla="*/ 71 h 148"/>
                  <a:gd name="T36" fmla="*/ 37 w 145"/>
                  <a:gd name="T37" fmla="*/ 77 h 148"/>
                  <a:gd name="T38" fmla="*/ 30 w 145"/>
                  <a:gd name="T39" fmla="*/ 84 h 148"/>
                  <a:gd name="T40" fmla="*/ 24 w 145"/>
                  <a:gd name="T41" fmla="*/ 90 h 148"/>
                  <a:gd name="T42" fmla="*/ 17 w 145"/>
                  <a:gd name="T43" fmla="*/ 94 h 148"/>
                  <a:gd name="T44" fmla="*/ 13 w 145"/>
                  <a:gd name="T45" fmla="*/ 97 h 148"/>
                  <a:gd name="T46" fmla="*/ 7 w 145"/>
                  <a:gd name="T47" fmla="*/ 107 h 148"/>
                  <a:gd name="T48" fmla="*/ 6 w 145"/>
                  <a:gd name="T49" fmla="*/ 110 h 148"/>
                  <a:gd name="T50" fmla="*/ 11 w 145"/>
                  <a:gd name="T51" fmla="*/ 110 h 148"/>
                  <a:gd name="T52" fmla="*/ 4 w 145"/>
                  <a:gd name="T53" fmla="*/ 116 h 148"/>
                  <a:gd name="T54" fmla="*/ 9 w 145"/>
                  <a:gd name="T55" fmla="*/ 124 h 148"/>
                  <a:gd name="T56" fmla="*/ 13 w 145"/>
                  <a:gd name="T57" fmla="*/ 122 h 148"/>
                  <a:gd name="T58" fmla="*/ 17 w 145"/>
                  <a:gd name="T59" fmla="*/ 127 h 148"/>
                  <a:gd name="T60" fmla="*/ 22 w 145"/>
                  <a:gd name="T61" fmla="*/ 133 h 148"/>
                  <a:gd name="T62" fmla="*/ 19 w 145"/>
                  <a:gd name="T63" fmla="*/ 138 h 148"/>
                  <a:gd name="T64" fmla="*/ 9 w 145"/>
                  <a:gd name="T65" fmla="*/ 131 h 148"/>
                  <a:gd name="T66" fmla="*/ 6 w 145"/>
                  <a:gd name="T67" fmla="*/ 138 h 148"/>
                  <a:gd name="T68" fmla="*/ 4 w 145"/>
                  <a:gd name="T69" fmla="*/ 148 h 148"/>
                  <a:gd name="T70" fmla="*/ 9 w 145"/>
                  <a:gd name="T71" fmla="*/ 146 h 148"/>
                  <a:gd name="T72" fmla="*/ 17 w 145"/>
                  <a:gd name="T73" fmla="*/ 144 h 148"/>
                  <a:gd name="T74" fmla="*/ 19 w 145"/>
                  <a:gd name="T75" fmla="*/ 140 h 148"/>
                  <a:gd name="T76" fmla="*/ 24 w 145"/>
                  <a:gd name="T77" fmla="*/ 137 h 148"/>
                  <a:gd name="T78" fmla="*/ 34 w 145"/>
                  <a:gd name="T79" fmla="*/ 137 h 148"/>
                  <a:gd name="T80" fmla="*/ 50 w 145"/>
                  <a:gd name="T81" fmla="*/ 125 h 148"/>
                  <a:gd name="T82" fmla="*/ 61 w 145"/>
                  <a:gd name="T83" fmla="*/ 120 h 148"/>
                  <a:gd name="T84" fmla="*/ 63 w 145"/>
                  <a:gd name="T85" fmla="*/ 114 h 148"/>
                  <a:gd name="T86" fmla="*/ 73 w 145"/>
                  <a:gd name="T87" fmla="*/ 99 h 148"/>
                  <a:gd name="T88" fmla="*/ 80 w 145"/>
                  <a:gd name="T89" fmla="*/ 88 h 148"/>
                  <a:gd name="T90" fmla="*/ 86 w 145"/>
                  <a:gd name="T91" fmla="*/ 81 h 148"/>
                  <a:gd name="T92" fmla="*/ 91 w 145"/>
                  <a:gd name="T93" fmla="*/ 79 h 148"/>
                  <a:gd name="T94" fmla="*/ 97 w 145"/>
                  <a:gd name="T95" fmla="*/ 77 h 148"/>
                  <a:gd name="T96" fmla="*/ 106 w 145"/>
                  <a:gd name="T97" fmla="*/ 77 h 148"/>
                  <a:gd name="T98" fmla="*/ 108 w 145"/>
                  <a:gd name="T99" fmla="*/ 69 h 148"/>
                  <a:gd name="T100" fmla="*/ 114 w 145"/>
                  <a:gd name="T101" fmla="*/ 60 h 148"/>
                  <a:gd name="T102" fmla="*/ 123 w 145"/>
                  <a:gd name="T103" fmla="*/ 49 h 148"/>
                  <a:gd name="T104" fmla="*/ 132 w 145"/>
                  <a:gd name="T105" fmla="*/ 42 h 148"/>
                  <a:gd name="T106" fmla="*/ 140 w 145"/>
                  <a:gd name="T107"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48">
                    <a:moveTo>
                      <a:pt x="140" y="28"/>
                    </a:moveTo>
                    <a:lnTo>
                      <a:pt x="140" y="25"/>
                    </a:lnTo>
                    <a:lnTo>
                      <a:pt x="140" y="23"/>
                    </a:lnTo>
                    <a:lnTo>
                      <a:pt x="140" y="23"/>
                    </a:lnTo>
                    <a:lnTo>
                      <a:pt x="140" y="23"/>
                    </a:lnTo>
                    <a:lnTo>
                      <a:pt x="145" y="15"/>
                    </a:lnTo>
                    <a:lnTo>
                      <a:pt x="143" y="15"/>
                    </a:lnTo>
                    <a:lnTo>
                      <a:pt x="145" y="14"/>
                    </a:lnTo>
                    <a:lnTo>
                      <a:pt x="143" y="14"/>
                    </a:lnTo>
                    <a:lnTo>
                      <a:pt x="143" y="12"/>
                    </a:lnTo>
                    <a:lnTo>
                      <a:pt x="142" y="12"/>
                    </a:lnTo>
                    <a:lnTo>
                      <a:pt x="142" y="10"/>
                    </a:lnTo>
                    <a:lnTo>
                      <a:pt x="140" y="12"/>
                    </a:lnTo>
                    <a:lnTo>
                      <a:pt x="140" y="10"/>
                    </a:lnTo>
                    <a:lnTo>
                      <a:pt x="140" y="12"/>
                    </a:lnTo>
                    <a:lnTo>
                      <a:pt x="140" y="12"/>
                    </a:lnTo>
                    <a:lnTo>
                      <a:pt x="140" y="10"/>
                    </a:lnTo>
                    <a:lnTo>
                      <a:pt x="142" y="10"/>
                    </a:lnTo>
                    <a:lnTo>
                      <a:pt x="143" y="6"/>
                    </a:lnTo>
                    <a:lnTo>
                      <a:pt x="138" y="4"/>
                    </a:lnTo>
                    <a:lnTo>
                      <a:pt x="136" y="8"/>
                    </a:lnTo>
                    <a:lnTo>
                      <a:pt x="136" y="10"/>
                    </a:lnTo>
                    <a:lnTo>
                      <a:pt x="136" y="12"/>
                    </a:lnTo>
                    <a:lnTo>
                      <a:pt x="128" y="15"/>
                    </a:lnTo>
                    <a:lnTo>
                      <a:pt x="130" y="15"/>
                    </a:lnTo>
                    <a:lnTo>
                      <a:pt x="130" y="17"/>
                    </a:lnTo>
                    <a:lnTo>
                      <a:pt x="128" y="17"/>
                    </a:lnTo>
                    <a:lnTo>
                      <a:pt x="128" y="14"/>
                    </a:lnTo>
                    <a:lnTo>
                      <a:pt x="128" y="14"/>
                    </a:lnTo>
                    <a:lnTo>
                      <a:pt x="130" y="12"/>
                    </a:lnTo>
                    <a:lnTo>
                      <a:pt x="130" y="10"/>
                    </a:lnTo>
                    <a:lnTo>
                      <a:pt x="130" y="8"/>
                    </a:lnTo>
                    <a:lnTo>
                      <a:pt x="130" y="8"/>
                    </a:lnTo>
                    <a:lnTo>
                      <a:pt x="128" y="6"/>
                    </a:lnTo>
                    <a:lnTo>
                      <a:pt x="127" y="8"/>
                    </a:lnTo>
                    <a:lnTo>
                      <a:pt x="127" y="6"/>
                    </a:lnTo>
                    <a:lnTo>
                      <a:pt x="127" y="6"/>
                    </a:lnTo>
                    <a:lnTo>
                      <a:pt x="128" y="2"/>
                    </a:lnTo>
                    <a:lnTo>
                      <a:pt x="125" y="0"/>
                    </a:lnTo>
                    <a:lnTo>
                      <a:pt x="121" y="4"/>
                    </a:lnTo>
                    <a:lnTo>
                      <a:pt x="119" y="4"/>
                    </a:lnTo>
                    <a:lnTo>
                      <a:pt x="115" y="6"/>
                    </a:lnTo>
                    <a:lnTo>
                      <a:pt x="115" y="10"/>
                    </a:lnTo>
                    <a:lnTo>
                      <a:pt x="112" y="15"/>
                    </a:lnTo>
                    <a:lnTo>
                      <a:pt x="110" y="19"/>
                    </a:lnTo>
                    <a:lnTo>
                      <a:pt x="110" y="19"/>
                    </a:lnTo>
                    <a:lnTo>
                      <a:pt x="106" y="23"/>
                    </a:lnTo>
                    <a:lnTo>
                      <a:pt x="104" y="25"/>
                    </a:lnTo>
                    <a:lnTo>
                      <a:pt x="102" y="27"/>
                    </a:lnTo>
                    <a:lnTo>
                      <a:pt x="101" y="27"/>
                    </a:lnTo>
                    <a:lnTo>
                      <a:pt x="97" y="28"/>
                    </a:lnTo>
                    <a:lnTo>
                      <a:pt x="97" y="30"/>
                    </a:lnTo>
                    <a:lnTo>
                      <a:pt x="97" y="32"/>
                    </a:lnTo>
                    <a:lnTo>
                      <a:pt x="95" y="34"/>
                    </a:lnTo>
                    <a:lnTo>
                      <a:pt x="93" y="36"/>
                    </a:lnTo>
                    <a:lnTo>
                      <a:pt x="93" y="40"/>
                    </a:lnTo>
                    <a:lnTo>
                      <a:pt x="91" y="42"/>
                    </a:lnTo>
                    <a:lnTo>
                      <a:pt x="91" y="43"/>
                    </a:lnTo>
                    <a:lnTo>
                      <a:pt x="86" y="49"/>
                    </a:lnTo>
                    <a:lnTo>
                      <a:pt x="82" y="53"/>
                    </a:lnTo>
                    <a:lnTo>
                      <a:pt x="78" y="53"/>
                    </a:lnTo>
                    <a:lnTo>
                      <a:pt x="74" y="55"/>
                    </a:lnTo>
                    <a:lnTo>
                      <a:pt x="74" y="56"/>
                    </a:lnTo>
                    <a:lnTo>
                      <a:pt x="73" y="56"/>
                    </a:lnTo>
                    <a:lnTo>
                      <a:pt x="67" y="58"/>
                    </a:lnTo>
                    <a:lnTo>
                      <a:pt x="61" y="62"/>
                    </a:lnTo>
                    <a:lnTo>
                      <a:pt x="60" y="64"/>
                    </a:lnTo>
                    <a:lnTo>
                      <a:pt x="54" y="66"/>
                    </a:lnTo>
                    <a:lnTo>
                      <a:pt x="54" y="69"/>
                    </a:lnTo>
                    <a:lnTo>
                      <a:pt x="54" y="71"/>
                    </a:lnTo>
                    <a:lnTo>
                      <a:pt x="52" y="69"/>
                    </a:lnTo>
                    <a:lnTo>
                      <a:pt x="48" y="71"/>
                    </a:lnTo>
                    <a:lnTo>
                      <a:pt x="47" y="69"/>
                    </a:lnTo>
                    <a:lnTo>
                      <a:pt x="45" y="71"/>
                    </a:lnTo>
                    <a:lnTo>
                      <a:pt x="39" y="75"/>
                    </a:lnTo>
                    <a:lnTo>
                      <a:pt x="37" y="77"/>
                    </a:lnTo>
                    <a:lnTo>
                      <a:pt x="35" y="79"/>
                    </a:lnTo>
                    <a:lnTo>
                      <a:pt x="34" y="79"/>
                    </a:lnTo>
                    <a:lnTo>
                      <a:pt x="30" y="83"/>
                    </a:lnTo>
                    <a:lnTo>
                      <a:pt x="30" y="84"/>
                    </a:lnTo>
                    <a:lnTo>
                      <a:pt x="28" y="83"/>
                    </a:lnTo>
                    <a:lnTo>
                      <a:pt x="26" y="84"/>
                    </a:lnTo>
                    <a:lnTo>
                      <a:pt x="24" y="86"/>
                    </a:lnTo>
                    <a:lnTo>
                      <a:pt x="24" y="90"/>
                    </a:lnTo>
                    <a:lnTo>
                      <a:pt x="24" y="90"/>
                    </a:lnTo>
                    <a:lnTo>
                      <a:pt x="22" y="88"/>
                    </a:lnTo>
                    <a:lnTo>
                      <a:pt x="19" y="94"/>
                    </a:lnTo>
                    <a:lnTo>
                      <a:pt x="17" y="94"/>
                    </a:lnTo>
                    <a:lnTo>
                      <a:pt x="15" y="96"/>
                    </a:lnTo>
                    <a:lnTo>
                      <a:pt x="15" y="99"/>
                    </a:lnTo>
                    <a:lnTo>
                      <a:pt x="15" y="99"/>
                    </a:lnTo>
                    <a:lnTo>
                      <a:pt x="13" y="97"/>
                    </a:lnTo>
                    <a:lnTo>
                      <a:pt x="11" y="101"/>
                    </a:lnTo>
                    <a:lnTo>
                      <a:pt x="11" y="101"/>
                    </a:lnTo>
                    <a:lnTo>
                      <a:pt x="7" y="105"/>
                    </a:lnTo>
                    <a:lnTo>
                      <a:pt x="7" y="107"/>
                    </a:lnTo>
                    <a:lnTo>
                      <a:pt x="4" y="107"/>
                    </a:lnTo>
                    <a:lnTo>
                      <a:pt x="2" y="109"/>
                    </a:lnTo>
                    <a:lnTo>
                      <a:pt x="4" y="109"/>
                    </a:lnTo>
                    <a:lnTo>
                      <a:pt x="6" y="110"/>
                    </a:lnTo>
                    <a:lnTo>
                      <a:pt x="7" y="110"/>
                    </a:lnTo>
                    <a:lnTo>
                      <a:pt x="7" y="109"/>
                    </a:lnTo>
                    <a:lnTo>
                      <a:pt x="9" y="110"/>
                    </a:lnTo>
                    <a:lnTo>
                      <a:pt x="11" y="110"/>
                    </a:lnTo>
                    <a:lnTo>
                      <a:pt x="9" y="110"/>
                    </a:lnTo>
                    <a:lnTo>
                      <a:pt x="6" y="110"/>
                    </a:lnTo>
                    <a:lnTo>
                      <a:pt x="0" y="116"/>
                    </a:lnTo>
                    <a:lnTo>
                      <a:pt x="4" y="116"/>
                    </a:lnTo>
                    <a:lnTo>
                      <a:pt x="2" y="120"/>
                    </a:lnTo>
                    <a:lnTo>
                      <a:pt x="4" y="122"/>
                    </a:lnTo>
                    <a:lnTo>
                      <a:pt x="6" y="124"/>
                    </a:lnTo>
                    <a:lnTo>
                      <a:pt x="9" y="124"/>
                    </a:lnTo>
                    <a:lnTo>
                      <a:pt x="9" y="124"/>
                    </a:lnTo>
                    <a:lnTo>
                      <a:pt x="13" y="124"/>
                    </a:lnTo>
                    <a:lnTo>
                      <a:pt x="13" y="122"/>
                    </a:lnTo>
                    <a:lnTo>
                      <a:pt x="13" y="122"/>
                    </a:lnTo>
                    <a:lnTo>
                      <a:pt x="15" y="124"/>
                    </a:lnTo>
                    <a:lnTo>
                      <a:pt x="15" y="124"/>
                    </a:lnTo>
                    <a:lnTo>
                      <a:pt x="15" y="125"/>
                    </a:lnTo>
                    <a:lnTo>
                      <a:pt x="17" y="127"/>
                    </a:lnTo>
                    <a:lnTo>
                      <a:pt x="19" y="127"/>
                    </a:lnTo>
                    <a:lnTo>
                      <a:pt x="19" y="127"/>
                    </a:lnTo>
                    <a:lnTo>
                      <a:pt x="19" y="131"/>
                    </a:lnTo>
                    <a:lnTo>
                      <a:pt x="22" y="133"/>
                    </a:lnTo>
                    <a:lnTo>
                      <a:pt x="22" y="133"/>
                    </a:lnTo>
                    <a:lnTo>
                      <a:pt x="19" y="137"/>
                    </a:lnTo>
                    <a:lnTo>
                      <a:pt x="22" y="137"/>
                    </a:lnTo>
                    <a:lnTo>
                      <a:pt x="19" y="138"/>
                    </a:lnTo>
                    <a:lnTo>
                      <a:pt x="19" y="138"/>
                    </a:lnTo>
                    <a:lnTo>
                      <a:pt x="17" y="135"/>
                    </a:lnTo>
                    <a:lnTo>
                      <a:pt x="13" y="131"/>
                    </a:lnTo>
                    <a:lnTo>
                      <a:pt x="9" y="131"/>
                    </a:lnTo>
                    <a:lnTo>
                      <a:pt x="9" y="135"/>
                    </a:lnTo>
                    <a:lnTo>
                      <a:pt x="9" y="137"/>
                    </a:lnTo>
                    <a:lnTo>
                      <a:pt x="9" y="138"/>
                    </a:lnTo>
                    <a:lnTo>
                      <a:pt x="6" y="138"/>
                    </a:lnTo>
                    <a:lnTo>
                      <a:pt x="6" y="140"/>
                    </a:lnTo>
                    <a:lnTo>
                      <a:pt x="6" y="142"/>
                    </a:lnTo>
                    <a:lnTo>
                      <a:pt x="2" y="144"/>
                    </a:lnTo>
                    <a:lnTo>
                      <a:pt x="4" y="148"/>
                    </a:lnTo>
                    <a:lnTo>
                      <a:pt x="6" y="148"/>
                    </a:lnTo>
                    <a:lnTo>
                      <a:pt x="7" y="146"/>
                    </a:lnTo>
                    <a:lnTo>
                      <a:pt x="7" y="146"/>
                    </a:lnTo>
                    <a:lnTo>
                      <a:pt x="9" y="146"/>
                    </a:lnTo>
                    <a:lnTo>
                      <a:pt x="11" y="146"/>
                    </a:lnTo>
                    <a:lnTo>
                      <a:pt x="13" y="144"/>
                    </a:lnTo>
                    <a:lnTo>
                      <a:pt x="15" y="144"/>
                    </a:lnTo>
                    <a:lnTo>
                      <a:pt x="17" y="144"/>
                    </a:lnTo>
                    <a:lnTo>
                      <a:pt x="19" y="142"/>
                    </a:lnTo>
                    <a:lnTo>
                      <a:pt x="19" y="140"/>
                    </a:lnTo>
                    <a:lnTo>
                      <a:pt x="17" y="140"/>
                    </a:lnTo>
                    <a:lnTo>
                      <a:pt x="19" y="140"/>
                    </a:lnTo>
                    <a:lnTo>
                      <a:pt x="19" y="138"/>
                    </a:lnTo>
                    <a:lnTo>
                      <a:pt x="22" y="140"/>
                    </a:lnTo>
                    <a:lnTo>
                      <a:pt x="24" y="137"/>
                    </a:lnTo>
                    <a:lnTo>
                      <a:pt x="24" y="137"/>
                    </a:lnTo>
                    <a:lnTo>
                      <a:pt x="26" y="137"/>
                    </a:lnTo>
                    <a:lnTo>
                      <a:pt x="26" y="137"/>
                    </a:lnTo>
                    <a:lnTo>
                      <a:pt x="30" y="137"/>
                    </a:lnTo>
                    <a:lnTo>
                      <a:pt x="34" y="137"/>
                    </a:lnTo>
                    <a:lnTo>
                      <a:pt x="39" y="135"/>
                    </a:lnTo>
                    <a:lnTo>
                      <a:pt x="43" y="131"/>
                    </a:lnTo>
                    <a:lnTo>
                      <a:pt x="48" y="129"/>
                    </a:lnTo>
                    <a:lnTo>
                      <a:pt x="50" y="125"/>
                    </a:lnTo>
                    <a:lnTo>
                      <a:pt x="52" y="124"/>
                    </a:lnTo>
                    <a:lnTo>
                      <a:pt x="56" y="122"/>
                    </a:lnTo>
                    <a:lnTo>
                      <a:pt x="60" y="122"/>
                    </a:lnTo>
                    <a:lnTo>
                      <a:pt x="61" y="120"/>
                    </a:lnTo>
                    <a:lnTo>
                      <a:pt x="60" y="118"/>
                    </a:lnTo>
                    <a:lnTo>
                      <a:pt x="61" y="116"/>
                    </a:lnTo>
                    <a:lnTo>
                      <a:pt x="60" y="116"/>
                    </a:lnTo>
                    <a:lnTo>
                      <a:pt x="63" y="114"/>
                    </a:lnTo>
                    <a:lnTo>
                      <a:pt x="65" y="110"/>
                    </a:lnTo>
                    <a:lnTo>
                      <a:pt x="65" y="107"/>
                    </a:lnTo>
                    <a:lnTo>
                      <a:pt x="67" y="105"/>
                    </a:lnTo>
                    <a:lnTo>
                      <a:pt x="73" y="99"/>
                    </a:lnTo>
                    <a:lnTo>
                      <a:pt x="74" y="97"/>
                    </a:lnTo>
                    <a:lnTo>
                      <a:pt x="76" y="94"/>
                    </a:lnTo>
                    <a:lnTo>
                      <a:pt x="78" y="90"/>
                    </a:lnTo>
                    <a:lnTo>
                      <a:pt x="80" y="88"/>
                    </a:lnTo>
                    <a:lnTo>
                      <a:pt x="80" y="86"/>
                    </a:lnTo>
                    <a:lnTo>
                      <a:pt x="82" y="83"/>
                    </a:lnTo>
                    <a:lnTo>
                      <a:pt x="84" y="83"/>
                    </a:lnTo>
                    <a:lnTo>
                      <a:pt x="86" y="81"/>
                    </a:lnTo>
                    <a:lnTo>
                      <a:pt x="86" y="83"/>
                    </a:lnTo>
                    <a:lnTo>
                      <a:pt x="88" y="83"/>
                    </a:lnTo>
                    <a:lnTo>
                      <a:pt x="89" y="79"/>
                    </a:lnTo>
                    <a:lnTo>
                      <a:pt x="91" y="79"/>
                    </a:lnTo>
                    <a:lnTo>
                      <a:pt x="93" y="79"/>
                    </a:lnTo>
                    <a:lnTo>
                      <a:pt x="95" y="77"/>
                    </a:lnTo>
                    <a:lnTo>
                      <a:pt x="97" y="77"/>
                    </a:lnTo>
                    <a:lnTo>
                      <a:pt x="97" y="77"/>
                    </a:lnTo>
                    <a:lnTo>
                      <a:pt x="102" y="77"/>
                    </a:lnTo>
                    <a:lnTo>
                      <a:pt x="104" y="77"/>
                    </a:lnTo>
                    <a:lnTo>
                      <a:pt x="106" y="77"/>
                    </a:lnTo>
                    <a:lnTo>
                      <a:pt x="106" y="77"/>
                    </a:lnTo>
                    <a:lnTo>
                      <a:pt x="110" y="77"/>
                    </a:lnTo>
                    <a:lnTo>
                      <a:pt x="110" y="71"/>
                    </a:lnTo>
                    <a:lnTo>
                      <a:pt x="108" y="69"/>
                    </a:lnTo>
                    <a:lnTo>
                      <a:pt x="108" y="69"/>
                    </a:lnTo>
                    <a:lnTo>
                      <a:pt x="108" y="69"/>
                    </a:lnTo>
                    <a:lnTo>
                      <a:pt x="108" y="66"/>
                    </a:lnTo>
                    <a:lnTo>
                      <a:pt x="108" y="62"/>
                    </a:lnTo>
                    <a:lnTo>
                      <a:pt x="114" y="60"/>
                    </a:lnTo>
                    <a:lnTo>
                      <a:pt x="117" y="56"/>
                    </a:lnTo>
                    <a:lnTo>
                      <a:pt x="119" y="56"/>
                    </a:lnTo>
                    <a:lnTo>
                      <a:pt x="121" y="53"/>
                    </a:lnTo>
                    <a:lnTo>
                      <a:pt x="123" y="49"/>
                    </a:lnTo>
                    <a:lnTo>
                      <a:pt x="125" y="47"/>
                    </a:lnTo>
                    <a:lnTo>
                      <a:pt x="128" y="47"/>
                    </a:lnTo>
                    <a:lnTo>
                      <a:pt x="127" y="45"/>
                    </a:lnTo>
                    <a:lnTo>
                      <a:pt x="132" y="42"/>
                    </a:lnTo>
                    <a:lnTo>
                      <a:pt x="132" y="40"/>
                    </a:lnTo>
                    <a:lnTo>
                      <a:pt x="140" y="34"/>
                    </a:lnTo>
                    <a:lnTo>
                      <a:pt x="143" y="30"/>
                    </a:lnTo>
                    <a:lnTo>
                      <a:pt x="140" y="30"/>
                    </a:lnTo>
                    <a:lnTo>
                      <a:pt x="14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1" name="Freeform 6390">
                <a:extLst>
                  <a:ext uri="{FF2B5EF4-FFF2-40B4-BE49-F238E27FC236}">
                    <a16:creationId xmlns:a16="http://schemas.microsoft.com/office/drawing/2014/main" id="{10E4AFAC-7815-4760-B938-CD4FBD425E58}"/>
                  </a:ext>
                </a:extLst>
              </p:cNvPr>
              <p:cNvSpPr>
                <a:spLocks noEditPoints="1"/>
              </p:cNvSpPr>
              <p:nvPr/>
            </p:nvSpPr>
            <p:spPr bwMode="gray">
              <a:xfrm>
                <a:off x="5874" y="3434"/>
                <a:ext cx="82" cy="164"/>
              </a:xfrm>
              <a:custGeom>
                <a:avLst/>
                <a:gdLst>
                  <a:gd name="T0" fmla="*/ 73 w 82"/>
                  <a:gd name="T1" fmla="*/ 77 h 164"/>
                  <a:gd name="T2" fmla="*/ 60 w 82"/>
                  <a:gd name="T3" fmla="*/ 86 h 164"/>
                  <a:gd name="T4" fmla="*/ 50 w 82"/>
                  <a:gd name="T5" fmla="*/ 77 h 164"/>
                  <a:gd name="T6" fmla="*/ 49 w 82"/>
                  <a:gd name="T7" fmla="*/ 66 h 164"/>
                  <a:gd name="T8" fmla="*/ 49 w 82"/>
                  <a:gd name="T9" fmla="*/ 58 h 164"/>
                  <a:gd name="T10" fmla="*/ 47 w 82"/>
                  <a:gd name="T11" fmla="*/ 53 h 164"/>
                  <a:gd name="T12" fmla="*/ 47 w 82"/>
                  <a:gd name="T13" fmla="*/ 47 h 164"/>
                  <a:gd name="T14" fmla="*/ 45 w 82"/>
                  <a:gd name="T15" fmla="*/ 53 h 164"/>
                  <a:gd name="T16" fmla="*/ 41 w 82"/>
                  <a:gd name="T17" fmla="*/ 53 h 164"/>
                  <a:gd name="T18" fmla="*/ 43 w 82"/>
                  <a:gd name="T19" fmla="*/ 60 h 164"/>
                  <a:gd name="T20" fmla="*/ 36 w 82"/>
                  <a:gd name="T21" fmla="*/ 60 h 164"/>
                  <a:gd name="T22" fmla="*/ 34 w 82"/>
                  <a:gd name="T23" fmla="*/ 54 h 164"/>
                  <a:gd name="T24" fmla="*/ 37 w 82"/>
                  <a:gd name="T25" fmla="*/ 47 h 164"/>
                  <a:gd name="T26" fmla="*/ 36 w 82"/>
                  <a:gd name="T27" fmla="*/ 40 h 164"/>
                  <a:gd name="T28" fmla="*/ 41 w 82"/>
                  <a:gd name="T29" fmla="*/ 30 h 164"/>
                  <a:gd name="T30" fmla="*/ 34 w 82"/>
                  <a:gd name="T31" fmla="*/ 23 h 164"/>
                  <a:gd name="T32" fmla="*/ 34 w 82"/>
                  <a:gd name="T33" fmla="*/ 15 h 164"/>
                  <a:gd name="T34" fmla="*/ 30 w 82"/>
                  <a:gd name="T35" fmla="*/ 10 h 164"/>
                  <a:gd name="T36" fmla="*/ 24 w 82"/>
                  <a:gd name="T37" fmla="*/ 10 h 164"/>
                  <a:gd name="T38" fmla="*/ 23 w 82"/>
                  <a:gd name="T39" fmla="*/ 0 h 164"/>
                  <a:gd name="T40" fmla="*/ 17 w 82"/>
                  <a:gd name="T41" fmla="*/ 6 h 164"/>
                  <a:gd name="T42" fmla="*/ 21 w 82"/>
                  <a:gd name="T43" fmla="*/ 19 h 164"/>
                  <a:gd name="T44" fmla="*/ 21 w 82"/>
                  <a:gd name="T45" fmla="*/ 30 h 164"/>
                  <a:gd name="T46" fmla="*/ 24 w 82"/>
                  <a:gd name="T47" fmla="*/ 43 h 164"/>
                  <a:gd name="T48" fmla="*/ 24 w 82"/>
                  <a:gd name="T49" fmla="*/ 58 h 164"/>
                  <a:gd name="T50" fmla="*/ 30 w 82"/>
                  <a:gd name="T51" fmla="*/ 64 h 164"/>
                  <a:gd name="T52" fmla="*/ 28 w 82"/>
                  <a:gd name="T53" fmla="*/ 69 h 164"/>
                  <a:gd name="T54" fmla="*/ 26 w 82"/>
                  <a:gd name="T55" fmla="*/ 79 h 164"/>
                  <a:gd name="T56" fmla="*/ 24 w 82"/>
                  <a:gd name="T57" fmla="*/ 86 h 164"/>
                  <a:gd name="T58" fmla="*/ 19 w 82"/>
                  <a:gd name="T59" fmla="*/ 101 h 164"/>
                  <a:gd name="T60" fmla="*/ 13 w 82"/>
                  <a:gd name="T61" fmla="*/ 103 h 164"/>
                  <a:gd name="T62" fmla="*/ 2 w 82"/>
                  <a:gd name="T63" fmla="*/ 112 h 164"/>
                  <a:gd name="T64" fmla="*/ 11 w 82"/>
                  <a:gd name="T65" fmla="*/ 125 h 164"/>
                  <a:gd name="T66" fmla="*/ 17 w 82"/>
                  <a:gd name="T67" fmla="*/ 133 h 164"/>
                  <a:gd name="T68" fmla="*/ 10 w 82"/>
                  <a:gd name="T69" fmla="*/ 146 h 164"/>
                  <a:gd name="T70" fmla="*/ 0 w 82"/>
                  <a:gd name="T71" fmla="*/ 157 h 164"/>
                  <a:gd name="T72" fmla="*/ 8 w 82"/>
                  <a:gd name="T73" fmla="*/ 161 h 164"/>
                  <a:gd name="T74" fmla="*/ 11 w 82"/>
                  <a:gd name="T75" fmla="*/ 164 h 164"/>
                  <a:gd name="T76" fmla="*/ 30 w 82"/>
                  <a:gd name="T77" fmla="*/ 148 h 164"/>
                  <a:gd name="T78" fmla="*/ 39 w 82"/>
                  <a:gd name="T79" fmla="*/ 138 h 164"/>
                  <a:gd name="T80" fmla="*/ 45 w 82"/>
                  <a:gd name="T81" fmla="*/ 129 h 164"/>
                  <a:gd name="T82" fmla="*/ 47 w 82"/>
                  <a:gd name="T83" fmla="*/ 120 h 164"/>
                  <a:gd name="T84" fmla="*/ 60 w 82"/>
                  <a:gd name="T85" fmla="*/ 112 h 164"/>
                  <a:gd name="T86" fmla="*/ 64 w 82"/>
                  <a:gd name="T87" fmla="*/ 114 h 164"/>
                  <a:gd name="T88" fmla="*/ 65 w 82"/>
                  <a:gd name="T89" fmla="*/ 105 h 164"/>
                  <a:gd name="T90" fmla="*/ 71 w 82"/>
                  <a:gd name="T91" fmla="*/ 103 h 164"/>
                  <a:gd name="T92" fmla="*/ 78 w 82"/>
                  <a:gd name="T93" fmla="*/ 86 h 164"/>
                  <a:gd name="T94" fmla="*/ 28 w 82"/>
                  <a:gd name="T95" fmla="*/ 51 h 164"/>
                  <a:gd name="T96" fmla="*/ 28 w 82"/>
                  <a:gd name="T97" fmla="*/ 51 h 164"/>
                  <a:gd name="T98" fmla="*/ 43 w 82"/>
                  <a:gd name="T99" fmla="*/ 66 h 164"/>
                  <a:gd name="T100" fmla="*/ 41 w 82"/>
                  <a:gd name="T101" fmla="*/ 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164">
                    <a:moveTo>
                      <a:pt x="77" y="81"/>
                    </a:moveTo>
                    <a:lnTo>
                      <a:pt x="77" y="81"/>
                    </a:lnTo>
                    <a:lnTo>
                      <a:pt x="78" y="79"/>
                    </a:lnTo>
                    <a:lnTo>
                      <a:pt x="73" y="77"/>
                    </a:lnTo>
                    <a:lnTo>
                      <a:pt x="69" y="79"/>
                    </a:lnTo>
                    <a:lnTo>
                      <a:pt x="65" y="84"/>
                    </a:lnTo>
                    <a:lnTo>
                      <a:pt x="62" y="84"/>
                    </a:lnTo>
                    <a:lnTo>
                      <a:pt x="60" y="86"/>
                    </a:lnTo>
                    <a:lnTo>
                      <a:pt x="58" y="84"/>
                    </a:lnTo>
                    <a:lnTo>
                      <a:pt x="52" y="79"/>
                    </a:lnTo>
                    <a:lnTo>
                      <a:pt x="50" y="79"/>
                    </a:lnTo>
                    <a:lnTo>
                      <a:pt x="50" y="77"/>
                    </a:lnTo>
                    <a:lnTo>
                      <a:pt x="49" y="75"/>
                    </a:lnTo>
                    <a:lnTo>
                      <a:pt x="50" y="75"/>
                    </a:lnTo>
                    <a:lnTo>
                      <a:pt x="50" y="71"/>
                    </a:lnTo>
                    <a:lnTo>
                      <a:pt x="49" y="66"/>
                    </a:lnTo>
                    <a:lnTo>
                      <a:pt x="49" y="64"/>
                    </a:lnTo>
                    <a:lnTo>
                      <a:pt x="49" y="64"/>
                    </a:lnTo>
                    <a:lnTo>
                      <a:pt x="49" y="60"/>
                    </a:lnTo>
                    <a:lnTo>
                      <a:pt x="49" y="58"/>
                    </a:lnTo>
                    <a:lnTo>
                      <a:pt x="47" y="58"/>
                    </a:lnTo>
                    <a:lnTo>
                      <a:pt x="47" y="54"/>
                    </a:lnTo>
                    <a:lnTo>
                      <a:pt x="45" y="53"/>
                    </a:lnTo>
                    <a:lnTo>
                      <a:pt x="47" y="53"/>
                    </a:lnTo>
                    <a:lnTo>
                      <a:pt x="49" y="51"/>
                    </a:lnTo>
                    <a:lnTo>
                      <a:pt x="47" y="49"/>
                    </a:lnTo>
                    <a:lnTo>
                      <a:pt x="49" y="49"/>
                    </a:lnTo>
                    <a:lnTo>
                      <a:pt x="47" y="47"/>
                    </a:lnTo>
                    <a:lnTo>
                      <a:pt x="47" y="41"/>
                    </a:lnTo>
                    <a:lnTo>
                      <a:pt x="43" y="49"/>
                    </a:lnTo>
                    <a:lnTo>
                      <a:pt x="45" y="53"/>
                    </a:lnTo>
                    <a:lnTo>
                      <a:pt x="45" y="53"/>
                    </a:lnTo>
                    <a:lnTo>
                      <a:pt x="43" y="53"/>
                    </a:lnTo>
                    <a:lnTo>
                      <a:pt x="45" y="47"/>
                    </a:lnTo>
                    <a:lnTo>
                      <a:pt x="39" y="49"/>
                    </a:lnTo>
                    <a:lnTo>
                      <a:pt x="41" y="53"/>
                    </a:lnTo>
                    <a:lnTo>
                      <a:pt x="39" y="54"/>
                    </a:lnTo>
                    <a:lnTo>
                      <a:pt x="43" y="56"/>
                    </a:lnTo>
                    <a:lnTo>
                      <a:pt x="43" y="58"/>
                    </a:lnTo>
                    <a:lnTo>
                      <a:pt x="43" y="60"/>
                    </a:lnTo>
                    <a:lnTo>
                      <a:pt x="41" y="60"/>
                    </a:lnTo>
                    <a:lnTo>
                      <a:pt x="41" y="60"/>
                    </a:lnTo>
                    <a:lnTo>
                      <a:pt x="36" y="60"/>
                    </a:lnTo>
                    <a:lnTo>
                      <a:pt x="36" y="60"/>
                    </a:lnTo>
                    <a:lnTo>
                      <a:pt x="36" y="60"/>
                    </a:lnTo>
                    <a:lnTo>
                      <a:pt x="36" y="60"/>
                    </a:lnTo>
                    <a:lnTo>
                      <a:pt x="37" y="56"/>
                    </a:lnTo>
                    <a:lnTo>
                      <a:pt x="34" y="54"/>
                    </a:lnTo>
                    <a:lnTo>
                      <a:pt x="36" y="53"/>
                    </a:lnTo>
                    <a:lnTo>
                      <a:pt x="37" y="53"/>
                    </a:lnTo>
                    <a:lnTo>
                      <a:pt x="39" y="49"/>
                    </a:lnTo>
                    <a:lnTo>
                      <a:pt x="37" y="47"/>
                    </a:lnTo>
                    <a:lnTo>
                      <a:pt x="37" y="45"/>
                    </a:lnTo>
                    <a:lnTo>
                      <a:pt x="37" y="43"/>
                    </a:lnTo>
                    <a:lnTo>
                      <a:pt x="37" y="40"/>
                    </a:lnTo>
                    <a:lnTo>
                      <a:pt x="36" y="40"/>
                    </a:lnTo>
                    <a:lnTo>
                      <a:pt x="39" y="38"/>
                    </a:lnTo>
                    <a:lnTo>
                      <a:pt x="39" y="36"/>
                    </a:lnTo>
                    <a:lnTo>
                      <a:pt x="41" y="34"/>
                    </a:lnTo>
                    <a:lnTo>
                      <a:pt x="41" y="30"/>
                    </a:lnTo>
                    <a:lnTo>
                      <a:pt x="39" y="27"/>
                    </a:lnTo>
                    <a:lnTo>
                      <a:pt x="39" y="23"/>
                    </a:lnTo>
                    <a:lnTo>
                      <a:pt x="34" y="25"/>
                    </a:lnTo>
                    <a:lnTo>
                      <a:pt x="34" y="23"/>
                    </a:lnTo>
                    <a:lnTo>
                      <a:pt x="36" y="23"/>
                    </a:lnTo>
                    <a:lnTo>
                      <a:pt x="32" y="21"/>
                    </a:lnTo>
                    <a:lnTo>
                      <a:pt x="36" y="19"/>
                    </a:lnTo>
                    <a:lnTo>
                      <a:pt x="34" y="15"/>
                    </a:lnTo>
                    <a:lnTo>
                      <a:pt x="32" y="15"/>
                    </a:lnTo>
                    <a:lnTo>
                      <a:pt x="30" y="13"/>
                    </a:lnTo>
                    <a:lnTo>
                      <a:pt x="30" y="13"/>
                    </a:lnTo>
                    <a:lnTo>
                      <a:pt x="30" y="10"/>
                    </a:lnTo>
                    <a:lnTo>
                      <a:pt x="28" y="10"/>
                    </a:lnTo>
                    <a:lnTo>
                      <a:pt x="24" y="12"/>
                    </a:lnTo>
                    <a:lnTo>
                      <a:pt x="24" y="12"/>
                    </a:lnTo>
                    <a:lnTo>
                      <a:pt x="24" y="10"/>
                    </a:lnTo>
                    <a:lnTo>
                      <a:pt x="23" y="8"/>
                    </a:lnTo>
                    <a:lnTo>
                      <a:pt x="24" y="4"/>
                    </a:lnTo>
                    <a:lnTo>
                      <a:pt x="24" y="4"/>
                    </a:lnTo>
                    <a:lnTo>
                      <a:pt x="23" y="0"/>
                    </a:lnTo>
                    <a:lnTo>
                      <a:pt x="21" y="2"/>
                    </a:lnTo>
                    <a:lnTo>
                      <a:pt x="15" y="2"/>
                    </a:lnTo>
                    <a:lnTo>
                      <a:pt x="15" y="4"/>
                    </a:lnTo>
                    <a:lnTo>
                      <a:pt x="17" y="6"/>
                    </a:lnTo>
                    <a:lnTo>
                      <a:pt x="21" y="13"/>
                    </a:lnTo>
                    <a:lnTo>
                      <a:pt x="21" y="15"/>
                    </a:lnTo>
                    <a:lnTo>
                      <a:pt x="21" y="19"/>
                    </a:lnTo>
                    <a:lnTo>
                      <a:pt x="21" y="19"/>
                    </a:lnTo>
                    <a:lnTo>
                      <a:pt x="19" y="19"/>
                    </a:lnTo>
                    <a:lnTo>
                      <a:pt x="17" y="21"/>
                    </a:lnTo>
                    <a:lnTo>
                      <a:pt x="19" y="28"/>
                    </a:lnTo>
                    <a:lnTo>
                      <a:pt x="21" y="30"/>
                    </a:lnTo>
                    <a:lnTo>
                      <a:pt x="21" y="30"/>
                    </a:lnTo>
                    <a:lnTo>
                      <a:pt x="23" y="34"/>
                    </a:lnTo>
                    <a:lnTo>
                      <a:pt x="24" y="38"/>
                    </a:lnTo>
                    <a:lnTo>
                      <a:pt x="24" y="43"/>
                    </a:lnTo>
                    <a:lnTo>
                      <a:pt x="24" y="47"/>
                    </a:lnTo>
                    <a:lnTo>
                      <a:pt x="24" y="53"/>
                    </a:lnTo>
                    <a:lnTo>
                      <a:pt x="24" y="53"/>
                    </a:lnTo>
                    <a:lnTo>
                      <a:pt x="24" y="58"/>
                    </a:lnTo>
                    <a:lnTo>
                      <a:pt x="26" y="64"/>
                    </a:lnTo>
                    <a:lnTo>
                      <a:pt x="30" y="64"/>
                    </a:lnTo>
                    <a:lnTo>
                      <a:pt x="30" y="64"/>
                    </a:lnTo>
                    <a:lnTo>
                      <a:pt x="30" y="64"/>
                    </a:lnTo>
                    <a:lnTo>
                      <a:pt x="30" y="66"/>
                    </a:lnTo>
                    <a:lnTo>
                      <a:pt x="30" y="66"/>
                    </a:lnTo>
                    <a:lnTo>
                      <a:pt x="28" y="68"/>
                    </a:lnTo>
                    <a:lnTo>
                      <a:pt x="28" y="69"/>
                    </a:lnTo>
                    <a:lnTo>
                      <a:pt x="30" y="69"/>
                    </a:lnTo>
                    <a:lnTo>
                      <a:pt x="26" y="77"/>
                    </a:lnTo>
                    <a:lnTo>
                      <a:pt x="26" y="79"/>
                    </a:lnTo>
                    <a:lnTo>
                      <a:pt x="26" y="79"/>
                    </a:lnTo>
                    <a:lnTo>
                      <a:pt x="28" y="81"/>
                    </a:lnTo>
                    <a:lnTo>
                      <a:pt x="26" y="81"/>
                    </a:lnTo>
                    <a:lnTo>
                      <a:pt x="24" y="84"/>
                    </a:lnTo>
                    <a:lnTo>
                      <a:pt x="24" y="86"/>
                    </a:lnTo>
                    <a:lnTo>
                      <a:pt x="24" y="86"/>
                    </a:lnTo>
                    <a:lnTo>
                      <a:pt x="23" y="86"/>
                    </a:lnTo>
                    <a:lnTo>
                      <a:pt x="21" y="90"/>
                    </a:lnTo>
                    <a:lnTo>
                      <a:pt x="19" y="101"/>
                    </a:lnTo>
                    <a:lnTo>
                      <a:pt x="19" y="103"/>
                    </a:lnTo>
                    <a:lnTo>
                      <a:pt x="17" y="103"/>
                    </a:lnTo>
                    <a:lnTo>
                      <a:pt x="17" y="103"/>
                    </a:lnTo>
                    <a:lnTo>
                      <a:pt x="13" y="103"/>
                    </a:lnTo>
                    <a:lnTo>
                      <a:pt x="11" y="103"/>
                    </a:lnTo>
                    <a:lnTo>
                      <a:pt x="6" y="105"/>
                    </a:lnTo>
                    <a:lnTo>
                      <a:pt x="2" y="109"/>
                    </a:lnTo>
                    <a:lnTo>
                      <a:pt x="2" y="112"/>
                    </a:lnTo>
                    <a:lnTo>
                      <a:pt x="2" y="116"/>
                    </a:lnTo>
                    <a:lnTo>
                      <a:pt x="6" y="120"/>
                    </a:lnTo>
                    <a:lnTo>
                      <a:pt x="10" y="122"/>
                    </a:lnTo>
                    <a:lnTo>
                      <a:pt x="11" y="125"/>
                    </a:lnTo>
                    <a:lnTo>
                      <a:pt x="15" y="125"/>
                    </a:lnTo>
                    <a:lnTo>
                      <a:pt x="15" y="127"/>
                    </a:lnTo>
                    <a:lnTo>
                      <a:pt x="17" y="133"/>
                    </a:lnTo>
                    <a:lnTo>
                      <a:pt x="17" y="133"/>
                    </a:lnTo>
                    <a:lnTo>
                      <a:pt x="15" y="133"/>
                    </a:lnTo>
                    <a:lnTo>
                      <a:pt x="15" y="136"/>
                    </a:lnTo>
                    <a:lnTo>
                      <a:pt x="15" y="138"/>
                    </a:lnTo>
                    <a:lnTo>
                      <a:pt x="10" y="146"/>
                    </a:lnTo>
                    <a:lnTo>
                      <a:pt x="6" y="150"/>
                    </a:lnTo>
                    <a:lnTo>
                      <a:pt x="2" y="153"/>
                    </a:lnTo>
                    <a:lnTo>
                      <a:pt x="0" y="155"/>
                    </a:lnTo>
                    <a:lnTo>
                      <a:pt x="0" y="157"/>
                    </a:lnTo>
                    <a:lnTo>
                      <a:pt x="4" y="159"/>
                    </a:lnTo>
                    <a:lnTo>
                      <a:pt x="4" y="161"/>
                    </a:lnTo>
                    <a:lnTo>
                      <a:pt x="6" y="161"/>
                    </a:lnTo>
                    <a:lnTo>
                      <a:pt x="8" y="161"/>
                    </a:lnTo>
                    <a:lnTo>
                      <a:pt x="8" y="161"/>
                    </a:lnTo>
                    <a:lnTo>
                      <a:pt x="8" y="163"/>
                    </a:lnTo>
                    <a:lnTo>
                      <a:pt x="8" y="164"/>
                    </a:lnTo>
                    <a:lnTo>
                      <a:pt x="11" y="164"/>
                    </a:lnTo>
                    <a:lnTo>
                      <a:pt x="17" y="161"/>
                    </a:lnTo>
                    <a:lnTo>
                      <a:pt x="21" y="157"/>
                    </a:lnTo>
                    <a:lnTo>
                      <a:pt x="26" y="153"/>
                    </a:lnTo>
                    <a:lnTo>
                      <a:pt x="30" y="148"/>
                    </a:lnTo>
                    <a:lnTo>
                      <a:pt x="34" y="142"/>
                    </a:lnTo>
                    <a:lnTo>
                      <a:pt x="36" y="140"/>
                    </a:lnTo>
                    <a:lnTo>
                      <a:pt x="37" y="140"/>
                    </a:lnTo>
                    <a:lnTo>
                      <a:pt x="39" y="138"/>
                    </a:lnTo>
                    <a:lnTo>
                      <a:pt x="39" y="136"/>
                    </a:lnTo>
                    <a:lnTo>
                      <a:pt x="41" y="136"/>
                    </a:lnTo>
                    <a:lnTo>
                      <a:pt x="43" y="135"/>
                    </a:lnTo>
                    <a:lnTo>
                      <a:pt x="45" y="129"/>
                    </a:lnTo>
                    <a:lnTo>
                      <a:pt x="49" y="125"/>
                    </a:lnTo>
                    <a:lnTo>
                      <a:pt x="49" y="123"/>
                    </a:lnTo>
                    <a:lnTo>
                      <a:pt x="50" y="122"/>
                    </a:lnTo>
                    <a:lnTo>
                      <a:pt x="47" y="120"/>
                    </a:lnTo>
                    <a:lnTo>
                      <a:pt x="47" y="120"/>
                    </a:lnTo>
                    <a:lnTo>
                      <a:pt x="52" y="112"/>
                    </a:lnTo>
                    <a:lnTo>
                      <a:pt x="54" y="112"/>
                    </a:lnTo>
                    <a:lnTo>
                      <a:pt x="60" y="112"/>
                    </a:lnTo>
                    <a:lnTo>
                      <a:pt x="60" y="112"/>
                    </a:lnTo>
                    <a:lnTo>
                      <a:pt x="60" y="112"/>
                    </a:lnTo>
                    <a:lnTo>
                      <a:pt x="60" y="118"/>
                    </a:lnTo>
                    <a:lnTo>
                      <a:pt x="64" y="114"/>
                    </a:lnTo>
                    <a:lnTo>
                      <a:pt x="67" y="112"/>
                    </a:lnTo>
                    <a:lnTo>
                      <a:pt x="64" y="110"/>
                    </a:lnTo>
                    <a:lnTo>
                      <a:pt x="64" y="109"/>
                    </a:lnTo>
                    <a:lnTo>
                      <a:pt x="65" y="105"/>
                    </a:lnTo>
                    <a:lnTo>
                      <a:pt x="65" y="103"/>
                    </a:lnTo>
                    <a:lnTo>
                      <a:pt x="67" y="103"/>
                    </a:lnTo>
                    <a:lnTo>
                      <a:pt x="69" y="105"/>
                    </a:lnTo>
                    <a:lnTo>
                      <a:pt x="71" y="103"/>
                    </a:lnTo>
                    <a:lnTo>
                      <a:pt x="77" y="94"/>
                    </a:lnTo>
                    <a:lnTo>
                      <a:pt x="77" y="90"/>
                    </a:lnTo>
                    <a:lnTo>
                      <a:pt x="77" y="88"/>
                    </a:lnTo>
                    <a:lnTo>
                      <a:pt x="78" y="86"/>
                    </a:lnTo>
                    <a:lnTo>
                      <a:pt x="82" y="84"/>
                    </a:lnTo>
                    <a:lnTo>
                      <a:pt x="80" y="82"/>
                    </a:lnTo>
                    <a:lnTo>
                      <a:pt x="77" y="81"/>
                    </a:lnTo>
                    <a:close/>
                    <a:moveTo>
                      <a:pt x="28" y="51"/>
                    </a:moveTo>
                    <a:lnTo>
                      <a:pt x="28" y="53"/>
                    </a:lnTo>
                    <a:lnTo>
                      <a:pt x="26" y="53"/>
                    </a:lnTo>
                    <a:lnTo>
                      <a:pt x="24" y="53"/>
                    </a:lnTo>
                    <a:lnTo>
                      <a:pt x="28" y="51"/>
                    </a:lnTo>
                    <a:lnTo>
                      <a:pt x="28" y="51"/>
                    </a:lnTo>
                    <a:lnTo>
                      <a:pt x="28" y="49"/>
                    </a:lnTo>
                    <a:lnTo>
                      <a:pt x="28" y="51"/>
                    </a:lnTo>
                    <a:close/>
                    <a:moveTo>
                      <a:pt x="43" y="66"/>
                    </a:moveTo>
                    <a:lnTo>
                      <a:pt x="41" y="68"/>
                    </a:lnTo>
                    <a:lnTo>
                      <a:pt x="41" y="66"/>
                    </a:lnTo>
                    <a:lnTo>
                      <a:pt x="41" y="64"/>
                    </a:lnTo>
                    <a:lnTo>
                      <a:pt x="41" y="64"/>
                    </a:lnTo>
                    <a:lnTo>
                      <a:pt x="41" y="64"/>
                    </a:lnTo>
                    <a:lnTo>
                      <a:pt x="43" y="66"/>
                    </a:lnTo>
                    <a:lnTo>
                      <a:pt x="4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2" name="Freeform 6391">
                <a:extLst>
                  <a:ext uri="{FF2B5EF4-FFF2-40B4-BE49-F238E27FC236}">
                    <a16:creationId xmlns:a16="http://schemas.microsoft.com/office/drawing/2014/main" id="{C2043388-373A-4E14-A67A-376AC25A0241}"/>
                  </a:ext>
                </a:extLst>
              </p:cNvPr>
              <p:cNvSpPr>
                <a:spLocks/>
              </p:cNvSpPr>
              <p:nvPr/>
            </p:nvSpPr>
            <p:spPr bwMode="gray">
              <a:xfrm>
                <a:off x="5673" y="3792"/>
                <a:ext cx="11" cy="12"/>
              </a:xfrm>
              <a:custGeom>
                <a:avLst/>
                <a:gdLst>
                  <a:gd name="T0" fmla="*/ 0 w 11"/>
                  <a:gd name="T1" fmla="*/ 8 h 12"/>
                  <a:gd name="T2" fmla="*/ 2 w 11"/>
                  <a:gd name="T3" fmla="*/ 12 h 12"/>
                  <a:gd name="T4" fmla="*/ 6 w 11"/>
                  <a:gd name="T5" fmla="*/ 10 h 12"/>
                  <a:gd name="T6" fmla="*/ 8 w 11"/>
                  <a:gd name="T7" fmla="*/ 12 h 12"/>
                  <a:gd name="T8" fmla="*/ 9 w 11"/>
                  <a:gd name="T9" fmla="*/ 8 h 12"/>
                  <a:gd name="T10" fmla="*/ 8 w 11"/>
                  <a:gd name="T11" fmla="*/ 6 h 12"/>
                  <a:gd name="T12" fmla="*/ 9 w 11"/>
                  <a:gd name="T13" fmla="*/ 4 h 12"/>
                  <a:gd name="T14" fmla="*/ 11 w 11"/>
                  <a:gd name="T15" fmla="*/ 0 h 12"/>
                  <a:gd name="T16" fmla="*/ 8 w 11"/>
                  <a:gd name="T17" fmla="*/ 0 h 12"/>
                  <a:gd name="T18" fmla="*/ 0 w 11"/>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0" y="8"/>
                    </a:moveTo>
                    <a:lnTo>
                      <a:pt x="2" y="12"/>
                    </a:lnTo>
                    <a:lnTo>
                      <a:pt x="6" y="10"/>
                    </a:lnTo>
                    <a:lnTo>
                      <a:pt x="8" y="12"/>
                    </a:lnTo>
                    <a:lnTo>
                      <a:pt x="9" y="8"/>
                    </a:lnTo>
                    <a:lnTo>
                      <a:pt x="8" y="6"/>
                    </a:lnTo>
                    <a:lnTo>
                      <a:pt x="9" y="4"/>
                    </a:lnTo>
                    <a:lnTo>
                      <a:pt x="11" y="0"/>
                    </a:lnTo>
                    <a:lnTo>
                      <a:pt x="8"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3" name="Freeform 6392">
                <a:extLst>
                  <a:ext uri="{FF2B5EF4-FFF2-40B4-BE49-F238E27FC236}">
                    <a16:creationId xmlns:a16="http://schemas.microsoft.com/office/drawing/2014/main" id="{063C9139-F126-4125-A2DE-E0801C56A7D0}"/>
                  </a:ext>
                </a:extLst>
              </p:cNvPr>
              <p:cNvSpPr>
                <a:spLocks/>
              </p:cNvSpPr>
              <p:nvPr/>
            </p:nvSpPr>
            <p:spPr bwMode="gray">
              <a:xfrm>
                <a:off x="5692" y="3846"/>
                <a:ext cx="9" cy="8"/>
              </a:xfrm>
              <a:custGeom>
                <a:avLst/>
                <a:gdLst>
                  <a:gd name="T0" fmla="*/ 4 w 9"/>
                  <a:gd name="T1" fmla="*/ 4 h 8"/>
                  <a:gd name="T2" fmla="*/ 2 w 9"/>
                  <a:gd name="T3" fmla="*/ 4 h 8"/>
                  <a:gd name="T4" fmla="*/ 0 w 9"/>
                  <a:gd name="T5" fmla="*/ 6 h 8"/>
                  <a:gd name="T6" fmla="*/ 4 w 9"/>
                  <a:gd name="T7" fmla="*/ 8 h 8"/>
                  <a:gd name="T8" fmla="*/ 7 w 9"/>
                  <a:gd name="T9" fmla="*/ 8 h 8"/>
                  <a:gd name="T10" fmla="*/ 9 w 9"/>
                  <a:gd name="T11" fmla="*/ 4 h 8"/>
                  <a:gd name="T12" fmla="*/ 5 w 9"/>
                  <a:gd name="T13" fmla="*/ 0 h 8"/>
                  <a:gd name="T14" fmla="*/ 4 w 9"/>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4" y="4"/>
                    </a:moveTo>
                    <a:lnTo>
                      <a:pt x="2" y="4"/>
                    </a:lnTo>
                    <a:lnTo>
                      <a:pt x="0" y="6"/>
                    </a:lnTo>
                    <a:lnTo>
                      <a:pt x="4" y="8"/>
                    </a:lnTo>
                    <a:lnTo>
                      <a:pt x="7" y="8"/>
                    </a:lnTo>
                    <a:lnTo>
                      <a:pt x="9" y="4"/>
                    </a:lnTo>
                    <a:lnTo>
                      <a:pt x="5" y="0"/>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4" name="Freeform 6393">
                <a:extLst>
                  <a:ext uri="{FF2B5EF4-FFF2-40B4-BE49-F238E27FC236}">
                    <a16:creationId xmlns:a16="http://schemas.microsoft.com/office/drawing/2014/main" id="{7F79C5F7-C2CF-47F0-A409-141FC84B708C}"/>
                  </a:ext>
                </a:extLst>
              </p:cNvPr>
              <p:cNvSpPr>
                <a:spLocks noEditPoints="1"/>
              </p:cNvSpPr>
              <p:nvPr/>
            </p:nvSpPr>
            <p:spPr bwMode="gray">
              <a:xfrm>
                <a:off x="3277" y="1781"/>
                <a:ext cx="125" cy="78"/>
              </a:xfrm>
              <a:custGeom>
                <a:avLst/>
                <a:gdLst>
                  <a:gd name="T0" fmla="*/ 45 w 125"/>
                  <a:gd name="T1" fmla="*/ 72 h 78"/>
                  <a:gd name="T2" fmla="*/ 47 w 125"/>
                  <a:gd name="T3" fmla="*/ 76 h 78"/>
                  <a:gd name="T4" fmla="*/ 54 w 125"/>
                  <a:gd name="T5" fmla="*/ 74 h 78"/>
                  <a:gd name="T6" fmla="*/ 67 w 125"/>
                  <a:gd name="T7" fmla="*/ 72 h 78"/>
                  <a:gd name="T8" fmla="*/ 78 w 125"/>
                  <a:gd name="T9" fmla="*/ 69 h 78"/>
                  <a:gd name="T10" fmla="*/ 84 w 125"/>
                  <a:gd name="T11" fmla="*/ 65 h 78"/>
                  <a:gd name="T12" fmla="*/ 90 w 125"/>
                  <a:gd name="T13" fmla="*/ 65 h 78"/>
                  <a:gd name="T14" fmla="*/ 106 w 125"/>
                  <a:gd name="T15" fmla="*/ 54 h 78"/>
                  <a:gd name="T16" fmla="*/ 114 w 125"/>
                  <a:gd name="T17" fmla="*/ 48 h 78"/>
                  <a:gd name="T18" fmla="*/ 114 w 125"/>
                  <a:gd name="T19" fmla="*/ 43 h 78"/>
                  <a:gd name="T20" fmla="*/ 121 w 125"/>
                  <a:gd name="T21" fmla="*/ 43 h 78"/>
                  <a:gd name="T22" fmla="*/ 119 w 125"/>
                  <a:gd name="T23" fmla="*/ 33 h 78"/>
                  <a:gd name="T24" fmla="*/ 125 w 125"/>
                  <a:gd name="T25" fmla="*/ 28 h 78"/>
                  <a:gd name="T26" fmla="*/ 112 w 125"/>
                  <a:gd name="T27" fmla="*/ 20 h 78"/>
                  <a:gd name="T28" fmla="*/ 116 w 125"/>
                  <a:gd name="T29" fmla="*/ 13 h 78"/>
                  <a:gd name="T30" fmla="*/ 110 w 125"/>
                  <a:gd name="T31" fmla="*/ 11 h 78"/>
                  <a:gd name="T32" fmla="*/ 117 w 125"/>
                  <a:gd name="T33" fmla="*/ 5 h 78"/>
                  <a:gd name="T34" fmla="*/ 103 w 125"/>
                  <a:gd name="T35" fmla="*/ 11 h 78"/>
                  <a:gd name="T36" fmla="*/ 101 w 125"/>
                  <a:gd name="T37" fmla="*/ 5 h 78"/>
                  <a:gd name="T38" fmla="*/ 93 w 125"/>
                  <a:gd name="T39" fmla="*/ 2 h 78"/>
                  <a:gd name="T40" fmla="*/ 90 w 125"/>
                  <a:gd name="T41" fmla="*/ 9 h 78"/>
                  <a:gd name="T42" fmla="*/ 82 w 125"/>
                  <a:gd name="T43" fmla="*/ 11 h 78"/>
                  <a:gd name="T44" fmla="*/ 75 w 125"/>
                  <a:gd name="T45" fmla="*/ 9 h 78"/>
                  <a:gd name="T46" fmla="*/ 69 w 125"/>
                  <a:gd name="T47" fmla="*/ 13 h 78"/>
                  <a:gd name="T48" fmla="*/ 58 w 125"/>
                  <a:gd name="T49" fmla="*/ 15 h 78"/>
                  <a:gd name="T50" fmla="*/ 56 w 125"/>
                  <a:gd name="T51" fmla="*/ 15 h 78"/>
                  <a:gd name="T52" fmla="*/ 47 w 125"/>
                  <a:gd name="T53" fmla="*/ 11 h 78"/>
                  <a:gd name="T54" fmla="*/ 47 w 125"/>
                  <a:gd name="T55" fmla="*/ 24 h 78"/>
                  <a:gd name="T56" fmla="*/ 41 w 125"/>
                  <a:gd name="T57" fmla="*/ 26 h 78"/>
                  <a:gd name="T58" fmla="*/ 37 w 125"/>
                  <a:gd name="T59" fmla="*/ 26 h 78"/>
                  <a:gd name="T60" fmla="*/ 37 w 125"/>
                  <a:gd name="T61" fmla="*/ 20 h 78"/>
                  <a:gd name="T62" fmla="*/ 37 w 125"/>
                  <a:gd name="T63" fmla="*/ 13 h 78"/>
                  <a:gd name="T64" fmla="*/ 34 w 125"/>
                  <a:gd name="T65" fmla="*/ 7 h 78"/>
                  <a:gd name="T66" fmla="*/ 26 w 125"/>
                  <a:gd name="T67" fmla="*/ 2 h 78"/>
                  <a:gd name="T68" fmla="*/ 19 w 125"/>
                  <a:gd name="T69" fmla="*/ 5 h 78"/>
                  <a:gd name="T70" fmla="*/ 26 w 125"/>
                  <a:gd name="T71" fmla="*/ 11 h 78"/>
                  <a:gd name="T72" fmla="*/ 19 w 125"/>
                  <a:gd name="T73" fmla="*/ 5 h 78"/>
                  <a:gd name="T74" fmla="*/ 11 w 125"/>
                  <a:gd name="T75" fmla="*/ 7 h 78"/>
                  <a:gd name="T76" fmla="*/ 9 w 125"/>
                  <a:gd name="T77" fmla="*/ 17 h 78"/>
                  <a:gd name="T78" fmla="*/ 6 w 125"/>
                  <a:gd name="T79" fmla="*/ 18 h 78"/>
                  <a:gd name="T80" fmla="*/ 6 w 125"/>
                  <a:gd name="T81" fmla="*/ 26 h 78"/>
                  <a:gd name="T82" fmla="*/ 15 w 125"/>
                  <a:gd name="T83" fmla="*/ 22 h 78"/>
                  <a:gd name="T84" fmla="*/ 21 w 125"/>
                  <a:gd name="T85" fmla="*/ 26 h 78"/>
                  <a:gd name="T86" fmla="*/ 26 w 125"/>
                  <a:gd name="T87" fmla="*/ 26 h 78"/>
                  <a:gd name="T88" fmla="*/ 26 w 125"/>
                  <a:gd name="T89" fmla="*/ 28 h 78"/>
                  <a:gd name="T90" fmla="*/ 26 w 125"/>
                  <a:gd name="T91" fmla="*/ 33 h 78"/>
                  <a:gd name="T92" fmla="*/ 21 w 125"/>
                  <a:gd name="T93" fmla="*/ 31 h 78"/>
                  <a:gd name="T94" fmla="*/ 17 w 125"/>
                  <a:gd name="T95" fmla="*/ 33 h 78"/>
                  <a:gd name="T96" fmla="*/ 8 w 125"/>
                  <a:gd name="T97" fmla="*/ 33 h 78"/>
                  <a:gd name="T98" fmla="*/ 6 w 125"/>
                  <a:gd name="T99" fmla="*/ 43 h 78"/>
                  <a:gd name="T100" fmla="*/ 21 w 125"/>
                  <a:gd name="T101" fmla="*/ 43 h 78"/>
                  <a:gd name="T102" fmla="*/ 23 w 125"/>
                  <a:gd name="T103" fmla="*/ 48 h 78"/>
                  <a:gd name="T104" fmla="*/ 24 w 125"/>
                  <a:gd name="T105" fmla="*/ 52 h 78"/>
                  <a:gd name="T106" fmla="*/ 23 w 125"/>
                  <a:gd name="T107" fmla="*/ 56 h 78"/>
                  <a:gd name="T108" fmla="*/ 17 w 125"/>
                  <a:gd name="T109" fmla="*/ 54 h 78"/>
                  <a:gd name="T110" fmla="*/ 15 w 125"/>
                  <a:gd name="T111" fmla="*/ 65 h 78"/>
                  <a:gd name="T112" fmla="*/ 28 w 125"/>
                  <a:gd name="T113" fmla="*/ 67 h 78"/>
                  <a:gd name="T114" fmla="*/ 36 w 125"/>
                  <a:gd name="T115" fmla="*/ 65 h 78"/>
                  <a:gd name="T116" fmla="*/ 73 w 125"/>
                  <a:gd name="T117" fmla="*/ 1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 h="78">
                    <a:moveTo>
                      <a:pt x="39" y="65"/>
                    </a:moveTo>
                    <a:lnTo>
                      <a:pt x="39" y="67"/>
                    </a:lnTo>
                    <a:lnTo>
                      <a:pt x="43" y="71"/>
                    </a:lnTo>
                    <a:lnTo>
                      <a:pt x="45" y="72"/>
                    </a:lnTo>
                    <a:lnTo>
                      <a:pt x="43" y="72"/>
                    </a:lnTo>
                    <a:lnTo>
                      <a:pt x="43" y="74"/>
                    </a:lnTo>
                    <a:lnTo>
                      <a:pt x="45" y="78"/>
                    </a:lnTo>
                    <a:lnTo>
                      <a:pt x="47" y="76"/>
                    </a:lnTo>
                    <a:lnTo>
                      <a:pt x="47" y="72"/>
                    </a:lnTo>
                    <a:lnTo>
                      <a:pt x="49" y="71"/>
                    </a:lnTo>
                    <a:lnTo>
                      <a:pt x="50" y="71"/>
                    </a:lnTo>
                    <a:lnTo>
                      <a:pt x="54" y="74"/>
                    </a:lnTo>
                    <a:lnTo>
                      <a:pt x="62" y="74"/>
                    </a:lnTo>
                    <a:lnTo>
                      <a:pt x="63" y="76"/>
                    </a:lnTo>
                    <a:lnTo>
                      <a:pt x="69" y="74"/>
                    </a:lnTo>
                    <a:lnTo>
                      <a:pt x="67" y="72"/>
                    </a:lnTo>
                    <a:lnTo>
                      <a:pt x="71" y="72"/>
                    </a:lnTo>
                    <a:lnTo>
                      <a:pt x="75" y="69"/>
                    </a:lnTo>
                    <a:lnTo>
                      <a:pt x="75" y="67"/>
                    </a:lnTo>
                    <a:lnTo>
                      <a:pt x="78" y="69"/>
                    </a:lnTo>
                    <a:lnTo>
                      <a:pt x="80" y="67"/>
                    </a:lnTo>
                    <a:lnTo>
                      <a:pt x="82" y="67"/>
                    </a:lnTo>
                    <a:lnTo>
                      <a:pt x="84" y="65"/>
                    </a:lnTo>
                    <a:lnTo>
                      <a:pt x="84" y="65"/>
                    </a:lnTo>
                    <a:lnTo>
                      <a:pt x="86" y="65"/>
                    </a:lnTo>
                    <a:lnTo>
                      <a:pt x="86" y="65"/>
                    </a:lnTo>
                    <a:lnTo>
                      <a:pt x="86" y="67"/>
                    </a:lnTo>
                    <a:lnTo>
                      <a:pt x="90" y="65"/>
                    </a:lnTo>
                    <a:lnTo>
                      <a:pt x="95" y="59"/>
                    </a:lnTo>
                    <a:lnTo>
                      <a:pt x="97" y="58"/>
                    </a:lnTo>
                    <a:lnTo>
                      <a:pt x="104" y="56"/>
                    </a:lnTo>
                    <a:lnTo>
                      <a:pt x="106" y="54"/>
                    </a:lnTo>
                    <a:lnTo>
                      <a:pt x="110" y="54"/>
                    </a:lnTo>
                    <a:lnTo>
                      <a:pt x="114" y="52"/>
                    </a:lnTo>
                    <a:lnTo>
                      <a:pt x="114" y="48"/>
                    </a:lnTo>
                    <a:lnTo>
                      <a:pt x="114" y="48"/>
                    </a:lnTo>
                    <a:lnTo>
                      <a:pt x="114" y="48"/>
                    </a:lnTo>
                    <a:lnTo>
                      <a:pt x="116" y="46"/>
                    </a:lnTo>
                    <a:lnTo>
                      <a:pt x="114" y="43"/>
                    </a:lnTo>
                    <a:lnTo>
                      <a:pt x="114" y="43"/>
                    </a:lnTo>
                    <a:lnTo>
                      <a:pt x="116" y="44"/>
                    </a:lnTo>
                    <a:lnTo>
                      <a:pt x="116" y="46"/>
                    </a:lnTo>
                    <a:lnTo>
                      <a:pt x="119" y="46"/>
                    </a:lnTo>
                    <a:lnTo>
                      <a:pt x="121" y="43"/>
                    </a:lnTo>
                    <a:lnTo>
                      <a:pt x="121" y="39"/>
                    </a:lnTo>
                    <a:lnTo>
                      <a:pt x="117" y="37"/>
                    </a:lnTo>
                    <a:lnTo>
                      <a:pt x="117" y="35"/>
                    </a:lnTo>
                    <a:lnTo>
                      <a:pt x="119" y="33"/>
                    </a:lnTo>
                    <a:lnTo>
                      <a:pt x="119" y="31"/>
                    </a:lnTo>
                    <a:lnTo>
                      <a:pt x="121" y="30"/>
                    </a:lnTo>
                    <a:lnTo>
                      <a:pt x="123" y="30"/>
                    </a:lnTo>
                    <a:lnTo>
                      <a:pt x="125" y="28"/>
                    </a:lnTo>
                    <a:lnTo>
                      <a:pt x="123" y="24"/>
                    </a:lnTo>
                    <a:lnTo>
                      <a:pt x="117" y="24"/>
                    </a:lnTo>
                    <a:lnTo>
                      <a:pt x="116" y="20"/>
                    </a:lnTo>
                    <a:lnTo>
                      <a:pt x="112" y="20"/>
                    </a:lnTo>
                    <a:lnTo>
                      <a:pt x="112" y="20"/>
                    </a:lnTo>
                    <a:lnTo>
                      <a:pt x="114" y="18"/>
                    </a:lnTo>
                    <a:lnTo>
                      <a:pt x="116" y="17"/>
                    </a:lnTo>
                    <a:lnTo>
                      <a:pt x="116" y="13"/>
                    </a:lnTo>
                    <a:lnTo>
                      <a:pt x="112" y="11"/>
                    </a:lnTo>
                    <a:lnTo>
                      <a:pt x="110" y="13"/>
                    </a:lnTo>
                    <a:lnTo>
                      <a:pt x="110" y="13"/>
                    </a:lnTo>
                    <a:lnTo>
                      <a:pt x="110" y="11"/>
                    </a:lnTo>
                    <a:lnTo>
                      <a:pt x="112" y="11"/>
                    </a:lnTo>
                    <a:lnTo>
                      <a:pt x="112" y="7"/>
                    </a:lnTo>
                    <a:lnTo>
                      <a:pt x="112" y="7"/>
                    </a:lnTo>
                    <a:lnTo>
                      <a:pt x="117" y="5"/>
                    </a:lnTo>
                    <a:lnTo>
                      <a:pt x="112" y="3"/>
                    </a:lnTo>
                    <a:lnTo>
                      <a:pt x="108" y="3"/>
                    </a:lnTo>
                    <a:lnTo>
                      <a:pt x="104" y="9"/>
                    </a:lnTo>
                    <a:lnTo>
                      <a:pt x="103" y="11"/>
                    </a:lnTo>
                    <a:lnTo>
                      <a:pt x="103" y="11"/>
                    </a:lnTo>
                    <a:lnTo>
                      <a:pt x="103" y="9"/>
                    </a:lnTo>
                    <a:lnTo>
                      <a:pt x="103" y="7"/>
                    </a:lnTo>
                    <a:lnTo>
                      <a:pt x="101" y="5"/>
                    </a:lnTo>
                    <a:lnTo>
                      <a:pt x="101" y="3"/>
                    </a:lnTo>
                    <a:lnTo>
                      <a:pt x="97" y="2"/>
                    </a:lnTo>
                    <a:lnTo>
                      <a:pt x="95" y="3"/>
                    </a:lnTo>
                    <a:lnTo>
                      <a:pt x="93" y="2"/>
                    </a:lnTo>
                    <a:lnTo>
                      <a:pt x="91" y="5"/>
                    </a:lnTo>
                    <a:lnTo>
                      <a:pt x="91" y="9"/>
                    </a:lnTo>
                    <a:lnTo>
                      <a:pt x="91" y="9"/>
                    </a:lnTo>
                    <a:lnTo>
                      <a:pt x="90" y="9"/>
                    </a:lnTo>
                    <a:lnTo>
                      <a:pt x="88" y="9"/>
                    </a:lnTo>
                    <a:lnTo>
                      <a:pt x="88" y="9"/>
                    </a:lnTo>
                    <a:lnTo>
                      <a:pt x="86" y="7"/>
                    </a:lnTo>
                    <a:lnTo>
                      <a:pt x="82" y="11"/>
                    </a:lnTo>
                    <a:lnTo>
                      <a:pt x="82" y="13"/>
                    </a:lnTo>
                    <a:lnTo>
                      <a:pt x="80" y="13"/>
                    </a:lnTo>
                    <a:lnTo>
                      <a:pt x="78" y="9"/>
                    </a:lnTo>
                    <a:lnTo>
                      <a:pt x="75" y="9"/>
                    </a:lnTo>
                    <a:lnTo>
                      <a:pt x="75" y="9"/>
                    </a:lnTo>
                    <a:lnTo>
                      <a:pt x="71" y="9"/>
                    </a:lnTo>
                    <a:lnTo>
                      <a:pt x="71" y="13"/>
                    </a:lnTo>
                    <a:lnTo>
                      <a:pt x="69" y="13"/>
                    </a:lnTo>
                    <a:lnTo>
                      <a:pt x="69" y="9"/>
                    </a:lnTo>
                    <a:lnTo>
                      <a:pt x="65" y="7"/>
                    </a:lnTo>
                    <a:lnTo>
                      <a:pt x="60" y="11"/>
                    </a:lnTo>
                    <a:lnTo>
                      <a:pt x="58" y="15"/>
                    </a:lnTo>
                    <a:lnTo>
                      <a:pt x="60" y="17"/>
                    </a:lnTo>
                    <a:lnTo>
                      <a:pt x="58" y="18"/>
                    </a:lnTo>
                    <a:lnTo>
                      <a:pt x="56" y="18"/>
                    </a:lnTo>
                    <a:lnTo>
                      <a:pt x="56" y="15"/>
                    </a:lnTo>
                    <a:lnTo>
                      <a:pt x="54" y="15"/>
                    </a:lnTo>
                    <a:lnTo>
                      <a:pt x="54" y="9"/>
                    </a:lnTo>
                    <a:lnTo>
                      <a:pt x="50" y="7"/>
                    </a:lnTo>
                    <a:lnTo>
                      <a:pt x="47" y="11"/>
                    </a:lnTo>
                    <a:lnTo>
                      <a:pt x="47" y="18"/>
                    </a:lnTo>
                    <a:lnTo>
                      <a:pt x="49" y="20"/>
                    </a:lnTo>
                    <a:lnTo>
                      <a:pt x="49" y="24"/>
                    </a:lnTo>
                    <a:lnTo>
                      <a:pt x="47" y="24"/>
                    </a:lnTo>
                    <a:lnTo>
                      <a:pt x="47" y="24"/>
                    </a:lnTo>
                    <a:lnTo>
                      <a:pt x="47" y="20"/>
                    </a:lnTo>
                    <a:lnTo>
                      <a:pt x="41" y="24"/>
                    </a:lnTo>
                    <a:lnTo>
                      <a:pt x="41" y="26"/>
                    </a:lnTo>
                    <a:lnTo>
                      <a:pt x="39" y="28"/>
                    </a:lnTo>
                    <a:lnTo>
                      <a:pt x="39" y="28"/>
                    </a:lnTo>
                    <a:lnTo>
                      <a:pt x="37" y="28"/>
                    </a:lnTo>
                    <a:lnTo>
                      <a:pt x="37" y="26"/>
                    </a:lnTo>
                    <a:lnTo>
                      <a:pt x="39" y="24"/>
                    </a:lnTo>
                    <a:lnTo>
                      <a:pt x="39" y="20"/>
                    </a:lnTo>
                    <a:lnTo>
                      <a:pt x="37" y="20"/>
                    </a:lnTo>
                    <a:lnTo>
                      <a:pt x="37" y="20"/>
                    </a:lnTo>
                    <a:lnTo>
                      <a:pt x="37" y="18"/>
                    </a:lnTo>
                    <a:lnTo>
                      <a:pt x="41" y="17"/>
                    </a:lnTo>
                    <a:lnTo>
                      <a:pt x="39" y="13"/>
                    </a:lnTo>
                    <a:lnTo>
                      <a:pt x="37" y="13"/>
                    </a:lnTo>
                    <a:lnTo>
                      <a:pt x="39" y="11"/>
                    </a:lnTo>
                    <a:lnTo>
                      <a:pt x="36" y="7"/>
                    </a:lnTo>
                    <a:lnTo>
                      <a:pt x="36" y="9"/>
                    </a:lnTo>
                    <a:lnTo>
                      <a:pt x="34" y="7"/>
                    </a:lnTo>
                    <a:lnTo>
                      <a:pt x="32" y="5"/>
                    </a:lnTo>
                    <a:lnTo>
                      <a:pt x="32" y="3"/>
                    </a:lnTo>
                    <a:lnTo>
                      <a:pt x="30" y="0"/>
                    </a:lnTo>
                    <a:lnTo>
                      <a:pt x="26" y="2"/>
                    </a:lnTo>
                    <a:lnTo>
                      <a:pt x="23" y="0"/>
                    </a:lnTo>
                    <a:lnTo>
                      <a:pt x="19" y="0"/>
                    </a:lnTo>
                    <a:lnTo>
                      <a:pt x="17" y="3"/>
                    </a:lnTo>
                    <a:lnTo>
                      <a:pt x="19" y="5"/>
                    </a:lnTo>
                    <a:lnTo>
                      <a:pt x="21" y="5"/>
                    </a:lnTo>
                    <a:lnTo>
                      <a:pt x="21" y="7"/>
                    </a:lnTo>
                    <a:lnTo>
                      <a:pt x="24" y="9"/>
                    </a:lnTo>
                    <a:lnTo>
                      <a:pt x="26" y="11"/>
                    </a:lnTo>
                    <a:lnTo>
                      <a:pt x="23" y="9"/>
                    </a:lnTo>
                    <a:lnTo>
                      <a:pt x="23" y="11"/>
                    </a:lnTo>
                    <a:lnTo>
                      <a:pt x="23" y="9"/>
                    </a:lnTo>
                    <a:lnTo>
                      <a:pt x="19" y="5"/>
                    </a:lnTo>
                    <a:lnTo>
                      <a:pt x="15" y="5"/>
                    </a:lnTo>
                    <a:lnTo>
                      <a:pt x="11" y="7"/>
                    </a:lnTo>
                    <a:lnTo>
                      <a:pt x="13" y="7"/>
                    </a:lnTo>
                    <a:lnTo>
                      <a:pt x="11" y="7"/>
                    </a:lnTo>
                    <a:lnTo>
                      <a:pt x="9" y="9"/>
                    </a:lnTo>
                    <a:lnTo>
                      <a:pt x="11" y="13"/>
                    </a:lnTo>
                    <a:lnTo>
                      <a:pt x="8" y="13"/>
                    </a:lnTo>
                    <a:lnTo>
                      <a:pt x="9" y="17"/>
                    </a:lnTo>
                    <a:lnTo>
                      <a:pt x="9" y="15"/>
                    </a:lnTo>
                    <a:lnTo>
                      <a:pt x="8" y="15"/>
                    </a:lnTo>
                    <a:lnTo>
                      <a:pt x="4" y="17"/>
                    </a:lnTo>
                    <a:lnTo>
                      <a:pt x="6" y="18"/>
                    </a:lnTo>
                    <a:lnTo>
                      <a:pt x="2" y="18"/>
                    </a:lnTo>
                    <a:lnTo>
                      <a:pt x="0" y="22"/>
                    </a:lnTo>
                    <a:lnTo>
                      <a:pt x="4" y="24"/>
                    </a:lnTo>
                    <a:lnTo>
                      <a:pt x="6" y="26"/>
                    </a:lnTo>
                    <a:lnTo>
                      <a:pt x="11" y="28"/>
                    </a:lnTo>
                    <a:lnTo>
                      <a:pt x="13" y="24"/>
                    </a:lnTo>
                    <a:lnTo>
                      <a:pt x="15" y="24"/>
                    </a:lnTo>
                    <a:lnTo>
                      <a:pt x="15" y="22"/>
                    </a:lnTo>
                    <a:lnTo>
                      <a:pt x="15" y="24"/>
                    </a:lnTo>
                    <a:lnTo>
                      <a:pt x="19" y="24"/>
                    </a:lnTo>
                    <a:lnTo>
                      <a:pt x="19" y="24"/>
                    </a:lnTo>
                    <a:lnTo>
                      <a:pt x="21" y="26"/>
                    </a:lnTo>
                    <a:lnTo>
                      <a:pt x="23" y="26"/>
                    </a:lnTo>
                    <a:lnTo>
                      <a:pt x="24" y="24"/>
                    </a:lnTo>
                    <a:lnTo>
                      <a:pt x="24" y="26"/>
                    </a:lnTo>
                    <a:lnTo>
                      <a:pt x="26" y="26"/>
                    </a:lnTo>
                    <a:lnTo>
                      <a:pt x="26" y="24"/>
                    </a:lnTo>
                    <a:lnTo>
                      <a:pt x="26" y="26"/>
                    </a:lnTo>
                    <a:lnTo>
                      <a:pt x="28" y="28"/>
                    </a:lnTo>
                    <a:lnTo>
                      <a:pt x="26" y="28"/>
                    </a:lnTo>
                    <a:lnTo>
                      <a:pt x="23" y="30"/>
                    </a:lnTo>
                    <a:lnTo>
                      <a:pt x="21" y="31"/>
                    </a:lnTo>
                    <a:lnTo>
                      <a:pt x="26" y="33"/>
                    </a:lnTo>
                    <a:lnTo>
                      <a:pt x="26" y="33"/>
                    </a:lnTo>
                    <a:lnTo>
                      <a:pt x="24" y="33"/>
                    </a:lnTo>
                    <a:lnTo>
                      <a:pt x="23" y="35"/>
                    </a:lnTo>
                    <a:lnTo>
                      <a:pt x="21" y="33"/>
                    </a:lnTo>
                    <a:lnTo>
                      <a:pt x="21" y="31"/>
                    </a:lnTo>
                    <a:lnTo>
                      <a:pt x="19" y="31"/>
                    </a:lnTo>
                    <a:lnTo>
                      <a:pt x="17" y="33"/>
                    </a:lnTo>
                    <a:lnTo>
                      <a:pt x="17" y="33"/>
                    </a:lnTo>
                    <a:lnTo>
                      <a:pt x="17" y="33"/>
                    </a:lnTo>
                    <a:lnTo>
                      <a:pt x="15" y="33"/>
                    </a:lnTo>
                    <a:lnTo>
                      <a:pt x="13" y="33"/>
                    </a:lnTo>
                    <a:lnTo>
                      <a:pt x="9" y="35"/>
                    </a:lnTo>
                    <a:lnTo>
                      <a:pt x="8" y="33"/>
                    </a:lnTo>
                    <a:lnTo>
                      <a:pt x="6" y="35"/>
                    </a:lnTo>
                    <a:lnTo>
                      <a:pt x="2" y="33"/>
                    </a:lnTo>
                    <a:lnTo>
                      <a:pt x="6" y="39"/>
                    </a:lnTo>
                    <a:lnTo>
                      <a:pt x="6" y="43"/>
                    </a:lnTo>
                    <a:lnTo>
                      <a:pt x="11" y="43"/>
                    </a:lnTo>
                    <a:lnTo>
                      <a:pt x="11" y="41"/>
                    </a:lnTo>
                    <a:lnTo>
                      <a:pt x="15" y="43"/>
                    </a:lnTo>
                    <a:lnTo>
                      <a:pt x="21" y="43"/>
                    </a:lnTo>
                    <a:lnTo>
                      <a:pt x="21" y="43"/>
                    </a:lnTo>
                    <a:lnTo>
                      <a:pt x="21" y="43"/>
                    </a:lnTo>
                    <a:lnTo>
                      <a:pt x="21" y="46"/>
                    </a:lnTo>
                    <a:lnTo>
                      <a:pt x="23" y="48"/>
                    </a:lnTo>
                    <a:lnTo>
                      <a:pt x="24" y="50"/>
                    </a:lnTo>
                    <a:lnTo>
                      <a:pt x="24" y="50"/>
                    </a:lnTo>
                    <a:lnTo>
                      <a:pt x="23" y="52"/>
                    </a:lnTo>
                    <a:lnTo>
                      <a:pt x="24" y="52"/>
                    </a:lnTo>
                    <a:lnTo>
                      <a:pt x="24" y="52"/>
                    </a:lnTo>
                    <a:lnTo>
                      <a:pt x="24" y="56"/>
                    </a:lnTo>
                    <a:lnTo>
                      <a:pt x="24" y="56"/>
                    </a:lnTo>
                    <a:lnTo>
                      <a:pt x="23" y="56"/>
                    </a:lnTo>
                    <a:lnTo>
                      <a:pt x="21" y="56"/>
                    </a:lnTo>
                    <a:lnTo>
                      <a:pt x="21" y="56"/>
                    </a:lnTo>
                    <a:lnTo>
                      <a:pt x="17" y="52"/>
                    </a:lnTo>
                    <a:lnTo>
                      <a:pt x="17" y="54"/>
                    </a:lnTo>
                    <a:lnTo>
                      <a:pt x="15" y="54"/>
                    </a:lnTo>
                    <a:lnTo>
                      <a:pt x="17" y="59"/>
                    </a:lnTo>
                    <a:lnTo>
                      <a:pt x="17" y="59"/>
                    </a:lnTo>
                    <a:lnTo>
                      <a:pt x="15" y="65"/>
                    </a:lnTo>
                    <a:lnTo>
                      <a:pt x="21" y="65"/>
                    </a:lnTo>
                    <a:lnTo>
                      <a:pt x="21" y="65"/>
                    </a:lnTo>
                    <a:lnTo>
                      <a:pt x="23" y="65"/>
                    </a:lnTo>
                    <a:lnTo>
                      <a:pt x="28" y="67"/>
                    </a:lnTo>
                    <a:lnTo>
                      <a:pt x="32" y="65"/>
                    </a:lnTo>
                    <a:lnTo>
                      <a:pt x="34" y="65"/>
                    </a:lnTo>
                    <a:lnTo>
                      <a:pt x="36" y="65"/>
                    </a:lnTo>
                    <a:lnTo>
                      <a:pt x="36" y="65"/>
                    </a:lnTo>
                    <a:lnTo>
                      <a:pt x="37" y="67"/>
                    </a:lnTo>
                    <a:lnTo>
                      <a:pt x="39" y="65"/>
                    </a:lnTo>
                    <a:close/>
                    <a:moveTo>
                      <a:pt x="71" y="15"/>
                    </a:moveTo>
                    <a:lnTo>
                      <a:pt x="73" y="18"/>
                    </a:lnTo>
                    <a:lnTo>
                      <a:pt x="71" y="15"/>
                    </a:lnTo>
                    <a:lnTo>
                      <a:pt x="7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5" name="Freeform 6394">
                <a:extLst>
                  <a:ext uri="{FF2B5EF4-FFF2-40B4-BE49-F238E27FC236}">
                    <a16:creationId xmlns:a16="http://schemas.microsoft.com/office/drawing/2014/main" id="{84E118EB-9E57-4E2D-B441-4ACBC878EE9B}"/>
                  </a:ext>
                </a:extLst>
              </p:cNvPr>
              <p:cNvSpPr>
                <a:spLocks/>
              </p:cNvSpPr>
              <p:nvPr/>
            </p:nvSpPr>
            <p:spPr bwMode="gray">
              <a:xfrm>
                <a:off x="2670" y="2618"/>
                <a:ext cx="11" cy="4"/>
              </a:xfrm>
              <a:custGeom>
                <a:avLst/>
                <a:gdLst>
                  <a:gd name="T0" fmla="*/ 8 w 11"/>
                  <a:gd name="T1" fmla="*/ 0 h 4"/>
                  <a:gd name="T2" fmla="*/ 0 w 11"/>
                  <a:gd name="T3" fmla="*/ 4 h 4"/>
                  <a:gd name="T4" fmla="*/ 11 w 11"/>
                  <a:gd name="T5" fmla="*/ 4 h 4"/>
                  <a:gd name="T6" fmla="*/ 8 w 11"/>
                  <a:gd name="T7" fmla="*/ 0 h 4"/>
                </a:gdLst>
                <a:ahLst/>
                <a:cxnLst>
                  <a:cxn ang="0">
                    <a:pos x="T0" y="T1"/>
                  </a:cxn>
                  <a:cxn ang="0">
                    <a:pos x="T2" y="T3"/>
                  </a:cxn>
                  <a:cxn ang="0">
                    <a:pos x="T4" y="T5"/>
                  </a:cxn>
                  <a:cxn ang="0">
                    <a:pos x="T6" y="T7"/>
                  </a:cxn>
                </a:cxnLst>
                <a:rect l="0" t="0" r="r" b="b"/>
                <a:pathLst>
                  <a:path w="11" h="4">
                    <a:moveTo>
                      <a:pt x="8" y="0"/>
                    </a:moveTo>
                    <a:lnTo>
                      <a:pt x="0" y="4"/>
                    </a:lnTo>
                    <a:lnTo>
                      <a:pt x="11" y="4"/>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6" name="Freeform 6395">
                <a:extLst>
                  <a:ext uri="{FF2B5EF4-FFF2-40B4-BE49-F238E27FC236}">
                    <a16:creationId xmlns:a16="http://schemas.microsoft.com/office/drawing/2014/main" id="{6CE54193-0DE1-4578-80A8-B7ECB52CA371}"/>
                  </a:ext>
                </a:extLst>
              </p:cNvPr>
              <p:cNvSpPr>
                <a:spLocks/>
              </p:cNvSpPr>
              <p:nvPr/>
            </p:nvSpPr>
            <p:spPr bwMode="gray">
              <a:xfrm>
                <a:off x="2711" y="2616"/>
                <a:ext cx="8" cy="9"/>
              </a:xfrm>
              <a:custGeom>
                <a:avLst/>
                <a:gdLst>
                  <a:gd name="T0" fmla="*/ 8 w 8"/>
                  <a:gd name="T1" fmla="*/ 6 h 9"/>
                  <a:gd name="T2" fmla="*/ 4 w 8"/>
                  <a:gd name="T3" fmla="*/ 0 h 9"/>
                  <a:gd name="T4" fmla="*/ 0 w 8"/>
                  <a:gd name="T5" fmla="*/ 6 h 9"/>
                  <a:gd name="T6" fmla="*/ 6 w 8"/>
                  <a:gd name="T7" fmla="*/ 9 h 9"/>
                  <a:gd name="T8" fmla="*/ 8 w 8"/>
                  <a:gd name="T9" fmla="*/ 6 h 9"/>
                </a:gdLst>
                <a:ahLst/>
                <a:cxnLst>
                  <a:cxn ang="0">
                    <a:pos x="T0" y="T1"/>
                  </a:cxn>
                  <a:cxn ang="0">
                    <a:pos x="T2" y="T3"/>
                  </a:cxn>
                  <a:cxn ang="0">
                    <a:pos x="T4" y="T5"/>
                  </a:cxn>
                  <a:cxn ang="0">
                    <a:pos x="T6" y="T7"/>
                  </a:cxn>
                  <a:cxn ang="0">
                    <a:pos x="T8" y="T9"/>
                  </a:cxn>
                </a:cxnLst>
                <a:rect l="0" t="0" r="r" b="b"/>
                <a:pathLst>
                  <a:path w="8" h="9">
                    <a:moveTo>
                      <a:pt x="8" y="6"/>
                    </a:moveTo>
                    <a:lnTo>
                      <a:pt x="4" y="0"/>
                    </a:lnTo>
                    <a:lnTo>
                      <a:pt x="0" y="6"/>
                    </a:lnTo>
                    <a:lnTo>
                      <a:pt x="6" y="9"/>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7" name="Freeform 6396">
                <a:extLst>
                  <a:ext uri="{FF2B5EF4-FFF2-40B4-BE49-F238E27FC236}">
                    <a16:creationId xmlns:a16="http://schemas.microsoft.com/office/drawing/2014/main" id="{2D7C88B2-16B3-48EF-A4F3-1A7180A726DA}"/>
                  </a:ext>
                </a:extLst>
              </p:cNvPr>
              <p:cNvSpPr>
                <a:spLocks/>
              </p:cNvSpPr>
              <p:nvPr/>
            </p:nvSpPr>
            <p:spPr bwMode="gray">
              <a:xfrm>
                <a:off x="2698" y="2622"/>
                <a:ext cx="9" cy="7"/>
              </a:xfrm>
              <a:custGeom>
                <a:avLst/>
                <a:gdLst>
                  <a:gd name="T0" fmla="*/ 9 w 9"/>
                  <a:gd name="T1" fmla="*/ 7 h 7"/>
                  <a:gd name="T2" fmla="*/ 4 w 9"/>
                  <a:gd name="T3" fmla="*/ 0 h 7"/>
                  <a:gd name="T4" fmla="*/ 0 w 9"/>
                  <a:gd name="T5" fmla="*/ 1 h 7"/>
                  <a:gd name="T6" fmla="*/ 2 w 9"/>
                  <a:gd name="T7" fmla="*/ 5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4" y="0"/>
                    </a:lnTo>
                    <a:lnTo>
                      <a:pt x="0" y="1"/>
                    </a:lnTo>
                    <a:lnTo>
                      <a:pt x="2" y="5"/>
                    </a:lnTo>
                    <a:lnTo>
                      <a:pt x="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8" name="Freeform 6397">
                <a:extLst>
                  <a:ext uri="{FF2B5EF4-FFF2-40B4-BE49-F238E27FC236}">
                    <a16:creationId xmlns:a16="http://schemas.microsoft.com/office/drawing/2014/main" id="{2E4BB3F5-3BA2-4BD8-9880-A487FDC393E4}"/>
                  </a:ext>
                </a:extLst>
              </p:cNvPr>
              <p:cNvSpPr>
                <a:spLocks/>
              </p:cNvSpPr>
              <p:nvPr/>
            </p:nvSpPr>
            <p:spPr bwMode="gray">
              <a:xfrm>
                <a:off x="2711" y="2625"/>
                <a:ext cx="10" cy="6"/>
              </a:xfrm>
              <a:custGeom>
                <a:avLst/>
                <a:gdLst>
                  <a:gd name="T0" fmla="*/ 10 w 10"/>
                  <a:gd name="T1" fmla="*/ 4 h 6"/>
                  <a:gd name="T2" fmla="*/ 2 w 10"/>
                  <a:gd name="T3" fmla="*/ 0 h 6"/>
                  <a:gd name="T4" fmla="*/ 0 w 10"/>
                  <a:gd name="T5" fmla="*/ 4 h 6"/>
                  <a:gd name="T6" fmla="*/ 4 w 10"/>
                  <a:gd name="T7" fmla="*/ 6 h 6"/>
                  <a:gd name="T8" fmla="*/ 10 w 10"/>
                  <a:gd name="T9" fmla="*/ 4 h 6"/>
                </a:gdLst>
                <a:ahLst/>
                <a:cxnLst>
                  <a:cxn ang="0">
                    <a:pos x="T0" y="T1"/>
                  </a:cxn>
                  <a:cxn ang="0">
                    <a:pos x="T2" y="T3"/>
                  </a:cxn>
                  <a:cxn ang="0">
                    <a:pos x="T4" y="T5"/>
                  </a:cxn>
                  <a:cxn ang="0">
                    <a:pos x="T6" y="T7"/>
                  </a:cxn>
                  <a:cxn ang="0">
                    <a:pos x="T8" y="T9"/>
                  </a:cxn>
                </a:cxnLst>
                <a:rect l="0" t="0" r="r" b="b"/>
                <a:pathLst>
                  <a:path w="10" h="6">
                    <a:moveTo>
                      <a:pt x="10" y="4"/>
                    </a:moveTo>
                    <a:lnTo>
                      <a:pt x="2" y="0"/>
                    </a:lnTo>
                    <a:lnTo>
                      <a:pt x="0" y="4"/>
                    </a:lnTo>
                    <a:lnTo>
                      <a:pt x="4" y="6"/>
                    </a:lnTo>
                    <a:lnTo>
                      <a:pt x="1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9" name="Freeform 6398">
                <a:extLst>
                  <a:ext uri="{FF2B5EF4-FFF2-40B4-BE49-F238E27FC236}">
                    <a16:creationId xmlns:a16="http://schemas.microsoft.com/office/drawing/2014/main" id="{691F657F-0606-4DCC-9F72-5B9C91417A6B}"/>
                  </a:ext>
                </a:extLst>
              </p:cNvPr>
              <p:cNvSpPr>
                <a:spLocks/>
              </p:cNvSpPr>
              <p:nvPr/>
            </p:nvSpPr>
            <p:spPr bwMode="gray">
              <a:xfrm>
                <a:off x="2694" y="2612"/>
                <a:ext cx="10" cy="8"/>
              </a:xfrm>
              <a:custGeom>
                <a:avLst/>
                <a:gdLst>
                  <a:gd name="T0" fmla="*/ 10 w 10"/>
                  <a:gd name="T1" fmla="*/ 0 h 8"/>
                  <a:gd name="T2" fmla="*/ 4 w 10"/>
                  <a:gd name="T3" fmla="*/ 0 h 8"/>
                  <a:gd name="T4" fmla="*/ 0 w 10"/>
                  <a:gd name="T5" fmla="*/ 2 h 8"/>
                  <a:gd name="T6" fmla="*/ 0 w 10"/>
                  <a:gd name="T7" fmla="*/ 4 h 8"/>
                  <a:gd name="T8" fmla="*/ 6 w 10"/>
                  <a:gd name="T9" fmla="*/ 8 h 8"/>
                  <a:gd name="T10" fmla="*/ 6 w 10"/>
                  <a:gd name="T11" fmla="*/ 4 h 8"/>
                  <a:gd name="T12" fmla="*/ 10 w 1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10" y="0"/>
                    </a:moveTo>
                    <a:lnTo>
                      <a:pt x="4" y="0"/>
                    </a:lnTo>
                    <a:lnTo>
                      <a:pt x="0" y="2"/>
                    </a:lnTo>
                    <a:lnTo>
                      <a:pt x="0" y="4"/>
                    </a:lnTo>
                    <a:lnTo>
                      <a:pt x="6" y="8"/>
                    </a:lnTo>
                    <a:lnTo>
                      <a:pt x="6" y="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0" name="Freeform 6399">
                <a:extLst>
                  <a:ext uri="{FF2B5EF4-FFF2-40B4-BE49-F238E27FC236}">
                    <a16:creationId xmlns:a16="http://schemas.microsoft.com/office/drawing/2014/main" id="{A69D1DCF-FEF7-4645-A6DF-F441F8330692}"/>
                  </a:ext>
                </a:extLst>
              </p:cNvPr>
              <p:cNvSpPr>
                <a:spLocks/>
              </p:cNvSpPr>
              <p:nvPr/>
            </p:nvSpPr>
            <p:spPr bwMode="gray">
              <a:xfrm>
                <a:off x="2663" y="2614"/>
                <a:ext cx="11" cy="4"/>
              </a:xfrm>
              <a:custGeom>
                <a:avLst/>
                <a:gdLst>
                  <a:gd name="T0" fmla="*/ 11 w 11"/>
                  <a:gd name="T1" fmla="*/ 2 h 4"/>
                  <a:gd name="T2" fmla="*/ 4 w 11"/>
                  <a:gd name="T3" fmla="*/ 0 h 4"/>
                  <a:gd name="T4" fmla="*/ 0 w 11"/>
                  <a:gd name="T5" fmla="*/ 4 h 4"/>
                  <a:gd name="T6" fmla="*/ 7 w 11"/>
                  <a:gd name="T7" fmla="*/ 4 h 4"/>
                  <a:gd name="T8" fmla="*/ 11 w 11"/>
                  <a:gd name="T9" fmla="*/ 2 h 4"/>
                </a:gdLst>
                <a:ahLst/>
                <a:cxnLst>
                  <a:cxn ang="0">
                    <a:pos x="T0" y="T1"/>
                  </a:cxn>
                  <a:cxn ang="0">
                    <a:pos x="T2" y="T3"/>
                  </a:cxn>
                  <a:cxn ang="0">
                    <a:pos x="T4" y="T5"/>
                  </a:cxn>
                  <a:cxn ang="0">
                    <a:pos x="T6" y="T7"/>
                  </a:cxn>
                  <a:cxn ang="0">
                    <a:pos x="T8" y="T9"/>
                  </a:cxn>
                </a:cxnLst>
                <a:rect l="0" t="0" r="r" b="b"/>
                <a:pathLst>
                  <a:path w="11" h="4">
                    <a:moveTo>
                      <a:pt x="11" y="2"/>
                    </a:moveTo>
                    <a:lnTo>
                      <a:pt x="4" y="0"/>
                    </a:lnTo>
                    <a:lnTo>
                      <a:pt x="0" y="4"/>
                    </a:lnTo>
                    <a:lnTo>
                      <a:pt x="7" y="4"/>
                    </a:ln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1" name="Freeform 6400">
                <a:extLst>
                  <a:ext uri="{FF2B5EF4-FFF2-40B4-BE49-F238E27FC236}">
                    <a16:creationId xmlns:a16="http://schemas.microsoft.com/office/drawing/2014/main" id="{4A75CF5A-FAAD-42F9-B2E3-5997128FCF7F}"/>
                  </a:ext>
                </a:extLst>
              </p:cNvPr>
              <p:cNvSpPr>
                <a:spLocks/>
              </p:cNvSpPr>
              <p:nvPr/>
            </p:nvSpPr>
            <p:spPr bwMode="gray">
              <a:xfrm>
                <a:off x="2640" y="2609"/>
                <a:ext cx="28" cy="11"/>
              </a:xfrm>
              <a:custGeom>
                <a:avLst/>
                <a:gdLst>
                  <a:gd name="T0" fmla="*/ 2 w 28"/>
                  <a:gd name="T1" fmla="*/ 11 h 11"/>
                  <a:gd name="T2" fmla="*/ 8 w 28"/>
                  <a:gd name="T3" fmla="*/ 11 h 11"/>
                  <a:gd name="T4" fmla="*/ 10 w 28"/>
                  <a:gd name="T5" fmla="*/ 11 h 11"/>
                  <a:gd name="T6" fmla="*/ 15 w 28"/>
                  <a:gd name="T7" fmla="*/ 11 h 11"/>
                  <a:gd name="T8" fmla="*/ 17 w 28"/>
                  <a:gd name="T9" fmla="*/ 11 h 11"/>
                  <a:gd name="T10" fmla="*/ 23 w 28"/>
                  <a:gd name="T11" fmla="*/ 9 h 11"/>
                  <a:gd name="T12" fmla="*/ 28 w 28"/>
                  <a:gd name="T13" fmla="*/ 3 h 11"/>
                  <a:gd name="T14" fmla="*/ 23 w 28"/>
                  <a:gd name="T15" fmla="*/ 1 h 11"/>
                  <a:gd name="T16" fmla="*/ 23 w 28"/>
                  <a:gd name="T17" fmla="*/ 1 h 11"/>
                  <a:gd name="T18" fmla="*/ 21 w 28"/>
                  <a:gd name="T19" fmla="*/ 0 h 11"/>
                  <a:gd name="T20" fmla="*/ 15 w 28"/>
                  <a:gd name="T21" fmla="*/ 0 h 11"/>
                  <a:gd name="T22" fmla="*/ 4 w 28"/>
                  <a:gd name="T23" fmla="*/ 0 h 11"/>
                  <a:gd name="T24" fmla="*/ 2 w 28"/>
                  <a:gd name="T25" fmla="*/ 1 h 11"/>
                  <a:gd name="T26" fmla="*/ 0 w 28"/>
                  <a:gd name="T27" fmla="*/ 3 h 11"/>
                  <a:gd name="T28" fmla="*/ 0 w 28"/>
                  <a:gd name="T29" fmla="*/ 5 h 11"/>
                  <a:gd name="T30" fmla="*/ 0 w 28"/>
                  <a:gd name="T31" fmla="*/ 7 h 11"/>
                  <a:gd name="T32" fmla="*/ 2 w 28"/>
                  <a:gd name="T33"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11">
                    <a:moveTo>
                      <a:pt x="2" y="11"/>
                    </a:moveTo>
                    <a:lnTo>
                      <a:pt x="8" y="11"/>
                    </a:lnTo>
                    <a:lnTo>
                      <a:pt x="10" y="11"/>
                    </a:lnTo>
                    <a:lnTo>
                      <a:pt x="15" y="11"/>
                    </a:lnTo>
                    <a:lnTo>
                      <a:pt x="17" y="11"/>
                    </a:lnTo>
                    <a:lnTo>
                      <a:pt x="23" y="9"/>
                    </a:lnTo>
                    <a:lnTo>
                      <a:pt x="28" y="3"/>
                    </a:lnTo>
                    <a:lnTo>
                      <a:pt x="23" y="1"/>
                    </a:lnTo>
                    <a:lnTo>
                      <a:pt x="23" y="1"/>
                    </a:lnTo>
                    <a:lnTo>
                      <a:pt x="21" y="0"/>
                    </a:lnTo>
                    <a:lnTo>
                      <a:pt x="15" y="0"/>
                    </a:lnTo>
                    <a:lnTo>
                      <a:pt x="4" y="0"/>
                    </a:lnTo>
                    <a:lnTo>
                      <a:pt x="2" y="1"/>
                    </a:lnTo>
                    <a:lnTo>
                      <a:pt x="0" y="3"/>
                    </a:lnTo>
                    <a:lnTo>
                      <a:pt x="0" y="5"/>
                    </a:lnTo>
                    <a:lnTo>
                      <a:pt x="0" y="7"/>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2" name="Freeform 6401">
                <a:extLst>
                  <a:ext uri="{FF2B5EF4-FFF2-40B4-BE49-F238E27FC236}">
                    <a16:creationId xmlns:a16="http://schemas.microsoft.com/office/drawing/2014/main" id="{2F1DED4F-58DF-4860-BE3C-E05A17CEFAAE}"/>
                  </a:ext>
                </a:extLst>
              </p:cNvPr>
              <p:cNvSpPr>
                <a:spLocks/>
              </p:cNvSpPr>
              <p:nvPr/>
            </p:nvSpPr>
            <p:spPr bwMode="gray">
              <a:xfrm>
                <a:off x="2542" y="2584"/>
                <a:ext cx="87" cy="41"/>
              </a:xfrm>
              <a:custGeom>
                <a:avLst/>
                <a:gdLst>
                  <a:gd name="T0" fmla="*/ 46 w 47"/>
                  <a:gd name="T1" fmla="*/ 15 h 22"/>
                  <a:gd name="T2" fmla="*/ 47 w 47"/>
                  <a:gd name="T3" fmla="*/ 11 h 22"/>
                  <a:gd name="T4" fmla="*/ 42 w 47"/>
                  <a:gd name="T5" fmla="*/ 9 h 22"/>
                  <a:gd name="T6" fmla="*/ 39 w 47"/>
                  <a:gd name="T7" fmla="*/ 9 h 22"/>
                  <a:gd name="T8" fmla="*/ 40 w 47"/>
                  <a:gd name="T9" fmla="*/ 8 h 22"/>
                  <a:gd name="T10" fmla="*/ 40 w 47"/>
                  <a:gd name="T11" fmla="*/ 6 h 22"/>
                  <a:gd name="T12" fmla="*/ 37 w 47"/>
                  <a:gd name="T13" fmla="*/ 6 h 22"/>
                  <a:gd name="T14" fmla="*/ 34 w 47"/>
                  <a:gd name="T15" fmla="*/ 4 h 22"/>
                  <a:gd name="T16" fmla="*/ 33 w 47"/>
                  <a:gd name="T17" fmla="*/ 3 h 22"/>
                  <a:gd name="T18" fmla="*/ 26 w 47"/>
                  <a:gd name="T19" fmla="*/ 2 h 22"/>
                  <a:gd name="T20" fmla="*/ 22 w 47"/>
                  <a:gd name="T21" fmla="*/ 2 h 22"/>
                  <a:gd name="T22" fmla="*/ 21 w 47"/>
                  <a:gd name="T23" fmla="*/ 3 h 22"/>
                  <a:gd name="T24" fmla="*/ 20 w 47"/>
                  <a:gd name="T25" fmla="*/ 3 h 22"/>
                  <a:gd name="T26" fmla="*/ 17 w 47"/>
                  <a:gd name="T27" fmla="*/ 2 h 22"/>
                  <a:gd name="T28" fmla="*/ 19 w 47"/>
                  <a:gd name="T29" fmla="*/ 2 h 22"/>
                  <a:gd name="T30" fmla="*/ 11 w 47"/>
                  <a:gd name="T31" fmla="*/ 1 h 22"/>
                  <a:gd name="T32" fmla="*/ 13 w 47"/>
                  <a:gd name="T33" fmla="*/ 2 h 22"/>
                  <a:gd name="T34" fmla="*/ 9 w 47"/>
                  <a:gd name="T35" fmla="*/ 2 h 22"/>
                  <a:gd name="T36" fmla="*/ 8 w 47"/>
                  <a:gd name="T37" fmla="*/ 4 h 22"/>
                  <a:gd name="T38" fmla="*/ 13 w 47"/>
                  <a:gd name="T39" fmla="*/ 6 h 22"/>
                  <a:gd name="T40" fmla="*/ 14 w 47"/>
                  <a:gd name="T41" fmla="*/ 8 h 22"/>
                  <a:gd name="T42" fmla="*/ 14 w 47"/>
                  <a:gd name="T43" fmla="*/ 11 h 22"/>
                  <a:gd name="T44" fmla="*/ 17 w 47"/>
                  <a:gd name="T45" fmla="*/ 13 h 22"/>
                  <a:gd name="T46" fmla="*/ 14 w 47"/>
                  <a:gd name="T47" fmla="*/ 13 h 22"/>
                  <a:gd name="T48" fmla="*/ 12 w 47"/>
                  <a:gd name="T49" fmla="*/ 13 h 22"/>
                  <a:gd name="T50" fmla="*/ 9 w 47"/>
                  <a:gd name="T51" fmla="*/ 12 h 22"/>
                  <a:gd name="T52" fmla="*/ 7 w 47"/>
                  <a:gd name="T53" fmla="*/ 12 h 22"/>
                  <a:gd name="T54" fmla="*/ 4 w 47"/>
                  <a:gd name="T55" fmla="*/ 12 h 22"/>
                  <a:gd name="T56" fmla="*/ 1 w 47"/>
                  <a:gd name="T57" fmla="*/ 12 h 22"/>
                  <a:gd name="T58" fmla="*/ 1 w 47"/>
                  <a:gd name="T59" fmla="*/ 15 h 22"/>
                  <a:gd name="T60" fmla="*/ 4 w 47"/>
                  <a:gd name="T61" fmla="*/ 18 h 22"/>
                  <a:gd name="T62" fmla="*/ 6 w 47"/>
                  <a:gd name="T63" fmla="*/ 16 h 22"/>
                  <a:gd name="T64" fmla="*/ 9 w 47"/>
                  <a:gd name="T65" fmla="*/ 16 h 22"/>
                  <a:gd name="T66" fmla="*/ 15 w 47"/>
                  <a:gd name="T67" fmla="*/ 17 h 22"/>
                  <a:gd name="T68" fmla="*/ 17 w 47"/>
                  <a:gd name="T69" fmla="*/ 17 h 22"/>
                  <a:gd name="T70" fmla="*/ 18 w 47"/>
                  <a:gd name="T71" fmla="*/ 17 h 22"/>
                  <a:gd name="T72" fmla="*/ 19 w 47"/>
                  <a:gd name="T73" fmla="*/ 18 h 22"/>
                  <a:gd name="T74" fmla="*/ 20 w 47"/>
                  <a:gd name="T75" fmla="*/ 20 h 22"/>
                  <a:gd name="T76" fmla="*/ 22 w 47"/>
                  <a:gd name="T77" fmla="*/ 22 h 22"/>
                  <a:gd name="T78" fmla="*/ 25 w 47"/>
                  <a:gd name="T79" fmla="*/ 17 h 22"/>
                  <a:gd name="T80" fmla="*/ 25 w 47"/>
                  <a:gd name="T81" fmla="*/ 16 h 22"/>
                  <a:gd name="T82" fmla="*/ 27 w 47"/>
                  <a:gd name="T83" fmla="*/ 16 h 22"/>
                  <a:gd name="T84" fmla="*/ 28 w 47"/>
                  <a:gd name="T85" fmla="*/ 15 h 22"/>
                  <a:gd name="T86" fmla="*/ 30 w 47"/>
                  <a:gd name="T87" fmla="*/ 17 h 22"/>
                  <a:gd name="T88" fmla="*/ 34 w 47"/>
                  <a:gd name="T89" fmla="*/ 15 h 22"/>
                  <a:gd name="T90" fmla="*/ 38 w 47"/>
                  <a:gd name="T91" fmla="*/ 15 h 22"/>
                  <a:gd name="T92" fmla="*/ 41 w 47"/>
                  <a:gd name="T93" fmla="*/ 15 h 22"/>
                  <a:gd name="T94" fmla="*/ 43 w 47"/>
                  <a:gd name="T95" fmla="*/ 15 h 22"/>
                  <a:gd name="T96" fmla="*/ 43 w 47"/>
                  <a:gd name="T97" fmla="*/ 17 h 22"/>
                  <a:gd name="T98" fmla="*/ 47 w 47"/>
                  <a:gd name="T99" fmla="*/ 16 h 22"/>
                  <a:gd name="T100" fmla="*/ 45 w 47"/>
                  <a:gd name="T101" fmla="*/ 16 h 22"/>
                  <a:gd name="T102" fmla="*/ 46 w 47"/>
                  <a:gd name="T103"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 h="22">
                    <a:moveTo>
                      <a:pt x="46" y="15"/>
                    </a:moveTo>
                    <a:cubicBezTo>
                      <a:pt x="46" y="15"/>
                      <a:pt x="46" y="15"/>
                      <a:pt x="46" y="15"/>
                    </a:cubicBezTo>
                    <a:cubicBezTo>
                      <a:pt x="47" y="13"/>
                      <a:pt x="47" y="13"/>
                      <a:pt x="47" y="13"/>
                    </a:cubicBezTo>
                    <a:cubicBezTo>
                      <a:pt x="47" y="11"/>
                      <a:pt x="47" y="11"/>
                      <a:pt x="47" y="11"/>
                    </a:cubicBezTo>
                    <a:cubicBezTo>
                      <a:pt x="43" y="9"/>
                      <a:pt x="43" y="9"/>
                      <a:pt x="43" y="9"/>
                    </a:cubicBezTo>
                    <a:cubicBezTo>
                      <a:pt x="42" y="9"/>
                      <a:pt x="42" y="9"/>
                      <a:pt x="42" y="9"/>
                    </a:cubicBezTo>
                    <a:cubicBezTo>
                      <a:pt x="40" y="9"/>
                      <a:pt x="40" y="9"/>
                      <a:pt x="40" y="9"/>
                    </a:cubicBezTo>
                    <a:cubicBezTo>
                      <a:pt x="39" y="9"/>
                      <a:pt x="39" y="9"/>
                      <a:pt x="39" y="9"/>
                    </a:cubicBezTo>
                    <a:cubicBezTo>
                      <a:pt x="38" y="8"/>
                      <a:pt x="38" y="8"/>
                      <a:pt x="38" y="8"/>
                    </a:cubicBezTo>
                    <a:cubicBezTo>
                      <a:pt x="40" y="8"/>
                      <a:pt x="40" y="8"/>
                      <a:pt x="40" y="8"/>
                    </a:cubicBezTo>
                    <a:cubicBezTo>
                      <a:pt x="42" y="8"/>
                      <a:pt x="42" y="8"/>
                      <a:pt x="42" y="8"/>
                    </a:cubicBezTo>
                    <a:cubicBezTo>
                      <a:pt x="40" y="6"/>
                      <a:pt x="40" y="6"/>
                      <a:pt x="40" y="6"/>
                    </a:cubicBezTo>
                    <a:cubicBezTo>
                      <a:pt x="39" y="6"/>
                      <a:pt x="39" y="6"/>
                      <a:pt x="39" y="6"/>
                    </a:cubicBezTo>
                    <a:cubicBezTo>
                      <a:pt x="37" y="6"/>
                      <a:pt x="37" y="6"/>
                      <a:pt x="37" y="6"/>
                    </a:cubicBezTo>
                    <a:cubicBezTo>
                      <a:pt x="36" y="4"/>
                      <a:pt x="36" y="4"/>
                      <a:pt x="36" y="4"/>
                    </a:cubicBezTo>
                    <a:cubicBezTo>
                      <a:pt x="34" y="4"/>
                      <a:pt x="34" y="4"/>
                      <a:pt x="34" y="4"/>
                    </a:cubicBezTo>
                    <a:cubicBezTo>
                      <a:pt x="34" y="4"/>
                      <a:pt x="34" y="4"/>
                      <a:pt x="34" y="4"/>
                    </a:cubicBezTo>
                    <a:cubicBezTo>
                      <a:pt x="33" y="3"/>
                      <a:pt x="33" y="3"/>
                      <a:pt x="33" y="3"/>
                    </a:cubicBezTo>
                    <a:cubicBezTo>
                      <a:pt x="26" y="2"/>
                      <a:pt x="26" y="2"/>
                      <a:pt x="26" y="2"/>
                    </a:cubicBezTo>
                    <a:cubicBezTo>
                      <a:pt x="26" y="2"/>
                      <a:pt x="26" y="2"/>
                      <a:pt x="26" y="2"/>
                    </a:cubicBezTo>
                    <a:cubicBezTo>
                      <a:pt x="24" y="2"/>
                      <a:pt x="24" y="2"/>
                      <a:pt x="24" y="2"/>
                    </a:cubicBezTo>
                    <a:cubicBezTo>
                      <a:pt x="22" y="2"/>
                      <a:pt x="22" y="2"/>
                      <a:pt x="22" y="2"/>
                    </a:cubicBezTo>
                    <a:cubicBezTo>
                      <a:pt x="21" y="3"/>
                      <a:pt x="21" y="3"/>
                      <a:pt x="21" y="3"/>
                    </a:cubicBezTo>
                    <a:cubicBezTo>
                      <a:pt x="21" y="3"/>
                      <a:pt x="21" y="3"/>
                      <a:pt x="21" y="3"/>
                    </a:cubicBezTo>
                    <a:cubicBezTo>
                      <a:pt x="21" y="4"/>
                      <a:pt x="21" y="4"/>
                      <a:pt x="21" y="4"/>
                    </a:cubicBezTo>
                    <a:cubicBezTo>
                      <a:pt x="20" y="3"/>
                      <a:pt x="20" y="3"/>
                      <a:pt x="20" y="3"/>
                    </a:cubicBezTo>
                    <a:cubicBezTo>
                      <a:pt x="19" y="4"/>
                      <a:pt x="19" y="4"/>
                      <a:pt x="19" y="4"/>
                    </a:cubicBezTo>
                    <a:cubicBezTo>
                      <a:pt x="17" y="2"/>
                      <a:pt x="17" y="2"/>
                      <a:pt x="17" y="2"/>
                    </a:cubicBezTo>
                    <a:cubicBezTo>
                      <a:pt x="17" y="2"/>
                      <a:pt x="17" y="2"/>
                      <a:pt x="17" y="2"/>
                    </a:cubicBezTo>
                    <a:cubicBezTo>
                      <a:pt x="19" y="2"/>
                      <a:pt x="19" y="2"/>
                      <a:pt x="19" y="2"/>
                    </a:cubicBezTo>
                    <a:cubicBezTo>
                      <a:pt x="14" y="0"/>
                      <a:pt x="14" y="0"/>
                      <a:pt x="14" y="0"/>
                    </a:cubicBezTo>
                    <a:cubicBezTo>
                      <a:pt x="11" y="1"/>
                      <a:pt x="11" y="1"/>
                      <a:pt x="11" y="1"/>
                    </a:cubicBezTo>
                    <a:cubicBezTo>
                      <a:pt x="13" y="2"/>
                      <a:pt x="13" y="2"/>
                      <a:pt x="13" y="2"/>
                    </a:cubicBezTo>
                    <a:cubicBezTo>
                      <a:pt x="13" y="2"/>
                      <a:pt x="13" y="2"/>
                      <a:pt x="13" y="2"/>
                    </a:cubicBezTo>
                    <a:cubicBezTo>
                      <a:pt x="12" y="2"/>
                      <a:pt x="12" y="2"/>
                      <a:pt x="12" y="2"/>
                    </a:cubicBezTo>
                    <a:cubicBezTo>
                      <a:pt x="9" y="2"/>
                      <a:pt x="9" y="2"/>
                      <a:pt x="9" y="2"/>
                    </a:cubicBezTo>
                    <a:cubicBezTo>
                      <a:pt x="8" y="4"/>
                      <a:pt x="8" y="4"/>
                      <a:pt x="8" y="4"/>
                    </a:cubicBezTo>
                    <a:cubicBezTo>
                      <a:pt x="8" y="4"/>
                      <a:pt x="8" y="4"/>
                      <a:pt x="8" y="4"/>
                    </a:cubicBezTo>
                    <a:cubicBezTo>
                      <a:pt x="9" y="4"/>
                      <a:pt x="10" y="5"/>
                      <a:pt x="10" y="5"/>
                    </a:cubicBezTo>
                    <a:cubicBezTo>
                      <a:pt x="13" y="6"/>
                      <a:pt x="13" y="6"/>
                      <a:pt x="13" y="6"/>
                    </a:cubicBezTo>
                    <a:cubicBezTo>
                      <a:pt x="13" y="6"/>
                      <a:pt x="13" y="6"/>
                      <a:pt x="13" y="6"/>
                    </a:cubicBezTo>
                    <a:cubicBezTo>
                      <a:pt x="14" y="8"/>
                      <a:pt x="14" y="8"/>
                      <a:pt x="14" y="8"/>
                    </a:cubicBezTo>
                    <a:cubicBezTo>
                      <a:pt x="13" y="9"/>
                      <a:pt x="13" y="9"/>
                      <a:pt x="13" y="9"/>
                    </a:cubicBezTo>
                    <a:cubicBezTo>
                      <a:pt x="14" y="11"/>
                      <a:pt x="14" y="11"/>
                      <a:pt x="14" y="11"/>
                    </a:cubicBezTo>
                    <a:cubicBezTo>
                      <a:pt x="15" y="12"/>
                      <a:pt x="15" y="12"/>
                      <a:pt x="15" y="12"/>
                    </a:cubicBezTo>
                    <a:cubicBezTo>
                      <a:pt x="17" y="13"/>
                      <a:pt x="17" y="13"/>
                      <a:pt x="17" y="13"/>
                    </a:cubicBezTo>
                    <a:cubicBezTo>
                      <a:pt x="17" y="13"/>
                      <a:pt x="17" y="13"/>
                      <a:pt x="17" y="13"/>
                    </a:cubicBezTo>
                    <a:cubicBezTo>
                      <a:pt x="14" y="13"/>
                      <a:pt x="14" y="13"/>
                      <a:pt x="14" y="13"/>
                    </a:cubicBezTo>
                    <a:cubicBezTo>
                      <a:pt x="13" y="13"/>
                      <a:pt x="13" y="13"/>
                      <a:pt x="13" y="13"/>
                    </a:cubicBezTo>
                    <a:cubicBezTo>
                      <a:pt x="12" y="13"/>
                      <a:pt x="12" y="13"/>
                      <a:pt x="12" y="13"/>
                    </a:cubicBezTo>
                    <a:cubicBezTo>
                      <a:pt x="10" y="13"/>
                      <a:pt x="10" y="13"/>
                      <a:pt x="10" y="13"/>
                    </a:cubicBezTo>
                    <a:cubicBezTo>
                      <a:pt x="9" y="12"/>
                      <a:pt x="9" y="12"/>
                      <a:pt x="9" y="12"/>
                    </a:cubicBezTo>
                    <a:cubicBezTo>
                      <a:pt x="7" y="13"/>
                      <a:pt x="7" y="13"/>
                      <a:pt x="7" y="13"/>
                    </a:cubicBezTo>
                    <a:cubicBezTo>
                      <a:pt x="7" y="12"/>
                      <a:pt x="7" y="12"/>
                      <a:pt x="7" y="12"/>
                    </a:cubicBezTo>
                    <a:cubicBezTo>
                      <a:pt x="6" y="12"/>
                      <a:pt x="6" y="12"/>
                      <a:pt x="6" y="12"/>
                    </a:cubicBezTo>
                    <a:cubicBezTo>
                      <a:pt x="4" y="12"/>
                      <a:pt x="4" y="12"/>
                      <a:pt x="4" y="12"/>
                    </a:cubicBezTo>
                    <a:cubicBezTo>
                      <a:pt x="3" y="11"/>
                      <a:pt x="3" y="11"/>
                      <a:pt x="3" y="11"/>
                    </a:cubicBezTo>
                    <a:cubicBezTo>
                      <a:pt x="1" y="12"/>
                      <a:pt x="1" y="12"/>
                      <a:pt x="1" y="12"/>
                    </a:cubicBezTo>
                    <a:cubicBezTo>
                      <a:pt x="0" y="14"/>
                      <a:pt x="0" y="14"/>
                      <a:pt x="0" y="14"/>
                    </a:cubicBezTo>
                    <a:cubicBezTo>
                      <a:pt x="1" y="15"/>
                      <a:pt x="1" y="15"/>
                      <a:pt x="1" y="15"/>
                    </a:cubicBezTo>
                    <a:cubicBezTo>
                      <a:pt x="2" y="16"/>
                      <a:pt x="2" y="16"/>
                      <a:pt x="2" y="16"/>
                    </a:cubicBezTo>
                    <a:cubicBezTo>
                      <a:pt x="4" y="18"/>
                      <a:pt x="4" y="18"/>
                      <a:pt x="4" y="18"/>
                    </a:cubicBezTo>
                    <a:cubicBezTo>
                      <a:pt x="6" y="18"/>
                      <a:pt x="6" y="18"/>
                      <a:pt x="6" y="18"/>
                    </a:cubicBezTo>
                    <a:cubicBezTo>
                      <a:pt x="6" y="16"/>
                      <a:pt x="6" y="16"/>
                      <a:pt x="6" y="16"/>
                    </a:cubicBezTo>
                    <a:cubicBezTo>
                      <a:pt x="7" y="16"/>
                      <a:pt x="7" y="16"/>
                      <a:pt x="7" y="16"/>
                    </a:cubicBezTo>
                    <a:cubicBezTo>
                      <a:pt x="9" y="16"/>
                      <a:pt x="9" y="16"/>
                      <a:pt x="9" y="16"/>
                    </a:cubicBezTo>
                    <a:cubicBezTo>
                      <a:pt x="11" y="17"/>
                      <a:pt x="11" y="17"/>
                      <a:pt x="11" y="17"/>
                    </a:cubicBezTo>
                    <a:cubicBezTo>
                      <a:pt x="15" y="17"/>
                      <a:pt x="15" y="17"/>
                      <a:pt x="15" y="17"/>
                    </a:cubicBezTo>
                    <a:cubicBezTo>
                      <a:pt x="16" y="16"/>
                      <a:pt x="16" y="16"/>
                      <a:pt x="16" y="16"/>
                    </a:cubicBezTo>
                    <a:cubicBezTo>
                      <a:pt x="17" y="17"/>
                      <a:pt x="17" y="17"/>
                      <a:pt x="17" y="17"/>
                    </a:cubicBezTo>
                    <a:cubicBezTo>
                      <a:pt x="18" y="17"/>
                      <a:pt x="18" y="17"/>
                      <a:pt x="18" y="17"/>
                    </a:cubicBezTo>
                    <a:cubicBezTo>
                      <a:pt x="18" y="17"/>
                      <a:pt x="18" y="17"/>
                      <a:pt x="18" y="17"/>
                    </a:cubicBezTo>
                    <a:cubicBezTo>
                      <a:pt x="19" y="17"/>
                      <a:pt x="19" y="17"/>
                      <a:pt x="19" y="17"/>
                    </a:cubicBezTo>
                    <a:cubicBezTo>
                      <a:pt x="19" y="18"/>
                      <a:pt x="19" y="18"/>
                      <a:pt x="19" y="18"/>
                    </a:cubicBezTo>
                    <a:cubicBezTo>
                      <a:pt x="19" y="20"/>
                      <a:pt x="19" y="20"/>
                      <a:pt x="19" y="20"/>
                    </a:cubicBezTo>
                    <a:cubicBezTo>
                      <a:pt x="20" y="20"/>
                      <a:pt x="20" y="20"/>
                      <a:pt x="20" y="20"/>
                    </a:cubicBezTo>
                    <a:cubicBezTo>
                      <a:pt x="21" y="21"/>
                      <a:pt x="21" y="21"/>
                      <a:pt x="21" y="21"/>
                    </a:cubicBezTo>
                    <a:cubicBezTo>
                      <a:pt x="22" y="22"/>
                      <a:pt x="22" y="22"/>
                      <a:pt x="22" y="22"/>
                    </a:cubicBezTo>
                    <a:cubicBezTo>
                      <a:pt x="23" y="19"/>
                      <a:pt x="23" y="19"/>
                      <a:pt x="23" y="19"/>
                    </a:cubicBezTo>
                    <a:cubicBezTo>
                      <a:pt x="25" y="17"/>
                      <a:pt x="25" y="17"/>
                      <a:pt x="25" y="17"/>
                    </a:cubicBezTo>
                    <a:cubicBezTo>
                      <a:pt x="25" y="16"/>
                      <a:pt x="25" y="16"/>
                      <a:pt x="25" y="16"/>
                    </a:cubicBezTo>
                    <a:cubicBezTo>
                      <a:pt x="25" y="16"/>
                      <a:pt x="25" y="16"/>
                      <a:pt x="25" y="16"/>
                    </a:cubicBezTo>
                    <a:cubicBezTo>
                      <a:pt x="26" y="16"/>
                      <a:pt x="26" y="16"/>
                      <a:pt x="26" y="16"/>
                    </a:cubicBezTo>
                    <a:cubicBezTo>
                      <a:pt x="27" y="16"/>
                      <a:pt x="27" y="16"/>
                      <a:pt x="27" y="16"/>
                    </a:cubicBezTo>
                    <a:cubicBezTo>
                      <a:pt x="28" y="15"/>
                      <a:pt x="28" y="15"/>
                      <a:pt x="28" y="15"/>
                    </a:cubicBezTo>
                    <a:cubicBezTo>
                      <a:pt x="28" y="15"/>
                      <a:pt x="28" y="15"/>
                      <a:pt x="28" y="15"/>
                    </a:cubicBezTo>
                    <a:cubicBezTo>
                      <a:pt x="29" y="16"/>
                      <a:pt x="29" y="16"/>
                      <a:pt x="29" y="16"/>
                    </a:cubicBezTo>
                    <a:cubicBezTo>
                      <a:pt x="30" y="17"/>
                      <a:pt x="30" y="17"/>
                      <a:pt x="30" y="17"/>
                    </a:cubicBezTo>
                    <a:cubicBezTo>
                      <a:pt x="32" y="17"/>
                      <a:pt x="32" y="17"/>
                      <a:pt x="32" y="17"/>
                    </a:cubicBezTo>
                    <a:cubicBezTo>
                      <a:pt x="34" y="15"/>
                      <a:pt x="34" y="15"/>
                      <a:pt x="34" y="15"/>
                    </a:cubicBezTo>
                    <a:cubicBezTo>
                      <a:pt x="36" y="14"/>
                      <a:pt x="36" y="14"/>
                      <a:pt x="36" y="14"/>
                    </a:cubicBezTo>
                    <a:cubicBezTo>
                      <a:pt x="38" y="15"/>
                      <a:pt x="38" y="15"/>
                      <a:pt x="38" y="15"/>
                    </a:cubicBezTo>
                    <a:cubicBezTo>
                      <a:pt x="40" y="14"/>
                      <a:pt x="40" y="14"/>
                      <a:pt x="40" y="14"/>
                    </a:cubicBezTo>
                    <a:cubicBezTo>
                      <a:pt x="41" y="15"/>
                      <a:pt x="41" y="15"/>
                      <a:pt x="41" y="15"/>
                    </a:cubicBezTo>
                    <a:cubicBezTo>
                      <a:pt x="43" y="15"/>
                      <a:pt x="43" y="15"/>
                      <a:pt x="43" y="15"/>
                    </a:cubicBezTo>
                    <a:cubicBezTo>
                      <a:pt x="43" y="15"/>
                      <a:pt x="43" y="15"/>
                      <a:pt x="43" y="15"/>
                    </a:cubicBezTo>
                    <a:cubicBezTo>
                      <a:pt x="42" y="15"/>
                      <a:pt x="42" y="15"/>
                      <a:pt x="42" y="15"/>
                    </a:cubicBezTo>
                    <a:cubicBezTo>
                      <a:pt x="43" y="17"/>
                      <a:pt x="43" y="17"/>
                      <a:pt x="43" y="17"/>
                    </a:cubicBezTo>
                    <a:cubicBezTo>
                      <a:pt x="45" y="18"/>
                      <a:pt x="45" y="18"/>
                      <a:pt x="45" y="18"/>
                    </a:cubicBezTo>
                    <a:cubicBezTo>
                      <a:pt x="47" y="16"/>
                      <a:pt x="47" y="16"/>
                      <a:pt x="47" y="16"/>
                    </a:cubicBezTo>
                    <a:cubicBezTo>
                      <a:pt x="45" y="16"/>
                      <a:pt x="45" y="16"/>
                      <a:pt x="45" y="16"/>
                    </a:cubicBezTo>
                    <a:cubicBezTo>
                      <a:pt x="45" y="16"/>
                      <a:pt x="45" y="16"/>
                      <a:pt x="45" y="16"/>
                    </a:cubicBezTo>
                    <a:cubicBezTo>
                      <a:pt x="45" y="16"/>
                      <a:pt x="45" y="16"/>
                      <a:pt x="45" y="16"/>
                    </a:cubicBezTo>
                    <a:lnTo>
                      <a:pt x="4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3" name="Freeform 6402">
                <a:extLst>
                  <a:ext uri="{FF2B5EF4-FFF2-40B4-BE49-F238E27FC236}">
                    <a16:creationId xmlns:a16="http://schemas.microsoft.com/office/drawing/2014/main" id="{68F0CF92-212C-4837-AA2D-9BDE68813A1F}"/>
                  </a:ext>
                </a:extLst>
              </p:cNvPr>
              <p:cNvSpPr>
                <a:spLocks/>
              </p:cNvSpPr>
              <p:nvPr/>
            </p:nvSpPr>
            <p:spPr bwMode="gray">
              <a:xfrm>
                <a:off x="3165" y="1257"/>
                <a:ext cx="10" cy="9"/>
              </a:xfrm>
              <a:custGeom>
                <a:avLst/>
                <a:gdLst>
                  <a:gd name="T0" fmla="*/ 0 w 10"/>
                  <a:gd name="T1" fmla="*/ 4 h 9"/>
                  <a:gd name="T2" fmla="*/ 0 w 10"/>
                  <a:gd name="T3" fmla="*/ 5 h 9"/>
                  <a:gd name="T4" fmla="*/ 2 w 10"/>
                  <a:gd name="T5" fmla="*/ 9 h 9"/>
                  <a:gd name="T6" fmla="*/ 4 w 10"/>
                  <a:gd name="T7" fmla="*/ 9 h 9"/>
                  <a:gd name="T8" fmla="*/ 10 w 10"/>
                  <a:gd name="T9" fmla="*/ 9 h 9"/>
                  <a:gd name="T10" fmla="*/ 10 w 10"/>
                  <a:gd name="T11" fmla="*/ 7 h 9"/>
                  <a:gd name="T12" fmla="*/ 10 w 10"/>
                  <a:gd name="T13" fmla="*/ 4 h 9"/>
                  <a:gd name="T14" fmla="*/ 8 w 10"/>
                  <a:gd name="T15" fmla="*/ 2 h 9"/>
                  <a:gd name="T16" fmla="*/ 8 w 10"/>
                  <a:gd name="T17" fmla="*/ 0 h 9"/>
                  <a:gd name="T18" fmla="*/ 6 w 10"/>
                  <a:gd name="T19" fmla="*/ 0 h 9"/>
                  <a:gd name="T20" fmla="*/ 2 w 10"/>
                  <a:gd name="T21" fmla="*/ 0 h 9"/>
                  <a:gd name="T22" fmla="*/ 0 w 10"/>
                  <a:gd name="T2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9">
                    <a:moveTo>
                      <a:pt x="0" y="4"/>
                    </a:moveTo>
                    <a:lnTo>
                      <a:pt x="0" y="5"/>
                    </a:lnTo>
                    <a:lnTo>
                      <a:pt x="2" y="9"/>
                    </a:lnTo>
                    <a:lnTo>
                      <a:pt x="4" y="9"/>
                    </a:lnTo>
                    <a:lnTo>
                      <a:pt x="10" y="9"/>
                    </a:lnTo>
                    <a:lnTo>
                      <a:pt x="10" y="7"/>
                    </a:lnTo>
                    <a:lnTo>
                      <a:pt x="10" y="4"/>
                    </a:lnTo>
                    <a:lnTo>
                      <a:pt x="8" y="2"/>
                    </a:lnTo>
                    <a:lnTo>
                      <a:pt x="8" y="0"/>
                    </a:lnTo>
                    <a:lnTo>
                      <a:pt x="6" y="0"/>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4" name="Freeform 6403">
                <a:extLst>
                  <a:ext uri="{FF2B5EF4-FFF2-40B4-BE49-F238E27FC236}">
                    <a16:creationId xmlns:a16="http://schemas.microsoft.com/office/drawing/2014/main" id="{BFFFAFE0-EAF3-4615-B218-F006A25408E1}"/>
                  </a:ext>
                </a:extLst>
              </p:cNvPr>
              <p:cNvSpPr>
                <a:spLocks/>
              </p:cNvSpPr>
              <p:nvPr/>
            </p:nvSpPr>
            <p:spPr bwMode="gray">
              <a:xfrm>
                <a:off x="3173" y="1210"/>
                <a:ext cx="9" cy="10"/>
              </a:xfrm>
              <a:custGeom>
                <a:avLst/>
                <a:gdLst>
                  <a:gd name="T0" fmla="*/ 4 w 9"/>
                  <a:gd name="T1" fmla="*/ 8 h 10"/>
                  <a:gd name="T2" fmla="*/ 6 w 9"/>
                  <a:gd name="T3" fmla="*/ 10 h 10"/>
                  <a:gd name="T4" fmla="*/ 9 w 9"/>
                  <a:gd name="T5" fmla="*/ 10 h 10"/>
                  <a:gd name="T6" fmla="*/ 9 w 9"/>
                  <a:gd name="T7" fmla="*/ 6 h 10"/>
                  <a:gd name="T8" fmla="*/ 7 w 9"/>
                  <a:gd name="T9" fmla="*/ 4 h 10"/>
                  <a:gd name="T10" fmla="*/ 6 w 9"/>
                  <a:gd name="T11" fmla="*/ 4 h 10"/>
                  <a:gd name="T12" fmla="*/ 6 w 9"/>
                  <a:gd name="T13" fmla="*/ 2 h 10"/>
                  <a:gd name="T14" fmla="*/ 4 w 9"/>
                  <a:gd name="T15" fmla="*/ 0 h 10"/>
                  <a:gd name="T16" fmla="*/ 0 w 9"/>
                  <a:gd name="T17" fmla="*/ 2 h 10"/>
                  <a:gd name="T18" fmla="*/ 0 w 9"/>
                  <a:gd name="T19" fmla="*/ 4 h 10"/>
                  <a:gd name="T20" fmla="*/ 2 w 9"/>
                  <a:gd name="T21" fmla="*/ 8 h 10"/>
                  <a:gd name="T22" fmla="*/ 4 w 9"/>
                  <a:gd name="T2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0">
                    <a:moveTo>
                      <a:pt x="4" y="8"/>
                    </a:moveTo>
                    <a:lnTo>
                      <a:pt x="6" y="10"/>
                    </a:lnTo>
                    <a:lnTo>
                      <a:pt x="9" y="10"/>
                    </a:lnTo>
                    <a:lnTo>
                      <a:pt x="9" y="6"/>
                    </a:lnTo>
                    <a:lnTo>
                      <a:pt x="7" y="4"/>
                    </a:lnTo>
                    <a:lnTo>
                      <a:pt x="6" y="4"/>
                    </a:lnTo>
                    <a:lnTo>
                      <a:pt x="6" y="2"/>
                    </a:lnTo>
                    <a:lnTo>
                      <a:pt x="4" y="0"/>
                    </a:lnTo>
                    <a:lnTo>
                      <a:pt x="0" y="2"/>
                    </a:lnTo>
                    <a:lnTo>
                      <a:pt x="0" y="4"/>
                    </a:lnTo>
                    <a:lnTo>
                      <a:pt x="2" y="8"/>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5" name="Freeform 6404">
                <a:extLst>
                  <a:ext uri="{FF2B5EF4-FFF2-40B4-BE49-F238E27FC236}">
                    <a16:creationId xmlns:a16="http://schemas.microsoft.com/office/drawing/2014/main" id="{FCDEDAFF-7DC6-4F41-9985-35C6E6B92223}"/>
                  </a:ext>
                </a:extLst>
              </p:cNvPr>
              <p:cNvSpPr>
                <a:spLocks/>
              </p:cNvSpPr>
              <p:nvPr/>
            </p:nvSpPr>
            <p:spPr bwMode="gray">
              <a:xfrm>
                <a:off x="3247" y="1188"/>
                <a:ext cx="8" cy="13"/>
              </a:xfrm>
              <a:custGeom>
                <a:avLst/>
                <a:gdLst>
                  <a:gd name="T0" fmla="*/ 4 w 8"/>
                  <a:gd name="T1" fmla="*/ 7 h 13"/>
                  <a:gd name="T2" fmla="*/ 2 w 8"/>
                  <a:gd name="T3" fmla="*/ 9 h 13"/>
                  <a:gd name="T4" fmla="*/ 2 w 8"/>
                  <a:gd name="T5" fmla="*/ 11 h 13"/>
                  <a:gd name="T6" fmla="*/ 4 w 8"/>
                  <a:gd name="T7" fmla="*/ 13 h 13"/>
                  <a:gd name="T8" fmla="*/ 6 w 8"/>
                  <a:gd name="T9" fmla="*/ 13 h 13"/>
                  <a:gd name="T10" fmla="*/ 8 w 8"/>
                  <a:gd name="T11" fmla="*/ 11 h 13"/>
                  <a:gd name="T12" fmla="*/ 8 w 8"/>
                  <a:gd name="T13" fmla="*/ 7 h 13"/>
                  <a:gd name="T14" fmla="*/ 6 w 8"/>
                  <a:gd name="T15" fmla="*/ 7 h 13"/>
                  <a:gd name="T16" fmla="*/ 6 w 8"/>
                  <a:gd name="T17" fmla="*/ 7 h 13"/>
                  <a:gd name="T18" fmla="*/ 6 w 8"/>
                  <a:gd name="T19" fmla="*/ 5 h 13"/>
                  <a:gd name="T20" fmla="*/ 6 w 8"/>
                  <a:gd name="T21" fmla="*/ 4 h 13"/>
                  <a:gd name="T22" fmla="*/ 6 w 8"/>
                  <a:gd name="T23" fmla="*/ 0 h 13"/>
                  <a:gd name="T24" fmla="*/ 2 w 8"/>
                  <a:gd name="T25" fmla="*/ 0 h 13"/>
                  <a:gd name="T26" fmla="*/ 0 w 8"/>
                  <a:gd name="T27" fmla="*/ 4 h 13"/>
                  <a:gd name="T28" fmla="*/ 2 w 8"/>
                  <a:gd name="T29" fmla="*/ 7 h 13"/>
                  <a:gd name="T30" fmla="*/ 4 w 8"/>
                  <a:gd name="T31"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13">
                    <a:moveTo>
                      <a:pt x="4" y="7"/>
                    </a:moveTo>
                    <a:lnTo>
                      <a:pt x="2" y="9"/>
                    </a:lnTo>
                    <a:lnTo>
                      <a:pt x="2" y="11"/>
                    </a:lnTo>
                    <a:lnTo>
                      <a:pt x="4" y="13"/>
                    </a:lnTo>
                    <a:lnTo>
                      <a:pt x="6" y="13"/>
                    </a:lnTo>
                    <a:lnTo>
                      <a:pt x="8" y="11"/>
                    </a:lnTo>
                    <a:lnTo>
                      <a:pt x="8" y="7"/>
                    </a:lnTo>
                    <a:lnTo>
                      <a:pt x="6" y="7"/>
                    </a:lnTo>
                    <a:lnTo>
                      <a:pt x="6" y="7"/>
                    </a:lnTo>
                    <a:lnTo>
                      <a:pt x="6" y="5"/>
                    </a:lnTo>
                    <a:lnTo>
                      <a:pt x="6" y="4"/>
                    </a:lnTo>
                    <a:lnTo>
                      <a:pt x="6" y="0"/>
                    </a:lnTo>
                    <a:lnTo>
                      <a:pt x="2" y="0"/>
                    </a:lnTo>
                    <a:lnTo>
                      <a:pt x="0" y="4"/>
                    </a:lnTo>
                    <a:lnTo>
                      <a:pt x="2" y="7"/>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6" name="Freeform 6405">
                <a:extLst>
                  <a:ext uri="{FF2B5EF4-FFF2-40B4-BE49-F238E27FC236}">
                    <a16:creationId xmlns:a16="http://schemas.microsoft.com/office/drawing/2014/main" id="{FC9469E5-9899-4E9D-9D6F-A3A169E6AE47}"/>
                  </a:ext>
                </a:extLst>
              </p:cNvPr>
              <p:cNvSpPr>
                <a:spLocks/>
              </p:cNvSpPr>
              <p:nvPr/>
            </p:nvSpPr>
            <p:spPr bwMode="gray">
              <a:xfrm>
                <a:off x="3394" y="1283"/>
                <a:ext cx="8" cy="13"/>
              </a:xfrm>
              <a:custGeom>
                <a:avLst/>
                <a:gdLst>
                  <a:gd name="T0" fmla="*/ 0 w 8"/>
                  <a:gd name="T1" fmla="*/ 11 h 13"/>
                  <a:gd name="T2" fmla="*/ 2 w 8"/>
                  <a:gd name="T3" fmla="*/ 13 h 13"/>
                  <a:gd name="T4" fmla="*/ 6 w 8"/>
                  <a:gd name="T5" fmla="*/ 11 h 13"/>
                  <a:gd name="T6" fmla="*/ 6 w 8"/>
                  <a:gd name="T7" fmla="*/ 7 h 13"/>
                  <a:gd name="T8" fmla="*/ 6 w 8"/>
                  <a:gd name="T9" fmla="*/ 6 h 13"/>
                  <a:gd name="T10" fmla="*/ 8 w 8"/>
                  <a:gd name="T11" fmla="*/ 2 h 13"/>
                  <a:gd name="T12" fmla="*/ 4 w 8"/>
                  <a:gd name="T13" fmla="*/ 0 h 13"/>
                  <a:gd name="T14" fmla="*/ 2 w 8"/>
                  <a:gd name="T15" fmla="*/ 2 h 13"/>
                  <a:gd name="T16" fmla="*/ 0 w 8"/>
                  <a:gd name="T17" fmla="*/ 6 h 13"/>
                  <a:gd name="T18" fmla="*/ 0 w 8"/>
                  <a:gd name="T19" fmla="*/ 7 h 13"/>
                  <a:gd name="T20" fmla="*/ 0 w 8"/>
                  <a:gd name="T2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3">
                    <a:moveTo>
                      <a:pt x="0" y="11"/>
                    </a:moveTo>
                    <a:lnTo>
                      <a:pt x="2" y="13"/>
                    </a:lnTo>
                    <a:lnTo>
                      <a:pt x="6" y="11"/>
                    </a:lnTo>
                    <a:lnTo>
                      <a:pt x="6" y="7"/>
                    </a:lnTo>
                    <a:lnTo>
                      <a:pt x="6" y="6"/>
                    </a:lnTo>
                    <a:lnTo>
                      <a:pt x="8" y="2"/>
                    </a:lnTo>
                    <a:lnTo>
                      <a:pt x="4" y="0"/>
                    </a:lnTo>
                    <a:lnTo>
                      <a:pt x="2" y="2"/>
                    </a:lnTo>
                    <a:lnTo>
                      <a:pt x="0" y="6"/>
                    </a:lnTo>
                    <a:lnTo>
                      <a:pt x="0" y="7"/>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7" name="Freeform 6406">
                <a:extLst>
                  <a:ext uri="{FF2B5EF4-FFF2-40B4-BE49-F238E27FC236}">
                    <a16:creationId xmlns:a16="http://schemas.microsoft.com/office/drawing/2014/main" id="{C2C55E72-609F-4619-904E-7507B15D750F}"/>
                  </a:ext>
                </a:extLst>
              </p:cNvPr>
              <p:cNvSpPr>
                <a:spLocks/>
              </p:cNvSpPr>
              <p:nvPr/>
            </p:nvSpPr>
            <p:spPr bwMode="gray">
              <a:xfrm>
                <a:off x="3162" y="1229"/>
                <a:ext cx="9" cy="13"/>
              </a:xfrm>
              <a:custGeom>
                <a:avLst/>
                <a:gdLst>
                  <a:gd name="T0" fmla="*/ 2 w 9"/>
                  <a:gd name="T1" fmla="*/ 9 h 13"/>
                  <a:gd name="T2" fmla="*/ 3 w 9"/>
                  <a:gd name="T3" fmla="*/ 11 h 13"/>
                  <a:gd name="T4" fmla="*/ 5 w 9"/>
                  <a:gd name="T5" fmla="*/ 13 h 13"/>
                  <a:gd name="T6" fmla="*/ 7 w 9"/>
                  <a:gd name="T7" fmla="*/ 11 h 13"/>
                  <a:gd name="T8" fmla="*/ 9 w 9"/>
                  <a:gd name="T9" fmla="*/ 9 h 13"/>
                  <a:gd name="T10" fmla="*/ 7 w 9"/>
                  <a:gd name="T11" fmla="*/ 6 h 13"/>
                  <a:gd name="T12" fmla="*/ 5 w 9"/>
                  <a:gd name="T13" fmla="*/ 2 h 13"/>
                  <a:gd name="T14" fmla="*/ 3 w 9"/>
                  <a:gd name="T15" fmla="*/ 0 h 13"/>
                  <a:gd name="T16" fmla="*/ 0 w 9"/>
                  <a:gd name="T17" fmla="*/ 0 h 13"/>
                  <a:gd name="T18" fmla="*/ 0 w 9"/>
                  <a:gd name="T19" fmla="*/ 4 h 13"/>
                  <a:gd name="T20" fmla="*/ 2 w 9"/>
                  <a:gd name="T21" fmla="*/ 6 h 13"/>
                  <a:gd name="T22" fmla="*/ 2 w 9"/>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3">
                    <a:moveTo>
                      <a:pt x="2" y="9"/>
                    </a:moveTo>
                    <a:lnTo>
                      <a:pt x="3" y="11"/>
                    </a:lnTo>
                    <a:lnTo>
                      <a:pt x="5" y="13"/>
                    </a:lnTo>
                    <a:lnTo>
                      <a:pt x="7" y="11"/>
                    </a:lnTo>
                    <a:lnTo>
                      <a:pt x="9" y="9"/>
                    </a:lnTo>
                    <a:lnTo>
                      <a:pt x="7" y="6"/>
                    </a:lnTo>
                    <a:lnTo>
                      <a:pt x="5" y="2"/>
                    </a:lnTo>
                    <a:lnTo>
                      <a:pt x="3" y="0"/>
                    </a:lnTo>
                    <a:lnTo>
                      <a:pt x="0" y="0"/>
                    </a:lnTo>
                    <a:lnTo>
                      <a:pt x="0" y="4"/>
                    </a:lnTo>
                    <a:lnTo>
                      <a:pt x="2" y="6"/>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8" name="Freeform 6407">
                <a:extLst>
                  <a:ext uri="{FF2B5EF4-FFF2-40B4-BE49-F238E27FC236}">
                    <a16:creationId xmlns:a16="http://schemas.microsoft.com/office/drawing/2014/main" id="{A5B1561B-592B-49E0-AEFB-37874782666A}"/>
                  </a:ext>
                </a:extLst>
              </p:cNvPr>
              <p:cNvSpPr>
                <a:spLocks/>
              </p:cNvSpPr>
              <p:nvPr/>
            </p:nvSpPr>
            <p:spPr bwMode="gray">
              <a:xfrm>
                <a:off x="3128" y="1236"/>
                <a:ext cx="6" cy="8"/>
              </a:xfrm>
              <a:custGeom>
                <a:avLst/>
                <a:gdLst>
                  <a:gd name="T0" fmla="*/ 6 w 6"/>
                  <a:gd name="T1" fmla="*/ 6 h 8"/>
                  <a:gd name="T2" fmla="*/ 4 w 6"/>
                  <a:gd name="T3" fmla="*/ 4 h 8"/>
                  <a:gd name="T4" fmla="*/ 4 w 6"/>
                  <a:gd name="T5" fmla="*/ 2 h 8"/>
                  <a:gd name="T6" fmla="*/ 4 w 6"/>
                  <a:gd name="T7" fmla="*/ 0 h 8"/>
                  <a:gd name="T8" fmla="*/ 0 w 6"/>
                  <a:gd name="T9" fmla="*/ 2 h 8"/>
                  <a:gd name="T10" fmla="*/ 0 w 6"/>
                  <a:gd name="T11" fmla="*/ 4 h 8"/>
                  <a:gd name="T12" fmla="*/ 4 w 6"/>
                  <a:gd name="T13" fmla="*/ 8 h 8"/>
                  <a:gd name="T14" fmla="*/ 6 w 6"/>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6" y="6"/>
                    </a:moveTo>
                    <a:lnTo>
                      <a:pt x="4" y="4"/>
                    </a:lnTo>
                    <a:lnTo>
                      <a:pt x="4" y="2"/>
                    </a:lnTo>
                    <a:lnTo>
                      <a:pt x="4" y="0"/>
                    </a:lnTo>
                    <a:lnTo>
                      <a:pt x="0" y="2"/>
                    </a:lnTo>
                    <a:lnTo>
                      <a:pt x="0" y="4"/>
                    </a:lnTo>
                    <a:lnTo>
                      <a:pt x="4" y="8"/>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9" name="Freeform 6408">
                <a:extLst>
                  <a:ext uri="{FF2B5EF4-FFF2-40B4-BE49-F238E27FC236}">
                    <a16:creationId xmlns:a16="http://schemas.microsoft.com/office/drawing/2014/main" id="{FA03B133-87B1-4030-8FFA-D350D57BC53F}"/>
                  </a:ext>
                </a:extLst>
              </p:cNvPr>
              <p:cNvSpPr>
                <a:spLocks/>
              </p:cNvSpPr>
              <p:nvPr/>
            </p:nvSpPr>
            <p:spPr bwMode="gray">
              <a:xfrm>
                <a:off x="2964" y="1647"/>
                <a:ext cx="6" cy="5"/>
              </a:xfrm>
              <a:custGeom>
                <a:avLst/>
                <a:gdLst>
                  <a:gd name="T0" fmla="*/ 6 w 6"/>
                  <a:gd name="T1" fmla="*/ 5 h 5"/>
                  <a:gd name="T2" fmla="*/ 6 w 6"/>
                  <a:gd name="T3" fmla="*/ 3 h 5"/>
                  <a:gd name="T4" fmla="*/ 4 w 6"/>
                  <a:gd name="T5" fmla="*/ 0 h 5"/>
                  <a:gd name="T6" fmla="*/ 2 w 6"/>
                  <a:gd name="T7" fmla="*/ 0 h 5"/>
                  <a:gd name="T8" fmla="*/ 0 w 6"/>
                  <a:gd name="T9" fmla="*/ 1 h 5"/>
                  <a:gd name="T10" fmla="*/ 2 w 6"/>
                  <a:gd name="T11" fmla="*/ 5 h 5"/>
                  <a:gd name="T12" fmla="*/ 6 w 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6" y="5"/>
                    </a:moveTo>
                    <a:lnTo>
                      <a:pt x="6" y="3"/>
                    </a:lnTo>
                    <a:lnTo>
                      <a:pt x="4" y="0"/>
                    </a:lnTo>
                    <a:lnTo>
                      <a:pt x="2" y="0"/>
                    </a:lnTo>
                    <a:lnTo>
                      <a:pt x="0" y="1"/>
                    </a:lnTo>
                    <a:lnTo>
                      <a:pt x="2" y="5"/>
                    </a:ln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0" name="Freeform 6409">
                <a:extLst>
                  <a:ext uri="{FF2B5EF4-FFF2-40B4-BE49-F238E27FC236}">
                    <a16:creationId xmlns:a16="http://schemas.microsoft.com/office/drawing/2014/main" id="{5686F036-5D7F-4A2D-AE41-37512932BE74}"/>
                  </a:ext>
                </a:extLst>
              </p:cNvPr>
              <p:cNvSpPr>
                <a:spLocks/>
              </p:cNvSpPr>
              <p:nvPr/>
            </p:nvSpPr>
            <p:spPr bwMode="gray">
              <a:xfrm>
                <a:off x="2950" y="1747"/>
                <a:ext cx="5" cy="4"/>
              </a:xfrm>
              <a:custGeom>
                <a:avLst/>
                <a:gdLst>
                  <a:gd name="T0" fmla="*/ 5 w 5"/>
                  <a:gd name="T1" fmla="*/ 2 h 4"/>
                  <a:gd name="T2" fmla="*/ 3 w 5"/>
                  <a:gd name="T3" fmla="*/ 0 h 4"/>
                  <a:gd name="T4" fmla="*/ 1 w 5"/>
                  <a:gd name="T5" fmla="*/ 0 h 4"/>
                  <a:gd name="T6" fmla="*/ 0 w 5"/>
                  <a:gd name="T7" fmla="*/ 0 h 4"/>
                  <a:gd name="T8" fmla="*/ 1 w 5"/>
                  <a:gd name="T9" fmla="*/ 4 h 4"/>
                  <a:gd name="T10" fmla="*/ 5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5" y="2"/>
                    </a:moveTo>
                    <a:lnTo>
                      <a:pt x="3" y="0"/>
                    </a:lnTo>
                    <a:lnTo>
                      <a:pt x="1" y="0"/>
                    </a:lnTo>
                    <a:lnTo>
                      <a:pt x="0" y="0"/>
                    </a:lnTo>
                    <a:lnTo>
                      <a:pt x="1" y="4"/>
                    </a:ln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1" name="Freeform 6410">
                <a:extLst>
                  <a:ext uri="{FF2B5EF4-FFF2-40B4-BE49-F238E27FC236}">
                    <a16:creationId xmlns:a16="http://schemas.microsoft.com/office/drawing/2014/main" id="{64C7BCB6-9662-4E20-84C2-53535AFE4E31}"/>
                  </a:ext>
                </a:extLst>
              </p:cNvPr>
              <p:cNvSpPr>
                <a:spLocks/>
              </p:cNvSpPr>
              <p:nvPr/>
            </p:nvSpPr>
            <p:spPr bwMode="gray">
              <a:xfrm>
                <a:off x="2976" y="1525"/>
                <a:ext cx="5" cy="4"/>
              </a:xfrm>
              <a:custGeom>
                <a:avLst/>
                <a:gdLst>
                  <a:gd name="T0" fmla="*/ 5 w 5"/>
                  <a:gd name="T1" fmla="*/ 4 h 4"/>
                  <a:gd name="T2" fmla="*/ 3 w 5"/>
                  <a:gd name="T3" fmla="*/ 0 h 4"/>
                  <a:gd name="T4" fmla="*/ 0 w 5"/>
                  <a:gd name="T5" fmla="*/ 2 h 4"/>
                  <a:gd name="T6" fmla="*/ 1 w 5"/>
                  <a:gd name="T7" fmla="*/ 4 h 4"/>
                  <a:gd name="T8" fmla="*/ 5 w 5"/>
                  <a:gd name="T9" fmla="*/ 4 h 4"/>
                </a:gdLst>
                <a:ahLst/>
                <a:cxnLst>
                  <a:cxn ang="0">
                    <a:pos x="T0" y="T1"/>
                  </a:cxn>
                  <a:cxn ang="0">
                    <a:pos x="T2" y="T3"/>
                  </a:cxn>
                  <a:cxn ang="0">
                    <a:pos x="T4" y="T5"/>
                  </a:cxn>
                  <a:cxn ang="0">
                    <a:pos x="T6" y="T7"/>
                  </a:cxn>
                  <a:cxn ang="0">
                    <a:pos x="T8" y="T9"/>
                  </a:cxn>
                </a:cxnLst>
                <a:rect l="0" t="0" r="r" b="b"/>
                <a:pathLst>
                  <a:path w="5" h="4">
                    <a:moveTo>
                      <a:pt x="5" y="4"/>
                    </a:moveTo>
                    <a:lnTo>
                      <a:pt x="3" y="0"/>
                    </a:lnTo>
                    <a:lnTo>
                      <a:pt x="0" y="2"/>
                    </a:lnTo>
                    <a:lnTo>
                      <a:pt x="1" y="4"/>
                    </a:ln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2" name="Freeform 6411">
                <a:extLst>
                  <a:ext uri="{FF2B5EF4-FFF2-40B4-BE49-F238E27FC236}">
                    <a16:creationId xmlns:a16="http://schemas.microsoft.com/office/drawing/2014/main" id="{71FA54F4-CA55-4723-9098-F922FE457A84}"/>
                  </a:ext>
                </a:extLst>
              </p:cNvPr>
              <p:cNvSpPr>
                <a:spLocks/>
              </p:cNvSpPr>
              <p:nvPr/>
            </p:nvSpPr>
            <p:spPr bwMode="gray">
              <a:xfrm>
                <a:off x="2868" y="1397"/>
                <a:ext cx="14" cy="9"/>
              </a:xfrm>
              <a:custGeom>
                <a:avLst/>
                <a:gdLst>
                  <a:gd name="T0" fmla="*/ 5 w 14"/>
                  <a:gd name="T1" fmla="*/ 0 h 9"/>
                  <a:gd name="T2" fmla="*/ 1 w 14"/>
                  <a:gd name="T3" fmla="*/ 0 h 9"/>
                  <a:gd name="T4" fmla="*/ 0 w 14"/>
                  <a:gd name="T5" fmla="*/ 3 h 9"/>
                  <a:gd name="T6" fmla="*/ 1 w 14"/>
                  <a:gd name="T7" fmla="*/ 7 h 9"/>
                  <a:gd name="T8" fmla="*/ 5 w 14"/>
                  <a:gd name="T9" fmla="*/ 7 h 9"/>
                  <a:gd name="T10" fmla="*/ 9 w 14"/>
                  <a:gd name="T11" fmla="*/ 9 h 9"/>
                  <a:gd name="T12" fmla="*/ 14 w 14"/>
                  <a:gd name="T13" fmla="*/ 5 h 9"/>
                  <a:gd name="T14" fmla="*/ 9 w 14"/>
                  <a:gd name="T15" fmla="*/ 2 h 9"/>
                  <a:gd name="T16" fmla="*/ 5 w 14"/>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5" y="0"/>
                    </a:moveTo>
                    <a:lnTo>
                      <a:pt x="1" y="0"/>
                    </a:lnTo>
                    <a:lnTo>
                      <a:pt x="0" y="3"/>
                    </a:lnTo>
                    <a:lnTo>
                      <a:pt x="1" y="7"/>
                    </a:lnTo>
                    <a:lnTo>
                      <a:pt x="5" y="7"/>
                    </a:lnTo>
                    <a:lnTo>
                      <a:pt x="9" y="9"/>
                    </a:lnTo>
                    <a:lnTo>
                      <a:pt x="14" y="5"/>
                    </a:lnTo>
                    <a:lnTo>
                      <a:pt x="9" y="2"/>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3" name="Freeform 6412">
                <a:extLst>
                  <a:ext uri="{FF2B5EF4-FFF2-40B4-BE49-F238E27FC236}">
                    <a16:creationId xmlns:a16="http://schemas.microsoft.com/office/drawing/2014/main" id="{9FA35BCE-75F2-4E81-8038-DB34BF661CC9}"/>
                  </a:ext>
                </a:extLst>
              </p:cNvPr>
              <p:cNvSpPr>
                <a:spLocks/>
              </p:cNvSpPr>
              <p:nvPr/>
            </p:nvSpPr>
            <p:spPr bwMode="gray">
              <a:xfrm>
                <a:off x="2981" y="1626"/>
                <a:ext cx="8" cy="11"/>
              </a:xfrm>
              <a:custGeom>
                <a:avLst/>
                <a:gdLst>
                  <a:gd name="T0" fmla="*/ 2 w 8"/>
                  <a:gd name="T1" fmla="*/ 4 h 11"/>
                  <a:gd name="T2" fmla="*/ 0 w 8"/>
                  <a:gd name="T3" fmla="*/ 6 h 11"/>
                  <a:gd name="T4" fmla="*/ 0 w 8"/>
                  <a:gd name="T5" fmla="*/ 9 h 11"/>
                  <a:gd name="T6" fmla="*/ 4 w 8"/>
                  <a:gd name="T7" fmla="*/ 11 h 11"/>
                  <a:gd name="T8" fmla="*/ 8 w 8"/>
                  <a:gd name="T9" fmla="*/ 7 h 11"/>
                  <a:gd name="T10" fmla="*/ 8 w 8"/>
                  <a:gd name="T11" fmla="*/ 6 h 11"/>
                  <a:gd name="T12" fmla="*/ 8 w 8"/>
                  <a:gd name="T13" fmla="*/ 0 h 11"/>
                  <a:gd name="T14" fmla="*/ 2 w 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4"/>
                    </a:moveTo>
                    <a:lnTo>
                      <a:pt x="0" y="6"/>
                    </a:lnTo>
                    <a:lnTo>
                      <a:pt x="0" y="9"/>
                    </a:lnTo>
                    <a:lnTo>
                      <a:pt x="4" y="11"/>
                    </a:lnTo>
                    <a:lnTo>
                      <a:pt x="8" y="7"/>
                    </a:lnTo>
                    <a:lnTo>
                      <a:pt x="8" y="6"/>
                    </a:lnTo>
                    <a:lnTo>
                      <a:pt x="8" y="0"/>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4" name="Freeform 6413">
                <a:extLst>
                  <a:ext uri="{FF2B5EF4-FFF2-40B4-BE49-F238E27FC236}">
                    <a16:creationId xmlns:a16="http://schemas.microsoft.com/office/drawing/2014/main" id="{79B620A8-251F-4781-B8C7-AD0653A5FAA7}"/>
                  </a:ext>
                </a:extLst>
              </p:cNvPr>
              <p:cNvSpPr>
                <a:spLocks noEditPoints="1"/>
              </p:cNvSpPr>
              <p:nvPr/>
            </p:nvSpPr>
            <p:spPr bwMode="gray">
              <a:xfrm>
                <a:off x="2875" y="1184"/>
                <a:ext cx="581" cy="733"/>
              </a:xfrm>
              <a:custGeom>
                <a:avLst/>
                <a:gdLst>
                  <a:gd name="T0" fmla="*/ 217 w 312"/>
                  <a:gd name="T1" fmla="*/ 268 h 393"/>
                  <a:gd name="T2" fmla="*/ 238 w 312"/>
                  <a:gd name="T3" fmla="*/ 267 h 393"/>
                  <a:gd name="T4" fmla="*/ 228 w 312"/>
                  <a:gd name="T5" fmla="*/ 235 h 393"/>
                  <a:gd name="T6" fmla="*/ 244 w 312"/>
                  <a:gd name="T7" fmla="*/ 229 h 393"/>
                  <a:gd name="T8" fmla="*/ 253 w 312"/>
                  <a:gd name="T9" fmla="*/ 218 h 393"/>
                  <a:gd name="T10" fmla="*/ 264 w 312"/>
                  <a:gd name="T11" fmla="*/ 200 h 393"/>
                  <a:gd name="T12" fmla="*/ 259 w 312"/>
                  <a:gd name="T13" fmla="*/ 177 h 393"/>
                  <a:gd name="T14" fmla="*/ 265 w 312"/>
                  <a:gd name="T15" fmla="*/ 164 h 393"/>
                  <a:gd name="T16" fmla="*/ 263 w 312"/>
                  <a:gd name="T17" fmla="*/ 152 h 393"/>
                  <a:gd name="T18" fmla="*/ 272 w 312"/>
                  <a:gd name="T19" fmla="*/ 119 h 393"/>
                  <a:gd name="T20" fmla="*/ 286 w 312"/>
                  <a:gd name="T21" fmla="*/ 86 h 393"/>
                  <a:gd name="T22" fmla="*/ 289 w 312"/>
                  <a:gd name="T23" fmla="*/ 60 h 393"/>
                  <a:gd name="T24" fmla="*/ 272 w 312"/>
                  <a:gd name="T25" fmla="*/ 68 h 393"/>
                  <a:gd name="T26" fmla="*/ 267 w 312"/>
                  <a:gd name="T27" fmla="*/ 52 h 393"/>
                  <a:gd name="T28" fmla="*/ 232 w 312"/>
                  <a:gd name="T29" fmla="*/ 48 h 393"/>
                  <a:gd name="T30" fmla="*/ 241 w 312"/>
                  <a:gd name="T31" fmla="*/ 46 h 393"/>
                  <a:gd name="T32" fmla="*/ 267 w 312"/>
                  <a:gd name="T33" fmla="*/ 29 h 393"/>
                  <a:gd name="T34" fmla="*/ 225 w 312"/>
                  <a:gd name="T35" fmla="*/ 19 h 393"/>
                  <a:gd name="T36" fmla="*/ 249 w 312"/>
                  <a:gd name="T37" fmla="*/ 18 h 393"/>
                  <a:gd name="T38" fmla="*/ 212 w 312"/>
                  <a:gd name="T39" fmla="*/ 2 h 393"/>
                  <a:gd name="T40" fmla="*/ 189 w 312"/>
                  <a:gd name="T41" fmla="*/ 9 h 393"/>
                  <a:gd name="T42" fmla="*/ 172 w 312"/>
                  <a:gd name="T43" fmla="*/ 26 h 393"/>
                  <a:gd name="T44" fmla="*/ 162 w 312"/>
                  <a:gd name="T45" fmla="*/ 46 h 393"/>
                  <a:gd name="T46" fmla="*/ 137 w 312"/>
                  <a:gd name="T47" fmla="*/ 41 h 393"/>
                  <a:gd name="T48" fmla="*/ 122 w 312"/>
                  <a:gd name="T49" fmla="*/ 47 h 393"/>
                  <a:gd name="T50" fmla="*/ 98 w 312"/>
                  <a:gd name="T51" fmla="*/ 36 h 393"/>
                  <a:gd name="T52" fmla="*/ 74 w 312"/>
                  <a:gd name="T53" fmla="*/ 45 h 393"/>
                  <a:gd name="T54" fmla="*/ 54 w 312"/>
                  <a:gd name="T55" fmla="*/ 69 h 393"/>
                  <a:gd name="T56" fmla="*/ 17 w 312"/>
                  <a:gd name="T57" fmla="*/ 89 h 393"/>
                  <a:gd name="T58" fmla="*/ 14 w 312"/>
                  <a:gd name="T59" fmla="*/ 117 h 393"/>
                  <a:gd name="T60" fmla="*/ 8 w 312"/>
                  <a:gd name="T61" fmla="*/ 133 h 393"/>
                  <a:gd name="T62" fmla="*/ 25 w 312"/>
                  <a:gd name="T63" fmla="*/ 148 h 393"/>
                  <a:gd name="T64" fmla="*/ 55 w 312"/>
                  <a:gd name="T65" fmla="*/ 167 h 393"/>
                  <a:gd name="T66" fmla="*/ 56 w 312"/>
                  <a:gd name="T67" fmla="*/ 192 h 393"/>
                  <a:gd name="T68" fmla="*/ 60 w 312"/>
                  <a:gd name="T69" fmla="*/ 212 h 393"/>
                  <a:gd name="T70" fmla="*/ 55 w 312"/>
                  <a:gd name="T71" fmla="*/ 223 h 393"/>
                  <a:gd name="T72" fmla="*/ 66 w 312"/>
                  <a:gd name="T73" fmla="*/ 235 h 393"/>
                  <a:gd name="T74" fmla="*/ 56 w 312"/>
                  <a:gd name="T75" fmla="*/ 244 h 393"/>
                  <a:gd name="T76" fmla="*/ 64 w 312"/>
                  <a:gd name="T77" fmla="*/ 260 h 393"/>
                  <a:gd name="T78" fmla="*/ 63 w 312"/>
                  <a:gd name="T79" fmla="*/ 279 h 393"/>
                  <a:gd name="T80" fmla="*/ 53 w 312"/>
                  <a:gd name="T81" fmla="*/ 285 h 393"/>
                  <a:gd name="T82" fmla="*/ 41 w 312"/>
                  <a:gd name="T83" fmla="*/ 313 h 393"/>
                  <a:gd name="T84" fmla="*/ 48 w 312"/>
                  <a:gd name="T85" fmla="*/ 336 h 393"/>
                  <a:gd name="T86" fmla="*/ 54 w 312"/>
                  <a:gd name="T87" fmla="*/ 364 h 393"/>
                  <a:gd name="T88" fmla="*/ 65 w 312"/>
                  <a:gd name="T89" fmla="*/ 380 h 393"/>
                  <a:gd name="T90" fmla="*/ 79 w 312"/>
                  <a:gd name="T91" fmla="*/ 391 h 393"/>
                  <a:gd name="T92" fmla="*/ 97 w 312"/>
                  <a:gd name="T93" fmla="*/ 374 h 393"/>
                  <a:gd name="T94" fmla="*/ 109 w 312"/>
                  <a:gd name="T95" fmla="*/ 354 h 393"/>
                  <a:gd name="T96" fmla="*/ 118 w 312"/>
                  <a:gd name="T97" fmla="*/ 332 h 393"/>
                  <a:gd name="T98" fmla="*/ 136 w 312"/>
                  <a:gd name="T99" fmla="*/ 322 h 393"/>
                  <a:gd name="T100" fmla="*/ 162 w 312"/>
                  <a:gd name="T101" fmla="*/ 311 h 393"/>
                  <a:gd name="T102" fmla="*/ 190 w 312"/>
                  <a:gd name="T103" fmla="*/ 295 h 393"/>
                  <a:gd name="T104" fmla="*/ 236 w 312"/>
                  <a:gd name="T105" fmla="*/ 229 h 393"/>
                  <a:gd name="T106" fmla="*/ 270 w 312"/>
                  <a:gd name="T107" fmla="*/ 99 h 393"/>
                  <a:gd name="T108" fmla="*/ 220 w 312"/>
                  <a:gd name="T109" fmla="*/ 256 h 393"/>
                  <a:gd name="T110" fmla="*/ 214 w 312"/>
                  <a:gd name="T111" fmla="*/ 258 h 393"/>
                  <a:gd name="T112" fmla="*/ 56 w 312"/>
                  <a:gd name="T113" fmla="*/ 221 h 393"/>
                  <a:gd name="T114" fmla="*/ 44 w 312"/>
                  <a:gd name="T115" fmla="*/ 319 h 393"/>
                  <a:gd name="T116" fmla="*/ 52 w 312"/>
                  <a:gd name="T117" fmla="*/ 298 h 393"/>
                  <a:gd name="T118" fmla="*/ 75 w 312"/>
                  <a:gd name="T119" fmla="*/ 376 h 393"/>
                  <a:gd name="T120" fmla="*/ 182 w 312"/>
                  <a:gd name="T121" fmla="*/ 23 h 393"/>
                  <a:gd name="T122" fmla="*/ 204 w 312"/>
                  <a:gd name="T123" fmla="*/ 26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2" h="393">
                    <a:moveTo>
                      <a:pt x="216" y="286"/>
                    </a:moveTo>
                    <a:cubicBezTo>
                      <a:pt x="216" y="285"/>
                      <a:pt x="216" y="285"/>
                      <a:pt x="216" y="285"/>
                    </a:cubicBezTo>
                    <a:cubicBezTo>
                      <a:pt x="216" y="285"/>
                      <a:pt x="216" y="285"/>
                      <a:pt x="216" y="285"/>
                    </a:cubicBezTo>
                    <a:cubicBezTo>
                      <a:pt x="216" y="285"/>
                      <a:pt x="216" y="285"/>
                      <a:pt x="216" y="285"/>
                    </a:cubicBezTo>
                    <a:cubicBezTo>
                      <a:pt x="217" y="286"/>
                      <a:pt x="217" y="286"/>
                      <a:pt x="217" y="286"/>
                    </a:cubicBezTo>
                    <a:cubicBezTo>
                      <a:pt x="218" y="286"/>
                      <a:pt x="218" y="286"/>
                      <a:pt x="218" y="286"/>
                    </a:cubicBezTo>
                    <a:cubicBezTo>
                      <a:pt x="220" y="285"/>
                      <a:pt x="220" y="285"/>
                      <a:pt x="220" y="285"/>
                    </a:cubicBezTo>
                    <a:cubicBezTo>
                      <a:pt x="220" y="284"/>
                      <a:pt x="220" y="284"/>
                      <a:pt x="220" y="284"/>
                    </a:cubicBezTo>
                    <a:cubicBezTo>
                      <a:pt x="221" y="284"/>
                      <a:pt x="221" y="284"/>
                      <a:pt x="221" y="284"/>
                    </a:cubicBezTo>
                    <a:cubicBezTo>
                      <a:pt x="222" y="282"/>
                      <a:pt x="222" y="282"/>
                      <a:pt x="222" y="282"/>
                    </a:cubicBezTo>
                    <a:cubicBezTo>
                      <a:pt x="222" y="282"/>
                      <a:pt x="222" y="282"/>
                      <a:pt x="222" y="282"/>
                    </a:cubicBezTo>
                    <a:cubicBezTo>
                      <a:pt x="223" y="282"/>
                      <a:pt x="223" y="282"/>
                      <a:pt x="223" y="282"/>
                    </a:cubicBezTo>
                    <a:cubicBezTo>
                      <a:pt x="224" y="281"/>
                      <a:pt x="224" y="281"/>
                      <a:pt x="224" y="281"/>
                    </a:cubicBezTo>
                    <a:cubicBezTo>
                      <a:pt x="225" y="281"/>
                      <a:pt x="225" y="281"/>
                      <a:pt x="225" y="281"/>
                    </a:cubicBezTo>
                    <a:cubicBezTo>
                      <a:pt x="226" y="281"/>
                      <a:pt x="226" y="281"/>
                      <a:pt x="226" y="281"/>
                    </a:cubicBezTo>
                    <a:cubicBezTo>
                      <a:pt x="226" y="280"/>
                      <a:pt x="226" y="280"/>
                      <a:pt x="226" y="280"/>
                    </a:cubicBezTo>
                    <a:cubicBezTo>
                      <a:pt x="226" y="280"/>
                      <a:pt x="226" y="280"/>
                      <a:pt x="226" y="280"/>
                    </a:cubicBezTo>
                    <a:cubicBezTo>
                      <a:pt x="228" y="280"/>
                      <a:pt x="228" y="280"/>
                      <a:pt x="228" y="280"/>
                    </a:cubicBezTo>
                    <a:cubicBezTo>
                      <a:pt x="229" y="279"/>
                      <a:pt x="229" y="279"/>
                      <a:pt x="229" y="279"/>
                    </a:cubicBezTo>
                    <a:cubicBezTo>
                      <a:pt x="229" y="279"/>
                      <a:pt x="229" y="279"/>
                      <a:pt x="229" y="279"/>
                    </a:cubicBezTo>
                    <a:cubicBezTo>
                      <a:pt x="230" y="279"/>
                      <a:pt x="230" y="279"/>
                      <a:pt x="230" y="279"/>
                    </a:cubicBezTo>
                    <a:cubicBezTo>
                      <a:pt x="232" y="278"/>
                      <a:pt x="232" y="278"/>
                      <a:pt x="232" y="278"/>
                    </a:cubicBezTo>
                    <a:cubicBezTo>
                      <a:pt x="231" y="276"/>
                      <a:pt x="231" y="276"/>
                      <a:pt x="231" y="276"/>
                    </a:cubicBezTo>
                    <a:cubicBezTo>
                      <a:pt x="231" y="277"/>
                      <a:pt x="231" y="277"/>
                      <a:pt x="231" y="277"/>
                    </a:cubicBezTo>
                    <a:cubicBezTo>
                      <a:pt x="233" y="277"/>
                      <a:pt x="233" y="277"/>
                      <a:pt x="233" y="277"/>
                    </a:cubicBezTo>
                    <a:cubicBezTo>
                      <a:pt x="234" y="276"/>
                      <a:pt x="234" y="276"/>
                      <a:pt x="234" y="276"/>
                    </a:cubicBezTo>
                    <a:cubicBezTo>
                      <a:pt x="233" y="275"/>
                      <a:pt x="233" y="275"/>
                      <a:pt x="233" y="275"/>
                    </a:cubicBezTo>
                    <a:cubicBezTo>
                      <a:pt x="233" y="274"/>
                      <a:pt x="233" y="274"/>
                      <a:pt x="233" y="274"/>
                    </a:cubicBezTo>
                    <a:cubicBezTo>
                      <a:pt x="233" y="274"/>
                      <a:pt x="233" y="274"/>
                      <a:pt x="233" y="274"/>
                    </a:cubicBezTo>
                    <a:cubicBezTo>
                      <a:pt x="234" y="274"/>
                      <a:pt x="234" y="274"/>
                      <a:pt x="234" y="274"/>
                    </a:cubicBezTo>
                    <a:cubicBezTo>
                      <a:pt x="235" y="274"/>
                      <a:pt x="235" y="274"/>
                      <a:pt x="235" y="274"/>
                    </a:cubicBezTo>
                    <a:cubicBezTo>
                      <a:pt x="237" y="273"/>
                      <a:pt x="237" y="273"/>
                      <a:pt x="237" y="273"/>
                    </a:cubicBezTo>
                    <a:cubicBezTo>
                      <a:pt x="238" y="271"/>
                      <a:pt x="238" y="271"/>
                      <a:pt x="238" y="271"/>
                    </a:cubicBezTo>
                    <a:cubicBezTo>
                      <a:pt x="238" y="270"/>
                      <a:pt x="238" y="270"/>
                      <a:pt x="238" y="270"/>
                    </a:cubicBezTo>
                    <a:cubicBezTo>
                      <a:pt x="235" y="271"/>
                      <a:pt x="235" y="271"/>
                      <a:pt x="235" y="271"/>
                    </a:cubicBezTo>
                    <a:cubicBezTo>
                      <a:pt x="234" y="271"/>
                      <a:pt x="234" y="271"/>
                      <a:pt x="234" y="271"/>
                    </a:cubicBezTo>
                    <a:cubicBezTo>
                      <a:pt x="234" y="270"/>
                      <a:pt x="234" y="270"/>
                      <a:pt x="234" y="270"/>
                    </a:cubicBezTo>
                    <a:cubicBezTo>
                      <a:pt x="231" y="270"/>
                      <a:pt x="231" y="270"/>
                      <a:pt x="231" y="270"/>
                    </a:cubicBezTo>
                    <a:cubicBezTo>
                      <a:pt x="230" y="270"/>
                      <a:pt x="230" y="270"/>
                      <a:pt x="230" y="270"/>
                    </a:cubicBezTo>
                    <a:cubicBezTo>
                      <a:pt x="229" y="270"/>
                      <a:pt x="229" y="270"/>
                      <a:pt x="229" y="270"/>
                    </a:cubicBezTo>
                    <a:cubicBezTo>
                      <a:pt x="227" y="269"/>
                      <a:pt x="227" y="269"/>
                      <a:pt x="227" y="269"/>
                    </a:cubicBezTo>
                    <a:cubicBezTo>
                      <a:pt x="225" y="269"/>
                      <a:pt x="225" y="269"/>
                      <a:pt x="225" y="269"/>
                    </a:cubicBezTo>
                    <a:cubicBezTo>
                      <a:pt x="223" y="268"/>
                      <a:pt x="223" y="268"/>
                      <a:pt x="223" y="268"/>
                    </a:cubicBezTo>
                    <a:cubicBezTo>
                      <a:pt x="222" y="267"/>
                      <a:pt x="222" y="267"/>
                      <a:pt x="222" y="267"/>
                    </a:cubicBezTo>
                    <a:cubicBezTo>
                      <a:pt x="221" y="267"/>
                      <a:pt x="221" y="267"/>
                      <a:pt x="221" y="267"/>
                    </a:cubicBezTo>
                    <a:cubicBezTo>
                      <a:pt x="221" y="267"/>
                      <a:pt x="221" y="267"/>
                      <a:pt x="221" y="267"/>
                    </a:cubicBezTo>
                    <a:cubicBezTo>
                      <a:pt x="221" y="266"/>
                      <a:pt x="221" y="266"/>
                      <a:pt x="221" y="266"/>
                    </a:cubicBezTo>
                    <a:cubicBezTo>
                      <a:pt x="219" y="267"/>
                      <a:pt x="219" y="267"/>
                      <a:pt x="219" y="267"/>
                    </a:cubicBezTo>
                    <a:cubicBezTo>
                      <a:pt x="217" y="268"/>
                      <a:pt x="217" y="268"/>
                      <a:pt x="217" y="268"/>
                    </a:cubicBezTo>
                    <a:cubicBezTo>
                      <a:pt x="217" y="269"/>
                      <a:pt x="217" y="269"/>
                      <a:pt x="217" y="269"/>
                    </a:cubicBezTo>
                    <a:cubicBezTo>
                      <a:pt x="215" y="269"/>
                      <a:pt x="215" y="269"/>
                      <a:pt x="215" y="269"/>
                    </a:cubicBezTo>
                    <a:cubicBezTo>
                      <a:pt x="214" y="269"/>
                      <a:pt x="214" y="269"/>
                      <a:pt x="214" y="269"/>
                    </a:cubicBezTo>
                    <a:cubicBezTo>
                      <a:pt x="214" y="269"/>
                      <a:pt x="214" y="269"/>
                      <a:pt x="214" y="269"/>
                    </a:cubicBezTo>
                    <a:cubicBezTo>
                      <a:pt x="214" y="269"/>
                      <a:pt x="214" y="269"/>
                      <a:pt x="214" y="269"/>
                    </a:cubicBezTo>
                    <a:cubicBezTo>
                      <a:pt x="215" y="267"/>
                      <a:pt x="215" y="267"/>
                      <a:pt x="215" y="267"/>
                    </a:cubicBezTo>
                    <a:cubicBezTo>
                      <a:pt x="214" y="266"/>
                      <a:pt x="214" y="266"/>
                      <a:pt x="214" y="266"/>
                    </a:cubicBezTo>
                    <a:cubicBezTo>
                      <a:pt x="215" y="267"/>
                      <a:pt x="215" y="267"/>
                      <a:pt x="215" y="267"/>
                    </a:cubicBezTo>
                    <a:cubicBezTo>
                      <a:pt x="216" y="266"/>
                      <a:pt x="216" y="266"/>
                      <a:pt x="216" y="266"/>
                    </a:cubicBezTo>
                    <a:cubicBezTo>
                      <a:pt x="216" y="265"/>
                      <a:pt x="216" y="265"/>
                      <a:pt x="216" y="265"/>
                    </a:cubicBezTo>
                    <a:cubicBezTo>
                      <a:pt x="217" y="265"/>
                      <a:pt x="217" y="265"/>
                      <a:pt x="217" y="265"/>
                    </a:cubicBezTo>
                    <a:cubicBezTo>
                      <a:pt x="219" y="265"/>
                      <a:pt x="219" y="265"/>
                      <a:pt x="219" y="265"/>
                    </a:cubicBezTo>
                    <a:cubicBezTo>
                      <a:pt x="220" y="265"/>
                      <a:pt x="220" y="265"/>
                      <a:pt x="220" y="265"/>
                    </a:cubicBezTo>
                    <a:cubicBezTo>
                      <a:pt x="222" y="263"/>
                      <a:pt x="222" y="263"/>
                      <a:pt x="222" y="263"/>
                    </a:cubicBezTo>
                    <a:cubicBezTo>
                      <a:pt x="222" y="259"/>
                      <a:pt x="222" y="259"/>
                      <a:pt x="222" y="259"/>
                    </a:cubicBezTo>
                    <a:cubicBezTo>
                      <a:pt x="222" y="258"/>
                      <a:pt x="222" y="258"/>
                      <a:pt x="222" y="258"/>
                    </a:cubicBezTo>
                    <a:cubicBezTo>
                      <a:pt x="222" y="257"/>
                      <a:pt x="222" y="257"/>
                      <a:pt x="222" y="257"/>
                    </a:cubicBezTo>
                    <a:cubicBezTo>
                      <a:pt x="222" y="256"/>
                      <a:pt x="222" y="256"/>
                      <a:pt x="222" y="256"/>
                    </a:cubicBezTo>
                    <a:cubicBezTo>
                      <a:pt x="221" y="255"/>
                      <a:pt x="221" y="255"/>
                      <a:pt x="221" y="255"/>
                    </a:cubicBezTo>
                    <a:cubicBezTo>
                      <a:pt x="221" y="253"/>
                      <a:pt x="221" y="253"/>
                      <a:pt x="221" y="253"/>
                    </a:cubicBezTo>
                    <a:cubicBezTo>
                      <a:pt x="221" y="252"/>
                      <a:pt x="221" y="252"/>
                      <a:pt x="221" y="252"/>
                    </a:cubicBezTo>
                    <a:cubicBezTo>
                      <a:pt x="220" y="252"/>
                      <a:pt x="220" y="252"/>
                      <a:pt x="220" y="252"/>
                    </a:cubicBezTo>
                    <a:cubicBezTo>
                      <a:pt x="221" y="253"/>
                      <a:pt x="221" y="253"/>
                      <a:pt x="221" y="253"/>
                    </a:cubicBezTo>
                    <a:cubicBezTo>
                      <a:pt x="223" y="254"/>
                      <a:pt x="223" y="254"/>
                      <a:pt x="223" y="254"/>
                    </a:cubicBezTo>
                    <a:cubicBezTo>
                      <a:pt x="224" y="253"/>
                      <a:pt x="224" y="253"/>
                      <a:pt x="224" y="253"/>
                    </a:cubicBezTo>
                    <a:cubicBezTo>
                      <a:pt x="225" y="253"/>
                      <a:pt x="225" y="253"/>
                      <a:pt x="225" y="253"/>
                    </a:cubicBezTo>
                    <a:cubicBezTo>
                      <a:pt x="225" y="253"/>
                      <a:pt x="225" y="253"/>
                      <a:pt x="225" y="253"/>
                    </a:cubicBezTo>
                    <a:cubicBezTo>
                      <a:pt x="225" y="253"/>
                      <a:pt x="225" y="253"/>
                      <a:pt x="225" y="253"/>
                    </a:cubicBezTo>
                    <a:cubicBezTo>
                      <a:pt x="224" y="253"/>
                      <a:pt x="224" y="253"/>
                      <a:pt x="224" y="253"/>
                    </a:cubicBezTo>
                    <a:cubicBezTo>
                      <a:pt x="224" y="255"/>
                      <a:pt x="224" y="255"/>
                      <a:pt x="224" y="255"/>
                    </a:cubicBezTo>
                    <a:cubicBezTo>
                      <a:pt x="224" y="257"/>
                      <a:pt x="224" y="257"/>
                      <a:pt x="224" y="257"/>
                    </a:cubicBezTo>
                    <a:cubicBezTo>
                      <a:pt x="225" y="258"/>
                      <a:pt x="225" y="258"/>
                      <a:pt x="225" y="258"/>
                    </a:cubicBezTo>
                    <a:cubicBezTo>
                      <a:pt x="226" y="259"/>
                      <a:pt x="226" y="259"/>
                      <a:pt x="226" y="259"/>
                    </a:cubicBezTo>
                    <a:cubicBezTo>
                      <a:pt x="226" y="261"/>
                      <a:pt x="226" y="261"/>
                      <a:pt x="226" y="261"/>
                    </a:cubicBezTo>
                    <a:cubicBezTo>
                      <a:pt x="228" y="263"/>
                      <a:pt x="228" y="263"/>
                      <a:pt x="228" y="263"/>
                    </a:cubicBezTo>
                    <a:cubicBezTo>
                      <a:pt x="229" y="265"/>
                      <a:pt x="229" y="265"/>
                      <a:pt x="229" y="265"/>
                    </a:cubicBezTo>
                    <a:cubicBezTo>
                      <a:pt x="231" y="267"/>
                      <a:pt x="231" y="267"/>
                      <a:pt x="231" y="267"/>
                    </a:cubicBezTo>
                    <a:cubicBezTo>
                      <a:pt x="232" y="268"/>
                      <a:pt x="232" y="268"/>
                      <a:pt x="232" y="268"/>
                    </a:cubicBezTo>
                    <a:cubicBezTo>
                      <a:pt x="233" y="267"/>
                      <a:pt x="233" y="267"/>
                      <a:pt x="233" y="267"/>
                    </a:cubicBezTo>
                    <a:cubicBezTo>
                      <a:pt x="234" y="267"/>
                      <a:pt x="234" y="267"/>
                      <a:pt x="234" y="267"/>
                    </a:cubicBezTo>
                    <a:cubicBezTo>
                      <a:pt x="235" y="267"/>
                      <a:pt x="235" y="267"/>
                      <a:pt x="235" y="267"/>
                    </a:cubicBezTo>
                    <a:cubicBezTo>
                      <a:pt x="236" y="267"/>
                      <a:pt x="236" y="267"/>
                      <a:pt x="236" y="267"/>
                    </a:cubicBezTo>
                    <a:cubicBezTo>
                      <a:pt x="236" y="266"/>
                      <a:pt x="236" y="266"/>
                      <a:pt x="236" y="266"/>
                    </a:cubicBezTo>
                    <a:cubicBezTo>
                      <a:pt x="237" y="267"/>
                      <a:pt x="237" y="267"/>
                      <a:pt x="237" y="267"/>
                    </a:cubicBezTo>
                    <a:cubicBezTo>
                      <a:pt x="238" y="266"/>
                      <a:pt x="238" y="266"/>
                      <a:pt x="238" y="266"/>
                    </a:cubicBezTo>
                    <a:cubicBezTo>
                      <a:pt x="238" y="266"/>
                      <a:pt x="238" y="266"/>
                      <a:pt x="238" y="266"/>
                    </a:cubicBezTo>
                    <a:cubicBezTo>
                      <a:pt x="239" y="266"/>
                      <a:pt x="239" y="266"/>
                      <a:pt x="239" y="266"/>
                    </a:cubicBezTo>
                    <a:cubicBezTo>
                      <a:pt x="239" y="267"/>
                      <a:pt x="239" y="267"/>
                      <a:pt x="239" y="267"/>
                    </a:cubicBezTo>
                    <a:cubicBezTo>
                      <a:pt x="238" y="267"/>
                      <a:pt x="238" y="267"/>
                      <a:pt x="238" y="267"/>
                    </a:cubicBezTo>
                    <a:cubicBezTo>
                      <a:pt x="239" y="268"/>
                      <a:pt x="239" y="268"/>
                      <a:pt x="239" y="268"/>
                    </a:cubicBezTo>
                    <a:cubicBezTo>
                      <a:pt x="240" y="268"/>
                      <a:pt x="240" y="268"/>
                      <a:pt x="240" y="268"/>
                    </a:cubicBezTo>
                    <a:cubicBezTo>
                      <a:pt x="241" y="268"/>
                      <a:pt x="241" y="268"/>
                      <a:pt x="241" y="268"/>
                    </a:cubicBezTo>
                    <a:cubicBezTo>
                      <a:pt x="242" y="267"/>
                      <a:pt x="242" y="267"/>
                      <a:pt x="242" y="267"/>
                    </a:cubicBezTo>
                    <a:cubicBezTo>
                      <a:pt x="242" y="266"/>
                      <a:pt x="242" y="266"/>
                      <a:pt x="242" y="266"/>
                    </a:cubicBezTo>
                    <a:cubicBezTo>
                      <a:pt x="242" y="265"/>
                      <a:pt x="242" y="265"/>
                      <a:pt x="242" y="265"/>
                    </a:cubicBezTo>
                    <a:cubicBezTo>
                      <a:pt x="242" y="263"/>
                      <a:pt x="242" y="263"/>
                      <a:pt x="242" y="263"/>
                    </a:cubicBezTo>
                    <a:cubicBezTo>
                      <a:pt x="242" y="262"/>
                      <a:pt x="242" y="262"/>
                      <a:pt x="242" y="262"/>
                    </a:cubicBezTo>
                    <a:cubicBezTo>
                      <a:pt x="242" y="261"/>
                      <a:pt x="242" y="261"/>
                      <a:pt x="242" y="261"/>
                    </a:cubicBezTo>
                    <a:cubicBezTo>
                      <a:pt x="243" y="260"/>
                      <a:pt x="243" y="260"/>
                      <a:pt x="243" y="260"/>
                    </a:cubicBezTo>
                    <a:cubicBezTo>
                      <a:pt x="242" y="259"/>
                      <a:pt x="242" y="259"/>
                      <a:pt x="242" y="259"/>
                    </a:cubicBezTo>
                    <a:cubicBezTo>
                      <a:pt x="242" y="259"/>
                      <a:pt x="242" y="259"/>
                      <a:pt x="242" y="259"/>
                    </a:cubicBezTo>
                    <a:cubicBezTo>
                      <a:pt x="242" y="258"/>
                      <a:pt x="242" y="258"/>
                      <a:pt x="242" y="258"/>
                    </a:cubicBezTo>
                    <a:cubicBezTo>
                      <a:pt x="242" y="257"/>
                      <a:pt x="242" y="257"/>
                      <a:pt x="242" y="257"/>
                    </a:cubicBezTo>
                    <a:cubicBezTo>
                      <a:pt x="243" y="256"/>
                      <a:pt x="243" y="256"/>
                      <a:pt x="243" y="256"/>
                    </a:cubicBezTo>
                    <a:cubicBezTo>
                      <a:pt x="243" y="254"/>
                      <a:pt x="243" y="254"/>
                      <a:pt x="243" y="254"/>
                    </a:cubicBezTo>
                    <a:cubicBezTo>
                      <a:pt x="242" y="253"/>
                      <a:pt x="242" y="253"/>
                      <a:pt x="242" y="253"/>
                    </a:cubicBezTo>
                    <a:cubicBezTo>
                      <a:pt x="242" y="253"/>
                      <a:pt x="242" y="253"/>
                      <a:pt x="242" y="253"/>
                    </a:cubicBezTo>
                    <a:cubicBezTo>
                      <a:pt x="243" y="252"/>
                      <a:pt x="243" y="252"/>
                      <a:pt x="243" y="252"/>
                    </a:cubicBezTo>
                    <a:cubicBezTo>
                      <a:pt x="243" y="250"/>
                      <a:pt x="243" y="250"/>
                      <a:pt x="243" y="250"/>
                    </a:cubicBezTo>
                    <a:cubicBezTo>
                      <a:pt x="241" y="250"/>
                      <a:pt x="241" y="250"/>
                      <a:pt x="241" y="250"/>
                    </a:cubicBezTo>
                    <a:cubicBezTo>
                      <a:pt x="240" y="251"/>
                      <a:pt x="240" y="251"/>
                      <a:pt x="240" y="251"/>
                    </a:cubicBezTo>
                    <a:cubicBezTo>
                      <a:pt x="239" y="252"/>
                      <a:pt x="239" y="252"/>
                      <a:pt x="239" y="252"/>
                    </a:cubicBezTo>
                    <a:cubicBezTo>
                      <a:pt x="239" y="251"/>
                      <a:pt x="239" y="251"/>
                      <a:pt x="239" y="251"/>
                    </a:cubicBezTo>
                    <a:cubicBezTo>
                      <a:pt x="239" y="251"/>
                      <a:pt x="239" y="251"/>
                      <a:pt x="239" y="251"/>
                    </a:cubicBezTo>
                    <a:cubicBezTo>
                      <a:pt x="239" y="250"/>
                      <a:pt x="239" y="250"/>
                      <a:pt x="239" y="250"/>
                    </a:cubicBezTo>
                    <a:cubicBezTo>
                      <a:pt x="240" y="250"/>
                      <a:pt x="240" y="250"/>
                      <a:pt x="240" y="250"/>
                    </a:cubicBezTo>
                    <a:cubicBezTo>
                      <a:pt x="241" y="249"/>
                      <a:pt x="241" y="249"/>
                      <a:pt x="241" y="249"/>
                    </a:cubicBezTo>
                    <a:cubicBezTo>
                      <a:pt x="242" y="247"/>
                      <a:pt x="242" y="247"/>
                      <a:pt x="242" y="247"/>
                    </a:cubicBezTo>
                    <a:cubicBezTo>
                      <a:pt x="241" y="246"/>
                      <a:pt x="241" y="246"/>
                      <a:pt x="241" y="246"/>
                    </a:cubicBezTo>
                    <a:cubicBezTo>
                      <a:pt x="240" y="246"/>
                      <a:pt x="240" y="246"/>
                      <a:pt x="240" y="246"/>
                    </a:cubicBezTo>
                    <a:cubicBezTo>
                      <a:pt x="239" y="245"/>
                      <a:pt x="239" y="245"/>
                      <a:pt x="239" y="245"/>
                    </a:cubicBezTo>
                    <a:cubicBezTo>
                      <a:pt x="238" y="246"/>
                      <a:pt x="238" y="246"/>
                      <a:pt x="238" y="246"/>
                    </a:cubicBezTo>
                    <a:cubicBezTo>
                      <a:pt x="239" y="245"/>
                      <a:pt x="239" y="245"/>
                      <a:pt x="239" y="245"/>
                    </a:cubicBezTo>
                    <a:cubicBezTo>
                      <a:pt x="239" y="244"/>
                      <a:pt x="239" y="244"/>
                      <a:pt x="239" y="244"/>
                    </a:cubicBezTo>
                    <a:cubicBezTo>
                      <a:pt x="238" y="243"/>
                      <a:pt x="238" y="243"/>
                      <a:pt x="238" y="243"/>
                    </a:cubicBezTo>
                    <a:cubicBezTo>
                      <a:pt x="238" y="242"/>
                      <a:pt x="238" y="242"/>
                      <a:pt x="238" y="242"/>
                    </a:cubicBezTo>
                    <a:cubicBezTo>
                      <a:pt x="237" y="242"/>
                      <a:pt x="237" y="242"/>
                      <a:pt x="237" y="242"/>
                    </a:cubicBezTo>
                    <a:cubicBezTo>
                      <a:pt x="237" y="242"/>
                      <a:pt x="237" y="242"/>
                      <a:pt x="237" y="242"/>
                    </a:cubicBezTo>
                    <a:cubicBezTo>
                      <a:pt x="236" y="241"/>
                      <a:pt x="236" y="241"/>
                      <a:pt x="236" y="241"/>
                    </a:cubicBezTo>
                    <a:cubicBezTo>
                      <a:pt x="235" y="240"/>
                      <a:pt x="235" y="240"/>
                      <a:pt x="235" y="240"/>
                    </a:cubicBezTo>
                    <a:cubicBezTo>
                      <a:pt x="234" y="239"/>
                      <a:pt x="234" y="239"/>
                      <a:pt x="234" y="239"/>
                    </a:cubicBezTo>
                    <a:cubicBezTo>
                      <a:pt x="234" y="239"/>
                      <a:pt x="234" y="239"/>
                      <a:pt x="234" y="239"/>
                    </a:cubicBezTo>
                    <a:cubicBezTo>
                      <a:pt x="233" y="239"/>
                      <a:pt x="233" y="239"/>
                      <a:pt x="233" y="239"/>
                    </a:cubicBezTo>
                    <a:cubicBezTo>
                      <a:pt x="233" y="239"/>
                      <a:pt x="233" y="239"/>
                      <a:pt x="233" y="239"/>
                    </a:cubicBezTo>
                    <a:cubicBezTo>
                      <a:pt x="232" y="238"/>
                      <a:pt x="232" y="238"/>
                      <a:pt x="232" y="238"/>
                    </a:cubicBezTo>
                    <a:cubicBezTo>
                      <a:pt x="230" y="236"/>
                      <a:pt x="230" y="236"/>
                      <a:pt x="230" y="236"/>
                    </a:cubicBezTo>
                    <a:cubicBezTo>
                      <a:pt x="229" y="236"/>
                      <a:pt x="229" y="236"/>
                      <a:pt x="229" y="236"/>
                    </a:cubicBezTo>
                    <a:cubicBezTo>
                      <a:pt x="228" y="235"/>
                      <a:pt x="228" y="235"/>
                      <a:pt x="228" y="235"/>
                    </a:cubicBezTo>
                    <a:cubicBezTo>
                      <a:pt x="227" y="235"/>
                      <a:pt x="227" y="235"/>
                      <a:pt x="227" y="235"/>
                    </a:cubicBezTo>
                    <a:cubicBezTo>
                      <a:pt x="228" y="234"/>
                      <a:pt x="228" y="234"/>
                      <a:pt x="228" y="234"/>
                    </a:cubicBezTo>
                    <a:cubicBezTo>
                      <a:pt x="228" y="231"/>
                      <a:pt x="228" y="231"/>
                      <a:pt x="228" y="231"/>
                    </a:cubicBezTo>
                    <a:cubicBezTo>
                      <a:pt x="228" y="230"/>
                      <a:pt x="228" y="230"/>
                      <a:pt x="228" y="230"/>
                    </a:cubicBezTo>
                    <a:cubicBezTo>
                      <a:pt x="227" y="230"/>
                      <a:pt x="227" y="230"/>
                      <a:pt x="227" y="230"/>
                    </a:cubicBezTo>
                    <a:cubicBezTo>
                      <a:pt x="228" y="229"/>
                      <a:pt x="228" y="229"/>
                      <a:pt x="228" y="229"/>
                    </a:cubicBezTo>
                    <a:cubicBezTo>
                      <a:pt x="228" y="228"/>
                      <a:pt x="228" y="228"/>
                      <a:pt x="228" y="228"/>
                    </a:cubicBezTo>
                    <a:cubicBezTo>
                      <a:pt x="229" y="226"/>
                      <a:pt x="229" y="226"/>
                      <a:pt x="229" y="226"/>
                    </a:cubicBezTo>
                    <a:cubicBezTo>
                      <a:pt x="229" y="226"/>
                      <a:pt x="229" y="227"/>
                      <a:pt x="229" y="227"/>
                    </a:cubicBezTo>
                    <a:cubicBezTo>
                      <a:pt x="229" y="227"/>
                      <a:pt x="229" y="227"/>
                      <a:pt x="229" y="227"/>
                    </a:cubicBezTo>
                    <a:cubicBezTo>
                      <a:pt x="230" y="228"/>
                      <a:pt x="230" y="228"/>
                      <a:pt x="230" y="228"/>
                    </a:cubicBezTo>
                    <a:cubicBezTo>
                      <a:pt x="229" y="228"/>
                      <a:pt x="229" y="228"/>
                      <a:pt x="229" y="228"/>
                    </a:cubicBezTo>
                    <a:cubicBezTo>
                      <a:pt x="229" y="230"/>
                      <a:pt x="229" y="230"/>
                      <a:pt x="229" y="230"/>
                    </a:cubicBezTo>
                    <a:cubicBezTo>
                      <a:pt x="229" y="230"/>
                      <a:pt x="229" y="230"/>
                      <a:pt x="229" y="230"/>
                    </a:cubicBezTo>
                    <a:cubicBezTo>
                      <a:pt x="229" y="231"/>
                      <a:pt x="229" y="231"/>
                      <a:pt x="229" y="231"/>
                    </a:cubicBezTo>
                    <a:cubicBezTo>
                      <a:pt x="230" y="233"/>
                      <a:pt x="230" y="233"/>
                      <a:pt x="230" y="233"/>
                    </a:cubicBezTo>
                    <a:cubicBezTo>
                      <a:pt x="231" y="235"/>
                      <a:pt x="231" y="235"/>
                      <a:pt x="231" y="235"/>
                    </a:cubicBezTo>
                    <a:cubicBezTo>
                      <a:pt x="233" y="235"/>
                      <a:pt x="233" y="235"/>
                      <a:pt x="233" y="235"/>
                    </a:cubicBezTo>
                    <a:cubicBezTo>
                      <a:pt x="235" y="237"/>
                      <a:pt x="235" y="237"/>
                      <a:pt x="235" y="237"/>
                    </a:cubicBezTo>
                    <a:cubicBezTo>
                      <a:pt x="236" y="238"/>
                      <a:pt x="236" y="238"/>
                      <a:pt x="236" y="238"/>
                    </a:cubicBezTo>
                    <a:cubicBezTo>
                      <a:pt x="237" y="239"/>
                      <a:pt x="237" y="239"/>
                      <a:pt x="237" y="239"/>
                    </a:cubicBezTo>
                    <a:cubicBezTo>
                      <a:pt x="238" y="239"/>
                      <a:pt x="238" y="239"/>
                      <a:pt x="238" y="239"/>
                    </a:cubicBezTo>
                    <a:cubicBezTo>
                      <a:pt x="238" y="240"/>
                      <a:pt x="238" y="240"/>
                      <a:pt x="238" y="240"/>
                    </a:cubicBezTo>
                    <a:cubicBezTo>
                      <a:pt x="241" y="241"/>
                      <a:pt x="241" y="241"/>
                      <a:pt x="241" y="241"/>
                    </a:cubicBezTo>
                    <a:cubicBezTo>
                      <a:pt x="241" y="240"/>
                      <a:pt x="241" y="240"/>
                      <a:pt x="241" y="240"/>
                    </a:cubicBezTo>
                    <a:cubicBezTo>
                      <a:pt x="241" y="239"/>
                      <a:pt x="241" y="239"/>
                      <a:pt x="241" y="239"/>
                    </a:cubicBezTo>
                    <a:cubicBezTo>
                      <a:pt x="242" y="238"/>
                      <a:pt x="242" y="238"/>
                      <a:pt x="242" y="238"/>
                    </a:cubicBezTo>
                    <a:cubicBezTo>
                      <a:pt x="241" y="236"/>
                      <a:pt x="241" y="236"/>
                      <a:pt x="241" y="236"/>
                    </a:cubicBezTo>
                    <a:cubicBezTo>
                      <a:pt x="239" y="235"/>
                      <a:pt x="239" y="235"/>
                      <a:pt x="239" y="235"/>
                    </a:cubicBezTo>
                    <a:cubicBezTo>
                      <a:pt x="239" y="235"/>
                      <a:pt x="239" y="235"/>
                      <a:pt x="239" y="235"/>
                    </a:cubicBezTo>
                    <a:cubicBezTo>
                      <a:pt x="238" y="235"/>
                      <a:pt x="238" y="235"/>
                      <a:pt x="238" y="235"/>
                    </a:cubicBezTo>
                    <a:cubicBezTo>
                      <a:pt x="239" y="235"/>
                      <a:pt x="239" y="235"/>
                      <a:pt x="239" y="235"/>
                    </a:cubicBezTo>
                    <a:cubicBezTo>
                      <a:pt x="239" y="235"/>
                      <a:pt x="239" y="235"/>
                      <a:pt x="239" y="235"/>
                    </a:cubicBezTo>
                    <a:cubicBezTo>
                      <a:pt x="240" y="236"/>
                      <a:pt x="240" y="236"/>
                      <a:pt x="240" y="236"/>
                    </a:cubicBezTo>
                    <a:cubicBezTo>
                      <a:pt x="242" y="236"/>
                      <a:pt x="242" y="236"/>
                      <a:pt x="242" y="236"/>
                    </a:cubicBezTo>
                    <a:cubicBezTo>
                      <a:pt x="243" y="236"/>
                      <a:pt x="243" y="236"/>
                      <a:pt x="243" y="236"/>
                    </a:cubicBezTo>
                    <a:cubicBezTo>
                      <a:pt x="244" y="235"/>
                      <a:pt x="244" y="235"/>
                      <a:pt x="244" y="235"/>
                    </a:cubicBezTo>
                    <a:cubicBezTo>
                      <a:pt x="243" y="233"/>
                      <a:pt x="243" y="233"/>
                      <a:pt x="243" y="233"/>
                    </a:cubicBezTo>
                    <a:cubicBezTo>
                      <a:pt x="239" y="232"/>
                      <a:pt x="239" y="232"/>
                      <a:pt x="239" y="232"/>
                    </a:cubicBezTo>
                    <a:cubicBezTo>
                      <a:pt x="238" y="230"/>
                      <a:pt x="238" y="230"/>
                      <a:pt x="238" y="230"/>
                    </a:cubicBezTo>
                    <a:cubicBezTo>
                      <a:pt x="239" y="230"/>
                      <a:pt x="239" y="230"/>
                      <a:pt x="239" y="230"/>
                    </a:cubicBezTo>
                    <a:cubicBezTo>
                      <a:pt x="239" y="230"/>
                      <a:pt x="239" y="230"/>
                      <a:pt x="239" y="230"/>
                    </a:cubicBezTo>
                    <a:cubicBezTo>
                      <a:pt x="239" y="231"/>
                      <a:pt x="239" y="231"/>
                      <a:pt x="239" y="231"/>
                    </a:cubicBezTo>
                    <a:cubicBezTo>
                      <a:pt x="240" y="232"/>
                      <a:pt x="240" y="232"/>
                      <a:pt x="240" y="232"/>
                    </a:cubicBezTo>
                    <a:cubicBezTo>
                      <a:pt x="242" y="232"/>
                      <a:pt x="242" y="232"/>
                      <a:pt x="242" y="232"/>
                    </a:cubicBezTo>
                    <a:cubicBezTo>
                      <a:pt x="243" y="232"/>
                      <a:pt x="243" y="232"/>
                      <a:pt x="243" y="232"/>
                    </a:cubicBezTo>
                    <a:cubicBezTo>
                      <a:pt x="244" y="231"/>
                      <a:pt x="244" y="231"/>
                      <a:pt x="244" y="231"/>
                    </a:cubicBezTo>
                    <a:cubicBezTo>
                      <a:pt x="244" y="230"/>
                      <a:pt x="244" y="230"/>
                      <a:pt x="244" y="230"/>
                    </a:cubicBezTo>
                    <a:cubicBezTo>
                      <a:pt x="244" y="229"/>
                      <a:pt x="244" y="229"/>
                      <a:pt x="244" y="229"/>
                    </a:cubicBezTo>
                    <a:cubicBezTo>
                      <a:pt x="244" y="229"/>
                      <a:pt x="244" y="229"/>
                      <a:pt x="244" y="229"/>
                    </a:cubicBezTo>
                    <a:cubicBezTo>
                      <a:pt x="245" y="228"/>
                      <a:pt x="245" y="228"/>
                      <a:pt x="245" y="228"/>
                    </a:cubicBezTo>
                    <a:cubicBezTo>
                      <a:pt x="243" y="227"/>
                      <a:pt x="243" y="227"/>
                      <a:pt x="243" y="227"/>
                    </a:cubicBezTo>
                    <a:cubicBezTo>
                      <a:pt x="241" y="226"/>
                      <a:pt x="241" y="226"/>
                      <a:pt x="241" y="226"/>
                    </a:cubicBezTo>
                    <a:cubicBezTo>
                      <a:pt x="240" y="225"/>
                      <a:pt x="240" y="225"/>
                      <a:pt x="240" y="225"/>
                    </a:cubicBezTo>
                    <a:cubicBezTo>
                      <a:pt x="240" y="224"/>
                      <a:pt x="240" y="224"/>
                      <a:pt x="240" y="224"/>
                    </a:cubicBezTo>
                    <a:cubicBezTo>
                      <a:pt x="238" y="223"/>
                      <a:pt x="238" y="223"/>
                      <a:pt x="238" y="223"/>
                    </a:cubicBezTo>
                    <a:cubicBezTo>
                      <a:pt x="237" y="223"/>
                      <a:pt x="237" y="223"/>
                      <a:pt x="237" y="223"/>
                    </a:cubicBezTo>
                    <a:cubicBezTo>
                      <a:pt x="237" y="223"/>
                      <a:pt x="237" y="223"/>
                      <a:pt x="237" y="223"/>
                    </a:cubicBezTo>
                    <a:cubicBezTo>
                      <a:pt x="236" y="222"/>
                      <a:pt x="236" y="222"/>
                      <a:pt x="236" y="222"/>
                    </a:cubicBezTo>
                    <a:cubicBezTo>
                      <a:pt x="232" y="219"/>
                      <a:pt x="232" y="219"/>
                      <a:pt x="232" y="219"/>
                    </a:cubicBezTo>
                    <a:cubicBezTo>
                      <a:pt x="228" y="219"/>
                      <a:pt x="228" y="219"/>
                      <a:pt x="228" y="219"/>
                    </a:cubicBezTo>
                    <a:cubicBezTo>
                      <a:pt x="228" y="218"/>
                      <a:pt x="228" y="218"/>
                      <a:pt x="228" y="218"/>
                    </a:cubicBezTo>
                    <a:cubicBezTo>
                      <a:pt x="229" y="218"/>
                      <a:pt x="229" y="218"/>
                      <a:pt x="229" y="218"/>
                    </a:cubicBezTo>
                    <a:cubicBezTo>
                      <a:pt x="229" y="217"/>
                      <a:pt x="229" y="217"/>
                      <a:pt x="229" y="217"/>
                    </a:cubicBezTo>
                    <a:cubicBezTo>
                      <a:pt x="230" y="218"/>
                      <a:pt x="230" y="218"/>
                      <a:pt x="230" y="218"/>
                    </a:cubicBezTo>
                    <a:cubicBezTo>
                      <a:pt x="231" y="219"/>
                      <a:pt x="231" y="219"/>
                      <a:pt x="231" y="219"/>
                    </a:cubicBezTo>
                    <a:cubicBezTo>
                      <a:pt x="232" y="217"/>
                      <a:pt x="232" y="217"/>
                      <a:pt x="232" y="217"/>
                    </a:cubicBezTo>
                    <a:cubicBezTo>
                      <a:pt x="232" y="216"/>
                      <a:pt x="232" y="216"/>
                      <a:pt x="232" y="216"/>
                    </a:cubicBezTo>
                    <a:cubicBezTo>
                      <a:pt x="232" y="213"/>
                      <a:pt x="232" y="213"/>
                      <a:pt x="232" y="213"/>
                    </a:cubicBezTo>
                    <a:cubicBezTo>
                      <a:pt x="232" y="213"/>
                      <a:pt x="232" y="213"/>
                      <a:pt x="232" y="213"/>
                    </a:cubicBezTo>
                    <a:cubicBezTo>
                      <a:pt x="232" y="213"/>
                      <a:pt x="232" y="213"/>
                      <a:pt x="232" y="213"/>
                    </a:cubicBezTo>
                    <a:cubicBezTo>
                      <a:pt x="233" y="213"/>
                      <a:pt x="233" y="213"/>
                      <a:pt x="233" y="213"/>
                    </a:cubicBezTo>
                    <a:cubicBezTo>
                      <a:pt x="233" y="213"/>
                      <a:pt x="233" y="213"/>
                      <a:pt x="233" y="213"/>
                    </a:cubicBezTo>
                    <a:cubicBezTo>
                      <a:pt x="233" y="214"/>
                      <a:pt x="233" y="214"/>
                      <a:pt x="233" y="214"/>
                    </a:cubicBezTo>
                    <a:cubicBezTo>
                      <a:pt x="233" y="214"/>
                      <a:pt x="233" y="214"/>
                      <a:pt x="233" y="214"/>
                    </a:cubicBezTo>
                    <a:cubicBezTo>
                      <a:pt x="232" y="215"/>
                      <a:pt x="232" y="215"/>
                      <a:pt x="232" y="215"/>
                    </a:cubicBezTo>
                    <a:cubicBezTo>
                      <a:pt x="232" y="216"/>
                      <a:pt x="232" y="216"/>
                      <a:pt x="232" y="216"/>
                    </a:cubicBezTo>
                    <a:cubicBezTo>
                      <a:pt x="233" y="217"/>
                      <a:pt x="233" y="217"/>
                      <a:pt x="233" y="217"/>
                    </a:cubicBezTo>
                    <a:cubicBezTo>
                      <a:pt x="236" y="220"/>
                      <a:pt x="236" y="220"/>
                      <a:pt x="236" y="220"/>
                    </a:cubicBezTo>
                    <a:cubicBezTo>
                      <a:pt x="237" y="222"/>
                      <a:pt x="237" y="222"/>
                      <a:pt x="237" y="222"/>
                    </a:cubicBezTo>
                    <a:cubicBezTo>
                      <a:pt x="239" y="223"/>
                      <a:pt x="239" y="223"/>
                      <a:pt x="239" y="223"/>
                    </a:cubicBezTo>
                    <a:cubicBezTo>
                      <a:pt x="241" y="224"/>
                      <a:pt x="241" y="224"/>
                      <a:pt x="241" y="224"/>
                    </a:cubicBezTo>
                    <a:cubicBezTo>
                      <a:pt x="242" y="224"/>
                      <a:pt x="242" y="224"/>
                      <a:pt x="242" y="224"/>
                    </a:cubicBezTo>
                    <a:cubicBezTo>
                      <a:pt x="243" y="224"/>
                      <a:pt x="243" y="224"/>
                      <a:pt x="243" y="224"/>
                    </a:cubicBezTo>
                    <a:cubicBezTo>
                      <a:pt x="243" y="223"/>
                      <a:pt x="243" y="223"/>
                      <a:pt x="243" y="223"/>
                    </a:cubicBezTo>
                    <a:cubicBezTo>
                      <a:pt x="244" y="222"/>
                      <a:pt x="244" y="222"/>
                      <a:pt x="244" y="222"/>
                    </a:cubicBezTo>
                    <a:cubicBezTo>
                      <a:pt x="244" y="222"/>
                      <a:pt x="244" y="222"/>
                      <a:pt x="244" y="222"/>
                    </a:cubicBezTo>
                    <a:cubicBezTo>
                      <a:pt x="245" y="222"/>
                      <a:pt x="245" y="222"/>
                      <a:pt x="245" y="222"/>
                    </a:cubicBezTo>
                    <a:cubicBezTo>
                      <a:pt x="246" y="221"/>
                      <a:pt x="246" y="221"/>
                      <a:pt x="246" y="221"/>
                    </a:cubicBezTo>
                    <a:cubicBezTo>
                      <a:pt x="246" y="220"/>
                      <a:pt x="246" y="220"/>
                      <a:pt x="246" y="220"/>
                    </a:cubicBezTo>
                    <a:cubicBezTo>
                      <a:pt x="247" y="220"/>
                      <a:pt x="247" y="220"/>
                      <a:pt x="247" y="220"/>
                    </a:cubicBezTo>
                    <a:cubicBezTo>
                      <a:pt x="247" y="220"/>
                      <a:pt x="247" y="220"/>
                      <a:pt x="247" y="220"/>
                    </a:cubicBezTo>
                    <a:cubicBezTo>
                      <a:pt x="248" y="220"/>
                      <a:pt x="248" y="220"/>
                      <a:pt x="248" y="220"/>
                    </a:cubicBezTo>
                    <a:cubicBezTo>
                      <a:pt x="249" y="221"/>
                      <a:pt x="249" y="221"/>
                      <a:pt x="249" y="221"/>
                    </a:cubicBezTo>
                    <a:cubicBezTo>
                      <a:pt x="251" y="220"/>
                      <a:pt x="251" y="220"/>
                      <a:pt x="251" y="220"/>
                    </a:cubicBezTo>
                    <a:cubicBezTo>
                      <a:pt x="252" y="220"/>
                      <a:pt x="252" y="220"/>
                      <a:pt x="252" y="220"/>
                    </a:cubicBezTo>
                    <a:cubicBezTo>
                      <a:pt x="253" y="220"/>
                      <a:pt x="253" y="220"/>
                      <a:pt x="253" y="220"/>
                    </a:cubicBezTo>
                    <a:cubicBezTo>
                      <a:pt x="253" y="218"/>
                      <a:pt x="253" y="218"/>
                      <a:pt x="253" y="218"/>
                    </a:cubicBezTo>
                    <a:cubicBezTo>
                      <a:pt x="253" y="216"/>
                      <a:pt x="253" y="216"/>
                      <a:pt x="253" y="216"/>
                    </a:cubicBezTo>
                    <a:cubicBezTo>
                      <a:pt x="255" y="214"/>
                      <a:pt x="255" y="214"/>
                      <a:pt x="255" y="214"/>
                    </a:cubicBezTo>
                    <a:cubicBezTo>
                      <a:pt x="255" y="213"/>
                      <a:pt x="255" y="213"/>
                      <a:pt x="255" y="213"/>
                    </a:cubicBezTo>
                    <a:cubicBezTo>
                      <a:pt x="254" y="212"/>
                      <a:pt x="254" y="212"/>
                      <a:pt x="254" y="212"/>
                    </a:cubicBezTo>
                    <a:cubicBezTo>
                      <a:pt x="253" y="211"/>
                      <a:pt x="253" y="211"/>
                      <a:pt x="253" y="211"/>
                    </a:cubicBezTo>
                    <a:cubicBezTo>
                      <a:pt x="251" y="212"/>
                      <a:pt x="251" y="212"/>
                      <a:pt x="251" y="212"/>
                    </a:cubicBezTo>
                    <a:cubicBezTo>
                      <a:pt x="251" y="212"/>
                      <a:pt x="251" y="212"/>
                      <a:pt x="251" y="212"/>
                    </a:cubicBezTo>
                    <a:cubicBezTo>
                      <a:pt x="251" y="212"/>
                      <a:pt x="251" y="212"/>
                      <a:pt x="251" y="212"/>
                    </a:cubicBezTo>
                    <a:cubicBezTo>
                      <a:pt x="250" y="212"/>
                      <a:pt x="250" y="212"/>
                      <a:pt x="250" y="212"/>
                    </a:cubicBezTo>
                    <a:cubicBezTo>
                      <a:pt x="250" y="212"/>
                      <a:pt x="250" y="212"/>
                      <a:pt x="250" y="212"/>
                    </a:cubicBezTo>
                    <a:cubicBezTo>
                      <a:pt x="249" y="212"/>
                      <a:pt x="249" y="212"/>
                      <a:pt x="249" y="212"/>
                    </a:cubicBezTo>
                    <a:cubicBezTo>
                      <a:pt x="249" y="211"/>
                      <a:pt x="249" y="211"/>
                      <a:pt x="249" y="211"/>
                    </a:cubicBezTo>
                    <a:cubicBezTo>
                      <a:pt x="248" y="210"/>
                      <a:pt x="248" y="210"/>
                      <a:pt x="248" y="210"/>
                    </a:cubicBezTo>
                    <a:cubicBezTo>
                      <a:pt x="247" y="209"/>
                      <a:pt x="247" y="209"/>
                      <a:pt x="247" y="209"/>
                    </a:cubicBezTo>
                    <a:cubicBezTo>
                      <a:pt x="246" y="209"/>
                      <a:pt x="246" y="209"/>
                      <a:pt x="246" y="209"/>
                    </a:cubicBezTo>
                    <a:cubicBezTo>
                      <a:pt x="245" y="210"/>
                      <a:pt x="245" y="210"/>
                      <a:pt x="245" y="210"/>
                    </a:cubicBezTo>
                    <a:cubicBezTo>
                      <a:pt x="245" y="211"/>
                      <a:pt x="245" y="211"/>
                      <a:pt x="245" y="211"/>
                    </a:cubicBezTo>
                    <a:cubicBezTo>
                      <a:pt x="245" y="211"/>
                      <a:pt x="245" y="211"/>
                      <a:pt x="245" y="211"/>
                    </a:cubicBezTo>
                    <a:cubicBezTo>
                      <a:pt x="245" y="209"/>
                      <a:pt x="245" y="209"/>
                      <a:pt x="245" y="209"/>
                    </a:cubicBezTo>
                    <a:cubicBezTo>
                      <a:pt x="244" y="209"/>
                      <a:pt x="244" y="209"/>
                      <a:pt x="244" y="209"/>
                    </a:cubicBezTo>
                    <a:cubicBezTo>
                      <a:pt x="244" y="209"/>
                      <a:pt x="244" y="209"/>
                      <a:pt x="244" y="209"/>
                    </a:cubicBezTo>
                    <a:cubicBezTo>
                      <a:pt x="244" y="208"/>
                      <a:pt x="244" y="208"/>
                      <a:pt x="244" y="208"/>
                    </a:cubicBezTo>
                    <a:cubicBezTo>
                      <a:pt x="246" y="207"/>
                      <a:pt x="246" y="207"/>
                      <a:pt x="246" y="207"/>
                    </a:cubicBezTo>
                    <a:cubicBezTo>
                      <a:pt x="246" y="205"/>
                      <a:pt x="246" y="205"/>
                      <a:pt x="246" y="205"/>
                    </a:cubicBezTo>
                    <a:cubicBezTo>
                      <a:pt x="245" y="205"/>
                      <a:pt x="245" y="205"/>
                      <a:pt x="245" y="205"/>
                    </a:cubicBezTo>
                    <a:cubicBezTo>
                      <a:pt x="246" y="205"/>
                      <a:pt x="246" y="205"/>
                      <a:pt x="246" y="205"/>
                    </a:cubicBezTo>
                    <a:cubicBezTo>
                      <a:pt x="247" y="205"/>
                      <a:pt x="247" y="205"/>
                      <a:pt x="247" y="205"/>
                    </a:cubicBezTo>
                    <a:cubicBezTo>
                      <a:pt x="246" y="205"/>
                      <a:pt x="246" y="205"/>
                      <a:pt x="246" y="205"/>
                    </a:cubicBezTo>
                    <a:cubicBezTo>
                      <a:pt x="246" y="207"/>
                      <a:pt x="246" y="207"/>
                      <a:pt x="246" y="207"/>
                    </a:cubicBezTo>
                    <a:cubicBezTo>
                      <a:pt x="247" y="208"/>
                      <a:pt x="247" y="208"/>
                      <a:pt x="247" y="208"/>
                    </a:cubicBezTo>
                    <a:cubicBezTo>
                      <a:pt x="248" y="208"/>
                      <a:pt x="248" y="208"/>
                      <a:pt x="248" y="208"/>
                    </a:cubicBezTo>
                    <a:cubicBezTo>
                      <a:pt x="250" y="210"/>
                      <a:pt x="250" y="210"/>
                      <a:pt x="250" y="210"/>
                    </a:cubicBezTo>
                    <a:cubicBezTo>
                      <a:pt x="251" y="210"/>
                      <a:pt x="251" y="210"/>
                      <a:pt x="251" y="210"/>
                    </a:cubicBezTo>
                    <a:cubicBezTo>
                      <a:pt x="253" y="210"/>
                      <a:pt x="253" y="210"/>
                      <a:pt x="253" y="210"/>
                    </a:cubicBezTo>
                    <a:cubicBezTo>
                      <a:pt x="255" y="209"/>
                      <a:pt x="255" y="209"/>
                      <a:pt x="255" y="209"/>
                    </a:cubicBezTo>
                    <a:cubicBezTo>
                      <a:pt x="255" y="208"/>
                      <a:pt x="255" y="208"/>
                      <a:pt x="255" y="208"/>
                    </a:cubicBezTo>
                    <a:cubicBezTo>
                      <a:pt x="255" y="207"/>
                      <a:pt x="255" y="207"/>
                      <a:pt x="255" y="207"/>
                    </a:cubicBezTo>
                    <a:cubicBezTo>
                      <a:pt x="255" y="206"/>
                      <a:pt x="255" y="206"/>
                      <a:pt x="255" y="206"/>
                    </a:cubicBezTo>
                    <a:cubicBezTo>
                      <a:pt x="256" y="207"/>
                      <a:pt x="256" y="207"/>
                      <a:pt x="256" y="207"/>
                    </a:cubicBezTo>
                    <a:cubicBezTo>
                      <a:pt x="256" y="207"/>
                      <a:pt x="256" y="207"/>
                      <a:pt x="256" y="207"/>
                    </a:cubicBezTo>
                    <a:cubicBezTo>
                      <a:pt x="257" y="208"/>
                      <a:pt x="257" y="208"/>
                      <a:pt x="257" y="208"/>
                    </a:cubicBezTo>
                    <a:cubicBezTo>
                      <a:pt x="258" y="208"/>
                      <a:pt x="258" y="208"/>
                      <a:pt x="258" y="208"/>
                    </a:cubicBezTo>
                    <a:cubicBezTo>
                      <a:pt x="260" y="207"/>
                      <a:pt x="260" y="207"/>
                      <a:pt x="260" y="207"/>
                    </a:cubicBezTo>
                    <a:cubicBezTo>
                      <a:pt x="261" y="205"/>
                      <a:pt x="261" y="205"/>
                      <a:pt x="261" y="205"/>
                    </a:cubicBezTo>
                    <a:cubicBezTo>
                      <a:pt x="262" y="204"/>
                      <a:pt x="262" y="204"/>
                      <a:pt x="262" y="204"/>
                    </a:cubicBezTo>
                    <a:cubicBezTo>
                      <a:pt x="261" y="203"/>
                      <a:pt x="261" y="203"/>
                      <a:pt x="261" y="203"/>
                    </a:cubicBezTo>
                    <a:cubicBezTo>
                      <a:pt x="263" y="203"/>
                      <a:pt x="263" y="203"/>
                      <a:pt x="263" y="203"/>
                    </a:cubicBezTo>
                    <a:cubicBezTo>
                      <a:pt x="264" y="202"/>
                      <a:pt x="264" y="202"/>
                      <a:pt x="264" y="202"/>
                    </a:cubicBezTo>
                    <a:cubicBezTo>
                      <a:pt x="264" y="200"/>
                      <a:pt x="264" y="200"/>
                      <a:pt x="264" y="200"/>
                    </a:cubicBezTo>
                    <a:cubicBezTo>
                      <a:pt x="263" y="200"/>
                      <a:pt x="263" y="200"/>
                      <a:pt x="263" y="200"/>
                    </a:cubicBezTo>
                    <a:cubicBezTo>
                      <a:pt x="262" y="201"/>
                      <a:pt x="262" y="201"/>
                      <a:pt x="262" y="201"/>
                    </a:cubicBezTo>
                    <a:cubicBezTo>
                      <a:pt x="261" y="200"/>
                      <a:pt x="261" y="200"/>
                      <a:pt x="261" y="200"/>
                    </a:cubicBezTo>
                    <a:cubicBezTo>
                      <a:pt x="259" y="200"/>
                      <a:pt x="259" y="200"/>
                      <a:pt x="259" y="200"/>
                    </a:cubicBezTo>
                    <a:cubicBezTo>
                      <a:pt x="258" y="200"/>
                      <a:pt x="258" y="200"/>
                      <a:pt x="258" y="200"/>
                    </a:cubicBezTo>
                    <a:cubicBezTo>
                      <a:pt x="258" y="201"/>
                      <a:pt x="258" y="201"/>
                      <a:pt x="258" y="201"/>
                    </a:cubicBezTo>
                    <a:cubicBezTo>
                      <a:pt x="257" y="200"/>
                      <a:pt x="257" y="200"/>
                      <a:pt x="257" y="200"/>
                    </a:cubicBezTo>
                    <a:cubicBezTo>
                      <a:pt x="257" y="200"/>
                      <a:pt x="257" y="200"/>
                      <a:pt x="257" y="200"/>
                    </a:cubicBezTo>
                    <a:cubicBezTo>
                      <a:pt x="257" y="200"/>
                      <a:pt x="257" y="200"/>
                      <a:pt x="257" y="200"/>
                    </a:cubicBezTo>
                    <a:cubicBezTo>
                      <a:pt x="258" y="199"/>
                      <a:pt x="258" y="199"/>
                      <a:pt x="258" y="199"/>
                    </a:cubicBezTo>
                    <a:cubicBezTo>
                      <a:pt x="258" y="198"/>
                      <a:pt x="258" y="198"/>
                      <a:pt x="258" y="198"/>
                    </a:cubicBezTo>
                    <a:cubicBezTo>
                      <a:pt x="259" y="197"/>
                      <a:pt x="259" y="197"/>
                      <a:pt x="259" y="197"/>
                    </a:cubicBezTo>
                    <a:cubicBezTo>
                      <a:pt x="259" y="195"/>
                      <a:pt x="259" y="195"/>
                      <a:pt x="259" y="195"/>
                    </a:cubicBezTo>
                    <a:cubicBezTo>
                      <a:pt x="257" y="194"/>
                      <a:pt x="257" y="194"/>
                      <a:pt x="257" y="194"/>
                    </a:cubicBezTo>
                    <a:cubicBezTo>
                      <a:pt x="255" y="194"/>
                      <a:pt x="255" y="194"/>
                      <a:pt x="255" y="194"/>
                    </a:cubicBezTo>
                    <a:cubicBezTo>
                      <a:pt x="255" y="194"/>
                      <a:pt x="255" y="194"/>
                      <a:pt x="255" y="194"/>
                    </a:cubicBezTo>
                    <a:cubicBezTo>
                      <a:pt x="255" y="193"/>
                      <a:pt x="255" y="193"/>
                      <a:pt x="255" y="193"/>
                    </a:cubicBezTo>
                    <a:cubicBezTo>
                      <a:pt x="254" y="193"/>
                      <a:pt x="254" y="193"/>
                      <a:pt x="254" y="193"/>
                    </a:cubicBezTo>
                    <a:cubicBezTo>
                      <a:pt x="255" y="193"/>
                      <a:pt x="255" y="193"/>
                      <a:pt x="255" y="193"/>
                    </a:cubicBezTo>
                    <a:cubicBezTo>
                      <a:pt x="256" y="192"/>
                      <a:pt x="256" y="192"/>
                      <a:pt x="256" y="192"/>
                    </a:cubicBezTo>
                    <a:cubicBezTo>
                      <a:pt x="256" y="191"/>
                      <a:pt x="256" y="191"/>
                      <a:pt x="256" y="191"/>
                    </a:cubicBezTo>
                    <a:cubicBezTo>
                      <a:pt x="256" y="191"/>
                      <a:pt x="256" y="191"/>
                      <a:pt x="256" y="191"/>
                    </a:cubicBezTo>
                    <a:cubicBezTo>
                      <a:pt x="257" y="191"/>
                      <a:pt x="257" y="191"/>
                      <a:pt x="257" y="191"/>
                    </a:cubicBezTo>
                    <a:cubicBezTo>
                      <a:pt x="257" y="191"/>
                      <a:pt x="257" y="191"/>
                      <a:pt x="257" y="191"/>
                    </a:cubicBezTo>
                    <a:cubicBezTo>
                      <a:pt x="256" y="191"/>
                      <a:pt x="256" y="191"/>
                      <a:pt x="256" y="191"/>
                    </a:cubicBezTo>
                    <a:cubicBezTo>
                      <a:pt x="257" y="193"/>
                      <a:pt x="257" y="193"/>
                      <a:pt x="257" y="193"/>
                    </a:cubicBezTo>
                    <a:cubicBezTo>
                      <a:pt x="258" y="194"/>
                      <a:pt x="258" y="194"/>
                      <a:pt x="258" y="194"/>
                    </a:cubicBezTo>
                    <a:cubicBezTo>
                      <a:pt x="259" y="194"/>
                      <a:pt x="259" y="194"/>
                      <a:pt x="259" y="194"/>
                    </a:cubicBezTo>
                    <a:cubicBezTo>
                      <a:pt x="260" y="193"/>
                      <a:pt x="260" y="193"/>
                      <a:pt x="260" y="193"/>
                    </a:cubicBezTo>
                    <a:cubicBezTo>
                      <a:pt x="261" y="190"/>
                      <a:pt x="261" y="190"/>
                      <a:pt x="261" y="190"/>
                    </a:cubicBezTo>
                    <a:cubicBezTo>
                      <a:pt x="262" y="189"/>
                      <a:pt x="262" y="189"/>
                      <a:pt x="262" y="189"/>
                    </a:cubicBezTo>
                    <a:cubicBezTo>
                      <a:pt x="262" y="189"/>
                      <a:pt x="262" y="189"/>
                      <a:pt x="262" y="189"/>
                    </a:cubicBezTo>
                    <a:cubicBezTo>
                      <a:pt x="262" y="187"/>
                      <a:pt x="262" y="187"/>
                      <a:pt x="262" y="187"/>
                    </a:cubicBezTo>
                    <a:cubicBezTo>
                      <a:pt x="262" y="187"/>
                      <a:pt x="262" y="187"/>
                      <a:pt x="262" y="187"/>
                    </a:cubicBezTo>
                    <a:cubicBezTo>
                      <a:pt x="262" y="185"/>
                      <a:pt x="262" y="185"/>
                      <a:pt x="262" y="185"/>
                    </a:cubicBezTo>
                    <a:cubicBezTo>
                      <a:pt x="261" y="184"/>
                      <a:pt x="261" y="184"/>
                      <a:pt x="261" y="184"/>
                    </a:cubicBezTo>
                    <a:cubicBezTo>
                      <a:pt x="261" y="184"/>
                      <a:pt x="261" y="184"/>
                      <a:pt x="261" y="184"/>
                    </a:cubicBezTo>
                    <a:cubicBezTo>
                      <a:pt x="262" y="184"/>
                      <a:pt x="262" y="184"/>
                      <a:pt x="262" y="184"/>
                    </a:cubicBezTo>
                    <a:cubicBezTo>
                      <a:pt x="264" y="184"/>
                      <a:pt x="264" y="184"/>
                      <a:pt x="264" y="184"/>
                    </a:cubicBezTo>
                    <a:cubicBezTo>
                      <a:pt x="263" y="182"/>
                      <a:pt x="263" y="182"/>
                      <a:pt x="263" y="182"/>
                    </a:cubicBezTo>
                    <a:cubicBezTo>
                      <a:pt x="262" y="181"/>
                      <a:pt x="262" y="181"/>
                      <a:pt x="262" y="181"/>
                    </a:cubicBezTo>
                    <a:cubicBezTo>
                      <a:pt x="261" y="180"/>
                      <a:pt x="261" y="180"/>
                      <a:pt x="261" y="180"/>
                    </a:cubicBezTo>
                    <a:cubicBezTo>
                      <a:pt x="260" y="179"/>
                      <a:pt x="260" y="179"/>
                      <a:pt x="260" y="179"/>
                    </a:cubicBezTo>
                    <a:cubicBezTo>
                      <a:pt x="259" y="179"/>
                      <a:pt x="259" y="179"/>
                      <a:pt x="259" y="179"/>
                    </a:cubicBezTo>
                    <a:cubicBezTo>
                      <a:pt x="258" y="179"/>
                      <a:pt x="258" y="179"/>
                      <a:pt x="258" y="179"/>
                    </a:cubicBezTo>
                    <a:cubicBezTo>
                      <a:pt x="258" y="178"/>
                      <a:pt x="258" y="178"/>
                      <a:pt x="258" y="178"/>
                    </a:cubicBezTo>
                    <a:cubicBezTo>
                      <a:pt x="257" y="178"/>
                      <a:pt x="257" y="178"/>
                      <a:pt x="257" y="178"/>
                    </a:cubicBezTo>
                    <a:cubicBezTo>
                      <a:pt x="258" y="177"/>
                      <a:pt x="258" y="177"/>
                      <a:pt x="258" y="177"/>
                    </a:cubicBezTo>
                    <a:cubicBezTo>
                      <a:pt x="259" y="177"/>
                      <a:pt x="259" y="177"/>
                      <a:pt x="259" y="177"/>
                    </a:cubicBezTo>
                    <a:cubicBezTo>
                      <a:pt x="259" y="177"/>
                      <a:pt x="259" y="177"/>
                      <a:pt x="259" y="177"/>
                    </a:cubicBezTo>
                    <a:cubicBezTo>
                      <a:pt x="260" y="178"/>
                      <a:pt x="260" y="178"/>
                      <a:pt x="260" y="178"/>
                    </a:cubicBezTo>
                    <a:cubicBezTo>
                      <a:pt x="261" y="177"/>
                      <a:pt x="261" y="177"/>
                      <a:pt x="261" y="177"/>
                    </a:cubicBezTo>
                    <a:cubicBezTo>
                      <a:pt x="262" y="176"/>
                      <a:pt x="262" y="176"/>
                      <a:pt x="262" y="176"/>
                    </a:cubicBezTo>
                    <a:cubicBezTo>
                      <a:pt x="262" y="176"/>
                      <a:pt x="262" y="176"/>
                      <a:pt x="262" y="176"/>
                    </a:cubicBezTo>
                    <a:cubicBezTo>
                      <a:pt x="262" y="173"/>
                      <a:pt x="262" y="173"/>
                      <a:pt x="262" y="173"/>
                    </a:cubicBezTo>
                    <a:cubicBezTo>
                      <a:pt x="260" y="172"/>
                      <a:pt x="260" y="172"/>
                      <a:pt x="260" y="172"/>
                    </a:cubicBezTo>
                    <a:cubicBezTo>
                      <a:pt x="259" y="173"/>
                      <a:pt x="259" y="173"/>
                      <a:pt x="259" y="173"/>
                    </a:cubicBezTo>
                    <a:cubicBezTo>
                      <a:pt x="259" y="173"/>
                      <a:pt x="259" y="173"/>
                      <a:pt x="259" y="173"/>
                    </a:cubicBezTo>
                    <a:cubicBezTo>
                      <a:pt x="258" y="173"/>
                      <a:pt x="258" y="173"/>
                      <a:pt x="258" y="173"/>
                    </a:cubicBezTo>
                    <a:cubicBezTo>
                      <a:pt x="256" y="173"/>
                      <a:pt x="256" y="173"/>
                      <a:pt x="256" y="173"/>
                    </a:cubicBezTo>
                    <a:cubicBezTo>
                      <a:pt x="256" y="172"/>
                      <a:pt x="256" y="172"/>
                      <a:pt x="256" y="172"/>
                    </a:cubicBezTo>
                    <a:cubicBezTo>
                      <a:pt x="254" y="172"/>
                      <a:pt x="254" y="172"/>
                      <a:pt x="254" y="172"/>
                    </a:cubicBezTo>
                    <a:cubicBezTo>
                      <a:pt x="253" y="172"/>
                      <a:pt x="253" y="172"/>
                      <a:pt x="253" y="172"/>
                    </a:cubicBezTo>
                    <a:cubicBezTo>
                      <a:pt x="253" y="172"/>
                      <a:pt x="253" y="172"/>
                      <a:pt x="253" y="172"/>
                    </a:cubicBezTo>
                    <a:cubicBezTo>
                      <a:pt x="253" y="171"/>
                      <a:pt x="253" y="171"/>
                      <a:pt x="253" y="171"/>
                    </a:cubicBezTo>
                    <a:cubicBezTo>
                      <a:pt x="252" y="170"/>
                      <a:pt x="252" y="170"/>
                      <a:pt x="252" y="170"/>
                    </a:cubicBezTo>
                    <a:cubicBezTo>
                      <a:pt x="252" y="170"/>
                      <a:pt x="252" y="170"/>
                      <a:pt x="252" y="170"/>
                    </a:cubicBezTo>
                    <a:cubicBezTo>
                      <a:pt x="252" y="170"/>
                      <a:pt x="252" y="170"/>
                      <a:pt x="252" y="170"/>
                    </a:cubicBezTo>
                    <a:cubicBezTo>
                      <a:pt x="252" y="169"/>
                      <a:pt x="252" y="169"/>
                      <a:pt x="252" y="169"/>
                    </a:cubicBezTo>
                    <a:cubicBezTo>
                      <a:pt x="252" y="168"/>
                      <a:pt x="252" y="168"/>
                      <a:pt x="252" y="168"/>
                    </a:cubicBezTo>
                    <a:cubicBezTo>
                      <a:pt x="252" y="168"/>
                      <a:pt x="252" y="168"/>
                      <a:pt x="252" y="168"/>
                    </a:cubicBezTo>
                    <a:cubicBezTo>
                      <a:pt x="252" y="167"/>
                      <a:pt x="252" y="167"/>
                      <a:pt x="252" y="167"/>
                    </a:cubicBezTo>
                    <a:cubicBezTo>
                      <a:pt x="252" y="166"/>
                      <a:pt x="252" y="166"/>
                      <a:pt x="252" y="166"/>
                    </a:cubicBezTo>
                    <a:cubicBezTo>
                      <a:pt x="252" y="166"/>
                      <a:pt x="252" y="166"/>
                      <a:pt x="252" y="166"/>
                    </a:cubicBezTo>
                    <a:cubicBezTo>
                      <a:pt x="252" y="166"/>
                      <a:pt x="252" y="166"/>
                      <a:pt x="252" y="166"/>
                    </a:cubicBezTo>
                    <a:cubicBezTo>
                      <a:pt x="253" y="166"/>
                      <a:pt x="253" y="166"/>
                      <a:pt x="253" y="166"/>
                    </a:cubicBezTo>
                    <a:cubicBezTo>
                      <a:pt x="253" y="167"/>
                      <a:pt x="253" y="167"/>
                      <a:pt x="253" y="167"/>
                    </a:cubicBezTo>
                    <a:cubicBezTo>
                      <a:pt x="254" y="169"/>
                      <a:pt x="254" y="169"/>
                      <a:pt x="254" y="169"/>
                    </a:cubicBezTo>
                    <a:cubicBezTo>
                      <a:pt x="256" y="168"/>
                      <a:pt x="256" y="168"/>
                      <a:pt x="256" y="168"/>
                    </a:cubicBezTo>
                    <a:cubicBezTo>
                      <a:pt x="255" y="166"/>
                      <a:pt x="255" y="166"/>
                      <a:pt x="255" y="166"/>
                    </a:cubicBezTo>
                    <a:cubicBezTo>
                      <a:pt x="254" y="166"/>
                      <a:pt x="254" y="166"/>
                      <a:pt x="254" y="166"/>
                    </a:cubicBezTo>
                    <a:cubicBezTo>
                      <a:pt x="255" y="165"/>
                      <a:pt x="255" y="165"/>
                      <a:pt x="255" y="165"/>
                    </a:cubicBezTo>
                    <a:cubicBezTo>
                      <a:pt x="256" y="164"/>
                      <a:pt x="256" y="164"/>
                      <a:pt x="256" y="164"/>
                    </a:cubicBezTo>
                    <a:cubicBezTo>
                      <a:pt x="258" y="163"/>
                      <a:pt x="258" y="163"/>
                      <a:pt x="258" y="163"/>
                    </a:cubicBezTo>
                    <a:cubicBezTo>
                      <a:pt x="258" y="162"/>
                      <a:pt x="258" y="162"/>
                      <a:pt x="258" y="162"/>
                    </a:cubicBezTo>
                    <a:cubicBezTo>
                      <a:pt x="258" y="162"/>
                      <a:pt x="258" y="162"/>
                      <a:pt x="258" y="162"/>
                    </a:cubicBezTo>
                    <a:cubicBezTo>
                      <a:pt x="259" y="162"/>
                      <a:pt x="259" y="162"/>
                      <a:pt x="259" y="162"/>
                    </a:cubicBezTo>
                    <a:cubicBezTo>
                      <a:pt x="258" y="161"/>
                      <a:pt x="258" y="161"/>
                      <a:pt x="258" y="161"/>
                    </a:cubicBezTo>
                    <a:cubicBezTo>
                      <a:pt x="259" y="161"/>
                      <a:pt x="259" y="161"/>
                      <a:pt x="259" y="161"/>
                    </a:cubicBezTo>
                    <a:cubicBezTo>
                      <a:pt x="260" y="161"/>
                      <a:pt x="260" y="161"/>
                      <a:pt x="260" y="161"/>
                    </a:cubicBezTo>
                    <a:cubicBezTo>
                      <a:pt x="260" y="161"/>
                      <a:pt x="260" y="161"/>
                      <a:pt x="260" y="161"/>
                    </a:cubicBezTo>
                    <a:cubicBezTo>
                      <a:pt x="262" y="162"/>
                      <a:pt x="262" y="162"/>
                      <a:pt x="262" y="162"/>
                    </a:cubicBezTo>
                    <a:cubicBezTo>
                      <a:pt x="262" y="162"/>
                      <a:pt x="262" y="162"/>
                      <a:pt x="262" y="162"/>
                    </a:cubicBezTo>
                    <a:cubicBezTo>
                      <a:pt x="262" y="162"/>
                      <a:pt x="262" y="162"/>
                      <a:pt x="262" y="162"/>
                    </a:cubicBezTo>
                    <a:cubicBezTo>
                      <a:pt x="263" y="162"/>
                      <a:pt x="263" y="162"/>
                      <a:pt x="263" y="162"/>
                    </a:cubicBezTo>
                    <a:cubicBezTo>
                      <a:pt x="263" y="163"/>
                      <a:pt x="263" y="163"/>
                      <a:pt x="263" y="163"/>
                    </a:cubicBezTo>
                    <a:cubicBezTo>
                      <a:pt x="263" y="164"/>
                      <a:pt x="263" y="164"/>
                      <a:pt x="263" y="164"/>
                    </a:cubicBezTo>
                    <a:cubicBezTo>
                      <a:pt x="265" y="164"/>
                      <a:pt x="265" y="164"/>
                      <a:pt x="265" y="164"/>
                    </a:cubicBezTo>
                    <a:cubicBezTo>
                      <a:pt x="265" y="164"/>
                      <a:pt x="265" y="164"/>
                      <a:pt x="265" y="164"/>
                    </a:cubicBezTo>
                    <a:cubicBezTo>
                      <a:pt x="265" y="164"/>
                      <a:pt x="265" y="164"/>
                      <a:pt x="265" y="164"/>
                    </a:cubicBezTo>
                    <a:cubicBezTo>
                      <a:pt x="266" y="165"/>
                      <a:pt x="266" y="165"/>
                      <a:pt x="266" y="165"/>
                    </a:cubicBezTo>
                    <a:cubicBezTo>
                      <a:pt x="265" y="166"/>
                      <a:pt x="265" y="166"/>
                      <a:pt x="265" y="166"/>
                    </a:cubicBezTo>
                    <a:cubicBezTo>
                      <a:pt x="265" y="167"/>
                      <a:pt x="265" y="167"/>
                      <a:pt x="265" y="167"/>
                    </a:cubicBezTo>
                    <a:cubicBezTo>
                      <a:pt x="266" y="168"/>
                      <a:pt x="266" y="168"/>
                      <a:pt x="266" y="168"/>
                    </a:cubicBezTo>
                    <a:cubicBezTo>
                      <a:pt x="266" y="169"/>
                      <a:pt x="266" y="169"/>
                      <a:pt x="266" y="169"/>
                    </a:cubicBezTo>
                    <a:cubicBezTo>
                      <a:pt x="265" y="169"/>
                      <a:pt x="265" y="169"/>
                      <a:pt x="265" y="169"/>
                    </a:cubicBezTo>
                    <a:cubicBezTo>
                      <a:pt x="265" y="171"/>
                      <a:pt x="265" y="171"/>
                      <a:pt x="265" y="171"/>
                    </a:cubicBezTo>
                    <a:cubicBezTo>
                      <a:pt x="266" y="173"/>
                      <a:pt x="266" y="173"/>
                      <a:pt x="266" y="173"/>
                    </a:cubicBezTo>
                    <a:cubicBezTo>
                      <a:pt x="266" y="175"/>
                      <a:pt x="266" y="175"/>
                      <a:pt x="266" y="175"/>
                    </a:cubicBezTo>
                    <a:cubicBezTo>
                      <a:pt x="266" y="177"/>
                      <a:pt x="266" y="177"/>
                      <a:pt x="266" y="177"/>
                    </a:cubicBezTo>
                    <a:cubicBezTo>
                      <a:pt x="266" y="179"/>
                      <a:pt x="266" y="179"/>
                      <a:pt x="266" y="179"/>
                    </a:cubicBezTo>
                    <a:cubicBezTo>
                      <a:pt x="267" y="180"/>
                      <a:pt x="267" y="180"/>
                      <a:pt x="267" y="180"/>
                    </a:cubicBezTo>
                    <a:cubicBezTo>
                      <a:pt x="268" y="178"/>
                      <a:pt x="268" y="178"/>
                      <a:pt x="268" y="178"/>
                    </a:cubicBezTo>
                    <a:cubicBezTo>
                      <a:pt x="268" y="176"/>
                      <a:pt x="268" y="176"/>
                      <a:pt x="268" y="176"/>
                    </a:cubicBezTo>
                    <a:cubicBezTo>
                      <a:pt x="269" y="176"/>
                      <a:pt x="269" y="176"/>
                      <a:pt x="269" y="176"/>
                    </a:cubicBezTo>
                    <a:cubicBezTo>
                      <a:pt x="269" y="173"/>
                      <a:pt x="269" y="173"/>
                      <a:pt x="269" y="173"/>
                    </a:cubicBezTo>
                    <a:cubicBezTo>
                      <a:pt x="268" y="172"/>
                      <a:pt x="268" y="172"/>
                      <a:pt x="268" y="172"/>
                    </a:cubicBezTo>
                    <a:cubicBezTo>
                      <a:pt x="268" y="169"/>
                      <a:pt x="268" y="169"/>
                      <a:pt x="268" y="169"/>
                    </a:cubicBezTo>
                    <a:cubicBezTo>
                      <a:pt x="268" y="168"/>
                      <a:pt x="268" y="168"/>
                      <a:pt x="268" y="168"/>
                    </a:cubicBezTo>
                    <a:cubicBezTo>
                      <a:pt x="268" y="166"/>
                      <a:pt x="268" y="166"/>
                      <a:pt x="268" y="166"/>
                    </a:cubicBezTo>
                    <a:cubicBezTo>
                      <a:pt x="267" y="166"/>
                      <a:pt x="267" y="166"/>
                      <a:pt x="267" y="166"/>
                    </a:cubicBezTo>
                    <a:cubicBezTo>
                      <a:pt x="268" y="166"/>
                      <a:pt x="268" y="166"/>
                      <a:pt x="268" y="166"/>
                    </a:cubicBezTo>
                    <a:cubicBezTo>
                      <a:pt x="268" y="167"/>
                      <a:pt x="268" y="167"/>
                      <a:pt x="268" y="167"/>
                    </a:cubicBezTo>
                    <a:cubicBezTo>
                      <a:pt x="269" y="168"/>
                      <a:pt x="269" y="168"/>
                      <a:pt x="269" y="168"/>
                    </a:cubicBezTo>
                    <a:cubicBezTo>
                      <a:pt x="270" y="166"/>
                      <a:pt x="270" y="166"/>
                      <a:pt x="270" y="166"/>
                    </a:cubicBezTo>
                    <a:cubicBezTo>
                      <a:pt x="270" y="165"/>
                      <a:pt x="270" y="165"/>
                      <a:pt x="270" y="165"/>
                    </a:cubicBezTo>
                    <a:cubicBezTo>
                      <a:pt x="271" y="164"/>
                      <a:pt x="271" y="164"/>
                      <a:pt x="271" y="164"/>
                    </a:cubicBezTo>
                    <a:cubicBezTo>
                      <a:pt x="272" y="162"/>
                      <a:pt x="272" y="162"/>
                      <a:pt x="272" y="162"/>
                    </a:cubicBezTo>
                    <a:cubicBezTo>
                      <a:pt x="271" y="161"/>
                      <a:pt x="271" y="161"/>
                      <a:pt x="271" y="161"/>
                    </a:cubicBezTo>
                    <a:cubicBezTo>
                      <a:pt x="272" y="160"/>
                      <a:pt x="272" y="160"/>
                      <a:pt x="272" y="160"/>
                    </a:cubicBezTo>
                    <a:cubicBezTo>
                      <a:pt x="272" y="158"/>
                      <a:pt x="272" y="158"/>
                      <a:pt x="272" y="158"/>
                    </a:cubicBezTo>
                    <a:cubicBezTo>
                      <a:pt x="272" y="157"/>
                      <a:pt x="272" y="157"/>
                      <a:pt x="272" y="157"/>
                    </a:cubicBezTo>
                    <a:cubicBezTo>
                      <a:pt x="272" y="156"/>
                      <a:pt x="272" y="156"/>
                      <a:pt x="272" y="156"/>
                    </a:cubicBezTo>
                    <a:cubicBezTo>
                      <a:pt x="272" y="155"/>
                      <a:pt x="272" y="155"/>
                      <a:pt x="272" y="155"/>
                    </a:cubicBezTo>
                    <a:cubicBezTo>
                      <a:pt x="271" y="154"/>
                      <a:pt x="271" y="154"/>
                      <a:pt x="271" y="154"/>
                    </a:cubicBezTo>
                    <a:cubicBezTo>
                      <a:pt x="270" y="153"/>
                      <a:pt x="270" y="153"/>
                      <a:pt x="270" y="153"/>
                    </a:cubicBezTo>
                    <a:cubicBezTo>
                      <a:pt x="269" y="153"/>
                      <a:pt x="269" y="153"/>
                      <a:pt x="269" y="153"/>
                    </a:cubicBezTo>
                    <a:cubicBezTo>
                      <a:pt x="269" y="153"/>
                      <a:pt x="269" y="153"/>
                      <a:pt x="269" y="153"/>
                    </a:cubicBezTo>
                    <a:cubicBezTo>
                      <a:pt x="269" y="152"/>
                      <a:pt x="269" y="152"/>
                      <a:pt x="269" y="152"/>
                    </a:cubicBezTo>
                    <a:cubicBezTo>
                      <a:pt x="267" y="153"/>
                      <a:pt x="267" y="153"/>
                      <a:pt x="267" y="153"/>
                    </a:cubicBezTo>
                    <a:cubicBezTo>
                      <a:pt x="267" y="154"/>
                      <a:pt x="267" y="154"/>
                      <a:pt x="267" y="154"/>
                    </a:cubicBezTo>
                    <a:cubicBezTo>
                      <a:pt x="266" y="155"/>
                      <a:pt x="266" y="155"/>
                      <a:pt x="266" y="155"/>
                    </a:cubicBezTo>
                    <a:cubicBezTo>
                      <a:pt x="265" y="155"/>
                      <a:pt x="265" y="155"/>
                      <a:pt x="265" y="155"/>
                    </a:cubicBezTo>
                    <a:cubicBezTo>
                      <a:pt x="265" y="153"/>
                      <a:pt x="265" y="153"/>
                      <a:pt x="265" y="153"/>
                    </a:cubicBezTo>
                    <a:cubicBezTo>
                      <a:pt x="265" y="152"/>
                      <a:pt x="265" y="152"/>
                      <a:pt x="265" y="152"/>
                    </a:cubicBezTo>
                    <a:cubicBezTo>
                      <a:pt x="263" y="152"/>
                      <a:pt x="263" y="152"/>
                      <a:pt x="263" y="152"/>
                    </a:cubicBezTo>
                    <a:cubicBezTo>
                      <a:pt x="263" y="152"/>
                      <a:pt x="263" y="152"/>
                      <a:pt x="263" y="152"/>
                    </a:cubicBezTo>
                    <a:cubicBezTo>
                      <a:pt x="263" y="151"/>
                      <a:pt x="263" y="151"/>
                      <a:pt x="263" y="151"/>
                    </a:cubicBezTo>
                    <a:cubicBezTo>
                      <a:pt x="262" y="151"/>
                      <a:pt x="262" y="151"/>
                      <a:pt x="262" y="151"/>
                    </a:cubicBezTo>
                    <a:cubicBezTo>
                      <a:pt x="263" y="151"/>
                      <a:pt x="263" y="151"/>
                      <a:pt x="263" y="151"/>
                    </a:cubicBezTo>
                    <a:cubicBezTo>
                      <a:pt x="263" y="149"/>
                      <a:pt x="263" y="149"/>
                      <a:pt x="263" y="149"/>
                    </a:cubicBezTo>
                    <a:cubicBezTo>
                      <a:pt x="262" y="148"/>
                      <a:pt x="262" y="148"/>
                      <a:pt x="262" y="148"/>
                    </a:cubicBezTo>
                    <a:cubicBezTo>
                      <a:pt x="262" y="148"/>
                      <a:pt x="262" y="148"/>
                      <a:pt x="262" y="148"/>
                    </a:cubicBezTo>
                    <a:cubicBezTo>
                      <a:pt x="262" y="147"/>
                      <a:pt x="262" y="147"/>
                      <a:pt x="262" y="147"/>
                    </a:cubicBezTo>
                    <a:cubicBezTo>
                      <a:pt x="262" y="147"/>
                      <a:pt x="262" y="147"/>
                      <a:pt x="262" y="147"/>
                    </a:cubicBezTo>
                    <a:cubicBezTo>
                      <a:pt x="263" y="148"/>
                      <a:pt x="263" y="148"/>
                      <a:pt x="263" y="148"/>
                    </a:cubicBezTo>
                    <a:cubicBezTo>
                      <a:pt x="263" y="148"/>
                      <a:pt x="263" y="148"/>
                      <a:pt x="263" y="148"/>
                    </a:cubicBezTo>
                    <a:cubicBezTo>
                      <a:pt x="265" y="150"/>
                      <a:pt x="265" y="150"/>
                      <a:pt x="265" y="150"/>
                    </a:cubicBezTo>
                    <a:cubicBezTo>
                      <a:pt x="266" y="151"/>
                      <a:pt x="266" y="151"/>
                      <a:pt x="266" y="151"/>
                    </a:cubicBezTo>
                    <a:cubicBezTo>
                      <a:pt x="268" y="151"/>
                      <a:pt x="268" y="151"/>
                      <a:pt x="268" y="151"/>
                    </a:cubicBezTo>
                    <a:cubicBezTo>
                      <a:pt x="269" y="149"/>
                      <a:pt x="269" y="149"/>
                      <a:pt x="269" y="149"/>
                    </a:cubicBezTo>
                    <a:cubicBezTo>
                      <a:pt x="268" y="147"/>
                      <a:pt x="268" y="147"/>
                      <a:pt x="268" y="147"/>
                    </a:cubicBezTo>
                    <a:cubicBezTo>
                      <a:pt x="266" y="146"/>
                      <a:pt x="266" y="146"/>
                      <a:pt x="266" y="146"/>
                    </a:cubicBezTo>
                    <a:cubicBezTo>
                      <a:pt x="267" y="146"/>
                      <a:pt x="267" y="146"/>
                      <a:pt x="267" y="146"/>
                    </a:cubicBezTo>
                    <a:cubicBezTo>
                      <a:pt x="267" y="144"/>
                      <a:pt x="267" y="144"/>
                      <a:pt x="267" y="144"/>
                    </a:cubicBezTo>
                    <a:cubicBezTo>
                      <a:pt x="266" y="144"/>
                      <a:pt x="266" y="144"/>
                      <a:pt x="266" y="144"/>
                    </a:cubicBezTo>
                    <a:cubicBezTo>
                      <a:pt x="265" y="142"/>
                      <a:pt x="265" y="142"/>
                      <a:pt x="265" y="142"/>
                    </a:cubicBezTo>
                    <a:cubicBezTo>
                      <a:pt x="263" y="142"/>
                      <a:pt x="263" y="142"/>
                      <a:pt x="263" y="142"/>
                    </a:cubicBezTo>
                    <a:cubicBezTo>
                      <a:pt x="263" y="143"/>
                      <a:pt x="263" y="143"/>
                      <a:pt x="263" y="143"/>
                    </a:cubicBezTo>
                    <a:cubicBezTo>
                      <a:pt x="262" y="141"/>
                      <a:pt x="262" y="141"/>
                      <a:pt x="262" y="141"/>
                    </a:cubicBezTo>
                    <a:cubicBezTo>
                      <a:pt x="261" y="141"/>
                      <a:pt x="261" y="141"/>
                      <a:pt x="261" y="141"/>
                    </a:cubicBezTo>
                    <a:cubicBezTo>
                      <a:pt x="260" y="140"/>
                      <a:pt x="260" y="140"/>
                      <a:pt x="260" y="140"/>
                    </a:cubicBezTo>
                    <a:cubicBezTo>
                      <a:pt x="260" y="140"/>
                      <a:pt x="260" y="140"/>
                      <a:pt x="260" y="140"/>
                    </a:cubicBezTo>
                    <a:cubicBezTo>
                      <a:pt x="261" y="140"/>
                      <a:pt x="261" y="140"/>
                      <a:pt x="261" y="140"/>
                    </a:cubicBezTo>
                    <a:cubicBezTo>
                      <a:pt x="261" y="138"/>
                      <a:pt x="261" y="138"/>
                      <a:pt x="261" y="138"/>
                    </a:cubicBezTo>
                    <a:cubicBezTo>
                      <a:pt x="262" y="139"/>
                      <a:pt x="262" y="139"/>
                      <a:pt x="262" y="139"/>
                    </a:cubicBezTo>
                    <a:cubicBezTo>
                      <a:pt x="263" y="139"/>
                      <a:pt x="263" y="139"/>
                      <a:pt x="263" y="139"/>
                    </a:cubicBezTo>
                    <a:cubicBezTo>
                      <a:pt x="263" y="140"/>
                      <a:pt x="263" y="140"/>
                      <a:pt x="263" y="140"/>
                    </a:cubicBezTo>
                    <a:cubicBezTo>
                      <a:pt x="263" y="141"/>
                      <a:pt x="263" y="141"/>
                      <a:pt x="263" y="141"/>
                    </a:cubicBezTo>
                    <a:cubicBezTo>
                      <a:pt x="265" y="141"/>
                      <a:pt x="265" y="141"/>
                      <a:pt x="265" y="141"/>
                    </a:cubicBezTo>
                    <a:cubicBezTo>
                      <a:pt x="267" y="140"/>
                      <a:pt x="267" y="140"/>
                      <a:pt x="267" y="140"/>
                    </a:cubicBezTo>
                    <a:cubicBezTo>
                      <a:pt x="267" y="138"/>
                      <a:pt x="267" y="138"/>
                      <a:pt x="267" y="138"/>
                    </a:cubicBezTo>
                    <a:cubicBezTo>
                      <a:pt x="267" y="137"/>
                      <a:pt x="267" y="137"/>
                      <a:pt x="267" y="137"/>
                    </a:cubicBezTo>
                    <a:cubicBezTo>
                      <a:pt x="268" y="136"/>
                      <a:pt x="268" y="136"/>
                      <a:pt x="268" y="136"/>
                    </a:cubicBezTo>
                    <a:cubicBezTo>
                      <a:pt x="268" y="135"/>
                      <a:pt x="268" y="135"/>
                      <a:pt x="268" y="135"/>
                    </a:cubicBezTo>
                    <a:cubicBezTo>
                      <a:pt x="268" y="133"/>
                      <a:pt x="268" y="133"/>
                      <a:pt x="268" y="133"/>
                    </a:cubicBezTo>
                    <a:cubicBezTo>
                      <a:pt x="269" y="133"/>
                      <a:pt x="269" y="133"/>
                      <a:pt x="269" y="133"/>
                    </a:cubicBezTo>
                    <a:cubicBezTo>
                      <a:pt x="270" y="132"/>
                      <a:pt x="270" y="132"/>
                      <a:pt x="270" y="132"/>
                    </a:cubicBezTo>
                    <a:cubicBezTo>
                      <a:pt x="270" y="129"/>
                      <a:pt x="270" y="129"/>
                      <a:pt x="270" y="129"/>
                    </a:cubicBezTo>
                    <a:cubicBezTo>
                      <a:pt x="270" y="128"/>
                      <a:pt x="270" y="128"/>
                      <a:pt x="270" y="128"/>
                    </a:cubicBezTo>
                    <a:cubicBezTo>
                      <a:pt x="270" y="127"/>
                      <a:pt x="270" y="127"/>
                      <a:pt x="270" y="127"/>
                    </a:cubicBezTo>
                    <a:cubicBezTo>
                      <a:pt x="270" y="125"/>
                      <a:pt x="270" y="125"/>
                      <a:pt x="270" y="125"/>
                    </a:cubicBezTo>
                    <a:cubicBezTo>
                      <a:pt x="271" y="123"/>
                      <a:pt x="271" y="123"/>
                      <a:pt x="271" y="123"/>
                    </a:cubicBezTo>
                    <a:cubicBezTo>
                      <a:pt x="271" y="121"/>
                      <a:pt x="271" y="121"/>
                      <a:pt x="271" y="121"/>
                    </a:cubicBezTo>
                    <a:cubicBezTo>
                      <a:pt x="272" y="120"/>
                      <a:pt x="272" y="120"/>
                      <a:pt x="272" y="120"/>
                    </a:cubicBezTo>
                    <a:cubicBezTo>
                      <a:pt x="272" y="119"/>
                      <a:pt x="272" y="119"/>
                      <a:pt x="272" y="119"/>
                    </a:cubicBezTo>
                    <a:cubicBezTo>
                      <a:pt x="272" y="117"/>
                      <a:pt x="272" y="117"/>
                      <a:pt x="272" y="117"/>
                    </a:cubicBezTo>
                    <a:cubicBezTo>
                      <a:pt x="272" y="115"/>
                      <a:pt x="272" y="115"/>
                      <a:pt x="272" y="115"/>
                    </a:cubicBezTo>
                    <a:cubicBezTo>
                      <a:pt x="273" y="115"/>
                      <a:pt x="273" y="115"/>
                      <a:pt x="273" y="115"/>
                    </a:cubicBezTo>
                    <a:cubicBezTo>
                      <a:pt x="274" y="113"/>
                      <a:pt x="274" y="113"/>
                      <a:pt x="274" y="113"/>
                    </a:cubicBezTo>
                    <a:cubicBezTo>
                      <a:pt x="277" y="110"/>
                      <a:pt x="277" y="110"/>
                      <a:pt x="277" y="110"/>
                    </a:cubicBezTo>
                    <a:cubicBezTo>
                      <a:pt x="278" y="108"/>
                      <a:pt x="278" y="108"/>
                      <a:pt x="278" y="108"/>
                    </a:cubicBezTo>
                    <a:cubicBezTo>
                      <a:pt x="280" y="106"/>
                      <a:pt x="280" y="106"/>
                      <a:pt x="280" y="106"/>
                    </a:cubicBezTo>
                    <a:cubicBezTo>
                      <a:pt x="280" y="105"/>
                      <a:pt x="280" y="105"/>
                      <a:pt x="280" y="105"/>
                    </a:cubicBezTo>
                    <a:cubicBezTo>
                      <a:pt x="281" y="104"/>
                      <a:pt x="281" y="104"/>
                      <a:pt x="281" y="104"/>
                    </a:cubicBezTo>
                    <a:cubicBezTo>
                      <a:pt x="282" y="102"/>
                      <a:pt x="282" y="102"/>
                      <a:pt x="282" y="102"/>
                    </a:cubicBezTo>
                    <a:cubicBezTo>
                      <a:pt x="284" y="101"/>
                      <a:pt x="284" y="101"/>
                      <a:pt x="284" y="101"/>
                    </a:cubicBezTo>
                    <a:cubicBezTo>
                      <a:pt x="285" y="100"/>
                      <a:pt x="285" y="100"/>
                      <a:pt x="285" y="100"/>
                    </a:cubicBezTo>
                    <a:cubicBezTo>
                      <a:pt x="284" y="99"/>
                      <a:pt x="284" y="99"/>
                      <a:pt x="284" y="99"/>
                    </a:cubicBezTo>
                    <a:cubicBezTo>
                      <a:pt x="283" y="98"/>
                      <a:pt x="283" y="98"/>
                      <a:pt x="283" y="98"/>
                    </a:cubicBezTo>
                    <a:cubicBezTo>
                      <a:pt x="282" y="98"/>
                      <a:pt x="282" y="98"/>
                      <a:pt x="282" y="98"/>
                    </a:cubicBezTo>
                    <a:cubicBezTo>
                      <a:pt x="281" y="97"/>
                      <a:pt x="281" y="97"/>
                      <a:pt x="281" y="97"/>
                    </a:cubicBezTo>
                    <a:cubicBezTo>
                      <a:pt x="282" y="97"/>
                      <a:pt x="282" y="97"/>
                      <a:pt x="282" y="97"/>
                    </a:cubicBezTo>
                    <a:cubicBezTo>
                      <a:pt x="283" y="97"/>
                      <a:pt x="283" y="97"/>
                      <a:pt x="283" y="97"/>
                    </a:cubicBezTo>
                    <a:cubicBezTo>
                      <a:pt x="284" y="97"/>
                      <a:pt x="284" y="97"/>
                      <a:pt x="284" y="97"/>
                    </a:cubicBezTo>
                    <a:cubicBezTo>
                      <a:pt x="287" y="96"/>
                      <a:pt x="287" y="96"/>
                      <a:pt x="287" y="96"/>
                    </a:cubicBezTo>
                    <a:cubicBezTo>
                      <a:pt x="289" y="95"/>
                      <a:pt x="289" y="95"/>
                      <a:pt x="289" y="95"/>
                    </a:cubicBezTo>
                    <a:cubicBezTo>
                      <a:pt x="289" y="94"/>
                      <a:pt x="289" y="94"/>
                      <a:pt x="289" y="94"/>
                    </a:cubicBezTo>
                    <a:cubicBezTo>
                      <a:pt x="289" y="94"/>
                      <a:pt x="289" y="94"/>
                      <a:pt x="289" y="94"/>
                    </a:cubicBezTo>
                    <a:cubicBezTo>
                      <a:pt x="290" y="93"/>
                      <a:pt x="290" y="93"/>
                      <a:pt x="290" y="93"/>
                    </a:cubicBezTo>
                    <a:cubicBezTo>
                      <a:pt x="292" y="92"/>
                      <a:pt x="292" y="92"/>
                      <a:pt x="292" y="92"/>
                    </a:cubicBezTo>
                    <a:cubicBezTo>
                      <a:pt x="291" y="91"/>
                      <a:pt x="291" y="91"/>
                      <a:pt x="291" y="91"/>
                    </a:cubicBezTo>
                    <a:cubicBezTo>
                      <a:pt x="291" y="89"/>
                      <a:pt x="291" y="89"/>
                      <a:pt x="291" y="89"/>
                    </a:cubicBezTo>
                    <a:cubicBezTo>
                      <a:pt x="289" y="89"/>
                      <a:pt x="289" y="89"/>
                      <a:pt x="289" y="89"/>
                    </a:cubicBezTo>
                    <a:cubicBezTo>
                      <a:pt x="289" y="88"/>
                      <a:pt x="289" y="88"/>
                      <a:pt x="289" y="88"/>
                    </a:cubicBezTo>
                    <a:cubicBezTo>
                      <a:pt x="288" y="88"/>
                      <a:pt x="288" y="88"/>
                      <a:pt x="288" y="88"/>
                    </a:cubicBezTo>
                    <a:cubicBezTo>
                      <a:pt x="286" y="88"/>
                      <a:pt x="286" y="88"/>
                      <a:pt x="286" y="88"/>
                    </a:cubicBezTo>
                    <a:cubicBezTo>
                      <a:pt x="285" y="89"/>
                      <a:pt x="285" y="89"/>
                      <a:pt x="285" y="89"/>
                    </a:cubicBezTo>
                    <a:cubicBezTo>
                      <a:pt x="285" y="89"/>
                      <a:pt x="285" y="89"/>
                      <a:pt x="285" y="89"/>
                    </a:cubicBezTo>
                    <a:cubicBezTo>
                      <a:pt x="284" y="88"/>
                      <a:pt x="284" y="88"/>
                      <a:pt x="284" y="88"/>
                    </a:cubicBezTo>
                    <a:cubicBezTo>
                      <a:pt x="281" y="88"/>
                      <a:pt x="281" y="88"/>
                      <a:pt x="281" y="88"/>
                    </a:cubicBezTo>
                    <a:cubicBezTo>
                      <a:pt x="279" y="88"/>
                      <a:pt x="279" y="88"/>
                      <a:pt x="279" y="88"/>
                    </a:cubicBezTo>
                    <a:cubicBezTo>
                      <a:pt x="279" y="88"/>
                      <a:pt x="279" y="88"/>
                      <a:pt x="279" y="88"/>
                    </a:cubicBezTo>
                    <a:cubicBezTo>
                      <a:pt x="280" y="87"/>
                      <a:pt x="280" y="87"/>
                      <a:pt x="280" y="87"/>
                    </a:cubicBezTo>
                    <a:cubicBezTo>
                      <a:pt x="281" y="87"/>
                      <a:pt x="281" y="87"/>
                      <a:pt x="281" y="87"/>
                    </a:cubicBezTo>
                    <a:cubicBezTo>
                      <a:pt x="282" y="87"/>
                      <a:pt x="282" y="87"/>
                      <a:pt x="282" y="87"/>
                    </a:cubicBezTo>
                    <a:cubicBezTo>
                      <a:pt x="283" y="86"/>
                      <a:pt x="283" y="86"/>
                      <a:pt x="283" y="86"/>
                    </a:cubicBezTo>
                    <a:cubicBezTo>
                      <a:pt x="283" y="86"/>
                      <a:pt x="283" y="86"/>
                      <a:pt x="283" y="86"/>
                    </a:cubicBezTo>
                    <a:cubicBezTo>
                      <a:pt x="284" y="86"/>
                      <a:pt x="284" y="86"/>
                      <a:pt x="284" y="86"/>
                    </a:cubicBezTo>
                    <a:cubicBezTo>
                      <a:pt x="285" y="86"/>
                      <a:pt x="285" y="86"/>
                      <a:pt x="285" y="86"/>
                    </a:cubicBezTo>
                    <a:cubicBezTo>
                      <a:pt x="285" y="86"/>
                      <a:pt x="285" y="86"/>
                      <a:pt x="285" y="86"/>
                    </a:cubicBezTo>
                    <a:cubicBezTo>
                      <a:pt x="285" y="86"/>
                      <a:pt x="285" y="86"/>
                      <a:pt x="285" y="86"/>
                    </a:cubicBezTo>
                    <a:cubicBezTo>
                      <a:pt x="285" y="86"/>
                      <a:pt x="285" y="86"/>
                      <a:pt x="285" y="86"/>
                    </a:cubicBezTo>
                    <a:cubicBezTo>
                      <a:pt x="285" y="86"/>
                      <a:pt x="285" y="86"/>
                      <a:pt x="285" y="86"/>
                    </a:cubicBezTo>
                    <a:cubicBezTo>
                      <a:pt x="286" y="86"/>
                      <a:pt x="286" y="86"/>
                      <a:pt x="286" y="86"/>
                    </a:cubicBezTo>
                    <a:cubicBezTo>
                      <a:pt x="287" y="86"/>
                      <a:pt x="287" y="86"/>
                      <a:pt x="287" y="86"/>
                    </a:cubicBezTo>
                    <a:cubicBezTo>
                      <a:pt x="288" y="87"/>
                      <a:pt x="288" y="87"/>
                      <a:pt x="288" y="87"/>
                    </a:cubicBezTo>
                    <a:cubicBezTo>
                      <a:pt x="289" y="87"/>
                      <a:pt x="289" y="87"/>
                      <a:pt x="289" y="87"/>
                    </a:cubicBezTo>
                    <a:cubicBezTo>
                      <a:pt x="290" y="88"/>
                      <a:pt x="290" y="88"/>
                      <a:pt x="290" y="88"/>
                    </a:cubicBezTo>
                    <a:cubicBezTo>
                      <a:pt x="291" y="88"/>
                      <a:pt x="291" y="88"/>
                      <a:pt x="291" y="88"/>
                    </a:cubicBezTo>
                    <a:cubicBezTo>
                      <a:pt x="293" y="88"/>
                      <a:pt x="293" y="88"/>
                      <a:pt x="293" y="88"/>
                    </a:cubicBezTo>
                    <a:cubicBezTo>
                      <a:pt x="294" y="86"/>
                      <a:pt x="294" y="86"/>
                      <a:pt x="294" y="86"/>
                    </a:cubicBezTo>
                    <a:cubicBezTo>
                      <a:pt x="296" y="85"/>
                      <a:pt x="296" y="85"/>
                      <a:pt x="296" y="85"/>
                    </a:cubicBezTo>
                    <a:cubicBezTo>
                      <a:pt x="297" y="85"/>
                      <a:pt x="297" y="85"/>
                      <a:pt x="297" y="85"/>
                    </a:cubicBezTo>
                    <a:cubicBezTo>
                      <a:pt x="299" y="85"/>
                      <a:pt x="299" y="85"/>
                      <a:pt x="299" y="85"/>
                    </a:cubicBezTo>
                    <a:cubicBezTo>
                      <a:pt x="299" y="84"/>
                      <a:pt x="299" y="84"/>
                      <a:pt x="299" y="84"/>
                    </a:cubicBezTo>
                    <a:cubicBezTo>
                      <a:pt x="299" y="83"/>
                      <a:pt x="299" y="83"/>
                      <a:pt x="299" y="83"/>
                    </a:cubicBezTo>
                    <a:cubicBezTo>
                      <a:pt x="299" y="82"/>
                      <a:pt x="299" y="82"/>
                      <a:pt x="299" y="82"/>
                    </a:cubicBezTo>
                    <a:cubicBezTo>
                      <a:pt x="298" y="81"/>
                      <a:pt x="298" y="81"/>
                      <a:pt x="298" y="81"/>
                    </a:cubicBezTo>
                    <a:cubicBezTo>
                      <a:pt x="298" y="81"/>
                      <a:pt x="298" y="81"/>
                      <a:pt x="298" y="81"/>
                    </a:cubicBezTo>
                    <a:cubicBezTo>
                      <a:pt x="297" y="80"/>
                      <a:pt x="297" y="80"/>
                      <a:pt x="297" y="80"/>
                    </a:cubicBezTo>
                    <a:cubicBezTo>
                      <a:pt x="297" y="80"/>
                      <a:pt x="297" y="80"/>
                      <a:pt x="297" y="80"/>
                    </a:cubicBezTo>
                    <a:cubicBezTo>
                      <a:pt x="298" y="79"/>
                      <a:pt x="298" y="79"/>
                      <a:pt x="298" y="79"/>
                    </a:cubicBezTo>
                    <a:cubicBezTo>
                      <a:pt x="299" y="78"/>
                      <a:pt x="299" y="78"/>
                      <a:pt x="299" y="78"/>
                    </a:cubicBezTo>
                    <a:cubicBezTo>
                      <a:pt x="299" y="78"/>
                      <a:pt x="299" y="78"/>
                      <a:pt x="299" y="78"/>
                    </a:cubicBezTo>
                    <a:cubicBezTo>
                      <a:pt x="301" y="80"/>
                      <a:pt x="301" y="80"/>
                      <a:pt x="301" y="80"/>
                    </a:cubicBezTo>
                    <a:cubicBezTo>
                      <a:pt x="303" y="80"/>
                      <a:pt x="303" y="80"/>
                      <a:pt x="303" y="80"/>
                    </a:cubicBezTo>
                    <a:cubicBezTo>
                      <a:pt x="303" y="80"/>
                      <a:pt x="303" y="80"/>
                      <a:pt x="303" y="80"/>
                    </a:cubicBezTo>
                    <a:cubicBezTo>
                      <a:pt x="306" y="77"/>
                      <a:pt x="306" y="77"/>
                      <a:pt x="306" y="77"/>
                    </a:cubicBezTo>
                    <a:cubicBezTo>
                      <a:pt x="307" y="76"/>
                      <a:pt x="307" y="76"/>
                      <a:pt x="307" y="76"/>
                    </a:cubicBezTo>
                    <a:cubicBezTo>
                      <a:pt x="308" y="75"/>
                      <a:pt x="308" y="75"/>
                      <a:pt x="308" y="75"/>
                    </a:cubicBezTo>
                    <a:cubicBezTo>
                      <a:pt x="308" y="75"/>
                      <a:pt x="308" y="75"/>
                      <a:pt x="308" y="75"/>
                    </a:cubicBezTo>
                    <a:cubicBezTo>
                      <a:pt x="309" y="74"/>
                      <a:pt x="309" y="74"/>
                      <a:pt x="309" y="74"/>
                    </a:cubicBezTo>
                    <a:cubicBezTo>
                      <a:pt x="311" y="73"/>
                      <a:pt x="311" y="73"/>
                      <a:pt x="311" y="73"/>
                    </a:cubicBezTo>
                    <a:cubicBezTo>
                      <a:pt x="312" y="72"/>
                      <a:pt x="312" y="72"/>
                      <a:pt x="312" y="72"/>
                    </a:cubicBezTo>
                    <a:cubicBezTo>
                      <a:pt x="312" y="70"/>
                      <a:pt x="312" y="70"/>
                      <a:pt x="312" y="70"/>
                    </a:cubicBezTo>
                    <a:cubicBezTo>
                      <a:pt x="311" y="68"/>
                      <a:pt x="311" y="68"/>
                      <a:pt x="311" y="68"/>
                    </a:cubicBezTo>
                    <a:cubicBezTo>
                      <a:pt x="310" y="67"/>
                      <a:pt x="310" y="67"/>
                      <a:pt x="310" y="67"/>
                    </a:cubicBezTo>
                    <a:cubicBezTo>
                      <a:pt x="310" y="66"/>
                      <a:pt x="310" y="66"/>
                      <a:pt x="310" y="66"/>
                    </a:cubicBezTo>
                    <a:cubicBezTo>
                      <a:pt x="308" y="64"/>
                      <a:pt x="308" y="64"/>
                      <a:pt x="308" y="64"/>
                    </a:cubicBezTo>
                    <a:cubicBezTo>
                      <a:pt x="307" y="64"/>
                      <a:pt x="307" y="64"/>
                      <a:pt x="307" y="64"/>
                    </a:cubicBezTo>
                    <a:cubicBezTo>
                      <a:pt x="307" y="62"/>
                      <a:pt x="307" y="62"/>
                      <a:pt x="307" y="62"/>
                    </a:cubicBezTo>
                    <a:cubicBezTo>
                      <a:pt x="305" y="62"/>
                      <a:pt x="305" y="62"/>
                      <a:pt x="305" y="62"/>
                    </a:cubicBezTo>
                    <a:cubicBezTo>
                      <a:pt x="304" y="61"/>
                      <a:pt x="304" y="61"/>
                      <a:pt x="304" y="61"/>
                    </a:cubicBezTo>
                    <a:cubicBezTo>
                      <a:pt x="304" y="61"/>
                      <a:pt x="304" y="61"/>
                      <a:pt x="304" y="61"/>
                    </a:cubicBezTo>
                    <a:cubicBezTo>
                      <a:pt x="302" y="60"/>
                      <a:pt x="302" y="60"/>
                      <a:pt x="302" y="60"/>
                    </a:cubicBezTo>
                    <a:cubicBezTo>
                      <a:pt x="301" y="60"/>
                      <a:pt x="301" y="60"/>
                      <a:pt x="301" y="60"/>
                    </a:cubicBezTo>
                    <a:cubicBezTo>
                      <a:pt x="299" y="59"/>
                      <a:pt x="299" y="59"/>
                      <a:pt x="299" y="59"/>
                    </a:cubicBezTo>
                    <a:cubicBezTo>
                      <a:pt x="297" y="58"/>
                      <a:pt x="297" y="58"/>
                      <a:pt x="297" y="58"/>
                    </a:cubicBezTo>
                    <a:cubicBezTo>
                      <a:pt x="295" y="58"/>
                      <a:pt x="295" y="58"/>
                      <a:pt x="295" y="58"/>
                    </a:cubicBezTo>
                    <a:cubicBezTo>
                      <a:pt x="294" y="58"/>
                      <a:pt x="294" y="58"/>
                      <a:pt x="294" y="58"/>
                    </a:cubicBezTo>
                    <a:cubicBezTo>
                      <a:pt x="292" y="58"/>
                      <a:pt x="292" y="58"/>
                      <a:pt x="292" y="58"/>
                    </a:cubicBezTo>
                    <a:cubicBezTo>
                      <a:pt x="290" y="59"/>
                      <a:pt x="290" y="59"/>
                      <a:pt x="290" y="59"/>
                    </a:cubicBezTo>
                    <a:cubicBezTo>
                      <a:pt x="289" y="60"/>
                      <a:pt x="289" y="60"/>
                      <a:pt x="289" y="60"/>
                    </a:cubicBezTo>
                    <a:cubicBezTo>
                      <a:pt x="288" y="60"/>
                      <a:pt x="288" y="60"/>
                      <a:pt x="288" y="60"/>
                    </a:cubicBezTo>
                    <a:cubicBezTo>
                      <a:pt x="287" y="60"/>
                      <a:pt x="287" y="60"/>
                      <a:pt x="287" y="60"/>
                    </a:cubicBezTo>
                    <a:cubicBezTo>
                      <a:pt x="287" y="59"/>
                      <a:pt x="287" y="59"/>
                      <a:pt x="287" y="59"/>
                    </a:cubicBezTo>
                    <a:cubicBezTo>
                      <a:pt x="288" y="58"/>
                      <a:pt x="288" y="58"/>
                      <a:pt x="288" y="58"/>
                    </a:cubicBezTo>
                    <a:cubicBezTo>
                      <a:pt x="288" y="56"/>
                      <a:pt x="288" y="56"/>
                      <a:pt x="288" y="56"/>
                    </a:cubicBezTo>
                    <a:cubicBezTo>
                      <a:pt x="288" y="54"/>
                      <a:pt x="288" y="54"/>
                      <a:pt x="288" y="54"/>
                    </a:cubicBezTo>
                    <a:cubicBezTo>
                      <a:pt x="288" y="53"/>
                      <a:pt x="288" y="53"/>
                      <a:pt x="288" y="53"/>
                    </a:cubicBezTo>
                    <a:cubicBezTo>
                      <a:pt x="288" y="51"/>
                      <a:pt x="288" y="51"/>
                      <a:pt x="288" y="51"/>
                    </a:cubicBezTo>
                    <a:cubicBezTo>
                      <a:pt x="286" y="52"/>
                      <a:pt x="286" y="52"/>
                      <a:pt x="286" y="52"/>
                    </a:cubicBezTo>
                    <a:cubicBezTo>
                      <a:pt x="285" y="53"/>
                      <a:pt x="285" y="53"/>
                      <a:pt x="285" y="53"/>
                    </a:cubicBezTo>
                    <a:cubicBezTo>
                      <a:pt x="286" y="54"/>
                      <a:pt x="286" y="54"/>
                      <a:pt x="286" y="54"/>
                    </a:cubicBezTo>
                    <a:cubicBezTo>
                      <a:pt x="286" y="55"/>
                      <a:pt x="286" y="55"/>
                      <a:pt x="286" y="55"/>
                    </a:cubicBezTo>
                    <a:cubicBezTo>
                      <a:pt x="285" y="56"/>
                      <a:pt x="285" y="56"/>
                      <a:pt x="285" y="56"/>
                    </a:cubicBezTo>
                    <a:cubicBezTo>
                      <a:pt x="286" y="59"/>
                      <a:pt x="286" y="59"/>
                      <a:pt x="286" y="59"/>
                    </a:cubicBezTo>
                    <a:cubicBezTo>
                      <a:pt x="285" y="59"/>
                      <a:pt x="285" y="59"/>
                      <a:pt x="285" y="59"/>
                    </a:cubicBezTo>
                    <a:cubicBezTo>
                      <a:pt x="284" y="60"/>
                      <a:pt x="284" y="60"/>
                      <a:pt x="284" y="60"/>
                    </a:cubicBezTo>
                    <a:cubicBezTo>
                      <a:pt x="285" y="62"/>
                      <a:pt x="285" y="62"/>
                      <a:pt x="285" y="62"/>
                    </a:cubicBezTo>
                    <a:cubicBezTo>
                      <a:pt x="284" y="63"/>
                      <a:pt x="284" y="63"/>
                      <a:pt x="284" y="63"/>
                    </a:cubicBezTo>
                    <a:cubicBezTo>
                      <a:pt x="284" y="63"/>
                      <a:pt x="284" y="63"/>
                      <a:pt x="284" y="63"/>
                    </a:cubicBezTo>
                    <a:cubicBezTo>
                      <a:pt x="283" y="63"/>
                      <a:pt x="283" y="63"/>
                      <a:pt x="283" y="63"/>
                    </a:cubicBezTo>
                    <a:cubicBezTo>
                      <a:pt x="284" y="62"/>
                      <a:pt x="284" y="62"/>
                      <a:pt x="284" y="62"/>
                    </a:cubicBezTo>
                    <a:cubicBezTo>
                      <a:pt x="284" y="59"/>
                      <a:pt x="284" y="59"/>
                      <a:pt x="284" y="59"/>
                    </a:cubicBezTo>
                    <a:cubicBezTo>
                      <a:pt x="283" y="58"/>
                      <a:pt x="283" y="58"/>
                      <a:pt x="283" y="58"/>
                    </a:cubicBezTo>
                    <a:cubicBezTo>
                      <a:pt x="281" y="59"/>
                      <a:pt x="281" y="59"/>
                      <a:pt x="281" y="59"/>
                    </a:cubicBezTo>
                    <a:cubicBezTo>
                      <a:pt x="281" y="61"/>
                      <a:pt x="281" y="61"/>
                      <a:pt x="281" y="61"/>
                    </a:cubicBezTo>
                    <a:cubicBezTo>
                      <a:pt x="282" y="63"/>
                      <a:pt x="282" y="63"/>
                      <a:pt x="282" y="63"/>
                    </a:cubicBezTo>
                    <a:cubicBezTo>
                      <a:pt x="281" y="63"/>
                      <a:pt x="281" y="63"/>
                      <a:pt x="281" y="63"/>
                    </a:cubicBezTo>
                    <a:cubicBezTo>
                      <a:pt x="283" y="64"/>
                      <a:pt x="283" y="64"/>
                      <a:pt x="283" y="64"/>
                    </a:cubicBezTo>
                    <a:cubicBezTo>
                      <a:pt x="283" y="65"/>
                      <a:pt x="283" y="65"/>
                      <a:pt x="283" y="65"/>
                    </a:cubicBezTo>
                    <a:cubicBezTo>
                      <a:pt x="283" y="65"/>
                      <a:pt x="283" y="65"/>
                      <a:pt x="283" y="65"/>
                    </a:cubicBezTo>
                    <a:cubicBezTo>
                      <a:pt x="283" y="66"/>
                      <a:pt x="283" y="66"/>
                      <a:pt x="283" y="66"/>
                    </a:cubicBezTo>
                    <a:cubicBezTo>
                      <a:pt x="282" y="66"/>
                      <a:pt x="282" y="66"/>
                      <a:pt x="282" y="66"/>
                    </a:cubicBezTo>
                    <a:cubicBezTo>
                      <a:pt x="281" y="66"/>
                      <a:pt x="281" y="66"/>
                      <a:pt x="281" y="66"/>
                    </a:cubicBezTo>
                    <a:cubicBezTo>
                      <a:pt x="281" y="66"/>
                      <a:pt x="281" y="66"/>
                      <a:pt x="281" y="66"/>
                    </a:cubicBezTo>
                    <a:cubicBezTo>
                      <a:pt x="281" y="65"/>
                      <a:pt x="281" y="65"/>
                      <a:pt x="281" y="65"/>
                    </a:cubicBezTo>
                    <a:cubicBezTo>
                      <a:pt x="279" y="64"/>
                      <a:pt x="279" y="64"/>
                      <a:pt x="279" y="64"/>
                    </a:cubicBezTo>
                    <a:cubicBezTo>
                      <a:pt x="278" y="65"/>
                      <a:pt x="278" y="65"/>
                      <a:pt x="278" y="65"/>
                    </a:cubicBezTo>
                    <a:cubicBezTo>
                      <a:pt x="278" y="66"/>
                      <a:pt x="278" y="66"/>
                      <a:pt x="278" y="66"/>
                    </a:cubicBezTo>
                    <a:cubicBezTo>
                      <a:pt x="278" y="66"/>
                      <a:pt x="278" y="66"/>
                      <a:pt x="278" y="66"/>
                    </a:cubicBezTo>
                    <a:cubicBezTo>
                      <a:pt x="278" y="65"/>
                      <a:pt x="278" y="65"/>
                      <a:pt x="278" y="65"/>
                    </a:cubicBezTo>
                    <a:cubicBezTo>
                      <a:pt x="278" y="64"/>
                      <a:pt x="278" y="64"/>
                      <a:pt x="278" y="64"/>
                    </a:cubicBezTo>
                    <a:cubicBezTo>
                      <a:pt x="278" y="63"/>
                      <a:pt x="278" y="63"/>
                      <a:pt x="278" y="63"/>
                    </a:cubicBezTo>
                    <a:cubicBezTo>
                      <a:pt x="278" y="61"/>
                      <a:pt x="278" y="61"/>
                      <a:pt x="278" y="61"/>
                    </a:cubicBezTo>
                    <a:cubicBezTo>
                      <a:pt x="276" y="62"/>
                      <a:pt x="276" y="62"/>
                      <a:pt x="276" y="62"/>
                    </a:cubicBezTo>
                    <a:cubicBezTo>
                      <a:pt x="275" y="63"/>
                      <a:pt x="275" y="63"/>
                      <a:pt x="275" y="63"/>
                    </a:cubicBezTo>
                    <a:cubicBezTo>
                      <a:pt x="274" y="64"/>
                      <a:pt x="274" y="64"/>
                      <a:pt x="274" y="64"/>
                    </a:cubicBezTo>
                    <a:cubicBezTo>
                      <a:pt x="274" y="65"/>
                      <a:pt x="274" y="65"/>
                      <a:pt x="274" y="65"/>
                    </a:cubicBezTo>
                    <a:cubicBezTo>
                      <a:pt x="274" y="66"/>
                      <a:pt x="274" y="66"/>
                      <a:pt x="274" y="66"/>
                    </a:cubicBezTo>
                    <a:cubicBezTo>
                      <a:pt x="272" y="68"/>
                      <a:pt x="272" y="68"/>
                      <a:pt x="272" y="68"/>
                    </a:cubicBezTo>
                    <a:cubicBezTo>
                      <a:pt x="271" y="69"/>
                      <a:pt x="271" y="69"/>
                      <a:pt x="271" y="69"/>
                    </a:cubicBezTo>
                    <a:cubicBezTo>
                      <a:pt x="270" y="69"/>
                      <a:pt x="270" y="69"/>
                      <a:pt x="270" y="69"/>
                    </a:cubicBezTo>
                    <a:cubicBezTo>
                      <a:pt x="269" y="70"/>
                      <a:pt x="269" y="70"/>
                      <a:pt x="269" y="70"/>
                    </a:cubicBezTo>
                    <a:cubicBezTo>
                      <a:pt x="268" y="71"/>
                      <a:pt x="268" y="71"/>
                      <a:pt x="268" y="71"/>
                    </a:cubicBezTo>
                    <a:cubicBezTo>
                      <a:pt x="267" y="71"/>
                      <a:pt x="267" y="71"/>
                      <a:pt x="267" y="71"/>
                    </a:cubicBezTo>
                    <a:cubicBezTo>
                      <a:pt x="266" y="72"/>
                      <a:pt x="266" y="72"/>
                      <a:pt x="266" y="72"/>
                    </a:cubicBezTo>
                    <a:cubicBezTo>
                      <a:pt x="264" y="73"/>
                      <a:pt x="264" y="73"/>
                      <a:pt x="264" y="73"/>
                    </a:cubicBezTo>
                    <a:cubicBezTo>
                      <a:pt x="260" y="73"/>
                      <a:pt x="260" y="73"/>
                      <a:pt x="260" y="73"/>
                    </a:cubicBezTo>
                    <a:cubicBezTo>
                      <a:pt x="260" y="74"/>
                      <a:pt x="260" y="74"/>
                      <a:pt x="260" y="74"/>
                    </a:cubicBezTo>
                    <a:cubicBezTo>
                      <a:pt x="259" y="74"/>
                      <a:pt x="259" y="74"/>
                      <a:pt x="259" y="74"/>
                    </a:cubicBezTo>
                    <a:cubicBezTo>
                      <a:pt x="258" y="75"/>
                      <a:pt x="258" y="75"/>
                      <a:pt x="258" y="75"/>
                    </a:cubicBezTo>
                    <a:cubicBezTo>
                      <a:pt x="257" y="74"/>
                      <a:pt x="257" y="74"/>
                      <a:pt x="257" y="74"/>
                    </a:cubicBezTo>
                    <a:cubicBezTo>
                      <a:pt x="256" y="75"/>
                      <a:pt x="256" y="75"/>
                      <a:pt x="256" y="75"/>
                    </a:cubicBezTo>
                    <a:cubicBezTo>
                      <a:pt x="254" y="77"/>
                      <a:pt x="254" y="77"/>
                      <a:pt x="254" y="77"/>
                    </a:cubicBezTo>
                    <a:cubicBezTo>
                      <a:pt x="251" y="79"/>
                      <a:pt x="251" y="79"/>
                      <a:pt x="251" y="79"/>
                    </a:cubicBezTo>
                    <a:cubicBezTo>
                      <a:pt x="251" y="80"/>
                      <a:pt x="251" y="80"/>
                      <a:pt x="251" y="80"/>
                    </a:cubicBezTo>
                    <a:cubicBezTo>
                      <a:pt x="251" y="80"/>
                      <a:pt x="251" y="80"/>
                      <a:pt x="251" y="80"/>
                    </a:cubicBezTo>
                    <a:cubicBezTo>
                      <a:pt x="248" y="82"/>
                      <a:pt x="248" y="82"/>
                      <a:pt x="248" y="82"/>
                    </a:cubicBezTo>
                    <a:cubicBezTo>
                      <a:pt x="247" y="83"/>
                      <a:pt x="247" y="83"/>
                      <a:pt x="247" y="83"/>
                    </a:cubicBezTo>
                    <a:cubicBezTo>
                      <a:pt x="247" y="83"/>
                      <a:pt x="247" y="83"/>
                      <a:pt x="247" y="83"/>
                    </a:cubicBezTo>
                    <a:cubicBezTo>
                      <a:pt x="246" y="83"/>
                      <a:pt x="246" y="83"/>
                      <a:pt x="246" y="83"/>
                    </a:cubicBezTo>
                    <a:cubicBezTo>
                      <a:pt x="246" y="83"/>
                      <a:pt x="246" y="83"/>
                      <a:pt x="246" y="83"/>
                    </a:cubicBezTo>
                    <a:cubicBezTo>
                      <a:pt x="250" y="79"/>
                      <a:pt x="250" y="79"/>
                      <a:pt x="250" y="79"/>
                    </a:cubicBezTo>
                    <a:cubicBezTo>
                      <a:pt x="251" y="79"/>
                      <a:pt x="251" y="79"/>
                      <a:pt x="251" y="79"/>
                    </a:cubicBezTo>
                    <a:cubicBezTo>
                      <a:pt x="252" y="78"/>
                      <a:pt x="252" y="78"/>
                      <a:pt x="252" y="78"/>
                    </a:cubicBezTo>
                    <a:cubicBezTo>
                      <a:pt x="253" y="76"/>
                      <a:pt x="253" y="76"/>
                      <a:pt x="253" y="76"/>
                    </a:cubicBezTo>
                    <a:cubicBezTo>
                      <a:pt x="254" y="75"/>
                      <a:pt x="254" y="75"/>
                      <a:pt x="254" y="75"/>
                    </a:cubicBezTo>
                    <a:cubicBezTo>
                      <a:pt x="254" y="74"/>
                      <a:pt x="254" y="74"/>
                      <a:pt x="254" y="74"/>
                    </a:cubicBezTo>
                    <a:cubicBezTo>
                      <a:pt x="255" y="74"/>
                      <a:pt x="255" y="74"/>
                      <a:pt x="255" y="74"/>
                    </a:cubicBezTo>
                    <a:cubicBezTo>
                      <a:pt x="256" y="73"/>
                      <a:pt x="256" y="73"/>
                      <a:pt x="256" y="73"/>
                    </a:cubicBezTo>
                    <a:cubicBezTo>
                      <a:pt x="257" y="72"/>
                      <a:pt x="257" y="72"/>
                      <a:pt x="257" y="72"/>
                    </a:cubicBezTo>
                    <a:cubicBezTo>
                      <a:pt x="257" y="71"/>
                      <a:pt x="257" y="71"/>
                      <a:pt x="257" y="71"/>
                    </a:cubicBezTo>
                    <a:cubicBezTo>
                      <a:pt x="258" y="70"/>
                      <a:pt x="258" y="70"/>
                      <a:pt x="258" y="70"/>
                    </a:cubicBezTo>
                    <a:cubicBezTo>
                      <a:pt x="258" y="70"/>
                      <a:pt x="258" y="70"/>
                      <a:pt x="258" y="70"/>
                    </a:cubicBezTo>
                    <a:cubicBezTo>
                      <a:pt x="259" y="70"/>
                      <a:pt x="259" y="70"/>
                      <a:pt x="259" y="70"/>
                    </a:cubicBezTo>
                    <a:cubicBezTo>
                      <a:pt x="261" y="69"/>
                      <a:pt x="261" y="69"/>
                      <a:pt x="261" y="69"/>
                    </a:cubicBezTo>
                    <a:cubicBezTo>
                      <a:pt x="261" y="69"/>
                      <a:pt x="261" y="69"/>
                      <a:pt x="261" y="69"/>
                    </a:cubicBezTo>
                    <a:cubicBezTo>
                      <a:pt x="262" y="69"/>
                      <a:pt x="262" y="69"/>
                      <a:pt x="262" y="69"/>
                    </a:cubicBezTo>
                    <a:cubicBezTo>
                      <a:pt x="263" y="69"/>
                      <a:pt x="263" y="69"/>
                      <a:pt x="263" y="69"/>
                    </a:cubicBezTo>
                    <a:cubicBezTo>
                      <a:pt x="267" y="65"/>
                      <a:pt x="267" y="65"/>
                      <a:pt x="267" y="65"/>
                    </a:cubicBezTo>
                    <a:cubicBezTo>
                      <a:pt x="268" y="64"/>
                      <a:pt x="268" y="64"/>
                      <a:pt x="268" y="64"/>
                    </a:cubicBezTo>
                    <a:cubicBezTo>
                      <a:pt x="268" y="62"/>
                      <a:pt x="268" y="62"/>
                      <a:pt x="268" y="62"/>
                    </a:cubicBezTo>
                    <a:cubicBezTo>
                      <a:pt x="269" y="60"/>
                      <a:pt x="269" y="60"/>
                      <a:pt x="269" y="60"/>
                    </a:cubicBezTo>
                    <a:cubicBezTo>
                      <a:pt x="271" y="58"/>
                      <a:pt x="271" y="58"/>
                      <a:pt x="271" y="58"/>
                    </a:cubicBezTo>
                    <a:cubicBezTo>
                      <a:pt x="271" y="56"/>
                      <a:pt x="271" y="56"/>
                      <a:pt x="271" y="56"/>
                    </a:cubicBezTo>
                    <a:cubicBezTo>
                      <a:pt x="271" y="54"/>
                      <a:pt x="271" y="54"/>
                      <a:pt x="271" y="54"/>
                    </a:cubicBezTo>
                    <a:cubicBezTo>
                      <a:pt x="270" y="52"/>
                      <a:pt x="270" y="52"/>
                      <a:pt x="270" y="52"/>
                    </a:cubicBezTo>
                    <a:cubicBezTo>
                      <a:pt x="269" y="52"/>
                      <a:pt x="269" y="52"/>
                      <a:pt x="269" y="52"/>
                    </a:cubicBezTo>
                    <a:cubicBezTo>
                      <a:pt x="267" y="52"/>
                      <a:pt x="267" y="52"/>
                      <a:pt x="267" y="52"/>
                    </a:cubicBezTo>
                    <a:cubicBezTo>
                      <a:pt x="266" y="52"/>
                      <a:pt x="266" y="52"/>
                      <a:pt x="266" y="52"/>
                    </a:cubicBezTo>
                    <a:cubicBezTo>
                      <a:pt x="264" y="52"/>
                      <a:pt x="264" y="52"/>
                      <a:pt x="264" y="52"/>
                    </a:cubicBezTo>
                    <a:cubicBezTo>
                      <a:pt x="262" y="51"/>
                      <a:pt x="262" y="51"/>
                      <a:pt x="262" y="51"/>
                    </a:cubicBezTo>
                    <a:cubicBezTo>
                      <a:pt x="261" y="52"/>
                      <a:pt x="261" y="52"/>
                      <a:pt x="261" y="52"/>
                    </a:cubicBezTo>
                    <a:cubicBezTo>
                      <a:pt x="260" y="54"/>
                      <a:pt x="260" y="54"/>
                      <a:pt x="260" y="54"/>
                    </a:cubicBezTo>
                    <a:cubicBezTo>
                      <a:pt x="260" y="54"/>
                      <a:pt x="260" y="54"/>
                      <a:pt x="260" y="54"/>
                    </a:cubicBezTo>
                    <a:cubicBezTo>
                      <a:pt x="260" y="55"/>
                      <a:pt x="260" y="55"/>
                      <a:pt x="260" y="55"/>
                    </a:cubicBezTo>
                    <a:cubicBezTo>
                      <a:pt x="260" y="57"/>
                      <a:pt x="260" y="57"/>
                      <a:pt x="260" y="57"/>
                    </a:cubicBezTo>
                    <a:cubicBezTo>
                      <a:pt x="260" y="59"/>
                      <a:pt x="260" y="59"/>
                      <a:pt x="260" y="59"/>
                    </a:cubicBezTo>
                    <a:cubicBezTo>
                      <a:pt x="259" y="60"/>
                      <a:pt x="259" y="60"/>
                      <a:pt x="259" y="60"/>
                    </a:cubicBezTo>
                    <a:cubicBezTo>
                      <a:pt x="258" y="60"/>
                      <a:pt x="258" y="60"/>
                      <a:pt x="258" y="60"/>
                    </a:cubicBezTo>
                    <a:cubicBezTo>
                      <a:pt x="257" y="59"/>
                      <a:pt x="257" y="59"/>
                      <a:pt x="257" y="59"/>
                    </a:cubicBezTo>
                    <a:cubicBezTo>
                      <a:pt x="256" y="59"/>
                      <a:pt x="256" y="59"/>
                      <a:pt x="256" y="59"/>
                    </a:cubicBezTo>
                    <a:cubicBezTo>
                      <a:pt x="256" y="60"/>
                      <a:pt x="256" y="60"/>
                      <a:pt x="256" y="60"/>
                    </a:cubicBezTo>
                    <a:cubicBezTo>
                      <a:pt x="256" y="60"/>
                      <a:pt x="256" y="60"/>
                      <a:pt x="256" y="60"/>
                    </a:cubicBezTo>
                    <a:cubicBezTo>
                      <a:pt x="255" y="60"/>
                      <a:pt x="255" y="60"/>
                      <a:pt x="255" y="60"/>
                    </a:cubicBezTo>
                    <a:cubicBezTo>
                      <a:pt x="254" y="60"/>
                      <a:pt x="254" y="60"/>
                      <a:pt x="254" y="60"/>
                    </a:cubicBezTo>
                    <a:cubicBezTo>
                      <a:pt x="251" y="59"/>
                      <a:pt x="251" y="59"/>
                      <a:pt x="251" y="59"/>
                    </a:cubicBezTo>
                    <a:cubicBezTo>
                      <a:pt x="251" y="59"/>
                      <a:pt x="251" y="59"/>
                      <a:pt x="249" y="59"/>
                    </a:cubicBezTo>
                    <a:cubicBezTo>
                      <a:pt x="247" y="60"/>
                      <a:pt x="247" y="60"/>
                      <a:pt x="247" y="60"/>
                    </a:cubicBezTo>
                    <a:cubicBezTo>
                      <a:pt x="245" y="60"/>
                      <a:pt x="245" y="60"/>
                      <a:pt x="245" y="60"/>
                    </a:cubicBezTo>
                    <a:cubicBezTo>
                      <a:pt x="244" y="61"/>
                      <a:pt x="244" y="61"/>
                      <a:pt x="244" y="61"/>
                    </a:cubicBezTo>
                    <a:cubicBezTo>
                      <a:pt x="243" y="60"/>
                      <a:pt x="243" y="60"/>
                      <a:pt x="243" y="60"/>
                    </a:cubicBezTo>
                    <a:cubicBezTo>
                      <a:pt x="244" y="59"/>
                      <a:pt x="244" y="59"/>
                      <a:pt x="244" y="59"/>
                    </a:cubicBezTo>
                    <a:cubicBezTo>
                      <a:pt x="244" y="58"/>
                      <a:pt x="244" y="58"/>
                      <a:pt x="244" y="58"/>
                    </a:cubicBezTo>
                    <a:cubicBezTo>
                      <a:pt x="244" y="58"/>
                      <a:pt x="244" y="58"/>
                      <a:pt x="244" y="58"/>
                    </a:cubicBezTo>
                    <a:cubicBezTo>
                      <a:pt x="244" y="58"/>
                      <a:pt x="244" y="58"/>
                      <a:pt x="244" y="58"/>
                    </a:cubicBezTo>
                    <a:cubicBezTo>
                      <a:pt x="245" y="58"/>
                      <a:pt x="245" y="58"/>
                      <a:pt x="245" y="58"/>
                    </a:cubicBezTo>
                    <a:cubicBezTo>
                      <a:pt x="247" y="57"/>
                      <a:pt x="247" y="57"/>
                      <a:pt x="247" y="57"/>
                    </a:cubicBezTo>
                    <a:cubicBezTo>
                      <a:pt x="250" y="57"/>
                      <a:pt x="250" y="57"/>
                      <a:pt x="250" y="57"/>
                    </a:cubicBezTo>
                    <a:cubicBezTo>
                      <a:pt x="252" y="56"/>
                      <a:pt x="252" y="56"/>
                      <a:pt x="252" y="56"/>
                    </a:cubicBezTo>
                    <a:cubicBezTo>
                      <a:pt x="252" y="55"/>
                      <a:pt x="252" y="55"/>
                      <a:pt x="252" y="55"/>
                    </a:cubicBezTo>
                    <a:cubicBezTo>
                      <a:pt x="253" y="54"/>
                      <a:pt x="253" y="54"/>
                      <a:pt x="253" y="54"/>
                    </a:cubicBezTo>
                    <a:cubicBezTo>
                      <a:pt x="254" y="53"/>
                      <a:pt x="254" y="53"/>
                      <a:pt x="254" y="53"/>
                    </a:cubicBezTo>
                    <a:cubicBezTo>
                      <a:pt x="254" y="52"/>
                      <a:pt x="254" y="52"/>
                      <a:pt x="254" y="52"/>
                    </a:cubicBezTo>
                    <a:cubicBezTo>
                      <a:pt x="253" y="51"/>
                      <a:pt x="253" y="51"/>
                      <a:pt x="253" y="51"/>
                    </a:cubicBezTo>
                    <a:cubicBezTo>
                      <a:pt x="253" y="50"/>
                      <a:pt x="253" y="50"/>
                      <a:pt x="253" y="50"/>
                    </a:cubicBezTo>
                    <a:cubicBezTo>
                      <a:pt x="252" y="50"/>
                      <a:pt x="252" y="50"/>
                      <a:pt x="252" y="50"/>
                    </a:cubicBezTo>
                    <a:cubicBezTo>
                      <a:pt x="249" y="50"/>
                      <a:pt x="249" y="50"/>
                      <a:pt x="249" y="50"/>
                    </a:cubicBezTo>
                    <a:cubicBezTo>
                      <a:pt x="247" y="50"/>
                      <a:pt x="247" y="50"/>
                      <a:pt x="247" y="50"/>
                    </a:cubicBezTo>
                    <a:cubicBezTo>
                      <a:pt x="245" y="49"/>
                      <a:pt x="245" y="49"/>
                      <a:pt x="245" y="49"/>
                    </a:cubicBezTo>
                    <a:cubicBezTo>
                      <a:pt x="244" y="49"/>
                      <a:pt x="244" y="49"/>
                      <a:pt x="244" y="49"/>
                    </a:cubicBezTo>
                    <a:cubicBezTo>
                      <a:pt x="241" y="49"/>
                      <a:pt x="241" y="49"/>
                      <a:pt x="241" y="49"/>
                    </a:cubicBezTo>
                    <a:cubicBezTo>
                      <a:pt x="239" y="49"/>
                      <a:pt x="239" y="49"/>
                      <a:pt x="239" y="49"/>
                    </a:cubicBezTo>
                    <a:cubicBezTo>
                      <a:pt x="238" y="48"/>
                      <a:pt x="238" y="48"/>
                      <a:pt x="238" y="48"/>
                    </a:cubicBezTo>
                    <a:cubicBezTo>
                      <a:pt x="236" y="48"/>
                      <a:pt x="236" y="48"/>
                      <a:pt x="236" y="48"/>
                    </a:cubicBezTo>
                    <a:cubicBezTo>
                      <a:pt x="234" y="48"/>
                      <a:pt x="234" y="48"/>
                      <a:pt x="234" y="48"/>
                    </a:cubicBezTo>
                    <a:cubicBezTo>
                      <a:pt x="233" y="48"/>
                      <a:pt x="233" y="48"/>
                      <a:pt x="233" y="48"/>
                    </a:cubicBezTo>
                    <a:cubicBezTo>
                      <a:pt x="232" y="48"/>
                      <a:pt x="232" y="48"/>
                      <a:pt x="232" y="48"/>
                    </a:cubicBezTo>
                    <a:cubicBezTo>
                      <a:pt x="231" y="48"/>
                      <a:pt x="231" y="48"/>
                      <a:pt x="231" y="48"/>
                    </a:cubicBezTo>
                    <a:cubicBezTo>
                      <a:pt x="230" y="50"/>
                      <a:pt x="230" y="50"/>
                      <a:pt x="230" y="50"/>
                    </a:cubicBezTo>
                    <a:cubicBezTo>
                      <a:pt x="229" y="51"/>
                      <a:pt x="229" y="51"/>
                      <a:pt x="229" y="51"/>
                    </a:cubicBezTo>
                    <a:cubicBezTo>
                      <a:pt x="229" y="51"/>
                      <a:pt x="229" y="51"/>
                      <a:pt x="229" y="51"/>
                    </a:cubicBezTo>
                    <a:cubicBezTo>
                      <a:pt x="229" y="50"/>
                      <a:pt x="229" y="50"/>
                      <a:pt x="229" y="50"/>
                    </a:cubicBezTo>
                    <a:cubicBezTo>
                      <a:pt x="228" y="50"/>
                      <a:pt x="228" y="50"/>
                      <a:pt x="228" y="50"/>
                    </a:cubicBezTo>
                    <a:cubicBezTo>
                      <a:pt x="225" y="51"/>
                      <a:pt x="225" y="51"/>
                      <a:pt x="225" y="51"/>
                    </a:cubicBezTo>
                    <a:cubicBezTo>
                      <a:pt x="223" y="51"/>
                      <a:pt x="223" y="51"/>
                      <a:pt x="223" y="51"/>
                    </a:cubicBezTo>
                    <a:cubicBezTo>
                      <a:pt x="222" y="52"/>
                      <a:pt x="222" y="52"/>
                      <a:pt x="222" y="52"/>
                    </a:cubicBezTo>
                    <a:cubicBezTo>
                      <a:pt x="221" y="53"/>
                      <a:pt x="221" y="53"/>
                      <a:pt x="221" y="53"/>
                    </a:cubicBezTo>
                    <a:cubicBezTo>
                      <a:pt x="220" y="53"/>
                      <a:pt x="220" y="53"/>
                      <a:pt x="220" y="53"/>
                    </a:cubicBezTo>
                    <a:cubicBezTo>
                      <a:pt x="219" y="53"/>
                      <a:pt x="219" y="53"/>
                      <a:pt x="219" y="53"/>
                    </a:cubicBezTo>
                    <a:cubicBezTo>
                      <a:pt x="218" y="54"/>
                      <a:pt x="218" y="54"/>
                      <a:pt x="218" y="54"/>
                    </a:cubicBezTo>
                    <a:cubicBezTo>
                      <a:pt x="216" y="54"/>
                      <a:pt x="216" y="54"/>
                      <a:pt x="216" y="54"/>
                    </a:cubicBezTo>
                    <a:cubicBezTo>
                      <a:pt x="215" y="55"/>
                      <a:pt x="215" y="55"/>
                      <a:pt x="215" y="55"/>
                    </a:cubicBezTo>
                    <a:cubicBezTo>
                      <a:pt x="215" y="56"/>
                      <a:pt x="215" y="56"/>
                      <a:pt x="215" y="56"/>
                    </a:cubicBezTo>
                    <a:cubicBezTo>
                      <a:pt x="215" y="57"/>
                      <a:pt x="215" y="57"/>
                      <a:pt x="215" y="57"/>
                    </a:cubicBezTo>
                    <a:cubicBezTo>
                      <a:pt x="215" y="57"/>
                      <a:pt x="215" y="57"/>
                      <a:pt x="215" y="57"/>
                    </a:cubicBezTo>
                    <a:cubicBezTo>
                      <a:pt x="214" y="56"/>
                      <a:pt x="214" y="56"/>
                      <a:pt x="214" y="56"/>
                    </a:cubicBezTo>
                    <a:cubicBezTo>
                      <a:pt x="214" y="55"/>
                      <a:pt x="214" y="55"/>
                      <a:pt x="214" y="55"/>
                    </a:cubicBezTo>
                    <a:cubicBezTo>
                      <a:pt x="214" y="54"/>
                      <a:pt x="214" y="54"/>
                      <a:pt x="214" y="54"/>
                    </a:cubicBezTo>
                    <a:cubicBezTo>
                      <a:pt x="213" y="53"/>
                      <a:pt x="213" y="53"/>
                      <a:pt x="213" y="53"/>
                    </a:cubicBezTo>
                    <a:cubicBezTo>
                      <a:pt x="213" y="53"/>
                      <a:pt x="213" y="53"/>
                      <a:pt x="213" y="53"/>
                    </a:cubicBezTo>
                    <a:cubicBezTo>
                      <a:pt x="214" y="52"/>
                      <a:pt x="214" y="52"/>
                      <a:pt x="214" y="52"/>
                    </a:cubicBezTo>
                    <a:cubicBezTo>
                      <a:pt x="214" y="52"/>
                      <a:pt x="214" y="52"/>
                      <a:pt x="214" y="52"/>
                    </a:cubicBezTo>
                    <a:cubicBezTo>
                      <a:pt x="216" y="51"/>
                      <a:pt x="216" y="51"/>
                      <a:pt x="216" y="51"/>
                    </a:cubicBezTo>
                    <a:cubicBezTo>
                      <a:pt x="217" y="51"/>
                      <a:pt x="217" y="51"/>
                      <a:pt x="217" y="51"/>
                    </a:cubicBezTo>
                    <a:cubicBezTo>
                      <a:pt x="219" y="51"/>
                      <a:pt x="219" y="51"/>
                      <a:pt x="219" y="51"/>
                    </a:cubicBezTo>
                    <a:cubicBezTo>
                      <a:pt x="219" y="50"/>
                      <a:pt x="219" y="50"/>
                      <a:pt x="219" y="50"/>
                    </a:cubicBezTo>
                    <a:cubicBezTo>
                      <a:pt x="220" y="50"/>
                      <a:pt x="220" y="50"/>
                      <a:pt x="220" y="50"/>
                    </a:cubicBezTo>
                    <a:cubicBezTo>
                      <a:pt x="222" y="50"/>
                      <a:pt x="222" y="50"/>
                      <a:pt x="222" y="50"/>
                    </a:cubicBezTo>
                    <a:cubicBezTo>
                      <a:pt x="224" y="49"/>
                      <a:pt x="224" y="49"/>
                      <a:pt x="224" y="49"/>
                    </a:cubicBezTo>
                    <a:cubicBezTo>
                      <a:pt x="225" y="48"/>
                      <a:pt x="225" y="48"/>
                      <a:pt x="225" y="48"/>
                    </a:cubicBezTo>
                    <a:cubicBezTo>
                      <a:pt x="226" y="48"/>
                      <a:pt x="226" y="48"/>
                      <a:pt x="226" y="48"/>
                    </a:cubicBezTo>
                    <a:cubicBezTo>
                      <a:pt x="226" y="48"/>
                      <a:pt x="226" y="48"/>
                      <a:pt x="226" y="48"/>
                    </a:cubicBezTo>
                    <a:cubicBezTo>
                      <a:pt x="228" y="48"/>
                      <a:pt x="228" y="48"/>
                      <a:pt x="228" y="48"/>
                    </a:cubicBezTo>
                    <a:cubicBezTo>
                      <a:pt x="228" y="47"/>
                      <a:pt x="228" y="47"/>
                      <a:pt x="228" y="47"/>
                    </a:cubicBezTo>
                    <a:cubicBezTo>
                      <a:pt x="229" y="47"/>
                      <a:pt x="229" y="47"/>
                      <a:pt x="229" y="47"/>
                    </a:cubicBezTo>
                    <a:cubicBezTo>
                      <a:pt x="230" y="46"/>
                      <a:pt x="230" y="46"/>
                      <a:pt x="230" y="46"/>
                    </a:cubicBezTo>
                    <a:cubicBezTo>
                      <a:pt x="230" y="46"/>
                      <a:pt x="230" y="46"/>
                      <a:pt x="230" y="46"/>
                    </a:cubicBezTo>
                    <a:cubicBezTo>
                      <a:pt x="232" y="46"/>
                      <a:pt x="232" y="46"/>
                      <a:pt x="232" y="46"/>
                    </a:cubicBezTo>
                    <a:cubicBezTo>
                      <a:pt x="233" y="46"/>
                      <a:pt x="233" y="46"/>
                      <a:pt x="233" y="46"/>
                    </a:cubicBezTo>
                    <a:cubicBezTo>
                      <a:pt x="234" y="45"/>
                      <a:pt x="234" y="45"/>
                      <a:pt x="234" y="45"/>
                    </a:cubicBezTo>
                    <a:cubicBezTo>
                      <a:pt x="235" y="45"/>
                      <a:pt x="235" y="45"/>
                      <a:pt x="235" y="45"/>
                    </a:cubicBezTo>
                    <a:cubicBezTo>
                      <a:pt x="236" y="45"/>
                      <a:pt x="236" y="45"/>
                      <a:pt x="236" y="45"/>
                    </a:cubicBezTo>
                    <a:cubicBezTo>
                      <a:pt x="238" y="45"/>
                      <a:pt x="238" y="45"/>
                      <a:pt x="238" y="45"/>
                    </a:cubicBezTo>
                    <a:cubicBezTo>
                      <a:pt x="239" y="45"/>
                      <a:pt x="239" y="45"/>
                      <a:pt x="239" y="45"/>
                    </a:cubicBezTo>
                    <a:cubicBezTo>
                      <a:pt x="240" y="45"/>
                      <a:pt x="240" y="45"/>
                      <a:pt x="240" y="45"/>
                    </a:cubicBezTo>
                    <a:cubicBezTo>
                      <a:pt x="241" y="46"/>
                      <a:pt x="241" y="46"/>
                      <a:pt x="241" y="46"/>
                    </a:cubicBezTo>
                    <a:cubicBezTo>
                      <a:pt x="243" y="46"/>
                      <a:pt x="243" y="46"/>
                      <a:pt x="243" y="46"/>
                    </a:cubicBezTo>
                    <a:cubicBezTo>
                      <a:pt x="243" y="46"/>
                      <a:pt x="243" y="46"/>
                      <a:pt x="243" y="46"/>
                    </a:cubicBezTo>
                    <a:cubicBezTo>
                      <a:pt x="244" y="46"/>
                      <a:pt x="244" y="46"/>
                      <a:pt x="244" y="46"/>
                    </a:cubicBezTo>
                    <a:cubicBezTo>
                      <a:pt x="245" y="47"/>
                      <a:pt x="245" y="47"/>
                      <a:pt x="245" y="47"/>
                    </a:cubicBezTo>
                    <a:cubicBezTo>
                      <a:pt x="247" y="47"/>
                      <a:pt x="247" y="47"/>
                      <a:pt x="247" y="47"/>
                    </a:cubicBezTo>
                    <a:cubicBezTo>
                      <a:pt x="248" y="47"/>
                      <a:pt x="248" y="47"/>
                      <a:pt x="248" y="47"/>
                    </a:cubicBezTo>
                    <a:cubicBezTo>
                      <a:pt x="249" y="47"/>
                      <a:pt x="249" y="47"/>
                      <a:pt x="249" y="47"/>
                    </a:cubicBezTo>
                    <a:cubicBezTo>
                      <a:pt x="250" y="47"/>
                      <a:pt x="250" y="47"/>
                      <a:pt x="250" y="47"/>
                    </a:cubicBezTo>
                    <a:cubicBezTo>
                      <a:pt x="251" y="47"/>
                      <a:pt x="251" y="47"/>
                      <a:pt x="251" y="47"/>
                    </a:cubicBezTo>
                    <a:cubicBezTo>
                      <a:pt x="252" y="47"/>
                      <a:pt x="252" y="47"/>
                      <a:pt x="252" y="47"/>
                    </a:cubicBezTo>
                    <a:cubicBezTo>
                      <a:pt x="253" y="48"/>
                      <a:pt x="253" y="48"/>
                      <a:pt x="253" y="48"/>
                    </a:cubicBezTo>
                    <a:cubicBezTo>
                      <a:pt x="254" y="48"/>
                      <a:pt x="254" y="48"/>
                      <a:pt x="254" y="48"/>
                    </a:cubicBezTo>
                    <a:cubicBezTo>
                      <a:pt x="256" y="47"/>
                      <a:pt x="256" y="47"/>
                      <a:pt x="256" y="47"/>
                    </a:cubicBezTo>
                    <a:cubicBezTo>
                      <a:pt x="257" y="46"/>
                      <a:pt x="257" y="46"/>
                      <a:pt x="257" y="46"/>
                    </a:cubicBezTo>
                    <a:cubicBezTo>
                      <a:pt x="258" y="46"/>
                      <a:pt x="258" y="46"/>
                      <a:pt x="258" y="46"/>
                    </a:cubicBezTo>
                    <a:cubicBezTo>
                      <a:pt x="259" y="47"/>
                      <a:pt x="259" y="47"/>
                      <a:pt x="259" y="47"/>
                    </a:cubicBezTo>
                    <a:cubicBezTo>
                      <a:pt x="260" y="47"/>
                      <a:pt x="260" y="47"/>
                      <a:pt x="260" y="47"/>
                    </a:cubicBezTo>
                    <a:cubicBezTo>
                      <a:pt x="261" y="46"/>
                      <a:pt x="261" y="46"/>
                      <a:pt x="261" y="46"/>
                    </a:cubicBezTo>
                    <a:cubicBezTo>
                      <a:pt x="262" y="46"/>
                      <a:pt x="262" y="46"/>
                      <a:pt x="262" y="46"/>
                    </a:cubicBezTo>
                    <a:cubicBezTo>
                      <a:pt x="264" y="47"/>
                      <a:pt x="264" y="47"/>
                      <a:pt x="264" y="47"/>
                    </a:cubicBezTo>
                    <a:cubicBezTo>
                      <a:pt x="264" y="46"/>
                      <a:pt x="264" y="46"/>
                      <a:pt x="264" y="46"/>
                    </a:cubicBezTo>
                    <a:cubicBezTo>
                      <a:pt x="265" y="46"/>
                      <a:pt x="265" y="46"/>
                      <a:pt x="265" y="46"/>
                    </a:cubicBezTo>
                    <a:cubicBezTo>
                      <a:pt x="266" y="46"/>
                      <a:pt x="266" y="46"/>
                      <a:pt x="266" y="46"/>
                    </a:cubicBezTo>
                    <a:cubicBezTo>
                      <a:pt x="267" y="46"/>
                      <a:pt x="267" y="46"/>
                      <a:pt x="267" y="46"/>
                    </a:cubicBezTo>
                    <a:cubicBezTo>
                      <a:pt x="268" y="46"/>
                      <a:pt x="268" y="46"/>
                      <a:pt x="268" y="46"/>
                    </a:cubicBezTo>
                    <a:cubicBezTo>
                      <a:pt x="271" y="44"/>
                      <a:pt x="271" y="44"/>
                      <a:pt x="271" y="44"/>
                    </a:cubicBezTo>
                    <a:cubicBezTo>
                      <a:pt x="273" y="44"/>
                      <a:pt x="273" y="44"/>
                      <a:pt x="273" y="44"/>
                    </a:cubicBezTo>
                    <a:cubicBezTo>
                      <a:pt x="273" y="43"/>
                      <a:pt x="273" y="43"/>
                      <a:pt x="273" y="43"/>
                    </a:cubicBezTo>
                    <a:cubicBezTo>
                      <a:pt x="273" y="42"/>
                      <a:pt x="273" y="42"/>
                      <a:pt x="273" y="42"/>
                    </a:cubicBezTo>
                    <a:cubicBezTo>
                      <a:pt x="274" y="43"/>
                      <a:pt x="274" y="43"/>
                      <a:pt x="274" y="43"/>
                    </a:cubicBezTo>
                    <a:cubicBezTo>
                      <a:pt x="275" y="42"/>
                      <a:pt x="275" y="42"/>
                      <a:pt x="275" y="42"/>
                    </a:cubicBezTo>
                    <a:cubicBezTo>
                      <a:pt x="276" y="41"/>
                      <a:pt x="276" y="41"/>
                      <a:pt x="276" y="41"/>
                    </a:cubicBezTo>
                    <a:cubicBezTo>
                      <a:pt x="278" y="41"/>
                      <a:pt x="278" y="41"/>
                      <a:pt x="278" y="41"/>
                    </a:cubicBezTo>
                    <a:cubicBezTo>
                      <a:pt x="278" y="39"/>
                      <a:pt x="278" y="39"/>
                      <a:pt x="278" y="39"/>
                    </a:cubicBezTo>
                    <a:cubicBezTo>
                      <a:pt x="278" y="39"/>
                      <a:pt x="278" y="39"/>
                      <a:pt x="278" y="39"/>
                    </a:cubicBezTo>
                    <a:cubicBezTo>
                      <a:pt x="278" y="38"/>
                      <a:pt x="278" y="38"/>
                      <a:pt x="278" y="38"/>
                    </a:cubicBezTo>
                    <a:cubicBezTo>
                      <a:pt x="278" y="37"/>
                      <a:pt x="278" y="37"/>
                      <a:pt x="278" y="37"/>
                    </a:cubicBezTo>
                    <a:cubicBezTo>
                      <a:pt x="278" y="36"/>
                      <a:pt x="278" y="36"/>
                      <a:pt x="278" y="36"/>
                    </a:cubicBezTo>
                    <a:cubicBezTo>
                      <a:pt x="277" y="34"/>
                      <a:pt x="277" y="34"/>
                      <a:pt x="277" y="34"/>
                    </a:cubicBezTo>
                    <a:cubicBezTo>
                      <a:pt x="275" y="34"/>
                      <a:pt x="275" y="34"/>
                      <a:pt x="275" y="34"/>
                    </a:cubicBezTo>
                    <a:cubicBezTo>
                      <a:pt x="274" y="33"/>
                      <a:pt x="274" y="33"/>
                      <a:pt x="274" y="33"/>
                    </a:cubicBezTo>
                    <a:cubicBezTo>
                      <a:pt x="273" y="32"/>
                      <a:pt x="273" y="32"/>
                      <a:pt x="273" y="32"/>
                    </a:cubicBezTo>
                    <a:cubicBezTo>
                      <a:pt x="272" y="31"/>
                      <a:pt x="272" y="31"/>
                      <a:pt x="272" y="31"/>
                    </a:cubicBezTo>
                    <a:cubicBezTo>
                      <a:pt x="270" y="31"/>
                      <a:pt x="270" y="31"/>
                      <a:pt x="270" y="31"/>
                    </a:cubicBezTo>
                    <a:cubicBezTo>
                      <a:pt x="270" y="30"/>
                      <a:pt x="270" y="30"/>
                      <a:pt x="270" y="30"/>
                    </a:cubicBezTo>
                    <a:cubicBezTo>
                      <a:pt x="269" y="29"/>
                      <a:pt x="269" y="29"/>
                      <a:pt x="269" y="29"/>
                    </a:cubicBezTo>
                    <a:cubicBezTo>
                      <a:pt x="268" y="28"/>
                      <a:pt x="268" y="28"/>
                      <a:pt x="268" y="28"/>
                    </a:cubicBezTo>
                    <a:cubicBezTo>
                      <a:pt x="267" y="29"/>
                      <a:pt x="267" y="29"/>
                      <a:pt x="267" y="29"/>
                    </a:cubicBezTo>
                    <a:cubicBezTo>
                      <a:pt x="267" y="29"/>
                      <a:pt x="267" y="29"/>
                      <a:pt x="267" y="29"/>
                    </a:cubicBezTo>
                    <a:cubicBezTo>
                      <a:pt x="267" y="29"/>
                      <a:pt x="267" y="29"/>
                      <a:pt x="267" y="29"/>
                    </a:cubicBezTo>
                    <a:cubicBezTo>
                      <a:pt x="267" y="28"/>
                      <a:pt x="267" y="28"/>
                      <a:pt x="267" y="28"/>
                    </a:cubicBezTo>
                    <a:cubicBezTo>
                      <a:pt x="265" y="27"/>
                      <a:pt x="265" y="27"/>
                      <a:pt x="265" y="27"/>
                    </a:cubicBezTo>
                    <a:cubicBezTo>
                      <a:pt x="262" y="27"/>
                      <a:pt x="262" y="27"/>
                      <a:pt x="262" y="27"/>
                    </a:cubicBezTo>
                    <a:cubicBezTo>
                      <a:pt x="260" y="28"/>
                      <a:pt x="260" y="28"/>
                      <a:pt x="260" y="28"/>
                    </a:cubicBezTo>
                    <a:cubicBezTo>
                      <a:pt x="260" y="28"/>
                      <a:pt x="260" y="28"/>
                      <a:pt x="260" y="28"/>
                    </a:cubicBezTo>
                    <a:cubicBezTo>
                      <a:pt x="260" y="28"/>
                      <a:pt x="260" y="28"/>
                      <a:pt x="260" y="28"/>
                    </a:cubicBezTo>
                    <a:cubicBezTo>
                      <a:pt x="257" y="30"/>
                      <a:pt x="257" y="30"/>
                      <a:pt x="257" y="30"/>
                    </a:cubicBezTo>
                    <a:cubicBezTo>
                      <a:pt x="256" y="30"/>
                      <a:pt x="256" y="30"/>
                      <a:pt x="256" y="30"/>
                    </a:cubicBezTo>
                    <a:cubicBezTo>
                      <a:pt x="255" y="29"/>
                      <a:pt x="255" y="29"/>
                      <a:pt x="255" y="29"/>
                    </a:cubicBezTo>
                    <a:cubicBezTo>
                      <a:pt x="255" y="28"/>
                      <a:pt x="255" y="28"/>
                      <a:pt x="255" y="28"/>
                    </a:cubicBezTo>
                    <a:cubicBezTo>
                      <a:pt x="255" y="27"/>
                      <a:pt x="255" y="27"/>
                      <a:pt x="255" y="27"/>
                    </a:cubicBezTo>
                    <a:cubicBezTo>
                      <a:pt x="255" y="27"/>
                      <a:pt x="255" y="27"/>
                      <a:pt x="255" y="27"/>
                    </a:cubicBezTo>
                    <a:cubicBezTo>
                      <a:pt x="256" y="27"/>
                      <a:pt x="256" y="27"/>
                      <a:pt x="256" y="27"/>
                    </a:cubicBezTo>
                    <a:cubicBezTo>
                      <a:pt x="257" y="28"/>
                      <a:pt x="257" y="28"/>
                      <a:pt x="257" y="28"/>
                    </a:cubicBezTo>
                    <a:cubicBezTo>
                      <a:pt x="259" y="27"/>
                      <a:pt x="259" y="27"/>
                      <a:pt x="259" y="27"/>
                    </a:cubicBezTo>
                    <a:cubicBezTo>
                      <a:pt x="262" y="25"/>
                      <a:pt x="262" y="25"/>
                      <a:pt x="262" y="25"/>
                    </a:cubicBezTo>
                    <a:cubicBezTo>
                      <a:pt x="262" y="24"/>
                      <a:pt x="262" y="24"/>
                      <a:pt x="262" y="24"/>
                    </a:cubicBezTo>
                    <a:cubicBezTo>
                      <a:pt x="261" y="23"/>
                      <a:pt x="261" y="23"/>
                      <a:pt x="261" y="23"/>
                    </a:cubicBezTo>
                    <a:cubicBezTo>
                      <a:pt x="261" y="23"/>
                      <a:pt x="261" y="23"/>
                      <a:pt x="261" y="23"/>
                    </a:cubicBezTo>
                    <a:cubicBezTo>
                      <a:pt x="261" y="22"/>
                      <a:pt x="261" y="22"/>
                      <a:pt x="261" y="22"/>
                    </a:cubicBezTo>
                    <a:cubicBezTo>
                      <a:pt x="261" y="21"/>
                      <a:pt x="261" y="21"/>
                      <a:pt x="261" y="21"/>
                    </a:cubicBezTo>
                    <a:cubicBezTo>
                      <a:pt x="260" y="20"/>
                      <a:pt x="260" y="20"/>
                      <a:pt x="260" y="20"/>
                    </a:cubicBezTo>
                    <a:cubicBezTo>
                      <a:pt x="259" y="19"/>
                      <a:pt x="259" y="19"/>
                      <a:pt x="259" y="19"/>
                    </a:cubicBezTo>
                    <a:cubicBezTo>
                      <a:pt x="258" y="18"/>
                      <a:pt x="258" y="18"/>
                      <a:pt x="258" y="18"/>
                    </a:cubicBezTo>
                    <a:cubicBezTo>
                      <a:pt x="257" y="18"/>
                      <a:pt x="257" y="18"/>
                      <a:pt x="257" y="18"/>
                    </a:cubicBezTo>
                    <a:cubicBezTo>
                      <a:pt x="256" y="19"/>
                      <a:pt x="256" y="19"/>
                      <a:pt x="256" y="19"/>
                    </a:cubicBezTo>
                    <a:cubicBezTo>
                      <a:pt x="254" y="20"/>
                      <a:pt x="254" y="20"/>
                      <a:pt x="254" y="20"/>
                    </a:cubicBezTo>
                    <a:cubicBezTo>
                      <a:pt x="253" y="20"/>
                      <a:pt x="253" y="20"/>
                      <a:pt x="253" y="20"/>
                    </a:cubicBezTo>
                    <a:cubicBezTo>
                      <a:pt x="252" y="20"/>
                      <a:pt x="252" y="20"/>
                      <a:pt x="252" y="20"/>
                    </a:cubicBezTo>
                    <a:cubicBezTo>
                      <a:pt x="250" y="21"/>
                      <a:pt x="250" y="21"/>
                      <a:pt x="250" y="21"/>
                    </a:cubicBezTo>
                    <a:cubicBezTo>
                      <a:pt x="250" y="21"/>
                      <a:pt x="250" y="21"/>
                      <a:pt x="250" y="21"/>
                    </a:cubicBezTo>
                    <a:cubicBezTo>
                      <a:pt x="250" y="21"/>
                      <a:pt x="250" y="21"/>
                      <a:pt x="250" y="21"/>
                    </a:cubicBezTo>
                    <a:cubicBezTo>
                      <a:pt x="249" y="20"/>
                      <a:pt x="249" y="20"/>
                      <a:pt x="249" y="20"/>
                    </a:cubicBezTo>
                    <a:cubicBezTo>
                      <a:pt x="247" y="21"/>
                      <a:pt x="247" y="21"/>
                      <a:pt x="247" y="21"/>
                    </a:cubicBezTo>
                    <a:cubicBezTo>
                      <a:pt x="247" y="21"/>
                      <a:pt x="247" y="21"/>
                      <a:pt x="247" y="21"/>
                    </a:cubicBezTo>
                    <a:cubicBezTo>
                      <a:pt x="246" y="21"/>
                      <a:pt x="246" y="21"/>
                      <a:pt x="246" y="21"/>
                    </a:cubicBezTo>
                    <a:cubicBezTo>
                      <a:pt x="245" y="20"/>
                      <a:pt x="245" y="20"/>
                      <a:pt x="245" y="20"/>
                    </a:cubicBezTo>
                    <a:cubicBezTo>
                      <a:pt x="244" y="20"/>
                      <a:pt x="244" y="20"/>
                      <a:pt x="244" y="20"/>
                    </a:cubicBezTo>
                    <a:cubicBezTo>
                      <a:pt x="243" y="19"/>
                      <a:pt x="243" y="19"/>
                      <a:pt x="243" y="19"/>
                    </a:cubicBezTo>
                    <a:cubicBezTo>
                      <a:pt x="241" y="19"/>
                      <a:pt x="241" y="19"/>
                      <a:pt x="241" y="19"/>
                    </a:cubicBezTo>
                    <a:cubicBezTo>
                      <a:pt x="240" y="18"/>
                      <a:pt x="240" y="18"/>
                      <a:pt x="240" y="18"/>
                    </a:cubicBezTo>
                    <a:cubicBezTo>
                      <a:pt x="238" y="17"/>
                      <a:pt x="238" y="17"/>
                      <a:pt x="238" y="17"/>
                    </a:cubicBezTo>
                    <a:cubicBezTo>
                      <a:pt x="235" y="18"/>
                      <a:pt x="235" y="18"/>
                      <a:pt x="235" y="18"/>
                    </a:cubicBezTo>
                    <a:cubicBezTo>
                      <a:pt x="231" y="19"/>
                      <a:pt x="231" y="19"/>
                      <a:pt x="231" y="19"/>
                    </a:cubicBezTo>
                    <a:cubicBezTo>
                      <a:pt x="230" y="19"/>
                      <a:pt x="230" y="19"/>
                      <a:pt x="230" y="19"/>
                    </a:cubicBezTo>
                    <a:cubicBezTo>
                      <a:pt x="228" y="19"/>
                      <a:pt x="228" y="19"/>
                      <a:pt x="228" y="19"/>
                    </a:cubicBezTo>
                    <a:cubicBezTo>
                      <a:pt x="227" y="19"/>
                      <a:pt x="227" y="19"/>
                      <a:pt x="227" y="19"/>
                    </a:cubicBezTo>
                    <a:cubicBezTo>
                      <a:pt x="225" y="19"/>
                      <a:pt x="225" y="19"/>
                      <a:pt x="225" y="19"/>
                    </a:cubicBezTo>
                    <a:cubicBezTo>
                      <a:pt x="224" y="20"/>
                      <a:pt x="224" y="20"/>
                      <a:pt x="224" y="20"/>
                    </a:cubicBezTo>
                    <a:cubicBezTo>
                      <a:pt x="225" y="22"/>
                      <a:pt x="225" y="22"/>
                      <a:pt x="225" y="22"/>
                    </a:cubicBezTo>
                    <a:cubicBezTo>
                      <a:pt x="225" y="22"/>
                      <a:pt x="225" y="22"/>
                      <a:pt x="225" y="22"/>
                    </a:cubicBezTo>
                    <a:cubicBezTo>
                      <a:pt x="224" y="22"/>
                      <a:pt x="224" y="22"/>
                      <a:pt x="224" y="22"/>
                    </a:cubicBezTo>
                    <a:cubicBezTo>
                      <a:pt x="223" y="19"/>
                      <a:pt x="223" y="19"/>
                      <a:pt x="223" y="19"/>
                    </a:cubicBezTo>
                    <a:cubicBezTo>
                      <a:pt x="222" y="19"/>
                      <a:pt x="222" y="19"/>
                      <a:pt x="222" y="19"/>
                    </a:cubicBezTo>
                    <a:cubicBezTo>
                      <a:pt x="221" y="19"/>
                      <a:pt x="221" y="19"/>
                      <a:pt x="221" y="19"/>
                    </a:cubicBezTo>
                    <a:cubicBezTo>
                      <a:pt x="218" y="20"/>
                      <a:pt x="218" y="20"/>
                      <a:pt x="218" y="20"/>
                    </a:cubicBezTo>
                    <a:cubicBezTo>
                      <a:pt x="217" y="19"/>
                      <a:pt x="217" y="19"/>
                      <a:pt x="217" y="19"/>
                    </a:cubicBezTo>
                    <a:cubicBezTo>
                      <a:pt x="217" y="20"/>
                      <a:pt x="217" y="20"/>
                      <a:pt x="217" y="20"/>
                    </a:cubicBezTo>
                    <a:cubicBezTo>
                      <a:pt x="215" y="20"/>
                      <a:pt x="215" y="20"/>
                      <a:pt x="215" y="21"/>
                    </a:cubicBezTo>
                    <a:cubicBezTo>
                      <a:pt x="215" y="21"/>
                      <a:pt x="214" y="22"/>
                      <a:pt x="214" y="22"/>
                    </a:cubicBezTo>
                    <a:cubicBezTo>
                      <a:pt x="214" y="22"/>
                      <a:pt x="214" y="22"/>
                      <a:pt x="214" y="22"/>
                    </a:cubicBezTo>
                    <a:cubicBezTo>
                      <a:pt x="214" y="21"/>
                      <a:pt x="214" y="21"/>
                      <a:pt x="214" y="21"/>
                    </a:cubicBezTo>
                    <a:cubicBezTo>
                      <a:pt x="212" y="22"/>
                      <a:pt x="212" y="22"/>
                      <a:pt x="212" y="22"/>
                    </a:cubicBezTo>
                    <a:cubicBezTo>
                      <a:pt x="211" y="22"/>
                      <a:pt x="211" y="22"/>
                      <a:pt x="211" y="22"/>
                    </a:cubicBezTo>
                    <a:cubicBezTo>
                      <a:pt x="209" y="23"/>
                      <a:pt x="209" y="23"/>
                      <a:pt x="209" y="23"/>
                    </a:cubicBezTo>
                    <a:cubicBezTo>
                      <a:pt x="209" y="23"/>
                      <a:pt x="209" y="23"/>
                      <a:pt x="209" y="23"/>
                    </a:cubicBezTo>
                    <a:cubicBezTo>
                      <a:pt x="209" y="23"/>
                      <a:pt x="209" y="23"/>
                      <a:pt x="209" y="23"/>
                    </a:cubicBezTo>
                    <a:cubicBezTo>
                      <a:pt x="209" y="22"/>
                      <a:pt x="209" y="22"/>
                      <a:pt x="209" y="22"/>
                    </a:cubicBezTo>
                    <a:cubicBezTo>
                      <a:pt x="210" y="21"/>
                      <a:pt x="210" y="21"/>
                      <a:pt x="210" y="21"/>
                    </a:cubicBezTo>
                    <a:cubicBezTo>
                      <a:pt x="212" y="20"/>
                      <a:pt x="212" y="20"/>
                      <a:pt x="212" y="20"/>
                    </a:cubicBezTo>
                    <a:cubicBezTo>
                      <a:pt x="214" y="19"/>
                      <a:pt x="214" y="19"/>
                      <a:pt x="214" y="19"/>
                    </a:cubicBezTo>
                    <a:cubicBezTo>
                      <a:pt x="215" y="19"/>
                      <a:pt x="215" y="19"/>
                      <a:pt x="215" y="19"/>
                    </a:cubicBezTo>
                    <a:cubicBezTo>
                      <a:pt x="217" y="19"/>
                      <a:pt x="217" y="19"/>
                      <a:pt x="217" y="19"/>
                    </a:cubicBezTo>
                    <a:cubicBezTo>
                      <a:pt x="219" y="19"/>
                      <a:pt x="219" y="19"/>
                      <a:pt x="219" y="19"/>
                    </a:cubicBezTo>
                    <a:cubicBezTo>
                      <a:pt x="219" y="19"/>
                      <a:pt x="219" y="19"/>
                      <a:pt x="219" y="19"/>
                    </a:cubicBezTo>
                    <a:cubicBezTo>
                      <a:pt x="222" y="19"/>
                      <a:pt x="222" y="19"/>
                      <a:pt x="222" y="19"/>
                    </a:cubicBezTo>
                    <a:cubicBezTo>
                      <a:pt x="223" y="19"/>
                      <a:pt x="223" y="19"/>
                      <a:pt x="223" y="19"/>
                    </a:cubicBezTo>
                    <a:cubicBezTo>
                      <a:pt x="224" y="18"/>
                      <a:pt x="224" y="18"/>
                      <a:pt x="224" y="18"/>
                    </a:cubicBezTo>
                    <a:cubicBezTo>
                      <a:pt x="224" y="17"/>
                      <a:pt x="224" y="17"/>
                      <a:pt x="224" y="17"/>
                    </a:cubicBezTo>
                    <a:cubicBezTo>
                      <a:pt x="225" y="18"/>
                      <a:pt x="225" y="18"/>
                      <a:pt x="225" y="18"/>
                    </a:cubicBezTo>
                    <a:cubicBezTo>
                      <a:pt x="227" y="18"/>
                      <a:pt x="227" y="18"/>
                      <a:pt x="227" y="18"/>
                    </a:cubicBezTo>
                    <a:cubicBezTo>
                      <a:pt x="229" y="17"/>
                      <a:pt x="229" y="17"/>
                      <a:pt x="229" y="17"/>
                    </a:cubicBezTo>
                    <a:cubicBezTo>
                      <a:pt x="230" y="17"/>
                      <a:pt x="230" y="17"/>
                      <a:pt x="230" y="17"/>
                    </a:cubicBezTo>
                    <a:cubicBezTo>
                      <a:pt x="231" y="18"/>
                      <a:pt x="231" y="18"/>
                      <a:pt x="231" y="18"/>
                    </a:cubicBezTo>
                    <a:cubicBezTo>
                      <a:pt x="235" y="16"/>
                      <a:pt x="235" y="16"/>
                      <a:pt x="235" y="16"/>
                    </a:cubicBezTo>
                    <a:cubicBezTo>
                      <a:pt x="236" y="16"/>
                      <a:pt x="236" y="16"/>
                      <a:pt x="236" y="16"/>
                    </a:cubicBezTo>
                    <a:cubicBezTo>
                      <a:pt x="236" y="17"/>
                      <a:pt x="236" y="17"/>
                      <a:pt x="236" y="17"/>
                    </a:cubicBezTo>
                    <a:cubicBezTo>
                      <a:pt x="238" y="17"/>
                      <a:pt x="238" y="17"/>
                      <a:pt x="238" y="17"/>
                    </a:cubicBezTo>
                    <a:cubicBezTo>
                      <a:pt x="238" y="16"/>
                      <a:pt x="238" y="16"/>
                      <a:pt x="238" y="16"/>
                    </a:cubicBezTo>
                    <a:cubicBezTo>
                      <a:pt x="240" y="16"/>
                      <a:pt x="240" y="16"/>
                      <a:pt x="240" y="16"/>
                    </a:cubicBezTo>
                    <a:cubicBezTo>
                      <a:pt x="241" y="17"/>
                      <a:pt x="241" y="17"/>
                      <a:pt x="241" y="17"/>
                    </a:cubicBezTo>
                    <a:cubicBezTo>
                      <a:pt x="242" y="16"/>
                      <a:pt x="242" y="16"/>
                      <a:pt x="242" y="16"/>
                    </a:cubicBezTo>
                    <a:cubicBezTo>
                      <a:pt x="243" y="17"/>
                      <a:pt x="243" y="17"/>
                      <a:pt x="243" y="17"/>
                    </a:cubicBezTo>
                    <a:cubicBezTo>
                      <a:pt x="246" y="18"/>
                      <a:pt x="246" y="18"/>
                      <a:pt x="246" y="18"/>
                    </a:cubicBezTo>
                    <a:cubicBezTo>
                      <a:pt x="248" y="18"/>
                      <a:pt x="248" y="18"/>
                      <a:pt x="248" y="18"/>
                    </a:cubicBezTo>
                    <a:cubicBezTo>
                      <a:pt x="249" y="18"/>
                      <a:pt x="249" y="18"/>
                      <a:pt x="249" y="18"/>
                    </a:cubicBezTo>
                    <a:cubicBezTo>
                      <a:pt x="249" y="18"/>
                      <a:pt x="249" y="18"/>
                      <a:pt x="249" y="18"/>
                    </a:cubicBezTo>
                    <a:cubicBezTo>
                      <a:pt x="251" y="18"/>
                      <a:pt x="251" y="18"/>
                      <a:pt x="251" y="18"/>
                    </a:cubicBezTo>
                    <a:cubicBezTo>
                      <a:pt x="252" y="17"/>
                      <a:pt x="252" y="17"/>
                      <a:pt x="252" y="17"/>
                    </a:cubicBezTo>
                    <a:cubicBezTo>
                      <a:pt x="253" y="17"/>
                      <a:pt x="253" y="17"/>
                      <a:pt x="253" y="17"/>
                    </a:cubicBezTo>
                    <a:cubicBezTo>
                      <a:pt x="254" y="17"/>
                      <a:pt x="254" y="17"/>
                      <a:pt x="254" y="17"/>
                    </a:cubicBezTo>
                    <a:cubicBezTo>
                      <a:pt x="255" y="17"/>
                      <a:pt x="255" y="17"/>
                      <a:pt x="255" y="17"/>
                    </a:cubicBezTo>
                    <a:cubicBezTo>
                      <a:pt x="256" y="16"/>
                      <a:pt x="256" y="16"/>
                      <a:pt x="256" y="16"/>
                    </a:cubicBezTo>
                    <a:cubicBezTo>
                      <a:pt x="257" y="14"/>
                      <a:pt x="257" y="14"/>
                      <a:pt x="257" y="14"/>
                    </a:cubicBezTo>
                    <a:cubicBezTo>
                      <a:pt x="254" y="13"/>
                      <a:pt x="254" y="13"/>
                      <a:pt x="254" y="13"/>
                    </a:cubicBezTo>
                    <a:cubicBezTo>
                      <a:pt x="253" y="12"/>
                      <a:pt x="253" y="12"/>
                      <a:pt x="253" y="12"/>
                    </a:cubicBezTo>
                    <a:cubicBezTo>
                      <a:pt x="253" y="11"/>
                      <a:pt x="253" y="11"/>
                      <a:pt x="253" y="11"/>
                    </a:cubicBezTo>
                    <a:cubicBezTo>
                      <a:pt x="251" y="10"/>
                      <a:pt x="251" y="10"/>
                      <a:pt x="251" y="10"/>
                    </a:cubicBezTo>
                    <a:cubicBezTo>
                      <a:pt x="249" y="9"/>
                      <a:pt x="249" y="9"/>
                      <a:pt x="249" y="9"/>
                    </a:cubicBezTo>
                    <a:cubicBezTo>
                      <a:pt x="247" y="8"/>
                      <a:pt x="247" y="8"/>
                      <a:pt x="247" y="8"/>
                    </a:cubicBezTo>
                    <a:cubicBezTo>
                      <a:pt x="246" y="8"/>
                      <a:pt x="246" y="8"/>
                      <a:pt x="246" y="8"/>
                    </a:cubicBezTo>
                    <a:cubicBezTo>
                      <a:pt x="245" y="8"/>
                      <a:pt x="245" y="8"/>
                      <a:pt x="245" y="8"/>
                    </a:cubicBezTo>
                    <a:cubicBezTo>
                      <a:pt x="244" y="7"/>
                      <a:pt x="244" y="7"/>
                      <a:pt x="244" y="7"/>
                    </a:cubicBezTo>
                    <a:cubicBezTo>
                      <a:pt x="244" y="7"/>
                      <a:pt x="244" y="7"/>
                      <a:pt x="244" y="7"/>
                    </a:cubicBezTo>
                    <a:cubicBezTo>
                      <a:pt x="242" y="7"/>
                      <a:pt x="242" y="7"/>
                      <a:pt x="242" y="7"/>
                    </a:cubicBezTo>
                    <a:cubicBezTo>
                      <a:pt x="241" y="7"/>
                      <a:pt x="241" y="7"/>
                      <a:pt x="241" y="7"/>
                    </a:cubicBezTo>
                    <a:cubicBezTo>
                      <a:pt x="238" y="6"/>
                      <a:pt x="238" y="6"/>
                      <a:pt x="238" y="6"/>
                    </a:cubicBezTo>
                    <a:cubicBezTo>
                      <a:pt x="237" y="5"/>
                      <a:pt x="237" y="5"/>
                      <a:pt x="237" y="5"/>
                    </a:cubicBezTo>
                    <a:cubicBezTo>
                      <a:pt x="236" y="5"/>
                      <a:pt x="236" y="5"/>
                      <a:pt x="236" y="5"/>
                    </a:cubicBezTo>
                    <a:cubicBezTo>
                      <a:pt x="233" y="3"/>
                      <a:pt x="233" y="3"/>
                      <a:pt x="233" y="3"/>
                    </a:cubicBezTo>
                    <a:cubicBezTo>
                      <a:pt x="232" y="4"/>
                      <a:pt x="232" y="4"/>
                      <a:pt x="232" y="4"/>
                    </a:cubicBezTo>
                    <a:cubicBezTo>
                      <a:pt x="232" y="4"/>
                      <a:pt x="232" y="4"/>
                      <a:pt x="232" y="4"/>
                    </a:cubicBezTo>
                    <a:cubicBezTo>
                      <a:pt x="232" y="4"/>
                      <a:pt x="232" y="4"/>
                      <a:pt x="232" y="4"/>
                    </a:cubicBezTo>
                    <a:cubicBezTo>
                      <a:pt x="230" y="3"/>
                      <a:pt x="230" y="3"/>
                      <a:pt x="230" y="3"/>
                    </a:cubicBezTo>
                    <a:cubicBezTo>
                      <a:pt x="230" y="2"/>
                      <a:pt x="230" y="2"/>
                      <a:pt x="230" y="2"/>
                    </a:cubicBezTo>
                    <a:cubicBezTo>
                      <a:pt x="229" y="2"/>
                      <a:pt x="229" y="2"/>
                      <a:pt x="229" y="2"/>
                    </a:cubicBezTo>
                    <a:cubicBezTo>
                      <a:pt x="227" y="2"/>
                      <a:pt x="227" y="2"/>
                      <a:pt x="227" y="2"/>
                    </a:cubicBezTo>
                    <a:cubicBezTo>
                      <a:pt x="227" y="2"/>
                      <a:pt x="227" y="2"/>
                      <a:pt x="227" y="2"/>
                    </a:cubicBezTo>
                    <a:cubicBezTo>
                      <a:pt x="226" y="1"/>
                      <a:pt x="226" y="1"/>
                      <a:pt x="226" y="1"/>
                    </a:cubicBezTo>
                    <a:cubicBezTo>
                      <a:pt x="223" y="1"/>
                      <a:pt x="223" y="1"/>
                      <a:pt x="223" y="1"/>
                    </a:cubicBezTo>
                    <a:cubicBezTo>
                      <a:pt x="222" y="1"/>
                      <a:pt x="222" y="1"/>
                      <a:pt x="222" y="1"/>
                    </a:cubicBezTo>
                    <a:cubicBezTo>
                      <a:pt x="221" y="1"/>
                      <a:pt x="221" y="1"/>
                      <a:pt x="221" y="1"/>
                    </a:cubicBezTo>
                    <a:cubicBezTo>
                      <a:pt x="221" y="1"/>
                      <a:pt x="221" y="1"/>
                      <a:pt x="221" y="1"/>
                    </a:cubicBezTo>
                    <a:cubicBezTo>
                      <a:pt x="220" y="1"/>
                      <a:pt x="220" y="1"/>
                      <a:pt x="220" y="1"/>
                    </a:cubicBezTo>
                    <a:cubicBezTo>
                      <a:pt x="219" y="1"/>
                      <a:pt x="219" y="1"/>
                      <a:pt x="219" y="1"/>
                    </a:cubicBezTo>
                    <a:cubicBezTo>
                      <a:pt x="217" y="1"/>
                      <a:pt x="217" y="1"/>
                      <a:pt x="217" y="1"/>
                    </a:cubicBezTo>
                    <a:cubicBezTo>
                      <a:pt x="215" y="0"/>
                      <a:pt x="215" y="0"/>
                      <a:pt x="215" y="0"/>
                    </a:cubicBezTo>
                    <a:cubicBezTo>
                      <a:pt x="214" y="1"/>
                      <a:pt x="214" y="1"/>
                      <a:pt x="214" y="1"/>
                    </a:cubicBezTo>
                    <a:cubicBezTo>
                      <a:pt x="213" y="2"/>
                      <a:pt x="213" y="2"/>
                      <a:pt x="213" y="2"/>
                    </a:cubicBezTo>
                    <a:cubicBezTo>
                      <a:pt x="213" y="3"/>
                      <a:pt x="213" y="3"/>
                      <a:pt x="213" y="3"/>
                    </a:cubicBezTo>
                    <a:cubicBezTo>
                      <a:pt x="213" y="4"/>
                      <a:pt x="213" y="4"/>
                      <a:pt x="213" y="4"/>
                    </a:cubicBezTo>
                    <a:cubicBezTo>
                      <a:pt x="213" y="5"/>
                      <a:pt x="213" y="5"/>
                      <a:pt x="213" y="5"/>
                    </a:cubicBezTo>
                    <a:cubicBezTo>
                      <a:pt x="213" y="5"/>
                      <a:pt x="213" y="5"/>
                      <a:pt x="213" y="5"/>
                    </a:cubicBezTo>
                    <a:cubicBezTo>
                      <a:pt x="213" y="4"/>
                      <a:pt x="213" y="4"/>
                      <a:pt x="213" y="4"/>
                    </a:cubicBezTo>
                    <a:cubicBezTo>
                      <a:pt x="212" y="3"/>
                      <a:pt x="212" y="3"/>
                      <a:pt x="212" y="3"/>
                    </a:cubicBezTo>
                    <a:cubicBezTo>
                      <a:pt x="212" y="2"/>
                      <a:pt x="212" y="2"/>
                      <a:pt x="212" y="2"/>
                    </a:cubicBezTo>
                    <a:cubicBezTo>
                      <a:pt x="211" y="1"/>
                      <a:pt x="211" y="1"/>
                      <a:pt x="211" y="1"/>
                    </a:cubicBezTo>
                    <a:cubicBezTo>
                      <a:pt x="210" y="1"/>
                      <a:pt x="210" y="1"/>
                      <a:pt x="210" y="1"/>
                    </a:cubicBezTo>
                    <a:cubicBezTo>
                      <a:pt x="209" y="1"/>
                      <a:pt x="209" y="1"/>
                      <a:pt x="209" y="1"/>
                    </a:cubicBezTo>
                    <a:cubicBezTo>
                      <a:pt x="208" y="2"/>
                      <a:pt x="208" y="2"/>
                      <a:pt x="208" y="2"/>
                    </a:cubicBezTo>
                    <a:cubicBezTo>
                      <a:pt x="208" y="3"/>
                      <a:pt x="208" y="3"/>
                      <a:pt x="208" y="3"/>
                    </a:cubicBezTo>
                    <a:cubicBezTo>
                      <a:pt x="208" y="3"/>
                      <a:pt x="208" y="3"/>
                      <a:pt x="208" y="3"/>
                    </a:cubicBezTo>
                    <a:cubicBezTo>
                      <a:pt x="207" y="3"/>
                      <a:pt x="207" y="3"/>
                      <a:pt x="207" y="3"/>
                    </a:cubicBezTo>
                    <a:cubicBezTo>
                      <a:pt x="206" y="3"/>
                      <a:pt x="206" y="3"/>
                      <a:pt x="206" y="3"/>
                    </a:cubicBezTo>
                    <a:cubicBezTo>
                      <a:pt x="205" y="5"/>
                      <a:pt x="205" y="5"/>
                      <a:pt x="205" y="5"/>
                    </a:cubicBezTo>
                    <a:cubicBezTo>
                      <a:pt x="206" y="7"/>
                      <a:pt x="206" y="7"/>
                      <a:pt x="206" y="7"/>
                    </a:cubicBezTo>
                    <a:cubicBezTo>
                      <a:pt x="205" y="7"/>
                      <a:pt x="205" y="7"/>
                      <a:pt x="205" y="7"/>
                    </a:cubicBezTo>
                    <a:cubicBezTo>
                      <a:pt x="204" y="9"/>
                      <a:pt x="204" y="9"/>
                      <a:pt x="204" y="9"/>
                    </a:cubicBezTo>
                    <a:cubicBezTo>
                      <a:pt x="204" y="10"/>
                      <a:pt x="204" y="10"/>
                      <a:pt x="204" y="10"/>
                    </a:cubicBezTo>
                    <a:cubicBezTo>
                      <a:pt x="205" y="11"/>
                      <a:pt x="205" y="11"/>
                      <a:pt x="205" y="11"/>
                    </a:cubicBezTo>
                    <a:cubicBezTo>
                      <a:pt x="205" y="11"/>
                      <a:pt x="205" y="11"/>
                      <a:pt x="205" y="11"/>
                    </a:cubicBezTo>
                    <a:cubicBezTo>
                      <a:pt x="204" y="11"/>
                      <a:pt x="204" y="11"/>
                      <a:pt x="204" y="11"/>
                    </a:cubicBezTo>
                    <a:cubicBezTo>
                      <a:pt x="202" y="10"/>
                      <a:pt x="202" y="10"/>
                      <a:pt x="202" y="10"/>
                    </a:cubicBezTo>
                    <a:cubicBezTo>
                      <a:pt x="200" y="10"/>
                      <a:pt x="200" y="10"/>
                      <a:pt x="200" y="10"/>
                    </a:cubicBezTo>
                    <a:cubicBezTo>
                      <a:pt x="199" y="10"/>
                      <a:pt x="199" y="10"/>
                      <a:pt x="199" y="10"/>
                    </a:cubicBezTo>
                    <a:cubicBezTo>
                      <a:pt x="200" y="9"/>
                      <a:pt x="200" y="9"/>
                      <a:pt x="200" y="9"/>
                    </a:cubicBezTo>
                    <a:cubicBezTo>
                      <a:pt x="198" y="7"/>
                      <a:pt x="198" y="7"/>
                      <a:pt x="198" y="7"/>
                    </a:cubicBezTo>
                    <a:cubicBezTo>
                      <a:pt x="198" y="6"/>
                      <a:pt x="198" y="6"/>
                      <a:pt x="198" y="6"/>
                    </a:cubicBezTo>
                    <a:cubicBezTo>
                      <a:pt x="196" y="5"/>
                      <a:pt x="196" y="5"/>
                      <a:pt x="196" y="5"/>
                    </a:cubicBezTo>
                    <a:cubicBezTo>
                      <a:pt x="195" y="6"/>
                      <a:pt x="195" y="6"/>
                      <a:pt x="195" y="6"/>
                    </a:cubicBezTo>
                    <a:cubicBezTo>
                      <a:pt x="195" y="7"/>
                      <a:pt x="195" y="7"/>
                      <a:pt x="195" y="7"/>
                    </a:cubicBezTo>
                    <a:cubicBezTo>
                      <a:pt x="194" y="7"/>
                      <a:pt x="194" y="7"/>
                      <a:pt x="194" y="7"/>
                    </a:cubicBezTo>
                    <a:cubicBezTo>
                      <a:pt x="196" y="10"/>
                      <a:pt x="196" y="10"/>
                      <a:pt x="196" y="10"/>
                    </a:cubicBezTo>
                    <a:cubicBezTo>
                      <a:pt x="196" y="11"/>
                      <a:pt x="196" y="11"/>
                      <a:pt x="196" y="11"/>
                    </a:cubicBezTo>
                    <a:cubicBezTo>
                      <a:pt x="198" y="11"/>
                      <a:pt x="198" y="11"/>
                      <a:pt x="198" y="11"/>
                    </a:cubicBezTo>
                    <a:cubicBezTo>
                      <a:pt x="198" y="11"/>
                      <a:pt x="198" y="11"/>
                      <a:pt x="198" y="11"/>
                    </a:cubicBezTo>
                    <a:cubicBezTo>
                      <a:pt x="198" y="12"/>
                      <a:pt x="198" y="12"/>
                      <a:pt x="198" y="12"/>
                    </a:cubicBezTo>
                    <a:cubicBezTo>
                      <a:pt x="198" y="14"/>
                      <a:pt x="198" y="14"/>
                      <a:pt x="198" y="14"/>
                    </a:cubicBezTo>
                    <a:cubicBezTo>
                      <a:pt x="199" y="16"/>
                      <a:pt x="199" y="16"/>
                      <a:pt x="199" y="16"/>
                    </a:cubicBezTo>
                    <a:cubicBezTo>
                      <a:pt x="198" y="15"/>
                      <a:pt x="198" y="15"/>
                      <a:pt x="198" y="15"/>
                    </a:cubicBezTo>
                    <a:cubicBezTo>
                      <a:pt x="194" y="12"/>
                      <a:pt x="194" y="12"/>
                      <a:pt x="194" y="12"/>
                    </a:cubicBezTo>
                    <a:cubicBezTo>
                      <a:pt x="194" y="13"/>
                      <a:pt x="194" y="13"/>
                      <a:pt x="194" y="13"/>
                    </a:cubicBezTo>
                    <a:cubicBezTo>
                      <a:pt x="192" y="11"/>
                      <a:pt x="192" y="11"/>
                      <a:pt x="192" y="11"/>
                    </a:cubicBezTo>
                    <a:cubicBezTo>
                      <a:pt x="192" y="11"/>
                      <a:pt x="192" y="11"/>
                      <a:pt x="192" y="11"/>
                    </a:cubicBezTo>
                    <a:cubicBezTo>
                      <a:pt x="194" y="11"/>
                      <a:pt x="194" y="11"/>
                      <a:pt x="194" y="11"/>
                    </a:cubicBezTo>
                    <a:cubicBezTo>
                      <a:pt x="194" y="10"/>
                      <a:pt x="194" y="10"/>
                      <a:pt x="194" y="10"/>
                    </a:cubicBezTo>
                    <a:cubicBezTo>
                      <a:pt x="192" y="8"/>
                      <a:pt x="192" y="8"/>
                      <a:pt x="192" y="8"/>
                    </a:cubicBezTo>
                    <a:cubicBezTo>
                      <a:pt x="191" y="9"/>
                      <a:pt x="191" y="9"/>
                      <a:pt x="191" y="9"/>
                    </a:cubicBezTo>
                    <a:cubicBezTo>
                      <a:pt x="191" y="11"/>
                      <a:pt x="191" y="11"/>
                      <a:pt x="191" y="11"/>
                    </a:cubicBezTo>
                    <a:cubicBezTo>
                      <a:pt x="191" y="11"/>
                      <a:pt x="191" y="11"/>
                      <a:pt x="191" y="11"/>
                    </a:cubicBezTo>
                    <a:cubicBezTo>
                      <a:pt x="190" y="10"/>
                      <a:pt x="190" y="10"/>
                      <a:pt x="190" y="10"/>
                    </a:cubicBezTo>
                    <a:cubicBezTo>
                      <a:pt x="190" y="11"/>
                      <a:pt x="190" y="11"/>
                      <a:pt x="190" y="11"/>
                    </a:cubicBezTo>
                    <a:cubicBezTo>
                      <a:pt x="190" y="11"/>
                      <a:pt x="190" y="11"/>
                      <a:pt x="190" y="11"/>
                    </a:cubicBezTo>
                    <a:cubicBezTo>
                      <a:pt x="189" y="10"/>
                      <a:pt x="189" y="10"/>
                      <a:pt x="189" y="10"/>
                    </a:cubicBezTo>
                    <a:cubicBezTo>
                      <a:pt x="189" y="9"/>
                      <a:pt x="189" y="9"/>
                      <a:pt x="189" y="9"/>
                    </a:cubicBezTo>
                    <a:cubicBezTo>
                      <a:pt x="188" y="8"/>
                      <a:pt x="188" y="8"/>
                      <a:pt x="188" y="8"/>
                    </a:cubicBezTo>
                    <a:cubicBezTo>
                      <a:pt x="186" y="8"/>
                      <a:pt x="186" y="8"/>
                      <a:pt x="186" y="8"/>
                    </a:cubicBezTo>
                    <a:cubicBezTo>
                      <a:pt x="186" y="8"/>
                      <a:pt x="186" y="8"/>
                      <a:pt x="186" y="8"/>
                    </a:cubicBezTo>
                    <a:cubicBezTo>
                      <a:pt x="186" y="8"/>
                      <a:pt x="186" y="8"/>
                      <a:pt x="186" y="8"/>
                    </a:cubicBezTo>
                    <a:cubicBezTo>
                      <a:pt x="188" y="6"/>
                      <a:pt x="188" y="6"/>
                      <a:pt x="188" y="6"/>
                    </a:cubicBezTo>
                    <a:cubicBezTo>
                      <a:pt x="184" y="7"/>
                      <a:pt x="184" y="7"/>
                      <a:pt x="184" y="7"/>
                    </a:cubicBezTo>
                    <a:cubicBezTo>
                      <a:pt x="183" y="8"/>
                      <a:pt x="183" y="8"/>
                      <a:pt x="183" y="8"/>
                    </a:cubicBezTo>
                    <a:cubicBezTo>
                      <a:pt x="183" y="9"/>
                      <a:pt x="183" y="9"/>
                      <a:pt x="183" y="9"/>
                    </a:cubicBezTo>
                    <a:cubicBezTo>
                      <a:pt x="182" y="10"/>
                      <a:pt x="182" y="10"/>
                      <a:pt x="182" y="10"/>
                    </a:cubicBezTo>
                    <a:cubicBezTo>
                      <a:pt x="180" y="10"/>
                      <a:pt x="180" y="10"/>
                      <a:pt x="180" y="10"/>
                    </a:cubicBezTo>
                    <a:cubicBezTo>
                      <a:pt x="179" y="12"/>
                      <a:pt x="179" y="12"/>
                      <a:pt x="179" y="12"/>
                    </a:cubicBezTo>
                    <a:cubicBezTo>
                      <a:pt x="179" y="11"/>
                      <a:pt x="179" y="11"/>
                      <a:pt x="179" y="11"/>
                    </a:cubicBezTo>
                    <a:cubicBezTo>
                      <a:pt x="177" y="10"/>
                      <a:pt x="177" y="10"/>
                      <a:pt x="177" y="10"/>
                    </a:cubicBezTo>
                    <a:cubicBezTo>
                      <a:pt x="176" y="10"/>
                      <a:pt x="176" y="10"/>
                      <a:pt x="176" y="10"/>
                    </a:cubicBezTo>
                    <a:cubicBezTo>
                      <a:pt x="175" y="13"/>
                      <a:pt x="175" y="13"/>
                      <a:pt x="175" y="13"/>
                    </a:cubicBezTo>
                    <a:cubicBezTo>
                      <a:pt x="175" y="14"/>
                      <a:pt x="175" y="14"/>
                      <a:pt x="175" y="14"/>
                    </a:cubicBezTo>
                    <a:cubicBezTo>
                      <a:pt x="174" y="14"/>
                      <a:pt x="174" y="14"/>
                      <a:pt x="174" y="14"/>
                    </a:cubicBezTo>
                    <a:cubicBezTo>
                      <a:pt x="173" y="12"/>
                      <a:pt x="173" y="12"/>
                      <a:pt x="173" y="12"/>
                    </a:cubicBezTo>
                    <a:cubicBezTo>
                      <a:pt x="172" y="12"/>
                      <a:pt x="172" y="12"/>
                      <a:pt x="172" y="12"/>
                    </a:cubicBezTo>
                    <a:cubicBezTo>
                      <a:pt x="170" y="13"/>
                      <a:pt x="170" y="13"/>
                      <a:pt x="170" y="13"/>
                    </a:cubicBezTo>
                    <a:cubicBezTo>
                      <a:pt x="171" y="15"/>
                      <a:pt x="171" y="15"/>
                      <a:pt x="171" y="15"/>
                    </a:cubicBezTo>
                    <a:cubicBezTo>
                      <a:pt x="170" y="15"/>
                      <a:pt x="170" y="15"/>
                      <a:pt x="170" y="15"/>
                    </a:cubicBezTo>
                    <a:cubicBezTo>
                      <a:pt x="169" y="15"/>
                      <a:pt x="169" y="15"/>
                      <a:pt x="169" y="15"/>
                    </a:cubicBezTo>
                    <a:cubicBezTo>
                      <a:pt x="169" y="16"/>
                      <a:pt x="169" y="16"/>
                      <a:pt x="169" y="16"/>
                    </a:cubicBezTo>
                    <a:cubicBezTo>
                      <a:pt x="168" y="15"/>
                      <a:pt x="168" y="15"/>
                      <a:pt x="168" y="15"/>
                    </a:cubicBezTo>
                    <a:cubicBezTo>
                      <a:pt x="167" y="16"/>
                      <a:pt x="167" y="16"/>
                      <a:pt x="167" y="16"/>
                    </a:cubicBezTo>
                    <a:cubicBezTo>
                      <a:pt x="168" y="19"/>
                      <a:pt x="168" y="19"/>
                      <a:pt x="168" y="19"/>
                    </a:cubicBezTo>
                    <a:cubicBezTo>
                      <a:pt x="170" y="20"/>
                      <a:pt x="170" y="20"/>
                      <a:pt x="170" y="20"/>
                    </a:cubicBezTo>
                    <a:cubicBezTo>
                      <a:pt x="170" y="17"/>
                      <a:pt x="170" y="17"/>
                      <a:pt x="170" y="17"/>
                    </a:cubicBezTo>
                    <a:cubicBezTo>
                      <a:pt x="171" y="18"/>
                      <a:pt x="171" y="18"/>
                      <a:pt x="171" y="18"/>
                    </a:cubicBezTo>
                    <a:cubicBezTo>
                      <a:pt x="173" y="20"/>
                      <a:pt x="173" y="20"/>
                      <a:pt x="173" y="20"/>
                    </a:cubicBezTo>
                    <a:cubicBezTo>
                      <a:pt x="174" y="20"/>
                      <a:pt x="174" y="20"/>
                      <a:pt x="174" y="20"/>
                    </a:cubicBezTo>
                    <a:cubicBezTo>
                      <a:pt x="175" y="18"/>
                      <a:pt x="175" y="18"/>
                      <a:pt x="175" y="18"/>
                    </a:cubicBezTo>
                    <a:cubicBezTo>
                      <a:pt x="175" y="16"/>
                      <a:pt x="175" y="16"/>
                      <a:pt x="175" y="16"/>
                    </a:cubicBezTo>
                    <a:cubicBezTo>
                      <a:pt x="176" y="16"/>
                      <a:pt x="176" y="16"/>
                      <a:pt x="176" y="16"/>
                    </a:cubicBezTo>
                    <a:cubicBezTo>
                      <a:pt x="175" y="14"/>
                      <a:pt x="175" y="14"/>
                      <a:pt x="175" y="14"/>
                    </a:cubicBezTo>
                    <a:cubicBezTo>
                      <a:pt x="177" y="16"/>
                      <a:pt x="177" y="16"/>
                      <a:pt x="177" y="16"/>
                    </a:cubicBezTo>
                    <a:cubicBezTo>
                      <a:pt x="176" y="16"/>
                      <a:pt x="176" y="16"/>
                      <a:pt x="176" y="16"/>
                    </a:cubicBezTo>
                    <a:cubicBezTo>
                      <a:pt x="175" y="18"/>
                      <a:pt x="175" y="18"/>
                      <a:pt x="175" y="18"/>
                    </a:cubicBezTo>
                    <a:cubicBezTo>
                      <a:pt x="175" y="20"/>
                      <a:pt x="175" y="20"/>
                      <a:pt x="175" y="20"/>
                    </a:cubicBezTo>
                    <a:cubicBezTo>
                      <a:pt x="177" y="21"/>
                      <a:pt x="177" y="21"/>
                      <a:pt x="177" y="21"/>
                    </a:cubicBezTo>
                    <a:cubicBezTo>
                      <a:pt x="176" y="21"/>
                      <a:pt x="176" y="21"/>
                      <a:pt x="176" y="21"/>
                    </a:cubicBezTo>
                    <a:cubicBezTo>
                      <a:pt x="175" y="21"/>
                      <a:pt x="175" y="21"/>
                      <a:pt x="175" y="21"/>
                    </a:cubicBezTo>
                    <a:cubicBezTo>
                      <a:pt x="173" y="21"/>
                      <a:pt x="173" y="21"/>
                      <a:pt x="173" y="21"/>
                    </a:cubicBezTo>
                    <a:cubicBezTo>
                      <a:pt x="172" y="21"/>
                      <a:pt x="172" y="21"/>
                      <a:pt x="172" y="21"/>
                    </a:cubicBezTo>
                    <a:cubicBezTo>
                      <a:pt x="171" y="24"/>
                      <a:pt x="171" y="24"/>
                      <a:pt x="171" y="24"/>
                    </a:cubicBezTo>
                    <a:cubicBezTo>
                      <a:pt x="172" y="25"/>
                      <a:pt x="172" y="25"/>
                      <a:pt x="172" y="25"/>
                    </a:cubicBezTo>
                    <a:cubicBezTo>
                      <a:pt x="172" y="26"/>
                      <a:pt x="172" y="26"/>
                      <a:pt x="172" y="26"/>
                    </a:cubicBezTo>
                    <a:cubicBezTo>
                      <a:pt x="172" y="26"/>
                      <a:pt x="172" y="26"/>
                      <a:pt x="172" y="26"/>
                    </a:cubicBezTo>
                    <a:cubicBezTo>
                      <a:pt x="170" y="25"/>
                      <a:pt x="170" y="25"/>
                      <a:pt x="170" y="25"/>
                    </a:cubicBezTo>
                    <a:cubicBezTo>
                      <a:pt x="168" y="22"/>
                      <a:pt x="168" y="22"/>
                      <a:pt x="168" y="22"/>
                    </a:cubicBezTo>
                    <a:cubicBezTo>
                      <a:pt x="166" y="22"/>
                      <a:pt x="166" y="22"/>
                      <a:pt x="166" y="22"/>
                    </a:cubicBezTo>
                    <a:cubicBezTo>
                      <a:pt x="166" y="23"/>
                      <a:pt x="166" y="23"/>
                      <a:pt x="166" y="23"/>
                    </a:cubicBezTo>
                    <a:cubicBezTo>
                      <a:pt x="165" y="22"/>
                      <a:pt x="165" y="22"/>
                      <a:pt x="165" y="22"/>
                    </a:cubicBezTo>
                    <a:cubicBezTo>
                      <a:pt x="162" y="22"/>
                      <a:pt x="162" y="22"/>
                      <a:pt x="162" y="22"/>
                    </a:cubicBezTo>
                    <a:cubicBezTo>
                      <a:pt x="161" y="23"/>
                      <a:pt x="161" y="23"/>
                      <a:pt x="161" y="23"/>
                    </a:cubicBezTo>
                    <a:cubicBezTo>
                      <a:pt x="161" y="24"/>
                      <a:pt x="161" y="24"/>
                      <a:pt x="161" y="24"/>
                    </a:cubicBezTo>
                    <a:cubicBezTo>
                      <a:pt x="162" y="26"/>
                      <a:pt x="162" y="26"/>
                      <a:pt x="162" y="26"/>
                    </a:cubicBezTo>
                    <a:cubicBezTo>
                      <a:pt x="161" y="27"/>
                      <a:pt x="161" y="27"/>
                      <a:pt x="161" y="27"/>
                    </a:cubicBezTo>
                    <a:cubicBezTo>
                      <a:pt x="162" y="29"/>
                      <a:pt x="162" y="29"/>
                      <a:pt x="162" y="29"/>
                    </a:cubicBezTo>
                    <a:cubicBezTo>
                      <a:pt x="163" y="30"/>
                      <a:pt x="163" y="30"/>
                      <a:pt x="163" y="30"/>
                    </a:cubicBezTo>
                    <a:cubicBezTo>
                      <a:pt x="163" y="32"/>
                      <a:pt x="163" y="32"/>
                      <a:pt x="163" y="32"/>
                    </a:cubicBezTo>
                    <a:cubicBezTo>
                      <a:pt x="163" y="33"/>
                      <a:pt x="163" y="33"/>
                      <a:pt x="163" y="33"/>
                    </a:cubicBezTo>
                    <a:cubicBezTo>
                      <a:pt x="164" y="34"/>
                      <a:pt x="164" y="34"/>
                      <a:pt x="164" y="34"/>
                    </a:cubicBezTo>
                    <a:cubicBezTo>
                      <a:pt x="163" y="35"/>
                      <a:pt x="163" y="35"/>
                      <a:pt x="163" y="35"/>
                    </a:cubicBezTo>
                    <a:cubicBezTo>
                      <a:pt x="163" y="36"/>
                      <a:pt x="163" y="36"/>
                      <a:pt x="163" y="36"/>
                    </a:cubicBezTo>
                    <a:cubicBezTo>
                      <a:pt x="164" y="38"/>
                      <a:pt x="164" y="38"/>
                      <a:pt x="164" y="38"/>
                    </a:cubicBezTo>
                    <a:cubicBezTo>
                      <a:pt x="165" y="39"/>
                      <a:pt x="165" y="39"/>
                      <a:pt x="165" y="39"/>
                    </a:cubicBezTo>
                    <a:cubicBezTo>
                      <a:pt x="164" y="41"/>
                      <a:pt x="164" y="41"/>
                      <a:pt x="164" y="41"/>
                    </a:cubicBezTo>
                    <a:cubicBezTo>
                      <a:pt x="164" y="42"/>
                      <a:pt x="164" y="42"/>
                      <a:pt x="164" y="42"/>
                    </a:cubicBezTo>
                    <a:cubicBezTo>
                      <a:pt x="165" y="43"/>
                      <a:pt x="165" y="43"/>
                      <a:pt x="165" y="43"/>
                    </a:cubicBezTo>
                    <a:cubicBezTo>
                      <a:pt x="166" y="45"/>
                      <a:pt x="166" y="45"/>
                      <a:pt x="166" y="45"/>
                    </a:cubicBezTo>
                    <a:cubicBezTo>
                      <a:pt x="166" y="46"/>
                      <a:pt x="166" y="46"/>
                      <a:pt x="166" y="46"/>
                    </a:cubicBezTo>
                    <a:cubicBezTo>
                      <a:pt x="167" y="47"/>
                      <a:pt x="167" y="47"/>
                      <a:pt x="167" y="47"/>
                    </a:cubicBezTo>
                    <a:cubicBezTo>
                      <a:pt x="168" y="48"/>
                      <a:pt x="168" y="48"/>
                      <a:pt x="168" y="48"/>
                    </a:cubicBezTo>
                    <a:cubicBezTo>
                      <a:pt x="168" y="50"/>
                      <a:pt x="168" y="50"/>
                      <a:pt x="168" y="50"/>
                    </a:cubicBezTo>
                    <a:cubicBezTo>
                      <a:pt x="169" y="51"/>
                      <a:pt x="169" y="51"/>
                      <a:pt x="169" y="51"/>
                    </a:cubicBezTo>
                    <a:cubicBezTo>
                      <a:pt x="169" y="51"/>
                      <a:pt x="169" y="51"/>
                      <a:pt x="169" y="51"/>
                    </a:cubicBezTo>
                    <a:cubicBezTo>
                      <a:pt x="170" y="52"/>
                      <a:pt x="170" y="52"/>
                      <a:pt x="170" y="52"/>
                    </a:cubicBezTo>
                    <a:cubicBezTo>
                      <a:pt x="171" y="53"/>
                      <a:pt x="171" y="53"/>
                      <a:pt x="171" y="53"/>
                    </a:cubicBezTo>
                    <a:cubicBezTo>
                      <a:pt x="170" y="53"/>
                      <a:pt x="170" y="53"/>
                      <a:pt x="170" y="53"/>
                    </a:cubicBezTo>
                    <a:cubicBezTo>
                      <a:pt x="170" y="52"/>
                      <a:pt x="170" y="52"/>
                      <a:pt x="170" y="52"/>
                    </a:cubicBezTo>
                    <a:cubicBezTo>
                      <a:pt x="169" y="53"/>
                      <a:pt x="169" y="53"/>
                      <a:pt x="169" y="53"/>
                    </a:cubicBezTo>
                    <a:cubicBezTo>
                      <a:pt x="169" y="52"/>
                      <a:pt x="169" y="52"/>
                      <a:pt x="169" y="52"/>
                    </a:cubicBezTo>
                    <a:cubicBezTo>
                      <a:pt x="169" y="51"/>
                      <a:pt x="169" y="51"/>
                      <a:pt x="169" y="51"/>
                    </a:cubicBezTo>
                    <a:cubicBezTo>
                      <a:pt x="168" y="50"/>
                      <a:pt x="168" y="50"/>
                      <a:pt x="168" y="50"/>
                    </a:cubicBezTo>
                    <a:cubicBezTo>
                      <a:pt x="167" y="50"/>
                      <a:pt x="167" y="50"/>
                      <a:pt x="167" y="50"/>
                    </a:cubicBezTo>
                    <a:cubicBezTo>
                      <a:pt x="166" y="50"/>
                      <a:pt x="166" y="50"/>
                      <a:pt x="166" y="50"/>
                    </a:cubicBezTo>
                    <a:cubicBezTo>
                      <a:pt x="166" y="50"/>
                      <a:pt x="166" y="50"/>
                      <a:pt x="166" y="50"/>
                    </a:cubicBezTo>
                    <a:cubicBezTo>
                      <a:pt x="165" y="50"/>
                      <a:pt x="165" y="50"/>
                      <a:pt x="165" y="50"/>
                    </a:cubicBezTo>
                    <a:cubicBezTo>
                      <a:pt x="166" y="48"/>
                      <a:pt x="166" y="48"/>
                      <a:pt x="166" y="48"/>
                    </a:cubicBezTo>
                    <a:cubicBezTo>
                      <a:pt x="165" y="47"/>
                      <a:pt x="165" y="47"/>
                      <a:pt x="165" y="47"/>
                    </a:cubicBezTo>
                    <a:cubicBezTo>
                      <a:pt x="164" y="49"/>
                      <a:pt x="164" y="49"/>
                      <a:pt x="164" y="49"/>
                    </a:cubicBezTo>
                    <a:cubicBezTo>
                      <a:pt x="163" y="50"/>
                      <a:pt x="163" y="50"/>
                      <a:pt x="163" y="50"/>
                    </a:cubicBezTo>
                    <a:cubicBezTo>
                      <a:pt x="161" y="51"/>
                      <a:pt x="161" y="51"/>
                      <a:pt x="161" y="51"/>
                    </a:cubicBezTo>
                    <a:cubicBezTo>
                      <a:pt x="161" y="51"/>
                      <a:pt x="161" y="51"/>
                      <a:pt x="161" y="51"/>
                    </a:cubicBezTo>
                    <a:cubicBezTo>
                      <a:pt x="162" y="50"/>
                      <a:pt x="162" y="50"/>
                      <a:pt x="162" y="50"/>
                    </a:cubicBezTo>
                    <a:cubicBezTo>
                      <a:pt x="162" y="46"/>
                      <a:pt x="162" y="46"/>
                      <a:pt x="162" y="46"/>
                    </a:cubicBezTo>
                    <a:cubicBezTo>
                      <a:pt x="160" y="45"/>
                      <a:pt x="160" y="45"/>
                      <a:pt x="160" y="45"/>
                    </a:cubicBezTo>
                    <a:cubicBezTo>
                      <a:pt x="159" y="44"/>
                      <a:pt x="159" y="44"/>
                      <a:pt x="159" y="44"/>
                    </a:cubicBezTo>
                    <a:cubicBezTo>
                      <a:pt x="158" y="45"/>
                      <a:pt x="158" y="45"/>
                      <a:pt x="158" y="45"/>
                    </a:cubicBezTo>
                    <a:cubicBezTo>
                      <a:pt x="158" y="47"/>
                      <a:pt x="158" y="47"/>
                      <a:pt x="158" y="47"/>
                    </a:cubicBezTo>
                    <a:cubicBezTo>
                      <a:pt x="158" y="47"/>
                      <a:pt x="158" y="47"/>
                      <a:pt x="158" y="47"/>
                    </a:cubicBezTo>
                    <a:cubicBezTo>
                      <a:pt x="158" y="49"/>
                      <a:pt x="158" y="49"/>
                      <a:pt x="158" y="49"/>
                    </a:cubicBezTo>
                    <a:cubicBezTo>
                      <a:pt x="158" y="50"/>
                      <a:pt x="158" y="50"/>
                      <a:pt x="158" y="50"/>
                    </a:cubicBezTo>
                    <a:cubicBezTo>
                      <a:pt x="158" y="50"/>
                      <a:pt x="158" y="50"/>
                      <a:pt x="158" y="50"/>
                    </a:cubicBezTo>
                    <a:cubicBezTo>
                      <a:pt x="157" y="49"/>
                      <a:pt x="157" y="49"/>
                      <a:pt x="157" y="49"/>
                    </a:cubicBezTo>
                    <a:cubicBezTo>
                      <a:pt x="157" y="48"/>
                      <a:pt x="157" y="48"/>
                      <a:pt x="157" y="48"/>
                    </a:cubicBezTo>
                    <a:cubicBezTo>
                      <a:pt x="158" y="46"/>
                      <a:pt x="158" y="46"/>
                      <a:pt x="158" y="46"/>
                    </a:cubicBezTo>
                    <a:cubicBezTo>
                      <a:pt x="157" y="44"/>
                      <a:pt x="157" y="44"/>
                      <a:pt x="157" y="44"/>
                    </a:cubicBezTo>
                    <a:cubicBezTo>
                      <a:pt x="156" y="43"/>
                      <a:pt x="156" y="43"/>
                      <a:pt x="156" y="43"/>
                    </a:cubicBezTo>
                    <a:cubicBezTo>
                      <a:pt x="156" y="42"/>
                      <a:pt x="156" y="42"/>
                      <a:pt x="156" y="42"/>
                    </a:cubicBezTo>
                    <a:cubicBezTo>
                      <a:pt x="156" y="41"/>
                      <a:pt x="156" y="41"/>
                      <a:pt x="156" y="41"/>
                    </a:cubicBezTo>
                    <a:cubicBezTo>
                      <a:pt x="156" y="40"/>
                      <a:pt x="156" y="40"/>
                      <a:pt x="156" y="40"/>
                    </a:cubicBezTo>
                    <a:cubicBezTo>
                      <a:pt x="157" y="39"/>
                      <a:pt x="157" y="39"/>
                      <a:pt x="157" y="39"/>
                    </a:cubicBezTo>
                    <a:cubicBezTo>
                      <a:pt x="156" y="36"/>
                      <a:pt x="156" y="36"/>
                      <a:pt x="156" y="36"/>
                    </a:cubicBezTo>
                    <a:cubicBezTo>
                      <a:pt x="155" y="34"/>
                      <a:pt x="155" y="34"/>
                      <a:pt x="155" y="34"/>
                    </a:cubicBezTo>
                    <a:cubicBezTo>
                      <a:pt x="154" y="32"/>
                      <a:pt x="154" y="32"/>
                      <a:pt x="154" y="32"/>
                    </a:cubicBezTo>
                    <a:cubicBezTo>
                      <a:pt x="154" y="31"/>
                      <a:pt x="154" y="31"/>
                      <a:pt x="154" y="31"/>
                    </a:cubicBezTo>
                    <a:cubicBezTo>
                      <a:pt x="153" y="28"/>
                      <a:pt x="153" y="28"/>
                      <a:pt x="153" y="28"/>
                    </a:cubicBezTo>
                    <a:cubicBezTo>
                      <a:pt x="152" y="26"/>
                      <a:pt x="152" y="26"/>
                      <a:pt x="152" y="26"/>
                    </a:cubicBezTo>
                    <a:cubicBezTo>
                      <a:pt x="151" y="26"/>
                      <a:pt x="151" y="26"/>
                      <a:pt x="151" y="26"/>
                    </a:cubicBezTo>
                    <a:cubicBezTo>
                      <a:pt x="150" y="25"/>
                      <a:pt x="150" y="25"/>
                      <a:pt x="150" y="25"/>
                    </a:cubicBezTo>
                    <a:cubicBezTo>
                      <a:pt x="149" y="24"/>
                      <a:pt x="149" y="24"/>
                      <a:pt x="149" y="24"/>
                    </a:cubicBezTo>
                    <a:cubicBezTo>
                      <a:pt x="148" y="24"/>
                      <a:pt x="148" y="24"/>
                      <a:pt x="148" y="24"/>
                    </a:cubicBezTo>
                    <a:cubicBezTo>
                      <a:pt x="147" y="23"/>
                      <a:pt x="147" y="23"/>
                      <a:pt x="147" y="23"/>
                    </a:cubicBezTo>
                    <a:cubicBezTo>
                      <a:pt x="146" y="24"/>
                      <a:pt x="146" y="24"/>
                      <a:pt x="146" y="24"/>
                    </a:cubicBezTo>
                    <a:cubicBezTo>
                      <a:pt x="144" y="25"/>
                      <a:pt x="144" y="25"/>
                      <a:pt x="144" y="25"/>
                    </a:cubicBezTo>
                    <a:cubicBezTo>
                      <a:pt x="144" y="27"/>
                      <a:pt x="144" y="27"/>
                      <a:pt x="144" y="27"/>
                    </a:cubicBezTo>
                    <a:cubicBezTo>
                      <a:pt x="144" y="27"/>
                      <a:pt x="144" y="27"/>
                      <a:pt x="144" y="27"/>
                    </a:cubicBezTo>
                    <a:cubicBezTo>
                      <a:pt x="144" y="28"/>
                      <a:pt x="144" y="28"/>
                      <a:pt x="144" y="28"/>
                    </a:cubicBezTo>
                    <a:cubicBezTo>
                      <a:pt x="144" y="29"/>
                      <a:pt x="144" y="29"/>
                      <a:pt x="144" y="29"/>
                    </a:cubicBezTo>
                    <a:cubicBezTo>
                      <a:pt x="143" y="32"/>
                      <a:pt x="143" y="32"/>
                      <a:pt x="143" y="32"/>
                    </a:cubicBezTo>
                    <a:cubicBezTo>
                      <a:pt x="143" y="33"/>
                      <a:pt x="143" y="33"/>
                      <a:pt x="143" y="33"/>
                    </a:cubicBezTo>
                    <a:cubicBezTo>
                      <a:pt x="143" y="35"/>
                      <a:pt x="143" y="35"/>
                      <a:pt x="143" y="35"/>
                    </a:cubicBezTo>
                    <a:cubicBezTo>
                      <a:pt x="144" y="36"/>
                      <a:pt x="144" y="36"/>
                      <a:pt x="144" y="36"/>
                    </a:cubicBezTo>
                    <a:cubicBezTo>
                      <a:pt x="144" y="38"/>
                      <a:pt x="144" y="38"/>
                      <a:pt x="144" y="38"/>
                    </a:cubicBezTo>
                    <a:cubicBezTo>
                      <a:pt x="143" y="40"/>
                      <a:pt x="143" y="40"/>
                      <a:pt x="143" y="40"/>
                    </a:cubicBezTo>
                    <a:cubicBezTo>
                      <a:pt x="144" y="41"/>
                      <a:pt x="144" y="41"/>
                      <a:pt x="144" y="41"/>
                    </a:cubicBezTo>
                    <a:cubicBezTo>
                      <a:pt x="144" y="43"/>
                      <a:pt x="144" y="43"/>
                      <a:pt x="144" y="43"/>
                    </a:cubicBezTo>
                    <a:cubicBezTo>
                      <a:pt x="142" y="43"/>
                      <a:pt x="142" y="43"/>
                      <a:pt x="142" y="43"/>
                    </a:cubicBezTo>
                    <a:cubicBezTo>
                      <a:pt x="142" y="43"/>
                      <a:pt x="142" y="43"/>
                      <a:pt x="142" y="43"/>
                    </a:cubicBezTo>
                    <a:cubicBezTo>
                      <a:pt x="141" y="43"/>
                      <a:pt x="141" y="43"/>
                      <a:pt x="141" y="43"/>
                    </a:cubicBezTo>
                    <a:cubicBezTo>
                      <a:pt x="141" y="43"/>
                      <a:pt x="141" y="43"/>
                      <a:pt x="141" y="43"/>
                    </a:cubicBezTo>
                    <a:cubicBezTo>
                      <a:pt x="140" y="42"/>
                      <a:pt x="140" y="42"/>
                      <a:pt x="140" y="42"/>
                    </a:cubicBezTo>
                    <a:cubicBezTo>
                      <a:pt x="139" y="42"/>
                      <a:pt x="139" y="42"/>
                      <a:pt x="139" y="42"/>
                    </a:cubicBezTo>
                    <a:cubicBezTo>
                      <a:pt x="137" y="41"/>
                      <a:pt x="137" y="41"/>
                      <a:pt x="137" y="41"/>
                    </a:cubicBezTo>
                    <a:cubicBezTo>
                      <a:pt x="136" y="41"/>
                      <a:pt x="136" y="41"/>
                      <a:pt x="136" y="41"/>
                    </a:cubicBezTo>
                    <a:cubicBezTo>
                      <a:pt x="136" y="42"/>
                      <a:pt x="136" y="42"/>
                      <a:pt x="136" y="42"/>
                    </a:cubicBezTo>
                    <a:cubicBezTo>
                      <a:pt x="136" y="43"/>
                      <a:pt x="136" y="43"/>
                      <a:pt x="136" y="43"/>
                    </a:cubicBezTo>
                    <a:cubicBezTo>
                      <a:pt x="137" y="44"/>
                      <a:pt x="137" y="44"/>
                      <a:pt x="137" y="44"/>
                    </a:cubicBezTo>
                    <a:cubicBezTo>
                      <a:pt x="137" y="45"/>
                      <a:pt x="137" y="45"/>
                      <a:pt x="137" y="45"/>
                    </a:cubicBezTo>
                    <a:cubicBezTo>
                      <a:pt x="137" y="45"/>
                      <a:pt x="137" y="45"/>
                      <a:pt x="137" y="45"/>
                    </a:cubicBezTo>
                    <a:cubicBezTo>
                      <a:pt x="137" y="45"/>
                      <a:pt x="137" y="45"/>
                      <a:pt x="137" y="45"/>
                    </a:cubicBezTo>
                    <a:cubicBezTo>
                      <a:pt x="136" y="45"/>
                      <a:pt x="136" y="45"/>
                      <a:pt x="136" y="45"/>
                    </a:cubicBezTo>
                    <a:cubicBezTo>
                      <a:pt x="135" y="45"/>
                      <a:pt x="135" y="45"/>
                      <a:pt x="135" y="45"/>
                    </a:cubicBezTo>
                    <a:cubicBezTo>
                      <a:pt x="135" y="44"/>
                      <a:pt x="135" y="44"/>
                      <a:pt x="135" y="44"/>
                    </a:cubicBezTo>
                    <a:cubicBezTo>
                      <a:pt x="135" y="43"/>
                      <a:pt x="135" y="43"/>
                      <a:pt x="135" y="43"/>
                    </a:cubicBezTo>
                    <a:cubicBezTo>
                      <a:pt x="134" y="41"/>
                      <a:pt x="134" y="41"/>
                      <a:pt x="134" y="41"/>
                    </a:cubicBezTo>
                    <a:cubicBezTo>
                      <a:pt x="133" y="39"/>
                      <a:pt x="133" y="39"/>
                      <a:pt x="133" y="39"/>
                    </a:cubicBezTo>
                    <a:cubicBezTo>
                      <a:pt x="133" y="39"/>
                      <a:pt x="133" y="39"/>
                      <a:pt x="133" y="39"/>
                    </a:cubicBezTo>
                    <a:cubicBezTo>
                      <a:pt x="134" y="41"/>
                      <a:pt x="134" y="41"/>
                      <a:pt x="134" y="41"/>
                    </a:cubicBezTo>
                    <a:cubicBezTo>
                      <a:pt x="135" y="42"/>
                      <a:pt x="135" y="42"/>
                      <a:pt x="135" y="42"/>
                    </a:cubicBezTo>
                    <a:cubicBezTo>
                      <a:pt x="136" y="39"/>
                      <a:pt x="136" y="39"/>
                      <a:pt x="136" y="39"/>
                    </a:cubicBezTo>
                    <a:cubicBezTo>
                      <a:pt x="136" y="37"/>
                      <a:pt x="136" y="37"/>
                      <a:pt x="136" y="37"/>
                    </a:cubicBezTo>
                    <a:cubicBezTo>
                      <a:pt x="135" y="36"/>
                      <a:pt x="135" y="36"/>
                      <a:pt x="135" y="36"/>
                    </a:cubicBezTo>
                    <a:cubicBezTo>
                      <a:pt x="134" y="34"/>
                      <a:pt x="134" y="34"/>
                      <a:pt x="134" y="34"/>
                    </a:cubicBezTo>
                    <a:cubicBezTo>
                      <a:pt x="135" y="32"/>
                      <a:pt x="135" y="32"/>
                      <a:pt x="135" y="32"/>
                    </a:cubicBezTo>
                    <a:cubicBezTo>
                      <a:pt x="135" y="29"/>
                      <a:pt x="135" y="29"/>
                      <a:pt x="135" y="29"/>
                    </a:cubicBezTo>
                    <a:cubicBezTo>
                      <a:pt x="135" y="28"/>
                      <a:pt x="135" y="28"/>
                      <a:pt x="135" y="28"/>
                    </a:cubicBezTo>
                    <a:cubicBezTo>
                      <a:pt x="135" y="26"/>
                      <a:pt x="135" y="26"/>
                      <a:pt x="135" y="26"/>
                    </a:cubicBezTo>
                    <a:cubicBezTo>
                      <a:pt x="134" y="24"/>
                      <a:pt x="134" y="24"/>
                      <a:pt x="134" y="24"/>
                    </a:cubicBezTo>
                    <a:cubicBezTo>
                      <a:pt x="131" y="26"/>
                      <a:pt x="131" y="26"/>
                      <a:pt x="131" y="26"/>
                    </a:cubicBezTo>
                    <a:cubicBezTo>
                      <a:pt x="131" y="29"/>
                      <a:pt x="131" y="29"/>
                      <a:pt x="131" y="29"/>
                    </a:cubicBezTo>
                    <a:cubicBezTo>
                      <a:pt x="131" y="31"/>
                      <a:pt x="131" y="31"/>
                      <a:pt x="131" y="31"/>
                    </a:cubicBezTo>
                    <a:cubicBezTo>
                      <a:pt x="131" y="33"/>
                      <a:pt x="131" y="33"/>
                      <a:pt x="131" y="33"/>
                    </a:cubicBezTo>
                    <a:cubicBezTo>
                      <a:pt x="132" y="36"/>
                      <a:pt x="132" y="36"/>
                      <a:pt x="132" y="36"/>
                    </a:cubicBezTo>
                    <a:cubicBezTo>
                      <a:pt x="133" y="38"/>
                      <a:pt x="133" y="38"/>
                      <a:pt x="133" y="38"/>
                    </a:cubicBezTo>
                    <a:cubicBezTo>
                      <a:pt x="132" y="37"/>
                      <a:pt x="132" y="37"/>
                      <a:pt x="132" y="37"/>
                    </a:cubicBezTo>
                    <a:cubicBezTo>
                      <a:pt x="132" y="36"/>
                      <a:pt x="132" y="36"/>
                      <a:pt x="132" y="36"/>
                    </a:cubicBezTo>
                    <a:cubicBezTo>
                      <a:pt x="131" y="34"/>
                      <a:pt x="131" y="34"/>
                      <a:pt x="131" y="34"/>
                    </a:cubicBezTo>
                    <a:cubicBezTo>
                      <a:pt x="130" y="36"/>
                      <a:pt x="130" y="36"/>
                      <a:pt x="130" y="36"/>
                    </a:cubicBezTo>
                    <a:cubicBezTo>
                      <a:pt x="129" y="37"/>
                      <a:pt x="129" y="37"/>
                      <a:pt x="129" y="37"/>
                    </a:cubicBezTo>
                    <a:cubicBezTo>
                      <a:pt x="128" y="38"/>
                      <a:pt x="128" y="38"/>
                      <a:pt x="128" y="38"/>
                    </a:cubicBezTo>
                    <a:cubicBezTo>
                      <a:pt x="128" y="39"/>
                      <a:pt x="128" y="39"/>
                      <a:pt x="128" y="39"/>
                    </a:cubicBezTo>
                    <a:cubicBezTo>
                      <a:pt x="128" y="40"/>
                      <a:pt x="128" y="40"/>
                      <a:pt x="128" y="40"/>
                    </a:cubicBezTo>
                    <a:cubicBezTo>
                      <a:pt x="127" y="40"/>
                      <a:pt x="127" y="40"/>
                      <a:pt x="127" y="40"/>
                    </a:cubicBezTo>
                    <a:cubicBezTo>
                      <a:pt x="126" y="41"/>
                      <a:pt x="126" y="41"/>
                      <a:pt x="126" y="41"/>
                    </a:cubicBezTo>
                    <a:cubicBezTo>
                      <a:pt x="126" y="42"/>
                      <a:pt x="126" y="42"/>
                      <a:pt x="126" y="42"/>
                    </a:cubicBezTo>
                    <a:cubicBezTo>
                      <a:pt x="124" y="44"/>
                      <a:pt x="124" y="44"/>
                      <a:pt x="124" y="44"/>
                    </a:cubicBezTo>
                    <a:cubicBezTo>
                      <a:pt x="123" y="45"/>
                      <a:pt x="123" y="45"/>
                      <a:pt x="123" y="45"/>
                    </a:cubicBezTo>
                    <a:cubicBezTo>
                      <a:pt x="123" y="46"/>
                      <a:pt x="123" y="46"/>
                      <a:pt x="123" y="46"/>
                    </a:cubicBezTo>
                    <a:cubicBezTo>
                      <a:pt x="122" y="46"/>
                      <a:pt x="122" y="46"/>
                      <a:pt x="122" y="46"/>
                    </a:cubicBezTo>
                    <a:cubicBezTo>
                      <a:pt x="121" y="48"/>
                      <a:pt x="121" y="48"/>
                      <a:pt x="121" y="48"/>
                    </a:cubicBezTo>
                    <a:cubicBezTo>
                      <a:pt x="121" y="48"/>
                      <a:pt x="121" y="48"/>
                      <a:pt x="121" y="48"/>
                    </a:cubicBezTo>
                    <a:cubicBezTo>
                      <a:pt x="122" y="47"/>
                      <a:pt x="122" y="47"/>
                      <a:pt x="122" y="47"/>
                    </a:cubicBezTo>
                    <a:cubicBezTo>
                      <a:pt x="122" y="46"/>
                      <a:pt x="122" y="46"/>
                      <a:pt x="122" y="46"/>
                    </a:cubicBezTo>
                    <a:cubicBezTo>
                      <a:pt x="123" y="44"/>
                      <a:pt x="123" y="44"/>
                      <a:pt x="123" y="44"/>
                    </a:cubicBezTo>
                    <a:cubicBezTo>
                      <a:pt x="123" y="44"/>
                      <a:pt x="123" y="44"/>
                      <a:pt x="123" y="44"/>
                    </a:cubicBezTo>
                    <a:cubicBezTo>
                      <a:pt x="124" y="43"/>
                      <a:pt x="124" y="43"/>
                      <a:pt x="124" y="43"/>
                    </a:cubicBezTo>
                    <a:cubicBezTo>
                      <a:pt x="125" y="41"/>
                      <a:pt x="125" y="41"/>
                      <a:pt x="125" y="41"/>
                    </a:cubicBezTo>
                    <a:cubicBezTo>
                      <a:pt x="126" y="40"/>
                      <a:pt x="126" y="40"/>
                      <a:pt x="126" y="40"/>
                    </a:cubicBezTo>
                    <a:cubicBezTo>
                      <a:pt x="127" y="39"/>
                      <a:pt x="127" y="39"/>
                      <a:pt x="127" y="39"/>
                    </a:cubicBezTo>
                    <a:cubicBezTo>
                      <a:pt x="127" y="37"/>
                      <a:pt x="127" y="37"/>
                      <a:pt x="127" y="37"/>
                    </a:cubicBezTo>
                    <a:cubicBezTo>
                      <a:pt x="126" y="37"/>
                      <a:pt x="126" y="37"/>
                      <a:pt x="126" y="37"/>
                    </a:cubicBezTo>
                    <a:cubicBezTo>
                      <a:pt x="127" y="37"/>
                      <a:pt x="127" y="37"/>
                      <a:pt x="127" y="37"/>
                    </a:cubicBezTo>
                    <a:cubicBezTo>
                      <a:pt x="128" y="35"/>
                      <a:pt x="128" y="35"/>
                      <a:pt x="128" y="35"/>
                    </a:cubicBezTo>
                    <a:cubicBezTo>
                      <a:pt x="128" y="34"/>
                      <a:pt x="128" y="34"/>
                      <a:pt x="128" y="34"/>
                    </a:cubicBezTo>
                    <a:cubicBezTo>
                      <a:pt x="129" y="31"/>
                      <a:pt x="129" y="31"/>
                      <a:pt x="129" y="31"/>
                    </a:cubicBezTo>
                    <a:cubicBezTo>
                      <a:pt x="129" y="29"/>
                      <a:pt x="129" y="29"/>
                      <a:pt x="129" y="29"/>
                    </a:cubicBezTo>
                    <a:cubicBezTo>
                      <a:pt x="130" y="27"/>
                      <a:pt x="130" y="27"/>
                      <a:pt x="130" y="27"/>
                    </a:cubicBezTo>
                    <a:cubicBezTo>
                      <a:pt x="130" y="24"/>
                      <a:pt x="130" y="24"/>
                      <a:pt x="130" y="24"/>
                    </a:cubicBezTo>
                    <a:cubicBezTo>
                      <a:pt x="130" y="22"/>
                      <a:pt x="130" y="22"/>
                      <a:pt x="130" y="22"/>
                    </a:cubicBezTo>
                    <a:cubicBezTo>
                      <a:pt x="127" y="22"/>
                      <a:pt x="127" y="22"/>
                      <a:pt x="127" y="22"/>
                    </a:cubicBezTo>
                    <a:cubicBezTo>
                      <a:pt x="126" y="22"/>
                      <a:pt x="126" y="22"/>
                      <a:pt x="126" y="22"/>
                    </a:cubicBezTo>
                    <a:cubicBezTo>
                      <a:pt x="125" y="23"/>
                      <a:pt x="125" y="23"/>
                      <a:pt x="125" y="23"/>
                    </a:cubicBezTo>
                    <a:cubicBezTo>
                      <a:pt x="123" y="23"/>
                      <a:pt x="123" y="23"/>
                      <a:pt x="123" y="23"/>
                    </a:cubicBezTo>
                    <a:cubicBezTo>
                      <a:pt x="122" y="23"/>
                      <a:pt x="122" y="23"/>
                      <a:pt x="122" y="23"/>
                    </a:cubicBezTo>
                    <a:cubicBezTo>
                      <a:pt x="121" y="23"/>
                      <a:pt x="121" y="23"/>
                      <a:pt x="121" y="23"/>
                    </a:cubicBezTo>
                    <a:cubicBezTo>
                      <a:pt x="121" y="25"/>
                      <a:pt x="121" y="25"/>
                      <a:pt x="121" y="25"/>
                    </a:cubicBezTo>
                    <a:cubicBezTo>
                      <a:pt x="122" y="26"/>
                      <a:pt x="122" y="26"/>
                      <a:pt x="122" y="26"/>
                    </a:cubicBezTo>
                    <a:cubicBezTo>
                      <a:pt x="122" y="27"/>
                      <a:pt x="122" y="27"/>
                      <a:pt x="122" y="27"/>
                    </a:cubicBezTo>
                    <a:cubicBezTo>
                      <a:pt x="122" y="26"/>
                      <a:pt x="122" y="26"/>
                      <a:pt x="122" y="26"/>
                    </a:cubicBezTo>
                    <a:cubicBezTo>
                      <a:pt x="121" y="25"/>
                      <a:pt x="121" y="25"/>
                      <a:pt x="121" y="25"/>
                    </a:cubicBezTo>
                    <a:cubicBezTo>
                      <a:pt x="120" y="24"/>
                      <a:pt x="120" y="24"/>
                      <a:pt x="120" y="24"/>
                    </a:cubicBezTo>
                    <a:cubicBezTo>
                      <a:pt x="117" y="26"/>
                      <a:pt x="117" y="26"/>
                      <a:pt x="117" y="26"/>
                    </a:cubicBezTo>
                    <a:cubicBezTo>
                      <a:pt x="117" y="27"/>
                      <a:pt x="117" y="27"/>
                      <a:pt x="117" y="27"/>
                    </a:cubicBezTo>
                    <a:cubicBezTo>
                      <a:pt x="117" y="26"/>
                      <a:pt x="117" y="26"/>
                      <a:pt x="117" y="26"/>
                    </a:cubicBezTo>
                    <a:cubicBezTo>
                      <a:pt x="115" y="25"/>
                      <a:pt x="115" y="25"/>
                      <a:pt x="115" y="25"/>
                    </a:cubicBezTo>
                    <a:cubicBezTo>
                      <a:pt x="112" y="25"/>
                      <a:pt x="112" y="25"/>
                      <a:pt x="112" y="25"/>
                    </a:cubicBezTo>
                    <a:cubicBezTo>
                      <a:pt x="110" y="27"/>
                      <a:pt x="110" y="27"/>
                      <a:pt x="110" y="27"/>
                    </a:cubicBezTo>
                    <a:cubicBezTo>
                      <a:pt x="107" y="27"/>
                      <a:pt x="107" y="27"/>
                      <a:pt x="107" y="27"/>
                    </a:cubicBezTo>
                    <a:cubicBezTo>
                      <a:pt x="105" y="26"/>
                      <a:pt x="105" y="26"/>
                      <a:pt x="105" y="26"/>
                    </a:cubicBezTo>
                    <a:cubicBezTo>
                      <a:pt x="104" y="26"/>
                      <a:pt x="104" y="26"/>
                      <a:pt x="104" y="26"/>
                    </a:cubicBezTo>
                    <a:cubicBezTo>
                      <a:pt x="103" y="27"/>
                      <a:pt x="103" y="27"/>
                      <a:pt x="103" y="27"/>
                    </a:cubicBezTo>
                    <a:cubicBezTo>
                      <a:pt x="102" y="26"/>
                      <a:pt x="102" y="26"/>
                      <a:pt x="102" y="26"/>
                    </a:cubicBezTo>
                    <a:cubicBezTo>
                      <a:pt x="100" y="26"/>
                      <a:pt x="100" y="26"/>
                      <a:pt x="100" y="26"/>
                    </a:cubicBezTo>
                    <a:cubicBezTo>
                      <a:pt x="98" y="28"/>
                      <a:pt x="98" y="28"/>
                      <a:pt x="98" y="28"/>
                    </a:cubicBezTo>
                    <a:cubicBezTo>
                      <a:pt x="98" y="29"/>
                      <a:pt x="98" y="29"/>
                      <a:pt x="98" y="29"/>
                    </a:cubicBezTo>
                    <a:cubicBezTo>
                      <a:pt x="99" y="30"/>
                      <a:pt x="99" y="30"/>
                      <a:pt x="99" y="30"/>
                    </a:cubicBezTo>
                    <a:cubicBezTo>
                      <a:pt x="99" y="31"/>
                      <a:pt x="99" y="31"/>
                      <a:pt x="99" y="31"/>
                    </a:cubicBezTo>
                    <a:cubicBezTo>
                      <a:pt x="99" y="32"/>
                      <a:pt x="99" y="32"/>
                      <a:pt x="99" y="32"/>
                    </a:cubicBezTo>
                    <a:cubicBezTo>
                      <a:pt x="100" y="33"/>
                      <a:pt x="100" y="33"/>
                      <a:pt x="100" y="33"/>
                    </a:cubicBezTo>
                    <a:cubicBezTo>
                      <a:pt x="99" y="34"/>
                      <a:pt x="99" y="34"/>
                      <a:pt x="99" y="34"/>
                    </a:cubicBezTo>
                    <a:cubicBezTo>
                      <a:pt x="98" y="36"/>
                      <a:pt x="98" y="36"/>
                      <a:pt x="98" y="36"/>
                    </a:cubicBezTo>
                    <a:cubicBezTo>
                      <a:pt x="99" y="38"/>
                      <a:pt x="99" y="38"/>
                      <a:pt x="99" y="38"/>
                    </a:cubicBezTo>
                    <a:cubicBezTo>
                      <a:pt x="100" y="40"/>
                      <a:pt x="100" y="40"/>
                      <a:pt x="100" y="40"/>
                    </a:cubicBezTo>
                    <a:cubicBezTo>
                      <a:pt x="100" y="42"/>
                      <a:pt x="100" y="42"/>
                      <a:pt x="100" y="42"/>
                    </a:cubicBezTo>
                    <a:cubicBezTo>
                      <a:pt x="101" y="43"/>
                      <a:pt x="101" y="43"/>
                      <a:pt x="101" y="43"/>
                    </a:cubicBezTo>
                    <a:cubicBezTo>
                      <a:pt x="100" y="42"/>
                      <a:pt x="100" y="42"/>
                      <a:pt x="100" y="42"/>
                    </a:cubicBezTo>
                    <a:cubicBezTo>
                      <a:pt x="98" y="40"/>
                      <a:pt x="98" y="40"/>
                      <a:pt x="98" y="40"/>
                    </a:cubicBezTo>
                    <a:cubicBezTo>
                      <a:pt x="98" y="40"/>
                      <a:pt x="98" y="40"/>
                      <a:pt x="98" y="40"/>
                    </a:cubicBezTo>
                    <a:cubicBezTo>
                      <a:pt x="98" y="38"/>
                      <a:pt x="98" y="38"/>
                      <a:pt x="98" y="38"/>
                    </a:cubicBezTo>
                    <a:cubicBezTo>
                      <a:pt x="98" y="35"/>
                      <a:pt x="98" y="35"/>
                      <a:pt x="98" y="35"/>
                    </a:cubicBezTo>
                    <a:cubicBezTo>
                      <a:pt x="98" y="34"/>
                      <a:pt x="98" y="34"/>
                      <a:pt x="98" y="34"/>
                    </a:cubicBezTo>
                    <a:cubicBezTo>
                      <a:pt x="97" y="32"/>
                      <a:pt x="97" y="32"/>
                      <a:pt x="97" y="32"/>
                    </a:cubicBezTo>
                    <a:cubicBezTo>
                      <a:pt x="97" y="31"/>
                      <a:pt x="97" y="31"/>
                      <a:pt x="97" y="31"/>
                    </a:cubicBezTo>
                    <a:cubicBezTo>
                      <a:pt x="96" y="30"/>
                      <a:pt x="96" y="30"/>
                      <a:pt x="96" y="30"/>
                    </a:cubicBezTo>
                    <a:cubicBezTo>
                      <a:pt x="95" y="29"/>
                      <a:pt x="95" y="29"/>
                      <a:pt x="95" y="29"/>
                    </a:cubicBezTo>
                    <a:cubicBezTo>
                      <a:pt x="93" y="30"/>
                      <a:pt x="93" y="30"/>
                      <a:pt x="93" y="30"/>
                    </a:cubicBezTo>
                    <a:cubicBezTo>
                      <a:pt x="92" y="30"/>
                      <a:pt x="92" y="30"/>
                      <a:pt x="92" y="30"/>
                    </a:cubicBezTo>
                    <a:cubicBezTo>
                      <a:pt x="90" y="31"/>
                      <a:pt x="90" y="31"/>
                      <a:pt x="90" y="31"/>
                    </a:cubicBezTo>
                    <a:cubicBezTo>
                      <a:pt x="88" y="32"/>
                      <a:pt x="88" y="32"/>
                      <a:pt x="88" y="32"/>
                    </a:cubicBezTo>
                    <a:cubicBezTo>
                      <a:pt x="88" y="34"/>
                      <a:pt x="88" y="34"/>
                      <a:pt x="88" y="34"/>
                    </a:cubicBezTo>
                    <a:cubicBezTo>
                      <a:pt x="88" y="35"/>
                      <a:pt x="88" y="35"/>
                      <a:pt x="88" y="35"/>
                    </a:cubicBezTo>
                    <a:cubicBezTo>
                      <a:pt x="88" y="36"/>
                      <a:pt x="88" y="36"/>
                      <a:pt x="88" y="36"/>
                    </a:cubicBezTo>
                    <a:cubicBezTo>
                      <a:pt x="87" y="38"/>
                      <a:pt x="87" y="38"/>
                      <a:pt x="87" y="38"/>
                    </a:cubicBezTo>
                    <a:cubicBezTo>
                      <a:pt x="86" y="39"/>
                      <a:pt x="86" y="39"/>
                      <a:pt x="86" y="39"/>
                    </a:cubicBezTo>
                    <a:cubicBezTo>
                      <a:pt x="87" y="40"/>
                      <a:pt x="87" y="40"/>
                      <a:pt x="87" y="40"/>
                    </a:cubicBezTo>
                    <a:cubicBezTo>
                      <a:pt x="88" y="40"/>
                      <a:pt x="88" y="40"/>
                      <a:pt x="88" y="40"/>
                    </a:cubicBezTo>
                    <a:cubicBezTo>
                      <a:pt x="88" y="40"/>
                      <a:pt x="88" y="40"/>
                      <a:pt x="88" y="40"/>
                    </a:cubicBezTo>
                    <a:cubicBezTo>
                      <a:pt x="88" y="41"/>
                      <a:pt x="88" y="41"/>
                      <a:pt x="88" y="41"/>
                    </a:cubicBezTo>
                    <a:cubicBezTo>
                      <a:pt x="88" y="42"/>
                      <a:pt x="88" y="42"/>
                      <a:pt x="88" y="42"/>
                    </a:cubicBezTo>
                    <a:cubicBezTo>
                      <a:pt x="86" y="43"/>
                      <a:pt x="86" y="43"/>
                      <a:pt x="86" y="43"/>
                    </a:cubicBezTo>
                    <a:cubicBezTo>
                      <a:pt x="84" y="43"/>
                      <a:pt x="84" y="43"/>
                      <a:pt x="84" y="43"/>
                    </a:cubicBezTo>
                    <a:cubicBezTo>
                      <a:pt x="84" y="44"/>
                      <a:pt x="84" y="44"/>
                      <a:pt x="84" y="44"/>
                    </a:cubicBezTo>
                    <a:cubicBezTo>
                      <a:pt x="83" y="45"/>
                      <a:pt x="83" y="45"/>
                      <a:pt x="83" y="45"/>
                    </a:cubicBezTo>
                    <a:cubicBezTo>
                      <a:pt x="83" y="46"/>
                      <a:pt x="83" y="46"/>
                      <a:pt x="83" y="46"/>
                    </a:cubicBezTo>
                    <a:cubicBezTo>
                      <a:pt x="82" y="47"/>
                      <a:pt x="82" y="47"/>
                      <a:pt x="82" y="47"/>
                    </a:cubicBezTo>
                    <a:cubicBezTo>
                      <a:pt x="83" y="48"/>
                      <a:pt x="83" y="48"/>
                      <a:pt x="83" y="48"/>
                    </a:cubicBezTo>
                    <a:cubicBezTo>
                      <a:pt x="83" y="48"/>
                      <a:pt x="83" y="48"/>
                      <a:pt x="83" y="48"/>
                    </a:cubicBezTo>
                    <a:cubicBezTo>
                      <a:pt x="82" y="48"/>
                      <a:pt x="82" y="48"/>
                      <a:pt x="82" y="48"/>
                    </a:cubicBezTo>
                    <a:cubicBezTo>
                      <a:pt x="81" y="48"/>
                      <a:pt x="81" y="48"/>
                      <a:pt x="81" y="48"/>
                    </a:cubicBezTo>
                    <a:cubicBezTo>
                      <a:pt x="79" y="48"/>
                      <a:pt x="79" y="48"/>
                      <a:pt x="79" y="48"/>
                    </a:cubicBezTo>
                    <a:cubicBezTo>
                      <a:pt x="79" y="48"/>
                      <a:pt x="79" y="48"/>
                      <a:pt x="79" y="48"/>
                    </a:cubicBezTo>
                    <a:cubicBezTo>
                      <a:pt x="78" y="48"/>
                      <a:pt x="78" y="48"/>
                      <a:pt x="78" y="48"/>
                    </a:cubicBezTo>
                    <a:cubicBezTo>
                      <a:pt x="79" y="46"/>
                      <a:pt x="79" y="46"/>
                      <a:pt x="79" y="46"/>
                    </a:cubicBezTo>
                    <a:cubicBezTo>
                      <a:pt x="78" y="46"/>
                      <a:pt x="78" y="46"/>
                      <a:pt x="78" y="46"/>
                    </a:cubicBezTo>
                    <a:cubicBezTo>
                      <a:pt x="77" y="46"/>
                      <a:pt x="77" y="46"/>
                      <a:pt x="77" y="46"/>
                    </a:cubicBezTo>
                    <a:cubicBezTo>
                      <a:pt x="77" y="45"/>
                      <a:pt x="77" y="45"/>
                      <a:pt x="77" y="45"/>
                    </a:cubicBezTo>
                    <a:cubicBezTo>
                      <a:pt x="77" y="44"/>
                      <a:pt x="77" y="44"/>
                      <a:pt x="77" y="44"/>
                    </a:cubicBezTo>
                    <a:cubicBezTo>
                      <a:pt x="75" y="44"/>
                      <a:pt x="75" y="44"/>
                      <a:pt x="75" y="44"/>
                    </a:cubicBezTo>
                    <a:cubicBezTo>
                      <a:pt x="74" y="45"/>
                      <a:pt x="74" y="45"/>
                      <a:pt x="74" y="45"/>
                    </a:cubicBezTo>
                    <a:cubicBezTo>
                      <a:pt x="74" y="45"/>
                      <a:pt x="74" y="45"/>
                      <a:pt x="74" y="45"/>
                    </a:cubicBezTo>
                    <a:cubicBezTo>
                      <a:pt x="74" y="45"/>
                      <a:pt x="74" y="45"/>
                      <a:pt x="74" y="45"/>
                    </a:cubicBezTo>
                    <a:cubicBezTo>
                      <a:pt x="72" y="46"/>
                      <a:pt x="72" y="46"/>
                      <a:pt x="72" y="46"/>
                    </a:cubicBezTo>
                    <a:cubicBezTo>
                      <a:pt x="72" y="47"/>
                      <a:pt x="72" y="47"/>
                      <a:pt x="72" y="47"/>
                    </a:cubicBezTo>
                    <a:cubicBezTo>
                      <a:pt x="72" y="46"/>
                      <a:pt x="72" y="46"/>
                      <a:pt x="72" y="46"/>
                    </a:cubicBezTo>
                    <a:cubicBezTo>
                      <a:pt x="71" y="45"/>
                      <a:pt x="71" y="45"/>
                      <a:pt x="71" y="45"/>
                    </a:cubicBezTo>
                    <a:cubicBezTo>
                      <a:pt x="70" y="46"/>
                      <a:pt x="70" y="46"/>
                      <a:pt x="70" y="46"/>
                    </a:cubicBezTo>
                    <a:cubicBezTo>
                      <a:pt x="69" y="46"/>
                      <a:pt x="69" y="46"/>
                      <a:pt x="69" y="46"/>
                    </a:cubicBezTo>
                    <a:cubicBezTo>
                      <a:pt x="68" y="47"/>
                      <a:pt x="68" y="47"/>
                      <a:pt x="68" y="47"/>
                    </a:cubicBezTo>
                    <a:cubicBezTo>
                      <a:pt x="67" y="47"/>
                      <a:pt x="67" y="47"/>
                      <a:pt x="67" y="47"/>
                    </a:cubicBezTo>
                    <a:cubicBezTo>
                      <a:pt x="65" y="48"/>
                      <a:pt x="65" y="48"/>
                      <a:pt x="65" y="48"/>
                    </a:cubicBezTo>
                    <a:cubicBezTo>
                      <a:pt x="65" y="50"/>
                      <a:pt x="65" y="50"/>
                      <a:pt x="65" y="50"/>
                    </a:cubicBezTo>
                    <a:cubicBezTo>
                      <a:pt x="65" y="50"/>
                      <a:pt x="65" y="50"/>
                      <a:pt x="65" y="50"/>
                    </a:cubicBezTo>
                    <a:cubicBezTo>
                      <a:pt x="63" y="52"/>
                      <a:pt x="63" y="52"/>
                      <a:pt x="63" y="52"/>
                    </a:cubicBezTo>
                    <a:cubicBezTo>
                      <a:pt x="63" y="52"/>
                      <a:pt x="63" y="52"/>
                      <a:pt x="63" y="52"/>
                    </a:cubicBezTo>
                    <a:cubicBezTo>
                      <a:pt x="62" y="52"/>
                      <a:pt x="62" y="52"/>
                      <a:pt x="62" y="52"/>
                    </a:cubicBezTo>
                    <a:cubicBezTo>
                      <a:pt x="60" y="52"/>
                      <a:pt x="60" y="52"/>
                      <a:pt x="60" y="52"/>
                    </a:cubicBezTo>
                    <a:cubicBezTo>
                      <a:pt x="60" y="53"/>
                      <a:pt x="60" y="53"/>
                      <a:pt x="60" y="53"/>
                    </a:cubicBezTo>
                    <a:cubicBezTo>
                      <a:pt x="59" y="53"/>
                      <a:pt x="59" y="53"/>
                      <a:pt x="59" y="53"/>
                    </a:cubicBezTo>
                    <a:cubicBezTo>
                      <a:pt x="57" y="54"/>
                      <a:pt x="57" y="54"/>
                      <a:pt x="57" y="54"/>
                    </a:cubicBezTo>
                    <a:cubicBezTo>
                      <a:pt x="57" y="54"/>
                      <a:pt x="57" y="54"/>
                      <a:pt x="57" y="54"/>
                    </a:cubicBezTo>
                    <a:cubicBezTo>
                      <a:pt x="57" y="53"/>
                      <a:pt x="57" y="53"/>
                      <a:pt x="57" y="53"/>
                    </a:cubicBezTo>
                    <a:cubicBezTo>
                      <a:pt x="56" y="51"/>
                      <a:pt x="56" y="51"/>
                      <a:pt x="56" y="51"/>
                    </a:cubicBezTo>
                    <a:cubicBezTo>
                      <a:pt x="53" y="52"/>
                      <a:pt x="53" y="52"/>
                      <a:pt x="53" y="52"/>
                    </a:cubicBezTo>
                    <a:cubicBezTo>
                      <a:pt x="54" y="53"/>
                      <a:pt x="54" y="53"/>
                      <a:pt x="54" y="53"/>
                    </a:cubicBezTo>
                    <a:cubicBezTo>
                      <a:pt x="55" y="54"/>
                      <a:pt x="55" y="54"/>
                      <a:pt x="55" y="54"/>
                    </a:cubicBezTo>
                    <a:cubicBezTo>
                      <a:pt x="56" y="55"/>
                      <a:pt x="56" y="55"/>
                      <a:pt x="56" y="55"/>
                    </a:cubicBezTo>
                    <a:cubicBezTo>
                      <a:pt x="54" y="56"/>
                      <a:pt x="54" y="56"/>
                      <a:pt x="54" y="56"/>
                    </a:cubicBezTo>
                    <a:cubicBezTo>
                      <a:pt x="54" y="57"/>
                      <a:pt x="54" y="57"/>
                      <a:pt x="54" y="57"/>
                    </a:cubicBezTo>
                    <a:cubicBezTo>
                      <a:pt x="53" y="57"/>
                      <a:pt x="53" y="57"/>
                      <a:pt x="53" y="57"/>
                    </a:cubicBezTo>
                    <a:cubicBezTo>
                      <a:pt x="52" y="58"/>
                      <a:pt x="52" y="58"/>
                      <a:pt x="52" y="58"/>
                    </a:cubicBezTo>
                    <a:cubicBezTo>
                      <a:pt x="51" y="58"/>
                      <a:pt x="51" y="58"/>
                      <a:pt x="51" y="58"/>
                    </a:cubicBezTo>
                    <a:cubicBezTo>
                      <a:pt x="50" y="59"/>
                      <a:pt x="50" y="59"/>
                      <a:pt x="50" y="59"/>
                    </a:cubicBezTo>
                    <a:cubicBezTo>
                      <a:pt x="50" y="60"/>
                      <a:pt x="50" y="60"/>
                      <a:pt x="50" y="60"/>
                    </a:cubicBezTo>
                    <a:cubicBezTo>
                      <a:pt x="51" y="61"/>
                      <a:pt x="51" y="61"/>
                      <a:pt x="51" y="61"/>
                    </a:cubicBezTo>
                    <a:cubicBezTo>
                      <a:pt x="51" y="61"/>
                      <a:pt x="51" y="61"/>
                      <a:pt x="51" y="61"/>
                    </a:cubicBezTo>
                    <a:cubicBezTo>
                      <a:pt x="50" y="61"/>
                      <a:pt x="50" y="61"/>
                      <a:pt x="50" y="61"/>
                    </a:cubicBezTo>
                    <a:cubicBezTo>
                      <a:pt x="49" y="63"/>
                      <a:pt x="49" y="63"/>
                      <a:pt x="49" y="63"/>
                    </a:cubicBezTo>
                    <a:cubicBezTo>
                      <a:pt x="48" y="63"/>
                      <a:pt x="48" y="63"/>
                      <a:pt x="48" y="63"/>
                    </a:cubicBezTo>
                    <a:cubicBezTo>
                      <a:pt x="47" y="65"/>
                      <a:pt x="47" y="65"/>
                      <a:pt x="47" y="65"/>
                    </a:cubicBezTo>
                    <a:cubicBezTo>
                      <a:pt x="48" y="66"/>
                      <a:pt x="48" y="66"/>
                      <a:pt x="48" y="66"/>
                    </a:cubicBezTo>
                    <a:cubicBezTo>
                      <a:pt x="48" y="66"/>
                      <a:pt x="48" y="66"/>
                      <a:pt x="48" y="66"/>
                    </a:cubicBezTo>
                    <a:cubicBezTo>
                      <a:pt x="48" y="68"/>
                      <a:pt x="48" y="68"/>
                      <a:pt x="48" y="68"/>
                    </a:cubicBezTo>
                    <a:cubicBezTo>
                      <a:pt x="49" y="68"/>
                      <a:pt x="49" y="68"/>
                      <a:pt x="49" y="68"/>
                    </a:cubicBezTo>
                    <a:cubicBezTo>
                      <a:pt x="50" y="68"/>
                      <a:pt x="50" y="68"/>
                      <a:pt x="50" y="68"/>
                    </a:cubicBezTo>
                    <a:cubicBezTo>
                      <a:pt x="50" y="68"/>
                      <a:pt x="50" y="68"/>
                      <a:pt x="50" y="68"/>
                    </a:cubicBezTo>
                    <a:cubicBezTo>
                      <a:pt x="52" y="69"/>
                      <a:pt x="52" y="69"/>
                      <a:pt x="52" y="69"/>
                    </a:cubicBezTo>
                    <a:cubicBezTo>
                      <a:pt x="52" y="68"/>
                      <a:pt x="52" y="68"/>
                      <a:pt x="52" y="68"/>
                    </a:cubicBezTo>
                    <a:cubicBezTo>
                      <a:pt x="53" y="68"/>
                      <a:pt x="53" y="68"/>
                      <a:pt x="53" y="68"/>
                    </a:cubicBezTo>
                    <a:cubicBezTo>
                      <a:pt x="54" y="69"/>
                      <a:pt x="54" y="69"/>
                      <a:pt x="54" y="69"/>
                    </a:cubicBezTo>
                    <a:cubicBezTo>
                      <a:pt x="54" y="70"/>
                      <a:pt x="54" y="70"/>
                      <a:pt x="54" y="70"/>
                    </a:cubicBezTo>
                    <a:cubicBezTo>
                      <a:pt x="56" y="70"/>
                      <a:pt x="56" y="70"/>
                      <a:pt x="56" y="70"/>
                    </a:cubicBezTo>
                    <a:cubicBezTo>
                      <a:pt x="58" y="68"/>
                      <a:pt x="58" y="68"/>
                      <a:pt x="58" y="68"/>
                    </a:cubicBezTo>
                    <a:cubicBezTo>
                      <a:pt x="58" y="68"/>
                      <a:pt x="58" y="68"/>
                      <a:pt x="58" y="68"/>
                    </a:cubicBezTo>
                    <a:cubicBezTo>
                      <a:pt x="59" y="69"/>
                      <a:pt x="59" y="69"/>
                      <a:pt x="59" y="69"/>
                    </a:cubicBezTo>
                    <a:cubicBezTo>
                      <a:pt x="59" y="69"/>
                      <a:pt x="59" y="69"/>
                      <a:pt x="59" y="69"/>
                    </a:cubicBezTo>
                    <a:cubicBezTo>
                      <a:pt x="57" y="69"/>
                      <a:pt x="57" y="69"/>
                      <a:pt x="57" y="69"/>
                    </a:cubicBezTo>
                    <a:cubicBezTo>
                      <a:pt x="57" y="70"/>
                      <a:pt x="57" y="70"/>
                      <a:pt x="57" y="70"/>
                    </a:cubicBezTo>
                    <a:cubicBezTo>
                      <a:pt x="57" y="71"/>
                      <a:pt x="57" y="71"/>
                      <a:pt x="57" y="71"/>
                    </a:cubicBezTo>
                    <a:cubicBezTo>
                      <a:pt x="58" y="73"/>
                      <a:pt x="58" y="73"/>
                      <a:pt x="58" y="73"/>
                    </a:cubicBezTo>
                    <a:cubicBezTo>
                      <a:pt x="60" y="73"/>
                      <a:pt x="60" y="73"/>
                      <a:pt x="60" y="73"/>
                    </a:cubicBezTo>
                    <a:cubicBezTo>
                      <a:pt x="60" y="73"/>
                      <a:pt x="60" y="73"/>
                      <a:pt x="60" y="73"/>
                    </a:cubicBezTo>
                    <a:cubicBezTo>
                      <a:pt x="58" y="74"/>
                      <a:pt x="58" y="74"/>
                      <a:pt x="58" y="74"/>
                    </a:cubicBezTo>
                    <a:cubicBezTo>
                      <a:pt x="57" y="74"/>
                      <a:pt x="57" y="74"/>
                      <a:pt x="57" y="74"/>
                    </a:cubicBezTo>
                    <a:cubicBezTo>
                      <a:pt x="55" y="74"/>
                      <a:pt x="55" y="74"/>
                      <a:pt x="55" y="74"/>
                    </a:cubicBezTo>
                    <a:cubicBezTo>
                      <a:pt x="54" y="76"/>
                      <a:pt x="54" y="76"/>
                      <a:pt x="54" y="76"/>
                    </a:cubicBezTo>
                    <a:cubicBezTo>
                      <a:pt x="54" y="77"/>
                      <a:pt x="54" y="77"/>
                      <a:pt x="54" y="77"/>
                    </a:cubicBezTo>
                    <a:cubicBezTo>
                      <a:pt x="55" y="78"/>
                      <a:pt x="55" y="78"/>
                      <a:pt x="55" y="78"/>
                    </a:cubicBezTo>
                    <a:cubicBezTo>
                      <a:pt x="55" y="78"/>
                      <a:pt x="55" y="78"/>
                      <a:pt x="55" y="78"/>
                    </a:cubicBezTo>
                    <a:cubicBezTo>
                      <a:pt x="53" y="79"/>
                      <a:pt x="53" y="79"/>
                      <a:pt x="53" y="79"/>
                    </a:cubicBezTo>
                    <a:cubicBezTo>
                      <a:pt x="52" y="81"/>
                      <a:pt x="52" y="81"/>
                      <a:pt x="52" y="81"/>
                    </a:cubicBezTo>
                    <a:cubicBezTo>
                      <a:pt x="52" y="82"/>
                      <a:pt x="52" y="82"/>
                      <a:pt x="52" y="82"/>
                    </a:cubicBezTo>
                    <a:cubicBezTo>
                      <a:pt x="50" y="82"/>
                      <a:pt x="50" y="82"/>
                      <a:pt x="50" y="82"/>
                    </a:cubicBezTo>
                    <a:cubicBezTo>
                      <a:pt x="49" y="84"/>
                      <a:pt x="49" y="84"/>
                      <a:pt x="49" y="84"/>
                    </a:cubicBezTo>
                    <a:cubicBezTo>
                      <a:pt x="48" y="85"/>
                      <a:pt x="48" y="85"/>
                      <a:pt x="48" y="85"/>
                    </a:cubicBezTo>
                    <a:cubicBezTo>
                      <a:pt x="46" y="87"/>
                      <a:pt x="46" y="87"/>
                      <a:pt x="46" y="87"/>
                    </a:cubicBezTo>
                    <a:cubicBezTo>
                      <a:pt x="46" y="87"/>
                      <a:pt x="46" y="87"/>
                      <a:pt x="46" y="87"/>
                    </a:cubicBezTo>
                    <a:cubicBezTo>
                      <a:pt x="46" y="87"/>
                      <a:pt x="46" y="87"/>
                      <a:pt x="46" y="87"/>
                    </a:cubicBezTo>
                    <a:cubicBezTo>
                      <a:pt x="45" y="87"/>
                      <a:pt x="45" y="87"/>
                      <a:pt x="45" y="87"/>
                    </a:cubicBezTo>
                    <a:cubicBezTo>
                      <a:pt x="44" y="87"/>
                      <a:pt x="44" y="87"/>
                      <a:pt x="44" y="87"/>
                    </a:cubicBezTo>
                    <a:cubicBezTo>
                      <a:pt x="43" y="86"/>
                      <a:pt x="43" y="86"/>
                      <a:pt x="43" y="86"/>
                    </a:cubicBezTo>
                    <a:cubicBezTo>
                      <a:pt x="42" y="86"/>
                      <a:pt x="42" y="86"/>
                      <a:pt x="42" y="86"/>
                    </a:cubicBezTo>
                    <a:cubicBezTo>
                      <a:pt x="41" y="85"/>
                      <a:pt x="41" y="85"/>
                      <a:pt x="41" y="85"/>
                    </a:cubicBezTo>
                    <a:cubicBezTo>
                      <a:pt x="39" y="85"/>
                      <a:pt x="39" y="85"/>
                      <a:pt x="39" y="85"/>
                    </a:cubicBezTo>
                    <a:cubicBezTo>
                      <a:pt x="37" y="85"/>
                      <a:pt x="37" y="85"/>
                      <a:pt x="37" y="85"/>
                    </a:cubicBezTo>
                    <a:cubicBezTo>
                      <a:pt x="36" y="86"/>
                      <a:pt x="36" y="86"/>
                      <a:pt x="36" y="86"/>
                    </a:cubicBezTo>
                    <a:cubicBezTo>
                      <a:pt x="35" y="85"/>
                      <a:pt x="35" y="85"/>
                      <a:pt x="35" y="85"/>
                    </a:cubicBezTo>
                    <a:cubicBezTo>
                      <a:pt x="34" y="85"/>
                      <a:pt x="34" y="85"/>
                      <a:pt x="34" y="85"/>
                    </a:cubicBezTo>
                    <a:cubicBezTo>
                      <a:pt x="32" y="85"/>
                      <a:pt x="32" y="85"/>
                      <a:pt x="32" y="85"/>
                    </a:cubicBezTo>
                    <a:cubicBezTo>
                      <a:pt x="30" y="85"/>
                      <a:pt x="30" y="85"/>
                      <a:pt x="30" y="85"/>
                    </a:cubicBezTo>
                    <a:cubicBezTo>
                      <a:pt x="28" y="86"/>
                      <a:pt x="28" y="86"/>
                      <a:pt x="28" y="86"/>
                    </a:cubicBezTo>
                    <a:cubicBezTo>
                      <a:pt x="27" y="88"/>
                      <a:pt x="27" y="88"/>
                      <a:pt x="27" y="88"/>
                    </a:cubicBezTo>
                    <a:cubicBezTo>
                      <a:pt x="27" y="88"/>
                      <a:pt x="27" y="88"/>
                      <a:pt x="27" y="88"/>
                    </a:cubicBezTo>
                    <a:cubicBezTo>
                      <a:pt x="26" y="88"/>
                      <a:pt x="26" y="88"/>
                      <a:pt x="26" y="88"/>
                    </a:cubicBezTo>
                    <a:cubicBezTo>
                      <a:pt x="21" y="89"/>
                      <a:pt x="21" y="89"/>
                      <a:pt x="21" y="89"/>
                    </a:cubicBezTo>
                    <a:cubicBezTo>
                      <a:pt x="19" y="89"/>
                      <a:pt x="19" y="89"/>
                      <a:pt x="19" y="89"/>
                    </a:cubicBezTo>
                    <a:cubicBezTo>
                      <a:pt x="18" y="90"/>
                      <a:pt x="18" y="90"/>
                      <a:pt x="18" y="90"/>
                    </a:cubicBezTo>
                    <a:cubicBezTo>
                      <a:pt x="18" y="90"/>
                      <a:pt x="18" y="90"/>
                      <a:pt x="18" y="90"/>
                    </a:cubicBezTo>
                    <a:cubicBezTo>
                      <a:pt x="17" y="89"/>
                      <a:pt x="17" y="89"/>
                      <a:pt x="17" y="89"/>
                    </a:cubicBezTo>
                    <a:cubicBezTo>
                      <a:pt x="16" y="90"/>
                      <a:pt x="16" y="90"/>
                      <a:pt x="16" y="90"/>
                    </a:cubicBezTo>
                    <a:cubicBezTo>
                      <a:pt x="15" y="91"/>
                      <a:pt x="15" y="91"/>
                      <a:pt x="15" y="91"/>
                    </a:cubicBezTo>
                    <a:cubicBezTo>
                      <a:pt x="15" y="91"/>
                      <a:pt x="15" y="91"/>
                      <a:pt x="15" y="91"/>
                    </a:cubicBezTo>
                    <a:cubicBezTo>
                      <a:pt x="15" y="91"/>
                      <a:pt x="15" y="91"/>
                      <a:pt x="15" y="91"/>
                    </a:cubicBezTo>
                    <a:cubicBezTo>
                      <a:pt x="13" y="90"/>
                      <a:pt x="13" y="90"/>
                      <a:pt x="13" y="90"/>
                    </a:cubicBezTo>
                    <a:cubicBezTo>
                      <a:pt x="12" y="90"/>
                      <a:pt x="12" y="90"/>
                      <a:pt x="12" y="90"/>
                    </a:cubicBezTo>
                    <a:cubicBezTo>
                      <a:pt x="11" y="91"/>
                      <a:pt x="11" y="91"/>
                      <a:pt x="11" y="91"/>
                    </a:cubicBezTo>
                    <a:cubicBezTo>
                      <a:pt x="10" y="91"/>
                      <a:pt x="10" y="91"/>
                      <a:pt x="10" y="91"/>
                    </a:cubicBezTo>
                    <a:cubicBezTo>
                      <a:pt x="10" y="91"/>
                      <a:pt x="10" y="91"/>
                      <a:pt x="10" y="91"/>
                    </a:cubicBezTo>
                    <a:cubicBezTo>
                      <a:pt x="8" y="91"/>
                      <a:pt x="8" y="91"/>
                      <a:pt x="8" y="91"/>
                    </a:cubicBezTo>
                    <a:cubicBezTo>
                      <a:pt x="8" y="91"/>
                      <a:pt x="8" y="91"/>
                      <a:pt x="8" y="91"/>
                    </a:cubicBezTo>
                    <a:cubicBezTo>
                      <a:pt x="6" y="92"/>
                      <a:pt x="6" y="92"/>
                      <a:pt x="6" y="92"/>
                    </a:cubicBezTo>
                    <a:cubicBezTo>
                      <a:pt x="6" y="93"/>
                      <a:pt x="6" y="93"/>
                      <a:pt x="6" y="93"/>
                    </a:cubicBezTo>
                    <a:cubicBezTo>
                      <a:pt x="6" y="93"/>
                      <a:pt x="6" y="93"/>
                      <a:pt x="6" y="93"/>
                    </a:cubicBezTo>
                    <a:cubicBezTo>
                      <a:pt x="4" y="94"/>
                      <a:pt x="4" y="94"/>
                      <a:pt x="4" y="94"/>
                    </a:cubicBezTo>
                    <a:cubicBezTo>
                      <a:pt x="3" y="94"/>
                      <a:pt x="3" y="94"/>
                      <a:pt x="3" y="94"/>
                    </a:cubicBezTo>
                    <a:cubicBezTo>
                      <a:pt x="2" y="95"/>
                      <a:pt x="2" y="95"/>
                      <a:pt x="2" y="95"/>
                    </a:cubicBezTo>
                    <a:cubicBezTo>
                      <a:pt x="3" y="96"/>
                      <a:pt x="3" y="96"/>
                      <a:pt x="3" y="96"/>
                    </a:cubicBezTo>
                    <a:cubicBezTo>
                      <a:pt x="3" y="96"/>
                      <a:pt x="3" y="96"/>
                      <a:pt x="3" y="96"/>
                    </a:cubicBezTo>
                    <a:cubicBezTo>
                      <a:pt x="2" y="98"/>
                      <a:pt x="2" y="98"/>
                      <a:pt x="2" y="98"/>
                    </a:cubicBezTo>
                    <a:cubicBezTo>
                      <a:pt x="1" y="98"/>
                      <a:pt x="1" y="98"/>
                      <a:pt x="1" y="98"/>
                    </a:cubicBezTo>
                    <a:cubicBezTo>
                      <a:pt x="0" y="99"/>
                      <a:pt x="0" y="99"/>
                      <a:pt x="0" y="99"/>
                    </a:cubicBezTo>
                    <a:cubicBezTo>
                      <a:pt x="1" y="100"/>
                      <a:pt x="1" y="100"/>
                      <a:pt x="1" y="100"/>
                    </a:cubicBezTo>
                    <a:cubicBezTo>
                      <a:pt x="2" y="101"/>
                      <a:pt x="2" y="101"/>
                      <a:pt x="2" y="101"/>
                    </a:cubicBezTo>
                    <a:cubicBezTo>
                      <a:pt x="3" y="102"/>
                      <a:pt x="3" y="102"/>
                      <a:pt x="3" y="102"/>
                    </a:cubicBezTo>
                    <a:cubicBezTo>
                      <a:pt x="4" y="104"/>
                      <a:pt x="4" y="104"/>
                      <a:pt x="4" y="104"/>
                    </a:cubicBezTo>
                    <a:cubicBezTo>
                      <a:pt x="5" y="105"/>
                      <a:pt x="5" y="105"/>
                      <a:pt x="5" y="105"/>
                    </a:cubicBezTo>
                    <a:cubicBezTo>
                      <a:pt x="6" y="105"/>
                      <a:pt x="6" y="105"/>
                      <a:pt x="6" y="105"/>
                    </a:cubicBezTo>
                    <a:cubicBezTo>
                      <a:pt x="7" y="106"/>
                      <a:pt x="7" y="106"/>
                      <a:pt x="7" y="106"/>
                    </a:cubicBezTo>
                    <a:cubicBezTo>
                      <a:pt x="6" y="107"/>
                      <a:pt x="6" y="107"/>
                      <a:pt x="6" y="107"/>
                    </a:cubicBezTo>
                    <a:cubicBezTo>
                      <a:pt x="5" y="108"/>
                      <a:pt x="5" y="108"/>
                      <a:pt x="5" y="108"/>
                    </a:cubicBezTo>
                    <a:cubicBezTo>
                      <a:pt x="6" y="109"/>
                      <a:pt x="6" y="109"/>
                      <a:pt x="6" y="109"/>
                    </a:cubicBezTo>
                    <a:cubicBezTo>
                      <a:pt x="8" y="110"/>
                      <a:pt x="8" y="110"/>
                      <a:pt x="8" y="110"/>
                    </a:cubicBezTo>
                    <a:cubicBezTo>
                      <a:pt x="9" y="109"/>
                      <a:pt x="9" y="109"/>
                      <a:pt x="9" y="109"/>
                    </a:cubicBezTo>
                    <a:cubicBezTo>
                      <a:pt x="11" y="108"/>
                      <a:pt x="11" y="108"/>
                      <a:pt x="11" y="108"/>
                    </a:cubicBezTo>
                    <a:cubicBezTo>
                      <a:pt x="12" y="107"/>
                      <a:pt x="12" y="107"/>
                      <a:pt x="12" y="107"/>
                    </a:cubicBezTo>
                    <a:cubicBezTo>
                      <a:pt x="12" y="107"/>
                      <a:pt x="12" y="107"/>
                      <a:pt x="12" y="107"/>
                    </a:cubicBezTo>
                    <a:cubicBezTo>
                      <a:pt x="12" y="107"/>
                      <a:pt x="12" y="107"/>
                      <a:pt x="12" y="107"/>
                    </a:cubicBezTo>
                    <a:cubicBezTo>
                      <a:pt x="12" y="108"/>
                      <a:pt x="12" y="108"/>
                      <a:pt x="12" y="108"/>
                    </a:cubicBezTo>
                    <a:cubicBezTo>
                      <a:pt x="11" y="109"/>
                      <a:pt x="11" y="109"/>
                      <a:pt x="11" y="109"/>
                    </a:cubicBezTo>
                    <a:cubicBezTo>
                      <a:pt x="10" y="109"/>
                      <a:pt x="10" y="109"/>
                      <a:pt x="10" y="109"/>
                    </a:cubicBezTo>
                    <a:cubicBezTo>
                      <a:pt x="9" y="110"/>
                      <a:pt x="9" y="110"/>
                      <a:pt x="9" y="110"/>
                    </a:cubicBezTo>
                    <a:cubicBezTo>
                      <a:pt x="8" y="111"/>
                      <a:pt x="8" y="111"/>
                      <a:pt x="8" y="111"/>
                    </a:cubicBezTo>
                    <a:cubicBezTo>
                      <a:pt x="8" y="112"/>
                      <a:pt x="8" y="112"/>
                      <a:pt x="8" y="112"/>
                    </a:cubicBezTo>
                    <a:cubicBezTo>
                      <a:pt x="10" y="113"/>
                      <a:pt x="10" y="113"/>
                      <a:pt x="10" y="113"/>
                    </a:cubicBezTo>
                    <a:cubicBezTo>
                      <a:pt x="9" y="113"/>
                      <a:pt x="9" y="113"/>
                      <a:pt x="9" y="113"/>
                    </a:cubicBezTo>
                    <a:cubicBezTo>
                      <a:pt x="9" y="114"/>
                      <a:pt x="9" y="114"/>
                      <a:pt x="9" y="114"/>
                    </a:cubicBezTo>
                    <a:cubicBezTo>
                      <a:pt x="12" y="117"/>
                      <a:pt x="12" y="117"/>
                      <a:pt x="12" y="117"/>
                    </a:cubicBezTo>
                    <a:cubicBezTo>
                      <a:pt x="14" y="117"/>
                      <a:pt x="14" y="117"/>
                      <a:pt x="14" y="117"/>
                    </a:cubicBezTo>
                    <a:cubicBezTo>
                      <a:pt x="16" y="117"/>
                      <a:pt x="16" y="117"/>
                      <a:pt x="16" y="117"/>
                    </a:cubicBezTo>
                    <a:cubicBezTo>
                      <a:pt x="17" y="116"/>
                      <a:pt x="17" y="116"/>
                      <a:pt x="17" y="116"/>
                    </a:cubicBezTo>
                    <a:cubicBezTo>
                      <a:pt x="17" y="114"/>
                      <a:pt x="17" y="114"/>
                      <a:pt x="17" y="114"/>
                    </a:cubicBezTo>
                    <a:cubicBezTo>
                      <a:pt x="18" y="115"/>
                      <a:pt x="18" y="115"/>
                      <a:pt x="18" y="115"/>
                    </a:cubicBezTo>
                    <a:cubicBezTo>
                      <a:pt x="18" y="116"/>
                      <a:pt x="18" y="116"/>
                      <a:pt x="18" y="116"/>
                    </a:cubicBezTo>
                    <a:cubicBezTo>
                      <a:pt x="19" y="117"/>
                      <a:pt x="19" y="117"/>
                      <a:pt x="19" y="117"/>
                    </a:cubicBezTo>
                    <a:cubicBezTo>
                      <a:pt x="22" y="117"/>
                      <a:pt x="22" y="117"/>
                      <a:pt x="22" y="117"/>
                    </a:cubicBezTo>
                    <a:cubicBezTo>
                      <a:pt x="23" y="117"/>
                      <a:pt x="23" y="117"/>
                      <a:pt x="23" y="117"/>
                    </a:cubicBezTo>
                    <a:cubicBezTo>
                      <a:pt x="25" y="116"/>
                      <a:pt x="25" y="116"/>
                      <a:pt x="25" y="116"/>
                    </a:cubicBezTo>
                    <a:cubicBezTo>
                      <a:pt x="25" y="116"/>
                      <a:pt x="25" y="116"/>
                      <a:pt x="25" y="116"/>
                    </a:cubicBezTo>
                    <a:cubicBezTo>
                      <a:pt x="26" y="116"/>
                      <a:pt x="26" y="116"/>
                      <a:pt x="26" y="116"/>
                    </a:cubicBezTo>
                    <a:cubicBezTo>
                      <a:pt x="26" y="117"/>
                      <a:pt x="26" y="117"/>
                      <a:pt x="26" y="117"/>
                    </a:cubicBezTo>
                    <a:cubicBezTo>
                      <a:pt x="27" y="117"/>
                      <a:pt x="27" y="117"/>
                      <a:pt x="27" y="117"/>
                    </a:cubicBezTo>
                    <a:cubicBezTo>
                      <a:pt x="27" y="117"/>
                      <a:pt x="27" y="117"/>
                      <a:pt x="27" y="117"/>
                    </a:cubicBezTo>
                    <a:cubicBezTo>
                      <a:pt x="28" y="118"/>
                      <a:pt x="28" y="118"/>
                      <a:pt x="28" y="118"/>
                    </a:cubicBezTo>
                    <a:cubicBezTo>
                      <a:pt x="28" y="119"/>
                      <a:pt x="28" y="119"/>
                      <a:pt x="28" y="119"/>
                    </a:cubicBezTo>
                    <a:cubicBezTo>
                      <a:pt x="26" y="120"/>
                      <a:pt x="26" y="120"/>
                      <a:pt x="26" y="120"/>
                    </a:cubicBezTo>
                    <a:cubicBezTo>
                      <a:pt x="26" y="121"/>
                      <a:pt x="26" y="121"/>
                      <a:pt x="26" y="121"/>
                    </a:cubicBezTo>
                    <a:cubicBezTo>
                      <a:pt x="26" y="121"/>
                      <a:pt x="26" y="121"/>
                      <a:pt x="26" y="121"/>
                    </a:cubicBezTo>
                    <a:cubicBezTo>
                      <a:pt x="25" y="121"/>
                      <a:pt x="25" y="121"/>
                      <a:pt x="25" y="121"/>
                    </a:cubicBezTo>
                    <a:cubicBezTo>
                      <a:pt x="24" y="120"/>
                      <a:pt x="24" y="120"/>
                      <a:pt x="24" y="120"/>
                    </a:cubicBezTo>
                    <a:cubicBezTo>
                      <a:pt x="21" y="119"/>
                      <a:pt x="21" y="119"/>
                      <a:pt x="21" y="119"/>
                    </a:cubicBezTo>
                    <a:cubicBezTo>
                      <a:pt x="18" y="119"/>
                      <a:pt x="18" y="119"/>
                      <a:pt x="18" y="119"/>
                    </a:cubicBezTo>
                    <a:cubicBezTo>
                      <a:pt x="16" y="118"/>
                      <a:pt x="16" y="118"/>
                      <a:pt x="16" y="118"/>
                    </a:cubicBezTo>
                    <a:cubicBezTo>
                      <a:pt x="13" y="119"/>
                      <a:pt x="13" y="119"/>
                      <a:pt x="13" y="119"/>
                    </a:cubicBezTo>
                    <a:cubicBezTo>
                      <a:pt x="13" y="121"/>
                      <a:pt x="13" y="121"/>
                      <a:pt x="13" y="121"/>
                    </a:cubicBezTo>
                    <a:cubicBezTo>
                      <a:pt x="14" y="121"/>
                      <a:pt x="14" y="121"/>
                      <a:pt x="14" y="121"/>
                    </a:cubicBezTo>
                    <a:cubicBezTo>
                      <a:pt x="13" y="121"/>
                      <a:pt x="13" y="121"/>
                      <a:pt x="13" y="121"/>
                    </a:cubicBezTo>
                    <a:cubicBezTo>
                      <a:pt x="10" y="121"/>
                      <a:pt x="10" y="121"/>
                      <a:pt x="10" y="121"/>
                    </a:cubicBezTo>
                    <a:cubicBezTo>
                      <a:pt x="9" y="120"/>
                      <a:pt x="9" y="120"/>
                      <a:pt x="9" y="120"/>
                    </a:cubicBezTo>
                    <a:cubicBezTo>
                      <a:pt x="6" y="119"/>
                      <a:pt x="6" y="119"/>
                      <a:pt x="6" y="119"/>
                    </a:cubicBezTo>
                    <a:cubicBezTo>
                      <a:pt x="3" y="120"/>
                      <a:pt x="3" y="120"/>
                      <a:pt x="3" y="120"/>
                    </a:cubicBezTo>
                    <a:cubicBezTo>
                      <a:pt x="3" y="121"/>
                      <a:pt x="3" y="121"/>
                      <a:pt x="3" y="121"/>
                    </a:cubicBezTo>
                    <a:cubicBezTo>
                      <a:pt x="2" y="121"/>
                      <a:pt x="2" y="121"/>
                      <a:pt x="2" y="121"/>
                    </a:cubicBezTo>
                    <a:cubicBezTo>
                      <a:pt x="1" y="122"/>
                      <a:pt x="1" y="122"/>
                      <a:pt x="1" y="122"/>
                    </a:cubicBezTo>
                    <a:cubicBezTo>
                      <a:pt x="1" y="122"/>
                      <a:pt x="1" y="122"/>
                      <a:pt x="1" y="122"/>
                    </a:cubicBezTo>
                    <a:cubicBezTo>
                      <a:pt x="0" y="123"/>
                      <a:pt x="0" y="123"/>
                      <a:pt x="0" y="123"/>
                    </a:cubicBezTo>
                    <a:cubicBezTo>
                      <a:pt x="0" y="126"/>
                      <a:pt x="0" y="126"/>
                      <a:pt x="0" y="126"/>
                    </a:cubicBezTo>
                    <a:cubicBezTo>
                      <a:pt x="1" y="126"/>
                      <a:pt x="1" y="126"/>
                      <a:pt x="1" y="126"/>
                    </a:cubicBezTo>
                    <a:cubicBezTo>
                      <a:pt x="0" y="127"/>
                      <a:pt x="0" y="127"/>
                      <a:pt x="0" y="127"/>
                    </a:cubicBezTo>
                    <a:cubicBezTo>
                      <a:pt x="1" y="129"/>
                      <a:pt x="1" y="129"/>
                      <a:pt x="1" y="129"/>
                    </a:cubicBezTo>
                    <a:cubicBezTo>
                      <a:pt x="3" y="130"/>
                      <a:pt x="3" y="130"/>
                      <a:pt x="3" y="130"/>
                    </a:cubicBezTo>
                    <a:cubicBezTo>
                      <a:pt x="4" y="129"/>
                      <a:pt x="4" y="129"/>
                      <a:pt x="4" y="129"/>
                    </a:cubicBezTo>
                    <a:cubicBezTo>
                      <a:pt x="4" y="128"/>
                      <a:pt x="4" y="128"/>
                      <a:pt x="4" y="128"/>
                    </a:cubicBezTo>
                    <a:cubicBezTo>
                      <a:pt x="5" y="128"/>
                      <a:pt x="5" y="128"/>
                      <a:pt x="5" y="128"/>
                    </a:cubicBezTo>
                    <a:cubicBezTo>
                      <a:pt x="4" y="129"/>
                      <a:pt x="4" y="129"/>
                      <a:pt x="4" y="129"/>
                    </a:cubicBezTo>
                    <a:cubicBezTo>
                      <a:pt x="4" y="131"/>
                      <a:pt x="4" y="131"/>
                      <a:pt x="4" y="131"/>
                    </a:cubicBezTo>
                    <a:cubicBezTo>
                      <a:pt x="7" y="134"/>
                      <a:pt x="7" y="134"/>
                      <a:pt x="7" y="134"/>
                    </a:cubicBezTo>
                    <a:cubicBezTo>
                      <a:pt x="8" y="133"/>
                      <a:pt x="8" y="133"/>
                      <a:pt x="8" y="133"/>
                    </a:cubicBezTo>
                    <a:cubicBezTo>
                      <a:pt x="8" y="133"/>
                      <a:pt x="8" y="133"/>
                      <a:pt x="8" y="133"/>
                    </a:cubicBezTo>
                    <a:cubicBezTo>
                      <a:pt x="10" y="134"/>
                      <a:pt x="10" y="134"/>
                      <a:pt x="10" y="134"/>
                    </a:cubicBezTo>
                    <a:cubicBezTo>
                      <a:pt x="11" y="134"/>
                      <a:pt x="11" y="134"/>
                      <a:pt x="11" y="134"/>
                    </a:cubicBezTo>
                    <a:cubicBezTo>
                      <a:pt x="11" y="134"/>
                      <a:pt x="11" y="134"/>
                      <a:pt x="11" y="134"/>
                    </a:cubicBezTo>
                    <a:cubicBezTo>
                      <a:pt x="10" y="135"/>
                      <a:pt x="10" y="135"/>
                      <a:pt x="10" y="135"/>
                    </a:cubicBezTo>
                    <a:cubicBezTo>
                      <a:pt x="10" y="134"/>
                      <a:pt x="10" y="134"/>
                      <a:pt x="10" y="134"/>
                    </a:cubicBezTo>
                    <a:cubicBezTo>
                      <a:pt x="8" y="134"/>
                      <a:pt x="8" y="134"/>
                      <a:pt x="8" y="134"/>
                    </a:cubicBezTo>
                    <a:cubicBezTo>
                      <a:pt x="6" y="135"/>
                      <a:pt x="6" y="135"/>
                      <a:pt x="6" y="135"/>
                    </a:cubicBezTo>
                    <a:cubicBezTo>
                      <a:pt x="5" y="136"/>
                      <a:pt x="5" y="136"/>
                      <a:pt x="5" y="136"/>
                    </a:cubicBezTo>
                    <a:cubicBezTo>
                      <a:pt x="3" y="136"/>
                      <a:pt x="3" y="136"/>
                      <a:pt x="3" y="136"/>
                    </a:cubicBezTo>
                    <a:cubicBezTo>
                      <a:pt x="3" y="137"/>
                      <a:pt x="3" y="137"/>
                      <a:pt x="3" y="137"/>
                    </a:cubicBezTo>
                    <a:cubicBezTo>
                      <a:pt x="2" y="139"/>
                      <a:pt x="2" y="139"/>
                      <a:pt x="2" y="139"/>
                    </a:cubicBezTo>
                    <a:cubicBezTo>
                      <a:pt x="4" y="140"/>
                      <a:pt x="4" y="140"/>
                      <a:pt x="4" y="140"/>
                    </a:cubicBezTo>
                    <a:cubicBezTo>
                      <a:pt x="4" y="141"/>
                      <a:pt x="4" y="141"/>
                      <a:pt x="4" y="141"/>
                    </a:cubicBezTo>
                    <a:cubicBezTo>
                      <a:pt x="6" y="144"/>
                      <a:pt x="6" y="144"/>
                      <a:pt x="6" y="144"/>
                    </a:cubicBezTo>
                    <a:cubicBezTo>
                      <a:pt x="6" y="144"/>
                      <a:pt x="6" y="144"/>
                      <a:pt x="6" y="144"/>
                    </a:cubicBezTo>
                    <a:cubicBezTo>
                      <a:pt x="6" y="145"/>
                      <a:pt x="6" y="145"/>
                      <a:pt x="6" y="145"/>
                    </a:cubicBezTo>
                    <a:cubicBezTo>
                      <a:pt x="8" y="145"/>
                      <a:pt x="8" y="145"/>
                      <a:pt x="8" y="145"/>
                    </a:cubicBezTo>
                    <a:cubicBezTo>
                      <a:pt x="9" y="147"/>
                      <a:pt x="9" y="147"/>
                      <a:pt x="9" y="147"/>
                    </a:cubicBezTo>
                    <a:cubicBezTo>
                      <a:pt x="10" y="148"/>
                      <a:pt x="10" y="148"/>
                      <a:pt x="10" y="148"/>
                    </a:cubicBezTo>
                    <a:cubicBezTo>
                      <a:pt x="12" y="148"/>
                      <a:pt x="12" y="148"/>
                      <a:pt x="12" y="148"/>
                    </a:cubicBezTo>
                    <a:cubicBezTo>
                      <a:pt x="13" y="150"/>
                      <a:pt x="13" y="150"/>
                      <a:pt x="13" y="150"/>
                    </a:cubicBezTo>
                    <a:cubicBezTo>
                      <a:pt x="14" y="151"/>
                      <a:pt x="14" y="151"/>
                      <a:pt x="14" y="151"/>
                    </a:cubicBezTo>
                    <a:cubicBezTo>
                      <a:pt x="15" y="150"/>
                      <a:pt x="15" y="150"/>
                      <a:pt x="15" y="150"/>
                    </a:cubicBezTo>
                    <a:cubicBezTo>
                      <a:pt x="15" y="148"/>
                      <a:pt x="15" y="148"/>
                      <a:pt x="15" y="148"/>
                    </a:cubicBezTo>
                    <a:cubicBezTo>
                      <a:pt x="15" y="146"/>
                      <a:pt x="15" y="146"/>
                      <a:pt x="15" y="146"/>
                    </a:cubicBezTo>
                    <a:cubicBezTo>
                      <a:pt x="15" y="146"/>
                      <a:pt x="15" y="146"/>
                      <a:pt x="15" y="146"/>
                    </a:cubicBezTo>
                    <a:cubicBezTo>
                      <a:pt x="16" y="145"/>
                      <a:pt x="16" y="145"/>
                      <a:pt x="16" y="145"/>
                    </a:cubicBezTo>
                    <a:cubicBezTo>
                      <a:pt x="16" y="143"/>
                      <a:pt x="16" y="143"/>
                      <a:pt x="16" y="143"/>
                    </a:cubicBezTo>
                    <a:cubicBezTo>
                      <a:pt x="16" y="143"/>
                      <a:pt x="16" y="143"/>
                      <a:pt x="16" y="143"/>
                    </a:cubicBezTo>
                    <a:cubicBezTo>
                      <a:pt x="16" y="143"/>
                      <a:pt x="16" y="143"/>
                      <a:pt x="16" y="143"/>
                    </a:cubicBezTo>
                    <a:cubicBezTo>
                      <a:pt x="17" y="144"/>
                      <a:pt x="17" y="144"/>
                      <a:pt x="17" y="144"/>
                    </a:cubicBezTo>
                    <a:cubicBezTo>
                      <a:pt x="17" y="145"/>
                      <a:pt x="17" y="145"/>
                      <a:pt x="17" y="145"/>
                    </a:cubicBezTo>
                    <a:cubicBezTo>
                      <a:pt x="17" y="146"/>
                      <a:pt x="17" y="146"/>
                      <a:pt x="17" y="146"/>
                    </a:cubicBezTo>
                    <a:cubicBezTo>
                      <a:pt x="18" y="147"/>
                      <a:pt x="18" y="147"/>
                      <a:pt x="18" y="147"/>
                    </a:cubicBezTo>
                    <a:cubicBezTo>
                      <a:pt x="19" y="147"/>
                      <a:pt x="19" y="147"/>
                      <a:pt x="19" y="147"/>
                    </a:cubicBezTo>
                    <a:cubicBezTo>
                      <a:pt x="19" y="146"/>
                      <a:pt x="19" y="146"/>
                      <a:pt x="19" y="146"/>
                    </a:cubicBezTo>
                    <a:cubicBezTo>
                      <a:pt x="20" y="146"/>
                      <a:pt x="20" y="146"/>
                      <a:pt x="20" y="146"/>
                    </a:cubicBezTo>
                    <a:cubicBezTo>
                      <a:pt x="21" y="145"/>
                      <a:pt x="21" y="145"/>
                      <a:pt x="21" y="145"/>
                    </a:cubicBezTo>
                    <a:cubicBezTo>
                      <a:pt x="21" y="145"/>
                      <a:pt x="21" y="145"/>
                      <a:pt x="21" y="145"/>
                    </a:cubicBezTo>
                    <a:cubicBezTo>
                      <a:pt x="22" y="145"/>
                      <a:pt x="22" y="145"/>
                      <a:pt x="22" y="145"/>
                    </a:cubicBezTo>
                    <a:cubicBezTo>
                      <a:pt x="21" y="145"/>
                      <a:pt x="21" y="145"/>
                      <a:pt x="21" y="145"/>
                    </a:cubicBezTo>
                    <a:cubicBezTo>
                      <a:pt x="20" y="147"/>
                      <a:pt x="20" y="147"/>
                      <a:pt x="20" y="147"/>
                    </a:cubicBezTo>
                    <a:cubicBezTo>
                      <a:pt x="21" y="149"/>
                      <a:pt x="21" y="149"/>
                      <a:pt x="21" y="149"/>
                    </a:cubicBezTo>
                    <a:cubicBezTo>
                      <a:pt x="22" y="150"/>
                      <a:pt x="22" y="150"/>
                      <a:pt x="22" y="150"/>
                    </a:cubicBezTo>
                    <a:cubicBezTo>
                      <a:pt x="23" y="149"/>
                      <a:pt x="23" y="149"/>
                      <a:pt x="23" y="149"/>
                    </a:cubicBezTo>
                    <a:cubicBezTo>
                      <a:pt x="24" y="146"/>
                      <a:pt x="24" y="146"/>
                      <a:pt x="24" y="146"/>
                    </a:cubicBezTo>
                    <a:cubicBezTo>
                      <a:pt x="24" y="146"/>
                      <a:pt x="24" y="146"/>
                      <a:pt x="24" y="146"/>
                    </a:cubicBezTo>
                    <a:cubicBezTo>
                      <a:pt x="25" y="148"/>
                      <a:pt x="25" y="148"/>
                      <a:pt x="25" y="148"/>
                    </a:cubicBezTo>
                    <a:cubicBezTo>
                      <a:pt x="26" y="149"/>
                      <a:pt x="26" y="149"/>
                      <a:pt x="26" y="149"/>
                    </a:cubicBezTo>
                    <a:cubicBezTo>
                      <a:pt x="28" y="148"/>
                      <a:pt x="28" y="148"/>
                      <a:pt x="28" y="148"/>
                    </a:cubicBezTo>
                    <a:cubicBezTo>
                      <a:pt x="28" y="147"/>
                      <a:pt x="28" y="147"/>
                      <a:pt x="28" y="147"/>
                    </a:cubicBezTo>
                    <a:cubicBezTo>
                      <a:pt x="28" y="146"/>
                      <a:pt x="28" y="146"/>
                      <a:pt x="28" y="146"/>
                    </a:cubicBezTo>
                    <a:cubicBezTo>
                      <a:pt x="29" y="146"/>
                      <a:pt x="29" y="146"/>
                      <a:pt x="29" y="146"/>
                    </a:cubicBezTo>
                    <a:cubicBezTo>
                      <a:pt x="29" y="146"/>
                      <a:pt x="29" y="146"/>
                      <a:pt x="29" y="146"/>
                    </a:cubicBezTo>
                    <a:cubicBezTo>
                      <a:pt x="29" y="147"/>
                      <a:pt x="29" y="147"/>
                      <a:pt x="29" y="147"/>
                    </a:cubicBezTo>
                    <a:cubicBezTo>
                      <a:pt x="29" y="148"/>
                      <a:pt x="29" y="148"/>
                      <a:pt x="29" y="148"/>
                    </a:cubicBezTo>
                    <a:cubicBezTo>
                      <a:pt x="29" y="151"/>
                      <a:pt x="29" y="151"/>
                      <a:pt x="29" y="151"/>
                    </a:cubicBezTo>
                    <a:cubicBezTo>
                      <a:pt x="30" y="150"/>
                      <a:pt x="30" y="150"/>
                      <a:pt x="30" y="150"/>
                    </a:cubicBezTo>
                    <a:cubicBezTo>
                      <a:pt x="32" y="149"/>
                      <a:pt x="32" y="149"/>
                      <a:pt x="32" y="149"/>
                    </a:cubicBezTo>
                    <a:cubicBezTo>
                      <a:pt x="32" y="147"/>
                      <a:pt x="32" y="147"/>
                      <a:pt x="32" y="147"/>
                    </a:cubicBezTo>
                    <a:cubicBezTo>
                      <a:pt x="33" y="146"/>
                      <a:pt x="33" y="146"/>
                      <a:pt x="33" y="146"/>
                    </a:cubicBezTo>
                    <a:cubicBezTo>
                      <a:pt x="34" y="146"/>
                      <a:pt x="34" y="146"/>
                      <a:pt x="34" y="146"/>
                    </a:cubicBezTo>
                    <a:cubicBezTo>
                      <a:pt x="35" y="147"/>
                      <a:pt x="35" y="147"/>
                      <a:pt x="35" y="147"/>
                    </a:cubicBezTo>
                    <a:cubicBezTo>
                      <a:pt x="36" y="147"/>
                      <a:pt x="36" y="147"/>
                      <a:pt x="36" y="147"/>
                    </a:cubicBezTo>
                    <a:cubicBezTo>
                      <a:pt x="38" y="148"/>
                      <a:pt x="38" y="148"/>
                      <a:pt x="38" y="148"/>
                    </a:cubicBezTo>
                    <a:cubicBezTo>
                      <a:pt x="40" y="150"/>
                      <a:pt x="40" y="150"/>
                      <a:pt x="40" y="150"/>
                    </a:cubicBezTo>
                    <a:cubicBezTo>
                      <a:pt x="42" y="150"/>
                      <a:pt x="42" y="150"/>
                      <a:pt x="42" y="150"/>
                    </a:cubicBezTo>
                    <a:cubicBezTo>
                      <a:pt x="43" y="150"/>
                      <a:pt x="43" y="150"/>
                      <a:pt x="43" y="150"/>
                    </a:cubicBezTo>
                    <a:cubicBezTo>
                      <a:pt x="43" y="150"/>
                      <a:pt x="43" y="150"/>
                      <a:pt x="43" y="150"/>
                    </a:cubicBezTo>
                    <a:cubicBezTo>
                      <a:pt x="44" y="151"/>
                      <a:pt x="44" y="151"/>
                      <a:pt x="44" y="151"/>
                    </a:cubicBezTo>
                    <a:cubicBezTo>
                      <a:pt x="45" y="152"/>
                      <a:pt x="45" y="152"/>
                      <a:pt x="45" y="152"/>
                    </a:cubicBezTo>
                    <a:cubicBezTo>
                      <a:pt x="45" y="153"/>
                      <a:pt x="45" y="153"/>
                      <a:pt x="45" y="153"/>
                    </a:cubicBezTo>
                    <a:cubicBezTo>
                      <a:pt x="45" y="154"/>
                      <a:pt x="45" y="154"/>
                      <a:pt x="45" y="154"/>
                    </a:cubicBezTo>
                    <a:cubicBezTo>
                      <a:pt x="47" y="154"/>
                      <a:pt x="47" y="154"/>
                      <a:pt x="47" y="154"/>
                    </a:cubicBezTo>
                    <a:cubicBezTo>
                      <a:pt x="47" y="154"/>
                      <a:pt x="47" y="154"/>
                      <a:pt x="47" y="154"/>
                    </a:cubicBezTo>
                    <a:cubicBezTo>
                      <a:pt x="48" y="154"/>
                      <a:pt x="48" y="154"/>
                      <a:pt x="48" y="154"/>
                    </a:cubicBezTo>
                    <a:cubicBezTo>
                      <a:pt x="49" y="155"/>
                      <a:pt x="49" y="155"/>
                      <a:pt x="49" y="155"/>
                    </a:cubicBezTo>
                    <a:cubicBezTo>
                      <a:pt x="49" y="156"/>
                      <a:pt x="49" y="156"/>
                      <a:pt x="49" y="156"/>
                    </a:cubicBezTo>
                    <a:cubicBezTo>
                      <a:pt x="50" y="157"/>
                      <a:pt x="50" y="157"/>
                      <a:pt x="50" y="157"/>
                    </a:cubicBezTo>
                    <a:cubicBezTo>
                      <a:pt x="50" y="157"/>
                      <a:pt x="50" y="157"/>
                      <a:pt x="50" y="157"/>
                    </a:cubicBezTo>
                    <a:cubicBezTo>
                      <a:pt x="52" y="157"/>
                      <a:pt x="52" y="157"/>
                      <a:pt x="52" y="157"/>
                    </a:cubicBezTo>
                    <a:cubicBezTo>
                      <a:pt x="52" y="157"/>
                      <a:pt x="52" y="157"/>
                      <a:pt x="52" y="157"/>
                    </a:cubicBezTo>
                    <a:cubicBezTo>
                      <a:pt x="52" y="157"/>
                      <a:pt x="52" y="157"/>
                      <a:pt x="52" y="157"/>
                    </a:cubicBezTo>
                    <a:cubicBezTo>
                      <a:pt x="53" y="158"/>
                      <a:pt x="53" y="158"/>
                      <a:pt x="53" y="158"/>
                    </a:cubicBezTo>
                    <a:cubicBezTo>
                      <a:pt x="54" y="159"/>
                      <a:pt x="54" y="159"/>
                      <a:pt x="54" y="159"/>
                    </a:cubicBezTo>
                    <a:cubicBezTo>
                      <a:pt x="55" y="161"/>
                      <a:pt x="55" y="161"/>
                      <a:pt x="55" y="161"/>
                    </a:cubicBezTo>
                    <a:cubicBezTo>
                      <a:pt x="56" y="161"/>
                      <a:pt x="56" y="161"/>
                      <a:pt x="56" y="161"/>
                    </a:cubicBezTo>
                    <a:cubicBezTo>
                      <a:pt x="56" y="161"/>
                      <a:pt x="56" y="161"/>
                      <a:pt x="56" y="161"/>
                    </a:cubicBezTo>
                    <a:cubicBezTo>
                      <a:pt x="56" y="162"/>
                      <a:pt x="56" y="162"/>
                      <a:pt x="56" y="162"/>
                    </a:cubicBezTo>
                    <a:cubicBezTo>
                      <a:pt x="56" y="162"/>
                      <a:pt x="56" y="162"/>
                      <a:pt x="56" y="162"/>
                    </a:cubicBezTo>
                    <a:cubicBezTo>
                      <a:pt x="56" y="163"/>
                      <a:pt x="56" y="163"/>
                      <a:pt x="56" y="163"/>
                    </a:cubicBezTo>
                    <a:cubicBezTo>
                      <a:pt x="56" y="163"/>
                      <a:pt x="56" y="163"/>
                      <a:pt x="56" y="163"/>
                    </a:cubicBezTo>
                    <a:cubicBezTo>
                      <a:pt x="55" y="165"/>
                      <a:pt x="55" y="165"/>
                      <a:pt x="55" y="165"/>
                    </a:cubicBezTo>
                    <a:cubicBezTo>
                      <a:pt x="54" y="165"/>
                      <a:pt x="54" y="165"/>
                      <a:pt x="54" y="165"/>
                    </a:cubicBezTo>
                    <a:cubicBezTo>
                      <a:pt x="54" y="167"/>
                      <a:pt x="54" y="167"/>
                      <a:pt x="54" y="167"/>
                    </a:cubicBezTo>
                    <a:cubicBezTo>
                      <a:pt x="55" y="167"/>
                      <a:pt x="55" y="167"/>
                      <a:pt x="55" y="167"/>
                    </a:cubicBezTo>
                    <a:cubicBezTo>
                      <a:pt x="55" y="167"/>
                      <a:pt x="55" y="167"/>
                      <a:pt x="55" y="167"/>
                    </a:cubicBezTo>
                    <a:cubicBezTo>
                      <a:pt x="53" y="168"/>
                      <a:pt x="53" y="168"/>
                      <a:pt x="53" y="168"/>
                    </a:cubicBezTo>
                    <a:cubicBezTo>
                      <a:pt x="52" y="169"/>
                      <a:pt x="52" y="169"/>
                      <a:pt x="52" y="169"/>
                    </a:cubicBezTo>
                    <a:cubicBezTo>
                      <a:pt x="52" y="170"/>
                      <a:pt x="52" y="170"/>
                      <a:pt x="52" y="170"/>
                    </a:cubicBezTo>
                    <a:cubicBezTo>
                      <a:pt x="53" y="171"/>
                      <a:pt x="53" y="171"/>
                      <a:pt x="53" y="171"/>
                    </a:cubicBezTo>
                    <a:cubicBezTo>
                      <a:pt x="54" y="171"/>
                      <a:pt x="54" y="171"/>
                      <a:pt x="54" y="171"/>
                    </a:cubicBezTo>
                    <a:cubicBezTo>
                      <a:pt x="54" y="172"/>
                      <a:pt x="54" y="172"/>
                      <a:pt x="54" y="172"/>
                    </a:cubicBezTo>
                    <a:cubicBezTo>
                      <a:pt x="56" y="174"/>
                      <a:pt x="56" y="174"/>
                      <a:pt x="56" y="174"/>
                    </a:cubicBezTo>
                    <a:cubicBezTo>
                      <a:pt x="57" y="175"/>
                      <a:pt x="57" y="175"/>
                      <a:pt x="57" y="175"/>
                    </a:cubicBezTo>
                    <a:cubicBezTo>
                      <a:pt x="57" y="176"/>
                      <a:pt x="57" y="176"/>
                      <a:pt x="57" y="176"/>
                    </a:cubicBezTo>
                    <a:cubicBezTo>
                      <a:pt x="57" y="177"/>
                      <a:pt x="57" y="177"/>
                      <a:pt x="57" y="177"/>
                    </a:cubicBezTo>
                    <a:cubicBezTo>
                      <a:pt x="57" y="177"/>
                      <a:pt x="57" y="177"/>
                      <a:pt x="57" y="177"/>
                    </a:cubicBezTo>
                    <a:cubicBezTo>
                      <a:pt x="57" y="179"/>
                      <a:pt x="57" y="179"/>
                      <a:pt x="57" y="179"/>
                    </a:cubicBezTo>
                    <a:cubicBezTo>
                      <a:pt x="58" y="180"/>
                      <a:pt x="58" y="180"/>
                      <a:pt x="58" y="180"/>
                    </a:cubicBezTo>
                    <a:cubicBezTo>
                      <a:pt x="58" y="180"/>
                      <a:pt x="58" y="180"/>
                      <a:pt x="58" y="180"/>
                    </a:cubicBezTo>
                    <a:cubicBezTo>
                      <a:pt x="59" y="181"/>
                      <a:pt x="59" y="181"/>
                      <a:pt x="59" y="181"/>
                    </a:cubicBezTo>
                    <a:cubicBezTo>
                      <a:pt x="57" y="181"/>
                      <a:pt x="57" y="181"/>
                      <a:pt x="57" y="181"/>
                    </a:cubicBezTo>
                    <a:cubicBezTo>
                      <a:pt x="56" y="181"/>
                      <a:pt x="56" y="181"/>
                      <a:pt x="56" y="181"/>
                    </a:cubicBezTo>
                    <a:cubicBezTo>
                      <a:pt x="55" y="180"/>
                      <a:pt x="55" y="180"/>
                      <a:pt x="55" y="180"/>
                    </a:cubicBezTo>
                    <a:cubicBezTo>
                      <a:pt x="54" y="180"/>
                      <a:pt x="54" y="180"/>
                      <a:pt x="54" y="180"/>
                    </a:cubicBezTo>
                    <a:cubicBezTo>
                      <a:pt x="52" y="181"/>
                      <a:pt x="52" y="181"/>
                      <a:pt x="52" y="181"/>
                    </a:cubicBezTo>
                    <a:cubicBezTo>
                      <a:pt x="53" y="183"/>
                      <a:pt x="53" y="183"/>
                      <a:pt x="53" y="183"/>
                    </a:cubicBezTo>
                    <a:cubicBezTo>
                      <a:pt x="54" y="183"/>
                      <a:pt x="54" y="183"/>
                      <a:pt x="54" y="183"/>
                    </a:cubicBezTo>
                    <a:cubicBezTo>
                      <a:pt x="55" y="183"/>
                      <a:pt x="55" y="183"/>
                      <a:pt x="55" y="183"/>
                    </a:cubicBezTo>
                    <a:cubicBezTo>
                      <a:pt x="58" y="183"/>
                      <a:pt x="58" y="183"/>
                      <a:pt x="58" y="183"/>
                    </a:cubicBezTo>
                    <a:cubicBezTo>
                      <a:pt x="58" y="183"/>
                      <a:pt x="58" y="183"/>
                      <a:pt x="58" y="183"/>
                    </a:cubicBezTo>
                    <a:cubicBezTo>
                      <a:pt x="59" y="185"/>
                      <a:pt x="59" y="185"/>
                      <a:pt x="59" y="185"/>
                    </a:cubicBezTo>
                    <a:cubicBezTo>
                      <a:pt x="59" y="185"/>
                      <a:pt x="59" y="185"/>
                      <a:pt x="59" y="185"/>
                    </a:cubicBezTo>
                    <a:cubicBezTo>
                      <a:pt x="58" y="186"/>
                      <a:pt x="58" y="186"/>
                      <a:pt x="58" y="186"/>
                    </a:cubicBezTo>
                    <a:cubicBezTo>
                      <a:pt x="57" y="187"/>
                      <a:pt x="57" y="187"/>
                      <a:pt x="57" y="187"/>
                    </a:cubicBezTo>
                    <a:cubicBezTo>
                      <a:pt x="57" y="188"/>
                      <a:pt x="57" y="188"/>
                      <a:pt x="57" y="188"/>
                    </a:cubicBezTo>
                    <a:cubicBezTo>
                      <a:pt x="56" y="188"/>
                      <a:pt x="56" y="188"/>
                      <a:pt x="56" y="188"/>
                    </a:cubicBezTo>
                    <a:cubicBezTo>
                      <a:pt x="55" y="189"/>
                      <a:pt x="55" y="189"/>
                      <a:pt x="55" y="189"/>
                    </a:cubicBezTo>
                    <a:cubicBezTo>
                      <a:pt x="54" y="190"/>
                      <a:pt x="54" y="190"/>
                      <a:pt x="54" y="190"/>
                    </a:cubicBezTo>
                    <a:cubicBezTo>
                      <a:pt x="55" y="191"/>
                      <a:pt x="55" y="191"/>
                      <a:pt x="55" y="191"/>
                    </a:cubicBezTo>
                    <a:cubicBezTo>
                      <a:pt x="56" y="190"/>
                      <a:pt x="56" y="190"/>
                      <a:pt x="56" y="190"/>
                    </a:cubicBezTo>
                    <a:cubicBezTo>
                      <a:pt x="57" y="190"/>
                      <a:pt x="57" y="190"/>
                      <a:pt x="57" y="190"/>
                    </a:cubicBezTo>
                    <a:cubicBezTo>
                      <a:pt x="58" y="190"/>
                      <a:pt x="58" y="190"/>
                      <a:pt x="58" y="190"/>
                    </a:cubicBezTo>
                    <a:cubicBezTo>
                      <a:pt x="59" y="188"/>
                      <a:pt x="59" y="188"/>
                      <a:pt x="59" y="188"/>
                    </a:cubicBezTo>
                    <a:cubicBezTo>
                      <a:pt x="59" y="188"/>
                      <a:pt x="59" y="188"/>
                      <a:pt x="59" y="188"/>
                    </a:cubicBezTo>
                    <a:cubicBezTo>
                      <a:pt x="59" y="189"/>
                      <a:pt x="59" y="189"/>
                      <a:pt x="59" y="189"/>
                    </a:cubicBezTo>
                    <a:cubicBezTo>
                      <a:pt x="58" y="190"/>
                      <a:pt x="58" y="190"/>
                      <a:pt x="58" y="190"/>
                    </a:cubicBezTo>
                    <a:cubicBezTo>
                      <a:pt x="59" y="191"/>
                      <a:pt x="59" y="191"/>
                      <a:pt x="59" y="191"/>
                    </a:cubicBezTo>
                    <a:cubicBezTo>
                      <a:pt x="59" y="192"/>
                      <a:pt x="59" y="192"/>
                      <a:pt x="59" y="192"/>
                    </a:cubicBezTo>
                    <a:cubicBezTo>
                      <a:pt x="59" y="193"/>
                      <a:pt x="59" y="193"/>
                      <a:pt x="59" y="193"/>
                    </a:cubicBezTo>
                    <a:cubicBezTo>
                      <a:pt x="59" y="194"/>
                      <a:pt x="59" y="194"/>
                      <a:pt x="59" y="194"/>
                    </a:cubicBezTo>
                    <a:cubicBezTo>
                      <a:pt x="59" y="195"/>
                      <a:pt x="59" y="195"/>
                      <a:pt x="59" y="195"/>
                    </a:cubicBezTo>
                    <a:cubicBezTo>
                      <a:pt x="59" y="193"/>
                      <a:pt x="59" y="193"/>
                      <a:pt x="59" y="193"/>
                    </a:cubicBezTo>
                    <a:cubicBezTo>
                      <a:pt x="57" y="192"/>
                      <a:pt x="57" y="192"/>
                      <a:pt x="57" y="192"/>
                    </a:cubicBezTo>
                    <a:cubicBezTo>
                      <a:pt x="56" y="192"/>
                      <a:pt x="56" y="192"/>
                      <a:pt x="56" y="192"/>
                    </a:cubicBezTo>
                    <a:cubicBezTo>
                      <a:pt x="55" y="193"/>
                      <a:pt x="55" y="193"/>
                      <a:pt x="55" y="193"/>
                    </a:cubicBezTo>
                    <a:cubicBezTo>
                      <a:pt x="56" y="195"/>
                      <a:pt x="56" y="195"/>
                      <a:pt x="56" y="195"/>
                    </a:cubicBezTo>
                    <a:cubicBezTo>
                      <a:pt x="57" y="195"/>
                      <a:pt x="57" y="195"/>
                      <a:pt x="57" y="195"/>
                    </a:cubicBezTo>
                    <a:cubicBezTo>
                      <a:pt x="58" y="196"/>
                      <a:pt x="58" y="196"/>
                      <a:pt x="58" y="196"/>
                    </a:cubicBezTo>
                    <a:cubicBezTo>
                      <a:pt x="59" y="195"/>
                      <a:pt x="59" y="195"/>
                      <a:pt x="59" y="195"/>
                    </a:cubicBezTo>
                    <a:cubicBezTo>
                      <a:pt x="59" y="195"/>
                      <a:pt x="59" y="195"/>
                      <a:pt x="59" y="195"/>
                    </a:cubicBezTo>
                    <a:cubicBezTo>
                      <a:pt x="59" y="196"/>
                      <a:pt x="59" y="196"/>
                      <a:pt x="59" y="196"/>
                    </a:cubicBezTo>
                    <a:cubicBezTo>
                      <a:pt x="58" y="197"/>
                      <a:pt x="58" y="197"/>
                      <a:pt x="58" y="197"/>
                    </a:cubicBezTo>
                    <a:cubicBezTo>
                      <a:pt x="58" y="199"/>
                      <a:pt x="58" y="199"/>
                      <a:pt x="58" y="199"/>
                    </a:cubicBezTo>
                    <a:cubicBezTo>
                      <a:pt x="59" y="200"/>
                      <a:pt x="59" y="200"/>
                      <a:pt x="59" y="200"/>
                    </a:cubicBezTo>
                    <a:cubicBezTo>
                      <a:pt x="58" y="201"/>
                      <a:pt x="58" y="201"/>
                      <a:pt x="58" y="201"/>
                    </a:cubicBezTo>
                    <a:cubicBezTo>
                      <a:pt x="58" y="202"/>
                      <a:pt x="58" y="202"/>
                      <a:pt x="58" y="202"/>
                    </a:cubicBezTo>
                    <a:cubicBezTo>
                      <a:pt x="59" y="203"/>
                      <a:pt x="59" y="203"/>
                      <a:pt x="59" y="203"/>
                    </a:cubicBezTo>
                    <a:cubicBezTo>
                      <a:pt x="60" y="203"/>
                      <a:pt x="60" y="203"/>
                      <a:pt x="60" y="203"/>
                    </a:cubicBezTo>
                    <a:cubicBezTo>
                      <a:pt x="60" y="203"/>
                      <a:pt x="60" y="203"/>
                      <a:pt x="60" y="203"/>
                    </a:cubicBezTo>
                    <a:cubicBezTo>
                      <a:pt x="60" y="204"/>
                      <a:pt x="60" y="204"/>
                      <a:pt x="60" y="204"/>
                    </a:cubicBezTo>
                    <a:cubicBezTo>
                      <a:pt x="59" y="205"/>
                      <a:pt x="59" y="205"/>
                      <a:pt x="59" y="205"/>
                    </a:cubicBezTo>
                    <a:cubicBezTo>
                      <a:pt x="59" y="205"/>
                      <a:pt x="59" y="205"/>
                      <a:pt x="59" y="205"/>
                    </a:cubicBezTo>
                    <a:cubicBezTo>
                      <a:pt x="59" y="204"/>
                      <a:pt x="59" y="204"/>
                      <a:pt x="59" y="204"/>
                    </a:cubicBezTo>
                    <a:cubicBezTo>
                      <a:pt x="57" y="203"/>
                      <a:pt x="57" y="203"/>
                      <a:pt x="57" y="203"/>
                    </a:cubicBezTo>
                    <a:cubicBezTo>
                      <a:pt x="58" y="202"/>
                      <a:pt x="58" y="202"/>
                      <a:pt x="58" y="202"/>
                    </a:cubicBezTo>
                    <a:cubicBezTo>
                      <a:pt x="57" y="201"/>
                      <a:pt x="57" y="201"/>
                      <a:pt x="57" y="201"/>
                    </a:cubicBezTo>
                    <a:cubicBezTo>
                      <a:pt x="56" y="199"/>
                      <a:pt x="56" y="199"/>
                      <a:pt x="56" y="199"/>
                    </a:cubicBezTo>
                    <a:cubicBezTo>
                      <a:pt x="56" y="201"/>
                      <a:pt x="56" y="201"/>
                      <a:pt x="56" y="201"/>
                    </a:cubicBezTo>
                    <a:cubicBezTo>
                      <a:pt x="56" y="203"/>
                      <a:pt x="56" y="203"/>
                      <a:pt x="56" y="203"/>
                    </a:cubicBezTo>
                    <a:cubicBezTo>
                      <a:pt x="57" y="203"/>
                      <a:pt x="57" y="203"/>
                      <a:pt x="57" y="203"/>
                    </a:cubicBezTo>
                    <a:cubicBezTo>
                      <a:pt x="58" y="204"/>
                      <a:pt x="58" y="204"/>
                      <a:pt x="58" y="204"/>
                    </a:cubicBezTo>
                    <a:cubicBezTo>
                      <a:pt x="56" y="203"/>
                      <a:pt x="56" y="203"/>
                      <a:pt x="56" y="203"/>
                    </a:cubicBezTo>
                    <a:cubicBezTo>
                      <a:pt x="55" y="205"/>
                      <a:pt x="55" y="205"/>
                      <a:pt x="55" y="205"/>
                    </a:cubicBezTo>
                    <a:cubicBezTo>
                      <a:pt x="56" y="205"/>
                      <a:pt x="56" y="205"/>
                      <a:pt x="56" y="205"/>
                    </a:cubicBezTo>
                    <a:cubicBezTo>
                      <a:pt x="55" y="205"/>
                      <a:pt x="55" y="205"/>
                      <a:pt x="55" y="205"/>
                    </a:cubicBezTo>
                    <a:cubicBezTo>
                      <a:pt x="54" y="208"/>
                      <a:pt x="54" y="208"/>
                      <a:pt x="54" y="208"/>
                    </a:cubicBezTo>
                    <a:cubicBezTo>
                      <a:pt x="56" y="207"/>
                      <a:pt x="56" y="207"/>
                      <a:pt x="56" y="207"/>
                    </a:cubicBezTo>
                    <a:cubicBezTo>
                      <a:pt x="56" y="208"/>
                      <a:pt x="56" y="208"/>
                      <a:pt x="56" y="208"/>
                    </a:cubicBezTo>
                    <a:cubicBezTo>
                      <a:pt x="56" y="208"/>
                      <a:pt x="56" y="208"/>
                      <a:pt x="56" y="208"/>
                    </a:cubicBezTo>
                    <a:cubicBezTo>
                      <a:pt x="54" y="208"/>
                      <a:pt x="54" y="208"/>
                      <a:pt x="54" y="208"/>
                    </a:cubicBezTo>
                    <a:cubicBezTo>
                      <a:pt x="55" y="210"/>
                      <a:pt x="55" y="210"/>
                      <a:pt x="55" y="210"/>
                    </a:cubicBezTo>
                    <a:cubicBezTo>
                      <a:pt x="56" y="210"/>
                      <a:pt x="56" y="210"/>
                      <a:pt x="56" y="210"/>
                    </a:cubicBezTo>
                    <a:cubicBezTo>
                      <a:pt x="56" y="210"/>
                      <a:pt x="56" y="210"/>
                      <a:pt x="56" y="210"/>
                    </a:cubicBezTo>
                    <a:cubicBezTo>
                      <a:pt x="56" y="210"/>
                      <a:pt x="56" y="210"/>
                      <a:pt x="56" y="210"/>
                    </a:cubicBezTo>
                    <a:cubicBezTo>
                      <a:pt x="57" y="211"/>
                      <a:pt x="57" y="211"/>
                      <a:pt x="57" y="211"/>
                    </a:cubicBezTo>
                    <a:cubicBezTo>
                      <a:pt x="57" y="211"/>
                      <a:pt x="58" y="211"/>
                      <a:pt x="58" y="211"/>
                    </a:cubicBezTo>
                    <a:cubicBezTo>
                      <a:pt x="59" y="211"/>
                      <a:pt x="59" y="211"/>
                      <a:pt x="59" y="211"/>
                    </a:cubicBezTo>
                    <a:cubicBezTo>
                      <a:pt x="59" y="210"/>
                      <a:pt x="59" y="210"/>
                      <a:pt x="59" y="210"/>
                    </a:cubicBezTo>
                    <a:cubicBezTo>
                      <a:pt x="59" y="210"/>
                      <a:pt x="59" y="210"/>
                      <a:pt x="59" y="210"/>
                    </a:cubicBezTo>
                    <a:cubicBezTo>
                      <a:pt x="60" y="210"/>
                      <a:pt x="60" y="210"/>
                      <a:pt x="60" y="210"/>
                    </a:cubicBezTo>
                    <a:cubicBezTo>
                      <a:pt x="61" y="210"/>
                      <a:pt x="61" y="210"/>
                      <a:pt x="61" y="210"/>
                    </a:cubicBezTo>
                    <a:cubicBezTo>
                      <a:pt x="61" y="210"/>
                      <a:pt x="61" y="210"/>
                      <a:pt x="61" y="210"/>
                    </a:cubicBezTo>
                    <a:cubicBezTo>
                      <a:pt x="60" y="212"/>
                      <a:pt x="60" y="212"/>
                      <a:pt x="60" y="212"/>
                    </a:cubicBezTo>
                    <a:cubicBezTo>
                      <a:pt x="61" y="213"/>
                      <a:pt x="61" y="213"/>
                      <a:pt x="61" y="213"/>
                    </a:cubicBezTo>
                    <a:cubicBezTo>
                      <a:pt x="60" y="214"/>
                      <a:pt x="60" y="214"/>
                      <a:pt x="60" y="214"/>
                    </a:cubicBezTo>
                    <a:cubicBezTo>
                      <a:pt x="59" y="216"/>
                      <a:pt x="59" y="216"/>
                      <a:pt x="59" y="216"/>
                    </a:cubicBezTo>
                    <a:cubicBezTo>
                      <a:pt x="60" y="216"/>
                      <a:pt x="60" y="216"/>
                      <a:pt x="60" y="216"/>
                    </a:cubicBezTo>
                    <a:cubicBezTo>
                      <a:pt x="59" y="217"/>
                      <a:pt x="59" y="217"/>
                      <a:pt x="59" y="217"/>
                    </a:cubicBezTo>
                    <a:cubicBezTo>
                      <a:pt x="58" y="218"/>
                      <a:pt x="58" y="218"/>
                      <a:pt x="58" y="218"/>
                    </a:cubicBezTo>
                    <a:cubicBezTo>
                      <a:pt x="57" y="218"/>
                      <a:pt x="57" y="218"/>
                      <a:pt x="57" y="218"/>
                    </a:cubicBezTo>
                    <a:cubicBezTo>
                      <a:pt x="57" y="218"/>
                      <a:pt x="57" y="218"/>
                      <a:pt x="57" y="218"/>
                    </a:cubicBezTo>
                    <a:cubicBezTo>
                      <a:pt x="58" y="218"/>
                      <a:pt x="58" y="218"/>
                      <a:pt x="58" y="218"/>
                    </a:cubicBezTo>
                    <a:cubicBezTo>
                      <a:pt x="58" y="216"/>
                      <a:pt x="58" y="216"/>
                      <a:pt x="58" y="216"/>
                    </a:cubicBezTo>
                    <a:cubicBezTo>
                      <a:pt x="58" y="216"/>
                      <a:pt x="58" y="216"/>
                      <a:pt x="58" y="216"/>
                    </a:cubicBezTo>
                    <a:cubicBezTo>
                      <a:pt x="59" y="216"/>
                      <a:pt x="59" y="216"/>
                      <a:pt x="59" y="216"/>
                    </a:cubicBezTo>
                    <a:cubicBezTo>
                      <a:pt x="59" y="214"/>
                      <a:pt x="59" y="214"/>
                      <a:pt x="59" y="214"/>
                    </a:cubicBezTo>
                    <a:cubicBezTo>
                      <a:pt x="59" y="214"/>
                      <a:pt x="59" y="214"/>
                      <a:pt x="59" y="214"/>
                    </a:cubicBezTo>
                    <a:cubicBezTo>
                      <a:pt x="59" y="212"/>
                      <a:pt x="59" y="212"/>
                      <a:pt x="59" y="212"/>
                    </a:cubicBezTo>
                    <a:cubicBezTo>
                      <a:pt x="57" y="212"/>
                      <a:pt x="57" y="212"/>
                      <a:pt x="57" y="212"/>
                    </a:cubicBezTo>
                    <a:cubicBezTo>
                      <a:pt x="56" y="213"/>
                      <a:pt x="56" y="213"/>
                      <a:pt x="56" y="213"/>
                    </a:cubicBezTo>
                    <a:cubicBezTo>
                      <a:pt x="55" y="213"/>
                      <a:pt x="55" y="213"/>
                      <a:pt x="55" y="213"/>
                    </a:cubicBezTo>
                    <a:cubicBezTo>
                      <a:pt x="55" y="213"/>
                      <a:pt x="55" y="213"/>
                      <a:pt x="55" y="213"/>
                    </a:cubicBezTo>
                    <a:cubicBezTo>
                      <a:pt x="55" y="212"/>
                      <a:pt x="55" y="212"/>
                      <a:pt x="55" y="212"/>
                    </a:cubicBezTo>
                    <a:cubicBezTo>
                      <a:pt x="53" y="212"/>
                      <a:pt x="53" y="212"/>
                      <a:pt x="53" y="212"/>
                    </a:cubicBezTo>
                    <a:cubicBezTo>
                      <a:pt x="51" y="213"/>
                      <a:pt x="51" y="213"/>
                      <a:pt x="51" y="213"/>
                    </a:cubicBezTo>
                    <a:cubicBezTo>
                      <a:pt x="53" y="215"/>
                      <a:pt x="53" y="215"/>
                      <a:pt x="53" y="215"/>
                    </a:cubicBezTo>
                    <a:cubicBezTo>
                      <a:pt x="54" y="214"/>
                      <a:pt x="54" y="214"/>
                      <a:pt x="54" y="214"/>
                    </a:cubicBezTo>
                    <a:cubicBezTo>
                      <a:pt x="55" y="214"/>
                      <a:pt x="55" y="214"/>
                      <a:pt x="55" y="214"/>
                    </a:cubicBezTo>
                    <a:cubicBezTo>
                      <a:pt x="54" y="214"/>
                      <a:pt x="54" y="214"/>
                      <a:pt x="54" y="214"/>
                    </a:cubicBezTo>
                    <a:cubicBezTo>
                      <a:pt x="54" y="215"/>
                      <a:pt x="54" y="215"/>
                      <a:pt x="54" y="215"/>
                    </a:cubicBezTo>
                    <a:cubicBezTo>
                      <a:pt x="54" y="216"/>
                      <a:pt x="54" y="216"/>
                      <a:pt x="54" y="216"/>
                    </a:cubicBezTo>
                    <a:cubicBezTo>
                      <a:pt x="54" y="217"/>
                      <a:pt x="54" y="217"/>
                      <a:pt x="54" y="217"/>
                    </a:cubicBezTo>
                    <a:cubicBezTo>
                      <a:pt x="53" y="217"/>
                      <a:pt x="53" y="217"/>
                      <a:pt x="53" y="217"/>
                    </a:cubicBezTo>
                    <a:cubicBezTo>
                      <a:pt x="53" y="218"/>
                      <a:pt x="53" y="218"/>
                      <a:pt x="53" y="218"/>
                    </a:cubicBezTo>
                    <a:cubicBezTo>
                      <a:pt x="54" y="218"/>
                      <a:pt x="54" y="218"/>
                      <a:pt x="54" y="218"/>
                    </a:cubicBezTo>
                    <a:cubicBezTo>
                      <a:pt x="54" y="218"/>
                      <a:pt x="54" y="218"/>
                      <a:pt x="54" y="218"/>
                    </a:cubicBezTo>
                    <a:cubicBezTo>
                      <a:pt x="53" y="220"/>
                      <a:pt x="53" y="220"/>
                      <a:pt x="53" y="220"/>
                    </a:cubicBezTo>
                    <a:cubicBezTo>
                      <a:pt x="54" y="221"/>
                      <a:pt x="54" y="221"/>
                      <a:pt x="54" y="221"/>
                    </a:cubicBezTo>
                    <a:cubicBezTo>
                      <a:pt x="55" y="221"/>
                      <a:pt x="55" y="221"/>
                      <a:pt x="55" y="221"/>
                    </a:cubicBezTo>
                    <a:cubicBezTo>
                      <a:pt x="55" y="221"/>
                      <a:pt x="55" y="221"/>
                      <a:pt x="55" y="221"/>
                    </a:cubicBezTo>
                    <a:cubicBezTo>
                      <a:pt x="54" y="221"/>
                      <a:pt x="54" y="221"/>
                      <a:pt x="54" y="221"/>
                    </a:cubicBezTo>
                    <a:cubicBezTo>
                      <a:pt x="53" y="221"/>
                      <a:pt x="53" y="221"/>
                      <a:pt x="53" y="221"/>
                    </a:cubicBezTo>
                    <a:cubicBezTo>
                      <a:pt x="52" y="222"/>
                      <a:pt x="52" y="222"/>
                      <a:pt x="52" y="222"/>
                    </a:cubicBezTo>
                    <a:cubicBezTo>
                      <a:pt x="52" y="222"/>
                      <a:pt x="52" y="222"/>
                      <a:pt x="52" y="222"/>
                    </a:cubicBezTo>
                    <a:cubicBezTo>
                      <a:pt x="51" y="221"/>
                      <a:pt x="51" y="221"/>
                      <a:pt x="51" y="221"/>
                    </a:cubicBezTo>
                    <a:cubicBezTo>
                      <a:pt x="51" y="225"/>
                      <a:pt x="51" y="225"/>
                      <a:pt x="51" y="225"/>
                    </a:cubicBezTo>
                    <a:cubicBezTo>
                      <a:pt x="53" y="224"/>
                      <a:pt x="53" y="224"/>
                      <a:pt x="53" y="224"/>
                    </a:cubicBezTo>
                    <a:cubicBezTo>
                      <a:pt x="54" y="223"/>
                      <a:pt x="54" y="223"/>
                      <a:pt x="54" y="223"/>
                    </a:cubicBezTo>
                    <a:cubicBezTo>
                      <a:pt x="56" y="223"/>
                      <a:pt x="56" y="223"/>
                      <a:pt x="56" y="223"/>
                    </a:cubicBezTo>
                    <a:cubicBezTo>
                      <a:pt x="56" y="222"/>
                      <a:pt x="56" y="222"/>
                      <a:pt x="56" y="222"/>
                    </a:cubicBezTo>
                    <a:cubicBezTo>
                      <a:pt x="56" y="223"/>
                      <a:pt x="56" y="223"/>
                      <a:pt x="56" y="223"/>
                    </a:cubicBezTo>
                    <a:cubicBezTo>
                      <a:pt x="55" y="223"/>
                      <a:pt x="55" y="223"/>
                      <a:pt x="55" y="223"/>
                    </a:cubicBezTo>
                    <a:cubicBezTo>
                      <a:pt x="54" y="224"/>
                      <a:pt x="54" y="224"/>
                      <a:pt x="54" y="224"/>
                    </a:cubicBezTo>
                    <a:cubicBezTo>
                      <a:pt x="52" y="225"/>
                      <a:pt x="52" y="225"/>
                      <a:pt x="52" y="225"/>
                    </a:cubicBezTo>
                    <a:cubicBezTo>
                      <a:pt x="52" y="227"/>
                      <a:pt x="52" y="227"/>
                      <a:pt x="52" y="227"/>
                    </a:cubicBezTo>
                    <a:cubicBezTo>
                      <a:pt x="54" y="228"/>
                      <a:pt x="54" y="228"/>
                      <a:pt x="54" y="228"/>
                    </a:cubicBezTo>
                    <a:cubicBezTo>
                      <a:pt x="55" y="228"/>
                      <a:pt x="55" y="228"/>
                      <a:pt x="55" y="228"/>
                    </a:cubicBezTo>
                    <a:cubicBezTo>
                      <a:pt x="54" y="228"/>
                      <a:pt x="54" y="228"/>
                      <a:pt x="54" y="228"/>
                    </a:cubicBezTo>
                    <a:cubicBezTo>
                      <a:pt x="53" y="228"/>
                      <a:pt x="53" y="228"/>
                      <a:pt x="53" y="228"/>
                    </a:cubicBezTo>
                    <a:cubicBezTo>
                      <a:pt x="53" y="229"/>
                      <a:pt x="53" y="229"/>
                      <a:pt x="53" y="229"/>
                    </a:cubicBezTo>
                    <a:cubicBezTo>
                      <a:pt x="53" y="229"/>
                      <a:pt x="53" y="229"/>
                      <a:pt x="53" y="229"/>
                    </a:cubicBezTo>
                    <a:cubicBezTo>
                      <a:pt x="52" y="229"/>
                      <a:pt x="52" y="229"/>
                      <a:pt x="52" y="229"/>
                    </a:cubicBezTo>
                    <a:cubicBezTo>
                      <a:pt x="53" y="228"/>
                      <a:pt x="53" y="228"/>
                      <a:pt x="53" y="228"/>
                    </a:cubicBezTo>
                    <a:cubicBezTo>
                      <a:pt x="52" y="226"/>
                      <a:pt x="52" y="226"/>
                      <a:pt x="52" y="226"/>
                    </a:cubicBezTo>
                    <a:cubicBezTo>
                      <a:pt x="50" y="227"/>
                      <a:pt x="50" y="227"/>
                      <a:pt x="50" y="227"/>
                    </a:cubicBezTo>
                    <a:cubicBezTo>
                      <a:pt x="51" y="229"/>
                      <a:pt x="51" y="229"/>
                      <a:pt x="51" y="229"/>
                    </a:cubicBezTo>
                    <a:cubicBezTo>
                      <a:pt x="52" y="229"/>
                      <a:pt x="52" y="229"/>
                      <a:pt x="52" y="229"/>
                    </a:cubicBezTo>
                    <a:cubicBezTo>
                      <a:pt x="51" y="229"/>
                      <a:pt x="51" y="229"/>
                      <a:pt x="51" y="229"/>
                    </a:cubicBezTo>
                    <a:cubicBezTo>
                      <a:pt x="49" y="230"/>
                      <a:pt x="49" y="230"/>
                      <a:pt x="49" y="230"/>
                    </a:cubicBezTo>
                    <a:cubicBezTo>
                      <a:pt x="49" y="231"/>
                      <a:pt x="49" y="231"/>
                      <a:pt x="49" y="231"/>
                    </a:cubicBezTo>
                    <a:cubicBezTo>
                      <a:pt x="50" y="232"/>
                      <a:pt x="50" y="232"/>
                      <a:pt x="50" y="232"/>
                    </a:cubicBezTo>
                    <a:cubicBezTo>
                      <a:pt x="50" y="232"/>
                      <a:pt x="50" y="232"/>
                      <a:pt x="50" y="232"/>
                    </a:cubicBezTo>
                    <a:cubicBezTo>
                      <a:pt x="50" y="233"/>
                      <a:pt x="50" y="233"/>
                      <a:pt x="50" y="233"/>
                    </a:cubicBezTo>
                    <a:cubicBezTo>
                      <a:pt x="50" y="236"/>
                      <a:pt x="50" y="236"/>
                      <a:pt x="50" y="236"/>
                    </a:cubicBezTo>
                    <a:cubicBezTo>
                      <a:pt x="52" y="236"/>
                      <a:pt x="52" y="236"/>
                      <a:pt x="52" y="236"/>
                    </a:cubicBezTo>
                    <a:cubicBezTo>
                      <a:pt x="52" y="235"/>
                      <a:pt x="52" y="235"/>
                      <a:pt x="52" y="235"/>
                    </a:cubicBezTo>
                    <a:cubicBezTo>
                      <a:pt x="52" y="235"/>
                      <a:pt x="52" y="235"/>
                      <a:pt x="52" y="235"/>
                    </a:cubicBezTo>
                    <a:cubicBezTo>
                      <a:pt x="53" y="236"/>
                      <a:pt x="53" y="236"/>
                      <a:pt x="53" y="236"/>
                    </a:cubicBezTo>
                    <a:cubicBezTo>
                      <a:pt x="52" y="237"/>
                      <a:pt x="52" y="237"/>
                      <a:pt x="52" y="237"/>
                    </a:cubicBezTo>
                    <a:cubicBezTo>
                      <a:pt x="53" y="238"/>
                      <a:pt x="53" y="238"/>
                      <a:pt x="53" y="238"/>
                    </a:cubicBezTo>
                    <a:cubicBezTo>
                      <a:pt x="56" y="238"/>
                      <a:pt x="56" y="238"/>
                      <a:pt x="56" y="238"/>
                    </a:cubicBezTo>
                    <a:cubicBezTo>
                      <a:pt x="57" y="237"/>
                      <a:pt x="57" y="237"/>
                      <a:pt x="57" y="237"/>
                    </a:cubicBezTo>
                    <a:cubicBezTo>
                      <a:pt x="57" y="237"/>
                      <a:pt x="57" y="237"/>
                      <a:pt x="57" y="237"/>
                    </a:cubicBezTo>
                    <a:cubicBezTo>
                      <a:pt x="58" y="237"/>
                      <a:pt x="58" y="237"/>
                      <a:pt x="58" y="237"/>
                    </a:cubicBezTo>
                    <a:cubicBezTo>
                      <a:pt x="59" y="237"/>
                      <a:pt x="59" y="237"/>
                      <a:pt x="59" y="237"/>
                    </a:cubicBezTo>
                    <a:cubicBezTo>
                      <a:pt x="60" y="236"/>
                      <a:pt x="60" y="236"/>
                      <a:pt x="60" y="236"/>
                    </a:cubicBezTo>
                    <a:cubicBezTo>
                      <a:pt x="60" y="234"/>
                      <a:pt x="60" y="234"/>
                      <a:pt x="60" y="234"/>
                    </a:cubicBezTo>
                    <a:cubicBezTo>
                      <a:pt x="60" y="233"/>
                      <a:pt x="60" y="233"/>
                      <a:pt x="60" y="233"/>
                    </a:cubicBezTo>
                    <a:cubicBezTo>
                      <a:pt x="61" y="233"/>
                      <a:pt x="61" y="233"/>
                      <a:pt x="61" y="233"/>
                    </a:cubicBezTo>
                    <a:cubicBezTo>
                      <a:pt x="61" y="232"/>
                      <a:pt x="61" y="232"/>
                      <a:pt x="61" y="232"/>
                    </a:cubicBezTo>
                    <a:cubicBezTo>
                      <a:pt x="61" y="232"/>
                      <a:pt x="61" y="232"/>
                      <a:pt x="61" y="232"/>
                    </a:cubicBezTo>
                    <a:cubicBezTo>
                      <a:pt x="62" y="233"/>
                      <a:pt x="62" y="233"/>
                      <a:pt x="62" y="233"/>
                    </a:cubicBezTo>
                    <a:cubicBezTo>
                      <a:pt x="63" y="232"/>
                      <a:pt x="63" y="232"/>
                      <a:pt x="63" y="232"/>
                    </a:cubicBezTo>
                    <a:cubicBezTo>
                      <a:pt x="63" y="232"/>
                      <a:pt x="63" y="232"/>
                      <a:pt x="63" y="232"/>
                    </a:cubicBezTo>
                    <a:cubicBezTo>
                      <a:pt x="64" y="232"/>
                      <a:pt x="64" y="232"/>
                      <a:pt x="64" y="232"/>
                    </a:cubicBezTo>
                    <a:cubicBezTo>
                      <a:pt x="62" y="233"/>
                      <a:pt x="62" y="233"/>
                      <a:pt x="62" y="233"/>
                    </a:cubicBezTo>
                    <a:cubicBezTo>
                      <a:pt x="62" y="235"/>
                      <a:pt x="62" y="235"/>
                      <a:pt x="62" y="235"/>
                    </a:cubicBezTo>
                    <a:cubicBezTo>
                      <a:pt x="62" y="236"/>
                      <a:pt x="62" y="236"/>
                      <a:pt x="62" y="236"/>
                    </a:cubicBezTo>
                    <a:cubicBezTo>
                      <a:pt x="64" y="236"/>
                      <a:pt x="64" y="236"/>
                      <a:pt x="64" y="236"/>
                    </a:cubicBezTo>
                    <a:cubicBezTo>
                      <a:pt x="65" y="235"/>
                      <a:pt x="65" y="235"/>
                      <a:pt x="65" y="235"/>
                    </a:cubicBezTo>
                    <a:cubicBezTo>
                      <a:pt x="66" y="235"/>
                      <a:pt x="66" y="235"/>
                      <a:pt x="66" y="235"/>
                    </a:cubicBezTo>
                    <a:cubicBezTo>
                      <a:pt x="66" y="233"/>
                      <a:pt x="66" y="233"/>
                      <a:pt x="66" y="233"/>
                    </a:cubicBezTo>
                    <a:cubicBezTo>
                      <a:pt x="67" y="233"/>
                      <a:pt x="67" y="233"/>
                      <a:pt x="67" y="233"/>
                    </a:cubicBezTo>
                    <a:cubicBezTo>
                      <a:pt x="67" y="233"/>
                      <a:pt x="67" y="233"/>
                      <a:pt x="67" y="233"/>
                    </a:cubicBezTo>
                    <a:cubicBezTo>
                      <a:pt x="68" y="234"/>
                      <a:pt x="68" y="234"/>
                      <a:pt x="68" y="234"/>
                    </a:cubicBezTo>
                    <a:cubicBezTo>
                      <a:pt x="69" y="235"/>
                      <a:pt x="69" y="235"/>
                      <a:pt x="69" y="235"/>
                    </a:cubicBezTo>
                    <a:cubicBezTo>
                      <a:pt x="66" y="235"/>
                      <a:pt x="66" y="235"/>
                      <a:pt x="66" y="235"/>
                    </a:cubicBezTo>
                    <a:cubicBezTo>
                      <a:pt x="65" y="236"/>
                      <a:pt x="65" y="236"/>
                      <a:pt x="65" y="236"/>
                    </a:cubicBezTo>
                    <a:cubicBezTo>
                      <a:pt x="64" y="236"/>
                      <a:pt x="64" y="236"/>
                      <a:pt x="64" y="236"/>
                    </a:cubicBezTo>
                    <a:cubicBezTo>
                      <a:pt x="64" y="238"/>
                      <a:pt x="64" y="238"/>
                      <a:pt x="64" y="238"/>
                    </a:cubicBezTo>
                    <a:cubicBezTo>
                      <a:pt x="65" y="238"/>
                      <a:pt x="65" y="238"/>
                      <a:pt x="65" y="238"/>
                    </a:cubicBezTo>
                    <a:cubicBezTo>
                      <a:pt x="64" y="238"/>
                      <a:pt x="64" y="238"/>
                      <a:pt x="64" y="238"/>
                    </a:cubicBezTo>
                    <a:cubicBezTo>
                      <a:pt x="63" y="238"/>
                      <a:pt x="63" y="238"/>
                      <a:pt x="63" y="238"/>
                    </a:cubicBezTo>
                    <a:cubicBezTo>
                      <a:pt x="62" y="241"/>
                      <a:pt x="62" y="241"/>
                      <a:pt x="62" y="241"/>
                    </a:cubicBezTo>
                    <a:cubicBezTo>
                      <a:pt x="63" y="242"/>
                      <a:pt x="63" y="242"/>
                      <a:pt x="63" y="242"/>
                    </a:cubicBezTo>
                    <a:cubicBezTo>
                      <a:pt x="65" y="242"/>
                      <a:pt x="65" y="242"/>
                      <a:pt x="65" y="242"/>
                    </a:cubicBezTo>
                    <a:cubicBezTo>
                      <a:pt x="65" y="242"/>
                      <a:pt x="65" y="242"/>
                      <a:pt x="65" y="242"/>
                    </a:cubicBezTo>
                    <a:cubicBezTo>
                      <a:pt x="65" y="243"/>
                      <a:pt x="65" y="243"/>
                      <a:pt x="65" y="243"/>
                    </a:cubicBezTo>
                    <a:cubicBezTo>
                      <a:pt x="67" y="243"/>
                      <a:pt x="67" y="243"/>
                      <a:pt x="67" y="243"/>
                    </a:cubicBezTo>
                    <a:cubicBezTo>
                      <a:pt x="67" y="242"/>
                      <a:pt x="67" y="242"/>
                      <a:pt x="67" y="242"/>
                    </a:cubicBezTo>
                    <a:cubicBezTo>
                      <a:pt x="67" y="242"/>
                      <a:pt x="67" y="242"/>
                      <a:pt x="67" y="242"/>
                    </a:cubicBezTo>
                    <a:cubicBezTo>
                      <a:pt x="68" y="243"/>
                      <a:pt x="68" y="243"/>
                      <a:pt x="68" y="243"/>
                    </a:cubicBezTo>
                    <a:cubicBezTo>
                      <a:pt x="67" y="244"/>
                      <a:pt x="67" y="244"/>
                      <a:pt x="67" y="244"/>
                    </a:cubicBezTo>
                    <a:cubicBezTo>
                      <a:pt x="67" y="245"/>
                      <a:pt x="67" y="245"/>
                      <a:pt x="67" y="245"/>
                    </a:cubicBezTo>
                    <a:cubicBezTo>
                      <a:pt x="67" y="245"/>
                      <a:pt x="67" y="245"/>
                      <a:pt x="67" y="245"/>
                    </a:cubicBezTo>
                    <a:cubicBezTo>
                      <a:pt x="66" y="245"/>
                      <a:pt x="66" y="245"/>
                      <a:pt x="66" y="245"/>
                    </a:cubicBezTo>
                    <a:cubicBezTo>
                      <a:pt x="65" y="246"/>
                      <a:pt x="65" y="246"/>
                      <a:pt x="65" y="246"/>
                    </a:cubicBezTo>
                    <a:cubicBezTo>
                      <a:pt x="68" y="248"/>
                      <a:pt x="68" y="248"/>
                      <a:pt x="68" y="248"/>
                    </a:cubicBezTo>
                    <a:cubicBezTo>
                      <a:pt x="69" y="248"/>
                      <a:pt x="69" y="248"/>
                      <a:pt x="69" y="248"/>
                    </a:cubicBezTo>
                    <a:cubicBezTo>
                      <a:pt x="68" y="248"/>
                      <a:pt x="68" y="248"/>
                      <a:pt x="68" y="248"/>
                    </a:cubicBezTo>
                    <a:cubicBezTo>
                      <a:pt x="69" y="249"/>
                      <a:pt x="69" y="249"/>
                      <a:pt x="69" y="249"/>
                    </a:cubicBezTo>
                    <a:cubicBezTo>
                      <a:pt x="69" y="249"/>
                      <a:pt x="69" y="249"/>
                      <a:pt x="69" y="249"/>
                    </a:cubicBezTo>
                    <a:cubicBezTo>
                      <a:pt x="67" y="248"/>
                      <a:pt x="67" y="248"/>
                      <a:pt x="67" y="248"/>
                    </a:cubicBezTo>
                    <a:cubicBezTo>
                      <a:pt x="67" y="250"/>
                      <a:pt x="67" y="250"/>
                      <a:pt x="67" y="250"/>
                    </a:cubicBezTo>
                    <a:cubicBezTo>
                      <a:pt x="69" y="252"/>
                      <a:pt x="69" y="252"/>
                      <a:pt x="69" y="252"/>
                    </a:cubicBezTo>
                    <a:cubicBezTo>
                      <a:pt x="69" y="251"/>
                      <a:pt x="69" y="251"/>
                      <a:pt x="69" y="251"/>
                    </a:cubicBezTo>
                    <a:cubicBezTo>
                      <a:pt x="69" y="252"/>
                      <a:pt x="69" y="252"/>
                      <a:pt x="69" y="252"/>
                    </a:cubicBezTo>
                    <a:cubicBezTo>
                      <a:pt x="70" y="254"/>
                      <a:pt x="70" y="254"/>
                      <a:pt x="70" y="254"/>
                    </a:cubicBezTo>
                    <a:cubicBezTo>
                      <a:pt x="69" y="253"/>
                      <a:pt x="69" y="253"/>
                      <a:pt x="69" y="253"/>
                    </a:cubicBezTo>
                    <a:cubicBezTo>
                      <a:pt x="68" y="252"/>
                      <a:pt x="68" y="252"/>
                      <a:pt x="68" y="252"/>
                    </a:cubicBezTo>
                    <a:cubicBezTo>
                      <a:pt x="67" y="249"/>
                      <a:pt x="67" y="249"/>
                      <a:pt x="67" y="249"/>
                    </a:cubicBezTo>
                    <a:cubicBezTo>
                      <a:pt x="66" y="248"/>
                      <a:pt x="66" y="248"/>
                      <a:pt x="66" y="248"/>
                    </a:cubicBezTo>
                    <a:cubicBezTo>
                      <a:pt x="65" y="248"/>
                      <a:pt x="65" y="248"/>
                      <a:pt x="65" y="248"/>
                    </a:cubicBezTo>
                    <a:cubicBezTo>
                      <a:pt x="64" y="247"/>
                      <a:pt x="64" y="247"/>
                      <a:pt x="64" y="247"/>
                    </a:cubicBezTo>
                    <a:cubicBezTo>
                      <a:pt x="63" y="247"/>
                      <a:pt x="63" y="247"/>
                      <a:pt x="63" y="247"/>
                    </a:cubicBezTo>
                    <a:cubicBezTo>
                      <a:pt x="62" y="247"/>
                      <a:pt x="62" y="247"/>
                      <a:pt x="62" y="247"/>
                    </a:cubicBezTo>
                    <a:cubicBezTo>
                      <a:pt x="61" y="246"/>
                      <a:pt x="61" y="246"/>
                      <a:pt x="61" y="246"/>
                    </a:cubicBezTo>
                    <a:cubicBezTo>
                      <a:pt x="59" y="246"/>
                      <a:pt x="59" y="246"/>
                      <a:pt x="59" y="246"/>
                    </a:cubicBezTo>
                    <a:cubicBezTo>
                      <a:pt x="57" y="245"/>
                      <a:pt x="57" y="245"/>
                      <a:pt x="57" y="245"/>
                    </a:cubicBezTo>
                    <a:cubicBezTo>
                      <a:pt x="56" y="244"/>
                      <a:pt x="56" y="244"/>
                      <a:pt x="56" y="244"/>
                    </a:cubicBezTo>
                    <a:cubicBezTo>
                      <a:pt x="55" y="244"/>
                      <a:pt x="55" y="244"/>
                      <a:pt x="55" y="244"/>
                    </a:cubicBezTo>
                    <a:cubicBezTo>
                      <a:pt x="54" y="244"/>
                      <a:pt x="54" y="244"/>
                      <a:pt x="54" y="244"/>
                    </a:cubicBezTo>
                    <a:cubicBezTo>
                      <a:pt x="52" y="245"/>
                      <a:pt x="52" y="245"/>
                      <a:pt x="52" y="245"/>
                    </a:cubicBezTo>
                    <a:cubicBezTo>
                      <a:pt x="50" y="246"/>
                      <a:pt x="50" y="246"/>
                      <a:pt x="50" y="246"/>
                    </a:cubicBezTo>
                    <a:cubicBezTo>
                      <a:pt x="50" y="247"/>
                      <a:pt x="50" y="247"/>
                      <a:pt x="50" y="247"/>
                    </a:cubicBezTo>
                    <a:cubicBezTo>
                      <a:pt x="51" y="248"/>
                      <a:pt x="51" y="248"/>
                      <a:pt x="51" y="248"/>
                    </a:cubicBezTo>
                    <a:cubicBezTo>
                      <a:pt x="52" y="249"/>
                      <a:pt x="52" y="249"/>
                      <a:pt x="52" y="249"/>
                    </a:cubicBezTo>
                    <a:cubicBezTo>
                      <a:pt x="53" y="251"/>
                      <a:pt x="53" y="251"/>
                      <a:pt x="53" y="251"/>
                    </a:cubicBezTo>
                    <a:cubicBezTo>
                      <a:pt x="52" y="252"/>
                      <a:pt x="52" y="252"/>
                      <a:pt x="52" y="252"/>
                    </a:cubicBezTo>
                    <a:cubicBezTo>
                      <a:pt x="53" y="252"/>
                      <a:pt x="53" y="252"/>
                      <a:pt x="53" y="252"/>
                    </a:cubicBezTo>
                    <a:cubicBezTo>
                      <a:pt x="51" y="252"/>
                      <a:pt x="51" y="252"/>
                      <a:pt x="51" y="252"/>
                    </a:cubicBezTo>
                    <a:cubicBezTo>
                      <a:pt x="49" y="251"/>
                      <a:pt x="49" y="251"/>
                      <a:pt x="49" y="251"/>
                    </a:cubicBezTo>
                    <a:cubicBezTo>
                      <a:pt x="49" y="253"/>
                      <a:pt x="49" y="253"/>
                      <a:pt x="49" y="253"/>
                    </a:cubicBezTo>
                    <a:cubicBezTo>
                      <a:pt x="47" y="254"/>
                      <a:pt x="47" y="254"/>
                      <a:pt x="47" y="254"/>
                    </a:cubicBezTo>
                    <a:cubicBezTo>
                      <a:pt x="47" y="257"/>
                      <a:pt x="47" y="257"/>
                      <a:pt x="47" y="257"/>
                    </a:cubicBezTo>
                    <a:cubicBezTo>
                      <a:pt x="48" y="257"/>
                      <a:pt x="48" y="257"/>
                      <a:pt x="48" y="257"/>
                    </a:cubicBezTo>
                    <a:cubicBezTo>
                      <a:pt x="47" y="258"/>
                      <a:pt x="47" y="258"/>
                      <a:pt x="47" y="258"/>
                    </a:cubicBezTo>
                    <a:cubicBezTo>
                      <a:pt x="47" y="259"/>
                      <a:pt x="47" y="259"/>
                      <a:pt x="47" y="259"/>
                    </a:cubicBezTo>
                    <a:cubicBezTo>
                      <a:pt x="46" y="261"/>
                      <a:pt x="46" y="261"/>
                      <a:pt x="46" y="261"/>
                    </a:cubicBezTo>
                    <a:cubicBezTo>
                      <a:pt x="47" y="261"/>
                      <a:pt x="47" y="261"/>
                      <a:pt x="47" y="261"/>
                    </a:cubicBezTo>
                    <a:cubicBezTo>
                      <a:pt x="46" y="262"/>
                      <a:pt x="46" y="262"/>
                      <a:pt x="46" y="262"/>
                    </a:cubicBezTo>
                    <a:cubicBezTo>
                      <a:pt x="47" y="264"/>
                      <a:pt x="47" y="264"/>
                      <a:pt x="47" y="264"/>
                    </a:cubicBezTo>
                    <a:cubicBezTo>
                      <a:pt x="50" y="265"/>
                      <a:pt x="50" y="265"/>
                      <a:pt x="50" y="265"/>
                    </a:cubicBezTo>
                    <a:cubicBezTo>
                      <a:pt x="48" y="265"/>
                      <a:pt x="48" y="265"/>
                      <a:pt x="48" y="265"/>
                    </a:cubicBezTo>
                    <a:cubicBezTo>
                      <a:pt x="48" y="267"/>
                      <a:pt x="48" y="267"/>
                      <a:pt x="48" y="267"/>
                    </a:cubicBezTo>
                    <a:cubicBezTo>
                      <a:pt x="49" y="268"/>
                      <a:pt x="49" y="268"/>
                      <a:pt x="49" y="268"/>
                    </a:cubicBezTo>
                    <a:cubicBezTo>
                      <a:pt x="51" y="268"/>
                      <a:pt x="51" y="268"/>
                      <a:pt x="51" y="268"/>
                    </a:cubicBezTo>
                    <a:cubicBezTo>
                      <a:pt x="52" y="269"/>
                      <a:pt x="52" y="269"/>
                      <a:pt x="52" y="269"/>
                    </a:cubicBezTo>
                    <a:cubicBezTo>
                      <a:pt x="54" y="270"/>
                      <a:pt x="54" y="270"/>
                      <a:pt x="54" y="270"/>
                    </a:cubicBezTo>
                    <a:cubicBezTo>
                      <a:pt x="55" y="269"/>
                      <a:pt x="55" y="269"/>
                      <a:pt x="55" y="269"/>
                    </a:cubicBezTo>
                    <a:cubicBezTo>
                      <a:pt x="58" y="268"/>
                      <a:pt x="58" y="268"/>
                      <a:pt x="58" y="268"/>
                    </a:cubicBezTo>
                    <a:cubicBezTo>
                      <a:pt x="61" y="268"/>
                      <a:pt x="61" y="268"/>
                      <a:pt x="61" y="268"/>
                    </a:cubicBezTo>
                    <a:cubicBezTo>
                      <a:pt x="64" y="266"/>
                      <a:pt x="64" y="266"/>
                      <a:pt x="64" y="266"/>
                    </a:cubicBezTo>
                    <a:cubicBezTo>
                      <a:pt x="63" y="263"/>
                      <a:pt x="63" y="263"/>
                      <a:pt x="63" y="263"/>
                    </a:cubicBezTo>
                    <a:cubicBezTo>
                      <a:pt x="62" y="261"/>
                      <a:pt x="62" y="261"/>
                      <a:pt x="62" y="261"/>
                    </a:cubicBezTo>
                    <a:cubicBezTo>
                      <a:pt x="61" y="261"/>
                      <a:pt x="61" y="261"/>
                      <a:pt x="61" y="261"/>
                    </a:cubicBezTo>
                    <a:cubicBezTo>
                      <a:pt x="60" y="260"/>
                      <a:pt x="60" y="260"/>
                      <a:pt x="60" y="260"/>
                    </a:cubicBezTo>
                    <a:cubicBezTo>
                      <a:pt x="59" y="257"/>
                      <a:pt x="59" y="257"/>
                      <a:pt x="59" y="257"/>
                    </a:cubicBezTo>
                    <a:cubicBezTo>
                      <a:pt x="57" y="254"/>
                      <a:pt x="57" y="254"/>
                      <a:pt x="57" y="254"/>
                    </a:cubicBezTo>
                    <a:cubicBezTo>
                      <a:pt x="55" y="254"/>
                      <a:pt x="55" y="254"/>
                      <a:pt x="55" y="254"/>
                    </a:cubicBezTo>
                    <a:cubicBezTo>
                      <a:pt x="54" y="253"/>
                      <a:pt x="54" y="253"/>
                      <a:pt x="54" y="253"/>
                    </a:cubicBezTo>
                    <a:cubicBezTo>
                      <a:pt x="56" y="254"/>
                      <a:pt x="56" y="254"/>
                      <a:pt x="56" y="254"/>
                    </a:cubicBezTo>
                    <a:cubicBezTo>
                      <a:pt x="59" y="255"/>
                      <a:pt x="59" y="255"/>
                      <a:pt x="59" y="255"/>
                    </a:cubicBezTo>
                    <a:cubicBezTo>
                      <a:pt x="60" y="256"/>
                      <a:pt x="60" y="256"/>
                      <a:pt x="60" y="256"/>
                    </a:cubicBezTo>
                    <a:cubicBezTo>
                      <a:pt x="61" y="257"/>
                      <a:pt x="61" y="257"/>
                      <a:pt x="61" y="257"/>
                    </a:cubicBezTo>
                    <a:cubicBezTo>
                      <a:pt x="61" y="258"/>
                      <a:pt x="61" y="258"/>
                      <a:pt x="61" y="258"/>
                    </a:cubicBezTo>
                    <a:cubicBezTo>
                      <a:pt x="62" y="259"/>
                      <a:pt x="62" y="259"/>
                      <a:pt x="62" y="259"/>
                    </a:cubicBezTo>
                    <a:cubicBezTo>
                      <a:pt x="63" y="259"/>
                      <a:pt x="63" y="259"/>
                      <a:pt x="63" y="259"/>
                    </a:cubicBezTo>
                    <a:cubicBezTo>
                      <a:pt x="64" y="260"/>
                      <a:pt x="64" y="260"/>
                      <a:pt x="64" y="260"/>
                    </a:cubicBezTo>
                    <a:cubicBezTo>
                      <a:pt x="66" y="260"/>
                      <a:pt x="66" y="260"/>
                      <a:pt x="66" y="260"/>
                    </a:cubicBezTo>
                    <a:cubicBezTo>
                      <a:pt x="66" y="260"/>
                      <a:pt x="66" y="260"/>
                      <a:pt x="66" y="260"/>
                    </a:cubicBezTo>
                    <a:cubicBezTo>
                      <a:pt x="67" y="260"/>
                      <a:pt x="67" y="260"/>
                      <a:pt x="67" y="260"/>
                    </a:cubicBezTo>
                    <a:cubicBezTo>
                      <a:pt x="68" y="260"/>
                      <a:pt x="68" y="260"/>
                      <a:pt x="68" y="260"/>
                    </a:cubicBezTo>
                    <a:cubicBezTo>
                      <a:pt x="69" y="260"/>
                      <a:pt x="69" y="260"/>
                      <a:pt x="69" y="260"/>
                    </a:cubicBezTo>
                    <a:cubicBezTo>
                      <a:pt x="69" y="261"/>
                      <a:pt x="69" y="261"/>
                      <a:pt x="69" y="261"/>
                    </a:cubicBezTo>
                    <a:cubicBezTo>
                      <a:pt x="69" y="261"/>
                      <a:pt x="69" y="261"/>
                      <a:pt x="69" y="261"/>
                    </a:cubicBezTo>
                    <a:cubicBezTo>
                      <a:pt x="67" y="261"/>
                      <a:pt x="67" y="261"/>
                      <a:pt x="67" y="261"/>
                    </a:cubicBezTo>
                    <a:cubicBezTo>
                      <a:pt x="66" y="262"/>
                      <a:pt x="66" y="262"/>
                      <a:pt x="66" y="262"/>
                    </a:cubicBezTo>
                    <a:cubicBezTo>
                      <a:pt x="66" y="263"/>
                      <a:pt x="66" y="263"/>
                      <a:pt x="66" y="263"/>
                    </a:cubicBezTo>
                    <a:cubicBezTo>
                      <a:pt x="67" y="263"/>
                      <a:pt x="67" y="263"/>
                      <a:pt x="67" y="263"/>
                    </a:cubicBezTo>
                    <a:cubicBezTo>
                      <a:pt x="67" y="263"/>
                      <a:pt x="67" y="263"/>
                      <a:pt x="67" y="263"/>
                    </a:cubicBezTo>
                    <a:cubicBezTo>
                      <a:pt x="66" y="265"/>
                      <a:pt x="66" y="265"/>
                      <a:pt x="66" y="265"/>
                    </a:cubicBezTo>
                    <a:cubicBezTo>
                      <a:pt x="67" y="266"/>
                      <a:pt x="67" y="266"/>
                      <a:pt x="67" y="266"/>
                    </a:cubicBezTo>
                    <a:cubicBezTo>
                      <a:pt x="69" y="265"/>
                      <a:pt x="69" y="265"/>
                      <a:pt x="69" y="265"/>
                    </a:cubicBezTo>
                    <a:cubicBezTo>
                      <a:pt x="69" y="263"/>
                      <a:pt x="69" y="263"/>
                      <a:pt x="69" y="263"/>
                    </a:cubicBezTo>
                    <a:cubicBezTo>
                      <a:pt x="71" y="262"/>
                      <a:pt x="71" y="262"/>
                      <a:pt x="71" y="262"/>
                    </a:cubicBezTo>
                    <a:cubicBezTo>
                      <a:pt x="70" y="261"/>
                      <a:pt x="70" y="261"/>
                      <a:pt x="70" y="261"/>
                    </a:cubicBezTo>
                    <a:cubicBezTo>
                      <a:pt x="71" y="261"/>
                      <a:pt x="71" y="261"/>
                      <a:pt x="71" y="261"/>
                    </a:cubicBezTo>
                    <a:cubicBezTo>
                      <a:pt x="72" y="260"/>
                      <a:pt x="72" y="260"/>
                      <a:pt x="72" y="260"/>
                    </a:cubicBezTo>
                    <a:cubicBezTo>
                      <a:pt x="73" y="260"/>
                      <a:pt x="73" y="260"/>
                      <a:pt x="73" y="260"/>
                    </a:cubicBezTo>
                    <a:cubicBezTo>
                      <a:pt x="73" y="260"/>
                      <a:pt x="73" y="260"/>
                      <a:pt x="73" y="260"/>
                    </a:cubicBezTo>
                    <a:cubicBezTo>
                      <a:pt x="73" y="260"/>
                      <a:pt x="73" y="260"/>
                      <a:pt x="73" y="260"/>
                    </a:cubicBezTo>
                    <a:cubicBezTo>
                      <a:pt x="72" y="260"/>
                      <a:pt x="72" y="260"/>
                      <a:pt x="72" y="260"/>
                    </a:cubicBezTo>
                    <a:cubicBezTo>
                      <a:pt x="72" y="262"/>
                      <a:pt x="72" y="262"/>
                      <a:pt x="72" y="262"/>
                    </a:cubicBezTo>
                    <a:cubicBezTo>
                      <a:pt x="73" y="262"/>
                      <a:pt x="73" y="262"/>
                      <a:pt x="73" y="262"/>
                    </a:cubicBezTo>
                    <a:cubicBezTo>
                      <a:pt x="73" y="262"/>
                      <a:pt x="73" y="262"/>
                      <a:pt x="73" y="262"/>
                    </a:cubicBezTo>
                    <a:cubicBezTo>
                      <a:pt x="72" y="262"/>
                      <a:pt x="72" y="262"/>
                      <a:pt x="72" y="262"/>
                    </a:cubicBezTo>
                    <a:cubicBezTo>
                      <a:pt x="72" y="263"/>
                      <a:pt x="72" y="263"/>
                      <a:pt x="72" y="263"/>
                    </a:cubicBezTo>
                    <a:cubicBezTo>
                      <a:pt x="72" y="263"/>
                      <a:pt x="72" y="263"/>
                      <a:pt x="72" y="263"/>
                    </a:cubicBezTo>
                    <a:cubicBezTo>
                      <a:pt x="71" y="264"/>
                      <a:pt x="71" y="264"/>
                      <a:pt x="71" y="264"/>
                    </a:cubicBezTo>
                    <a:cubicBezTo>
                      <a:pt x="70" y="264"/>
                      <a:pt x="70" y="264"/>
                      <a:pt x="70" y="264"/>
                    </a:cubicBezTo>
                    <a:cubicBezTo>
                      <a:pt x="69" y="266"/>
                      <a:pt x="69" y="266"/>
                      <a:pt x="69" y="266"/>
                    </a:cubicBezTo>
                    <a:cubicBezTo>
                      <a:pt x="69" y="267"/>
                      <a:pt x="69" y="267"/>
                      <a:pt x="69" y="267"/>
                    </a:cubicBezTo>
                    <a:cubicBezTo>
                      <a:pt x="69" y="267"/>
                      <a:pt x="69" y="267"/>
                      <a:pt x="69" y="267"/>
                    </a:cubicBezTo>
                    <a:cubicBezTo>
                      <a:pt x="68" y="269"/>
                      <a:pt x="68" y="269"/>
                      <a:pt x="68" y="269"/>
                    </a:cubicBezTo>
                    <a:cubicBezTo>
                      <a:pt x="67" y="269"/>
                      <a:pt x="67" y="269"/>
                      <a:pt x="67" y="269"/>
                    </a:cubicBezTo>
                    <a:cubicBezTo>
                      <a:pt x="66" y="270"/>
                      <a:pt x="66" y="270"/>
                      <a:pt x="66" y="270"/>
                    </a:cubicBezTo>
                    <a:cubicBezTo>
                      <a:pt x="66" y="271"/>
                      <a:pt x="66" y="271"/>
                      <a:pt x="66" y="271"/>
                    </a:cubicBezTo>
                    <a:cubicBezTo>
                      <a:pt x="66" y="270"/>
                      <a:pt x="66" y="270"/>
                      <a:pt x="66" y="270"/>
                    </a:cubicBezTo>
                    <a:cubicBezTo>
                      <a:pt x="64" y="271"/>
                      <a:pt x="64" y="271"/>
                      <a:pt x="64" y="271"/>
                    </a:cubicBezTo>
                    <a:cubicBezTo>
                      <a:pt x="65" y="273"/>
                      <a:pt x="65" y="273"/>
                      <a:pt x="65" y="273"/>
                    </a:cubicBezTo>
                    <a:cubicBezTo>
                      <a:pt x="64" y="275"/>
                      <a:pt x="64" y="275"/>
                      <a:pt x="64" y="275"/>
                    </a:cubicBezTo>
                    <a:cubicBezTo>
                      <a:pt x="63" y="277"/>
                      <a:pt x="63" y="277"/>
                      <a:pt x="63" y="277"/>
                    </a:cubicBezTo>
                    <a:cubicBezTo>
                      <a:pt x="64" y="278"/>
                      <a:pt x="64" y="278"/>
                      <a:pt x="64" y="278"/>
                    </a:cubicBezTo>
                    <a:cubicBezTo>
                      <a:pt x="64" y="278"/>
                      <a:pt x="64" y="278"/>
                      <a:pt x="64" y="278"/>
                    </a:cubicBezTo>
                    <a:cubicBezTo>
                      <a:pt x="64" y="278"/>
                      <a:pt x="64" y="278"/>
                      <a:pt x="64" y="278"/>
                    </a:cubicBezTo>
                    <a:cubicBezTo>
                      <a:pt x="63" y="278"/>
                      <a:pt x="63" y="278"/>
                      <a:pt x="63" y="278"/>
                    </a:cubicBezTo>
                    <a:cubicBezTo>
                      <a:pt x="63" y="279"/>
                      <a:pt x="63" y="279"/>
                      <a:pt x="63" y="279"/>
                    </a:cubicBezTo>
                    <a:cubicBezTo>
                      <a:pt x="62" y="279"/>
                      <a:pt x="62" y="279"/>
                      <a:pt x="62" y="279"/>
                    </a:cubicBezTo>
                    <a:cubicBezTo>
                      <a:pt x="60" y="279"/>
                      <a:pt x="60" y="279"/>
                      <a:pt x="60" y="279"/>
                    </a:cubicBezTo>
                    <a:cubicBezTo>
                      <a:pt x="60" y="279"/>
                      <a:pt x="60" y="279"/>
                      <a:pt x="60" y="279"/>
                    </a:cubicBezTo>
                    <a:cubicBezTo>
                      <a:pt x="62" y="278"/>
                      <a:pt x="62" y="278"/>
                      <a:pt x="62" y="278"/>
                    </a:cubicBezTo>
                    <a:cubicBezTo>
                      <a:pt x="59" y="277"/>
                      <a:pt x="59" y="277"/>
                      <a:pt x="59" y="277"/>
                    </a:cubicBezTo>
                    <a:cubicBezTo>
                      <a:pt x="59" y="277"/>
                      <a:pt x="59" y="277"/>
                      <a:pt x="59" y="277"/>
                    </a:cubicBezTo>
                    <a:cubicBezTo>
                      <a:pt x="59" y="277"/>
                      <a:pt x="59" y="277"/>
                      <a:pt x="59" y="277"/>
                    </a:cubicBezTo>
                    <a:cubicBezTo>
                      <a:pt x="58" y="276"/>
                      <a:pt x="58" y="276"/>
                      <a:pt x="58" y="276"/>
                    </a:cubicBezTo>
                    <a:cubicBezTo>
                      <a:pt x="56" y="275"/>
                      <a:pt x="56" y="275"/>
                      <a:pt x="56" y="275"/>
                    </a:cubicBezTo>
                    <a:cubicBezTo>
                      <a:pt x="54" y="276"/>
                      <a:pt x="54" y="276"/>
                      <a:pt x="54" y="276"/>
                    </a:cubicBezTo>
                    <a:cubicBezTo>
                      <a:pt x="54" y="277"/>
                      <a:pt x="54" y="277"/>
                      <a:pt x="54" y="277"/>
                    </a:cubicBezTo>
                    <a:cubicBezTo>
                      <a:pt x="56" y="278"/>
                      <a:pt x="56" y="278"/>
                      <a:pt x="56" y="278"/>
                    </a:cubicBezTo>
                    <a:cubicBezTo>
                      <a:pt x="57" y="278"/>
                      <a:pt x="57" y="278"/>
                      <a:pt x="57" y="278"/>
                    </a:cubicBezTo>
                    <a:cubicBezTo>
                      <a:pt x="57" y="278"/>
                      <a:pt x="57" y="278"/>
                      <a:pt x="57" y="278"/>
                    </a:cubicBezTo>
                    <a:cubicBezTo>
                      <a:pt x="57" y="278"/>
                      <a:pt x="57" y="278"/>
                      <a:pt x="57" y="278"/>
                    </a:cubicBezTo>
                    <a:cubicBezTo>
                      <a:pt x="56" y="279"/>
                      <a:pt x="56" y="279"/>
                      <a:pt x="56" y="279"/>
                    </a:cubicBezTo>
                    <a:cubicBezTo>
                      <a:pt x="55" y="279"/>
                      <a:pt x="55" y="279"/>
                      <a:pt x="55" y="279"/>
                    </a:cubicBezTo>
                    <a:cubicBezTo>
                      <a:pt x="55" y="278"/>
                      <a:pt x="55" y="278"/>
                      <a:pt x="55" y="278"/>
                    </a:cubicBezTo>
                    <a:cubicBezTo>
                      <a:pt x="53" y="278"/>
                      <a:pt x="53" y="278"/>
                      <a:pt x="53" y="278"/>
                    </a:cubicBezTo>
                    <a:cubicBezTo>
                      <a:pt x="52" y="278"/>
                      <a:pt x="52" y="278"/>
                      <a:pt x="52" y="278"/>
                    </a:cubicBezTo>
                    <a:cubicBezTo>
                      <a:pt x="51" y="279"/>
                      <a:pt x="51" y="279"/>
                      <a:pt x="51" y="279"/>
                    </a:cubicBezTo>
                    <a:cubicBezTo>
                      <a:pt x="52" y="280"/>
                      <a:pt x="52" y="280"/>
                      <a:pt x="52" y="280"/>
                    </a:cubicBezTo>
                    <a:cubicBezTo>
                      <a:pt x="54" y="280"/>
                      <a:pt x="54" y="280"/>
                      <a:pt x="54" y="280"/>
                    </a:cubicBezTo>
                    <a:cubicBezTo>
                      <a:pt x="51" y="281"/>
                      <a:pt x="51" y="281"/>
                      <a:pt x="51" y="281"/>
                    </a:cubicBezTo>
                    <a:cubicBezTo>
                      <a:pt x="53" y="282"/>
                      <a:pt x="53" y="282"/>
                      <a:pt x="53" y="282"/>
                    </a:cubicBezTo>
                    <a:cubicBezTo>
                      <a:pt x="53" y="282"/>
                      <a:pt x="53" y="282"/>
                      <a:pt x="53" y="282"/>
                    </a:cubicBezTo>
                    <a:cubicBezTo>
                      <a:pt x="54" y="283"/>
                      <a:pt x="54" y="283"/>
                      <a:pt x="54" y="283"/>
                    </a:cubicBezTo>
                    <a:cubicBezTo>
                      <a:pt x="55" y="283"/>
                      <a:pt x="55" y="283"/>
                      <a:pt x="55" y="283"/>
                    </a:cubicBezTo>
                    <a:cubicBezTo>
                      <a:pt x="56" y="285"/>
                      <a:pt x="56" y="285"/>
                      <a:pt x="56" y="285"/>
                    </a:cubicBezTo>
                    <a:cubicBezTo>
                      <a:pt x="56" y="284"/>
                      <a:pt x="56" y="284"/>
                      <a:pt x="56" y="284"/>
                    </a:cubicBezTo>
                    <a:cubicBezTo>
                      <a:pt x="56" y="285"/>
                      <a:pt x="56" y="285"/>
                      <a:pt x="56" y="285"/>
                    </a:cubicBezTo>
                    <a:cubicBezTo>
                      <a:pt x="58" y="286"/>
                      <a:pt x="58" y="286"/>
                      <a:pt x="58" y="286"/>
                    </a:cubicBezTo>
                    <a:cubicBezTo>
                      <a:pt x="60" y="286"/>
                      <a:pt x="60" y="286"/>
                      <a:pt x="60" y="286"/>
                    </a:cubicBezTo>
                    <a:cubicBezTo>
                      <a:pt x="60" y="284"/>
                      <a:pt x="60" y="284"/>
                      <a:pt x="60" y="284"/>
                    </a:cubicBezTo>
                    <a:cubicBezTo>
                      <a:pt x="60" y="284"/>
                      <a:pt x="60" y="284"/>
                      <a:pt x="60" y="284"/>
                    </a:cubicBezTo>
                    <a:cubicBezTo>
                      <a:pt x="60" y="284"/>
                      <a:pt x="60" y="284"/>
                      <a:pt x="60" y="284"/>
                    </a:cubicBezTo>
                    <a:cubicBezTo>
                      <a:pt x="60" y="285"/>
                      <a:pt x="60" y="285"/>
                      <a:pt x="60" y="285"/>
                    </a:cubicBezTo>
                    <a:cubicBezTo>
                      <a:pt x="61" y="285"/>
                      <a:pt x="61" y="285"/>
                      <a:pt x="61" y="285"/>
                    </a:cubicBezTo>
                    <a:cubicBezTo>
                      <a:pt x="64" y="288"/>
                      <a:pt x="64" y="288"/>
                      <a:pt x="64" y="288"/>
                    </a:cubicBezTo>
                    <a:cubicBezTo>
                      <a:pt x="62" y="287"/>
                      <a:pt x="62" y="287"/>
                      <a:pt x="62" y="287"/>
                    </a:cubicBezTo>
                    <a:cubicBezTo>
                      <a:pt x="61" y="286"/>
                      <a:pt x="61" y="286"/>
                      <a:pt x="61" y="286"/>
                    </a:cubicBezTo>
                    <a:cubicBezTo>
                      <a:pt x="59" y="286"/>
                      <a:pt x="59" y="286"/>
                      <a:pt x="59" y="286"/>
                    </a:cubicBezTo>
                    <a:cubicBezTo>
                      <a:pt x="59" y="286"/>
                      <a:pt x="59" y="286"/>
                      <a:pt x="59" y="286"/>
                    </a:cubicBezTo>
                    <a:cubicBezTo>
                      <a:pt x="58" y="287"/>
                      <a:pt x="58" y="287"/>
                      <a:pt x="58" y="287"/>
                    </a:cubicBezTo>
                    <a:cubicBezTo>
                      <a:pt x="56" y="285"/>
                      <a:pt x="56" y="285"/>
                      <a:pt x="56" y="285"/>
                    </a:cubicBezTo>
                    <a:cubicBezTo>
                      <a:pt x="55" y="285"/>
                      <a:pt x="55" y="285"/>
                      <a:pt x="55" y="285"/>
                    </a:cubicBezTo>
                    <a:cubicBezTo>
                      <a:pt x="54" y="283"/>
                      <a:pt x="54" y="283"/>
                      <a:pt x="54" y="283"/>
                    </a:cubicBezTo>
                    <a:cubicBezTo>
                      <a:pt x="53" y="283"/>
                      <a:pt x="53" y="283"/>
                      <a:pt x="53" y="283"/>
                    </a:cubicBezTo>
                    <a:cubicBezTo>
                      <a:pt x="53" y="285"/>
                      <a:pt x="53" y="285"/>
                      <a:pt x="53" y="285"/>
                    </a:cubicBezTo>
                    <a:cubicBezTo>
                      <a:pt x="52" y="283"/>
                      <a:pt x="52" y="283"/>
                      <a:pt x="52" y="283"/>
                    </a:cubicBezTo>
                    <a:cubicBezTo>
                      <a:pt x="50" y="282"/>
                      <a:pt x="50" y="282"/>
                      <a:pt x="50" y="282"/>
                    </a:cubicBezTo>
                    <a:cubicBezTo>
                      <a:pt x="49" y="283"/>
                      <a:pt x="49" y="283"/>
                      <a:pt x="49" y="283"/>
                    </a:cubicBezTo>
                    <a:cubicBezTo>
                      <a:pt x="49" y="284"/>
                      <a:pt x="49" y="284"/>
                      <a:pt x="49" y="284"/>
                    </a:cubicBezTo>
                    <a:cubicBezTo>
                      <a:pt x="50" y="285"/>
                      <a:pt x="50" y="285"/>
                      <a:pt x="50" y="285"/>
                    </a:cubicBezTo>
                    <a:cubicBezTo>
                      <a:pt x="50" y="285"/>
                      <a:pt x="50" y="285"/>
                      <a:pt x="50" y="285"/>
                    </a:cubicBezTo>
                    <a:cubicBezTo>
                      <a:pt x="51" y="286"/>
                      <a:pt x="51" y="286"/>
                      <a:pt x="51" y="286"/>
                    </a:cubicBezTo>
                    <a:cubicBezTo>
                      <a:pt x="50" y="286"/>
                      <a:pt x="50" y="286"/>
                      <a:pt x="50" y="286"/>
                    </a:cubicBezTo>
                    <a:cubicBezTo>
                      <a:pt x="49" y="287"/>
                      <a:pt x="49" y="287"/>
                      <a:pt x="49" y="287"/>
                    </a:cubicBezTo>
                    <a:cubicBezTo>
                      <a:pt x="49" y="288"/>
                      <a:pt x="49" y="288"/>
                      <a:pt x="49" y="288"/>
                    </a:cubicBezTo>
                    <a:cubicBezTo>
                      <a:pt x="48" y="288"/>
                      <a:pt x="48" y="288"/>
                      <a:pt x="48" y="288"/>
                    </a:cubicBezTo>
                    <a:cubicBezTo>
                      <a:pt x="48" y="288"/>
                      <a:pt x="48" y="288"/>
                      <a:pt x="48" y="288"/>
                    </a:cubicBezTo>
                    <a:cubicBezTo>
                      <a:pt x="48" y="289"/>
                      <a:pt x="48" y="289"/>
                      <a:pt x="48" y="289"/>
                    </a:cubicBezTo>
                    <a:cubicBezTo>
                      <a:pt x="47" y="289"/>
                      <a:pt x="47" y="289"/>
                      <a:pt x="47" y="289"/>
                    </a:cubicBezTo>
                    <a:cubicBezTo>
                      <a:pt x="47" y="290"/>
                      <a:pt x="47" y="290"/>
                      <a:pt x="47" y="290"/>
                    </a:cubicBezTo>
                    <a:cubicBezTo>
                      <a:pt x="47" y="289"/>
                      <a:pt x="47" y="289"/>
                      <a:pt x="47" y="289"/>
                    </a:cubicBezTo>
                    <a:cubicBezTo>
                      <a:pt x="45" y="289"/>
                      <a:pt x="45" y="289"/>
                      <a:pt x="45" y="289"/>
                    </a:cubicBezTo>
                    <a:cubicBezTo>
                      <a:pt x="44" y="290"/>
                      <a:pt x="44" y="290"/>
                      <a:pt x="44" y="290"/>
                    </a:cubicBezTo>
                    <a:cubicBezTo>
                      <a:pt x="44" y="291"/>
                      <a:pt x="44" y="291"/>
                      <a:pt x="44" y="291"/>
                    </a:cubicBezTo>
                    <a:cubicBezTo>
                      <a:pt x="45" y="292"/>
                      <a:pt x="45" y="292"/>
                      <a:pt x="45" y="292"/>
                    </a:cubicBezTo>
                    <a:cubicBezTo>
                      <a:pt x="45" y="291"/>
                      <a:pt x="45" y="291"/>
                      <a:pt x="45" y="291"/>
                    </a:cubicBezTo>
                    <a:cubicBezTo>
                      <a:pt x="45" y="292"/>
                      <a:pt x="45" y="292"/>
                      <a:pt x="45" y="292"/>
                    </a:cubicBezTo>
                    <a:cubicBezTo>
                      <a:pt x="45" y="293"/>
                      <a:pt x="45" y="293"/>
                      <a:pt x="45" y="293"/>
                    </a:cubicBezTo>
                    <a:cubicBezTo>
                      <a:pt x="46" y="294"/>
                      <a:pt x="46" y="294"/>
                      <a:pt x="46" y="294"/>
                    </a:cubicBezTo>
                    <a:cubicBezTo>
                      <a:pt x="45" y="294"/>
                      <a:pt x="45" y="294"/>
                      <a:pt x="45" y="294"/>
                    </a:cubicBezTo>
                    <a:cubicBezTo>
                      <a:pt x="44" y="295"/>
                      <a:pt x="44" y="295"/>
                      <a:pt x="44" y="295"/>
                    </a:cubicBezTo>
                    <a:cubicBezTo>
                      <a:pt x="43" y="296"/>
                      <a:pt x="43" y="296"/>
                      <a:pt x="43" y="296"/>
                    </a:cubicBezTo>
                    <a:cubicBezTo>
                      <a:pt x="42" y="298"/>
                      <a:pt x="42" y="298"/>
                      <a:pt x="42" y="298"/>
                    </a:cubicBezTo>
                    <a:cubicBezTo>
                      <a:pt x="43" y="298"/>
                      <a:pt x="43" y="298"/>
                      <a:pt x="43" y="298"/>
                    </a:cubicBezTo>
                    <a:cubicBezTo>
                      <a:pt x="42" y="298"/>
                      <a:pt x="42" y="298"/>
                      <a:pt x="42" y="298"/>
                    </a:cubicBezTo>
                    <a:cubicBezTo>
                      <a:pt x="42" y="299"/>
                      <a:pt x="42" y="299"/>
                      <a:pt x="42" y="299"/>
                    </a:cubicBezTo>
                    <a:cubicBezTo>
                      <a:pt x="42" y="299"/>
                      <a:pt x="42" y="299"/>
                      <a:pt x="42" y="299"/>
                    </a:cubicBezTo>
                    <a:cubicBezTo>
                      <a:pt x="41" y="299"/>
                      <a:pt x="41" y="299"/>
                      <a:pt x="41" y="299"/>
                    </a:cubicBezTo>
                    <a:cubicBezTo>
                      <a:pt x="41" y="301"/>
                      <a:pt x="41" y="301"/>
                      <a:pt x="41" y="301"/>
                    </a:cubicBezTo>
                    <a:cubicBezTo>
                      <a:pt x="42" y="302"/>
                      <a:pt x="42" y="302"/>
                      <a:pt x="42" y="302"/>
                    </a:cubicBezTo>
                    <a:cubicBezTo>
                      <a:pt x="44" y="302"/>
                      <a:pt x="44" y="302"/>
                      <a:pt x="44" y="302"/>
                    </a:cubicBezTo>
                    <a:cubicBezTo>
                      <a:pt x="44" y="302"/>
                      <a:pt x="44" y="302"/>
                      <a:pt x="44" y="302"/>
                    </a:cubicBezTo>
                    <a:cubicBezTo>
                      <a:pt x="43" y="302"/>
                      <a:pt x="43" y="302"/>
                      <a:pt x="43" y="302"/>
                    </a:cubicBezTo>
                    <a:cubicBezTo>
                      <a:pt x="43" y="303"/>
                      <a:pt x="43" y="303"/>
                      <a:pt x="43" y="303"/>
                    </a:cubicBezTo>
                    <a:cubicBezTo>
                      <a:pt x="43" y="304"/>
                      <a:pt x="43" y="304"/>
                      <a:pt x="43" y="304"/>
                    </a:cubicBezTo>
                    <a:cubicBezTo>
                      <a:pt x="41" y="305"/>
                      <a:pt x="41" y="305"/>
                      <a:pt x="41" y="305"/>
                    </a:cubicBezTo>
                    <a:cubicBezTo>
                      <a:pt x="43" y="305"/>
                      <a:pt x="43" y="305"/>
                      <a:pt x="43" y="305"/>
                    </a:cubicBezTo>
                    <a:cubicBezTo>
                      <a:pt x="43" y="306"/>
                      <a:pt x="43" y="306"/>
                      <a:pt x="43" y="306"/>
                    </a:cubicBezTo>
                    <a:cubicBezTo>
                      <a:pt x="43" y="307"/>
                      <a:pt x="43" y="307"/>
                      <a:pt x="43" y="307"/>
                    </a:cubicBezTo>
                    <a:cubicBezTo>
                      <a:pt x="42" y="307"/>
                      <a:pt x="42" y="307"/>
                      <a:pt x="42" y="307"/>
                    </a:cubicBezTo>
                    <a:cubicBezTo>
                      <a:pt x="41" y="308"/>
                      <a:pt x="41" y="308"/>
                      <a:pt x="41" y="308"/>
                    </a:cubicBezTo>
                    <a:cubicBezTo>
                      <a:pt x="41" y="311"/>
                      <a:pt x="41" y="311"/>
                      <a:pt x="41" y="311"/>
                    </a:cubicBezTo>
                    <a:cubicBezTo>
                      <a:pt x="40" y="312"/>
                      <a:pt x="40" y="312"/>
                      <a:pt x="40" y="312"/>
                    </a:cubicBezTo>
                    <a:cubicBezTo>
                      <a:pt x="41" y="313"/>
                      <a:pt x="41" y="313"/>
                      <a:pt x="41" y="313"/>
                    </a:cubicBezTo>
                    <a:cubicBezTo>
                      <a:pt x="42" y="313"/>
                      <a:pt x="42" y="313"/>
                      <a:pt x="42" y="313"/>
                    </a:cubicBezTo>
                    <a:cubicBezTo>
                      <a:pt x="45" y="312"/>
                      <a:pt x="45" y="312"/>
                      <a:pt x="45" y="312"/>
                    </a:cubicBezTo>
                    <a:cubicBezTo>
                      <a:pt x="44" y="312"/>
                      <a:pt x="44" y="312"/>
                      <a:pt x="44" y="312"/>
                    </a:cubicBezTo>
                    <a:cubicBezTo>
                      <a:pt x="42" y="313"/>
                      <a:pt x="42" y="313"/>
                      <a:pt x="42" y="313"/>
                    </a:cubicBezTo>
                    <a:cubicBezTo>
                      <a:pt x="41" y="313"/>
                      <a:pt x="41" y="313"/>
                      <a:pt x="41" y="313"/>
                    </a:cubicBezTo>
                    <a:cubicBezTo>
                      <a:pt x="40" y="315"/>
                      <a:pt x="40" y="315"/>
                      <a:pt x="40" y="315"/>
                    </a:cubicBezTo>
                    <a:cubicBezTo>
                      <a:pt x="42" y="315"/>
                      <a:pt x="42" y="315"/>
                      <a:pt x="42" y="315"/>
                    </a:cubicBezTo>
                    <a:cubicBezTo>
                      <a:pt x="43" y="315"/>
                      <a:pt x="43" y="315"/>
                      <a:pt x="43" y="315"/>
                    </a:cubicBezTo>
                    <a:cubicBezTo>
                      <a:pt x="43" y="315"/>
                      <a:pt x="43" y="315"/>
                      <a:pt x="43" y="315"/>
                    </a:cubicBezTo>
                    <a:cubicBezTo>
                      <a:pt x="43" y="316"/>
                      <a:pt x="43" y="316"/>
                      <a:pt x="43" y="316"/>
                    </a:cubicBezTo>
                    <a:cubicBezTo>
                      <a:pt x="42" y="316"/>
                      <a:pt x="42" y="316"/>
                      <a:pt x="42" y="316"/>
                    </a:cubicBezTo>
                    <a:cubicBezTo>
                      <a:pt x="42" y="317"/>
                      <a:pt x="42" y="317"/>
                      <a:pt x="42" y="317"/>
                    </a:cubicBezTo>
                    <a:cubicBezTo>
                      <a:pt x="43" y="318"/>
                      <a:pt x="43" y="318"/>
                      <a:pt x="43" y="318"/>
                    </a:cubicBezTo>
                    <a:cubicBezTo>
                      <a:pt x="41" y="318"/>
                      <a:pt x="41" y="318"/>
                      <a:pt x="41" y="318"/>
                    </a:cubicBezTo>
                    <a:cubicBezTo>
                      <a:pt x="42" y="320"/>
                      <a:pt x="42" y="320"/>
                      <a:pt x="42" y="320"/>
                    </a:cubicBezTo>
                    <a:cubicBezTo>
                      <a:pt x="42" y="320"/>
                      <a:pt x="42" y="320"/>
                      <a:pt x="42" y="320"/>
                    </a:cubicBezTo>
                    <a:cubicBezTo>
                      <a:pt x="41" y="322"/>
                      <a:pt x="41" y="322"/>
                      <a:pt x="41" y="322"/>
                    </a:cubicBezTo>
                    <a:cubicBezTo>
                      <a:pt x="43" y="322"/>
                      <a:pt x="43" y="322"/>
                      <a:pt x="43" y="322"/>
                    </a:cubicBezTo>
                    <a:cubicBezTo>
                      <a:pt x="45" y="321"/>
                      <a:pt x="45" y="321"/>
                      <a:pt x="45" y="321"/>
                    </a:cubicBezTo>
                    <a:cubicBezTo>
                      <a:pt x="44" y="321"/>
                      <a:pt x="44" y="321"/>
                      <a:pt x="44" y="321"/>
                    </a:cubicBezTo>
                    <a:cubicBezTo>
                      <a:pt x="45" y="321"/>
                      <a:pt x="45" y="321"/>
                      <a:pt x="45" y="321"/>
                    </a:cubicBezTo>
                    <a:cubicBezTo>
                      <a:pt x="45" y="321"/>
                      <a:pt x="45" y="321"/>
                      <a:pt x="45" y="321"/>
                    </a:cubicBezTo>
                    <a:cubicBezTo>
                      <a:pt x="45" y="322"/>
                      <a:pt x="45" y="322"/>
                      <a:pt x="45" y="322"/>
                    </a:cubicBezTo>
                    <a:cubicBezTo>
                      <a:pt x="45" y="322"/>
                      <a:pt x="45" y="322"/>
                      <a:pt x="45" y="322"/>
                    </a:cubicBezTo>
                    <a:cubicBezTo>
                      <a:pt x="43" y="323"/>
                      <a:pt x="43" y="323"/>
                      <a:pt x="43" y="323"/>
                    </a:cubicBezTo>
                    <a:cubicBezTo>
                      <a:pt x="44" y="325"/>
                      <a:pt x="44" y="325"/>
                      <a:pt x="44" y="325"/>
                    </a:cubicBezTo>
                    <a:cubicBezTo>
                      <a:pt x="45" y="325"/>
                      <a:pt x="45" y="325"/>
                      <a:pt x="45" y="325"/>
                    </a:cubicBezTo>
                    <a:cubicBezTo>
                      <a:pt x="46" y="324"/>
                      <a:pt x="46" y="324"/>
                      <a:pt x="46" y="324"/>
                    </a:cubicBezTo>
                    <a:cubicBezTo>
                      <a:pt x="46" y="325"/>
                      <a:pt x="46" y="325"/>
                      <a:pt x="46" y="325"/>
                    </a:cubicBezTo>
                    <a:cubicBezTo>
                      <a:pt x="46" y="325"/>
                      <a:pt x="46" y="325"/>
                      <a:pt x="46" y="325"/>
                    </a:cubicBezTo>
                    <a:cubicBezTo>
                      <a:pt x="45" y="326"/>
                      <a:pt x="45" y="326"/>
                      <a:pt x="45" y="326"/>
                    </a:cubicBezTo>
                    <a:cubicBezTo>
                      <a:pt x="45" y="328"/>
                      <a:pt x="45" y="328"/>
                      <a:pt x="45" y="328"/>
                    </a:cubicBezTo>
                    <a:cubicBezTo>
                      <a:pt x="46" y="330"/>
                      <a:pt x="46" y="330"/>
                      <a:pt x="46" y="330"/>
                    </a:cubicBezTo>
                    <a:cubicBezTo>
                      <a:pt x="45" y="330"/>
                      <a:pt x="45" y="330"/>
                      <a:pt x="45" y="330"/>
                    </a:cubicBezTo>
                    <a:cubicBezTo>
                      <a:pt x="45" y="331"/>
                      <a:pt x="45" y="331"/>
                      <a:pt x="45" y="331"/>
                    </a:cubicBezTo>
                    <a:cubicBezTo>
                      <a:pt x="45" y="332"/>
                      <a:pt x="45" y="332"/>
                      <a:pt x="45" y="332"/>
                    </a:cubicBezTo>
                    <a:cubicBezTo>
                      <a:pt x="45" y="333"/>
                      <a:pt x="45" y="333"/>
                      <a:pt x="45" y="333"/>
                    </a:cubicBezTo>
                    <a:cubicBezTo>
                      <a:pt x="45" y="333"/>
                      <a:pt x="45" y="333"/>
                      <a:pt x="45" y="333"/>
                    </a:cubicBezTo>
                    <a:cubicBezTo>
                      <a:pt x="45" y="335"/>
                      <a:pt x="45" y="335"/>
                      <a:pt x="45" y="335"/>
                    </a:cubicBezTo>
                    <a:cubicBezTo>
                      <a:pt x="45" y="337"/>
                      <a:pt x="45" y="337"/>
                      <a:pt x="45" y="337"/>
                    </a:cubicBezTo>
                    <a:cubicBezTo>
                      <a:pt x="47" y="337"/>
                      <a:pt x="47" y="337"/>
                      <a:pt x="47" y="337"/>
                    </a:cubicBezTo>
                    <a:cubicBezTo>
                      <a:pt x="48" y="335"/>
                      <a:pt x="48" y="335"/>
                      <a:pt x="48" y="335"/>
                    </a:cubicBezTo>
                    <a:cubicBezTo>
                      <a:pt x="48" y="335"/>
                      <a:pt x="48" y="335"/>
                      <a:pt x="48" y="335"/>
                    </a:cubicBezTo>
                    <a:cubicBezTo>
                      <a:pt x="49" y="335"/>
                      <a:pt x="49" y="335"/>
                      <a:pt x="49" y="335"/>
                    </a:cubicBezTo>
                    <a:cubicBezTo>
                      <a:pt x="49" y="335"/>
                      <a:pt x="49" y="335"/>
                      <a:pt x="49" y="335"/>
                    </a:cubicBezTo>
                    <a:cubicBezTo>
                      <a:pt x="49" y="335"/>
                      <a:pt x="49" y="335"/>
                      <a:pt x="49" y="335"/>
                    </a:cubicBezTo>
                    <a:cubicBezTo>
                      <a:pt x="49" y="335"/>
                      <a:pt x="49" y="335"/>
                      <a:pt x="49" y="335"/>
                    </a:cubicBezTo>
                    <a:cubicBezTo>
                      <a:pt x="48" y="335"/>
                      <a:pt x="48" y="335"/>
                      <a:pt x="48" y="335"/>
                    </a:cubicBezTo>
                    <a:cubicBezTo>
                      <a:pt x="48" y="335"/>
                      <a:pt x="48" y="336"/>
                      <a:pt x="48" y="336"/>
                    </a:cubicBezTo>
                    <a:cubicBezTo>
                      <a:pt x="48" y="337"/>
                      <a:pt x="48" y="337"/>
                      <a:pt x="48" y="337"/>
                    </a:cubicBezTo>
                    <a:cubicBezTo>
                      <a:pt x="49" y="337"/>
                      <a:pt x="49" y="337"/>
                      <a:pt x="49" y="337"/>
                    </a:cubicBezTo>
                    <a:cubicBezTo>
                      <a:pt x="48" y="337"/>
                      <a:pt x="48" y="337"/>
                      <a:pt x="48" y="337"/>
                    </a:cubicBezTo>
                    <a:cubicBezTo>
                      <a:pt x="47" y="337"/>
                      <a:pt x="47" y="337"/>
                      <a:pt x="47" y="337"/>
                    </a:cubicBezTo>
                    <a:cubicBezTo>
                      <a:pt x="47" y="338"/>
                      <a:pt x="47" y="338"/>
                      <a:pt x="47" y="338"/>
                    </a:cubicBezTo>
                    <a:cubicBezTo>
                      <a:pt x="47" y="339"/>
                      <a:pt x="47" y="339"/>
                      <a:pt x="47" y="339"/>
                    </a:cubicBezTo>
                    <a:cubicBezTo>
                      <a:pt x="47" y="339"/>
                      <a:pt x="47" y="339"/>
                      <a:pt x="47" y="339"/>
                    </a:cubicBezTo>
                    <a:cubicBezTo>
                      <a:pt x="46" y="340"/>
                      <a:pt x="46" y="340"/>
                      <a:pt x="46" y="340"/>
                    </a:cubicBezTo>
                    <a:cubicBezTo>
                      <a:pt x="47" y="342"/>
                      <a:pt x="47" y="342"/>
                      <a:pt x="47" y="342"/>
                    </a:cubicBezTo>
                    <a:cubicBezTo>
                      <a:pt x="47" y="342"/>
                      <a:pt x="47" y="342"/>
                      <a:pt x="47" y="342"/>
                    </a:cubicBezTo>
                    <a:cubicBezTo>
                      <a:pt x="46" y="343"/>
                      <a:pt x="46" y="343"/>
                      <a:pt x="46" y="343"/>
                    </a:cubicBezTo>
                    <a:cubicBezTo>
                      <a:pt x="46" y="345"/>
                      <a:pt x="46" y="345"/>
                      <a:pt x="46" y="345"/>
                    </a:cubicBezTo>
                    <a:cubicBezTo>
                      <a:pt x="48" y="346"/>
                      <a:pt x="48" y="346"/>
                      <a:pt x="48" y="346"/>
                    </a:cubicBezTo>
                    <a:cubicBezTo>
                      <a:pt x="49" y="345"/>
                      <a:pt x="49" y="345"/>
                      <a:pt x="49" y="345"/>
                    </a:cubicBezTo>
                    <a:cubicBezTo>
                      <a:pt x="49" y="346"/>
                      <a:pt x="49" y="346"/>
                      <a:pt x="49" y="346"/>
                    </a:cubicBezTo>
                    <a:cubicBezTo>
                      <a:pt x="49" y="346"/>
                      <a:pt x="49" y="346"/>
                      <a:pt x="49" y="346"/>
                    </a:cubicBezTo>
                    <a:cubicBezTo>
                      <a:pt x="47" y="347"/>
                      <a:pt x="47" y="347"/>
                      <a:pt x="47" y="347"/>
                    </a:cubicBezTo>
                    <a:cubicBezTo>
                      <a:pt x="48" y="348"/>
                      <a:pt x="48" y="348"/>
                      <a:pt x="48" y="348"/>
                    </a:cubicBezTo>
                    <a:cubicBezTo>
                      <a:pt x="48" y="348"/>
                      <a:pt x="48" y="348"/>
                      <a:pt x="48" y="348"/>
                    </a:cubicBezTo>
                    <a:cubicBezTo>
                      <a:pt x="47" y="350"/>
                      <a:pt x="47" y="350"/>
                      <a:pt x="47" y="350"/>
                    </a:cubicBezTo>
                    <a:cubicBezTo>
                      <a:pt x="48" y="351"/>
                      <a:pt x="48" y="351"/>
                      <a:pt x="48" y="351"/>
                    </a:cubicBezTo>
                    <a:cubicBezTo>
                      <a:pt x="49" y="351"/>
                      <a:pt x="49" y="351"/>
                      <a:pt x="49" y="351"/>
                    </a:cubicBezTo>
                    <a:cubicBezTo>
                      <a:pt x="51" y="350"/>
                      <a:pt x="51" y="350"/>
                      <a:pt x="51" y="350"/>
                    </a:cubicBezTo>
                    <a:cubicBezTo>
                      <a:pt x="51" y="350"/>
                      <a:pt x="51" y="350"/>
                      <a:pt x="51" y="350"/>
                    </a:cubicBezTo>
                    <a:cubicBezTo>
                      <a:pt x="52" y="350"/>
                      <a:pt x="52" y="350"/>
                      <a:pt x="52" y="350"/>
                    </a:cubicBezTo>
                    <a:cubicBezTo>
                      <a:pt x="50" y="351"/>
                      <a:pt x="50" y="351"/>
                      <a:pt x="50" y="351"/>
                    </a:cubicBezTo>
                    <a:cubicBezTo>
                      <a:pt x="50" y="352"/>
                      <a:pt x="50" y="352"/>
                      <a:pt x="50" y="352"/>
                    </a:cubicBezTo>
                    <a:cubicBezTo>
                      <a:pt x="50" y="354"/>
                      <a:pt x="50" y="354"/>
                      <a:pt x="50" y="354"/>
                    </a:cubicBezTo>
                    <a:cubicBezTo>
                      <a:pt x="52" y="354"/>
                      <a:pt x="52" y="354"/>
                      <a:pt x="52" y="354"/>
                    </a:cubicBezTo>
                    <a:cubicBezTo>
                      <a:pt x="52" y="354"/>
                      <a:pt x="52" y="354"/>
                      <a:pt x="52" y="354"/>
                    </a:cubicBezTo>
                    <a:cubicBezTo>
                      <a:pt x="52" y="354"/>
                      <a:pt x="52" y="354"/>
                      <a:pt x="52" y="354"/>
                    </a:cubicBezTo>
                    <a:cubicBezTo>
                      <a:pt x="53" y="355"/>
                      <a:pt x="53" y="355"/>
                      <a:pt x="53" y="355"/>
                    </a:cubicBezTo>
                    <a:cubicBezTo>
                      <a:pt x="53" y="355"/>
                      <a:pt x="53" y="355"/>
                      <a:pt x="53" y="355"/>
                    </a:cubicBezTo>
                    <a:cubicBezTo>
                      <a:pt x="54" y="356"/>
                      <a:pt x="54" y="356"/>
                      <a:pt x="54" y="356"/>
                    </a:cubicBezTo>
                    <a:cubicBezTo>
                      <a:pt x="53" y="357"/>
                      <a:pt x="53" y="357"/>
                      <a:pt x="53" y="357"/>
                    </a:cubicBezTo>
                    <a:cubicBezTo>
                      <a:pt x="52" y="357"/>
                      <a:pt x="52" y="357"/>
                      <a:pt x="52" y="357"/>
                    </a:cubicBezTo>
                    <a:cubicBezTo>
                      <a:pt x="51" y="358"/>
                      <a:pt x="51" y="358"/>
                      <a:pt x="51" y="358"/>
                    </a:cubicBezTo>
                    <a:cubicBezTo>
                      <a:pt x="51" y="359"/>
                      <a:pt x="51" y="359"/>
                      <a:pt x="51" y="359"/>
                    </a:cubicBezTo>
                    <a:cubicBezTo>
                      <a:pt x="51" y="360"/>
                      <a:pt x="51" y="360"/>
                      <a:pt x="51" y="360"/>
                    </a:cubicBezTo>
                    <a:cubicBezTo>
                      <a:pt x="53" y="360"/>
                      <a:pt x="53" y="360"/>
                      <a:pt x="53" y="360"/>
                    </a:cubicBezTo>
                    <a:cubicBezTo>
                      <a:pt x="53" y="360"/>
                      <a:pt x="53" y="360"/>
                      <a:pt x="53" y="360"/>
                    </a:cubicBezTo>
                    <a:cubicBezTo>
                      <a:pt x="53" y="360"/>
                      <a:pt x="53" y="360"/>
                      <a:pt x="53" y="360"/>
                    </a:cubicBezTo>
                    <a:cubicBezTo>
                      <a:pt x="53" y="360"/>
                      <a:pt x="53" y="360"/>
                      <a:pt x="53" y="360"/>
                    </a:cubicBezTo>
                    <a:cubicBezTo>
                      <a:pt x="53" y="361"/>
                      <a:pt x="53" y="361"/>
                      <a:pt x="53" y="361"/>
                    </a:cubicBezTo>
                    <a:cubicBezTo>
                      <a:pt x="53" y="362"/>
                      <a:pt x="53" y="362"/>
                      <a:pt x="53" y="362"/>
                    </a:cubicBezTo>
                    <a:cubicBezTo>
                      <a:pt x="54" y="362"/>
                      <a:pt x="54" y="362"/>
                      <a:pt x="54" y="362"/>
                    </a:cubicBezTo>
                    <a:cubicBezTo>
                      <a:pt x="55" y="362"/>
                      <a:pt x="55" y="362"/>
                      <a:pt x="55" y="362"/>
                    </a:cubicBezTo>
                    <a:cubicBezTo>
                      <a:pt x="54" y="363"/>
                      <a:pt x="54" y="363"/>
                      <a:pt x="54" y="363"/>
                    </a:cubicBezTo>
                    <a:cubicBezTo>
                      <a:pt x="54" y="364"/>
                      <a:pt x="54" y="364"/>
                      <a:pt x="54" y="364"/>
                    </a:cubicBezTo>
                    <a:cubicBezTo>
                      <a:pt x="54" y="364"/>
                      <a:pt x="54" y="364"/>
                      <a:pt x="54" y="364"/>
                    </a:cubicBezTo>
                    <a:cubicBezTo>
                      <a:pt x="54" y="364"/>
                      <a:pt x="54" y="364"/>
                      <a:pt x="54" y="364"/>
                    </a:cubicBezTo>
                    <a:cubicBezTo>
                      <a:pt x="52" y="366"/>
                      <a:pt x="52" y="366"/>
                      <a:pt x="52" y="366"/>
                    </a:cubicBezTo>
                    <a:cubicBezTo>
                      <a:pt x="55" y="366"/>
                      <a:pt x="55" y="366"/>
                      <a:pt x="55" y="366"/>
                    </a:cubicBezTo>
                    <a:cubicBezTo>
                      <a:pt x="56" y="365"/>
                      <a:pt x="56" y="365"/>
                      <a:pt x="56" y="365"/>
                    </a:cubicBezTo>
                    <a:cubicBezTo>
                      <a:pt x="56" y="365"/>
                      <a:pt x="56" y="365"/>
                      <a:pt x="56" y="365"/>
                    </a:cubicBezTo>
                    <a:cubicBezTo>
                      <a:pt x="57" y="364"/>
                      <a:pt x="57" y="364"/>
                      <a:pt x="57" y="364"/>
                    </a:cubicBezTo>
                    <a:cubicBezTo>
                      <a:pt x="57" y="364"/>
                      <a:pt x="57" y="364"/>
                      <a:pt x="57" y="364"/>
                    </a:cubicBezTo>
                    <a:cubicBezTo>
                      <a:pt x="57" y="365"/>
                      <a:pt x="57" y="365"/>
                      <a:pt x="57" y="365"/>
                    </a:cubicBezTo>
                    <a:cubicBezTo>
                      <a:pt x="56" y="365"/>
                      <a:pt x="56" y="365"/>
                      <a:pt x="56" y="365"/>
                    </a:cubicBezTo>
                    <a:cubicBezTo>
                      <a:pt x="56" y="366"/>
                      <a:pt x="56" y="366"/>
                      <a:pt x="56" y="366"/>
                    </a:cubicBezTo>
                    <a:cubicBezTo>
                      <a:pt x="55" y="366"/>
                      <a:pt x="55" y="366"/>
                      <a:pt x="55" y="366"/>
                    </a:cubicBezTo>
                    <a:cubicBezTo>
                      <a:pt x="54" y="366"/>
                      <a:pt x="54" y="366"/>
                      <a:pt x="54" y="366"/>
                    </a:cubicBezTo>
                    <a:cubicBezTo>
                      <a:pt x="53" y="367"/>
                      <a:pt x="53" y="367"/>
                      <a:pt x="53" y="367"/>
                    </a:cubicBezTo>
                    <a:cubicBezTo>
                      <a:pt x="54" y="369"/>
                      <a:pt x="54" y="369"/>
                      <a:pt x="54" y="369"/>
                    </a:cubicBezTo>
                    <a:cubicBezTo>
                      <a:pt x="56" y="368"/>
                      <a:pt x="56" y="368"/>
                      <a:pt x="56" y="368"/>
                    </a:cubicBezTo>
                    <a:cubicBezTo>
                      <a:pt x="57" y="368"/>
                      <a:pt x="57" y="368"/>
                      <a:pt x="57" y="368"/>
                    </a:cubicBezTo>
                    <a:cubicBezTo>
                      <a:pt x="57" y="368"/>
                      <a:pt x="57" y="368"/>
                      <a:pt x="57" y="368"/>
                    </a:cubicBezTo>
                    <a:cubicBezTo>
                      <a:pt x="55" y="369"/>
                      <a:pt x="55" y="369"/>
                      <a:pt x="55" y="369"/>
                    </a:cubicBezTo>
                    <a:cubicBezTo>
                      <a:pt x="55" y="370"/>
                      <a:pt x="55" y="370"/>
                      <a:pt x="55" y="370"/>
                    </a:cubicBezTo>
                    <a:cubicBezTo>
                      <a:pt x="55" y="370"/>
                      <a:pt x="55" y="370"/>
                      <a:pt x="55" y="370"/>
                    </a:cubicBezTo>
                    <a:cubicBezTo>
                      <a:pt x="54" y="371"/>
                      <a:pt x="54" y="371"/>
                      <a:pt x="54" y="371"/>
                    </a:cubicBezTo>
                    <a:cubicBezTo>
                      <a:pt x="53" y="372"/>
                      <a:pt x="53" y="372"/>
                      <a:pt x="53" y="372"/>
                    </a:cubicBezTo>
                    <a:cubicBezTo>
                      <a:pt x="55" y="373"/>
                      <a:pt x="55" y="373"/>
                      <a:pt x="55" y="373"/>
                    </a:cubicBezTo>
                    <a:cubicBezTo>
                      <a:pt x="57" y="373"/>
                      <a:pt x="57" y="373"/>
                      <a:pt x="57" y="373"/>
                    </a:cubicBezTo>
                    <a:cubicBezTo>
                      <a:pt x="56" y="374"/>
                      <a:pt x="56" y="374"/>
                      <a:pt x="56" y="374"/>
                    </a:cubicBezTo>
                    <a:cubicBezTo>
                      <a:pt x="58" y="374"/>
                      <a:pt x="58" y="374"/>
                      <a:pt x="58" y="374"/>
                    </a:cubicBezTo>
                    <a:cubicBezTo>
                      <a:pt x="57" y="375"/>
                      <a:pt x="57" y="375"/>
                      <a:pt x="57" y="375"/>
                    </a:cubicBezTo>
                    <a:cubicBezTo>
                      <a:pt x="57" y="376"/>
                      <a:pt x="57" y="376"/>
                      <a:pt x="57" y="376"/>
                    </a:cubicBezTo>
                    <a:cubicBezTo>
                      <a:pt x="59" y="377"/>
                      <a:pt x="59" y="377"/>
                      <a:pt x="59" y="377"/>
                    </a:cubicBezTo>
                    <a:cubicBezTo>
                      <a:pt x="61" y="376"/>
                      <a:pt x="61" y="376"/>
                      <a:pt x="61" y="376"/>
                    </a:cubicBezTo>
                    <a:cubicBezTo>
                      <a:pt x="61" y="375"/>
                      <a:pt x="61" y="375"/>
                      <a:pt x="61" y="375"/>
                    </a:cubicBezTo>
                    <a:cubicBezTo>
                      <a:pt x="62" y="376"/>
                      <a:pt x="62" y="376"/>
                      <a:pt x="62" y="376"/>
                    </a:cubicBezTo>
                    <a:cubicBezTo>
                      <a:pt x="62" y="378"/>
                      <a:pt x="62" y="378"/>
                      <a:pt x="62" y="378"/>
                    </a:cubicBezTo>
                    <a:cubicBezTo>
                      <a:pt x="63" y="378"/>
                      <a:pt x="63" y="378"/>
                      <a:pt x="63" y="378"/>
                    </a:cubicBezTo>
                    <a:cubicBezTo>
                      <a:pt x="63" y="379"/>
                      <a:pt x="63" y="379"/>
                      <a:pt x="63" y="379"/>
                    </a:cubicBezTo>
                    <a:cubicBezTo>
                      <a:pt x="62" y="379"/>
                      <a:pt x="62" y="379"/>
                      <a:pt x="62" y="379"/>
                    </a:cubicBezTo>
                    <a:cubicBezTo>
                      <a:pt x="61" y="380"/>
                      <a:pt x="61" y="380"/>
                      <a:pt x="61" y="380"/>
                    </a:cubicBezTo>
                    <a:cubicBezTo>
                      <a:pt x="61" y="380"/>
                      <a:pt x="61" y="380"/>
                      <a:pt x="61" y="380"/>
                    </a:cubicBezTo>
                    <a:cubicBezTo>
                      <a:pt x="60" y="380"/>
                      <a:pt x="60" y="380"/>
                      <a:pt x="60" y="380"/>
                    </a:cubicBezTo>
                    <a:cubicBezTo>
                      <a:pt x="59" y="381"/>
                      <a:pt x="59" y="381"/>
                      <a:pt x="59" y="381"/>
                    </a:cubicBezTo>
                    <a:cubicBezTo>
                      <a:pt x="59" y="382"/>
                      <a:pt x="59" y="382"/>
                      <a:pt x="59" y="382"/>
                    </a:cubicBezTo>
                    <a:cubicBezTo>
                      <a:pt x="60" y="382"/>
                      <a:pt x="60" y="382"/>
                      <a:pt x="60" y="382"/>
                    </a:cubicBezTo>
                    <a:cubicBezTo>
                      <a:pt x="60" y="383"/>
                      <a:pt x="60" y="383"/>
                      <a:pt x="60" y="383"/>
                    </a:cubicBezTo>
                    <a:cubicBezTo>
                      <a:pt x="62" y="382"/>
                      <a:pt x="62" y="382"/>
                      <a:pt x="62" y="382"/>
                    </a:cubicBezTo>
                    <a:cubicBezTo>
                      <a:pt x="62" y="382"/>
                      <a:pt x="62" y="382"/>
                      <a:pt x="62" y="382"/>
                    </a:cubicBezTo>
                    <a:cubicBezTo>
                      <a:pt x="64" y="382"/>
                      <a:pt x="64" y="382"/>
                      <a:pt x="64" y="382"/>
                    </a:cubicBezTo>
                    <a:cubicBezTo>
                      <a:pt x="65" y="381"/>
                      <a:pt x="65" y="381"/>
                      <a:pt x="65" y="381"/>
                    </a:cubicBezTo>
                    <a:cubicBezTo>
                      <a:pt x="65" y="380"/>
                      <a:pt x="65" y="380"/>
                      <a:pt x="65" y="380"/>
                    </a:cubicBezTo>
                    <a:cubicBezTo>
                      <a:pt x="65" y="380"/>
                      <a:pt x="65" y="380"/>
                      <a:pt x="65" y="380"/>
                    </a:cubicBezTo>
                    <a:cubicBezTo>
                      <a:pt x="65" y="380"/>
                      <a:pt x="65" y="380"/>
                      <a:pt x="65" y="380"/>
                    </a:cubicBezTo>
                    <a:cubicBezTo>
                      <a:pt x="66" y="381"/>
                      <a:pt x="66" y="381"/>
                      <a:pt x="66" y="381"/>
                    </a:cubicBezTo>
                    <a:cubicBezTo>
                      <a:pt x="67" y="380"/>
                      <a:pt x="67" y="380"/>
                      <a:pt x="67" y="380"/>
                    </a:cubicBezTo>
                    <a:cubicBezTo>
                      <a:pt x="67" y="380"/>
                      <a:pt x="67" y="380"/>
                      <a:pt x="67" y="380"/>
                    </a:cubicBezTo>
                    <a:cubicBezTo>
                      <a:pt x="67" y="380"/>
                      <a:pt x="67" y="380"/>
                      <a:pt x="67" y="380"/>
                    </a:cubicBezTo>
                    <a:cubicBezTo>
                      <a:pt x="67" y="382"/>
                      <a:pt x="67" y="382"/>
                      <a:pt x="67" y="382"/>
                    </a:cubicBezTo>
                    <a:cubicBezTo>
                      <a:pt x="69" y="382"/>
                      <a:pt x="69" y="382"/>
                      <a:pt x="69" y="382"/>
                    </a:cubicBezTo>
                    <a:cubicBezTo>
                      <a:pt x="69" y="380"/>
                      <a:pt x="69" y="380"/>
                      <a:pt x="69" y="380"/>
                    </a:cubicBezTo>
                    <a:cubicBezTo>
                      <a:pt x="69" y="380"/>
                      <a:pt x="69" y="380"/>
                      <a:pt x="69" y="380"/>
                    </a:cubicBezTo>
                    <a:cubicBezTo>
                      <a:pt x="70" y="380"/>
                      <a:pt x="70" y="380"/>
                      <a:pt x="70" y="380"/>
                    </a:cubicBezTo>
                    <a:cubicBezTo>
                      <a:pt x="69" y="381"/>
                      <a:pt x="69" y="381"/>
                      <a:pt x="69" y="381"/>
                    </a:cubicBezTo>
                    <a:cubicBezTo>
                      <a:pt x="70" y="382"/>
                      <a:pt x="70" y="382"/>
                      <a:pt x="70" y="382"/>
                    </a:cubicBezTo>
                    <a:cubicBezTo>
                      <a:pt x="71" y="382"/>
                      <a:pt x="71" y="382"/>
                      <a:pt x="71" y="382"/>
                    </a:cubicBezTo>
                    <a:cubicBezTo>
                      <a:pt x="73" y="381"/>
                      <a:pt x="73" y="381"/>
                      <a:pt x="73" y="381"/>
                    </a:cubicBezTo>
                    <a:cubicBezTo>
                      <a:pt x="73" y="379"/>
                      <a:pt x="73" y="379"/>
                      <a:pt x="73" y="379"/>
                    </a:cubicBezTo>
                    <a:cubicBezTo>
                      <a:pt x="71" y="379"/>
                      <a:pt x="71" y="379"/>
                      <a:pt x="71" y="379"/>
                    </a:cubicBezTo>
                    <a:cubicBezTo>
                      <a:pt x="71" y="380"/>
                      <a:pt x="71" y="380"/>
                      <a:pt x="71" y="380"/>
                    </a:cubicBezTo>
                    <a:cubicBezTo>
                      <a:pt x="71" y="379"/>
                      <a:pt x="71" y="379"/>
                      <a:pt x="71" y="379"/>
                    </a:cubicBezTo>
                    <a:cubicBezTo>
                      <a:pt x="71" y="379"/>
                      <a:pt x="71" y="379"/>
                      <a:pt x="71" y="379"/>
                    </a:cubicBezTo>
                    <a:cubicBezTo>
                      <a:pt x="72" y="379"/>
                      <a:pt x="72" y="379"/>
                      <a:pt x="72" y="379"/>
                    </a:cubicBezTo>
                    <a:cubicBezTo>
                      <a:pt x="73" y="378"/>
                      <a:pt x="73" y="378"/>
                      <a:pt x="73" y="378"/>
                    </a:cubicBezTo>
                    <a:cubicBezTo>
                      <a:pt x="74" y="379"/>
                      <a:pt x="74" y="379"/>
                      <a:pt x="74" y="379"/>
                    </a:cubicBezTo>
                    <a:cubicBezTo>
                      <a:pt x="73" y="380"/>
                      <a:pt x="73" y="380"/>
                      <a:pt x="73" y="380"/>
                    </a:cubicBezTo>
                    <a:cubicBezTo>
                      <a:pt x="74" y="381"/>
                      <a:pt x="74" y="381"/>
                      <a:pt x="74" y="381"/>
                    </a:cubicBezTo>
                    <a:cubicBezTo>
                      <a:pt x="75" y="380"/>
                      <a:pt x="75" y="380"/>
                      <a:pt x="75" y="380"/>
                    </a:cubicBezTo>
                    <a:cubicBezTo>
                      <a:pt x="74" y="381"/>
                      <a:pt x="74" y="381"/>
                      <a:pt x="74" y="381"/>
                    </a:cubicBezTo>
                    <a:cubicBezTo>
                      <a:pt x="75" y="382"/>
                      <a:pt x="75" y="382"/>
                      <a:pt x="75" y="382"/>
                    </a:cubicBezTo>
                    <a:cubicBezTo>
                      <a:pt x="76" y="382"/>
                      <a:pt x="76" y="382"/>
                      <a:pt x="76" y="382"/>
                    </a:cubicBezTo>
                    <a:cubicBezTo>
                      <a:pt x="75" y="383"/>
                      <a:pt x="75" y="383"/>
                      <a:pt x="75" y="383"/>
                    </a:cubicBezTo>
                    <a:cubicBezTo>
                      <a:pt x="73" y="384"/>
                      <a:pt x="73" y="384"/>
                      <a:pt x="73" y="384"/>
                    </a:cubicBezTo>
                    <a:cubicBezTo>
                      <a:pt x="73" y="386"/>
                      <a:pt x="73" y="386"/>
                      <a:pt x="73" y="386"/>
                    </a:cubicBezTo>
                    <a:cubicBezTo>
                      <a:pt x="75" y="386"/>
                      <a:pt x="75" y="386"/>
                      <a:pt x="75" y="386"/>
                    </a:cubicBezTo>
                    <a:cubicBezTo>
                      <a:pt x="75" y="385"/>
                      <a:pt x="75" y="385"/>
                      <a:pt x="75" y="385"/>
                    </a:cubicBezTo>
                    <a:cubicBezTo>
                      <a:pt x="76" y="387"/>
                      <a:pt x="76" y="387"/>
                      <a:pt x="76" y="387"/>
                    </a:cubicBezTo>
                    <a:cubicBezTo>
                      <a:pt x="76" y="388"/>
                      <a:pt x="76" y="388"/>
                      <a:pt x="76" y="388"/>
                    </a:cubicBezTo>
                    <a:cubicBezTo>
                      <a:pt x="75" y="389"/>
                      <a:pt x="75" y="389"/>
                      <a:pt x="75" y="389"/>
                    </a:cubicBezTo>
                    <a:cubicBezTo>
                      <a:pt x="75" y="391"/>
                      <a:pt x="75" y="391"/>
                      <a:pt x="75" y="391"/>
                    </a:cubicBezTo>
                    <a:cubicBezTo>
                      <a:pt x="77" y="391"/>
                      <a:pt x="77" y="391"/>
                      <a:pt x="77" y="391"/>
                    </a:cubicBezTo>
                    <a:cubicBezTo>
                      <a:pt x="77" y="390"/>
                      <a:pt x="77" y="390"/>
                      <a:pt x="77" y="390"/>
                    </a:cubicBezTo>
                    <a:cubicBezTo>
                      <a:pt x="78" y="389"/>
                      <a:pt x="78" y="389"/>
                      <a:pt x="78" y="389"/>
                    </a:cubicBezTo>
                    <a:cubicBezTo>
                      <a:pt x="78" y="387"/>
                      <a:pt x="78" y="387"/>
                      <a:pt x="78" y="387"/>
                    </a:cubicBezTo>
                    <a:cubicBezTo>
                      <a:pt x="78" y="387"/>
                      <a:pt x="78" y="387"/>
                      <a:pt x="78" y="387"/>
                    </a:cubicBezTo>
                    <a:cubicBezTo>
                      <a:pt x="79" y="387"/>
                      <a:pt x="79" y="387"/>
                      <a:pt x="79" y="387"/>
                    </a:cubicBezTo>
                    <a:cubicBezTo>
                      <a:pt x="79" y="386"/>
                      <a:pt x="79" y="386"/>
                      <a:pt x="79" y="386"/>
                    </a:cubicBezTo>
                    <a:cubicBezTo>
                      <a:pt x="79" y="387"/>
                      <a:pt x="79" y="387"/>
                      <a:pt x="79" y="387"/>
                    </a:cubicBezTo>
                    <a:cubicBezTo>
                      <a:pt x="78" y="388"/>
                      <a:pt x="78" y="388"/>
                      <a:pt x="78" y="388"/>
                    </a:cubicBezTo>
                    <a:cubicBezTo>
                      <a:pt x="78" y="390"/>
                      <a:pt x="78" y="390"/>
                      <a:pt x="78" y="390"/>
                    </a:cubicBezTo>
                    <a:cubicBezTo>
                      <a:pt x="79" y="391"/>
                      <a:pt x="79" y="391"/>
                      <a:pt x="79" y="391"/>
                    </a:cubicBezTo>
                    <a:cubicBezTo>
                      <a:pt x="80" y="390"/>
                      <a:pt x="80" y="390"/>
                      <a:pt x="80" y="390"/>
                    </a:cubicBezTo>
                    <a:cubicBezTo>
                      <a:pt x="79" y="392"/>
                      <a:pt x="79" y="392"/>
                      <a:pt x="79" y="392"/>
                    </a:cubicBezTo>
                    <a:cubicBezTo>
                      <a:pt x="81" y="392"/>
                      <a:pt x="81" y="392"/>
                      <a:pt x="81" y="392"/>
                    </a:cubicBezTo>
                    <a:cubicBezTo>
                      <a:pt x="82" y="391"/>
                      <a:pt x="82" y="391"/>
                      <a:pt x="82" y="391"/>
                    </a:cubicBezTo>
                    <a:cubicBezTo>
                      <a:pt x="82" y="390"/>
                      <a:pt x="82" y="390"/>
                      <a:pt x="82" y="390"/>
                    </a:cubicBezTo>
                    <a:cubicBezTo>
                      <a:pt x="82" y="390"/>
                      <a:pt x="82" y="390"/>
                      <a:pt x="82" y="390"/>
                    </a:cubicBezTo>
                    <a:cubicBezTo>
                      <a:pt x="84" y="391"/>
                      <a:pt x="84" y="391"/>
                      <a:pt x="84" y="391"/>
                    </a:cubicBezTo>
                    <a:cubicBezTo>
                      <a:pt x="84" y="388"/>
                      <a:pt x="84" y="388"/>
                      <a:pt x="84" y="388"/>
                    </a:cubicBezTo>
                    <a:cubicBezTo>
                      <a:pt x="84" y="388"/>
                      <a:pt x="84" y="388"/>
                      <a:pt x="84" y="388"/>
                    </a:cubicBezTo>
                    <a:cubicBezTo>
                      <a:pt x="84" y="389"/>
                      <a:pt x="84" y="389"/>
                      <a:pt x="84" y="389"/>
                    </a:cubicBezTo>
                    <a:cubicBezTo>
                      <a:pt x="84" y="390"/>
                      <a:pt x="84" y="390"/>
                      <a:pt x="84" y="390"/>
                    </a:cubicBezTo>
                    <a:cubicBezTo>
                      <a:pt x="84" y="390"/>
                      <a:pt x="84" y="390"/>
                      <a:pt x="84" y="390"/>
                    </a:cubicBezTo>
                    <a:cubicBezTo>
                      <a:pt x="84" y="391"/>
                      <a:pt x="84" y="391"/>
                      <a:pt x="84" y="391"/>
                    </a:cubicBezTo>
                    <a:cubicBezTo>
                      <a:pt x="86" y="393"/>
                      <a:pt x="86" y="393"/>
                      <a:pt x="86" y="393"/>
                    </a:cubicBezTo>
                    <a:cubicBezTo>
                      <a:pt x="87" y="393"/>
                      <a:pt x="87" y="393"/>
                      <a:pt x="87" y="393"/>
                    </a:cubicBezTo>
                    <a:cubicBezTo>
                      <a:pt x="89" y="392"/>
                      <a:pt x="89" y="392"/>
                      <a:pt x="89" y="392"/>
                    </a:cubicBezTo>
                    <a:cubicBezTo>
                      <a:pt x="90" y="392"/>
                      <a:pt x="90" y="392"/>
                      <a:pt x="90" y="392"/>
                    </a:cubicBezTo>
                    <a:cubicBezTo>
                      <a:pt x="91" y="392"/>
                      <a:pt x="91" y="392"/>
                      <a:pt x="91" y="392"/>
                    </a:cubicBezTo>
                    <a:cubicBezTo>
                      <a:pt x="91" y="391"/>
                      <a:pt x="91" y="391"/>
                      <a:pt x="91" y="391"/>
                    </a:cubicBezTo>
                    <a:cubicBezTo>
                      <a:pt x="91" y="391"/>
                      <a:pt x="91" y="391"/>
                      <a:pt x="91" y="391"/>
                    </a:cubicBezTo>
                    <a:cubicBezTo>
                      <a:pt x="92" y="390"/>
                      <a:pt x="92" y="390"/>
                      <a:pt x="92" y="390"/>
                    </a:cubicBezTo>
                    <a:cubicBezTo>
                      <a:pt x="92" y="389"/>
                      <a:pt x="92" y="389"/>
                      <a:pt x="92" y="389"/>
                    </a:cubicBezTo>
                    <a:cubicBezTo>
                      <a:pt x="91" y="389"/>
                      <a:pt x="91" y="389"/>
                      <a:pt x="91" y="389"/>
                    </a:cubicBezTo>
                    <a:cubicBezTo>
                      <a:pt x="91" y="388"/>
                      <a:pt x="91" y="388"/>
                      <a:pt x="91" y="388"/>
                    </a:cubicBezTo>
                    <a:cubicBezTo>
                      <a:pt x="90" y="388"/>
                      <a:pt x="90" y="388"/>
                      <a:pt x="90" y="388"/>
                    </a:cubicBezTo>
                    <a:cubicBezTo>
                      <a:pt x="90" y="388"/>
                      <a:pt x="90" y="388"/>
                      <a:pt x="90" y="388"/>
                    </a:cubicBezTo>
                    <a:cubicBezTo>
                      <a:pt x="90" y="387"/>
                      <a:pt x="90" y="387"/>
                      <a:pt x="90" y="387"/>
                    </a:cubicBezTo>
                    <a:cubicBezTo>
                      <a:pt x="90" y="388"/>
                      <a:pt x="90" y="388"/>
                      <a:pt x="90" y="388"/>
                    </a:cubicBezTo>
                    <a:cubicBezTo>
                      <a:pt x="91" y="388"/>
                      <a:pt x="91" y="388"/>
                      <a:pt x="91" y="388"/>
                    </a:cubicBezTo>
                    <a:cubicBezTo>
                      <a:pt x="93" y="387"/>
                      <a:pt x="93" y="387"/>
                      <a:pt x="93" y="387"/>
                    </a:cubicBezTo>
                    <a:cubicBezTo>
                      <a:pt x="94" y="386"/>
                      <a:pt x="94" y="386"/>
                      <a:pt x="94" y="386"/>
                    </a:cubicBezTo>
                    <a:cubicBezTo>
                      <a:pt x="95" y="385"/>
                      <a:pt x="95" y="385"/>
                      <a:pt x="95" y="385"/>
                    </a:cubicBezTo>
                    <a:cubicBezTo>
                      <a:pt x="94" y="385"/>
                      <a:pt x="94" y="385"/>
                      <a:pt x="94" y="385"/>
                    </a:cubicBezTo>
                    <a:cubicBezTo>
                      <a:pt x="94" y="384"/>
                      <a:pt x="94" y="384"/>
                      <a:pt x="94" y="384"/>
                    </a:cubicBezTo>
                    <a:cubicBezTo>
                      <a:pt x="94" y="383"/>
                      <a:pt x="94" y="383"/>
                      <a:pt x="94" y="383"/>
                    </a:cubicBezTo>
                    <a:cubicBezTo>
                      <a:pt x="94" y="383"/>
                      <a:pt x="94" y="383"/>
                      <a:pt x="94" y="383"/>
                    </a:cubicBezTo>
                    <a:cubicBezTo>
                      <a:pt x="96" y="383"/>
                      <a:pt x="96" y="383"/>
                      <a:pt x="96" y="383"/>
                    </a:cubicBezTo>
                    <a:cubicBezTo>
                      <a:pt x="95" y="381"/>
                      <a:pt x="95" y="381"/>
                      <a:pt x="95" y="381"/>
                    </a:cubicBezTo>
                    <a:cubicBezTo>
                      <a:pt x="96" y="381"/>
                      <a:pt x="96" y="381"/>
                      <a:pt x="96" y="381"/>
                    </a:cubicBezTo>
                    <a:cubicBezTo>
                      <a:pt x="96" y="380"/>
                      <a:pt x="96" y="380"/>
                      <a:pt x="96" y="380"/>
                    </a:cubicBezTo>
                    <a:cubicBezTo>
                      <a:pt x="96" y="379"/>
                      <a:pt x="96" y="379"/>
                      <a:pt x="96" y="379"/>
                    </a:cubicBezTo>
                    <a:cubicBezTo>
                      <a:pt x="95" y="378"/>
                      <a:pt x="95" y="378"/>
                      <a:pt x="95" y="378"/>
                    </a:cubicBezTo>
                    <a:cubicBezTo>
                      <a:pt x="95" y="378"/>
                      <a:pt x="95" y="378"/>
                      <a:pt x="95" y="378"/>
                    </a:cubicBezTo>
                    <a:cubicBezTo>
                      <a:pt x="96" y="376"/>
                      <a:pt x="96" y="376"/>
                      <a:pt x="96" y="376"/>
                    </a:cubicBezTo>
                    <a:cubicBezTo>
                      <a:pt x="96" y="376"/>
                      <a:pt x="96" y="376"/>
                      <a:pt x="96" y="376"/>
                    </a:cubicBezTo>
                    <a:cubicBezTo>
                      <a:pt x="96" y="376"/>
                      <a:pt x="96" y="376"/>
                      <a:pt x="96" y="376"/>
                    </a:cubicBezTo>
                    <a:cubicBezTo>
                      <a:pt x="97" y="375"/>
                      <a:pt x="97" y="375"/>
                      <a:pt x="97" y="375"/>
                    </a:cubicBezTo>
                    <a:cubicBezTo>
                      <a:pt x="97" y="374"/>
                      <a:pt x="97" y="374"/>
                      <a:pt x="97" y="374"/>
                    </a:cubicBezTo>
                    <a:cubicBezTo>
                      <a:pt x="97" y="374"/>
                      <a:pt x="97" y="374"/>
                      <a:pt x="97" y="374"/>
                    </a:cubicBezTo>
                    <a:cubicBezTo>
                      <a:pt x="98" y="372"/>
                      <a:pt x="98" y="372"/>
                      <a:pt x="98" y="372"/>
                    </a:cubicBezTo>
                    <a:cubicBezTo>
                      <a:pt x="98" y="372"/>
                      <a:pt x="98" y="372"/>
                      <a:pt x="98" y="372"/>
                    </a:cubicBezTo>
                    <a:cubicBezTo>
                      <a:pt x="99" y="372"/>
                      <a:pt x="99" y="372"/>
                      <a:pt x="99" y="372"/>
                    </a:cubicBezTo>
                    <a:cubicBezTo>
                      <a:pt x="100" y="371"/>
                      <a:pt x="100" y="371"/>
                      <a:pt x="100" y="371"/>
                    </a:cubicBezTo>
                    <a:cubicBezTo>
                      <a:pt x="100" y="370"/>
                      <a:pt x="100" y="370"/>
                      <a:pt x="100" y="370"/>
                    </a:cubicBezTo>
                    <a:cubicBezTo>
                      <a:pt x="101" y="369"/>
                      <a:pt x="101" y="369"/>
                      <a:pt x="101" y="369"/>
                    </a:cubicBezTo>
                    <a:cubicBezTo>
                      <a:pt x="101" y="369"/>
                      <a:pt x="101" y="369"/>
                      <a:pt x="101" y="369"/>
                    </a:cubicBezTo>
                    <a:cubicBezTo>
                      <a:pt x="101" y="369"/>
                      <a:pt x="101" y="369"/>
                      <a:pt x="101" y="369"/>
                    </a:cubicBezTo>
                    <a:cubicBezTo>
                      <a:pt x="102" y="367"/>
                      <a:pt x="102" y="367"/>
                      <a:pt x="102" y="367"/>
                    </a:cubicBezTo>
                    <a:cubicBezTo>
                      <a:pt x="102" y="366"/>
                      <a:pt x="102" y="366"/>
                      <a:pt x="102" y="366"/>
                    </a:cubicBezTo>
                    <a:cubicBezTo>
                      <a:pt x="103" y="364"/>
                      <a:pt x="103" y="364"/>
                      <a:pt x="103" y="364"/>
                    </a:cubicBezTo>
                    <a:cubicBezTo>
                      <a:pt x="102" y="365"/>
                      <a:pt x="102" y="365"/>
                      <a:pt x="102" y="365"/>
                    </a:cubicBezTo>
                    <a:cubicBezTo>
                      <a:pt x="102" y="364"/>
                      <a:pt x="102" y="364"/>
                      <a:pt x="102" y="364"/>
                    </a:cubicBezTo>
                    <a:cubicBezTo>
                      <a:pt x="103" y="364"/>
                      <a:pt x="103" y="364"/>
                      <a:pt x="103" y="364"/>
                    </a:cubicBezTo>
                    <a:cubicBezTo>
                      <a:pt x="104" y="362"/>
                      <a:pt x="104" y="362"/>
                      <a:pt x="104" y="362"/>
                    </a:cubicBezTo>
                    <a:cubicBezTo>
                      <a:pt x="102" y="362"/>
                      <a:pt x="102" y="362"/>
                      <a:pt x="102" y="362"/>
                    </a:cubicBezTo>
                    <a:cubicBezTo>
                      <a:pt x="102" y="363"/>
                      <a:pt x="102" y="363"/>
                      <a:pt x="102" y="363"/>
                    </a:cubicBezTo>
                    <a:cubicBezTo>
                      <a:pt x="102" y="363"/>
                      <a:pt x="102" y="363"/>
                      <a:pt x="102" y="363"/>
                    </a:cubicBezTo>
                    <a:cubicBezTo>
                      <a:pt x="101" y="361"/>
                      <a:pt x="101" y="361"/>
                      <a:pt x="101" y="361"/>
                    </a:cubicBezTo>
                    <a:cubicBezTo>
                      <a:pt x="102" y="362"/>
                      <a:pt x="102" y="362"/>
                      <a:pt x="102" y="362"/>
                    </a:cubicBezTo>
                    <a:cubicBezTo>
                      <a:pt x="102" y="362"/>
                      <a:pt x="102" y="362"/>
                      <a:pt x="102" y="362"/>
                    </a:cubicBezTo>
                    <a:cubicBezTo>
                      <a:pt x="105" y="362"/>
                      <a:pt x="105" y="362"/>
                      <a:pt x="105" y="362"/>
                    </a:cubicBezTo>
                    <a:cubicBezTo>
                      <a:pt x="105" y="361"/>
                      <a:pt x="105" y="361"/>
                      <a:pt x="105" y="361"/>
                    </a:cubicBezTo>
                    <a:cubicBezTo>
                      <a:pt x="104" y="360"/>
                      <a:pt x="104" y="360"/>
                      <a:pt x="104" y="360"/>
                    </a:cubicBezTo>
                    <a:cubicBezTo>
                      <a:pt x="105" y="360"/>
                      <a:pt x="105" y="360"/>
                      <a:pt x="105" y="360"/>
                    </a:cubicBezTo>
                    <a:cubicBezTo>
                      <a:pt x="106" y="360"/>
                      <a:pt x="106" y="360"/>
                      <a:pt x="106" y="360"/>
                    </a:cubicBezTo>
                    <a:cubicBezTo>
                      <a:pt x="107" y="359"/>
                      <a:pt x="107" y="359"/>
                      <a:pt x="107" y="359"/>
                    </a:cubicBezTo>
                    <a:cubicBezTo>
                      <a:pt x="107" y="359"/>
                      <a:pt x="107" y="359"/>
                      <a:pt x="107" y="359"/>
                    </a:cubicBezTo>
                    <a:cubicBezTo>
                      <a:pt x="107" y="361"/>
                      <a:pt x="107" y="361"/>
                      <a:pt x="107" y="361"/>
                    </a:cubicBezTo>
                    <a:cubicBezTo>
                      <a:pt x="108" y="359"/>
                      <a:pt x="108" y="359"/>
                      <a:pt x="108" y="359"/>
                    </a:cubicBezTo>
                    <a:cubicBezTo>
                      <a:pt x="108" y="356"/>
                      <a:pt x="108" y="356"/>
                      <a:pt x="108" y="356"/>
                    </a:cubicBezTo>
                    <a:cubicBezTo>
                      <a:pt x="107" y="358"/>
                      <a:pt x="107" y="358"/>
                      <a:pt x="107" y="358"/>
                    </a:cubicBezTo>
                    <a:cubicBezTo>
                      <a:pt x="107" y="357"/>
                      <a:pt x="107" y="357"/>
                      <a:pt x="107" y="357"/>
                    </a:cubicBezTo>
                    <a:cubicBezTo>
                      <a:pt x="106" y="357"/>
                      <a:pt x="106" y="357"/>
                      <a:pt x="106" y="357"/>
                    </a:cubicBezTo>
                    <a:cubicBezTo>
                      <a:pt x="104" y="356"/>
                      <a:pt x="104" y="356"/>
                      <a:pt x="104" y="356"/>
                    </a:cubicBezTo>
                    <a:cubicBezTo>
                      <a:pt x="104" y="356"/>
                      <a:pt x="104" y="356"/>
                      <a:pt x="104" y="356"/>
                    </a:cubicBezTo>
                    <a:cubicBezTo>
                      <a:pt x="103" y="355"/>
                      <a:pt x="103" y="355"/>
                      <a:pt x="103" y="355"/>
                    </a:cubicBezTo>
                    <a:cubicBezTo>
                      <a:pt x="103" y="354"/>
                      <a:pt x="103" y="354"/>
                      <a:pt x="103" y="354"/>
                    </a:cubicBezTo>
                    <a:cubicBezTo>
                      <a:pt x="103" y="354"/>
                      <a:pt x="103" y="354"/>
                      <a:pt x="103" y="354"/>
                    </a:cubicBezTo>
                    <a:cubicBezTo>
                      <a:pt x="103" y="354"/>
                      <a:pt x="103" y="354"/>
                      <a:pt x="103" y="354"/>
                    </a:cubicBezTo>
                    <a:cubicBezTo>
                      <a:pt x="103" y="354"/>
                      <a:pt x="103" y="354"/>
                      <a:pt x="103" y="354"/>
                    </a:cubicBezTo>
                    <a:cubicBezTo>
                      <a:pt x="104" y="355"/>
                      <a:pt x="104" y="355"/>
                      <a:pt x="104" y="355"/>
                    </a:cubicBezTo>
                    <a:cubicBezTo>
                      <a:pt x="105" y="356"/>
                      <a:pt x="105" y="356"/>
                      <a:pt x="105" y="356"/>
                    </a:cubicBezTo>
                    <a:cubicBezTo>
                      <a:pt x="107" y="357"/>
                      <a:pt x="107" y="357"/>
                      <a:pt x="107" y="357"/>
                    </a:cubicBezTo>
                    <a:cubicBezTo>
                      <a:pt x="107" y="356"/>
                      <a:pt x="107" y="356"/>
                      <a:pt x="107" y="356"/>
                    </a:cubicBezTo>
                    <a:cubicBezTo>
                      <a:pt x="107" y="355"/>
                      <a:pt x="107" y="355"/>
                      <a:pt x="107" y="355"/>
                    </a:cubicBezTo>
                    <a:cubicBezTo>
                      <a:pt x="107" y="355"/>
                      <a:pt x="107" y="355"/>
                      <a:pt x="107" y="355"/>
                    </a:cubicBezTo>
                    <a:cubicBezTo>
                      <a:pt x="108" y="355"/>
                      <a:pt x="108" y="355"/>
                      <a:pt x="108" y="355"/>
                    </a:cubicBezTo>
                    <a:cubicBezTo>
                      <a:pt x="109" y="354"/>
                      <a:pt x="109" y="354"/>
                      <a:pt x="109" y="354"/>
                    </a:cubicBezTo>
                    <a:cubicBezTo>
                      <a:pt x="109" y="354"/>
                      <a:pt x="109" y="354"/>
                      <a:pt x="109" y="354"/>
                    </a:cubicBezTo>
                    <a:cubicBezTo>
                      <a:pt x="109" y="354"/>
                      <a:pt x="109" y="354"/>
                      <a:pt x="109" y="354"/>
                    </a:cubicBezTo>
                    <a:cubicBezTo>
                      <a:pt x="111" y="353"/>
                      <a:pt x="111" y="353"/>
                      <a:pt x="111" y="353"/>
                    </a:cubicBezTo>
                    <a:cubicBezTo>
                      <a:pt x="110" y="352"/>
                      <a:pt x="110" y="352"/>
                      <a:pt x="110" y="352"/>
                    </a:cubicBezTo>
                    <a:cubicBezTo>
                      <a:pt x="110" y="352"/>
                      <a:pt x="110" y="352"/>
                      <a:pt x="110" y="352"/>
                    </a:cubicBezTo>
                    <a:cubicBezTo>
                      <a:pt x="111" y="351"/>
                      <a:pt x="111" y="351"/>
                      <a:pt x="111" y="351"/>
                    </a:cubicBezTo>
                    <a:cubicBezTo>
                      <a:pt x="112" y="351"/>
                      <a:pt x="112" y="351"/>
                      <a:pt x="112" y="351"/>
                    </a:cubicBezTo>
                    <a:cubicBezTo>
                      <a:pt x="113" y="351"/>
                      <a:pt x="113" y="351"/>
                      <a:pt x="113" y="351"/>
                    </a:cubicBezTo>
                    <a:cubicBezTo>
                      <a:pt x="114" y="349"/>
                      <a:pt x="114" y="349"/>
                      <a:pt x="114" y="349"/>
                    </a:cubicBezTo>
                    <a:cubicBezTo>
                      <a:pt x="114" y="349"/>
                      <a:pt x="114" y="349"/>
                      <a:pt x="114" y="349"/>
                    </a:cubicBezTo>
                    <a:cubicBezTo>
                      <a:pt x="114" y="349"/>
                      <a:pt x="114" y="349"/>
                      <a:pt x="114" y="349"/>
                    </a:cubicBezTo>
                    <a:cubicBezTo>
                      <a:pt x="115" y="348"/>
                      <a:pt x="115" y="348"/>
                      <a:pt x="115" y="348"/>
                    </a:cubicBezTo>
                    <a:cubicBezTo>
                      <a:pt x="115" y="346"/>
                      <a:pt x="115" y="346"/>
                      <a:pt x="115" y="346"/>
                    </a:cubicBezTo>
                    <a:cubicBezTo>
                      <a:pt x="114" y="345"/>
                      <a:pt x="114" y="345"/>
                      <a:pt x="114" y="345"/>
                    </a:cubicBezTo>
                    <a:cubicBezTo>
                      <a:pt x="114" y="345"/>
                      <a:pt x="114" y="345"/>
                      <a:pt x="114" y="345"/>
                    </a:cubicBezTo>
                    <a:cubicBezTo>
                      <a:pt x="115" y="345"/>
                      <a:pt x="115" y="345"/>
                      <a:pt x="115" y="345"/>
                    </a:cubicBezTo>
                    <a:cubicBezTo>
                      <a:pt x="116" y="343"/>
                      <a:pt x="116" y="343"/>
                      <a:pt x="116" y="343"/>
                    </a:cubicBezTo>
                    <a:cubicBezTo>
                      <a:pt x="116" y="342"/>
                      <a:pt x="116" y="342"/>
                      <a:pt x="116" y="342"/>
                    </a:cubicBezTo>
                    <a:cubicBezTo>
                      <a:pt x="114" y="342"/>
                      <a:pt x="114" y="342"/>
                      <a:pt x="114" y="342"/>
                    </a:cubicBezTo>
                    <a:cubicBezTo>
                      <a:pt x="114" y="342"/>
                      <a:pt x="114" y="342"/>
                      <a:pt x="114" y="342"/>
                    </a:cubicBezTo>
                    <a:cubicBezTo>
                      <a:pt x="113" y="341"/>
                      <a:pt x="113" y="341"/>
                      <a:pt x="113" y="341"/>
                    </a:cubicBezTo>
                    <a:cubicBezTo>
                      <a:pt x="112" y="341"/>
                      <a:pt x="112" y="341"/>
                      <a:pt x="112" y="341"/>
                    </a:cubicBezTo>
                    <a:cubicBezTo>
                      <a:pt x="110" y="340"/>
                      <a:pt x="110" y="340"/>
                      <a:pt x="110" y="340"/>
                    </a:cubicBezTo>
                    <a:cubicBezTo>
                      <a:pt x="110" y="340"/>
                      <a:pt x="110" y="340"/>
                      <a:pt x="110" y="340"/>
                    </a:cubicBezTo>
                    <a:cubicBezTo>
                      <a:pt x="111" y="340"/>
                      <a:pt x="111" y="340"/>
                      <a:pt x="111" y="340"/>
                    </a:cubicBezTo>
                    <a:cubicBezTo>
                      <a:pt x="113" y="340"/>
                      <a:pt x="113" y="340"/>
                      <a:pt x="113" y="340"/>
                    </a:cubicBezTo>
                    <a:cubicBezTo>
                      <a:pt x="114" y="340"/>
                      <a:pt x="114" y="340"/>
                      <a:pt x="114" y="340"/>
                    </a:cubicBezTo>
                    <a:cubicBezTo>
                      <a:pt x="115" y="339"/>
                      <a:pt x="115" y="339"/>
                      <a:pt x="115" y="339"/>
                    </a:cubicBezTo>
                    <a:cubicBezTo>
                      <a:pt x="116" y="340"/>
                      <a:pt x="116" y="340"/>
                      <a:pt x="116" y="340"/>
                    </a:cubicBezTo>
                    <a:cubicBezTo>
                      <a:pt x="117" y="339"/>
                      <a:pt x="117" y="339"/>
                      <a:pt x="117" y="339"/>
                    </a:cubicBezTo>
                    <a:cubicBezTo>
                      <a:pt x="117" y="339"/>
                      <a:pt x="117" y="339"/>
                      <a:pt x="117" y="339"/>
                    </a:cubicBezTo>
                    <a:cubicBezTo>
                      <a:pt x="119" y="340"/>
                      <a:pt x="119" y="340"/>
                      <a:pt x="119" y="340"/>
                    </a:cubicBezTo>
                    <a:cubicBezTo>
                      <a:pt x="118" y="337"/>
                      <a:pt x="118" y="337"/>
                      <a:pt x="118" y="337"/>
                    </a:cubicBezTo>
                    <a:cubicBezTo>
                      <a:pt x="119" y="336"/>
                      <a:pt x="119" y="336"/>
                      <a:pt x="119" y="336"/>
                    </a:cubicBezTo>
                    <a:cubicBezTo>
                      <a:pt x="118" y="335"/>
                      <a:pt x="118" y="335"/>
                      <a:pt x="118" y="335"/>
                    </a:cubicBezTo>
                    <a:cubicBezTo>
                      <a:pt x="117" y="334"/>
                      <a:pt x="117" y="334"/>
                      <a:pt x="117" y="334"/>
                    </a:cubicBezTo>
                    <a:cubicBezTo>
                      <a:pt x="116" y="332"/>
                      <a:pt x="116" y="332"/>
                      <a:pt x="116" y="332"/>
                    </a:cubicBezTo>
                    <a:cubicBezTo>
                      <a:pt x="115" y="334"/>
                      <a:pt x="115" y="334"/>
                      <a:pt x="115" y="334"/>
                    </a:cubicBezTo>
                    <a:cubicBezTo>
                      <a:pt x="115" y="334"/>
                      <a:pt x="115" y="334"/>
                      <a:pt x="115" y="334"/>
                    </a:cubicBezTo>
                    <a:cubicBezTo>
                      <a:pt x="115" y="334"/>
                      <a:pt x="115" y="334"/>
                      <a:pt x="115" y="334"/>
                    </a:cubicBezTo>
                    <a:cubicBezTo>
                      <a:pt x="115" y="333"/>
                      <a:pt x="115" y="333"/>
                      <a:pt x="115" y="333"/>
                    </a:cubicBezTo>
                    <a:cubicBezTo>
                      <a:pt x="115" y="333"/>
                      <a:pt x="115" y="333"/>
                      <a:pt x="115" y="333"/>
                    </a:cubicBezTo>
                    <a:cubicBezTo>
                      <a:pt x="115" y="332"/>
                      <a:pt x="115" y="332"/>
                      <a:pt x="115" y="332"/>
                    </a:cubicBezTo>
                    <a:cubicBezTo>
                      <a:pt x="115" y="331"/>
                      <a:pt x="115" y="331"/>
                      <a:pt x="115" y="331"/>
                    </a:cubicBezTo>
                    <a:cubicBezTo>
                      <a:pt x="117" y="332"/>
                      <a:pt x="117" y="332"/>
                      <a:pt x="117" y="332"/>
                    </a:cubicBezTo>
                    <a:cubicBezTo>
                      <a:pt x="117" y="331"/>
                      <a:pt x="117" y="331"/>
                      <a:pt x="117" y="331"/>
                    </a:cubicBezTo>
                    <a:cubicBezTo>
                      <a:pt x="117" y="331"/>
                      <a:pt x="117" y="331"/>
                      <a:pt x="117" y="331"/>
                    </a:cubicBezTo>
                    <a:cubicBezTo>
                      <a:pt x="118" y="331"/>
                      <a:pt x="118" y="331"/>
                      <a:pt x="118" y="331"/>
                    </a:cubicBezTo>
                    <a:cubicBezTo>
                      <a:pt x="118" y="332"/>
                      <a:pt x="118" y="332"/>
                      <a:pt x="118" y="332"/>
                    </a:cubicBezTo>
                    <a:cubicBezTo>
                      <a:pt x="119" y="333"/>
                      <a:pt x="119" y="333"/>
                      <a:pt x="119" y="333"/>
                    </a:cubicBezTo>
                    <a:cubicBezTo>
                      <a:pt x="120" y="333"/>
                      <a:pt x="120" y="333"/>
                      <a:pt x="120" y="333"/>
                    </a:cubicBezTo>
                    <a:cubicBezTo>
                      <a:pt x="122" y="331"/>
                      <a:pt x="122" y="331"/>
                      <a:pt x="122" y="331"/>
                    </a:cubicBezTo>
                    <a:cubicBezTo>
                      <a:pt x="122" y="330"/>
                      <a:pt x="122" y="330"/>
                      <a:pt x="122" y="330"/>
                    </a:cubicBezTo>
                    <a:cubicBezTo>
                      <a:pt x="123" y="330"/>
                      <a:pt x="123" y="330"/>
                      <a:pt x="123" y="330"/>
                    </a:cubicBezTo>
                    <a:cubicBezTo>
                      <a:pt x="124" y="331"/>
                      <a:pt x="124" y="331"/>
                      <a:pt x="124" y="331"/>
                    </a:cubicBezTo>
                    <a:cubicBezTo>
                      <a:pt x="125" y="330"/>
                      <a:pt x="125" y="330"/>
                      <a:pt x="125" y="330"/>
                    </a:cubicBezTo>
                    <a:cubicBezTo>
                      <a:pt x="124" y="329"/>
                      <a:pt x="124" y="329"/>
                      <a:pt x="124" y="329"/>
                    </a:cubicBezTo>
                    <a:cubicBezTo>
                      <a:pt x="123" y="329"/>
                      <a:pt x="123" y="329"/>
                      <a:pt x="123" y="329"/>
                    </a:cubicBezTo>
                    <a:cubicBezTo>
                      <a:pt x="123" y="328"/>
                      <a:pt x="123" y="328"/>
                      <a:pt x="123" y="328"/>
                    </a:cubicBezTo>
                    <a:cubicBezTo>
                      <a:pt x="122" y="326"/>
                      <a:pt x="122" y="326"/>
                      <a:pt x="122" y="326"/>
                    </a:cubicBezTo>
                    <a:cubicBezTo>
                      <a:pt x="123" y="326"/>
                      <a:pt x="123" y="326"/>
                      <a:pt x="123" y="326"/>
                    </a:cubicBezTo>
                    <a:cubicBezTo>
                      <a:pt x="123" y="326"/>
                      <a:pt x="123" y="326"/>
                      <a:pt x="123" y="326"/>
                    </a:cubicBezTo>
                    <a:cubicBezTo>
                      <a:pt x="124" y="327"/>
                      <a:pt x="124" y="327"/>
                      <a:pt x="124" y="327"/>
                    </a:cubicBezTo>
                    <a:cubicBezTo>
                      <a:pt x="125" y="327"/>
                      <a:pt x="125" y="327"/>
                      <a:pt x="125" y="327"/>
                    </a:cubicBezTo>
                    <a:cubicBezTo>
                      <a:pt x="124" y="328"/>
                      <a:pt x="124" y="328"/>
                      <a:pt x="124" y="328"/>
                    </a:cubicBezTo>
                    <a:cubicBezTo>
                      <a:pt x="126" y="330"/>
                      <a:pt x="126" y="330"/>
                      <a:pt x="126" y="330"/>
                    </a:cubicBezTo>
                    <a:cubicBezTo>
                      <a:pt x="126" y="328"/>
                      <a:pt x="126" y="328"/>
                      <a:pt x="126" y="328"/>
                    </a:cubicBezTo>
                    <a:cubicBezTo>
                      <a:pt x="126" y="327"/>
                      <a:pt x="126" y="327"/>
                      <a:pt x="126" y="327"/>
                    </a:cubicBezTo>
                    <a:cubicBezTo>
                      <a:pt x="127" y="326"/>
                      <a:pt x="127" y="326"/>
                      <a:pt x="127" y="326"/>
                    </a:cubicBezTo>
                    <a:cubicBezTo>
                      <a:pt x="127" y="327"/>
                      <a:pt x="127" y="327"/>
                      <a:pt x="127" y="327"/>
                    </a:cubicBezTo>
                    <a:cubicBezTo>
                      <a:pt x="128" y="328"/>
                      <a:pt x="128" y="328"/>
                      <a:pt x="128" y="328"/>
                    </a:cubicBezTo>
                    <a:cubicBezTo>
                      <a:pt x="130" y="327"/>
                      <a:pt x="130" y="327"/>
                      <a:pt x="130" y="327"/>
                    </a:cubicBezTo>
                    <a:cubicBezTo>
                      <a:pt x="130" y="326"/>
                      <a:pt x="130" y="326"/>
                      <a:pt x="130" y="326"/>
                    </a:cubicBezTo>
                    <a:cubicBezTo>
                      <a:pt x="130" y="326"/>
                      <a:pt x="130" y="326"/>
                      <a:pt x="130" y="326"/>
                    </a:cubicBezTo>
                    <a:cubicBezTo>
                      <a:pt x="131" y="327"/>
                      <a:pt x="131" y="327"/>
                      <a:pt x="131" y="327"/>
                    </a:cubicBezTo>
                    <a:cubicBezTo>
                      <a:pt x="132" y="327"/>
                      <a:pt x="132" y="327"/>
                      <a:pt x="132" y="327"/>
                    </a:cubicBezTo>
                    <a:cubicBezTo>
                      <a:pt x="134" y="326"/>
                      <a:pt x="134" y="326"/>
                      <a:pt x="134" y="326"/>
                    </a:cubicBezTo>
                    <a:cubicBezTo>
                      <a:pt x="134" y="325"/>
                      <a:pt x="134" y="325"/>
                      <a:pt x="134" y="325"/>
                    </a:cubicBezTo>
                    <a:cubicBezTo>
                      <a:pt x="134" y="325"/>
                      <a:pt x="134" y="325"/>
                      <a:pt x="134" y="325"/>
                    </a:cubicBezTo>
                    <a:cubicBezTo>
                      <a:pt x="135" y="324"/>
                      <a:pt x="135" y="324"/>
                      <a:pt x="135" y="324"/>
                    </a:cubicBezTo>
                    <a:cubicBezTo>
                      <a:pt x="134" y="323"/>
                      <a:pt x="134" y="323"/>
                      <a:pt x="134" y="323"/>
                    </a:cubicBezTo>
                    <a:cubicBezTo>
                      <a:pt x="133" y="322"/>
                      <a:pt x="133" y="322"/>
                      <a:pt x="133" y="322"/>
                    </a:cubicBezTo>
                    <a:cubicBezTo>
                      <a:pt x="135" y="322"/>
                      <a:pt x="135" y="322"/>
                      <a:pt x="135" y="322"/>
                    </a:cubicBezTo>
                    <a:cubicBezTo>
                      <a:pt x="136" y="321"/>
                      <a:pt x="136" y="321"/>
                      <a:pt x="136" y="321"/>
                    </a:cubicBezTo>
                    <a:cubicBezTo>
                      <a:pt x="136" y="320"/>
                      <a:pt x="136" y="320"/>
                      <a:pt x="136" y="320"/>
                    </a:cubicBezTo>
                    <a:cubicBezTo>
                      <a:pt x="137" y="319"/>
                      <a:pt x="137" y="319"/>
                      <a:pt x="137" y="319"/>
                    </a:cubicBezTo>
                    <a:cubicBezTo>
                      <a:pt x="137" y="318"/>
                      <a:pt x="137" y="318"/>
                      <a:pt x="137" y="318"/>
                    </a:cubicBezTo>
                    <a:cubicBezTo>
                      <a:pt x="136" y="316"/>
                      <a:pt x="136" y="316"/>
                      <a:pt x="136" y="316"/>
                    </a:cubicBezTo>
                    <a:cubicBezTo>
                      <a:pt x="136" y="316"/>
                      <a:pt x="136" y="316"/>
                      <a:pt x="136" y="316"/>
                    </a:cubicBezTo>
                    <a:cubicBezTo>
                      <a:pt x="136" y="316"/>
                      <a:pt x="136" y="316"/>
                      <a:pt x="136" y="316"/>
                    </a:cubicBezTo>
                    <a:cubicBezTo>
                      <a:pt x="136" y="316"/>
                      <a:pt x="136" y="316"/>
                      <a:pt x="136" y="316"/>
                    </a:cubicBezTo>
                    <a:cubicBezTo>
                      <a:pt x="137" y="317"/>
                      <a:pt x="137" y="317"/>
                      <a:pt x="137" y="317"/>
                    </a:cubicBezTo>
                    <a:cubicBezTo>
                      <a:pt x="138" y="317"/>
                      <a:pt x="138" y="317"/>
                      <a:pt x="138" y="317"/>
                    </a:cubicBezTo>
                    <a:cubicBezTo>
                      <a:pt x="137" y="318"/>
                      <a:pt x="137" y="318"/>
                      <a:pt x="137" y="318"/>
                    </a:cubicBezTo>
                    <a:cubicBezTo>
                      <a:pt x="137" y="320"/>
                      <a:pt x="137" y="320"/>
                      <a:pt x="137" y="320"/>
                    </a:cubicBezTo>
                    <a:cubicBezTo>
                      <a:pt x="137" y="321"/>
                      <a:pt x="137" y="321"/>
                      <a:pt x="137" y="321"/>
                    </a:cubicBezTo>
                    <a:cubicBezTo>
                      <a:pt x="137" y="322"/>
                      <a:pt x="137" y="322"/>
                      <a:pt x="137" y="322"/>
                    </a:cubicBezTo>
                    <a:cubicBezTo>
                      <a:pt x="136" y="322"/>
                      <a:pt x="136" y="322"/>
                      <a:pt x="136" y="322"/>
                    </a:cubicBezTo>
                    <a:cubicBezTo>
                      <a:pt x="135" y="323"/>
                      <a:pt x="135" y="323"/>
                      <a:pt x="135" y="323"/>
                    </a:cubicBezTo>
                    <a:cubicBezTo>
                      <a:pt x="135" y="324"/>
                      <a:pt x="135" y="324"/>
                      <a:pt x="135" y="324"/>
                    </a:cubicBezTo>
                    <a:cubicBezTo>
                      <a:pt x="134" y="325"/>
                      <a:pt x="134" y="325"/>
                      <a:pt x="134" y="325"/>
                    </a:cubicBezTo>
                    <a:cubicBezTo>
                      <a:pt x="135" y="326"/>
                      <a:pt x="135" y="326"/>
                      <a:pt x="135" y="326"/>
                    </a:cubicBezTo>
                    <a:cubicBezTo>
                      <a:pt x="136" y="327"/>
                      <a:pt x="136" y="327"/>
                      <a:pt x="136" y="327"/>
                    </a:cubicBezTo>
                    <a:cubicBezTo>
                      <a:pt x="137" y="327"/>
                      <a:pt x="137" y="327"/>
                      <a:pt x="137" y="327"/>
                    </a:cubicBezTo>
                    <a:cubicBezTo>
                      <a:pt x="138" y="327"/>
                      <a:pt x="138" y="327"/>
                      <a:pt x="138" y="327"/>
                    </a:cubicBezTo>
                    <a:cubicBezTo>
                      <a:pt x="139" y="327"/>
                      <a:pt x="139" y="327"/>
                      <a:pt x="139" y="327"/>
                    </a:cubicBezTo>
                    <a:cubicBezTo>
                      <a:pt x="140" y="325"/>
                      <a:pt x="140" y="325"/>
                      <a:pt x="140" y="325"/>
                    </a:cubicBezTo>
                    <a:cubicBezTo>
                      <a:pt x="139" y="324"/>
                      <a:pt x="139" y="324"/>
                      <a:pt x="139" y="324"/>
                    </a:cubicBezTo>
                    <a:cubicBezTo>
                      <a:pt x="140" y="324"/>
                      <a:pt x="140" y="324"/>
                      <a:pt x="140" y="324"/>
                    </a:cubicBezTo>
                    <a:cubicBezTo>
                      <a:pt x="140" y="323"/>
                      <a:pt x="140" y="323"/>
                      <a:pt x="140" y="323"/>
                    </a:cubicBezTo>
                    <a:cubicBezTo>
                      <a:pt x="140" y="323"/>
                      <a:pt x="140" y="323"/>
                      <a:pt x="140" y="323"/>
                    </a:cubicBezTo>
                    <a:cubicBezTo>
                      <a:pt x="141" y="323"/>
                      <a:pt x="141" y="323"/>
                      <a:pt x="141" y="323"/>
                    </a:cubicBezTo>
                    <a:cubicBezTo>
                      <a:pt x="141" y="324"/>
                      <a:pt x="141" y="324"/>
                      <a:pt x="141" y="324"/>
                    </a:cubicBezTo>
                    <a:cubicBezTo>
                      <a:pt x="140" y="325"/>
                      <a:pt x="140" y="325"/>
                      <a:pt x="140" y="325"/>
                    </a:cubicBezTo>
                    <a:cubicBezTo>
                      <a:pt x="140" y="326"/>
                      <a:pt x="140" y="326"/>
                      <a:pt x="140" y="326"/>
                    </a:cubicBezTo>
                    <a:cubicBezTo>
                      <a:pt x="141" y="327"/>
                      <a:pt x="141" y="327"/>
                      <a:pt x="141" y="327"/>
                    </a:cubicBezTo>
                    <a:cubicBezTo>
                      <a:pt x="142" y="326"/>
                      <a:pt x="142" y="326"/>
                      <a:pt x="142" y="326"/>
                    </a:cubicBezTo>
                    <a:cubicBezTo>
                      <a:pt x="142" y="325"/>
                      <a:pt x="142" y="325"/>
                      <a:pt x="142" y="325"/>
                    </a:cubicBezTo>
                    <a:cubicBezTo>
                      <a:pt x="143" y="324"/>
                      <a:pt x="143" y="324"/>
                      <a:pt x="143" y="324"/>
                    </a:cubicBezTo>
                    <a:cubicBezTo>
                      <a:pt x="143" y="323"/>
                      <a:pt x="143" y="323"/>
                      <a:pt x="143" y="323"/>
                    </a:cubicBezTo>
                    <a:cubicBezTo>
                      <a:pt x="145" y="323"/>
                      <a:pt x="145" y="323"/>
                      <a:pt x="145" y="323"/>
                    </a:cubicBezTo>
                    <a:cubicBezTo>
                      <a:pt x="145" y="323"/>
                      <a:pt x="145" y="323"/>
                      <a:pt x="145" y="323"/>
                    </a:cubicBezTo>
                    <a:cubicBezTo>
                      <a:pt x="146" y="323"/>
                      <a:pt x="146" y="323"/>
                      <a:pt x="146" y="323"/>
                    </a:cubicBezTo>
                    <a:cubicBezTo>
                      <a:pt x="147" y="323"/>
                      <a:pt x="147" y="323"/>
                      <a:pt x="147" y="323"/>
                    </a:cubicBezTo>
                    <a:cubicBezTo>
                      <a:pt x="148" y="322"/>
                      <a:pt x="148" y="322"/>
                      <a:pt x="148" y="322"/>
                    </a:cubicBezTo>
                    <a:cubicBezTo>
                      <a:pt x="150" y="321"/>
                      <a:pt x="150" y="321"/>
                      <a:pt x="150" y="321"/>
                    </a:cubicBezTo>
                    <a:cubicBezTo>
                      <a:pt x="151" y="321"/>
                      <a:pt x="151" y="321"/>
                      <a:pt x="151" y="321"/>
                    </a:cubicBezTo>
                    <a:cubicBezTo>
                      <a:pt x="152" y="320"/>
                      <a:pt x="152" y="320"/>
                      <a:pt x="152" y="320"/>
                    </a:cubicBezTo>
                    <a:cubicBezTo>
                      <a:pt x="152" y="319"/>
                      <a:pt x="152" y="319"/>
                      <a:pt x="152" y="319"/>
                    </a:cubicBezTo>
                    <a:cubicBezTo>
                      <a:pt x="152" y="318"/>
                      <a:pt x="152" y="318"/>
                      <a:pt x="152" y="318"/>
                    </a:cubicBezTo>
                    <a:cubicBezTo>
                      <a:pt x="152" y="319"/>
                      <a:pt x="152" y="319"/>
                      <a:pt x="152" y="319"/>
                    </a:cubicBezTo>
                    <a:cubicBezTo>
                      <a:pt x="153" y="319"/>
                      <a:pt x="153" y="319"/>
                      <a:pt x="153" y="319"/>
                    </a:cubicBezTo>
                    <a:cubicBezTo>
                      <a:pt x="153" y="318"/>
                      <a:pt x="153" y="318"/>
                      <a:pt x="153" y="318"/>
                    </a:cubicBezTo>
                    <a:cubicBezTo>
                      <a:pt x="153" y="319"/>
                      <a:pt x="153" y="319"/>
                      <a:pt x="153" y="319"/>
                    </a:cubicBezTo>
                    <a:cubicBezTo>
                      <a:pt x="154" y="319"/>
                      <a:pt x="154" y="319"/>
                      <a:pt x="154" y="319"/>
                    </a:cubicBezTo>
                    <a:cubicBezTo>
                      <a:pt x="155" y="319"/>
                      <a:pt x="155" y="319"/>
                      <a:pt x="155" y="319"/>
                    </a:cubicBezTo>
                    <a:cubicBezTo>
                      <a:pt x="157" y="317"/>
                      <a:pt x="157" y="317"/>
                      <a:pt x="157" y="317"/>
                    </a:cubicBezTo>
                    <a:cubicBezTo>
                      <a:pt x="158" y="316"/>
                      <a:pt x="158" y="316"/>
                      <a:pt x="158" y="316"/>
                    </a:cubicBezTo>
                    <a:cubicBezTo>
                      <a:pt x="158" y="316"/>
                      <a:pt x="158" y="316"/>
                      <a:pt x="158" y="316"/>
                    </a:cubicBezTo>
                    <a:cubicBezTo>
                      <a:pt x="158" y="315"/>
                      <a:pt x="158" y="315"/>
                      <a:pt x="158" y="315"/>
                    </a:cubicBezTo>
                    <a:cubicBezTo>
                      <a:pt x="158" y="315"/>
                      <a:pt x="158" y="315"/>
                      <a:pt x="158" y="315"/>
                    </a:cubicBezTo>
                    <a:cubicBezTo>
                      <a:pt x="159" y="316"/>
                      <a:pt x="159" y="316"/>
                      <a:pt x="159" y="316"/>
                    </a:cubicBezTo>
                    <a:cubicBezTo>
                      <a:pt x="160" y="315"/>
                      <a:pt x="160" y="315"/>
                      <a:pt x="160" y="315"/>
                    </a:cubicBezTo>
                    <a:cubicBezTo>
                      <a:pt x="161" y="314"/>
                      <a:pt x="161" y="314"/>
                      <a:pt x="161" y="314"/>
                    </a:cubicBezTo>
                    <a:cubicBezTo>
                      <a:pt x="162" y="313"/>
                      <a:pt x="162" y="313"/>
                      <a:pt x="162" y="313"/>
                    </a:cubicBezTo>
                    <a:cubicBezTo>
                      <a:pt x="161" y="312"/>
                      <a:pt x="161" y="312"/>
                      <a:pt x="161" y="312"/>
                    </a:cubicBezTo>
                    <a:cubicBezTo>
                      <a:pt x="162" y="311"/>
                      <a:pt x="162" y="311"/>
                      <a:pt x="162" y="311"/>
                    </a:cubicBezTo>
                    <a:cubicBezTo>
                      <a:pt x="163" y="310"/>
                      <a:pt x="163" y="310"/>
                      <a:pt x="163" y="310"/>
                    </a:cubicBezTo>
                    <a:cubicBezTo>
                      <a:pt x="164" y="309"/>
                      <a:pt x="164" y="309"/>
                      <a:pt x="164" y="309"/>
                    </a:cubicBezTo>
                    <a:cubicBezTo>
                      <a:pt x="165" y="308"/>
                      <a:pt x="165" y="308"/>
                      <a:pt x="165" y="308"/>
                    </a:cubicBezTo>
                    <a:cubicBezTo>
                      <a:pt x="165" y="307"/>
                      <a:pt x="165" y="307"/>
                      <a:pt x="165" y="307"/>
                    </a:cubicBezTo>
                    <a:cubicBezTo>
                      <a:pt x="165" y="308"/>
                      <a:pt x="165" y="308"/>
                      <a:pt x="165" y="308"/>
                    </a:cubicBezTo>
                    <a:cubicBezTo>
                      <a:pt x="166" y="307"/>
                      <a:pt x="166" y="307"/>
                      <a:pt x="166" y="307"/>
                    </a:cubicBezTo>
                    <a:cubicBezTo>
                      <a:pt x="167" y="306"/>
                      <a:pt x="167" y="306"/>
                      <a:pt x="167" y="306"/>
                    </a:cubicBezTo>
                    <a:cubicBezTo>
                      <a:pt x="167" y="307"/>
                      <a:pt x="167" y="307"/>
                      <a:pt x="167" y="307"/>
                    </a:cubicBezTo>
                    <a:cubicBezTo>
                      <a:pt x="168" y="305"/>
                      <a:pt x="168" y="305"/>
                      <a:pt x="168" y="305"/>
                    </a:cubicBezTo>
                    <a:cubicBezTo>
                      <a:pt x="168" y="304"/>
                      <a:pt x="168" y="304"/>
                      <a:pt x="168" y="304"/>
                    </a:cubicBezTo>
                    <a:cubicBezTo>
                      <a:pt x="168" y="304"/>
                      <a:pt x="168" y="304"/>
                      <a:pt x="168" y="304"/>
                    </a:cubicBezTo>
                    <a:cubicBezTo>
                      <a:pt x="168" y="304"/>
                      <a:pt x="168" y="304"/>
                      <a:pt x="168" y="304"/>
                    </a:cubicBezTo>
                    <a:cubicBezTo>
                      <a:pt x="170" y="303"/>
                      <a:pt x="170" y="303"/>
                      <a:pt x="170" y="303"/>
                    </a:cubicBezTo>
                    <a:cubicBezTo>
                      <a:pt x="170" y="302"/>
                      <a:pt x="170" y="302"/>
                      <a:pt x="170" y="302"/>
                    </a:cubicBezTo>
                    <a:cubicBezTo>
                      <a:pt x="170" y="302"/>
                      <a:pt x="170" y="302"/>
                      <a:pt x="170" y="302"/>
                    </a:cubicBezTo>
                    <a:cubicBezTo>
                      <a:pt x="170" y="302"/>
                      <a:pt x="170" y="302"/>
                      <a:pt x="170" y="302"/>
                    </a:cubicBezTo>
                    <a:cubicBezTo>
                      <a:pt x="171" y="301"/>
                      <a:pt x="171" y="301"/>
                      <a:pt x="171" y="301"/>
                    </a:cubicBezTo>
                    <a:cubicBezTo>
                      <a:pt x="172" y="300"/>
                      <a:pt x="172" y="300"/>
                      <a:pt x="172" y="300"/>
                    </a:cubicBezTo>
                    <a:cubicBezTo>
                      <a:pt x="173" y="300"/>
                      <a:pt x="173" y="300"/>
                      <a:pt x="173" y="300"/>
                    </a:cubicBezTo>
                    <a:cubicBezTo>
                      <a:pt x="173" y="300"/>
                      <a:pt x="173" y="300"/>
                      <a:pt x="173" y="300"/>
                    </a:cubicBezTo>
                    <a:cubicBezTo>
                      <a:pt x="174" y="300"/>
                      <a:pt x="174" y="300"/>
                      <a:pt x="174" y="300"/>
                    </a:cubicBezTo>
                    <a:cubicBezTo>
                      <a:pt x="175" y="300"/>
                      <a:pt x="175" y="300"/>
                      <a:pt x="175" y="300"/>
                    </a:cubicBezTo>
                    <a:cubicBezTo>
                      <a:pt x="176" y="299"/>
                      <a:pt x="176" y="299"/>
                      <a:pt x="176" y="299"/>
                    </a:cubicBezTo>
                    <a:cubicBezTo>
                      <a:pt x="177" y="296"/>
                      <a:pt x="177" y="296"/>
                      <a:pt x="177" y="296"/>
                    </a:cubicBezTo>
                    <a:cubicBezTo>
                      <a:pt x="176" y="294"/>
                      <a:pt x="176" y="294"/>
                      <a:pt x="176" y="294"/>
                    </a:cubicBezTo>
                    <a:cubicBezTo>
                      <a:pt x="175" y="294"/>
                      <a:pt x="175" y="294"/>
                      <a:pt x="175" y="294"/>
                    </a:cubicBezTo>
                    <a:cubicBezTo>
                      <a:pt x="175" y="294"/>
                      <a:pt x="175" y="294"/>
                      <a:pt x="175" y="294"/>
                    </a:cubicBezTo>
                    <a:cubicBezTo>
                      <a:pt x="176" y="293"/>
                      <a:pt x="176" y="293"/>
                      <a:pt x="176" y="293"/>
                    </a:cubicBezTo>
                    <a:cubicBezTo>
                      <a:pt x="176" y="293"/>
                      <a:pt x="176" y="293"/>
                      <a:pt x="176" y="293"/>
                    </a:cubicBezTo>
                    <a:cubicBezTo>
                      <a:pt x="177" y="294"/>
                      <a:pt x="177" y="294"/>
                      <a:pt x="177" y="294"/>
                    </a:cubicBezTo>
                    <a:cubicBezTo>
                      <a:pt x="177" y="294"/>
                      <a:pt x="177" y="294"/>
                      <a:pt x="177" y="294"/>
                    </a:cubicBezTo>
                    <a:cubicBezTo>
                      <a:pt x="176" y="295"/>
                      <a:pt x="176" y="295"/>
                      <a:pt x="176" y="295"/>
                    </a:cubicBezTo>
                    <a:cubicBezTo>
                      <a:pt x="177" y="296"/>
                      <a:pt x="177" y="296"/>
                      <a:pt x="177" y="296"/>
                    </a:cubicBezTo>
                    <a:cubicBezTo>
                      <a:pt x="178" y="297"/>
                      <a:pt x="178" y="297"/>
                      <a:pt x="178" y="297"/>
                    </a:cubicBezTo>
                    <a:cubicBezTo>
                      <a:pt x="180" y="297"/>
                      <a:pt x="180" y="297"/>
                      <a:pt x="180" y="297"/>
                    </a:cubicBezTo>
                    <a:cubicBezTo>
                      <a:pt x="180" y="296"/>
                      <a:pt x="180" y="296"/>
                      <a:pt x="180" y="296"/>
                    </a:cubicBezTo>
                    <a:cubicBezTo>
                      <a:pt x="180" y="296"/>
                      <a:pt x="180" y="296"/>
                      <a:pt x="180" y="296"/>
                    </a:cubicBezTo>
                    <a:cubicBezTo>
                      <a:pt x="181" y="297"/>
                      <a:pt x="181" y="297"/>
                      <a:pt x="181" y="297"/>
                    </a:cubicBezTo>
                    <a:cubicBezTo>
                      <a:pt x="183" y="297"/>
                      <a:pt x="183" y="297"/>
                      <a:pt x="183" y="297"/>
                    </a:cubicBezTo>
                    <a:cubicBezTo>
                      <a:pt x="184" y="297"/>
                      <a:pt x="184" y="297"/>
                      <a:pt x="184" y="297"/>
                    </a:cubicBezTo>
                    <a:cubicBezTo>
                      <a:pt x="184" y="296"/>
                      <a:pt x="184" y="296"/>
                      <a:pt x="184" y="296"/>
                    </a:cubicBezTo>
                    <a:cubicBezTo>
                      <a:pt x="186" y="296"/>
                      <a:pt x="186" y="296"/>
                      <a:pt x="186" y="296"/>
                    </a:cubicBezTo>
                    <a:cubicBezTo>
                      <a:pt x="187" y="295"/>
                      <a:pt x="187" y="295"/>
                      <a:pt x="187" y="295"/>
                    </a:cubicBezTo>
                    <a:cubicBezTo>
                      <a:pt x="187" y="295"/>
                      <a:pt x="187" y="295"/>
                      <a:pt x="187" y="295"/>
                    </a:cubicBezTo>
                    <a:cubicBezTo>
                      <a:pt x="188" y="295"/>
                      <a:pt x="188" y="295"/>
                      <a:pt x="188" y="295"/>
                    </a:cubicBezTo>
                    <a:cubicBezTo>
                      <a:pt x="188" y="294"/>
                      <a:pt x="188" y="294"/>
                      <a:pt x="188" y="294"/>
                    </a:cubicBezTo>
                    <a:cubicBezTo>
                      <a:pt x="188" y="294"/>
                      <a:pt x="188" y="294"/>
                      <a:pt x="188" y="294"/>
                    </a:cubicBezTo>
                    <a:cubicBezTo>
                      <a:pt x="188" y="294"/>
                      <a:pt x="188" y="294"/>
                      <a:pt x="188" y="294"/>
                    </a:cubicBezTo>
                    <a:cubicBezTo>
                      <a:pt x="190" y="295"/>
                      <a:pt x="190" y="295"/>
                      <a:pt x="190" y="295"/>
                    </a:cubicBezTo>
                    <a:cubicBezTo>
                      <a:pt x="190" y="296"/>
                      <a:pt x="190" y="296"/>
                      <a:pt x="190" y="296"/>
                    </a:cubicBezTo>
                    <a:cubicBezTo>
                      <a:pt x="191" y="296"/>
                      <a:pt x="191" y="296"/>
                      <a:pt x="191" y="296"/>
                    </a:cubicBezTo>
                    <a:cubicBezTo>
                      <a:pt x="192" y="296"/>
                      <a:pt x="192" y="296"/>
                      <a:pt x="192" y="296"/>
                    </a:cubicBezTo>
                    <a:cubicBezTo>
                      <a:pt x="193" y="295"/>
                      <a:pt x="193" y="295"/>
                      <a:pt x="193" y="295"/>
                    </a:cubicBezTo>
                    <a:cubicBezTo>
                      <a:pt x="193" y="295"/>
                      <a:pt x="193" y="295"/>
                      <a:pt x="193" y="295"/>
                    </a:cubicBezTo>
                    <a:cubicBezTo>
                      <a:pt x="194" y="295"/>
                      <a:pt x="194" y="295"/>
                      <a:pt x="194" y="295"/>
                    </a:cubicBezTo>
                    <a:cubicBezTo>
                      <a:pt x="195" y="294"/>
                      <a:pt x="195" y="294"/>
                      <a:pt x="195" y="294"/>
                    </a:cubicBezTo>
                    <a:cubicBezTo>
                      <a:pt x="195" y="294"/>
                      <a:pt x="195" y="294"/>
                      <a:pt x="195" y="294"/>
                    </a:cubicBezTo>
                    <a:cubicBezTo>
                      <a:pt x="196" y="294"/>
                      <a:pt x="196" y="294"/>
                      <a:pt x="196" y="294"/>
                    </a:cubicBezTo>
                    <a:cubicBezTo>
                      <a:pt x="197" y="293"/>
                      <a:pt x="197" y="293"/>
                      <a:pt x="197" y="293"/>
                    </a:cubicBezTo>
                    <a:cubicBezTo>
                      <a:pt x="197" y="293"/>
                      <a:pt x="197" y="293"/>
                      <a:pt x="197" y="293"/>
                    </a:cubicBezTo>
                    <a:cubicBezTo>
                      <a:pt x="197" y="293"/>
                      <a:pt x="197" y="293"/>
                      <a:pt x="197" y="293"/>
                    </a:cubicBezTo>
                    <a:cubicBezTo>
                      <a:pt x="198" y="293"/>
                      <a:pt x="198" y="293"/>
                      <a:pt x="198" y="293"/>
                    </a:cubicBezTo>
                    <a:cubicBezTo>
                      <a:pt x="199" y="292"/>
                      <a:pt x="199" y="292"/>
                      <a:pt x="199" y="292"/>
                    </a:cubicBezTo>
                    <a:cubicBezTo>
                      <a:pt x="200" y="293"/>
                      <a:pt x="200" y="293"/>
                      <a:pt x="200" y="293"/>
                    </a:cubicBezTo>
                    <a:cubicBezTo>
                      <a:pt x="201" y="292"/>
                      <a:pt x="201" y="292"/>
                      <a:pt x="201" y="292"/>
                    </a:cubicBezTo>
                    <a:cubicBezTo>
                      <a:pt x="201" y="291"/>
                      <a:pt x="201" y="291"/>
                      <a:pt x="201" y="291"/>
                    </a:cubicBezTo>
                    <a:cubicBezTo>
                      <a:pt x="201" y="292"/>
                      <a:pt x="201" y="292"/>
                      <a:pt x="201" y="292"/>
                    </a:cubicBezTo>
                    <a:cubicBezTo>
                      <a:pt x="203" y="293"/>
                      <a:pt x="203" y="293"/>
                      <a:pt x="203" y="293"/>
                    </a:cubicBezTo>
                    <a:cubicBezTo>
                      <a:pt x="203" y="291"/>
                      <a:pt x="203" y="291"/>
                      <a:pt x="203" y="291"/>
                    </a:cubicBezTo>
                    <a:cubicBezTo>
                      <a:pt x="204" y="291"/>
                      <a:pt x="204" y="291"/>
                      <a:pt x="204" y="291"/>
                    </a:cubicBezTo>
                    <a:cubicBezTo>
                      <a:pt x="205" y="292"/>
                      <a:pt x="205" y="292"/>
                      <a:pt x="205" y="292"/>
                    </a:cubicBezTo>
                    <a:cubicBezTo>
                      <a:pt x="206" y="292"/>
                      <a:pt x="206" y="292"/>
                      <a:pt x="206" y="292"/>
                    </a:cubicBezTo>
                    <a:cubicBezTo>
                      <a:pt x="206" y="291"/>
                      <a:pt x="206" y="291"/>
                      <a:pt x="206" y="291"/>
                    </a:cubicBezTo>
                    <a:cubicBezTo>
                      <a:pt x="207" y="290"/>
                      <a:pt x="207" y="290"/>
                      <a:pt x="207" y="290"/>
                    </a:cubicBezTo>
                    <a:cubicBezTo>
                      <a:pt x="208" y="290"/>
                      <a:pt x="208" y="290"/>
                      <a:pt x="208" y="290"/>
                    </a:cubicBezTo>
                    <a:cubicBezTo>
                      <a:pt x="209" y="290"/>
                      <a:pt x="209" y="290"/>
                      <a:pt x="209" y="290"/>
                    </a:cubicBezTo>
                    <a:cubicBezTo>
                      <a:pt x="209" y="290"/>
                      <a:pt x="209" y="290"/>
                      <a:pt x="209" y="290"/>
                    </a:cubicBezTo>
                    <a:cubicBezTo>
                      <a:pt x="210" y="291"/>
                      <a:pt x="210" y="291"/>
                      <a:pt x="210" y="291"/>
                    </a:cubicBezTo>
                    <a:cubicBezTo>
                      <a:pt x="211" y="291"/>
                      <a:pt x="211" y="291"/>
                      <a:pt x="211" y="291"/>
                    </a:cubicBezTo>
                    <a:cubicBezTo>
                      <a:pt x="212" y="289"/>
                      <a:pt x="212" y="289"/>
                      <a:pt x="212" y="289"/>
                    </a:cubicBezTo>
                    <a:cubicBezTo>
                      <a:pt x="212" y="289"/>
                      <a:pt x="212" y="289"/>
                      <a:pt x="212" y="289"/>
                    </a:cubicBezTo>
                    <a:cubicBezTo>
                      <a:pt x="214" y="289"/>
                      <a:pt x="214" y="289"/>
                      <a:pt x="214" y="289"/>
                    </a:cubicBezTo>
                    <a:cubicBezTo>
                      <a:pt x="214" y="288"/>
                      <a:pt x="214" y="288"/>
                      <a:pt x="214" y="288"/>
                    </a:cubicBezTo>
                    <a:cubicBezTo>
                      <a:pt x="215" y="288"/>
                      <a:pt x="215" y="288"/>
                      <a:pt x="215" y="288"/>
                    </a:cubicBezTo>
                    <a:cubicBezTo>
                      <a:pt x="216" y="287"/>
                      <a:pt x="216" y="287"/>
                      <a:pt x="216" y="287"/>
                    </a:cubicBezTo>
                    <a:lnTo>
                      <a:pt x="216" y="286"/>
                    </a:lnTo>
                    <a:close/>
                    <a:moveTo>
                      <a:pt x="231" y="276"/>
                    </a:moveTo>
                    <a:cubicBezTo>
                      <a:pt x="231" y="276"/>
                      <a:pt x="231" y="276"/>
                      <a:pt x="231" y="276"/>
                    </a:cubicBezTo>
                    <a:cubicBezTo>
                      <a:pt x="231" y="276"/>
                      <a:pt x="231" y="276"/>
                      <a:pt x="231" y="276"/>
                    </a:cubicBezTo>
                    <a:close/>
                    <a:moveTo>
                      <a:pt x="229" y="277"/>
                    </a:moveTo>
                    <a:cubicBezTo>
                      <a:pt x="229" y="277"/>
                      <a:pt x="229" y="277"/>
                      <a:pt x="229" y="277"/>
                    </a:cubicBezTo>
                    <a:cubicBezTo>
                      <a:pt x="229" y="277"/>
                      <a:pt x="229" y="277"/>
                      <a:pt x="229" y="277"/>
                    </a:cubicBezTo>
                    <a:cubicBezTo>
                      <a:pt x="229" y="278"/>
                      <a:pt x="229" y="278"/>
                      <a:pt x="229" y="278"/>
                    </a:cubicBezTo>
                    <a:cubicBezTo>
                      <a:pt x="229" y="277"/>
                      <a:pt x="229" y="277"/>
                      <a:pt x="229" y="277"/>
                    </a:cubicBezTo>
                    <a:cubicBezTo>
                      <a:pt x="228" y="277"/>
                      <a:pt x="228" y="277"/>
                      <a:pt x="228" y="277"/>
                    </a:cubicBezTo>
                    <a:cubicBezTo>
                      <a:pt x="228" y="277"/>
                      <a:pt x="228" y="277"/>
                      <a:pt x="228" y="277"/>
                    </a:cubicBezTo>
                    <a:lnTo>
                      <a:pt x="229" y="277"/>
                    </a:lnTo>
                    <a:close/>
                    <a:moveTo>
                      <a:pt x="236" y="229"/>
                    </a:moveTo>
                    <a:cubicBezTo>
                      <a:pt x="236" y="229"/>
                      <a:pt x="236" y="229"/>
                      <a:pt x="236" y="229"/>
                    </a:cubicBezTo>
                    <a:cubicBezTo>
                      <a:pt x="236" y="229"/>
                      <a:pt x="236" y="229"/>
                      <a:pt x="236" y="229"/>
                    </a:cubicBezTo>
                    <a:cubicBezTo>
                      <a:pt x="236" y="229"/>
                      <a:pt x="236" y="229"/>
                      <a:pt x="236" y="229"/>
                    </a:cubicBezTo>
                    <a:close/>
                    <a:moveTo>
                      <a:pt x="261" y="202"/>
                    </a:moveTo>
                    <a:cubicBezTo>
                      <a:pt x="261" y="202"/>
                      <a:pt x="261" y="202"/>
                      <a:pt x="261" y="202"/>
                    </a:cubicBezTo>
                    <a:cubicBezTo>
                      <a:pt x="261" y="202"/>
                      <a:pt x="261" y="202"/>
                      <a:pt x="261" y="202"/>
                    </a:cubicBezTo>
                    <a:close/>
                    <a:moveTo>
                      <a:pt x="254" y="198"/>
                    </a:moveTo>
                    <a:cubicBezTo>
                      <a:pt x="254" y="195"/>
                      <a:pt x="254" y="195"/>
                      <a:pt x="254" y="195"/>
                    </a:cubicBezTo>
                    <a:cubicBezTo>
                      <a:pt x="254" y="197"/>
                      <a:pt x="254" y="197"/>
                      <a:pt x="254" y="197"/>
                    </a:cubicBezTo>
                    <a:cubicBezTo>
                      <a:pt x="255" y="199"/>
                      <a:pt x="255" y="199"/>
                      <a:pt x="255" y="199"/>
                    </a:cubicBezTo>
                    <a:cubicBezTo>
                      <a:pt x="254" y="198"/>
                      <a:pt x="254" y="198"/>
                      <a:pt x="254" y="198"/>
                    </a:cubicBezTo>
                    <a:close/>
                    <a:moveTo>
                      <a:pt x="275" y="94"/>
                    </a:moveTo>
                    <a:cubicBezTo>
                      <a:pt x="275" y="94"/>
                      <a:pt x="275" y="94"/>
                      <a:pt x="275" y="94"/>
                    </a:cubicBezTo>
                    <a:cubicBezTo>
                      <a:pt x="278" y="96"/>
                      <a:pt x="278" y="96"/>
                      <a:pt x="278" y="96"/>
                    </a:cubicBezTo>
                    <a:cubicBezTo>
                      <a:pt x="279" y="97"/>
                      <a:pt x="279" y="97"/>
                      <a:pt x="279" y="97"/>
                    </a:cubicBezTo>
                    <a:cubicBezTo>
                      <a:pt x="280" y="97"/>
                      <a:pt x="280" y="97"/>
                      <a:pt x="280" y="97"/>
                    </a:cubicBezTo>
                    <a:cubicBezTo>
                      <a:pt x="279" y="97"/>
                      <a:pt x="279" y="97"/>
                      <a:pt x="279" y="97"/>
                    </a:cubicBezTo>
                    <a:cubicBezTo>
                      <a:pt x="277" y="98"/>
                      <a:pt x="277" y="98"/>
                      <a:pt x="277" y="98"/>
                    </a:cubicBezTo>
                    <a:cubicBezTo>
                      <a:pt x="275" y="98"/>
                      <a:pt x="275" y="98"/>
                      <a:pt x="275" y="98"/>
                    </a:cubicBezTo>
                    <a:cubicBezTo>
                      <a:pt x="276" y="97"/>
                      <a:pt x="276" y="97"/>
                      <a:pt x="276" y="97"/>
                    </a:cubicBezTo>
                    <a:cubicBezTo>
                      <a:pt x="276" y="95"/>
                      <a:pt x="276" y="95"/>
                      <a:pt x="276" y="95"/>
                    </a:cubicBezTo>
                    <a:lnTo>
                      <a:pt x="275" y="94"/>
                    </a:lnTo>
                    <a:close/>
                    <a:moveTo>
                      <a:pt x="272" y="94"/>
                    </a:moveTo>
                    <a:cubicBezTo>
                      <a:pt x="273" y="94"/>
                      <a:pt x="273" y="94"/>
                      <a:pt x="273" y="94"/>
                    </a:cubicBezTo>
                    <a:cubicBezTo>
                      <a:pt x="273" y="94"/>
                      <a:pt x="273" y="94"/>
                      <a:pt x="273" y="94"/>
                    </a:cubicBezTo>
                    <a:cubicBezTo>
                      <a:pt x="274" y="94"/>
                      <a:pt x="274" y="94"/>
                      <a:pt x="274" y="94"/>
                    </a:cubicBezTo>
                    <a:cubicBezTo>
                      <a:pt x="272" y="95"/>
                      <a:pt x="272" y="95"/>
                      <a:pt x="272" y="95"/>
                    </a:cubicBezTo>
                    <a:lnTo>
                      <a:pt x="272" y="94"/>
                    </a:lnTo>
                    <a:close/>
                    <a:moveTo>
                      <a:pt x="270" y="99"/>
                    </a:moveTo>
                    <a:cubicBezTo>
                      <a:pt x="269" y="98"/>
                      <a:pt x="269" y="98"/>
                      <a:pt x="269" y="98"/>
                    </a:cubicBezTo>
                    <a:cubicBezTo>
                      <a:pt x="269" y="97"/>
                      <a:pt x="269" y="97"/>
                      <a:pt x="269" y="97"/>
                    </a:cubicBezTo>
                    <a:cubicBezTo>
                      <a:pt x="269" y="97"/>
                      <a:pt x="269" y="97"/>
                      <a:pt x="269" y="97"/>
                    </a:cubicBezTo>
                    <a:cubicBezTo>
                      <a:pt x="271" y="96"/>
                      <a:pt x="271" y="96"/>
                      <a:pt x="271" y="96"/>
                    </a:cubicBezTo>
                    <a:cubicBezTo>
                      <a:pt x="271" y="95"/>
                      <a:pt x="271" y="95"/>
                      <a:pt x="271" y="95"/>
                    </a:cubicBezTo>
                    <a:cubicBezTo>
                      <a:pt x="271" y="97"/>
                      <a:pt x="271" y="97"/>
                      <a:pt x="271" y="97"/>
                    </a:cubicBezTo>
                    <a:cubicBezTo>
                      <a:pt x="271" y="99"/>
                      <a:pt x="271" y="99"/>
                      <a:pt x="271" y="99"/>
                    </a:cubicBezTo>
                    <a:cubicBezTo>
                      <a:pt x="272" y="99"/>
                      <a:pt x="272" y="99"/>
                      <a:pt x="272" y="99"/>
                    </a:cubicBezTo>
                    <a:cubicBezTo>
                      <a:pt x="273" y="98"/>
                      <a:pt x="273" y="98"/>
                      <a:pt x="273" y="98"/>
                    </a:cubicBezTo>
                    <a:cubicBezTo>
                      <a:pt x="274" y="98"/>
                      <a:pt x="274" y="98"/>
                      <a:pt x="274" y="98"/>
                    </a:cubicBezTo>
                    <a:cubicBezTo>
                      <a:pt x="273" y="99"/>
                      <a:pt x="273" y="99"/>
                      <a:pt x="273" y="99"/>
                    </a:cubicBezTo>
                    <a:cubicBezTo>
                      <a:pt x="272" y="100"/>
                      <a:pt x="272" y="100"/>
                      <a:pt x="272" y="100"/>
                    </a:cubicBezTo>
                    <a:cubicBezTo>
                      <a:pt x="270" y="101"/>
                      <a:pt x="270" y="101"/>
                      <a:pt x="270" y="101"/>
                    </a:cubicBezTo>
                    <a:cubicBezTo>
                      <a:pt x="270" y="102"/>
                      <a:pt x="270" y="102"/>
                      <a:pt x="270" y="102"/>
                    </a:cubicBezTo>
                    <a:cubicBezTo>
                      <a:pt x="270" y="102"/>
                      <a:pt x="270" y="102"/>
                      <a:pt x="270" y="102"/>
                    </a:cubicBezTo>
                    <a:cubicBezTo>
                      <a:pt x="269" y="101"/>
                      <a:pt x="269" y="101"/>
                      <a:pt x="269" y="101"/>
                    </a:cubicBezTo>
                    <a:cubicBezTo>
                      <a:pt x="268" y="101"/>
                      <a:pt x="268" y="101"/>
                      <a:pt x="268" y="101"/>
                    </a:cubicBezTo>
                    <a:cubicBezTo>
                      <a:pt x="269" y="101"/>
                      <a:pt x="269" y="101"/>
                      <a:pt x="269" y="101"/>
                    </a:cubicBezTo>
                    <a:cubicBezTo>
                      <a:pt x="270" y="100"/>
                      <a:pt x="270" y="100"/>
                      <a:pt x="270" y="100"/>
                    </a:cubicBezTo>
                    <a:lnTo>
                      <a:pt x="270" y="99"/>
                    </a:lnTo>
                    <a:close/>
                    <a:moveTo>
                      <a:pt x="260" y="138"/>
                    </a:moveTo>
                    <a:cubicBezTo>
                      <a:pt x="261" y="138"/>
                      <a:pt x="261" y="138"/>
                      <a:pt x="261" y="138"/>
                    </a:cubicBezTo>
                    <a:cubicBezTo>
                      <a:pt x="262" y="137"/>
                      <a:pt x="262" y="137"/>
                      <a:pt x="262" y="137"/>
                    </a:cubicBezTo>
                    <a:cubicBezTo>
                      <a:pt x="262" y="137"/>
                      <a:pt x="262" y="137"/>
                      <a:pt x="262" y="137"/>
                    </a:cubicBezTo>
                    <a:cubicBezTo>
                      <a:pt x="261" y="138"/>
                      <a:pt x="261" y="138"/>
                      <a:pt x="261" y="138"/>
                    </a:cubicBezTo>
                    <a:cubicBezTo>
                      <a:pt x="260" y="138"/>
                      <a:pt x="260" y="138"/>
                      <a:pt x="260" y="138"/>
                    </a:cubicBezTo>
                    <a:cubicBezTo>
                      <a:pt x="260" y="138"/>
                      <a:pt x="260" y="138"/>
                      <a:pt x="260" y="138"/>
                    </a:cubicBezTo>
                    <a:close/>
                    <a:moveTo>
                      <a:pt x="251" y="202"/>
                    </a:moveTo>
                    <a:cubicBezTo>
                      <a:pt x="251" y="202"/>
                      <a:pt x="251" y="202"/>
                      <a:pt x="251" y="202"/>
                    </a:cubicBezTo>
                    <a:cubicBezTo>
                      <a:pt x="250" y="203"/>
                      <a:pt x="250" y="203"/>
                      <a:pt x="250" y="203"/>
                    </a:cubicBezTo>
                    <a:lnTo>
                      <a:pt x="251" y="202"/>
                    </a:lnTo>
                    <a:close/>
                    <a:moveTo>
                      <a:pt x="250" y="184"/>
                    </a:moveTo>
                    <a:cubicBezTo>
                      <a:pt x="251" y="186"/>
                      <a:pt x="251" y="186"/>
                      <a:pt x="251" y="186"/>
                    </a:cubicBezTo>
                    <a:cubicBezTo>
                      <a:pt x="251" y="186"/>
                      <a:pt x="251" y="186"/>
                      <a:pt x="251" y="186"/>
                    </a:cubicBezTo>
                    <a:cubicBezTo>
                      <a:pt x="250" y="186"/>
                      <a:pt x="250" y="186"/>
                      <a:pt x="250" y="186"/>
                    </a:cubicBezTo>
                    <a:cubicBezTo>
                      <a:pt x="250" y="185"/>
                      <a:pt x="250" y="185"/>
                      <a:pt x="250" y="185"/>
                    </a:cubicBezTo>
                    <a:lnTo>
                      <a:pt x="250" y="184"/>
                    </a:lnTo>
                    <a:close/>
                    <a:moveTo>
                      <a:pt x="248" y="202"/>
                    </a:moveTo>
                    <a:cubicBezTo>
                      <a:pt x="248" y="203"/>
                      <a:pt x="248" y="203"/>
                      <a:pt x="248" y="203"/>
                    </a:cubicBezTo>
                    <a:cubicBezTo>
                      <a:pt x="248" y="203"/>
                      <a:pt x="248" y="203"/>
                      <a:pt x="248" y="203"/>
                    </a:cubicBezTo>
                    <a:cubicBezTo>
                      <a:pt x="247" y="202"/>
                      <a:pt x="247" y="202"/>
                      <a:pt x="247" y="202"/>
                    </a:cubicBezTo>
                    <a:lnTo>
                      <a:pt x="248" y="202"/>
                    </a:lnTo>
                    <a:close/>
                    <a:moveTo>
                      <a:pt x="243" y="85"/>
                    </a:moveTo>
                    <a:cubicBezTo>
                      <a:pt x="244" y="84"/>
                      <a:pt x="244" y="84"/>
                      <a:pt x="244" y="84"/>
                    </a:cubicBezTo>
                    <a:cubicBezTo>
                      <a:pt x="245" y="83"/>
                      <a:pt x="245" y="83"/>
                      <a:pt x="245" y="83"/>
                    </a:cubicBezTo>
                    <a:cubicBezTo>
                      <a:pt x="246" y="83"/>
                      <a:pt x="246" y="83"/>
                      <a:pt x="246" y="83"/>
                    </a:cubicBezTo>
                    <a:cubicBezTo>
                      <a:pt x="244" y="84"/>
                      <a:pt x="244" y="84"/>
                      <a:pt x="244" y="84"/>
                    </a:cubicBezTo>
                    <a:cubicBezTo>
                      <a:pt x="243" y="85"/>
                      <a:pt x="243" y="85"/>
                      <a:pt x="243" y="85"/>
                    </a:cubicBezTo>
                    <a:cubicBezTo>
                      <a:pt x="243" y="86"/>
                      <a:pt x="243" y="86"/>
                      <a:pt x="243" y="86"/>
                    </a:cubicBezTo>
                    <a:cubicBezTo>
                      <a:pt x="242" y="85"/>
                      <a:pt x="242" y="85"/>
                      <a:pt x="242" y="85"/>
                    </a:cubicBezTo>
                    <a:lnTo>
                      <a:pt x="243" y="85"/>
                    </a:lnTo>
                    <a:close/>
                    <a:moveTo>
                      <a:pt x="230" y="226"/>
                    </a:moveTo>
                    <a:cubicBezTo>
                      <a:pt x="230" y="226"/>
                      <a:pt x="230" y="226"/>
                      <a:pt x="230" y="226"/>
                    </a:cubicBezTo>
                    <a:cubicBezTo>
                      <a:pt x="229" y="226"/>
                      <a:pt x="229" y="226"/>
                      <a:pt x="229" y="226"/>
                    </a:cubicBezTo>
                    <a:lnTo>
                      <a:pt x="230" y="226"/>
                    </a:lnTo>
                    <a:close/>
                    <a:moveTo>
                      <a:pt x="226" y="227"/>
                    </a:moveTo>
                    <a:cubicBezTo>
                      <a:pt x="227" y="226"/>
                      <a:pt x="227" y="226"/>
                      <a:pt x="227" y="226"/>
                    </a:cubicBezTo>
                    <a:cubicBezTo>
                      <a:pt x="228" y="225"/>
                      <a:pt x="228" y="225"/>
                      <a:pt x="228" y="225"/>
                    </a:cubicBezTo>
                    <a:cubicBezTo>
                      <a:pt x="227" y="225"/>
                      <a:pt x="227" y="225"/>
                      <a:pt x="227" y="225"/>
                    </a:cubicBezTo>
                    <a:cubicBezTo>
                      <a:pt x="228" y="225"/>
                      <a:pt x="228" y="225"/>
                      <a:pt x="228" y="225"/>
                    </a:cubicBezTo>
                    <a:cubicBezTo>
                      <a:pt x="229" y="226"/>
                      <a:pt x="229" y="226"/>
                      <a:pt x="229" y="226"/>
                    </a:cubicBezTo>
                    <a:cubicBezTo>
                      <a:pt x="226" y="227"/>
                      <a:pt x="226" y="227"/>
                      <a:pt x="226" y="227"/>
                    </a:cubicBezTo>
                    <a:close/>
                    <a:moveTo>
                      <a:pt x="215" y="264"/>
                    </a:moveTo>
                    <a:cubicBezTo>
                      <a:pt x="215" y="264"/>
                      <a:pt x="215" y="264"/>
                      <a:pt x="215" y="264"/>
                    </a:cubicBezTo>
                    <a:cubicBezTo>
                      <a:pt x="215" y="264"/>
                      <a:pt x="215" y="264"/>
                      <a:pt x="215" y="264"/>
                    </a:cubicBezTo>
                    <a:close/>
                    <a:moveTo>
                      <a:pt x="221" y="255"/>
                    </a:moveTo>
                    <a:cubicBezTo>
                      <a:pt x="221" y="255"/>
                      <a:pt x="221" y="255"/>
                      <a:pt x="221" y="255"/>
                    </a:cubicBezTo>
                    <a:cubicBezTo>
                      <a:pt x="220" y="256"/>
                      <a:pt x="220" y="256"/>
                      <a:pt x="220" y="256"/>
                    </a:cubicBezTo>
                    <a:cubicBezTo>
                      <a:pt x="220" y="256"/>
                      <a:pt x="220" y="256"/>
                      <a:pt x="220" y="256"/>
                    </a:cubicBezTo>
                    <a:cubicBezTo>
                      <a:pt x="220" y="256"/>
                      <a:pt x="220" y="256"/>
                      <a:pt x="220" y="256"/>
                    </a:cubicBezTo>
                    <a:cubicBezTo>
                      <a:pt x="219" y="256"/>
                      <a:pt x="219" y="256"/>
                      <a:pt x="219" y="256"/>
                    </a:cubicBezTo>
                    <a:cubicBezTo>
                      <a:pt x="219" y="255"/>
                      <a:pt x="219" y="255"/>
                      <a:pt x="219" y="255"/>
                    </a:cubicBezTo>
                    <a:lnTo>
                      <a:pt x="221" y="255"/>
                    </a:lnTo>
                    <a:close/>
                    <a:moveTo>
                      <a:pt x="224" y="227"/>
                    </a:moveTo>
                    <a:cubicBezTo>
                      <a:pt x="225" y="228"/>
                      <a:pt x="225" y="228"/>
                      <a:pt x="225" y="228"/>
                    </a:cubicBezTo>
                    <a:cubicBezTo>
                      <a:pt x="225" y="229"/>
                      <a:pt x="225" y="229"/>
                      <a:pt x="225" y="229"/>
                    </a:cubicBezTo>
                    <a:cubicBezTo>
                      <a:pt x="224" y="228"/>
                      <a:pt x="224" y="228"/>
                      <a:pt x="224" y="228"/>
                    </a:cubicBezTo>
                    <a:cubicBezTo>
                      <a:pt x="224" y="228"/>
                      <a:pt x="224" y="228"/>
                      <a:pt x="224" y="228"/>
                    </a:cubicBezTo>
                    <a:cubicBezTo>
                      <a:pt x="223" y="228"/>
                      <a:pt x="223" y="228"/>
                      <a:pt x="223" y="228"/>
                    </a:cubicBezTo>
                    <a:cubicBezTo>
                      <a:pt x="223" y="228"/>
                      <a:pt x="223" y="228"/>
                      <a:pt x="223" y="228"/>
                    </a:cubicBezTo>
                    <a:lnTo>
                      <a:pt x="224" y="227"/>
                    </a:lnTo>
                    <a:close/>
                    <a:moveTo>
                      <a:pt x="223" y="221"/>
                    </a:moveTo>
                    <a:cubicBezTo>
                      <a:pt x="223" y="222"/>
                      <a:pt x="223" y="222"/>
                      <a:pt x="223" y="222"/>
                    </a:cubicBezTo>
                    <a:cubicBezTo>
                      <a:pt x="223" y="221"/>
                      <a:pt x="223" y="221"/>
                      <a:pt x="223" y="221"/>
                    </a:cubicBezTo>
                    <a:cubicBezTo>
                      <a:pt x="223" y="221"/>
                      <a:pt x="223" y="221"/>
                      <a:pt x="223" y="221"/>
                    </a:cubicBezTo>
                    <a:close/>
                    <a:moveTo>
                      <a:pt x="220" y="221"/>
                    </a:moveTo>
                    <a:cubicBezTo>
                      <a:pt x="221" y="221"/>
                      <a:pt x="221" y="221"/>
                      <a:pt x="221" y="221"/>
                    </a:cubicBezTo>
                    <a:cubicBezTo>
                      <a:pt x="220" y="221"/>
                      <a:pt x="220" y="221"/>
                      <a:pt x="220" y="221"/>
                    </a:cubicBezTo>
                    <a:cubicBezTo>
                      <a:pt x="219" y="222"/>
                      <a:pt x="219" y="222"/>
                      <a:pt x="219" y="222"/>
                    </a:cubicBezTo>
                    <a:cubicBezTo>
                      <a:pt x="219" y="221"/>
                      <a:pt x="219" y="221"/>
                      <a:pt x="219" y="221"/>
                    </a:cubicBezTo>
                    <a:cubicBezTo>
                      <a:pt x="219" y="220"/>
                      <a:pt x="219" y="220"/>
                      <a:pt x="219" y="220"/>
                    </a:cubicBezTo>
                    <a:lnTo>
                      <a:pt x="220" y="221"/>
                    </a:lnTo>
                    <a:close/>
                    <a:moveTo>
                      <a:pt x="219" y="228"/>
                    </a:moveTo>
                    <a:cubicBezTo>
                      <a:pt x="219" y="229"/>
                      <a:pt x="219" y="229"/>
                      <a:pt x="219" y="229"/>
                    </a:cubicBezTo>
                    <a:cubicBezTo>
                      <a:pt x="221" y="229"/>
                      <a:pt x="221" y="229"/>
                      <a:pt x="221" y="229"/>
                    </a:cubicBezTo>
                    <a:cubicBezTo>
                      <a:pt x="222" y="228"/>
                      <a:pt x="222" y="228"/>
                      <a:pt x="222" y="228"/>
                    </a:cubicBezTo>
                    <a:cubicBezTo>
                      <a:pt x="221" y="229"/>
                      <a:pt x="221" y="229"/>
                      <a:pt x="221" y="229"/>
                    </a:cubicBezTo>
                    <a:cubicBezTo>
                      <a:pt x="220" y="229"/>
                      <a:pt x="220" y="229"/>
                      <a:pt x="220" y="229"/>
                    </a:cubicBezTo>
                    <a:cubicBezTo>
                      <a:pt x="219" y="230"/>
                      <a:pt x="219" y="230"/>
                      <a:pt x="219" y="230"/>
                    </a:cubicBezTo>
                    <a:cubicBezTo>
                      <a:pt x="219" y="229"/>
                      <a:pt x="219" y="229"/>
                      <a:pt x="219" y="229"/>
                    </a:cubicBezTo>
                    <a:cubicBezTo>
                      <a:pt x="219" y="229"/>
                      <a:pt x="219" y="229"/>
                      <a:pt x="219" y="229"/>
                    </a:cubicBezTo>
                    <a:lnTo>
                      <a:pt x="219" y="228"/>
                    </a:lnTo>
                    <a:close/>
                    <a:moveTo>
                      <a:pt x="215" y="248"/>
                    </a:moveTo>
                    <a:cubicBezTo>
                      <a:pt x="216" y="249"/>
                      <a:pt x="216" y="249"/>
                      <a:pt x="216" y="249"/>
                    </a:cubicBezTo>
                    <a:cubicBezTo>
                      <a:pt x="218" y="248"/>
                      <a:pt x="218" y="248"/>
                      <a:pt x="218" y="248"/>
                    </a:cubicBezTo>
                    <a:cubicBezTo>
                      <a:pt x="218" y="248"/>
                      <a:pt x="218" y="248"/>
                      <a:pt x="218" y="248"/>
                    </a:cubicBezTo>
                    <a:cubicBezTo>
                      <a:pt x="219" y="248"/>
                      <a:pt x="219" y="248"/>
                      <a:pt x="219" y="248"/>
                    </a:cubicBezTo>
                    <a:cubicBezTo>
                      <a:pt x="219" y="249"/>
                      <a:pt x="219" y="249"/>
                      <a:pt x="219" y="249"/>
                    </a:cubicBezTo>
                    <a:cubicBezTo>
                      <a:pt x="219" y="250"/>
                      <a:pt x="219" y="250"/>
                      <a:pt x="219" y="250"/>
                    </a:cubicBezTo>
                    <a:cubicBezTo>
                      <a:pt x="219" y="250"/>
                      <a:pt x="219" y="250"/>
                      <a:pt x="219" y="250"/>
                    </a:cubicBezTo>
                    <a:cubicBezTo>
                      <a:pt x="218" y="250"/>
                      <a:pt x="218" y="250"/>
                      <a:pt x="218" y="250"/>
                    </a:cubicBezTo>
                    <a:cubicBezTo>
                      <a:pt x="214" y="249"/>
                      <a:pt x="214" y="249"/>
                      <a:pt x="214" y="249"/>
                    </a:cubicBezTo>
                    <a:cubicBezTo>
                      <a:pt x="214" y="249"/>
                      <a:pt x="214" y="249"/>
                      <a:pt x="214" y="249"/>
                    </a:cubicBezTo>
                    <a:lnTo>
                      <a:pt x="215" y="248"/>
                    </a:lnTo>
                    <a:close/>
                    <a:moveTo>
                      <a:pt x="217" y="257"/>
                    </a:moveTo>
                    <a:cubicBezTo>
                      <a:pt x="217" y="257"/>
                      <a:pt x="217" y="257"/>
                      <a:pt x="217" y="257"/>
                    </a:cubicBezTo>
                    <a:cubicBezTo>
                      <a:pt x="214" y="258"/>
                      <a:pt x="214" y="258"/>
                      <a:pt x="214" y="258"/>
                    </a:cubicBezTo>
                    <a:cubicBezTo>
                      <a:pt x="214" y="258"/>
                      <a:pt x="214" y="258"/>
                      <a:pt x="214" y="258"/>
                    </a:cubicBezTo>
                    <a:lnTo>
                      <a:pt x="217" y="257"/>
                    </a:lnTo>
                    <a:close/>
                    <a:moveTo>
                      <a:pt x="224" y="14"/>
                    </a:moveTo>
                    <a:cubicBezTo>
                      <a:pt x="224" y="13"/>
                      <a:pt x="224" y="13"/>
                      <a:pt x="224" y="13"/>
                    </a:cubicBezTo>
                    <a:cubicBezTo>
                      <a:pt x="225" y="13"/>
                      <a:pt x="225" y="13"/>
                      <a:pt x="225" y="13"/>
                    </a:cubicBezTo>
                    <a:cubicBezTo>
                      <a:pt x="225" y="13"/>
                      <a:pt x="225" y="13"/>
                      <a:pt x="225" y="13"/>
                    </a:cubicBezTo>
                    <a:cubicBezTo>
                      <a:pt x="225" y="14"/>
                      <a:pt x="225" y="14"/>
                      <a:pt x="225" y="14"/>
                    </a:cubicBezTo>
                    <a:cubicBezTo>
                      <a:pt x="225" y="14"/>
                      <a:pt x="225" y="14"/>
                      <a:pt x="225" y="14"/>
                    </a:cubicBezTo>
                    <a:cubicBezTo>
                      <a:pt x="224" y="14"/>
                      <a:pt x="224" y="14"/>
                      <a:pt x="224" y="14"/>
                    </a:cubicBezTo>
                    <a:cubicBezTo>
                      <a:pt x="224" y="16"/>
                      <a:pt x="224" y="16"/>
                      <a:pt x="224" y="16"/>
                    </a:cubicBezTo>
                    <a:cubicBezTo>
                      <a:pt x="223" y="16"/>
                      <a:pt x="223" y="16"/>
                      <a:pt x="223" y="16"/>
                    </a:cubicBezTo>
                    <a:cubicBezTo>
                      <a:pt x="223" y="15"/>
                      <a:pt x="223" y="15"/>
                      <a:pt x="223" y="15"/>
                    </a:cubicBezTo>
                    <a:cubicBezTo>
                      <a:pt x="223" y="14"/>
                      <a:pt x="223" y="14"/>
                      <a:pt x="223" y="14"/>
                    </a:cubicBezTo>
                    <a:lnTo>
                      <a:pt x="224" y="14"/>
                    </a:lnTo>
                    <a:close/>
                    <a:moveTo>
                      <a:pt x="18" y="123"/>
                    </a:moveTo>
                    <a:cubicBezTo>
                      <a:pt x="16" y="122"/>
                      <a:pt x="16" y="122"/>
                      <a:pt x="16" y="122"/>
                    </a:cubicBezTo>
                    <a:cubicBezTo>
                      <a:pt x="15" y="122"/>
                      <a:pt x="15" y="122"/>
                      <a:pt x="15" y="122"/>
                    </a:cubicBezTo>
                    <a:cubicBezTo>
                      <a:pt x="18" y="122"/>
                      <a:pt x="18" y="122"/>
                      <a:pt x="18" y="122"/>
                    </a:cubicBezTo>
                    <a:cubicBezTo>
                      <a:pt x="19" y="123"/>
                      <a:pt x="19" y="123"/>
                      <a:pt x="19" y="123"/>
                    </a:cubicBezTo>
                    <a:lnTo>
                      <a:pt x="18" y="123"/>
                    </a:lnTo>
                    <a:close/>
                    <a:moveTo>
                      <a:pt x="57" y="209"/>
                    </a:moveTo>
                    <a:cubicBezTo>
                      <a:pt x="57" y="209"/>
                      <a:pt x="57" y="209"/>
                      <a:pt x="57" y="209"/>
                    </a:cubicBezTo>
                    <a:cubicBezTo>
                      <a:pt x="57" y="209"/>
                      <a:pt x="57" y="209"/>
                      <a:pt x="57" y="209"/>
                    </a:cubicBezTo>
                    <a:close/>
                    <a:moveTo>
                      <a:pt x="59" y="206"/>
                    </a:moveTo>
                    <a:cubicBezTo>
                      <a:pt x="59" y="206"/>
                      <a:pt x="59" y="206"/>
                      <a:pt x="59" y="206"/>
                    </a:cubicBezTo>
                    <a:cubicBezTo>
                      <a:pt x="58" y="207"/>
                      <a:pt x="58" y="207"/>
                      <a:pt x="58" y="207"/>
                    </a:cubicBezTo>
                    <a:cubicBezTo>
                      <a:pt x="57" y="206"/>
                      <a:pt x="57" y="206"/>
                      <a:pt x="57" y="206"/>
                    </a:cubicBezTo>
                    <a:cubicBezTo>
                      <a:pt x="57" y="207"/>
                      <a:pt x="57" y="207"/>
                      <a:pt x="57" y="207"/>
                    </a:cubicBezTo>
                    <a:cubicBezTo>
                      <a:pt x="57" y="205"/>
                      <a:pt x="57" y="205"/>
                      <a:pt x="57" y="205"/>
                    </a:cubicBezTo>
                    <a:cubicBezTo>
                      <a:pt x="58" y="204"/>
                      <a:pt x="58" y="204"/>
                      <a:pt x="58" y="204"/>
                    </a:cubicBezTo>
                    <a:cubicBezTo>
                      <a:pt x="58" y="205"/>
                      <a:pt x="58" y="205"/>
                      <a:pt x="58" y="205"/>
                    </a:cubicBezTo>
                    <a:cubicBezTo>
                      <a:pt x="59" y="205"/>
                      <a:pt x="59" y="205"/>
                      <a:pt x="59" y="205"/>
                    </a:cubicBezTo>
                    <a:lnTo>
                      <a:pt x="59" y="206"/>
                    </a:lnTo>
                    <a:close/>
                    <a:moveTo>
                      <a:pt x="60" y="184"/>
                    </a:moveTo>
                    <a:cubicBezTo>
                      <a:pt x="59" y="185"/>
                      <a:pt x="59" y="185"/>
                      <a:pt x="59" y="185"/>
                    </a:cubicBezTo>
                    <a:cubicBezTo>
                      <a:pt x="60" y="183"/>
                      <a:pt x="60" y="183"/>
                      <a:pt x="60" y="183"/>
                    </a:cubicBezTo>
                    <a:cubicBezTo>
                      <a:pt x="60" y="183"/>
                      <a:pt x="60" y="183"/>
                      <a:pt x="60" y="183"/>
                    </a:cubicBezTo>
                    <a:cubicBezTo>
                      <a:pt x="60" y="184"/>
                      <a:pt x="60" y="184"/>
                      <a:pt x="60" y="184"/>
                    </a:cubicBezTo>
                    <a:close/>
                    <a:moveTo>
                      <a:pt x="55" y="217"/>
                    </a:moveTo>
                    <a:cubicBezTo>
                      <a:pt x="56" y="216"/>
                      <a:pt x="56" y="216"/>
                      <a:pt x="56" y="216"/>
                    </a:cubicBezTo>
                    <a:cubicBezTo>
                      <a:pt x="56" y="217"/>
                      <a:pt x="56" y="217"/>
                      <a:pt x="56" y="217"/>
                    </a:cubicBezTo>
                    <a:lnTo>
                      <a:pt x="55" y="217"/>
                    </a:lnTo>
                    <a:close/>
                    <a:moveTo>
                      <a:pt x="56" y="216"/>
                    </a:moveTo>
                    <a:cubicBezTo>
                      <a:pt x="56" y="216"/>
                      <a:pt x="56" y="216"/>
                      <a:pt x="56" y="216"/>
                    </a:cubicBezTo>
                    <a:cubicBezTo>
                      <a:pt x="56" y="216"/>
                      <a:pt x="56" y="216"/>
                      <a:pt x="56" y="216"/>
                    </a:cubicBezTo>
                    <a:cubicBezTo>
                      <a:pt x="56" y="216"/>
                      <a:pt x="56" y="216"/>
                      <a:pt x="56" y="216"/>
                    </a:cubicBezTo>
                    <a:close/>
                    <a:moveTo>
                      <a:pt x="57" y="221"/>
                    </a:moveTo>
                    <a:cubicBezTo>
                      <a:pt x="56" y="221"/>
                      <a:pt x="56" y="221"/>
                      <a:pt x="56" y="221"/>
                    </a:cubicBezTo>
                    <a:cubicBezTo>
                      <a:pt x="57" y="221"/>
                      <a:pt x="57" y="221"/>
                      <a:pt x="57" y="221"/>
                    </a:cubicBezTo>
                    <a:cubicBezTo>
                      <a:pt x="56" y="221"/>
                      <a:pt x="56" y="221"/>
                      <a:pt x="56" y="221"/>
                    </a:cubicBezTo>
                    <a:cubicBezTo>
                      <a:pt x="57" y="221"/>
                      <a:pt x="57" y="221"/>
                      <a:pt x="57" y="221"/>
                    </a:cubicBezTo>
                    <a:cubicBezTo>
                      <a:pt x="57" y="220"/>
                      <a:pt x="57" y="220"/>
                      <a:pt x="57" y="220"/>
                    </a:cubicBezTo>
                    <a:cubicBezTo>
                      <a:pt x="58" y="221"/>
                      <a:pt x="58" y="221"/>
                      <a:pt x="58" y="221"/>
                    </a:cubicBezTo>
                    <a:cubicBezTo>
                      <a:pt x="58" y="221"/>
                      <a:pt x="58" y="221"/>
                      <a:pt x="58" y="221"/>
                    </a:cubicBezTo>
                    <a:lnTo>
                      <a:pt x="57" y="221"/>
                    </a:lnTo>
                    <a:close/>
                    <a:moveTo>
                      <a:pt x="65" y="233"/>
                    </a:moveTo>
                    <a:cubicBezTo>
                      <a:pt x="64" y="232"/>
                      <a:pt x="64" y="232"/>
                      <a:pt x="64" y="232"/>
                    </a:cubicBezTo>
                    <a:cubicBezTo>
                      <a:pt x="64" y="232"/>
                      <a:pt x="64" y="232"/>
                      <a:pt x="64" y="232"/>
                    </a:cubicBezTo>
                    <a:cubicBezTo>
                      <a:pt x="65" y="232"/>
                      <a:pt x="65" y="232"/>
                      <a:pt x="65" y="232"/>
                    </a:cubicBezTo>
                    <a:cubicBezTo>
                      <a:pt x="65" y="233"/>
                      <a:pt x="65" y="233"/>
                      <a:pt x="65" y="233"/>
                    </a:cubicBezTo>
                    <a:cubicBezTo>
                      <a:pt x="66" y="233"/>
                      <a:pt x="66" y="233"/>
                      <a:pt x="66" y="233"/>
                    </a:cubicBezTo>
                    <a:lnTo>
                      <a:pt x="65" y="233"/>
                    </a:lnTo>
                    <a:close/>
                    <a:moveTo>
                      <a:pt x="66" y="239"/>
                    </a:moveTo>
                    <a:cubicBezTo>
                      <a:pt x="66" y="240"/>
                      <a:pt x="66" y="240"/>
                      <a:pt x="66" y="240"/>
                    </a:cubicBezTo>
                    <a:cubicBezTo>
                      <a:pt x="66" y="238"/>
                      <a:pt x="66" y="238"/>
                      <a:pt x="66" y="238"/>
                    </a:cubicBezTo>
                    <a:cubicBezTo>
                      <a:pt x="66" y="238"/>
                      <a:pt x="66" y="238"/>
                      <a:pt x="66" y="238"/>
                    </a:cubicBezTo>
                    <a:cubicBezTo>
                      <a:pt x="67" y="238"/>
                      <a:pt x="67" y="238"/>
                      <a:pt x="67" y="238"/>
                    </a:cubicBezTo>
                    <a:cubicBezTo>
                      <a:pt x="67" y="238"/>
                      <a:pt x="67" y="238"/>
                      <a:pt x="67" y="238"/>
                    </a:cubicBezTo>
                    <a:lnTo>
                      <a:pt x="66" y="239"/>
                    </a:lnTo>
                    <a:close/>
                    <a:moveTo>
                      <a:pt x="69" y="246"/>
                    </a:moveTo>
                    <a:cubicBezTo>
                      <a:pt x="69" y="246"/>
                      <a:pt x="69" y="246"/>
                      <a:pt x="69" y="246"/>
                    </a:cubicBezTo>
                    <a:cubicBezTo>
                      <a:pt x="69" y="247"/>
                      <a:pt x="69" y="247"/>
                      <a:pt x="69" y="247"/>
                    </a:cubicBezTo>
                    <a:cubicBezTo>
                      <a:pt x="69" y="247"/>
                      <a:pt x="69" y="247"/>
                      <a:pt x="69" y="247"/>
                    </a:cubicBezTo>
                    <a:lnTo>
                      <a:pt x="69" y="246"/>
                    </a:lnTo>
                    <a:close/>
                    <a:moveTo>
                      <a:pt x="71" y="251"/>
                    </a:moveTo>
                    <a:cubicBezTo>
                      <a:pt x="71" y="252"/>
                      <a:pt x="71" y="252"/>
                      <a:pt x="71" y="252"/>
                    </a:cubicBezTo>
                    <a:cubicBezTo>
                      <a:pt x="70" y="251"/>
                      <a:pt x="70" y="251"/>
                      <a:pt x="70" y="251"/>
                    </a:cubicBezTo>
                    <a:cubicBezTo>
                      <a:pt x="69" y="251"/>
                      <a:pt x="69" y="251"/>
                      <a:pt x="69" y="251"/>
                    </a:cubicBezTo>
                    <a:cubicBezTo>
                      <a:pt x="70" y="250"/>
                      <a:pt x="70" y="250"/>
                      <a:pt x="70" y="250"/>
                    </a:cubicBezTo>
                    <a:cubicBezTo>
                      <a:pt x="70" y="250"/>
                      <a:pt x="70" y="250"/>
                      <a:pt x="70" y="250"/>
                    </a:cubicBezTo>
                    <a:cubicBezTo>
                      <a:pt x="71" y="251"/>
                      <a:pt x="71" y="251"/>
                      <a:pt x="71" y="251"/>
                    </a:cubicBezTo>
                    <a:cubicBezTo>
                      <a:pt x="72" y="251"/>
                      <a:pt x="72" y="251"/>
                      <a:pt x="72" y="251"/>
                    </a:cubicBezTo>
                    <a:lnTo>
                      <a:pt x="71" y="251"/>
                    </a:lnTo>
                    <a:close/>
                    <a:moveTo>
                      <a:pt x="73" y="244"/>
                    </a:moveTo>
                    <a:cubicBezTo>
                      <a:pt x="72" y="245"/>
                      <a:pt x="72" y="245"/>
                      <a:pt x="72" y="245"/>
                    </a:cubicBezTo>
                    <a:cubicBezTo>
                      <a:pt x="70" y="244"/>
                      <a:pt x="70" y="244"/>
                      <a:pt x="70" y="244"/>
                    </a:cubicBezTo>
                    <a:cubicBezTo>
                      <a:pt x="71" y="244"/>
                      <a:pt x="71" y="244"/>
                      <a:pt x="71" y="244"/>
                    </a:cubicBezTo>
                    <a:cubicBezTo>
                      <a:pt x="72" y="243"/>
                      <a:pt x="72" y="243"/>
                      <a:pt x="72" y="243"/>
                    </a:cubicBezTo>
                    <a:cubicBezTo>
                      <a:pt x="72" y="243"/>
                      <a:pt x="72" y="243"/>
                      <a:pt x="72" y="243"/>
                    </a:cubicBezTo>
                    <a:cubicBezTo>
                      <a:pt x="73" y="244"/>
                      <a:pt x="73" y="244"/>
                      <a:pt x="73" y="244"/>
                    </a:cubicBezTo>
                    <a:close/>
                    <a:moveTo>
                      <a:pt x="62" y="282"/>
                    </a:moveTo>
                    <a:cubicBezTo>
                      <a:pt x="62" y="283"/>
                      <a:pt x="62" y="283"/>
                      <a:pt x="62" y="283"/>
                    </a:cubicBezTo>
                    <a:cubicBezTo>
                      <a:pt x="62" y="283"/>
                      <a:pt x="62" y="283"/>
                      <a:pt x="62" y="283"/>
                    </a:cubicBezTo>
                    <a:cubicBezTo>
                      <a:pt x="62" y="283"/>
                      <a:pt x="62" y="283"/>
                      <a:pt x="62" y="283"/>
                    </a:cubicBezTo>
                    <a:cubicBezTo>
                      <a:pt x="60" y="282"/>
                      <a:pt x="60" y="282"/>
                      <a:pt x="60" y="282"/>
                    </a:cubicBezTo>
                    <a:cubicBezTo>
                      <a:pt x="62" y="282"/>
                      <a:pt x="62" y="282"/>
                      <a:pt x="62" y="282"/>
                    </a:cubicBezTo>
                    <a:cubicBezTo>
                      <a:pt x="63" y="282"/>
                      <a:pt x="63" y="282"/>
                      <a:pt x="63" y="282"/>
                    </a:cubicBezTo>
                    <a:lnTo>
                      <a:pt x="62" y="282"/>
                    </a:lnTo>
                    <a:close/>
                    <a:moveTo>
                      <a:pt x="44" y="319"/>
                    </a:moveTo>
                    <a:cubicBezTo>
                      <a:pt x="44" y="319"/>
                      <a:pt x="44" y="319"/>
                      <a:pt x="44" y="319"/>
                    </a:cubicBezTo>
                    <a:cubicBezTo>
                      <a:pt x="44" y="318"/>
                      <a:pt x="44" y="318"/>
                      <a:pt x="44" y="318"/>
                    </a:cubicBezTo>
                    <a:cubicBezTo>
                      <a:pt x="44" y="318"/>
                      <a:pt x="44" y="318"/>
                      <a:pt x="44" y="318"/>
                    </a:cubicBezTo>
                    <a:cubicBezTo>
                      <a:pt x="45" y="319"/>
                      <a:pt x="45" y="319"/>
                      <a:pt x="45" y="319"/>
                    </a:cubicBezTo>
                    <a:lnTo>
                      <a:pt x="44" y="319"/>
                    </a:lnTo>
                    <a:close/>
                    <a:moveTo>
                      <a:pt x="52" y="291"/>
                    </a:moveTo>
                    <a:cubicBezTo>
                      <a:pt x="53" y="290"/>
                      <a:pt x="53" y="290"/>
                      <a:pt x="53" y="290"/>
                    </a:cubicBezTo>
                    <a:cubicBezTo>
                      <a:pt x="53" y="290"/>
                      <a:pt x="53" y="290"/>
                      <a:pt x="53" y="290"/>
                    </a:cubicBezTo>
                    <a:cubicBezTo>
                      <a:pt x="53" y="291"/>
                      <a:pt x="53" y="291"/>
                      <a:pt x="53" y="291"/>
                    </a:cubicBezTo>
                    <a:cubicBezTo>
                      <a:pt x="53" y="291"/>
                      <a:pt x="53" y="291"/>
                      <a:pt x="53" y="291"/>
                    </a:cubicBezTo>
                    <a:cubicBezTo>
                      <a:pt x="52" y="291"/>
                      <a:pt x="52" y="291"/>
                      <a:pt x="52" y="291"/>
                    </a:cubicBezTo>
                    <a:cubicBezTo>
                      <a:pt x="51" y="291"/>
                      <a:pt x="51" y="291"/>
                      <a:pt x="51" y="291"/>
                    </a:cubicBezTo>
                    <a:cubicBezTo>
                      <a:pt x="51" y="291"/>
                      <a:pt x="51" y="291"/>
                      <a:pt x="51" y="291"/>
                    </a:cubicBezTo>
                    <a:lnTo>
                      <a:pt x="52" y="291"/>
                    </a:lnTo>
                    <a:close/>
                    <a:moveTo>
                      <a:pt x="46" y="304"/>
                    </a:moveTo>
                    <a:cubicBezTo>
                      <a:pt x="46" y="304"/>
                      <a:pt x="46" y="304"/>
                      <a:pt x="46" y="304"/>
                    </a:cubicBezTo>
                    <a:cubicBezTo>
                      <a:pt x="46" y="304"/>
                      <a:pt x="46" y="304"/>
                      <a:pt x="46" y="304"/>
                    </a:cubicBezTo>
                    <a:close/>
                    <a:moveTo>
                      <a:pt x="46" y="306"/>
                    </a:moveTo>
                    <a:cubicBezTo>
                      <a:pt x="45" y="305"/>
                      <a:pt x="45" y="305"/>
                      <a:pt x="45" y="305"/>
                    </a:cubicBezTo>
                    <a:cubicBezTo>
                      <a:pt x="46" y="304"/>
                      <a:pt x="46" y="304"/>
                      <a:pt x="46" y="304"/>
                    </a:cubicBezTo>
                    <a:cubicBezTo>
                      <a:pt x="46" y="305"/>
                      <a:pt x="46" y="305"/>
                      <a:pt x="46" y="305"/>
                    </a:cubicBezTo>
                    <a:cubicBezTo>
                      <a:pt x="46" y="306"/>
                      <a:pt x="46" y="306"/>
                      <a:pt x="46" y="306"/>
                    </a:cubicBezTo>
                    <a:close/>
                    <a:moveTo>
                      <a:pt x="48" y="303"/>
                    </a:moveTo>
                    <a:cubicBezTo>
                      <a:pt x="48" y="303"/>
                      <a:pt x="48" y="303"/>
                      <a:pt x="48" y="303"/>
                    </a:cubicBezTo>
                    <a:cubicBezTo>
                      <a:pt x="48" y="303"/>
                      <a:pt x="48" y="303"/>
                      <a:pt x="48" y="303"/>
                    </a:cubicBezTo>
                    <a:cubicBezTo>
                      <a:pt x="47" y="303"/>
                      <a:pt x="47" y="303"/>
                      <a:pt x="47" y="303"/>
                    </a:cubicBezTo>
                    <a:cubicBezTo>
                      <a:pt x="48" y="303"/>
                      <a:pt x="48" y="303"/>
                      <a:pt x="48" y="303"/>
                    </a:cubicBezTo>
                    <a:cubicBezTo>
                      <a:pt x="49" y="303"/>
                      <a:pt x="49" y="303"/>
                      <a:pt x="49" y="303"/>
                    </a:cubicBezTo>
                    <a:cubicBezTo>
                      <a:pt x="49" y="302"/>
                      <a:pt x="49" y="302"/>
                      <a:pt x="49" y="302"/>
                    </a:cubicBezTo>
                    <a:cubicBezTo>
                      <a:pt x="49" y="302"/>
                      <a:pt x="49" y="302"/>
                      <a:pt x="49" y="302"/>
                    </a:cubicBezTo>
                    <a:cubicBezTo>
                      <a:pt x="49" y="303"/>
                      <a:pt x="49" y="303"/>
                      <a:pt x="49" y="303"/>
                    </a:cubicBezTo>
                    <a:cubicBezTo>
                      <a:pt x="49" y="303"/>
                      <a:pt x="49" y="303"/>
                      <a:pt x="49" y="303"/>
                    </a:cubicBezTo>
                    <a:lnTo>
                      <a:pt x="48" y="303"/>
                    </a:lnTo>
                    <a:close/>
                    <a:moveTo>
                      <a:pt x="51" y="337"/>
                    </a:moveTo>
                    <a:cubicBezTo>
                      <a:pt x="50" y="337"/>
                      <a:pt x="50" y="337"/>
                      <a:pt x="50" y="337"/>
                    </a:cubicBezTo>
                    <a:cubicBezTo>
                      <a:pt x="49" y="337"/>
                      <a:pt x="49" y="337"/>
                      <a:pt x="49" y="337"/>
                    </a:cubicBezTo>
                    <a:cubicBezTo>
                      <a:pt x="50" y="337"/>
                      <a:pt x="50" y="337"/>
                      <a:pt x="50" y="337"/>
                    </a:cubicBezTo>
                    <a:cubicBezTo>
                      <a:pt x="51" y="336"/>
                      <a:pt x="51" y="336"/>
                      <a:pt x="51" y="336"/>
                    </a:cubicBezTo>
                    <a:cubicBezTo>
                      <a:pt x="51" y="336"/>
                      <a:pt x="51" y="336"/>
                      <a:pt x="51" y="336"/>
                    </a:cubicBezTo>
                    <a:lnTo>
                      <a:pt x="51" y="337"/>
                    </a:lnTo>
                    <a:close/>
                    <a:moveTo>
                      <a:pt x="50" y="333"/>
                    </a:moveTo>
                    <a:cubicBezTo>
                      <a:pt x="51" y="333"/>
                      <a:pt x="51" y="333"/>
                      <a:pt x="51" y="333"/>
                    </a:cubicBezTo>
                    <a:cubicBezTo>
                      <a:pt x="51" y="333"/>
                      <a:pt x="51" y="333"/>
                      <a:pt x="51" y="333"/>
                    </a:cubicBezTo>
                    <a:cubicBezTo>
                      <a:pt x="51" y="334"/>
                      <a:pt x="51" y="334"/>
                      <a:pt x="51" y="334"/>
                    </a:cubicBezTo>
                    <a:lnTo>
                      <a:pt x="50" y="333"/>
                    </a:lnTo>
                    <a:close/>
                    <a:moveTo>
                      <a:pt x="52" y="334"/>
                    </a:moveTo>
                    <a:cubicBezTo>
                      <a:pt x="52" y="334"/>
                      <a:pt x="52" y="334"/>
                      <a:pt x="52" y="334"/>
                    </a:cubicBezTo>
                    <a:cubicBezTo>
                      <a:pt x="52" y="334"/>
                      <a:pt x="52" y="334"/>
                      <a:pt x="52" y="334"/>
                    </a:cubicBezTo>
                    <a:close/>
                    <a:moveTo>
                      <a:pt x="52" y="298"/>
                    </a:moveTo>
                    <a:cubicBezTo>
                      <a:pt x="49" y="298"/>
                      <a:pt x="49" y="298"/>
                      <a:pt x="49" y="298"/>
                    </a:cubicBezTo>
                    <a:cubicBezTo>
                      <a:pt x="51" y="297"/>
                      <a:pt x="51" y="297"/>
                      <a:pt x="51" y="297"/>
                    </a:cubicBezTo>
                    <a:cubicBezTo>
                      <a:pt x="53" y="297"/>
                      <a:pt x="53" y="297"/>
                      <a:pt x="53" y="297"/>
                    </a:cubicBezTo>
                    <a:cubicBezTo>
                      <a:pt x="54" y="297"/>
                      <a:pt x="54" y="297"/>
                      <a:pt x="54" y="297"/>
                    </a:cubicBezTo>
                    <a:cubicBezTo>
                      <a:pt x="53" y="297"/>
                      <a:pt x="53" y="297"/>
                      <a:pt x="53" y="297"/>
                    </a:cubicBezTo>
                    <a:lnTo>
                      <a:pt x="52" y="298"/>
                    </a:lnTo>
                    <a:close/>
                    <a:moveTo>
                      <a:pt x="52" y="335"/>
                    </a:moveTo>
                    <a:cubicBezTo>
                      <a:pt x="53" y="334"/>
                      <a:pt x="53" y="334"/>
                      <a:pt x="53" y="334"/>
                    </a:cubicBezTo>
                    <a:cubicBezTo>
                      <a:pt x="53" y="335"/>
                      <a:pt x="53" y="335"/>
                      <a:pt x="53" y="335"/>
                    </a:cubicBezTo>
                    <a:lnTo>
                      <a:pt x="52" y="335"/>
                    </a:lnTo>
                    <a:close/>
                    <a:moveTo>
                      <a:pt x="56" y="333"/>
                    </a:moveTo>
                    <a:cubicBezTo>
                      <a:pt x="55" y="332"/>
                      <a:pt x="55" y="332"/>
                      <a:pt x="55" y="332"/>
                    </a:cubicBezTo>
                    <a:cubicBezTo>
                      <a:pt x="54" y="333"/>
                      <a:pt x="54" y="333"/>
                      <a:pt x="54" y="333"/>
                    </a:cubicBezTo>
                    <a:cubicBezTo>
                      <a:pt x="53" y="333"/>
                      <a:pt x="53" y="333"/>
                      <a:pt x="53" y="333"/>
                    </a:cubicBezTo>
                    <a:cubicBezTo>
                      <a:pt x="55" y="332"/>
                      <a:pt x="55" y="332"/>
                      <a:pt x="55" y="332"/>
                    </a:cubicBezTo>
                    <a:cubicBezTo>
                      <a:pt x="55" y="332"/>
                      <a:pt x="55" y="332"/>
                      <a:pt x="55" y="332"/>
                    </a:cubicBezTo>
                    <a:cubicBezTo>
                      <a:pt x="56" y="332"/>
                      <a:pt x="56" y="332"/>
                      <a:pt x="56" y="332"/>
                    </a:cubicBezTo>
                    <a:cubicBezTo>
                      <a:pt x="57" y="334"/>
                      <a:pt x="57" y="334"/>
                      <a:pt x="57" y="334"/>
                    </a:cubicBezTo>
                    <a:lnTo>
                      <a:pt x="56" y="333"/>
                    </a:lnTo>
                    <a:close/>
                    <a:moveTo>
                      <a:pt x="61" y="294"/>
                    </a:moveTo>
                    <a:cubicBezTo>
                      <a:pt x="60" y="293"/>
                      <a:pt x="60" y="293"/>
                      <a:pt x="60" y="293"/>
                    </a:cubicBezTo>
                    <a:cubicBezTo>
                      <a:pt x="58" y="293"/>
                      <a:pt x="58" y="293"/>
                      <a:pt x="58" y="293"/>
                    </a:cubicBezTo>
                    <a:cubicBezTo>
                      <a:pt x="58" y="293"/>
                      <a:pt x="58" y="293"/>
                      <a:pt x="58" y="293"/>
                    </a:cubicBezTo>
                    <a:cubicBezTo>
                      <a:pt x="59" y="292"/>
                      <a:pt x="59" y="292"/>
                      <a:pt x="59" y="292"/>
                    </a:cubicBezTo>
                    <a:cubicBezTo>
                      <a:pt x="60" y="291"/>
                      <a:pt x="60" y="291"/>
                      <a:pt x="60" y="291"/>
                    </a:cubicBezTo>
                    <a:cubicBezTo>
                      <a:pt x="60" y="291"/>
                      <a:pt x="60" y="291"/>
                      <a:pt x="60" y="291"/>
                    </a:cubicBezTo>
                    <a:cubicBezTo>
                      <a:pt x="60" y="291"/>
                      <a:pt x="60" y="291"/>
                      <a:pt x="60" y="291"/>
                    </a:cubicBezTo>
                    <a:cubicBezTo>
                      <a:pt x="61" y="292"/>
                      <a:pt x="61" y="292"/>
                      <a:pt x="61" y="292"/>
                    </a:cubicBezTo>
                    <a:cubicBezTo>
                      <a:pt x="60" y="292"/>
                      <a:pt x="60" y="292"/>
                      <a:pt x="60" y="292"/>
                    </a:cubicBezTo>
                    <a:cubicBezTo>
                      <a:pt x="60" y="293"/>
                      <a:pt x="60" y="293"/>
                      <a:pt x="60" y="293"/>
                    </a:cubicBezTo>
                    <a:lnTo>
                      <a:pt x="61" y="294"/>
                    </a:lnTo>
                    <a:close/>
                    <a:moveTo>
                      <a:pt x="68" y="272"/>
                    </a:moveTo>
                    <a:cubicBezTo>
                      <a:pt x="68" y="273"/>
                      <a:pt x="68" y="273"/>
                      <a:pt x="68" y="273"/>
                    </a:cubicBezTo>
                    <a:cubicBezTo>
                      <a:pt x="68" y="273"/>
                      <a:pt x="68" y="273"/>
                      <a:pt x="68" y="273"/>
                    </a:cubicBezTo>
                    <a:cubicBezTo>
                      <a:pt x="67" y="273"/>
                      <a:pt x="67" y="273"/>
                      <a:pt x="67" y="273"/>
                    </a:cubicBezTo>
                    <a:cubicBezTo>
                      <a:pt x="68" y="273"/>
                      <a:pt x="68" y="273"/>
                      <a:pt x="68" y="273"/>
                    </a:cubicBezTo>
                    <a:cubicBezTo>
                      <a:pt x="67" y="271"/>
                      <a:pt x="67" y="271"/>
                      <a:pt x="67" y="271"/>
                    </a:cubicBezTo>
                    <a:cubicBezTo>
                      <a:pt x="69" y="271"/>
                      <a:pt x="69" y="271"/>
                      <a:pt x="69" y="271"/>
                    </a:cubicBezTo>
                    <a:cubicBezTo>
                      <a:pt x="69" y="271"/>
                      <a:pt x="69" y="271"/>
                      <a:pt x="69" y="271"/>
                    </a:cubicBezTo>
                    <a:cubicBezTo>
                      <a:pt x="70" y="272"/>
                      <a:pt x="70" y="272"/>
                      <a:pt x="70" y="272"/>
                    </a:cubicBezTo>
                    <a:lnTo>
                      <a:pt x="68" y="272"/>
                    </a:lnTo>
                    <a:close/>
                    <a:moveTo>
                      <a:pt x="76" y="378"/>
                    </a:moveTo>
                    <a:cubicBezTo>
                      <a:pt x="75" y="378"/>
                      <a:pt x="75" y="378"/>
                      <a:pt x="75" y="378"/>
                    </a:cubicBezTo>
                    <a:cubicBezTo>
                      <a:pt x="75" y="379"/>
                      <a:pt x="75" y="379"/>
                      <a:pt x="75" y="379"/>
                    </a:cubicBezTo>
                    <a:cubicBezTo>
                      <a:pt x="75" y="378"/>
                      <a:pt x="75" y="378"/>
                      <a:pt x="75" y="378"/>
                    </a:cubicBezTo>
                    <a:cubicBezTo>
                      <a:pt x="76" y="377"/>
                      <a:pt x="76" y="377"/>
                      <a:pt x="76" y="377"/>
                    </a:cubicBezTo>
                    <a:cubicBezTo>
                      <a:pt x="75" y="376"/>
                      <a:pt x="75" y="376"/>
                      <a:pt x="75" y="376"/>
                    </a:cubicBezTo>
                    <a:cubicBezTo>
                      <a:pt x="75" y="376"/>
                      <a:pt x="75" y="376"/>
                      <a:pt x="75" y="376"/>
                    </a:cubicBezTo>
                    <a:cubicBezTo>
                      <a:pt x="75" y="376"/>
                      <a:pt x="75" y="376"/>
                      <a:pt x="75" y="376"/>
                    </a:cubicBezTo>
                    <a:cubicBezTo>
                      <a:pt x="75" y="376"/>
                      <a:pt x="75" y="376"/>
                      <a:pt x="75" y="376"/>
                    </a:cubicBezTo>
                    <a:cubicBezTo>
                      <a:pt x="76" y="377"/>
                      <a:pt x="76" y="377"/>
                      <a:pt x="76" y="377"/>
                    </a:cubicBezTo>
                    <a:lnTo>
                      <a:pt x="76" y="378"/>
                    </a:lnTo>
                    <a:close/>
                    <a:moveTo>
                      <a:pt x="76" y="387"/>
                    </a:moveTo>
                    <a:cubicBezTo>
                      <a:pt x="77" y="386"/>
                      <a:pt x="77" y="386"/>
                      <a:pt x="77" y="386"/>
                    </a:cubicBezTo>
                    <a:cubicBezTo>
                      <a:pt x="77" y="387"/>
                      <a:pt x="77" y="387"/>
                      <a:pt x="77" y="387"/>
                    </a:cubicBezTo>
                    <a:lnTo>
                      <a:pt x="76" y="387"/>
                    </a:lnTo>
                    <a:close/>
                    <a:moveTo>
                      <a:pt x="80" y="378"/>
                    </a:moveTo>
                    <a:cubicBezTo>
                      <a:pt x="79" y="378"/>
                      <a:pt x="79" y="378"/>
                      <a:pt x="79" y="378"/>
                    </a:cubicBezTo>
                    <a:cubicBezTo>
                      <a:pt x="78" y="379"/>
                      <a:pt x="78" y="379"/>
                      <a:pt x="78" y="379"/>
                    </a:cubicBezTo>
                    <a:cubicBezTo>
                      <a:pt x="77" y="380"/>
                      <a:pt x="77" y="380"/>
                      <a:pt x="77" y="380"/>
                    </a:cubicBezTo>
                    <a:cubicBezTo>
                      <a:pt x="76" y="380"/>
                      <a:pt x="76" y="380"/>
                      <a:pt x="76" y="380"/>
                    </a:cubicBezTo>
                    <a:cubicBezTo>
                      <a:pt x="78" y="379"/>
                      <a:pt x="78" y="379"/>
                      <a:pt x="78" y="379"/>
                    </a:cubicBezTo>
                    <a:cubicBezTo>
                      <a:pt x="79" y="377"/>
                      <a:pt x="79" y="377"/>
                      <a:pt x="79" y="377"/>
                    </a:cubicBezTo>
                    <a:cubicBezTo>
                      <a:pt x="80" y="378"/>
                      <a:pt x="80" y="378"/>
                      <a:pt x="80" y="378"/>
                    </a:cubicBezTo>
                    <a:close/>
                    <a:moveTo>
                      <a:pt x="92" y="382"/>
                    </a:moveTo>
                    <a:cubicBezTo>
                      <a:pt x="93" y="382"/>
                      <a:pt x="93" y="382"/>
                      <a:pt x="93" y="382"/>
                    </a:cubicBezTo>
                    <a:cubicBezTo>
                      <a:pt x="94" y="383"/>
                      <a:pt x="94" y="383"/>
                      <a:pt x="94" y="383"/>
                    </a:cubicBezTo>
                    <a:lnTo>
                      <a:pt x="92" y="382"/>
                    </a:lnTo>
                    <a:close/>
                    <a:moveTo>
                      <a:pt x="99" y="361"/>
                    </a:moveTo>
                    <a:cubicBezTo>
                      <a:pt x="99" y="361"/>
                      <a:pt x="99" y="361"/>
                      <a:pt x="99" y="361"/>
                    </a:cubicBezTo>
                    <a:cubicBezTo>
                      <a:pt x="100" y="361"/>
                      <a:pt x="100" y="361"/>
                      <a:pt x="100" y="361"/>
                    </a:cubicBezTo>
                    <a:cubicBezTo>
                      <a:pt x="100" y="360"/>
                      <a:pt x="100" y="360"/>
                      <a:pt x="100" y="360"/>
                    </a:cubicBezTo>
                    <a:cubicBezTo>
                      <a:pt x="101" y="361"/>
                      <a:pt x="101" y="361"/>
                      <a:pt x="101" y="361"/>
                    </a:cubicBezTo>
                    <a:lnTo>
                      <a:pt x="99" y="361"/>
                    </a:lnTo>
                    <a:close/>
                    <a:moveTo>
                      <a:pt x="101" y="366"/>
                    </a:moveTo>
                    <a:cubicBezTo>
                      <a:pt x="101" y="365"/>
                      <a:pt x="101" y="365"/>
                      <a:pt x="101" y="365"/>
                    </a:cubicBezTo>
                    <a:cubicBezTo>
                      <a:pt x="101" y="365"/>
                      <a:pt x="101" y="365"/>
                      <a:pt x="101" y="365"/>
                    </a:cubicBezTo>
                    <a:lnTo>
                      <a:pt x="101" y="366"/>
                    </a:lnTo>
                    <a:close/>
                    <a:moveTo>
                      <a:pt x="100" y="360"/>
                    </a:moveTo>
                    <a:cubicBezTo>
                      <a:pt x="101" y="359"/>
                      <a:pt x="101" y="359"/>
                      <a:pt x="101" y="359"/>
                    </a:cubicBezTo>
                    <a:cubicBezTo>
                      <a:pt x="101" y="359"/>
                      <a:pt x="101" y="359"/>
                      <a:pt x="101" y="359"/>
                    </a:cubicBezTo>
                    <a:cubicBezTo>
                      <a:pt x="101" y="359"/>
                      <a:pt x="101" y="359"/>
                      <a:pt x="101" y="359"/>
                    </a:cubicBezTo>
                    <a:cubicBezTo>
                      <a:pt x="101" y="359"/>
                      <a:pt x="101" y="359"/>
                      <a:pt x="101" y="359"/>
                    </a:cubicBezTo>
                    <a:lnTo>
                      <a:pt x="100" y="360"/>
                    </a:lnTo>
                    <a:close/>
                    <a:moveTo>
                      <a:pt x="107" y="350"/>
                    </a:moveTo>
                    <a:cubicBezTo>
                      <a:pt x="107" y="350"/>
                      <a:pt x="107" y="350"/>
                      <a:pt x="107" y="350"/>
                    </a:cubicBezTo>
                    <a:cubicBezTo>
                      <a:pt x="107" y="350"/>
                      <a:pt x="107" y="350"/>
                      <a:pt x="107" y="350"/>
                    </a:cubicBezTo>
                    <a:cubicBezTo>
                      <a:pt x="107" y="350"/>
                      <a:pt x="107" y="350"/>
                      <a:pt x="107" y="350"/>
                    </a:cubicBezTo>
                    <a:close/>
                    <a:moveTo>
                      <a:pt x="175" y="291"/>
                    </a:moveTo>
                    <a:cubicBezTo>
                      <a:pt x="174" y="290"/>
                      <a:pt x="174" y="290"/>
                      <a:pt x="174" y="290"/>
                    </a:cubicBezTo>
                    <a:cubicBezTo>
                      <a:pt x="174" y="289"/>
                      <a:pt x="174" y="289"/>
                      <a:pt x="174" y="289"/>
                    </a:cubicBezTo>
                    <a:cubicBezTo>
                      <a:pt x="174" y="289"/>
                      <a:pt x="174" y="289"/>
                      <a:pt x="174" y="289"/>
                    </a:cubicBezTo>
                    <a:cubicBezTo>
                      <a:pt x="174" y="288"/>
                      <a:pt x="174" y="288"/>
                      <a:pt x="174" y="288"/>
                    </a:cubicBezTo>
                    <a:cubicBezTo>
                      <a:pt x="174" y="288"/>
                      <a:pt x="174" y="288"/>
                      <a:pt x="174" y="288"/>
                    </a:cubicBezTo>
                    <a:cubicBezTo>
                      <a:pt x="174" y="290"/>
                      <a:pt x="174" y="290"/>
                      <a:pt x="174" y="290"/>
                    </a:cubicBezTo>
                    <a:cubicBezTo>
                      <a:pt x="175" y="291"/>
                      <a:pt x="175" y="291"/>
                      <a:pt x="175" y="291"/>
                    </a:cubicBezTo>
                    <a:close/>
                    <a:moveTo>
                      <a:pt x="183" y="25"/>
                    </a:moveTo>
                    <a:cubicBezTo>
                      <a:pt x="182" y="23"/>
                      <a:pt x="182" y="23"/>
                      <a:pt x="182" y="23"/>
                    </a:cubicBezTo>
                    <a:cubicBezTo>
                      <a:pt x="181" y="22"/>
                      <a:pt x="181" y="22"/>
                      <a:pt x="181" y="22"/>
                    </a:cubicBezTo>
                    <a:cubicBezTo>
                      <a:pt x="180" y="21"/>
                      <a:pt x="180" y="21"/>
                      <a:pt x="180" y="21"/>
                    </a:cubicBezTo>
                    <a:cubicBezTo>
                      <a:pt x="179" y="21"/>
                      <a:pt x="179" y="21"/>
                      <a:pt x="179" y="21"/>
                    </a:cubicBezTo>
                    <a:cubicBezTo>
                      <a:pt x="180" y="20"/>
                      <a:pt x="180" y="20"/>
                      <a:pt x="180" y="20"/>
                    </a:cubicBezTo>
                    <a:cubicBezTo>
                      <a:pt x="181" y="20"/>
                      <a:pt x="181" y="20"/>
                      <a:pt x="181" y="20"/>
                    </a:cubicBezTo>
                    <a:cubicBezTo>
                      <a:pt x="182" y="20"/>
                      <a:pt x="182" y="20"/>
                      <a:pt x="182" y="20"/>
                    </a:cubicBezTo>
                    <a:cubicBezTo>
                      <a:pt x="183" y="22"/>
                      <a:pt x="183" y="22"/>
                      <a:pt x="183" y="22"/>
                    </a:cubicBezTo>
                    <a:cubicBezTo>
                      <a:pt x="184" y="23"/>
                      <a:pt x="184" y="23"/>
                      <a:pt x="184" y="23"/>
                    </a:cubicBezTo>
                    <a:cubicBezTo>
                      <a:pt x="185" y="24"/>
                      <a:pt x="185" y="24"/>
                      <a:pt x="185" y="24"/>
                    </a:cubicBezTo>
                    <a:cubicBezTo>
                      <a:pt x="185" y="24"/>
                      <a:pt x="185" y="24"/>
                      <a:pt x="185" y="24"/>
                    </a:cubicBezTo>
                    <a:cubicBezTo>
                      <a:pt x="185" y="25"/>
                      <a:pt x="185" y="25"/>
                      <a:pt x="185" y="25"/>
                    </a:cubicBezTo>
                    <a:cubicBezTo>
                      <a:pt x="185" y="27"/>
                      <a:pt x="185" y="27"/>
                      <a:pt x="185" y="27"/>
                    </a:cubicBezTo>
                    <a:cubicBezTo>
                      <a:pt x="184" y="28"/>
                      <a:pt x="184" y="28"/>
                      <a:pt x="184" y="28"/>
                    </a:cubicBezTo>
                    <a:cubicBezTo>
                      <a:pt x="184" y="27"/>
                      <a:pt x="184" y="27"/>
                      <a:pt x="184" y="27"/>
                    </a:cubicBezTo>
                    <a:cubicBezTo>
                      <a:pt x="183" y="26"/>
                      <a:pt x="183" y="26"/>
                      <a:pt x="183" y="26"/>
                    </a:cubicBezTo>
                    <a:lnTo>
                      <a:pt x="183" y="25"/>
                    </a:lnTo>
                    <a:close/>
                    <a:moveTo>
                      <a:pt x="186" y="35"/>
                    </a:moveTo>
                    <a:cubicBezTo>
                      <a:pt x="185" y="35"/>
                      <a:pt x="185" y="35"/>
                      <a:pt x="185" y="35"/>
                    </a:cubicBezTo>
                    <a:cubicBezTo>
                      <a:pt x="185" y="34"/>
                      <a:pt x="185" y="34"/>
                      <a:pt x="185" y="34"/>
                    </a:cubicBezTo>
                    <a:cubicBezTo>
                      <a:pt x="185" y="33"/>
                      <a:pt x="185" y="33"/>
                      <a:pt x="185" y="33"/>
                    </a:cubicBezTo>
                    <a:cubicBezTo>
                      <a:pt x="184" y="30"/>
                      <a:pt x="184" y="30"/>
                      <a:pt x="184" y="30"/>
                    </a:cubicBezTo>
                    <a:cubicBezTo>
                      <a:pt x="184" y="30"/>
                      <a:pt x="184" y="30"/>
                      <a:pt x="184" y="30"/>
                    </a:cubicBezTo>
                    <a:cubicBezTo>
                      <a:pt x="184" y="30"/>
                      <a:pt x="184" y="30"/>
                      <a:pt x="184" y="30"/>
                    </a:cubicBezTo>
                    <a:cubicBezTo>
                      <a:pt x="185" y="31"/>
                      <a:pt x="185" y="31"/>
                      <a:pt x="185" y="31"/>
                    </a:cubicBezTo>
                    <a:cubicBezTo>
                      <a:pt x="185" y="33"/>
                      <a:pt x="185" y="33"/>
                      <a:pt x="185" y="33"/>
                    </a:cubicBezTo>
                    <a:cubicBezTo>
                      <a:pt x="185" y="34"/>
                      <a:pt x="185" y="34"/>
                      <a:pt x="185" y="34"/>
                    </a:cubicBezTo>
                    <a:cubicBezTo>
                      <a:pt x="187" y="35"/>
                      <a:pt x="187" y="35"/>
                      <a:pt x="187" y="35"/>
                    </a:cubicBezTo>
                    <a:lnTo>
                      <a:pt x="186" y="35"/>
                    </a:lnTo>
                    <a:close/>
                    <a:moveTo>
                      <a:pt x="207" y="258"/>
                    </a:moveTo>
                    <a:cubicBezTo>
                      <a:pt x="208" y="258"/>
                      <a:pt x="208" y="258"/>
                      <a:pt x="208" y="258"/>
                    </a:cubicBezTo>
                    <a:cubicBezTo>
                      <a:pt x="208" y="258"/>
                      <a:pt x="208" y="258"/>
                      <a:pt x="208" y="258"/>
                    </a:cubicBezTo>
                    <a:cubicBezTo>
                      <a:pt x="208" y="258"/>
                      <a:pt x="208" y="258"/>
                      <a:pt x="208" y="258"/>
                    </a:cubicBezTo>
                    <a:cubicBezTo>
                      <a:pt x="208" y="258"/>
                      <a:pt x="208" y="258"/>
                      <a:pt x="208" y="258"/>
                    </a:cubicBezTo>
                    <a:cubicBezTo>
                      <a:pt x="207" y="259"/>
                      <a:pt x="207" y="259"/>
                      <a:pt x="207" y="259"/>
                    </a:cubicBezTo>
                    <a:cubicBezTo>
                      <a:pt x="207" y="259"/>
                      <a:pt x="207" y="259"/>
                      <a:pt x="207" y="259"/>
                    </a:cubicBezTo>
                    <a:cubicBezTo>
                      <a:pt x="206" y="258"/>
                      <a:pt x="206" y="258"/>
                      <a:pt x="206" y="258"/>
                    </a:cubicBezTo>
                    <a:lnTo>
                      <a:pt x="207" y="258"/>
                    </a:lnTo>
                    <a:close/>
                    <a:moveTo>
                      <a:pt x="206" y="262"/>
                    </a:moveTo>
                    <a:cubicBezTo>
                      <a:pt x="205" y="262"/>
                      <a:pt x="205" y="262"/>
                      <a:pt x="205" y="262"/>
                    </a:cubicBezTo>
                    <a:cubicBezTo>
                      <a:pt x="204" y="263"/>
                      <a:pt x="204" y="263"/>
                      <a:pt x="204" y="263"/>
                    </a:cubicBezTo>
                    <a:cubicBezTo>
                      <a:pt x="204" y="265"/>
                      <a:pt x="204" y="265"/>
                      <a:pt x="204" y="265"/>
                    </a:cubicBezTo>
                    <a:cubicBezTo>
                      <a:pt x="204" y="265"/>
                      <a:pt x="204" y="265"/>
                      <a:pt x="204" y="265"/>
                    </a:cubicBezTo>
                    <a:cubicBezTo>
                      <a:pt x="204" y="265"/>
                      <a:pt x="204" y="265"/>
                      <a:pt x="204" y="265"/>
                    </a:cubicBezTo>
                    <a:cubicBezTo>
                      <a:pt x="203" y="265"/>
                      <a:pt x="203" y="265"/>
                      <a:pt x="203" y="265"/>
                    </a:cubicBezTo>
                    <a:cubicBezTo>
                      <a:pt x="202" y="264"/>
                      <a:pt x="202" y="264"/>
                      <a:pt x="202" y="264"/>
                    </a:cubicBezTo>
                    <a:cubicBezTo>
                      <a:pt x="201" y="265"/>
                      <a:pt x="201" y="265"/>
                      <a:pt x="201" y="265"/>
                    </a:cubicBezTo>
                    <a:cubicBezTo>
                      <a:pt x="203" y="264"/>
                      <a:pt x="203" y="264"/>
                      <a:pt x="203" y="264"/>
                    </a:cubicBezTo>
                    <a:cubicBezTo>
                      <a:pt x="204" y="263"/>
                      <a:pt x="204" y="263"/>
                      <a:pt x="204" y="263"/>
                    </a:cubicBezTo>
                    <a:cubicBezTo>
                      <a:pt x="204" y="262"/>
                      <a:pt x="204" y="262"/>
                      <a:pt x="204" y="262"/>
                    </a:cubicBezTo>
                    <a:cubicBezTo>
                      <a:pt x="205" y="262"/>
                      <a:pt x="205" y="262"/>
                      <a:pt x="205" y="262"/>
                    </a:cubicBezTo>
                    <a:cubicBezTo>
                      <a:pt x="205" y="262"/>
                      <a:pt x="205" y="262"/>
                      <a:pt x="205" y="262"/>
                    </a:cubicBezTo>
                    <a:cubicBezTo>
                      <a:pt x="206" y="261"/>
                      <a:pt x="206" y="261"/>
                      <a:pt x="206" y="261"/>
                    </a:cubicBezTo>
                    <a:cubicBezTo>
                      <a:pt x="207" y="260"/>
                      <a:pt x="207" y="260"/>
                      <a:pt x="207" y="260"/>
                    </a:cubicBezTo>
                    <a:cubicBezTo>
                      <a:pt x="208" y="260"/>
                      <a:pt x="208" y="260"/>
                      <a:pt x="208" y="260"/>
                    </a:cubicBezTo>
                    <a:cubicBezTo>
                      <a:pt x="207" y="261"/>
                      <a:pt x="207" y="261"/>
                      <a:pt x="207" y="261"/>
                    </a:cubicBezTo>
                    <a:lnTo>
                      <a:pt x="206" y="262"/>
                    </a:lnTo>
                    <a:close/>
                    <a:moveTo>
                      <a:pt x="208" y="270"/>
                    </a:moveTo>
                    <a:cubicBezTo>
                      <a:pt x="208" y="271"/>
                      <a:pt x="208" y="271"/>
                      <a:pt x="208" y="271"/>
                    </a:cubicBezTo>
                    <a:cubicBezTo>
                      <a:pt x="207" y="270"/>
                      <a:pt x="207" y="270"/>
                      <a:pt x="207" y="270"/>
                    </a:cubicBezTo>
                    <a:cubicBezTo>
                      <a:pt x="207" y="270"/>
                      <a:pt x="207" y="270"/>
                      <a:pt x="207" y="270"/>
                    </a:cubicBezTo>
                    <a:cubicBezTo>
                      <a:pt x="209" y="270"/>
                      <a:pt x="209" y="270"/>
                      <a:pt x="209" y="270"/>
                    </a:cubicBezTo>
                    <a:lnTo>
                      <a:pt x="208" y="270"/>
                    </a:lnTo>
                    <a:close/>
                    <a:moveTo>
                      <a:pt x="211" y="266"/>
                    </a:moveTo>
                    <a:cubicBezTo>
                      <a:pt x="210" y="265"/>
                      <a:pt x="210" y="265"/>
                      <a:pt x="210" y="265"/>
                    </a:cubicBezTo>
                    <a:cubicBezTo>
                      <a:pt x="209" y="265"/>
                      <a:pt x="209" y="265"/>
                      <a:pt x="209" y="265"/>
                    </a:cubicBezTo>
                    <a:cubicBezTo>
                      <a:pt x="210" y="265"/>
                      <a:pt x="210" y="265"/>
                      <a:pt x="210" y="265"/>
                    </a:cubicBezTo>
                    <a:cubicBezTo>
                      <a:pt x="212" y="265"/>
                      <a:pt x="212" y="265"/>
                      <a:pt x="212" y="265"/>
                    </a:cubicBezTo>
                    <a:lnTo>
                      <a:pt x="211" y="266"/>
                    </a:lnTo>
                    <a:close/>
                    <a:moveTo>
                      <a:pt x="212" y="249"/>
                    </a:moveTo>
                    <a:cubicBezTo>
                      <a:pt x="212" y="248"/>
                      <a:pt x="212" y="248"/>
                      <a:pt x="212" y="248"/>
                    </a:cubicBezTo>
                    <a:cubicBezTo>
                      <a:pt x="212" y="247"/>
                      <a:pt x="212" y="247"/>
                      <a:pt x="212" y="247"/>
                    </a:cubicBezTo>
                    <a:cubicBezTo>
                      <a:pt x="211" y="248"/>
                      <a:pt x="211" y="248"/>
                      <a:pt x="211" y="248"/>
                    </a:cubicBezTo>
                    <a:cubicBezTo>
                      <a:pt x="211" y="247"/>
                      <a:pt x="211" y="247"/>
                      <a:pt x="211" y="247"/>
                    </a:cubicBezTo>
                    <a:cubicBezTo>
                      <a:pt x="209" y="245"/>
                      <a:pt x="209" y="245"/>
                      <a:pt x="209" y="245"/>
                    </a:cubicBezTo>
                    <a:cubicBezTo>
                      <a:pt x="208" y="244"/>
                      <a:pt x="208" y="244"/>
                      <a:pt x="208" y="244"/>
                    </a:cubicBezTo>
                    <a:cubicBezTo>
                      <a:pt x="209" y="244"/>
                      <a:pt x="209" y="244"/>
                      <a:pt x="209" y="244"/>
                    </a:cubicBezTo>
                    <a:cubicBezTo>
                      <a:pt x="209" y="243"/>
                      <a:pt x="209" y="243"/>
                      <a:pt x="209" y="243"/>
                    </a:cubicBezTo>
                    <a:cubicBezTo>
                      <a:pt x="209" y="242"/>
                      <a:pt x="209" y="242"/>
                      <a:pt x="209" y="242"/>
                    </a:cubicBezTo>
                    <a:cubicBezTo>
                      <a:pt x="209" y="243"/>
                      <a:pt x="209" y="243"/>
                      <a:pt x="209" y="243"/>
                    </a:cubicBezTo>
                    <a:cubicBezTo>
                      <a:pt x="210" y="244"/>
                      <a:pt x="210" y="244"/>
                      <a:pt x="210" y="244"/>
                    </a:cubicBezTo>
                    <a:cubicBezTo>
                      <a:pt x="210" y="245"/>
                      <a:pt x="210" y="245"/>
                      <a:pt x="210" y="245"/>
                    </a:cubicBezTo>
                    <a:cubicBezTo>
                      <a:pt x="212" y="246"/>
                      <a:pt x="212" y="246"/>
                      <a:pt x="212" y="246"/>
                    </a:cubicBezTo>
                    <a:cubicBezTo>
                      <a:pt x="212" y="247"/>
                      <a:pt x="212" y="247"/>
                      <a:pt x="212" y="247"/>
                    </a:cubicBezTo>
                    <a:cubicBezTo>
                      <a:pt x="213" y="248"/>
                      <a:pt x="213" y="248"/>
                      <a:pt x="213" y="248"/>
                    </a:cubicBezTo>
                    <a:cubicBezTo>
                      <a:pt x="213" y="249"/>
                      <a:pt x="213" y="249"/>
                      <a:pt x="213" y="249"/>
                    </a:cubicBezTo>
                    <a:cubicBezTo>
                      <a:pt x="212" y="249"/>
                      <a:pt x="212" y="249"/>
                      <a:pt x="212" y="249"/>
                    </a:cubicBezTo>
                    <a:close/>
                    <a:moveTo>
                      <a:pt x="213" y="266"/>
                    </a:moveTo>
                    <a:cubicBezTo>
                      <a:pt x="213" y="266"/>
                      <a:pt x="213" y="266"/>
                      <a:pt x="213" y="266"/>
                    </a:cubicBezTo>
                    <a:cubicBezTo>
                      <a:pt x="213" y="266"/>
                      <a:pt x="213" y="266"/>
                      <a:pt x="213" y="266"/>
                    </a:cubicBezTo>
                    <a:cubicBezTo>
                      <a:pt x="213" y="266"/>
                      <a:pt x="213" y="266"/>
                      <a:pt x="213"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5" name="Freeform 6414">
                <a:extLst>
                  <a:ext uri="{FF2B5EF4-FFF2-40B4-BE49-F238E27FC236}">
                    <a16:creationId xmlns:a16="http://schemas.microsoft.com/office/drawing/2014/main" id="{BD3BE291-AE0F-4478-898E-997D4BE9D122}"/>
                  </a:ext>
                </a:extLst>
              </p:cNvPr>
              <p:cNvSpPr>
                <a:spLocks/>
              </p:cNvSpPr>
              <p:nvPr/>
            </p:nvSpPr>
            <p:spPr bwMode="gray">
              <a:xfrm>
                <a:off x="3030" y="1917"/>
                <a:ext cx="7" cy="5"/>
              </a:xfrm>
              <a:custGeom>
                <a:avLst/>
                <a:gdLst>
                  <a:gd name="T0" fmla="*/ 5 w 7"/>
                  <a:gd name="T1" fmla="*/ 4 h 5"/>
                  <a:gd name="T2" fmla="*/ 7 w 7"/>
                  <a:gd name="T3" fmla="*/ 2 h 5"/>
                  <a:gd name="T4" fmla="*/ 5 w 7"/>
                  <a:gd name="T5" fmla="*/ 0 h 5"/>
                  <a:gd name="T6" fmla="*/ 1 w 7"/>
                  <a:gd name="T7" fmla="*/ 0 h 5"/>
                  <a:gd name="T8" fmla="*/ 0 w 7"/>
                  <a:gd name="T9" fmla="*/ 4 h 5"/>
                  <a:gd name="T10" fmla="*/ 1 w 7"/>
                  <a:gd name="T11" fmla="*/ 5 h 5"/>
                  <a:gd name="T12" fmla="*/ 3 w 7"/>
                  <a:gd name="T13" fmla="*/ 4 h 5"/>
                  <a:gd name="T14" fmla="*/ 5 w 7"/>
                  <a:gd name="T15" fmla="*/ 4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5">
                    <a:moveTo>
                      <a:pt x="5" y="4"/>
                    </a:moveTo>
                    <a:lnTo>
                      <a:pt x="7" y="2"/>
                    </a:lnTo>
                    <a:lnTo>
                      <a:pt x="5" y="0"/>
                    </a:lnTo>
                    <a:lnTo>
                      <a:pt x="1" y="0"/>
                    </a:lnTo>
                    <a:lnTo>
                      <a:pt x="0" y="4"/>
                    </a:lnTo>
                    <a:lnTo>
                      <a:pt x="1" y="5"/>
                    </a:lnTo>
                    <a:lnTo>
                      <a:pt x="3" y="4"/>
                    </a:ln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6" name="Freeform 6415">
                <a:extLst>
                  <a:ext uri="{FF2B5EF4-FFF2-40B4-BE49-F238E27FC236}">
                    <a16:creationId xmlns:a16="http://schemas.microsoft.com/office/drawing/2014/main" id="{0BBCDE56-7681-4495-8419-FA0F6A8ADB44}"/>
                  </a:ext>
                </a:extLst>
              </p:cNvPr>
              <p:cNvSpPr>
                <a:spLocks/>
              </p:cNvSpPr>
              <p:nvPr/>
            </p:nvSpPr>
            <p:spPr bwMode="gray">
              <a:xfrm>
                <a:off x="3348" y="1497"/>
                <a:ext cx="9" cy="6"/>
              </a:xfrm>
              <a:custGeom>
                <a:avLst/>
                <a:gdLst>
                  <a:gd name="T0" fmla="*/ 4 w 9"/>
                  <a:gd name="T1" fmla="*/ 0 h 6"/>
                  <a:gd name="T2" fmla="*/ 2 w 9"/>
                  <a:gd name="T3" fmla="*/ 2 h 6"/>
                  <a:gd name="T4" fmla="*/ 0 w 9"/>
                  <a:gd name="T5" fmla="*/ 4 h 6"/>
                  <a:gd name="T6" fmla="*/ 2 w 9"/>
                  <a:gd name="T7" fmla="*/ 6 h 6"/>
                  <a:gd name="T8" fmla="*/ 6 w 9"/>
                  <a:gd name="T9" fmla="*/ 6 h 6"/>
                  <a:gd name="T10" fmla="*/ 9 w 9"/>
                  <a:gd name="T11" fmla="*/ 4 h 6"/>
                  <a:gd name="T12" fmla="*/ 6 w 9"/>
                  <a:gd name="T13" fmla="*/ 0 h 6"/>
                  <a:gd name="T14" fmla="*/ 4 w 9"/>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4" y="0"/>
                    </a:moveTo>
                    <a:lnTo>
                      <a:pt x="2" y="2"/>
                    </a:lnTo>
                    <a:lnTo>
                      <a:pt x="0" y="4"/>
                    </a:lnTo>
                    <a:lnTo>
                      <a:pt x="2" y="6"/>
                    </a:lnTo>
                    <a:lnTo>
                      <a:pt x="6" y="6"/>
                    </a:lnTo>
                    <a:lnTo>
                      <a:pt x="9" y="4"/>
                    </a:lnTo>
                    <a:lnTo>
                      <a:pt x="6"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7" name="Freeform 6416">
                <a:extLst>
                  <a:ext uri="{FF2B5EF4-FFF2-40B4-BE49-F238E27FC236}">
                    <a16:creationId xmlns:a16="http://schemas.microsoft.com/office/drawing/2014/main" id="{65A33AA8-EED4-479E-8CBD-D095A8859FB0}"/>
                  </a:ext>
                </a:extLst>
              </p:cNvPr>
              <p:cNvSpPr>
                <a:spLocks/>
              </p:cNvSpPr>
              <p:nvPr/>
            </p:nvSpPr>
            <p:spPr bwMode="gray">
              <a:xfrm>
                <a:off x="3333" y="1602"/>
                <a:ext cx="6" cy="4"/>
              </a:xfrm>
              <a:custGeom>
                <a:avLst/>
                <a:gdLst>
                  <a:gd name="T0" fmla="*/ 0 w 6"/>
                  <a:gd name="T1" fmla="*/ 2 h 4"/>
                  <a:gd name="T2" fmla="*/ 2 w 6"/>
                  <a:gd name="T3" fmla="*/ 4 h 4"/>
                  <a:gd name="T4" fmla="*/ 6 w 6"/>
                  <a:gd name="T5" fmla="*/ 4 h 4"/>
                  <a:gd name="T6" fmla="*/ 4 w 6"/>
                  <a:gd name="T7" fmla="*/ 0 h 4"/>
                  <a:gd name="T8" fmla="*/ 0 w 6"/>
                  <a:gd name="T9" fmla="*/ 0 h 4"/>
                  <a:gd name="T10" fmla="*/ 0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0" y="2"/>
                    </a:moveTo>
                    <a:lnTo>
                      <a:pt x="2" y="4"/>
                    </a:lnTo>
                    <a:lnTo>
                      <a:pt x="6" y="4"/>
                    </a:lnTo>
                    <a:lnTo>
                      <a:pt x="4" y="0"/>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8" name="Freeform 6417">
                <a:extLst>
                  <a:ext uri="{FF2B5EF4-FFF2-40B4-BE49-F238E27FC236}">
                    <a16:creationId xmlns:a16="http://schemas.microsoft.com/office/drawing/2014/main" id="{1791078E-5675-478B-93E1-5475FB4AC566}"/>
                  </a:ext>
                </a:extLst>
              </p:cNvPr>
              <p:cNvSpPr>
                <a:spLocks/>
              </p:cNvSpPr>
              <p:nvPr/>
            </p:nvSpPr>
            <p:spPr bwMode="gray">
              <a:xfrm>
                <a:off x="3374" y="1434"/>
                <a:ext cx="6" cy="6"/>
              </a:xfrm>
              <a:custGeom>
                <a:avLst/>
                <a:gdLst>
                  <a:gd name="T0" fmla="*/ 6 w 6"/>
                  <a:gd name="T1" fmla="*/ 0 h 6"/>
                  <a:gd name="T2" fmla="*/ 2 w 6"/>
                  <a:gd name="T3" fmla="*/ 0 h 6"/>
                  <a:gd name="T4" fmla="*/ 0 w 6"/>
                  <a:gd name="T5" fmla="*/ 4 h 6"/>
                  <a:gd name="T6" fmla="*/ 4 w 6"/>
                  <a:gd name="T7" fmla="*/ 6 h 6"/>
                  <a:gd name="T8" fmla="*/ 4 w 6"/>
                  <a:gd name="T9" fmla="*/ 4 h 6"/>
                  <a:gd name="T10" fmla="*/ 6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6" y="0"/>
                    </a:moveTo>
                    <a:lnTo>
                      <a:pt x="2" y="0"/>
                    </a:lnTo>
                    <a:lnTo>
                      <a:pt x="0" y="4"/>
                    </a:lnTo>
                    <a:lnTo>
                      <a:pt x="4" y="6"/>
                    </a:lnTo>
                    <a:lnTo>
                      <a:pt x="4" y="4"/>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9" name="Freeform 6418">
                <a:extLst>
                  <a:ext uri="{FF2B5EF4-FFF2-40B4-BE49-F238E27FC236}">
                    <a16:creationId xmlns:a16="http://schemas.microsoft.com/office/drawing/2014/main" id="{42B79037-33FC-42D1-BBF5-0F304B0E76D0}"/>
                  </a:ext>
                </a:extLst>
              </p:cNvPr>
              <p:cNvSpPr>
                <a:spLocks/>
              </p:cNvSpPr>
              <p:nvPr/>
            </p:nvSpPr>
            <p:spPr bwMode="gray">
              <a:xfrm>
                <a:off x="3365" y="1533"/>
                <a:ext cx="18" cy="18"/>
              </a:xfrm>
              <a:custGeom>
                <a:avLst/>
                <a:gdLst>
                  <a:gd name="T0" fmla="*/ 13 w 18"/>
                  <a:gd name="T1" fmla="*/ 5 h 18"/>
                  <a:gd name="T2" fmla="*/ 13 w 18"/>
                  <a:gd name="T3" fmla="*/ 0 h 18"/>
                  <a:gd name="T4" fmla="*/ 11 w 18"/>
                  <a:gd name="T5" fmla="*/ 0 h 18"/>
                  <a:gd name="T6" fmla="*/ 7 w 18"/>
                  <a:gd name="T7" fmla="*/ 2 h 18"/>
                  <a:gd name="T8" fmla="*/ 5 w 18"/>
                  <a:gd name="T9" fmla="*/ 2 h 18"/>
                  <a:gd name="T10" fmla="*/ 5 w 18"/>
                  <a:gd name="T11" fmla="*/ 2 h 18"/>
                  <a:gd name="T12" fmla="*/ 2 w 18"/>
                  <a:gd name="T13" fmla="*/ 2 h 18"/>
                  <a:gd name="T14" fmla="*/ 2 w 18"/>
                  <a:gd name="T15" fmla="*/ 9 h 18"/>
                  <a:gd name="T16" fmla="*/ 0 w 18"/>
                  <a:gd name="T17" fmla="*/ 11 h 18"/>
                  <a:gd name="T18" fmla="*/ 2 w 18"/>
                  <a:gd name="T19" fmla="*/ 15 h 18"/>
                  <a:gd name="T20" fmla="*/ 5 w 18"/>
                  <a:gd name="T21" fmla="*/ 17 h 18"/>
                  <a:gd name="T22" fmla="*/ 7 w 18"/>
                  <a:gd name="T23" fmla="*/ 17 h 18"/>
                  <a:gd name="T24" fmla="*/ 11 w 18"/>
                  <a:gd name="T25" fmla="*/ 17 h 18"/>
                  <a:gd name="T26" fmla="*/ 11 w 18"/>
                  <a:gd name="T27" fmla="*/ 17 h 18"/>
                  <a:gd name="T28" fmla="*/ 11 w 18"/>
                  <a:gd name="T29" fmla="*/ 17 h 18"/>
                  <a:gd name="T30" fmla="*/ 15 w 18"/>
                  <a:gd name="T31" fmla="*/ 18 h 18"/>
                  <a:gd name="T32" fmla="*/ 16 w 18"/>
                  <a:gd name="T33" fmla="*/ 15 h 18"/>
                  <a:gd name="T34" fmla="*/ 18 w 18"/>
                  <a:gd name="T35" fmla="*/ 15 h 18"/>
                  <a:gd name="T36" fmla="*/ 18 w 18"/>
                  <a:gd name="T37" fmla="*/ 9 h 18"/>
                  <a:gd name="T38" fmla="*/ 15 w 18"/>
                  <a:gd name="T39" fmla="*/ 7 h 18"/>
                  <a:gd name="T40" fmla="*/ 13 w 18"/>
                  <a:gd name="T41" fmla="*/ 9 h 18"/>
                  <a:gd name="T42" fmla="*/ 13 w 18"/>
                  <a:gd name="T43" fmla="*/ 9 h 18"/>
                  <a:gd name="T44" fmla="*/ 13 w 18"/>
                  <a:gd name="T45" fmla="*/ 7 h 18"/>
                  <a:gd name="T46" fmla="*/ 13 w 18"/>
                  <a:gd name="T47" fmla="*/ 7 h 18"/>
                  <a:gd name="T48" fmla="*/ 11 w 18"/>
                  <a:gd name="T49" fmla="*/ 5 h 18"/>
                  <a:gd name="T50" fmla="*/ 11 w 18"/>
                  <a:gd name="T51" fmla="*/ 5 h 18"/>
                  <a:gd name="T52" fmla="*/ 13 w 18"/>
                  <a:gd name="T53"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18">
                    <a:moveTo>
                      <a:pt x="13" y="5"/>
                    </a:moveTo>
                    <a:lnTo>
                      <a:pt x="13" y="0"/>
                    </a:lnTo>
                    <a:lnTo>
                      <a:pt x="11" y="0"/>
                    </a:lnTo>
                    <a:lnTo>
                      <a:pt x="7" y="2"/>
                    </a:lnTo>
                    <a:lnTo>
                      <a:pt x="5" y="2"/>
                    </a:lnTo>
                    <a:lnTo>
                      <a:pt x="5" y="2"/>
                    </a:lnTo>
                    <a:lnTo>
                      <a:pt x="2" y="2"/>
                    </a:lnTo>
                    <a:lnTo>
                      <a:pt x="2" y="9"/>
                    </a:lnTo>
                    <a:lnTo>
                      <a:pt x="0" y="11"/>
                    </a:lnTo>
                    <a:lnTo>
                      <a:pt x="2" y="15"/>
                    </a:lnTo>
                    <a:lnTo>
                      <a:pt x="5" y="17"/>
                    </a:lnTo>
                    <a:lnTo>
                      <a:pt x="7" y="17"/>
                    </a:lnTo>
                    <a:lnTo>
                      <a:pt x="11" y="17"/>
                    </a:lnTo>
                    <a:lnTo>
                      <a:pt x="11" y="17"/>
                    </a:lnTo>
                    <a:lnTo>
                      <a:pt x="11" y="17"/>
                    </a:lnTo>
                    <a:lnTo>
                      <a:pt x="15" y="18"/>
                    </a:lnTo>
                    <a:lnTo>
                      <a:pt x="16" y="15"/>
                    </a:lnTo>
                    <a:lnTo>
                      <a:pt x="18" y="15"/>
                    </a:lnTo>
                    <a:lnTo>
                      <a:pt x="18" y="9"/>
                    </a:lnTo>
                    <a:lnTo>
                      <a:pt x="15" y="7"/>
                    </a:lnTo>
                    <a:lnTo>
                      <a:pt x="13" y="9"/>
                    </a:lnTo>
                    <a:lnTo>
                      <a:pt x="13" y="9"/>
                    </a:lnTo>
                    <a:lnTo>
                      <a:pt x="13" y="7"/>
                    </a:lnTo>
                    <a:lnTo>
                      <a:pt x="13" y="7"/>
                    </a:lnTo>
                    <a:lnTo>
                      <a:pt x="11" y="5"/>
                    </a:lnTo>
                    <a:lnTo>
                      <a:pt x="11" y="5"/>
                    </a:lnTo>
                    <a:lnTo>
                      <a:pt x="1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0" name="Freeform 6419">
                <a:extLst>
                  <a:ext uri="{FF2B5EF4-FFF2-40B4-BE49-F238E27FC236}">
                    <a16:creationId xmlns:a16="http://schemas.microsoft.com/office/drawing/2014/main" id="{3306E794-1D2C-46D0-85C6-E1D22EAEE2BE}"/>
                  </a:ext>
                </a:extLst>
              </p:cNvPr>
              <p:cNvSpPr>
                <a:spLocks/>
              </p:cNvSpPr>
              <p:nvPr/>
            </p:nvSpPr>
            <p:spPr bwMode="gray">
              <a:xfrm>
                <a:off x="3374" y="1440"/>
                <a:ext cx="4" cy="7"/>
              </a:xfrm>
              <a:custGeom>
                <a:avLst/>
                <a:gdLst>
                  <a:gd name="T0" fmla="*/ 0 w 4"/>
                  <a:gd name="T1" fmla="*/ 5 h 7"/>
                  <a:gd name="T2" fmla="*/ 2 w 4"/>
                  <a:gd name="T3" fmla="*/ 7 h 7"/>
                  <a:gd name="T4" fmla="*/ 4 w 4"/>
                  <a:gd name="T5" fmla="*/ 7 h 7"/>
                  <a:gd name="T6" fmla="*/ 4 w 4"/>
                  <a:gd name="T7" fmla="*/ 3 h 7"/>
                  <a:gd name="T8" fmla="*/ 4 w 4"/>
                  <a:gd name="T9" fmla="*/ 0 h 7"/>
                  <a:gd name="T10" fmla="*/ 2 w 4"/>
                  <a:gd name="T11" fmla="*/ 1 h 7"/>
                  <a:gd name="T12" fmla="*/ 0 w 4"/>
                  <a:gd name="T13" fmla="*/ 5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0" y="5"/>
                    </a:moveTo>
                    <a:lnTo>
                      <a:pt x="2" y="7"/>
                    </a:lnTo>
                    <a:lnTo>
                      <a:pt x="4" y="7"/>
                    </a:lnTo>
                    <a:lnTo>
                      <a:pt x="4" y="3"/>
                    </a:lnTo>
                    <a:lnTo>
                      <a:pt x="4" y="0"/>
                    </a:lnTo>
                    <a:lnTo>
                      <a:pt x="2" y="1"/>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1" name="Freeform 6420">
                <a:extLst>
                  <a:ext uri="{FF2B5EF4-FFF2-40B4-BE49-F238E27FC236}">
                    <a16:creationId xmlns:a16="http://schemas.microsoft.com/office/drawing/2014/main" id="{5B9FD146-6D7F-4B77-9142-959576DC54B7}"/>
                  </a:ext>
                </a:extLst>
              </p:cNvPr>
              <p:cNvSpPr>
                <a:spLocks/>
              </p:cNvSpPr>
              <p:nvPr/>
            </p:nvSpPr>
            <p:spPr bwMode="gray">
              <a:xfrm>
                <a:off x="3381" y="1449"/>
                <a:ext cx="8" cy="15"/>
              </a:xfrm>
              <a:custGeom>
                <a:avLst/>
                <a:gdLst>
                  <a:gd name="T0" fmla="*/ 4 w 4"/>
                  <a:gd name="T1" fmla="*/ 4 h 8"/>
                  <a:gd name="T2" fmla="*/ 4 w 4"/>
                  <a:gd name="T3" fmla="*/ 0 h 8"/>
                  <a:gd name="T4" fmla="*/ 1 w 4"/>
                  <a:gd name="T5" fmla="*/ 4 h 8"/>
                  <a:gd name="T6" fmla="*/ 1 w 4"/>
                  <a:gd name="T7" fmla="*/ 5 h 8"/>
                  <a:gd name="T8" fmla="*/ 0 w 4"/>
                  <a:gd name="T9" fmla="*/ 6 h 8"/>
                  <a:gd name="T10" fmla="*/ 0 w 4"/>
                  <a:gd name="T11" fmla="*/ 8 h 8"/>
                  <a:gd name="T12" fmla="*/ 1 w 4"/>
                  <a:gd name="T13" fmla="*/ 8 h 8"/>
                  <a:gd name="T14" fmla="*/ 2 w 4"/>
                  <a:gd name="T15" fmla="*/ 8 h 8"/>
                  <a:gd name="T16" fmla="*/ 3 w 4"/>
                  <a:gd name="T17" fmla="*/ 7 h 8"/>
                  <a:gd name="T18" fmla="*/ 3 w 4"/>
                  <a:gd name="T19" fmla="*/ 6 h 8"/>
                  <a:gd name="T20" fmla="*/ 3 w 4"/>
                  <a:gd name="T21" fmla="*/ 5 h 8"/>
                  <a:gd name="T22" fmla="*/ 4 w 4"/>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4" y="4"/>
                    </a:moveTo>
                    <a:cubicBezTo>
                      <a:pt x="4" y="0"/>
                      <a:pt x="4" y="0"/>
                      <a:pt x="4" y="0"/>
                    </a:cubicBezTo>
                    <a:cubicBezTo>
                      <a:pt x="1" y="4"/>
                      <a:pt x="1" y="4"/>
                      <a:pt x="1" y="4"/>
                    </a:cubicBezTo>
                    <a:cubicBezTo>
                      <a:pt x="1" y="5"/>
                      <a:pt x="1" y="5"/>
                      <a:pt x="1" y="5"/>
                    </a:cubicBezTo>
                    <a:cubicBezTo>
                      <a:pt x="0" y="6"/>
                      <a:pt x="0" y="6"/>
                      <a:pt x="0" y="6"/>
                    </a:cubicBezTo>
                    <a:cubicBezTo>
                      <a:pt x="0" y="6"/>
                      <a:pt x="0" y="7"/>
                      <a:pt x="0" y="8"/>
                    </a:cubicBezTo>
                    <a:cubicBezTo>
                      <a:pt x="1" y="8"/>
                      <a:pt x="1" y="8"/>
                      <a:pt x="1" y="8"/>
                    </a:cubicBezTo>
                    <a:cubicBezTo>
                      <a:pt x="2" y="8"/>
                      <a:pt x="2" y="8"/>
                      <a:pt x="2" y="8"/>
                    </a:cubicBezTo>
                    <a:cubicBezTo>
                      <a:pt x="3" y="7"/>
                      <a:pt x="3" y="7"/>
                      <a:pt x="3" y="7"/>
                    </a:cubicBezTo>
                    <a:cubicBezTo>
                      <a:pt x="3" y="6"/>
                      <a:pt x="3" y="6"/>
                      <a:pt x="3" y="6"/>
                    </a:cubicBezTo>
                    <a:cubicBezTo>
                      <a:pt x="3" y="5"/>
                      <a:pt x="3" y="5"/>
                      <a:pt x="3" y="5"/>
                    </a:cubicBez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2" name="Freeform 6421">
                <a:extLst>
                  <a:ext uri="{FF2B5EF4-FFF2-40B4-BE49-F238E27FC236}">
                    <a16:creationId xmlns:a16="http://schemas.microsoft.com/office/drawing/2014/main" id="{C4C99A9B-CDBC-4847-937E-CC168F6F6DED}"/>
                  </a:ext>
                </a:extLst>
              </p:cNvPr>
              <p:cNvSpPr>
                <a:spLocks/>
              </p:cNvSpPr>
              <p:nvPr/>
            </p:nvSpPr>
            <p:spPr bwMode="gray">
              <a:xfrm>
                <a:off x="2976" y="1550"/>
                <a:ext cx="7" cy="3"/>
              </a:xfrm>
              <a:custGeom>
                <a:avLst/>
                <a:gdLst>
                  <a:gd name="T0" fmla="*/ 3 w 7"/>
                  <a:gd name="T1" fmla="*/ 3 h 3"/>
                  <a:gd name="T2" fmla="*/ 7 w 7"/>
                  <a:gd name="T3" fmla="*/ 1 h 3"/>
                  <a:gd name="T4" fmla="*/ 1 w 7"/>
                  <a:gd name="T5" fmla="*/ 0 h 3"/>
                  <a:gd name="T6" fmla="*/ 0 w 7"/>
                  <a:gd name="T7" fmla="*/ 0 h 3"/>
                  <a:gd name="T8" fmla="*/ 0 w 7"/>
                  <a:gd name="T9" fmla="*/ 1 h 3"/>
                  <a:gd name="T10" fmla="*/ 0 w 7"/>
                  <a:gd name="T11" fmla="*/ 3 h 3"/>
                  <a:gd name="T12" fmla="*/ 3 w 7"/>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7" h="3">
                    <a:moveTo>
                      <a:pt x="3" y="3"/>
                    </a:moveTo>
                    <a:lnTo>
                      <a:pt x="7" y="1"/>
                    </a:lnTo>
                    <a:lnTo>
                      <a:pt x="1" y="0"/>
                    </a:lnTo>
                    <a:lnTo>
                      <a:pt x="0" y="0"/>
                    </a:lnTo>
                    <a:lnTo>
                      <a:pt x="0" y="1"/>
                    </a:lnTo>
                    <a:lnTo>
                      <a:pt x="0" y="3"/>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3" name="Freeform 6422">
                <a:extLst>
                  <a:ext uri="{FF2B5EF4-FFF2-40B4-BE49-F238E27FC236}">
                    <a16:creationId xmlns:a16="http://schemas.microsoft.com/office/drawing/2014/main" id="{C2160E27-2FCA-4F29-90CF-A0D47A93187F}"/>
                  </a:ext>
                </a:extLst>
              </p:cNvPr>
              <p:cNvSpPr>
                <a:spLocks/>
              </p:cNvSpPr>
              <p:nvPr/>
            </p:nvSpPr>
            <p:spPr bwMode="gray">
              <a:xfrm>
                <a:off x="2974" y="1563"/>
                <a:ext cx="3" cy="5"/>
              </a:xfrm>
              <a:custGeom>
                <a:avLst/>
                <a:gdLst>
                  <a:gd name="T0" fmla="*/ 2 w 3"/>
                  <a:gd name="T1" fmla="*/ 5 h 5"/>
                  <a:gd name="T2" fmla="*/ 3 w 3"/>
                  <a:gd name="T3" fmla="*/ 3 h 5"/>
                  <a:gd name="T4" fmla="*/ 2 w 3"/>
                  <a:gd name="T5" fmla="*/ 0 h 5"/>
                  <a:gd name="T6" fmla="*/ 0 w 3"/>
                  <a:gd name="T7" fmla="*/ 3 h 5"/>
                  <a:gd name="T8" fmla="*/ 2 w 3"/>
                  <a:gd name="T9" fmla="*/ 5 h 5"/>
                </a:gdLst>
                <a:ahLst/>
                <a:cxnLst>
                  <a:cxn ang="0">
                    <a:pos x="T0" y="T1"/>
                  </a:cxn>
                  <a:cxn ang="0">
                    <a:pos x="T2" y="T3"/>
                  </a:cxn>
                  <a:cxn ang="0">
                    <a:pos x="T4" y="T5"/>
                  </a:cxn>
                  <a:cxn ang="0">
                    <a:pos x="T6" y="T7"/>
                  </a:cxn>
                  <a:cxn ang="0">
                    <a:pos x="T8" y="T9"/>
                  </a:cxn>
                </a:cxnLst>
                <a:rect l="0" t="0" r="r" b="b"/>
                <a:pathLst>
                  <a:path w="3" h="5">
                    <a:moveTo>
                      <a:pt x="2" y="5"/>
                    </a:moveTo>
                    <a:lnTo>
                      <a:pt x="3" y="3"/>
                    </a:lnTo>
                    <a:lnTo>
                      <a:pt x="2" y="0"/>
                    </a:lnTo>
                    <a:lnTo>
                      <a:pt x="0" y="3"/>
                    </a:lnTo>
                    <a:lnTo>
                      <a:pt x="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4" name="Freeform 6423">
                <a:extLst>
                  <a:ext uri="{FF2B5EF4-FFF2-40B4-BE49-F238E27FC236}">
                    <a16:creationId xmlns:a16="http://schemas.microsoft.com/office/drawing/2014/main" id="{481F7037-8C93-4866-848F-2EB8F0B0E454}"/>
                  </a:ext>
                </a:extLst>
              </p:cNvPr>
              <p:cNvSpPr>
                <a:spLocks/>
              </p:cNvSpPr>
              <p:nvPr/>
            </p:nvSpPr>
            <p:spPr bwMode="gray">
              <a:xfrm>
                <a:off x="3387" y="1399"/>
                <a:ext cx="7" cy="13"/>
              </a:xfrm>
              <a:custGeom>
                <a:avLst/>
                <a:gdLst>
                  <a:gd name="T0" fmla="*/ 6 w 7"/>
                  <a:gd name="T1" fmla="*/ 0 h 13"/>
                  <a:gd name="T2" fmla="*/ 4 w 7"/>
                  <a:gd name="T3" fmla="*/ 1 h 13"/>
                  <a:gd name="T4" fmla="*/ 2 w 7"/>
                  <a:gd name="T5" fmla="*/ 3 h 13"/>
                  <a:gd name="T6" fmla="*/ 0 w 7"/>
                  <a:gd name="T7" fmla="*/ 9 h 13"/>
                  <a:gd name="T8" fmla="*/ 2 w 7"/>
                  <a:gd name="T9" fmla="*/ 11 h 13"/>
                  <a:gd name="T10" fmla="*/ 2 w 7"/>
                  <a:gd name="T11" fmla="*/ 13 h 13"/>
                  <a:gd name="T12" fmla="*/ 6 w 7"/>
                  <a:gd name="T13" fmla="*/ 11 h 13"/>
                  <a:gd name="T14" fmla="*/ 7 w 7"/>
                  <a:gd name="T15" fmla="*/ 7 h 13"/>
                  <a:gd name="T16" fmla="*/ 7 w 7"/>
                  <a:gd name="T17" fmla="*/ 3 h 13"/>
                  <a:gd name="T18" fmla="*/ 7 w 7"/>
                  <a:gd name="T19" fmla="*/ 1 h 13"/>
                  <a:gd name="T20" fmla="*/ 6 w 7"/>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13">
                    <a:moveTo>
                      <a:pt x="6" y="0"/>
                    </a:moveTo>
                    <a:lnTo>
                      <a:pt x="4" y="1"/>
                    </a:lnTo>
                    <a:lnTo>
                      <a:pt x="2" y="3"/>
                    </a:lnTo>
                    <a:lnTo>
                      <a:pt x="0" y="9"/>
                    </a:lnTo>
                    <a:lnTo>
                      <a:pt x="2" y="11"/>
                    </a:lnTo>
                    <a:lnTo>
                      <a:pt x="2" y="13"/>
                    </a:lnTo>
                    <a:lnTo>
                      <a:pt x="6" y="11"/>
                    </a:lnTo>
                    <a:lnTo>
                      <a:pt x="7" y="7"/>
                    </a:lnTo>
                    <a:lnTo>
                      <a:pt x="7" y="3"/>
                    </a:lnTo>
                    <a:lnTo>
                      <a:pt x="7" y="1"/>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5" name="Freeform 6424">
                <a:extLst>
                  <a:ext uri="{FF2B5EF4-FFF2-40B4-BE49-F238E27FC236}">
                    <a16:creationId xmlns:a16="http://schemas.microsoft.com/office/drawing/2014/main" id="{87087484-A6D9-4339-B74D-F94D50118E96}"/>
                  </a:ext>
                </a:extLst>
              </p:cNvPr>
              <p:cNvSpPr>
                <a:spLocks/>
              </p:cNvSpPr>
              <p:nvPr/>
            </p:nvSpPr>
            <p:spPr bwMode="gray">
              <a:xfrm>
                <a:off x="2881" y="1397"/>
                <a:ext cx="13" cy="7"/>
              </a:xfrm>
              <a:custGeom>
                <a:avLst/>
                <a:gdLst>
                  <a:gd name="T0" fmla="*/ 5 w 13"/>
                  <a:gd name="T1" fmla="*/ 5 h 7"/>
                  <a:gd name="T2" fmla="*/ 7 w 13"/>
                  <a:gd name="T3" fmla="*/ 7 h 7"/>
                  <a:gd name="T4" fmla="*/ 13 w 13"/>
                  <a:gd name="T5" fmla="*/ 7 h 7"/>
                  <a:gd name="T6" fmla="*/ 9 w 13"/>
                  <a:gd name="T7" fmla="*/ 2 h 7"/>
                  <a:gd name="T8" fmla="*/ 7 w 13"/>
                  <a:gd name="T9" fmla="*/ 2 h 7"/>
                  <a:gd name="T10" fmla="*/ 5 w 13"/>
                  <a:gd name="T11" fmla="*/ 0 h 7"/>
                  <a:gd name="T12" fmla="*/ 3 w 13"/>
                  <a:gd name="T13" fmla="*/ 0 h 7"/>
                  <a:gd name="T14" fmla="*/ 0 w 13"/>
                  <a:gd name="T15" fmla="*/ 0 h 7"/>
                  <a:gd name="T16" fmla="*/ 0 w 13"/>
                  <a:gd name="T17" fmla="*/ 2 h 7"/>
                  <a:gd name="T18" fmla="*/ 1 w 13"/>
                  <a:gd name="T19" fmla="*/ 5 h 7"/>
                  <a:gd name="T20" fmla="*/ 5 w 13"/>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5" y="5"/>
                    </a:moveTo>
                    <a:lnTo>
                      <a:pt x="7" y="7"/>
                    </a:lnTo>
                    <a:lnTo>
                      <a:pt x="13" y="7"/>
                    </a:lnTo>
                    <a:lnTo>
                      <a:pt x="9" y="2"/>
                    </a:lnTo>
                    <a:lnTo>
                      <a:pt x="7" y="2"/>
                    </a:lnTo>
                    <a:lnTo>
                      <a:pt x="5" y="0"/>
                    </a:lnTo>
                    <a:lnTo>
                      <a:pt x="3" y="0"/>
                    </a:lnTo>
                    <a:lnTo>
                      <a:pt x="0" y="0"/>
                    </a:lnTo>
                    <a:lnTo>
                      <a:pt x="0" y="2"/>
                    </a:lnTo>
                    <a:lnTo>
                      <a:pt x="1" y="5"/>
                    </a:ln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6" name="Freeform 6425">
                <a:extLst>
                  <a:ext uri="{FF2B5EF4-FFF2-40B4-BE49-F238E27FC236}">
                    <a16:creationId xmlns:a16="http://schemas.microsoft.com/office/drawing/2014/main" id="{E175BF2B-DF30-41E2-9D9A-B477B81BCA39}"/>
                  </a:ext>
                </a:extLst>
              </p:cNvPr>
              <p:cNvSpPr>
                <a:spLocks/>
              </p:cNvSpPr>
              <p:nvPr/>
            </p:nvSpPr>
            <p:spPr bwMode="gray">
              <a:xfrm>
                <a:off x="2972" y="1510"/>
                <a:ext cx="5" cy="6"/>
              </a:xfrm>
              <a:custGeom>
                <a:avLst/>
                <a:gdLst>
                  <a:gd name="T0" fmla="*/ 5 w 5"/>
                  <a:gd name="T1" fmla="*/ 2 h 6"/>
                  <a:gd name="T2" fmla="*/ 4 w 5"/>
                  <a:gd name="T3" fmla="*/ 0 h 6"/>
                  <a:gd name="T4" fmla="*/ 2 w 5"/>
                  <a:gd name="T5" fmla="*/ 0 h 6"/>
                  <a:gd name="T6" fmla="*/ 0 w 5"/>
                  <a:gd name="T7" fmla="*/ 4 h 6"/>
                  <a:gd name="T8" fmla="*/ 4 w 5"/>
                  <a:gd name="T9" fmla="*/ 6 h 6"/>
                  <a:gd name="T10" fmla="*/ 5 w 5"/>
                  <a:gd name="T11" fmla="*/ 2 h 6"/>
                </a:gdLst>
                <a:ahLst/>
                <a:cxnLst>
                  <a:cxn ang="0">
                    <a:pos x="T0" y="T1"/>
                  </a:cxn>
                  <a:cxn ang="0">
                    <a:pos x="T2" y="T3"/>
                  </a:cxn>
                  <a:cxn ang="0">
                    <a:pos x="T4" y="T5"/>
                  </a:cxn>
                  <a:cxn ang="0">
                    <a:pos x="T6" y="T7"/>
                  </a:cxn>
                  <a:cxn ang="0">
                    <a:pos x="T8" y="T9"/>
                  </a:cxn>
                  <a:cxn ang="0">
                    <a:pos x="T10" y="T11"/>
                  </a:cxn>
                </a:cxnLst>
                <a:rect l="0" t="0" r="r" b="b"/>
                <a:pathLst>
                  <a:path w="5" h="6">
                    <a:moveTo>
                      <a:pt x="5" y="2"/>
                    </a:moveTo>
                    <a:lnTo>
                      <a:pt x="4" y="0"/>
                    </a:lnTo>
                    <a:lnTo>
                      <a:pt x="2" y="0"/>
                    </a:lnTo>
                    <a:lnTo>
                      <a:pt x="0" y="4"/>
                    </a:lnTo>
                    <a:lnTo>
                      <a:pt x="4" y="6"/>
                    </a:ln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7" name="Freeform 6426">
                <a:extLst>
                  <a:ext uri="{FF2B5EF4-FFF2-40B4-BE49-F238E27FC236}">
                    <a16:creationId xmlns:a16="http://schemas.microsoft.com/office/drawing/2014/main" id="{361F33A7-F0F5-4026-9C9E-4763CDC1EB5B}"/>
                  </a:ext>
                </a:extLst>
              </p:cNvPr>
              <p:cNvSpPr>
                <a:spLocks noEditPoints="1"/>
              </p:cNvSpPr>
              <p:nvPr/>
            </p:nvSpPr>
            <p:spPr bwMode="gray">
              <a:xfrm>
                <a:off x="2596" y="1492"/>
                <a:ext cx="273" cy="361"/>
              </a:xfrm>
              <a:custGeom>
                <a:avLst/>
                <a:gdLst>
                  <a:gd name="T0" fmla="*/ 138 w 147"/>
                  <a:gd name="T1" fmla="*/ 128 h 194"/>
                  <a:gd name="T2" fmla="*/ 134 w 147"/>
                  <a:gd name="T3" fmla="*/ 124 h 194"/>
                  <a:gd name="T4" fmla="*/ 129 w 147"/>
                  <a:gd name="T5" fmla="*/ 116 h 194"/>
                  <a:gd name="T6" fmla="*/ 124 w 147"/>
                  <a:gd name="T7" fmla="*/ 111 h 194"/>
                  <a:gd name="T8" fmla="*/ 118 w 147"/>
                  <a:gd name="T9" fmla="*/ 104 h 194"/>
                  <a:gd name="T10" fmla="*/ 120 w 147"/>
                  <a:gd name="T11" fmla="*/ 96 h 194"/>
                  <a:gd name="T12" fmla="*/ 122 w 147"/>
                  <a:gd name="T13" fmla="*/ 87 h 194"/>
                  <a:gd name="T14" fmla="*/ 117 w 147"/>
                  <a:gd name="T15" fmla="*/ 68 h 194"/>
                  <a:gd name="T16" fmla="*/ 110 w 147"/>
                  <a:gd name="T17" fmla="*/ 62 h 194"/>
                  <a:gd name="T18" fmla="*/ 96 w 147"/>
                  <a:gd name="T19" fmla="*/ 50 h 194"/>
                  <a:gd name="T20" fmla="*/ 94 w 147"/>
                  <a:gd name="T21" fmla="*/ 36 h 194"/>
                  <a:gd name="T22" fmla="*/ 72 w 147"/>
                  <a:gd name="T23" fmla="*/ 31 h 194"/>
                  <a:gd name="T24" fmla="*/ 64 w 147"/>
                  <a:gd name="T25" fmla="*/ 29 h 194"/>
                  <a:gd name="T26" fmla="*/ 67 w 147"/>
                  <a:gd name="T27" fmla="*/ 7 h 194"/>
                  <a:gd name="T28" fmla="*/ 40 w 147"/>
                  <a:gd name="T29" fmla="*/ 15 h 194"/>
                  <a:gd name="T30" fmla="*/ 37 w 147"/>
                  <a:gd name="T31" fmla="*/ 28 h 194"/>
                  <a:gd name="T32" fmla="*/ 32 w 147"/>
                  <a:gd name="T33" fmla="*/ 43 h 194"/>
                  <a:gd name="T34" fmla="*/ 31 w 147"/>
                  <a:gd name="T35" fmla="*/ 23 h 194"/>
                  <a:gd name="T36" fmla="*/ 41 w 147"/>
                  <a:gd name="T37" fmla="*/ 0 h 194"/>
                  <a:gd name="T38" fmla="*/ 14 w 147"/>
                  <a:gd name="T39" fmla="*/ 17 h 194"/>
                  <a:gd name="T40" fmla="*/ 6 w 147"/>
                  <a:gd name="T41" fmla="*/ 42 h 194"/>
                  <a:gd name="T42" fmla="*/ 2 w 147"/>
                  <a:gd name="T43" fmla="*/ 47 h 194"/>
                  <a:gd name="T44" fmla="*/ 12 w 147"/>
                  <a:gd name="T45" fmla="*/ 61 h 194"/>
                  <a:gd name="T46" fmla="*/ 34 w 147"/>
                  <a:gd name="T47" fmla="*/ 71 h 194"/>
                  <a:gd name="T48" fmla="*/ 47 w 147"/>
                  <a:gd name="T49" fmla="*/ 78 h 194"/>
                  <a:gd name="T50" fmla="*/ 50 w 147"/>
                  <a:gd name="T51" fmla="*/ 73 h 194"/>
                  <a:gd name="T52" fmla="*/ 59 w 147"/>
                  <a:gd name="T53" fmla="*/ 65 h 194"/>
                  <a:gd name="T54" fmla="*/ 62 w 147"/>
                  <a:gd name="T55" fmla="*/ 79 h 194"/>
                  <a:gd name="T56" fmla="*/ 70 w 147"/>
                  <a:gd name="T57" fmla="*/ 87 h 194"/>
                  <a:gd name="T58" fmla="*/ 71 w 147"/>
                  <a:gd name="T59" fmla="*/ 93 h 194"/>
                  <a:gd name="T60" fmla="*/ 74 w 147"/>
                  <a:gd name="T61" fmla="*/ 100 h 194"/>
                  <a:gd name="T62" fmla="*/ 79 w 147"/>
                  <a:gd name="T63" fmla="*/ 104 h 194"/>
                  <a:gd name="T64" fmla="*/ 80 w 147"/>
                  <a:gd name="T65" fmla="*/ 121 h 194"/>
                  <a:gd name="T66" fmla="*/ 64 w 147"/>
                  <a:gd name="T67" fmla="*/ 142 h 194"/>
                  <a:gd name="T68" fmla="*/ 47 w 147"/>
                  <a:gd name="T69" fmla="*/ 141 h 194"/>
                  <a:gd name="T70" fmla="*/ 34 w 147"/>
                  <a:gd name="T71" fmla="*/ 152 h 194"/>
                  <a:gd name="T72" fmla="*/ 54 w 147"/>
                  <a:gd name="T73" fmla="*/ 156 h 194"/>
                  <a:gd name="T74" fmla="*/ 63 w 147"/>
                  <a:gd name="T75" fmla="*/ 158 h 194"/>
                  <a:gd name="T76" fmla="*/ 69 w 147"/>
                  <a:gd name="T77" fmla="*/ 174 h 194"/>
                  <a:gd name="T78" fmla="*/ 84 w 147"/>
                  <a:gd name="T79" fmla="*/ 187 h 194"/>
                  <a:gd name="T80" fmla="*/ 102 w 147"/>
                  <a:gd name="T81" fmla="*/ 189 h 194"/>
                  <a:gd name="T82" fmla="*/ 90 w 147"/>
                  <a:gd name="T83" fmla="*/ 175 h 194"/>
                  <a:gd name="T84" fmla="*/ 96 w 147"/>
                  <a:gd name="T85" fmla="*/ 175 h 194"/>
                  <a:gd name="T86" fmla="*/ 109 w 147"/>
                  <a:gd name="T87" fmla="*/ 187 h 194"/>
                  <a:gd name="T88" fmla="*/ 112 w 147"/>
                  <a:gd name="T89" fmla="*/ 179 h 194"/>
                  <a:gd name="T90" fmla="*/ 114 w 147"/>
                  <a:gd name="T91" fmla="*/ 162 h 194"/>
                  <a:gd name="T92" fmla="*/ 106 w 147"/>
                  <a:gd name="T93" fmla="*/ 152 h 194"/>
                  <a:gd name="T94" fmla="*/ 101 w 147"/>
                  <a:gd name="T95" fmla="*/ 140 h 194"/>
                  <a:gd name="T96" fmla="*/ 109 w 147"/>
                  <a:gd name="T97" fmla="*/ 136 h 194"/>
                  <a:gd name="T98" fmla="*/ 114 w 147"/>
                  <a:gd name="T99" fmla="*/ 141 h 194"/>
                  <a:gd name="T100" fmla="*/ 119 w 147"/>
                  <a:gd name="T101" fmla="*/ 149 h 194"/>
                  <a:gd name="T102" fmla="*/ 126 w 147"/>
                  <a:gd name="T103" fmla="*/ 157 h 194"/>
                  <a:gd name="T104" fmla="*/ 135 w 147"/>
                  <a:gd name="T105" fmla="*/ 147 h 194"/>
                  <a:gd name="T106" fmla="*/ 147 w 147"/>
                  <a:gd name="T107" fmla="*/ 137 h 194"/>
                  <a:gd name="T108" fmla="*/ 118 w 147"/>
                  <a:gd name="T109" fmla="*/ 78 h 194"/>
                  <a:gd name="T110" fmla="*/ 116 w 147"/>
                  <a:gd name="T111" fmla="*/ 79 h 194"/>
                  <a:gd name="T112" fmla="*/ 29 w 147"/>
                  <a:gd name="T113" fmla="*/ 46 h 194"/>
                  <a:gd name="T114" fmla="*/ 60 w 147"/>
                  <a:gd name="T115" fmla="*/ 37 h 194"/>
                  <a:gd name="T116" fmla="*/ 68 w 147"/>
                  <a:gd name="T117" fmla="*/ 40 h 194"/>
                  <a:gd name="T118" fmla="*/ 111 w 147"/>
                  <a:gd name="T119" fmla="*/ 161 h 194"/>
                  <a:gd name="T120" fmla="*/ 98 w 147"/>
                  <a:gd name="T121" fmla="*/ 52 h 194"/>
                  <a:gd name="T122" fmla="*/ 102 w 147"/>
                  <a:gd name="T123" fmla="*/ 67 h 194"/>
                  <a:gd name="T124" fmla="*/ 114 w 147"/>
                  <a:gd name="T125" fmla="*/ 10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 h="194">
                    <a:moveTo>
                      <a:pt x="147" y="137"/>
                    </a:moveTo>
                    <a:cubicBezTo>
                      <a:pt x="147" y="136"/>
                      <a:pt x="147" y="136"/>
                      <a:pt x="147" y="136"/>
                    </a:cubicBezTo>
                    <a:cubicBezTo>
                      <a:pt x="147" y="135"/>
                      <a:pt x="147" y="135"/>
                      <a:pt x="147" y="135"/>
                    </a:cubicBezTo>
                    <a:cubicBezTo>
                      <a:pt x="146" y="134"/>
                      <a:pt x="146" y="134"/>
                      <a:pt x="146" y="134"/>
                    </a:cubicBezTo>
                    <a:cubicBezTo>
                      <a:pt x="146" y="133"/>
                      <a:pt x="146" y="133"/>
                      <a:pt x="146" y="133"/>
                    </a:cubicBezTo>
                    <a:cubicBezTo>
                      <a:pt x="145" y="132"/>
                      <a:pt x="145" y="132"/>
                      <a:pt x="145" y="132"/>
                    </a:cubicBezTo>
                    <a:cubicBezTo>
                      <a:pt x="144" y="132"/>
                      <a:pt x="144" y="132"/>
                      <a:pt x="144" y="132"/>
                    </a:cubicBezTo>
                    <a:cubicBezTo>
                      <a:pt x="145" y="131"/>
                      <a:pt x="145" y="131"/>
                      <a:pt x="145" y="131"/>
                    </a:cubicBezTo>
                    <a:cubicBezTo>
                      <a:pt x="144" y="130"/>
                      <a:pt x="144" y="130"/>
                      <a:pt x="144" y="130"/>
                    </a:cubicBezTo>
                    <a:cubicBezTo>
                      <a:pt x="143" y="130"/>
                      <a:pt x="143" y="130"/>
                      <a:pt x="143" y="130"/>
                    </a:cubicBezTo>
                    <a:cubicBezTo>
                      <a:pt x="143" y="129"/>
                      <a:pt x="143" y="129"/>
                      <a:pt x="143" y="129"/>
                    </a:cubicBezTo>
                    <a:cubicBezTo>
                      <a:pt x="142" y="128"/>
                      <a:pt x="142" y="128"/>
                      <a:pt x="142" y="128"/>
                    </a:cubicBezTo>
                    <a:cubicBezTo>
                      <a:pt x="140" y="129"/>
                      <a:pt x="140" y="129"/>
                      <a:pt x="140" y="129"/>
                    </a:cubicBezTo>
                    <a:cubicBezTo>
                      <a:pt x="139" y="130"/>
                      <a:pt x="139" y="130"/>
                      <a:pt x="139" y="130"/>
                    </a:cubicBezTo>
                    <a:cubicBezTo>
                      <a:pt x="139" y="129"/>
                      <a:pt x="139" y="129"/>
                      <a:pt x="139" y="129"/>
                    </a:cubicBezTo>
                    <a:cubicBezTo>
                      <a:pt x="138" y="129"/>
                      <a:pt x="138" y="129"/>
                      <a:pt x="138" y="129"/>
                    </a:cubicBezTo>
                    <a:cubicBezTo>
                      <a:pt x="138" y="129"/>
                      <a:pt x="138" y="129"/>
                      <a:pt x="138" y="129"/>
                    </a:cubicBezTo>
                    <a:cubicBezTo>
                      <a:pt x="138" y="128"/>
                      <a:pt x="138" y="128"/>
                      <a:pt x="138" y="128"/>
                    </a:cubicBezTo>
                    <a:cubicBezTo>
                      <a:pt x="138" y="128"/>
                      <a:pt x="138" y="128"/>
                      <a:pt x="138" y="128"/>
                    </a:cubicBezTo>
                    <a:cubicBezTo>
                      <a:pt x="138" y="129"/>
                      <a:pt x="138" y="129"/>
                      <a:pt x="138" y="129"/>
                    </a:cubicBezTo>
                    <a:cubicBezTo>
                      <a:pt x="139" y="129"/>
                      <a:pt x="139" y="128"/>
                      <a:pt x="139" y="128"/>
                    </a:cubicBezTo>
                    <a:cubicBezTo>
                      <a:pt x="140" y="128"/>
                      <a:pt x="140" y="128"/>
                      <a:pt x="140" y="128"/>
                    </a:cubicBezTo>
                    <a:cubicBezTo>
                      <a:pt x="142" y="126"/>
                      <a:pt x="142" y="126"/>
                      <a:pt x="142" y="126"/>
                    </a:cubicBezTo>
                    <a:cubicBezTo>
                      <a:pt x="140" y="125"/>
                      <a:pt x="140" y="125"/>
                      <a:pt x="140" y="125"/>
                    </a:cubicBezTo>
                    <a:cubicBezTo>
                      <a:pt x="139" y="125"/>
                      <a:pt x="139" y="125"/>
                      <a:pt x="139" y="125"/>
                    </a:cubicBezTo>
                    <a:cubicBezTo>
                      <a:pt x="138" y="126"/>
                      <a:pt x="138" y="126"/>
                      <a:pt x="138" y="126"/>
                    </a:cubicBezTo>
                    <a:cubicBezTo>
                      <a:pt x="138" y="127"/>
                      <a:pt x="138" y="127"/>
                      <a:pt x="138" y="127"/>
                    </a:cubicBezTo>
                    <a:cubicBezTo>
                      <a:pt x="136" y="128"/>
                      <a:pt x="136" y="128"/>
                      <a:pt x="136" y="128"/>
                    </a:cubicBezTo>
                    <a:cubicBezTo>
                      <a:pt x="137" y="127"/>
                      <a:pt x="137" y="127"/>
                      <a:pt x="137" y="127"/>
                    </a:cubicBezTo>
                    <a:cubicBezTo>
                      <a:pt x="137" y="127"/>
                      <a:pt x="137" y="127"/>
                      <a:pt x="137" y="127"/>
                    </a:cubicBezTo>
                    <a:cubicBezTo>
                      <a:pt x="138" y="126"/>
                      <a:pt x="138" y="126"/>
                      <a:pt x="138" y="126"/>
                    </a:cubicBezTo>
                    <a:cubicBezTo>
                      <a:pt x="139" y="124"/>
                      <a:pt x="139" y="124"/>
                      <a:pt x="139" y="124"/>
                    </a:cubicBezTo>
                    <a:cubicBezTo>
                      <a:pt x="137" y="124"/>
                      <a:pt x="137" y="124"/>
                      <a:pt x="137" y="124"/>
                    </a:cubicBezTo>
                    <a:cubicBezTo>
                      <a:pt x="135" y="125"/>
                      <a:pt x="135" y="125"/>
                      <a:pt x="135" y="125"/>
                    </a:cubicBezTo>
                    <a:cubicBezTo>
                      <a:pt x="134" y="126"/>
                      <a:pt x="134" y="126"/>
                      <a:pt x="134" y="126"/>
                    </a:cubicBezTo>
                    <a:cubicBezTo>
                      <a:pt x="134" y="126"/>
                      <a:pt x="134" y="126"/>
                      <a:pt x="134" y="126"/>
                    </a:cubicBezTo>
                    <a:cubicBezTo>
                      <a:pt x="135" y="125"/>
                      <a:pt x="135" y="125"/>
                      <a:pt x="135" y="125"/>
                    </a:cubicBezTo>
                    <a:cubicBezTo>
                      <a:pt x="134" y="124"/>
                      <a:pt x="134" y="124"/>
                      <a:pt x="134" y="124"/>
                    </a:cubicBezTo>
                    <a:cubicBezTo>
                      <a:pt x="133" y="124"/>
                      <a:pt x="133" y="124"/>
                      <a:pt x="133" y="124"/>
                    </a:cubicBezTo>
                    <a:cubicBezTo>
                      <a:pt x="132" y="124"/>
                      <a:pt x="132" y="124"/>
                      <a:pt x="132" y="124"/>
                    </a:cubicBezTo>
                    <a:cubicBezTo>
                      <a:pt x="133" y="123"/>
                      <a:pt x="133" y="123"/>
                      <a:pt x="133" y="123"/>
                    </a:cubicBezTo>
                    <a:cubicBezTo>
                      <a:pt x="131" y="121"/>
                      <a:pt x="131" y="121"/>
                      <a:pt x="131" y="121"/>
                    </a:cubicBezTo>
                    <a:cubicBezTo>
                      <a:pt x="132" y="121"/>
                      <a:pt x="132" y="121"/>
                      <a:pt x="132" y="121"/>
                    </a:cubicBezTo>
                    <a:cubicBezTo>
                      <a:pt x="132" y="121"/>
                      <a:pt x="132" y="121"/>
                      <a:pt x="132" y="121"/>
                    </a:cubicBezTo>
                    <a:cubicBezTo>
                      <a:pt x="132" y="122"/>
                      <a:pt x="132" y="122"/>
                      <a:pt x="132" y="122"/>
                    </a:cubicBezTo>
                    <a:cubicBezTo>
                      <a:pt x="133" y="122"/>
                      <a:pt x="133" y="122"/>
                      <a:pt x="133" y="122"/>
                    </a:cubicBezTo>
                    <a:cubicBezTo>
                      <a:pt x="135" y="121"/>
                      <a:pt x="135" y="121"/>
                      <a:pt x="135" y="121"/>
                    </a:cubicBezTo>
                    <a:cubicBezTo>
                      <a:pt x="135" y="119"/>
                      <a:pt x="135" y="119"/>
                      <a:pt x="135" y="119"/>
                    </a:cubicBezTo>
                    <a:cubicBezTo>
                      <a:pt x="133" y="118"/>
                      <a:pt x="133" y="118"/>
                      <a:pt x="133" y="118"/>
                    </a:cubicBezTo>
                    <a:cubicBezTo>
                      <a:pt x="132" y="119"/>
                      <a:pt x="132" y="119"/>
                      <a:pt x="132" y="119"/>
                    </a:cubicBezTo>
                    <a:cubicBezTo>
                      <a:pt x="132" y="118"/>
                      <a:pt x="132" y="118"/>
                      <a:pt x="132" y="118"/>
                    </a:cubicBezTo>
                    <a:cubicBezTo>
                      <a:pt x="131" y="117"/>
                      <a:pt x="131" y="117"/>
                      <a:pt x="131" y="117"/>
                    </a:cubicBezTo>
                    <a:cubicBezTo>
                      <a:pt x="129" y="117"/>
                      <a:pt x="129" y="117"/>
                      <a:pt x="129" y="117"/>
                    </a:cubicBezTo>
                    <a:cubicBezTo>
                      <a:pt x="128" y="118"/>
                      <a:pt x="128" y="118"/>
                      <a:pt x="128" y="118"/>
                    </a:cubicBezTo>
                    <a:cubicBezTo>
                      <a:pt x="128" y="117"/>
                      <a:pt x="128" y="117"/>
                      <a:pt x="128" y="117"/>
                    </a:cubicBezTo>
                    <a:cubicBezTo>
                      <a:pt x="128" y="116"/>
                      <a:pt x="128" y="116"/>
                      <a:pt x="128" y="116"/>
                    </a:cubicBezTo>
                    <a:cubicBezTo>
                      <a:pt x="129" y="116"/>
                      <a:pt x="129" y="116"/>
                      <a:pt x="129" y="116"/>
                    </a:cubicBezTo>
                    <a:cubicBezTo>
                      <a:pt x="130" y="115"/>
                      <a:pt x="130" y="115"/>
                      <a:pt x="130" y="115"/>
                    </a:cubicBezTo>
                    <a:cubicBezTo>
                      <a:pt x="130" y="113"/>
                      <a:pt x="130" y="113"/>
                      <a:pt x="130" y="113"/>
                    </a:cubicBezTo>
                    <a:cubicBezTo>
                      <a:pt x="129" y="112"/>
                      <a:pt x="129" y="112"/>
                      <a:pt x="129" y="112"/>
                    </a:cubicBezTo>
                    <a:cubicBezTo>
                      <a:pt x="126" y="114"/>
                      <a:pt x="126" y="114"/>
                      <a:pt x="126" y="114"/>
                    </a:cubicBezTo>
                    <a:cubicBezTo>
                      <a:pt x="127" y="113"/>
                      <a:pt x="127" y="113"/>
                      <a:pt x="127" y="113"/>
                    </a:cubicBezTo>
                    <a:cubicBezTo>
                      <a:pt x="126" y="112"/>
                      <a:pt x="126" y="112"/>
                      <a:pt x="126" y="112"/>
                    </a:cubicBezTo>
                    <a:cubicBezTo>
                      <a:pt x="125" y="113"/>
                      <a:pt x="125" y="113"/>
                      <a:pt x="125" y="113"/>
                    </a:cubicBezTo>
                    <a:cubicBezTo>
                      <a:pt x="124" y="114"/>
                      <a:pt x="124" y="114"/>
                      <a:pt x="124" y="114"/>
                    </a:cubicBezTo>
                    <a:cubicBezTo>
                      <a:pt x="124" y="115"/>
                      <a:pt x="124" y="115"/>
                      <a:pt x="124" y="115"/>
                    </a:cubicBezTo>
                    <a:cubicBezTo>
                      <a:pt x="123" y="115"/>
                      <a:pt x="123" y="115"/>
                      <a:pt x="123" y="115"/>
                    </a:cubicBezTo>
                    <a:cubicBezTo>
                      <a:pt x="124" y="114"/>
                      <a:pt x="124" y="114"/>
                      <a:pt x="124" y="114"/>
                    </a:cubicBezTo>
                    <a:cubicBezTo>
                      <a:pt x="123" y="112"/>
                      <a:pt x="123" y="112"/>
                      <a:pt x="123" y="112"/>
                    </a:cubicBezTo>
                    <a:cubicBezTo>
                      <a:pt x="122" y="112"/>
                      <a:pt x="122" y="112"/>
                      <a:pt x="122" y="112"/>
                    </a:cubicBezTo>
                    <a:cubicBezTo>
                      <a:pt x="122" y="112"/>
                      <a:pt x="122" y="112"/>
                      <a:pt x="122" y="112"/>
                    </a:cubicBezTo>
                    <a:cubicBezTo>
                      <a:pt x="121" y="111"/>
                      <a:pt x="121" y="111"/>
                      <a:pt x="121" y="111"/>
                    </a:cubicBezTo>
                    <a:cubicBezTo>
                      <a:pt x="121" y="111"/>
                      <a:pt x="121" y="111"/>
                      <a:pt x="121" y="111"/>
                    </a:cubicBezTo>
                    <a:cubicBezTo>
                      <a:pt x="121" y="110"/>
                      <a:pt x="121" y="110"/>
                      <a:pt x="121" y="110"/>
                    </a:cubicBezTo>
                    <a:cubicBezTo>
                      <a:pt x="122" y="112"/>
                      <a:pt x="122" y="112"/>
                      <a:pt x="122" y="112"/>
                    </a:cubicBezTo>
                    <a:cubicBezTo>
                      <a:pt x="124" y="111"/>
                      <a:pt x="124" y="111"/>
                      <a:pt x="124" y="111"/>
                    </a:cubicBezTo>
                    <a:cubicBezTo>
                      <a:pt x="123" y="109"/>
                      <a:pt x="123" y="109"/>
                      <a:pt x="123" y="109"/>
                    </a:cubicBezTo>
                    <a:cubicBezTo>
                      <a:pt x="122" y="109"/>
                      <a:pt x="122" y="109"/>
                      <a:pt x="122" y="109"/>
                    </a:cubicBezTo>
                    <a:cubicBezTo>
                      <a:pt x="122" y="109"/>
                      <a:pt x="122" y="109"/>
                      <a:pt x="122" y="109"/>
                    </a:cubicBezTo>
                    <a:cubicBezTo>
                      <a:pt x="121" y="109"/>
                      <a:pt x="120" y="109"/>
                      <a:pt x="120" y="110"/>
                    </a:cubicBezTo>
                    <a:cubicBezTo>
                      <a:pt x="120" y="110"/>
                      <a:pt x="120" y="110"/>
                      <a:pt x="120" y="110"/>
                    </a:cubicBezTo>
                    <a:cubicBezTo>
                      <a:pt x="120" y="109"/>
                      <a:pt x="120" y="109"/>
                      <a:pt x="120" y="109"/>
                    </a:cubicBezTo>
                    <a:cubicBezTo>
                      <a:pt x="121" y="109"/>
                      <a:pt x="121" y="109"/>
                      <a:pt x="121" y="109"/>
                    </a:cubicBezTo>
                    <a:cubicBezTo>
                      <a:pt x="118" y="108"/>
                      <a:pt x="118" y="108"/>
                      <a:pt x="118" y="108"/>
                    </a:cubicBezTo>
                    <a:cubicBezTo>
                      <a:pt x="117" y="108"/>
                      <a:pt x="117" y="108"/>
                      <a:pt x="117" y="108"/>
                    </a:cubicBezTo>
                    <a:cubicBezTo>
                      <a:pt x="118" y="108"/>
                      <a:pt x="118" y="108"/>
                      <a:pt x="118" y="108"/>
                    </a:cubicBezTo>
                    <a:cubicBezTo>
                      <a:pt x="119" y="108"/>
                      <a:pt x="119" y="108"/>
                      <a:pt x="119" y="108"/>
                    </a:cubicBezTo>
                    <a:cubicBezTo>
                      <a:pt x="121" y="109"/>
                      <a:pt x="121" y="109"/>
                      <a:pt x="121" y="109"/>
                    </a:cubicBezTo>
                    <a:cubicBezTo>
                      <a:pt x="122" y="106"/>
                      <a:pt x="122" y="106"/>
                      <a:pt x="122" y="106"/>
                    </a:cubicBezTo>
                    <a:cubicBezTo>
                      <a:pt x="120" y="106"/>
                      <a:pt x="120" y="106"/>
                      <a:pt x="120" y="106"/>
                    </a:cubicBezTo>
                    <a:cubicBezTo>
                      <a:pt x="119" y="106"/>
                      <a:pt x="119" y="106"/>
                      <a:pt x="119" y="106"/>
                    </a:cubicBezTo>
                    <a:cubicBezTo>
                      <a:pt x="117" y="105"/>
                      <a:pt x="117" y="105"/>
                      <a:pt x="117" y="105"/>
                    </a:cubicBezTo>
                    <a:cubicBezTo>
                      <a:pt x="116" y="105"/>
                      <a:pt x="116" y="105"/>
                      <a:pt x="116" y="105"/>
                    </a:cubicBezTo>
                    <a:cubicBezTo>
                      <a:pt x="116" y="104"/>
                      <a:pt x="116" y="104"/>
                      <a:pt x="116" y="104"/>
                    </a:cubicBezTo>
                    <a:cubicBezTo>
                      <a:pt x="118" y="104"/>
                      <a:pt x="118" y="104"/>
                      <a:pt x="118" y="104"/>
                    </a:cubicBezTo>
                    <a:cubicBezTo>
                      <a:pt x="116" y="103"/>
                      <a:pt x="116" y="103"/>
                      <a:pt x="116" y="103"/>
                    </a:cubicBezTo>
                    <a:cubicBezTo>
                      <a:pt x="115" y="103"/>
                      <a:pt x="115" y="103"/>
                      <a:pt x="115" y="103"/>
                    </a:cubicBezTo>
                    <a:cubicBezTo>
                      <a:pt x="114" y="102"/>
                      <a:pt x="114" y="102"/>
                      <a:pt x="114" y="102"/>
                    </a:cubicBezTo>
                    <a:cubicBezTo>
                      <a:pt x="113" y="101"/>
                      <a:pt x="113" y="101"/>
                      <a:pt x="113" y="101"/>
                    </a:cubicBezTo>
                    <a:cubicBezTo>
                      <a:pt x="114" y="101"/>
                      <a:pt x="114" y="101"/>
                      <a:pt x="114" y="101"/>
                    </a:cubicBezTo>
                    <a:cubicBezTo>
                      <a:pt x="116" y="102"/>
                      <a:pt x="116" y="102"/>
                      <a:pt x="116" y="102"/>
                    </a:cubicBezTo>
                    <a:cubicBezTo>
                      <a:pt x="118" y="102"/>
                      <a:pt x="118" y="102"/>
                      <a:pt x="118" y="102"/>
                    </a:cubicBezTo>
                    <a:cubicBezTo>
                      <a:pt x="117" y="100"/>
                      <a:pt x="117" y="100"/>
                      <a:pt x="117" y="100"/>
                    </a:cubicBezTo>
                    <a:cubicBezTo>
                      <a:pt x="117" y="99"/>
                      <a:pt x="117" y="99"/>
                      <a:pt x="117" y="99"/>
                    </a:cubicBezTo>
                    <a:cubicBezTo>
                      <a:pt x="117" y="99"/>
                      <a:pt x="117" y="99"/>
                      <a:pt x="117" y="99"/>
                    </a:cubicBezTo>
                    <a:cubicBezTo>
                      <a:pt x="117" y="98"/>
                      <a:pt x="117" y="98"/>
                      <a:pt x="117" y="98"/>
                    </a:cubicBezTo>
                    <a:cubicBezTo>
                      <a:pt x="118" y="98"/>
                      <a:pt x="118" y="98"/>
                      <a:pt x="118" y="98"/>
                    </a:cubicBezTo>
                    <a:cubicBezTo>
                      <a:pt x="119" y="98"/>
                      <a:pt x="119" y="98"/>
                      <a:pt x="119" y="98"/>
                    </a:cubicBezTo>
                    <a:cubicBezTo>
                      <a:pt x="119" y="97"/>
                      <a:pt x="119" y="97"/>
                      <a:pt x="119" y="97"/>
                    </a:cubicBezTo>
                    <a:cubicBezTo>
                      <a:pt x="118" y="96"/>
                      <a:pt x="118" y="96"/>
                      <a:pt x="118" y="96"/>
                    </a:cubicBezTo>
                    <a:cubicBezTo>
                      <a:pt x="118" y="96"/>
                      <a:pt x="118" y="96"/>
                      <a:pt x="118" y="96"/>
                    </a:cubicBezTo>
                    <a:cubicBezTo>
                      <a:pt x="117" y="95"/>
                      <a:pt x="117" y="95"/>
                      <a:pt x="117" y="95"/>
                    </a:cubicBezTo>
                    <a:cubicBezTo>
                      <a:pt x="118" y="94"/>
                      <a:pt x="118" y="94"/>
                      <a:pt x="118" y="94"/>
                    </a:cubicBezTo>
                    <a:cubicBezTo>
                      <a:pt x="120" y="96"/>
                      <a:pt x="120" y="96"/>
                      <a:pt x="120" y="96"/>
                    </a:cubicBezTo>
                    <a:cubicBezTo>
                      <a:pt x="121" y="96"/>
                      <a:pt x="121" y="96"/>
                      <a:pt x="121" y="96"/>
                    </a:cubicBezTo>
                    <a:cubicBezTo>
                      <a:pt x="121" y="96"/>
                      <a:pt x="121" y="96"/>
                      <a:pt x="121" y="96"/>
                    </a:cubicBezTo>
                    <a:cubicBezTo>
                      <a:pt x="122" y="96"/>
                      <a:pt x="122" y="96"/>
                      <a:pt x="122" y="96"/>
                    </a:cubicBezTo>
                    <a:cubicBezTo>
                      <a:pt x="123" y="97"/>
                      <a:pt x="123" y="97"/>
                      <a:pt x="123" y="97"/>
                    </a:cubicBezTo>
                    <a:cubicBezTo>
                      <a:pt x="124" y="96"/>
                      <a:pt x="124" y="96"/>
                      <a:pt x="124" y="96"/>
                    </a:cubicBezTo>
                    <a:cubicBezTo>
                      <a:pt x="124" y="97"/>
                      <a:pt x="124" y="97"/>
                      <a:pt x="124" y="97"/>
                    </a:cubicBezTo>
                    <a:cubicBezTo>
                      <a:pt x="126" y="97"/>
                      <a:pt x="126" y="97"/>
                      <a:pt x="126" y="97"/>
                    </a:cubicBezTo>
                    <a:cubicBezTo>
                      <a:pt x="127" y="96"/>
                      <a:pt x="127" y="96"/>
                      <a:pt x="127" y="96"/>
                    </a:cubicBezTo>
                    <a:cubicBezTo>
                      <a:pt x="127" y="94"/>
                      <a:pt x="127" y="94"/>
                      <a:pt x="127" y="94"/>
                    </a:cubicBezTo>
                    <a:cubicBezTo>
                      <a:pt x="126" y="93"/>
                      <a:pt x="126" y="93"/>
                      <a:pt x="126" y="93"/>
                    </a:cubicBezTo>
                    <a:cubicBezTo>
                      <a:pt x="126" y="92"/>
                      <a:pt x="126" y="92"/>
                      <a:pt x="126" y="92"/>
                    </a:cubicBezTo>
                    <a:cubicBezTo>
                      <a:pt x="124" y="91"/>
                      <a:pt x="124" y="91"/>
                      <a:pt x="124" y="91"/>
                    </a:cubicBezTo>
                    <a:cubicBezTo>
                      <a:pt x="122" y="90"/>
                      <a:pt x="122" y="90"/>
                      <a:pt x="122" y="90"/>
                    </a:cubicBezTo>
                    <a:cubicBezTo>
                      <a:pt x="123" y="90"/>
                      <a:pt x="123" y="90"/>
                      <a:pt x="123" y="90"/>
                    </a:cubicBezTo>
                    <a:cubicBezTo>
                      <a:pt x="125" y="88"/>
                      <a:pt x="125" y="88"/>
                      <a:pt x="125" y="88"/>
                    </a:cubicBezTo>
                    <a:cubicBezTo>
                      <a:pt x="123" y="87"/>
                      <a:pt x="123" y="87"/>
                      <a:pt x="123" y="87"/>
                    </a:cubicBezTo>
                    <a:cubicBezTo>
                      <a:pt x="123" y="87"/>
                      <a:pt x="123" y="87"/>
                      <a:pt x="123" y="87"/>
                    </a:cubicBezTo>
                    <a:cubicBezTo>
                      <a:pt x="122" y="87"/>
                      <a:pt x="122" y="87"/>
                      <a:pt x="122" y="87"/>
                    </a:cubicBezTo>
                    <a:cubicBezTo>
                      <a:pt x="122" y="87"/>
                      <a:pt x="122" y="87"/>
                      <a:pt x="122" y="87"/>
                    </a:cubicBezTo>
                    <a:cubicBezTo>
                      <a:pt x="123" y="87"/>
                      <a:pt x="123" y="87"/>
                      <a:pt x="123" y="87"/>
                    </a:cubicBezTo>
                    <a:cubicBezTo>
                      <a:pt x="125" y="88"/>
                      <a:pt x="125" y="88"/>
                      <a:pt x="125" y="88"/>
                    </a:cubicBezTo>
                    <a:cubicBezTo>
                      <a:pt x="126" y="86"/>
                      <a:pt x="126" y="86"/>
                      <a:pt x="126" y="86"/>
                    </a:cubicBezTo>
                    <a:cubicBezTo>
                      <a:pt x="126" y="85"/>
                      <a:pt x="126" y="85"/>
                      <a:pt x="126" y="85"/>
                    </a:cubicBezTo>
                    <a:cubicBezTo>
                      <a:pt x="126" y="84"/>
                      <a:pt x="126" y="84"/>
                      <a:pt x="126" y="84"/>
                    </a:cubicBezTo>
                    <a:cubicBezTo>
                      <a:pt x="125" y="82"/>
                      <a:pt x="125" y="82"/>
                      <a:pt x="125" y="82"/>
                    </a:cubicBezTo>
                    <a:cubicBezTo>
                      <a:pt x="124" y="79"/>
                      <a:pt x="124" y="79"/>
                      <a:pt x="124" y="79"/>
                    </a:cubicBezTo>
                    <a:cubicBezTo>
                      <a:pt x="123" y="77"/>
                      <a:pt x="123" y="77"/>
                      <a:pt x="123" y="77"/>
                    </a:cubicBezTo>
                    <a:cubicBezTo>
                      <a:pt x="122" y="77"/>
                      <a:pt x="122" y="77"/>
                      <a:pt x="122" y="77"/>
                    </a:cubicBezTo>
                    <a:cubicBezTo>
                      <a:pt x="122" y="77"/>
                      <a:pt x="122" y="77"/>
                      <a:pt x="122" y="77"/>
                    </a:cubicBezTo>
                    <a:cubicBezTo>
                      <a:pt x="121" y="77"/>
                      <a:pt x="121" y="77"/>
                      <a:pt x="121" y="77"/>
                    </a:cubicBezTo>
                    <a:cubicBezTo>
                      <a:pt x="123" y="75"/>
                      <a:pt x="123" y="75"/>
                      <a:pt x="123" y="75"/>
                    </a:cubicBezTo>
                    <a:cubicBezTo>
                      <a:pt x="123" y="74"/>
                      <a:pt x="123" y="74"/>
                      <a:pt x="123" y="74"/>
                    </a:cubicBezTo>
                    <a:cubicBezTo>
                      <a:pt x="123" y="73"/>
                      <a:pt x="123" y="73"/>
                      <a:pt x="123" y="73"/>
                    </a:cubicBezTo>
                    <a:cubicBezTo>
                      <a:pt x="122" y="72"/>
                      <a:pt x="122" y="72"/>
                      <a:pt x="122" y="72"/>
                    </a:cubicBezTo>
                    <a:cubicBezTo>
                      <a:pt x="121" y="71"/>
                      <a:pt x="121" y="71"/>
                      <a:pt x="121" y="71"/>
                    </a:cubicBezTo>
                    <a:cubicBezTo>
                      <a:pt x="119" y="69"/>
                      <a:pt x="119" y="69"/>
                      <a:pt x="119" y="69"/>
                    </a:cubicBezTo>
                    <a:cubicBezTo>
                      <a:pt x="119" y="68"/>
                      <a:pt x="119" y="68"/>
                      <a:pt x="119" y="68"/>
                    </a:cubicBezTo>
                    <a:cubicBezTo>
                      <a:pt x="117" y="68"/>
                      <a:pt x="117" y="68"/>
                      <a:pt x="117" y="68"/>
                    </a:cubicBezTo>
                    <a:cubicBezTo>
                      <a:pt x="116" y="68"/>
                      <a:pt x="116" y="68"/>
                      <a:pt x="116" y="68"/>
                    </a:cubicBezTo>
                    <a:cubicBezTo>
                      <a:pt x="115" y="69"/>
                      <a:pt x="115" y="69"/>
                      <a:pt x="115" y="69"/>
                    </a:cubicBezTo>
                    <a:cubicBezTo>
                      <a:pt x="114" y="69"/>
                      <a:pt x="114" y="69"/>
                      <a:pt x="114" y="69"/>
                    </a:cubicBezTo>
                    <a:cubicBezTo>
                      <a:pt x="115" y="69"/>
                      <a:pt x="115" y="69"/>
                      <a:pt x="115" y="69"/>
                    </a:cubicBezTo>
                    <a:cubicBezTo>
                      <a:pt x="115" y="68"/>
                      <a:pt x="115" y="68"/>
                      <a:pt x="115" y="68"/>
                    </a:cubicBezTo>
                    <a:cubicBezTo>
                      <a:pt x="115" y="66"/>
                      <a:pt x="115" y="66"/>
                      <a:pt x="115" y="66"/>
                    </a:cubicBezTo>
                    <a:cubicBezTo>
                      <a:pt x="113" y="67"/>
                      <a:pt x="113" y="67"/>
                      <a:pt x="113" y="67"/>
                    </a:cubicBezTo>
                    <a:cubicBezTo>
                      <a:pt x="111" y="68"/>
                      <a:pt x="111" y="68"/>
                      <a:pt x="111" y="68"/>
                    </a:cubicBezTo>
                    <a:cubicBezTo>
                      <a:pt x="111" y="68"/>
                      <a:pt x="111" y="68"/>
                      <a:pt x="111" y="68"/>
                    </a:cubicBezTo>
                    <a:cubicBezTo>
                      <a:pt x="112" y="67"/>
                      <a:pt x="112" y="67"/>
                      <a:pt x="112" y="67"/>
                    </a:cubicBezTo>
                    <a:cubicBezTo>
                      <a:pt x="113" y="65"/>
                      <a:pt x="113" y="65"/>
                      <a:pt x="113" y="65"/>
                    </a:cubicBezTo>
                    <a:cubicBezTo>
                      <a:pt x="112" y="64"/>
                      <a:pt x="112" y="64"/>
                      <a:pt x="112" y="64"/>
                    </a:cubicBezTo>
                    <a:cubicBezTo>
                      <a:pt x="112" y="63"/>
                      <a:pt x="112" y="63"/>
                      <a:pt x="112" y="63"/>
                    </a:cubicBezTo>
                    <a:cubicBezTo>
                      <a:pt x="111" y="62"/>
                      <a:pt x="111" y="62"/>
                      <a:pt x="111" y="62"/>
                    </a:cubicBezTo>
                    <a:cubicBezTo>
                      <a:pt x="109" y="63"/>
                      <a:pt x="109" y="63"/>
                      <a:pt x="109" y="63"/>
                    </a:cubicBezTo>
                    <a:cubicBezTo>
                      <a:pt x="108" y="64"/>
                      <a:pt x="108" y="64"/>
                      <a:pt x="108" y="64"/>
                    </a:cubicBezTo>
                    <a:cubicBezTo>
                      <a:pt x="108" y="63"/>
                      <a:pt x="108" y="63"/>
                      <a:pt x="108" y="63"/>
                    </a:cubicBezTo>
                    <a:cubicBezTo>
                      <a:pt x="108" y="63"/>
                      <a:pt x="108" y="63"/>
                      <a:pt x="108" y="63"/>
                    </a:cubicBezTo>
                    <a:cubicBezTo>
                      <a:pt x="110" y="62"/>
                      <a:pt x="110" y="62"/>
                      <a:pt x="110" y="62"/>
                    </a:cubicBezTo>
                    <a:cubicBezTo>
                      <a:pt x="111" y="60"/>
                      <a:pt x="111" y="60"/>
                      <a:pt x="111" y="60"/>
                    </a:cubicBezTo>
                    <a:cubicBezTo>
                      <a:pt x="111" y="59"/>
                      <a:pt x="111" y="59"/>
                      <a:pt x="111" y="59"/>
                    </a:cubicBezTo>
                    <a:cubicBezTo>
                      <a:pt x="110" y="58"/>
                      <a:pt x="110" y="58"/>
                      <a:pt x="110" y="58"/>
                    </a:cubicBezTo>
                    <a:cubicBezTo>
                      <a:pt x="109" y="55"/>
                      <a:pt x="109" y="55"/>
                      <a:pt x="109" y="55"/>
                    </a:cubicBezTo>
                    <a:cubicBezTo>
                      <a:pt x="108" y="54"/>
                      <a:pt x="108" y="54"/>
                      <a:pt x="108" y="54"/>
                    </a:cubicBezTo>
                    <a:cubicBezTo>
                      <a:pt x="107" y="53"/>
                      <a:pt x="107" y="53"/>
                      <a:pt x="107" y="53"/>
                    </a:cubicBezTo>
                    <a:cubicBezTo>
                      <a:pt x="105" y="50"/>
                      <a:pt x="105" y="50"/>
                      <a:pt x="105" y="50"/>
                    </a:cubicBezTo>
                    <a:cubicBezTo>
                      <a:pt x="104" y="51"/>
                      <a:pt x="104" y="51"/>
                      <a:pt x="104" y="51"/>
                    </a:cubicBezTo>
                    <a:cubicBezTo>
                      <a:pt x="104" y="52"/>
                      <a:pt x="104" y="52"/>
                      <a:pt x="104" y="52"/>
                    </a:cubicBezTo>
                    <a:cubicBezTo>
                      <a:pt x="103" y="53"/>
                      <a:pt x="103" y="53"/>
                      <a:pt x="103" y="53"/>
                    </a:cubicBezTo>
                    <a:cubicBezTo>
                      <a:pt x="104" y="51"/>
                      <a:pt x="104" y="51"/>
                      <a:pt x="104" y="51"/>
                    </a:cubicBezTo>
                    <a:cubicBezTo>
                      <a:pt x="103" y="50"/>
                      <a:pt x="103" y="50"/>
                      <a:pt x="103" y="50"/>
                    </a:cubicBezTo>
                    <a:cubicBezTo>
                      <a:pt x="101" y="51"/>
                      <a:pt x="101" y="51"/>
                      <a:pt x="101" y="51"/>
                    </a:cubicBezTo>
                    <a:cubicBezTo>
                      <a:pt x="101" y="52"/>
                      <a:pt x="101" y="52"/>
                      <a:pt x="101" y="52"/>
                    </a:cubicBezTo>
                    <a:cubicBezTo>
                      <a:pt x="101" y="49"/>
                      <a:pt x="101" y="49"/>
                      <a:pt x="101" y="49"/>
                    </a:cubicBezTo>
                    <a:cubicBezTo>
                      <a:pt x="100" y="50"/>
                      <a:pt x="100" y="50"/>
                      <a:pt x="100" y="50"/>
                    </a:cubicBezTo>
                    <a:cubicBezTo>
                      <a:pt x="100" y="49"/>
                      <a:pt x="100" y="49"/>
                      <a:pt x="100" y="49"/>
                    </a:cubicBezTo>
                    <a:cubicBezTo>
                      <a:pt x="98" y="49"/>
                      <a:pt x="98" y="49"/>
                      <a:pt x="98" y="49"/>
                    </a:cubicBezTo>
                    <a:cubicBezTo>
                      <a:pt x="96" y="50"/>
                      <a:pt x="96" y="50"/>
                      <a:pt x="96" y="50"/>
                    </a:cubicBezTo>
                    <a:cubicBezTo>
                      <a:pt x="96" y="51"/>
                      <a:pt x="96" y="51"/>
                      <a:pt x="96" y="51"/>
                    </a:cubicBezTo>
                    <a:cubicBezTo>
                      <a:pt x="96" y="51"/>
                      <a:pt x="96" y="51"/>
                      <a:pt x="96" y="51"/>
                    </a:cubicBezTo>
                    <a:cubicBezTo>
                      <a:pt x="95" y="50"/>
                      <a:pt x="95" y="50"/>
                      <a:pt x="95" y="50"/>
                    </a:cubicBezTo>
                    <a:cubicBezTo>
                      <a:pt x="94" y="51"/>
                      <a:pt x="94" y="51"/>
                      <a:pt x="94" y="51"/>
                    </a:cubicBezTo>
                    <a:cubicBezTo>
                      <a:pt x="93" y="50"/>
                      <a:pt x="93" y="50"/>
                      <a:pt x="93" y="50"/>
                    </a:cubicBezTo>
                    <a:cubicBezTo>
                      <a:pt x="94" y="50"/>
                      <a:pt x="94" y="50"/>
                      <a:pt x="94" y="50"/>
                    </a:cubicBezTo>
                    <a:cubicBezTo>
                      <a:pt x="95" y="48"/>
                      <a:pt x="95" y="48"/>
                      <a:pt x="95" y="48"/>
                    </a:cubicBezTo>
                    <a:cubicBezTo>
                      <a:pt x="97" y="48"/>
                      <a:pt x="97" y="48"/>
                      <a:pt x="97" y="48"/>
                    </a:cubicBezTo>
                    <a:cubicBezTo>
                      <a:pt x="96" y="46"/>
                      <a:pt x="96" y="46"/>
                      <a:pt x="96" y="46"/>
                    </a:cubicBezTo>
                    <a:cubicBezTo>
                      <a:pt x="97" y="45"/>
                      <a:pt x="97" y="45"/>
                      <a:pt x="97" y="45"/>
                    </a:cubicBezTo>
                    <a:cubicBezTo>
                      <a:pt x="97" y="43"/>
                      <a:pt x="97" y="43"/>
                      <a:pt x="97" y="43"/>
                    </a:cubicBezTo>
                    <a:cubicBezTo>
                      <a:pt x="96" y="43"/>
                      <a:pt x="96" y="43"/>
                      <a:pt x="96" y="43"/>
                    </a:cubicBezTo>
                    <a:cubicBezTo>
                      <a:pt x="95" y="43"/>
                      <a:pt x="95" y="43"/>
                      <a:pt x="95" y="43"/>
                    </a:cubicBezTo>
                    <a:cubicBezTo>
                      <a:pt x="93" y="42"/>
                      <a:pt x="93" y="42"/>
                      <a:pt x="93" y="42"/>
                    </a:cubicBezTo>
                    <a:cubicBezTo>
                      <a:pt x="95" y="40"/>
                      <a:pt x="95" y="40"/>
                      <a:pt x="95" y="40"/>
                    </a:cubicBezTo>
                    <a:cubicBezTo>
                      <a:pt x="95" y="39"/>
                      <a:pt x="95" y="39"/>
                      <a:pt x="95" y="39"/>
                    </a:cubicBezTo>
                    <a:cubicBezTo>
                      <a:pt x="94" y="38"/>
                      <a:pt x="94" y="38"/>
                      <a:pt x="94" y="38"/>
                    </a:cubicBezTo>
                    <a:cubicBezTo>
                      <a:pt x="95" y="38"/>
                      <a:pt x="95" y="38"/>
                      <a:pt x="95" y="38"/>
                    </a:cubicBezTo>
                    <a:cubicBezTo>
                      <a:pt x="94" y="36"/>
                      <a:pt x="94" y="36"/>
                      <a:pt x="94" y="36"/>
                    </a:cubicBezTo>
                    <a:cubicBezTo>
                      <a:pt x="93" y="35"/>
                      <a:pt x="93" y="35"/>
                      <a:pt x="93" y="35"/>
                    </a:cubicBezTo>
                    <a:cubicBezTo>
                      <a:pt x="92" y="34"/>
                      <a:pt x="92" y="34"/>
                      <a:pt x="92" y="34"/>
                    </a:cubicBezTo>
                    <a:cubicBezTo>
                      <a:pt x="90" y="34"/>
                      <a:pt x="90" y="34"/>
                      <a:pt x="90" y="34"/>
                    </a:cubicBezTo>
                    <a:cubicBezTo>
                      <a:pt x="90" y="34"/>
                      <a:pt x="90" y="34"/>
                      <a:pt x="90" y="34"/>
                    </a:cubicBezTo>
                    <a:cubicBezTo>
                      <a:pt x="90" y="34"/>
                      <a:pt x="90" y="34"/>
                      <a:pt x="90" y="34"/>
                    </a:cubicBezTo>
                    <a:cubicBezTo>
                      <a:pt x="89" y="33"/>
                      <a:pt x="89" y="33"/>
                      <a:pt x="89" y="33"/>
                    </a:cubicBezTo>
                    <a:cubicBezTo>
                      <a:pt x="88" y="32"/>
                      <a:pt x="88" y="32"/>
                      <a:pt x="88" y="32"/>
                    </a:cubicBezTo>
                    <a:cubicBezTo>
                      <a:pt x="88" y="31"/>
                      <a:pt x="88" y="31"/>
                      <a:pt x="88" y="31"/>
                    </a:cubicBezTo>
                    <a:cubicBezTo>
                      <a:pt x="85" y="30"/>
                      <a:pt x="85" y="30"/>
                      <a:pt x="85" y="30"/>
                    </a:cubicBezTo>
                    <a:cubicBezTo>
                      <a:pt x="85" y="30"/>
                      <a:pt x="85" y="30"/>
                      <a:pt x="85" y="30"/>
                    </a:cubicBezTo>
                    <a:cubicBezTo>
                      <a:pt x="84" y="30"/>
                      <a:pt x="84" y="30"/>
                      <a:pt x="84" y="30"/>
                    </a:cubicBezTo>
                    <a:cubicBezTo>
                      <a:pt x="82" y="30"/>
                      <a:pt x="82" y="30"/>
                      <a:pt x="82" y="30"/>
                    </a:cubicBezTo>
                    <a:cubicBezTo>
                      <a:pt x="79" y="30"/>
                      <a:pt x="79" y="30"/>
                      <a:pt x="79" y="30"/>
                    </a:cubicBezTo>
                    <a:cubicBezTo>
                      <a:pt x="78" y="31"/>
                      <a:pt x="78" y="31"/>
                      <a:pt x="78" y="31"/>
                    </a:cubicBezTo>
                    <a:cubicBezTo>
                      <a:pt x="76" y="31"/>
                      <a:pt x="76" y="31"/>
                      <a:pt x="76" y="31"/>
                    </a:cubicBezTo>
                    <a:cubicBezTo>
                      <a:pt x="75" y="33"/>
                      <a:pt x="75" y="33"/>
                      <a:pt x="75" y="33"/>
                    </a:cubicBezTo>
                    <a:cubicBezTo>
                      <a:pt x="73" y="33"/>
                      <a:pt x="73" y="33"/>
                      <a:pt x="73" y="33"/>
                    </a:cubicBezTo>
                    <a:cubicBezTo>
                      <a:pt x="74" y="32"/>
                      <a:pt x="74" y="32"/>
                      <a:pt x="74" y="32"/>
                    </a:cubicBezTo>
                    <a:cubicBezTo>
                      <a:pt x="72" y="31"/>
                      <a:pt x="72" y="31"/>
                      <a:pt x="72" y="31"/>
                    </a:cubicBezTo>
                    <a:cubicBezTo>
                      <a:pt x="71" y="31"/>
                      <a:pt x="71" y="31"/>
                      <a:pt x="71" y="31"/>
                    </a:cubicBezTo>
                    <a:cubicBezTo>
                      <a:pt x="71" y="33"/>
                      <a:pt x="71" y="33"/>
                      <a:pt x="71" y="33"/>
                    </a:cubicBezTo>
                    <a:cubicBezTo>
                      <a:pt x="72" y="33"/>
                      <a:pt x="72" y="33"/>
                      <a:pt x="72" y="33"/>
                    </a:cubicBezTo>
                    <a:cubicBezTo>
                      <a:pt x="72" y="33"/>
                      <a:pt x="72" y="33"/>
                      <a:pt x="72" y="33"/>
                    </a:cubicBezTo>
                    <a:cubicBezTo>
                      <a:pt x="72" y="34"/>
                      <a:pt x="72" y="34"/>
                      <a:pt x="72" y="34"/>
                    </a:cubicBezTo>
                    <a:cubicBezTo>
                      <a:pt x="71" y="33"/>
                      <a:pt x="71" y="33"/>
                      <a:pt x="71" y="33"/>
                    </a:cubicBezTo>
                    <a:cubicBezTo>
                      <a:pt x="71" y="31"/>
                      <a:pt x="71" y="31"/>
                      <a:pt x="71" y="31"/>
                    </a:cubicBezTo>
                    <a:cubicBezTo>
                      <a:pt x="70" y="32"/>
                      <a:pt x="70" y="32"/>
                      <a:pt x="70" y="32"/>
                    </a:cubicBezTo>
                    <a:cubicBezTo>
                      <a:pt x="70" y="31"/>
                      <a:pt x="70" y="31"/>
                      <a:pt x="70" y="31"/>
                    </a:cubicBezTo>
                    <a:cubicBezTo>
                      <a:pt x="69" y="30"/>
                      <a:pt x="69" y="30"/>
                      <a:pt x="69" y="30"/>
                    </a:cubicBezTo>
                    <a:cubicBezTo>
                      <a:pt x="67" y="31"/>
                      <a:pt x="67" y="31"/>
                      <a:pt x="67" y="31"/>
                    </a:cubicBezTo>
                    <a:cubicBezTo>
                      <a:pt x="68" y="32"/>
                      <a:pt x="68" y="32"/>
                      <a:pt x="68" y="32"/>
                    </a:cubicBezTo>
                    <a:cubicBezTo>
                      <a:pt x="67" y="32"/>
                      <a:pt x="67" y="32"/>
                      <a:pt x="67" y="32"/>
                    </a:cubicBezTo>
                    <a:cubicBezTo>
                      <a:pt x="68" y="31"/>
                      <a:pt x="68" y="31"/>
                      <a:pt x="68" y="31"/>
                    </a:cubicBezTo>
                    <a:cubicBezTo>
                      <a:pt x="68" y="29"/>
                      <a:pt x="68" y="29"/>
                      <a:pt x="68" y="29"/>
                    </a:cubicBezTo>
                    <a:cubicBezTo>
                      <a:pt x="67" y="28"/>
                      <a:pt x="67" y="28"/>
                      <a:pt x="67" y="28"/>
                    </a:cubicBezTo>
                    <a:cubicBezTo>
                      <a:pt x="66" y="29"/>
                      <a:pt x="66" y="29"/>
                      <a:pt x="66" y="29"/>
                    </a:cubicBezTo>
                    <a:cubicBezTo>
                      <a:pt x="65" y="29"/>
                      <a:pt x="65" y="29"/>
                      <a:pt x="65" y="29"/>
                    </a:cubicBezTo>
                    <a:cubicBezTo>
                      <a:pt x="64" y="29"/>
                      <a:pt x="64" y="29"/>
                      <a:pt x="64" y="29"/>
                    </a:cubicBezTo>
                    <a:cubicBezTo>
                      <a:pt x="65" y="28"/>
                      <a:pt x="65" y="28"/>
                      <a:pt x="65" y="28"/>
                    </a:cubicBezTo>
                    <a:cubicBezTo>
                      <a:pt x="66" y="28"/>
                      <a:pt x="66" y="28"/>
                      <a:pt x="66" y="28"/>
                    </a:cubicBezTo>
                    <a:cubicBezTo>
                      <a:pt x="67" y="27"/>
                      <a:pt x="67" y="27"/>
                      <a:pt x="67" y="27"/>
                    </a:cubicBezTo>
                    <a:cubicBezTo>
                      <a:pt x="68" y="25"/>
                      <a:pt x="68" y="25"/>
                      <a:pt x="68" y="25"/>
                    </a:cubicBezTo>
                    <a:cubicBezTo>
                      <a:pt x="66" y="24"/>
                      <a:pt x="66" y="24"/>
                      <a:pt x="66" y="24"/>
                    </a:cubicBezTo>
                    <a:cubicBezTo>
                      <a:pt x="66" y="23"/>
                      <a:pt x="66" y="23"/>
                      <a:pt x="66" y="23"/>
                    </a:cubicBezTo>
                    <a:cubicBezTo>
                      <a:pt x="67" y="23"/>
                      <a:pt x="67" y="23"/>
                      <a:pt x="67" y="23"/>
                    </a:cubicBezTo>
                    <a:cubicBezTo>
                      <a:pt x="69" y="20"/>
                      <a:pt x="69" y="20"/>
                      <a:pt x="69" y="20"/>
                    </a:cubicBezTo>
                    <a:cubicBezTo>
                      <a:pt x="69" y="19"/>
                      <a:pt x="69" y="19"/>
                      <a:pt x="69" y="19"/>
                    </a:cubicBezTo>
                    <a:cubicBezTo>
                      <a:pt x="68" y="18"/>
                      <a:pt x="68" y="18"/>
                      <a:pt x="68" y="18"/>
                    </a:cubicBezTo>
                    <a:cubicBezTo>
                      <a:pt x="67" y="17"/>
                      <a:pt x="67" y="17"/>
                      <a:pt x="67" y="17"/>
                    </a:cubicBezTo>
                    <a:cubicBezTo>
                      <a:pt x="67" y="17"/>
                      <a:pt x="67" y="17"/>
                      <a:pt x="67" y="17"/>
                    </a:cubicBezTo>
                    <a:cubicBezTo>
                      <a:pt x="68" y="15"/>
                      <a:pt x="68" y="15"/>
                      <a:pt x="68" y="15"/>
                    </a:cubicBezTo>
                    <a:cubicBezTo>
                      <a:pt x="69" y="14"/>
                      <a:pt x="69" y="14"/>
                      <a:pt x="69" y="14"/>
                    </a:cubicBezTo>
                    <a:cubicBezTo>
                      <a:pt x="69" y="13"/>
                      <a:pt x="69" y="13"/>
                      <a:pt x="69" y="13"/>
                    </a:cubicBezTo>
                    <a:cubicBezTo>
                      <a:pt x="69" y="10"/>
                      <a:pt x="69" y="10"/>
                      <a:pt x="69" y="10"/>
                    </a:cubicBezTo>
                    <a:cubicBezTo>
                      <a:pt x="70" y="9"/>
                      <a:pt x="70" y="9"/>
                      <a:pt x="70" y="9"/>
                    </a:cubicBezTo>
                    <a:cubicBezTo>
                      <a:pt x="70" y="8"/>
                      <a:pt x="70" y="8"/>
                      <a:pt x="70" y="8"/>
                    </a:cubicBezTo>
                    <a:cubicBezTo>
                      <a:pt x="67" y="7"/>
                      <a:pt x="67" y="7"/>
                      <a:pt x="67" y="7"/>
                    </a:cubicBezTo>
                    <a:cubicBezTo>
                      <a:pt x="65" y="7"/>
                      <a:pt x="65" y="7"/>
                      <a:pt x="65" y="7"/>
                    </a:cubicBezTo>
                    <a:cubicBezTo>
                      <a:pt x="62" y="6"/>
                      <a:pt x="62" y="6"/>
                      <a:pt x="62" y="6"/>
                    </a:cubicBezTo>
                    <a:cubicBezTo>
                      <a:pt x="61" y="8"/>
                      <a:pt x="61" y="8"/>
                      <a:pt x="61" y="8"/>
                    </a:cubicBezTo>
                    <a:cubicBezTo>
                      <a:pt x="59" y="8"/>
                      <a:pt x="59" y="8"/>
                      <a:pt x="59" y="8"/>
                    </a:cubicBezTo>
                    <a:cubicBezTo>
                      <a:pt x="57" y="9"/>
                      <a:pt x="57" y="9"/>
                      <a:pt x="57" y="9"/>
                    </a:cubicBezTo>
                    <a:cubicBezTo>
                      <a:pt x="53" y="10"/>
                      <a:pt x="53" y="10"/>
                      <a:pt x="53" y="10"/>
                    </a:cubicBezTo>
                    <a:cubicBezTo>
                      <a:pt x="52" y="11"/>
                      <a:pt x="52" y="11"/>
                      <a:pt x="52" y="11"/>
                    </a:cubicBezTo>
                    <a:cubicBezTo>
                      <a:pt x="52" y="11"/>
                      <a:pt x="52" y="11"/>
                      <a:pt x="52" y="11"/>
                    </a:cubicBezTo>
                    <a:cubicBezTo>
                      <a:pt x="52" y="10"/>
                      <a:pt x="52" y="10"/>
                      <a:pt x="52" y="10"/>
                    </a:cubicBezTo>
                    <a:cubicBezTo>
                      <a:pt x="49" y="10"/>
                      <a:pt x="49" y="10"/>
                      <a:pt x="49" y="10"/>
                    </a:cubicBezTo>
                    <a:cubicBezTo>
                      <a:pt x="49" y="11"/>
                      <a:pt x="49" y="11"/>
                      <a:pt x="49" y="11"/>
                    </a:cubicBezTo>
                    <a:cubicBezTo>
                      <a:pt x="48" y="10"/>
                      <a:pt x="48" y="10"/>
                      <a:pt x="48" y="10"/>
                    </a:cubicBezTo>
                    <a:cubicBezTo>
                      <a:pt x="45" y="11"/>
                      <a:pt x="45" y="11"/>
                      <a:pt x="45" y="11"/>
                    </a:cubicBezTo>
                    <a:cubicBezTo>
                      <a:pt x="44" y="12"/>
                      <a:pt x="44" y="12"/>
                      <a:pt x="44" y="12"/>
                    </a:cubicBezTo>
                    <a:cubicBezTo>
                      <a:pt x="44" y="13"/>
                      <a:pt x="44" y="13"/>
                      <a:pt x="44" y="13"/>
                    </a:cubicBezTo>
                    <a:cubicBezTo>
                      <a:pt x="44" y="13"/>
                      <a:pt x="44" y="13"/>
                      <a:pt x="44" y="13"/>
                    </a:cubicBezTo>
                    <a:cubicBezTo>
                      <a:pt x="43" y="14"/>
                      <a:pt x="43" y="14"/>
                      <a:pt x="43" y="14"/>
                    </a:cubicBezTo>
                    <a:cubicBezTo>
                      <a:pt x="41" y="14"/>
                      <a:pt x="41" y="14"/>
                      <a:pt x="41" y="14"/>
                    </a:cubicBezTo>
                    <a:cubicBezTo>
                      <a:pt x="40" y="15"/>
                      <a:pt x="40" y="15"/>
                      <a:pt x="40" y="15"/>
                    </a:cubicBezTo>
                    <a:cubicBezTo>
                      <a:pt x="41" y="16"/>
                      <a:pt x="41" y="16"/>
                      <a:pt x="41" y="16"/>
                    </a:cubicBezTo>
                    <a:cubicBezTo>
                      <a:pt x="39" y="16"/>
                      <a:pt x="39" y="16"/>
                      <a:pt x="39" y="16"/>
                    </a:cubicBezTo>
                    <a:cubicBezTo>
                      <a:pt x="38" y="17"/>
                      <a:pt x="38" y="17"/>
                      <a:pt x="38" y="17"/>
                    </a:cubicBezTo>
                    <a:cubicBezTo>
                      <a:pt x="38" y="19"/>
                      <a:pt x="38" y="19"/>
                      <a:pt x="38" y="19"/>
                    </a:cubicBezTo>
                    <a:cubicBezTo>
                      <a:pt x="37" y="20"/>
                      <a:pt x="37" y="20"/>
                      <a:pt x="37" y="20"/>
                    </a:cubicBezTo>
                    <a:cubicBezTo>
                      <a:pt x="36" y="23"/>
                      <a:pt x="36" y="23"/>
                      <a:pt x="36" y="23"/>
                    </a:cubicBezTo>
                    <a:cubicBezTo>
                      <a:pt x="37" y="24"/>
                      <a:pt x="37" y="24"/>
                      <a:pt x="37" y="24"/>
                    </a:cubicBezTo>
                    <a:cubicBezTo>
                      <a:pt x="35" y="24"/>
                      <a:pt x="35" y="24"/>
                      <a:pt x="35" y="24"/>
                    </a:cubicBezTo>
                    <a:cubicBezTo>
                      <a:pt x="35" y="25"/>
                      <a:pt x="35" y="25"/>
                      <a:pt x="35" y="25"/>
                    </a:cubicBezTo>
                    <a:cubicBezTo>
                      <a:pt x="36" y="26"/>
                      <a:pt x="36" y="26"/>
                      <a:pt x="36" y="26"/>
                    </a:cubicBezTo>
                    <a:cubicBezTo>
                      <a:pt x="37" y="28"/>
                      <a:pt x="37" y="28"/>
                      <a:pt x="37" y="28"/>
                    </a:cubicBezTo>
                    <a:cubicBezTo>
                      <a:pt x="38" y="28"/>
                      <a:pt x="38" y="28"/>
                      <a:pt x="38" y="28"/>
                    </a:cubicBezTo>
                    <a:cubicBezTo>
                      <a:pt x="40" y="27"/>
                      <a:pt x="40" y="27"/>
                      <a:pt x="40" y="27"/>
                    </a:cubicBezTo>
                    <a:cubicBezTo>
                      <a:pt x="39" y="27"/>
                      <a:pt x="39" y="27"/>
                      <a:pt x="39" y="27"/>
                    </a:cubicBezTo>
                    <a:cubicBezTo>
                      <a:pt x="40" y="28"/>
                      <a:pt x="40" y="28"/>
                      <a:pt x="40" y="28"/>
                    </a:cubicBezTo>
                    <a:cubicBezTo>
                      <a:pt x="39" y="28"/>
                      <a:pt x="39" y="28"/>
                      <a:pt x="39" y="28"/>
                    </a:cubicBezTo>
                    <a:cubicBezTo>
                      <a:pt x="38" y="29"/>
                      <a:pt x="38" y="29"/>
                      <a:pt x="38" y="29"/>
                    </a:cubicBezTo>
                    <a:cubicBezTo>
                      <a:pt x="38" y="31"/>
                      <a:pt x="38" y="31"/>
                      <a:pt x="38" y="31"/>
                    </a:cubicBezTo>
                    <a:cubicBezTo>
                      <a:pt x="37" y="28"/>
                      <a:pt x="37" y="28"/>
                      <a:pt x="37" y="28"/>
                    </a:cubicBezTo>
                    <a:cubicBezTo>
                      <a:pt x="35" y="28"/>
                      <a:pt x="35" y="28"/>
                      <a:pt x="35" y="28"/>
                    </a:cubicBezTo>
                    <a:cubicBezTo>
                      <a:pt x="34" y="30"/>
                      <a:pt x="34" y="30"/>
                      <a:pt x="34" y="30"/>
                    </a:cubicBezTo>
                    <a:cubicBezTo>
                      <a:pt x="34" y="30"/>
                      <a:pt x="34" y="30"/>
                      <a:pt x="34" y="30"/>
                    </a:cubicBezTo>
                    <a:cubicBezTo>
                      <a:pt x="33" y="31"/>
                      <a:pt x="33" y="31"/>
                      <a:pt x="33" y="31"/>
                    </a:cubicBezTo>
                    <a:cubicBezTo>
                      <a:pt x="32" y="31"/>
                      <a:pt x="32" y="31"/>
                      <a:pt x="32" y="31"/>
                    </a:cubicBezTo>
                    <a:cubicBezTo>
                      <a:pt x="32" y="32"/>
                      <a:pt x="32" y="32"/>
                      <a:pt x="32" y="32"/>
                    </a:cubicBezTo>
                    <a:cubicBezTo>
                      <a:pt x="31" y="31"/>
                      <a:pt x="31" y="31"/>
                      <a:pt x="31" y="31"/>
                    </a:cubicBezTo>
                    <a:cubicBezTo>
                      <a:pt x="30" y="32"/>
                      <a:pt x="30" y="32"/>
                      <a:pt x="30" y="32"/>
                    </a:cubicBezTo>
                    <a:cubicBezTo>
                      <a:pt x="30" y="33"/>
                      <a:pt x="30" y="33"/>
                      <a:pt x="30" y="33"/>
                    </a:cubicBezTo>
                    <a:cubicBezTo>
                      <a:pt x="31" y="35"/>
                      <a:pt x="31" y="35"/>
                      <a:pt x="31" y="35"/>
                    </a:cubicBezTo>
                    <a:cubicBezTo>
                      <a:pt x="31" y="37"/>
                      <a:pt x="31" y="37"/>
                      <a:pt x="31" y="37"/>
                    </a:cubicBezTo>
                    <a:cubicBezTo>
                      <a:pt x="31" y="37"/>
                      <a:pt x="31" y="37"/>
                      <a:pt x="31" y="37"/>
                    </a:cubicBezTo>
                    <a:cubicBezTo>
                      <a:pt x="31" y="39"/>
                      <a:pt x="31" y="39"/>
                      <a:pt x="31" y="39"/>
                    </a:cubicBezTo>
                    <a:cubicBezTo>
                      <a:pt x="33" y="40"/>
                      <a:pt x="33" y="40"/>
                      <a:pt x="33" y="40"/>
                    </a:cubicBezTo>
                    <a:cubicBezTo>
                      <a:pt x="33" y="40"/>
                      <a:pt x="33" y="40"/>
                      <a:pt x="33" y="40"/>
                    </a:cubicBezTo>
                    <a:cubicBezTo>
                      <a:pt x="33" y="41"/>
                      <a:pt x="33" y="41"/>
                      <a:pt x="33" y="41"/>
                    </a:cubicBezTo>
                    <a:cubicBezTo>
                      <a:pt x="33" y="42"/>
                      <a:pt x="33" y="42"/>
                      <a:pt x="33" y="42"/>
                    </a:cubicBezTo>
                    <a:cubicBezTo>
                      <a:pt x="33" y="42"/>
                      <a:pt x="33" y="42"/>
                      <a:pt x="33" y="42"/>
                    </a:cubicBezTo>
                    <a:cubicBezTo>
                      <a:pt x="32" y="43"/>
                      <a:pt x="32" y="43"/>
                      <a:pt x="32" y="43"/>
                    </a:cubicBezTo>
                    <a:cubicBezTo>
                      <a:pt x="31" y="44"/>
                      <a:pt x="31" y="44"/>
                      <a:pt x="31" y="44"/>
                    </a:cubicBezTo>
                    <a:cubicBezTo>
                      <a:pt x="31" y="44"/>
                      <a:pt x="31" y="44"/>
                      <a:pt x="31" y="44"/>
                    </a:cubicBezTo>
                    <a:cubicBezTo>
                      <a:pt x="31" y="43"/>
                      <a:pt x="31" y="43"/>
                      <a:pt x="31" y="43"/>
                    </a:cubicBezTo>
                    <a:cubicBezTo>
                      <a:pt x="30" y="42"/>
                      <a:pt x="30" y="42"/>
                      <a:pt x="30" y="42"/>
                    </a:cubicBezTo>
                    <a:cubicBezTo>
                      <a:pt x="30" y="42"/>
                      <a:pt x="30" y="42"/>
                      <a:pt x="30" y="42"/>
                    </a:cubicBezTo>
                    <a:cubicBezTo>
                      <a:pt x="28" y="40"/>
                      <a:pt x="28" y="40"/>
                      <a:pt x="28" y="40"/>
                    </a:cubicBezTo>
                    <a:cubicBezTo>
                      <a:pt x="28" y="38"/>
                      <a:pt x="28" y="38"/>
                      <a:pt x="28" y="38"/>
                    </a:cubicBezTo>
                    <a:cubicBezTo>
                      <a:pt x="28" y="37"/>
                      <a:pt x="28" y="37"/>
                      <a:pt x="28" y="37"/>
                    </a:cubicBezTo>
                    <a:cubicBezTo>
                      <a:pt x="28" y="35"/>
                      <a:pt x="28" y="35"/>
                      <a:pt x="28" y="35"/>
                    </a:cubicBezTo>
                    <a:cubicBezTo>
                      <a:pt x="27" y="34"/>
                      <a:pt x="27" y="34"/>
                      <a:pt x="27" y="34"/>
                    </a:cubicBezTo>
                    <a:cubicBezTo>
                      <a:pt x="27" y="33"/>
                      <a:pt x="27" y="33"/>
                      <a:pt x="27" y="33"/>
                    </a:cubicBezTo>
                    <a:cubicBezTo>
                      <a:pt x="27" y="33"/>
                      <a:pt x="27" y="33"/>
                      <a:pt x="27" y="33"/>
                    </a:cubicBezTo>
                    <a:cubicBezTo>
                      <a:pt x="29" y="31"/>
                      <a:pt x="29" y="31"/>
                      <a:pt x="29" y="31"/>
                    </a:cubicBezTo>
                    <a:cubicBezTo>
                      <a:pt x="29" y="29"/>
                      <a:pt x="29" y="29"/>
                      <a:pt x="29" y="29"/>
                    </a:cubicBezTo>
                    <a:cubicBezTo>
                      <a:pt x="30" y="28"/>
                      <a:pt x="30" y="28"/>
                      <a:pt x="30" y="28"/>
                    </a:cubicBezTo>
                    <a:cubicBezTo>
                      <a:pt x="31" y="27"/>
                      <a:pt x="31" y="27"/>
                      <a:pt x="31" y="27"/>
                    </a:cubicBezTo>
                    <a:cubicBezTo>
                      <a:pt x="32" y="26"/>
                      <a:pt x="32" y="26"/>
                      <a:pt x="32" y="26"/>
                    </a:cubicBezTo>
                    <a:cubicBezTo>
                      <a:pt x="32" y="24"/>
                      <a:pt x="32" y="24"/>
                      <a:pt x="32" y="24"/>
                    </a:cubicBezTo>
                    <a:cubicBezTo>
                      <a:pt x="31" y="23"/>
                      <a:pt x="31" y="23"/>
                      <a:pt x="31" y="23"/>
                    </a:cubicBezTo>
                    <a:cubicBezTo>
                      <a:pt x="31" y="22"/>
                      <a:pt x="31" y="22"/>
                      <a:pt x="31" y="22"/>
                    </a:cubicBezTo>
                    <a:cubicBezTo>
                      <a:pt x="31" y="20"/>
                      <a:pt x="31" y="20"/>
                      <a:pt x="31" y="20"/>
                    </a:cubicBezTo>
                    <a:cubicBezTo>
                      <a:pt x="32" y="18"/>
                      <a:pt x="32" y="18"/>
                      <a:pt x="32" y="18"/>
                    </a:cubicBezTo>
                    <a:cubicBezTo>
                      <a:pt x="33" y="18"/>
                      <a:pt x="33" y="18"/>
                      <a:pt x="33" y="18"/>
                    </a:cubicBezTo>
                    <a:cubicBezTo>
                      <a:pt x="35" y="16"/>
                      <a:pt x="35" y="16"/>
                      <a:pt x="35" y="16"/>
                    </a:cubicBezTo>
                    <a:cubicBezTo>
                      <a:pt x="38" y="13"/>
                      <a:pt x="38" y="13"/>
                      <a:pt x="38" y="13"/>
                    </a:cubicBezTo>
                    <a:cubicBezTo>
                      <a:pt x="41" y="11"/>
                      <a:pt x="41" y="11"/>
                      <a:pt x="41" y="11"/>
                    </a:cubicBezTo>
                    <a:cubicBezTo>
                      <a:pt x="42" y="10"/>
                      <a:pt x="42" y="10"/>
                      <a:pt x="42" y="10"/>
                    </a:cubicBezTo>
                    <a:cubicBezTo>
                      <a:pt x="44" y="8"/>
                      <a:pt x="44" y="8"/>
                      <a:pt x="44" y="8"/>
                    </a:cubicBezTo>
                    <a:cubicBezTo>
                      <a:pt x="44" y="8"/>
                      <a:pt x="44" y="8"/>
                      <a:pt x="44" y="8"/>
                    </a:cubicBezTo>
                    <a:cubicBezTo>
                      <a:pt x="45" y="8"/>
                      <a:pt x="45" y="8"/>
                      <a:pt x="45" y="8"/>
                    </a:cubicBezTo>
                    <a:cubicBezTo>
                      <a:pt x="50" y="6"/>
                      <a:pt x="50" y="6"/>
                      <a:pt x="50" y="6"/>
                    </a:cubicBezTo>
                    <a:cubicBezTo>
                      <a:pt x="51" y="4"/>
                      <a:pt x="51" y="4"/>
                      <a:pt x="51" y="4"/>
                    </a:cubicBezTo>
                    <a:cubicBezTo>
                      <a:pt x="50" y="3"/>
                      <a:pt x="50" y="3"/>
                      <a:pt x="50" y="3"/>
                    </a:cubicBezTo>
                    <a:cubicBezTo>
                      <a:pt x="47" y="1"/>
                      <a:pt x="47" y="1"/>
                      <a:pt x="47" y="1"/>
                    </a:cubicBezTo>
                    <a:cubicBezTo>
                      <a:pt x="45" y="0"/>
                      <a:pt x="45" y="0"/>
                      <a:pt x="45" y="0"/>
                    </a:cubicBezTo>
                    <a:cubicBezTo>
                      <a:pt x="43" y="0"/>
                      <a:pt x="43" y="0"/>
                      <a:pt x="43" y="0"/>
                    </a:cubicBezTo>
                    <a:cubicBezTo>
                      <a:pt x="42" y="0"/>
                      <a:pt x="42" y="0"/>
                      <a:pt x="42" y="0"/>
                    </a:cubicBezTo>
                    <a:cubicBezTo>
                      <a:pt x="41" y="0"/>
                      <a:pt x="41" y="0"/>
                      <a:pt x="41" y="0"/>
                    </a:cubicBezTo>
                    <a:cubicBezTo>
                      <a:pt x="39" y="0"/>
                      <a:pt x="39" y="0"/>
                      <a:pt x="39" y="0"/>
                    </a:cubicBezTo>
                    <a:cubicBezTo>
                      <a:pt x="38" y="0"/>
                      <a:pt x="38" y="0"/>
                      <a:pt x="38" y="0"/>
                    </a:cubicBezTo>
                    <a:cubicBezTo>
                      <a:pt x="35" y="0"/>
                      <a:pt x="35" y="0"/>
                      <a:pt x="35" y="0"/>
                    </a:cubicBezTo>
                    <a:cubicBezTo>
                      <a:pt x="31" y="2"/>
                      <a:pt x="31" y="2"/>
                      <a:pt x="31" y="2"/>
                    </a:cubicBezTo>
                    <a:cubicBezTo>
                      <a:pt x="28" y="4"/>
                      <a:pt x="28" y="4"/>
                      <a:pt x="28" y="4"/>
                    </a:cubicBezTo>
                    <a:cubicBezTo>
                      <a:pt x="25" y="5"/>
                      <a:pt x="25" y="5"/>
                      <a:pt x="25" y="5"/>
                    </a:cubicBezTo>
                    <a:cubicBezTo>
                      <a:pt x="25" y="7"/>
                      <a:pt x="25" y="7"/>
                      <a:pt x="25" y="7"/>
                    </a:cubicBezTo>
                    <a:cubicBezTo>
                      <a:pt x="25" y="7"/>
                      <a:pt x="25" y="7"/>
                      <a:pt x="25" y="7"/>
                    </a:cubicBezTo>
                    <a:cubicBezTo>
                      <a:pt x="24" y="7"/>
                      <a:pt x="24" y="7"/>
                      <a:pt x="24" y="7"/>
                    </a:cubicBezTo>
                    <a:cubicBezTo>
                      <a:pt x="23" y="8"/>
                      <a:pt x="23" y="8"/>
                      <a:pt x="23" y="8"/>
                    </a:cubicBezTo>
                    <a:cubicBezTo>
                      <a:pt x="21" y="8"/>
                      <a:pt x="21" y="8"/>
                      <a:pt x="21" y="8"/>
                    </a:cubicBezTo>
                    <a:cubicBezTo>
                      <a:pt x="20" y="10"/>
                      <a:pt x="20" y="10"/>
                      <a:pt x="20" y="10"/>
                    </a:cubicBezTo>
                    <a:cubicBezTo>
                      <a:pt x="20" y="11"/>
                      <a:pt x="20" y="11"/>
                      <a:pt x="20" y="11"/>
                    </a:cubicBezTo>
                    <a:cubicBezTo>
                      <a:pt x="19" y="11"/>
                      <a:pt x="19" y="11"/>
                      <a:pt x="19" y="11"/>
                    </a:cubicBezTo>
                    <a:cubicBezTo>
                      <a:pt x="17" y="14"/>
                      <a:pt x="17" y="14"/>
                      <a:pt x="17" y="14"/>
                    </a:cubicBezTo>
                    <a:cubicBezTo>
                      <a:pt x="17" y="15"/>
                      <a:pt x="17" y="15"/>
                      <a:pt x="17" y="15"/>
                    </a:cubicBezTo>
                    <a:cubicBezTo>
                      <a:pt x="16" y="15"/>
                      <a:pt x="16" y="15"/>
                      <a:pt x="16" y="15"/>
                    </a:cubicBezTo>
                    <a:cubicBezTo>
                      <a:pt x="15" y="17"/>
                      <a:pt x="15" y="17"/>
                      <a:pt x="15" y="17"/>
                    </a:cubicBezTo>
                    <a:cubicBezTo>
                      <a:pt x="14" y="17"/>
                      <a:pt x="14" y="17"/>
                      <a:pt x="14" y="17"/>
                    </a:cubicBezTo>
                    <a:cubicBezTo>
                      <a:pt x="12" y="18"/>
                      <a:pt x="12" y="18"/>
                      <a:pt x="12" y="18"/>
                    </a:cubicBezTo>
                    <a:cubicBezTo>
                      <a:pt x="12" y="19"/>
                      <a:pt x="12" y="19"/>
                      <a:pt x="12" y="19"/>
                    </a:cubicBezTo>
                    <a:cubicBezTo>
                      <a:pt x="11" y="21"/>
                      <a:pt x="11" y="21"/>
                      <a:pt x="11" y="21"/>
                    </a:cubicBezTo>
                    <a:cubicBezTo>
                      <a:pt x="9" y="23"/>
                      <a:pt x="9" y="23"/>
                      <a:pt x="9" y="23"/>
                    </a:cubicBezTo>
                    <a:cubicBezTo>
                      <a:pt x="9" y="25"/>
                      <a:pt x="9" y="25"/>
                      <a:pt x="9" y="25"/>
                    </a:cubicBezTo>
                    <a:cubicBezTo>
                      <a:pt x="7" y="26"/>
                      <a:pt x="7" y="26"/>
                      <a:pt x="7" y="26"/>
                    </a:cubicBezTo>
                    <a:cubicBezTo>
                      <a:pt x="7" y="27"/>
                      <a:pt x="7" y="27"/>
                      <a:pt x="7" y="27"/>
                    </a:cubicBezTo>
                    <a:cubicBezTo>
                      <a:pt x="6" y="28"/>
                      <a:pt x="6" y="28"/>
                      <a:pt x="6" y="28"/>
                    </a:cubicBezTo>
                    <a:cubicBezTo>
                      <a:pt x="5" y="29"/>
                      <a:pt x="5" y="29"/>
                      <a:pt x="5" y="29"/>
                    </a:cubicBezTo>
                    <a:cubicBezTo>
                      <a:pt x="5" y="32"/>
                      <a:pt x="5" y="32"/>
                      <a:pt x="5" y="32"/>
                    </a:cubicBezTo>
                    <a:cubicBezTo>
                      <a:pt x="4" y="33"/>
                      <a:pt x="4" y="33"/>
                      <a:pt x="4" y="33"/>
                    </a:cubicBezTo>
                    <a:cubicBezTo>
                      <a:pt x="3" y="33"/>
                      <a:pt x="3" y="33"/>
                      <a:pt x="3" y="33"/>
                    </a:cubicBezTo>
                    <a:cubicBezTo>
                      <a:pt x="2" y="35"/>
                      <a:pt x="2" y="35"/>
                      <a:pt x="2" y="35"/>
                    </a:cubicBezTo>
                    <a:cubicBezTo>
                      <a:pt x="3" y="35"/>
                      <a:pt x="3" y="35"/>
                      <a:pt x="3" y="35"/>
                    </a:cubicBezTo>
                    <a:cubicBezTo>
                      <a:pt x="1" y="36"/>
                      <a:pt x="1" y="36"/>
                      <a:pt x="1" y="36"/>
                    </a:cubicBezTo>
                    <a:cubicBezTo>
                      <a:pt x="1" y="39"/>
                      <a:pt x="1" y="39"/>
                      <a:pt x="1" y="39"/>
                    </a:cubicBezTo>
                    <a:cubicBezTo>
                      <a:pt x="2" y="41"/>
                      <a:pt x="2" y="41"/>
                      <a:pt x="2" y="41"/>
                    </a:cubicBezTo>
                    <a:cubicBezTo>
                      <a:pt x="4" y="42"/>
                      <a:pt x="4" y="42"/>
                      <a:pt x="4" y="42"/>
                    </a:cubicBezTo>
                    <a:cubicBezTo>
                      <a:pt x="6" y="42"/>
                      <a:pt x="6" y="42"/>
                      <a:pt x="6" y="42"/>
                    </a:cubicBezTo>
                    <a:cubicBezTo>
                      <a:pt x="8" y="43"/>
                      <a:pt x="8" y="43"/>
                      <a:pt x="8" y="43"/>
                    </a:cubicBezTo>
                    <a:cubicBezTo>
                      <a:pt x="9" y="43"/>
                      <a:pt x="9" y="43"/>
                      <a:pt x="9" y="43"/>
                    </a:cubicBezTo>
                    <a:cubicBezTo>
                      <a:pt x="11" y="44"/>
                      <a:pt x="11" y="44"/>
                      <a:pt x="11" y="44"/>
                    </a:cubicBezTo>
                    <a:cubicBezTo>
                      <a:pt x="12" y="44"/>
                      <a:pt x="12" y="44"/>
                      <a:pt x="12" y="44"/>
                    </a:cubicBezTo>
                    <a:cubicBezTo>
                      <a:pt x="12" y="46"/>
                      <a:pt x="12" y="46"/>
                      <a:pt x="12" y="46"/>
                    </a:cubicBezTo>
                    <a:cubicBezTo>
                      <a:pt x="14" y="47"/>
                      <a:pt x="14" y="47"/>
                      <a:pt x="14" y="47"/>
                    </a:cubicBezTo>
                    <a:cubicBezTo>
                      <a:pt x="14" y="48"/>
                      <a:pt x="14" y="48"/>
                      <a:pt x="14" y="48"/>
                    </a:cubicBezTo>
                    <a:cubicBezTo>
                      <a:pt x="14" y="48"/>
                      <a:pt x="14" y="48"/>
                      <a:pt x="14" y="48"/>
                    </a:cubicBezTo>
                    <a:cubicBezTo>
                      <a:pt x="13" y="48"/>
                      <a:pt x="13" y="48"/>
                      <a:pt x="13" y="48"/>
                    </a:cubicBezTo>
                    <a:cubicBezTo>
                      <a:pt x="11" y="48"/>
                      <a:pt x="11" y="48"/>
                      <a:pt x="11" y="48"/>
                    </a:cubicBezTo>
                    <a:cubicBezTo>
                      <a:pt x="9" y="47"/>
                      <a:pt x="9" y="47"/>
                      <a:pt x="9" y="47"/>
                    </a:cubicBezTo>
                    <a:cubicBezTo>
                      <a:pt x="8" y="46"/>
                      <a:pt x="8" y="46"/>
                      <a:pt x="8" y="46"/>
                    </a:cubicBezTo>
                    <a:cubicBezTo>
                      <a:pt x="7" y="45"/>
                      <a:pt x="7" y="45"/>
                      <a:pt x="7" y="45"/>
                    </a:cubicBezTo>
                    <a:cubicBezTo>
                      <a:pt x="4" y="45"/>
                      <a:pt x="4" y="45"/>
                      <a:pt x="4" y="45"/>
                    </a:cubicBezTo>
                    <a:cubicBezTo>
                      <a:pt x="4" y="44"/>
                      <a:pt x="4" y="44"/>
                      <a:pt x="4" y="44"/>
                    </a:cubicBezTo>
                    <a:cubicBezTo>
                      <a:pt x="2" y="44"/>
                      <a:pt x="2" y="44"/>
                      <a:pt x="2" y="44"/>
                    </a:cubicBezTo>
                    <a:cubicBezTo>
                      <a:pt x="1" y="45"/>
                      <a:pt x="1" y="45"/>
                      <a:pt x="1" y="45"/>
                    </a:cubicBezTo>
                    <a:cubicBezTo>
                      <a:pt x="2" y="47"/>
                      <a:pt x="2" y="47"/>
                      <a:pt x="2" y="47"/>
                    </a:cubicBezTo>
                    <a:cubicBezTo>
                      <a:pt x="2" y="47"/>
                      <a:pt x="2" y="47"/>
                      <a:pt x="2" y="47"/>
                    </a:cubicBezTo>
                    <a:cubicBezTo>
                      <a:pt x="1" y="47"/>
                      <a:pt x="1" y="47"/>
                      <a:pt x="1" y="47"/>
                    </a:cubicBezTo>
                    <a:cubicBezTo>
                      <a:pt x="0" y="48"/>
                      <a:pt x="0" y="48"/>
                      <a:pt x="0" y="48"/>
                    </a:cubicBezTo>
                    <a:cubicBezTo>
                      <a:pt x="1" y="51"/>
                      <a:pt x="1" y="51"/>
                      <a:pt x="1" y="51"/>
                    </a:cubicBezTo>
                    <a:cubicBezTo>
                      <a:pt x="1" y="52"/>
                      <a:pt x="1" y="52"/>
                      <a:pt x="1" y="52"/>
                    </a:cubicBezTo>
                    <a:cubicBezTo>
                      <a:pt x="1" y="54"/>
                      <a:pt x="1" y="54"/>
                      <a:pt x="1" y="54"/>
                    </a:cubicBezTo>
                    <a:cubicBezTo>
                      <a:pt x="1" y="56"/>
                      <a:pt x="1" y="56"/>
                      <a:pt x="1" y="56"/>
                    </a:cubicBezTo>
                    <a:cubicBezTo>
                      <a:pt x="3" y="57"/>
                      <a:pt x="3" y="57"/>
                      <a:pt x="3" y="57"/>
                    </a:cubicBezTo>
                    <a:cubicBezTo>
                      <a:pt x="3" y="57"/>
                      <a:pt x="3" y="57"/>
                      <a:pt x="3" y="57"/>
                    </a:cubicBezTo>
                    <a:cubicBezTo>
                      <a:pt x="3" y="57"/>
                      <a:pt x="3" y="57"/>
                      <a:pt x="3" y="57"/>
                    </a:cubicBezTo>
                    <a:cubicBezTo>
                      <a:pt x="4" y="59"/>
                      <a:pt x="4" y="59"/>
                      <a:pt x="4" y="59"/>
                    </a:cubicBezTo>
                    <a:cubicBezTo>
                      <a:pt x="5" y="60"/>
                      <a:pt x="5" y="60"/>
                      <a:pt x="5" y="60"/>
                    </a:cubicBezTo>
                    <a:cubicBezTo>
                      <a:pt x="7" y="60"/>
                      <a:pt x="7" y="60"/>
                      <a:pt x="7" y="60"/>
                    </a:cubicBezTo>
                    <a:cubicBezTo>
                      <a:pt x="7" y="59"/>
                      <a:pt x="7" y="59"/>
                      <a:pt x="7" y="59"/>
                    </a:cubicBezTo>
                    <a:cubicBezTo>
                      <a:pt x="7" y="59"/>
                      <a:pt x="7" y="59"/>
                      <a:pt x="7" y="59"/>
                    </a:cubicBezTo>
                    <a:cubicBezTo>
                      <a:pt x="8" y="59"/>
                      <a:pt x="8" y="59"/>
                      <a:pt x="8" y="59"/>
                    </a:cubicBezTo>
                    <a:cubicBezTo>
                      <a:pt x="9" y="60"/>
                      <a:pt x="9" y="60"/>
                      <a:pt x="9" y="60"/>
                    </a:cubicBezTo>
                    <a:cubicBezTo>
                      <a:pt x="11" y="61"/>
                      <a:pt x="11" y="61"/>
                      <a:pt x="11" y="61"/>
                    </a:cubicBezTo>
                    <a:cubicBezTo>
                      <a:pt x="11" y="60"/>
                      <a:pt x="11" y="60"/>
                      <a:pt x="11" y="60"/>
                    </a:cubicBezTo>
                    <a:cubicBezTo>
                      <a:pt x="12" y="61"/>
                      <a:pt x="12" y="61"/>
                      <a:pt x="12" y="61"/>
                    </a:cubicBezTo>
                    <a:cubicBezTo>
                      <a:pt x="13" y="61"/>
                      <a:pt x="13" y="61"/>
                      <a:pt x="13" y="61"/>
                    </a:cubicBezTo>
                    <a:cubicBezTo>
                      <a:pt x="13" y="61"/>
                      <a:pt x="13" y="61"/>
                      <a:pt x="13" y="61"/>
                    </a:cubicBezTo>
                    <a:cubicBezTo>
                      <a:pt x="14" y="62"/>
                      <a:pt x="14" y="62"/>
                      <a:pt x="14" y="62"/>
                    </a:cubicBezTo>
                    <a:cubicBezTo>
                      <a:pt x="14" y="64"/>
                      <a:pt x="14" y="64"/>
                      <a:pt x="14" y="64"/>
                    </a:cubicBezTo>
                    <a:cubicBezTo>
                      <a:pt x="17" y="66"/>
                      <a:pt x="17" y="66"/>
                      <a:pt x="17" y="66"/>
                    </a:cubicBezTo>
                    <a:cubicBezTo>
                      <a:pt x="19" y="66"/>
                      <a:pt x="19" y="66"/>
                      <a:pt x="19" y="66"/>
                    </a:cubicBezTo>
                    <a:cubicBezTo>
                      <a:pt x="20" y="65"/>
                      <a:pt x="20" y="65"/>
                      <a:pt x="20" y="65"/>
                    </a:cubicBezTo>
                    <a:cubicBezTo>
                      <a:pt x="21" y="66"/>
                      <a:pt x="21" y="66"/>
                      <a:pt x="21" y="66"/>
                    </a:cubicBezTo>
                    <a:cubicBezTo>
                      <a:pt x="22" y="66"/>
                      <a:pt x="22" y="66"/>
                      <a:pt x="22" y="66"/>
                    </a:cubicBezTo>
                    <a:cubicBezTo>
                      <a:pt x="22" y="67"/>
                      <a:pt x="22" y="67"/>
                      <a:pt x="22" y="67"/>
                    </a:cubicBezTo>
                    <a:cubicBezTo>
                      <a:pt x="24" y="68"/>
                      <a:pt x="24" y="68"/>
                      <a:pt x="24" y="68"/>
                    </a:cubicBezTo>
                    <a:cubicBezTo>
                      <a:pt x="25" y="69"/>
                      <a:pt x="25" y="69"/>
                      <a:pt x="25" y="69"/>
                    </a:cubicBezTo>
                    <a:cubicBezTo>
                      <a:pt x="26" y="69"/>
                      <a:pt x="26" y="69"/>
                      <a:pt x="26" y="69"/>
                    </a:cubicBezTo>
                    <a:cubicBezTo>
                      <a:pt x="28" y="69"/>
                      <a:pt x="28" y="69"/>
                      <a:pt x="28" y="69"/>
                    </a:cubicBezTo>
                    <a:cubicBezTo>
                      <a:pt x="29" y="70"/>
                      <a:pt x="29" y="70"/>
                      <a:pt x="29" y="70"/>
                    </a:cubicBezTo>
                    <a:cubicBezTo>
                      <a:pt x="30" y="69"/>
                      <a:pt x="30" y="69"/>
                      <a:pt x="30" y="69"/>
                    </a:cubicBezTo>
                    <a:cubicBezTo>
                      <a:pt x="32" y="69"/>
                      <a:pt x="32" y="69"/>
                      <a:pt x="32" y="69"/>
                    </a:cubicBezTo>
                    <a:cubicBezTo>
                      <a:pt x="33" y="70"/>
                      <a:pt x="33" y="70"/>
                      <a:pt x="33" y="70"/>
                    </a:cubicBezTo>
                    <a:cubicBezTo>
                      <a:pt x="34" y="71"/>
                      <a:pt x="34" y="71"/>
                      <a:pt x="34" y="71"/>
                    </a:cubicBezTo>
                    <a:cubicBezTo>
                      <a:pt x="35" y="72"/>
                      <a:pt x="35" y="72"/>
                      <a:pt x="35" y="72"/>
                    </a:cubicBezTo>
                    <a:cubicBezTo>
                      <a:pt x="36" y="72"/>
                      <a:pt x="36" y="72"/>
                      <a:pt x="36" y="72"/>
                    </a:cubicBezTo>
                    <a:cubicBezTo>
                      <a:pt x="38" y="73"/>
                      <a:pt x="38" y="73"/>
                      <a:pt x="38" y="73"/>
                    </a:cubicBezTo>
                    <a:cubicBezTo>
                      <a:pt x="39" y="72"/>
                      <a:pt x="39" y="72"/>
                      <a:pt x="39" y="72"/>
                    </a:cubicBezTo>
                    <a:cubicBezTo>
                      <a:pt x="40" y="73"/>
                      <a:pt x="40" y="73"/>
                      <a:pt x="40" y="73"/>
                    </a:cubicBezTo>
                    <a:cubicBezTo>
                      <a:pt x="41" y="71"/>
                      <a:pt x="41" y="71"/>
                      <a:pt x="41" y="71"/>
                    </a:cubicBezTo>
                    <a:cubicBezTo>
                      <a:pt x="41" y="71"/>
                      <a:pt x="41" y="71"/>
                      <a:pt x="41" y="71"/>
                    </a:cubicBezTo>
                    <a:cubicBezTo>
                      <a:pt x="41" y="71"/>
                      <a:pt x="41" y="71"/>
                      <a:pt x="41" y="71"/>
                    </a:cubicBezTo>
                    <a:cubicBezTo>
                      <a:pt x="41" y="72"/>
                      <a:pt x="41" y="72"/>
                      <a:pt x="41" y="72"/>
                    </a:cubicBezTo>
                    <a:cubicBezTo>
                      <a:pt x="42" y="72"/>
                      <a:pt x="42" y="72"/>
                      <a:pt x="42" y="72"/>
                    </a:cubicBezTo>
                    <a:cubicBezTo>
                      <a:pt x="43" y="73"/>
                      <a:pt x="43" y="73"/>
                      <a:pt x="43" y="73"/>
                    </a:cubicBezTo>
                    <a:cubicBezTo>
                      <a:pt x="44" y="75"/>
                      <a:pt x="44" y="75"/>
                      <a:pt x="44" y="75"/>
                    </a:cubicBezTo>
                    <a:cubicBezTo>
                      <a:pt x="45" y="75"/>
                      <a:pt x="45" y="75"/>
                      <a:pt x="45" y="75"/>
                    </a:cubicBezTo>
                    <a:cubicBezTo>
                      <a:pt x="45" y="75"/>
                      <a:pt x="45" y="75"/>
                      <a:pt x="45" y="76"/>
                    </a:cubicBezTo>
                    <a:cubicBezTo>
                      <a:pt x="45" y="76"/>
                      <a:pt x="45" y="76"/>
                      <a:pt x="45" y="76"/>
                    </a:cubicBezTo>
                    <a:cubicBezTo>
                      <a:pt x="46" y="76"/>
                      <a:pt x="46" y="76"/>
                      <a:pt x="46" y="76"/>
                    </a:cubicBezTo>
                    <a:cubicBezTo>
                      <a:pt x="47" y="77"/>
                      <a:pt x="47" y="77"/>
                      <a:pt x="47" y="77"/>
                    </a:cubicBezTo>
                    <a:cubicBezTo>
                      <a:pt x="47" y="77"/>
                      <a:pt x="47" y="77"/>
                      <a:pt x="47" y="77"/>
                    </a:cubicBezTo>
                    <a:cubicBezTo>
                      <a:pt x="47" y="78"/>
                      <a:pt x="47" y="78"/>
                      <a:pt x="47" y="78"/>
                    </a:cubicBezTo>
                    <a:cubicBezTo>
                      <a:pt x="47" y="79"/>
                      <a:pt x="47" y="79"/>
                      <a:pt x="47" y="79"/>
                    </a:cubicBezTo>
                    <a:cubicBezTo>
                      <a:pt x="49" y="78"/>
                      <a:pt x="49" y="78"/>
                      <a:pt x="49" y="78"/>
                    </a:cubicBezTo>
                    <a:cubicBezTo>
                      <a:pt x="49" y="78"/>
                      <a:pt x="49" y="78"/>
                      <a:pt x="49" y="78"/>
                    </a:cubicBezTo>
                    <a:cubicBezTo>
                      <a:pt x="49" y="78"/>
                      <a:pt x="49" y="78"/>
                      <a:pt x="49" y="78"/>
                    </a:cubicBezTo>
                    <a:cubicBezTo>
                      <a:pt x="51" y="78"/>
                      <a:pt x="51" y="78"/>
                      <a:pt x="51" y="78"/>
                    </a:cubicBezTo>
                    <a:cubicBezTo>
                      <a:pt x="51" y="78"/>
                      <a:pt x="51" y="78"/>
                      <a:pt x="51" y="78"/>
                    </a:cubicBezTo>
                    <a:cubicBezTo>
                      <a:pt x="53" y="76"/>
                      <a:pt x="53" y="76"/>
                      <a:pt x="53" y="76"/>
                    </a:cubicBezTo>
                    <a:cubicBezTo>
                      <a:pt x="52" y="75"/>
                      <a:pt x="52" y="75"/>
                      <a:pt x="52" y="75"/>
                    </a:cubicBezTo>
                    <a:cubicBezTo>
                      <a:pt x="50" y="74"/>
                      <a:pt x="50" y="74"/>
                      <a:pt x="50" y="74"/>
                    </a:cubicBezTo>
                    <a:cubicBezTo>
                      <a:pt x="49" y="73"/>
                      <a:pt x="49" y="73"/>
                      <a:pt x="49" y="73"/>
                    </a:cubicBezTo>
                    <a:cubicBezTo>
                      <a:pt x="47" y="73"/>
                      <a:pt x="47" y="73"/>
                      <a:pt x="47" y="73"/>
                    </a:cubicBezTo>
                    <a:cubicBezTo>
                      <a:pt x="46" y="74"/>
                      <a:pt x="46" y="74"/>
                      <a:pt x="46" y="74"/>
                    </a:cubicBezTo>
                    <a:cubicBezTo>
                      <a:pt x="46" y="74"/>
                      <a:pt x="46" y="74"/>
                      <a:pt x="46" y="74"/>
                    </a:cubicBezTo>
                    <a:cubicBezTo>
                      <a:pt x="45" y="71"/>
                      <a:pt x="45" y="71"/>
                      <a:pt x="45" y="71"/>
                    </a:cubicBezTo>
                    <a:cubicBezTo>
                      <a:pt x="46" y="71"/>
                      <a:pt x="46" y="71"/>
                      <a:pt x="46" y="71"/>
                    </a:cubicBezTo>
                    <a:cubicBezTo>
                      <a:pt x="48" y="72"/>
                      <a:pt x="48" y="72"/>
                      <a:pt x="48" y="72"/>
                    </a:cubicBezTo>
                    <a:cubicBezTo>
                      <a:pt x="50" y="72"/>
                      <a:pt x="50" y="72"/>
                      <a:pt x="50" y="72"/>
                    </a:cubicBezTo>
                    <a:cubicBezTo>
                      <a:pt x="50" y="72"/>
                      <a:pt x="50" y="72"/>
                      <a:pt x="50" y="72"/>
                    </a:cubicBezTo>
                    <a:cubicBezTo>
                      <a:pt x="50" y="73"/>
                      <a:pt x="50" y="73"/>
                      <a:pt x="50" y="73"/>
                    </a:cubicBezTo>
                    <a:cubicBezTo>
                      <a:pt x="52" y="75"/>
                      <a:pt x="52" y="75"/>
                      <a:pt x="52" y="75"/>
                    </a:cubicBezTo>
                    <a:cubicBezTo>
                      <a:pt x="53" y="75"/>
                      <a:pt x="53" y="75"/>
                      <a:pt x="53" y="75"/>
                    </a:cubicBezTo>
                    <a:cubicBezTo>
                      <a:pt x="53" y="75"/>
                      <a:pt x="53" y="75"/>
                      <a:pt x="53" y="75"/>
                    </a:cubicBezTo>
                    <a:cubicBezTo>
                      <a:pt x="57" y="75"/>
                      <a:pt x="57" y="75"/>
                      <a:pt x="57" y="75"/>
                    </a:cubicBezTo>
                    <a:cubicBezTo>
                      <a:pt x="58" y="74"/>
                      <a:pt x="58" y="74"/>
                      <a:pt x="58" y="74"/>
                    </a:cubicBezTo>
                    <a:cubicBezTo>
                      <a:pt x="59" y="73"/>
                      <a:pt x="59" y="73"/>
                      <a:pt x="59" y="73"/>
                    </a:cubicBezTo>
                    <a:cubicBezTo>
                      <a:pt x="60" y="71"/>
                      <a:pt x="60" y="71"/>
                      <a:pt x="60" y="71"/>
                    </a:cubicBezTo>
                    <a:cubicBezTo>
                      <a:pt x="60" y="70"/>
                      <a:pt x="60" y="70"/>
                      <a:pt x="60" y="70"/>
                    </a:cubicBezTo>
                    <a:cubicBezTo>
                      <a:pt x="59" y="69"/>
                      <a:pt x="59" y="69"/>
                      <a:pt x="59" y="69"/>
                    </a:cubicBezTo>
                    <a:cubicBezTo>
                      <a:pt x="58" y="66"/>
                      <a:pt x="58" y="66"/>
                      <a:pt x="58" y="66"/>
                    </a:cubicBezTo>
                    <a:cubicBezTo>
                      <a:pt x="57" y="66"/>
                      <a:pt x="57" y="66"/>
                      <a:pt x="57" y="66"/>
                    </a:cubicBezTo>
                    <a:cubicBezTo>
                      <a:pt x="56" y="65"/>
                      <a:pt x="56" y="65"/>
                      <a:pt x="56" y="65"/>
                    </a:cubicBezTo>
                    <a:cubicBezTo>
                      <a:pt x="56" y="64"/>
                      <a:pt x="56" y="64"/>
                      <a:pt x="56" y="64"/>
                    </a:cubicBezTo>
                    <a:cubicBezTo>
                      <a:pt x="57" y="64"/>
                      <a:pt x="57" y="64"/>
                      <a:pt x="57" y="64"/>
                    </a:cubicBezTo>
                    <a:cubicBezTo>
                      <a:pt x="57" y="63"/>
                      <a:pt x="57" y="63"/>
                      <a:pt x="57" y="63"/>
                    </a:cubicBezTo>
                    <a:cubicBezTo>
                      <a:pt x="58" y="65"/>
                      <a:pt x="58" y="65"/>
                      <a:pt x="58" y="65"/>
                    </a:cubicBezTo>
                    <a:cubicBezTo>
                      <a:pt x="59" y="64"/>
                      <a:pt x="59" y="64"/>
                      <a:pt x="59" y="64"/>
                    </a:cubicBezTo>
                    <a:cubicBezTo>
                      <a:pt x="58" y="65"/>
                      <a:pt x="58" y="65"/>
                      <a:pt x="58" y="65"/>
                    </a:cubicBezTo>
                    <a:cubicBezTo>
                      <a:pt x="59" y="65"/>
                      <a:pt x="59" y="65"/>
                      <a:pt x="59" y="65"/>
                    </a:cubicBezTo>
                    <a:cubicBezTo>
                      <a:pt x="60" y="66"/>
                      <a:pt x="60" y="66"/>
                      <a:pt x="60" y="66"/>
                    </a:cubicBezTo>
                    <a:cubicBezTo>
                      <a:pt x="60" y="67"/>
                      <a:pt x="60" y="67"/>
                      <a:pt x="60" y="67"/>
                    </a:cubicBezTo>
                    <a:cubicBezTo>
                      <a:pt x="62" y="69"/>
                      <a:pt x="62" y="69"/>
                      <a:pt x="62" y="69"/>
                    </a:cubicBezTo>
                    <a:cubicBezTo>
                      <a:pt x="64" y="70"/>
                      <a:pt x="64" y="70"/>
                      <a:pt x="64" y="70"/>
                    </a:cubicBezTo>
                    <a:cubicBezTo>
                      <a:pt x="64" y="69"/>
                      <a:pt x="64" y="69"/>
                      <a:pt x="64" y="69"/>
                    </a:cubicBezTo>
                    <a:cubicBezTo>
                      <a:pt x="65" y="69"/>
                      <a:pt x="65" y="69"/>
                      <a:pt x="65" y="69"/>
                    </a:cubicBezTo>
                    <a:cubicBezTo>
                      <a:pt x="66" y="68"/>
                      <a:pt x="66" y="68"/>
                      <a:pt x="66" y="68"/>
                    </a:cubicBezTo>
                    <a:cubicBezTo>
                      <a:pt x="65" y="69"/>
                      <a:pt x="65" y="69"/>
                      <a:pt x="65" y="69"/>
                    </a:cubicBezTo>
                    <a:cubicBezTo>
                      <a:pt x="65" y="70"/>
                      <a:pt x="65" y="70"/>
                      <a:pt x="65" y="70"/>
                    </a:cubicBezTo>
                    <a:cubicBezTo>
                      <a:pt x="65" y="72"/>
                      <a:pt x="65" y="72"/>
                      <a:pt x="65" y="72"/>
                    </a:cubicBezTo>
                    <a:cubicBezTo>
                      <a:pt x="64" y="73"/>
                      <a:pt x="64" y="73"/>
                      <a:pt x="64" y="73"/>
                    </a:cubicBezTo>
                    <a:cubicBezTo>
                      <a:pt x="64" y="74"/>
                      <a:pt x="64" y="74"/>
                      <a:pt x="64" y="74"/>
                    </a:cubicBezTo>
                    <a:cubicBezTo>
                      <a:pt x="64" y="72"/>
                      <a:pt x="64" y="72"/>
                      <a:pt x="64" y="72"/>
                    </a:cubicBezTo>
                    <a:cubicBezTo>
                      <a:pt x="62" y="73"/>
                      <a:pt x="62" y="73"/>
                      <a:pt x="62" y="73"/>
                    </a:cubicBezTo>
                    <a:cubicBezTo>
                      <a:pt x="62" y="75"/>
                      <a:pt x="62" y="75"/>
                      <a:pt x="62" y="75"/>
                    </a:cubicBezTo>
                    <a:cubicBezTo>
                      <a:pt x="63" y="75"/>
                      <a:pt x="63" y="75"/>
                      <a:pt x="63" y="75"/>
                    </a:cubicBezTo>
                    <a:cubicBezTo>
                      <a:pt x="63" y="75"/>
                      <a:pt x="63" y="75"/>
                      <a:pt x="63" y="75"/>
                    </a:cubicBezTo>
                    <a:cubicBezTo>
                      <a:pt x="62" y="77"/>
                      <a:pt x="62" y="77"/>
                      <a:pt x="62" y="77"/>
                    </a:cubicBezTo>
                    <a:cubicBezTo>
                      <a:pt x="62" y="79"/>
                      <a:pt x="62" y="79"/>
                      <a:pt x="62" y="79"/>
                    </a:cubicBezTo>
                    <a:cubicBezTo>
                      <a:pt x="64" y="78"/>
                      <a:pt x="64" y="78"/>
                      <a:pt x="64" y="78"/>
                    </a:cubicBezTo>
                    <a:cubicBezTo>
                      <a:pt x="64" y="77"/>
                      <a:pt x="64" y="77"/>
                      <a:pt x="64" y="77"/>
                    </a:cubicBezTo>
                    <a:cubicBezTo>
                      <a:pt x="65" y="78"/>
                      <a:pt x="65" y="78"/>
                      <a:pt x="65" y="78"/>
                    </a:cubicBezTo>
                    <a:cubicBezTo>
                      <a:pt x="65" y="78"/>
                      <a:pt x="65" y="78"/>
                      <a:pt x="65" y="78"/>
                    </a:cubicBezTo>
                    <a:cubicBezTo>
                      <a:pt x="66" y="78"/>
                      <a:pt x="66" y="78"/>
                      <a:pt x="66" y="78"/>
                    </a:cubicBezTo>
                    <a:cubicBezTo>
                      <a:pt x="67" y="79"/>
                      <a:pt x="67" y="79"/>
                      <a:pt x="67" y="79"/>
                    </a:cubicBezTo>
                    <a:cubicBezTo>
                      <a:pt x="67" y="79"/>
                      <a:pt x="67" y="79"/>
                      <a:pt x="67" y="79"/>
                    </a:cubicBezTo>
                    <a:cubicBezTo>
                      <a:pt x="67" y="80"/>
                      <a:pt x="67" y="80"/>
                      <a:pt x="67" y="80"/>
                    </a:cubicBezTo>
                    <a:cubicBezTo>
                      <a:pt x="66" y="79"/>
                      <a:pt x="66" y="79"/>
                      <a:pt x="66" y="79"/>
                    </a:cubicBezTo>
                    <a:cubicBezTo>
                      <a:pt x="64" y="80"/>
                      <a:pt x="64" y="80"/>
                      <a:pt x="64" y="80"/>
                    </a:cubicBezTo>
                    <a:cubicBezTo>
                      <a:pt x="65" y="82"/>
                      <a:pt x="65" y="82"/>
                      <a:pt x="65" y="82"/>
                    </a:cubicBezTo>
                    <a:cubicBezTo>
                      <a:pt x="66" y="82"/>
                      <a:pt x="66" y="82"/>
                      <a:pt x="66" y="82"/>
                    </a:cubicBezTo>
                    <a:cubicBezTo>
                      <a:pt x="66" y="83"/>
                      <a:pt x="66" y="83"/>
                      <a:pt x="66" y="83"/>
                    </a:cubicBezTo>
                    <a:cubicBezTo>
                      <a:pt x="67" y="83"/>
                      <a:pt x="67" y="83"/>
                      <a:pt x="67" y="83"/>
                    </a:cubicBezTo>
                    <a:cubicBezTo>
                      <a:pt x="67" y="83"/>
                      <a:pt x="67" y="83"/>
                      <a:pt x="67" y="83"/>
                    </a:cubicBezTo>
                    <a:cubicBezTo>
                      <a:pt x="68" y="84"/>
                      <a:pt x="68" y="84"/>
                      <a:pt x="68" y="84"/>
                    </a:cubicBezTo>
                    <a:cubicBezTo>
                      <a:pt x="68" y="85"/>
                      <a:pt x="68" y="85"/>
                      <a:pt x="68" y="85"/>
                    </a:cubicBezTo>
                    <a:cubicBezTo>
                      <a:pt x="68" y="86"/>
                      <a:pt x="68" y="86"/>
                      <a:pt x="68" y="86"/>
                    </a:cubicBezTo>
                    <a:cubicBezTo>
                      <a:pt x="70" y="87"/>
                      <a:pt x="70" y="87"/>
                      <a:pt x="70" y="87"/>
                    </a:cubicBezTo>
                    <a:cubicBezTo>
                      <a:pt x="71" y="87"/>
                      <a:pt x="71" y="87"/>
                      <a:pt x="71" y="87"/>
                    </a:cubicBezTo>
                    <a:cubicBezTo>
                      <a:pt x="71" y="88"/>
                      <a:pt x="71" y="88"/>
                      <a:pt x="71" y="88"/>
                    </a:cubicBezTo>
                    <a:cubicBezTo>
                      <a:pt x="71" y="89"/>
                      <a:pt x="71" y="89"/>
                      <a:pt x="71" y="89"/>
                    </a:cubicBezTo>
                    <a:cubicBezTo>
                      <a:pt x="70" y="90"/>
                      <a:pt x="70" y="90"/>
                      <a:pt x="70" y="90"/>
                    </a:cubicBezTo>
                    <a:cubicBezTo>
                      <a:pt x="69" y="90"/>
                      <a:pt x="69" y="90"/>
                      <a:pt x="69" y="90"/>
                    </a:cubicBezTo>
                    <a:cubicBezTo>
                      <a:pt x="68" y="90"/>
                      <a:pt x="68" y="90"/>
                      <a:pt x="68" y="90"/>
                    </a:cubicBezTo>
                    <a:cubicBezTo>
                      <a:pt x="67" y="89"/>
                      <a:pt x="67" y="89"/>
                      <a:pt x="67" y="89"/>
                    </a:cubicBezTo>
                    <a:cubicBezTo>
                      <a:pt x="66" y="89"/>
                      <a:pt x="66" y="89"/>
                      <a:pt x="66" y="89"/>
                    </a:cubicBezTo>
                    <a:cubicBezTo>
                      <a:pt x="64" y="92"/>
                      <a:pt x="64" y="92"/>
                      <a:pt x="64" y="92"/>
                    </a:cubicBezTo>
                    <a:cubicBezTo>
                      <a:pt x="65" y="92"/>
                      <a:pt x="65" y="92"/>
                      <a:pt x="65" y="92"/>
                    </a:cubicBezTo>
                    <a:cubicBezTo>
                      <a:pt x="65" y="92"/>
                      <a:pt x="65" y="92"/>
                      <a:pt x="65" y="92"/>
                    </a:cubicBezTo>
                    <a:cubicBezTo>
                      <a:pt x="64" y="93"/>
                      <a:pt x="64" y="93"/>
                      <a:pt x="64" y="93"/>
                    </a:cubicBezTo>
                    <a:cubicBezTo>
                      <a:pt x="65" y="95"/>
                      <a:pt x="65" y="95"/>
                      <a:pt x="65" y="95"/>
                    </a:cubicBezTo>
                    <a:cubicBezTo>
                      <a:pt x="66" y="95"/>
                      <a:pt x="66" y="95"/>
                      <a:pt x="66" y="95"/>
                    </a:cubicBezTo>
                    <a:cubicBezTo>
                      <a:pt x="67" y="94"/>
                      <a:pt x="67" y="94"/>
                      <a:pt x="67" y="94"/>
                    </a:cubicBezTo>
                    <a:cubicBezTo>
                      <a:pt x="67" y="94"/>
                      <a:pt x="67" y="94"/>
                      <a:pt x="67" y="94"/>
                    </a:cubicBezTo>
                    <a:cubicBezTo>
                      <a:pt x="69" y="94"/>
                      <a:pt x="69" y="94"/>
                      <a:pt x="69" y="94"/>
                    </a:cubicBezTo>
                    <a:cubicBezTo>
                      <a:pt x="69" y="93"/>
                      <a:pt x="69" y="93"/>
                      <a:pt x="69" y="93"/>
                    </a:cubicBezTo>
                    <a:cubicBezTo>
                      <a:pt x="71" y="93"/>
                      <a:pt x="71" y="93"/>
                      <a:pt x="71" y="93"/>
                    </a:cubicBezTo>
                    <a:cubicBezTo>
                      <a:pt x="71" y="92"/>
                      <a:pt x="71" y="92"/>
                      <a:pt x="71" y="92"/>
                    </a:cubicBezTo>
                    <a:cubicBezTo>
                      <a:pt x="71" y="93"/>
                      <a:pt x="71" y="93"/>
                      <a:pt x="71" y="93"/>
                    </a:cubicBezTo>
                    <a:cubicBezTo>
                      <a:pt x="72" y="94"/>
                      <a:pt x="72" y="94"/>
                      <a:pt x="72" y="94"/>
                    </a:cubicBezTo>
                    <a:cubicBezTo>
                      <a:pt x="73" y="93"/>
                      <a:pt x="73" y="93"/>
                      <a:pt x="73" y="93"/>
                    </a:cubicBezTo>
                    <a:cubicBezTo>
                      <a:pt x="73" y="95"/>
                      <a:pt x="73" y="95"/>
                      <a:pt x="73" y="95"/>
                    </a:cubicBezTo>
                    <a:cubicBezTo>
                      <a:pt x="74" y="95"/>
                      <a:pt x="74" y="95"/>
                      <a:pt x="74" y="95"/>
                    </a:cubicBezTo>
                    <a:cubicBezTo>
                      <a:pt x="73" y="97"/>
                      <a:pt x="73" y="97"/>
                      <a:pt x="73" y="97"/>
                    </a:cubicBezTo>
                    <a:cubicBezTo>
                      <a:pt x="73" y="96"/>
                      <a:pt x="73" y="96"/>
                      <a:pt x="73" y="96"/>
                    </a:cubicBezTo>
                    <a:cubicBezTo>
                      <a:pt x="72" y="94"/>
                      <a:pt x="72" y="94"/>
                      <a:pt x="72" y="94"/>
                    </a:cubicBezTo>
                    <a:cubicBezTo>
                      <a:pt x="71" y="95"/>
                      <a:pt x="71" y="95"/>
                      <a:pt x="71" y="95"/>
                    </a:cubicBezTo>
                    <a:cubicBezTo>
                      <a:pt x="71" y="96"/>
                      <a:pt x="71" y="96"/>
                      <a:pt x="71" y="96"/>
                    </a:cubicBezTo>
                    <a:cubicBezTo>
                      <a:pt x="70" y="98"/>
                      <a:pt x="70" y="98"/>
                      <a:pt x="70" y="98"/>
                    </a:cubicBezTo>
                    <a:cubicBezTo>
                      <a:pt x="70" y="100"/>
                      <a:pt x="70" y="100"/>
                      <a:pt x="70" y="100"/>
                    </a:cubicBezTo>
                    <a:cubicBezTo>
                      <a:pt x="71" y="100"/>
                      <a:pt x="71" y="100"/>
                      <a:pt x="71" y="100"/>
                    </a:cubicBezTo>
                    <a:cubicBezTo>
                      <a:pt x="71" y="102"/>
                      <a:pt x="71" y="102"/>
                      <a:pt x="71" y="102"/>
                    </a:cubicBezTo>
                    <a:cubicBezTo>
                      <a:pt x="72" y="101"/>
                      <a:pt x="72" y="101"/>
                      <a:pt x="72" y="101"/>
                    </a:cubicBezTo>
                    <a:cubicBezTo>
                      <a:pt x="73" y="101"/>
                      <a:pt x="73" y="101"/>
                      <a:pt x="73" y="101"/>
                    </a:cubicBezTo>
                    <a:cubicBezTo>
                      <a:pt x="73" y="99"/>
                      <a:pt x="73" y="99"/>
                      <a:pt x="73" y="99"/>
                    </a:cubicBezTo>
                    <a:cubicBezTo>
                      <a:pt x="74" y="100"/>
                      <a:pt x="74" y="100"/>
                      <a:pt x="74" y="100"/>
                    </a:cubicBezTo>
                    <a:cubicBezTo>
                      <a:pt x="75" y="100"/>
                      <a:pt x="75" y="100"/>
                      <a:pt x="75" y="100"/>
                    </a:cubicBezTo>
                    <a:cubicBezTo>
                      <a:pt x="75" y="99"/>
                      <a:pt x="75" y="99"/>
                      <a:pt x="75" y="99"/>
                    </a:cubicBezTo>
                    <a:cubicBezTo>
                      <a:pt x="76" y="100"/>
                      <a:pt x="76" y="100"/>
                      <a:pt x="76" y="100"/>
                    </a:cubicBezTo>
                    <a:cubicBezTo>
                      <a:pt x="75" y="101"/>
                      <a:pt x="75" y="101"/>
                      <a:pt x="75" y="101"/>
                    </a:cubicBezTo>
                    <a:cubicBezTo>
                      <a:pt x="76" y="103"/>
                      <a:pt x="76" y="103"/>
                      <a:pt x="76" y="103"/>
                    </a:cubicBezTo>
                    <a:cubicBezTo>
                      <a:pt x="77" y="102"/>
                      <a:pt x="77" y="102"/>
                      <a:pt x="77" y="102"/>
                    </a:cubicBezTo>
                    <a:cubicBezTo>
                      <a:pt x="77" y="100"/>
                      <a:pt x="77" y="100"/>
                      <a:pt x="77" y="100"/>
                    </a:cubicBezTo>
                    <a:cubicBezTo>
                      <a:pt x="76" y="100"/>
                      <a:pt x="76" y="100"/>
                      <a:pt x="76" y="100"/>
                    </a:cubicBezTo>
                    <a:cubicBezTo>
                      <a:pt x="78" y="99"/>
                      <a:pt x="78" y="99"/>
                      <a:pt x="78" y="99"/>
                    </a:cubicBezTo>
                    <a:cubicBezTo>
                      <a:pt x="79" y="98"/>
                      <a:pt x="79" y="98"/>
                      <a:pt x="79" y="98"/>
                    </a:cubicBezTo>
                    <a:cubicBezTo>
                      <a:pt x="78" y="97"/>
                      <a:pt x="78" y="97"/>
                      <a:pt x="78" y="97"/>
                    </a:cubicBezTo>
                    <a:cubicBezTo>
                      <a:pt x="78" y="97"/>
                      <a:pt x="78" y="97"/>
                      <a:pt x="78" y="97"/>
                    </a:cubicBezTo>
                    <a:cubicBezTo>
                      <a:pt x="80" y="97"/>
                      <a:pt x="80" y="97"/>
                      <a:pt x="80" y="97"/>
                    </a:cubicBezTo>
                    <a:cubicBezTo>
                      <a:pt x="80" y="98"/>
                      <a:pt x="80" y="98"/>
                      <a:pt x="80" y="98"/>
                    </a:cubicBezTo>
                    <a:cubicBezTo>
                      <a:pt x="79" y="100"/>
                      <a:pt x="79" y="100"/>
                      <a:pt x="79" y="100"/>
                    </a:cubicBezTo>
                    <a:cubicBezTo>
                      <a:pt x="80" y="100"/>
                      <a:pt x="80" y="100"/>
                      <a:pt x="80" y="100"/>
                    </a:cubicBezTo>
                    <a:cubicBezTo>
                      <a:pt x="78" y="101"/>
                      <a:pt x="78" y="101"/>
                      <a:pt x="78" y="101"/>
                    </a:cubicBezTo>
                    <a:cubicBezTo>
                      <a:pt x="78" y="102"/>
                      <a:pt x="78" y="102"/>
                      <a:pt x="78" y="102"/>
                    </a:cubicBezTo>
                    <a:cubicBezTo>
                      <a:pt x="79" y="104"/>
                      <a:pt x="79" y="104"/>
                      <a:pt x="79" y="104"/>
                    </a:cubicBezTo>
                    <a:cubicBezTo>
                      <a:pt x="82" y="104"/>
                      <a:pt x="82" y="104"/>
                      <a:pt x="82" y="104"/>
                    </a:cubicBezTo>
                    <a:cubicBezTo>
                      <a:pt x="82" y="104"/>
                      <a:pt x="82" y="104"/>
                      <a:pt x="82" y="104"/>
                    </a:cubicBezTo>
                    <a:cubicBezTo>
                      <a:pt x="82" y="105"/>
                      <a:pt x="82" y="105"/>
                      <a:pt x="82" y="105"/>
                    </a:cubicBezTo>
                    <a:cubicBezTo>
                      <a:pt x="82" y="106"/>
                      <a:pt x="82" y="106"/>
                      <a:pt x="82" y="106"/>
                    </a:cubicBezTo>
                    <a:cubicBezTo>
                      <a:pt x="84" y="106"/>
                      <a:pt x="84" y="106"/>
                      <a:pt x="84" y="106"/>
                    </a:cubicBezTo>
                    <a:cubicBezTo>
                      <a:pt x="84" y="106"/>
                      <a:pt x="84" y="106"/>
                      <a:pt x="84" y="106"/>
                    </a:cubicBezTo>
                    <a:cubicBezTo>
                      <a:pt x="83" y="106"/>
                      <a:pt x="83" y="106"/>
                      <a:pt x="83" y="106"/>
                    </a:cubicBezTo>
                    <a:cubicBezTo>
                      <a:pt x="82" y="109"/>
                      <a:pt x="82" y="109"/>
                      <a:pt x="82" y="109"/>
                    </a:cubicBezTo>
                    <a:cubicBezTo>
                      <a:pt x="82" y="110"/>
                      <a:pt x="82" y="110"/>
                      <a:pt x="82" y="110"/>
                    </a:cubicBezTo>
                    <a:cubicBezTo>
                      <a:pt x="83" y="110"/>
                      <a:pt x="83" y="110"/>
                      <a:pt x="83" y="110"/>
                    </a:cubicBezTo>
                    <a:cubicBezTo>
                      <a:pt x="83" y="111"/>
                      <a:pt x="83" y="111"/>
                      <a:pt x="83" y="111"/>
                    </a:cubicBezTo>
                    <a:cubicBezTo>
                      <a:pt x="82" y="112"/>
                      <a:pt x="82" y="112"/>
                      <a:pt x="82" y="112"/>
                    </a:cubicBezTo>
                    <a:cubicBezTo>
                      <a:pt x="82" y="114"/>
                      <a:pt x="82" y="114"/>
                      <a:pt x="82" y="114"/>
                    </a:cubicBezTo>
                    <a:cubicBezTo>
                      <a:pt x="82" y="114"/>
                      <a:pt x="82" y="114"/>
                      <a:pt x="82" y="114"/>
                    </a:cubicBezTo>
                    <a:cubicBezTo>
                      <a:pt x="82" y="117"/>
                      <a:pt x="82" y="117"/>
                      <a:pt x="82" y="117"/>
                    </a:cubicBezTo>
                    <a:cubicBezTo>
                      <a:pt x="81" y="118"/>
                      <a:pt x="81" y="118"/>
                      <a:pt x="81" y="118"/>
                    </a:cubicBezTo>
                    <a:cubicBezTo>
                      <a:pt x="82" y="120"/>
                      <a:pt x="82" y="120"/>
                      <a:pt x="82" y="120"/>
                    </a:cubicBezTo>
                    <a:cubicBezTo>
                      <a:pt x="82" y="120"/>
                      <a:pt x="82" y="120"/>
                      <a:pt x="82" y="120"/>
                    </a:cubicBezTo>
                    <a:cubicBezTo>
                      <a:pt x="80" y="121"/>
                      <a:pt x="80" y="121"/>
                      <a:pt x="80" y="121"/>
                    </a:cubicBezTo>
                    <a:cubicBezTo>
                      <a:pt x="78" y="120"/>
                      <a:pt x="78" y="120"/>
                      <a:pt x="78" y="120"/>
                    </a:cubicBezTo>
                    <a:cubicBezTo>
                      <a:pt x="77" y="121"/>
                      <a:pt x="77" y="121"/>
                      <a:pt x="77" y="121"/>
                    </a:cubicBezTo>
                    <a:cubicBezTo>
                      <a:pt x="76" y="122"/>
                      <a:pt x="76" y="122"/>
                      <a:pt x="76" y="122"/>
                    </a:cubicBezTo>
                    <a:cubicBezTo>
                      <a:pt x="74" y="124"/>
                      <a:pt x="74" y="124"/>
                      <a:pt x="74" y="124"/>
                    </a:cubicBezTo>
                    <a:cubicBezTo>
                      <a:pt x="74" y="126"/>
                      <a:pt x="74" y="126"/>
                      <a:pt x="74" y="126"/>
                    </a:cubicBezTo>
                    <a:cubicBezTo>
                      <a:pt x="73" y="126"/>
                      <a:pt x="73" y="126"/>
                      <a:pt x="73" y="126"/>
                    </a:cubicBezTo>
                    <a:cubicBezTo>
                      <a:pt x="71" y="128"/>
                      <a:pt x="71" y="128"/>
                      <a:pt x="71" y="128"/>
                    </a:cubicBezTo>
                    <a:cubicBezTo>
                      <a:pt x="67" y="130"/>
                      <a:pt x="67" y="130"/>
                      <a:pt x="67" y="130"/>
                    </a:cubicBezTo>
                    <a:cubicBezTo>
                      <a:pt x="65" y="131"/>
                      <a:pt x="65" y="131"/>
                      <a:pt x="65" y="131"/>
                    </a:cubicBezTo>
                    <a:cubicBezTo>
                      <a:pt x="64" y="131"/>
                      <a:pt x="64" y="131"/>
                      <a:pt x="64" y="131"/>
                    </a:cubicBezTo>
                    <a:cubicBezTo>
                      <a:pt x="63" y="132"/>
                      <a:pt x="63" y="132"/>
                      <a:pt x="63" y="132"/>
                    </a:cubicBezTo>
                    <a:cubicBezTo>
                      <a:pt x="63" y="134"/>
                      <a:pt x="63" y="134"/>
                      <a:pt x="63" y="134"/>
                    </a:cubicBezTo>
                    <a:cubicBezTo>
                      <a:pt x="64" y="136"/>
                      <a:pt x="64" y="136"/>
                      <a:pt x="64" y="136"/>
                    </a:cubicBezTo>
                    <a:cubicBezTo>
                      <a:pt x="64" y="137"/>
                      <a:pt x="64" y="137"/>
                      <a:pt x="64" y="137"/>
                    </a:cubicBezTo>
                    <a:cubicBezTo>
                      <a:pt x="65" y="139"/>
                      <a:pt x="65" y="139"/>
                      <a:pt x="65" y="139"/>
                    </a:cubicBezTo>
                    <a:cubicBezTo>
                      <a:pt x="66" y="142"/>
                      <a:pt x="66" y="142"/>
                      <a:pt x="66" y="142"/>
                    </a:cubicBezTo>
                    <a:cubicBezTo>
                      <a:pt x="65" y="142"/>
                      <a:pt x="65" y="142"/>
                      <a:pt x="65" y="142"/>
                    </a:cubicBezTo>
                    <a:cubicBezTo>
                      <a:pt x="65" y="142"/>
                      <a:pt x="65" y="142"/>
                      <a:pt x="65" y="142"/>
                    </a:cubicBezTo>
                    <a:cubicBezTo>
                      <a:pt x="64" y="142"/>
                      <a:pt x="64" y="142"/>
                      <a:pt x="64" y="142"/>
                    </a:cubicBezTo>
                    <a:cubicBezTo>
                      <a:pt x="64" y="141"/>
                      <a:pt x="64" y="141"/>
                      <a:pt x="64" y="141"/>
                    </a:cubicBezTo>
                    <a:cubicBezTo>
                      <a:pt x="63" y="140"/>
                      <a:pt x="63" y="140"/>
                      <a:pt x="63" y="140"/>
                    </a:cubicBezTo>
                    <a:cubicBezTo>
                      <a:pt x="61" y="141"/>
                      <a:pt x="61" y="141"/>
                      <a:pt x="61" y="141"/>
                    </a:cubicBezTo>
                    <a:cubicBezTo>
                      <a:pt x="60" y="142"/>
                      <a:pt x="60" y="142"/>
                      <a:pt x="60" y="142"/>
                    </a:cubicBezTo>
                    <a:cubicBezTo>
                      <a:pt x="59" y="143"/>
                      <a:pt x="59" y="143"/>
                      <a:pt x="59" y="143"/>
                    </a:cubicBezTo>
                    <a:cubicBezTo>
                      <a:pt x="59" y="143"/>
                      <a:pt x="59" y="143"/>
                      <a:pt x="59" y="143"/>
                    </a:cubicBezTo>
                    <a:cubicBezTo>
                      <a:pt x="59" y="143"/>
                      <a:pt x="59" y="143"/>
                      <a:pt x="59" y="143"/>
                    </a:cubicBezTo>
                    <a:cubicBezTo>
                      <a:pt x="59" y="141"/>
                      <a:pt x="59" y="141"/>
                      <a:pt x="59" y="141"/>
                    </a:cubicBezTo>
                    <a:cubicBezTo>
                      <a:pt x="56" y="141"/>
                      <a:pt x="56" y="141"/>
                      <a:pt x="56" y="141"/>
                    </a:cubicBezTo>
                    <a:cubicBezTo>
                      <a:pt x="56" y="143"/>
                      <a:pt x="56" y="143"/>
                      <a:pt x="56" y="143"/>
                    </a:cubicBezTo>
                    <a:cubicBezTo>
                      <a:pt x="55" y="144"/>
                      <a:pt x="55" y="144"/>
                      <a:pt x="55" y="144"/>
                    </a:cubicBezTo>
                    <a:cubicBezTo>
                      <a:pt x="53" y="144"/>
                      <a:pt x="53" y="144"/>
                      <a:pt x="53" y="144"/>
                    </a:cubicBezTo>
                    <a:cubicBezTo>
                      <a:pt x="53" y="143"/>
                      <a:pt x="53" y="143"/>
                      <a:pt x="53" y="143"/>
                    </a:cubicBezTo>
                    <a:cubicBezTo>
                      <a:pt x="52" y="143"/>
                      <a:pt x="52" y="143"/>
                      <a:pt x="52" y="143"/>
                    </a:cubicBezTo>
                    <a:cubicBezTo>
                      <a:pt x="51" y="143"/>
                      <a:pt x="51" y="143"/>
                      <a:pt x="51" y="143"/>
                    </a:cubicBezTo>
                    <a:cubicBezTo>
                      <a:pt x="50" y="143"/>
                      <a:pt x="50" y="143"/>
                      <a:pt x="50" y="143"/>
                    </a:cubicBezTo>
                    <a:cubicBezTo>
                      <a:pt x="48" y="143"/>
                      <a:pt x="48" y="143"/>
                      <a:pt x="48" y="143"/>
                    </a:cubicBezTo>
                    <a:cubicBezTo>
                      <a:pt x="48" y="143"/>
                      <a:pt x="48" y="143"/>
                      <a:pt x="48" y="143"/>
                    </a:cubicBezTo>
                    <a:cubicBezTo>
                      <a:pt x="47" y="141"/>
                      <a:pt x="47" y="141"/>
                      <a:pt x="47" y="141"/>
                    </a:cubicBezTo>
                    <a:cubicBezTo>
                      <a:pt x="45" y="140"/>
                      <a:pt x="45" y="140"/>
                      <a:pt x="45" y="140"/>
                    </a:cubicBezTo>
                    <a:cubicBezTo>
                      <a:pt x="44" y="140"/>
                      <a:pt x="44" y="140"/>
                      <a:pt x="44" y="140"/>
                    </a:cubicBezTo>
                    <a:cubicBezTo>
                      <a:pt x="42" y="137"/>
                      <a:pt x="42" y="137"/>
                      <a:pt x="42" y="137"/>
                    </a:cubicBezTo>
                    <a:cubicBezTo>
                      <a:pt x="41" y="139"/>
                      <a:pt x="41" y="139"/>
                      <a:pt x="41" y="139"/>
                    </a:cubicBezTo>
                    <a:cubicBezTo>
                      <a:pt x="41" y="140"/>
                      <a:pt x="41" y="140"/>
                      <a:pt x="41" y="140"/>
                    </a:cubicBezTo>
                    <a:cubicBezTo>
                      <a:pt x="40" y="140"/>
                      <a:pt x="40" y="140"/>
                      <a:pt x="40" y="140"/>
                    </a:cubicBezTo>
                    <a:cubicBezTo>
                      <a:pt x="39" y="140"/>
                      <a:pt x="39" y="140"/>
                      <a:pt x="39" y="140"/>
                    </a:cubicBezTo>
                    <a:cubicBezTo>
                      <a:pt x="40" y="141"/>
                      <a:pt x="40" y="141"/>
                      <a:pt x="40" y="141"/>
                    </a:cubicBezTo>
                    <a:cubicBezTo>
                      <a:pt x="40" y="142"/>
                      <a:pt x="40" y="142"/>
                      <a:pt x="40" y="142"/>
                    </a:cubicBezTo>
                    <a:cubicBezTo>
                      <a:pt x="40" y="143"/>
                      <a:pt x="40" y="143"/>
                      <a:pt x="40" y="143"/>
                    </a:cubicBezTo>
                    <a:cubicBezTo>
                      <a:pt x="40" y="143"/>
                      <a:pt x="40" y="143"/>
                      <a:pt x="40" y="143"/>
                    </a:cubicBezTo>
                    <a:cubicBezTo>
                      <a:pt x="38" y="143"/>
                      <a:pt x="38" y="143"/>
                      <a:pt x="38" y="143"/>
                    </a:cubicBezTo>
                    <a:cubicBezTo>
                      <a:pt x="37" y="144"/>
                      <a:pt x="37" y="144"/>
                      <a:pt x="37" y="144"/>
                    </a:cubicBezTo>
                    <a:cubicBezTo>
                      <a:pt x="36" y="144"/>
                      <a:pt x="36" y="144"/>
                      <a:pt x="36" y="144"/>
                    </a:cubicBezTo>
                    <a:cubicBezTo>
                      <a:pt x="34" y="146"/>
                      <a:pt x="34" y="146"/>
                      <a:pt x="34" y="146"/>
                    </a:cubicBezTo>
                    <a:cubicBezTo>
                      <a:pt x="34" y="147"/>
                      <a:pt x="34" y="147"/>
                      <a:pt x="34" y="147"/>
                    </a:cubicBezTo>
                    <a:cubicBezTo>
                      <a:pt x="33" y="147"/>
                      <a:pt x="33" y="147"/>
                      <a:pt x="33" y="147"/>
                    </a:cubicBezTo>
                    <a:cubicBezTo>
                      <a:pt x="33" y="149"/>
                      <a:pt x="33" y="149"/>
                      <a:pt x="33" y="149"/>
                    </a:cubicBezTo>
                    <a:cubicBezTo>
                      <a:pt x="34" y="152"/>
                      <a:pt x="34" y="152"/>
                      <a:pt x="34" y="152"/>
                    </a:cubicBezTo>
                    <a:cubicBezTo>
                      <a:pt x="35" y="154"/>
                      <a:pt x="35" y="154"/>
                      <a:pt x="35" y="154"/>
                    </a:cubicBezTo>
                    <a:cubicBezTo>
                      <a:pt x="36" y="154"/>
                      <a:pt x="36" y="154"/>
                      <a:pt x="36" y="154"/>
                    </a:cubicBezTo>
                    <a:cubicBezTo>
                      <a:pt x="37" y="155"/>
                      <a:pt x="37" y="155"/>
                      <a:pt x="37" y="155"/>
                    </a:cubicBezTo>
                    <a:cubicBezTo>
                      <a:pt x="37" y="156"/>
                      <a:pt x="37" y="156"/>
                      <a:pt x="37" y="156"/>
                    </a:cubicBezTo>
                    <a:cubicBezTo>
                      <a:pt x="40" y="156"/>
                      <a:pt x="40" y="156"/>
                      <a:pt x="40" y="156"/>
                    </a:cubicBezTo>
                    <a:cubicBezTo>
                      <a:pt x="41" y="157"/>
                      <a:pt x="41" y="157"/>
                      <a:pt x="41" y="157"/>
                    </a:cubicBezTo>
                    <a:cubicBezTo>
                      <a:pt x="42" y="156"/>
                      <a:pt x="42" y="156"/>
                      <a:pt x="42" y="156"/>
                    </a:cubicBezTo>
                    <a:cubicBezTo>
                      <a:pt x="43" y="156"/>
                      <a:pt x="43" y="156"/>
                      <a:pt x="43" y="156"/>
                    </a:cubicBezTo>
                    <a:cubicBezTo>
                      <a:pt x="44" y="155"/>
                      <a:pt x="44" y="155"/>
                      <a:pt x="44" y="155"/>
                    </a:cubicBezTo>
                    <a:cubicBezTo>
                      <a:pt x="45" y="155"/>
                      <a:pt x="45" y="155"/>
                      <a:pt x="45" y="155"/>
                    </a:cubicBezTo>
                    <a:cubicBezTo>
                      <a:pt x="46" y="155"/>
                      <a:pt x="46" y="155"/>
                      <a:pt x="46" y="155"/>
                    </a:cubicBezTo>
                    <a:cubicBezTo>
                      <a:pt x="47" y="156"/>
                      <a:pt x="47" y="156"/>
                      <a:pt x="47" y="156"/>
                    </a:cubicBezTo>
                    <a:cubicBezTo>
                      <a:pt x="49" y="154"/>
                      <a:pt x="49" y="154"/>
                      <a:pt x="49" y="154"/>
                    </a:cubicBezTo>
                    <a:cubicBezTo>
                      <a:pt x="49" y="153"/>
                      <a:pt x="49" y="153"/>
                      <a:pt x="49" y="153"/>
                    </a:cubicBezTo>
                    <a:cubicBezTo>
                      <a:pt x="49" y="152"/>
                      <a:pt x="49" y="152"/>
                      <a:pt x="49" y="152"/>
                    </a:cubicBezTo>
                    <a:cubicBezTo>
                      <a:pt x="50" y="155"/>
                      <a:pt x="50" y="155"/>
                      <a:pt x="50" y="155"/>
                    </a:cubicBezTo>
                    <a:cubicBezTo>
                      <a:pt x="51" y="155"/>
                      <a:pt x="51" y="155"/>
                      <a:pt x="51" y="155"/>
                    </a:cubicBezTo>
                    <a:cubicBezTo>
                      <a:pt x="52" y="156"/>
                      <a:pt x="52" y="156"/>
                      <a:pt x="52" y="156"/>
                    </a:cubicBezTo>
                    <a:cubicBezTo>
                      <a:pt x="54" y="156"/>
                      <a:pt x="54" y="156"/>
                      <a:pt x="54" y="156"/>
                    </a:cubicBezTo>
                    <a:cubicBezTo>
                      <a:pt x="55" y="155"/>
                      <a:pt x="55" y="155"/>
                      <a:pt x="55" y="155"/>
                    </a:cubicBezTo>
                    <a:cubicBezTo>
                      <a:pt x="56" y="154"/>
                      <a:pt x="56" y="154"/>
                      <a:pt x="56" y="154"/>
                    </a:cubicBezTo>
                    <a:cubicBezTo>
                      <a:pt x="56" y="154"/>
                      <a:pt x="56" y="154"/>
                      <a:pt x="56" y="154"/>
                    </a:cubicBezTo>
                    <a:cubicBezTo>
                      <a:pt x="58" y="153"/>
                      <a:pt x="58" y="153"/>
                      <a:pt x="58" y="153"/>
                    </a:cubicBezTo>
                    <a:cubicBezTo>
                      <a:pt x="58" y="153"/>
                      <a:pt x="58" y="153"/>
                      <a:pt x="58" y="153"/>
                    </a:cubicBezTo>
                    <a:cubicBezTo>
                      <a:pt x="58" y="154"/>
                      <a:pt x="58" y="154"/>
                      <a:pt x="58" y="154"/>
                    </a:cubicBezTo>
                    <a:cubicBezTo>
                      <a:pt x="57" y="155"/>
                      <a:pt x="57" y="155"/>
                      <a:pt x="57" y="155"/>
                    </a:cubicBezTo>
                    <a:cubicBezTo>
                      <a:pt x="57" y="158"/>
                      <a:pt x="57" y="158"/>
                      <a:pt x="57" y="158"/>
                    </a:cubicBezTo>
                    <a:cubicBezTo>
                      <a:pt x="59" y="157"/>
                      <a:pt x="59" y="157"/>
                      <a:pt x="59" y="157"/>
                    </a:cubicBezTo>
                    <a:cubicBezTo>
                      <a:pt x="60" y="155"/>
                      <a:pt x="60" y="155"/>
                      <a:pt x="60" y="155"/>
                    </a:cubicBezTo>
                    <a:cubicBezTo>
                      <a:pt x="60" y="155"/>
                      <a:pt x="60" y="155"/>
                      <a:pt x="60" y="155"/>
                    </a:cubicBezTo>
                    <a:cubicBezTo>
                      <a:pt x="61" y="154"/>
                      <a:pt x="61" y="154"/>
                      <a:pt x="61" y="154"/>
                    </a:cubicBezTo>
                    <a:cubicBezTo>
                      <a:pt x="61" y="155"/>
                      <a:pt x="61" y="155"/>
                      <a:pt x="61" y="155"/>
                    </a:cubicBezTo>
                    <a:cubicBezTo>
                      <a:pt x="60" y="156"/>
                      <a:pt x="60" y="156"/>
                      <a:pt x="60" y="156"/>
                    </a:cubicBezTo>
                    <a:cubicBezTo>
                      <a:pt x="62" y="159"/>
                      <a:pt x="62" y="159"/>
                      <a:pt x="62" y="159"/>
                    </a:cubicBezTo>
                    <a:cubicBezTo>
                      <a:pt x="62" y="156"/>
                      <a:pt x="62" y="156"/>
                      <a:pt x="62" y="156"/>
                    </a:cubicBezTo>
                    <a:cubicBezTo>
                      <a:pt x="62" y="156"/>
                      <a:pt x="62" y="156"/>
                      <a:pt x="62" y="156"/>
                    </a:cubicBezTo>
                    <a:cubicBezTo>
                      <a:pt x="62" y="157"/>
                      <a:pt x="62" y="157"/>
                      <a:pt x="62" y="157"/>
                    </a:cubicBezTo>
                    <a:cubicBezTo>
                      <a:pt x="63" y="158"/>
                      <a:pt x="63" y="158"/>
                      <a:pt x="63" y="158"/>
                    </a:cubicBezTo>
                    <a:cubicBezTo>
                      <a:pt x="64" y="159"/>
                      <a:pt x="64" y="159"/>
                      <a:pt x="64" y="159"/>
                    </a:cubicBezTo>
                    <a:cubicBezTo>
                      <a:pt x="64" y="161"/>
                      <a:pt x="64" y="161"/>
                      <a:pt x="64" y="161"/>
                    </a:cubicBezTo>
                    <a:cubicBezTo>
                      <a:pt x="64" y="162"/>
                      <a:pt x="64" y="162"/>
                      <a:pt x="64" y="162"/>
                    </a:cubicBezTo>
                    <a:cubicBezTo>
                      <a:pt x="65" y="162"/>
                      <a:pt x="65" y="162"/>
                      <a:pt x="65" y="162"/>
                    </a:cubicBezTo>
                    <a:cubicBezTo>
                      <a:pt x="65" y="163"/>
                      <a:pt x="65" y="163"/>
                      <a:pt x="65" y="163"/>
                    </a:cubicBezTo>
                    <a:cubicBezTo>
                      <a:pt x="66" y="164"/>
                      <a:pt x="66" y="164"/>
                      <a:pt x="66" y="164"/>
                    </a:cubicBezTo>
                    <a:cubicBezTo>
                      <a:pt x="66" y="165"/>
                      <a:pt x="66" y="165"/>
                      <a:pt x="66" y="165"/>
                    </a:cubicBezTo>
                    <a:cubicBezTo>
                      <a:pt x="68" y="168"/>
                      <a:pt x="68" y="168"/>
                      <a:pt x="68" y="168"/>
                    </a:cubicBezTo>
                    <a:cubicBezTo>
                      <a:pt x="68" y="166"/>
                      <a:pt x="68" y="166"/>
                      <a:pt x="68" y="166"/>
                    </a:cubicBezTo>
                    <a:cubicBezTo>
                      <a:pt x="69" y="165"/>
                      <a:pt x="69" y="165"/>
                      <a:pt x="69" y="165"/>
                    </a:cubicBezTo>
                    <a:cubicBezTo>
                      <a:pt x="69" y="166"/>
                      <a:pt x="69" y="166"/>
                      <a:pt x="69" y="166"/>
                    </a:cubicBezTo>
                    <a:cubicBezTo>
                      <a:pt x="70" y="168"/>
                      <a:pt x="70" y="168"/>
                      <a:pt x="70" y="168"/>
                    </a:cubicBezTo>
                    <a:cubicBezTo>
                      <a:pt x="71" y="168"/>
                      <a:pt x="71" y="168"/>
                      <a:pt x="71" y="168"/>
                    </a:cubicBezTo>
                    <a:cubicBezTo>
                      <a:pt x="69" y="169"/>
                      <a:pt x="69" y="169"/>
                      <a:pt x="69" y="169"/>
                    </a:cubicBezTo>
                    <a:cubicBezTo>
                      <a:pt x="67" y="169"/>
                      <a:pt x="67" y="169"/>
                      <a:pt x="67" y="169"/>
                    </a:cubicBezTo>
                    <a:cubicBezTo>
                      <a:pt x="66" y="171"/>
                      <a:pt x="66" y="171"/>
                      <a:pt x="66" y="171"/>
                    </a:cubicBezTo>
                    <a:cubicBezTo>
                      <a:pt x="68" y="171"/>
                      <a:pt x="68" y="171"/>
                      <a:pt x="68" y="171"/>
                    </a:cubicBezTo>
                    <a:cubicBezTo>
                      <a:pt x="68" y="173"/>
                      <a:pt x="68" y="173"/>
                      <a:pt x="68" y="173"/>
                    </a:cubicBezTo>
                    <a:cubicBezTo>
                      <a:pt x="69" y="174"/>
                      <a:pt x="69" y="174"/>
                      <a:pt x="69" y="174"/>
                    </a:cubicBezTo>
                    <a:cubicBezTo>
                      <a:pt x="70" y="175"/>
                      <a:pt x="70" y="175"/>
                      <a:pt x="70" y="175"/>
                    </a:cubicBezTo>
                    <a:cubicBezTo>
                      <a:pt x="70" y="176"/>
                      <a:pt x="70" y="176"/>
                      <a:pt x="70" y="176"/>
                    </a:cubicBezTo>
                    <a:cubicBezTo>
                      <a:pt x="70" y="176"/>
                      <a:pt x="70" y="176"/>
                      <a:pt x="70" y="176"/>
                    </a:cubicBezTo>
                    <a:cubicBezTo>
                      <a:pt x="72" y="177"/>
                      <a:pt x="72" y="177"/>
                      <a:pt x="72" y="177"/>
                    </a:cubicBezTo>
                    <a:cubicBezTo>
                      <a:pt x="73" y="178"/>
                      <a:pt x="73" y="178"/>
                      <a:pt x="73" y="178"/>
                    </a:cubicBezTo>
                    <a:cubicBezTo>
                      <a:pt x="74" y="178"/>
                      <a:pt x="74" y="178"/>
                      <a:pt x="74" y="178"/>
                    </a:cubicBezTo>
                    <a:cubicBezTo>
                      <a:pt x="76" y="180"/>
                      <a:pt x="76" y="180"/>
                      <a:pt x="76" y="180"/>
                    </a:cubicBezTo>
                    <a:cubicBezTo>
                      <a:pt x="77" y="180"/>
                      <a:pt x="77" y="180"/>
                      <a:pt x="77" y="180"/>
                    </a:cubicBezTo>
                    <a:cubicBezTo>
                      <a:pt x="77" y="180"/>
                      <a:pt x="77" y="180"/>
                      <a:pt x="77" y="180"/>
                    </a:cubicBezTo>
                    <a:cubicBezTo>
                      <a:pt x="78" y="181"/>
                      <a:pt x="78" y="181"/>
                      <a:pt x="78" y="181"/>
                    </a:cubicBezTo>
                    <a:cubicBezTo>
                      <a:pt x="78" y="181"/>
                      <a:pt x="78" y="181"/>
                      <a:pt x="78" y="181"/>
                    </a:cubicBezTo>
                    <a:cubicBezTo>
                      <a:pt x="79" y="182"/>
                      <a:pt x="79" y="182"/>
                      <a:pt x="79" y="182"/>
                    </a:cubicBezTo>
                    <a:cubicBezTo>
                      <a:pt x="81" y="183"/>
                      <a:pt x="81" y="183"/>
                      <a:pt x="81" y="183"/>
                    </a:cubicBezTo>
                    <a:cubicBezTo>
                      <a:pt x="81" y="183"/>
                      <a:pt x="81" y="183"/>
                      <a:pt x="81" y="183"/>
                    </a:cubicBezTo>
                    <a:cubicBezTo>
                      <a:pt x="81" y="184"/>
                      <a:pt x="81" y="184"/>
                      <a:pt x="81" y="184"/>
                    </a:cubicBezTo>
                    <a:cubicBezTo>
                      <a:pt x="83" y="186"/>
                      <a:pt x="83" y="186"/>
                      <a:pt x="83" y="186"/>
                    </a:cubicBezTo>
                    <a:cubicBezTo>
                      <a:pt x="84" y="186"/>
                      <a:pt x="84" y="186"/>
                      <a:pt x="84" y="186"/>
                    </a:cubicBezTo>
                    <a:cubicBezTo>
                      <a:pt x="84" y="186"/>
                      <a:pt x="84" y="186"/>
                      <a:pt x="84" y="186"/>
                    </a:cubicBezTo>
                    <a:cubicBezTo>
                      <a:pt x="84" y="187"/>
                      <a:pt x="84" y="187"/>
                      <a:pt x="84" y="187"/>
                    </a:cubicBezTo>
                    <a:cubicBezTo>
                      <a:pt x="87" y="188"/>
                      <a:pt x="87" y="188"/>
                      <a:pt x="87" y="188"/>
                    </a:cubicBezTo>
                    <a:cubicBezTo>
                      <a:pt x="88" y="188"/>
                      <a:pt x="88" y="188"/>
                      <a:pt x="88" y="188"/>
                    </a:cubicBezTo>
                    <a:cubicBezTo>
                      <a:pt x="89" y="188"/>
                      <a:pt x="89" y="188"/>
                      <a:pt x="89" y="188"/>
                    </a:cubicBezTo>
                    <a:cubicBezTo>
                      <a:pt x="89" y="188"/>
                      <a:pt x="89" y="188"/>
                      <a:pt x="89" y="188"/>
                    </a:cubicBezTo>
                    <a:cubicBezTo>
                      <a:pt x="90" y="189"/>
                      <a:pt x="90" y="189"/>
                      <a:pt x="90" y="189"/>
                    </a:cubicBezTo>
                    <a:cubicBezTo>
                      <a:pt x="90" y="189"/>
                      <a:pt x="90" y="189"/>
                      <a:pt x="90" y="189"/>
                    </a:cubicBezTo>
                    <a:cubicBezTo>
                      <a:pt x="93" y="191"/>
                      <a:pt x="93" y="191"/>
                      <a:pt x="93" y="191"/>
                    </a:cubicBezTo>
                    <a:cubicBezTo>
                      <a:pt x="94" y="191"/>
                      <a:pt x="94" y="191"/>
                      <a:pt x="94" y="191"/>
                    </a:cubicBezTo>
                    <a:cubicBezTo>
                      <a:pt x="95" y="192"/>
                      <a:pt x="95" y="192"/>
                      <a:pt x="95" y="192"/>
                    </a:cubicBezTo>
                    <a:cubicBezTo>
                      <a:pt x="97" y="193"/>
                      <a:pt x="97" y="193"/>
                      <a:pt x="97" y="193"/>
                    </a:cubicBezTo>
                    <a:cubicBezTo>
                      <a:pt x="98" y="194"/>
                      <a:pt x="98" y="194"/>
                      <a:pt x="98" y="194"/>
                    </a:cubicBezTo>
                    <a:cubicBezTo>
                      <a:pt x="100" y="194"/>
                      <a:pt x="100" y="194"/>
                      <a:pt x="100" y="194"/>
                    </a:cubicBezTo>
                    <a:cubicBezTo>
                      <a:pt x="101" y="193"/>
                      <a:pt x="101" y="193"/>
                      <a:pt x="101" y="193"/>
                    </a:cubicBezTo>
                    <a:cubicBezTo>
                      <a:pt x="101" y="192"/>
                      <a:pt x="101" y="192"/>
                      <a:pt x="101" y="192"/>
                    </a:cubicBezTo>
                    <a:cubicBezTo>
                      <a:pt x="100" y="191"/>
                      <a:pt x="100" y="191"/>
                      <a:pt x="100" y="191"/>
                    </a:cubicBezTo>
                    <a:cubicBezTo>
                      <a:pt x="100" y="190"/>
                      <a:pt x="100" y="190"/>
                      <a:pt x="100" y="190"/>
                    </a:cubicBezTo>
                    <a:cubicBezTo>
                      <a:pt x="100" y="190"/>
                      <a:pt x="100" y="190"/>
                      <a:pt x="100" y="190"/>
                    </a:cubicBezTo>
                    <a:cubicBezTo>
                      <a:pt x="101" y="190"/>
                      <a:pt x="101" y="190"/>
                      <a:pt x="101" y="190"/>
                    </a:cubicBezTo>
                    <a:cubicBezTo>
                      <a:pt x="102" y="189"/>
                      <a:pt x="102" y="189"/>
                      <a:pt x="102" y="189"/>
                    </a:cubicBezTo>
                    <a:cubicBezTo>
                      <a:pt x="101" y="187"/>
                      <a:pt x="101" y="187"/>
                      <a:pt x="101" y="187"/>
                    </a:cubicBezTo>
                    <a:cubicBezTo>
                      <a:pt x="100" y="188"/>
                      <a:pt x="100" y="188"/>
                      <a:pt x="100" y="188"/>
                    </a:cubicBezTo>
                    <a:cubicBezTo>
                      <a:pt x="100" y="186"/>
                      <a:pt x="100" y="186"/>
                      <a:pt x="100" y="186"/>
                    </a:cubicBezTo>
                    <a:cubicBezTo>
                      <a:pt x="99" y="185"/>
                      <a:pt x="99" y="185"/>
                      <a:pt x="99" y="185"/>
                    </a:cubicBezTo>
                    <a:cubicBezTo>
                      <a:pt x="98" y="186"/>
                      <a:pt x="98" y="186"/>
                      <a:pt x="98" y="186"/>
                    </a:cubicBezTo>
                    <a:cubicBezTo>
                      <a:pt x="98" y="185"/>
                      <a:pt x="98" y="185"/>
                      <a:pt x="98" y="185"/>
                    </a:cubicBezTo>
                    <a:cubicBezTo>
                      <a:pt x="99" y="184"/>
                      <a:pt x="99" y="184"/>
                      <a:pt x="99" y="184"/>
                    </a:cubicBezTo>
                    <a:cubicBezTo>
                      <a:pt x="98" y="182"/>
                      <a:pt x="98" y="182"/>
                      <a:pt x="98" y="182"/>
                    </a:cubicBezTo>
                    <a:cubicBezTo>
                      <a:pt x="97" y="182"/>
                      <a:pt x="97" y="182"/>
                      <a:pt x="97" y="182"/>
                    </a:cubicBezTo>
                    <a:cubicBezTo>
                      <a:pt x="96" y="182"/>
                      <a:pt x="96" y="182"/>
                      <a:pt x="96" y="182"/>
                    </a:cubicBezTo>
                    <a:cubicBezTo>
                      <a:pt x="97" y="181"/>
                      <a:pt x="97" y="181"/>
                      <a:pt x="97" y="181"/>
                    </a:cubicBezTo>
                    <a:cubicBezTo>
                      <a:pt x="95" y="178"/>
                      <a:pt x="95" y="178"/>
                      <a:pt x="95" y="178"/>
                    </a:cubicBezTo>
                    <a:cubicBezTo>
                      <a:pt x="95" y="178"/>
                      <a:pt x="95" y="178"/>
                      <a:pt x="95" y="178"/>
                    </a:cubicBezTo>
                    <a:cubicBezTo>
                      <a:pt x="95" y="177"/>
                      <a:pt x="95" y="177"/>
                      <a:pt x="95" y="177"/>
                    </a:cubicBezTo>
                    <a:cubicBezTo>
                      <a:pt x="94" y="177"/>
                      <a:pt x="94" y="177"/>
                      <a:pt x="94" y="177"/>
                    </a:cubicBezTo>
                    <a:cubicBezTo>
                      <a:pt x="94" y="177"/>
                      <a:pt x="94" y="177"/>
                      <a:pt x="94" y="177"/>
                    </a:cubicBezTo>
                    <a:cubicBezTo>
                      <a:pt x="92" y="175"/>
                      <a:pt x="92" y="175"/>
                      <a:pt x="92" y="175"/>
                    </a:cubicBezTo>
                    <a:cubicBezTo>
                      <a:pt x="90" y="175"/>
                      <a:pt x="90" y="175"/>
                      <a:pt x="90" y="175"/>
                    </a:cubicBezTo>
                    <a:cubicBezTo>
                      <a:pt x="90" y="175"/>
                      <a:pt x="90" y="175"/>
                      <a:pt x="90" y="175"/>
                    </a:cubicBezTo>
                    <a:cubicBezTo>
                      <a:pt x="90" y="174"/>
                      <a:pt x="90" y="174"/>
                      <a:pt x="90" y="174"/>
                    </a:cubicBezTo>
                    <a:cubicBezTo>
                      <a:pt x="90" y="173"/>
                      <a:pt x="90" y="173"/>
                      <a:pt x="90" y="173"/>
                    </a:cubicBezTo>
                    <a:cubicBezTo>
                      <a:pt x="90" y="172"/>
                      <a:pt x="90" y="172"/>
                      <a:pt x="90" y="172"/>
                    </a:cubicBezTo>
                    <a:cubicBezTo>
                      <a:pt x="88" y="170"/>
                      <a:pt x="88" y="170"/>
                      <a:pt x="88" y="170"/>
                    </a:cubicBezTo>
                    <a:cubicBezTo>
                      <a:pt x="88" y="169"/>
                      <a:pt x="88" y="169"/>
                      <a:pt x="88" y="169"/>
                    </a:cubicBezTo>
                    <a:cubicBezTo>
                      <a:pt x="88" y="168"/>
                      <a:pt x="88" y="168"/>
                      <a:pt x="88" y="168"/>
                    </a:cubicBezTo>
                    <a:cubicBezTo>
                      <a:pt x="88" y="169"/>
                      <a:pt x="88" y="169"/>
                      <a:pt x="88" y="169"/>
                    </a:cubicBezTo>
                    <a:cubicBezTo>
                      <a:pt x="89" y="168"/>
                      <a:pt x="89" y="168"/>
                      <a:pt x="89" y="168"/>
                    </a:cubicBezTo>
                    <a:cubicBezTo>
                      <a:pt x="90" y="168"/>
                      <a:pt x="90" y="168"/>
                      <a:pt x="90" y="168"/>
                    </a:cubicBezTo>
                    <a:cubicBezTo>
                      <a:pt x="90" y="169"/>
                      <a:pt x="90" y="169"/>
                      <a:pt x="90" y="169"/>
                    </a:cubicBezTo>
                    <a:cubicBezTo>
                      <a:pt x="91" y="171"/>
                      <a:pt x="91" y="171"/>
                      <a:pt x="91" y="171"/>
                    </a:cubicBezTo>
                    <a:cubicBezTo>
                      <a:pt x="92" y="172"/>
                      <a:pt x="92" y="172"/>
                      <a:pt x="92" y="172"/>
                    </a:cubicBezTo>
                    <a:cubicBezTo>
                      <a:pt x="93" y="172"/>
                      <a:pt x="93" y="172"/>
                      <a:pt x="93" y="172"/>
                    </a:cubicBezTo>
                    <a:cubicBezTo>
                      <a:pt x="93" y="173"/>
                      <a:pt x="93" y="173"/>
                      <a:pt x="93" y="173"/>
                    </a:cubicBezTo>
                    <a:cubicBezTo>
                      <a:pt x="95" y="175"/>
                      <a:pt x="95" y="175"/>
                      <a:pt x="95" y="175"/>
                    </a:cubicBezTo>
                    <a:cubicBezTo>
                      <a:pt x="95" y="172"/>
                      <a:pt x="95" y="172"/>
                      <a:pt x="95" y="172"/>
                    </a:cubicBezTo>
                    <a:cubicBezTo>
                      <a:pt x="95" y="172"/>
                      <a:pt x="95" y="172"/>
                      <a:pt x="95" y="172"/>
                    </a:cubicBezTo>
                    <a:cubicBezTo>
                      <a:pt x="95" y="172"/>
                      <a:pt x="95" y="172"/>
                      <a:pt x="95" y="172"/>
                    </a:cubicBezTo>
                    <a:cubicBezTo>
                      <a:pt x="96" y="175"/>
                      <a:pt x="96" y="175"/>
                      <a:pt x="96" y="175"/>
                    </a:cubicBezTo>
                    <a:cubicBezTo>
                      <a:pt x="97" y="175"/>
                      <a:pt x="97" y="175"/>
                      <a:pt x="97" y="175"/>
                    </a:cubicBezTo>
                    <a:cubicBezTo>
                      <a:pt x="97" y="175"/>
                      <a:pt x="97" y="175"/>
                      <a:pt x="97" y="175"/>
                    </a:cubicBezTo>
                    <a:cubicBezTo>
                      <a:pt x="98" y="177"/>
                      <a:pt x="98" y="177"/>
                      <a:pt x="98" y="177"/>
                    </a:cubicBezTo>
                    <a:cubicBezTo>
                      <a:pt x="99" y="180"/>
                      <a:pt x="99" y="180"/>
                      <a:pt x="99" y="180"/>
                    </a:cubicBezTo>
                    <a:cubicBezTo>
                      <a:pt x="100" y="178"/>
                      <a:pt x="100" y="178"/>
                      <a:pt x="100" y="178"/>
                    </a:cubicBezTo>
                    <a:cubicBezTo>
                      <a:pt x="100" y="179"/>
                      <a:pt x="100" y="179"/>
                      <a:pt x="100" y="179"/>
                    </a:cubicBezTo>
                    <a:cubicBezTo>
                      <a:pt x="101" y="179"/>
                      <a:pt x="101" y="179"/>
                      <a:pt x="101" y="179"/>
                    </a:cubicBezTo>
                    <a:cubicBezTo>
                      <a:pt x="103" y="180"/>
                      <a:pt x="103" y="180"/>
                      <a:pt x="103" y="180"/>
                    </a:cubicBezTo>
                    <a:cubicBezTo>
                      <a:pt x="103" y="179"/>
                      <a:pt x="103" y="179"/>
                      <a:pt x="103" y="179"/>
                    </a:cubicBezTo>
                    <a:cubicBezTo>
                      <a:pt x="103" y="180"/>
                      <a:pt x="103" y="180"/>
                      <a:pt x="103" y="180"/>
                    </a:cubicBezTo>
                    <a:cubicBezTo>
                      <a:pt x="105" y="182"/>
                      <a:pt x="105" y="182"/>
                      <a:pt x="105" y="182"/>
                    </a:cubicBezTo>
                    <a:cubicBezTo>
                      <a:pt x="105" y="181"/>
                      <a:pt x="105" y="181"/>
                      <a:pt x="105" y="181"/>
                    </a:cubicBezTo>
                    <a:cubicBezTo>
                      <a:pt x="105" y="182"/>
                      <a:pt x="105" y="182"/>
                      <a:pt x="105" y="182"/>
                    </a:cubicBezTo>
                    <a:cubicBezTo>
                      <a:pt x="107" y="182"/>
                      <a:pt x="107" y="182"/>
                      <a:pt x="107" y="182"/>
                    </a:cubicBezTo>
                    <a:cubicBezTo>
                      <a:pt x="106" y="183"/>
                      <a:pt x="106" y="183"/>
                      <a:pt x="106" y="183"/>
                    </a:cubicBezTo>
                    <a:cubicBezTo>
                      <a:pt x="107" y="185"/>
                      <a:pt x="107" y="185"/>
                      <a:pt x="107" y="185"/>
                    </a:cubicBezTo>
                    <a:cubicBezTo>
                      <a:pt x="108" y="186"/>
                      <a:pt x="108" y="186"/>
                      <a:pt x="108" y="186"/>
                    </a:cubicBezTo>
                    <a:cubicBezTo>
                      <a:pt x="109" y="186"/>
                      <a:pt x="109" y="186"/>
                      <a:pt x="109" y="186"/>
                    </a:cubicBezTo>
                    <a:cubicBezTo>
                      <a:pt x="109" y="187"/>
                      <a:pt x="109" y="187"/>
                      <a:pt x="109" y="187"/>
                    </a:cubicBezTo>
                    <a:cubicBezTo>
                      <a:pt x="107" y="188"/>
                      <a:pt x="107" y="188"/>
                      <a:pt x="107" y="188"/>
                    </a:cubicBezTo>
                    <a:cubicBezTo>
                      <a:pt x="108" y="189"/>
                      <a:pt x="108" y="189"/>
                      <a:pt x="108" y="189"/>
                    </a:cubicBezTo>
                    <a:cubicBezTo>
                      <a:pt x="109" y="189"/>
                      <a:pt x="109" y="189"/>
                      <a:pt x="109" y="189"/>
                    </a:cubicBezTo>
                    <a:cubicBezTo>
                      <a:pt x="110" y="190"/>
                      <a:pt x="110" y="190"/>
                      <a:pt x="110" y="190"/>
                    </a:cubicBezTo>
                    <a:cubicBezTo>
                      <a:pt x="112" y="189"/>
                      <a:pt x="112" y="189"/>
                      <a:pt x="112" y="189"/>
                    </a:cubicBezTo>
                    <a:cubicBezTo>
                      <a:pt x="112" y="188"/>
                      <a:pt x="112" y="188"/>
                      <a:pt x="112" y="188"/>
                    </a:cubicBezTo>
                    <a:cubicBezTo>
                      <a:pt x="112" y="188"/>
                      <a:pt x="112" y="188"/>
                      <a:pt x="112" y="188"/>
                    </a:cubicBezTo>
                    <a:cubicBezTo>
                      <a:pt x="112" y="186"/>
                      <a:pt x="112" y="186"/>
                      <a:pt x="112" y="186"/>
                    </a:cubicBezTo>
                    <a:cubicBezTo>
                      <a:pt x="111" y="186"/>
                      <a:pt x="111" y="186"/>
                      <a:pt x="111" y="186"/>
                    </a:cubicBezTo>
                    <a:cubicBezTo>
                      <a:pt x="110" y="186"/>
                      <a:pt x="110" y="186"/>
                      <a:pt x="110" y="186"/>
                    </a:cubicBezTo>
                    <a:cubicBezTo>
                      <a:pt x="110" y="185"/>
                      <a:pt x="110" y="185"/>
                      <a:pt x="110" y="185"/>
                    </a:cubicBezTo>
                    <a:cubicBezTo>
                      <a:pt x="110" y="184"/>
                      <a:pt x="110" y="184"/>
                      <a:pt x="110" y="184"/>
                    </a:cubicBezTo>
                    <a:cubicBezTo>
                      <a:pt x="110" y="183"/>
                      <a:pt x="110" y="183"/>
                      <a:pt x="110" y="183"/>
                    </a:cubicBezTo>
                    <a:cubicBezTo>
                      <a:pt x="109" y="181"/>
                      <a:pt x="109" y="181"/>
                      <a:pt x="109" y="181"/>
                    </a:cubicBezTo>
                    <a:cubicBezTo>
                      <a:pt x="110" y="182"/>
                      <a:pt x="110" y="182"/>
                      <a:pt x="110" y="182"/>
                    </a:cubicBezTo>
                    <a:cubicBezTo>
                      <a:pt x="112" y="182"/>
                      <a:pt x="112" y="182"/>
                      <a:pt x="112" y="182"/>
                    </a:cubicBezTo>
                    <a:cubicBezTo>
                      <a:pt x="113" y="181"/>
                      <a:pt x="113" y="181"/>
                      <a:pt x="113" y="181"/>
                    </a:cubicBezTo>
                    <a:cubicBezTo>
                      <a:pt x="112" y="180"/>
                      <a:pt x="112" y="180"/>
                      <a:pt x="112" y="180"/>
                    </a:cubicBezTo>
                    <a:cubicBezTo>
                      <a:pt x="112" y="179"/>
                      <a:pt x="112" y="179"/>
                      <a:pt x="112" y="179"/>
                    </a:cubicBezTo>
                    <a:cubicBezTo>
                      <a:pt x="112" y="176"/>
                      <a:pt x="112" y="176"/>
                      <a:pt x="112" y="176"/>
                    </a:cubicBezTo>
                    <a:cubicBezTo>
                      <a:pt x="114" y="178"/>
                      <a:pt x="114" y="178"/>
                      <a:pt x="114" y="178"/>
                    </a:cubicBezTo>
                    <a:cubicBezTo>
                      <a:pt x="115" y="177"/>
                      <a:pt x="115" y="177"/>
                      <a:pt x="115" y="177"/>
                    </a:cubicBezTo>
                    <a:cubicBezTo>
                      <a:pt x="115" y="178"/>
                      <a:pt x="115" y="178"/>
                      <a:pt x="115" y="178"/>
                    </a:cubicBezTo>
                    <a:cubicBezTo>
                      <a:pt x="117" y="177"/>
                      <a:pt x="117" y="177"/>
                      <a:pt x="117" y="177"/>
                    </a:cubicBezTo>
                    <a:cubicBezTo>
                      <a:pt x="116" y="176"/>
                      <a:pt x="116" y="176"/>
                      <a:pt x="116" y="176"/>
                    </a:cubicBezTo>
                    <a:cubicBezTo>
                      <a:pt x="117" y="174"/>
                      <a:pt x="117" y="174"/>
                      <a:pt x="117" y="174"/>
                    </a:cubicBezTo>
                    <a:cubicBezTo>
                      <a:pt x="116" y="172"/>
                      <a:pt x="116" y="172"/>
                      <a:pt x="116" y="172"/>
                    </a:cubicBezTo>
                    <a:cubicBezTo>
                      <a:pt x="116" y="172"/>
                      <a:pt x="116" y="172"/>
                      <a:pt x="116" y="172"/>
                    </a:cubicBezTo>
                    <a:cubicBezTo>
                      <a:pt x="117" y="171"/>
                      <a:pt x="117" y="171"/>
                      <a:pt x="117" y="171"/>
                    </a:cubicBezTo>
                    <a:cubicBezTo>
                      <a:pt x="116" y="170"/>
                      <a:pt x="116" y="170"/>
                      <a:pt x="116" y="170"/>
                    </a:cubicBezTo>
                    <a:cubicBezTo>
                      <a:pt x="114" y="168"/>
                      <a:pt x="114" y="168"/>
                      <a:pt x="114" y="168"/>
                    </a:cubicBezTo>
                    <a:cubicBezTo>
                      <a:pt x="114" y="166"/>
                      <a:pt x="114" y="166"/>
                      <a:pt x="114" y="166"/>
                    </a:cubicBezTo>
                    <a:cubicBezTo>
                      <a:pt x="113" y="166"/>
                      <a:pt x="113" y="166"/>
                      <a:pt x="113" y="166"/>
                    </a:cubicBezTo>
                    <a:cubicBezTo>
                      <a:pt x="114" y="165"/>
                      <a:pt x="114" y="165"/>
                      <a:pt x="114" y="165"/>
                    </a:cubicBezTo>
                    <a:cubicBezTo>
                      <a:pt x="113" y="163"/>
                      <a:pt x="113" y="163"/>
                      <a:pt x="113" y="163"/>
                    </a:cubicBezTo>
                    <a:cubicBezTo>
                      <a:pt x="112" y="163"/>
                      <a:pt x="112" y="163"/>
                      <a:pt x="112" y="163"/>
                    </a:cubicBezTo>
                    <a:cubicBezTo>
                      <a:pt x="113" y="163"/>
                      <a:pt x="113" y="163"/>
                      <a:pt x="113" y="163"/>
                    </a:cubicBezTo>
                    <a:cubicBezTo>
                      <a:pt x="114" y="162"/>
                      <a:pt x="114" y="162"/>
                      <a:pt x="114" y="162"/>
                    </a:cubicBezTo>
                    <a:cubicBezTo>
                      <a:pt x="115" y="161"/>
                      <a:pt x="115" y="161"/>
                      <a:pt x="115" y="161"/>
                    </a:cubicBezTo>
                    <a:cubicBezTo>
                      <a:pt x="114" y="160"/>
                      <a:pt x="114" y="160"/>
                      <a:pt x="114" y="160"/>
                    </a:cubicBezTo>
                    <a:cubicBezTo>
                      <a:pt x="113" y="160"/>
                      <a:pt x="113" y="160"/>
                      <a:pt x="113" y="160"/>
                    </a:cubicBezTo>
                    <a:cubicBezTo>
                      <a:pt x="113" y="160"/>
                      <a:pt x="113" y="160"/>
                      <a:pt x="113" y="160"/>
                    </a:cubicBezTo>
                    <a:cubicBezTo>
                      <a:pt x="115" y="159"/>
                      <a:pt x="115" y="159"/>
                      <a:pt x="115" y="159"/>
                    </a:cubicBezTo>
                    <a:cubicBezTo>
                      <a:pt x="114" y="157"/>
                      <a:pt x="114" y="157"/>
                      <a:pt x="114" y="157"/>
                    </a:cubicBezTo>
                    <a:cubicBezTo>
                      <a:pt x="113" y="158"/>
                      <a:pt x="113" y="158"/>
                      <a:pt x="113" y="158"/>
                    </a:cubicBezTo>
                    <a:cubicBezTo>
                      <a:pt x="113" y="157"/>
                      <a:pt x="113" y="157"/>
                      <a:pt x="113" y="157"/>
                    </a:cubicBezTo>
                    <a:cubicBezTo>
                      <a:pt x="112" y="156"/>
                      <a:pt x="112" y="156"/>
                      <a:pt x="112" y="156"/>
                    </a:cubicBezTo>
                    <a:cubicBezTo>
                      <a:pt x="110" y="155"/>
                      <a:pt x="110" y="155"/>
                      <a:pt x="110" y="155"/>
                    </a:cubicBezTo>
                    <a:cubicBezTo>
                      <a:pt x="110" y="156"/>
                      <a:pt x="110" y="156"/>
                      <a:pt x="110" y="156"/>
                    </a:cubicBezTo>
                    <a:cubicBezTo>
                      <a:pt x="109" y="157"/>
                      <a:pt x="109" y="157"/>
                      <a:pt x="109" y="157"/>
                    </a:cubicBezTo>
                    <a:cubicBezTo>
                      <a:pt x="109" y="157"/>
                      <a:pt x="109" y="157"/>
                      <a:pt x="109" y="157"/>
                    </a:cubicBezTo>
                    <a:cubicBezTo>
                      <a:pt x="110" y="156"/>
                      <a:pt x="110" y="156"/>
                      <a:pt x="110" y="156"/>
                    </a:cubicBezTo>
                    <a:cubicBezTo>
                      <a:pt x="109" y="155"/>
                      <a:pt x="109" y="155"/>
                      <a:pt x="109" y="155"/>
                    </a:cubicBezTo>
                    <a:cubicBezTo>
                      <a:pt x="109" y="153"/>
                      <a:pt x="109" y="153"/>
                      <a:pt x="109" y="153"/>
                    </a:cubicBezTo>
                    <a:cubicBezTo>
                      <a:pt x="107" y="152"/>
                      <a:pt x="107" y="152"/>
                      <a:pt x="107" y="152"/>
                    </a:cubicBezTo>
                    <a:cubicBezTo>
                      <a:pt x="106" y="153"/>
                      <a:pt x="106" y="153"/>
                      <a:pt x="106" y="153"/>
                    </a:cubicBezTo>
                    <a:cubicBezTo>
                      <a:pt x="106" y="152"/>
                      <a:pt x="106" y="152"/>
                      <a:pt x="106" y="152"/>
                    </a:cubicBezTo>
                    <a:cubicBezTo>
                      <a:pt x="105" y="152"/>
                      <a:pt x="105" y="152"/>
                      <a:pt x="105" y="152"/>
                    </a:cubicBezTo>
                    <a:cubicBezTo>
                      <a:pt x="106" y="151"/>
                      <a:pt x="106" y="151"/>
                      <a:pt x="106" y="151"/>
                    </a:cubicBezTo>
                    <a:cubicBezTo>
                      <a:pt x="105" y="151"/>
                      <a:pt x="105" y="151"/>
                      <a:pt x="105" y="151"/>
                    </a:cubicBezTo>
                    <a:cubicBezTo>
                      <a:pt x="105" y="149"/>
                      <a:pt x="105" y="149"/>
                      <a:pt x="105" y="149"/>
                    </a:cubicBezTo>
                    <a:cubicBezTo>
                      <a:pt x="105" y="149"/>
                      <a:pt x="105" y="149"/>
                      <a:pt x="105" y="149"/>
                    </a:cubicBezTo>
                    <a:cubicBezTo>
                      <a:pt x="107" y="148"/>
                      <a:pt x="107" y="148"/>
                      <a:pt x="107" y="148"/>
                    </a:cubicBezTo>
                    <a:cubicBezTo>
                      <a:pt x="105" y="147"/>
                      <a:pt x="105" y="147"/>
                      <a:pt x="105" y="147"/>
                    </a:cubicBezTo>
                    <a:cubicBezTo>
                      <a:pt x="104" y="147"/>
                      <a:pt x="104" y="147"/>
                      <a:pt x="104" y="147"/>
                    </a:cubicBezTo>
                    <a:cubicBezTo>
                      <a:pt x="104" y="147"/>
                      <a:pt x="104" y="147"/>
                      <a:pt x="104" y="147"/>
                    </a:cubicBezTo>
                    <a:cubicBezTo>
                      <a:pt x="106" y="146"/>
                      <a:pt x="106" y="146"/>
                      <a:pt x="106" y="146"/>
                    </a:cubicBezTo>
                    <a:cubicBezTo>
                      <a:pt x="106" y="145"/>
                      <a:pt x="106" y="145"/>
                      <a:pt x="106" y="145"/>
                    </a:cubicBezTo>
                    <a:cubicBezTo>
                      <a:pt x="105" y="144"/>
                      <a:pt x="105" y="144"/>
                      <a:pt x="105" y="144"/>
                    </a:cubicBezTo>
                    <a:cubicBezTo>
                      <a:pt x="103" y="144"/>
                      <a:pt x="103" y="144"/>
                      <a:pt x="103" y="144"/>
                    </a:cubicBezTo>
                    <a:cubicBezTo>
                      <a:pt x="103" y="143"/>
                      <a:pt x="103" y="143"/>
                      <a:pt x="103" y="143"/>
                    </a:cubicBezTo>
                    <a:cubicBezTo>
                      <a:pt x="103" y="141"/>
                      <a:pt x="103" y="141"/>
                      <a:pt x="103" y="141"/>
                    </a:cubicBezTo>
                    <a:cubicBezTo>
                      <a:pt x="102" y="141"/>
                      <a:pt x="102" y="141"/>
                      <a:pt x="102" y="141"/>
                    </a:cubicBezTo>
                    <a:cubicBezTo>
                      <a:pt x="102" y="141"/>
                      <a:pt x="102" y="141"/>
                      <a:pt x="102" y="141"/>
                    </a:cubicBezTo>
                    <a:cubicBezTo>
                      <a:pt x="101" y="140"/>
                      <a:pt x="101" y="140"/>
                      <a:pt x="101" y="140"/>
                    </a:cubicBezTo>
                    <a:cubicBezTo>
                      <a:pt x="101" y="140"/>
                      <a:pt x="101" y="140"/>
                      <a:pt x="101" y="140"/>
                    </a:cubicBezTo>
                    <a:cubicBezTo>
                      <a:pt x="101" y="140"/>
                      <a:pt x="101" y="140"/>
                      <a:pt x="101" y="140"/>
                    </a:cubicBezTo>
                    <a:cubicBezTo>
                      <a:pt x="102" y="139"/>
                      <a:pt x="102" y="139"/>
                      <a:pt x="102" y="139"/>
                    </a:cubicBezTo>
                    <a:cubicBezTo>
                      <a:pt x="102" y="137"/>
                      <a:pt x="102" y="137"/>
                      <a:pt x="102" y="137"/>
                    </a:cubicBezTo>
                    <a:cubicBezTo>
                      <a:pt x="102" y="137"/>
                      <a:pt x="102" y="137"/>
                      <a:pt x="102" y="137"/>
                    </a:cubicBezTo>
                    <a:cubicBezTo>
                      <a:pt x="102" y="138"/>
                      <a:pt x="102" y="138"/>
                      <a:pt x="102" y="138"/>
                    </a:cubicBezTo>
                    <a:cubicBezTo>
                      <a:pt x="102" y="139"/>
                      <a:pt x="102" y="139"/>
                      <a:pt x="102" y="139"/>
                    </a:cubicBezTo>
                    <a:cubicBezTo>
                      <a:pt x="102" y="140"/>
                      <a:pt x="102" y="140"/>
                      <a:pt x="102" y="140"/>
                    </a:cubicBezTo>
                    <a:cubicBezTo>
                      <a:pt x="104" y="142"/>
                      <a:pt x="104" y="142"/>
                      <a:pt x="104" y="142"/>
                    </a:cubicBezTo>
                    <a:cubicBezTo>
                      <a:pt x="105" y="142"/>
                      <a:pt x="105" y="142"/>
                      <a:pt x="105" y="142"/>
                    </a:cubicBezTo>
                    <a:cubicBezTo>
                      <a:pt x="105" y="141"/>
                      <a:pt x="105" y="141"/>
                      <a:pt x="105" y="141"/>
                    </a:cubicBezTo>
                    <a:cubicBezTo>
                      <a:pt x="105" y="141"/>
                      <a:pt x="105" y="141"/>
                      <a:pt x="105" y="141"/>
                    </a:cubicBezTo>
                    <a:cubicBezTo>
                      <a:pt x="107" y="142"/>
                      <a:pt x="107" y="142"/>
                      <a:pt x="107" y="142"/>
                    </a:cubicBezTo>
                    <a:cubicBezTo>
                      <a:pt x="108" y="141"/>
                      <a:pt x="108" y="141"/>
                      <a:pt x="108" y="141"/>
                    </a:cubicBezTo>
                    <a:cubicBezTo>
                      <a:pt x="109" y="140"/>
                      <a:pt x="109" y="140"/>
                      <a:pt x="109" y="140"/>
                    </a:cubicBezTo>
                    <a:cubicBezTo>
                      <a:pt x="108" y="139"/>
                      <a:pt x="108" y="139"/>
                      <a:pt x="108" y="139"/>
                    </a:cubicBezTo>
                    <a:cubicBezTo>
                      <a:pt x="108" y="139"/>
                      <a:pt x="108" y="139"/>
                      <a:pt x="108" y="139"/>
                    </a:cubicBezTo>
                    <a:cubicBezTo>
                      <a:pt x="108" y="137"/>
                      <a:pt x="108" y="137"/>
                      <a:pt x="108" y="137"/>
                    </a:cubicBezTo>
                    <a:cubicBezTo>
                      <a:pt x="107" y="137"/>
                      <a:pt x="107" y="137"/>
                      <a:pt x="107" y="137"/>
                    </a:cubicBezTo>
                    <a:cubicBezTo>
                      <a:pt x="109" y="136"/>
                      <a:pt x="109" y="136"/>
                      <a:pt x="109" y="136"/>
                    </a:cubicBezTo>
                    <a:cubicBezTo>
                      <a:pt x="109" y="136"/>
                      <a:pt x="109" y="136"/>
                      <a:pt x="109" y="136"/>
                    </a:cubicBezTo>
                    <a:cubicBezTo>
                      <a:pt x="110" y="136"/>
                      <a:pt x="110" y="136"/>
                      <a:pt x="110" y="136"/>
                    </a:cubicBezTo>
                    <a:cubicBezTo>
                      <a:pt x="109" y="134"/>
                      <a:pt x="109" y="134"/>
                      <a:pt x="109" y="134"/>
                    </a:cubicBezTo>
                    <a:cubicBezTo>
                      <a:pt x="109" y="134"/>
                      <a:pt x="109" y="134"/>
                      <a:pt x="109" y="134"/>
                    </a:cubicBezTo>
                    <a:cubicBezTo>
                      <a:pt x="111" y="133"/>
                      <a:pt x="111" y="133"/>
                      <a:pt x="111" y="133"/>
                    </a:cubicBezTo>
                    <a:cubicBezTo>
                      <a:pt x="110" y="135"/>
                      <a:pt x="110" y="135"/>
                      <a:pt x="110" y="135"/>
                    </a:cubicBezTo>
                    <a:cubicBezTo>
                      <a:pt x="111" y="135"/>
                      <a:pt x="111" y="135"/>
                      <a:pt x="111" y="135"/>
                    </a:cubicBezTo>
                    <a:cubicBezTo>
                      <a:pt x="112" y="135"/>
                      <a:pt x="112" y="135"/>
                      <a:pt x="112" y="135"/>
                    </a:cubicBezTo>
                    <a:cubicBezTo>
                      <a:pt x="112" y="135"/>
                      <a:pt x="112" y="135"/>
                      <a:pt x="112" y="135"/>
                    </a:cubicBezTo>
                    <a:cubicBezTo>
                      <a:pt x="111" y="136"/>
                      <a:pt x="111" y="136"/>
                      <a:pt x="111" y="136"/>
                    </a:cubicBezTo>
                    <a:cubicBezTo>
                      <a:pt x="110" y="137"/>
                      <a:pt x="110" y="137"/>
                      <a:pt x="110" y="137"/>
                    </a:cubicBezTo>
                    <a:cubicBezTo>
                      <a:pt x="112" y="138"/>
                      <a:pt x="112" y="138"/>
                      <a:pt x="112" y="138"/>
                    </a:cubicBezTo>
                    <a:cubicBezTo>
                      <a:pt x="113" y="138"/>
                      <a:pt x="113" y="138"/>
                      <a:pt x="113" y="138"/>
                    </a:cubicBezTo>
                    <a:cubicBezTo>
                      <a:pt x="112" y="138"/>
                      <a:pt x="112" y="138"/>
                      <a:pt x="112" y="138"/>
                    </a:cubicBezTo>
                    <a:cubicBezTo>
                      <a:pt x="113" y="139"/>
                      <a:pt x="113" y="139"/>
                      <a:pt x="113" y="139"/>
                    </a:cubicBezTo>
                    <a:cubicBezTo>
                      <a:pt x="114" y="140"/>
                      <a:pt x="114" y="140"/>
                      <a:pt x="114" y="140"/>
                    </a:cubicBezTo>
                    <a:cubicBezTo>
                      <a:pt x="115" y="139"/>
                      <a:pt x="115" y="139"/>
                      <a:pt x="115" y="139"/>
                    </a:cubicBezTo>
                    <a:cubicBezTo>
                      <a:pt x="114" y="140"/>
                      <a:pt x="114" y="140"/>
                      <a:pt x="114" y="140"/>
                    </a:cubicBezTo>
                    <a:cubicBezTo>
                      <a:pt x="114" y="141"/>
                      <a:pt x="114" y="141"/>
                      <a:pt x="114" y="141"/>
                    </a:cubicBezTo>
                    <a:cubicBezTo>
                      <a:pt x="115" y="142"/>
                      <a:pt x="115" y="142"/>
                      <a:pt x="115" y="142"/>
                    </a:cubicBezTo>
                    <a:cubicBezTo>
                      <a:pt x="117" y="142"/>
                      <a:pt x="117" y="142"/>
                      <a:pt x="117" y="142"/>
                    </a:cubicBezTo>
                    <a:cubicBezTo>
                      <a:pt x="119" y="141"/>
                      <a:pt x="119" y="141"/>
                      <a:pt x="119" y="141"/>
                    </a:cubicBezTo>
                    <a:cubicBezTo>
                      <a:pt x="120" y="141"/>
                      <a:pt x="120" y="141"/>
                      <a:pt x="120" y="141"/>
                    </a:cubicBezTo>
                    <a:cubicBezTo>
                      <a:pt x="121" y="140"/>
                      <a:pt x="121" y="140"/>
                      <a:pt x="121" y="140"/>
                    </a:cubicBezTo>
                    <a:cubicBezTo>
                      <a:pt x="120" y="141"/>
                      <a:pt x="120" y="141"/>
                      <a:pt x="120" y="141"/>
                    </a:cubicBezTo>
                    <a:cubicBezTo>
                      <a:pt x="119" y="141"/>
                      <a:pt x="119" y="141"/>
                      <a:pt x="119" y="141"/>
                    </a:cubicBezTo>
                    <a:cubicBezTo>
                      <a:pt x="118" y="141"/>
                      <a:pt x="118" y="141"/>
                      <a:pt x="118" y="141"/>
                    </a:cubicBezTo>
                    <a:cubicBezTo>
                      <a:pt x="117" y="143"/>
                      <a:pt x="117" y="143"/>
                      <a:pt x="117" y="143"/>
                    </a:cubicBezTo>
                    <a:cubicBezTo>
                      <a:pt x="116" y="144"/>
                      <a:pt x="116" y="144"/>
                      <a:pt x="116" y="144"/>
                    </a:cubicBezTo>
                    <a:cubicBezTo>
                      <a:pt x="117" y="145"/>
                      <a:pt x="117" y="145"/>
                      <a:pt x="117" y="145"/>
                    </a:cubicBezTo>
                    <a:cubicBezTo>
                      <a:pt x="117" y="145"/>
                      <a:pt x="117" y="145"/>
                      <a:pt x="117" y="145"/>
                    </a:cubicBezTo>
                    <a:cubicBezTo>
                      <a:pt x="117" y="146"/>
                      <a:pt x="117" y="146"/>
                      <a:pt x="117" y="146"/>
                    </a:cubicBezTo>
                    <a:cubicBezTo>
                      <a:pt x="117" y="146"/>
                      <a:pt x="117" y="146"/>
                      <a:pt x="117" y="146"/>
                    </a:cubicBezTo>
                    <a:cubicBezTo>
                      <a:pt x="117" y="147"/>
                      <a:pt x="117" y="147"/>
                      <a:pt x="117" y="147"/>
                    </a:cubicBezTo>
                    <a:cubicBezTo>
                      <a:pt x="117" y="148"/>
                      <a:pt x="117" y="148"/>
                      <a:pt x="117" y="148"/>
                    </a:cubicBezTo>
                    <a:cubicBezTo>
                      <a:pt x="117" y="149"/>
                      <a:pt x="117" y="149"/>
                      <a:pt x="117" y="149"/>
                    </a:cubicBezTo>
                    <a:cubicBezTo>
                      <a:pt x="118" y="149"/>
                      <a:pt x="118" y="149"/>
                      <a:pt x="118" y="149"/>
                    </a:cubicBezTo>
                    <a:cubicBezTo>
                      <a:pt x="119" y="149"/>
                      <a:pt x="119" y="149"/>
                      <a:pt x="119" y="149"/>
                    </a:cubicBezTo>
                    <a:cubicBezTo>
                      <a:pt x="118" y="149"/>
                      <a:pt x="118" y="149"/>
                      <a:pt x="118" y="149"/>
                    </a:cubicBezTo>
                    <a:cubicBezTo>
                      <a:pt x="117" y="150"/>
                      <a:pt x="117" y="150"/>
                      <a:pt x="117" y="150"/>
                    </a:cubicBezTo>
                    <a:cubicBezTo>
                      <a:pt x="118" y="151"/>
                      <a:pt x="118" y="151"/>
                      <a:pt x="118" y="151"/>
                    </a:cubicBezTo>
                    <a:cubicBezTo>
                      <a:pt x="118" y="152"/>
                      <a:pt x="118" y="152"/>
                      <a:pt x="118" y="152"/>
                    </a:cubicBezTo>
                    <a:cubicBezTo>
                      <a:pt x="118" y="153"/>
                      <a:pt x="118" y="153"/>
                      <a:pt x="118" y="153"/>
                    </a:cubicBezTo>
                    <a:cubicBezTo>
                      <a:pt x="119" y="154"/>
                      <a:pt x="119" y="154"/>
                      <a:pt x="119" y="154"/>
                    </a:cubicBezTo>
                    <a:cubicBezTo>
                      <a:pt x="120" y="153"/>
                      <a:pt x="120" y="153"/>
                      <a:pt x="120" y="153"/>
                    </a:cubicBezTo>
                    <a:cubicBezTo>
                      <a:pt x="121" y="153"/>
                      <a:pt x="121" y="153"/>
                      <a:pt x="121" y="153"/>
                    </a:cubicBezTo>
                    <a:cubicBezTo>
                      <a:pt x="120" y="154"/>
                      <a:pt x="120" y="154"/>
                      <a:pt x="120" y="154"/>
                    </a:cubicBezTo>
                    <a:cubicBezTo>
                      <a:pt x="121" y="155"/>
                      <a:pt x="121" y="155"/>
                      <a:pt x="121" y="155"/>
                    </a:cubicBezTo>
                    <a:cubicBezTo>
                      <a:pt x="122" y="155"/>
                      <a:pt x="122" y="155"/>
                      <a:pt x="122" y="155"/>
                    </a:cubicBezTo>
                    <a:cubicBezTo>
                      <a:pt x="123" y="155"/>
                      <a:pt x="123" y="155"/>
                      <a:pt x="123" y="155"/>
                    </a:cubicBezTo>
                    <a:cubicBezTo>
                      <a:pt x="123" y="156"/>
                      <a:pt x="123" y="156"/>
                      <a:pt x="123" y="156"/>
                    </a:cubicBezTo>
                    <a:cubicBezTo>
                      <a:pt x="124" y="156"/>
                      <a:pt x="124" y="156"/>
                      <a:pt x="124" y="156"/>
                    </a:cubicBezTo>
                    <a:cubicBezTo>
                      <a:pt x="124" y="156"/>
                      <a:pt x="124" y="156"/>
                      <a:pt x="124" y="156"/>
                    </a:cubicBezTo>
                    <a:cubicBezTo>
                      <a:pt x="124" y="157"/>
                      <a:pt x="124" y="157"/>
                      <a:pt x="124" y="157"/>
                    </a:cubicBezTo>
                    <a:cubicBezTo>
                      <a:pt x="124" y="157"/>
                      <a:pt x="124" y="157"/>
                      <a:pt x="124" y="157"/>
                    </a:cubicBezTo>
                    <a:cubicBezTo>
                      <a:pt x="126" y="158"/>
                      <a:pt x="126" y="158"/>
                      <a:pt x="126" y="158"/>
                    </a:cubicBezTo>
                    <a:cubicBezTo>
                      <a:pt x="126" y="157"/>
                      <a:pt x="126" y="157"/>
                      <a:pt x="126" y="157"/>
                    </a:cubicBezTo>
                    <a:cubicBezTo>
                      <a:pt x="128" y="157"/>
                      <a:pt x="128" y="157"/>
                      <a:pt x="128" y="157"/>
                    </a:cubicBezTo>
                    <a:cubicBezTo>
                      <a:pt x="128" y="155"/>
                      <a:pt x="128" y="155"/>
                      <a:pt x="128" y="155"/>
                    </a:cubicBezTo>
                    <a:cubicBezTo>
                      <a:pt x="128" y="154"/>
                      <a:pt x="128" y="154"/>
                      <a:pt x="128" y="154"/>
                    </a:cubicBezTo>
                    <a:cubicBezTo>
                      <a:pt x="128" y="154"/>
                      <a:pt x="128" y="154"/>
                      <a:pt x="128" y="154"/>
                    </a:cubicBezTo>
                    <a:cubicBezTo>
                      <a:pt x="128" y="153"/>
                      <a:pt x="128" y="153"/>
                      <a:pt x="128" y="153"/>
                    </a:cubicBezTo>
                    <a:cubicBezTo>
                      <a:pt x="128" y="152"/>
                      <a:pt x="128" y="152"/>
                      <a:pt x="128" y="152"/>
                    </a:cubicBezTo>
                    <a:cubicBezTo>
                      <a:pt x="128" y="152"/>
                      <a:pt x="128" y="152"/>
                      <a:pt x="128" y="152"/>
                    </a:cubicBezTo>
                    <a:cubicBezTo>
                      <a:pt x="128" y="151"/>
                      <a:pt x="128" y="151"/>
                      <a:pt x="128" y="151"/>
                    </a:cubicBezTo>
                    <a:cubicBezTo>
                      <a:pt x="129" y="150"/>
                      <a:pt x="129" y="150"/>
                      <a:pt x="129" y="150"/>
                    </a:cubicBezTo>
                    <a:cubicBezTo>
                      <a:pt x="128" y="149"/>
                      <a:pt x="128" y="149"/>
                      <a:pt x="128" y="149"/>
                    </a:cubicBezTo>
                    <a:cubicBezTo>
                      <a:pt x="129" y="148"/>
                      <a:pt x="129" y="148"/>
                      <a:pt x="129" y="148"/>
                    </a:cubicBezTo>
                    <a:cubicBezTo>
                      <a:pt x="129" y="148"/>
                      <a:pt x="129" y="148"/>
                      <a:pt x="129" y="148"/>
                    </a:cubicBezTo>
                    <a:cubicBezTo>
                      <a:pt x="130" y="148"/>
                      <a:pt x="130" y="148"/>
                      <a:pt x="130" y="148"/>
                    </a:cubicBezTo>
                    <a:cubicBezTo>
                      <a:pt x="131" y="148"/>
                      <a:pt x="131" y="148"/>
                      <a:pt x="131" y="148"/>
                    </a:cubicBezTo>
                    <a:cubicBezTo>
                      <a:pt x="132" y="149"/>
                      <a:pt x="132" y="149"/>
                      <a:pt x="132" y="149"/>
                    </a:cubicBezTo>
                    <a:cubicBezTo>
                      <a:pt x="133" y="149"/>
                      <a:pt x="133" y="149"/>
                      <a:pt x="133" y="149"/>
                    </a:cubicBezTo>
                    <a:cubicBezTo>
                      <a:pt x="134" y="148"/>
                      <a:pt x="134" y="148"/>
                      <a:pt x="134" y="148"/>
                    </a:cubicBezTo>
                    <a:cubicBezTo>
                      <a:pt x="134" y="145"/>
                      <a:pt x="134" y="145"/>
                      <a:pt x="134" y="145"/>
                    </a:cubicBezTo>
                    <a:cubicBezTo>
                      <a:pt x="135" y="147"/>
                      <a:pt x="135" y="147"/>
                      <a:pt x="135" y="147"/>
                    </a:cubicBezTo>
                    <a:cubicBezTo>
                      <a:pt x="136" y="147"/>
                      <a:pt x="136" y="147"/>
                      <a:pt x="136" y="147"/>
                    </a:cubicBezTo>
                    <a:cubicBezTo>
                      <a:pt x="137" y="145"/>
                      <a:pt x="137" y="145"/>
                      <a:pt x="137" y="145"/>
                    </a:cubicBezTo>
                    <a:cubicBezTo>
                      <a:pt x="137" y="144"/>
                      <a:pt x="137" y="144"/>
                      <a:pt x="137" y="144"/>
                    </a:cubicBezTo>
                    <a:cubicBezTo>
                      <a:pt x="139" y="144"/>
                      <a:pt x="139" y="144"/>
                      <a:pt x="139" y="144"/>
                    </a:cubicBezTo>
                    <a:cubicBezTo>
                      <a:pt x="140" y="142"/>
                      <a:pt x="140" y="142"/>
                      <a:pt x="140" y="142"/>
                    </a:cubicBezTo>
                    <a:cubicBezTo>
                      <a:pt x="139" y="141"/>
                      <a:pt x="139" y="141"/>
                      <a:pt x="139" y="141"/>
                    </a:cubicBezTo>
                    <a:cubicBezTo>
                      <a:pt x="138" y="141"/>
                      <a:pt x="138" y="141"/>
                      <a:pt x="138" y="141"/>
                    </a:cubicBezTo>
                    <a:cubicBezTo>
                      <a:pt x="138" y="140"/>
                      <a:pt x="138" y="140"/>
                      <a:pt x="138" y="140"/>
                    </a:cubicBezTo>
                    <a:cubicBezTo>
                      <a:pt x="138" y="140"/>
                      <a:pt x="138" y="140"/>
                      <a:pt x="138" y="140"/>
                    </a:cubicBezTo>
                    <a:cubicBezTo>
                      <a:pt x="141" y="141"/>
                      <a:pt x="141" y="141"/>
                      <a:pt x="141" y="141"/>
                    </a:cubicBezTo>
                    <a:cubicBezTo>
                      <a:pt x="142" y="140"/>
                      <a:pt x="142" y="140"/>
                      <a:pt x="142" y="140"/>
                    </a:cubicBezTo>
                    <a:cubicBezTo>
                      <a:pt x="144" y="140"/>
                      <a:pt x="144" y="140"/>
                      <a:pt x="144" y="140"/>
                    </a:cubicBezTo>
                    <a:cubicBezTo>
                      <a:pt x="145" y="139"/>
                      <a:pt x="145" y="139"/>
                      <a:pt x="145" y="139"/>
                    </a:cubicBezTo>
                    <a:cubicBezTo>
                      <a:pt x="144" y="138"/>
                      <a:pt x="144" y="138"/>
                      <a:pt x="144" y="138"/>
                    </a:cubicBezTo>
                    <a:cubicBezTo>
                      <a:pt x="144" y="138"/>
                      <a:pt x="144" y="138"/>
                      <a:pt x="144" y="138"/>
                    </a:cubicBezTo>
                    <a:cubicBezTo>
                      <a:pt x="144" y="138"/>
                      <a:pt x="144" y="138"/>
                      <a:pt x="144" y="138"/>
                    </a:cubicBezTo>
                    <a:cubicBezTo>
                      <a:pt x="144" y="137"/>
                      <a:pt x="144" y="137"/>
                      <a:pt x="144" y="137"/>
                    </a:cubicBezTo>
                    <a:cubicBezTo>
                      <a:pt x="146" y="137"/>
                      <a:pt x="146" y="137"/>
                      <a:pt x="146" y="137"/>
                    </a:cubicBezTo>
                    <a:lnTo>
                      <a:pt x="147" y="137"/>
                    </a:lnTo>
                    <a:close/>
                    <a:moveTo>
                      <a:pt x="121" y="89"/>
                    </a:moveTo>
                    <a:cubicBezTo>
                      <a:pt x="122" y="90"/>
                      <a:pt x="122" y="90"/>
                      <a:pt x="122" y="90"/>
                    </a:cubicBezTo>
                    <a:cubicBezTo>
                      <a:pt x="121" y="90"/>
                      <a:pt x="121" y="90"/>
                      <a:pt x="121" y="90"/>
                    </a:cubicBezTo>
                    <a:cubicBezTo>
                      <a:pt x="120" y="90"/>
                      <a:pt x="120" y="90"/>
                      <a:pt x="120" y="90"/>
                    </a:cubicBezTo>
                    <a:cubicBezTo>
                      <a:pt x="120" y="90"/>
                      <a:pt x="120" y="90"/>
                      <a:pt x="120" y="90"/>
                    </a:cubicBezTo>
                    <a:cubicBezTo>
                      <a:pt x="118" y="88"/>
                      <a:pt x="118" y="88"/>
                      <a:pt x="118" y="88"/>
                    </a:cubicBezTo>
                    <a:cubicBezTo>
                      <a:pt x="117" y="88"/>
                      <a:pt x="117" y="88"/>
                      <a:pt x="117" y="88"/>
                    </a:cubicBezTo>
                    <a:cubicBezTo>
                      <a:pt x="118" y="88"/>
                      <a:pt x="118" y="88"/>
                      <a:pt x="118" y="88"/>
                    </a:cubicBezTo>
                    <a:cubicBezTo>
                      <a:pt x="119" y="88"/>
                      <a:pt x="119" y="88"/>
                      <a:pt x="119" y="88"/>
                    </a:cubicBezTo>
                    <a:cubicBezTo>
                      <a:pt x="119" y="89"/>
                      <a:pt x="119" y="89"/>
                      <a:pt x="119" y="89"/>
                    </a:cubicBezTo>
                    <a:cubicBezTo>
                      <a:pt x="119" y="90"/>
                      <a:pt x="119" y="90"/>
                      <a:pt x="119" y="90"/>
                    </a:cubicBezTo>
                    <a:cubicBezTo>
                      <a:pt x="121" y="89"/>
                      <a:pt x="121" y="89"/>
                      <a:pt x="121" y="89"/>
                    </a:cubicBezTo>
                    <a:close/>
                    <a:moveTo>
                      <a:pt x="120" y="87"/>
                    </a:moveTo>
                    <a:cubicBezTo>
                      <a:pt x="120" y="87"/>
                      <a:pt x="120" y="87"/>
                      <a:pt x="120" y="87"/>
                    </a:cubicBezTo>
                    <a:cubicBezTo>
                      <a:pt x="121" y="87"/>
                      <a:pt x="121" y="87"/>
                      <a:pt x="121" y="87"/>
                    </a:cubicBezTo>
                    <a:cubicBezTo>
                      <a:pt x="121" y="87"/>
                      <a:pt x="121" y="87"/>
                      <a:pt x="121" y="87"/>
                    </a:cubicBezTo>
                    <a:lnTo>
                      <a:pt x="120" y="87"/>
                    </a:lnTo>
                    <a:close/>
                    <a:moveTo>
                      <a:pt x="116" y="78"/>
                    </a:moveTo>
                    <a:cubicBezTo>
                      <a:pt x="118" y="78"/>
                      <a:pt x="118" y="78"/>
                      <a:pt x="118" y="78"/>
                    </a:cubicBezTo>
                    <a:cubicBezTo>
                      <a:pt x="119" y="77"/>
                      <a:pt x="119" y="77"/>
                      <a:pt x="119" y="77"/>
                    </a:cubicBezTo>
                    <a:cubicBezTo>
                      <a:pt x="120" y="76"/>
                      <a:pt x="120" y="76"/>
                      <a:pt x="120" y="76"/>
                    </a:cubicBezTo>
                    <a:cubicBezTo>
                      <a:pt x="120" y="77"/>
                      <a:pt x="120" y="77"/>
                      <a:pt x="120" y="77"/>
                    </a:cubicBezTo>
                    <a:cubicBezTo>
                      <a:pt x="121" y="77"/>
                      <a:pt x="121" y="77"/>
                      <a:pt x="121" y="77"/>
                    </a:cubicBezTo>
                    <a:cubicBezTo>
                      <a:pt x="120" y="77"/>
                      <a:pt x="120" y="77"/>
                      <a:pt x="120" y="77"/>
                    </a:cubicBezTo>
                    <a:cubicBezTo>
                      <a:pt x="120" y="78"/>
                      <a:pt x="120" y="78"/>
                      <a:pt x="120" y="78"/>
                    </a:cubicBezTo>
                    <a:cubicBezTo>
                      <a:pt x="119" y="80"/>
                      <a:pt x="119" y="80"/>
                      <a:pt x="119" y="80"/>
                    </a:cubicBezTo>
                    <a:cubicBezTo>
                      <a:pt x="120" y="80"/>
                      <a:pt x="120" y="80"/>
                      <a:pt x="120" y="80"/>
                    </a:cubicBezTo>
                    <a:cubicBezTo>
                      <a:pt x="120" y="81"/>
                      <a:pt x="120" y="81"/>
                      <a:pt x="120" y="81"/>
                    </a:cubicBezTo>
                    <a:cubicBezTo>
                      <a:pt x="120" y="81"/>
                      <a:pt x="120" y="81"/>
                      <a:pt x="120" y="81"/>
                    </a:cubicBezTo>
                    <a:cubicBezTo>
                      <a:pt x="118" y="82"/>
                      <a:pt x="118" y="82"/>
                      <a:pt x="118" y="82"/>
                    </a:cubicBezTo>
                    <a:cubicBezTo>
                      <a:pt x="118" y="83"/>
                      <a:pt x="118" y="83"/>
                      <a:pt x="118" y="83"/>
                    </a:cubicBezTo>
                    <a:cubicBezTo>
                      <a:pt x="117" y="82"/>
                      <a:pt x="117" y="82"/>
                      <a:pt x="117" y="82"/>
                    </a:cubicBezTo>
                    <a:cubicBezTo>
                      <a:pt x="116" y="82"/>
                      <a:pt x="116" y="82"/>
                      <a:pt x="116" y="82"/>
                    </a:cubicBezTo>
                    <a:cubicBezTo>
                      <a:pt x="118" y="81"/>
                      <a:pt x="118" y="81"/>
                      <a:pt x="118" y="81"/>
                    </a:cubicBezTo>
                    <a:cubicBezTo>
                      <a:pt x="118" y="79"/>
                      <a:pt x="118" y="79"/>
                      <a:pt x="118" y="79"/>
                    </a:cubicBezTo>
                    <a:cubicBezTo>
                      <a:pt x="118" y="78"/>
                      <a:pt x="118" y="78"/>
                      <a:pt x="118" y="78"/>
                    </a:cubicBezTo>
                    <a:cubicBezTo>
                      <a:pt x="117" y="78"/>
                      <a:pt x="117" y="78"/>
                      <a:pt x="117" y="78"/>
                    </a:cubicBezTo>
                    <a:cubicBezTo>
                      <a:pt x="116" y="79"/>
                      <a:pt x="116" y="79"/>
                      <a:pt x="116" y="79"/>
                    </a:cubicBezTo>
                    <a:cubicBezTo>
                      <a:pt x="115" y="78"/>
                      <a:pt x="115" y="78"/>
                      <a:pt x="115" y="78"/>
                    </a:cubicBezTo>
                    <a:lnTo>
                      <a:pt x="116" y="78"/>
                    </a:lnTo>
                    <a:close/>
                    <a:moveTo>
                      <a:pt x="29" y="51"/>
                    </a:moveTo>
                    <a:cubicBezTo>
                      <a:pt x="28" y="51"/>
                      <a:pt x="28" y="51"/>
                      <a:pt x="28" y="51"/>
                    </a:cubicBezTo>
                    <a:cubicBezTo>
                      <a:pt x="29" y="51"/>
                      <a:pt x="29" y="51"/>
                      <a:pt x="29" y="51"/>
                    </a:cubicBezTo>
                    <a:close/>
                    <a:moveTo>
                      <a:pt x="29" y="50"/>
                    </a:moveTo>
                    <a:cubicBezTo>
                      <a:pt x="29" y="49"/>
                      <a:pt x="29" y="49"/>
                      <a:pt x="29" y="49"/>
                    </a:cubicBezTo>
                    <a:cubicBezTo>
                      <a:pt x="30" y="49"/>
                      <a:pt x="30" y="49"/>
                      <a:pt x="30" y="49"/>
                    </a:cubicBezTo>
                    <a:lnTo>
                      <a:pt x="29" y="50"/>
                    </a:lnTo>
                    <a:close/>
                    <a:moveTo>
                      <a:pt x="31" y="47"/>
                    </a:moveTo>
                    <a:cubicBezTo>
                      <a:pt x="30" y="47"/>
                      <a:pt x="30" y="47"/>
                      <a:pt x="30" y="47"/>
                    </a:cubicBezTo>
                    <a:cubicBezTo>
                      <a:pt x="30" y="48"/>
                      <a:pt x="30" y="48"/>
                      <a:pt x="30" y="48"/>
                    </a:cubicBezTo>
                    <a:cubicBezTo>
                      <a:pt x="29" y="47"/>
                      <a:pt x="29" y="47"/>
                      <a:pt x="29" y="47"/>
                    </a:cubicBezTo>
                    <a:cubicBezTo>
                      <a:pt x="28" y="47"/>
                      <a:pt x="28" y="47"/>
                      <a:pt x="28" y="47"/>
                    </a:cubicBezTo>
                    <a:cubicBezTo>
                      <a:pt x="28" y="47"/>
                      <a:pt x="28" y="47"/>
                      <a:pt x="28" y="47"/>
                    </a:cubicBezTo>
                    <a:cubicBezTo>
                      <a:pt x="27" y="47"/>
                      <a:pt x="27" y="47"/>
                      <a:pt x="27" y="47"/>
                    </a:cubicBezTo>
                    <a:cubicBezTo>
                      <a:pt x="28" y="46"/>
                      <a:pt x="28" y="46"/>
                      <a:pt x="28" y="46"/>
                    </a:cubicBezTo>
                    <a:cubicBezTo>
                      <a:pt x="29" y="46"/>
                      <a:pt x="29" y="46"/>
                      <a:pt x="29" y="46"/>
                    </a:cubicBezTo>
                    <a:cubicBezTo>
                      <a:pt x="29" y="46"/>
                      <a:pt x="29" y="46"/>
                      <a:pt x="29" y="46"/>
                    </a:cubicBezTo>
                    <a:cubicBezTo>
                      <a:pt x="30" y="48"/>
                      <a:pt x="30" y="48"/>
                      <a:pt x="30" y="48"/>
                    </a:cubicBezTo>
                    <a:cubicBezTo>
                      <a:pt x="31" y="45"/>
                      <a:pt x="31" y="45"/>
                      <a:pt x="31" y="45"/>
                    </a:cubicBezTo>
                    <a:lnTo>
                      <a:pt x="31" y="47"/>
                    </a:lnTo>
                    <a:close/>
                    <a:moveTo>
                      <a:pt x="60" y="62"/>
                    </a:moveTo>
                    <a:cubicBezTo>
                      <a:pt x="59" y="62"/>
                      <a:pt x="59" y="62"/>
                      <a:pt x="59" y="62"/>
                    </a:cubicBezTo>
                    <a:cubicBezTo>
                      <a:pt x="59" y="61"/>
                      <a:pt x="59" y="61"/>
                      <a:pt x="59" y="61"/>
                    </a:cubicBezTo>
                    <a:cubicBezTo>
                      <a:pt x="60" y="60"/>
                      <a:pt x="60" y="60"/>
                      <a:pt x="60" y="60"/>
                    </a:cubicBezTo>
                    <a:cubicBezTo>
                      <a:pt x="60" y="61"/>
                      <a:pt x="60" y="61"/>
                      <a:pt x="60" y="61"/>
                    </a:cubicBezTo>
                    <a:cubicBezTo>
                      <a:pt x="60" y="62"/>
                      <a:pt x="60" y="62"/>
                      <a:pt x="60" y="62"/>
                    </a:cubicBezTo>
                    <a:close/>
                    <a:moveTo>
                      <a:pt x="65" y="32"/>
                    </a:moveTo>
                    <a:cubicBezTo>
                      <a:pt x="65" y="33"/>
                      <a:pt x="65" y="33"/>
                      <a:pt x="65" y="33"/>
                    </a:cubicBezTo>
                    <a:cubicBezTo>
                      <a:pt x="64" y="33"/>
                      <a:pt x="64" y="33"/>
                      <a:pt x="64" y="33"/>
                    </a:cubicBezTo>
                    <a:cubicBezTo>
                      <a:pt x="63" y="35"/>
                      <a:pt x="63" y="35"/>
                      <a:pt x="63" y="35"/>
                    </a:cubicBezTo>
                    <a:cubicBezTo>
                      <a:pt x="62" y="35"/>
                      <a:pt x="62" y="35"/>
                      <a:pt x="62" y="35"/>
                    </a:cubicBezTo>
                    <a:cubicBezTo>
                      <a:pt x="62" y="36"/>
                      <a:pt x="62" y="36"/>
                      <a:pt x="62" y="36"/>
                    </a:cubicBezTo>
                    <a:cubicBezTo>
                      <a:pt x="61" y="37"/>
                      <a:pt x="61" y="37"/>
                      <a:pt x="61" y="37"/>
                    </a:cubicBezTo>
                    <a:cubicBezTo>
                      <a:pt x="61" y="38"/>
                      <a:pt x="61" y="38"/>
                      <a:pt x="61" y="38"/>
                    </a:cubicBezTo>
                    <a:cubicBezTo>
                      <a:pt x="61" y="37"/>
                      <a:pt x="61" y="37"/>
                      <a:pt x="61" y="37"/>
                    </a:cubicBezTo>
                    <a:cubicBezTo>
                      <a:pt x="60" y="37"/>
                      <a:pt x="60" y="37"/>
                      <a:pt x="60" y="37"/>
                    </a:cubicBezTo>
                    <a:cubicBezTo>
                      <a:pt x="61" y="37"/>
                      <a:pt x="61" y="37"/>
                      <a:pt x="61" y="37"/>
                    </a:cubicBezTo>
                    <a:cubicBezTo>
                      <a:pt x="61" y="35"/>
                      <a:pt x="61" y="35"/>
                      <a:pt x="61" y="35"/>
                    </a:cubicBezTo>
                    <a:cubicBezTo>
                      <a:pt x="61" y="35"/>
                      <a:pt x="61" y="35"/>
                      <a:pt x="61" y="35"/>
                    </a:cubicBezTo>
                    <a:cubicBezTo>
                      <a:pt x="61" y="35"/>
                      <a:pt x="61" y="35"/>
                      <a:pt x="61" y="35"/>
                    </a:cubicBezTo>
                    <a:cubicBezTo>
                      <a:pt x="62" y="34"/>
                      <a:pt x="62" y="34"/>
                      <a:pt x="62" y="34"/>
                    </a:cubicBezTo>
                    <a:cubicBezTo>
                      <a:pt x="65" y="32"/>
                      <a:pt x="65" y="32"/>
                      <a:pt x="65" y="32"/>
                    </a:cubicBezTo>
                    <a:cubicBezTo>
                      <a:pt x="65" y="31"/>
                      <a:pt x="65" y="31"/>
                      <a:pt x="65" y="31"/>
                    </a:cubicBezTo>
                    <a:cubicBezTo>
                      <a:pt x="66" y="30"/>
                      <a:pt x="66" y="30"/>
                      <a:pt x="66" y="30"/>
                    </a:cubicBezTo>
                    <a:cubicBezTo>
                      <a:pt x="66" y="32"/>
                      <a:pt x="66" y="32"/>
                      <a:pt x="66" y="32"/>
                    </a:cubicBezTo>
                    <a:lnTo>
                      <a:pt x="65" y="32"/>
                    </a:lnTo>
                    <a:close/>
                    <a:moveTo>
                      <a:pt x="68" y="33"/>
                    </a:moveTo>
                    <a:cubicBezTo>
                      <a:pt x="68" y="33"/>
                      <a:pt x="68" y="33"/>
                      <a:pt x="68" y="33"/>
                    </a:cubicBezTo>
                    <a:cubicBezTo>
                      <a:pt x="69" y="33"/>
                      <a:pt x="69" y="33"/>
                      <a:pt x="69" y="33"/>
                    </a:cubicBezTo>
                    <a:cubicBezTo>
                      <a:pt x="68" y="34"/>
                      <a:pt x="68" y="34"/>
                      <a:pt x="68" y="34"/>
                    </a:cubicBezTo>
                    <a:lnTo>
                      <a:pt x="68" y="33"/>
                    </a:lnTo>
                    <a:close/>
                    <a:moveTo>
                      <a:pt x="70" y="41"/>
                    </a:moveTo>
                    <a:cubicBezTo>
                      <a:pt x="70" y="41"/>
                      <a:pt x="70" y="41"/>
                      <a:pt x="70" y="41"/>
                    </a:cubicBezTo>
                    <a:cubicBezTo>
                      <a:pt x="69" y="40"/>
                      <a:pt x="69" y="40"/>
                      <a:pt x="69" y="40"/>
                    </a:cubicBezTo>
                    <a:cubicBezTo>
                      <a:pt x="68" y="40"/>
                      <a:pt x="68" y="40"/>
                      <a:pt x="68" y="40"/>
                    </a:cubicBezTo>
                    <a:cubicBezTo>
                      <a:pt x="70" y="39"/>
                      <a:pt x="70" y="39"/>
                      <a:pt x="70" y="39"/>
                    </a:cubicBezTo>
                    <a:cubicBezTo>
                      <a:pt x="70" y="39"/>
                      <a:pt x="70" y="39"/>
                      <a:pt x="70" y="39"/>
                    </a:cubicBezTo>
                    <a:cubicBezTo>
                      <a:pt x="69" y="40"/>
                      <a:pt x="69" y="40"/>
                      <a:pt x="69" y="40"/>
                    </a:cubicBezTo>
                    <a:lnTo>
                      <a:pt x="70" y="41"/>
                    </a:lnTo>
                    <a:close/>
                    <a:moveTo>
                      <a:pt x="74" y="95"/>
                    </a:moveTo>
                    <a:cubicBezTo>
                      <a:pt x="74" y="95"/>
                      <a:pt x="74" y="95"/>
                      <a:pt x="74" y="95"/>
                    </a:cubicBezTo>
                    <a:cubicBezTo>
                      <a:pt x="75" y="95"/>
                      <a:pt x="75" y="95"/>
                      <a:pt x="75" y="95"/>
                    </a:cubicBezTo>
                    <a:cubicBezTo>
                      <a:pt x="75" y="95"/>
                      <a:pt x="75" y="95"/>
                      <a:pt x="75" y="95"/>
                    </a:cubicBezTo>
                    <a:lnTo>
                      <a:pt x="74" y="95"/>
                    </a:lnTo>
                    <a:close/>
                    <a:moveTo>
                      <a:pt x="79" y="38"/>
                    </a:moveTo>
                    <a:cubicBezTo>
                      <a:pt x="79" y="38"/>
                      <a:pt x="79" y="38"/>
                      <a:pt x="79" y="38"/>
                    </a:cubicBezTo>
                    <a:cubicBezTo>
                      <a:pt x="76" y="35"/>
                      <a:pt x="76" y="35"/>
                      <a:pt x="76" y="35"/>
                    </a:cubicBezTo>
                    <a:cubicBezTo>
                      <a:pt x="76" y="36"/>
                      <a:pt x="76" y="36"/>
                      <a:pt x="76" y="36"/>
                    </a:cubicBezTo>
                    <a:cubicBezTo>
                      <a:pt x="79" y="38"/>
                      <a:pt x="79" y="38"/>
                      <a:pt x="79" y="38"/>
                    </a:cubicBezTo>
                    <a:cubicBezTo>
                      <a:pt x="79" y="38"/>
                      <a:pt x="79" y="38"/>
                      <a:pt x="79" y="38"/>
                    </a:cubicBezTo>
                    <a:close/>
                    <a:moveTo>
                      <a:pt x="111" y="160"/>
                    </a:moveTo>
                    <a:cubicBezTo>
                      <a:pt x="112" y="161"/>
                      <a:pt x="112" y="161"/>
                      <a:pt x="112" y="161"/>
                    </a:cubicBezTo>
                    <a:cubicBezTo>
                      <a:pt x="111" y="161"/>
                      <a:pt x="111" y="161"/>
                      <a:pt x="111" y="161"/>
                    </a:cubicBezTo>
                    <a:cubicBezTo>
                      <a:pt x="111" y="161"/>
                      <a:pt x="111" y="161"/>
                      <a:pt x="111" y="161"/>
                    </a:cubicBezTo>
                    <a:lnTo>
                      <a:pt x="111" y="160"/>
                    </a:lnTo>
                    <a:close/>
                    <a:moveTo>
                      <a:pt x="102" y="53"/>
                    </a:moveTo>
                    <a:cubicBezTo>
                      <a:pt x="102" y="54"/>
                      <a:pt x="102" y="54"/>
                      <a:pt x="102" y="54"/>
                    </a:cubicBezTo>
                    <a:cubicBezTo>
                      <a:pt x="102" y="54"/>
                      <a:pt x="102" y="54"/>
                      <a:pt x="102" y="54"/>
                    </a:cubicBezTo>
                    <a:lnTo>
                      <a:pt x="102" y="53"/>
                    </a:lnTo>
                    <a:close/>
                    <a:moveTo>
                      <a:pt x="102" y="64"/>
                    </a:moveTo>
                    <a:cubicBezTo>
                      <a:pt x="102" y="64"/>
                      <a:pt x="102" y="64"/>
                      <a:pt x="102" y="64"/>
                    </a:cubicBezTo>
                    <a:cubicBezTo>
                      <a:pt x="102" y="64"/>
                      <a:pt x="102" y="64"/>
                      <a:pt x="102" y="64"/>
                    </a:cubicBezTo>
                    <a:close/>
                    <a:moveTo>
                      <a:pt x="99" y="56"/>
                    </a:moveTo>
                    <a:cubicBezTo>
                      <a:pt x="97" y="57"/>
                      <a:pt x="97" y="57"/>
                      <a:pt x="97" y="57"/>
                    </a:cubicBezTo>
                    <a:cubicBezTo>
                      <a:pt x="98" y="56"/>
                      <a:pt x="98" y="56"/>
                      <a:pt x="98" y="56"/>
                    </a:cubicBezTo>
                    <a:cubicBezTo>
                      <a:pt x="99" y="55"/>
                      <a:pt x="99" y="55"/>
                      <a:pt x="99" y="55"/>
                    </a:cubicBezTo>
                    <a:cubicBezTo>
                      <a:pt x="98" y="56"/>
                      <a:pt x="98" y="56"/>
                      <a:pt x="98" y="56"/>
                    </a:cubicBezTo>
                    <a:lnTo>
                      <a:pt x="99" y="56"/>
                    </a:lnTo>
                    <a:close/>
                    <a:moveTo>
                      <a:pt x="99" y="53"/>
                    </a:moveTo>
                    <a:cubicBezTo>
                      <a:pt x="99" y="54"/>
                      <a:pt x="99" y="54"/>
                      <a:pt x="99" y="54"/>
                    </a:cubicBezTo>
                    <a:cubicBezTo>
                      <a:pt x="99" y="54"/>
                      <a:pt x="99" y="54"/>
                      <a:pt x="99" y="54"/>
                    </a:cubicBezTo>
                    <a:cubicBezTo>
                      <a:pt x="99" y="52"/>
                      <a:pt x="99" y="52"/>
                      <a:pt x="99" y="52"/>
                    </a:cubicBezTo>
                    <a:cubicBezTo>
                      <a:pt x="98" y="52"/>
                      <a:pt x="98" y="52"/>
                      <a:pt x="98" y="52"/>
                    </a:cubicBezTo>
                    <a:cubicBezTo>
                      <a:pt x="99" y="51"/>
                      <a:pt x="99" y="51"/>
                      <a:pt x="99" y="51"/>
                    </a:cubicBezTo>
                    <a:cubicBezTo>
                      <a:pt x="100" y="52"/>
                      <a:pt x="100" y="52"/>
                      <a:pt x="100" y="52"/>
                    </a:cubicBezTo>
                    <a:lnTo>
                      <a:pt x="99" y="53"/>
                    </a:lnTo>
                    <a:close/>
                    <a:moveTo>
                      <a:pt x="100" y="58"/>
                    </a:moveTo>
                    <a:cubicBezTo>
                      <a:pt x="100" y="57"/>
                      <a:pt x="100" y="57"/>
                      <a:pt x="100" y="57"/>
                    </a:cubicBezTo>
                    <a:cubicBezTo>
                      <a:pt x="100" y="57"/>
                      <a:pt x="100" y="57"/>
                      <a:pt x="100" y="57"/>
                    </a:cubicBezTo>
                    <a:lnTo>
                      <a:pt x="100" y="58"/>
                    </a:lnTo>
                    <a:close/>
                    <a:moveTo>
                      <a:pt x="101" y="53"/>
                    </a:moveTo>
                    <a:cubicBezTo>
                      <a:pt x="100" y="52"/>
                      <a:pt x="100" y="52"/>
                      <a:pt x="100" y="52"/>
                    </a:cubicBezTo>
                    <a:cubicBezTo>
                      <a:pt x="101" y="52"/>
                      <a:pt x="101" y="52"/>
                      <a:pt x="101" y="52"/>
                    </a:cubicBezTo>
                    <a:cubicBezTo>
                      <a:pt x="101" y="52"/>
                      <a:pt x="101" y="52"/>
                      <a:pt x="101" y="52"/>
                    </a:cubicBezTo>
                    <a:cubicBezTo>
                      <a:pt x="102" y="53"/>
                      <a:pt x="102" y="53"/>
                      <a:pt x="102" y="53"/>
                    </a:cubicBezTo>
                    <a:cubicBezTo>
                      <a:pt x="101" y="53"/>
                      <a:pt x="101" y="53"/>
                      <a:pt x="101" y="53"/>
                    </a:cubicBezTo>
                    <a:close/>
                    <a:moveTo>
                      <a:pt x="101" y="56"/>
                    </a:moveTo>
                    <a:cubicBezTo>
                      <a:pt x="101" y="55"/>
                      <a:pt x="101" y="55"/>
                      <a:pt x="101" y="55"/>
                    </a:cubicBezTo>
                    <a:cubicBezTo>
                      <a:pt x="102" y="55"/>
                      <a:pt x="102" y="55"/>
                      <a:pt x="102" y="55"/>
                    </a:cubicBezTo>
                    <a:cubicBezTo>
                      <a:pt x="102" y="55"/>
                      <a:pt x="102" y="55"/>
                      <a:pt x="102" y="55"/>
                    </a:cubicBezTo>
                    <a:lnTo>
                      <a:pt x="101" y="56"/>
                    </a:lnTo>
                    <a:close/>
                    <a:moveTo>
                      <a:pt x="102" y="67"/>
                    </a:moveTo>
                    <a:cubicBezTo>
                      <a:pt x="103" y="66"/>
                      <a:pt x="103" y="66"/>
                      <a:pt x="103" y="66"/>
                    </a:cubicBezTo>
                    <a:cubicBezTo>
                      <a:pt x="103" y="66"/>
                      <a:pt x="103" y="66"/>
                      <a:pt x="103" y="66"/>
                    </a:cubicBezTo>
                    <a:cubicBezTo>
                      <a:pt x="103" y="66"/>
                      <a:pt x="103" y="66"/>
                      <a:pt x="103" y="66"/>
                    </a:cubicBezTo>
                    <a:lnTo>
                      <a:pt x="102" y="67"/>
                    </a:lnTo>
                    <a:close/>
                    <a:moveTo>
                      <a:pt x="103" y="62"/>
                    </a:moveTo>
                    <a:cubicBezTo>
                      <a:pt x="103" y="62"/>
                      <a:pt x="103" y="62"/>
                      <a:pt x="103" y="62"/>
                    </a:cubicBezTo>
                    <a:cubicBezTo>
                      <a:pt x="103" y="62"/>
                      <a:pt x="103" y="62"/>
                      <a:pt x="103" y="62"/>
                    </a:cubicBezTo>
                    <a:close/>
                    <a:moveTo>
                      <a:pt x="104" y="66"/>
                    </a:moveTo>
                    <a:cubicBezTo>
                      <a:pt x="105" y="66"/>
                      <a:pt x="105" y="66"/>
                      <a:pt x="105" y="66"/>
                    </a:cubicBezTo>
                    <a:cubicBezTo>
                      <a:pt x="105" y="66"/>
                      <a:pt x="105" y="66"/>
                      <a:pt x="105" y="66"/>
                    </a:cubicBezTo>
                    <a:lnTo>
                      <a:pt x="104" y="66"/>
                    </a:lnTo>
                    <a:close/>
                    <a:moveTo>
                      <a:pt x="105" y="62"/>
                    </a:moveTo>
                    <a:cubicBezTo>
                      <a:pt x="105" y="62"/>
                      <a:pt x="105" y="62"/>
                      <a:pt x="105" y="62"/>
                    </a:cubicBezTo>
                    <a:cubicBezTo>
                      <a:pt x="105" y="62"/>
                      <a:pt x="105" y="62"/>
                      <a:pt x="105" y="62"/>
                    </a:cubicBezTo>
                    <a:close/>
                    <a:moveTo>
                      <a:pt x="108" y="66"/>
                    </a:moveTo>
                    <a:cubicBezTo>
                      <a:pt x="107" y="66"/>
                      <a:pt x="107" y="66"/>
                      <a:pt x="107" y="66"/>
                    </a:cubicBezTo>
                    <a:cubicBezTo>
                      <a:pt x="108" y="65"/>
                      <a:pt x="108" y="65"/>
                      <a:pt x="108" y="65"/>
                    </a:cubicBezTo>
                    <a:cubicBezTo>
                      <a:pt x="108" y="66"/>
                      <a:pt x="108" y="66"/>
                      <a:pt x="108" y="66"/>
                    </a:cubicBezTo>
                    <a:close/>
                    <a:moveTo>
                      <a:pt x="114" y="104"/>
                    </a:moveTo>
                    <a:cubicBezTo>
                      <a:pt x="114" y="105"/>
                      <a:pt x="114" y="105"/>
                      <a:pt x="114" y="105"/>
                    </a:cubicBezTo>
                    <a:cubicBezTo>
                      <a:pt x="114" y="104"/>
                      <a:pt x="114" y="104"/>
                      <a:pt x="114" y="104"/>
                    </a:cubicBezTo>
                    <a:cubicBezTo>
                      <a:pt x="114" y="104"/>
                      <a:pt x="114" y="104"/>
                      <a:pt x="114" y="104"/>
                    </a:cubicBezTo>
                    <a:cubicBezTo>
                      <a:pt x="114" y="104"/>
                      <a:pt x="114" y="104"/>
                      <a:pt x="114" y="104"/>
                    </a:cubicBezTo>
                    <a:cubicBezTo>
                      <a:pt x="115" y="104"/>
                      <a:pt x="115" y="104"/>
                      <a:pt x="115" y="104"/>
                    </a:cubicBezTo>
                    <a:lnTo>
                      <a:pt x="114"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8" name="Freeform 6427">
                <a:extLst>
                  <a:ext uri="{FF2B5EF4-FFF2-40B4-BE49-F238E27FC236}">
                    <a16:creationId xmlns:a16="http://schemas.microsoft.com/office/drawing/2014/main" id="{F106F299-D863-4EFD-8D6F-B371241BA615}"/>
                  </a:ext>
                </a:extLst>
              </p:cNvPr>
              <p:cNvSpPr>
                <a:spLocks/>
              </p:cNvSpPr>
              <p:nvPr/>
            </p:nvSpPr>
            <p:spPr bwMode="gray">
              <a:xfrm>
                <a:off x="2648" y="1333"/>
                <a:ext cx="37" cy="21"/>
              </a:xfrm>
              <a:custGeom>
                <a:avLst/>
                <a:gdLst>
                  <a:gd name="T0" fmla="*/ 26 w 37"/>
                  <a:gd name="T1" fmla="*/ 6 h 21"/>
                  <a:gd name="T2" fmla="*/ 24 w 37"/>
                  <a:gd name="T3" fmla="*/ 4 h 21"/>
                  <a:gd name="T4" fmla="*/ 22 w 37"/>
                  <a:gd name="T5" fmla="*/ 2 h 21"/>
                  <a:gd name="T6" fmla="*/ 19 w 37"/>
                  <a:gd name="T7" fmla="*/ 2 h 21"/>
                  <a:gd name="T8" fmla="*/ 17 w 37"/>
                  <a:gd name="T9" fmla="*/ 2 h 21"/>
                  <a:gd name="T10" fmla="*/ 17 w 37"/>
                  <a:gd name="T11" fmla="*/ 2 h 21"/>
                  <a:gd name="T12" fmla="*/ 17 w 37"/>
                  <a:gd name="T13" fmla="*/ 0 h 21"/>
                  <a:gd name="T14" fmla="*/ 13 w 37"/>
                  <a:gd name="T15" fmla="*/ 0 h 21"/>
                  <a:gd name="T16" fmla="*/ 11 w 37"/>
                  <a:gd name="T17" fmla="*/ 0 h 21"/>
                  <a:gd name="T18" fmla="*/ 9 w 37"/>
                  <a:gd name="T19" fmla="*/ 0 h 21"/>
                  <a:gd name="T20" fmla="*/ 7 w 37"/>
                  <a:gd name="T21" fmla="*/ 0 h 21"/>
                  <a:gd name="T22" fmla="*/ 4 w 37"/>
                  <a:gd name="T23" fmla="*/ 0 h 21"/>
                  <a:gd name="T24" fmla="*/ 2 w 37"/>
                  <a:gd name="T25" fmla="*/ 2 h 21"/>
                  <a:gd name="T26" fmla="*/ 0 w 37"/>
                  <a:gd name="T27" fmla="*/ 8 h 21"/>
                  <a:gd name="T28" fmla="*/ 0 w 37"/>
                  <a:gd name="T29" fmla="*/ 13 h 21"/>
                  <a:gd name="T30" fmla="*/ 4 w 37"/>
                  <a:gd name="T31" fmla="*/ 13 h 21"/>
                  <a:gd name="T32" fmla="*/ 6 w 37"/>
                  <a:gd name="T33" fmla="*/ 13 h 21"/>
                  <a:gd name="T34" fmla="*/ 7 w 37"/>
                  <a:gd name="T35" fmla="*/ 15 h 21"/>
                  <a:gd name="T36" fmla="*/ 11 w 37"/>
                  <a:gd name="T37" fmla="*/ 17 h 21"/>
                  <a:gd name="T38" fmla="*/ 13 w 37"/>
                  <a:gd name="T39" fmla="*/ 17 h 21"/>
                  <a:gd name="T40" fmla="*/ 17 w 37"/>
                  <a:gd name="T41" fmla="*/ 19 h 21"/>
                  <a:gd name="T42" fmla="*/ 22 w 37"/>
                  <a:gd name="T43" fmla="*/ 19 h 21"/>
                  <a:gd name="T44" fmla="*/ 24 w 37"/>
                  <a:gd name="T45" fmla="*/ 21 h 21"/>
                  <a:gd name="T46" fmla="*/ 28 w 37"/>
                  <a:gd name="T47" fmla="*/ 21 h 21"/>
                  <a:gd name="T48" fmla="*/ 32 w 37"/>
                  <a:gd name="T49" fmla="*/ 17 h 21"/>
                  <a:gd name="T50" fmla="*/ 33 w 37"/>
                  <a:gd name="T51" fmla="*/ 19 h 21"/>
                  <a:gd name="T52" fmla="*/ 37 w 37"/>
                  <a:gd name="T53" fmla="*/ 17 h 21"/>
                  <a:gd name="T54" fmla="*/ 35 w 37"/>
                  <a:gd name="T55" fmla="*/ 15 h 21"/>
                  <a:gd name="T56" fmla="*/ 35 w 37"/>
                  <a:gd name="T57" fmla="*/ 13 h 21"/>
                  <a:gd name="T58" fmla="*/ 33 w 37"/>
                  <a:gd name="T59" fmla="*/ 11 h 21"/>
                  <a:gd name="T60" fmla="*/ 32 w 37"/>
                  <a:gd name="T61" fmla="*/ 8 h 21"/>
                  <a:gd name="T62" fmla="*/ 30 w 37"/>
                  <a:gd name="T63" fmla="*/ 10 h 21"/>
                  <a:gd name="T64" fmla="*/ 28 w 37"/>
                  <a:gd name="T65" fmla="*/ 10 h 21"/>
                  <a:gd name="T66" fmla="*/ 30 w 37"/>
                  <a:gd name="T67" fmla="*/ 8 h 21"/>
                  <a:gd name="T68" fmla="*/ 26 w 37"/>
                  <a:gd name="T69"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 h="21">
                    <a:moveTo>
                      <a:pt x="26" y="6"/>
                    </a:moveTo>
                    <a:lnTo>
                      <a:pt x="24" y="4"/>
                    </a:lnTo>
                    <a:lnTo>
                      <a:pt x="22" y="2"/>
                    </a:lnTo>
                    <a:lnTo>
                      <a:pt x="19" y="2"/>
                    </a:lnTo>
                    <a:lnTo>
                      <a:pt x="17" y="2"/>
                    </a:lnTo>
                    <a:lnTo>
                      <a:pt x="17" y="2"/>
                    </a:lnTo>
                    <a:lnTo>
                      <a:pt x="17" y="0"/>
                    </a:lnTo>
                    <a:lnTo>
                      <a:pt x="13" y="0"/>
                    </a:lnTo>
                    <a:lnTo>
                      <a:pt x="11" y="0"/>
                    </a:lnTo>
                    <a:lnTo>
                      <a:pt x="9" y="0"/>
                    </a:lnTo>
                    <a:lnTo>
                      <a:pt x="7" y="0"/>
                    </a:lnTo>
                    <a:lnTo>
                      <a:pt x="4" y="0"/>
                    </a:lnTo>
                    <a:lnTo>
                      <a:pt x="2" y="2"/>
                    </a:lnTo>
                    <a:lnTo>
                      <a:pt x="0" y="8"/>
                    </a:lnTo>
                    <a:lnTo>
                      <a:pt x="0" y="13"/>
                    </a:lnTo>
                    <a:lnTo>
                      <a:pt x="4" y="13"/>
                    </a:lnTo>
                    <a:lnTo>
                      <a:pt x="6" y="13"/>
                    </a:lnTo>
                    <a:lnTo>
                      <a:pt x="7" y="15"/>
                    </a:lnTo>
                    <a:lnTo>
                      <a:pt x="11" y="17"/>
                    </a:lnTo>
                    <a:lnTo>
                      <a:pt x="13" y="17"/>
                    </a:lnTo>
                    <a:lnTo>
                      <a:pt x="17" y="19"/>
                    </a:lnTo>
                    <a:lnTo>
                      <a:pt x="22" y="19"/>
                    </a:lnTo>
                    <a:lnTo>
                      <a:pt x="24" y="21"/>
                    </a:lnTo>
                    <a:lnTo>
                      <a:pt x="28" y="21"/>
                    </a:lnTo>
                    <a:lnTo>
                      <a:pt x="32" y="17"/>
                    </a:lnTo>
                    <a:lnTo>
                      <a:pt x="33" y="19"/>
                    </a:lnTo>
                    <a:lnTo>
                      <a:pt x="37" y="17"/>
                    </a:lnTo>
                    <a:lnTo>
                      <a:pt x="35" y="15"/>
                    </a:lnTo>
                    <a:lnTo>
                      <a:pt x="35" y="13"/>
                    </a:lnTo>
                    <a:lnTo>
                      <a:pt x="33" y="11"/>
                    </a:lnTo>
                    <a:lnTo>
                      <a:pt x="32" y="8"/>
                    </a:lnTo>
                    <a:lnTo>
                      <a:pt x="30" y="10"/>
                    </a:lnTo>
                    <a:lnTo>
                      <a:pt x="28" y="10"/>
                    </a:lnTo>
                    <a:lnTo>
                      <a:pt x="30" y="8"/>
                    </a:lnTo>
                    <a:lnTo>
                      <a:pt x="2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9" name="Freeform 6428">
                <a:extLst>
                  <a:ext uri="{FF2B5EF4-FFF2-40B4-BE49-F238E27FC236}">
                    <a16:creationId xmlns:a16="http://schemas.microsoft.com/office/drawing/2014/main" id="{BADAF473-2876-4629-B091-5B15BC708C3F}"/>
                  </a:ext>
                </a:extLst>
              </p:cNvPr>
              <p:cNvSpPr>
                <a:spLocks noEditPoints="1"/>
              </p:cNvSpPr>
              <p:nvPr/>
            </p:nvSpPr>
            <p:spPr bwMode="gray">
              <a:xfrm>
                <a:off x="2627" y="1356"/>
                <a:ext cx="142" cy="126"/>
              </a:xfrm>
              <a:custGeom>
                <a:avLst/>
                <a:gdLst>
                  <a:gd name="T0" fmla="*/ 7 w 76"/>
                  <a:gd name="T1" fmla="*/ 53 h 68"/>
                  <a:gd name="T2" fmla="*/ 10 w 76"/>
                  <a:gd name="T3" fmla="*/ 51 h 68"/>
                  <a:gd name="T4" fmla="*/ 13 w 76"/>
                  <a:gd name="T5" fmla="*/ 56 h 68"/>
                  <a:gd name="T6" fmla="*/ 19 w 76"/>
                  <a:gd name="T7" fmla="*/ 53 h 68"/>
                  <a:gd name="T8" fmla="*/ 22 w 76"/>
                  <a:gd name="T9" fmla="*/ 53 h 68"/>
                  <a:gd name="T10" fmla="*/ 19 w 76"/>
                  <a:gd name="T11" fmla="*/ 59 h 68"/>
                  <a:gd name="T12" fmla="*/ 26 w 76"/>
                  <a:gd name="T13" fmla="*/ 61 h 68"/>
                  <a:gd name="T14" fmla="*/ 28 w 76"/>
                  <a:gd name="T15" fmla="*/ 62 h 68"/>
                  <a:gd name="T16" fmla="*/ 33 w 76"/>
                  <a:gd name="T17" fmla="*/ 62 h 68"/>
                  <a:gd name="T18" fmla="*/ 39 w 76"/>
                  <a:gd name="T19" fmla="*/ 63 h 68"/>
                  <a:gd name="T20" fmla="*/ 45 w 76"/>
                  <a:gd name="T21" fmla="*/ 65 h 68"/>
                  <a:gd name="T22" fmla="*/ 50 w 76"/>
                  <a:gd name="T23" fmla="*/ 63 h 68"/>
                  <a:gd name="T24" fmla="*/ 53 w 76"/>
                  <a:gd name="T25" fmla="*/ 67 h 68"/>
                  <a:gd name="T26" fmla="*/ 59 w 76"/>
                  <a:gd name="T27" fmla="*/ 67 h 68"/>
                  <a:gd name="T28" fmla="*/ 66 w 76"/>
                  <a:gd name="T29" fmla="*/ 67 h 68"/>
                  <a:gd name="T30" fmla="*/ 69 w 76"/>
                  <a:gd name="T31" fmla="*/ 65 h 68"/>
                  <a:gd name="T32" fmla="*/ 73 w 76"/>
                  <a:gd name="T33" fmla="*/ 62 h 68"/>
                  <a:gd name="T34" fmla="*/ 69 w 76"/>
                  <a:gd name="T35" fmla="*/ 59 h 68"/>
                  <a:gd name="T36" fmla="*/ 75 w 76"/>
                  <a:gd name="T37" fmla="*/ 56 h 68"/>
                  <a:gd name="T38" fmla="*/ 76 w 76"/>
                  <a:gd name="T39" fmla="*/ 51 h 68"/>
                  <a:gd name="T40" fmla="*/ 70 w 76"/>
                  <a:gd name="T41" fmla="*/ 47 h 68"/>
                  <a:gd name="T42" fmla="*/ 67 w 76"/>
                  <a:gd name="T43" fmla="*/ 42 h 68"/>
                  <a:gd name="T44" fmla="*/ 59 w 76"/>
                  <a:gd name="T45" fmla="*/ 42 h 68"/>
                  <a:gd name="T46" fmla="*/ 54 w 76"/>
                  <a:gd name="T47" fmla="*/ 41 h 68"/>
                  <a:gd name="T48" fmla="*/ 46 w 76"/>
                  <a:gd name="T49" fmla="*/ 42 h 68"/>
                  <a:gd name="T50" fmla="*/ 39 w 76"/>
                  <a:gd name="T51" fmla="*/ 43 h 68"/>
                  <a:gd name="T52" fmla="*/ 39 w 76"/>
                  <a:gd name="T53" fmla="*/ 42 h 68"/>
                  <a:gd name="T54" fmla="*/ 34 w 76"/>
                  <a:gd name="T55" fmla="*/ 40 h 68"/>
                  <a:gd name="T56" fmla="*/ 31 w 76"/>
                  <a:gd name="T57" fmla="*/ 38 h 68"/>
                  <a:gd name="T58" fmla="*/ 28 w 76"/>
                  <a:gd name="T59" fmla="*/ 35 h 68"/>
                  <a:gd name="T60" fmla="*/ 25 w 76"/>
                  <a:gd name="T61" fmla="*/ 30 h 68"/>
                  <a:gd name="T62" fmla="*/ 25 w 76"/>
                  <a:gd name="T63" fmla="*/ 28 h 68"/>
                  <a:gd name="T64" fmla="*/ 27 w 76"/>
                  <a:gd name="T65" fmla="*/ 28 h 68"/>
                  <a:gd name="T66" fmla="*/ 33 w 76"/>
                  <a:gd name="T67" fmla="*/ 26 h 68"/>
                  <a:gd name="T68" fmla="*/ 30 w 76"/>
                  <a:gd name="T69" fmla="*/ 19 h 68"/>
                  <a:gd name="T70" fmla="*/ 24 w 76"/>
                  <a:gd name="T71" fmla="*/ 14 h 68"/>
                  <a:gd name="T72" fmla="*/ 18 w 76"/>
                  <a:gd name="T73" fmla="*/ 13 h 68"/>
                  <a:gd name="T74" fmla="*/ 18 w 76"/>
                  <a:gd name="T75" fmla="*/ 7 h 68"/>
                  <a:gd name="T76" fmla="*/ 14 w 76"/>
                  <a:gd name="T77" fmla="*/ 4 h 68"/>
                  <a:gd name="T78" fmla="*/ 6 w 76"/>
                  <a:gd name="T79" fmla="*/ 0 h 68"/>
                  <a:gd name="T80" fmla="*/ 1 w 76"/>
                  <a:gd name="T81" fmla="*/ 3 h 68"/>
                  <a:gd name="T82" fmla="*/ 3 w 76"/>
                  <a:gd name="T83" fmla="*/ 10 h 68"/>
                  <a:gd name="T84" fmla="*/ 2 w 76"/>
                  <a:gd name="T85" fmla="*/ 15 h 68"/>
                  <a:gd name="T86" fmla="*/ 7 w 76"/>
                  <a:gd name="T87" fmla="*/ 17 h 68"/>
                  <a:gd name="T88" fmla="*/ 12 w 76"/>
                  <a:gd name="T89" fmla="*/ 21 h 68"/>
                  <a:gd name="T90" fmla="*/ 15 w 76"/>
                  <a:gd name="T91" fmla="*/ 20 h 68"/>
                  <a:gd name="T92" fmla="*/ 14 w 76"/>
                  <a:gd name="T93" fmla="*/ 29 h 68"/>
                  <a:gd name="T94" fmla="*/ 10 w 76"/>
                  <a:gd name="T95" fmla="*/ 34 h 68"/>
                  <a:gd name="T96" fmla="*/ 6 w 76"/>
                  <a:gd name="T97" fmla="*/ 41 h 68"/>
                  <a:gd name="T98" fmla="*/ 5 w 76"/>
                  <a:gd name="T99" fmla="*/ 46 h 68"/>
                  <a:gd name="T100" fmla="*/ 21 w 76"/>
                  <a:gd name="T101" fmla="*/ 28 h 68"/>
                  <a:gd name="T102" fmla="*/ 20 w 76"/>
                  <a:gd name="T103"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 h="68">
                    <a:moveTo>
                      <a:pt x="4" y="49"/>
                    </a:moveTo>
                    <a:cubicBezTo>
                      <a:pt x="5" y="51"/>
                      <a:pt x="5" y="51"/>
                      <a:pt x="5" y="51"/>
                    </a:cubicBezTo>
                    <a:cubicBezTo>
                      <a:pt x="6" y="51"/>
                      <a:pt x="6" y="51"/>
                      <a:pt x="6" y="51"/>
                    </a:cubicBezTo>
                    <a:cubicBezTo>
                      <a:pt x="6" y="52"/>
                      <a:pt x="6" y="52"/>
                      <a:pt x="6" y="52"/>
                    </a:cubicBezTo>
                    <a:cubicBezTo>
                      <a:pt x="7" y="53"/>
                      <a:pt x="7" y="53"/>
                      <a:pt x="7" y="53"/>
                    </a:cubicBezTo>
                    <a:cubicBezTo>
                      <a:pt x="9" y="53"/>
                      <a:pt x="9" y="53"/>
                      <a:pt x="9" y="53"/>
                    </a:cubicBezTo>
                    <a:cubicBezTo>
                      <a:pt x="9" y="51"/>
                      <a:pt x="9" y="51"/>
                      <a:pt x="9" y="51"/>
                    </a:cubicBezTo>
                    <a:cubicBezTo>
                      <a:pt x="9" y="51"/>
                      <a:pt x="9" y="51"/>
                      <a:pt x="9" y="51"/>
                    </a:cubicBezTo>
                    <a:cubicBezTo>
                      <a:pt x="10" y="51"/>
                      <a:pt x="10" y="51"/>
                      <a:pt x="10" y="51"/>
                    </a:cubicBezTo>
                    <a:cubicBezTo>
                      <a:pt x="10" y="51"/>
                      <a:pt x="10" y="51"/>
                      <a:pt x="10" y="51"/>
                    </a:cubicBezTo>
                    <a:cubicBezTo>
                      <a:pt x="9" y="53"/>
                      <a:pt x="9" y="53"/>
                      <a:pt x="9" y="53"/>
                    </a:cubicBezTo>
                    <a:cubicBezTo>
                      <a:pt x="10" y="53"/>
                      <a:pt x="10" y="53"/>
                      <a:pt x="10" y="53"/>
                    </a:cubicBezTo>
                    <a:cubicBezTo>
                      <a:pt x="10" y="54"/>
                      <a:pt x="10" y="54"/>
                      <a:pt x="10" y="54"/>
                    </a:cubicBezTo>
                    <a:cubicBezTo>
                      <a:pt x="12" y="56"/>
                      <a:pt x="12" y="56"/>
                      <a:pt x="12" y="56"/>
                    </a:cubicBezTo>
                    <a:cubicBezTo>
                      <a:pt x="13" y="56"/>
                      <a:pt x="13" y="56"/>
                      <a:pt x="13" y="56"/>
                    </a:cubicBezTo>
                    <a:cubicBezTo>
                      <a:pt x="14" y="56"/>
                      <a:pt x="14" y="56"/>
                      <a:pt x="14" y="56"/>
                    </a:cubicBezTo>
                    <a:cubicBezTo>
                      <a:pt x="16" y="57"/>
                      <a:pt x="16" y="57"/>
                      <a:pt x="16" y="57"/>
                    </a:cubicBezTo>
                    <a:cubicBezTo>
                      <a:pt x="17" y="56"/>
                      <a:pt x="17" y="56"/>
                      <a:pt x="17" y="56"/>
                    </a:cubicBezTo>
                    <a:cubicBezTo>
                      <a:pt x="19" y="55"/>
                      <a:pt x="19" y="55"/>
                      <a:pt x="19" y="55"/>
                    </a:cubicBezTo>
                    <a:cubicBezTo>
                      <a:pt x="19" y="53"/>
                      <a:pt x="19" y="53"/>
                      <a:pt x="19" y="53"/>
                    </a:cubicBezTo>
                    <a:cubicBezTo>
                      <a:pt x="19" y="53"/>
                      <a:pt x="19" y="53"/>
                      <a:pt x="19" y="53"/>
                    </a:cubicBezTo>
                    <a:cubicBezTo>
                      <a:pt x="19" y="56"/>
                      <a:pt x="19" y="56"/>
                      <a:pt x="19" y="56"/>
                    </a:cubicBezTo>
                    <a:cubicBezTo>
                      <a:pt x="21" y="55"/>
                      <a:pt x="21" y="55"/>
                      <a:pt x="21" y="55"/>
                    </a:cubicBezTo>
                    <a:cubicBezTo>
                      <a:pt x="22" y="53"/>
                      <a:pt x="22" y="53"/>
                      <a:pt x="22" y="53"/>
                    </a:cubicBezTo>
                    <a:cubicBezTo>
                      <a:pt x="22" y="53"/>
                      <a:pt x="22" y="53"/>
                      <a:pt x="22" y="53"/>
                    </a:cubicBezTo>
                    <a:cubicBezTo>
                      <a:pt x="22" y="53"/>
                      <a:pt x="22" y="53"/>
                      <a:pt x="22" y="53"/>
                    </a:cubicBezTo>
                    <a:cubicBezTo>
                      <a:pt x="22" y="54"/>
                      <a:pt x="22" y="54"/>
                      <a:pt x="22" y="54"/>
                    </a:cubicBezTo>
                    <a:cubicBezTo>
                      <a:pt x="20" y="56"/>
                      <a:pt x="20" y="56"/>
                      <a:pt x="20" y="56"/>
                    </a:cubicBezTo>
                    <a:cubicBezTo>
                      <a:pt x="19" y="57"/>
                      <a:pt x="19" y="57"/>
                      <a:pt x="19" y="57"/>
                    </a:cubicBezTo>
                    <a:cubicBezTo>
                      <a:pt x="19" y="59"/>
                      <a:pt x="19" y="59"/>
                      <a:pt x="19" y="59"/>
                    </a:cubicBezTo>
                    <a:cubicBezTo>
                      <a:pt x="21" y="60"/>
                      <a:pt x="21" y="60"/>
                      <a:pt x="21" y="60"/>
                    </a:cubicBezTo>
                    <a:cubicBezTo>
                      <a:pt x="22" y="61"/>
                      <a:pt x="22" y="61"/>
                      <a:pt x="22" y="61"/>
                    </a:cubicBezTo>
                    <a:cubicBezTo>
                      <a:pt x="23" y="61"/>
                      <a:pt x="23" y="61"/>
                      <a:pt x="23" y="61"/>
                    </a:cubicBezTo>
                    <a:cubicBezTo>
                      <a:pt x="24" y="61"/>
                      <a:pt x="24" y="61"/>
                      <a:pt x="24" y="61"/>
                    </a:cubicBezTo>
                    <a:cubicBezTo>
                      <a:pt x="26" y="61"/>
                      <a:pt x="26" y="61"/>
                      <a:pt x="26" y="61"/>
                    </a:cubicBezTo>
                    <a:cubicBezTo>
                      <a:pt x="26" y="60"/>
                      <a:pt x="26" y="60"/>
                      <a:pt x="26" y="60"/>
                    </a:cubicBezTo>
                    <a:cubicBezTo>
                      <a:pt x="26" y="60"/>
                      <a:pt x="26" y="60"/>
                      <a:pt x="26" y="60"/>
                    </a:cubicBezTo>
                    <a:cubicBezTo>
                      <a:pt x="26" y="60"/>
                      <a:pt x="26" y="60"/>
                      <a:pt x="26" y="60"/>
                    </a:cubicBezTo>
                    <a:cubicBezTo>
                      <a:pt x="27" y="62"/>
                      <a:pt x="27" y="62"/>
                      <a:pt x="27" y="62"/>
                    </a:cubicBezTo>
                    <a:cubicBezTo>
                      <a:pt x="28" y="62"/>
                      <a:pt x="28" y="62"/>
                      <a:pt x="28" y="62"/>
                    </a:cubicBezTo>
                    <a:cubicBezTo>
                      <a:pt x="29" y="63"/>
                      <a:pt x="29" y="63"/>
                      <a:pt x="29" y="63"/>
                    </a:cubicBezTo>
                    <a:cubicBezTo>
                      <a:pt x="30" y="62"/>
                      <a:pt x="30" y="62"/>
                      <a:pt x="30" y="62"/>
                    </a:cubicBezTo>
                    <a:cubicBezTo>
                      <a:pt x="30" y="63"/>
                      <a:pt x="30" y="63"/>
                      <a:pt x="30" y="63"/>
                    </a:cubicBezTo>
                    <a:cubicBezTo>
                      <a:pt x="32" y="63"/>
                      <a:pt x="32" y="63"/>
                      <a:pt x="32" y="63"/>
                    </a:cubicBezTo>
                    <a:cubicBezTo>
                      <a:pt x="33" y="62"/>
                      <a:pt x="33" y="62"/>
                      <a:pt x="33" y="62"/>
                    </a:cubicBezTo>
                    <a:cubicBezTo>
                      <a:pt x="33" y="63"/>
                      <a:pt x="33" y="63"/>
                      <a:pt x="33" y="63"/>
                    </a:cubicBezTo>
                    <a:cubicBezTo>
                      <a:pt x="35" y="63"/>
                      <a:pt x="35" y="63"/>
                      <a:pt x="35" y="63"/>
                    </a:cubicBezTo>
                    <a:cubicBezTo>
                      <a:pt x="36" y="62"/>
                      <a:pt x="36" y="62"/>
                      <a:pt x="36" y="62"/>
                    </a:cubicBezTo>
                    <a:cubicBezTo>
                      <a:pt x="36" y="63"/>
                      <a:pt x="36" y="63"/>
                      <a:pt x="36" y="63"/>
                    </a:cubicBezTo>
                    <a:cubicBezTo>
                      <a:pt x="39" y="63"/>
                      <a:pt x="39" y="63"/>
                      <a:pt x="39" y="63"/>
                    </a:cubicBezTo>
                    <a:cubicBezTo>
                      <a:pt x="39" y="64"/>
                      <a:pt x="39" y="64"/>
                      <a:pt x="39" y="64"/>
                    </a:cubicBezTo>
                    <a:cubicBezTo>
                      <a:pt x="41" y="64"/>
                      <a:pt x="41" y="64"/>
                      <a:pt x="41" y="64"/>
                    </a:cubicBezTo>
                    <a:cubicBezTo>
                      <a:pt x="43" y="65"/>
                      <a:pt x="43" y="65"/>
                      <a:pt x="43" y="65"/>
                    </a:cubicBezTo>
                    <a:cubicBezTo>
                      <a:pt x="45" y="64"/>
                      <a:pt x="45" y="64"/>
                      <a:pt x="45" y="64"/>
                    </a:cubicBezTo>
                    <a:cubicBezTo>
                      <a:pt x="45" y="65"/>
                      <a:pt x="45" y="65"/>
                      <a:pt x="45" y="65"/>
                    </a:cubicBezTo>
                    <a:cubicBezTo>
                      <a:pt x="48" y="65"/>
                      <a:pt x="48" y="65"/>
                      <a:pt x="48" y="65"/>
                    </a:cubicBezTo>
                    <a:cubicBezTo>
                      <a:pt x="49" y="64"/>
                      <a:pt x="49" y="64"/>
                      <a:pt x="49" y="64"/>
                    </a:cubicBezTo>
                    <a:cubicBezTo>
                      <a:pt x="49" y="62"/>
                      <a:pt x="49" y="62"/>
                      <a:pt x="49" y="62"/>
                    </a:cubicBezTo>
                    <a:cubicBezTo>
                      <a:pt x="50" y="61"/>
                      <a:pt x="50" y="61"/>
                      <a:pt x="50" y="61"/>
                    </a:cubicBezTo>
                    <a:cubicBezTo>
                      <a:pt x="50" y="63"/>
                      <a:pt x="50" y="63"/>
                      <a:pt x="50" y="63"/>
                    </a:cubicBezTo>
                    <a:cubicBezTo>
                      <a:pt x="50" y="67"/>
                      <a:pt x="50" y="67"/>
                      <a:pt x="50" y="67"/>
                    </a:cubicBezTo>
                    <a:cubicBezTo>
                      <a:pt x="51" y="67"/>
                      <a:pt x="51" y="67"/>
                      <a:pt x="51" y="67"/>
                    </a:cubicBezTo>
                    <a:cubicBezTo>
                      <a:pt x="51" y="67"/>
                      <a:pt x="52" y="67"/>
                      <a:pt x="52" y="67"/>
                    </a:cubicBezTo>
                    <a:cubicBezTo>
                      <a:pt x="52" y="67"/>
                      <a:pt x="52" y="67"/>
                      <a:pt x="52" y="67"/>
                    </a:cubicBezTo>
                    <a:cubicBezTo>
                      <a:pt x="53" y="67"/>
                      <a:pt x="53" y="67"/>
                      <a:pt x="53" y="67"/>
                    </a:cubicBezTo>
                    <a:cubicBezTo>
                      <a:pt x="53" y="68"/>
                      <a:pt x="53" y="68"/>
                      <a:pt x="53" y="68"/>
                    </a:cubicBezTo>
                    <a:cubicBezTo>
                      <a:pt x="55" y="68"/>
                      <a:pt x="55" y="68"/>
                      <a:pt x="55" y="68"/>
                    </a:cubicBezTo>
                    <a:cubicBezTo>
                      <a:pt x="55" y="68"/>
                      <a:pt x="55" y="68"/>
                      <a:pt x="55" y="68"/>
                    </a:cubicBezTo>
                    <a:cubicBezTo>
                      <a:pt x="57" y="68"/>
                      <a:pt x="57" y="68"/>
                      <a:pt x="57" y="68"/>
                    </a:cubicBezTo>
                    <a:cubicBezTo>
                      <a:pt x="59" y="67"/>
                      <a:pt x="59" y="67"/>
                      <a:pt x="59" y="67"/>
                    </a:cubicBezTo>
                    <a:cubicBezTo>
                      <a:pt x="60" y="67"/>
                      <a:pt x="60" y="67"/>
                      <a:pt x="60" y="67"/>
                    </a:cubicBezTo>
                    <a:cubicBezTo>
                      <a:pt x="63" y="68"/>
                      <a:pt x="63" y="68"/>
                      <a:pt x="63" y="68"/>
                    </a:cubicBezTo>
                    <a:cubicBezTo>
                      <a:pt x="64" y="68"/>
                      <a:pt x="64" y="68"/>
                      <a:pt x="64" y="68"/>
                    </a:cubicBezTo>
                    <a:cubicBezTo>
                      <a:pt x="65" y="68"/>
                      <a:pt x="65" y="68"/>
                      <a:pt x="65" y="68"/>
                    </a:cubicBezTo>
                    <a:cubicBezTo>
                      <a:pt x="66" y="67"/>
                      <a:pt x="66" y="67"/>
                      <a:pt x="66" y="67"/>
                    </a:cubicBezTo>
                    <a:cubicBezTo>
                      <a:pt x="66" y="66"/>
                      <a:pt x="66" y="66"/>
                      <a:pt x="66" y="66"/>
                    </a:cubicBezTo>
                    <a:cubicBezTo>
                      <a:pt x="67" y="65"/>
                      <a:pt x="67" y="65"/>
                      <a:pt x="67" y="65"/>
                    </a:cubicBezTo>
                    <a:cubicBezTo>
                      <a:pt x="68" y="65"/>
                      <a:pt x="68" y="65"/>
                      <a:pt x="68" y="65"/>
                    </a:cubicBezTo>
                    <a:cubicBezTo>
                      <a:pt x="68" y="64"/>
                      <a:pt x="68" y="64"/>
                      <a:pt x="68" y="64"/>
                    </a:cubicBezTo>
                    <a:cubicBezTo>
                      <a:pt x="69" y="65"/>
                      <a:pt x="69" y="65"/>
                      <a:pt x="69" y="65"/>
                    </a:cubicBezTo>
                    <a:cubicBezTo>
                      <a:pt x="70" y="63"/>
                      <a:pt x="70" y="63"/>
                      <a:pt x="70" y="63"/>
                    </a:cubicBezTo>
                    <a:cubicBezTo>
                      <a:pt x="71" y="63"/>
                      <a:pt x="71" y="63"/>
                      <a:pt x="71" y="63"/>
                    </a:cubicBezTo>
                    <a:cubicBezTo>
                      <a:pt x="71" y="63"/>
                      <a:pt x="71" y="63"/>
                      <a:pt x="71" y="63"/>
                    </a:cubicBezTo>
                    <a:cubicBezTo>
                      <a:pt x="73" y="64"/>
                      <a:pt x="73" y="64"/>
                      <a:pt x="73" y="64"/>
                    </a:cubicBezTo>
                    <a:cubicBezTo>
                      <a:pt x="73" y="62"/>
                      <a:pt x="73" y="62"/>
                      <a:pt x="73" y="62"/>
                    </a:cubicBezTo>
                    <a:cubicBezTo>
                      <a:pt x="73" y="60"/>
                      <a:pt x="73" y="60"/>
                      <a:pt x="73" y="60"/>
                    </a:cubicBezTo>
                    <a:cubicBezTo>
                      <a:pt x="73" y="59"/>
                      <a:pt x="73" y="59"/>
                      <a:pt x="73" y="59"/>
                    </a:cubicBezTo>
                    <a:cubicBezTo>
                      <a:pt x="71" y="58"/>
                      <a:pt x="71" y="58"/>
                      <a:pt x="71" y="58"/>
                    </a:cubicBezTo>
                    <a:cubicBezTo>
                      <a:pt x="70" y="59"/>
                      <a:pt x="70" y="59"/>
                      <a:pt x="70" y="59"/>
                    </a:cubicBezTo>
                    <a:cubicBezTo>
                      <a:pt x="69" y="59"/>
                      <a:pt x="69" y="59"/>
                      <a:pt x="69" y="59"/>
                    </a:cubicBezTo>
                    <a:cubicBezTo>
                      <a:pt x="71" y="58"/>
                      <a:pt x="71" y="58"/>
                      <a:pt x="71" y="58"/>
                    </a:cubicBezTo>
                    <a:cubicBezTo>
                      <a:pt x="72" y="57"/>
                      <a:pt x="72" y="57"/>
                      <a:pt x="72" y="57"/>
                    </a:cubicBezTo>
                    <a:cubicBezTo>
                      <a:pt x="72" y="58"/>
                      <a:pt x="72" y="58"/>
                      <a:pt x="72" y="58"/>
                    </a:cubicBezTo>
                    <a:cubicBezTo>
                      <a:pt x="74" y="58"/>
                      <a:pt x="74" y="58"/>
                      <a:pt x="74" y="58"/>
                    </a:cubicBezTo>
                    <a:cubicBezTo>
                      <a:pt x="75" y="56"/>
                      <a:pt x="75" y="56"/>
                      <a:pt x="75" y="56"/>
                    </a:cubicBezTo>
                    <a:cubicBezTo>
                      <a:pt x="75" y="55"/>
                      <a:pt x="75" y="55"/>
                      <a:pt x="75" y="55"/>
                    </a:cubicBezTo>
                    <a:cubicBezTo>
                      <a:pt x="75" y="54"/>
                      <a:pt x="75" y="54"/>
                      <a:pt x="75" y="54"/>
                    </a:cubicBezTo>
                    <a:cubicBezTo>
                      <a:pt x="75" y="53"/>
                      <a:pt x="75" y="53"/>
                      <a:pt x="75" y="53"/>
                    </a:cubicBezTo>
                    <a:cubicBezTo>
                      <a:pt x="76" y="53"/>
                      <a:pt x="76" y="53"/>
                      <a:pt x="76" y="53"/>
                    </a:cubicBezTo>
                    <a:cubicBezTo>
                      <a:pt x="76" y="51"/>
                      <a:pt x="76" y="51"/>
                      <a:pt x="76" y="51"/>
                    </a:cubicBezTo>
                    <a:cubicBezTo>
                      <a:pt x="74" y="51"/>
                      <a:pt x="74" y="51"/>
                      <a:pt x="74" y="51"/>
                    </a:cubicBezTo>
                    <a:cubicBezTo>
                      <a:pt x="74" y="50"/>
                      <a:pt x="74" y="50"/>
                      <a:pt x="74" y="50"/>
                    </a:cubicBezTo>
                    <a:cubicBezTo>
                      <a:pt x="74" y="48"/>
                      <a:pt x="74" y="48"/>
                      <a:pt x="74" y="48"/>
                    </a:cubicBezTo>
                    <a:cubicBezTo>
                      <a:pt x="73" y="47"/>
                      <a:pt x="73" y="47"/>
                      <a:pt x="73" y="47"/>
                    </a:cubicBezTo>
                    <a:cubicBezTo>
                      <a:pt x="70" y="47"/>
                      <a:pt x="70" y="47"/>
                      <a:pt x="70" y="47"/>
                    </a:cubicBezTo>
                    <a:cubicBezTo>
                      <a:pt x="70" y="47"/>
                      <a:pt x="70" y="47"/>
                      <a:pt x="70" y="47"/>
                    </a:cubicBezTo>
                    <a:cubicBezTo>
                      <a:pt x="70" y="47"/>
                      <a:pt x="70" y="47"/>
                      <a:pt x="70" y="47"/>
                    </a:cubicBezTo>
                    <a:cubicBezTo>
                      <a:pt x="71" y="46"/>
                      <a:pt x="71" y="46"/>
                      <a:pt x="71" y="46"/>
                    </a:cubicBezTo>
                    <a:cubicBezTo>
                      <a:pt x="70" y="44"/>
                      <a:pt x="70" y="44"/>
                      <a:pt x="70" y="44"/>
                    </a:cubicBezTo>
                    <a:cubicBezTo>
                      <a:pt x="67" y="42"/>
                      <a:pt x="67" y="42"/>
                      <a:pt x="67" y="42"/>
                    </a:cubicBezTo>
                    <a:cubicBezTo>
                      <a:pt x="66" y="42"/>
                      <a:pt x="66" y="42"/>
                      <a:pt x="66" y="42"/>
                    </a:cubicBezTo>
                    <a:cubicBezTo>
                      <a:pt x="65" y="43"/>
                      <a:pt x="65" y="43"/>
                      <a:pt x="65" y="43"/>
                    </a:cubicBezTo>
                    <a:cubicBezTo>
                      <a:pt x="63" y="43"/>
                      <a:pt x="63" y="43"/>
                      <a:pt x="63" y="43"/>
                    </a:cubicBezTo>
                    <a:cubicBezTo>
                      <a:pt x="61" y="43"/>
                      <a:pt x="61" y="43"/>
                      <a:pt x="61" y="43"/>
                    </a:cubicBezTo>
                    <a:cubicBezTo>
                      <a:pt x="59" y="42"/>
                      <a:pt x="59" y="42"/>
                      <a:pt x="59" y="42"/>
                    </a:cubicBezTo>
                    <a:cubicBezTo>
                      <a:pt x="58" y="41"/>
                      <a:pt x="58" y="41"/>
                      <a:pt x="58" y="41"/>
                    </a:cubicBezTo>
                    <a:cubicBezTo>
                      <a:pt x="57" y="40"/>
                      <a:pt x="57" y="40"/>
                      <a:pt x="57" y="40"/>
                    </a:cubicBezTo>
                    <a:cubicBezTo>
                      <a:pt x="55" y="41"/>
                      <a:pt x="55" y="41"/>
                      <a:pt x="55" y="41"/>
                    </a:cubicBezTo>
                    <a:cubicBezTo>
                      <a:pt x="54" y="41"/>
                      <a:pt x="54" y="41"/>
                      <a:pt x="54" y="41"/>
                    </a:cubicBezTo>
                    <a:cubicBezTo>
                      <a:pt x="54" y="41"/>
                      <a:pt x="54" y="41"/>
                      <a:pt x="54" y="41"/>
                    </a:cubicBezTo>
                    <a:cubicBezTo>
                      <a:pt x="52" y="41"/>
                      <a:pt x="52" y="41"/>
                      <a:pt x="52" y="41"/>
                    </a:cubicBezTo>
                    <a:cubicBezTo>
                      <a:pt x="51" y="42"/>
                      <a:pt x="51" y="42"/>
                      <a:pt x="51" y="42"/>
                    </a:cubicBezTo>
                    <a:cubicBezTo>
                      <a:pt x="50" y="41"/>
                      <a:pt x="50" y="41"/>
                      <a:pt x="50" y="41"/>
                    </a:cubicBezTo>
                    <a:cubicBezTo>
                      <a:pt x="48" y="42"/>
                      <a:pt x="48" y="42"/>
                      <a:pt x="48" y="42"/>
                    </a:cubicBezTo>
                    <a:cubicBezTo>
                      <a:pt x="46" y="42"/>
                      <a:pt x="46" y="42"/>
                      <a:pt x="46" y="42"/>
                    </a:cubicBezTo>
                    <a:cubicBezTo>
                      <a:pt x="46" y="42"/>
                      <a:pt x="46" y="42"/>
                      <a:pt x="46" y="42"/>
                    </a:cubicBezTo>
                    <a:cubicBezTo>
                      <a:pt x="45" y="42"/>
                      <a:pt x="45" y="42"/>
                      <a:pt x="45" y="42"/>
                    </a:cubicBezTo>
                    <a:cubicBezTo>
                      <a:pt x="44" y="42"/>
                      <a:pt x="44" y="42"/>
                      <a:pt x="44" y="42"/>
                    </a:cubicBezTo>
                    <a:cubicBezTo>
                      <a:pt x="40" y="42"/>
                      <a:pt x="40" y="42"/>
                      <a:pt x="40" y="42"/>
                    </a:cubicBezTo>
                    <a:cubicBezTo>
                      <a:pt x="39" y="43"/>
                      <a:pt x="39" y="43"/>
                      <a:pt x="39" y="43"/>
                    </a:cubicBezTo>
                    <a:cubicBezTo>
                      <a:pt x="41" y="44"/>
                      <a:pt x="41" y="44"/>
                      <a:pt x="41" y="44"/>
                    </a:cubicBezTo>
                    <a:cubicBezTo>
                      <a:pt x="41" y="44"/>
                      <a:pt x="41" y="44"/>
                      <a:pt x="41" y="44"/>
                    </a:cubicBezTo>
                    <a:cubicBezTo>
                      <a:pt x="39" y="44"/>
                      <a:pt x="39" y="44"/>
                      <a:pt x="39" y="44"/>
                    </a:cubicBezTo>
                    <a:cubicBezTo>
                      <a:pt x="39" y="44"/>
                      <a:pt x="39" y="44"/>
                      <a:pt x="39" y="44"/>
                    </a:cubicBezTo>
                    <a:cubicBezTo>
                      <a:pt x="39" y="42"/>
                      <a:pt x="39" y="42"/>
                      <a:pt x="39" y="42"/>
                    </a:cubicBezTo>
                    <a:cubicBezTo>
                      <a:pt x="37" y="41"/>
                      <a:pt x="37" y="41"/>
                      <a:pt x="37" y="41"/>
                    </a:cubicBezTo>
                    <a:cubicBezTo>
                      <a:pt x="37" y="40"/>
                      <a:pt x="37" y="40"/>
                      <a:pt x="37" y="40"/>
                    </a:cubicBezTo>
                    <a:cubicBezTo>
                      <a:pt x="36" y="38"/>
                      <a:pt x="36" y="38"/>
                      <a:pt x="36" y="38"/>
                    </a:cubicBezTo>
                    <a:cubicBezTo>
                      <a:pt x="34" y="40"/>
                      <a:pt x="34" y="40"/>
                      <a:pt x="34" y="40"/>
                    </a:cubicBezTo>
                    <a:cubicBezTo>
                      <a:pt x="34" y="40"/>
                      <a:pt x="34" y="40"/>
                      <a:pt x="34" y="40"/>
                    </a:cubicBezTo>
                    <a:cubicBezTo>
                      <a:pt x="34" y="39"/>
                      <a:pt x="34" y="39"/>
                      <a:pt x="34" y="39"/>
                    </a:cubicBezTo>
                    <a:cubicBezTo>
                      <a:pt x="32" y="39"/>
                      <a:pt x="32" y="39"/>
                      <a:pt x="32" y="39"/>
                    </a:cubicBezTo>
                    <a:cubicBezTo>
                      <a:pt x="31" y="39"/>
                      <a:pt x="31" y="39"/>
                      <a:pt x="31" y="39"/>
                    </a:cubicBezTo>
                    <a:cubicBezTo>
                      <a:pt x="31" y="39"/>
                      <a:pt x="31" y="39"/>
                      <a:pt x="31" y="39"/>
                    </a:cubicBezTo>
                    <a:cubicBezTo>
                      <a:pt x="31" y="38"/>
                      <a:pt x="31" y="38"/>
                      <a:pt x="31" y="38"/>
                    </a:cubicBezTo>
                    <a:cubicBezTo>
                      <a:pt x="31" y="36"/>
                      <a:pt x="31" y="36"/>
                      <a:pt x="31" y="36"/>
                    </a:cubicBezTo>
                    <a:cubicBezTo>
                      <a:pt x="28" y="36"/>
                      <a:pt x="28" y="36"/>
                      <a:pt x="28" y="36"/>
                    </a:cubicBezTo>
                    <a:cubicBezTo>
                      <a:pt x="27" y="38"/>
                      <a:pt x="27" y="38"/>
                      <a:pt x="27" y="38"/>
                    </a:cubicBezTo>
                    <a:cubicBezTo>
                      <a:pt x="27" y="37"/>
                      <a:pt x="27" y="37"/>
                      <a:pt x="27" y="37"/>
                    </a:cubicBezTo>
                    <a:cubicBezTo>
                      <a:pt x="28" y="35"/>
                      <a:pt x="28" y="35"/>
                      <a:pt x="28" y="35"/>
                    </a:cubicBezTo>
                    <a:cubicBezTo>
                      <a:pt x="26" y="33"/>
                      <a:pt x="26" y="33"/>
                      <a:pt x="26" y="33"/>
                    </a:cubicBezTo>
                    <a:cubicBezTo>
                      <a:pt x="26" y="33"/>
                      <a:pt x="26" y="33"/>
                      <a:pt x="26" y="33"/>
                    </a:cubicBezTo>
                    <a:cubicBezTo>
                      <a:pt x="27" y="32"/>
                      <a:pt x="27" y="32"/>
                      <a:pt x="27" y="32"/>
                    </a:cubicBezTo>
                    <a:cubicBezTo>
                      <a:pt x="27" y="30"/>
                      <a:pt x="27" y="30"/>
                      <a:pt x="27" y="30"/>
                    </a:cubicBezTo>
                    <a:cubicBezTo>
                      <a:pt x="25" y="30"/>
                      <a:pt x="25" y="30"/>
                      <a:pt x="25" y="30"/>
                    </a:cubicBezTo>
                    <a:cubicBezTo>
                      <a:pt x="24" y="30"/>
                      <a:pt x="24" y="30"/>
                      <a:pt x="24" y="30"/>
                    </a:cubicBezTo>
                    <a:cubicBezTo>
                      <a:pt x="24" y="30"/>
                      <a:pt x="24" y="30"/>
                      <a:pt x="24" y="30"/>
                    </a:cubicBezTo>
                    <a:cubicBezTo>
                      <a:pt x="23" y="29"/>
                      <a:pt x="23" y="29"/>
                      <a:pt x="23" y="29"/>
                    </a:cubicBezTo>
                    <a:cubicBezTo>
                      <a:pt x="26" y="29"/>
                      <a:pt x="26" y="29"/>
                      <a:pt x="26" y="29"/>
                    </a:cubicBezTo>
                    <a:cubicBezTo>
                      <a:pt x="25" y="28"/>
                      <a:pt x="25" y="28"/>
                      <a:pt x="25" y="28"/>
                    </a:cubicBezTo>
                    <a:cubicBezTo>
                      <a:pt x="24" y="26"/>
                      <a:pt x="24" y="26"/>
                      <a:pt x="24" y="26"/>
                    </a:cubicBezTo>
                    <a:cubicBezTo>
                      <a:pt x="24" y="26"/>
                      <a:pt x="24" y="26"/>
                      <a:pt x="24" y="26"/>
                    </a:cubicBezTo>
                    <a:cubicBezTo>
                      <a:pt x="24" y="26"/>
                      <a:pt x="24" y="26"/>
                      <a:pt x="24" y="26"/>
                    </a:cubicBezTo>
                    <a:cubicBezTo>
                      <a:pt x="25" y="26"/>
                      <a:pt x="25" y="26"/>
                      <a:pt x="25" y="26"/>
                    </a:cubicBezTo>
                    <a:cubicBezTo>
                      <a:pt x="27" y="28"/>
                      <a:pt x="27" y="28"/>
                      <a:pt x="27" y="28"/>
                    </a:cubicBezTo>
                    <a:cubicBezTo>
                      <a:pt x="27" y="27"/>
                      <a:pt x="27" y="27"/>
                      <a:pt x="27" y="27"/>
                    </a:cubicBezTo>
                    <a:cubicBezTo>
                      <a:pt x="28" y="27"/>
                      <a:pt x="28" y="27"/>
                      <a:pt x="28" y="27"/>
                    </a:cubicBezTo>
                    <a:cubicBezTo>
                      <a:pt x="31" y="28"/>
                      <a:pt x="31" y="28"/>
                      <a:pt x="31" y="28"/>
                    </a:cubicBezTo>
                    <a:cubicBezTo>
                      <a:pt x="32" y="28"/>
                      <a:pt x="32" y="28"/>
                      <a:pt x="32" y="28"/>
                    </a:cubicBezTo>
                    <a:cubicBezTo>
                      <a:pt x="33" y="26"/>
                      <a:pt x="33" y="26"/>
                      <a:pt x="33" y="26"/>
                    </a:cubicBezTo>
                    <a:cubicBezTo>
                      <a:pt x="33" y="24"/>
                      <a:pt x="33" y="24"/>
                      <a:pt x="33" y="24"/>
                    </a:cubicBezTo>
                    <a:cubicBezTo>
                      <a:pt x="30" y="22"/>
                      <a:pt x="30" y="22"/>
                      <a:pt x="30" y="22"/>
                    </a:cubicBezTo>
                    <a:cubicBezTo>
                      <a:pt x="28" y="20"/>
                      <a:pt x="28" y="20"/>
                      <a:pt x="28" y="20"/>
                    </a:cubicBezTo>
                    <a:cubicBezTo>
                      <a:pt x="29" y="21"/>
                      <a:pt x="29" y="21"/>
                      <a:pt x="29" y="21"/>
                    </a:cubicBezTo>
                    <a:cubicBezTo>
                      <a:pt x="30" y="19"/>
                      <a:pt x="30" y="19"/>
                      <a:pt x="30" y="19"/>
                    </a:cubicBezTo>
                    <a:cubicBezTo>
                      <a:pt x="29" y="16"/>
                      <a:pt x="29" y="16"/>
                      <a:pt x="29" y="16"/>
                    </a:cubicBezTo>
                    <a:cubicBezTo>
                      <a:pt x="27" y="14"/>
                      <a:pt x="27" y="14"/>
                      <a:pt x="27" y="14"/>
                    </a:cubicBezTo>
                    <a:cubicBezTo>
                      <a:pt x="26" y="14"/>
                      <a:pt x="26" y="14"/>
                      <a:pt x="26" y="14"/>
                    </a:cubicBezTo>
                    <a:cubicBezTo>
                      <a:pt x="26" y="14"/>
                      <a:pt x="26" y="14"/>
                      <a:pt x="26" y="14"/>
                    </a:cubicBezTo>
                    <a:cubicBezTo>
                      <a:pt x="24" y="14"/>
                      <a:pt x="24" y="14"/>
                      <a:pt x="24" y="14"/>
                    </a:cubicBezTo>
                    <a:cubicBezTo>
                      <a:pt x="22" y="15"/>
                      <a:pt x="22" y="15"/>
                      <a:pt x="22" y="15"/>
                    </a:cubicBezTo>
                    <a:cubicBezTo>
                      <a:pt x="21" y="15"/>
                      <a:pt x="21" y="15"/>
                      <a:pt x="21" y="15"/>
                    </a:cubicBezTo>
                    <a:cubicBezTo>
                      <a:pt x="20" y="14"/>
                      <a:pt x="20" y="14"/>
                      <a:pt x="20" y="14"/>
                    </a:cubicBezTo>
                    <a:cubicBezTo>
                      <a:pt x="19" y="14"/>
                      <a:pt x="19" y="14"/>
                      <a:pt x="19" y="14"/>
                    </a:cubicBezTo>
                    <a:cubicBezTo>
                      <a:pt x="18" y="13"/>
                      <a:pt x="18" y="13"/>
                      <a:pt x="18" y="13"/>
                    </a:cubicBezTo>
                    <a:cubicBezTo>
                      <a:pt x="18" y="13"/>
                      <a:pt x="18" y="13"/>
                      <a:pt x="18" y="13"/>
                    </a:cubicBezTo>
                    <a:cubicBezTo>
                      <a:pt x="18" y="12"/>
                      <a:pt x="18" y="12"/>
                      <a:pt x="18" y="12"/>
                    </a:cubicBezTo>
                    <a:cubicBezTo>
                      <a:pt x="18" y="10"/>
                      <a:pt x="18" y="10"/>
                      <a:pt x="18" y="10"/>
                    </a:cubicBezTo>
                    <a:cubicBezTo>
                      <a:pt x="18" y="8"/>
                      <a:pt x="18" y="8"/>
                      <a:pt x="18" y="8"/>
                    </a:cubicBezTo>
                    <a:cubicBezTo>
                      <a:pt x="18" y="7"/>
                      <a:pt x="18" y="7"/>
                      <a:pt x="18" y="7"/>
                    </a:cubicBezTo>
                    <a:cubicBezTo>
                      <a:pt x="17" y="5"/>
                      <a:pt x="17" y="5"/>
                      <a:pt x="17" y="5"/>
                    </a:cubicBezTo>
                    <a:cubicBezTo>
                      <a:pt x="16" y="6"/>
                      <a:pt x="16" y="6"/>
                      <a:pt x="16" y="6"/>
                    </a:cubicBezTo>
                    <a:cubicBezTo>
                      <a:pt x="15" y="6"/>
                      <a:pt x="15" y="6"/>
                      <a:pt x="15" y="6"/>
                    </a:cubicBezTo>
                    <a:cubicBezTo>
                      <a:pt x="14" y="5"/>
                      <a:pt x="14" y="5"/>
                      <a:pt x="14" y="5"/>
                    </a:cubicBezTo>
                    <a:cubicBezTo>
                      <a:pt x="14" y="4"/>
                      <a:pt x="14" y="4"/>
                      <a:pt x="14" y="4"/>
                    </a:cubicBezTo>
                    <a:cubicBezTo>
                      <a:pt x="14" y="3"/>
                      <a:pt x="14" y="3"/>
                      <a:pt x="14" y="3"/>
                    </a:cubicBezTo>
                    <a:cubicBezTo>
                      <a:pt x="11" y="2"/>
                      <a:pt x="11" y="2"/>
                      <a:pt x="11" y="2"/>
                    </a:cubicBezTo>
                    <a:cubicBezTo>
                      <a:pt x="10" y="1"/>
                      <a:pt x="10" y="1"/>
                      <a:pt x="10" y="1"/>
                    </a:cubicBezTo>
                    <a:cubicBezTo>
                      <a:pt x="8" y="1"/>
                      <a:pt x="8" y="1"/>
                      <a:pt x="8" y="1"/>
                    </a:cubicBezTo>
                    <a:cubicBezTo>
                      <a:pt x="6" y="0"/>
                      <a:pt x="6" y="0"/>
                      <a:pt x="6" y="0"/>
                    </a:cubicBezTo>
                    <a:cubicBezTo>
                      <a:pt x="6" y="1"/>
                      <a:pt x="6" y="1"/>
                      <a:pt x="6" y="1"/>
                    </a:cubicBezTo>
                    <a:cubicBezTo>
                      <a:pt x="3" y="1"/>
                      <a:pt x="3" y="1"/>
                      <a:pt x="3" y="1"/>
                    </a:cubicBezTo>
                    <a:cubicBezTo>
                      <a:pt x="3" y="2"/>
                      <a:pt x="3" y="2"/>
                      <a:pt x="3" y="2"/>
                    </a:cubicBezTo>
                    <a:cubicBezTo>
                      <a:pt x="2" y="2"/>
                      <a:pt x="2" y="2"/>
                      <a:pt x="2" y="2"/>
                    </a:cubicBezTo>
                    <a:cubicBezTo>
                      <a:pt x="1" y="3"/>
                      <a:pt x="1" y="3"/>
                      <a:pt x="1" y="3"/>
                    </a:cubicBezTo>
                    <a:cubicBezTo>
                      <a:pt x="0" y="2"/>
                      <a:pt x="0" y="2"/>
                      <a:pt x="0" y="2"/>
                    </a:cubicBezTo>
                    <a:cubicBezTo>
                      <a:pt x="0" y="5"/>
                      <a:pt x="0" y="5"/>
                      <a:pt x="0" y="5"/>
                    </a:cubicBezTo>
                    <a:cubicBezTo>
                      <a:pt x="0" y="7"/>
                      <a:pt x="0" y="7"/>
                      <a:pt x="0" y="7"/>
                    </a:cubicBezTo>
                    <a:cubicBezTo>
                      <a:pt x="2" y="8"/>
                      <a:pt x="2" y="8"/>
                      <a:pt x="2" y="8"/>
                    </a:cubicBezTo>
                    <a:cubicBezTo>
                      <a:pt x="3" y="10"/>
                      <a:pt x="3" y="10"/>
                      <a:pt x="3" y="10"/>
                    </a:cubicBezTo>
                    <a:cubicBezTo>
                      <a:pt x="2" y="10"/>
                      <a:pt x="2" y="10"/>
                      <a:pt x="2" y="10"/>
                    </a:cubicBezTo>
                    <a:cubicBezTo>
                      <a:pt x="2" y="12"/>
                      <a:pt x="2" y="12"/>
                      <a:pt x="2" y="12"/>
                    </a:cubicBezTo>
                    <a:cubicBezTo>
                      <a:pt x="4" y="15"/>
                      <a:pt x="4" y="15"/>
                      <a:pt x="4" y="15"/>
                    </a:cubicBezTo>
                    <a:cubicBezTo>
                      <a:pt x="2" y="14"/>
                      <a:pt x="2" y="14"/>
                      <a:pt x="2" y="14"/>
                    </a:cubicBezTo>
                    <a:cubicBezTo>
                      <a:pt x="2" y="15"/>
                      <a:pt x="2" y="15"/>
                      <a:pt x="2" y="15"/>
                    </a:cubicBezTo>
                    <a:cubicBezTo>
                      <a:pt x="2" y="16"/>
                      <a:pt x="2" y="16"/>
                      <a:pt x="2" y="16"/>
                    </a:cubicBezTo>
                    <a:cubicBezTo>
                      <a:pt x="1" y="19"/>
                      <a:pt x="1" y="19"/>
                      <a:pt x="1" y="19"/>
                    </a:cubicBezTo>
                    <a:cubicBezTo>
                      <a:pt x="4" y="17"/>
                      <a:pt x="4" y="17"/>
                      <a:pt x="4" y="17"/>
                    </a:cubicBezTo>
                    <a:cubicBezTo>
                      <a:pt x="4" y="18"/>
                      <a:pt x="4" y="18"/>
                      <a:pt x="4" y="18"/>
                    </a:cubicBezTo>
                    <a:cubicBezTo>
                      <a:pt x="7" y="17"/>
                      <a:pt x="7" y="17"/>
                      <a:pt x="7" y="17"/>
                    </a:cubicBezTo>
                    <a:cubicBezTo>
                      <a:pt x="7" y="18"/>
                      <a:pt x="7" y="18"/>
                      <a:pt x="7" y="18"/>
                    </a:cubicBezTo>
                    <a:cubicBezTo>
                      <a:pt x="8" y="18"/>
                      <a:pt x="8" y="18"/>
                      <a:pt x="8" y="18"/>
                    </a:cubicBezTo>
                    <a:cubicBezTo>
                      <a:pt x="8" y="19"/>
                      <a:pt x="8" y="19"/>
                      <a:pt x="8" y="19"/>
                    </a:cubicBezTo>
                    <a:cubicBezTo>
                      <a:pt x="11" y="21"/>
                      <a:pt x="11" y="21"/>
                      <a:pt x="11" y="21"/>
                    </a:cubicBezTo>
                    <a:cubicBezTo>
                      <a:pt x="12" y="21"/>
                      <a:pt x="12" y="21"/>
                      <a:pt x="12" y="21"/>
                    </a:cubicBezTo>
                    <a:cubicBezTo>
                      <a:pt x="12" y="21"/>
                      <a:pt x="12" y="21"/>
                      <a:pt x="12" y="21"/>
                    </a:cubicBezTo>
                    <a:cubicBezTo>
                      <a:pt x="12" y="21"/>
                      <a:pt x="12" y="21"/>
                      <a:pt x="12" y="21"/>
                    </a:cubicBezTo>
                    <a:cubicBezTo>
                      <a:pt x="14" y="20"/>
                      <a:pt x="14" y="20"/>
                      <a:pt x="14" y="20"/>
                    </a:cubicBezTo>
                    <a:cubicBezTo>
                      <a:pt x="14" y="20"/>
                      <a:pt x="14" y="20"/>
                      <a:pt x="14" y="20"/>
                    </a:cubicBezTo>
                    <a:cubicBezTo>
                      <a:pt x="15" y="20"/>
                      <a:pt x="15" y="20"/>
                      <a:pt x="15" y="20"/>
                    </a:cubicBezTo>
                    <a:cubicBezTo>
                      <a:pt x="14" y="21"/>
                      <a:pt x="14" y="21"/>
                      <a:pt x="14" y="21"/>
                    </a:cubicBezTo>
                    <a:cubicBezTo>
                      <a:pt x="14" y="24"/>
                      <a:pt x="14" y="24"/>
                      <a:pt x="14" y="24"/>
                    </a:cubicBezTo>
                    <a:cubicBezTo>
                      <a:pt x="13" y="26"/>
                      <a:pt x="13" y="26"/>
                      <a:pt x="13" y="26"/>
                    </a:cubicBezTo>
                    <a:cubicBezTo>
                      <a:pt x="13" y="27"/>
                      <a:pt x="13" y="27"/>
                      <a:pt x="13" y="27"/>
                    </a:cubicBezTo>
                    <a:cubicBezTo>
                      <a:pt x="14" y="29"/>
                      <a:pt x="14" y="29"/>
                      <a:pt x="14" y="29"/>
                    </a:cubicBezTo>
                    <a:cubicBezTo>
                      <a:pt x="14" y="30"/>
                      <a:pt x="14" y="30"/>
                      <a:pt x="14" y="30"/>
                    </a:cubicBezTo>
                    <a:cubicBezTo>
                      <a:pt x="14" y="31"/>
                      <a:pt x="14" y="31"/>
                      <a:pt x="14" y="31"/>
                    </a:cubicBezTo>
                    <a:cubicBezTo>
                      <a:pt x="13" y="33"/>
                      <a:pt x="13" y="33"/>
                      <a:pt x="13" y="33"/>
                    </a:cubicBezTo>
                    <a:cubicBezTo>
                      <a:pt x="12" y="34"/>
                      <a:pt x="12" y="34"/>
                      <a:pt x="12" y="34"/>
                    </a:cubicBezTo>
                    <a:cubicBezTo>
                      <a:pt x="10" y="34"/>
                      <a:pt x="10" y="34"/>
                      <a:pt x="10" y="34"/>
                    </a:cubicBezTo>
                    <a:cubicBezTo>
                      <a:pt x="9" y="36"/>
                      <a:pt x="9" y="36"/>
                      <a:pt x="9" y="36"/>
                    </a:cubicBezTo>
                    <a:cubicBezTo>
                      <a:pt x="8" y="38"/>
                      <a:pt x="8" y="38"/>
                      <a:pt x="8" y="38"/>
                    </a:cubicBezTo>
                    <a:cubicBezTo>
                      <a:pt x="8" y="39"/>
                      <a:pt x="8" y="39"/>
                      <a:pt x="8" y="39"/>
                    </a:cubicBezTo>
                    <a:cubicBezTo>
                      <a:pt x="7" y="39"/>
                      <a:pt x="7" y="39"/>
                      <a:pt x="7" y="39"/>
                    </a:cubicBezTo>
                    <a:cubicBezTo>
                      <a:pt x="6" y="41"/>
                      <a:pt x="6" y="41"/>
                      <a:pt x="6" y="41"/>
                    </a:cubicBezTo>
                    <a:cubicBezTo>
                      <a:pt x="6" y="43"/>
                      <a:pt x="6" y="43"/>
                      <a:pt x="6" y="43"/>
                    </a:cubicBezTo>
                    <a:cubicBezTo>
                      <a:pt x="7" y="43"/>
                      <a:pt x="7" y="43"/>
                      <a:pt x="7" y="43"/>
                    </a:cubicBezTo>
                    <a:cubicBezTo>
                      <a:pt x="7" y="43"/>
                      <a:pt x="7" y="43"/>
                      <a:pt x="7" y="43"/>
                    </a:cubicBezTo>
                    <a:cubicBezTo>
                      <a:pt x="5" y="44"/>
                      <a:pt x="5" y="44"/>
                      <a:pt x="5" y="44"/>
                    </a:cubicBezTo>
                    <a:cubicBezTo>
                      <a:pt x="5" y="46"/>
                      <a:pt x="5" y="46"/>
                      <a:pt x="5" y="46"/>
                    </a:cubicBezTo>
                    <a:cubicBezTo>
                      <a:pt x="6" y="46"/>
                      <a:pt x="6" y="46"/>
                      <a:pt x="6" y="46"/>
                    </a:cubicBezTo>
                    <a:cubicBezTo>
                      <a:pt x="5" y="47"/>
                      <a:pt x="5" y="47"/>
                      <a:pt x="5" y="47"/>
                    </a:cubicBezTo>
                    <a:lnTo>
                      <a:pt x="4" y="49"/>
                    </a:lnTo>
                    <a:close/>
                    <a:moveTo>
                      <a:pt x="21" y="29"/>
                    </a:moveTo>
                    <a:cubicBezTo>
                      <a:pt x="21" y="28"/>
                      <a:pt x="21" y="28"/>
                      <a:pt x="21" y="28"/>
                    </a:cubicBezTo>
                    <a:cubicBezTo>
                      <a:pt x="22" y="28"/>
                      <a:pt x="22" y="28"/>
                      <a:pt x="22" y="28"/>
                    </a:cubicBezTo>
                    <a:cubicBezTo>
                      <a:pt x="23" y="29"/>
                      <a:pt x="23" y="29"/>
                      <a:pt x="23" y="29"/>
                    </a:cubicBezTo>
                    <a:cubicBezTo>
                      <a:pt x="21" y="29"/>
                      <a:pt x="21" y="29"/>
                      <a:pt x="21" y="29"/>
                    </a:cubicBezTo>
                    <a:cubicBezTo>
                      <a:pt x="20" y="30"/>
                      <a:pt x="20" y="30"/>
                      <a:pt x="20" y="30"/>
                    </a:cubicBezTo>
                    <a:cubicBezTo>
                      <a:pt x="20" y="30"/>
                      <a:pt x="20" y="30"/>
                      <a:pt x="20" y="30"/>
                    </a:cubicBezTo>
                    <a:lnTo>
                      <a:pt x="21"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0" name="Freeform 6429">
                <a:extLst>
                  <a:ext uri="{FF2B5EF4-FFF2-40B4-BE49-F238E27FC236}">
                    <a16:creationId xmlns:a16="http://schemas.microsoft.com/office/drawing/2014/main" id="{46DF199E-9813-4755-84A5-C5BC459B6E52}"/>
                  </a:ext>
                </a:extLst>
              </p:cNvPr>
              <p:cNvSpPr>
                <a:spLocks/>
              </p:cNvSpPr>
              <p:nvPr/>
            </p:nvSpPr>
            <p:spPr bwMode="gray">
              <a:xfrm>
                <a:off x="2681" y="1317"/>
                <a:ext cx="6" cy="9"/>
              </a:xfrm>
              <a:custGeom>
                <a:avLst/>
                <a:gdLst>
                  <a:gd name="T0" fmla="*/ 4 w 6"/>
                  <a:gd name="T1" fmla="*/ 7 h 9"/>
                  <a:gd name="T2" fmla="*/ 6 w 6"/>
                  <a:gd name="T3" fmla="*/ 5 h 9"/>
                  <a:gd name="T4" fmla="*/ 4 w 6"/>
                  <a:gd name="T5" fmla="*/ 0 h 9"/>
                  <a:gd name="T6" fmla="*/ 2 w 6"/>
                  <a:gd name="T7" fmla="*/ 0 h 9"/>
                  <a:gd name="T8" fmla="*/ 0 w 6"/>
                  <a:gd name="T9" fmla="*/ 1 h 9"/>
                  <a:gd name="T10" fmla="*/ 0 w 6"/>
                  <a:gd name="T11" fmla="*/ 5 h 9"/>
                  <a:gd name="T12" fmla="*/ 2 w 6"/>
                  <a:gd name="T13" fmla="*/ 9 h 9"/>
                  <a:gd name="T14" fmla="*/ 4 w 6"/>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4" y="7"/>
                    </a:moveTo>
                    <a:lnTo>
                      <a:pt x="6" y="5"/>
                    </a:lnTo>
                    <a:lnTo>
                      <a:pt x="4" y="0"/>
                    </a:lnTo>
                    <a:lnTo>
                      <a:pt x="2" y="0"/>
                    </a:lnTo>
                    <a:lnTo>
                      <a:pt x="0" y="1"/>
                    </a:lnTo>
                    <a:lnTo>
                      <a:pt x="0" y="5"/>
                    </a:lnTo>
                    <a:lnTo>
                      <a:pt x="2" y="9"/>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1" name="Freeform 6430">
                <a:extLst>
                  <a:ext uri="{FF2B5EF4-FFF2-40B4-BE49-F238E27FC236}">
                    <a16:creationId xmlns:a16="http://schemas.microsoft.com/office/drawing/2014/main" id="{EADF84F9-CDAB-42E3-9068-A6CF219552CB}"/>
                  </a:ext>
                </a:extLst>
              </p:cNvPr>
              <p:cNvSpPr>
                <a:spLocks/>
              </p:cNvSpPr>
              <p:nvPr/>
            </p:nvSpPr>
            <p:spPr bwMode="gray">
              <a:xfrm>
                <a:off x="2594" y="1400"/>
                <a:ext cx="15" cy="17"/>
              </a:xfrm>
              <a:custGeom>
                <a:avLst/>
                <a:gdLst>
                  <a:gd name="T0" fmla="*/ 0 w 15"/>
                  <a:gd name="T1" fmla="*/ 12 h 17"/>
                  <a:gd name="T2" fmla="*/ 2 w 15"/>
                  <a:gd name="T3" fmla="*/ 15 h 17"/>
                  <a:gd name="T4" fmla="*/ 4 w 15"/>
                  <a:gd name="T5" fmla="*/ 17 h 17"/>
                  <a:gd name="T6" fmla="*/ 6 w 15"/>
                  <a:gd name="T7" fmla="*/ 17 h 17"/>
                  <a:gd name="T8" fmla="*/ 6 w 15"/>
                  <a:gd name="T9" fmla="*/ 15 h 17"/>
                  <a:gd name="T10" fmla="*/ 9 w 15"/>
                  <a:gd name="T11" fmla="*/ 15 h 17"/>
                  <a:gd name="T12" fmla="*/ 9 w 15"/>
                  <a:gd name="T13" fmla="*/ 15 h 17"/>
                  <a:gd name="T14" fmla="*/ 11 w 15"/>
                  <a:gd name="T15" fmla="*/ 13 h 17"/>
                  <a:gd name="T16" fmla="*/ 15 w 15"/>
                  <a:gd name="T17" fmla="*/ 12 h 17"/>
                  <a:gd name="T18" fmla="*/ 13 w 15"/>
                  <a:gd name="T19" fmla="*/ 10 h 17"/>
                  <a:gd name="T20" fmla="*/ 11 w 15"/>
                  <a:gd name="T21" fmla="*/ 8 h 17"/>
                  <a:gd name="T22" fmla="*/ 9 w 15"/>
                  <a:gd name="T23" fmla="*/ 8 h 17"/>
                  <a:gd name="T24" fmla="*/ 7 w 15"/>
                  <a:gd name="T25" fmla="*/ 10 h 17"/>
                  <a:gd name="T26" fmla="*/ 7 w 15"/>
                  <a:gd name="T27" fmla="*/ 10 h 17"/>
                  <a:gd name="T28" fmla="*/ 6 w 15"/>
                  <a:gd name="T29" fmla="*/ 8 h 17"/>
                  <a:gd name="T30" fmla="*/ 7 w 15"/>
                  <a:gd name="T31" fmla="*/ 8 h 17"/>
                  <a:gd name="T32" fmla="*/ 9 w 15"/>
                  <a:gd name="T33" fmla="*/ 4 h 17"/>
                  <a:gd name="T34" fmla="*/ 9 w 15"/>
                  <a:gd name="T35" fmla="*/ 6 h 17"/>
                  <a:gd name="T36" fmla="*/ 13 w 15"/>
                  <a:gd name="T37" fmla="*/ 4 h 17"/>
                  <a:gd name="T38" fmla="*/ 13 w 15"/>
                  <a:gd name="T39" fmla="*/ 4 h 17"/>
                  <a:gd name="T40" fmla="*/ 15 w 15"/>
                  <a:gd name="T41" fmla="*/ 2 h 17"/>
                  <a:gd name="T42" fmla="*/ 15 w 15"/>
                  <a:gd name="T43" fmla="*/ 0 h 17"/>
                  <a:gd name="T44" fmla="*/ 9 w 15"/>
                  <a:gd name="T45" fmla="*/ 0 h 17"/>
                  <a:gd name="T46" fmla="*/ 7 w 15"/>
                  <a:gd name="T47" fmla="*/ 2 h 17"/>
                  <a:gd name="T48" fmla="*/ 9 w 15"/>
                  <a:gd name="T49" fmla="*/ 4 h 17"/>
                  <a:gd name="T50" fmla="*/ 6 w 15"/>
                  <a:gd name="T51" fmla="*/ 4 h 17"/>
                  <a:gd name="T52" fmla="*/ 4 w 15"/>
                  <a:gd name="T53" fmla="*/ 6 h 17"/>
                  <a:gd name="T54" fmla="*/ 6 w 15"/>
                  <a:gd name="T55" fmla="*/ 8 h 17"/>
                  <a:gd name="T56" fmla="*/ 4 w 15"/>
                  <a:gd name="T57" fmla="*/ 8 h 17"/>
                  <a:gd name="T58" fmla="*/ 0 w 15"/>
                  <a:gd name="T5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 h="17">
                    <a:moveTo>
                      <a:pt x="0" y="12"/>
                    </a:moveTo>
                    <a:lnTo>
                      <a:pt x="2" y="15"/>
                    </a:lnTo>
                    <a:lnTo>
                      <a:pt x="4" y="17"/>
                    </a:lnTo>
                    <a:lnTo>
                      <a:pt x="6" y="17"/>
                    </a:lnTo>
                    <a:lnTo>
                      <a:pt x="6" y="15"/>
                    </a:lnTo>
                    <a:lnTo>
                      <a:pt x="9" y="15"/>
                    </a:lnTo>
                    <a:lnTo>
                      <a:pt x="9" y="15"/>
                    </a:lnTo>
                    <a:lnTo>
                      <a:pt x="11" y="13"/>
                    </a:lnTo>
                    <a:lnTo>
                      <a:pt x="15" y="12"/>
                    </a:lnTo>
                    <a:lnTo>
                      <a:pt x="13" y="10"/>
                    </a:lnTo>
                    <a:lnTo>
                      <a:pt x="11" y="8"/>
                    </a:lnTo>
                    <a:lnTo>
                      <a:pt x="9" y="8"/>
                    </a:lnTo>
                    <a:lnTo>
                      <a:pt x="7" y="10"/>
                    </a:lnTo>
                    <a:lnTo>
                      <a:pt x="7" y="10"/>
                    </a:lnTo>
                    <a:lnTo>
                      <a:pt x="6" y="8"/>
                    </a:lnTo>
                    <a:lnTo>
                      <a:pt x="7" y="8"/>
                    </a:lnTo>
                    <a:lnTo>
                      <a:pt x="9" y="4"/>
                    </a:lnTo>
                    <a:lnTo>
                      <a:pt x="9" y="6"/>
                    </a:lnTo>
                    <a:lnTo>
                      <a:pt x="13" y="4"/>
                    </a:lnTo>
                    <a:lnTo>
                      <a:pt x="13" y="4"/>
                    </a:lnTo>
                    <a:lnTo>
                      <a:pt x="15" y="2"/>
                    </a:lnTo>
                    <a:lnTo>
                      <a:pt x="15" y="0"/>
                    </a:lnTo>
                    <a:lnTo>
                      <a:pt x="9" y="0"/>
                    </a:lnTo>
                    <a:lnTo>
                      <a:pt x="7" y="2"/>
                    </a:lnTo>
                    <a:lnTo>
                      <a:pt x="9" y="4"/>
                    </a:lnTo>
                    <a:lnTo>
                      <a:pt x="6" y="4"/>
                    </a:lnTo>
                    <a:lnTo>
                      <a:pt x="4" y="6"/>
                    </a:lnTo>
                    <a:lnTo>
                      <a:pt x="6" y="8"/>
                    </a:lnTo>
                    <a:lnTo>
                      <a:pt x="4" y="8"/>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2" name="Freeform 6431">
                <a:extLst>
                  <a:ext uri="{FF2B5EF4-FFF2-40B4-BE49-F238E27FC236}">
                    <a16:creationId xmlns:a16="http://schemas.microsoft.com/office/drawing/2014/main" id="{ECC95144-51BD-4111-A9A8-C3A04C240D39}"/>
                  </a:ext>
                </a:extLst>
              </p:cNvPr>
              <p:cNvSpPr>
                <a:spLocks/>
              </p:cNvSpPr>
              <p:nvPr/>
            </p:nvSpPr>
            <p:spPr bwMode="gray">
              <a:xfrm>
                <a:off x="2592" y="1412"/>
                <a:ext cx="35" cy="37"/>
              </a:xfrm>
              <a:custGeom>
                <a:avLst/>
                <a:gdLst>
                  <a:gd name="T0" fmla="*/ 32 w 35"/>
                  <a:gd name="T1" fmla="*/ 22 h 37"/>
                  <a:gd name="T2" fmla="*/ 34 w 35"/>
                  <a:gd name="T3" fmla="*/ 16 h 37"/>
                  <a:gd name="T4" fmla="*/ 34 w 35"/>
                  <a:gd name="T5" fmla="*/ 15 h 37"/>
                  <a:gd name="T6" fmla="*/ 35 w 35"/>
                  <a:gd name="T7" fmla="*/ 13 h 37"/>
                  <a:gd name="T8" fmla="*/ 34 w 35"/>
                  <a:gd name="T9" fmla="*/ 9 h 37"/>
                  <a:gd name="T10" fmla="*/ 32 w 35"/>
                  <a:gd name="T11" fmla="*/ 7 h 37"/>
                  <a:gd name="T12" fmla="*/ 32 w 35"/>
                  <a:gd name="T13" fmla="*/ 5 h 37"/>
                  <a:gd name="T14" fmla="*/ 32 w 35"/>
                  <a:gd name="T15" fmla="*/ 3 h 37"/>
                  <a:gd name="T16" fmla="*/ 30 w 35"/>
                  <a:gd name="T17" fmla="*/ 1 h 37"/>
                  <a:gd name="T18" fmla="*/ 26 w 35"/>
                  <a:gd name="T19" fmla="*/ 0 h 37"/>
                  <a:gd name="T20" fmla="*/ 22 w 35"/>
                  <a:gd name="T21" fmla="*/ 0 h 37"/>
                  <a:gd name="T22" fmla="*/ 21 w 35"/>
                  <a:gd name="T23" fmla="*/ 0 h 37"/>
                  <a:gd name="T24" fmla="*/ 17 w 35"/>
                  <a:gd name="T25" fmla="*/ 0 h 37"/>
                  <a:gd name="T26" fmla="*/ 15 w 35"/>
                  <a:gd name="T27" fmla="*/ 1 h 37"/>
                  <a:gd name="T28" fmla="*/ 15 w 35"/>
                  <a:gd name="T29" fmla="*/ 3 h 37"/>
                  <a:gd name="T30" fmla="*/ 15 w 35"/>
                  <a:gd name="T31" fmla="*/ 3 h 37"/>
                  <a:gd name="T32" fmla="*/ 11 w 35"/>
                  <a:gd name="T33" fmla="*/ 1 h 37"/>
                  <a:gd name="T34" fmla="*/ 9 w 35"/>
                  <a:gd name="T35" fmla="*/ 5 h 37"/>
                  <a:gd name="T36" fmla="*/ 13 w 35"/>
                  <a:gd name="T37" fmla="*/ 7 h 37"/>
                  <a:gd name="T38" fmla="*/ 13 w 35"/>
                  <a:gd name="T39" fmla="*/ 7 h 37"/>
                  <a:gd name="T40" fmla="*/ 11 w 35"/>
                  <a:gd name="T41" fmla="*/ 7 h 37"/>
                  <a:gd name="T42" fmla="*/ 9 w 35"/>
                  <a:gd name="T43" fmla="*/ 7 h 37"/>
                  <a:gd name="T44" fmla="*/ 9 w 35"/>
                  <a:gd name="T45" fmla="*/ 11 h 37"/>
                  <a:gd name="T46" fmla="*/ 9 w 35"/>
                  <a:gd name="T47" fmla="*/ 11 h 37"/>
                  <a:gd name="T48" fmla="*/ 6 w 35"/>
                  <a:gd name="T49" fmla="*/ 11 h 37"/>
                  <a:gd name="T50" fmla="*/ 2 w 35"/>
                  <a:gd name="T51" fmla="*/ 13 h 37"/>
                  <a:gd name="T52" fmla="*/ 2 w 35"/>
                  <a:gd name="T53" fmla="*/ 16 h 37"/>
                  <a:gd name="T54" fmla="*/ 0 w 35"/>
                  <a:gd name="T55" fmla="*/ 18 h 37"/>
                  <a:gd name="T56" fmla="*/ 2 w 35"/>
                  <a:gd name="T57" fmla="*/ 18 h 37"/>
                  <a:gd name="T58" fmla="*/ 2 w 35"/>
                  <a:gd name="T59" fmla="*/ 20 h 37"/>
                  <a:gd name="T60" fmla="*/ 2 w 35"/>
                  <a:gd name="T61" fmla="*/ 22 h 37"/>
                  <a:gd name="T62" fmla="*/ 4 w 35"/>
                  <a:gd name="T63" fmla="*/ 22 h 37"/>
                  <a:gd name="T64" fmla="*/ 4 w 35"/>
                  <a:gd name="T65" fmla="*/ 24 h 37"/>
                  <a:gd name="T66" fmla="*/ 8 w 35"/>
                  <a:gd name="T67" fmla="*/ 26 h 37"/>
                  <a:gd name="T68" fmla="*/ 8 w 35"/>
                  <a:gd name="T69" fmla="*/ 26 h 37"/>
                  <a:gd name="T70" fmla="*/ 8 w 35"/>
                  <a:gd name="T71" fmla="*/ 29 h 37"/>
                  <a:gd name="T72" fmla="*/ 11 w 35"/>
                  <a:gd name="T73" fmla="*/ 28 h 37"/>
                  <a:gd name="T74" fmla="*/ 11 w 35"/>
                  <a:gd name="T75" fmla="*/ 28 h 37"/>
                  <a:gd name="T76" fmla="*/ 11 w 35"/>
                  <a:gd name="T77" fmla="*/ 28 h 37"/>
                  <a:gd name="T78" fmla="*/ 11 w 35"/>
                  <a:gd name="T79" fmla="*/ 29 h 37"/>
                  <a:gd name="T80" fmla="*/ 13 w 35"/>
                  <a:gd name="T81" fmla="*/ 33 h 37"/>
                  <a:gd name="T82" fmla="*/ 15 w 35"/>
                  <a:gd name="T83" fmla="*/ 31 h 37"/>
                  <a:gd name="T84" fmla="*/ 15 w 35"/>
                  <a:gd name="T85" fmla="*/ 35 h 37"/>
                  <a:gd name="T86" fmla="*/ 19 w 35"/>
                  <a:gd name="T87" fmla="*/ 35 h 37"/>
                  <a:gd name="T88" fmla="*/ 22 w 35"/>
                  <a:gd name="T89" fmla="*/ 37 h 37"/>
                  <a:gd name="T90" fmla="*/ 24 w 35"/>
                  <a:gd name="T91" fmla="*/ 37 h 37"/>
                  <a:gd name="T92" fmla="*/ 26 w 35"/>
                  <a:gd name="T93" fmla="*/ 37 h 37"/>
                  <a:gd name="T94" fmla="*/ 28 w 35"/>
                  <a:gd name="T95" fmla="*/ 35 h 37"/>
                  <a:gd name="T96" fmla="*/ 28 w 35"/>
                  <a:gd name="T97" fmla="*/ 33 h 37"/>
                  <a:gd name="T98" fmla="*/ 28 w 35"/>
                  <a:gd name="T99" fmla="*/ 33 h 37"/>
                  <a:gd name="T100" fmla="*/ 30 w 35"/>
                  <a:gd name="T101" fmla="*/ 29 h 37"/>
                  <a:gd name="T102" fmla="*/ 30 w 35"/>
                  <a:gd name="T103" fmla="*/ 26 h 37"/>
                  <a:gd name="T104" fmla="*/ 32 w 35"/>
                  <a:gd name="T105" fmla="*/ 24 h 37"/>
                  <a:gd name="T106" fmla="*/ 32 w 35"/>
                  <a:gd name="T107" fmla="*/ 2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 h="37">
                    <a:moveTo>
                      <a:pt x="32" y="22"/>
                    </a:moveTo>
                    <a:lnTo>
                      <a:pt x="34" y="16"/>
                    </a:lnTo>
                    <a:lnTo>
                      <a:pt x="34" y="15"/>
                    </a:lnTo>
                    <a:lnTo>
                      <a:pt x="35" y="13"/>
                    </a:lnTo>
                    <a:lnTo>
                      <a:pt x="34" y="9"/>
                    </a:lnTo>
                    <a:lnTo>
                      <a:pt x="32" y="7"/>
                    </a:lnTo>
                    <a:lnTo>
                      <a:pt x="32" y="5"/>
                    </a:lnTo>
                    <a:lnTo>
                      <a:pt x="32" y="3"/>
                    </a:lnTo>
                    <a:lnTo>
                      <a:pt x="30" y="1"/>
                    </a:lnTo>
                    <a:lnTo>
                      <a:pt x="26" y="0"/>
                    </a:lnTo>
                    <a:lnTo>
                      <a:pt x="22" y="0"/>
                    </a:lnTo>
                    <a:lnTo>
                      <a:pt x="21" y="0"/>
                    </a:lnTo>
                    <a:lnTo>
                      <a:pt x="17" y="0"/>
                    </a:lnTo>
                    <a:lnTo>
                      <a:pt x="15" y="1"/>
                    </a:lnTo>
                    <a:lnTo>
                      <a:pt x="15" y="3"/>
                    </a:lnTo>
                    <a:lnTo>
                      <a:pt x="15" y="3"/>
                    </a:lnTo>
                    <a:lnTo>
                      <a:pt x="11" y="1"/>
                    </a:lnTo>
                    <a:lnTo>
                      <a:pt x="9" y="5"/>
                    </a:lnTo>
                    <a:lnTo>
                      <a:pt x="13" y="7"/>
                    </a:lnTo>
                    <a:lnTo>
                      <a:pt x="13" y="7"/>
                    </a:lnTo>
                    <a:lnTo>
                      <a:pt x="11" y="7"/>
                    </a:lnTo>
                    <a:lnTo>
                      <a:pt x="9" y="7"/>
                    </a:lnTo>
                    <a:lnTo>
                      <a:pt x="9" y="11"/>
                    </a:lnTo>
                    <a:lnTo>
                      <a:pt x="9" y="11"/>
                    </a:lnTo>
                    <a:lnTo>
                      <a:pt x="6" y="11"/>
                    </a:lnTo>
                    <a:lnTo>
                      <a:pt x="2" y="13"/>
                    </a:lnTo>
                    <a:lnTo>
                      <a:pt x="2" y="16"/>
                    </a:lnTo>
                    <a:lnTo>
                      <a:pt x="0" y="18"/>
                    </a:lnTo>
                    <a:lnTo>
                      <a:pt x="2" y="18"/>
                    </a:lnTo>
                    <a:lnTo>
                      <a:pt x="2" y="20"/>
                    </a:lnTo>
                    <a:lnTo>
                      <a:pt x="2" y="22"/>
                    </a:lnTo>
                    <a:lnTo>
                      <a:pt x="4" y="22"/>
                    </a:lnTo>
                    <a:lnTo>
                      <a:pt x="4" y="24"/>
                    </a:lnTo>
                    <a:lnTo>
                      <a:pt x="8" y="26"/>
                    </a:lnTo>
                    <a:lnTo>
                      <a:pt x="8" y="26"/>
                    </a:lnTo>
                    <a:lnTo>
                      <a:pt x="8" y="29"/>
                    </a:lnTo>
                    <a:lnTo>
                      <a:pt x="11" y="28"/>
                    </a:lnTo>
                    <a:lnTo>
                      <a:pt x="11" y="28"/>
                    </a:lnTo>
                    <a:lnTo>
                      <a:pt x="11" y="28"/>
                    </a:lnTo>
                    <a:lnTo>
                      <a:pt x="11" y="29"/>
                    </a:lnTo>
                    <a:lnTo>
                      <a:pt x="13" y="33"/>
                    </a:lnTo>
                    <a:lnTo>
                      <a:pt x="15" y="31"/>
                    </a:lnTo>
                    <a:lnTo>
                      <a:pt x="15" y="35"/>
                    </a:lnTo>
                    <a:lnTo>
                      <a:pt x="19" y="35"/>
                    </a:lnTo>
                    <a:lnTo>
                      <a:pt x="22" y="37"/>
                    </a:lnTo>
                    <a:lnTo>
                      <a:pt x="24" y="37"/>
                    </a:lnTo>
                    <a:lnTo>
                      <a:pt x="26" y="37"/>
                    </a:lnTo>
                    <a:lnTo>
                      <a:pt x="28" y="35"/>
                    </a:lnTo>
                    <a:lnTo>
                      <a:pt x="28" y="33"/>
                    </a:lnTo>
                    <a:lnTo>
                      <a:pt x="28" y="33"/>
                    </a:lnTo>
                    <a:lnTo>
                      <a:pt x="30" y="29"/>
                    </a:lnTo>
                    <a:lnTo>
                      <a:pt x="30" y="26"/>
                    </a:lnTo>
                    <a:lnTo>
                      <a:pt x="32" y="24"/>
                    </a:lnTo>
                    <a:lnTo>
                      <a:pt x="3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3" name="Freeform 6432">
                <a:extLst>
                  <a:ext uri="{FF2B5EF4-FFF2-40B4-BE49-F238E27FC236}">
                    <a16:creationId xmlns:a16="http://schemas.microsoft.com/office/drawing/2014/main" id="{1E498111-A05D-4C8A-90F9-5826033EB150}"/>
                  </a:ext>
                </a:extLst>
              </p:cNvPr>
              <p:cNvSpPr>
                <a:spLocks/>
              </p:cNvSpPr>
              <p:nvPr/>
            </p:nvSpPr>
            <p:spPr bwMode="gray">
              <a:xfrm>
                <a:off x="2722" y="1505"/>
                <a:ext cx="47" cy="45"/>
              </a:xfrm>
              <a:custGeom>
                <a:avLst/>
                <a:gdLst>
                  <a:gd name="T0" fmla="*/ 2 w 47"/>
                  <a:gd name="T1" fmla="*/ 32 h 45"/>
                  <a:gd name="T2" fmla="*/ 2 w 47"/>
                  <a:gd name="T3" fmla="*/ 35 h 45"/>
                  <a:gd name="T4" fmla="*/ 4 w 47"/>
                  <a:gd name="T5" fmla="*/ 35 h 45"/>
                  <a:gd name="T6" fmla="*/ 6 w 47"/>
                  <a:gd name="T7" fmla="*/ 39 h 45"/>
                  <a:gd name="T8" fmla="*/ 10 w 47"/>
                  <a:gd name="T9" fmla="*/ 39 h 45"/>
                  <a:gd name="T10" fmla="*/ 13 w 47"/>
                  <a:gd name="T11" fmla="*/ 43 h 45"/>
                  <a:gd name="T12" fmla="*/ 15 w 47"/>
                  <a:gd name="T13" fmla="*/ 41 h 45"/>
                  <a:gd name="T14" fmla="*/ 17 w 47"/>
                  <a:gd name="T15" fmla="*/ 39 h 45"/>
                  <a:gd name="T16" fmla="*/ 21 w 47"/>
                  <a:gd name="T17" fmla="*/ 39 h 45"/>
                  <a:gd name="T18" fmla="*/ 25 w 47"/>
                  <a:gd name="T19" fmla="*/ 37 h 45"/>
                  <a:gd name="T20" fmla="*/ 26 w 47"/>
                  <a:gd name="T21" fmla="*/ 39 h 45"/>
                  <a:gd name="T22" fmla="*/ 26 w 47"/>
                  <a:gd name="T23" fmla="*/ 39 h 45"/>
                  <a:gd name="T24" fmla="*/ 30 w 47"/>
                  <a:gd name="T25" fmla="*/ 39 h 45"/>
                  <a:gd name="T26" fmla="*/ 32 w 47"/>
                  <a:gd name="T27" fmla="*/ 41 h 45"/>
                  <a:gd name="T28" fmla="*/ 38 w 47"/>
                  <a:gd name="T29" fmla="*/ 43 h 45"/>
                  <a:gd name="T30" fmla="*/ 38 w 47"/>
                  <a:gd name="T31" fmla="*/ 43 h 45"/>
                  <a:gd name="T32" fmla="*/ 45 w 47"/>
                  <a:gd name="T33" fmla="*/ 45 h 45"/>
                  <a:gd name="T34" fmla="*/ 45 w 47"/>
                  <a:gd name="T35" fmla="*/ 43 h 45"/>
                  <a:gd name="T36" fmla="*/ 47 w 47"/>
                  <a:gd name="T37" fmla="*/ 41 h 45"/>
                  <a:gd name="T38" fmla="*/ 47 w 47"/>
                  <a:gd name="T39" fmla="*/ 39 h 45"/>
                  <a:gd name="T40" fmla="*/ 45 w 47"/>
                  <a:gd name="T41" fmla="*/ 37 h 45"/>
                  <a:gd name="T42" fmla="*/ 45 w 47"/>
                  <a:gd name="T43" fmla="*/ 37 h 45"/>
                  <a:gd name="T44" fmla="*/ 45 w 47"/>
                  <a:gd name="T45" fmla="*/ 33 h 45"/>
                  <a:gd name="T46" fmla="*/ 45 w 47"/>
                  <a:gd name="T47" fmla="*/ 32 h 45"/>
                  <a:gd name="T48" fmla="*/ 45 w 47"/>
                  <a:gd name="T49" fmla="*/ 30 h 45"/>
                  <a:gd name="T50" fmla="*/ 43 w 47"/>
                  <a:gd name="T51" fmla="*/ 28 h 45"/>
                  <a:gd name="T52" fmla="*/ 45 w 47"/>
                  <a:gd name="T53" fmla="*/ 26 h 45"/>
                  <a:gd name="T54" fmla="*/ 41 w 47"/>
                  <a:gd name="T55" fmla="*/ 24 h 45"/>
                  <a:gd name="T56" fmla="*/ 41 w 47"/>
                  <a:gd name="T57" fmla="*/ 22 h 45"/>
                  <a:gd name="T58" fmla="*/ 43 w 47"/>
                  <a:gd name="T59" fmla="*/ 20 h 45"/>
                  <a:gd name="T60" fmla="*/ 41 w 47"/>
                  <a:gd name="T61" fmla="*/ 17 h 45"/>
                  <a:gd name="T62" fmla="*/ 38 w 47"/>
                  <a:gd name="T63" fmla="*/ 13 h 45"/>
                  <a:gd name="T64" fmla="*/ 38 w 47"/>
                  <a:gd name="T65" fmla="*/ 11 h 45"/>
                  <a:gd name="T66" fmla="*/ 36 w 47"/>
                  <a:gd name="T67" fmla="*/ 9 h 45"/>
                  <a:gd name="T68" fmla="*/ 30 w 47"/>
                  <a:gd name="T69" fmla="*/ 9 h 45"/>
                  <a:gd name="T70" fmla="*/ 25 w 47"/>
                  <a:gd name="T71" fmla="*/ 7 h 45"/>
                  <a:gd name="T72" fmla="*/ 25 w 47"/>
                  <a:gd name="T73" fmla="*/ 9 h 45"/>
                  <a:gd name="T74" fmla="*/ 23 w 47"/>
                  <a:gd name="T75" fmla="*/ 9 h 45"/>
                  <a:gd name="T76" fmla="*/ 21 w 47"/>
                  <a:gd name="T77" fmla="*/ 7 h 45"/>
                  <a:gd name="T78" fmla="*/ 15 w 47"/>
                  <a:gd name="T79" fmla="*/ 5 h 45"/>
                  <a:gd name="T80" fmla="*/ 15 w 47"/>
                  <a:gd name="T81" fmla="*/ 4 h 45"/>
                  <a:gd name="T82" fmla="*/ 12 w 47"/>
                  <a:gd name="T83" fmla="*/ 0 h 45"/>
                  <a:gd name="T84" fmla="*/ 8 w 47"/>
                  <a:gd name="T85" fmla="*/ 2 h 45"/>
                  <a:gd name="T86" fmla="*/ 8 w 47"/>
                  <a:gd name="T87" fmla="*/ 5 h 45"/>
                  <a:gd name="T88" fmla="*/ 6 w 47"/>
                  <a:gd name="T89" fmla="*/ 7 h 45"/>
                  <a:gd name="T90" fmla="*/ 6 w 47"/>
                  <a:gd name="T91" fmla="*/ 11 h 45"/>
                  <a:gd name="T92" fmla="*/ 6 w 47"/>
                  <a:gd name="T93" fmla="*/ 11 h 45"/>
                  <a:gd name="T94" fmla="*/ 4 w 47"/>
                  <a:gd name="T95" fmla="*/ 11 h 45"/>
                  <a:gd name="T96" fmla="*/ 0 w 47"/>
                  <a:gd name="T97" fmla="*/ 18 h 45"/>
                  <a:gd name="T98" fmla="*/ 4 w 47"/>
                  <a:gd name="T99" fmla="*/ 20 h 45"/>
                  <a:gd name="T100" fmla="*/ 6 w 47"/>
                  <a:gd name="T101" fmla="*/ 20 h 45"/>
                  <a:gd name="T102" fmla="*/ 6 w 47"/>
                  <a:gd name="T103" fmla="*/ 22 h 45"/>
                  <a:gd name="T104" fmla="*/ 4 w 47"/>
                  <a:gd name="T105" fmla="*/ 24 h 45"/>
                  <a:gd name="T106" fmla="*/ 6 w 47"/>
                  <a:gd name="T107" fmla="*/ 26 h 45"/>
                  <a:gd name="T108" fmla="*/ 2 w 47"/>
                  <a:gd name="T109" fmla="*/ 28 h 45"/>
                  <a:gd name="T110" fmla="*/ 2 w 47"/>
                  <a:gd name="T111" fmla="*/ 3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 h="45">
                    <a:moveTo>
                      <a:pt x="2" y="32"/>
                    </a:moveTo>
                    <a:lnTo>
                      <a:pt x="2" y="35"/>
                    </a:lnTo>
                    <a:lnTo>
                      <a:pt x="4" y="35"/>
                    </a:lnTo>
                    <a:lnTo>
                      <a:pt x="6" y="39"/>
                    </a:lnTo>
                    <a:lnTo>
                      <a:pt x="10" y="39"/>
                    </a:lnTo>
                    <a:lnTo>
                      <a:pt x="13" y="43"/>
                    </a:lnTo>
                    <a:lnTo>
                      <a:pt x="15" y="41"/>
                    </a:lnTo>
                    <a:lnTo>
                      <a:pt x="17" y="39"/>
                    </a:lnTo>
                    <a:lnTo>
                      <a:pt x="21" y="39"/>
                    </a:lnTo>
                    <a:lnTo>
                      <a:pt x="25" y="37"/>
                    </a:lnTo>
                    <a:lnTo>
                      <a:pt x="26" y="39"/>
                    </a:lnTo>
                    <a:lnTo>
                      <a:pt x="26" y="39"/>
                    </a:lnTo>
                    <a:lnTo>
                      <a:pt x="30" y="39"/>
                    </a:lnTo>
                    <a:lnTo>
                      <a:pt x="32" y="41"/>
                    </a:lnTo>
                    <a:lnTo>
                      <a:pt x="38" y="43"/>
                    </a:lnTo>
                    <a:lnTo>
                      <a:pt x="38" y="43"/>
                    </a:lnTo>
                    <a:lnTo>
                      <a:pt x="45" y="45"/>
                    </a:lnTo>
                    <a:lnTo>
                      <a:pt x="45" y="43"/>
                    </a:lnTo>
                    <a:lnTo>
                      <a:pt x="47" y="41"/>
                    </a:lnTo>
                    <a:lnTo>
                      <a:pt x="47" y="39"/>
                    </a:lnTo>
                    <a:lnTo>
                      <a:pt x="45" y="37"/>
                    </a:lnTo>
                    <a:lnTo>
                      <a:pt x="45" y="37"/>
                    </a:lnTo>
                    <a:lnTo>
                      <a:pt x="45" y="33"/>
                    </a:lnTo>
                    <a:lnTo>
                      <a:pt x="45" y="32"/>
                    </a:lnTo>
                    <a:lnTo>
                      <a:pt x="45" y="30"/>
                    </a:lnTo>
                    <a:lnTo>
                      <a:pt x="43" y="28"/>
                    </a:lnTo>
                    <a:lnTo>
                      <a:pt x="45" y="26"/>
                    </a:lnTo>
                    <a:lnTo>
                      <a:pt x="41" y="24"/>
                    </a:lnTo>
                    <a:lnTo>
                      <a:pt x="41" y="22"/>
                    </a:lnTo>
                    <a:lnTo>
                      <a:pt x="43" y="20"/>
                    </a:lnTo>
                    <a:lnTo>
                      <a:pt x="41" y="17"/>
                    </a:lnTo>
                    <a:lnTo>
                      <a:pt x="38" y="13"/>
                    </a:lnTo>
                    <a:lnTo>
                      <a:pt x="38" y="11"/>
                    </a:lnTo>
                    <a:lnTo>
                      <a:pt x="36" y="9"/>
                    </a:lnTo>
                    <a:lnTo>
                      <a:pt x="30" y="9"/>
                    </a:lnTo>
                    <a:lnTo>
                      <a:pt x="25" y="7"/>
                    </a:lnTo>
                    <a:lnTo>
                      <a:pt x="25" y="9"/>
                    </a:lnTo>
                    <a:lnTo>
                      <a:pt x="23" y="9"/>
                    </a:lnTo>
                    <a:lnTo>
                      <a:pt x="21" y="7"/>
                    </a:lnTo>
                    <a:lnTo>
                      <a:pt x="15" y="5"/>
                    </a:lnTo>
                    <a:lnTo>
                      <a:pt x="15" y="4"/>
                    </a:lnTo>
                    <a:lnTo>
                      <a:pt x="12" y="0"/>
                    </a:lnTo>
                    <a:lnTo>
                      <a:pt x="8" y="2"/>
                    </a:lnTo>
                    <a:lnTo>
                      <a:pt x="8" y="5"/>
                    </a:lnTo>
                    <a:lnTo>
                      <a:pt x="6" y="7"/>
                    </a:lnTo>
                    <a:lnTo>
                      <a:pt x="6" y="11"/>
                    </a:lnTo>
                    <a:lnTo>
                      <a:pt x="6" y="11"/>
                    </a:lnTo>
                    <a:lnTo>
                      <a:pt x="4" y="11"/>
                    </a:lnTo>
                    <a:lnTo>
                      <a:pt x="0" y="18"/>
                    </a:lnTo>
                    <a:lnTo>
                      <a:pt x="4" y="20"/>
                    </a:lnTo>
                    <a:lnTo>
                      <a:pt x="6" y="20"/>
                    </a:lnTo>
                    <a:lnTo>
                      <a:pt x="6" y="22"/>
                    </a:lnTo>
                    <a:lnTo>
                      <a:pt x="4" y="24"/>
                    </a:lnTo>
                    <a:lnTo>
                      <a:pt x="6" y="26"/>
                    </a:lnTo>
                    <a:lnTo>
                      <a:pt x="2" y="28"/>
                    </a:lnTo>
                    <a:lnTo>
                      <a:pt x="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4" name="Freeform 6433">
                <a:extLst>
                  <a:ext uri="{FF2B5EF4-FFF2-40B4-BE49-F238E27FC236}">
                    <a16:creationId xmlns:a16="http://schemas.microsoft.com/office/drawing/2014/main" id="{4C54DCE4-B449-4085-98B6-DDFABEC95676}"/>
                  </a:ext>
                </a:extLst>
              </p:cNvPr>
              <p:cNvSpPr>
                <a:spLocks/>
              </p:cNvSpPr>
              <p:nvPr/>
            </p:nvSpPr>
            <p:spPr bwMode="gray">
              <a:xfrm>
                <a:off x="2423" y="1613"/>
                <a:ext cx="7" cy="9"/>
              </a:xfrm>
              <a:custGeom>
                <a:avLst/>
                <a:gdLst>
                  <a:gd name="T0" fmla="*/ 7 w 7"/>
                  <a:gd name="T1" fmla="*/ 0 h 9"/>
                  <a:gd name="T2" fmla="*/ 3 w 7"/>
                  <a:gd name="T3" fmla="*/ 2 h 9"/>
                  <a:gd name="T4" fmla="*/ 3 w 7"/>
                  <a:gd name="T5" fmla="*/ 2 h 9"/>
                  <a:gd name="T6" fmla="*/ 0 w 7"/>
                  <a:gd name="T7" fmla="*/ 2 h 9"/>
                  <a:gd name="T8" fmla="*/ 0 w 7"/>
                  <a:gd name="T9" fmla="*/ 6 h 9"/>
                  <a:gd name="T10" fmla="*/ 2 w 7"/>
                  <a:gd name="T11" fmla="*/ 7 h 9"/>
                  <a:gd name="T12" fmla="*/ 3 w 7"/>
                  <a:gd name="T13" fmla="*/ 9 h 9"/>
                  <a:gd name="T14" fmla="*/ 7 w 7"/>
                  <a:gd name="T15" fmla="*/ 7 h 9"/>
                  <a:gd name="T16" fmla="*/ 7 w 7"/>
                  <a:gd name="T17" fmla="*/ 6 h 9"/>
                  <a:gd name="T18" fmla="*/ 7 w 7"/>
                  <a:gd name="T19" fmla="*/ 4 h 9"/>
                  <a:gd name="T20" fmla="*/ 7 w 7"/>
                  <a:gd name="T21" fmla="*/ 2 h 9"/>
                  <a:gd name="T22" fmla="*/ 7 w 7"/>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9">
                    <a:moveTo>
                      <a:pt x="7" y="0"/>
                    </a:moveTo>
                    <a:lnTo>
                      <a:pt x="3" y="2"/>
                    </a:lnTo>
                    <a:lnTo>
                      <a:pt x="3" y="2"/>
                    </a:lnTo>
                    <a:lnTo>
                      <a:pt x="0" y="2"/>
                    </a:lnTo>
                    <a:lnTo>
                      <a:pt x="0" y="6"/>
                    </a:lnTo>
                    <a:lnTo>
                      <a:pt x="2" y="7"/>
                    </a:lnTo>
                    <a:lnTo>
                      <a:pt x="3" y="9"/>
                    </a:lnTo>
                    <a:lnTo>
                      <a:pt x="7" y="7"/>
                    </a:lnTo>
                    <a:lnTo>
                      <a:pt x="7" y="6"/>
                    </a:lnTo>
                    <a:lnTo>
                      <a:pt x="7" y="4"/>
                    </a:lnTo>
                    <a:lnTo>
                      <a:pt x="7" y="2"/>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5" name="Freeform 6434">
                <a:extLst>
                  <a:ext uri="{FF2B5EF4-FFF2-40B4-BE49-F238E27FC236}">
                    <a16:creationId xmlns:a16="http://schemas.microsoft.com/office/drawing/2014/main" id="{14DAA64B-9FC5-414D-9E10-88E14978E8C3}"/>
                  </a:ext>
                </a:extLst>
              </p:cNvPr>
              <p:cNvSpPr>
                <a:spLocks/>
              </p:cNvSpPr>
              <p:nvPr/>
            </p:nvSpPr>
            <p:spPr bwMode="gray">
              <a:xfrm>
                <a:off x="2618" y="1365"/>
                <a:ext cx="8" cy="9"/>
              </a:xfrm>
              <a:custGeom>
                <a:avLst/>
                <a:gdLst>
                  <a:gd name="T0" fmla="*/ 0 w 8"/>
                  <a:gd name="T1" fmla="*/ 9 h 9"/>
                  <a:gd name="T2" fmla="*/ 6 w 8"/>
                  <a:gd name="T3" fmla="*/ 9 h 9"/>
                  <a:gd name="T4" fmla="*/ 8 w 8"/>
                  <a:gd name="T5" fmla="*/ 7 h 9"/>
                  <a:gd name="T6" fmla="*/ 8 w 8"/>
                  <a:gd name="T7" fmla="*/ 0 h 9"/>
                  <a:gd name="T8" fmla="*/ 4 w 8"/>
                  <a:gd name="T9" fmla="*/ 6 h 9"/>
                  <a:gd name="T10" fmla="*/ 0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0" y="9"/>
                    </a:moveTo>
                    <a:lnTo>
                      <a:pt x="6" y="9"/>
                    </a:lnTo>
                    <a:lnTo>
                      <a:pt x="8" y="7"/>
                    </a:lnTo>
                    <a:lnTo>
                      <a:pt x="8" y="0"/>
                    </a:lnTo>
                    <a:lnTo>
                      <a:pt x="4" y="6"/>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6" name="Freeform 6435">
                <a:extLst>
                  <a:ext uri="{FF2B5EF4-FFF2-40B4-BE49-F238E27FC236}">
                    <a16:creationId xmlns:a16="http://schemas.microsoft.com/office/drawing/2014/main" id="{B16C8E17-3F95-4BA1-9185-CE78FA5648E9}"/>
                  </a:ext>
                </a:extLst>
              </p:cNvPr>
              <p:cNvSpPr>
                <a:spLocks/>
              </p:cNvSpPr>
              <p:nvPr/>
            </p:nvSpPr>
            <p:spPr bwMode="gray">
              <a:xfrm>
                <a:off x="2594" y="1441"/>
                <a:ext cx="6" cy="8"/>
              </a:xfrm>
              <a:custGeom>
                <a:avLst/>
                <a:gdLst>
                  <a:gd name="T0" fmla="*/ 2 w 6"/>
                  <a:gd name="T1" fmla="*/ 0 h 8"/>
                  <a:gd name="T2" fmla="*/ 0 w 6"/>
                  <a:gd name="T3" fmla="*/ 2 h 8"/>
                  <a:gd name="T4" fmla="*/ 0 w 6"/>
                  <a:gd name="T5" fmla="*/ 6 h 8"/>
                  <a:gd name="T6" fmla="*/ 2 w 6"/>
                  <a:gd name="T7" fmla="*/ 8 h 8"/>
                  <a:gd name="T8" fmla="*/ 6 w 6"/>
                  <a:gd name="T9" fmla="*/ 6 h 8"/>
                  <a:gd name="T10" fmla="*/ 6 w 6"/>
                  <a:gd name="T11" fmla="*/ 4 h 8"/>
                  <a:gd name="T12" fmla="*/ 4 w 6"/>
                  <a:gd name="T13" fmla="*/ 0 h 8"/>
                  <a:gd name="T14" fmla="*/ 2 w 6"/>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2" y="0"/>
                    </a:moveTo>
                    <a:lnTo>
                      <a:pt x="0" y="2"/>
                    </a:lnTo>
                    <a:lnTo>
                      <a:pt x="0" y="6"/>
                    </a:lnTo>
                    <a:lnTo>
                      <a:pt x="2" y="8"/>
                    </a:lnTo>
                    <a:lnTo>
                      <a:pt x="6" y="6"/>
                    </a:lnTo>
                    <a:lnTo>
                      <a:pt x="6" y="4"/>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7" name="Freeform 6436">
                <a:extLst>
                  <a:ext uri="{FF2B5EF4-FFF2-40B4-BE49-F238E27FC236}">
                    <a16:creationId xmlns:a16="http://schemas.microsoft.com/office/drawing/2014/main" id="{F863D24E-BB22-445C-9197-5AAE246B79AA}"/>
                  </a:ext>
                </a:extLst>
              </p:cNvPr>
              <p:cNvSpPr>
                <a:spLocks/>
              </p:cNvSpPr>
              <p:nvPr/>
            </p:nvSpPr>
            <p:spPr bwMode="gray">
              <a:xfrm>
                <a:off x="2622" y="1400"/>
                <a:ext cx="7" cy="10"/>
              </a:xfrm>
              <a:custGeom>
                <a:avLst/>
                <a:gdLst>
                  <a:gd name="T0" fmla="*/ 1 w 4"/>
                  <a:gd name="T1" fmla="*/ 0 h 5"/>
                  <a:gd name="T2" fmla="*/ 0 w 4"/>
                  <a:gd name="T3" fmla="*/ 1 h 5"/>
                  <a:gd name="T4" fmla="*/ 0 w 4"/>
                  <a:gd name="T5" fmla="*/ 2 h 5"/>
                  <a:gd name="T6" fmla="*/ 0 w 4"/>
                  <a:gd name="T7" fmla="*/ 3 h 5"/>
                  <a:gd name="T8" fmla="*/ 0 w 4"/>
                  <a:gd name="T9" fmla="*/ 4 h 5"/>
                  <a:gd name="T10" fmla="*/ 0 w 4"/>
                  <a:gd name="T11" fmla="*/ 4 h 5"/>
                  <a:gd name="T12" fmla="*/ 0 w 4"/>
                  <a:gd name="T13" fmla="*/ 5 h 5"/>
                  <a:gd name="T14" fmla="*/ 0 w 4"/>
                  <a:gd name="T15" fmla="*/ 5 h 5"/>
                  <a:gd name="T16" fmla="*/ 1 w 4"/>
                  <a:gd name="T17" fmla="*/ 5 h 5"/>
                  <a:gd name="T18" fmla="*/ 1 w 4"/>
                  <a:gd name="T19" fmla="*/ 5 h 5"/>
                  <a:gd name="T20" fmla="*/ 2 w 4"/>
                  <a:gd name="T21" fmla="*/ 5 h 5"/>
                  <a:gd name="T22" fmla="*/ 3 w 4"/>
                  <a:gd name="T23" fmla="*/ 3 h 5"/>
                  <a:gd name="T24" fmla="*/ 4 w 4"/>
                  <a:gd name="T25" fmla="*/ 0 h 5"/>
                  <a:gd name="T26" fmla="*/ 1 w 4"/>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5">
                    <a:moveTo>
                      <a:pt x="1" y="0"/>
                    </a:moveTo>
                    <a:cubicBezTo>
                      <a:pt x="0" y="1"/>
                      <a:pt x="0" y="1"/>
                      <a:pt x="0" y="1"/>
                    </a:cubicBezTo>
                    <a:cubicBezTo>
                      <a:pt x="0" y="2"/>
                      <a:pt x="0" y="2"/>
                      <a:pt x="0" y="2"/>
                    </a:cubicBezTo>
                    <a:cubicBezTo>
                      <a:pt x="0" y="3"/>
                      <a:pt x="0" y="3"/>
                      <a:pt x="0" y="3"/>
                    </a:cubicBezTo>
                    <a:cubicBezTo>
                      <a:pt x="0" y="4"/>
                      <a:pt x="0" y="4"/>
                      <a:pt x="0" y="4"/>
                    </a:cubicBezTo>
                    <a:cubicBezTo>
                      <a:pt x="0" y="4"/>
                      <a:pt x="0" y="4"/>
                      <a:pt x="0" y="4"/>
                    </a:cubicBezTo>
                    <a:cubicBezTo>
                      <a:pt x="0" y="5"/>
                      <a:pt x="0" y="5"/>
                      <a:pt x="0" y="5"/>
                    </a:cubicBezTo>
                    <a:cubicBezTo>
                      <a:pt x="0" y="5"/>
                      <a:pt x="0" y="5"/>
                      <a:pt x="0" y="5"/>
                    </a:cubicBezTo>
                    <a:cubicBezTo>
                      <a:pt x="1" y="5"/>
                      <a:pt x="1" y="5"/>
                      <a:pt x="1" y="5"/>
                    </a:cubicBezTo>
                    <a:cubicBezTo>
                      <a:pt x="1" y="5"/>
                      <a:pt x="1" y="5"/>
                      <a:pt x="1" y="5"/>
                    </a:cubicBezTo>
                    <a:cubicBezTo>
                      <a:pt x="2" y="5"/>
                      <a:pt x="2" y="5"/>
                      <a:pt x="2" y="5"/>
                    </a:cubicBezTo>
                    <a:cubicBezTo>
                      <a:pt x="3" y="3"/>
                      <a:pt x="3" y="3"/>
                      <a:pt x="3" y="3"/>
                    </a:cubicBezTo>
                    <a:cubicBezTo>
                      <a:pt x="4" y="0"/>
                      <a:pt x="4" y="0"/>
                      <a:pt x="4"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8" name="Freeform 6437">
                <a:extLst>
                  <a:ext uri="{FF2B5EF4-FFF2-40B4-BE49-F238E27FC236}">
                    <a16:creationId xmlns:a16="http://schemas.microsoft.com/office/drawing/2014/main" id="{0C4C2A4E-DEEC-47E0-B536-EFF10B1DC8F5}"/>
                  </a:ext>
                </a:extLst>
              </p:cNvPr>
              <p:cNvSpPr>
                <a:spLocks/>
              </p:cNvSpPr>
              <p:nvPr/>
            </p:nvSpPr>
            <p:spPr bwMode="gray">
              <a:xfrm>
                <a:off x="2639" y="1475"/>
                <a:ext cx="7" cy="6"/>
              </a:xfrm>
              <a:custGeom>
                <a:avLst/>
                <a:gdLst>
                  <a:gd name="T0" fmla="*/ 3 w 7"/>
                  <a:gd name="T1" fmla="*/ 6 h 6"/>
                  <a:gd name="T2" fmla="*/ 7 w 7"/>
                  <a:gd name="T3" fmla="*/ 4 h 6"/>
                  <a:gd name="T4" fmla="*/ 5 w 7"/>
                  <a:gd name="T5" fmla="*/ 0 h 6"/>
                  <a:gd name="T6" fmla="*/ 1 w 7"/>
                  <a:gd name="T7" fmla="*/ 0 h 6"/>
                  <a:gd name="T8" fmla="*/ 0 w 7"/>
                  <a:gd name="T9" fmla="*/ 2 h 6"/>
                  <a:gd name="T10" fmla="*/ 1 w 7"/>
                  <a:gd name="T11" fmla="*/ 4 h 6"/>
                  <a:gd name="T12" fmla="*/ 3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3" y="6"/>
                    </a:moveTo>
                    <a:lnTo>
                      <a:pt x="7" y="4"/>
                    </a:lnTo>
                    <a:lnTo>
                      <a:pt x="5" y="0"/>
                    </a:lnTo>
                    <a:lnTo>
                      <a:pt x="1" y="0"/>
                    </a:lnTo>
                    <a:lnTo>
                      <a:pt x="0" y="2"/>
                    </a:lnTo>
                    <a:lnTo>
                      <a:pt x="1" y="4"/>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9" name="Freeform 6438">
                <a:extLst>
                  <a:ext uri="{FF2B5EF4-FFF2-40B4-BE49-F238E27FC236}">
                    <a16:creationId xmlns:a16="http://schemas.microsoft.com/office/drawing/2014/main" id="{C997D158-320E-4824-BA5D-B16AB0C2515B}"/>
                  </a:ext>
                </a:extLst>
              </p:cNvPr>
              <p:cNvSpPr>
                <a:spLocks/>
              </p:cNvSpPr>
              <p:nvPr/>
            </p:nvSpPr>
            <p:spPr bwMode="gray">
              <a:xfrm>
                <a:off x="2624" y="1393"/>
                <a:ext cx="5" cy="4"/>
              </a:xfrm>
              <a:custGeom>
                <a:avLst/>
                <a:gdLst>
                  <a:gd name="T0" fmla="*/ 1 w 3"/>
                  <a:gd name="T1" fmla="*/ 0 h 2"/>
                  <a:gd name="T2" fmla="*/ 0 w 3"/>
                  <a:gd name="T3" fmla="*/ 1 h 2"/>
                  <a:gd name="T4" fmla="*/ 2 w 3"/>
                  <a:gd name="T5" fmla="*/ 2 h 2"/>
                  <a:gd name="T6" fmla="*/ 2 w 3"/>
                  <a:gd name="T7" fmla="*/ 2 h 2"/>
                  <a:gd name="T8" fmla="*/ 3 w 3"/>
                  <a:gd name="T9" fmla="*/ 1 h 2"/>
                  <a:gd name="T10" fmla="*/ 3 w 3"/>
                  <a:gd name="T11" fmla="*/ 0 h 2"/>
                  <a:gd name="T12" fmla="*/ 1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0"/>
                    </a:moveTo>
                    <a:cubicBezTo>
                      <a:pt x="0" y="1"/>
                      <a:pt x="0" y="1"/>
                      <a:pt x="0" y="1"/>
                    </a:cubicBezTo>
                    <a:cubicBezTo>
                      <a:pt x="2" y="2"/>
                      <a:pt x="2" y="2"/>
                      <a:pt x="2" y="2"/>
                    </a:cubicBezTo>
                    <a:cubicBezTo>
                      <a:pt x="2" y="2"/>
                      <a:pt x="2" y="2"/>
                      <a:pt x="2" y="2"/>
                    </a:cubicBezTo>
                    <a:cubicBezTo>
                      <a:pt x="2" y="2"/>
                      <a:pt x="2" y="2"/>
                      <a:pt x="3" y="1"/>
                    </a:cubicBezTo>
                    <a:cubicBezTo>
                      <a:pt x="3" y="0"/>
                      <a:pt x="3" y="0"/>
                      <a:pt x="3"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0" name="Freeform 6439">
                <a:extLst>
                  <a:ext uri="{FF2B5EF4-FFF2-40B4-BE49-F238E27FC236}">
                    <a16:creationId xmlns:a16="http://schemas.microsoft.com/office/drawing/2014/main" id="{896FC8C0-05F1-4710-9565-6E7F8EE9AB4E}"/>
                  </a:ext>
                </a:extLst>
              </p:cNvPr>
              <p:cNvSpPr>
                <a:spLocks/>
              </p:cNvSpPr>
              <p:nvPr/>
            </p:nvSpPr>
            <p:spPr bwMode="gray">
              <a:xfrm>
                <a:off x="2624" y="1352"/>
                <a:ext cx="5" cy="6"/>
              </a:xfrm>
              <a:custGeom>
                <a:avLst/>
                <a:gdLst>
                  <a:gd name="T0" fmla="*/ 5 w 5"/>
                  <a:gd name="T1" fmla="*/ 6 h 6"/>
                  <a:gd name="T2" fmla="*/ 5 w 5"/>
                  <a:gd name="T3" fmla="*/ 2 h 6"/>
                  <a:gd name="T4" fmla="*/ 2 w 5"/>
                  <a:gd name="T5" fmla="*/ 0 h 6"/>
                  <a:gd name="T6" fmla="*/ 0 w 5"/>
                  <a:gd name="T7" fmla="*/ 4 h 6"/>
                  <a:gd name="T8" fmla="*/ 2 w 5"/>
                  <a:gd name="T9" fmla="*/ 6 h 6"/>
                  <a:gd name="T10" fmla="*/ 5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5" y="6"/>
                    </a:moveTo>
                    <a:lnTo>
                      <a:pt x="5" y="2"/>
                    </a:lnTo>
                    <a:lnTo>
                      <a:pt x="2" y="0"/>
                    </a:lnTo>
                    <a:lnTo>
                      <a:pt x="0" y="4"/>
                    </a:lnTo>
                    <a:lnTo>
                      <a:pt x="2" y="6"/>
                    </a:lnTo>
                    <a:lnTo>
                      <a:pt x="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1" name="Freeform 6440">
                <a:extLst>
                  <a:ext uri="{FF2B5EF4-FFF2-40B4-BE49-F238E27FC236}">
                    <a16:creationId xmlns:a16="http://schemas.microsoft.com/office/drawing/2014/main" id="{5DD470AD-E2AF-4F4B-AE59-1210658A015C}"/>
                  </a:ext>
                </a:extLst>
              </p:cNvPr>
              <p:cNvSpPr>
                <a:spLocks/>
              </p:cNvSpPr>
              <p:nvPr/>
            </p:nvSpPr>
            <p:spPr bwMode="gray">
              <a:xfrm>
                <a:off x="2380" y="1330"/>
                <a:ext cx="35" cy="20"/>
              </a:xfrm>
              <a:custGeom>
                <a:avLst/>
                <a:gdLst>
                  <a:gd name="T0" fmla="*/ 4 w 35"/>
                  <a:gd name="T1" fmla="*/ 18 h 20"/>
                  <a:gd name="T2" fmla="*/ 5 w 35"/>
                  <a:gd name="T3" fmla="*/ 18 h 20"/>
                  <a:gd name="T4" fmla="*/ 5 w 35"/>
                  <a:gd name="T5" fmla="*/ 20 h 20"/>
                  <a:gd name="T6" fmla="*/ 9 w 35"/>
                  <a:gd name="T7" fmla="*/ 20 h 20"/>
                  <a:gd name="T8" fmla="*/ 9 w 35"/>
                  <a:gd name="T9" fmla="*/ 18 h 20"/>
                  <a:gd name="T10" fmla="*/ 11 w 35"/>
                  <a:gd name="T11" fmla="*/ 18 h 20"/>
                  <a:gd name="T12" fmla="*/ 13 w 35"/>
                  <a:gd name="T13" fmla="*/ 18 h 20"/>
                  <a:gd name="T14" fmla="*/ 17 w 35"/>
                  <a:gd name="T15" fmla="*/ 14 h 20"/>
                  <a:gd name="T16" fmla="*/ 24 w 35"/>
                  <a:gd name="T17" fmla="*/ 9 h 20"/>
                  <a:gd name="T18" fmla="*/ 28 w 35"/>
                  <a:gd name="T19" fmla="*/ 5 h 20"/>
                  <a:gd name="T20" fmla="*/ 33 w 35"/>
                  <a:gd name="T21" fmla="*/ 3 h 20"/>
                  <a:gd name="T22" fmla="*/ 35 w 35"/>
                  <a:gd name="T23" fmla="*/ 0 h 20"/>
                  <a:gd name="T24" fmla="*/ 31 w 35"/>
                  <a:gd name="T25" fmla="*/ 0 h 20"/>
                  <a:gd name="T26" fmla="*/ 28 w 35"/>
                  <a:gd name="T27" fmla="*/ 0 h 20"/>
                  <a:gd name="T28" fmla="*/ 26 w 35"/>
                  <a:gd name="T29" fmla="*/ 0 h 20"/>
                  <a:gd name="T30" fmla="*/ 22 w 35"/>
                  <a:gd name="T31" fmla="*/ 1 h 20"/>
                  <a:gd name="T32" fmla="*/ 18 w 35"/>
                  <a:gd name="T33" fmla="*/ 1 h 20"/>
                  <a:gd name="T34" fmla="*/ 15 w 35"/>
                  <a:gd name="T35" fmla="*/ 3 h 20"/>
                  <a:gd name="T36" fmla="*/ 13 w 35"/>
                  <a:gd name="T37" fmla="*/ 5 h 20"/>
                  <a:gd name="T38" fmla="*/ 11 w 35"/>
                  <a:gd name="T39" fmla="*/ 7 h 20"/>
                  <a:gd name="T40" fmla="*/ 7 w 35"/>
                  <a:gd name="T41" fmla="*/ 7 h 20"/>
                  <a:gd name="T42" fmla="*/ 2 w 35"/>
                  <a:gd name="T43" fmla="*/ 13 h 20"/>
                  <a:gd name="T44" fmla="*/ 0 w 35"/>
                  <a:gd name="T45" fmla="*/ 16 h 20"/>
                  <a:gd name="T46" fmla="*/ 2 w 35"/>
                  <a:gd name="T47" fmla="*/ 18 h 20"/>
                  <a:gd name="T48" fmla="*/ 4 w 35"/>
                  <a:gd name="T4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20">
                    <a:moveTo>
                      <a:pt x="4" y="18"/>
                    </a:moveTo>
                    <a:lnTo>
                      <a:pt x="5" y="18"/>
                    </a:lnTo>
                    <a:lnTo>
                      <a:pt x="5" y="20"/>
                    </a:lnTo>
                    <a:lnTo>
                      <a:pt x="9" y="20"/>
                    </a:lnTo>
                    <a:lnTo>
                      <a:pt x="9" y="18"/>
                    </a:lnTo>
                    <a:lnTo>
                      <a:pt x="11" y="18"/>
                    </a:lnTo>
                    <a:lnTo>
                      <a:pt x="13" y="18"/>
                    </a:lnTo>
                    <a:lnTo>
                      <a:pt x="17" y="14"/>
                    </a:lnTo>
                    <a:lnTo>
                      <a:pt x="24" y="9"/>
                    </a:lnTo>
                    <a:lnTo>
                      <a:pt x="28" y="5"/>
                    </a:lnTo>
                    <a:lnTo>
                      <a:pt x="33" y="3"/>
                    </a:lnTo>
                    <a:lnTo>
                      <a:pt x="35" y="0"/>
                    </a:lnTo>
                    <a:lnTo>
                      <a:pt x="31" y="0"/>
                    </a:lnTo>
                    <a:lnTo>
                      <a:pt x="28" y="0"/>
                    </a:lnTo>
                    <a:lnTo>
                      <a:pt x="26" y="0"/>
                    </a:lnTo>
                    <a:lnTo>
                      <a:pt x="22" y="1"/>
                    </a:lnTo>
                    <a:lnTo>
                      <a:pt x="18" y="1"/>
                    </a:lnTo>
                    <a:lnTo>
                      <a:pt x="15" y="3"/>
                    </a:lnTo>
                    <a:lnTo>
                      <a:pt x="13" y="5"/>
                    </a:lnTo>
                    <a:lnTo>
                      <a:pt x="11" y="7"/>
                    </a:lnTo>
                    <a:lnTo>
                      <a:pt x="7" y="7"/>
                    </a:lnTo>
                    <a:lnTo>
                      <a:pt x="2" y="13"/>
                    </a:lnTo>
                    <a:lnTo>
                      <a:pt x="0" y="16"/>
                    </a:lnTo>
                    <a:lnTo>
                      <a:pt x="2" y="18"/>
                    </a:lnTo>
                    <a:lnTo>
                      <a:pt x="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2" name="Freeform 6441">
                <a:extLst>
                  <a:ext uri="{FF2B5EF4-FFF2-40B4-BE49-F238E27FC236}">
                    <a16:creationId xmlns:a16="http://schemas.microsoft.com/office/drawing/2014/main" id="{0726DD14-8506-456B-BCA0-4B4E95965F0D}"/>
                  </a:ext>
                </a:extLst>
              </p:cNvPr>
              <p:cNvSpPr>
                <a:spLocks/>
              </p:cNvSpPr>
              <p:nvPr/>
            </p:nvSpPr>
            <p:spPr bwMode="gray">
              <a:xfrm>
                <a:off x="2335" y="1622"/>
                <a:ext cx="6" cy="8"/>
              </a:xfrm>
              <a:custGeom>
                <a:avLst/>
                <a:gdLst>
                  <a:gd name="T0" fmla="*/ 4 w 6"/>
                  <a:gd name="T1" fmla="*/ 0 h 8"/>
                  <a:gd name="T2" fmla="*/ 2 w 6"/>
                  <a:gd name="T3" fmla="*/ 2 h 8"/>
                  <a:gd name="T4" fmla="*/ 2 w 6"/>
                  <a:gd name="T5" fmla="*/ 0 h 8"/>
                  <a:gd name="T6" fmla="*/ 0 w 6"/>
                  <a:gd name="T7" fmla="*/ 4 h 8"/>
                  <a:gd name="T8" fmla="*/ 0 w 6"/>
                  <a:gd name="T9" fmla="*/ 6 h 8"/>
                  <a:gd name="T10" fmla="*/ 6 w 6"/>
                  <a:gd name="T11" fmla="*/ 8 h 8"/>
                  <a:gd name="T12" fmla="*/ 4 w 6"/>
                  <a:gd name="T13" fmla="*/ 6 h 8"/>
                  <a:gd name="T14" fmla="*/ 6 w 6"/>
                  <a:gd name="T15" fmla="*/ 6 h 8"/>
                  <a:gd name="T16" fmla="*/ 4 w 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4" y="0"/>
                    </a:moveTo>
                    <a:lnTo>
                      <a:pt x="2" y="2"/>
                    </a:lnTo>
                    <a:lnTo>
                      <a:pt x="2" y="0"/>
                    </a:lnTo>
                    <a:lnTo>
                      <a:pt x="0" y="4"/>
                    </a:lnTo>
                    <a:lnTo>
                      <a:pt x="0" y="6"/>
                    </a:lnTo>
                    <a:lnTo>
                      <a:pt x="6" y="8"/>
                    </a:lnTo>
                    <a:lnTo>
                      <a:pt x="4" y="6"/>
                    </a:lnTo>
                    <a:lnTo>
                      <a:pt x="6" y="6"/>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3" name="Freeform 6442">
                <a:extLst>
                  <a:ext uri="{FF2B5EF4-FFF2-40B4-BE49-F238E27FC236}">
                    <a16:creationId xmlns:a16="http://schemas.microsoft.com/office/drawing/2014/main" id="{AC1EBD56-8E2B-47F6-B817-F3331CA92BAB}"/>
                  </a:ext>
                </a:extLst>
              </p:cNvPr>
              <p:cNvSpPr>
                <a:spLocks/>
              </p:cNvSpPr>
              <p:nvPr/>
            </p:nvSpPr>
            <p:spPr bwMode="gray">
              <a:xfrm>
                <a:off x="2473" y="1559"/>
                <a:ext cx="7" cy="9"/>
              </a:xfrm>
              <a:custGeom>
                <a:avLst/>
                <a:gdLst>
                  <a:gd name="T0" fmla="*/ 4 w 7"/>
                  <a:gd name="T1" fmla="*/ 0 h 9"/>
                  <a:gd name="T2" fmla="*/ 2 w 7"/>
                  <a:gd name="T3" fmla="*/ 0 h 9"/>
                  <a:gd name="T4" fmla="*/ 0 w 7"/>
                  <a:gd name="T5" fmla="*/ 5 h 9"/>
                  <a:gd name="T6" fmla="*/ 2 w 7"/>
                  <a:gd name="T7" fmla="*/ 5 h 9"/>
                  <a:gd name="T8" fmla="*/ 2 w 7"/>
                  <a:gd name="T9" fmla="*/ 9 h 9"/>
                  <a:gd name="T10" fmla="*/ 6 w 7"/>
                  <a:gd name="T11" fmla="*/ 9 h 9"/>
                  <a:gd name="T12" fmla="*/ 6 w 7"/>
                  <a:gd name="T13" fmla="*/ 7 h 9"/>
                  <a:gd name="T14" fmla="*/ 7 w 7"/>
                  <a:gd name="T15" fmla="*/ 4 h 9"/>
                  <a:gd name="T16" fmla="*/ 6 w 7"/>
                  <a:gd name="T17" fmla="*/ 2 h 9"/>
                  <a:gd name="T18" fmla="*/ 6 w 7"/>
                  <a:gd name="T19" fmla="*/ 2 h 9"/>
                  <a:gd name="T20" fmla="*/ 4 w 7"/>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9">
                    <a:moveTo>
                      <a:pt x="4" y="0"/>
                    </a:moveTo>
                    <a:lnTo>
                      <a:pt x="2" y="0"/>
                    </a:lnTo>
                    <a:lnTo>
                      <a:pt x="0" y="5"/>
                    </a:lnTo>
                    <a:lnTo>
                      <a:pt x="2" y="5"/>
                    </a:lnTo>
                    <a:lnTo>
                      <a:pt x="2" y="9"/>
                    </a:lnTo>
                    <a:lnTo>
                      <a:pt x="6" y="9"/>
                    </a:lnTo>
                    <a:lnTo>
                      <a:pt x="6" y="7"/>
                    </a:lnTo>
                    <a:lnTo>
                      <a:pt x="7" y="4"/>
                    </a:lnTo>
                    <a:lnTo>
                      <a:pt x="6" y="2"/>
                    </a:lnTo>
                    <a:lnTo>
                      <a:pt x="6"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4" name="Freeform 6443">
                <a:extLst>
                  <a:ext uri="{FF2B5EF4-FFF2-40B4-BE49-F238E27FC236}">
                    <a16:creationId xmlns:a16="http://schemas.microsoft.com/office/drawing/2014/main" id="{F8199566-469B-407A-9F79-2CE5D4D48C42}"/>
                  </a:ext>
                </a:extLst>
              </p:cNvPr>
              <p:cNvSpPr>
                <a:spLocks/>
              </p:cNvSpPr>
              <p:nvPr/>
            </p:nvSpPr>
            <p:spPr bwMode="gray">
              <a:xfrm>
                <a:off x="2456" y="1443"/>
                <a:ext cx="32" cy="38"/>
              </a:xfrm>
              <a:custGeom>
                <a:avLst/>
                <a:gdLst>
                  <a:gd name="T0" fmla="*/ 32 w 32"/>
                  <a:gd name="T1" fmla="*/ 8 h 38"/>
                  <a:gd name="T2" fmla="*/ 28 w 32"/>
                  <a:gd name="T3" fmla="*/ 4 h 38"/>
                  <a:gd name="T4" fmla="*/ 26 w 32"/>
                  <a:gd name="T5" fmla="*/ 4 h 38"/>
                  <a:gd name="T6" fmla="*/ 24 w 32"/>
                  <a:gd name="T7" fmla="*/ 4 h 38"/>
                  <a:gd name="T8" fmla="*/ 23 w 32"/>
                  <a:gd name="T9" fmla="*/ 4 h 38"/>
                  <a:gd name="T10" fmla="*/ 21 w 32"/>
                  <a:gd name="T11" fmla="*/ 4 h 38"/>
                  <a:gd name="T12" fmla="*/ 19 w 32"/>
                  <a:gd name="T13" fmla="*/ 2 h 38"/>
                  <a:gd name="T14" fmla="*/ 17 w 32"/>
                  <a:gd name="T15" fmla="*/ 2 h 38"/>
                  <a:gd name="T16" fmla="*/ 13 w 32"/>
                  <a:gd name="T17" fmla="*/ 0 h 38"/>
                  <a:gd name="T18" fmla="*/ 9 w 32"/>
                  <a:gd name="T19" fmla="*/ 0 h 38"/>
                  <a:gd name="T20" fmla="*/ 8 w 32"/>
                  <a:gd name="T21" fmla="*/ 4 h 38"/>
                  <a:gd name="T22" fmla="*/ 4 w 32"/>
                  <a:gd name="T23" fmla="*/ 4 h 38"/>
                  <a:gd name="T24" fmla="*/ 0 w 32"/>
                  <a:gd name="T25" fmla="*/ 8 h 38"/>
                  <a:gd name="T26" fmla="*/ 0 w 32"/>
                  <a:gd name="T27" fmla="*/ 11 h 38"/>
                  <a:gd name="T28" fmla="*/ 2 w 32"/>
                  <a:gd name="T29" fmla="*/ 13 h 38"/>
                  <a:gd name="T30" fmla="*/ 4 w 32"/>
                  <a:gd name="T31" fmla="*/ 15 h 38"/>
                  <a:gd name="T32" fmla="*/ 4 w 32"/>
                  <a:gd name="T33" fmla="*/ 19 h 38"/>
                  <a:gd name="T34" fmla="*/ 6 w 32"/>
                  <a:gd name="T35" fmla="*/ 21 h 38"/>
                  <a:gd name="T36" fmla="*/ 4 w 32"/>
                  <a:gd name="T37" fmla="*/ 23 h 38"/>
                  <a:gd name="T38" fmla="*/ 4 w 32"/>
                  <a:gd name="T39" fmla="*/ 26 h 38"/>
                  <a:gd name="T40" fmla="*/ 6 w 32"/>
                  <a:gd name="T41" fmla="*/ 28 h 38"/>
                  <a:gd name="T42" fmla="*/ 6 w 32"/>
                  <a:gd name="T43" fmla="*/ 34 h 38"/>
                  <a:gd name="T44" fmla="*/ 9 w 32"/>
                  <a:gd name="T45" fmla="*/ 38 h 38"/>
                  <a:gd name="T46" fmla="*/ 11 w 32"/>
                  <a:gd name="T47" fmla="*/ 36 h 38"/>
                  <a:gd name="T48" fmla="*/ 11 w 32"/>
                  <a:gd name="T49" fmla="*/ 34 h 38"/>
                  <a:gd name="T50" fmla="*/ 13 w 32"/>
                  <a:gd name="T51" fmla="*/ 34 h 38"/>
                  <a:gd name="T52" fmla="*/ 15 w 32"/>
                  <a:gd name="T53" fmla="*/ 34 h 38"/>
                  <a:gd name="T54" fmla="*/ 19 w 32"/>
                  <a:gd name="T55" fmla="*/ 28 h 38"/>
                  <a:gd name="T56" fmla="*/ 23 w 32"/>
                  <a:gd name="T57" fmla="*/ 26 h 38"/>
                  <a:gd name="T58" fmla="*/ 26 w 32"/>
                  <a:gd name="T59" fmla="*/ 23 h 38"/>
                  <a:gd name="T60" fmla="*/ 26 w 32"/>
                  <a:gd name="T61" fmla="*/ 23 h 38"/>
                  <a:gd name="T62" fmla="*/ 32 w 32"/>
                  <a:gd name="T63" fmla="*/ 19 h 38"/>
                  <a:gd name="T64" fmla="*/ 32 w 32"/>
                  <a:gd name="T65" fmla="*/ 17 h 38"/>
                  <a:gd name="T66" fmla="*/ 32 w 32"/>
                  <a:gd name="T67" fmla="*/ 17 h 38"/>
                  <a:gd name="T68" fmla="*/ 32 w 32"/>
                  <a:gd name="T69" fmla="*/ 13 h 38"/>
                  <a:gd name="T70" fmla="*/ 30 w 32"/>
                  <a:gd name="T71" fmla="*/ 11 h 38"/>
                  <a:gd name="T72" fmla="*/ 32 w 32"/>
                  <a:gd name="T73" fmla="*/ 11 h 38"/>
                  <a:gd name="T74" fmla="*/ 32 w 32"/>
                  <a:gd name="T7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38">
                    <a:moveTo>
                      <a:pt x="32" y="8"/>
                    </a:moveTo>
                    <a:lnTo>
                      <a:pt x="28" y="4"/>
                    </a:lnTo>
                    <a:lnTo>
                      <a:pt x="26" y="4"/>
                    </a:lnTo>
                    <a:lnTo>
                      <a:pt x="24" y="4"/>
                    </a:lnTo>
                    <a:lnTo>
                      <a:pt x="23" y="4"/>
                    </a:lnTo>
                    <a:lnTo>
                      <a:pt x="21" y="4"/>
                    </a:lnTo>
                    <a:lnTo>
                      <a:pt x="19" y="2"/>
                    </a:lnTo>
                    <a:lnTo>
                      <a:pt x="17" y="2"/>
                    </a:lnTo>
                    <a:lnTo>
                      <a:pt x="13" y="0"/>
                    </a:lnTo>
                    <a:lnTo>
                      <a:pt x="9" y="0"/>
                    </a:lnTo>
                    <a:lnTo>
                      <a:pt x="8" y="4"/>
                    </a:lnTo>
                    <a:lnTo>
                      <a:pt x="4" y="4"/>
                    </a:lnTo>
                    <a:lnTo>
                      <a:pt x="0" y="8"/>
                    </a:lnTo>
                    <a:lnTo>
                      <a:pt x="0" y="11"/>
                    </a:lnTo>
                    <a:lnTo>
                      <a:pt x="2" y="13"/>
                    </a:lnTo>
                    <a:lnTo>
                      <a:pt x="4" y="15"/>
                    </a:lnTo>
                    <a:lnTo>
                      <a:pt x="4" y="19"/>
                    </a:lnTo>
                    <a:lnTo>
                      <a:pt x="6" y="21"/>
                    </a:lnTo>
                    <a:lnTo>
                      <a:pt x="4" y="23"/>
                    </a:lnTo>
                    <a:lnTo>
                      <a:pt x="4" y="26"/>
                    </a:lnTo>
                    <a:lnTo>
                      <a:pt x="6" y="28"/>
                    </a:lnTo>
                    <a:lnTo>
                      <a:pt x="6" y="34"/>
                    </a:lnTo>
                    <a:lnTo>
                      <a:pt x="9" y="38"/>
                    </a:lnTo>
                    <a:lnTo>
                      <a:pt x="11" y="36"/>
                    </a:lnTo>
                    <a:lnTo>
                      <a:pt x="11" y="34"/>
                    </a:lnTo>
                    <a:lnTo>
                      <a:pt x="13" y="34"/>
                    </a:lnTo>
                    <a:lnTo>
                      <a:pt x="15" y="34"/>
                    </a:lnTo>
                    <a:lnTo>
                      <a:pt x="19" y="28"/>
                    </a:lnTo>
                    <a:lnTo>
                      <a:pt x="23" y="26"/>
                    </a:lnTo>
                    <a:lnTo>
                      <a:pt x="26" y="23"/>
                    </a:lnTo>
                    <a:lnTo>
                      <a:pt x="26" y="23"/>
                    </a:lnTo>
                    <a:lnTo>
                      <a:pt x="32" y="19"/>
                    </a:lnTo>
                    <a:lnTo>
                      <a:pt x="32" y="17"/>
                    </a:lnTo>
                    <a:lnTo>
                      <a:pt x="32" y="17"/>
                    </a:lnTo>
                    <a:lnTo>
                      <a:pt x="32" y="13"/>
                    </a:lnTo>
                    <a:lnTo>
                      <a:pt x="30" y="11"/>
                    </a:lnTo>
                    <a:lnTo>
                      <a:pt x="32" y="11"/>
                    </a:lnTo>
                    <a:lnTo>
                      <a:pt x="3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5" name="Freeform 6444">
                <a:extLst>
                  <a:ext uri="{FF2B5EF4-FFF2-40B4-BE49-F238E27FC236}">
                    <a16:creationId xmlns:a16="http://schemas.microsoft.com/office/drawing/2014/main" id="{6530C8FB-5162-4F55-BF75-9A0176ED1B61}"/>
                  </a:ext>
                </a:extLst>
              </p:cNvPr>
              <p:cNvSpPr>
                <a:spLocks/>
              </p:cNvSpPr>
              <p:nvPr/>
            </p:nvSpPr>
            <p:spPr bwMode="gray">
              <a:xfrm>
                <a:off x="2447" y="1443"/>
                <a:ext cx="7" cy="6"/>
              </a:xfrm>
              <a:custGeom>
                <a:avLst/>
                <a:gdLst>
                  <a:gd name="T0" fmla="*/ 4 w 7"/>
                  <a:gd name="T1" fmla="*/ 6 h 6"/>
                  <a:gd name="T2" fmla="*/ 5 w 7"/>
                  <a:gd name="T3" fmla="*/ 6 h 6"/>
                  <a:gd name="T4" fmla="*/ 7 w 7"/>
                  <a:gd name="T5" fmla="*/ 4 h 6"/>
                  <a:gd name="T6" fmla="*/ 5 w 7"/>
                  <a:gd name="T7" fmla="*/ 0 h 6"/>
                  <a:gd name="T8" fmla="*/ 2 w 7"/>
                  <a:gd name="T9" fmla="*/ 0 h 6"/>
                  <a:gd name="T10" fmla="*/ 0 w 7"/>
                  <a:gd name="T11" fmla="*/ 2 h 6"/>
                  <a:gd name="T12" fmla="*/ 0 w 7"/>
                  <a:gd name="T13" fmla="*/ 4 h 6"/>
                  <a:gd name="T14" fmla="*/ 2 w 7"/>
                  <a:gd name="T15" fmla="*/ 6 h 6"/>
                  <a:gd name="T16" fmla="*/ 4 w 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4" y="6"/>
                    </a:moveTo>
                    <a:lnTo>
                      <a:pt x="5" y="6"/>
                    </a:lnTo>
                    <a:lnTo>
                      <a:pt x="7" y="4"/>
                    </a:lnTo>
                    <a:lnTo>
                      <a:pt x="5" y="0"/>
                    </a:lnTo>
                    <a:lnTo>
                      <a:pt x="2" y="0"/>
                    </a:lnTo>
                    <a:lnTo>
                      <a:pt x="0" y="2"/>
                    </a:lnTo>
                    <a:lnTo>
                      <a:pt x="0" y="4"/>
                    </a:lnTo>
                    <a:lnTo>
                      <a:pt x="2" y="6"/>
                    </a:ln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6" name="Freeform 6445">
                <a:extLst>
                  <a:ext uri="{FF2B5EF4-FFF2-40B4-BE49-F238E27FC236}">
                    <a16:creationId xmlns:a16="http://schemas.microsoft.com/office/drawing/2014/main" id="{FE25B6B1-465B-4AAA-A061-1A6559C9BC3B}"/>
                  </a:ext>
                </a:extLst>
              </p:cNvPr>
              <p:cNvSpPr>
                <a:spLocks/>
              </p:cNvSpPr>
              <p:nvPr/>
            </p:nvSpPr>
            <p:spPr bwMode="gray">
              <a:xfrm>
                <a:off x="2341" y="1632"/>
                <a:ext cx="9" cy="7"/>
              </a:xfrm>
              <a:custGeom>
                <a:avLst/>
                <a:gdLst>
                  <a:gd name="T0" fmla="*/ 3 w 9"/>
                  <a:gd name="T1" fmla="*/ 0 h 7"/>
                  <a:gd name="T2" fmla="*/ 3 w 9"/>
                  <a:gd name="T3" fmla="*/ 0 h 7"/>
                  <a:gd name="T4" fmla="*/ 3 w 9"/>
                  <a:gd name="T5" fmla="*/ 0 h 7"/>
                  <a:gd name="T6" fmla="*/ 0 w 9"/>
                  <a:gd name="T7" fmla="*/ 1 h 7"/>
                  <a:gd name="T8" fmla="*/ 2 w 9"/>
                  <a:gd name="T9" fmla="*/ 5 h 7"/>
                  <a:gd name="T10" fmla="*/ 3 w 9"/>
                  <a:gd name="T11" fmla="*/ 7 h 7"/>
                  <a:gd name="T12" fmla="*/ 7 w 9"/>
                  <a:gd name="T13" fmla="*/ 3 h 7"/>
                  <a:gd name="T14" fmla="*/ 7 w 9"/>
                  <a:gd name="T15" fmla="*/ 1 h 7"/>
                  <a:gd name="T16" fmla="*/ 9 w 9"/>
                  <a:gd name="T17" fmla="*/ 0 h 7"/>
                  <a:gd name="T18" fmla="*/ 3 w 9"/>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7">
                    <a:moveTo>
                      <a:pt x="3" y="0"/>
                    </a:moveTo>
                    <a:lnTo>
                      <a:pt x="3" y="0"/>
                    </a:lnTo>
                    <a:lnTo>
                      <a:pt x="3" y="0"/>
                    </a:lnTo>
                    <a:lnTo>
                      <a:pt x="0" y="1"/>
                    </a:lnTo>
                    <a:lnTo>
                      <a:pt x="2" y="5"/>
                    </a:lnTo>
                    <a:lnTo>
                      <a:pt x="3" y="7"/>
                    </a:lnTo>
                    <a:lnTo>
                      <a:pt x="7" y="3"/>
                    </a:lnTo>
                    <a:lnTo>
                      <a:pt x="7" y="1"/>
                    </a:lnTo>
                    <a:lnTo>
                      <a:pt x="9"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050" name="Freeform 6447">
              <a:extLst>
                <a:ext uri="{FF2B5EF4-FFF2-40B4-BE49-F238E27FC236}">
                  <a16:creationId xmlns:a16="http://schemas.microsoft.com/office/drawing/2014/main" id="{6D5F8AA4-E174-4D86-A733-C238B11B9E30}"/>
                </a:ext>
              </a:extLst>
            </p:cNvPr>
            <p:cNvSpPr>
              <a:spLocks/>
            </p:cNvSpPr>
            <p:nvPr/>
          </p:nvSpPr>
          <p:spPr bwMode="gray">
            <a:xfrm>
              <a:off x="2341" y="1609"/>
              <a:ext cx="9" cy="6"/>
            </a:xfrm>
            <a:custGeom>
              <a:avLst/>
              <a:gdLst>
                <a:gd name="T0" fmla="*/ 2 w 5"/>
                <a:gd name="T1" fmla="*/ 0 h 3"/>
                <a:gd name="T2" fmla="*/ 0 w 5"/>
                <a:gd name="T3" fmla="*/ 3 h 3"/>
                <a:gd name="T4" fmla="*/ 1 w 5"/>
                <a:gd name="T5" fmla="*/ 2 h 3"/>
                <a:gd name="T6" fmla="*/ 2 w 5"/>
                <a:gd name="T7" fmla="*/ 2 h 3"/>
                <a:gd name="T8" fmla="*/ 2 w 5"/>
                <a:gd name="T9" fmla="*/ 2 h 3"/>
                <a:gd name="T10" fmla="*/ 5 w 5"/>
                <a:gd name="T11" fmla="*/ 0 h 3"/>
                <a:gd name="T12" fmla="*/ 2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0"/>
                  </a:moveTo>
                  <a:cubicBezTo>
                    <a:pt x="0" y="3"/>
                    <a:pt x="0" y="3"/>
                    <a:pt x="0" y="3"/>
                  </a:cubicBezTo>
                  <a:cubicBezTo>
                    <a:pt x="1" y="2"/>
                    <a:pt x="1" y="2"/>
                    <a:pt x="1" y="2"/>
                  </a:cubicBezTo>
                  <a:cubicBezTo>
                    <a:pt x="1" y="2"/>
                    <a:pt x="2" y="2"/>
                    <a:pt x="2" y="2"/>
                  </a:cubicBezTo>
                  <a:cubicBezTo>
                    <a:pt x="2" y="2"/>
                    <a:pt x="2" y="2"/>
                    <a:pt x="2" y="2"/>
                  </a:cubicBezTo>
                  <a:cubicBezTo>
                    <a:pt x="5" y="0"/>
                    <a:pt x="5" y="0"/>
                    <a:pt x="5"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1" name="Freeform 6448">
              <a:extLst>
                <a:ext uri="{FF2B5EF4-FFF2-40B4-BE49-F238E27FC236}">
                  <a16:creationId xmlns:a16="http://schemas.microsoft.com/office/drawing/2014/main" id="{08F38F1E-BEA9-4158-8117-83BDB2F56575}"/>
                </a:ext>
              </a:extLst>
            </p:cNvPr>
            <p:cNvSpPr>
              <a:spLocks/>
            </p:cNvSpPr>
            <p:nvPr/>
          </p:nvSpPr>
          <p:spPr bwMode="gray">
            <a:xfrm>
              <a:off x="2588" y="1413"/>
              <a:ext cx="6" cy="6"/>
            </a:xfrm>
            <a:custGeom>
              <a:avLst/>
              <a:gdLst>
                <a:gd name="T0" fmla="*/ 4 w 6"/>
                <a:gd name="T1" fmla="*/ 0 h 6"/>
                <a:gd name="T2" fmla="*/ 0 w 6"/>
                <a:gd name="T3" fmla="*/ 2 h 6"/>
                <a:gd name="T4" fmla="*/ 2 w 6"/>
                <a:gd name="T5" fmla="*/ 6 h 6"/>
                <a:gd name="T6" fmla="*/ 4 w 6"/>
                <a:gd name="T7" fmla="*/ 4 h 6"/>
                <a:gd name="T8" fmla="*/ 6 w 6"/>
                <a:gd name="T9" fmla="*/ 2 h 6"/>
                <a:gd name="T10" fmla="*/ 4 w 6"/>
                <a:gd name="T11" fmla="*/ 0 h 6"/>
              </a:gdLst>
              <a:ahLst/>
              <a:cxnLst>
                <a:cxn ang="0">
                  <a:pos x="T0" y="T1"/>
                </a:cxn>
                <a:cxn ang="0">
                  <a:pos x="T2" y="T3"/>
                </a:cxn>
                <a:cxn ang="0">
                  <a:pos x="T4" y="T5"/>
                </a:cxn>
                <a:cxn ang="0">
                  <a:pos x="T6" y="T7"/>
                </a:cxn>
                <a:cxn ang="0">
                  <a:pos x="T8" y="T9"/>
                </a:cxn>
                <a:cxn ang="0">
                  <a:pos x="T10" y="T11"/>
                </a:cxn>
              </a:cxnLst>
              <a:rect l="0" t="0" r="r" b="b"/>
              <a:pathLst>
                <a:path w="6" h="6">
                  <a:moveTo>
                    <a:pt x="4" y="0"/>
                  </a:moveTo>
                  <a:lnTo>
                    <a:pt x="0" y="2"/>
                  </a:lnTo>
                  <a:lnTo>
                    <a:pt x="2" y="6"/>
                  </a:lnTo>
                  <a:lnTo>
                    <a:pt x="4" y="4"/>
                  </a:lnTo>
                  <a:lnTo>
                    <a:pt x="6"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2" name="Freeform 6449">
              <a:extLst>
                <a:ext uri="{FF2B5EF4-FFF2-40B4-BE49-F238E27FC236}">
                  <a16:creationId xmlns:a16="http://schemas.microsoft.com/office/drawing/2014/main" id="{FF5DFF12-A32C-4055-97F2-95392B228898}"/>
                </a:ext>
              </a:extLst>
            </p:cNvPr>
            <p:cNvSpPr>
              <a:spLocks/>
            </p:cNvSpPr>
            <p:nvPr/>
          </p:nvSpPr>
          <p:spPr bwMode="gray">
            <a:xfrm>
              <a:off x="2568" y="1438"/>
              <a:ext cx="9" cy="5"/>
            </a:xfrm>
            <a:custGeom>
              <a:avLst/>
              <a:gdLst>
                <a:gd name="T0" fmla="*/ 5 w 9"/>
                <a:gd name="T1" fmla="*/ 5 h 5"/>
                <a:gd name="T2" fmla="*/ 7 w 9"/>
                <a:gd name="T3" fmla="*/ 5 h 5"/>
                <a:gd name="T4" fmla="*/ 9 w 9"/>
                <a:gd name="T5" fmla="*/ 2 h 5"/>
                <a:gd name="T6" fmla="*/ 5 w 9"/>
                <a:gd name="T7" fmla="*/ 0 h 5"/>
                <a:gd name="T8" fmla="*/ 2 w 9"/>
                <a:gd name="T9" fmla="*/ 2 h 5"/>
                <a:gd name="T10" fmla="*/ 0 w 9"/>
                <a:gd name="T11" fmla="*/ 5 h 5"/>
                <a:gd name="T12" fmla="*/ 4 w 9"/>
                <a:gd name="T13" fmla="*/ 5 h 5"/>
                <a:gd name="T14" fmla="*/ 5 w 9"/>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5" y="5"/>
                  </a:moveTo>
                  <a:lnTo>
                    <a:pt x="7" y="5"/>
                  </a:lnTo>
                  <a:lnTo>
                    <a:pt x="9" y="2"/>
                  </a:lnTo>
                  <a:lnTo>
                    <a:pt x="5" y="0"/>
                  </a:lnTo>
                  <a:lnTo>
                    <a:pt x="2" y="2"/>
                  </a:lnTo>
                  <a:lnTo>
                    <a:pt x="0" y="5"/>
                  </a:lnTo>
                  <a:lnTo>
                    <a:pt x="4" y="5"/>
                  </a:ln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3" name="Freeform 6450">
              <a:extLst>
                <a:ext uri="{FF2B5EF4-FFF2-40B4-BE49-F238E27FC236}">
                  <a16:creationId xmlns:a16="http://schemas.microsoft.com/office/drawing/2014/main" id="{932F7EFA-BED5-4334-88BF-7AF69D866A15}"/>
                </a:ext>
              </a:extLst>
            </p:cNvPr>
            <p:cNvSpPr>
              <a:spLocks/>
            </p:cNvSpPr>
            <p:nvPr/>
          </p:nvSpPr>
          <p:spPr bwMode="gray">
            <a:xfrm>
              <a:off x="2514" y="1391"/>
              <a:ext cx="15" cy="15"/>
            </a:xfrm>
            <a:custGeom>
              <a:avLst/>
              <a:gdLst>
                <a:gd name="T0" fmla="*/ 2 w 15"/>
                <a:gd name="T1" fmla="*/ 13 h 15"/>
                <a:gd name="T2" fmla="*/ 4 w 15"/>
                <a:gd name="T3" fmla="*/ 15 h 15"/>
                <a:gd name="T4" fmla="*/ 7 w 15"/>
                <a:gd name="T5" fmla="*/ 15 h 15"/>
                <a:gd name="T6" fmla="*/ 7 w 15"/>
                <a:gd name="T7" fmla="*/ 15 h 15"/>
                <a:gd name="T8" fmla="*/ 11 w 15"/>
                <a:gd name="T9" fmla="*/ 15 h 15"/>
                <a:gd name="T10" fmla="*/ 13 w 15"/>
                <a:gd name="T11" fmla="*/ 11 h 15"/>
                <a:gd name="T12" fmla="*/ 15 w 15"/>
                <a:gd name="T13" fmla="*/ 9 h 15"/>
                <a:gd name="T14" fmla="*/ 15 w 15"/>
                <a:gd name="T15" fmla="*/ 6 h 15"/>
                <a:gd name="T16" fmla="*/ 15 w 15"/>
                <a:gd name="T17" fmla="*/ 4 h 15"/>
                <a:gd name="T18" fmla="*/ 15 w 15"/>
                <a:gd name="T19" fmla="*/ 0 h 15"/>
                <a:gd name="T20" fmla="*/ 9 w 15"/>
                <a:gd name="T21" fmla="*/ 0 h 15"/>
                <a:gd name="T22" fmla="*/ 9 w 15"/>
                <a:gd name="T23" fmla="*/ 2 h 15"/>
                <a:gd name="T24" fmla="*/ 4 w 15"/>
                <a:gd name="T25" fmla="*/ 4 h 15"/>
                <a:gd name="T26" fmla="*/ 4 w 15"/>
                <a:gd name="T27" fmla="*/ 6 h 15"/>
                <a:gd name="T28" fmla="*/ 4 w 15"/>
                <a:gd name="T29" fmla="*/ 8 h 15"/>
                <a:gd name="T30" fmla="*/ 2 w 15"/>
                <a:gd name="T31" fmla="*/ 8 h 15"/>
                <a:gd name="T32" fmla="*/ 0 w 15"/>
                <a:gd name="T33" fmla="*/ 9 h 15"/>
                <a:gd name="T34" fmla="*/ 0 w 15"/>
                <a:gd name="T35" fmla="*/ 11 h 15"/>
                <a:gd name="T36" fmla="*/ 2 w 15"/>
                <a:gd name="T3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15">
                  <a:moveTo>
                    <a:pt x="2" y="13"/>
                  </a:moveTo>
                  <a:lnTo>
                    <a:pt x="4" y="15"/>
                  </a:lnTo>
                  <a:lnTo>
                    <a:pt x="7" y="15"/>
                  </a:lnTo>
                  <a:lnTo>
                    <a:pt x="7" y="15"/>
                  </a:lnTo>
                  <a:lnTo>
                    <a:pt x="11" y="15"/>
                  </a:lnTo>
                  <a:lnTo>
                    <a:pt x="13" y="11"/>
                  </a:lnTo>
                  <a:lnTo>
                    <a:pt x="15" y="9"/>
                  </a:lnTo>
                  <a:lnTo>
                    <a:pt x="15" y="6"/>
                  </a:lnTo>
                  <a:lnTo>
                    <a:pt x="15" y="4"/>
                  </a:lnTo>
                  <a:lnTo>
                    <a:pt x="15" y="0"/>
                  </a:lnTo>
                  <a:lnTo>
                    <a:pt x="9" y="0"/>
                  </a:lnTo>
                  <a:lnTo>
                    <a:pt x="9" y="2"/>
                  </a:lnTo>
                  <a:lnTo>
                    <a:pt x="4" y="4"/>
                  </a:lnTo>
                  <a:lnTo>
                    <a:pt x="4" y="6"/>
                  </a:lnTo>
                  <a:lnTo>
                    <a:pt x="4" y="8"/>
                  </a:lnTo>
                  <a:lnTo>
                    <a:pt x="2" y="8"/>
                  </a:lnTo>
                  <a:lnTo>
                    <a:pt x="0" y="9"/>
                  </a:lnTo>
                  <a:lnTo>
                    <a:pt x="0" y="11"/>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4" name="Freeform 6451">
              <a:extLst>
                <a:ext uri="{FF2B5EF4-FFF2-40B4-BE49-F238E27FC236}">
                  <a16:creationId xmlns:a16="http://schemas.microsoft.com/office/drawing/2014/main" id="{4080B8D6-A2FA-46E8-AE3F-0817B26BAF1D}"/>
                </a:ext>
              </a:extLst>
            </p:cNvPr>
            <p:cNvSpPr>
              <a:spLocks noEditPoints="1"/>
            </p:cNvSpPr>
            <p:nvPr/>
          </p:nvSpPr>
          <p:spPr bwMode="gray">
            <a:xfrm>
              <a:off x="2488" y="1453"/>
              <a:ext cx="80" cy="97"/>
            </a:xfrm>
            <a:custGeom>
              <a:avLst/>
              <a:gdLst>
                <a:gd name="T0" fmla="*/ 43 w 43"/>
                <a:gd name="T1" fmla="*/ 4 h 52"/>
                <a:gd name="T2" fmla="*/ 38 w 43"/>
                <a:gd name="T3" fmla="*/ 1 h 52"/>
                <a:gd name="T4" fmla="*/ 32 w 43"/>
                <a:gd name="T5" fmla="*/ 2 h 52"/>
                <a:gd name="T6" fmla="*/ 26 w 43"/>
                <a:gd name="T7" fmla="*/ 1 h 52"/>
                <a:gd name="T8" fmla="*/ 22 w 43"/>
                <a:gd name="T9" fmla="*/ 3 h 52"/>
                <a:gd name="T10" fmla="*/ 18 w 43"/>
                <a:gd name="T11" fmla="*/ 5 h 52"/>
                <a:gd name="T12" fmla="*/ 17 w 43"/>
                <a:gd name="T13" fmla="*/ 7 h 52"/>
                <a:gd name="T14" fmla="*/ 14 w 43"/>
                <a:gd name="T15" fmla="*/ 11 h 52"/>
                <a:gd name="T16" fmla="*/ 17 w 43"/>
                <a:gd name="T17" fmla="*/ 16 h 52"/>
                <a:gd name="T18" fmla="*/ 16 w 43"/>
                <a:gd name="T19" fmla="*/ 20 h 52"/>
                <a:gd name="T20" fmla="*/ 14 w 43"/>
                <a:gd name="T21" fmla="*/ 24 h 52"/>
                <a:gd name="T22" fmla="*/ 13 w 43"/>
                <a:gd name="T23" fmla="*/ 22 h 52"/>
                <a:gd name="T24" fmla="*/ 10 w 43"/>
                <a:gd name="T25" fmla="*/ 18 h 52"/>
                <a:gd name="T26" fmla="*/ 6 w 43"/>
                <a:gd name="T27" fmla="*/ 15 h 52"/>
                <a:gd name="T28" fmla="*/ 3 w 43"/>
                <a:gd name="T29" fmla="*/ 16 h 52"/>
                <a:gd name="T30" fmla="*/ 1 w 43"/>
                <a:gd name="T31" fmla="*/ 23 h 52"/>
                <a:gd name="T32" fmla="*/ 0 w 43"/>
                <a:gd name="T33" fmla="*/ 29 h 52"/>
                <a:gd name="T34" fmla="*/ 4 w 43"/>
                <a:gd name="T35" fmla="*/ 30 h 52"/>
                <a:gd name="T36" fmla="*/ 5 w 43"/>
                <a:gd name="T37" fmla="*/ 32 h 52"/>
                <a:gd name="T38" fmla="*/ 7 w 43"/>
                <a:gd name="T39" fmla="*/ 38 h 52"/>
                <a:gd name="T40" fmla="*/ 9 w 43"/>
                <a:gd name="T41" fmla="*/ 43 h 52"/>
                <a:gd name="T42" fmla="*/ 9 w 43"/>
                <a:gd name="T43" fmla="*/ 49 h 52"/>
                <a:gd name="T44" fmla="*/ 12 w 43"/>
                <a:gd name="T45" fmla="*/ 52 h 52"/>
                <a:gd name="T46" fmla="*/ 15 w 43"/>
                <a:gd name="T47" fmla="*/ 50 h 52"/>
                <a:gd name="T48" fmla="*/ 18 w 43"/>
                <a:gd name="T49" fmla="*/ 47 h 52"/>
                <a:gd name="T50" fmla="*/ 24 w 43"/>
                <a:gd name="T51" fmla="*/ 45 h 52"/>
                <a:gd name="T52" fmla="*/ 28 w 43"/>
                <a:gd name="T53" fmla="*/ 45 h 52"/>
                <a:gd name="T54" fmla="*/ 31 w 43"/>
                <a:gd name="T55" fmla="*/ 40 h 52"/>
                <a:gd name="T56" fmla="*/ 32 w 43"/>
                <a:gd name="T57" fmla="*/ 36 h 52"/>
                <a:gd name="T58" fmla="*/ 36 w 43"/>
                <a:gd name="T59" fmla="*/ 33 h 52"/>
                <a:gd name="T60" fmla="*/ 37 w 43"/>
                <a:gd name="T61" fmla="*/ 27 h 52"/>
                <a:gd name="T62" fmla="*/ 39 w 43"/>
                <a:gd name="T63" fmla="*/ 21 h 52"/>
                <a:gd name="T64" fmla="*/ 39 w 43"/>
                <a:gd name="T65" fmla="*/ 18 h 52"/>
                <a:gd name="T66" fmla="*/ 39 w 43"/>
                <a:gd name="T67" fmla="*/ 14 h 52"/>
                <a:gd name="T68" fmla="*/ 38 w 43"/>
                <a:gd name="T69" fmla="*/ 12 h 52"/>
                <a:gd name="T70" fmla="*/ 43 w 43"/>
                <a:gd name="T71" fmla="*/ 9 h 52"/>
                <a:gd name="T72" fmla="*/ 40 w 43"/>
                <a:gd name="T73" fmla="*/ 6 h 52"/>
                <a:gd name="T74" fmla="*/ 39 w 43"/>
                <a:gd name="T75" fmla="*/ 5 h 52"/>
                <a:gd name="T76" fmla="*/ 20 w 43"/>
                <a:gd name="T77" fmla="*/ 9 h 52"/>
                <a:gd name="T78" fmla="*/ 34 w 43"/>
                <a:gd name="T79" fmla="*/ 6 h 52"/>
                <a:gd name="T80" fmla="*/ 30 w 43"/>
                <a:gd name="T81" fmla="*/ 4 h 52"/>
                <a:gd name="T82" fmla="*/ 31 w 43"/>
                <a:gd name="T83" fmla="*/ 5 h 52"/>
                <a:gd name="T84" fmla="*/ 28 w 43"/>
                <a:gd name="T85" fmla="*/ 4 h 52"/>
                <a:gd name="T86" fmla="*/ 34 w 43"/>
                <a:gd name="T87" fmla="*/ 27 h 52"/>
                <a:gd name="T88" fmla="*/ 37 w 43"/>
                <a:gd name="T89" fmla="*/ 17 h 52"/>
                <a:gd name="T90" fmla="*/ 36 w 43"/>
                <a:gd name="T91" fmla="*/ 21 h 52"/>
                <a:gd name="T92" fmla="*/ 35 w 43"/>
                <a:gd name="T93" fmla="*/ 24 h 52"/>
                <a:gd name="T94" fmla="*/ 34 w 43"/>
                <a:gd name="T95" fmla="*/ 22 h 52"/>
                <a:gd name="T96" fmla="*/ 27 w 43"/>
                <a:gd name="T97" fmla="*/ 22 h 52"/>
                <a:gd name="T98" fmla="*/ 29 w 43"/>
                <a:gd name="T99" fmla="*/ 20 h 52"/>
                <a:gd name="T100" fmla="*/ 35 w 43"/>
                <a:gd name="T10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52">
                  <a:moveTo>
                    <a:pt x="39" y="5"/>
                  </a:moveTo>
                  <a:cubicBezTo>
                    <a:pt x="40" y="5"/>
                    <a:pt x="40" y="5"/>
                    <a:pt x="40" y="5"/>
                  </a:cubicBezTo>
                  <a:cubicBezTo>
                    <a:pt x="41" y="4"/>
                    <a:pt x="41" y="4"/>
                    <a:pt x="41" y="4"/>
                  </a:cubicBezTo>
                  <a:cubicBezTo>
                    <a:pt x="43" y="4"/>
                    <a:pt x="43" y="4"/>
                    <a:pt x="43" y="4"/>
                  </a:cubicBezTo>
                  <a:cubicBezTo>
                    <a:pt x="43" y="2"/>
                    <a:pt x="43" y="2"/>
                    <a:pt x="43" y="2"/>
                  </a:cubicBezTo>
                  <a:cubicBezTo>
                    <a:pt x="40" y="0"/>
                    <a:pt x="40" y="0"/>
                    <a:pt x="40" y="0"/>
                  </a:cubicBezTo>
                  <a:cubicBezTo>
                    <a:pt x="39" y="1"/>
                    <a:pt x="39" y="1"/>
                    <a:pt x="39" y="1"/>
                  </a:cubicBezTo>
                  <a:cubicBezTo>
                    <a:pt x="38" y="1"/>
                    <a:pt x="38" y="1"/>
                    <a:pt x="38" y="1"/>
                  </a:cubicBezTo>
                  <a:cubicBezTo>
                    <a:pt x="37" y="1"/>
                    <a:pt x="37" y="1"/>
                    <a:pt x="37" y="1"/>
                  </a:cubicBezTo>
                  <a:cubicBezTo>
                    <a:pt x="35" y="2"/>
                    <a:pt x="35" y="2"/>
                    <a:pt x="35" y="2"/>
                  </a:cubicBezTo>
                  <a:cubicBezTo>
                    <a:pt x="33" y="1"/>
                    <a:pt x="33" y="1"/>
                    <a:pt x="33" y="1"/>
                  </a:cubicBezTo>
                  <a:cubicBezTo>
                    <a:pt x="32" y="2"/>
                    <a:pt x="32" y="2"/>
                    <a:pt x="32" y="2"/>
                  </a:cubicBezTo>
                  <a:cubicBezTo>
                    <a:pt x="30" y="2"/>
                    <a:pt x="30" y="2"/>
                    <a:pt x="30" y="2"/>
                  </a:cubicBezTo>
                  <a:cubicBezTo>
                    <a:pt x="29" y="2"/>
                    <a:pt x="29" y="2"/>
                    <a:pt x="29" y="2"/>
                  </a:cubicBezTo>
                  <a:cubicBezTo>
                    <a:pt x="28" y="2"/>
                    <a:pt x="28" y="2"/>
                    <a:pt x="28" y="2"/>
                  </a:cubicBezTo>
                  <a:cubicBezTo>
                    <a:pt x="26" y="1"/>
                    <a:pt x="26" y="1"/>
                    <a:pt x="26" y="1"/>
                  </a:cubicBezTo>
                  <a:cubicBezTo>
                    <a:pt x="25" y="2"/>
                    <a:pt x="25" y="2"/>
                    <a:pt x="25" y="2"/>
                  </a:cubicBezTo>
                  <a:cubicBezTo>
                    <a:pt x="23" y="3"/>
                    <a:pt x="23" y="3"/>
                    <a:pt x="23" y="3"/>
                  </a:cubicBezTo>
                  <a:cubicBezTo>
                    <a:pt x="23" y="2"/>
                    <a:pt x="23" y="2"/>
                    <a:pt x="23" y="2"/>
                  </a:cubicBezTo>
                  <a:cubicBezTo>
                    <a:pt x="22" y="3"/>
                    <a:pt x="22" y="3"/>
                    <a:pt x="22" y="3"/>
                  </a:cubicBezTo>
                  <a:cubicBezTo>
                    <a:pt x="22" y="2"/>
                    <a:pt x="22" y="2"/>
                    <a:pt x="22" y="2"/>
                  </a:cubicBezTo>
                  <a:cubicBezTo>
                    <a:pt x="20" y="3"/>
                    <a:pt x="20" y="3"/>
                    <a:pt x="20" y="3"/>
                  </a:cubicBezTo>
                  <a:cubicBezTo>
                    <a:pt x="19" y="4"/>
                    <a:pt x="19" y="4"/>
                    <a:pt x="19" y="4"/>
                  </a:cubicBezTo>
                  <a:cubicBezTo>
                    <a:pt x="18" y="5"/>
                    <a:pt x="18" y="5"/>
                    <a:pt x="18" y="5"/>
                  </a:cubicBezTo>
                  <a:cubicBezTo>
                    <a:pt x="19" y="7"/>
                    <a:pt x="19" y="7"/>
                    <a:pt x="19" y="7"/>
                  </a:cubicBezTo>
                  <a:cubicBezTo>
                    <a:pt x="19" y="8"/>
                    <a:pt x="19" y="8"/>
                    <a:pt x="19" y="8"/>
                  </a:cubicBezTo>
                  <a:cubicBezTo>
                    <a:pt x="19" y="8"/>
                    <a:pt x="19" y="8"/>
                    <a:pt x="19" y="8"/>
                  </a:cubicBezTo>
                  <a:cubicBezTo>
                    <a:pt x="17" y="7"/>
                    <a:pt x="17" y="7"/>
                    <a:pt x="17" y="7"/>
                  </a:cubicBezTo>
                  <a:cubicBezTo>
                    <a:pt x="16" y="8"/>
                    <a:pt x="16" y="8"/>
                    <a:pt x="16" y="8"/>
                  </a:cubicBezTo>
                  <a:cubicBezTo>
                    <a:pt x="15" y="8"/>
                    <a:pt x="15" y="8"/>
                    <a:pt x="15" y="8"/>
                  </a:cubicBezTo>
                  <a:cubicBezTo>
                    <a:pt x="14" y="9"/>
                    <a:pt x="14" y="9"/>
                    <a:pt x="14" y="9"/>
                  </a:cubicBezTo>
                  <a:cubicBezTo>
                    <a:pt x="14" y="11"/>
                    <a:pt x="14" y="11"/>
                    <a:pt x="14" y="11"/>
                  </a:cubicBezTo>
                  <a:cubicBezTo>
                    <a:pt x="15" y="13"/>
                    <a:pt x="15" y="13"/>
                    <a:pt x="15" y="13"/>
                  </a:cubicBezTo>
                  <a:cubicBezTo>
                    <a:pt x="15" y="14"/>
                    <a:pt x="15" y="14"/>
                    <a:pt x="15" y="14"/>
                  </a:cubicBezTo>
                  <a:cubicBezTo>
                    <a:pt x="17" y="16"/>
                    <a:pt x="17" y="16"/>
                    <a:pt x="17" y="16"/>
                  </a:cubicBezTo>
                  <a:cubicBezTo>
                    <a:pt x="17" y="16"/>
                    <a:pt x="17" y="16"/>
                    <a:pt x="17" y="16"/>
                  </a:cubicBezTo>
                  <a:cubicBezTo>
                    <a:pt x="16" y="17"/>
                    <a:pt x="16" y="17"/>
                    <a:pt x="16" y="17"/>
                  </a:cubicBezTo>
                  <a:cubicBezTo>
                    <a:pt x="17" y="18"/>
                    <a:pt x="17" y="18"/>
                    <a:pt x="17" y="18"/>
                  </a:cubicBezTo>
                  <a:cubicBezTo>
                    <a:pt x="17" y="19"/>
                    <a:pt x="17" y="19"/>
                    <a:pt x="17" y="19"/>
                  </a:cubicBezTo>
                  <a:cubicBezTo>
                    <a:pt x="16" y="20"/>
                    <a:pt x="16" y="20"/>
                    <a:pt x="16" y="20"/>
                  </a:cubicBezTo>
                  <a:cubicBezTo>
                    <a:pt x="16" y="21"/>
                    <a:pt x="16" y="21"/>
                    <a:pt x="16" y="21"/>
                  </a:cubicBezTo>
                  <a:cubicBezTo>
                    <a:pt x="15" y="22"/>
                    <a:pt x="15" y="22"/>
                    <a:pt x="15" y="22"/>
                  </a:cubicBezTo>
                  <a:cubicBezTo>
                    <a:pt x="14" y="23"/>
                    <a:pt x="14" y="23"/>
                    <a:pt x="14" y="23"/>
                  </a:cubicBezTo>
                  <a:cubicBezTo>
                    <a:pt x="14" y="24"/>
                    <a:pt x="14" y="24"/>
                    <a:pt x="14" y="24"/>
                  </a:cubicBezTo>
                  <a:cubicBezTo>
                    <a:pt x="14" y="24"/>
                    <a:pt x="14" y="24"/>
                    <a:pt x="14" y="24"/>
                  </a:cubicBezTo>
                  <a:cubicBezTo>
                    <a:pt x="13" y="24"/>
                    <a:pt x="13" y="24"/>
                    <a:pt x="13" y="24"/>
                  </a:cubicBezTo>
                  <a:cubicBezTo>
                    <a:pt x="13" y="23"/>
                    <a:pt x="13" y="23"/>
                    <a:pt x="13" y="23"/>
                  </a:cubicBezTo>
                  <a:cubicBezTo>
                    <a:pt x="13" y="22"/>
                    <a:pt x="13" y="22"/>
                    <a:pt x="13" y="22"/>
                  </a:cubicBezTo>
                  <a:cubicBezTo>
                    <a:pt x="11" y="20"/>
                    <a:pt x="11" y="20"/>
                    <a:pt x="11" y="20"/>
                  </a:cubicBezTo>
                  <a:cubicBezTo>
                    <a:pt x="11" y="19"/>
                    <a:pt x="11" y="19"/>
                    <a:pt x="11" y="19"/>
                  </a:cubicBezTo>
                  <a:cubicBezTo>
                    <a:pt x="11" y="18"/>
                    <a:pt x="11" y="18"/>
                    <a:pt x="11" y="18"/>
                  </a:cubicBezTo>
                  <a:cubicBezTo>
                    <a:pt x="10" y="18"/>
                    <a:pt x="10" y="18"/>
                    <a:pt x="10" y="18"/>
                  </a:cubicBezTo>
                  <a:cubicBezTo>
                    <a:pt x="11" y="16"/>
                    <a:pt x="11" y="16"/>
                    <a:pt x="11" y="16"/>
                  </a:cubicBezTo>
                  <a:cubicBezTo>
                    <a:pt x="10" y="15"/>
                    <a:pt x="10" y="15"/>
                    <a:pt x="10" y="15"/>
                  </a:cubicBezTo>
                  <a:cubicBezTo>
                    <a:pt x="8" y="15"/>
                    <a:pt x="8" y="15"/>
                    <a:pt x="8" y="15"/>
                  </a:cubicBezTo>
                  <a:cubicBezTo>
                    <a:pt x="6" y="15"/>
                    <a:pt x="6" y="15"/>
                    <a:pt x="6" y="15"/>
                  </a:cubicBezTo>
                  <a:cubicBezTo>
                    <a:pt x="6" y="14"/>
                    <a:pt x="6" y="14"/>
                    <a:pt x="6" y="14"/>
                  </a:cubicBezTo>
                  <a:cubicBezTo>
                    <a:pt x="5" y="15"/>
                    <a:pt x="5" y="15"/>
                    <a:pt x="5" y="15"/>
                  </a:cubicBezTo>
                  <a:cubicBezTo>
                    <a:pt x="4" y="16"/>
                    <a:pt x="4" y="16"/>
                    <a:pt x="4" y="16"/>
                  </a:cubicBezTo>
                  <a:cubicBezTo>
                    <a:pt x="3" y="16"/>
                    <a:pt x="3" y="16"/>
                    <a:pt x="3" y="16"/>
                  </a:cubicBezTo>
                  <a:cubicBezTo>
                    <a:pt x="0" y="19"/>
                    <a:pt x="0" y="19"/>
                    <a:pt x="0" y="19"/>
                  </a:cubicBezTo>
                  <a:cubicBezTo>
                    <a:pt x="1" y="20"/>
                    <a:pt x="1" y="20"/>
                    <a:pt x="1" y="20"/>
                  </a:cubicBezTo>
                  <a:cubicBezTo>
                    <a:pt x="1" y="22"/>
                    <a:pt x="1" y="22"/>
                    <a:pt x="1" y="22"/>
                  </a:cubicBezTo>
                  <a:cubicBezTo>
                    <a:pt x="1" y="23"/>
                    <a:pt x="1" y="23"/>
                    <a:pt x="1" y="23"/>
                  </a:cubicBezTo>
                  <a:cubicBezTo>
                    <a:pt x="1" y="24"/>
                    <a:pt x="1" y="24"/>
                    <a:pt x="1" y="24"/>
                  </a:cubicBezTo>
                  <a:cubicBezTo>
                    <a:pt x="1" y="26"/>
                    <a:pt x="1" y="26"/>
                    <a:pt x="1" y="26"/>
                  </a:cubicBezTo>
                  <a:cubicBezTo>
                    <a:pt x="0" y="27"/>
                    <a:pt x="0" y="27"/>
                    <a:pt x="0" y="27"/>
                  </a:cubicBezTo>
                  <a:cubicBezTo>
                    <a:pt x="0" y="29"/>
                    <a:pt x="0" y="29"/>
                    <a:pt x="0" y="29"/>
                  </a:cubicBezTo>
                  <a:cubicBezTo>
                    <a:pt x="1" y="30"/>
                    <a:pt x="1" y="30"/>
                    <a:pt x="1" y="30"/>
                  </a:cubicBezTo>
                  <a:cubicBezTo>
                    <a:pt x="2" y="30"/>
                    <a:pt x="2" y="30"/>
                    <a:pt x="2" y="30"/>
                  </a:cubicBezTo>
                  <a:cubicBezTo>
                    <a:pt x="3" y="30"/>
                    <a:pt x="3" y="30"/>
                    <a:pt x="3" y="30"/>
                  </a:cubicBezTo>
                  <a:cubicBezTo>
                    <a:pt x="4" y="30"/>
                    <a:pt x="4" y="30"/>
                    <a:pt x="4" y="30"/>
                  </a:cubicBezTo>
                  <a:cubicBezTo>
                    <a:pt x="4" y="30"/>
                    <a:pt x="4" y="30"/>
                    <a:pt x="4" y="30"/>
                  </a:cubicBezTo>
                  <a:cubicBezTo>
                    <a:pt x="4" y="31"/>
                    <a:pt x="4" y="31"/>
                    <a:pt x="4" y="31"/>
                  </a:cubicBezTo>
                  <a:cubicBezTo>
                    <a:pt x="5" y="32"/>
                    <a:pt x="5" y="32"/>
                    <a:pt x="5" y="32"/>
                  </a:cubicBezTo>
                  <a:cubicBezTo>
                    <a:pt x="5" y="32"/>
                    <a:pt x="5" y="32"/>
                    <a:pt x="5" y="32"/>
                  </a:cubicBezTo>
                  <a:cubicBezTo>
                    <a:pt x="6" y="34"/>
                    <a:pt x="6" y="34"/>
                    <a:pt x="6" y="34"/>
                  </a:cubicBezTo>
                  <a:cubicBezTo>
                    <a:pt x="6" y="36"/>
                    <a:pt x="6" y="36"/>
                    <a:pt x="6" y="36"/>
                  </a:cubicBezTo>
                  <a:cubicBezTo>
                    <a:pt x="7" y="37"/>
                    <a:pt x="7" y="37"/>
                    <a:pt x="7" y="37"/>
                  </a:cubicBezTo>
                  <a:cubicBezTo>
                    <a:pt x="7" y="38"/>
                    <a:pt x="7" y="38"/>
                    <a:pt x="7" y="38"/>
                  </a:cubicBezTo>
                  <a:cubicBezTo>
                    <a:pt x="8" y="40"/>
                    <a:pt x="8" y="40"/>
                    <a:pt x="8" y="40"/>
                  </a:cubicBezTo>
                  <a:cubicBezTo>
                    <a:pt x="9" y="40"/>
                    <a:pt x="9" y="40"/>
                    <a:pt x="9" y="40"/>
                  </a:cubicBezTo>
                  <a:cubicBezTo>
                    <a:pt x="8" y="41"/>
                    <a:pt x="8" y="41"/>
                    <a:pt x="8" y="41"/>
                  </a:cubicBezTo>
                  <a:cubicBezTo>
                    <a:pt x="9" y="43"/>
                    <a:pt x="9" y="43"/>
                    <a:pt x="9" y="43"/>
                  </a:cubicBezTo>
                  <a:cubicBezTo>
                    <a:pt x="8" y="45"/>
                    <a:pt x="8" y="45"/>
                    <a:pt x="8" y="45"/>
                  </a:cubicBezTo>
                  <a:cubicBezTo>
                    <a:pt x="9" y="46"/>
                    <a:pt x="9" y="46"/>
                    <a:pt x="9" y="46"/>
                  </a:cubicBezTo>
                  <a:cubicBezTo>
                    <a:pt x="9" y="47"/>
                    <a:pt x="9" y="47"/>
                    <a:pt x="9" y="47"/>
                  </a:cubicBezTo>
                  <a:cubicBezTo>
                    <a:pt x="9" y="49"/>
                    <a:pt x="9" y="49"/>
                    <a:pt x="9" y="49"/>
                  </a:cubicBezTo>
                  <a:cubicBezTo>
                    <a:pt x="10" y="51"/>
                    <a:pt x="10" y="51"/>
                    <a:pt x="10" y="51"/>
                  </a:cubicBezTo>
                  <a:cubicBezTo>
                    <a:pt x="11" y="50"/>
                    <a:pt x="11" y="50"/>
                    <a:pt x="11" y="50"/>
                  </a:cubicBezTo>
                  <a:cubicBezTo>
                    <a:pt x="11" y="51"/>
                    <a:pt x="11" y="51"/>
                    <a:pt x="11" y="51"/>
                  </a:cubicBezTo>
                  <a:cubicBezTo>
                    <a:pt x="12" y="52"/>
                    <a:pt x="12" y="52"/>
                    <a:pt x="12" y="52"/>
                  </a:cubicBezTo>
                  <a:cubicBezTo>
                    <a:pt x="12" y="52"/>
                    <a:pt x="12" y="52"/>
                    <a:pt x="12" y="52"/>
                  </a:cubicBezTo>
                  <a:cubicBezTo>
                    <a:pt x="12" y="52"/>
                    <a:pt x="12" y="52"/>
                    <a:pt x="14" y="52"/>
                  </a:cubicBezTo>
                  <a:cubicBezTo>
                    <a:pt x="15" y="52"/>
                    <a:pt x="15" y="52"/>
                    <a:pt x="15" y="52"/>
                  </a:cubicBezTo>
                  <a:cubicBezTo>
                    <a:pt x="15" y="50"/>
                    <a:pt x="15" y="50"/>
                    <a:pt x="15" y="50"/>
                  </a:cubicBezTo>
                  <a:cubicBezTo>
                    <a:pt x="17" y="49"/>
                    <a:pt x="17" y="49"/>
                    <a:pt x="17" y="49"/>
                  </a:cubicBezTo>
                  <a:cubicBezTo>
                    <a:pt x="18" y="47"/>
                    <a:pt x="18" y="47"/>
                    <a:pt x="18" y="47"/>
                  </a:cubicBezTo>
                  <a:cubicBezTo>
                    <a:pt x="17" y="46"/>
                    <a:pt x="17" y="46"/>
                    <a:pt x="17" y="46"/>
                  </a:cubicBezTo>
                  <a:cubicBezTo>
                    <a:pt x="18" y="47"/>
                    <a:pt x="18" y="47"/>
                    <a:pt x="18" y="47"/>
                  </a:cubicBezTo>
                  <a:cubicBezTo>
                    <a:pt x="20" y="46"/>
                    <a:pt x="20" y="46"/>
                    <a:pt x="20" y="46"/>
                  </a:cubicBezTo>
                  <a:cubicBezTo>
                    <a:pt x="21" y="47"/>
                    <a:pt x="21" y="47"/>
                    <a:pt x="21" y="47"/>
                  </a:cubicBezTo>
                  <a:cubicBezTo>
                    <a:pt x="24" y="46"/>
                    <a:pt x="24" y="46"/>
                    <a:pt x="24" y="46"/>
                  </a:cubicBezTo>
                  <a:cubicBezTo>
                    <a:pt x="24" y="45"/>
                    <a:pt x="24" y="45"/>
                    <a:pt x="24" y="45"/>
                  </a:cubicBezTo>
                  <a:cubicBezTo>
                    <a:pt x="25" y="45"/>
                    <a:pt x="25" y="45"/>
                    <a:pt x="25" y="45"/>
                  </a:cubicBezTo>
                  <a:cubicBezTo>
                    <a:pt x="27" y="45"/>
                    <a:pt x="27" y="45"/>
                    <a:pt x="27" y="45"/>
                  </a:cubicBezTo>
                  <a:cubicBezTo>
                    <a:pt x="27" y="44"/>
                    <a:pt x="27" y="44"/>
                    <a:pt x="27" y="44"/>
                  </a:cubicBezTo>
                  <a:cubicBezTo>
                    <a:pt x="28" y="45"/>
                    <a:pt x="28" y="45"/>
                    <a:pt x="28" y="45"/>
                  </a:cubicBezTo>
                  <a:cubicBezTo>
                    <a:pt x="30" y="43"/>
                    <a:pt x="30" y="43"/>
                    <a:pt x="30" y="43"/>
                  </a:cubicBezTo>
                  <a:cubicBezTo>
                    <a:pt x="30" y="42"/>
                    <a:pt x="30" y="42"/>
                    <a:pt x="30" y="42"/>
                  </a:cubicBezTo>
                  <a:cubicBezTo>
                    <a:pt x="31" y="42"/>
                    <a:pt x="31" y="42"/>
                    <a:pt x="31" y="42"/>
                  </a:cubicBezTo>
                  <a:cubicBezTo>
                    <a:pt x="31" y="40"/>
                    <a:pt x="31" y="40"/>
                    <a:pt x="31" y="40"/>
                  </a:cubicBezTo>
                  <a:cubicBezTo>
                    <a:pt x="30" y="39"/>
                    <a:pt x="30" y="39"/>
                    <a:pt x="30" y="39"/>
                  </a:cubicBezTo>
                  <a:cubicBezTo>
                    <a:pt x="31" y="39"/>
                    <a:pt x="31" y="39"/>
                    <a:pt x="31" y="39"/>
                  </a:cubicBezTo>
                  <a:cubicBezTo>
                    <a:pt x="32" y="37"/>
                    <a:pt x="32" y="37"/>
                    <a:pt x="32" y="37"/>
                  </a:cubicBezTo>
                  <a:cubicBezTo>
                    <a:pt x="32" y="36"/>
                    <a:pt x="32" y="36"/>
                    <a:pt x="32" y="36"/>
                  </a:cubicBezTo>
                  <a:cubicBezTo>
                    <a:pt x="32" y="36"/>
                    <a:pt x="32" y="36"/>
                    <a:pt x="32" y="36"/>
                  </a:cubicBezTo>
                  <a:cubicBezTo>
                    <a:pt x="33" y="36"/>
                    <a:pt x="33" y="36"/>
                    <a:pt x="33" y="36"/>
                  </a:cubicBezTo>
                  <a:cubicBezTo>
                    <a:pt x="36" y="34"/>
                    <a:pt x="36" y="34"/>
                    <a:pt x="36" y="34"/>
                  </a:cubicBezTo>
                  <a:cubicBezTo>
                    <a:pt x="36" y="33"/>
                    <a:pt x="36" y="33"/>
                    <a:pt x="36" y="33"/>
                  </a:cubicBezTo>
                  <a:cubicBezTo>
                    <a:pt x="37" y="30"/>
                    <a:pt x="37" y="30"/>
                    <a:pt x="37" y="30"/>
                  </a:cubicBezTo>
                  <a:cubicBezTo>
                    <a:pt x="36" y="28"/>
                    <a:pt x="36" y="28"/>
                    <a:pt x="36" y="28"/>
                  </a:cubicBezTo>
                  <a:cubicBezTo>
                    <a:pt x="38" y="27"/>
                    <a:pt x="38" y="27"/>
                    <a:pt x="38" y="27"/>
                  </a:cubicBezTo>
                  <a:cubicBezTo>
                    <a:pt x="37" y="27"/>
                    <a:pt x="37" y="27"/>
                    <a:pt x="37" y="27"/>
                  </a:cubicBezTo>
                  <a:cubicBezTo>
                    <a:pt x="38" y="24"/>
                    <a:pt x="38" y="24"/>
                    <a:pt x="38" y="24"/>
                  </a:cubicBezTo>
                  <a:cubicBezTo>
                    <a:pt x="37" y="24"/>
                    <a:pt x="37" y="24"/>
                    <a:pt x="37" y="24"/>
                  </a:cubicBezTo>
                  <a:cubicBezTo>
                    <a:pt x="39" y="22"/>
                    <a:pt x="39" y="22"/>
                    <a:pt x="39" y="22"/>
                  </a:cubicBezTo>
                  <a:cubicBezTo>
                    <a:pt x="39" y="21"/>
                    <a:pt x="39" y="21"/>
                    <a:pt x="39" y="21"/>
                  </a:cubicBezTo>
                  <a:cubicBezTo>
                    <a:pt x="38" y="20"/>
                    <a:pt x="38" y="20"/>
                    <a:pt x="38" y="20"/>
                  </a:cubicBezTo>
                  <a:cubicBezTo>
                    <a:pt x="38" y="19"/>
                    <a:pt x="38" y="19"/>
                    <a:pt x="38" y="19"/>
                  </a:cubicBezTo>
                  <a:cubicBezTo>
                    <a:pt x="38" y="19"/>
                    <a:pt x="38" y="19"/>
                    <a:pt x="38" y="19"/>
                  </a:cubicBezTo>
                  <a:cubicBezTo>
                    <a:pt x="39" y="18"/>
                    <a:pt x="39" y="18"/>
                    <a:pt x="39" y="18"/>
                  </a:cubicBezTo>
                  <a:cubicBezTo>
                    <a:pt x="37" y="17"/>
                    <a:pt x="37" y="17"/>
                    <a:pt x="37" y="17"/>
                  </a:cubicBezTo>
                  <a:cubicBezTo>
                    <a:pt x="38" y="17"/>
                    <a:pt x="38" y="17"/>
                    <a:pt x="38" y="17"/>
                  </a:cubicBezTo>
                  <a:cubicBezTo>
                    <a:pt x="39" y="15"/>
                    <a:pt x="39" y="15"/>
                    <a:pt x="39" y="15"/>
                  </a:cubicBezTo>
                  <a:cubicBezTo>
                    <a:pt x="39" y="14"/>
                    <a:pt x="39" y="14"/>
                    <a:pt x="39" y="14"/>
                  </a:cubicBezTo>
                  <a:cubicBezTo>
                    <a:pt x="37" y="12"/>
                    <a:pt x="37" y="12"/>
                    <a:pt x="37" y="12"/>
                  </a:cubicBezTo>
                  <a:cubicBezTo>
                    <a:pt x="37" y="12"/>
                    <a:pt x="37" y="12"/>
                    <a:pt x="37" y="12"/>
                  </a:cubicBezTo>
                  <a:cubicBezTo>
                    <a:pt x="38" y="12"/>
                    <a:pt x="38" y="12"/>
                    <a:pt x="38" y="12"/>
                  </a:cubicBezTo>
                  <a:cubicBezTo>
                    <a:pt x="38" y="12"/>
                    <a:pt x="38" y="12"/>
                    <a:pt x="38" y="12"/>
                  </a:cubicBezTo>
                  <a:cubicBezTo>
                    <a:pt x="40" y="13"/>
                    <a:pt x="40" y="13"/>
                    <a:pt x="40" y="13"/>
                  </a:cubicBezTo>
                  <a:cubicBezTo>
                    <a:pt x="42" y="12"/>
                    <a:pt x="42" y="12"/>
                    <a:pt x="42" y="12"/>
                  </a:cubicBezTo>
                  <a:cubicBezTo>
                    <a:pt x="43" y="10"/>
                    <a:pt x="43" y="10"/>
                    <a:pt x="43" y="10"/>
                  </a:cubicBezTo>
                  <a:cubicBezTo>
                    <a:pt x="43" y="9"/>
                    <a:pt x="43" y="9"/>
                    <a:pt x="43" y="9"/>
                  </a:cubicBezTo>
                  <a:cubicBezTo>
                    <a:pt x="43" y="8"/>
                    <a:pt x="43" y="8"/>
                    <a:pt x="43" y="8"/>
                  </a:cubicBezTo>
                  <a:cubicBezTo>
                    <a:pt x="42" y="6"/>
                    <a:pt x="42" y="6"/>
                    <a:pt x="42" y="6"/>
                  </a:cubicBezTo>
                  <a:cubicBezTo>
                    <a:pt x="41" y="7"/>
                    <a:pt x="41" y="7"/>
                    <a:pt x="41" y="7"/>
                  </a:cubicBezTo>
                  <a:cubicBezTo>
                    <a:pt x="40" y="6"/>
                    <a:pt x="40" y="6"/>
                    <a:pt x="40" y="6"/>
                  </a:cubicBezTo>
                  <a:cubicBezTo>
                    <a:pt x="36" y="6"/>
                    <a:pt x="36" y="6"/>
                    <a:pt x="36" y="6"/>
                  </a:cubicBezTo>
                  <a:cubicBezTo>
                    <a:pt x="36" y="6"/>
                    <a:pt x="36" y="6"/>
                    <a:pt x="36" y="6"/>
                  </a:cubicBezTo>
                  <a:cubicBezTo>
                    <a:pt x="38" y="5"/>
                    <a:pt x="38" y="5"/>
                    <a:pt x="38" y="5"/>
                  </a:cubicBezTo>
                  <a:lnTo>
                    <a:pt x="39" y="5"/>
                  </a:lnTo>
                  <a:close/>
                  <a:moveTo>
                    <a:pt x="20" y="10"/>
                  </a:moveTo>
                  <a:cubicBezTo>
                    <a:pt x="20" y="9"/>
                    <a:pt x="20" y="9"/>
                    <a:pt x="20" y="9"/>
                  </a:cubicBezTo>
                  <a:cubicBezTo>
                    <a:pt x="19" y="8"/>
                    <a:pt x="19" y="8"/>
                    <a:pt x="19" y="8"/>
                  </a:cubicBezTo>
                  <a:cubicBezTo>
                    <a:pt x="20" y="9"/>
                    <a:pt x="20" y="9"/>
                    <a:pt x="20" y="9"/>
                  </a:cubicBezTo>
                  <a:cubicBezTo>
                    <a:pt x="20" y="10"/>
                    <a:pt x="20" y="10"/>
                    <a:pt x="20" y="10"/>
                  </a:cubicBezTo>
                  <a:close/>
                  <a:moveTo>
                    <a:pt x="35" y="5"/>
                  </a:moveTo>
                  <a:cubicBezTo>
                    <a:pt x="35" y="5"/>
                    <a:pt x="35" y="5"/>
                    <a:pt x="35" y="5"/>
                  </a:cubicBezTo>
                  <a:cubicBezTo>
                    <a:pt x="34" y="6"/>
                    <a:pt x="34" y="6"/>
                    <a:pt x="34" y="6"/>
                  </a:cubicBezTo>
                  <a:cubicBezTo>
                    <a:pt x="34" y="6"/>
                    <a:pt x="34" y="6"/>
                    <a:pt x="34" y="6"/>
                  </a:cubicBezTo>
                  <a:lnTo>
                    <a:pt x="35" y="5"/>
                  </a:lnTo>
                  <a:close/>
                  <a:moveTo>
                    <a:pt x="29" y="3"/>
                  </a:moveTo>
                  <a:cubicBezTo>
                    <a:pt x="30" y="4"/>
                    <a:pt x="30" y="4"/>
                    <a:pt x="30" y="4"/>
                  </a:cubicBezTo>
                  <a:cubicBezTo>
                    <a:pt x="32" y="5"/>
                    <a:pt x="32" y="5"/>
                    <a:pt x="32" y="5"/>
                  </a:cubicBezTo>
                  <a:cubicBezTo>
                    <a:pt x="34" y="6"/>
                    <a:pt x="34" y="6"/>
                    <a:pt x="34" y="6"/>
                  </a:cubicBezTo>
                  <a:cubicBezTo>
                    <a:pt x="33" y="6"/>
                    <a:pt x="33" y="6"/>
                    <a:pt x="33" y="6"/>
                  </a:cubicBezTo>
                  <a:cubicBezTo>
                    <a:pt x="31" y="5"/>
                    <a:pt x="31" y="5"/>
                    <a:pt x="31" y="5"/>
                  </a:cubicBezTo>
                  <a:cubicBezTo>
                    <a:pt x="30" y="6"/>
                    <a:pt x="30" y="6"/>
                    <a:pt x="30" y="6"/>
                  </a:cubicBezTo>
                  <a:cubicBezTo>
                    <a:pt x="29" y="5"/>
                    <a:pt x="29" y="5"/>
                    <a:pt x="29" y="5"/>
                  </a:cubicBezTo>
                  <a:cubicBezTo>
                    <a:pt x="29" y="4"/>
                    <a:pt x="29" y="4"/>
                    <a:pt x="29" y="4"/>
                  </a:cubicBezTo>
                  <a:cubicBezTo>
                    <a:pt x="28" y="4"/>
                    <a:pt x="28" y="4"/>
                    <a:pt x="28" y="4"/>
                  </a:cubicBezTo>
                  <a:lnTo>
                    <a:pt x="29" y="3"/>
                  </a:lnTo>
                  <a:close/>
                  <a:moveTo>
                    <a:pt x="34" y="28"/>
                  </a:moveTo>
                  <a:cubicBezTo>
                    <a:pt x="34" y="28"/>
                    <a:pt x="34" y="28"/>
                    <a:pt x="34" y="28"/>
                  </a:cubicBezTo>
                  <a:cubicBezTo>
                    <a:pt x="34" y="27"/>
                    <a:pt x="34" y="27"/>
                    <a:pt x="34" y="27"/>
                  </a:cubicBezTo>
                  <a:cubicBezTo>
                    <a:pt x="35" y="27"/>
                    <a:pt x="35" y="27"/>
                    <a:pt x="35" y="27"/>
                  </a:cubicBezTo>
                  <a:lnTo>
                    <a:pt x="34" y="28"/>
                  </a:lnTo>
                  <a:close/>
                  <a:moveTo>
                    <a:pt x="36" y="17"/>
                  </a:moveTo>
                  <a:cubicBezTo>
                    <a:pt x="37" y="17"/>
                    <a:pt x="37" y="17"/>
                    <a:pt x="37" y="17"/>
                  </a:cubicBezTo>
                  <a:cubicBezTo>
                    <a:pt x="36" y="19"/>
                    <a:pt x="36" y="19"/>
                    <a:pt x="36" y="19"/>
                  </a:cubicBezTo>
                  <a:cubicBezTo>
                    <a:pt x="37" y="19"/>
                    <a:pt x="37" y="19"/>
                    <a:pt x="37" y="19"/>
                  </a:cubicBezTo>
                  <a:cubicBezTo>
                    <a:pt x="36" y="19"/>
                    <a:pt x="36" y="19"/>
                    <a:pt x="36" y="19"/>
                  </a:cubicBezTo>
                  <a:cubicBezTo>
                    <a:pt x="36" y="21"/>
                    <a:pt x="36" y="21"/>
                    <a:pt x="36" y="21"/>
                  </a:cubicBezTo>
                  <a:cubicBezTo>
                    <a:pt x="35" y="21"/>
                    <a:pt x="35" y="21"/>
                    <a:pt x="35" y="21"/>
                  </a:cubicBezTo>
                  <a:cubicBezTo>
                    <a:pt x="35" y="23"/>
                    <a:pt x="35" y="23"/>
                    <a:pt x="35" y="23"/>
                  </a:cubicBezTo>
                  <a:cubicBezTo>
                    <a:pt x="36" y="24"/>
                    <a:pt x="36" y="24"/>
                    <a:pt x="36" y="24"/>
                  </a:cubicBezTo>
                  <a:cubicBezTo>
                    <a:pt x="35" y="24"/>
                    <a:pt x="35" y="24"/>
                    <a:pt x="35" y="24"/>
                  </a:cubicBezTo>
                  <a:cubicBezTo>
                    <a:pt x="34" y="25"/>
                    <a:pt x="34" y="25"/>
                    <a:pt x="34" y="25"/>
                  </a:cubicBezTo>
                  <a:cubicBezTo>
                    <a:pt x="34" y="24"/>
                    <a:pt x="34" y="24"/>
                    <a:pt x="34" y="24"/>
                  </a:cubicBezTo>
                  <a:cubicBezTo>
                    <a:pt x="35" y="24"/>
                    <a:pt x="35" y="24"/>
                    <a:pt x="35" y="24"/>
                  </a:cubicBezTo>
                  <a:cubicBezTo>
                    <a:pt x="34" y="22"/>
                    <a:pt x="34" y="22"/>
                    <a:pt x="34" y="22"/>
                  </a:cubicBezTo>
                  <a:cubicBezTo>
                    <a:pt x="31" y="20"/>
                    <a:pt x="31" y="20"/>
                    <a:pt x="31" y="20"/>
                  </a:cubicBezTo>
                  <a:cubicBezTo>
                    <a:pt x="30" y="21"/>
                    <a:pt x="30" y="21"/>
                    <a:pt x="30" y="21"/>
                  </a:cubicBezTo>
                  <a:cubicBezTo>
                    <a:pt x="28" y="21"/>
                    <a:pt x="28" y="21"/>
                    <a:pt x="28" y="21"/>
                  </a:cubicBezTo>
                  <a:cubicBezTo>
                    <a:pt x="27" y="22"/>
                    <a:pt x="27" y="22"/>
                    <a:pt x="27" y="22"/>
                  </a:cubicBezTo>
                  <a:cubicBezTo>
                    <a:pt x="27" y="22"/>
                    <a:pt x="27" y="22"/>
                    <a:pt x="27" y="22"/>
                  </a:cubicBezTo>
                  <a:cubicBezTo>
                    <a:pt x="27" y="22"/>
                    <a:pt x="27" y="22"/>
                    <a:pt x="27" y="22"/>
                  </a:cubicBezTo>
                  <a:cubicBezTo>
                    <a:pt x="28" y="20"/>
                    <a:pt x="28" y="20"/>
                    <a:pt x="28" y="20"/>
                  </a:cubicBezTo>
                  <a:cubicBezTo>
                    <a:pt x="29" y="20"/>
                    <a:pt x="29" y="20"/>
                    <a:pt x="29" y="20"/>
                  </a:cubicBezTo>
                  <a:cubicBezTo>
                    <a:pt x="31" y="19"/>
                    <a:pt x="31" y="19"/>
                    <a:pt x="31" y="19"/>
                  </a:cubicBezTo>
                  <a:cubicBezTo>
                    <a:pt x="34" y="18"/>
                    <a:pt x="34" y="18"/>
                    <a:pt x="34" y="18"/>
                  </a:cubicBezTo>
                  <a:cubicBezTo>
                    <a:pt x="34" y="17"/>
                    <a:pt x="34" y="17"/>
                    <a:pt x="34" y="17"/>
                  </a:cubicBezTo>
                  <a:cubicBezTo>
                    <a:pt x="35" y="17"/>
                    <a:pt x="35" y="17"/>
                    <a:pt x="35" y="17"/>
                  </a:cubicBezTo>
                  <a:lnTo>
                    <a:pt x="3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5" name="Freeform 6452">
              <a:extLst>
                <a:ext uri="{FF2B5EF4-FFF2-40B4-BE49-F238E27FC236}">
                  <a16:creationId xmlns:a16="http://schemas.microsoft.com/office/drawing/2014/main" id="{7DE9ABEB-821C-42E6-9FED-4C98A14D2C98}"/>
                </a:ext>
              </a:extLst>
            </p:cNvPr>
            <p:cNvSpPr>
              <a:spLocks/>
            </p:cNvSpPr>
            <p:nvPr/>
          </p:nvSpPr>
          <p:spPr bwMode="gray">
            <a:xfrm>
              <a:off x="2775" y="1428"/>
              <a:ext cx="16" cy="15"/>
            </a:xfrm>
            <a:custGeom>
              <a:avLst/>
              <a:gdLst>
                <a:gd name="T0" fmla="*/ 13 w 16"/>
                <a:gd name="T1" fmla="*/ 6 h 15"/>
                <a:gd name="T2" fmla="*/ 16 w 16"/>
                <a:gd name="T3" fmla="*/ 0 h 15"/>
                <a:gd name="T4" fmla="*/ 11 w 16"/>
                <a:gd name="T5" fmla="*/ 2 h 15"/>
                <a:gd name="T6" fmla="*/ 3 w 16"/>
                <a:gd name="T7" fmla="*/ 6 h 15"/>
                <a:gd name="T8" fmla="*/ 1 w 16"/>
                <a:gd name="T9" fmla="*/ 10 h 15"/>
                <a:gd name="T10" fmla="*/ 0 w 16"/>
                <a:gd name="T11" fmla="*/ 10 h 15"/>
                <a:gd name="T12" fmla="*/ 1 w 16"/>
                <a:gd name="T13" fmla="*/ 15 h 15"/>
                <a:gd name="T14" fmla="*/ 3 w 16"/>
                <a:gd name="T15" fmla="*/ 15 h 15"/>
                <a:gd name="T16" fmla="*/ 5 w 16"/>
                <a:gd name="T17" fmla="*/ 13 h 15"/>
                <a:gd name="T18" fmla="*/ 5 w 16"/>
                <a:gd name="T19" fmla="*/ 13 h 15"/>
                <a:gd name="T20" fmla="*/ 5 w 16"/>
                <a:gd name="T21" fmla="*/ 13 h 15"/>
                <a:gd name="T22" fmla="*/ 9 w 16"/>
                <a:gd name="T23" fmla="*/ 15 h 15"/>
                <a:gd name="T24" fmla="*/ 9 w 16"/>
                <a:gd name="T25" fmla="*/ 12 h 15"/>
                <a:gd name="T26" fmla="*/ 9 w 16"/>
                <a:gd name="T27" fmla="*/ 10 h 15"/>
                <a:gd name="T28" fmla="*/ 9 w 16"/>
                <a:gd name="T29" fmla="*/ 10 h 15"/>
                <a:gd name="T30" fmla="*/ 13 w 16"/>
                <a:gd name="T3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5">
                  <a:moveTo>
                    <a:pt x="13" y="6"/>
                  </a:moveTo>
                  <a:lnTo>
                    <a:pt x="16" y="0"/>
                  </a:lnTo>
                  <a:lnTo>
                    <a:pt x="11" y="2"/>
                  </a:lnTo>
                  <a:lnTo>
                    <a:pt x="3" y="6"/>
                  </a:lnTo>
                  <a:lnTo>
                    <a:pt x="1" y="10"/>
                  </a:lnTo>
                  <a:lnTo>
                    <a:pt x="0" y="10"/>
                  </a:lnTo>
                  <a:lnTo>
                    <a:pt x="1" y="15"/>
                  </a:lnTo>
                  <a:lnTo>
                    <a:pt x="3" y="15"/>
                  </a:lnTo>
                  <a:lnTo>
                    <a:pt x="5" y="13"/>
                  </a:lnTo>
                  <a:lnTo>
                    <a:pt x="5" y="13"/>
                  </a:lnTo>
                  <a:lnTo>
                    <a:pt x="5" y="13"/>
                  </a:lnTo>
                  <a:lnTo>
                    <a:pt x="9" y="15"/>
                  </a:lnTo>
                  <a:lnTo>
                    <a:pt x="9" y="12"/>
                  </a:lnTo>
                  <a:lnTo>
                    <a:pt x="9" y="10"/>
                  </a:lnTo>
                  <a:lnTo>
                    <a:pt x="9" y="10"/>
                  </a:ln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6" name="Freeform 6453">
              <a:extLst>
                <a:ext uri="{FF2B5EF4-FFF2-40B4-BE49-F238E27FC236}">
                  <a16:creationId xmlns:a16="http://schemas.microsoft.com/office/drawing/2014/main" id="{E8AC03C5-7827-4548-92A2-C0A3E5413F62}"/>
                </a:ext>
              </a:extLst>
            </p:cNvPr>
            <p:cNvSpPr>
              <a:spLocks noEditPoints="1"/>
            </p:cNvSpPr>
            <p:nvPr/>
          </p:nvSpPr>
          <p:spPr bwMode="gray">
            <a:xfrm>
              <a:off x="2540" y="1346"/>
              <a:ext cx="74" cy="79"/>
            </a:xfrm>
            <a:custGeom>
              <a:avLst/>
              <a:gdLst>
                <a:gd name="T0" fmla="*/ 5 w 40"/>
                <a:gd name="T1" fmla="*/ 4 h 42"/>
                <a:gd name="T2" fmla="*/ 6 w 40"/>
                <a:gd name="T3" fmla="*/ 9 h 42"/>
                <a:gd name="T4" fmla="*/ 6 w 40"/>
                <a:gd name="T5" fmla="*/ 9 h 42"/>
                <a:gd name="T6" fmla="*/ 1 w 40"/>
                <a:gd name="T7" fmla="*/ 10 h 42"/>
                <a:gd name="T8" fmla="*/ 2 w 40"/>
                <a:gd name="T9" fmla="*/ 14 h 42"/>
                <a:gd name="T10" fmla="*/ 6 w 40"/>
                <a:gd name="T11" fmla="*/ 15 h 42"/>
                <a:gd name="T12" fmla="*/ 0 w 40"/>
                <a:gd name="T13" fmla="*/ 15 h 42"/>
                <a:gd name="T14" fmla="*/ 3 w 40"/>
                <a:gd name="T15" fmla="*/ 19 h 42"/>
                <a:gd name="T16" fmla="*/ 1 w 40"/>
                <a:gd name="T17" fmla="*/ 22 h 42"/>
                <a:gd name="T18" fmla="*/ 6 w 40"/>
                <a:gd name="T19" fmla="*/ 21 h 42"/>
                <a:gd name="T20" fmla="*/ 6 w 40"/>
                <a:gd name="T21" fmla="*/ 22 h 42"/>
                <a:gd name="T22" fmla="*/ 3 w 40"/>
                <a:gd name="T23" fmla="*/ 23 h 42"/>
                <a:gd name="T24" fmla="*/ 6 w 40"/>
                <a:gd name="T25" fmla="*/ 26 h 42"/>
                <a:gd name="T26" fmla="*/ 7 w 40"/>
                <a:gd name="T27" fmla="*/ 27 h 42"/>
                <a:gd name="T28" fmla="*/ 9 w 40"/>
                <a:gd name="T29" fmla="*/ 26 h 42"/>
                <a:gd name="T30" fmla="*/ 14 w 40"/>
                <a:gd name="T31" fmla="*/ 27 h 42"/>
                <a:gd name="T32" fmla="*/ 21 w 40"/>
                <a:gd name="T33" fmla="*/ 28 h 42"/>
                <a:gd name="T34" fmla="*/ 14 w 40"/>
                <a:gd name="T35" fmla="*/ 29 h 42"/>
                <a:gd name="T36" fmla="*/ 9 w 40"/>
                <a:gd name="T37" fmla="*/ 30 h 42"/>
                <a:gd name="T38" fmla="*/ 10 w 40"/>
                <a:gd name="T39" fmla="*/ 31 h 42"/>
                <a:gd name="T40" fmla="*/ 10 w 40"/>
                <a:gd name="T41" fmla="*/ 34 h 42"/>
                <a:gd name="T42" fmla="*/ 9 w 40"/>
                <a:gd name="T43" fmla="*/ 36 h 42"/>
                <a:gd name="T44" fmla="*/ 10 w 40"/>
                <a:gd name="T45" fmla="*/ 40 h 42"/>
                <a:gd name="T46" fmla="*/ 13 w 40"/>
                <a:gd name="T47" fmla="*/ 40 h 42"/>
                <a:gd name="T48" fmla="*/ 16 w 40"/>
                <a:gd name="T49" fmla="*/ 42 h 42"/>
                <a:gd name="T50" fmla="*/ 24 w 40"/>
                <a:gd name="T51" fmla="*/ 40 h 42"/>
                <a:gd name="T52" fmla="*/ 26 w 40"/>
                <a:gd name="T53" fmla="*/ 36 h 42"/>
                <a:gd name="T54" fmla="*/ 25 w 40"/>
                <a:gd name="T55" fmla="*/ 35 h 42"/>
                <a:gd name="T56" fmla="*/ 27 w 40"/>
                <a:gd name="T57" fmla="*/ 33 h 42"/>
                <a:gd name="T58" fmla="*/ 31 w 40"/>
                <a:gd name="T59" fmla="*/ 30 h 42"/>
                <a:gd name="T60" fmla="*/ 32 w 40"/>
                <a:gd name="T61" fmla="*/ 29 h 42"/>
                <a:gd name="T62" fmla="*/ 34 w 40"/>
                <a:gd name="T63" fmla="*/ 24 h 42"/>
                <a:gd name="T64" fmla="*/ 37 w 40"/>
                <a:gd name="T65" fmla="*/ 19 h 42"/>
                <a:gd name="T66" fmla="*/ 40 w 40"/>
                <a:gd name="T67" fmla="*/ 13 h 42"/>
                <a:gd name="T68" fmla="*/ 39 w 40"/>
                <a:gd name="T69" fmla="*/ 11 h 42"/>
                <a:gd name="T70" fmla="*/ 36 w 40"/>
                <a:gd name="T71" fmla="*/ 7 h 42"/>
                <a:gd name="T72" fmla="*/ 35 w 40"/>
                <a:gd name="T73" fmla="*/ 9 h 42"/>
                <a:gd name="T74" fmla="*/ 32 w 40"/>
                <a:gd name="T75" fmla="*/ 12 h 42"/>
                <a:gd name="T76" fmla="*/ 33 w 40"/>
                <a:gd name="T77" fmla="*/ 9 h 42"/>
                <a:gd name="T78" fmla="*/ 32 w 40"/>
                <a:gd name="T79" fmla="*/ 4 h 42"/>
                <a:gd name="T80" fmla="*/ 32 w 40"/>
                <a:gd name="T81" fmla="*/ 7 h 42"/>
                <a:gd name="T82" fmla="*/ 29 w 40"/>
                <a:gd name="T83" fmla="*/ 6 h 42"/>
                <a:gd name="T84" fmla="*/ 25 w 40"/>
                <a:gd name="T85" fmla="*/ 7 h 42"/>
                <a:gd name="T86" fmla="*/ 22 w 40"/>
                <a:gd name="T87" fmla="*/ 11 h 42"/>
                <a:gd name="T88" fmla="*/ 21 w 40"/>
                <a:gd name="T89" fmla="*/ 14 h 42"/>
                <a:gd name="T90" fmla="*/ 22 w 40"/>
                <a:gd name="T91" fmla="*/ 18 h 42"/>
                <a:gd name="T92" fmla="*/ 20 w 40"/>
                <a:gd name="T93" fmla="*/ 22 h 42"/>
                <a:gd name="T94" fmla="*/ 19 w 40"/>
                <a:gd name="T95" fmla="*/ 15 h 42"/>
                <a:gd name="T96" fmla="*/ 19 w 40"/>
                <a:gd name="T97" fmla="*/ 11 h 42"/>
                <a:gd name="T98" fmla="*/ 15 w 40"/>
                <a:gd name="T99" fmla="*/ 11 h 42"/>
                <a:gd name="T100" fmla="*/ 15 w 40"/>
                <a:gd name="T101" fmla="*/ 14 h 42"/>
                <a:gd name="T102" fmla="*/ 12 w 40"/>
                <a:gd name="T103" fmla="*/ 16 h 42"/>
                <a:gd name="T104" fmla="*/ 11 w 40"/>
                <a:gd name="T105" fmla="*/ 21 h 42"/>
                <a:gd name="T106" fmla="*/ 11 w 40"/>
                <a:gd name="T107" fmla="*/ 17 h 42"/>
                <a:gd name="T108" fmla="*/ 10 w 40"/>
                <a:gd name="T109" fmla="*/ 15 h 42"/>
                <a:gd name="T110" fmla="*/ 9 w 40"/>
                <a:gd name="T111" fmla="*/ 10 h 42"/>
                <a:gd name="T112" fmla="*/ 11 w 40"/>
                <a:gd name="T113" fmla="*/ 6 h 42"/>
                <a:gd name="T114" fmla="*/ 9 w 40"/>
                <a:gd name="T115" fmla="*/ 3 h 42"/>
                <a:gd name="T116" fmla="*/ 6 w 40"/>
                <a:gd name="T117" fmla="*/ 0 h 42"/>
                <a:gd name="T118" fmla="*/ 7 w 40"/>
                <a:gd name="T119"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42">
                  <a:moveTo>
                    <a:pt x="6" y="0"/>
                  </a:moveTo>
                  <a:cubicBezTo>
                    <a:pt x="5" y="1"/>
                    <a:pt x="5" y="1"/>
                    <a:pt x="5" y="1"/>
                  </a:cubicBezTo>
                  <a:cubicBezTo>
                    <a:pt x="4" y="3"/>
                    <a:pt x="4" y="3"/>
                    <a:pt x="4" y="3"/>
                  </a:cubicBezTo>
                  <a:cubicBezTo>
                    <a:pt x="5" y="4"/>
                    <a:pt x="5" y="4"/>
                    <a:pt x="5" y="4"/>
                  </a:cubicBezTo>
                  <a:cubicBezTo>
                    <a:pt x="5" y="4"/>
                    <a:pt x="5" y="4"/>
                    <a:pt x="5" y="4"/>
                  </a:cubicBezTo>
                  <a:cubicBezTo>
                    <a:pt x="3" y="5"/>
                    <a:pt x="3" y="5"/>
                    <a:pt x="3" y="5"/>
                  </a:cubicBezTo>
                  <a:cubicBezTo>
                    <a:pt x="4" y="8"/>
                    <a:pt x="4" y="8"/>
                    <a:pt x="4" y="8"/>
                  </a:cubicBezTo>
                  <a:cubicBezTo>
                    <a:pt x="6" y="9"/>
                    <a:pt x="6" y="9"/>
                    <a:pt x="6" y="9"/>
                  </a:cubicBezTo>
                  <a:cubicBezTo>
                    <a:pt x="8" y="9"/>
                    <a:pt x="8" y="9"/>
                    <a:pt x="8" y="9"/>
                  </a:cubicBezTo>
                  <a:cubicBezTo>
                    <a:pt x="8" y="9"/>
                    <a:pt x="8" y="9"/>
                    <a:pt x="8" y="9"/>
                  </a:cubicBezTo>
                  <a:cubicBezTo>
                    <a:pt x="8" y="9"/>
                    <a:pt x="8" y="9"/>
                    <a:pt x="8" y="9"/>
                  </a:cubicBezTo>
                  <a:cubicBezTo>
                    <a:pt x="6" y="9"/>
                    <a:pt x="6" y="9"/>
                    <a:pt x="6" y="9"/>
                  </a:cubicBezTo>
                  <a:cubicBezTo>
                    <a:pt x="4" y="9"/>
                    <a:pt x="4" y="9"/>
                    <a:pt x="4" y="9"/>
                  </a:cubicBezTo>
                  <a:cubicBezTo>
                    <a:pt x="3" y="9"/>
                    <a:pt x="3" y="9"/>
                    <a:pt x="3" y="9"/>
                  </a:cubicBezTo>
                  <a:cubicBezTo>
                    <a:pt x="2" y="10"/>
                    <a:pt x="2" y="10"/>
                    <a:pt x="2" y="10"/>
                  </a:cubicBezTo>
                  <a:cubicBezTo>
                    <a:pt x="1" y="10"/>
                    <a:pt x="1" y="10"/>
                    <a:pt x="1" y="10"/>
                  </a:cubicBezTo>
                  <a:cubicBezTo>
                    <a:pt x="1" y="12"/>
                    <a:pt x="1" y="12"/>
                    <a:pt x="1" y="12"/>
                  </a:cubicBezTo>
                  <a:cubicBezTo>
                    <a:pt x="1" y="13"/>
                    <a:pt x="1" y="13"/>
                    <a:pt x="1" y="13"/>
                  </a:cubicBezTo>
                  <a:cubicBezTo>
                    <a:pt x="2" y="13"/>
                    <a:pt x="2" y="13"/>
                    <a:pt x="2" y="13"/>
                  </a:cubicBezTo>
                  <a:cubicBezTo>
                    <a:pt x="2" y="14"/>
                    <a:pt x="2" y="14"/>
                    <a:pt x="2" y="14"/>
                  </a:cubicBezTo>
                  <a:cubicBezTo>
                    <a:pt x="4" y="14"/>
                    <a:pt x="4" y="14"/>
                    <a:pt x="4" y="14"/>
                  </a:cubicBezTo>
                  <a:cubicBezTo>
                    <a:pt x="5" y="15"/>
                    <a:pt x="5" y="15"/>
                    <a:pt x="5" y="15"/>
                  </a:cubicBezTo>
                  <a:cubicBezTo>
                    <a:pt x="7" y="15"/>
                    <a:pt x="7" y="15"/>
                    <a:pt x="7" y="15"/>
                  </a:cubicBezTo>
                  <a:cubicBezTo>
                    <a:pt x="6" y="15"/>
                    <a:pt x="6" y="15"/>
                    <a:pt x="6" y="15"/>
                  </a:cubicBezTo>
                  <a:cubicBezTo>
                    <a:pt x="5" y="15"/>
                    <a:pt x="5" y="15"/>
                    <a:pt x="5" y="15"/>
                  </a:cubicBezTo>
                  <a:cubicBezTo>
                    <a:pt x="4" y="15"/>
                    <a:pt x="4" y="15"/>
                    <a:pt x="4" y="15"/>
                  </a:cubicBezTo>
                  <a:cubicBezTo>
                    <a:pt x="2" y="15"/>
                    <a:pt x="2" y="15"/>
                    <a:pt x="2" y="15"/>
                  </a:cubicBezTo>
                  <a:cubicBezTo>
                    <a:pt x="0" y="15"/>
                    <a:pt x="0" y="15"/>
                    <a:pt x="0" y="15"/>
                  </a:cubicBezTo>
                  <a:cubicBezTo>
                    <a:pt x="1" y="17"/>
                    <a:pt x="1" y="17"/>
                    <a:pt x="1" y="17"/>
                  </a:cubicBezTo>
                  <a:cubicBezTo>
                    <a:pt x="5" y="18"/>
                    <a:pt x="5" y="18"/>
                    <a:pt x="5" y="18"/>
                  </a:cubicBezTo>
                  <a:cubicBezTo>
                    <a:pt x="4" y="18"/>
                    <a:pt x="4" y="18"/>
                    <a:pt x="4" y="18"/>
                  </a:cubicBezTo>
                  <a:cubicBezTo>
                    <a:pt x="3" y="19"/>
                    <a:pt x="3" y="19"/>
                    <a:pt x="3" y="19"/>
                  </a:cubicBezTo>
                  <a:cubicBezTo>
                    <a:pt x="2" y="19"/>
                    <a:pt x="2" y="19"/>
                    <a:pt x="2" y="19"/>
                  </a:cubicBezTo>
                  <a:cubicBezTo>
                    <a:pt x="0" y="20"/>
                    <a:pt x="0" y="20"/>
                    <a:pt x="0" y="20"/>
                  </a:cubicBezTo>
                  <a:cubicBezTo>
                    <a:pt x="0" y="21"/>
                    <a:pt x="0" y="21"/>
                    <a:pt x="0" y="21"/>
                  </a:cubicBezTo>
                  <a:cubicBezTo>
                    <a:pt x="1" y="22"/>
                    <a:pt x="1" y="22"/>
                    <a:pt x="1" y="22"/>
                  </a:cubicBezTo>
                  <a:cubicBezTo>
                    <a:pt x="2" y="21"/>
                    <a:pt x="2" y="21"/>
                    <a:pt x="2" y="21"/>
                  </a:cubicBezTo>
                  <a:cubicBezTo>
                    <a:pt x="3" y="21"/>
                    <a:pt x="3" y="21"/>
                    <a:pt x="3" y="21"/>
                  </a:cubicBezTo>
                  <a:cubicBezTo>
                    <a:pt x="4" y="22"/>
                    <a:pt x="4" y="22"/>
                    <a:pt x="4" y="22"/>
                  </a:cubicBezTo>
                  <a:cubicBezTo>
                    <a:pt x="6" y="21"/>
                    <a:pt x="6" y="21"/>
                    <a:pt x="6" y="21"/>
                  </a:cubicBezTo>
                  <a:cubicBezTo>
                    <a:pt x="7" y="20"/>
                    <a:pt x="7" y="20"/>
                    <a:pt x="7" y="20"/>
                  </a:cubicBezTo>
                  <a:cubicBezTo>
                    <a:pt x="8" y="20"/>
                    <a:pt x="8" y="20"/>
                    <a:pt x="8" y="20"/>
                  </a:cubicBezTo>
                  <a:cubicBezTo>
                    <a:pt x="7" y="21"/>
                    <a:pt x="7" y="21"/>
                    <a:pt x="7" y="21"/>
                  </a:cubicBezTo>
                  <a:cubicBezTo>
                    <a:pt x="6" y="22"/>
                    <a:pt x="6" y="22"/>
                    <a:pt x="6" y="22"/>
                  </a:cubicBezTo>
                  <a:cubicBezTo>
                    <a:pt x="6" y="22"/>
                    <a:pt x="6" y="22"/>
                    <a:pt x="6" y="22"/>
                  </a:cubicBezTo>
                  <a:cubicBezTo>
                    <a:pt x="6" y="22"/>
                    <a:pt x="6" y="22"/>
                    <a:pt x="6" y="22"/>
                  </a:cubicBezTo>
                  <a:cubicBezTo>
                    <a:pt x="5" y="23"/>
                    <a:pt x="5" y="23"/>
                    <a:pt x="5" y="23"/>
                  </a:cubicBezTo>
                  <a:cubicBezTo>
                    <a:pt x="3" y="23"/>
                    <a:pt x="3" y="23"/>
                    <a:pt x="3" y="23"/>
                  </a:cubicBezTo>
                  <a:cubicBezTo>
                    <a:pt x="3" y="25"/>
                    <a:pt x="3" y="25"/>
                    <a:pt x="3" y="25"/>
                  </a:cubicBezTo>
                  <a:cubicBezTo>
                    <a:pt x="4" y="26"/>
                    <a:pt x="4" y="26"/>
                    <a:pt x="4" y="26"/>
                  </a:cubicBezTo>
                  <a:cubicBezTo>
                    <a:pt x="5" y="26"/>
                    <a:pt x="5" y="26"/>
                    <a:pt x="5" y="26"/>
                  </a:cubicBezTo>
                  <a:cubicBezTo>
                    <a:pt x="6" y="26"/>
                    <a:pt x="6" y="26"/>
                    <a:pt x="6" y="26"/>
                  </a:cubicBezTo>
                  <a:cubicBezTo>
                    <a:pt x="7" y="26"/>
                    <a:pt x="7" y="26"/>
                    <a:pt x="7" y="26"/>
                  </a:cubicBezTo>
                  <a:cubicBezTo>
                    <a:pt x="8" y="26"/>
                    <a:pt x="8" y="26"/>
                    <a:pt x="8" y="26"/>
                  </a:cubicBezTo>
                  <a:cubicBezTo>
                    <a:pt x="8" y="26"/>
                    <a:pt x="8" y="26"/>
                    <a:pt x="8" y="26"/>
                  </a:cubicBezTo>
                  <a:cubicBezTo>
                    <a:pt x="7" y="27"/>
                    <a:pt x="7" y="27"/>
                    <a:pt x="7" y="27"/>
                  </a:cubicBezTo>
                  <a:cubicBezTo>
                    <a:pt x="8" y="29"/>
                    <a:pt x="8" y="29"/>
                    <a:pt x="8" y="29"/>
                  </a:cubicBezTo>
                  <a:cubicBezTo>
                    <a:pt x="9" y="27"/>
                    <a:pt x="9" y="27"/>
                    <a:pt x="9" y="27"/>
                  </a:cubicBezTo>
                  <a:cubicBezTo>
                    <a:pt x="8" y="26"/>
                    <a:pt x="8" y="26"/>
                    <a:pt x="8" y="26"/>
                  </a:cubicBezTo>
                  <a:cubicBezTo>
                    <a:pt x="9" y="26"/>
                    <a:pt x="9" y="26"/>
                    <a:pt x="9" y="26"/>
                  </a:cubicBezTo>
                  <a:cubicBezTo>
                    <a:pt x="10" y="26"/>
                    <a:pt x="10" y="26"/>
                    <a:pt x="10" y="26"/>
                  </a:cubicBezTo>
                  <a:cubicBezTo>
                    <a:pt x="11" y="27"/>
                    <a:pt x="11" y="27"/>
                    <a:pt x="11" y="27"/>
                  </a:cubicBezTo>
                  <a:cubicBezTo>
                    <a:pt x="13" y="27"/>
                    <a:pt x="13" y="27"/>
                    <a:pt x="13" y="27"/>
                  </a:cubicBezTo>
                  <a:cubicBezTo>
                    <a:pt x="14" y="27"/>
                    <a:pt x="14" y="27"/>
                    <a:pt x="14" y="27"/>
                  </a:cubicBezTo>
                  <a:cubicBezTo>
                    <a:pt x="16" y="27"/>
                    <a:pt x="16" y="27"/>
                    <a:pt x="16" y="27"/>
                  </a:cubicBezTo>
                  <a:cubicBezTo>
                    <a:pt x="22" y="28"/>
                    <a:pt x="22" y="28"/>
                    <a:pt x="22" y="28"/>
                  </a:cubicBezTo>
                  <a:cubicBezTo>
                    <a:pt x="22" y="28"/>
                    <a:pt x="22" y="28"/>
                    <a:pt x="22" y="28"/>
                  </a:cubicBezTo>
                  <a:cubicBezTo>
                    <a:pt x="21" y="28"/>
                    <a:pt x="21" y="28"/>
                    <a:pt x="21" y="28"/>
                  </a:cubicBezTo>
                  <a:cubicBezTo>
                    <a:pt x="20" y="28"/>
                    <a:pt x="20" y="28"/>
                    <a:pt x="20" y="28"/>
                  </a:cubicBezTo>
                  <a:cubicBezTo>
                    <a:pt x="18" y="28"/>
                    <a:pt x="18" y="28"/>
                    <a:pt x="18" y="28"/>
                  </a:cubicBezTo>
                  <a:cubicBezTo>
                    <a:pt x="17" y="29"/>
                    <a:pt x="17" y="29"/>
                    <a:pt x="17" y="29"/>
                  </a:cubicBezTo>
                  <a:cubicBezTo>
                    <a:pt x="14" y="29"/>
                    <a:pt x="14" y="29"/>
                    <a:pt x="14" y="29"/>
                  </a:cubicBezTo>
                  <a:cubicBezTo>
                    <a:pt x="12" y="30"/>
                    <a:pt x="12" y="30"/>
                    <a:pt x="12" y="30"/>
                  </a:cubicBezTo>
                  <a:cubicBezTo>
                    <a:pt x="12" y="29"/>
                    <a:pt x="12" y="29"/>
                    <a:pt x="12" y="29"/>
                  </a:cubicBezTo>
                  <a:cubicBezTo>
                    <a:pt x="11" y="30"/>
                    <a:pt x="11" y="30"/>
                    <a:pt x="11" y="30"/>
                  </a:cubicBezTo>
                  <a:cubicBezTo>
                    <a:pt x="9" y="30"/>
                    <a:pt x="9" y="30"/>
                    <a:pt x="9" y="30"/>
                  </a:cubicBezTo>
                  <a:cubicBezTo>
                    <a:pt x="10" y="30"/>
                    <a:pt x="10" y="30"/>
                    <a:pt x="10" y="30"/>
                  </a:cubicBezTo>
                  <a:cubicBezTo>
                    <a:pt x="10" y="30"/>
                    <a:pt x="10" y="30"/>
                    <a:pt x="10" y="30"/>
                  </a:cubicBezTo>
                  <a:cubicBezTo>
                    <a:pt x="10" y="31"/>
                    <a:pt x="10" y="31"/>
                    <a:pt x="10" y="31"/>
                  </a:cubicBezTo>
                  <a:cubicBezTo>
                    <a:pt x="10" y="31"/>
                    <a:pt x="10" y="31"/>
                    <a:pt x="10" y="31"/>
                  </a:cubicBezTo>
                  <a:cubicBezTo>
                    <a:pt x="8" y="31"/>
                    <a:pt x="8" y="31"/>
                    <a:pt x="8" y="31"/>
                  </a:cubicBezTo>
                  <a:cubicBezTo>
                    <a:pt x="9" y="32"/>
                    <a:pt x="9" y="32"/>
                    <a:pt x="9" y="32"/>
                  </a:cubicBezTo>
                  <a:cubicBezTo>
                    <a:pt x="9" y="33"/>
                    <a:pt x="9" y="33"/>
                    <a:pt x="9" y="33"/>
                  </a:cubicBezTo>
                  <a:cubicBezTo>
                    <a:pt x="10" y="34"/>
                    <a:pt x="10" y="34"/>
                    <a:pt x="10" y="34"/>
                  </a:cubicBezTo>
                  <a:cubicBezTo>
                    <a:pt x="11" y="34"/>
                    <a:pt x="11" y="34"/>
                    <a:pt x="11" y="34"/>
                  </a:cubicBezTo>
                  <a:cubicBezTo>
                    <a:pt x="10" y="34"/>
                    <a:pt x="10" y="34"/>
                    <a:pt x="10" y="34"/>
                  </a:cubicBezTo>
                  <a:cubicBezTo>
                    <a:pt x="10" y="34"/>
                    <a:pt x="10" y="34"/>
                    <a:pt x="10" y="34"/>
                  </a:cubicBezTo>
                  <a:cubicBezTo>
                    <a:pt x="9" y="36"/>
                    <a:pt x="9" y="36"/>
                    <a:pt x="9" y="36"/>
                  </a:cubicBezTo>
                  <a:cubicBezTo>
                    <a:pt x="9" y="36"/>
                    <a:pt x="9" y="36"/>
                    <a:pt x="9" y="36"/>
                  </a:cubicBezTo>
                  <a:cubicBezTo>
                    <a:pt x="8" y="37"/>
                    <a:pt x="8" y="37"/>
                    <a:pt x="8" y="37"/>
                  </a:cubicBezTo>
                  <a:cubicBezTo>
                    <a:pt x="8" y="39"/>
                    <a:pt x="8" y="39"/>
                    <a:pt x="8" y="39"/>
                  </a:cubicBezTo>
                  <a:cubicBezTo>
                    <a:pt x="10" y="40"/>
                    <a:pt x="10" y="40"/>
                    <a:pt x="10" y="40"/>
                  </a:cubicBezTo>
                  <a:cubicBezTo>
                    <a:pt x="11" y="40"/>
                    <a:pt x="11" y="40"/>
                    <a:pt x="11" y="40"/>
                  </a:cubicBezTo>
                  <a:cubicBezTo>
                    <a:pt x="12" y="41"/>
                    <a:pt x="12" y="41"/>
                    <a:pt x="12" y="41"/>
                  </a:cubicBezTo>
                  <a:cubicBezTo>
                    <a:pt x="13" y="40"/>
                    <a:pt x="13" y="40"/>
                    <a:pt x="13" y="40"/>
                  </a:cubicBezTo>
                  <a:cubicBezTo>
                    <a:pt x="13" y="40"/>
                    <a:pt x="13" y="40"/>
                    <a:pt x="13" y="40"/>
                  </a:cubicBezTo>
                  <a:cubicBezTo>
                    <a:pt x="13" y="41"/>
                    <a:pt x="13" y="41"/>
                    <a:pt x="13" y="41"/>
                  </a:cubicBezTo>
                  <a:cubicBezTo>
                    <a:pt x="15" y="41"/>
                    <a:pt x="15" y="41"/>
                    <a:pt x="15" y="41"/>
                  </a:cubicBezTo>
                  <a:cubicBezTo>
                    <a:pt x="16" y="40"/>
                    <a:pt x="16" y="40"/>
                    <a:pt x="16" y="40"/>
                  </a:cubicBezTo>
                  <a:cubicBezTo>
                    <a:pt x="16" y="42"/>
                    <a:pt x="16" y="42"/>
                    <a:pt x="16" y="42"/>
                  </a:cubicBezTo>
                  <a:cubicBezTo>
                    <a:pt x="21" y="42"/>
                    <a:pt x="21" y="42"/>
                    <a:pt x="21" y="42"/>
                  </a:cubicBezTo>
                  <a:cubicBezTo>
                    <a:pt x="22" y="40"/>
                    <a:pt x="22" y="40"/>
                    <a:pt x="22" y="40"/>
                  </a:cubicBezTo>
                  <a:cubicBezTo>
                    <a:pt x="23" y="42"/>
                    <a:pt x="23" y="42"/>
                    <a:pt x="23" y="42"/>
                  </a:cubicBezTo>
                  <a:cubicBezTo>
                    <a:pt x="24" y="40"/>
                    <a:pt x="24" y="40"/>
                    <a:pt x="24" y="40"/>
                  </a:cubicBezTo>
                  <a:cubicBezTo>
                    <a:pt x="25" y="39"/>
                    <a:pt x="25" y="39"/>
                    <a:pt x="25" y="39"/>
                  </a:cubicBezTo>
                  <a:cubicBezTo>
                    <a:pt x="25" y="38"/>
                    <a:pt x="25" y="38"/>
                    <a:pt x="25" y="38"/>
                  </a:cubicBezTo>
                  <a:cubicBezTo>
                    <a:pt x="25" y="38"/>
                    <a:pt x="25" y="38"/>
                    <a:pt x="25" y="38"/>
                  </a:cubicBezTo>
                  <a:cubicBezTo>
                    <a:pt x="26" y="36"/>
                    <a:pt x="26" y="36"/>
                    <a:pt x="26" y="36"/>
                  </a:cubicBezTo>
                  <a:cubicBezTo>
                    <a:pt x="24" y="36"/>
                    <a:pt x="24" y="36"/>
                    <a:pt x="24" y="36"/>
                  </a:cubicBezTo>
                  <a:cubicBezTo>
                    <a:pt x="23" y="36"/>
                    <a:pt x="23" y="36"/>
                    <a:pt x="23" y="36"/>
                  </a:cubicBezTo>
                  <a:cubicBezTo>
                    <a:pt x="24" y="36"/>
                    <a:pt x="24" y="36"/>
                    <a:pt x="24" y="36"/>
                  </a:cubicBezTo>
                  <a:cubicBezTo>
                    <a:pt x="25" y="35"/>
                    <a:pt x="25" y="35"/>
                    <a:pt x="25" y="35"/>
                  </a:cubicBezTo>
                  <a:cubicBezTo>
                    <a:pt x="26" y="34"/>
                    <a:pt x="26" y="34"/>
                    <a:pt x="26" y="34"/>
                  </a:cubicBezTo>
                  <a:cubicBezTo>
                    <a:pt x="27" y="34"/>
                    <a:pt x="27" y="34"/>
                    <a:pt x="27" y="34"/>
                  </a:cubicBezTo>
                  <a:cubicBezTo>
                    <a:pt x="27" y="33"/>
                    <a:pt x="27" y="33"/>
                    <a:pt x="27" y="33"/>
                  </a:cubicBezTo>
                  <a:cubicBezTo>
                    <a:pt x="27" y="33"/>
                    <a:pt x="27" y="33"/>
                    <a:pt x="27" y="33"/>
                  </a:cubicBezTo>
                  <a:cubicBezTo>
                    <a:pt x="27" y="33"/>
                    <a:pt x="27" y="33"/>
                    <a:pt x="27" y="33"/>
                  </a:cubicBezTo>
                  <a:cubicBezTo>
                    <a:pt x="28" y="36"/>
                    <a:pt x="28" y="36"/>
                    <a:pt x="28" y="36"/>
                  </a:cubicBezTo>
                  <a:cubicBezTo>
                    <a:pt x="31" y="31"/>
                    <a:pt x="31" y="31"/>
                    <a:pt x="31" y="31"/>
                  </a:cubicBezTo>
                  <a:cubicBezTo>
                    <a:pt x="31" y="30"/>
                    <a:pt x="31" y="30"/>
                    <a:pt x="31" y="30"/>
                  </a:cubicBezTo>
                  <a:cubicBezTo>
                    <a:pt x="29" y="29"/>
                    <a:pt x="29" y="29"/>
                    <a:pt x="29" y="29"/>
                  </a:cubicBezTo>
                  <a:cubicBezTo>
                    <a:pt x="30" y="29"/>
                    <a:pt x="30" y="29"/>
                    <a:pt x="30" y="29"/>
                  </a:cubicBezTo>
                  <a:cubicBezTo>
                    <a:pt x="30" y="29"/>
                    <a:pt x="30" y="29"/>
                    <a:pt x="30" y="29"/>
                  </a:cubicBezTo>
                  <a:cubicBezTo>
                    <a:pt x="32" y="29"/>
                    <a:pt x="32" y="29"/>
                    <a:pt x="32" y="29"/>
                  </a:cubicBezTo>
                  <a:cubicBezTo>
                    <a:pt x="32" y="27"/>
                    <a:pt x="32" y="27"/>
                    <a:pt x="32" y="27"/>
                  </a:cubicBezTo>
                  <a:cubicBezTo>
                    <a:pt x="32" y="27"/>
                    <a:pt x="32" y="27"/>
                    <a:pt x="32" y="27"/>
                  </a:cubicBezTo>
                  <a:cubicBezTo>
                    <a:pt x="34" y="25"/>
                    <a:pt x="34" y="25"/>
                    <a:pt x="34" y="25"/>
                  </a:cubicBezTo>
                  <a:cubicBezTo>
                    <a:pt x="34" y="24"/>
                    <a:pt x="34" y="24"/>
                    <a:pt x="34" y="24"/>
                  </a:cubicBezTo>
                  <a:cubicBezTo>
                    <a:pt x="36" y="23"/>
                    <a:pt x="36" y="23"/>
                    <a:pt x="36" y="23"/>
                  </a:cubicBezTo>
                  <a:cubicBezTo>
                    <a:pt x="37" y="22"/>
                    <a:pt x="37" y="22"/>
                    <a:pt x="37" y="22"/>
                  </a:cubicBezTo>
                  <a:cubicBezTo>
                    <a:pt x="38" y="21"/>
                    <a:pt x="38" y="21"/>
                    <a:pt x="38" y="21"/>
                  </a:cubicBezTo>
                  <a:cubicBezTo>
                    <a:pt x="37" y="19"/>
                    <a:pt x="37" y="19"/>
                    <a:pt x="37" y="19"/>
                  </a:cubicBezTo>
                  <a:cubicBezTo>
                    <a:pt x="38" y="17"/>
                    <a:pt x="38" y="17"/>
                    <a:pt x="38" y="17"/>
                  </a:cubicBezTo>
                  <a:cubicBezTo>
                    <a:pt x="40" y="16"/>
                    <a:pt x="40" y="16"/>
                    <a:pt x="40" y="16"/>
                  </a:cubicBezTo>
                  <a:cubicBezTo>
                    <a:pt x="40" y="14"/>
                    <a:pt x="40" y="14"/>
                    <a:pt x="40" y="14"/>
                  </a:cubicBezTo>
                  <a:cubicBezTo>
                    <a:pt x="40" y="13"/>
                    <a:pt x="40" y="13"/>
                    <a:pt x="40" y="13"/>
                  </a:cubicBezTo>
                  <a:cubicBezTo>
                    <a:pt x="38" y="12"/>
                    <a:pt x="38" y="12"/>
                    <a:pt x="38" y="12"/>
                  </a:cubicBezTo>
                  <a:cubicBezTo>
                    <a:pt x="38" y="12"/>
                    <a:pt x="38" y="12"/>
                    <a:pt x="38" y="12"/>
                  </a:cubicBezTo>
                  <a:cubicBezTo>
                    <a:pt x="38" y="12"/>
                    <a:pt x="38" y="12"/>
                    <a:pt x="38" y="12"/>
                  </a:cubicBezTo>
                  <a:cubicBezTo>
                    <a:pt x="39" y="11"/>
                    <a:pt x="39" y="11"/>
                    <a:pt x="39" y="11"/>
                  </a:cubicBezTo>
                  <a:cubicBezTo>
                    <a:pt x="39" y="10"/>
                    <a:pt x="39" y="10"/>
                    <a:pt x="39" y="10"/>
                  </a:cubicBezTo>
                  <a:cubicBezTo>
                    <a:pt x="39" y="9"/>
                    <a:pt x="39" y="9"/>
                    <a:pt x="39" y="9"/>
                  </a:cubicBezTo>
                  <a:cubicBezTo>
                    <a:pt x="38" y="8"/>
                    <a:pt x="38" y="8"/>
                    <a:pt x="38" y="8"/>
                  </a:cubicBezTo>
                  <a:cubicBezTo>
                    <a:pt x="36" y="7"/>
                    <a:pt x="36" y="7"/>
                    <a:pt x="36" y="7"/>
                  </a:cubicBezTo>
                  <a:cubicBezTo>
                    <a:pt x="36" y="9"/>
                    <a:pt x="36" y="9"/>
                    <a:pt x="36" y="9"/>
                  </a:cubicBezTo>
                  <a:cubicBezTo>
                    <a:pt x="36" y="9"/>
                    <a:pt x="36" y="9"/>
                    <a:pt x="36" y="9"/>
                  </a:cubicBezTo>
                  <a:cubicBezTo>
                    <a:pt x="36" y="10"/>
                    <a:pt x="36" y="10"/>
                    <a:pt x="36" y="10"/>
                  </a:cubicBezTo>
                  <a:cubicBezTo>
                    <a:pt x="35" y="9"/>
                    <a:pt x="35" y="9"/>
                    <a:pt x="35" y="9"/>
                  </a:cubicBezTo>
                  <a:cubicBezTo>
                    <a:pt x="33" y="10"/>
                    <a:pt x="33" y="10"/>
                    <a:pt x="33" y="10"/>
                  </a:cubicBezTo>
                  <a:cubicBezTo>
                    <a:pt x="33" y="12"/>
                    <a:pt x="33" y="12"/>
                    <a:pt x="33" y="12"/>
                  </a:cubicBezTo>
                  <a:cubicBezTo>
                    <a:pt x="33" y="13"/>
                    <a:pt x="33" y="13"/>
                    <a:pt x="33" y="13"/>
                  </a:cubicBezTo>
                  <a:cubicBezTo>
                    <a:pt x="32" y="12"/>
                    <a:pt x="32" y="12"/>
                    <a:pt x="32" y="12"/>
                  </a:cubicBezTo>
                  <a:cubicBezTo>
                    <a:pt x="31" y="13"/>
                    <a:pt x="31" y="13"/>
                    <a:pt x="31" y="13"/>
                  </a:cubicBezTo>
                  <a:cubicBezTo>
                    <a:pt x="31" y="13"/>
                    <a:pt x="31" y="13"/>
                    <a:pt x="31" y="13"/>
                  </a:cubicBezTo>
                  <a:cubicBezTo>
                    <a:pt x="32" y="12"/>
                    <a:pt x="32" y="12"/>
                    <a:pt x="32" y="12"/>
                  </a:cubicBezTo>
                  <a:cubicBezTo>
                    <a:pt x="33" y="9"/>
                    <a:pt x="33" y="9"/>
                    <a:pt x="33" y="9"/>
                  </a:cubicBezTo>
                  <a:cubicBezTo>
                    <a:pt x="32" y="8"/>
                    <a:pt x="32" y="8"/>
                    <a:pt x="32" y="8"/>
                  </a:cubicBezTo>
                  <a:cubicBezTo>
                    <a:pt x="34" y="7"/>
                    <a:pt x="34" y="7"/>
                    <a:pt x="34" y="7"/>
                  </a:cubicBezTo>
                  <a:cubicBezTo>
                    <a:pt x="33" y="5"/>
                    <a:pt x="33" y="5"/>
                    <a:pt x="33" y="5"/>
                  </a:cubicBezTo>
                  <a:cubicBezTo>
                    <a:pt x="32" y="4"/>
                    <a:pt x="32" y="4"/>
                    <a:pt x="32" y="4"/>
                  </a:cubicBezTo>
                  <a:cubicBezTo>
                    <a:pt x="31" y="4"/>
                    <a:pt x="31" y="4"/>
                    <a:pt x="31" y="4"/>
                  </a:cubicBezTo>
                  <a:cubicBezTo>
                    <a:pt x="31" y="6"/>
                    <a:pt x="31" y="6"/>
                    <a:pt x="31" y="6"/>
                  </a:cubicBezTo>
                  <a:cubicBezTo>
                    <a:pt x="32" y="7"/>
                    <a:pt x="32" y="7"/>
                    <a:pt x="32" y="7"/>
                  </a:cubicBezTo>
                  <a:cubicBezTo>
                    <a:pt x="32" y="7"/>
                    <a:pt x="32" y="7"/>
                    <a:pt x="32" y="7"/>
                  </a:cubicBezTo>
                  <a:cubicBezTo>
                    <a:pt x="32" y="7"/>
                    <a:pt x="32" y="7"/>
                    <a:pt x="32" y="7"/>
                  </a:cubicBezTo>
                  <a:cubicBezTo>
                    <a:pt x="31" y="8"/>
                    <a:pt x="31" y="8"/>
                    <a:pt x="31" y="8"/>
                  </a:cubicBezTo>
                  <a:cubicBezTo>
                    <a:pt x="30" y="7"/>
                    <a:pt x="30" y="7"/>
                    <a:pt x="30" y="7"/>
                  </a:cubicBezTo>
                  <a:cubicBezTo>
                    <a:pt x="29" y="6"/>
                    <a:pt x="29" y="6"/>
                    <a:pt x="29" y="6"/>
                  </a:cubicBezTo>
                  <a:cubicBezTo>
                    <a:pt x="29" y="6"/>
                    <a:pt x="29" y="6"/>
                    <a:pt x="29" y="6"/>
                  </a:cubicBezTo>
                  <a:cubicBezTo>
                    <a:pt x="29" y="6"/>
                    <a:pt x="28" y="6"/>
                    <a:pt x="28" y="6"/>
                  </a:cubicBezTo>
                  <a:cubicBezTo>
                    <a:pt x="28" y="6"/>
                    <a:pt x="28" y="6"/>
                    <a:pt x="26" y="7"/>
                  </a:cubicBezTo>
                  <a:cubicBezTo>
                    <a:pt x="25" y="7"/>
                    <a:pt x="25" y="7"/>
                    <a:pt x="25" y="7"/>
                  </a:cubicBezTo>
                  <a:cubicBezTo>
                    <a:pt x="24" y="8"/>
                    <a:pt x="24" y="8"/>
                    <a:pt x="24" y="8"/>
                  </a:cubicBezTo>
                  <a:cubicBezTo>
                    <a:pt x="23" y="8"/>
                    <a:pt x="23" y="8"/>
                    <a:pt x="23" y="8"/>
                  </a:cubicBezTo>
                  <a:cubicBezTo>
                    <a:pt x="22" y="9"/>
                    <a:pt x="22" y="9"/>
                    <a:pt x="22" y="9"/>
                  </a:cubicBezTo>
                  <a:cubicBezTo>
                    <a:pt x="22" y="11"/>
                    <a:pt x="22" y="11"/>
                    <a:pt x="22" y="11"/>
                  </a:cubicBezTo>
                  <a:cubicBezTo>
                    <a:pt x="21" y="12"/>
                    <a:pt x="21" y="12"/>
                    <a:pt x="21" y="12"/>
                  </a:cubicBezTo>
                  <a:cubicBezTo>
                    <a:pt x="22" y="14"/>
                    <a:pt x="22" y="14"/>
                    <a:pt x="22" y="14"/>
                  </a:cubicBezTo>
                  <a:cubicBezTo>
                    <a:pt x="23" y="15"/>
                    <a:pt x="23" y="15"/>
                    <a:pt x="23" y="15"/>
                  </a:cubicBezTo>
                  <a:cubicBezTo>
                    <a:pt x="21" y="14"/>
                    <a:pt x="21" y="14"/>
                    <a:pt x="21" y="14"/>
                  </a:cubicBezTo>
                  <a:cubicBezTo>
                    <a:pt x="21" y="16"/>
                    <a:pt x="21" y="16"/>
                    <a:pt x="21" y="16"/>
                  </a:cubicBezTo>
                  <a:cubicBezTo>
                    <a:pt x="23" y="18"/>
                    <a:pt x="23" y="18"/>
                    <a:pt x="23" y="18"/>
                  </a:cubicBezTo>
                  <a:cubicBezTo>
                    <a:pt x="23" y="18"/>
                    <a:pt x="23" y="18"/>
                    <a:pt x="23" y="18"/>
                  </a:cubicBezTo>
                  <a:cubicBezTo>
                    <a:pt x="22" y="18"/>
                    <a:pt x="22" y="18"/>
                    <a:pt x="22" y="18"/>
                  </a:cubicBezTo>
                  <a:cubicBezTo>
                    <a:pt x="21" y="21"/>
                    <a:pt x="21" y="21"/>
                    <a:pt x="21" y="21"/>
                  </a:cubicBezTo>
                  <a:cubicBezTo>
                    <a:pt x="22" y="22"/>
                    <a:pt x="22" y="22"/>
                    <a:pt x="22" y="22"/>
                  </a:cubicBezTo>
                  <a:cubicBezTo>
                    <a:pt x="21" y="22"/>
                    <a:pt x="21" y="22"/>
                    <a:pt x="21" y="22"/>
                  </a:cubicBezTo>
                  <a:cubicBezTo>
                    <a:pt x="20" y="22"/>
                    <a:pt x="20" y="22"/>
                    <a:pt x="20" y="22"/>
                  </a:cubicBezTo>
                  <a:cubicBezTo>
                    <a:pt x="20" y="21"/>
                    <a:pt x="20" y="21"/>
                    <a:pt x="20" y="21"/>
                  </a:cubicBezTo>
                  <a:cubicBezTo>
                    <a:pt x="21" y="20"/>
                    <a:pt x="21" y="20"/>
                    <a:pt x="21" y="20"/>
                  </a:cubicBezTo>
                  <a:cubicBezTo>
                    <a:pt x="20" y="16"/>
                    <a:pt x="20" y="16"/>
                    <a:pt x="20" y="16"/>
                  </a:cubicBezTo>
                  <a:cubicBezTo>
                    <a:pt x="19" y="15"/>
                    <a:pt x="19" y="15"/>
                    <a:pt x="19" y="15"/>
                  </a:cubicBezTo>
                  <a:cubicBezTo>
                    <a:pt x="19" y="14"/>
                    <a:pt x="19" y="14"/>
                    <a:pt x="19" y="14"/>
                  </a:cubicBezTo>
                  <a:cubicBezTo>
                    <a:pt x="19" y="14"/>
                    <a:pt x="19" y="14"/>
                    <a:pt x="19" y="14"/>
                  </a:cubicBezTo>
                  <a:cubicBezTo>
                    <a:pt x="19" y="12"/>
                    <a:pt x="19" y="12"/>
                    <a:pt x="19" y="12"/>
                  </a:cubicBezTo>
                  <a:cubicBezTo>
                    <a:pt x="19" y="11"/>
                    <a:pt x="19" y="11"/>
                    <a:pt x="19" y="11"/>
                  </a:cubicBezTo>
                  <a:cubicBezTo>
                    <a:pt x="18" y="10"/>
                    <a:pt x="18" y="10"/>
                    <a:pt x="18" y="10"/>
                  </a:cubicBezTo>
                  <a:cubicBezTo>
                    <a:pt x="17" y="9"/>
                    <a:pt x="17" y="9"/>
                    <a:pt x="17" y="9"/>
                  </a:cubicBezTo>
                  <a:cubicBezTo>
                    <a:pt x="15" y="10"/>
                    <a:pt x="15" y="10"/>
                    <a:pt x="15" y="10"/>
                  </a:cubicBezTo>
                  <a:cubicBezTo>
                    <a:pt x="15" y="11"/>
                    <a:pt x="15" y="11"/>
                    <a:pt x="15" y="11"/>
                  </a:cubicBezTo>
                  <a:cubicBezTo>
                    <a:pt x="13" y="12"/>
                    <a:pt x="13" y="12"/>
                    <a:pt x="13" y="12"/>
                  </a:cubicBezTo>
                  <a:cubicBezTo>
                    <a:pt x="13" y="13"/>
                    <a:pt x="13" y="13"/>
                    <a:pt x="13" y="13"/>
                  </a:cubicBezTo>
                  <a:cubicBezTo>
                    <a:pt x="14" y="14"/>
                    <a:pt x="14" y="14"/>
                    <a:pt x="14" y="14"/>
                  </a:cubicBezTo>
                  <a:cubicBezTo>
                    <a:pt x="15" y="14"/>
                    <a:pt x="15" y="14"/>
                    <a:pt x="15" y="14"/>
                  </a:cubicBezTo>
                  <a:cubicBezTo>
                    <a:pt x="15" y="14"/>
                    <a:pt x="15" y="14"/>
                    <a:pt x="15" y="14"/>
                  </a:cubicBezTo>
                  <a:cubicBezTo>
                    <a:pt x="14" y="14"/>
                    <a:pt x="14" y="14"/>
                    <a:pt x="14" y="14"/>
                  </a:cubicBezTo>
                  <a:cubicBezTo>
                    <a:pt x="14" y="15"/>
                    <a:pt x="14" y="15"/>
                    <a:pt x="14" y="15"/>
                  </a:cubicBezTo>
                  <a:cubicBezTo>
                    <a:pt x="12" y="16"/>
                    <a:pt x="12" y="16"/>
                    <a:pt x="12" y="16"/>
                  </a:cubicBezTo>
                  <a:cubicBezTo>
                    <a:pt x="12" y="18"/>
                    <a:pt x="12" y="18"/>
                    <a:pt x="12" y="18"/>
                  </a:cubicBezTo>
                  <a:cubicBezTo>
                    <a:pt x="13" y="19"/>
                    <a:pt x="13" y="19"/>
                    <a:pt x="13" y="19"/>
                  </a:cubicBezTo>
                  <a:cubicBezTo>
                    <a:pt x="11" y="19"/>
                    <a:pt x="11" y="19"/>
                    <a:pt x="11" y="19"/>
                  </a:cubicBezTo>
                  <a:cubicBezTo>
                    <a:pt x="11" y="21"/>
                    <a:pt x="11" y="21"/>
                    <a:pt x="11" y="21"/>
                  </a:cubicBezTo>
                  <a:cubicBezTo>
                    <a:pt x="11" y="19"/>
                    <a:pt x="11" y="19"/>
                    <a:pt x="11" y="19"/>
                  </a:cubicBezTo>
                  <a:cubicBezTo>
                    <a:pt x="10" y="20"/>
                    <a:pt x="10" y="20"/>
                    <a:pt x="10" y="20"/>
                  </a:cubicBezTo>
                  <a:cubicBezTo>
                    <a:pt x="11" y="19"/>
                    <a:pt x="11" y="19"/>
                    <a:pt x="11" y="19"/>
                  </a:cubicBezTo>
                  <a:cubicBezTo>
                    <a:pt x="11" y="17"/>
                    <a:pt x="11" y="17"/>
                    <a:pt x="11" y="17"/>
                  </a:cubicBezTo>
                  <a:cubicBezTo>
                    <a:pt x="9" y="17"/>
                    <a:pt x="9" y="17"/>
                    <a:pt x="9" y="17"/>
                  </a:cubicBezTo>
                  <a:cubicBezTo>
                    <a:pt x="11" y="17"/>
                    <a:pt x="11" y="17"/>
                    <a:pt x="11" y="17"/>
                  </a:cubicBezTo>
                  <a:cubicBezTo>
                    <a:pt x="11" y="15"/>
                    <a:pt x="11" y="15"/>
                    <a:pt x="11" y="15"/>
                  </a:cubicBezTo>
                  <a:cubicBezTo>
                    <a:pt x="10" y="15"/>
                    <a:pt x="10" y="15"/>
                    <a:pt x="10" y="15"/>
                  </a:cubicBezTo>
                  <a:cubicBezTo>
                    <a:pt x="11" y="14"/>
                    <a:pt x="11" y="14"/>
                    <a:pt x="11" y="14"/>
                  </a:cubicBezTo>
                  <a:cubicBezTo>
                    <a:pt x="12" y="12"/>
                    <a:pt x="12" y="12"/>
                    <a:pt x="12" y="12"/>
                  </a:cubicBezTo>
                  <a:cubicBezTo>
                    <a:pt x="11" y="10"/>
                    <a:pt x="11" y="10"/>
                    <a:pt x="11" y="10"/>
                  </a:cubicBezTo>
                  <a:cubicBezTo>
                    <a:pt x="9" y="10"/>
                    <a:pt x="9" y="10"/>
                    <a:pt x="9" y="10"/>
                  </a:cubicBezTo>
                  <a:cubicBezTo>
                    <a:pt x="9" y="10"/>
                    <a:pt x="9" y="10"/>
                    <a:pt x="9" y="10"/>
                  </a:cubicBezTo>
                  <a:cubicBezTo>
                    <a:pt x="10" y="9"/>
                    <a:pt x="10" y="9"/>
                    <a:pt x="10" y="9"/>
                  </a:cubicBezTo>
                  <a:cubicBezTo>
                    <a:pt x="11" y="8"/>
                    <a:pt x="11" y="8"/>
                    <a:pt x="11" y="8"/>
                  </a:cubicBezTo>
                  <a:cubicBezTo>
                    <a:pt x="11" y="6"/>
                    <a:pt x="11" y="6"/>
                    <a:pt x="11" y="6"/>
                  </a:cubicBezTo>
                  <a:cubicBezTo>
                    <a:pt x="10" y="5"/>
                    <a:pt x="10" y="5"/>
                    <a:pt x="10" y="5"/>
                  </a:cubicBezTo>
                  <a:cubicBezTo>
                    <a:pt x="11" y="5"/>
                    <a:pt x="11" y="5"/>
                    <a:pt x="11" y="5"/>
                  </a:cubicBezTo>
                  <a:cubicBezTo>
                    <a:pt x="11" y="3"/>
                    <a:pt x="11" y="3"/>
                    <a:pt x="11" y="3"/>
                  </a:cubicBezTo>
                  <a:cubicBezTo>
                    <a:pt x="9" y="3"/>
                    <a:pt x="9" y="3"/>
                    <a:pt x="9" y="3"/>
                  </a:cubicBezTo>
                  <a:cubicBezTo>
                    <a:pt x="10" y="2"/>
                    <a:pt x="10" y="2"/>
                    <a:pt x="10" y="2"/>
                  </a:cubicBezTo>
                  <a:cubicBezTo>
                    <a:pt x="10" y="1"/>
                    <a:pt x="10" y="1"/>
                    <a:pt x="10" y="1"/>
                  </a:cubicBezTo>
                  <a:cubicBezTo>
                    <a:pt x="8" y="0"/>
                    <a:pt x="8" y="0"/>
                    <a:pt x="8" y="0"/>
                  </a:cubicBezTo>
                  <a:lnTo>
                    <a:pt x="6" y="0"/>
                  </a:lnTo>
                  <a:close/>
                  <a:moveTo>
                    <a:pt x="5" y="18"/>
                  </a:moveTo>
                  <a:cubicBezTo>
                    <a:pt x="6" y="17"/>
                    <a:pt x="6" y="17"/>
                    <a:pt x="6" y="17"/>
                  </a:cubicBezTo>
                  <a:cubicBezTo>
                    <a:pt x="7" y="17"/>
                    <a:pt x="7" y="17"/>
                    <a:pt x="7" y="17"/>
                  </a:cubicBezTo>
                  <a:cubicBezTo>
                    <a:pt x="7" y="17"/>
                    <a:pt x="7" y="17"/>
                    <a:pt x="7" y="17"/>
                  </a:cubicBez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7" name="Freeform 6454">
              <a:extLst>
                <a:ext uri="{FF2B5EF4-FFF2-40B4-BE49-F238E27FC236}">
                  <a16:creationId xmlns:a16="http://schemas.microsoft.com/office/drawing/2014/main" id="{9CCE2B50-66E3-4B61-B2E9-A56446A99A7C}"/>
                </a:ext>
              </a:extLst>
            </p:cNvPr>
            <p:cNvSpPr>
              <a:spLocks/>
            </p:cNvSpPr>
            <p:nvPr/>
          </p:nvSpPr>
          <p:spPr bwMode="gray">
            <a:xfrm>
              <a:off x="2559" y="1302"/>
              <a:ext cx="14" cy="33"/>
            </a:xfrm>
            <a:custGeom>
              <a:avLst/>
              <a:gdLst>
                <a:gd name="T0" fmla="*/ 5 w 14"/>
                <a:gd name="T1" fmla="*/ 29 h 33"/>
                <a:gd name="T2" fmla="*/ 1 w 14"/>
                <a:gd name="T3" fmla="*/ 31 h 33"/>
                <a:gd name="T4" fmla="*/ 5 w 14"/>
                <a:gd name="T5" fmla="*/ 33 h 33"/>
                <a:gd name="T6" fmla="*/ 9 w 14"/>
                <a:gd name="T7" fmla="*/ 33 h 33"/>
                <a:gd name="T8" fmla="*/ 13 w 14"/>
                <a:gd name="T9" fmla="*/ 29 h 33"/>
                <a:gd name="T10" fmla="*/ 7 w 14"/>
                <a:gd name="T11" fmla="*/ 29 h 33"/>
                <a:gd name="T12" fmla="*/ 9 w 14"/>
                <a:gd name="T13" fmla="*/ 28 h 33"/>
                <a:gd name="T14" fmla="*/ 13 w 14"/>
                <a:gd name="T15" fmla="*/ 20 h 33"/>
                <a:gd name="T16" fmla="*/ 11 w 14"/>
                <a:gd name="T17" fmla="*/ 18 h 33"/>
                <a:gd name="T18" fmla="*/ 13 w 14"/>
                <a:gd name="T19" fmla="*/ 16 h 33"/>
                <a:gd name="T20" fmla="*/ 13 w 14"/>
                <a:gd name="T21" fmla="*/ 13 h 33"/>
                <a:gd name="T22" fmla="*/ 14 w 14"/>
                <a:gd name="T23" fmla="*/ 7 h 33"/>
                <a:gd name="T24" fmla="*/ 13 w 14"/>
                <a:gd name="T25" fmla="*/ 5 h 33"/>
                <a:gd name="T26" fmla="*/ 13 w 14"/>
                <a:gd name="T27" fmla="*/ 1 h 33"/>
                <a:gd name="T28" fmla="*/ 9 w 14"/>
                <a:gd name="T29" fmla="*/ 0 h 33"/>
                <a:gd name="T30" fmla="*/ 7 w 14"/>
                <a:gd name="T31" fmla="*/ 1 h 33"/>
                <a:gd name="T32" fmla="*/ 7 w 14"/>
                <a:gd name="T33" fmla="*/ 5 h 33"/>
                <a:gd name="T34" fmla="*/ 5 w 14"/>
                <a:gd name="T35" fmla="*/ 9 h 33"/>
                <a:gd name="T36" fmla="*/ 5 w 14"/>
                <a:gd name="T37" fmla="*/ 11 h 33"/>
                <a:gd name="T38" fmla="*/ 5 w 14"/>
                <a:gd name="T39" fmla="*/ 11 h 33"/>
                <a:gd name="T40" fmla="*/ 5 w 14"/>
                <a:gd name="T41" fmla="*/ 13 h 33"/>
                <a:gd name="T42" fmla="*/ 1 w 14"/>
                <a:gd name="T43" fmla="*/ 15 h 33"/>
                <a:gd name="T44" fmla="*/ 1 w 14"/>
                <a:gd name="T45" fmla="*/ 18 h 33"/>
                <a:gd name="T46" fmla="*/ 1 w 14"/>
                <a:gd name="T47" fmla="*/ 22 h 33"/>
                <a:gd name="T48" fmla="*/ 0 w 14"/>
                <a:gd name="T49" fmla="*/ 24 h 33"/>
                <a:gd name="T50" fmla="*/ 1 w 14"/>
                <a:gd name="T51" fmla="*/ 29 h 33"/>
                <a:gd name="T52" fmla="*/ 5 w 14"/>
                <a:gd name="T53"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33">
                  <a:moveTo>
                    <a:pt x="5" y="29"/>
                  </a:moveTo>
                  <a:lnTo>
                    <a:pt x="1" y="31"/>
                  </a:lnTo>
                  <a:lnTo>
                    <a:pt x="5" y="33"/>
                  </a:lnTo>
                  <a:lnTo>
                    <a:pt x="9" y="33"/>
                  </a:lnTo>
                  <a:lnTo>
                    <a:pt x="13" y="29"/>
                  </a:lnTo>
                  <a:lnTo>
                    <a:pt x="7" y="29"/>
                  </a:lnTo>
                  <a:lnTo>
                    <a:pt x="9" y="28"/>
                  </a:lnTo>
                  <a:lnTo>
                    <a:pt x="13" y="20"/>
                  </a:lnTo>
                  <a:lnTo>
                    <a:pt x="11" y="18"/>
                  </a:lnTo>
                  <a:lnTo>
                    <a:pt x="13" y="16"/>
                  </a:lnTo>
                  <a:lnTo>
                    <a:pt x="13" y="13"/>
                  </a:lnTo>
                  <a:lnTo>
                    <a:pt x="14" y="7"/>
                  </a:lnTo>
                  <a:lnTo>
                    <a:pt x="13" y="5"/>
                  </a:lnTo>
                  <a:lnTo>
                    <a:pt x="13" y="1"/>
                  </a:lnTo>
                  <a:lnTo>
                    <a:pt x="9" y="0"/>
                  </a:lnTo>
                  <a:lnTo>
                    <a:pt x="7" y="1"/>
                  </a:lnTo>
                  <a:lnTo>
                    <a:pt x="7" y="5"/>
                  </a:lnTo>
                  <a:lnTo>
                    <a:pt x="5" y="9"/>
                  </a:lnTo>
                  <a:lnTo>
                    <a:pt x="5" y="11"/>
                  </a:lnTo>
                  <a:lnTo>
                    <a:pt x="5" y="11"/>
                  </a:lnTo>
                  <a:lnTo>
                    <a:pt x="5" y="13"/>
                  </a:lnTo>
                  <a:lnTo>
                    <a:pt x="1" y="15"/>
                  </a:lnTo>
                  <a:lnTo>
                    <a:pt x="1" y="18"/>
                  </a:lnTo>
                  <a:lnTo>
                    <a:pt x="1" y="22"/>
                  </a:lnTo>
                  <a:lnTo>
                    <a:pt x="0" y="24"/>
                  </a:lnTo>
                  <a:lnTo>
                    <a:pt x="1" y="29"/>
                  </a:lnTo>
                  <a:lnTo>
                    <a:pt x="5"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8" name="Freeform 6455">
              <a:extLst>
                <a:ext uri="{FF2B5EF4-FFF2-40B4-BE49-F238E27FC236}">
                  <a16:creationId xmlns:a16="http://schemas.microsoft.com/office/drawing/2014/main" id="{070A7C24-F948-4250-AF88-4C8379053769}"/>
                </a:ext>
              </a:extLst>
            </p:cNvPr>
            <p:cNvSpPr>
              <a:spLocks/>
            </p:cNvSpPr>
            <p:nvPr/>
          </p:nvSpPr>
          <p:spPr bwMode="gray">
            <a:xfrm>
              <a:off x="2514" y="1248"/>
              <a:ext cx="43" cy="28"/>
            </a:xfrm>
            <a:custGeom>
              <a:avLst/>
              <a:gdLst>
                <a:gd name="T0" fmla="*/ 4 w 43"/>
                <a:gd name="T1" fmla="*/ 13 h 28"/>
                <a:gd name="T2" fmla="*/ 7 w 43"/>
                <a:gd name="T3" fmla="*/ 13 h 28"/>
                <a:gd name="T4" fmla="*/ 9 w 43"/>
                <a:gd name="T5" fmla="*/ 13 h 28"/>
                <a:gd name="T6" fmla="*/ 9 w 43"/>
                <a:gd name="T7" fmla="*/ 13 h 28"/>
                <a:gd name="T8" fmla="*/ 13 w 43"/>
                <a:gd name="T9" fmla="*/ 13 h 28"/>
                <a:gd name="T10" fmla="*/ 13 w 43"/>
                <a:gd name="T11" fmla="*/ 13 h 28"/>
                <a:gd name="T12" fmla="*/ 11 w 43"/>
                <a:gd name="T13" fmla="*/ 14 h 28"/>
                <a:gd name="T14" fmla="*/ 13 w 43"/>
                <a:gd name="T15" fmla="*/ 18 h 28"/>
                <a:gd name="T16" fmla="*/ 15 w 43"/>
                <a:gd name="T17" fmla="*/ 22 h 28"/>
                <a:gd name="T18" fmla="*/ 18 w 43"/>
                <a:gd name="T19" fmla="*/ 18 h 28"/>
                <a:gd name="T20" fmla="*/ 18 w 43"/>
                <a:gd name="T21" fmla="*/ 16 h 28"/>
                <a:gd name="T22" fmla="*/ 20 w 43"/>
                <a:gd name="T23" fmla="*/ 18 h 28"/>
                <a:gd name="T24" fmla="*/ 20 w 43"/>
                <a:gd name="T25" fmla="*/ 22 h 28"/>
                <a:gd name="T26" fmla="*/ 24 w 43"/>
                <a:gd name="T27" fmla="*/ 26 h 28"/>
                <a:gd name="T28" fmla="*/ 26 w 43"/>
                <a:gd name="T29" fmla="*/ 26 h 28"/>
                <a:gd name="T30" fmla="*/ 28 w 43"/>
                <a:gd name="T31" fmla="*/ 28 h 28"/>
                <a:gd name="T32" fmla="*/ 32 w 43"/>
                <a:gd name="T33" fmla="*/ 26 h 28"/>
                <a:gd name="T34" fmla="*/ 33 w 43"/>
                <a:gd name="T35" fmla="*/ 28 h 28"/>
                <a:gd name="T36" fmla="*/ 37 w 43"/>
                <a:gd name="T37" fmla="*/ 24 h 28"/>
                <a:gd name="T38" fmla="*/ 39 w 43"/>
                <a:gd name="T39" fmla="*/ 22 h 28"/>
                <a:gd name="T40" fmla="*/ 43 w 43"/>
                <a:gd name="T41" fmla="*/ 16 h 28"/>
                <a:gd name="T42" fmla="*/ 41 w 43"/>
                <a:gd name="T43" fmla="*/ 13 h 28"/>
                <a:gd name="T44" fmla="*/ 43 w 43"/>
                <a:gd name="T45" fmla="*/ 9 h 28"/>
                <a:gd name="T46" fmla="*/ 43 w 43"/>
                <a:gd name="T47" fmla="*/ 7 h 28"/>
                <a:gd name="T48" fmla="*/ 41 w 43"/>
                <a:gd name="T49" fmla="*/ 3 h 28"/>
                <a:gd name="T50" fmla="*/ 41 w 43"/>
                <a:gd name="T51" fmla="*/ 1 h 28"/>
                <a:gd name="T52" fmla="*/ 37 w 43"/>
                <a:gd name="T53" fmla="*/ 0 h 28"/>
                <a:gd name="T54" fmla="*/ 37 w 43"/>
                <a:gd name="T55" fmla="*/ 1 h 28"/>
                <a:gd name="T56" fmla="*/ 35 w 43"/>
                <a:gd name="T57" fmla="*/ 1 h 28"/>
                <a:gd name="T58" fmla="*/ 30 w 43"/>
                <a:gd name="T59" fmla="*/ 1 h 28"/>
                <a:gd name="T60" fmla="*/ 28 w 43"/>
                <a:gd name="T61" fmla="*/ 3 h 28"/>
                <a:gd name="T62" fmla="*/ 24 w 43"/>
                <a:gd name="T63" fmla="*/ 3 h 28"/>
                <a:gd name="T64" fmla="*/ 22 w 43"/>
                <a:gd name="T65" fmla="*/ 3 h 28"/>
                <a:gd name="T66" fmla="*/ 20 w 43"/>
                <a:gd name="T67" fmla="*/ 3 h 28"/>
                <a:gd name="T68" fmla="*/ 18 w 43"/>
                <a:gd name="T69" fmla="*/ 1 h 28"/>
                <a:gd name="T70" fmla="*/ 9 w 43"/>
                <a:gd name="T71" fmla="*/ 5 h 28"/>
                <a:gd name="T72" fmla="*/ 7 w 43"/>
                <a:gd name="T73" fmla="*/ 5 h 28"/>
                <a:gd name="T74" fmla="*/ 4 w 43"/>
                <a:gd name="T75" fmla="*/ 5 h 28"/>
                <a:gd name="T76" fmla="*/ 2 w 43"/>
                <a:gd name="T77" fmla="*/ 7 h 28"/>
                <a:gd name="T78" fmla="*/ 0 w 43"/>
                <a:gd name="T79" fmla="*/ 9 h 28"/>
                <a:gd name="T80" fmla="*/ 0 w 43"/>
                <a:gd name="T81" fmla="*/ 14 h 28"/>
                <a:gd name="T82" fmla="*/ 4 w 43"/>
                <a:gd name="T83"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28">
                  <a:moveTo>
                    <a:pt x="4" y="13"/>
                  </a:moveTo>
                  <a:lnTo>
                    <a:pt x="7" y="13"/>
                  </a:lnTo>
                  <a:lnTo>
                    <a:pt x="9" y="13"/>
                  </a:lnTo>
                  <a:lnTo>
                    <a:pt x="9" y="13"/>
                  </a:lnTo>
                  <a:lnTo>
                    <a:pt x="13" y="13"/>
                  </a:lnTo>
                  <a:lnTo>
                    <a:pt x="13" y="13"/>
                  </a:lnTo>
                  <a:lnTo>
                    <a:pt x="11" y="14"/>
                  </a:lnTo>
                  <a:lnTo>
                    <a:pt x="13" y="18"/>
                  </a:lnTo>
                  <a:lnTo>
                    <a:pt x="15" y="22"/>
                  </a:lnTo>
                  <a:lnTo>
                    <a:pt x="18" y="18"/>
                  </a:lnTo>
                  <a:lnTo>
                    <a:pt x="18" y="16"/>
                  </a:lnTo>
                  <a:lnTo>
                    <a:pt x="20" y="18"/>
                  </a:lnTo>
                  <a:lnTo>
                    <a:pt x="20" y="22"/>
                  </a:lnTo>
                  <a:lnTo>
                    <a:pt x="24" y="26"/>
                  </a:lnTo>
                  <a:lnTo>
                    <a:pt x="26" y="26"/>
                  </a:lnTo>
                  <a:lnTo>
                    <a:pt x="28" y="28"/>
                  </a:lnTo>
                  <a:lnTo>
                    <a:pt x="32" y="26"/>
                  </a:lnTo>
                  <a:lnTo>
                    <a:pt x="33" y="28"/>
                  </a:lnTo>
                  <a:lnTo>
                    <a:pt x="37" y="24"/>
                  </a:lnTo>
                  <a:lnTo>
                    <a:pt x="39" y="22"/>
                  </a:lnTo>
                  <a:lnTo>
                    <a:pt x="43" y="16"/>
                  </a:lnTo>
                  <a:lnTo>
                    <a:pt x="41" y="13"/>
                  </a:lnTo>
                  <a:lnTo>
                    <a:pt x="43" y="9"/>
                  </a:lnTo>
                  <a:lnTo>
                    <a:pt x="43" y="7"/>
                  </a:lnTo>
                  <a:lnTo>
                    <a:pt x="41" y="3"/>
                  </a:lnTo>
                  <a:lnTo>
                    <a:pt x="41" y="1"/>
                  </a:lnTo>
                  <a:lnTo>
                    <a:pt x="37" y="0"/>
                  </a:lnTo>
                  <a:lnTo>
                    <a:pt x="37" y="1"/>
                  </a:lnTo>
                  <a:lnTo>
                    <a:pt x="35" y="1"/>
                  </a:lnTo>
                  <a:lnTo>
                    <a:pt x="30" y="1"/>
                  </a:lnTo>
                  <a:lnTo>
                    <a:pt x="28" y="3"/>
                  </a:lnTo>
                  <a:lnTo>
                    <a:pt x="24" y="3"/>
                  </a:lnTo>
                  <a:lnTo>
                    <a:pt x="22" y="3"/>
                  </a:lnTo>
                  <a:lnTo>
                    <a:pt x="20" y="3"/>
                  </a:lnTo>
                  <a:lnTo>
                    <a:pt x="18" y="1"/>
                  </a:lnTo>
                  <a:lnTo>
                    <a:pt x="9" y="5"/>
                  </a:lnTo>
                  <a:lnTo>
                    <a:pt x="7" y="5"/>
                  </a:lnTo>
                  <a:lnTo>
                    <a:pt x="4" y="5"/>
                  </a:lnTo>
                  <a:lnTo>
                    <a:pt x="2" y="7"/>
                  </a:lnTo>
                  <a:lnTo>
                    <a:pt x="0" y="9"/>
                  </a:lnTo>
                  <a:lnTo>
                    <a:pt x="0" y="14"/>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9" name="Freeform 6456">
              <a:extLst>
                <a:ext uri="{FF2B5EF4-FFF2-40B4-BE49-F238E27FC236}">
                  <a16:creationId xmlns:a16="http://schemas.microsoft.com/office/drawing/2014/main" id="{6DD31EE8-8FAB-4056-A1A7-A3F24218F9E7}"/>
                </a:ext>
              </a:extLst>
            </p:cNvPr>
            <p:cNvSpPr>
              <a:spLocks/>
            </p:cNvSpPr>
            <p:nvPr/>
          </p:nvSpPr>
          <p:spPr bwMode="gray">
            <a:xfrm>
              <a:off x="1888" y="1926"/>
              <a:ext cx="25" cy="52"/>
            </a:xfrm>
            <a:custGeom>
              <a:avLst/>
              <a:gdLst>
                <a:gd name="T0" fmla="*/ 21 w 25"/>
                <a:gd name="T1" fmla="*/ 4 h 52"/>
                <a:gd name="T2" fmla="*/ 17 w 25"/>
                <a:gd name="T3" fmla="*/ 6 h 52"/>
                <a:gd name="T4" fmla="*/ 15 w 25"/>
                <a:gd name="T5" fmla="*/ 6 h 52"/>
                <a:gd name="T6" fmla="*/ 15 w 25"/>
                <a:gd name="T7" fmla="*/ 6 h 52"/>
                <a:gd name="T8" fmla="*/ 15 w 25"/>
                <a:gd name="T9" fmla="*/ 4 h 52"/>
                <a:gd name="T10" fmla="*/ 13 w 25"/>
                <a:gd name="T11" fmla="*/ 2 h 52"/>
                <a:gd name="T12" fmla="*/ 12 w 25"/>
                <a:gd name="T13" fmla="*/ 4 h 52"/>
                <a:gd name="T14" fmla="*/ 12 w 25"/>
                <a:gd name="T15" fmla="*/ 0 h 52"/>
                <a:gd name="T16" fmla="*/ 6 w 25"/>
                <a:gd name="T17" fmla="*/ 0 h 52"/>
                <a:gd name="T18" fmla="*/ 0 w 25"/>
                <a:gd name="T19" fmla="*/ 8 h 52"/>
                <a:gd name="T20" fmla="*/ 0 w 25"/>
                <a:gd name="T21" fmla="*/ 11 h 52"/>
                <a:gd name="T22" fmla="*/ 0 w 25"/>
                <a:gd name="T23" fmla="*/ 15 h 52"/>
                <a:gd name="T24" fmla="*/ 0 w 25"/>
                <a:gd name="T25" fmla="*/ 19 h 52"/>
                <a:gd name="T26" fmla="*/ 2 w 25"/>
                <a:gd name="T27" fmla="*/ 19 h 52"/>
                <a:gd name="T28" fmla="*/ 4 w 25"/>
                <a:gd name="T29" fmla="*/ 21 h 52"/>
                <a:gd name="T30" fmla="*/ 4 w 25"/>
                <a:gd name="T31" fmla="*/ 21 h 52"/>
                <a:gd name="T32" fmla="*/ 0 w 25"/>
                <a:gd name="T33" fmla="*/ 21 h 52"/>
                <a:gd name="T34" fmla="*/ 0 w 25"/>
                <a:gd name="T35" fmla="*/ 23 h 52"/>
                <a:gd name="T36" fmla="*/ 2 w 25"/>
                <a:gd name="T37" fmla="*/ 24 h 52"/>
                <a:gd name="T38" fmla="*/ 0 w 25"/>
                <a:gd name="T39" fmla="*/ 28 h 52"/>
                <a:gd name="T40" fmla="*/ 2 w 25"/>
                <a:gd name="T41" fmla="*/ 30 h 52"/>
                <a:gd name="T42" fmla="*/ 2 w 25"/>
                <a:gd name="T43" fmla="*/ 30 h 52"/>
                <a:gd name="T44" fmla="*/ 2 w 25"/>
                <a:gd name="T45" fmla="*/ 30 h 52"/>
                <a:gd name="T46" fmla="*/ 0 w 25"/>
                <a:gd name="T47" fmla="*/ 34 h 52"/>
                <a:gd name="T48" fmla="*/ 2 w 25"/>
                <a:gd name="T49" fmla="*/ 36 h 52"/>
                <a:gd name="T50" fmla="*/ 4 w 25"/>
                <a:gd name="T51" fmla="*/ 37 h 52"/>
                <a:gd name="T52" fmla="*/ 4 w 25"/>
                <a:gd name="T53" fmla="*/ 37 h 52"/>
                <a:gd name="T54" fmla="*/ 4 w 25"/>
                <a:gd name="T55" fmla="*/ 41 h 52"/>
                <a:gd name="T56" fmla="*/ 8 w 25"/>
                <a:gd name="T57" fmla="*/ 51 h 52"/>
                <a:gd name="T58" fmla="*/ 13 w 25"/>
                <a:gd name="T59" fmla="*/ 52 h 52"/>
                <a:gd name="T60" fmla="*/ 15 w 25"/>
                <a:gd name="T61" fmla="*/ 49 h 52"/>
                <a:gd name="T62" fmla="*/ 13 w 25"/>
                <a:gd name="T63" fmla="*/ 47 h 52"/>
                <a:gd name="T64" fmla="*/ 12 w 25"/>
                <a:gd name="T65" fmla="*/ 47 h 52"/>
                <a:gd name="T66" fmla="*/ 12 w 25"/>
                <a:gd name="T67" fmla="*/ 43 h 52"/>
                <a:gd name="T68" fmla="*/ 10 w 25"/>
                <a:gd name="T69" fmla="*/ 39 h 52"/>
                <a:gd name="T70" fmla="*/ 10 w 25"/>
                <a:gd name="T71" fmla="*/ 36 h 52"/>
                <a:gd name="T72" fmla="*/ 10 w 25"/>
                <a:gd name="T73" fmla="*/ 32 h 52"/>
                <a:gd name="T74" fmla="*/ 12 w 25"/>
                <a:gd name="T75" fmla="*/ 30 h 52"/>
                <a:gd name="T76" fmla="*/ 15 w 25"/>
                <a:gd name="T77" fmla="*/ 30 h 52"/>
                <a:gd name="T78" fmla="*/ 15 w 25"/>
                <a:gd name="T79" fmla="*/ 24 h 52"/>
                <a:gd name="T80" fmla="*/ 12 w 25"/>
                <a:gd name="T81" fmla="*/ 24 h 52"/>
                <a:gd name="T82" fmla="*/ 15 w 25"/>
                <a:gd name="T83" fmla="*/ 23 h 52"/>
                <a:gd name="T84" fmla="*/ 15 w 25"/>
                <a:gd name="T85" fmla="*/ 19 h 52"/>
                <a:gd name="T86" fmla="*/ 17 w 25"/>
                <a:gd name="T87" fmla="*/ 15 h 52"/>
                <a:gd name="T88" fmla="*/ 19 w 25"/>
                <a:gd name="T89" fmla="*/ 11 h 52"/>
                <a:gd name="T90" fmla="*/ 25 w 25"/>
                <a:gd name="T91" fmla="*/ 4 h 52"/>
                <a:gd name="T92" fmla="*/ 21 w 25"/>
                <a:gd name="T93"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 h="52">
                  <a:moveTo>
                    <a:pt x="21" y="4"/>
                  </a:moveTo>
                  <a:lnTo>
                    <a:pt x="17" y="6"/>
                  </a:lnTo>
                  <a:lnTo>
                    <a:pt x="15" y="6"/>
                  </a:lnTo>
                  <a:lnTo>
                    <a:pt x="15" y="6"/>
                  </a:lnTo>
                  <a:lnTo>
                    <a:pt x="15" y="4"/>
                  </a:lnTo>
                  <a:lnTo>
                    <a:pt x="13" y="2"/>
                  </a:lnTo>
                  <a:lnTo>
                    <a:pt x="12" y="4"/>
                  </a:lnTo>
                  <a:lnTo>
                    <a:pt x="12" y="0"/>
                  </a:lnTo>
                  <a:lnTo>
                    <a:pt x="6" y="0"/>
                  </a:lnTo>
                  <a:lnTo>
                    <a:pt x="0" y="8"/>
                  </a:lnTo>
                  <a:lnTo>
                    <a:pt x="0" y="11"/>
                  </a:lnTo>
                  <a:lnTo>
                    <a:pt x="0" y="15"/>
                  </a:lnTo>
                  <a:lnTo>
                    <a:pt x="0" y="19"/>
                  </a:lnTo>
                  <a:lnTo>
                    <a:pt x="2" y="19"/>
                  </a:lnTo>
                  <a:lnTo>
                    <a:pt x="4" y="21"/>
                  </a:lnTo>
                  <a:lnTo>
                    <a:pt x="4" y="21"/>
                  </a:lnTo>
                  <a:lnTo>
                    <a:pt x="0" y="21"/>
                  </a:lnTo>
                  <a:lnTo>
                    <a:pt x="0" y="23"/>
                  </a:lnTo>
                  <a:lnTo>
                    <a:pt x="2" y="24"/>
                  </a:lnTo>
                  <a:lnTo>
                    <a:pt x="0" y="28"/>
                  </a:lnTo>
                  <a:lnTo>
                    <a:pt x="2" y="30"/>
                  </a:lnTo>
                  <a:lnTo>
                    <a:pt x="2" y="30"/>
                  </a:lnTo>
                  <a:lnTo>
                    <a:pt x="2" y="30"/>
                  </a:lnTo>
                  <a:lnTo>
                    <a:pt x="0" y="34"/>
                  </a:lnTo>
                  <a:lnTo>
                    <a:pt x="2" y="36"/>
                  </a:lnTo>
                  <a:lnTo>
                    <a:pt x="4" y="37"/>
                  </a:lnTo>
                  <a:lnTo>
                    <a:pt x="4" y="37"/>
                  </a:lnTo>
                  <a:lnTo>
                    <a:pt x="4" y="41"/>
                  </a:lnTo>
                  <a:lnTo>
                    <a:pt x="8" y="51"/>
                  </a:lnTo>
                  <a:lnTo>
                    <a:pt x="13" y="52"/>
                  </a:lnTo>
                  <a:lnTo>
                    <a:pt x="15" y="49"/>
                  </a:lnTo>
                  <a:lnTo>
                    <a:pt x="13" y="47"/>
                  </a:lnTo>
                  <a:lnTo>
                    <a:pt x="12" y="47"/>
                  </a:lnTo>
                  <a:lnTo>
                    <a:pt x="12" y="43"/>
                  </a:lnTo>
                  <a:lnTo>
                    <a:pt x="10" y="39"/>
                  </a:lnTo>
                  <a:lnTo>
                    <a:pt x="10" y="36"/>
                  </a:lnTo>
                  <a:lnTo>
                    <a:pt x="10" y="32"/>
                  </a:lnTo>
                  <a:lnTo>
                    <a:pt x="12" y="30"/>
                  </a:lnTo>
                  <a:lnTo>
                    <a:pt x="15" y="30"/>
                  </a:lnTo>
                  <a:lnTo>
                    <a:pt x="15" y="24"/>
                  </a:lnTo>
                  <a:lnTo>
                    <a:pt x="12" y="24"/>
                  </a:lnTo>
                  <a:lnTo>
                    <a:pt x="15" y="23"/>
                  </a:lnTo>
                  <a:lnTo>
                    <a:pt x="15" y="19"/>
                  </a:lnTo>
                  <a:lnTo>
                    <a:pt x="17" y="15"/>
                  </a:lnTo>
                  <a:lnTo>
                    <a:pt x="19" y="11"/>
                  </a:lnTo>
                  <a:lnTo>
                    <a:pt x="25" y="4"/>
                  </a:lnTo>
                  <a:lnTo>
                    <a:pt x="2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0" name="Freeform 6457">
              <a:extLst>
                <a:ext uri="{FF2B5EF4-FFF2-40B4-BE49-F238E27FC236}">
                  <a16:creationId xmlns:a16="http://schemas.microsoft.com/office/drawing/2014/main" id="{7FC59F41-0267-4CB2-8F98-F14915938C4C}"/>
                </a:ext>
              </a:extLst>
            </p:cNvPr>
            <p:cNvSpPr>
              <a:spLocks/>
            </p:cNvSpPr>
            <p:nvPr/>
          </p:nvSpPr>
          <p:spPr bwMode="gray">
            <a:xfrm>
              <a:off x="2235" y="1378"/>
              <a:ext cx="139" cy="108"/>
            </a:xfrm>
            <a:custGeom>
              <a:avLst/>
              <a:gdLst>
                <a:gd name="T0" fmla="*/ 7 w 139"/>
                <a:gd name="T1" fmla="*/ 76 h 108"/>
                <a:gd name="T2" fmla="*/ 11 w 139"/>
                <a:gd name="T3" fmla="*/ 86 h 108"/>
                <a:gd name="T4" fmla="*/ 9 w 139"/>
                <a:gd name="T5" fmla="*/ 91 h 108"/>
                <a:gd name="T6" fmla="*/ 7 w 139"/>
                <a:gd name="T7" fmla="*/ 99 h 108"/>
                <a:gd name="T8" fmla="*/ 7 w 139"/>
                <a:gd name="T9" fmla="*/ 106 h 108"/>
                <a:gd name="T10" fmla="*/ 13 w 139"/>
                <a:gd name="T11" fmla="*/ 108 h 108"/>
                <a:gd name="T12" fmla="*/ 16 w 139"/>
                <a:gd name="T13" fmla="*/ 104 h 108"/>
                <a:gd name="T14" fmla="*/ 24 w 139"/>
                <a:gd name="T15" fmla="*/ 104 h 108"/>
                <a:gd name="T16" fmla="*/ 29 w 139"/>
                <a:gd name="T17" fmla="*/ 99 h 108"/>
                <a:gd name="T18" fmla="*/ 31 w 139"/>
                <a:gd name="T19" fmla="*/ 97 h 108"/>
                <a:gd name="T20" fmla="*/ 31 w 139"/>
                <a:gd name="T21" fmla="*/ 101 h 108"/>
                <a:gd name="T22" fmla="*/ 31 w 139"/>
                <a:gd name="T23" fmla="*/ 106 h 108"/>
                <a:gd name="T24" fmla="*/ 39 w 139"/>
                <a:gd name="T25" fmla="*/ 104 h 108"/>
                <a:gd name="T26" fmla="*/ 46 w 139"/>
                <a:gd name="T27" fmla="*/ 101 h 108"/>
                <a:gd name="T28" fmla="*/ 50 w 139"/>
                <a:gd name="T29" fmla="*/ 95 h 108"/>
                <a:gd name="T30" fmla="*/ 54 w 139"/>
                <a:gd name="T31" fmla="*/ 90 h 108"/>
                <a:gd name="T32" fmla="*/ 59 w 139"/>
                <a:gd name="T33" fmla="*/ 86 h 108"/>
                <a:gd name="T34" fmla="*/ 61 w 139"/>
                <a:gd name="T35" fmla="*/ 80 h 108"/>
                <a:gd name="T36" fmla="*/ 67 w 139"/>
                <a:gd name="T37" fmla="*/ 84 h 108"/>
                <a:gd name="T38" fmla="*/ 74 w 139"/>
                <a:gd name="T39" fmla="*/ 80 h 108"/>
                <a:gd name="T40" fmla="*/ 76 w 139"/>
                <a:gd name="T41" fmla="*/ 76 h 108"/>
                <a:gd name="T42" fmla="*/ 82 w 139"/>
                <a:gd name="T43" fmla="*/ 69 h 108"/>
                <a:gd name="T44" fmla="*/ 85 w 139"/>
                <a:gd name="T45" fmla="*/ 69 h 108"/>
                <a:gd name="T46" fmla="*/ 91 w 139"/>
                <a:gd name="T47" fmla="*/ 69 h 108"/>
                <a:gd name="T48" fmla="*/ 98 w 139"/>
                <a:gd name="T49" fmla="*/ 65 h 108"/>
                <a:gd name="T50" fmla="*/ 106 w 139"/>
                <a:gd name="T51" fmla="*/ 63 h 108"/>
                <a:gd name="T52" fmla="*/ 119 w 139"/>
                <a:gd name="T53" fmla="*/ 60 h 108"/>
                <a:gd name="T54" fmla="*/ 128 w 139"/>
                <a:gd name="T55" fmla="*/ 60 h 108"/>
                <a:gd name="T56" fmla="*/ 136 w 139"/>
                <a:gd name="T57" fmla="*/ 56 h 108"/>
                <a:gd name="T58" fmla="*/ 139 w 139"/>
                <a:gd name="T59" fmla="*/ 50 h 108"/>
                <a:gd name="T60" fmla="*/ 137 w 139"/>
                <a:gd name="T61" fmla="*/ 45 h 108"/>
                <a:gd name="T62" fmla="*/ 137 w 139"/>
                <a:gd name="T63" fmla="*/ 39 h 108"/>
                <a:gd name="T64" fmla="*/ 137 w 139"/>
                <a:gd name="T65" fmla="*/ 34 h 108"/>
                <a:gd name="T66" fmla="*/ 132 w 139"/>
                <a:gd name="T67" fmla="*/ 21 h 108"/>
                <a:gd name="T68" fmla="*/ 128 w 139"/>
                <a:gd name="T69" fmla="*/ 17 h 108"/>
                <a:gd name="T70" fmla="*/ 121 w 139"/>
                <a:gd name="T71" fmla="*/ 17 h 108"/>
                <a:gd name="T72" fmla="*/ 119 w 139"/>
                <a:gd name="T73" fmla="*/ 17 h 108"/>
                <a:gd name="T74" fmla="*/ 113 w 139"/>
                <a:gd name="T75" fmla="*/ 17 h 108"/>
                <a:gd name="T76" fmla="*/ 106 w 139"/>
                <a:gd name="T77" fmla="*/ 9 h 108"/>
                <a:gd name="T78" fmla="*/ 102 w 139"/>
                <a:gd name="T79" fmla="*/ 6 h 108"/>
                <a:gd name="T80" fmla="*/ 95 w 139"/>
                <a:gd name="T81" fmla="*/ 0 h 108"/>
                <a:gd name="T82" fmla="*/ 80 w 139"/>
                <a:gd name="T83" fmla="*/ 2 h 108"/>
                <a:gd name="T84" fmla="*/ 69 w 139"/>
                <a:gd name="T85" fmla="*/ 2 h 108"/>
                <a:gd name="T86" fmla="*/ 61 w 139"/>
                <a:gd name="T87" fmla="*/ 4 h 108"/>
                <a:gd name="T88" fmla="*/ 61 w 139"/>
                <a:gd name="T89" fmla="*/ 8 h 108"/>
                <a:gd name="T90" fmla="*/ 59 w 139"/>
                <a:gd name="T91" fmla="*/ 13 h 108"/>
                <a:gd name="T92" fmla="*/ 61 w 139"/>
                <a:gd name="T93" fmla="*/ 22 h 108"/>
                <a:gd name="T94" fmla="*/ 57 w 139"/>
                <a:gd name="T95" fmla="*/ 22 h 108"/>
                <a:gd name="T96" fmla="*/ 52 w 139"/>
                <a:gd name="T97" fmla="*/ 28 h 108"/>
                <a:gd name="T98" fmla="*/ 42 w 139"/>
                <a:gd name="T99" fmla="*/ 35 h 108"/>
                <a:gd name="T100" fmla="*/ 33 w 139"/>
                <a:gd name="T101" fmla="*/ 39 h 108"/>
                <a:gd name="T102" fmla="*/ 35 w 139"/>
                <a:gd name="T103" fmla="*/ 47 h 108"/>
                <a:gd name="T104" fmla="*/ 29 w 139"/>
                <a:gd name="T105" fmla="*/ 49 h 108"/>
                <a:gd name="T106" fmla="*/ 26 w 139"/>
                <a:gd name="T107" fmla="*/ 52 h 108"/>
                <a:gd name="T108" fmla="*/ 22 w 139"/>
                <a:gd name="T109" fmla="*/ 56 h 108"/>
                <a:gd name="T110" fmla="*/ 16 w 139"/>
                <a:gd name="T111" fmla="*/ 58 h 108"/>
                <a:gd name="T112" fmla="*/ 13 w 139"/>
                <a:gd name="T113" fmla="*/ 62 h 108"/>
                <a:gd name="T114" fmla="*/ 9 w 139"/>
                <a:gd name="T115" fmla="*/ 65 h 108"/>
                <a:gd name="T116" fmla="*/ 5 w 139"/>
                <a:gd name="T117" fmla="*/ 69 h 108"/>
                <a:gd name="T118" fmla="*/ 0 w 139"/>
                <a:gd name="T119" fmla="*/ 69 h 108"/>
                <a:gd name="T120" fmla="*/ 5 w 139"/>
                <a:gd name="T121"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 h="108">
                  <a:moveTo>
                    <a:pt x="5" y="76"/>
                  </a:moveTo>
                  <a:lnTo>
                    <a:pt x="7" y="76"/>
                  </a:lnTo>
                  <a:lnTo>
                    <a:pt x="9" y="84"/>
                  </a:lnTo>
                  <a:lnTo>
                    <a:pt x="11" y="86"/>
                  </a:lnTo>
                  <a:lnTo>
                    <a:pt x="11" y="88"/>
                  </a:lnTo>
                  <a:lnTo>
                    <a:pt x="9" y="91"/>
                  </a:lnTo>
                  <a:lnTo>
                    <a:pt x="11" y="95"/>
                  </a:lnTo>
                  <a:lnTo>
                    <a:pt x="7" y="99"/>
                  </a:lnTo>
                  <a:lnTo>
                    <a:pt x="7" y="104"/>
                  </a:lnTo>
                  <a:lnTo>
                    <a:pt x="7" y="106"/>
                  </a:lnTo>
                  <a:lnTo>
                    <a:pt x="11" y="106"/>
                  </a:lnTo>
                  <a:lnTo>
                    <a:pt x="13" y="108"/>
                  </a:lnTo>
                  <a:lnTo>
                    <a:pt x="15" y="106"/>
                  </a:lnTo>
                  <a:lnTo>
                    <a:pt x="16" y="104"/>
                  </a:lnTo>
                  <a:lnTo>
                    <a:pt x="20" y="104"/>
                  </a:lnTo>
                  <a:lnTo>
                    <a:pt x="24" y="104"/>
                  </a:lnTo>
                  <a:lnTo>
                    <a:pt x="28" y="101"/>
                  </a:lnTo>
                  <a:lnTo>
                    <a:pt x="29" y="99"/>
                  </a:lnTo>
                  <a:lnTo>
                    <a:pt x="29" y="99"/>
                  </a:lnTo>
                  <a:lnTo>
                    <a:pt x="31" y="97"/>
                  </a:lnTo>
                  <a:lnTo>
                    <a:pt x="31" y="97"/>
                  </a:lnTo>
                  <a:lnTo>
                    <a:pt x="31" y="101"/>
                  </a:lnTo>
                  <a:lnTo>
                    <a:pt x="29" y="103"/>
                  </a:lnTo>
                  <a:lnTo>
                    <a:pt x="31" y="106"/>
                  </a:lnTo>
                  <a:lnTo>
                    <a:pt x="35" y="106"/>
                  </a:lnTo>
                  <a:lnTo>
                    <a:pt x="39" y="104"/>
                  </a:lnTo>
                  <a:lnTo>
                    <a:pt x="42" y="104"/>
                  </a:lnTo>
                  <a:lnTo>
                    <a:pt x="46" y="101"/>
                  </a:lnTo>
                  <a:lnTo>
                    <a:pt x="50" y="97"/>
                  </a:lnTo>
                  <a:lnTo>
                    <a:pt x="50" y="95"/>
                  </a:lnTo>
                  <a:lnTo>
                    <a:pt x="52" y="91"/>
                  </a:lnTo>
                  <a:lnTo>
                    <a:pt x="54" y="90"/>
                  </a:lnTo>
                  <a:lnTo>
                    <a:pt x="55" y="86"/>
                  </a:lnTo>
                  <a:lnTo>
                    <a:pt x="59" y="86"/>
                  </a:lnTo>
                  <a:lnTo>
                    <a:pt x="61" y="82"/>
                  </a:lnTo>
                  <a:lnTo>
                    <a:pt x="61" y="80"/>
                  </a:lnTo>
                  <a:lnTo>
                    <a:pt x="63" y="82"/>
                  </a:lnTo>
                  <a:lnTo>
                    <a:pt x="67" y="84"/>
                  </a:lnTo>
                  <a:lnTo>
                    <a:pt x="70" y="80"/>
                  </a:lnTo>
                  <a:lnTo>
                    <a:pt x="74" y="80"/>
                  </a:lnTo>
                  <a:lnTo>
                    <a:pt x="76" y="76"/>
                  </a:lnTo>
                  <a:lnTo>
                    <a:pt x="76" y="76"/>
                  </a:lnTo>
                  <a:lnTo>
                    <a:pt x="80" y="73"/>
                  </a:lnTo>
                  <a:lnTo>
                    <a:pt x="82" y="69"/>
                  </a:lnTo>
                  <a:lnTo>
                    <a:pt x="85" y="69"/>
                  </a:lnTo>
                  <a:lnTo>
                    <a:pt x="85" y="69"/>
                  </a:lnTo>
                  <a:lnTo>
                    <a:pt x="87" y="69"/>
                  </a:lnTo>
                  <a:lnTo>
                    <a:pt x="91" y="69"/>
                  </a:lnTo>
                  <a:lnTo>
                    <a:pt x="95" y="67"/>
                  </a:lnTo>
                  <a:lnTo>
                    <a:pt x="98" y="65"/>
                  </a:lnTo>
                  <a:lnTo>
                    <a:pt x="100" y="65"/>
                  </a:lnTo>
                  <a:lnTo>
                    <a:pt x="106" y="63"/>
                  </a:lnTo>
                  <a:lnTo>
                    <a:pt x="111" y="63"/>
                  </a:lnTo>
                  <a:lnTo>
                    <a:pt x="119" y="60"/>
                  </a:lnTo>
                  <a:lnTo>
                    <a:pt x="122" y="60"/>
                  </a:lnTo>
                  <a:lnTo>
                    <a:pt x="128" y="60"/>
                  </a:lnTo>
                  <a:lnTo>
                    <a:pt x="130" y="58"/>
                  </a:lnTo>
                  <a:lnTo>
                    <a:pt x="136" y="56"/>
                  </a:lnTo>
                  <a:lnTo>
                    <a:pt x="139" y="52"/>
                  </a:lnTo>
                  <a:lnTo>
                    <a:pt x="139" y="50"/>
                  </a:lnTo>
                  <a:lnTo>
                    <a:pt x="139" y="47"/>
                  </a:lnTo>
                  <a:lnTo>
                    <a:pt x="137" y="45"/>
                  </a:lnTo>
                  <a:lnTo>
                    <a:pt x="137" y="45"/>
                  </a:lnTo>
                  <a:lnTo>
                    <a:pt x="137" y="39"/>
                  </a:lnTo>
                  <a:lnTo>
                    <a:pt x="136" y="35"/>
                  </a:lnTo>
                  <a:lnTo>
                    <a:pt x="137" y="34"/>
                  </a:lnTo>
                  <a:lnTo>
                    <a:pt x="137" y="26"/>
                  </a:lnTo>
                  <a:lnTo>
                    <a:pt x="132" y="21"/>
                  </a:lnTo>
                  <a:lnTo>
                    <a:pt x="130" y="19"/>
                  </a:lnTo>
                  <a:lnTo>
                    <a:pt x="128" y="17"/>
                  </a:lnTo>
                  <a:lnTo>
                    <a:pt x="124" y="19"/>
                  </a:lnTo>
                  <a:lnTo>
                    <a:pt x="121" y="17"/>
                  </a:lnTo>
                  <a:lnTo>
                    <a:pt x="119" y="19"/>
                  </a:lnTo>
                  <a:lnTo>
                    <a:pt x="119" y="17"/>
                  </a:lnTo>
                  <a:lnTo>
                    <a:pt x="115" y="15"/>
                  </a:lnTo>
                  <a:lnTo>
                    <a:pt x="113" y="17"/>
                  </a:lnTo>
                  <a:lnTo>
                    <a:pt x="113" y="13"/>
                  </a:lnTo>
                  <a:lnTo>
                    <a:pt x="106" y="9"/>
                  </a:lnTo>
                  <a:lnTo>
                    <a:pt x="104" y="8"/>
                  </a:lnTo>
                  <a:lnTo>
                    <a:pt x="102" y="6"/>
                  </a:lnTo>
                  <a:lnTo>
                    <a:pt x="104" y="2"/>
                  </a:lnTo>
                  <a:lnTo>
                    <a:pt x="95" y="0"/>
                  </a:lnTo>
                  <a:lnTo>
                    <a:pt x="87" y="2"/>
                  </a:lnTo>
                  <a:lnTo>
                    <a:pt x="80" y="2"/>
                  </a:lnTo>
                  <a:lnTo>
                    <a:pt x="78" y="2"/>
                  </a:lnTo>
                  <a:lnTo>
                    <a:pt x="69" y="2"/>
                  </a:lnTo>
                  <a:lnTo>
                    <a:pt x="67" y="2"/>
                  </a:lnTo>
                  <a:lnTo>
                    <a:pt x="61" y="4"/>
                  </a:lnTo>
                  <a:lnTo>
                    <a:pt x="59" y="6"/>
                  </a:lnTo>
                  <a:lnTo>
                    <a:pt x="61" y="8"/>
                  </a:lnTo>
                  <a:lnTo>
                    <a:pt x="59" y="9"/>
                  </a:lnTo>
                  <a:lnTo>
                    <a:pt x="59" y="13"/>
                  </a:lnTo>
                  <a:lnTo>
                    <a:pt x="59" y="19"/>
                  </a:lnTo>
                  <a:lnTo>
                    <a:pt x="61" y="22"/>
                  </a:lnTo>
                  <a:lnTo>
                    <a:pt x="59" y="22"/>
                  </a:lnTo>
                  <a:lnTo>
                    <a:pt x="57" y="22"/>
                  </a:lnTo>
                  <a:lnTo>
                    <a:pt x="52" y="26"/>
                  </a:lnTo>
                  <a:lnTo>
                    <a:pt x="52" y="28"/>
                  </a:lnTo>
                  <a:lnTo>
                    <a:pt x="46" y="30"/>
                  </a:lnTo>
                  <a:lnTo>
                    <a:pt x="42" y="35"/>
                  </a:lnTo>
                  <a:lnTo>
                    <a:pt x="37" y="39"/>
                  </a:lnTo>
                  <a:lnTo>
                    <a:pt x="33" y="39"/>
                  </a:lnTo>
                  <a:lnTo>
                    <a:pt x="33" y="43"/>
                  </a:lnTo>
                  <a:lnTo>
                    <a:pt x="35" y="47"/>
                  </a:lnTo>
                  <a:lnTo>
                    <a:pt x="35" y="49"/>
                  </a:lnTo>
                  <a:lnTo>
                    <a:pt x="29" y="49"/>
                  </a:lnTo>
                  <a:lnTo>
                    <a:pt x="28" y="45"/>
                  </a:lnTo>
                  <a:lnTo>
                    <a:pt x="26" y="52"/>
                  </a:lnTo>
                  <a:lnTo>
                    <a:pt x="24" y="54"/>
                  </a:lnTo>
                  <a:lnTo>
                    <a:pt x="22" y="56"/>
                  </a:lnTo>
                  <a:lnTo>
                    <a:pt x="22" y="56"/>
                  </a:lnTo>
                  <a:lnTo>
                    <a:pt x="16" y="58"/>
                  </a:lnTo>
                  <a:lnTo>
                    <a:pt x="15" y="62"/>
                  </a:lnTo>
                  <a:lnTo>
                    <a:pt x="13" y="62"/>
                  </a:lnTo>
                  <a:lnTo>
                    <a:pt x="11" y="65"/>
                  </a:lnTo>
                  <a:lnTo>
                    <a:pt x="9" y="65"/>
                  </a:lnTo>
                  <a:lnTo>
                    <a:pt x="9" y="67"/>
                  </a:lnTo>
                  <a:lnTo>
                    <a:pt x="5" y="69"/>
                  </a:lnTo>
                  <a:lnTo>
                    <a:pt x="3" y="71"/>
                  </a:lnTo>
                  <a:lnTo>
                    <a:pt x="0" y="69"/>
                  </a:lnTo>
                  <a:lnTo>
                    <a:pt x="0" y="75"/>
                  </a:ln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1" name="Freeform 6458">
              <a:extLst>
                <a:ext uri="{FF2B5EF4-FFF2-40B4-BE49-F238E27FC236}">
                  <a16:creationId xmlns:a16="http://schemas.microsoft.com/office/drawing/2014/main" id="{61A3FEEC-21C6-44F3-A29C-93D9EC2E6529}"/>
                </a:ext>
              </a:extLst>
            </p:cNvPr>
            <p:cNvSpPr>
              <a:spLocks/>
            </p:cNvSpPr>
            <p:nvPr/>
          </p:nvSpPr>
          <p:spPr bwMode="gray">
            <a:xfrm>
              <a:off x="2456" y="1307"/>
              <a:ext cx="17" cy="11"/>
            </a:xfrm>
            <a:custGeom>
              <a:avLst/>
              <a:gdLst>
                <a:gd name="T0" fmla="*/ 3 w 9"/>
                <a:gd name="T1" fmla="*/ 0 h 6"/>
                <a:gd name="T2" fmla="*/ 2 w 9"/>
                <a:gd name="T3" fmla="*/ 1 h 6"/>
                <a:gd name="T4" fmla="*/ 1 w 9"/>
                <a:gd name="T5" fmla="*/ 1 h 6"/>
                <a:gd name="T6" fmla="*/ 0 w 9"/>
                <a:gd name="T7" fmla="*/ 1 h 6"/>
                <a:gd name="T8" fmla="*/ 0 w 9"/>
                <a:gd name="T9" fmla="*/ 2 h 6"/>
                <a:gd name="T10" fmla="*/ 1 w 9"/>
                <a:gd name="T11" fmla="*/ 3 h 6"/>
                <a:gd name="T12" fmla="*/ 1 w 9"/>
                <a:gd name="T13" fmla="*/ 3 h 6"/>
                <a:gd name="T14" fmla="*/ 2 w 9"/>
                <a:gd name="T15" fmla="*/ 4 h 6"/>
                <a:gd name="T16" fmla="*/ 3 w 9"/>
                <a:gd name="T17" fmla="*/ 6 h 6"/>
                <a:gd name="T18" fmla="*/ 4 w 9"/>
                <a:gd name="T19" fmla="*/ 6 h 6"/>
                <a:gd name="T20" fmla="*/ 6 w 9"/>
                <a:gd name="T21" fmla="*/ 6 h 6"/>
                <a:gd name="T22" fmla="*/ 7 w 9"/>
                <a:gd name="T23" fmla="*/ 5 h 6"/>
                <a:gd name="T24" fmla="*/ 9 w 9"/>
                <a:gd name="T25" fmla="*/ 4 h 6"/>
                <a:gd name="T26" fmla="*/ 8 w 9"/>
                <a:gd name="T27" fmla="*/ 3 h 6"/>
                <a:gd name="T28" fmla="*/ 8 w 9"/>
                <a:gd name="T29" fmla="*/ 2 h 6"/>
                <a:gd name="T30" fmla="*/ 6 w 9"/>
                <a:gd name="T31" fmla="*/ 1 h 6"/>
                <a:gd name="T32" fmla="*/ 5 w 9"/>
                <a:gd name="T33" fmla="*/ 1 h 6"/>
                <a:gd name="T34" fmla="*/ 3 w 9"/>
                <a:gd name="T3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6">
                  <a:moveTo>
                    <a:pt x="3" y="0"/>
                  </a:moveTo>
                  <a:cubicBezTo>
                    <a:pt x="2" y="1"/>
                    <a:pt x="2" y="1"/>
                    <a:pt x="2" y="1"/>
                  </a:cubicBezTo>
                  <a:cubicBezTo>
                    <a:pt x="1" y="1"/>
                    <a:pt x="1" y="1"/>
                    <a:pt x="1" y="1"/>
                  </a:cubicBezTo>
                  <a:cubicBezTo>
                    <a:pt x="0" y="1"/>
                    <a:pt x="0" y="1"/>
                    <a:pt x="0" y="1"/>
                  </a:cubicBezTo>
                  <a:cubicBezTo>
                    <a:pt x="0" y="2"/>
                    <a:pt x="0" y="2"/>
                    <a:pt x="0" y="2"/>
                  </a:cubicBezTo>
                  <a:cubicBezTo>
                    <a:pt x="1" y="3"/>
                    <a:pt x="1" y="3"/>
                    <a:pt x="1" y="3"/>
                  </a:cubicBezTo>
                  <a:cubicBezTo>
                    <a:pt x="1" y="3"/>
                    <a:pt x="1" y="3"/>
                    <a:pt x="1" y="3"/>
                  </a:cubicBezTo>
                  <a:cubicBezTo>
                    <a:pt x="2" y="4"/>
                    <a:pt x="2" y="4"/>
                    <a:pt x="2" y="4"/>
                  </a:cubicBezTo>
                  <a:cubicBezTo>
                    <a:pt x="3" y="6"/>
                    <a:pt x="3" y="6"/>
                    <a:pt x="3" y="6"/>
                  </a:cubicBezTo>
                  <a:cubicBezTo>
                    <a:pt x="4" y="6"/>
                    <a:pt x="4" y="6"/>
                    <a:pt x="4" y="6"/>
                  </a:cubicBezTo>
                  <a:cubicBezTo>
                    <a:pt x="6" y="6"/>
                    <a:pt x="6" y="6"/>
                    <a:pt x="6" y="6"/>
                  </a:cubicBezTo>
                  <a:cubicBezTo>
                    <a:pt x="7" y="5"/>
                    <a:pt x="7" y="5"/>
                    <a:pt x="7" y="5"/>
                  </a:cubicBezTo>
                  <a:cubicBezTo>
                    <a:pt x="9" y="4"/>
                    <a:pt x="9" y="4"/>
                    <a:pt x="9" y="4"/>
                  </a:cubicBezTo>
                  <a:cubicBezTo>
                    <a:pt x="8" y="3"/>
                    <a:pt x="8" y="3"/>
                    <a:pt x="8" y="3"/>
                  </a:cubicBezTo>
                  <a:cubicBezTo>
                    <a:pt x="8" y="2"/>
                    <a:pt x="8" y="2"/>
                    <a:pt x="8" y="2"/>
                  </a:cubicBezTo>
                  <a:cubicBezTo>
                    <a:pt x="6" y="1"/>
                    <a:pt x="6" y="1"/>
                    <a:pt x="6" y="1"/>
                  </a:cubicBezTo>
                  <a:cubicBezTo>
                    <a:pt x="5" y="1"/>
                    <a:pt x="5" y="1"/>
                    <a:pt x="5" y="1"/>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2" name="Freeform 6459">
              <a:extLst>
                <a:ext uri="{FF2B5EF4-FFF2-40B4-BE49-F238E27FC236}">
                  <a16:creationId xmlns:a16="http://schemas.microsoft.com/office/drawing/2014/main" id="{5685E572-22E0-4F72-A9FE-61DFF8C07AB0}"/>
                </a:ext>
              </a:extLst>
            </p:cNvPr>
            <p:cNvSpPr>
              <a:spLocks/>
            </p:cNvSpPr>
            <p:nvPr/>
          </p:nvSpPr>
          <p:spPr bwMode="gray">
            <a:xfrm>
              <a:off x="2490" y="1274"/>
              <a:ext cx="50" cy="31"/>
            </a:xfrm>
            <a:custGeom>
              <a:avLst/>
              <a:gdLst>
                <a:gd name="T0" fmla="*/ 5 w 50"/>
                <a:gd name="T1" fmla="*/ 7 h 31"/>
                <a:gd name="T2" fmla="*/ 3 w 50"/>
                <a:gd name="T3" fmla="*/ 9 h 31"/>
                <a:gd name="T4" fmla="*/ 2 w 50"/>
                <a:gd name="T5" fmla="*/ 13 h 31"/>
                <a:gd name="T6" fmla="*/ 0 w 50"/>
                <a:gd name="T7" fmla="*/ 15 h 31"/>
                <a:gd name="T8" fmla="*/ 2 w 50"/>
                <a:gd name="T9" fmla="*/ 18 h 31"/>
                <a:gd name="T10" fmla="*/ 2 w 50"/>
                <a:gd name="T11" fmla="*/ 22 h 31"/>
                <a:gd name="T12" fmla="*/ 3 w 50"/>
                <a:gd name="T13" fmla="*/ 22 h 31"/>
                <a:gd name="T14" fmla="*/ 5 w 50"/>
                <a:gd name="T15" fmla="*/ 24 h 31"/>
                <a:gd name="T16" fmla="*/ 7 w 50"/>
                <a:gd name="T17" fmla="*/ 26 h 31"/>
                <a:gd name="T18" fmla="*/ 5 w 50"/>
                <a:gd name="T19" fmla="*/ 28 h 31"/>
                <a:gd name="T20" fmla="*/ 7 w 50"/>
                <a:gd name="T21" fmla="*/ 31 h 31"/>
                <a:gd name="T22" fmla="*/ 11 w 50"/>
                <a:gd name="T23" fmla="*/ 29 h 31"/>
                <a:gd name="T24" fmla="*/ 15 w 50"/>
                <a:gd name="T25" fmla="*/ 31 h 31"/>
                <a:gd name="T26" fmla="*/ 15 w 50"/>
                <a:gd name="T27" fmla="*/ 29 h 31"/>
                <a:gd name="T28" fmla="*/ 18 w 50"/>
                <a:gd name="T29" fmla="*/ 31 h 31"/>
                <a:gd name="T30" fmla="*/ 22 w 50"/>
                <a:gd name="T31" fmla="*/ 31 h 31"/>
                <a:gd name="T32" fmla="*/ 24 w 50"/>
                <a:gd name="T33" fmla="*/ 31 h 31"/>
                <a:gd name="T34" fmla="*/ 28 w 50"/>
                <a:gd name="T35" fmla="*/ 31 h 31"/>
                <a:gd name="T36" fmla="*/ 29 w 50"/>
                <a:gd name="T37" fmla="*/ 28 h 31"/>
                <a:gd name="T38" fmla="*/ 29 w 50"/>
                <a:gd name="T39" fmla="*/ 28 h 31"/>
                <a:gd name="T40" fmla="*/ 31 w 50"/>
                <a:gd name="T41" fmla="*/ 26 h 31"/>
                <a:gd name="T42" fmla="*/ 33 w 50"/>
                <a:gd name="T43" fmla="*/ 24 h 31"/>
                <a:gd name="T44" fmla="*/ 37 w 50"/>
                <a:gd name="T45" fmla="*/ 20 h 31"/>
                <a:gd name="T46" fmla="*/ 35 w 50"/>
                <a:gd name="T47" fmla="*/ 16 h 31"/>
                <a:gd name="T48" fmla="*/ 33 w 50"/>
                <a:gd name="T49" fmla="*/ 16 h 31"/>
                <a:gd name="T50" fmla="*/ 31 w 50"/>
                <a:gd name="T51" fmla="*/ 16 h 31"/>
                <a:gd name="T52" fmla="*/ 35 w 50"/>
                <a:gd name="T53" fmla="*/ 15 h 31"/>
                <a:gd name="T54" fmla="*/ 37 w 50"/>
                <a:gd name="T55" fmla="*/ 15 h 31"/>
                <a:gd name="T56" fmla="*/ 42 w 50"/>
                <a:gd name="T57" fmla="*/ 13 h 31"/>
                <a:gd name="T58" fmla="*/ 46 w 50"/>
                <a:gd name="T59" fmla="*/ 13 h 31"/>
                <a:gd name="T60" fmla="*/ 50 w 50"/>
                <a:gd name="T61" fmla="*/ 7 h 31"/>
                <a:gd name="T62" fmla="*/ 48 w 50"/>
                <a:gd name="T63" fmla="*/ 5 h 31"/>
                <a:gd name="T64" fmla="*/ 44 w 50"/>
                <a:gd name="T65" fmla="*/ 3 h 31"/>
                <a:gd name="T66" fmla="*/ 44 w 50"/>
                <a:gd name="T67" fmla="*/ 3 h 31"/>
                <a:gd name="T68" fmla="*/ 41 w 50"/>
                <a:gd name="T69" fmla="*/ 2 h 31"/>
                <a:gd name="T70" fmla="*/ 37 w 50"/>
                <a:gd name="T71" fmla="*/ 2 h 31"/>
                <a:gd name="T72" fmla="*/ 37 w 50"/>
                <a:gd name="T73" fmla="*/ 2 h 31"/>
                <a:gd name="T74" fmla="*/ 31 w 50"/>
                <a:gd name="T75" fmla="*/ 0 h 31"/>
                <a:gd name="T76" fmla="*/ 29 w 50"/>
                <a:gd name="T77" fmla="*/ 2 h 31"/>
                <a:gd name="T78" fmla="*/ 28 w 50"/>
                <a:gd name="T79" fmla="*/ 2 h 31"/>
                <a:gd name="T80" fmla="*/ 26 w 50"/>
                <a:gd name="T81" fmla="*/ 0 h 31"/>
                <a:gd name="T82" fmla="*/ 22 w 50"/>
                <a:gd name="T83" fmla="*/ 0 h 31"/>
                <a:gd name="T84" fmla="*/ 22 w 50"/>
                <a:gd name="T85" fmla="*/ 0 h 31"/>
                <a:gd name="T86" fmla="*/ 15 w 50"/>
                <a:gd name="T87" fmla="*/ 0 h 31"/>
                <a:gd name="T88" fmla="*/ 13 w 50"/>
                <a:gd name="T89" fmla="*/ 0 h 31"/>
                <a:gd name="T90" fmla="*/ 9 w 50"/>
                <a:gd name="T91" fmla="*/ 2 h 31"/>
                <a:gd name="T92" fmla="*/ 5 w 50"/>
                <a:gd name="T93" fmla="*/ 3 h 31"/>
                <a:gd name="T94" fmla="*/ 5 w 50"/>
                <a:gd name="T9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31">
                  <a:moveTo>
                    <a:pt x="5" y="7"/>
                  </a:moveTo>
                  <a:lnTo>
                    <a:pt x="3" y="9"/>
                  </a:lnTo>
                  <a:lnTo>
                    <a:pt x="2" y="13"/>
                  </a:lnTo>
                  <a:lnTo>
                    <a:pt x="0" y="15"/>
                  </a:lnTo>
                  <a:lnTo>
                    <a:pt x="2" y="18"/>
                  </a:lnTo>
                  <a:lnTo>
                    <a:pt x="2" y="22"/>
                  </a:lnTo>
                  <a:lnTo>
                    <a:pt x="3" y="22"/>
                  </a:lnTo>
                  <a:lnTo>
                    <a:pt x="5" y="24"/>
                  </a:lnTo>
                  <a:lnTo>
                    <a:pt x="7" y="26"/>
                  </a:lnTo>
                  <a:lnTo>
                    <a:pt x="5" y="28"/>
                  </a:lnTo>
                  <a:lnTo>
                    <a:pt x="7" y="31"/>
                  </a:lnTo>
                  <a:lnTo>
                    <a:pt x="11" y="29"/>
                  </a:lnTo>
                  <a:lnTo>
                    <a:pt x="15" y="31"/>
                  </a:lnTo>
                  <a:lnTo>
                    <a:pt x="15" y="29"/>
                  </a:lnTo>
                  <a:lnTo>
                    <a:pt x="18" y="31"/>
                  </a:lnTo>
                  <a:lnTo>
                    <a:pt x="22" y="31"/>
                  </a:lnTo>
                  <a:lnTo>
                    <a:pt x="24" y="31"/>
                  </a:lnTo>
                  <a:lnTo>
                    <a:pt x="28" y="31"/>
                  </a:lnTo>
                  <a:lnTo>
                    <a:pt x="29" y="28"/>
                  </a:lnTo>
                  <a:lnTo>
                    <a:pt x="29" y="28"/>
                  </a:lnTo>
                  <a:lnTo>
                    <a:pt x="31" y="26"/>
                  </a:lnTo>
                  <a:lnTo>
                    <a:pt x="33" y="24"/>
                  </a:lnTo>
                  <a:lnTo>
                    <a:pt x="37" y="20"/>
                  </a:lnTo>
                  <a:lnTo>
                    <a:pt x="35" y="16"/>
                  </a:lnTo>
                  <a:lnTo>
                    <a:pt x="33" y="16"/>
                  </a:lnTo>
                  <a:lnTo>
                    <a:pt x="31" y="16"/>
                  </a:lnTo>
                  <a:lnTo>
                    <a:pt x="35" y="15"/>
                  </a:lnTo>
                  <a:lnTo>
                    <a:pt x="37" y="15"/>
                  </a:lnTo>
                  <a:lnTo>
                    <a:pt x="42" y="13"/>
                  </a:lnTo>
                  <a:lnTo>
                    <a:pt x="46" y="13"/>
                  </a:lnTo>
                  <a:lnTo>
                    <a:pt x="50" y="7"/>
                  </a:lnTo>
                  <a:lnTo>
                    <a:pt x="48" y="5"/>
                  </a:lnTo>
                  <a:lnTo>
                    <a:pt x="44" y="3"/>
                  </a:lnTo>
                  <a:lnTo>
                    <a:pt x="44" y="3"/>
                  </a:lnTo>
                  <a:lnTo>
                    <a:pt x="41" y="2"/>
                  </a:lnTo>
                  <a:lnTo>
                    <a:pt x="37" y="2"/>
                  </a:lnTo>
                  <a:lnTo>
                    <a:pt x="37" y="2"/>
                  </a:lnTo>
                  <a:lnTo>
                    <a:pt x="31" y="0"/>
                  </a:lnTo>
                  <a:lnTo>
                    <a:pt x="29" y="2"/>
                  </a:lnTo>
                  <a:lnTo>
                    <a:pt x="28" y="2"/>
                  </a:lnTo>
                  <a:lnTo>
                    <a:pt x="26" y="0"/>
                  </a:lnTo>
                  <a:lnTo>
                    <a:pt x="22" y="0"/>
                  </a:lnTo>
                  <a:lnTo>
                    <a:pt x="22" y="0"/>
                  </a:lnTo>
                  <a:lnTo>
                    <a:pt x="15" y="0"/>
                  </a:lnTo>
                  <a:lnTo>
                    <a:pt x="13" y="0"/>
                  </a:lnTo>
                  <a:lnTo>
                    <a:pt x="9" y="2"/>
                  </a:lnTo>
                  <a:lnTo>
                    <a:pt x="5" y="3"/>
                  </a:ln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3" name="Freeform 6460">
              <a:extLst>
                <a:ext uri="{FF2B5EF4-FFF2-40B4-BE49-F238E27FC236}">
                  <a16:creationId xmlns:a16="http://schemas.microsoft.com/office/drawing/2014/main" id="{FA9C724A-5B05-444D-8473-4B75F5B8C253}"/>
                </a:ext>
              </a:extLst>
            </p:cNvPr>
            <p:cNvSpPr>
              <a:spLocks/>
            </p:cNvSpPr>
            <p:nvPr/>
          </p:nvSpPr>
          <p:spPr bwMode="gray">
            <a:xfrm>
              <a:off x="2473" y="1298"/>
              <a:ext cx="9" cy="5"/>
            </a:xfrm>
            <a:custGeom>
              <a:avLst/>
              <a:gdLst>
                <a:gd name="T0" fmla="*/ 6 w 9"/>
                <a:gd name="T1" fmla="*/ 5 h 5"/>
                <a:gd name="T2" fmla="*/ 9 w 9"/>
                <a:gd name="T3" fmla="*/ 0 h 5"/>
                <a:gd name="T4" fmla="*/ 2 w 9"/>
                <a:gd name="T5" fmla="*/ 2 h 5"/>
                <a:gd name="T6" fmla="*/ 0 w 9"/>
                <a:gd name="T7" fmla="*/ 4 h 5"/>
                <a:gd name="T8" fmla="*/ 4 w 9"/>
                <a:gd name="T9" fmla="*/ 5 h 5"/>
                <a:gd name="T10" fmla="*/ 6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6" y="5"/>
                  </a:moveTo>
                  <a:lnTo>
                    <a:pt x="9" y="0"/>
                  </a:lnTo>
                  <a:lnTo>
                    <a:pt x="2" y="2"/>
                  </a:lnTo>
                  <a:lnTo>
                    <a:pt x="0" y="4"/>
                  </a:lnTo>
                  <a:lnTo>
                    <a:pt x="4" y="5"/>
                  </a:ln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4" name="Freeform 6461">
              <a:extLst>
                <a:ext uri="{FF2B5EF4-FFF2-40B4-BE49-F238E27FC236}">
                  <a16:creationId xmlns:a16="http://schemas.microsoft.com/office/drawing/2014/main" id="{269CD201-71D2-43C5-A60D-FB559AC783DF}"/>
                </a:ext>
              </a:extLst>
            </p:cNvPr>
            <p:cNvSpPr>
              <a:spLocks/>
            </p:cNvSpPr>
            <p:nvPr/>
          </p:nvSpPr>
          <p:spPr bwMode="gray">
            <a:xfrm>
              <a:off x="2484" y="1264"/>
              <a:ext cx="15" cy="17"/>
            </a:xfrm>
            <a:custGeom>
              <a:avLst/>
              <a:gdLst>
                <a:gd name="T0" fmla="*/ 4 w 15"/>
                <a:gd name="T1" fmla="*/ 15 h 17"/>
                <a:gd name="T2" fmla="*/ 6 w 15"/>
                <a:gd name="T3" fmla="*/ 17 h 17"/>
                <a:gd name="T4" fmla="*/ 9 w 15"/>
                <a:gd name="T5" fmla="*/ 15 h 17"/>
                <a:gd name="T6" fmla="*/ 13 w 15"/>
                <a:gd name="T7" fmla="*/ 13 h 17"/>
                <a:gd name="T8" fmla="*/ 13 w 15"/>
                <a:gd name="T9" fmla="*/ 10 h 17"/>
                <a:gd name="T10" fmla="*/ 13 w 15"/>
                <a:gd name="T11" fmla="*/ 8 h 17"/>
                <a:gd name="T12" fmla="*/ 13 w 15"/>
                <a:gd name="T13" fmla="*/ 6 h 17"/>
                <a:gd name="T14" fmla="*/ 15 w 15"/>
                <a:gd name="T15" fmla="*/ 0 h 17"/>
                <a:gd name="T16" fmla="*/ 9 w 15"/>
                <a:gd name="T17" fmla="*/ 2 h 17"/>
                <a:gd name="T18" fmla="*/ 9 w 15"/>
                <a:gd name="T19" fmla="*/ 2 h 17"/>
                <a:gd name="T20" fmla="*/ 6 w 15"/>
                <a:gd name="T21" fmla="*/ 0 h 17"/>
                <a:gd name="T22" fmla="*/ 4 w 15"/>
                <a:gd name="T23" fmla="*/ 2 h 17"/>
                <a:gd name="T24" fmla="*/ 2 w 15"/>
                <a:gd name="T25" fmla="*/ 2 h 17"/>
                <a:gd name="T26" fmla="*/ 0 w 15"/>
                <a:gd name="T27" fmla="*/ 6 h 17"/>
                <a:gd name="T28" fmla="*/ 2 w 15"/>
                <a:gd name="T29" fmla="*/ 8 h 17"/>
                <a:gd name="T30" fmla="*/ 0 w 15"/>
                <a:gd name="T31" fmla="*/ 12 h 17"/>
                <a:gd name="T32" fmla="*/ 4 w 15"/>
                <a:gd name="T33"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17">
                  <a:moveTo>
                    <a:pt x="4" y="15"/>
                  </a:moveTo>
                  <a:lnTo>
                    <a:pt x="6" y="17"/>
                  </a:lnTo>
                  <a:lnTo>
                    <a:pt x="9" y="15"/>
                  </a:lnTo>
                  <a:lnTo>
                    <a:pt x="13" y="13"/>
                  </a:lnTo>
                  <a:lnTo>
                    <a:pt x="13" y="10"/>
                  </a:lnTo>
                  <a:lnTo>
                    <a:pt x="13" y="8"/>
                  </a:lnTo>
                  <a:lnTo>
                    <a:pt x="13" y="6"/>
                  </a:lnTo>
                  <a:lnTo>
                    <a:pt x="15" y="0"/>
                  </a:lnTo>
                  <a:lnTo>
                    <a:pt x="9" y="2"/>
                  </a:lnTo>
                  <a:lnTo>
                    <a:pt x="9" y="2"/>
                  </a:lnTo>
                  <a:lnTo>
                    <a:pt x="6" y="0"/>
                  </a:lnTo>
                  <a:lnTo>
                    <a:pt x="4" y="2"/>
                  </a:lnTo>
                  <a:lnTo>
                    <a:pt x="2" y="2"/>
                  </a:lnTo>
                  <a:lnTo>
                    <a:pt x="0" y="6"/>
                  </a:lnTo>
                  <a:lnTo>
                    <a:pt x="2" y="8"/>
                  </a:lnTo>
                  <a:lnTo>
                    <a:pt x="0" y="12"/>
                  </a:lnTo>
                  <a:lnTo>
                    <a:pt x="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5" name="Freeform 6462">
              <a:extLst>
                <a:ext uri="{FF2B5EF4-FFF2-40B4-BE49-F238E27FC236}">
                  <a16:creationId xmlns:a16="http://schemas.microsoft.com/office/drawing/2014/main" id="{8FADEB96-8F27-4240-BB19-4B8A889D1241}"/>
                </a:ext>
              </a:extLst>
            </p:cNvPr>
            <p:cNvSpPr>
              <a:spLocks/>
            </p:cNvSpPr>
            <p:nvPr/>
          </p:nvSpPr>
          <p:spPr bwMode="gray">
            <a:xfrm>
              <a:off x="2389" y="1322"/>
              <a:ext cx="138" cy="86"/>
            </a:xfrm>
            <a:custGeom>
              <a:avLst/>
              <a:gdLst>
                <a:gd name="T0" fmla="*/ 75 w 138"/>
                <a:gd name="T1" fmla="*/ 49 h 86"/>
                <a:gd name="T2" fmla="*/ 75 w 138"/>
                <a:gd name="T3" fmla="*/ 45 h 86"/>
                <a:gd name="T4" fmla="*/ 75 w 138"/>
                <a:gd name="T5" fmla="*/ 34 h 86"/>
                <a:gd name="T6" fmla="*/ 75 w 138"/>
                <a:gd name="T7" fmla="*/ 22 h 86"/>
                <a:gd name="T8" fmla="*/ 71 w 138"/>
                <a:gd name="T9" fmla="*/ 15 h 86"/>
                <a:gd name="T10" fmla="*/ 62 w 138"/>
                <a:gd name="T11" fmla="*/ 15 h 86"/>
                <a:gd name="T12" fmla="*/ 63 w 138"/>
                <a:gd name="T13" fmla="*/ 4 h 86"/>
                <a:gd name="T14" fmla="*/ 45 w 138"/>
                <a:gd name="T15" fmla="*/ 2 h 86"/>
                <a:gd name="T16" fmla="*/ 43 w 138"/>
                <a:gd name="T17" fmla="*/ 9 h 86"/>
                <a:gd name="T18" fmla="*/ 34 w 138"/>
                <a:gd name="T19" fmla="*/ 9 h 86"/>
                <a:gd name="T20" fmla="*/ 28 w 138"/>
                <a:gd name="T21" fmla="*/ 19 h 86"/>
                <a:gd name="T22" fmla="*/ 24 w 138"/>
                <a:gd name="T23" fmla="*/ 21 h 86"/>
                <a:gd name="T24" fmla="*/ 15 w 138"/>
                <a:gd name="T25" fmla="*/ 32 h 86"/>
                <a:gd name="T26" fmla="*/ 28 w 138"/>
                <a:gd name="T27" fmla="*/ 34 h 86"/>
                <a:gd name="T28" fmla="*/ 26 w 138"/>
                <a:gd name="T29" fmla="*/ 36 h 86"/>
                <a:gd name="T30" fmla="*/ 13 w 138"/>
                <a:gd name="T31" fmla="*/ 36 h 86"/>
                <a:gd name="T32" fmla="*/ 2 w 138"/>
                <a:gd name="T33" fmla="*/ 41 h 86"/>
                <a:gd name="T34" fmla="*/ 4 w 138"/>
                <a:gd name="T35" fmla="*/ 49 h 86"/>
                <a:gd name="T36" fmla="*/ 13 w 138"/>
                <a:gd name="T37" fmla="*/ 54 h 86"/>
                <a:gd name="T38" fmla="*/ 19 w 138"/>
                <a:gd name="T39" fmla="*/ 56 h 86"/>
                <a:gd name="T40" fmla="*/ 26 w 138"/>
                <a:gd name="T41" fmla="*/ 62 h 86"/>
                <a:gd name="T42" fmla="*/ 34 w 138"/>
                <a:gd name="T43" fmla="*/ 56 h 86"/>
                <a:gd name="T44" fmla="*/ 41 w 138"/>
                <a:gd name="T45" fmla="*/ 62 h 86"/>
                <a:gd name="T46" fmla="*/ 50 w 138"/>
                <a:gd name="T47" fmla="*/ 60 h 86"/>
                <a:gd name="T48" fmla="*/ 58 w 138"/>
                <a:gd name="T49" fmla="*/ 64 h 86"/>
                <a:gd name="T50" fmla="*/ 54 w 138"/>
                <a:gd name="T51" fmla="*/ 65 h 86"/>
                <a:gd name="T52" fmla="*/ 41 w 138"/>
                <a:gd name="T53" fmla="*/ 64 h 86"/>
                <a:gd name="T54" fmla="*/ 28 w 138"/>
                <a:gd name="T55" fmla="*/ 65 h 86"/>
                <a:gd name="T56" fmla="*/ 19 w 138"/>
                <a:gd name="T57" fmla="*/ 73 h 86"/>
                <a:gd name="T58" fmla="*/ 28 w 138"/>
                <a:gd name="T59" fmla="*/ 84 h 86"/>
                <a:gd name="T60" fmla="*/ 43 w 138"/>
                <a:gd name="T61" fmla="*/ 84 h 86"/>
                <a:gd name="T62" fmla="*/ 50 w 138"/>
                <a:gd name="T63" fmla="*/ 84 h 86"/>
                <a:gd name="T64" fmla="*/ 60 w 138"/>
                <a:gd name="T65" fmla="*/ 80 h 86"/>
                <a:gd name="T66" fmla="*/ 65 w 138"/>
                <a:gd name="T67" fmla="*/ 77 h 86"/>
                <a:gd name="T68" fmla="*/ 75 w 138"/>
                <a:gd name="T69" fmla="*/ 78 h 86"/>
                <a:gd name="T70" fmla="*/ 84 w 138"/>
                <a:gd name="T71" fmla="*/ 75 h 86"/>
                <a:gd name="T72" fmla="*/ 84 w 138"/>
                <a:gd name="T73" fmla="*/ 78 h 86"/>
                <a:gd name="T74" fmla="*/ 93 w 138"/>
                <a:gd name="T75" fmla="*/ 77 h 86"/>
                <a:gd name="T76" fmla="*/ 97 w 138"/>
                <a:gd name="T77" fmla="*/ 82 h 86"/>
                <a:gd name="T78" fmla="*/ 110 w 138"/>
                <a:gd name="T79" fmla="*/ 80 h 86"/>
                <a:gd name="T80" fmla="*/ 116 w 138"/>
                <a:gd name="T81" fmla="*/ 78 h 86"/>
                <a:gd name="T82" fmla="*/ 121 w 138"/>
                <a:gd name="T83" fmla="*/ 73 h 86"/>
                <a:gd name="T84" fmla="*/ 127 w 138"/>
                <a:gd name="T85" fmla="*/ 65 h 86"/>
                <a:gd name="T86" fmla="*/ 138 w 138"/>
                <a:gd name="T87" fmla="*/ 54 h 86"/>
                <a:gd name="T88" fmla="*/ 132 w 138"/>
                <a:gd name="T89" fmla="*/ 41 h 86"/>
                <a:gd name="T90" fmla="*/ 121 w 138"/>
                <a:gd name="T91" fmla="*/ 50 h 86"/>
                <a:gd name="T92" fmla="*/ 121 w 138"/>
                <a:gd name="T93" fmla="*/ 50 h 86"/>
                <a:gd name="T94" fmla="*/ 116 w 138"/>
                <a:gd name="T95" fmla="*/ 45 h 86"/>
                <a:gd name="T96" fmla="*/ 116 w 138"/>
                <a:gd name="T97" fmla="*/ 43 h 86"/>
                <a:gd name="T98" fmla="*/ 112 w 138"/>
                <a:gd name="T99" fmla="*/ 37 h 86"/>
                <a:gd name="T100" fmla="*/ 119 w 138"/>
                <a:gd name="T101" fmla="*/ 24 h 86"/>
                <a:gd name="T102" fmla="*/ 119 w 138"/>
                <a:gd name="T103" fmla="*/ 15 h 86"/>
                <a:gd name="T104" fmla="*/ 123 w 138"/>
                <a:gd name="T105" fmla="*/ 9 h 86"/>
                <a:gd name="T106" fmla="*/ 110 w 138"/>
                <a:gd name="T107" fmla="*/ 11 h 86"/>
                <a:gd name="T108" fmla="*/ 104 w 138"/>
                <a:gd name="T109" fmla="*/ 15 h 86"/>
                <a:gd name="T110" fmla="*/ 97 w 138"/>
                <a:gd name="T111" fmla="*/ 24 h 86"/>
                <a:gd name="T112" fmla="*/ 99 w 138"/>
                <a:gd name="T113" fmla="*/ 36 h 86"/>
                <a:gd name="T114" fmla="*/ 90 w 138"/>
                <a:gd name="T115" fmla="*/ 39 h 86"/>
                <a:gd name="T116" fmla="*/ 93 w 138"/>
                <a:gd name="T117" fmla="*/ 50 h 86"/>
                <a:gd name="T118" fmla="*/ 82 w 138"/>
                <a:gd name="T119" fmla="*/ 5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8" h="86">
                  <a:moveTo>
                    <a:pt x="80" y="50"/>
                  </a:moveTo>
                  <a:lnTo>
                    <a:pt x="80" y="49"/>
                  </a:lnTo>
                  <a:lnTo>
                    <a:pt x="76" y="47"/>
                  </a:lnTo>
                  <a:lnTo>
                    <a:pt x="75" y="49"/>
                  </a:lnTo>
                  <a:lnTo>
                    <a:pt x="73" y="50"/>
                  </a:lnTo>
                  <a:lnTo>
                    <a:pt x="73" y="49"/>
                  </a:lnTo>
                  <a:lnTo>
                    <a:pt x="73" y="45"/>
                  </a:lnTo>
                  <a:lnTo>
                    <a:pt x="75" y="45"/>
                  </a:lnTo>
                  <a:lnTo>
                    <a:pt x="76" y="37"/>
                  </a:lnTo>
                  <a:lnTo>
                    <a:pt x="73" y="37"/>
                  </a:lnTo>
                  <a:lnTo>
                    <a:pt x="73" y="36"/>
                  </a:lnTo>
                  <a:lnTo>
                    <a:pt x="75" y="34"/>
                  </a:lnTo>
                  <a:lnTo>
                    <a:pt x="75" y="28"/>
                  </a:lnTo>
                  <a:lnTo>
                    <a:pt x="73" y="24"/>
                  </a:lnTo>
                  <a:lnTo>
                    <a:pt x="73" y="24"/>
                  </a:lnTo>
                  <a:lnTo>
                    <a:pt x="75" y="22"/>
                  </a:lnTo>
                  <a:lnTo>
                    <a:pt x="75" y="21"/>
                  </a:lnTo>
                  <a:lnTo>
                    <a:pt x="73" y="19"/>
                  </a:lnTo>
                  <a:lnTo>
                    <a:pt x="73" y="17"/>
                  </a:lnTo>
                  <a:lnTo>
                    <a:pt x="71" y="15"/>
                  </a:lnTo>
                  <a:lnTo>
                    <a:pt x="69" y="15"/>
                  </a:lnTo>
                  <a:lnTo>
                    <a:pt x="67" y="13"/>
                  </a:lnTo>
                  <a:lnTo>
                    <a:pt x="65" y="15"/>
                  </a:lnTo>
                  <a:lnTo>
                    <a:pt x="62" y="15"/>
                  </a:lnTo>
                  <a:lnTo>
                    <a:pt x="60" y="13"/>
                  </a:lnTo>
                  <a:lnTo>
                    <a:pt x="62" y="11"/>
                  </a:lnTo>
                  <a:lnTo>
                    <a:pt x="65" y="9"/>
                  </a:lnTo>
                  <a:lnTo>
                    <a:pt x="63" y="4"/>
                  </a:lnTo>
                  <a:lnTo>
                    <a:pt x="60" y="2"/>
                  </a:lnTo>
                  <a:lnTo>
                    <a:pt x="56" y="2"/>
                  </a:lnTo>
                  <a:lnTo>
                    <a:pt x="52" y="0"/>
                  </a:lnTo>
                  <a:lnTo>
                    <a:pt x="45" y="2"/>
                  </a:lnTo>
                  <a:lnTo>
                    <a:pt x="43" y="6"/>
                  </a:lnTo>
                  <a:lnTo>
                    <a:pt x="45" y="8"/>
                  </a:lnTo>
                  <a:lnTo>
                    <a:pt x="45" y="9"/>
                  </a:lnTo>
                  <a:lnTo>
                    <a:pt x="43" y="9"/>
                  </a:lnTo>
                  <a:lnTo>
                    <a:pt x="43" y="8"/>
                  </a:lnTo>
                  <a:lnTo>
                    <a:pt x="39" y="8"/>
                  </a:lnTo>
                  <a:lnTo>
                    <a:pt x="36" y="9"/>
                  </a:lnTo>
                  <a:lnTo>
                    <a:pt x="34" y="9"/>
                  </a:lnTo>
                  <a:lnTo>
                    <a:pt x="32" y="11"/>
                  </a:lnTo>
                  <a:lnTo>
                    <a:pt x="30" y="13"/>
                  </a:lnTo>
                  <a:lnTo>
                    <a:pt x="26" y="15"/>
                  </a:lnTo>
                  <a:lnTo>
                    <a:pt x="28" y="19"/>
                  </a:lnTo>
                  <a:lnTo>
                    <a:pt x="34" y="21"/>
                  </a:lnTo>
                  <a:lnTo>
                    <a:pt x="32" y="21"/>
                  </a:lnTo>
                  <a:lnTo>
                    <a:pt x="26" y="22"/>
                  </a:lnTo>
                  <a:lnTo>
                    <a:pt x="24" y="21"/>
                  </a:lnTo>
                  <a:lnTo>
                    <a:pt x="22" y="22"/>
                  </a:lnTo>
                  <a:lnTo>
                    <a:pt x="19" y="26"/>
                  </a:lnTo>
                  <a:lnTo>
                    <a:pt x="13" y="30"/>
                  </a:lnTo>
                  <a:lnTo>
                    <a:pt x="15" y="32"/>
                  </a:lnTo>
                  <a:lnTo>
                    <a:pt x="19" y="32"/>
                  </a:lnTo>
                  <a:lnTo>
                    <a:pt x="24" y="34"/>
                  </a:lnTo>
                  <a:lnTo>
                    <a:pt x="26" y="34"/>
                  </a:lnTo>
                  <a:lnTo>
                    <a:pt x="28" y="34"/>
                  </a:lnTo>
                  <a:lnTo>
                    <a:pt x="30" y="34"/>
                  </a:lnTo>
                  <a:lnTo>
                    <a:pt x="30" y="36"/>
                  </a:lnTo>
                  <a:lnTo>
                    <a:pt x="30" y="36"/>
                  </a:lnTo>
                  <a:lnTo>
                    <a:pt x="26" y="36"/>
                  </a:lnTo>
                  <a:lnTo>
                    <a:pt x="24" y="37"/>
                  </a:lnTo>
                  <a:lnTo>
                    <a:pt x="21" y="37"/>
                  </a:lnTo>
                  <a:lnTo>
                    <a:pt x="17" y="36"/>
                  </a:lnTo>
                  <a:lnTo>
                    <a:pt x="13" y="36"/>
                  </a:lnTo>
                  <a:lnTo>
                    <a:pt x="11" y="34"/>
                  </a:lnTo>
                  <a:lnTo>
                    <a:pt x="8" y="36"/>
                  </a:lnTo>
                  <a:lnTo>
                    <a:pt x="0" y="39"/>
                  </a:lnTo>
                  <a:lnTo>
                    <a:pt x="2" y="41"/>
                  </a:lnTo>
                  <a:lnTo>
                    <a:pt x="2" y="43"/>
                  </a:lnTo>
                  <a:lnTo>
                    <a:pt x="0" y="43"/>
                  </a:lnTo>
                  <a:lnTo>
                    <a:pt x="0" y="47"/>
                  </a:lnTo>
                  <a:lnTo>
                    <a:pt x="4" y="49"/>
                  </a:lnTo>
                  <a:lnTo>
                    <a:pt x="8" y="52"/>
                  </a:lnTo>
                  <a:lnTo>
                    <a:pt x="11" y="54"/>
                  </a:lnTo>
                  <a:lnTo>
                    <a:pt x="11" y="54"/>
                  </a:lnTo>
                  <a:lnTo>
                    <a:pt x="13" y="54"/>
                  </a:lnTo>
                  <a:lnTo>
                    <a:pt x="13" y="58"/>
                  </a:lnTo>
                  <a:lnTo>
                    <a:pt x="17" y="60"/>
                  </a:lnTo>
                  <a:lnTo>
                    <a:pt x="19" y="58"/>
                  </a:lnTo>
                  <a:lnTo>
                    <a:pt x="19" y="56"/>
                  </a:lnTo>
                  <a:lnTo>
                    <a:pt x="21" y="56"/>
                  </a:lnTo>
                  <a:lnTo>
                    <a:pt x="19" y="60"/>
                  </a:lnTo>
                  <a:lnTo>
                    <a:pt x="24" y="62"/>
                  </a:lnTo>
                  <a:lnTo>
                    <a:pt x="26" y="62"/>
                  </a:lnTo>
                  <a:lnTo>
                    <a:pt x="28" y="60"/>
                  </a:lnTo>
                  <a:lnTo>
                    <a:pt x="32" y="58"/>
                  </a:lnTo>
                  <a:lnTo>
                    <a:pt x="34" y="54"/>
                  </a:lnTo>
                  <a:lnTo>
                    <a:pt x="34" y="56"/>
                  </a:lnTo>
                  <a:lnTo>
                    <a:pt x="34" y="60"/>
                  </a:lnTo>
                  <a:lnTo>
                    <a:pt x="37" y="62"/>
                  </a:lnTo>
                  <a:lnTo>
                    <a:pt x="41" y="62"/>
                  </a:lnTo>
                  <a:lnTo>
                    <a:pt x="41" y="62"/>
                  </a:lnTo>
                  <a:lnTo>
                    <a:pt x="45" y="62"/>
                  </a:lnTo>
                  <a:lnTo>
                    <a:pt x="49" y="62"/>
                  </a:lnTo>
                  <a:lnTo>
                    <a:pt x="49" y="60"/>
                  </a:lnTo>
                  <a:lnTo>
                    <a:pt x="50" y="60"/>
                  </a:lnTo>
                  <a:lnTo>
                    <a:pt x="50" y="64"/>
                  </a:lnTo>
                  <a:lnTo>
                    <a:pt x="54" y="64"/>
                  </a:lnTo>
                  <a:lnTo>
                    <a:pt x="58" y="62"/>
                  </a:lnTo>
                  <a:lnTo>
                    <a:pt x="58" y="64"/>
                  </a:lnTo>
                  <a:lnTo>
                    <a:pt x="62" y="64"/>
                  </a:lnTo>
                  <a:lnTo>
                    <a:pt x="62" y="64"/>
                  </a:lnTo>
                  <a:lnTo>
                    <a:pt x="56" y="64"/>
                  </a:lnTo>
                  <a:lnTo>
                    <a:pt x="54" y="65"/>
                  </a:lnTo>
                  <a:lnTo>
                    <a:pt x="52" y="65"/>
                  </a:lnTo>
                  <a:lnTo>
                    <a:pt x="49" y="65"/>
                  </a:lnTo>
                  <a:lnTo>
                    <a:pt x="45" y="64"/>
                  </a:lnTo>
                  <a:lnTo>
                    <a:pt x="41" y="64"/>
                  </a:lnTo>
                  <a:lnTo>
                    <a:pt x="36" y="65"/>
                  </a:lnTo>
                  <a:lnTo>
                    <a:pt x="34" y="65"/>
                  </a:lnTo>
                  <a:lnTo>
                    <a:pt x="30" y="65"/>
                  </a:lnTo>
                  <a:lnTo>
                    <a:pt x="28" y="65"/>
                  </a:lnTo>
                  <a:lnTo>
                    <a:pt x="24" y="65"/>
                  </a:lnTo>
                  <a:lnTo>
                    <a:pt x="19" y="65"/>
                  </a:lnTo>
                  <a:lnTo>
                    <a:pt x="19" y="71"/>
                  </a:lnTo>
                  <a:lnTo>
                    <a:pt x="19" y="73"/>
                  </a:lnTo>
                  <a:lnTo>
                    <a:pt x="19" y="77"/>
                  </a:lnTo>
                  <a:lnTo>
                    <a:pt x="21" y="80"/>
                  </a:lnTo>
                  <a:lnTo>
                    <a:pt x="24" y="82"/>
                  </a:lnTo>
                  <a:lnTo>
                    <a:pt x="28" y="84"/>
                  </a:lnTo>
                  <a:lnTo>
                    <a:pt x="32" y="86"/>
                  </a:lnTo>
                  <a:lnTo>
                    <a:pt x="36" y="86"/>
                  </a:lnTo>
                  <a:lnTo>
                    <a:pt x="39" y="84"/>
                  </a:lnTo>
                  <a:lnTo>
                    <a:pt x="43" y="84"/>
                  </a:lnTo>
                  <a:lnTo>
                    <a:pt x="43" y="86"/>
                  </a:lnTo>
                  <a:lnTo>
                    <a:pt x="47" y="86"/>
                  </a:lnTo>
                  <a:lnTo>
                    <a:pt x="50" y="84"/>
                  </a:lnTo>
                  <a:lnTo>
                    <a:pt x="50" y="84"/>
                  </a:lnTo>
                  <a:lnTo>
                    <a:pt x="54" y="84"/>
                  </a:lnTo>
                  <a:lnTo>
                    <a:pt x="56" y="82"/>
                  </a:lnTo>
                  <a:lnTo>
                    <a:pt x="58" y="82"/>
                  </a:lnTo>
                  <a:lnTo>
                    <a:pt x="60" y="80"/>
                  </a:lnTo>
                  <a:lnTo>
                    <a:pt x="62" y="78"/>
                  </a:lnTo>
                  <a:lnTo>
                    <a:pt x="62" y="78"/>
                  </a:lnTo>
                  <a:lnTo>
                    <a:pt x="63" y="78"/>
                  </a:lnTo>
                  <a:lnTo>
                    <a:pt x="65" y="77"/>
                  </a:lnTo>
                  <a:lnTo>
                    <a:pt x="65" y="78"/>
                  </a:lnTo>
                  <a:lnTo>
                    <a:pt x="69" y="78"/>
                  </a:lnTo>
                  <a:lnTo>
                    <a:pt x="71" y="78"/>
                  </a:lnTo>
                  <a:lnTo>
                    <a:pt x="75" y="78"/>
                  </a:lnTo>
                  <a:lnTo>
                    <a:pt x="76" y="77"/>
                  </a:lnTo>
                  <a:lnTo>
                    <a:pt x="80" y="75"/>
                  </a:lnTo>
                  <a:lnTo>
                    <a:pt x="82" y="75"/>
                  </a:lnTo>
                  <a:lnTo>
                    <a:pt x="84" y="75"/>
                  </a:lnTo>
                  <a:lnTo>
                    <a:pt x="84" y="73"/>
                  </a:lnTo>
                  <a:lnTo>
                    <a:pt x="84" y="75"/>
                  </a:lnTo>
                  <a:lnTo>
                    <a:pt x="84" y="75"/>
                  </a:lnTo>
                  <a:lnTo>
                    <a:pt x="84" y="78"/>
                  </a:lnTo>
                  <a:lnTo>
                    <a:pt x="88" y="80"/>
                  </a:lnTo>
                  <a:lnTo>
                    <a:pt x="91" y="78"/>
                  </a:lnTo>
                  <a:lnTo>
                    <a:pt x="91" y="77"/>
                  </a:lnTo>
                  <a:lnTo>
                    <a:pt x="93" y="77"/>
                  </a:lnTo>
                  <a:lnTo>
                    <a:pt x="93" y="77"/>
                  </a:lnTo>
                  <a:lnTo>
                    <a:pt x="91" y="78"/>
                  </a:lnTo>
                  <a:lnTo>
                    <a:pt x="93" y="82"/>
                  </a:lnTo>
                  <a:lnTo>
                    <a:pt x="97" y="82"/>
                  </a:lnTo>
                  <a:lnTo>
                    <a:pt x="103" y="82"/>
                  </a:lnTo>
                  <a:lnTo>
                    <a:pt x="106" y="80"/>
                  </a:lnTo>
                  <a:lnTo>
                    <a:pt x="108" y="80"/>
                  </a:lnTo>
                  <a:lnTo>
                    <a:pt x="110" y="80"/>
                  </a:lnTo>
                  <a:lnTo>
                    <a:pt x="112" y="82"/>
                  </a:lnTo>
                  <a:lnTo>
                    <a:pt x="116" y="80"/>
                  </a:lnTo>
                  <a:lnTo>
                    <a:pt x="116" y="78"/>
                  </a:lnTo>
                  <a:lnTo>
                    <a:pt x="116" y="78"/>
                  </a:lnTo>
                  <a:lnTo>
                    <a:pt x="117" y="78"/>
                  </a:lnTo>
                  <a:lnTo>
                    <a:pt x="119" y="77"/>
                  </a:lnTo>
                  <a:lnTo>
                    <a:pt x="119" y="75"/>
                  </a:lnTo>
                  <a:lnTo>
                    <a:pt x="121" y="73"/>
                  </a:lnTo>
                  <a:lnTo>
                    <a:pt x="123" y="73"/>
                  </a:lnTo>
                  <a:lnTo>
                    <a:pt x="127" y="67"/>
                  </a:lnTo>
                  <a:lnTo>
                    <a:pt x="127" y="65"/>
                  </a:lnTo>
                  <a:lnTo>
                    <a:pt x="127" y="65"/>
                  </a:lnTo>
                  <a:lnTo>
                    <a:pt x="127" y="65"/>
                  </a:lnTo>
                  <a:lnTo>
                    <a:pt x="130" y="64"/>
                  </a:lnTo>
                  <a:lnTo>
                    <a:pt x="134" y="62"/>
                  </a:lnTo>
                  <a:lnTo>
                    <a:pt x="138" y="54"/>
                  </a:lnTo>
                  <a:lnTo>
                    <a:pt x="138" y="50"/>
                  </a:lnTo>
                  <a:lnTo>
                    <a:pt x="138" y="49"/>
                  </a:lnTo>
                  <a:lnTo>
                    <a:pt x="136" y="43"/>
                  </a:lnTo>
                  <a:lnTo>
                    <a:pt x="132" y="41"/>
                  </a:lnTo>
                  <a:lnTo>
                    <a:pt x="129" y="41"/>
                  </a:lnTo>
                  <a:lnTo>
                    <a:pt x="125" y="45"/>
                  </a:lnTo>
                  <a:lnTo>
                    <a:pt x="123" y="47"/>
                  </a:lnTo>
                  <a:lnTo>
                    <a:pt x="121" y="50"/>
                  </a:lnTo>
                  <a:lnTo>
                    <a:pt x="123" y="50"/>
                  </a:lnTo>
                  <a:lnTo>
                    <a:pt x="123" y="50"/>
                  </a:lnTo>
                  <a:lnTo>
                    <a:pt x="121" y="50"/>
                  </a:lnTo>
                  <a:lnTo>
                    <a:pt x="121" y="50"/>
                  </a:lnTo>
                  <a:lnTo>
                    <a:pt x="121" y="50"/>
                  </a:lnTo>
                  <a:lnTo>
                    <a:pt x="121" y="45"/>
                  </a:lnTo>
                  <a:lnTo>
                    <a:pt x="117" y="43"/>
                  </a:lnTo>
                  <a:lnTo>
                    <a:pt x="116" y="45"/>
                  </a:lnTo>
                  <a:lnTo>
                    <a:pt x="112" y="47"/>
                  </a:lnTo>
                  <a:lnTo>
                    <a:pt x="108" y="47"/>
                  </a:lnTo>
                  <a:lnTo>
                    <a:pt x="112" y="45"/>
                  </a:lnTo>
                  <a:lnTo>
                    <a:pt x="116" y="43"/>
                  </a:lnTo>
                  <a:lnTo>
                    <a:pt x="119" y="39"/>
                  </a:lnTo>
                  <a:lnTo>
                    <a:pt x="117" y="36"/>
                  </a:lnTo>
                  <a:lnTo>
                    <a:pt x="112" y="36"/>
                  </a:lnTo>
                  <a:lnTo>
                    <a:pt x="112" y="37"/>
                  </a:lnTo>
                  <a:lnTo>
                    <a:pt x="116" y="34"/>
                  </a:lnTo>
                  <a:lnTo>
                    <a:pt x="117" y="34"/>
                  </a:lnTo>
                  <a:lnTo>
                    <a:pt x="119" y="32"/>
                  </a:lnTo>
                  <a:lnTo>
                    <a:pt x="119" y="24"/>
                  </a:lnTo>
                  <a:lnTo>
                    <a:pt x="117" y="22"/>
                  </a:lnTo>
                  <a:lnTo>
                    <a:pt x="117" y="21"/>
                  </a:lnTo>
                  <a:lnTo>
                    <a:pt x="119" y="17"/>
                  </a:lnTo>
                  <a:lnTo>
                    <a:pt x="119" y="15"/>
                  </a:lnTo>
                  <a:lnTo>
                    <a:pt x="119" y="15"/>
                  </a:lnTo>
                  <a:lnTo>
                    <a:pt x="123" y="15"/>
                  </a:lnTo>
                  <a:lnTo>
                    <a:pt x="123" y="11"/>
                  </a:lnTo>
                  <a:lnTo>
                    <a:pt x="123" y="9"/>
                  </a:lnTo>
                  <a:lnTo>
                    <a:pt x="123" y="8"/>
                  </a:lnTo>
                  <a:lnTo>
                    <a:pt x="119" y="6"/>
                  </a:lnTo>
                  <a:lnTo>
                    <a:pt x="116" y="6"/>
                  </a:lnTo>
                  <a:lnTo>
                    <a:pt x="110" y="11"/>
                  </a:lnTo>
                  <a:lnTo>
                    <a:pt x="106" y="11"/>
                  </a:lnTo>
                  <a:lnTo>
                    <a:pt x="104" y="15"/>
                  </a:lnTo>
                  <a:lnTo>
                    <a:pt x="104" y="15"/>
                  </a:lnTo>
                  <a:lnTo>
                    <a:pt x="104" y="15"/>
                  </a:lnTo>
                  <a:lnTo>
                    <a:pt x="103" y="15"/>
                  </a:lnTo>
                  <a:lnTo>
                    <a:pt x="99" y="17"/>
                  </a:lnTo>
                  <a:lnTo>
                    <a:pt x="97" y="21"/>
                  </a:lnTo>
                  <a:lnTo>
                    <a:pt x="97" y="24"/>
                  </a:lnTo>
                  <a:lnTo>
                    <a:pt x="97" y="28"/>
                  </a:lnTo>
                  <a:lnTo>
                    <a:pt x="99" y="30"/>
                  </a:lnTo>
                  <a:lnTo>
                    <a:pt x="101" y="32"/>
                  </a:lnTo>
                  <a:lnTo>
                    <a:pt x="99" y="36"/>
                  </a:lnTo>
                  <a:lnTo>
                    <a:pt x="97" y="36"/>
                  </a:lnTo>
                  <a:lnTo>
                    <a:pt x="93" y="36"/>
                  </a:lnTo>
                  <a:lnTo>
                    <a:pt x="91" y="36"/>
                  </a:lnTo>
                  <a:lnTo>
                    <a:pt x="90" y="39"/>
                  </a:lnTo>
                  <a:lnTo>
                    <a:pt x="91" y="41"/>
                  </a:lnTo>
                  <a:lnTo>
                    <a:pt x="91" y="43"/>
                  </a:lnTo>
                  <a:lnTo>
                    <a:pt x="93" y="47"/>
                  </a:lnTo>
                  <a:lnTo>
                    <a:pt x="93" y="50"/>
                  </a:lnTo>
                  <a:lnTo>
                    <a:pt x="90" y="52"/>
                  </a:lnTo>
                  <a:lnTo>
                    <a:pt x="90" y="52"/>
                  </a:lnTo>
                  <a:lnTo>
                    <a:pt x="84" y="50"/>
                  </a:lnTo>
                  <a:lnTo>
                    <a:pt x="82" y="50"/>
                  </a:lnTo>
                  <a:lnTo>
                    <a:pt x="8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6" name="Freeform 6463">
              <a:extLst>
                <a:ext uri="{FF2B5EF4-FFF2-40B4-BE49-F238E27FC236}">
                  <a16:creationId xmlns:a16="http://schemas.microsoft.com/office/drawing/2014/main" id="{5776A987-47A9-44ED-8F64-78D1963B086F}"/>
                </a:ext>
              </a:extLst>
            </p:cNvPr>
            <p:cNvSpPr>
              <a:spLocks noEditPoints="1"/>
            </p:cNvSpPr>
            <p:nvPr/>
          </p:nvSpPr>
          <p:spPr bwMode="gray">
            <a:xfrm>
              <a:off x="2356" y="1274"/>
              <a:ext cx="109" cy="59"/>
            </a:xfrm>
            <a:custGeom>
              <a:avLst/>
              <a:gdLst>
                <a:gd name="T0" fmla="*/ 3 w 109"/>
                <a:gd name="T1" fmla="*/ 46 h 59"/>
                <a:gd name="T2" fmla="*/ 11 w 109"/>
                <a:gd name="T3" fmla="*/ 44 h 59"/>
                <a:gd name="T4" fmla="*/ 16 w 109"/>
                <a:gd name="T5" fmla="*/ 48 h 59"/>
                <a:gd name="T6" fmla="*/ 13 w 109"/>
                <a:gd name="T7" fmla="*/ 54 h 59"/>
                <a:gd name="T8" fmla="*/ 18 w 109"/>
                <a:gd name="T9" fmla="*/ 52 h 59"/>
                <a:gd name="T10" fmla="*/ 22 w 109"/>
                <a:gd name="T11" fmla="*/ 48 h 59"/>
                <a:gd name="T12" fmla="*/ 24 w 109"/>
                <a:gd name="T13" fmla="*/ 44 h 59"/>
                <a:gd name="T14" fmla="*/ 28 w 109"/>
                <a:gd name="T15" fmla="*/ 44 h 59"/>
                <a:gd name="T16" fmla="*/ 24 w 109"/>
                <a:gd name="T17" fmla="*/ 52 h 59"/>
                <a:gd name="T18" fmla="*/ 24 w 109"/>
                <a:gd name="T19" fmla="*/ 59 h 59"/>
                <a:gd name="T20" fmla="*/ 28 w 109"/>
                <a:gd name="T21" fmla="*/ 57 h 59"/>
                <a:gd name="T22" fmla="*/ 35 w 109"/>
                <a:gd name="T23" fmla="*/ 54 h 59"/>
                <a:gd name="T24" fmla="*/ 39 w 109"/>
                <a:gd name="T25" fmla="*/ 48 h 59"/>
                <a:gd name="T26" fmla="*/ 42 w 109"/>
                <a:gd name="T27" fmla="*/ 46 h 59"/>
                <a:gd name="T28" fmla="*/ 46 w 109"/>
                <a:gd name="T29" fmla="*/ 52 h 59"/>
                <a:gd name="T30" fmla="*/ 50 w 109"/>
                <a:gd name="T31" fmla="*/ 46 h 59"/>
                <a:gd name="T32" fmla="*/ 55 w 109"/>
                <a:gd name="T33" fmla="*/ 37 h 59"/>
                <a:gd name="T34" fmla="*/ 55 w 109"/>
                <a:gd name="T35" fmla="*/ 37 h 59"/>
                <a:gd name="T36" fmla="*/ 65 w 109"/>
                <a:gd name="T37" fmla="*/ 28 h 59"/>
                <a:gd name="T38" fmla="*/ 69 w 109"/>
                <a:gd name="T39" fmla="*/ 28 h 59"/>
                <a:gd name="T40" fmla="*/ 67 w 109"/>
                <a:gd name="T41" fmla="*/ 33 h 59"/>
                <a:gd name="T42" fmla="*/ 65 w 109"/>
                <a:gd name="T43" fmla="*/ 39 h 59"/>
                <a:gd name="T44" fmla="*/ 57 w 109"/>
                <a:gd name="T45" fmla="*/ 46 h 59"/>
                <a:gd name="T46" fmla="*/ 61 w 109"/>
                <a:gd name="T47" fmla="*/ 54 h 59"/>
                <a:gd name="T48" fmla="*/ 70 w 109"/>
                <a:gd name="T49" fmla="*/ 52 h 59"/>
                <a:gd name="T50" fmla="*/ 72 w 109"/>
                <a:gd name="T51" fmla="*/ 44 h 59"/>
                <a:gd name="T52" fmla="*/ 76 w 109"/>
                <a:gd name="T53" fmla="*/ 43 h 59"/>
                <a:gd name="T54" fmla="*/ 82 w 109"/>
                <a:gd name="T55" fmla="*/ 43 h 59"/>
                <a:gd name="T56" fmla="*/ 89 w 109"/>
                <a:gd name="T57" fmla="*/ 35 h 59"/>
                <a:gd name="T58" fmla="*/ 93 w 109"/>
                <a:gd name="T59" fmla="*/ 29 h 59"/>
                <a:gd name="T60" fmla="*/ 98 w 109"/>
                <a:gd name="T61" fmla="*/ 26 h 59"/>
                <a:gd name="T62" fmla="*/ 98 w 109"/>
                <a:gd name="T63" fmla="*/ 20 h 59"/>
                <a:gd name="T64" fmla="*/ 104 w 109"/>
                <a:gd name="T65" fmla="*/ 18 h 59"/>
                <a:gd name="T66" fmla="*/ 109 w 109"/>
                <a:gd name="T67" fmla="*/ 13 h 59"/>
                <a:gd name="T68" fmla="*/ 109 w 109"/>
                <a:gd name="T69" fmla="*/ 3 h 59"/>
                <a:gd name="T70" fmla="*/ 100 w 109"/>
                <a:gd name="T71" fmla="*/ 2 h 59"/>
                <a:gd name="T72" fmla="*/ 100 w 109"/>
                <a:gd name="T73" fmla="*/ 9 h 59"/>
                <a:gd name="T74" fmla="*/ 96 w 109"/>
                <a:gd name="T75" fmla="*/ 7 h 59"/>
                <a:gd name="T76" fmla="*/ 95 w 109"/>
                <a:gd name="T77" fmla="*/ 3 h 59"/>
                <a:gd name="T78" fmla="*/ 89 w 109"/>
                <a:gd name="T79" fmla="*/ 2 h 59"/>
                <a:gd name="T80" fmla="*/ 82 w 109"/>
                <a:gd name="T81" fmla="*/ 2 h 59"/>
                <a:gd name="T82" fmla="*/ 70 w 109"/>
                <a:gd name="T83" fmla="*/ 5 h 59"/>
                <a:gd name="T84" fmla="*/ 67 w 109"/>
                <a:gd name="T85" fmla="*/ 5 h 59"/>
                <a:gd name="T86" fmla="*/ 55 w 109"/>
                <a:gd name="T87" fmla="*/ 13 h 59"/>
                <a:gd name="T88" fmla="*/ 46 w 109"/>
                <a:gd name="T89" fmla="*/ 18 h 59"/>
                <a:gd name="T90" fmla="*/ 41 w 109"/>
                <a:gd name="T91" fmla="*/ 20 h 59"/>
                <a:gd name="T92" fmla="*/ 35 w 109"/>
                <a:gd name="T93" fmla="*/ 20 h 59"/>
                <a:gd name="T94" fmla="*/ 26 w 109"/>
                <a:gd name="T95" fmla="*/ 26 h 59"/>
                <a:gd name="T96" fmla="*/ 13 w 109"/>
                <a:gd name="T97" fmla="*/ 31 h 59"/>
                <a:gd name="T98" fmla="*/ 3 w 109"/>
                <a:gd name="T99" fmla="*/ 37 h 59"/>
                <a:gd name="T100" fmla="*/ 1 w 109"/>
                <a:gd name="T101" fmla="*/ 37 h 59"/>
                <a:gd name="T102" fmla="*/ 3 w 109"/>
                <a:gd name="T103" fmla="*/ 43 h 59"/>
                <a:gd name="T104" fmla="*/ 7 w 109"/>
                <a:gd name="T105" fmla="*/ 4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 h="59">
                  <a:moveTo>
                    <a:pt x="3" y="43"/>
                  </a:moveTo>
                  <a:lnTo>
                    <a:pt x="3" y="43"/>
                  </a:lnTo>
                  <a:lnTo>
                    <a:pt x="3" y="46"/>
                  </a:lnTo>
                  <a:lnTo>
                    <a:pt x="7" y="46"/>
                  </a:lnTo>
                  <a:lnTo>
                    <a:pt x="11" y="46"/>
                  </a:lnTo>
                  <a:lnTo>
                    <a:pt x="11" y="44"/>
                  </a:lnTo>
                  <a:lnTo>
                    <a:pt x="13" y="44"/>
                  </a:lnTo>
                  <a:lnTo>
                    <a:pt x="15" y="44"/>
                  </a:lnTo>
                  <a:lnTo>
                    <a:pt x="16" y="48"/>
                  </a:lnTo>
                  <a:lnTo>
                    <a:pt x="16" y="50"/>
                  </a:lnTo>
                  <a:lnTo>
                    <a:pt x="18" y="52"/>
                  </a:lnTo>
                  <a:lnTo>
                    <a:pt x="13" y="54"/>
                  </a:lnTo>
                  <a:lnTo>
                    <a:pt x="13" y="57"/>
                  </a:lnTo>
                  <a:lnTo>
                    <a:pt x="18" y="56"/>
                  </a:lnTo>
                  <a:lnTo>
                    <a:pt x="18" y="52"/>
                  </a:lnTo>
                  <a:lnTo>
                    <a:pt x="20" y="52"/>
                  </a:lnTo>
                  <a:lnTo>
                    <a:pt x="22" y="50"/>
                  </a:lnTo>
                  <a:lnTo>
                    <a:pt x="22" y="48"/>
                  </a:lnTo>
                  <a:lnTo>
                    <a:pt x="22" y="48"/>
                  </a:lnTo>
                  <a:lnTo>
                    <a:pt x="24" y="44"/>
                  </a:lnTo>
                  <a:lnTo>
                    <a:pt x="24" y="44"/>
                  </a:lnTo>
                  <a:lnTo>
                    <a:pt x="28" y="43"/>
                  </a:lnTo>
                  <a:lnTo>
                    <a:pt x="28" y="43"/>
                  </a:lnTo>
                  <a:lnTo>
                    <a:pt x="28" y="44"/>
                  </a:lnTo>
                  <a:lnTo>
                    <a:pt x="26" y="44"/>
                  </a:lnTo>
                  <a:lnTo>
                    <a:pt x="24" y="50"/>
                  </a:lnTo>
                  <a:lnTo>
                    <a:pt x="24" y="52"/>
                  </a:lnTo>
                  <a:lnTo>
                    <a:pt x="24" y="52"/>
                  </a:lnTo>
                  <a:lnTo>
                    <a:pt x="22" y="56"/>
                  </a:lnTo>
                  <a:lnTo>
                    <a:pt x="24" y="59"/>
                  </a:lnTo>
                  <a:lnTo>
                    <a:pt x="26" y="56"/>
                  </a:lnTo>
                  <a:lnTo>
                    <a:pt x="26" y="56"/>
                  </a:lnTo>
                  <a:lnTo>
                    <a:pt x="28" y="57"/>
                  </a:lnTo>
                  <a:lnTo>
                    <a:pt x="29" y="59"/>
                  </a:lnTo>
                  <a:lnTo>
                    <a:pt x="33" y="56"/>
                  </a:lnTo>
                  <a:lnTo>
                    <a:pt x="35" y="54"/>
                  </a:lnTo>
                  <a:lnTo>
                    <a:pt x="37" y="54"/>
                  </a:lnTo>
                  <a:lnTo>
                    <a:pt x="39" y="50"/>
                  </a:lnTo>
                  <a:lnTo>
                    <a:pt x="39" y="48"/>
                  </a:lnTo>
                  <a:lnTo>
                    <a:pt x="41" y="48"/>
                  </a:lnTo>
                  <a:lnTo>
                    <a:pt x="42" y="46"/>
                  </a:lnTo>
                  <a:lnTo>
                    <a:pt x="42" y="46"/>
                  </a:lnTo>
                  <a:lnTo>
                    <a:pt x="42" y="48"/>
                  </a:lnTo>
                  <a:lnTo>
                    <a:pt x="42" y="52"/>
                  </a:lnTo>
                  <a:lnTo>
                    <a:pt x="46" y="52"/>
                  </a:lnTo>
                  <a:lnTo>
                    <a:pt x="48" y="50"/>
                  </a:lnTo>
                  <a:lnTo>
                    <a:pt x="50" y="46"/>
                  </a:lnTo>
                  <a:lnTo>
                    <a:pt x="50" y="46"/>
                  </a:lnTo>
                  <a:lnTo>
                    <a:pt x="52" y="44"/>
                  </a:lnTo>
                  <a:lnTo>
                    <a:pt x="54" y="41"/>
                  </a:lnTo>
                  <a:lnTo>
                    <a:pt x="55" y="37"/>
                  </a:lnTo>
                  <a:lnTo>
                    <a:pt x="55" y="35"/>
                  </a:lnTo>
                  <a:lnTo>
                    <a:pt x="55" y="35"/>
                  </a:lnTo>
                  <a:lnTo>
                    <a:pt x="55" y="37"/>
                  </a:lnTo>
                  <a:lnTo>
                    <a:pt x="63" y="33"/>
                  </a:lnTo>
                  <a:lnTo>
                    <a:pt x="63" y="29"/>
                  </a:lnTo>
                  <a:lnTo>
                    <a:pt x="65" y="28"/>
                  </a:lnTo>
                  <a:lnTo>
                    <a:pt x="67" y="28"/>
                  </a:lnTo>
                  <a:lnTo>
                    <a:pt x="67" y="26"/>
                  </a:lnTo>
                  <a:lnTo>
                    <a:pt x="69" y="28"/>
                  </a:lnTo>
                  <a:lnTo>
                    <a:pt x="70" y="26"/>
                  </a:lnTo>
                  <a:lnTo>
                    <a:pt x="70" y="29"/>
                  </a:lnTo>
                  <a:lnTo>
                    <a:pt x="67" y="33"/>
                  </a:lnTo>
                  <a:lnTo>
                    <a:pt x="67" y="35"/>
                  </a:lnTo>
                  <a:lnTo>
                    <a:pt x="65" y="37"/>
                  </a:lnTo>
                  <a:lnTo>
                    <a:pt x="65" y="39"/>
                  </a:lnTo>
                  <a:lnTo>
                    <a:pt x="63" y="39"/>
                  </a:lnTo>
                  <a:lnTo>
                    <a:pt x="57" y="44"/>
                  </a:lnTo>
                  <a:lnTo>
                    <a:pt x="57" y="46"/>
                  </a:lnTo>
                  <a:lnTo>
                    <a:pt x="59" y="50"/>
                  </a:lnTo>
                  <a:lnTo>
                    <a:pt x="59" y="52"/>
                  </a:lnTo>
                  <a:lnTo>
                    <a:pt x="61" y="54"/>
                  </a:lnTo>
                  <a:lnTo>
                    <a:pt x="65" y="56"/>
                  </a:lnTo>
                  <a:lnTo>
                    <a:pt x="67" y="52"/>
                  </a:lnTo>
                  <a:lnTo>
                    <a:pt x="70" y="52"/>
                  </a:lnTo>
                  <a:lnTo>
                    <a:pt x="70" y="48"/>
                  </a:lnTo>
                  <a:lnTo>
                    <a:pt x="70" y="46"/>
                  </a:lnTo>
                  <a:lnTo>
                    <a:pt x="72" y="44"/>
                  </a:lnTo>
                  <a:lnTo>
                    <a:pt x="74" y="43"/>
                  </a:lnTo>
                  <a:lnTo>
                    <a:pt x="76" y="43"/>
                  </a:lnTo>
                  <a:lnTo>
                    <a:pt x="76" y="43"/>
                  </a:lnTo>
                  <a:lnTo>
                    <a:pt x="78" y="43"/>
                  </a:lnTo>
                  <a:lnTo>
                    <a:pt x="80" y="43"/>
                  </a:lnTo>
                  <a:lnTo>
                    <a:pt x="82" y="43"/>
                  </a:lnTo>
                  <a:lnTo>
                    <a:pt x="87" y="43"/>
                  </a:lnTo>
                  <a:lnTo>
                    <a:pt x="89" y="39"/>
                  </a:lnTo>
                  <a:lnTo>
                    <a:pt x="89" y="35"/>
                  </a:lnTo>
                  <a:lnTo>
                    <a:pt x="93" y="29"/>
                  </a:lnTo>
                  <a:lnTo>
                    <a:pt x="93" y="29"/>
                  </a:lnTo>
                  <a:lnTo>
                    <a:pt x="93" y="29"/>
                  </a:lnTo>
                  <a:lnTo>
                    <a:pt x="96" y="31"/>
                  </a:lnTo>
                  <a:lnTo>
                    <a:pt x="98" y="29"/>
                  </a:lnTo>
                  <a:lnTo>
                    <a:pt x="98" y="26"/>
                  </a:lnTo>
                  <a:lnTo>
                    <a:pt x="96" y="22"/>
                  </a:lnTo>
                  <a:lnTo>
                    <a:pt x="96" y="22"/>
                  </a:lnTo>
                  <a:lnTo>
                    <a:pt x="98" y="20"/>
                  </a:lnTo>
                  <a:lnTo>
                    <a:pt x="100" y="20"/>
                  </a:lnTo>
                  <a:lnTo>
                    <a:pt x="104" y="18"/>
                  </a:lnTo>
                  <a:lnTo>
                    <a:pt x="104" y="18"/>
                  </a:lnTo>
                  <a:lnTo>
                    <a:pt x="108" y="18"/>
                  </a:lnTo>
                  <a:lnTo>
                    <a:pt x="109" y="15"/>
                  </a:lnTo>
                  <a:lnTo>
                    <a:pt x="109" y="13"/>
                  </a:lnTo>
                  <a:lnTo>
                    <a:pt x="109" y="7"/>
                  </a:lnTo>
                  <a:lnTo>
                    <a:pt x="109" y="5"/>
                  </a:lnTo>
                  <a:lnTo>
                    <a:pt x="109" y="3"/>
                  </a:lnTo>
                  <a:lnTo>
                    <a:pt x="108" y="0"/>
                  </a:lnTo>
                  <a:lnTo>
                    <a:pt x="106" y="0"/>
                  </a:lnTo>
                  <a:lnTo>
                    <a:pt x="100" y="2"/>
                  </a:lnTo>
                  <a:lnTo>
                    <a:pt x="100" y="5"/>
                  </a:lnTo>
                  <a:lnTo>
                    <a:pt x="98" y="9"/>
                  </a:lnTo>
                  <a:lnTo>
                    <a:pt x="100" y="9"/>
                  </a:lnTo>
                  <a:lnTo>
                    <a:pt x="98" y="9"/>
                  </a:lnTo>
                  <a:lnTo>
                    <a:pt x="98" y="7"/>
                  </a:lnTo>
                  <a:lnTo>
                    <a:pt x="96" y="7"/>
                  </a:lnTo>
                  <a:lnTo>
                    <a:pt x="95" y="9"/>
                  </a:lnTo>
                  <a:lnTo>
                    <a:pt x="95" y="9"/>
                  </a:lnTo>
                  <a:lnTo>
                    <a:pt x="95" y="3"/>
                  </a:lnTo>
                  <a:lnTo>
                    <a:pt x="91" y="2"/>
                  </a:lnTo>
                  <a:lnTo>
                    <a:pt x="89" y="2"/>
                  </a:lnTo>
                  <a:lnTo>
                    <a:pt x="89" y="2"/>
                  </a:lnTo>
                  <a:lnTo>
                    <a:pt x="85" y="2"/>
                  </a:lnTo>
                  <a:lnTo>
                    <a:pt x="83" y="2"/>
                  </a:lnTo>
                  <a:lnTo>
                    <a:pt x="82" y="2"/>
                  </a:lnTo>
                  <a:lnTo>
                    <a:pt x="74" y="2"/>
                  </a:lnTo>
                  <a:lnTo>
                    <a:pt x="70" y="2"/>
                  </a:lnTo>
                  <a:lnTo>
                    <a:pt x="70" y="5"/>
                  </a:lnTo>
                  <a:lnTo>
                    <a:pt x="69" y="5"/>
                  </a:lnTo>
                  <a:lnTo>
                    <a:pt x="69" y="5"/>
                  </a:lnTo>
                  <a:lnTo>
                    <a:pt x="67" y="5"/>
                  </a:lnTo>
                  <a:lnTo>
                    <a:pt x="59" y="11"/>
                  </a:lnTo>
                  <a:lnTo>
                    <a:pt x="57" y="13"/>
                  </a:lnTo>
                  <a:lnTo>
                    <a:pt x="55" y="13"/>
                  </a:lnTo>
                  <a:lnTo>
                    <a:pt x="52" y="15"/>
                  </a:lnTo>
                  <a:lnTo>
                    <a:pt x="50" y="16"/>
                  </a:lnTo>
                  <a:lnTo>
                    <a:pt x="46" y="18"/>
                  </a:lnTo>
                  <a:lnTo>
                    <a:pt x="46" y="18"/>
                  </a:lnTo>
                  <a:lnTo>
                    <a:pt x="42" y="18"/>
                  </a:lnTo>
                  <a:lnTo>
                    <a:pt x="41" y="20"/>
                  </a:lnTo>
                  <a:lnTo>
                    <a:pt x="39" y="20"/>
                  </a:lnTo>
                  <a:lnTo>
                    <a:pt x="37" y="20"/>
                  </a:lnTo>
                  <a:lnTo>
                    <a:pt x="35" y="20"/>
                  </a:lnTo>
                  <a:lnTo>
                    <a:pt x="31" y="24"/>
                  </a:lnTo>
                  <a:lnTo>
                    <a:pt x="28" y="26"/>
                  </a:lnTo>
                  <a:lnTo>
                    <a:pt x="26" y="26"/>
                  </a:lnTo>
                  <a:lnTo>
                    <a:pt x="22" y="26"/>
                  </a:lnTo>
                  <a:lnTo>
                    <a:pt x="15" y="28"/>
                  </a:lnTo>
                  <a:lnTo>
                    <a:pt x="13" y="31"/>
                  </a:lnTo>
                  <a:lnTo>
                    <a:pt x="11" y="31"/>
                  </a:lnTo>
                  <a:lnTo>
                    <a:pt x="7" y="33"/>
                  </a:lnTo>
                  <a:lnTo>
                    <a:pt x="3" y="37"/>
                  </a:lnTo>
                  <a:lnTo>
                    <a:pt x="7" y="37"/>
                  </a:lnTo>
                  <a:lnTo>
                    <a:pt x="5" y="39"/>
                  </a:lnTo>
                  <a:lnTo>
                    <a:pt x="1" y="37"/>
                  </a:lnTo>
                  <a:lnTo>
                    <a:pt x="0" y="39"/>
                  </a:lnTo>
                  <a:lnTo>
                    <a:pt x="1" y="43"/>
                  </a:lnTo>
                  <a:lnTo>
                    <a:pt x="3" y="43"/>
                  </a:lnTo>
                  <a:close/>
                  <a:moveTo>
                    <a:pt x="7" y="41"/>
                  </a:moveTo>
                  <a:lnTo>
                    <a:pt x="7" y="41"/>
                  </a:lnTo>
                  <a:lnTo>
                    <a:pt x="7" y="41"/>
                  </a:lnTo>
                  <a:lnTo>
                    <a:pt x="7" y="41"/>
                  </a:lnTo>
                  <a:lnTo>
                    <a:pt x="7"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7" name="Freeform 6464">
              <a:extLst>
                <a:ext uri="{FF2B5EF4-FFF2-40B4-BE49-F238E27FC236}">
                  <a16:creationId xmlns:a16="http://schemas.microsoft.com/office/drawing/2014/main" id="{C078E197-08F6-445B-A457-AC23F53FB701}"/>
                </a:ext>
              </a:extLst>
            </p:cNvPr>
            <p:cNvSpPr>
              <a:spLocks/>
            </p:cNvSpPr>
            <p:nvPr/>
          </p:nvSpPr>
          <p:spPr bwMode="gray">
            <a:xfrm>
              <a:off x="2864" y="2066"/>
              <a:ext cx="5" cy="7"/>
            </a:xfrm>
            <a:custGeom>
              <a:avLst/>
              <a:gdLst>
                <a:gd name="T0" fmla="*/ 0 w 3"/>
                <a:gd name="T1" fmla="*/ 3 h 4"/>
                <a:gd name="T2" fmla="*/ 0 w 3"/>
                <a:gd name="T3" fmla="*/ 3 h 4"/>
                <a:gd name="T4" fmla="*/ 1 w 3"/>
                <a:gd name="T5" fmla="*/ 4 h 4"/>
                <a:gd name="T6" fmla="*/ 1 w 3"/>
                <a:gd name="T7" fmla="*/ 4 h 4"/>
                <a:gd name="T8" fmla="*/ 2 w 3"/>
                <a:gd name="T9" fmla="*/ 3 h 4"/>
                <a:gd name="T10" fmla="*/ 3 w 3"/>
                <a:gd name="T11" fmla="*/ 2 h 4"/>
                <a:gd name="T12" fmla="*/ 3 w 3"/>
                <a:gd name="T13" fmla="*/ 0 h 4"/>
                <a:gd name="T14" fmla="*/ 1 w 3"/>
                <a:gd name="T15" fmla="*/ 1 h 4"/>
                <a:gd name="T16" fmla="*/ 0 w 3"/>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0" y="3"/>
                  </a:moveTo>
                  <a:cubicBezTo>
                    <a:pt x="0" y="3"/>
                    <a:pt x="0" y="3"/>
                    <a:pt x="0" y="3"/>
                  </a:cubicBezTo>
                  <a:cubicBezTo>
                    <a:pt x="0" y="3"/>
                    <a:pt x="0" y="4"/>
                    <a:pt x="1" y="4"/>
                  </a:cubicBezTo>
                  <a:cubicBezTo>
                    <a:pt x="1" y="4"/>
                    <a:pt x="1" y="4"/>
                    <a:pt x="1" y="4"/>
                  </a:cubicBezTo>
                  <a:cubicBezTo>
                    <a:pt x="2" y="3"/>
                    <a:pt x="2" y="3"/>
                    <a:pt x="2" y="3"/>
                  </a:cubicBezTo>
                  <a:cubicBezTo>
                    <a:pt x="3" y="2"/>
                    <a:pt x="3" y="2"/>
                    <a:pt x="3" y="2"/>
                  </a:cubicBezTo>
                  <a:cubicBezTo>
                    <a:pt x="3" y="0"/>
                    <a:pt x="3" y="0"/>
                    <a:pt x="3" y="0"/>
                  </a:cubicBezTo>
                  <a:cubicBezTo>
                    <a:pt x="1" y="1"/>
                    <a:pt x="1" y="1"/>
                    <a:pt x="1" y="1"/>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8" name="Freeform 6465">
              <a:extLst>
                <a:ext uri="{FF2B5EF4-FFF2-40B4-BE49-F238E27FC236}">
                  <a16:creationId xmlns:a16="http://schemas.microsoft.com/office/drawing/2014/main" id="{258AD884-5637-49A7-86CE-87FFEA097943}"/>
                </a:ext>
              </a:extLst>
            </p:cNvPr>
            <p:cNvSpPr>
              <a:spLocks noEditPoints="1"/>
            </p:cNvSpPr>
            <p:nvPr/>
          </p:nvSpPr>
          <p:spPr bwMode="gray">
            <a:xfrm>
              <a:off x="2799" y="2075"/>
              <a:ext cx="89" cy="97"/>
            </a:xfrm>
            <a:custGeom>
              <a:avLst/>
              <a:gdLst>
                <a:gd name="T0" fmla="*/ 38 w 48"/>
                <a:gd name="T1" fmla="*/ 20 h 52"/>
                <a:gd name="T2" fmla="*/ 36 w 48"/>
                <a:gd name="T3" fmla="*/ 20 h 52"/>
                <a:gd name="T4" fmla="*/ 36 w 48"/>
                <a:gd name="T5" fmla="*/ 23 h 52"/>
                <a:gd name="T6" fmla="*/ 34 w 48"/>
                <a:gd name="T7" fmla="*/ 23 h 52"/>
                <a:gd name="T8" fmla="*/ 30 w 48"/>
                <a:gd name="T9" fmla="*/ 22 h 52"/>
                <a:gd name="T10" fmla="*/ 30 w 48"/>
                <a:gd name="T11" fmla="*/ 19 h 52"/>
                <a:gd name="T12" fmla="*/ 29 w 48"/>
                <a:gd name="T13" fmla="*/ 16 h 52"/>
                <a:gd name="T14" fmla="*/ 25 w 48"/>
                <a:gd name="T15" fmla="*/ 16 h 52"/>
                <a:gd name="T16" fmla="*/ 23 w 48"/>
                <a:gd name="T17" fmla="*/ 17 h 52"/>
                <a:gd name="T18" fmla="*/ 26 w 48"/>
                <a:gd name="T19" fmla="*/ 12 h 52"/>
                <a:gd name="T20" fmla="*/ 30 w 48"/>
                <a:gd name="T21" fmla="*/ 8 h 52"/>
                <a:gd name="T22" fmla="*/ 30 w 48"/>
                <a:gd name="T23" fmla="*/ 4 h 52"/>
                <a:gd name="T24" fmla="*/ 34 w 48"/>
                <a:gd name="T25" fmla="*/ 3 h 52"/>
                <a:gd name="T26" fmla="*/ 30 w 48"/>
                <a:gd name="T27" fmla="*/ 1 h 52"/>
                <a:gd name="T28" fmla="*/ 23 w 48"/>
                <a:gd name="T29" fmla="*/ 5 h 52"/>
                <a:gd name="T30" fmla="*/ 22 w 48"/>
                <a:gd name="T31" fmla="*/ 7 h 52"/>
                <a:gd name="T32" fmla="*/ 18 w 48"/>
                <a:gd name="T33" fmla="*/ 12 h 52"/>
                <a:gd name="T34" fmla="*/ 15 w 48"/>
                <a:gd name="T35" fmla="*/ 16 h 52"/>
                <a:gd name="T36" fmla="*/ 11 w 48"/>
                <a:gd name="T37" fmla="*/ 22 h 52"/>
                <a:gd name="T38" fmla="*/ 9 w 48"/>
                <a:gd name="T39" fmla="*/ 25 h 52"/>
                <a:gd name="T40" fmla="*/ 9 w 48"/>
                <a:gd name="T41" fmla="*/ 23 h 52"/>
                <a:gd name="T42" fmla="*/ 4 w 48"/>
                <a:gd name="T43" fmla="*/ 31 h 52"/>
                <a:gd name="T44" fmla="*/ 5 w 48"/>
                <a:gd name="T45" fmla="*/ 32 h 52"/>
                <a:gd name="T46" fmla="*/ 0 w 48"/>
                <a:gd name="T47" fmla="*/ 37 h 52"/>
                <a:gd name="T48" fmla="*/ 6 w 48"/>
                <a:gd name="T49" fmla="*/ 39 h 52"/>
                <a:gd name="T50" fmla="*/ 14 w 48"/>
                <a:gd name="T51" fmla="*/ 39 h 52"/>
                <a:gd name="T52" fmla="*/ 19 w 48"/>
                <a:gd name="T53" fmla="*/ 40 h 52"/>
                <a:gd name="T54" fmla="*/ 22 w 48"/>
                <a:gd name="T55" fmla="*/ 39 h 52"/>
                <a:gd name="T56" fmla="*/ 25 w 48"/>
                <a:gd name="T57" fmla="*/ 41 h 52"/>
                <a:gd name="T58" fmla="*/ 29 w 48"/>
                <a:gd name="T59" fmla="*/ 40 h 52"/>
                <a:gd name="T60" fmla="*/ 27 w 48"/>
                <a:gd name="T61" fmla="*/ 43 h 52"/>
                <a:gd name="T62" fmla="*/ 23 w 48"/>
                <a:gd name="T63" fmla="*/ 45 h 52"/>
                <a:gd name="T64" fmla="*/ 26 w 48"/>
                <a:gd name="T65" fmla="*/ 47 h 52"/>
                <a:gd name="T66" fmla="*/ 29 w 48"/>
                <a:gd name="T67" fmla="*/ 46 h 52"/>
                <a:gd name="T68" fmla="*/ 35 w 48"/>
                <a:gd name="T69" fmla="*/ 42 h 52"/>
                <a:gd name="T70" fmla="*/ 36 w 48"/>
                <a:gd name="T71" fmla="*/ 38 h 52"/>
                <a:gd name="T72" fmla="*/ 37 w 48"/>
                <a:gd name="T73" fmla="*/ 42 h 52"/>
                <a:gd name="T74" fmla="*/ 35 w 48"/>
                <a:gd name="T75" fmla="*/ 48 h 52"/>
                <a:gd name="T76" fmla="*/ 38 w 48"/>
                <a:gd name="T77" fmla="*/ 48 h 52"/>
                <a:gd name="T78" fmla="*/ 41 w 48"/>
                <a:gd name="T79" fmla="*/ 49 h 52"/>
                <a:gd name="T80" fmla="*/ 45 w 48"/>
                <a:gd name="T81" fmla="*/ 49 h 52"/>
                <a:gd name="T82" fmla="*/ 46 w 48"/>
                <a:gd name="T83" fmla="*/ 44 h 52"/>
                <a:gd name="T84" fmla="*/ 46 w 48"/>
                <a:gd name="T85" fmla="*/ 39 h 52"/>
                <a:gd name="T86" fmla="*/ 44 w 48"/>
                <a:gd name="T87" fmla="*/ 39 h 52"/>
                <a:gd name="T88" fmla="*/ 45 w 48"/>
                <a:gd name="T89" fmla="*/ 36 h 52"/>
                <a:gd name="T90" fmla="*/ 42 w 48"/>
                <a:gd name="T91" fmla="*/ 35 h 52"/>
                <a:gd name="T92" fmla="*/ 46 w 48"/>
                <a:gd name="T93" fmla="*/ 32 h 52"/>
                <a:gd name="T94" fmla="*/ 44 w 48"/>
                <a:gd name="T95" fmla="*/ 30 h 52"/>
                <a:gd name="T96" fmla="*/ 41 w 48"/>
                <a:gd name="T97" fmla="*/ 31 h 52"/>
                <a:gd name="T98" fmla="*/ 42 w 48"/>
                <a:gd name="T99" fmla="*/ 27 h 52"/>
                <a:gd name="T100" fmla="*/ 43 w 48"/>
                <a:gd name="T101" fmla="*/ 23 h 52"/>
                <a:gd name="T102" fmla="*/ 39 w 48"/>
                <a:gd name="T103" fmla="*/ 22 h 52"/>
                <a:gd name="T104" fmla="*/ 42 w 48"/>
                <a:gd name="T105" fmla="*/ 38 h 52"/>
                <a:gd name="T106" fmla="*/ 39 w 48"/>
                <a:gd name="T10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52">
                  <a:moveTo>
                    <a:pt x="41" y="19"/>
                  </a:moveTo>
                  <a:cubicBezTo>
                    <a:pt x="40" y="19"/>
                    <a:pt x="40" y="19"/>
                    <a:pt x="40" y="19"/>
                  </a:cubicBezTo>
                  <a:cubicBezTo>
                    <a:pt x="40" y="19"/>
                    <a:pt x="40" y="19"/>
                    <a:pt x="40" y="19"/>
                  </a:cubicBezTo>
                  <a:cubicBezTo>
                    <a:pt x="40" y="19"/>
                    <a:pt x="40" y="19"/>
                    <a:pt x="40" y="19"/>
                  </a:cubicBezTo>
                  <a:cubicBezTo>
                    <a:pt x="38" y="18"/>
                    <a:pt x="38" y="18"/>
                    <a:pt x="38" y="18"/>
                  </a:cubicBezTo>
                  <a:cubicBezTo>
                    <a:pt x="38" y="20"/>
                    <a:pt x="38" y="20"/>
                    <a:pt x="38" y="20"/>
                  </a:cubicBezTo>
                  <a:cubicBezTo>
                    <a:pt x="39" y="21"/>
                    <a:pt x="39" y="21"/>
                    <a:pt x="39" y="21"/>
                  </a:cubicBezTo>
                  <a:cubicBezTo>
                    <a:pt x="38" y="21"/>
                    <a:pt x="38" y="21"/>
                    <a:pt x="38" y="21"/>
                  </a:cubicBezTo>
                  <a:cubicBezTo>
                    <a:pt x="38" y="21"/>
                    <a:pt x="38" y="21"/>
                    <a:pt x="38" y="21"/>
                  </a:cubicBezTo>
                  <a:cubicBezTo>
                    <a:pt x="38" y="19"/>
                    <a:pt x="38" y="19"/>
                    <a:pt x="38" y="19"/>
                  </a:cubicBezTo>
                  <a:cubicBezTo>
                    <a:pt x="36" y="19"/>
                    <a:pt x="36" y="19"/>
                    <a:pt x="36" y="19"/>
                  </a:cubicBezTo>
                  <a:cubicBezTo>
                    <a:pt x="36" y="20"/>
                    <a:pt x="36" y="20"/>
                    <a:pt x="36" y="20"/>
                  </a:cubicBezTo>
                  <a:cubicBezTo>
                    <a:pt x="36" y="20"/>
                    <a:pt x="36" y="20"/>
                    <a:pt x="36" y="20"/>
                  </a:cubicBezTo>
                  <a:cubicBezTo>
                    <a:pt x="36" y="20"/>
                    <a:pt x="36" y="20"/>
                    <a:pt x="36" y="20"/>
                  </a:cubicBezTo>
                  <a:cubicBezTo>
                    <a:pt x="35" y="20"/>
                    <a:pt x="35" y="20"/>
                    <a:pt x="35" y="20"/>
                  </a:cubicBezTo>
                  <a:cubicBezTo>
                    <a:pt x="35" y="21"/>
                    <a:pt x="35" y="21"/>
                    <a:pt x="35" y="21"/>
                  </a:cubicBezTo>
                  <a:cubicBezTo>
                    <a:pt x="35" y="22"/>
                    <a:pt x="35" y="22"/>
                    <a:pt x="35" y="22"/>
                  </a:cubicBezTo>
                  <a:cubicBezTo>
                    <a:pt x="36" y="23"/>
                    <a:pt x="36" y="23"/>
                    <a:pt x="36" y="23"/>
                  </a:cubicBezTo>
                  <a:cubicBezTo>
                    <a:pt x="36" y="23"/>
                    <a:pt x="36" y="23"/>
                    <a:pt x="36" y="23"/>
                  </a:cubicBezTo>
                  <a:cubicBezTo>
                    <a:pt x="36" y="23"/>
                    <a:pt x="36" y="23"/>
                    <a:pt x="36" y="23"/>
                  </a:cubicBezTo>
                  <a:cubicBezTo>
                    <a:pt x="35" y="23"/>
                    <a:pt x="35" y="23"/>
                    <a:pt x="35" y="23"/>
                  </a:cubicBezTo>
                  <a:cubicBezTo>
                    <a:pt x="35" y="22"/>
                    <a:pt x="35" y="22"/>
                    <a:pt x="35" y="22"/>
                  </a:cubicBezTo>
                  <a:cubicBezTo>
                    <a:pt x="34" y="23"/>
                    <a:pt x="34" y="23"/>
                    <a:pt x="34" y="23"/>
                  </a:cubicBezTo>
                  <a:cubicBezTo>
                    <a:pt x="34" y="23"/>
                    <a:pt x="34" y="23"/>
                    <a:pt x="34" y="23"/>
                  </a:cubicBezTo>
                  <a:cubicBezTo>
                    <a:pt x="33" y="23"/>
                    <a:pt x="33" y="23"/>
                    <a:pt x="33" y="23"/>
                  </a:cubicBezTo>
                  <a:cubicBezTo>
                    <a:pt x="34" y="22"/>
                    <a:pt x="34" y="22"/>
                    <a:pt x="34" y="22"/>
                  </a:cubicBezTo>
                  <a:cubicBezTo>
                    <a:pt x="33" y="22"/>
                    <a:pt x="33" y="22"/>
                    <a:pt x="33" y="22"/>
                  </a:cubicBezTo>
                  <a:cubicBezTo>
                    <a:pt x="32" y="22"/>
                    <a:pt x="32" y="22"/>
                    <a:pt x="32" y="22"/>
                  </a:cubicBezTo>
                  <a:cubicBezTo>
                    <a:pt x="31" y="21"/>
                    <a:pt x="31" y="21"/>
                    <a:pt x="31" y="21"/>
                  </a:cubicBezTo>
                  <a:cubicBezTo>
                    <a:pt x="30" y="22"/>
                    <a:pt x="30" y="22"/>
                    <a:pt x="30" y="22"/>
                  </a:cubicBezTo>
                  <a:cubicBezTo>
                    <a:pt x="29" y="23"/>
                    <a:pt x="29" y="23"/>
                    <a:pt x="29" y="23"/>
                  </a:cubicBezTo>
                  <a:cubicBezTo>
                    <a:pt x="28" y="22"/>
                    <a:pt x="28" y="22"/>
                    <a:pt x="28" y="22"/>
                  </a:cubicBezTo>
                  <a:cubicBezTo>
                    <a:pt x="28" y="21"/>
                    <a:pt x="28" y="21"/>
                    <a:pt x="28" y="21"/>
                  </a:cubicBezTo>
                  <a:cubicBezTo>
                    <a:pt x="28" y="21"/>
                    <a:pt x="28" y="21"/>
                    <a:pt x="28" y="21"/>
                  </a:cubicBezTo>
                  <a:cubicBezTo>
                    <a:pt x="29" y="19"/>
                    <a:pt x="29" y="19"/>
                    <a:pt x="29" y="19"/>
                  </a:cubicBezTo>
                  <a:cubicBezTo>
                    <a:pt x="30" y="19"/>
                    <a:pt x="30" y="19"/>
                    <a:pt x="30" y="19"/>
                  </a:cubicBezTo>
                  <a:cubicBezTo>
                    <a:pt x="31" y="18"/>
                    <a:pt x="31" y="18"/>
                    <a:pt x="31" y="18"/>
                  </a:cubicBezTo>
                  <a:cubicBezTo>
                    <a:pt x="32" y="17"/>
                    <a:pt x="32" y="17"/>
                    <a:pt x="32" y="17"/>
                  </a:cubicBezTo>
                  <a:cubicBezTo>
                    <a:pt x="32" y="16"/>
                    <a:pt x="32" y="16"/>
                    <a:pt x="32" y="16"/>
                  </a:cubicBezTo>
                  <a:cubicBezTo>
                    <a:pt x="31" y="16"/>
                    <a:pt x="31" y="16"/>
                    <a:pt x="31" y="16"/>
                  </a:cubicBezTo>
                  <a:cubicBezTo>
                    <a:pt x="30" y="17"/>
                    <a:pt x="30" y="17"/>
                    <a:pt x="30" y="17"/>
                  </a:cubicBezTo>
                  <a:cubicBezTo>
                    <a:pt x="29" y="16"/>
                    <a:pt x="29" y="16"/>
                    <a:pt x="29" y="16"/>
                  </a:cubicBezTo>
                  <a:cubicBezTo>
                    <a:pt x="28" y="16"/>
                    <a:pt x="28" y="16"/>
                    <a:pt x="28" y="16"/>
                  </a:cubicBezTo>
                  <a:cubicBezTo>
                    <a:pt x="28" y="15"/>
                    <a:pt x="28" y="15"/>
                    <a:pt x="28" y="15"/>
                  </a:cubicBezTo>
                  <a:cubicBezTo>
                    <a:pt x="28" y="14"/>
                    <a:pt x="28" y="14"/>
                    <a:pt x="28" y="14"/>
                  </a:cubicBezTo>
                  <a:cubicBezTo>
                    <a:pt x="26" y="14"/>
                    <a:pt x="26" y="14"/>
                    <a:pt x="26" y="14"/>
                  </a:cubicBezTo>
                  <a:cubicBezTo>
                    <a:pt x="25" y="15"/>
                    <a:pt x="25" y="15"/>
                    <a:pt x="25" y="15"/>
                  </a:cubicBezTo>
                  <a:cubicBezTo>
                    <a:pt x="25" y="16"/>
                    <a:pt x="25" y="16"/>
                    <a:pt x="25" y="16"/>
                  </a:cubicBezTo>
                  <a:cubicBezTo>
                    <a:pt x="24" y="17"/>
                    <a:pt x="24" y="17"/>
                    <a:pt x="24" y="17"/>
                  </a:cubicBezTo>
                  <a:cubicBezTo>
                    <a:pt x="23" y="18"/>
                    <a:pt x="23" y="18"/>
                    <a:pt x="23" y="18"/>
                  </a:cubicBezTo>
                  <a:cubicBezTo>
                    <a:pt x="23" y="18"/>
                    <a:pt x="23" y="18"/>
                    <a:pt x="23" y="18"/>
                  </a:cubicBezTo>
                  <a:cubicBezTo>
                    <a:pt x="22" y="19"/>
                    <a:pt x="22" y="19"/>
                    <a:pt x="22" y="19"/>
                  </a:cubicBezTo>
                  <a:cubicBezTo>
                    <a:pt x="22" y="18"/>
                    <a:pt x="22" y="18"/>
                    <a:pt x="22" y="18"/>
                  </a:cubicBezTo>
                  <a:cubicBezTo>
                    <a:pt x="23" y="17"/>
                    <a:pt x="23" y="17"/>
                    <a:pt x="23" y="17"/>
                  </a:cubicBezTo>
                  <a:cubicBezTo>
                    <a:pt x="23" y="17"/>
                    <a:pt x="23" y="17"/>
                    <a:pt x="23" y="17"/>
                  </a:cubicBezTo>
                  <a:cubicBezTo>
                    <a:pt x="23" y="16"/>
                    <a:pt x="23" y="16"/>
                    <a:pt x="23" y="16"/>
                  </a:cubicBezTo>
                  <a:cubicBezTo>
                    <a:pt x="24" y="15"/>
                    <a:pt x="24" y="15"/>
                    <a:pt x="24" y="15"/>
                  </a:cubicBezTo>
                  <a:cubicBezTo>
                    <a:pt x="24" y="14"/>
                    <a:pt x="24" y="14"/>
                    <a:pt x="24" y="14"/>
                  </a:cubicBezTo>
                  <a:cubicBezTo>
                    <a:pt x="25" y="13"/>
                    <a:pt x="25" y="13"/>
                    <a:pt x="25" y="13"/>
                  </a:cubicBezTo>
                  <a:cubicBezTo>
                    <a:pt x="26" y="12"/>
                    <a:pt x="26" y="12"/>
                    <a:pt x="26" y="12"/>
                  </a:cubicBezTo>
                  <a:cubicBezTo>
                    <a:pt x="27" y="11"/>
                    <a:pt x="27" y="11"/>
                    <a:pt x="27" y="11"/>
                  </a:cubicBezTo>
                  <a:cubicBezTo>
                    <a:pt x="27" y="11"/>
                    <a:pt x="27" y="11"/>
                    <a:pt x="27" y="11"/>
                  </a:cubicBezTo>
                  <a:cubicBezTo>
                    <a:pt x="28" y="10"/>
                    <a:pt x="28" y="10"/>
                    <a:pt x="28" y="10"/>
                  </a:cubicBezTo>
                  <a:cubicBezTo>
                    <a:pt x="29" y="10"/>
                    <a:pt x="29" y="10"/>
                    <a:pt x="29" y="10"/>
                  </a:cubicBezTo>
                  <a:cubicBezTo>
                    <a:pt x="29" y="10"/>
                    <a:pt x="29" y="10"/>
                    <a:pt x="29" y="10"/>
                  </a:cubicBezTo>
                  <a:cubicBezTo>
                    <a:pt x="30" y="8"/>
                    <a:pt x="30" y="8"/>
                    <a:pt x="30" y="8"/>
                  </a:cubicBezTo>
                  <a:cubicBezTo>
                    <a:pt x="32" y="7"/>
                    <a:pt x="32" y="7"/>
                    <a:pt x="32" y="7"/>
                  </a:cubicBezTo>
                  <a:cubicBezTo>
                    <a:pt x="32" y="6"/>
                    <a:pt x="32" y="6"/>
                    <a:pt x="32" y="6"/>
                  </a:cubicBezTo>
                  <a:cubicBezTo>
                    <a:pt x="31" y="4"/>
                    <a:pt x="31" y="4"/>
                    <a:pt x="31" y="4"/>
                  </a:cubicBezTo>
                  <a:cubicBezTo>
                    <a:pt x="30" y="4"/>
                    <a:pt x="30" y="4"/>
                    <a:pt x="30" y="4"/>
                  </a:cubicBezTo>
                  <a:cubicBezTo>
                    <a:pt x="30" y="4"/>
                    <a:pt x="30" y="4"/>
                    <a:pt x="30" y="4"/>
                  </a:cubicBezTo>
                  <a:cubicBezTo>
                    <a:pt x="30" y="4"/>
                    <a:pt x="30" y="4"/>
                    <a:pt x="30" y="4"/>
                  </a:cubicBezTo>
                  <a:cubicBezTo>
                    <a:pt x="30" y="4"/>
                    <a:pt x="30" y="4"/>
                    <a:pt x="30" y="4"/>
                  </a:cubicBezTo>
                  <a:cubicBezTo>
                    <a:pt x="30" y="4"/>
                    <a:pt x="30" y="4"/>
                    <a:pt x="30" y="4"/>
                  </a:cubicBezTo>
                  <a:cubicBezTo>
                    <a:pt x="31" y="4"/>
                    <a:pt x="31" y="4"/>
                    <a:pt x="31" y="4"/>
                  </a:cubicBezTo>
                  <a:cubicBezTo>
                    <a:pt x="32" y="5"/>
                    <a:pt x="32" y="5"/>
                    <a:pt x="32" y="5"/>
                  </a:cubicBezTo>
                  <a:cubicBezTo>
                    <a:pt x="33" y="4"/>
                    <a:pt x="33" y="4"/>
                    <a:pt x="33" y="4"/>
                  </a:cubicBezTo>
                  <a:cubicBezTo>
                    <a:pt x="34" y="3"/>
                    <a:pt x="34" y="3"/>
                    <a:pt x="34" y="3"/>
                  </a:cubicBezTo>
                  <a:cubicBezTo>
                    <a:pt x="34" y="0"/>
                    <a:pt x="34" y="0"/>
                    <a:pt x="34" y="0"/>
                  </a:cubicBezTo>
                  <a:cubicBezTo>
                    <a:pt x="33" y="1"/>
                    <a:pt x="33" y="1"/>
                    <a:pt x="33" y="1"/>
                  </a:cubicBezTo>
                  <a:cubicBezTo>
                    <a:pt x="32" y="1"/>
                    <a:pt x="32" y="1"/>
                    <a:pt x="32" y="1"/>
                  </a:cubicBezTo>
                  <a:cubicBezTo>
                    <a:pt x="32" y="0"/>
                    <a:pt x="32" y="0"/>
                    <a:pt x="32" y="0"/>
                  </a:cubicBezTo>
                  <a:cubicBezTo>
                    <a:pt x="30" y="1"/>
                    <a:pt x="30" y="1"/>
                    <a:pt x="30" y="1"/>
                  </a:cubicBezTo>
                  <a:cubicBezTo>
                    <a:pt x="30" y="1"/>
                    <a:pt x="30" y="1"/>
                    <a:pt x="30" y="1"/>
                  </a:cubicBezTo>
                  <a:cubicBezTo>
                    <a:pt x="29" y="1"/>
                    <a:pt x="29" y="1"/>
                    <a:pt x="29" y="1"/>
                  </a:cubicBezTo>
                  <a:cubicBezTo>
                    <a:pt x="28" y="2"/>
                    <a:pt x="28" y="2"/>
                    <a:pt x="28" y="2"/>
                  </a:cubicBezTo>
                  <a:cubicBezTo>
                    <a:pt x="27" y="3"/>
                    <a:pt x="27" y="3"/>
                    <a:pt x="27" y="3"/>
                  </a:cubicBezTo>
                  <a:cubicBezTo>
                    <a:pt x="26" y="2"/>
                    <a:pt x="26" y="2"/>
                    <a:pt x="26" y="2"/>
                  </a:cubicBezTo>
                  <a:cubicBezTo>
                    <a:pt x="25" y="4"/>
                    <a:pt x="25" y="4"/>
                    <a:pt x="25" y="4"/>
                  </a:cubicBezTo>
                  <a:cubicBezTo>
                    <a:pt x="23" y="5"/>
                    <a:pt x="23" y="5"/>
                    <a:pt x="23" y="5"/>
                  </a:cubicBezTo>
                  <a:cubicBezTo>
                    <a:pt x="23" y="6"/>
                    <a:pt x="23" y="6"/>
                    <a:pt x="23" y="6"/>
                  </a:cubicBezTo>
                  <a:cubicBezTo>
                    <a:pt x="23" y="6"/>
                    <a:pt x="23" y="6"/>
                    <a:pt x="23" y="6"/>
                  </a:cubicBezTo>
                  <a:cubicBezTo>
                    <a:pt x="22" y="5"/>
                    <a:pt x="22" y="5"/>
                    <a:pt x="22" y="5"/>
                  </a:cubicBezTo>
                  <a:cubicBezTo>
                    <a:pt x="21" y="6"/>
                    <a:pt x="21" y="6"/>
                    <a:pt x="21" y="6"/>
                  </a:cubicBezTo>
                  <a:cubicBezTo>
                    <a:pt x="22" y="7"/>
                    <a:pt x="22" y="7"/>
                    <a:pt x="22" y="7"/>
                  </a:cubicBezTo>
                  <a:cubicBezTo>
                    <a:pt x="22" y="7"/>
                    <a:pt x="22" y="7"/>
                    <a:pt x="22" y="7"/>
                  </a:cubicBezTo>
                  <a:cubicBezTo>
                    <a:pt x="22" y="8"/>
                    <a:pt x="22" y="8"/>
                    <a:pt x="22" y="8"/>
                  </a:cubicBezTo>
                  <a:cubicBezTo>
                    <a:pt x="20" y="9"/>
                    <a:pt x="20" y="9"/>
                    <a:pt x="20" y="9"/>
                  </a:cubicBezTo>
                  <a:cubicBezTo>
                    <a:pt x="19" y="9"/>
                    <a:pt x="19" y="9"/>
                    <a:pt x="19" y="9"/>
                  </a:cubicBezTo>
                  <a:cubicBezTo>
                    <a:pt x="19" y="10"/>
                    <a:pt x="19" y="10"/>
                    <a:pt x="19" y="10"/>
                  </a:cubicBezTo>
                  <a:cubicBezTo>
                    <a:pt x="18" y="10"/>
                    <a:pt x="18" y="10"/>
                    <a:pt x="18" y="10"/>
                  </a:cubicBezTo>
                  <a:cubicBezTo>
                    <a:pt x="18" y="12"/>
                    <a:pt x="18" y="12"/>
                    <a:pt x="18" y="12"/>
                  </a:cubicBezTo>
                  <a:cubicBezTo>
                    <a:pt x="18" y="12"/>
                    <a:pt x="18" y="12"/>
                    <a:pt x="18" y="12"/>
                  </a:cubicBezTo>
                  <a:cubicBezTo>
                    <a:pt x="17" y="13"/>
                    <a:pt x="17" y="13"/>
                    <a:pt x="17" y="13"/>
                  </a:cubicBezTo>
                  <a:cubicBezTo>
                    <a:pt x="17" y="14"/>
                    <a:pt x="17" y="14"/>
                    <a:pt x="17" y="14"/>
                  </a:cubicBezTo>
                  <a:cubicBezTo>
                    <a:pt x="16" y="14"/>
                    <a:pt x="16" y="14"/>
                    <a:pt x="16" y="14"/>
                  </a:cubicBezTo>
                  <a:cubicBezTo>
                    <a:pt x="15" y="15"/>
                    <a:pt x="15" y="15"/>
                    <a:pt x="15" y="15"/>
                  </a:cubicBezTo>
                  <a:cubicBezTo>
                    <a:pt x="15" y="16"/>
                    <a:pt x="15" y="16"/>
                    <a:pt x="15" y="16"/>
                  </a:cubicBezTo>
                  <a:cubicBezTo>
                    <a:pt x="13" y="19"/>
                    <a:pt x="13" y="19"/>
                    <a:pt x="13" y="19"/>
                  </a:cubicBezTo>
                  <a:cubicBezTo>
                    <a:pt x="13" y="20"/>
                    <a:pt x="13" y="20"/>
                    <a:pt x="13" y="20"/>
                  </a:cubicBezTo>
                  <a:cubicBezTo>
                    <a:pt x="14" y="20"/>
                    <a:pt x="14" y="20"/>
                    <a:pt x="14" y="20"/>
                  </a:cubicBezTo>
                  <a:cubicBezTo>
                    <a:pt x="13" y="20"/>
                    <a:pt x="13" y="20"/>
                    <a:pt x="13" y="20"/>
                  </a:cubicBezTo>
                  <a:cubicBezTo>
                    <a:pt x="12" y="21"/>
                    <a:pt x="12" y="21"/>
                    <a:pt x="12" y="21"/>
                  </a:cubicBezTo>
                  <a:cubicBezTo>
                    <a:pt x="11" y="22"/>
                    <a:pt x="11" y="22"/>
                    <a:pt x="11" y="22"/>
                  </a:cubicBezTo>
                  <a:cubicBezTo>
                    <a:pt x="11" y="23"/>
                    <a:pt x="11" y="23"/>
                    <a:pt x="11" y="23"/>
                  </a:cubicBezTo>
                  <a:cubicBezTo>
                    <a:pt x="12" y="23"/>
                    <a:pt x="12" y="23"/>
                    <a:pt x="12" y="23"/>
                  </a:cubicBezTo>
                  <a:cubicBezTo>
                    <a:pt x="12" y="24"/>
                    <a:pt x="12" y="24"/>
                    <a:pt x="12" y="24"/>
                  </a:cubicBezTo>
                  <a:cubicBezTo>
                    <a:pt x="11" y="24"/>
                    <a:pt x="11" y="24"/>
                    <a:pt x="11" y="24"/>
                  </a:cubicBezTo>
                  <a:cubicBezTo>
                    <a:pt x="10" y="24"/>
                    <a:pt x="10" y="24"/>
                    <a:pt x="10" y="24"/>
                  </a:cubicBezTo>
                  <a:cubicBezTo>
                    <a:pt x="9" y="25"/>
                    <a:pt x="9" y="25"/>
                    <a:pt x="9" y="25"/>
                  </a:cubicBezTo>
                  <a:cubicBezTo>
                    <a:pt x="9" y="25"/>
                    <a:pt x="9" y="25"/>
                    <a:pt x="9" y="25"/>
                  </a:cubicBezTo>
                  <a:cubicBezTo>
                    <a:pt x="8" y="26"/>
                    <a:pt x="8" y="26"/>
                    <a:pt x="8" y="26"/>
                  </a:cubicBezTo>
                  <a:cubicBezTo>
                    <a:pt x="7" y="28"/>
                    <a:pt x="7" y="28"/>
                    <a:pt x="7" y="28"/>
                  </a:cubicBezTo>
                  <a:cubicBezTo>
                    <a:pt x="7" y="28"/>
                    <a:pt x="7" y="28"/>
                    <a:pt x="7" y="28"/>
                  </a:cubicBezTo>
                  <a:cubicBezTo>
                    <a:pt x="7" y="27"/>
                    <a:pt x="7" y="27"/>
                    <a:pt x="7" y="27"/>
                  </a:cubicBezTo>
                  <a:cubicBezTo>
                    <a:pt x="9" y="23"/>
                    <a:pt x="9" y="23"/>
                    <a:pt x="9" y="23"/>
                  </a:cubicBezTo>
                  <a:cubicBezTo>
                    <a:pt x="6" y="26"/>
                    <a:pt x="6" y="26"/>
                    <a:pt x="6" y="26"/>
                  </a:cubicBezTo>
                  <a:cubicBezTo>
                    <a:pt x="6" y="26"/>
                    <a:pt x="6" y="26"/>
                    <a:pt x="6" y="26"/>
                  </a:cubicBezTo>
                  <a:cubicBezTo>
                    <a:pt x="5" y="27"/>
                    <a:pt x="5" y="27"/>
                    <a:pt x="5" y="27"/>
                  </a:cubicBezTo>
                  <a:cubicBezTo>
                    <a:pt x="3" y="28"/>
                    <a:pt x="3" y="28"/>
                    <a:pt x="3" y="28"/>
                  </a:cubicBezTo>
                  <a:cubicBezTo>
                    <a:pt x="2" y="31"/>
                    <a:pt x="2" y="31"/>
                    <a:pt x="2" y="31"/>
                  </a:cubicBezTo>
                  <a:cubicBezTo>
                    <a:pt x="4" y="31"/>
                    <a:pt x="4" y="31"/>
                    <a:pt x="4" y="31"/>
                  </a:cubicBezTo>
                  <a:cubicBezTo>
                    <a:pt x="5" y="30"/>
                    <a:pt x="5" y="30"/>
                    <a:pt x="5" y="30"/>
                  </a:cubicBezTo>
                  <a:cubicBezTo>
                    <a:pt x="6" y="30"/>
                    <a:pt x="6" y="30"/>
                    <a:pt x="6" y="30"/>
                  </a:cubicBezTo>
                  <a:cubicBezTo>
                    <a:pt x="6" y="30"/>
                    <a:pt x="6" y="30"/>
                    <a:pt x="6" y="30"/>
                  </a:cubicBezTo>
                  <a:cubicBezTo>
                    <a:pt x="6" y="30"/>
                    <a:pt x="6" y="30"/>
                    <a:pt x="6" y="30"/>
                  </a:cubicBezTo>
                  <a:cubicBezTo>
                    <a:pt x="7" y="30"/>
                    <a:pt x="7" y="30"/>
                    <a:pt x="7" y="30"/>
                  </a:cubicBezTo>
                  <a:cubicBezTo>
                    <a:pt x="5" y="32"/>
                    <a:pt x="5" y="32"/>
                    <a:pt x="5" y="32"/>
                  </a:cubicBezTo>
                  <a:cubicBezTo>
                    <a:pt x="5" y="33"/>
                    <a:pt x="5" y="33"/>
                    <a:pt x="5" y="33"/>
                  </a:cubicBezTo>
                  <a:cubicBezTo>
                    <a:pt x="3" y="34"/>
                    <a:pt x="3" y="34"/>
                    <a:pt x="3" y="34"/>
                  </a:cubicBezTo>
                  <a:cubicBezTo>
                    <a:pt x="2" y="35"/>
                    <a:pt x="2" y="35"/>
                    <a:pt x="2" y="35"/>
                  </a:cubicBezTo>
                  <a:cubicBezTo>
                    <a:pt x="1" y="35"/>
                    <a:pt x="1" y="35"/>
                    <a:pt x="1" y="35"/>
                  </a:cubicBezTo>
                  <a:cubicBezTo>
                    <a:pt x="0" y="36"/>
                    <a:pt x="0" y="36"/>
                    <a:pt x="0" y="36"/>
                  </a:cubicBezTo>
                  <a:cubicBezTo>
                    <a:pt x="0" y="37"/>
                    <a:pt x="0" y="37"/>
                    <a:pt x="0" y="37"/>
                  </a:cubicBezTo>
                  <a:cubicBezTo>
                    <a:pt x="0" y="38"/>
                    <a:pt x="0" y="38"/>
                    <a:pt x="0" y="38"/>
                  </a:cubicBezTo>
                  <a:cubicBezTo>
                    <a:pt x="1" y="39"/>
                    <a:pt x="1" y="39"/>
                    <a:pt x="1" y="39"/>
                  </a:cubicBezTo>
                  <a:cubicBezTo>
                    <a:pt x="2" y="39"/>
                    <a:pt x="2" y="39"/>
                    <a:pt x="2" y="39"/>
                  </a:cubicBezTo>
                  <a:cubicBezTo>
                    <a:pt x="3" y="40"/>
                    <a:pt x="3" y="40"/>
                    <a:pt x="3" y="40"/>
                  </a:cubicBezTo>
                  <a:cubicBezTo>
                    <a:pt x="5" y="40"/>
                    <a:pt x="5" y="40"/>
                    <a:pt x="5" y="40"/>
                  </a:cubicBezTo>
                  <a:cubicBezTo>
                    <a:pt x="6" y="39"/>
                    <a:pt x="6" y="39"/>
                    <a:pt x="6" y="39"/>
                  </a:cubicBezTo>
                  <a:cubicBezTo>
                    <a:pt x="7" y="39"/>
                    <a:pt x="7" y="39"/>
                    <a:pt x="7" y="39"/>
                  </a:cubicBezTo>
                  <a:cubicBezTo>
                    <a:pt x="9" y="39"/>
                    <a:pt x="9" y="39"/>
                    <a:pt x="9" y="39"/>
                  </a:cubicBezTo>
                  <a:cubicBezTo>
                    <a:pt x="10" y="39"/>
                    <a:pt x="10" y="39"/>
                    <a:pt x="10" y="39"/>
                  </a:cubicBezTo>
                  <a:cubicBezTo>
                    <a:pt x="11" y="39"/>
                    <a:pt x="11" y="39"/>
                    <a:pt x="11" y="39"/>
                  </a:cubicBezTo>
                  <a:cubicBezTo>
                    <a:pt x="13" y="39"/>
                    <a:pt x="13" y="39"/>
                    <a:pt x="13" y="39"/>
                  </a:cubicBezTo>
                  <a:cubicBezTo>
                    <a:pt x="14" y="39"/>
                    <a:pt x="14" y="39"/>
                    <a:pt x="14" y="39"/>
                  </a:cubicBezTo>
                  <a:cubicBezTo>
                    <a:pt x="15" y="40"/>
                    <a:pt x="15" y="40"/>
                    <a:pt x="15" y="40"/>
                  </a:cubicBezTo>
                  <a:cubicBezTo>
                    <a:pt x="16" y="40"/>
                    <a:pt x="16" y="40"/>
                    <a:pt x="16" y="40"/>
                  </a:cubicBezTo>
                  <a:cubicBezTo>
                    <a:pt x="16" y="40"/>
                    <a:pt x="16" y="40"/>
                    <a:pt x="16" y="40"/>
                  </a:cubicBezTo>
                  <a:cubicBezTo>
                    <a:pt x="17" y="40"/>
                    <a:pt x="17" y="40"/>
                    <a:pt x="17" y="40"/>
                  </a:cubicBezTo>
                  <a:cubicBezTo>
                    <a:pt x="18" y="40"/>
                    <a:pt x="18" y="40"/>
                    <a:pt x="18" y="40"/>
                  </a:cubicBezTo>
                  <a:cubicBezTo>
                    <a:pt x="19" y="40"/>
                    <a:pt x="19" y="40"/>
                    <a:pt x="19" y="40"/>
                  </a:cubicBezTo>
                  <a:cubicBezTo>
                    <a:pt x="19" y="40"/>
                    <a:pt x="19" y="40"/>
                    <a:pt x="19" y="40"/>
                  </a:cubicBezTo>
                  <a:cubicBezTo>
                    <a:pt x="19" y="40"/>
                    <a:pt x="19" y="40"/>
                    <a:pt x="19" y="40"/>
                  </a:cubicBezTo>
                  <a:cubicBezTo>
                    <a:pt x="20" y="40"/>
                    <a:pt x="20" y="40"/>
                    <a:pt x="20" y="40"/>
                  </a:cubicBezTo>
                  <a:cubicBezTo>
                    <a:pt x="21" y="40"/>
                    <a:pt x="21" y="40"/>
                    <a:pt x="21" y="40"/>
                  </a:cubicBezTo>
                  <a:cubicBezTo>
                    <a:pt x="21" y="39"/>
                    <a:pt x="21" y="39"/>
                    <a:pt x="21" y="39"/>
                  </a:cubicBezTo>
                  <a:cubicBezTo>
                    <a:pt x="22" y="39"/>
                    <a:pt x="22" y="39"/>
                    <a:pt x="22" y="39"/>
                  </a:cubicBezTo>
                  <a:cubicBezTo>
                    <a:pt x="23" y="40"/>
                    <a:pt x="23" y="40"/>
                    <a:pt x="23" y="40"/>
                  </a:cubicBezTo>
                  <a:cubicBezTo>
                    <a:pt x="22" y="40"/>
                    <a:pt x="22" y="40"/>
                    <a:pt x="22" y="40"/>
                  </a:cubicBezTo>
                  <a:cubicBezTo>
                    <a:pt x="23" y="41"/>
                    <a:pt x="23" y="41"/>
                    <a:pt x="23" y="41"/>
                  </a:cubicBezTo>
                  <a:cubicBezTo>
                    <a:pt x="24" y="41"/>
                    <a:pt x="24" y="41"/>
                    <a:pt x="24" y="41"/>
                  </a:cubicBezTo>
                  <a:cubicBezTo>
                    <a:pt x="24" y="41"/>
                    <a:pt x="24" y="41"/>
                    <a:pt x="24" y="41"/>
                  </a:cubicBezTo>
                  <a:cubicBezTo>
                    <a:pt x="25" y="41"/>
                    <a:pt x="25" y="41"/>
                    <a:pt x="25" y="41"/>
                  </a:cubicBezTo>
                  <a:cubicBezTo>
                    <a:pt x="25" y="41"/>
                    <a:pt x="25" y="41"/>
                    <a:pt x="25" y="41"/>
                  </a:cubicBezTo>
                  <a:cubicBezTo>
                    <a:pt x="26" y="42"/>
                    <a:pt x="26" y="42"/>
                    <a:pt x="26" y="42"/>
                  </a:cubicBezTo>
                  <a:cubicBezTo>
                    <a:pt x="27" y="41"/>
                    <a:pt x="27" y="41"/>
                    <a:pt x="27" y="41"/>
                  </a:cubicBezTo>
                  <a:cubicBezTo>
                    <a:pt x="28" y="41"/>
                    <a:pt x="28" y="41"/>
                    <a:pt x="28" y="41"/>
                  </a:cubicBezTo>
                  <a:cubicBezTo>
                    <a:pt x="29" y="40"/>
                    <a:pt x="29" y="40"/>
                    <a:pt x="29" y="40"/>
                  </a:cubicBezTo>
                  <a:cubicBezTo>
                    <a:pt x="29" y="40"/>
                    <a:pt x="29" y="40"/>
                    <a:pt x="29" y="40"/>
                  </a:cubicBezTo>
                  <a:cubicBezTo>
                    <a:pt x="30" y="41"/>
                    <a:pt x="30" y="41"/>
                    <a:pt x="30" y="41"/>
                  </a:cubicBezTo>
                  <a:cubicBezTo>
                    <a:pt x="29" y="41"/>
                    <a:pt x="29" y="41"/>
                    <a:pt x="29" y="41"/>
                  </a:cubicBezTo>
                  <a:cubicBezTo>
                    <a:pt x="28" y="42"/>
                    <a:pt x="28" y="42"/>
                    <a:pt x="28" y="42"/>
                  </a:cubicBezTo>
                  <a:cubicBezTo>
                    <a:pt x="28" y="42"/>
                    <a:pt x="28" y="42"/>
                    <a:pt x="28" y="42"/>
                  </a:cubicBezTo>
                  <a:cubicBezTo>
                    <a:pt x="28" y="42"/>
                    <a:pt x="28" y="42"/>
                    <a:pt x="28" y="42"/>
                  </a:cubicBezTo>
                  <a:cubicBezTo>
                    <a:pt x="27" y="43"/>
                    <a:pt x="27" y="43"/>
                    <a:pt x="27" y="43"/>
                  </a:cubicBezTo>
                  <a:cubicBezTo>
                    <a:pt x="27" y="43"/>
                    <a:pt x="27" y="43"/>
                    <a:pt x="27" y="43"/>
                  </a:cubicBezTo>
                  <a:cubicBezTo>
                    <a:pt x="26" y="43"/>
                    <a:pt x="26" y="43"/>
                    <a:pt x="26" y="43"/>
                  </a:cubicBezTo>
                  <a:cubicBezTo>
                    <a:pt x="26" y="44"/>
                    <a:pt x="26" y="44"/>
                    <a:pt x="26" y="44"/>
                  </a:cubicBezTo>
                  <a:cubicBezTo>
                    <a:pt x="25" y="44"/>
                    <a:pt x="25" y="44"/>
                    <a:pt x="25" y="44"/>
                  </a:cubicBezTo>
                  <a:cubicBezTo>
                    <a:pt x="24" y="44"/>
                    <a:pt x="24" y="44"/>
                    <a:pt x="24" y="44"/>
                  </a:cubicBezTo>
                  <a:cubicBezTo>
                    <a:pt x="23" y="45"/>
                    <a:pt x="23" y="45"/>
                    <a:pt x="23" y="45"/>
                  </a:cubicBezTo>
                  <a:cubicBezTo>
                    <a:pt x="22" y="46"/>
                    <a:pt x="22" y="46"/>
                    <a:pt x="22" y="46"/>
                  </a:cubicBezTo>
                  <a:cubicBezTo>
                    <a:pt x="23" y="47"/>
                    <a:pt x="23" y="47"/>
                    <a:pt x="23" y="47"/>
                  </a:cubicBezTo>
                  <a:cubicBezTo>
                    <a:pt x="23" y="48"/>
                    <a:pt x="23" y="48"/>
                    <a:pt x="23" y="48"/>
                  </a:cubicBezTo>
                  <a:cubicBezTo>
                    <a:pt x="25" y="48"/>
                    <a:pt x="25" y="48"/>
                    <a:pt x="25" y="48"/>
                  </a:cubicBezTo>
                  <a:cubicBezTo>
                    <a:pt x="25" y="47"/>
                    <a:pt x="25" y="47"/>
                    <a:pt x="25" y="47"/>
                  </a:cubicBezTo>
                  <a:cubicBezTo>
                    <a:pt x="26" y="47"/>
                    <a:pt x="26" y="47"/>
                    <a:pt x="26" y="47"/>
                  </a:cubicBezTo>
                  <a:cubicBezTo>
                    <a:pt x="26" y="47"/>
                    <a:pt x="26" y="47"/>
                    <a:pt x="26" y="47"/>
                  </a:cubicBezTo>
                  <a:cubicBezTo>
                    <a:pt x="26" y="48"/>
                    <a:pt x="26" y="48"/>
                    <a:pt x="26" y="48"/>
                  </a:cubicBezTo>
                  <a:cubicBezTo>
                    <a:pt x="28" y="47"/>
                    <a:pt x="28" y="47"/>
                    <a:pt x="28" y="47"/>
                  </a:cubicBezTo>
                  <a:cubicBezTo>
                    <a:pt x="29" y="46"/>
                    <a:pt x="29" y="46"/>
                    <a:pt x="29" y="46"/>
                  </a:cubicBezTo>
                  <a:cubicBezTo>
                    <a:pt x="29" y="46"/>
                    <a:pt x="29" y="46"/>
                    <a:pt x="29" y="46"/>
                  </a:cubicBezTo>
                  <a:cubicBezTo>
                    <a:pt x="29" y="46"/>
                    <a:pt x="29" y="46"/>
                    <a:pt x="29" y="46"/>
                  </a:cubicBezTo>
                  <a:cubicBezTo>
                    <a:pt x="30" y="45"/>
                    <a:pt x="30" y="45"/>
                    <a:pt x="30" y="45"/>
                  </a:cubicBezTo>
                  <a:cubicBezTo>
                    <a:pt x="30" y="44"/>
                    <a:pt x="30" y="44"/>
                    <a:pt x="30" y="44"/>
                  </a:cubicBezTo>
                  <a:cubicBezTo>
                    <a:pt x="30" y="44"/>
                    <a:pt x="30" y="44"/>
                    <a:pt x="30" y="44"/>
                  </a:cubicBezTo>
                  <a:cubicBezTo>
                    <a:pt x="31" y="43"/>
                    <a:pt x="31" y="43"/>
                    <a:pt x="31" y="43"/>
                  </a:cubicBezTo>
                  <a:cubicBezTo>
                    <a:pt x="34" y="43"/>
                    <a:pt x="34" y="43"/>
                    <a:pt x="34" y="43"/>
                  </a:cubicBezTo>
                  <a:cubicBezTo>
                    <a:pt x="35" y="42"/>
                    <a:pt x="35" y="42"/>
                    <a:pt x="35" y="42"/>
                  </a:cubicBezTo>
                  <a:cubicBezTo>
                    <a:pt x="35" y="42"/>
                    <a:pt x="35" y="42"/>
                    <a:pt x="35" y="42"/>
                  </a:cubicBezTo>
                  <a:cubicBezTo>
                    <a:pt x="36" y="41"/>
                    <a:pt x="36" y="41"/>
                    <a:pt x="36" y="41"/>
                  </a:cubicBezTo>
                  <a:cubicBezTo>
                    <a:pt x="35" y="41"/>
                    <a:pt x="35" y="41"/>
                    <a:pt x="35" y="41"/>
                  </a:cubicBezTo>
                  <a:cubicBezTo>
                    <a:pt x="35" y="41"/>
                    <a:pt x="35" y="41"/>
                    <a:pt x="35" y="41"/>
                  </a:cubicBezTo>
                  <a:cubicBezTo>
                    <a:pt x="36" y="39"/>
                    <a:pt x="36" y="39"/>
                    <a:pt x="36" y="39"/>
                  </a:cubicBezTo>
                  <a:cubicBezTo>
                    <a:pt x="36" y="38"/>
                    <a:pt x="36" y="38"/>
                    <a:pt x="36" y="38"/>
                  </a:cubicBezTo>
                  <a:cubicBezTo>
                    <a:pt x="36" y="38"/>
                    <a:pt x="36" y="38"/>
                    <a:pt x="36" y="38"/>
                  </a:cubicBezTo>
                  <a:cubicBezTo>
                    <a:pt x="37" y="38"/>
                    <a:pt x="37" y="38"/>
                    <a:pt x="37" y="38"/>
                  </a:cubicBezTo>
                  <a:cubicBezTo>
                    <a:pt x="37" y="38"/>
                    <a:pt x="37" y="38"/>
                    <a:pt x="37" y="38"/>
                  </a:cubicBezTo>
                  <a:cubicBezTo>
                    <a:pt x="37" y="40"/>
                    <a:pt x="37" y="40"/>
                    <a:pt x="37" y="40"/>
                  </a:cubicBezTo>
                  <a:cubicBezTo>
                    <a:pt x="37" y="42"/>
                    <a:pt x="37" y="42"/>
                    <a:pt x="37" y="42"/>
                  </a:cubicBezTo>
                  <a:cubicBezTo>
                    <a:pt x="37" y="42"/>
                    <a:pt x="37" y="42"/>
                    <a:pt x="37" y="42"/>
                  </a:cubicBezTo>
                  <a:cubicBezTo>
                    <a:pt x="37" y="43"/>
                    <a:pt x="37" y="43"/>
                    <a:pt x="37" y="43"/>
                  </a:cubicBezTo>
                  <a:cubicBezTo>
                    <a:pt x="36" y="43"/>
                    <a:pt x="36" y="43"/>
                    <a:pt x="36" y="43"/>
                  </a:cubicBezTo>
                  <a:cubicBezTo>
                    <a:pt x="35" y="46"/>
                    <a:pt x="35" y="46"/>
                    <a:pt x="35" y="46"/>
                  </a:cubicBezTo>
                  <a:cubicBezTo>
                    <a:pt x="35" y="47"/>
                    <a:pt x="35" y="47"/>
                    <a:pt x="35" y="47"/>
                  </a:cubicBezTo>
                  <a:cubicBezTo>
                    <a:pt x="34" y="47"/>
                    <a:pt x="34" y="47"/>
                    <a:pt x="34" y="47"/>
                  </a:cubicBezTo>
                  <a:cubicBezTo>
                    <a:pt x="35" y="48"/>
                    <a:pt x="35" y="48"/>
                    <a:pt x="35" y="48"/>
                  </a:cubicBezTo>
                  <a:cubicBezTo>
                    <a:pt x="36" y="49"/>
                    <a:pt x="36" y="49"/>
                    <a:pt x="36" y="49"/>
                  </a:cubicBezTo>
                  <a:cubicBezTo>
                    <a:pt x="37" y="48"/>
                    <a:pt x="37" y="48"/>
                    <a:pt x="37" y="48"/>
                  </a:cubicBezTo>
                  <a:cubicBezTo>
                    <a:pt x="38" y="46"/>
                    <a:pt x="38" y="46"/>
                    <a:pt x="38" y="46"/>
                  </a:cubicBezTo>
                  <a:cubicBezTo>
                    <a:pt x="39" y="46"/>
                    <a:pt x="39" y="46"/>
                    <a:pt x="39" y="46"/>
                  </a:cubicBezTo>
                  <a:cubicBezTo>
                    <a:pt x="39" y="47"/>
                    <a:pt x="39" y="47"/>
                    <a:pt x="39" y="47"/>
                  </a:cubicBezTo>
                  <a:cubicBezTo>
                    <a:pt x="38" y="48"/>
                    <a:pt x="38" y="48"/>
                    <a:pt x="38" y="48"/>
                  </a:cubicBezTo>
                  <a:cubicBezTo>
                    <a:pt x="39" y="49"/>
                    <a:pt x="39" y="49"/>
                    <a:pt x="39" y="49"/>
                  </a:cubicBezTo>
                  <a:cubicBezTo>
                    <a:pt x="39" y="50"/>
                    <a:pt x="39" y="50"/>
                    <a:pt x="39" y="50"/>
                  </a:cubicBezTo>
                  <a:cubicBezTo>
                    <a:pt x="41" y="52"/>
                    <a:pt x="41" y="52"/>
                    <a:pt x="41" y="52"/>
                  </a:cubicBezTo>
                  <a:cubicBezTo>
                    <a:pt x="41" y="50"/>
                    <a:pt x="41" y="50"/>
                    <a:pt x="41" y="50"/>
                  </a:cubicBezTo>
                  <a:cubicBezTo>
                    <a:pt x="41" y="49"/>
                    <a:pt x="41" y="49"/>
                    <a:pt x="41" y="49"/>
                  </a:cubicBezTo>
                  <a:cubicBezTo>
                    <a:pt x="41" y="49"/>
                    <a:pt x="41" y="49"/>
                    <a:pt x="41" y="49"/>
                  </a:cubicBezTo>
                  <a:cubicBezTo>
                    <a:pt x="42" y="49"/>
                    <a:pt x="42" y="50"/>
                    <a:pt x="42" y="50"/>
                  </a:cubicBezTo>
                  <a:cubicBezTo>
                    <a:pt x="42" y="50"/>
                    <a:pt x="42" y="50"/>
                    <a:pt x="42" y="50"/>
                  </a:cubicBezTo>
                  <a:cubicBezTo>
                    <a:pt x="43" y="51"/>
                    <a:pt x="43" y="51"/>
                    <a:pt x="43" y="51"/>
                  </a:cubicBezTo>
                  <a:cubicBezTo>
                    <a:pt x="45" y="50"/>
                    <a:pt x="45" y="50"/>
                    <a:pt x="45" y="50"/>
                  </a:cubicBezTo>
                  <a:cubicBezTo>
                    <a:pt x="45" y="49"/>
                    <a:pt x="45" y="49"/>
                    <a:pt x="45" y="49"/>
                  </a:cubicBezTo>
                  <a:cubicBezTo>
                    <a:pt x="45" y="49"/>
                    <a:pt x="45" y="49"/>
                    <a:pt x="45" y="49"/>
                  </a:cubicBezTo>
                  <a:cubicBezTo>
                    <a:pt x="45" y="48"/>
                    <a:pt x="45" y="48"/>
                    <a:pt x="45" y="48"/>
                  </a:cubicBezTo>
                  <a:cubicBezTo>
                    <a:pt x="45" y="47"/>
                    <a:pt x="45" y="47"/>
                    <a:pt x="45" y="47"/>
                  </a:cubicBezTo>
                  <a:cubicBezTo>
                    <a:pt x="45" y="47"/>
                    <a:pt x="45" y="47"/>
                    <a:pt x="45" y="47"/>
                  </a:cubicBezTo>
                  <a:cubicBezTo>
                    <a:pt x="46" y="46"/>
                    <a:pt x="46" y="46"/>
                    <a:pt x="46" y="46"/>
                  </a:cubicBezTo>
                  <a:cubicBezTo>
                    <a:pt x="45" y="45"/>
                    <a:pt x="45" y="45"/>
                    <a:pt x="45" y="45"/>
                  </a:cubicBezTo>
                  <a:cubicBezTo>
                    <a:pt x="46" y="44"/>
                    <a:pt x="46" y="44"/>
                    <a:pt x="46" y="44"/>
                  </a:cubicBezTo>
                  <a:cubicBezTo>
                    <a:pt x="47" y="43"/>
                    <a:pt x="47" y="43"/>
                    <a:pt x="47" y="43"/>
                  </a:cubicBezTo>
                  <a:cubicBezTo>
                    <a:pt x="48" y="42"/>
                    <a:pt x="48" y="42"/>
                    <a:pt x="48" y="42"/>
                  </a:cubicBezTo>
                  <a:cubicBezTo>
                    <a:pt x="48" y="39"/>
                    <a:pt x="48" y="39"/>
                    <a:pt x="48" y="39"/>
                  </a:cubicBezTo>
                  <a:cubicBezTo>
                    <a:pt x="47" y="38"/>
                    <a:pt x="47" y="38"/>
                    <a:pt x="47" y="38"/>
                  </a:cubicBezTo>
                  <a:cubicBezTo>
                    <a:pt x="46" y="38"/>
                    <a:pt x="46" y="38"/>
                    <a:pt x="46" y="38"/>
                  </a:cubicBezTo>
                  <a:cubicBezTo>
                    <a:pt x="46" y="39"/>
                    <a:pt x="46" y="39"/>
                    <a:pt x="46" y="39"/>
                  </a:cubicBezTo>
                  <a:cubicBezTo>
                    <a:pt x="45" y="40"/>
                    <a:pt x="45" y="40"/>
                    <a:pt x="45" y="40"/>
                  </a:cubicBezTo>
                  <a:cubicBezTo>
                    <a:pt x="45" y="40"/>
                    <a:pt x="45" y="40"/>
                    <a:pt x="45" y="40"/>
                  </a:cubicBezTo>
                  <a:cubicBezTo>
                    <a:pt x="44" y="41"/>
                    <a:pt x="44" y="41"/>
                    <a:pt x="44" y="41"/>
                  </a:cubicBezTo>
                  <a:cubicBezTo>
                    <a:pt x="44" y="41"/>
                    <a:pt x="44" y="41"/>
                    <a:pt x="44" y="41"/>
                  </a:cubicBezTo>
                  <a:cubicBezTo>
                    <a:pt x="44" y="40"/>
                    <a:pt x="44" y="40"/>
                    <a:pt x="44" y="40"/>
                  </a:cubicBezTo>
                  <a:cubicBezTo>
                    <a:pt x="44" y="39"/>
                    <a:pt x="44" y="39"/>
                    <a:pt x="44" y="39"/>
                  </a:cubicBezTo>
                  <a:cubicBezTo>
                    <a:pt x="45" y="39"/>
                    <a:pt x="45" y="39"/>
                    <a:pt x="45" y="39"/>
                  </a:cubicBezTo>
                  <a:cubicBezTo>
                    <a:pt x="45" y="38"/>
                    <a:pt x="45" y="38"/>
                    <a:pt x="45" y="38"/>
                  </a:cubicBezTo>
                  <a:cubicBezTo>
                    <a:pt x="46" y="37"/>
                    <a:pt x="46" y="37"/>
                    <a:pt x="46" y="37"/>
                  </a:cubicBezTo>
                  <a:cubicBezTo>
                    <a:pt x="47" y="37"/>
                    <a:pt x="47" y="37"/>
                    <a:pt x="47" y="37"/>
                  </a:cubicBezTo>
                  <a:cubicBezTo>
                    <a:pt x="47" y="35"/>
                    <a:pt x="47" y="35"/>
                    <a:pt x="47" y="35"/>
                  </a:cubicBezTo>
                  <a:cubicBezTo>
                    <a:pt x="45" y="36"/>
                    <a:pt x="45" y="36"/>
                    <a:pt x="45" y="36"/>
                  </a:cubicBezTo>
                  <a:cubicBezTo>
                    <a:pt x="45" y="36"/>
                    <a:pt x="45" y="36"/>
                    <a:pt x="45" y="36"/>
                  </a:cubicBezTo>
                  <a:cubicBezTo>
                    <a:pt x="44" y="36"/>
                    <a:pt x="44" y="36"/>
                    <a:pt x="44" y="36"/>
                  </a:cubicBezTo>
                  <a:cubicBezTo>
                    <a:pt x="43" y="36"/>
                    <a:pt x="43" y="36"/>
                    <a:pt x="43" y="36"/>
                  </a:cubicBezTo>
                  <a:cubicBezTo>
                    <a:pt x="43" y="36"/>
                    <a:pt x="43" y="36"/>
                    <a:pt x="43" y="36"/>
                  </a:cubicBezTo>
                  <a:cubicBezTo>
                    <a:pt x="42" y="36"/>
                    <a:pt x="42" y="36"/>
                    <a:pt x="42" y="36"/>
                  </a:cubicBezTo>
                  <a:cubicBezTo>
                    <a:pt x="42" y="35"/>
                    <a:pt x="42" y="35"/>
                    <a:pt x="42" y="35"/>
                  </a:cubicBezTo>
                  <a:cubicBezTo>
                    <a:pt x="41" y="35"/>
                    <a:pt x="41" y="35"/>
                    <a:pt x="41" y="35"/>
                  </a:cubicBezTo>
                  <a:cubicBezTo>
                    <a:pt x="42" y="34"/>
                    <a:pt x="42" y="34"/>
                    <a:pt x="42" y="34"/>
                  </a:cubicBezTo>
                  <a:cubicBezTo>
                    <a:pt x="43" y="33"/>
                    <a:pt x="43" y="33"/>
                    <a:pt x="43" y="33"/>
                  </a:cubicBezTo>
                  <a:cubicBezTo>
                    <a:pt x="43" y="33"/>
                    <a:pt x="43" y="33"/>
                    <a:pt x="43" y="33"/>
                  </a:cubicBezTo>
                  <a:cubicBezTo>
                    <a:pt x="44" y="33"/>
                    <a:pt x="44" y="33"/>
                    <a:pt x="44" y="33"/>
                  </a:cubicBezTo>
                  <a:cubicBezTo>
                    <a:pt x="46" y="32"/>
                    <a:pt x="46" y="32"/>
                    <a:pt x="46" y="32"/>
                  </a:cubicBezTo>
                  <a:cubicBezTo>
                    <a:pt x="46" y="31"/>
                    <a:pt x="46" y="31"/>
                    <a:pt x="46" y="31"/>
                  </a:cubicBezTo>
                  <a:cubicBezTo>
                    <a:pt x="46" y="30"/>
                    <a:pt x="46" y="30"/>
                    <a:pt x="46" y="30"/>
                  </a:cubicBezTo>
                  <a:cubicBezTo>
                    <a:pt x="45" y="28"/>
                    <a:pt x="45" y="28"/>
                    <a:pt x="45" y="28"/>
                  </a:cubicBezTo>
                  <a:cubicBezTo>
                    <a:pt x="44" y="30"/>
                    <a:pt x="44" y="30"/>
                    <a:pt x="44" y="30"/>
                  </a:cubicBezTo>
                  <a:cubicBezTo>
                    <a:pt x="44" y="30"/>
                    <a:pt x="44" y="30"/>
                    <a:pt x="44" y="30"/>
                  </a:cubicBezTo>
                  <a:cubicBezTo>
                    <a:pt x="44" y="30"/>
                    <a:pt x="44" y="30"/>
                    <a:pt x="44" y="30"/>
                  </a:cubicBezTo>
                  <a:cubicBezTo>
                    <a:pt x="42" y="29"/>
                    <a:pt x="42" y="29"/>
                    <a:pt x="42" y="29"/>
                  </a:cubicBezTo>
                  <a:cubicBezTo>
                    <a:pt x="42" y="31"/>
                    <a:pt x="42" y="31"/>
                    <a:pt x="42" y="31"/>
                  </a:cubicBezTo>
                  <a:cubicBezTo>
                    <a:pt x="42" y="31"/>
                    <a:pt x="42" y="31"/>
                    <a:pt x="42" y="31"/>
                  </a:cubicBezTo>
                  <a:cubicBezTo>
                    <a:pt x="41" y="31"/>
                    <a:pt x="41" y="31"/>
                    <a:pt x="41" y="31"/>
                  </a:cubicBezTo>
                  <a:cubicBezTo>
                    <a:pt x="40" y="32"/>
                    <a:pt x="40" y="32"/>
                    <a:pt x="40" y="32"/>
                  </a:cubicBezTo>
                  <a:cubicBezTo>
                    <a:pt x="41" y="31"/>
                    <a:pt x="41" y="31"/>
                    <a:pt x="41" y="31"/>
                  </a:cubicBezTo>
                  <a:cubicBezTo>
                    <a:pt x="40" y="31"/>
                    <a:pt x="40" y="31"/>
                    <a:pt x="40" y="31"/>
                  </a:cubicBezTo>
                  <a:cubicBezTo>
                    <a:pt x="41" y="29"/>
                    <a:pt x="41" y="29"/>
                    <a:pt x="41" y="29"/>
                  </a:cubicBezTo>
                  <a:cubicBezTo>
                    <a:pt x="40" y="29"/>
                    <a:pt x="40" y="29"/>
                    <a:pt x="40" y="29"/>
                  </a:cubicBezTo>
                  <a:cubicBezTo>
                    <a:pt x="40" y="28"/>
                    <a:pt x="40" y="28"/>
                    <a:pt x="40" y="28"/>
                  </a:cubicBezTo>
                  <a:cubicBezTo>
                    <a:pt x="41" y="28"/>
                    <a:pt x="41" y="28"/>
                    <a:pt x="41" y="28"/>
                  </a:cubicBezTo>
                  <a:cubicBezTo>
                    <a:pt x="42" y="27"/>
                    <a:pt x="42" y="27"/>
                    <a:pt x="42" y="27"/>
                  </a:cubicBezTo>
                  <a:cubicBezTo>
                    <a:pt x="42" y="27"/>
                    <a:pt x="42" y="27"/>
                    <a:pt x="42" y="27"/>
                  </a:cubicBezTo>
                  <a:cubicBezTo>
                    <a:pt x="43" y="26"/>
                    <a:pt x="43" y="26"/>
                    <a:pt x="43" y="26"/>
                  </a:cubicBezTo>
                  <a:cubicBezTo>
                    <a:pt x="44" y="25"/>
                    <a:pt x="44" y="25"/>
                    <a:pt x="44" y="25"/>
                  </a:cubicBezTo>
                  <a:cubicBezTo>
                    <a:pt x="44" y="25"/>
                    <a:pt x="44" y="25"/>
                    <a:pt x="44" y="25"/>
                  </a:cubicBezTo>
                  <a:cubicBezTo>
                    <a:pt x="44" y="23"/>
                    <a:pt x="44" y="23"/>
                    <a:pt x="44" y="23"/>
                  </a:cubicBezTo>
                  <a:cubicBezTo>
                    <a:pt x="43" y="23"/>
                    <a:pt x="43" y="23"/>
                    <a:pt x="43" y="23"/>
                  </a:cubicBezTo>
                  <a:cubicBezTo>
                    <a:pt x="42" y="22"/>
                    <a:pt x="42" y="22"/>
                    <a:pt x="42" y="22"/>
                  </a:cubicBezTo>
                  <a:cubicBezTo>
                    <a:pt x="40" y="21"/>
                    <a:pt x="40" y="21"/>
                    <a:pt x="40" y="21"/>
                  </a:cubicBezTo>
                  <a:cubicBezTo>
                    <a:pt x="40" y="21"/>
                    <a:pt x="40" y="21"/>
                    <a:pt x="40" y="21"/>
                  </a:cubicBezTo>
                  <a:cubicBezTo>
                    <a:pt x="41" y="21"/>
                    <a:pt x="41" y="21"/>
                    <a:pt x="41" y="21"/>
                  </a:cubicBezTo>
                  <a:lnTo>
                    <a:pt x="41" y="19"/>
                  </a:lnTo>
                  <a:close/>
                  <a:moveTo>
                    <a:pt x="39" y="22"/>
                  </a:moveTo>
                  <a:cubicBezTo>
                    <a:pt x="39" y="22"/>
                    <a:pt x="40" y="22"/>
                    <a:pt x="40" y="22"/>
                  </a:cubicBezTo>
                  <a:cubicBezTo>
                    <a:pt x="39" y="22"/>
                    <a:pt x="39" y="22"/>
                    <a:pt x="39" y="22"/>
                  </a:cubicBezTo>
                  <a:close/>
                  <a:moveTo>
                    <a:pt x="41" y="37"/>
                  </a:moveTo>
                  <a:cubicBezTo>
                    <a:pt x="43" y="37"/>
                    <a:pt x="43" y="37"/>
                    <a:pt x="43" y="37"/>
                  </a:cubicBezTo>
                  <a:cubicBezTo>
                    <a:pt x="42" y="37"/>
                    <a:pt x="42" y="37"/>
                    <a:pt x="42" y="37"/>
                  </a:cubicBezTo>
                  <a:cubicBezTo>
                    <a:pt x="42" y="38"/>
                    <a:pt x="42" y="38"/>
                    <a:pt x="42" y="38"/>
                  </a:cubicBezTo>
                  <a:cubicBezTo>
                    <a:pt x="40" y="39"/>
                    <a:pt x="40" y="39"/>
                    <a:pt x="40" y="39"/>
                  </a:cubicBezTo>
                  <a:cubicBezTo>
                    <a:pt x="40" y="40"/>
                    <a:pt x="40" y="40"/>
                    <a:pt x="40" y="40"/>
                  </a:cubicBezTo>
                  <a:cubicBezTo>
                    <a:pt x="40" y="40"/>
                    <a:pt x="40" y="40"/>
                    <a:pt x="40" y="40"/>
                  </a:cubicBezTo>
                  <a:cubicBezTo>
                    <a:pt x="40" y="39"/>
                    <a:pt x="40" y="39"/>
                    <a:pt x="40" y="39"/>
                  </a:cubicBezTo>
                  <a:cubicBezTo>
                    <a:pt x="40" y="39"/>
                    <a:pt x="40" y="39"/>
                    <a:pt x="40" y="39"/>
                  </a:cubicBezTo>
                  <a:cubicBezTo>
                    <a:pt x="39" y="39"/>
                    <a:pt x="39" y="39"/>
                    <a:pt x="39" y="39"/>
                  </a:cubicBezTo>
                  <a:cubicBezTo>
                    <a:pt x="40" y="38"/>
                    <a:pt x="40" y="38"/>
                    <a:pt x="40" y="38"/>
                  </a:cubicBezTo>
                  <a:lnTo>
                    <a:pt x="41"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9" name="Freeform 6466">
              <a:extLst>
                <a:ext uri="{FF2B5EF4-FFF2-40B4-BE49-F238E27FC236}">
                  <a16:creationId xmlns:a16="http://schemas.microsoft.com/office/drawing/2014/main" id="{196DE61C-DD90-497B-9E7C-A7A01E1DBC4D}"/>
                </a:ext>
              </a:extLst>
            </p:cNvPr>
            <p:cNvSpPr>
              <a:spLocks/>
            </p:cNvSpPr>
            <p:nvPr/>
          </p:nvSpPr>
          <p:spPr bwMode="gray">
            <a:xfrm>
              <a:off x="2596" y="1307"/>
              <a:ext cx="17" cy="15"/>
            </a:xfrm>
            <a:custGeom>
              <a:avLst/>
              <a:gdLst>
                <a:gd name="T0" fmla="*/ 13 w 17"/>
                <a:gd name="T1" fmla="*/ 0 h 15"/>
                <a:gd name="T2" fmla="*/ 7 w 17"/>
                <a:gd name="T3" fmla="*/ 0 h 15"/>
                <a:gd name="T4" fmla="*/ 2 w 17"/>
                <a:gd name="T5" fmla="*/ 0 h 15"/>
                <a:gd name="T6" fmla="*/ 2 w 17"/>
                <a:gd name="T7" fmla="*/ 4 h 15"/>
                <a:gd name="T8" fmla="*/ 0 w 17"/>
                <a:gd name="T9" fmla="*/ 8 h 15"/>
                <a:gd name="T10" fmla="*/ 4 w 17"/>
                <a:gd name="T11" fmla="*/ 10 h 15"/>
                <a:gd name="T12" fmla="*/ 5 w 17"/>
                <a:gd name="T13" fmla="*/ 13 h 15"/>
                <a:gd name="T14" fmla="*/ 9 w 17"/>
                <a:gd name="T15" fmla="*/ 13 h 15"/>
                <a:gd name="T16" fmla="*/ 11 w 17"/>
                <a:gd name="T17" fmla="*/ 13 h 15"/>
                <a:gd name="T18" fmla="*/ 13 w 17"/>
                <a:gd name="T19" fmla="*/ 15 h 15"/>
                <a:gd name="T20" fmla="*/ 17 w 17"/>
                <a:gd name="T21" fmla="*/ 13 h 15"/>
                <a:gd name="T22" fmla="*/ 17 w 17"/>
                <a:gd name="T23" fmla="*/ 10 h 15"/>
                <a:gd name="T24" fmla="*/ 17 w 17"/>
                <a:gd name="T25" fmla="*/ 6 h 15"/>
                <a:gd name="T26" fmla="*/ 13 w 17"/>
                <a:gd name="T2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3" y="0"/>
                  </a:moveTo>
                  <a:lnTo>
                    <a:pt x="7" y="0"/>
                  </a:lnTo>
                  <a:lnTo>
                    <a:pt x="2" y="0"/>
                  </a:lnTo>
                  <a:lnTo>
                    <a:pt x="2" y="4"/>
                  </a:lnTo>
                  <a:lnTo>
                    <a:pt x="0" y="8"/>
                  </a:lnTo>
                  <a:lnTo>
                    <a:pt x="4" y="10"/>
                  </a:lnTo>
                  <a:lnTo>
                    <a:pt x="5" y="13"/>
                  </a:lnTo>
                  <a:lnTo>
                    <a:pt x="9" y="13"/>
                  </a:lnTo>
                  <a:lnTo>
                    <a:pt x="11" y="13"/>
                  </a:lnTo>
                  <a:lnTo>
                    <a:pt x="13" y="15"/>
                  </a:lnTo>
                  <a:lnTo>
                    <a:pt x="17" y="13"/>
                  </a:lnTo>
                  <a:lnTo>
                    <a:pt x="17" y="10"/>
                  </a:lnTo>
                  <a:lnTo>
                    <a:pt x="17" y="6"/>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0" name="Freeform 6467">
              <a:extLst>
                <a:ext uri="{FF2B5EF4-FFF2-40B4-BE49-F238E27FC236}">
                  <a16:creationId xmlns:a16="http://schemas.microsoft.com/office/drawing/2014/main" id="{63F0648F-DA81-4BBE-8927-2525E8BF33F9}"/>
                </a:ext>
              </a:extLst>
            </p:cNvPr>
            <p:cNvSpPr>
              <a:spLocks noEditPoints="1"/>
            </p:cNvSpPr>
            <p:nvPr/>
          </p:nvSpPr>
          <p:spPr bwMode="gray">
            <a:xfrm>
              <a:off x="2592" y="1238"/>
              <a:ext cx="62" cy="86"/>
            </a:xfrm>
            <a:custGeom>
              <a:avLst/>
              <a:gdLst>
                <a:gd name="T0" fmla="*/ 6 w 62"/>
                <a:gd name="T1" fmla="*/ 52 h 86"/>
                <a:gd name="T2" fmla="*/ 9 w 62"/>
                <a:gd name="T3" fmla="*/ 51 h 86"/>
                <a:gd name="T4" fmla="*/ 17 w 62"/>
                <a:gd name="T5" fmla="*/ 52 h 86"/>
                <a:gd name="T6" fmla="*/ 15 w 62"/>
                <a:gd name="T7" fmla="*/ 52 h 86"/>
                <a:gd name="T8" fmla="*/ 11 w 62"/>
                <a:gd name="T9" fmla="*/ 58 h 86"/>
                <a:gd name="T10" fmla="*/ 17 w 62"/>
                <a:gd name="T11" fmla="*/ 56 h 86"/>
                <a:gd name="T12" fmla="*/ 19 w 62"/>
                <a:gd name="T13" fmla="*/ 54 h 86"/>
                <a:gd name="T14" fmla="*/ 24 w 62"/>
                <a:gd name="T15" fmla="*/ 58 h 86"/>
                <a:gd name="T16" fmla="*/ 24 w 62"/>
                <a:gd name="T17" fmla="*/ 60 h 86"/>
                <a:gd name="T18" fmla="*/ 24 w 62"/>
                <a:gd name="T19" fmla="*/ 64 h 86"/>
                <a:gd name="T20" fmla="*/ 28 w 62"/>
                <a:gd name="T21" fmla="*/ 62 h 86"/>
                <a:gd name="T22" fmla="*/ 30 w 62"/>
                <a:gd name="T23" fmla="*/ 64 h 86"/>
                <a:gd name="T24" fmla="*/ 30 w 62"/>
                <a:gd name="T25" fmla="*/ 65 h 86"/>
                <a:gd name="T26" fmla="*/ 24 w 62"/>
                <a:gd name="T27" fmla="*/ 77 h 86"/>
                <a:gd name="T28" fmla="*/ 28 w 62"/>
                <a:gd name="T29" fmla="*/ 86 h 86"/>
                <a:gd name="T30" fmla="*/ 34 w 62"/>
                <a:gd name="T31" fmla="*/ 86 h 86"/>
                <a:gd name="T32" fmla="*/ 41 w 62"/>
                <a:gd name="T33" fmla="*/ 82 h 86"/>
                <a:gd name="T34" fmla="*/ 43 w 62"/>
                <a:gd name="T35" fmla="*/ 80 h 86"/>
                <a:gd name="T36" fmla="*/ 47 w 62"/>
                <a:gd name="T37" fmla="*/ 73 h 86"/>
                <a:gd name="T38" fmla="*/ 50 w 62"/>
                <a:gd name="T39" fmla="*/ 65 h 86"/>
                <a:gd name="T40" fmla="*/ 48 w 62"/>
                <a:gd name="T41" fmla="*/ 64 h 86"/>
                <a:gd name="T42" fmla="*/ 50 w 62"/>
                <a:gd name="T43" fmla="*/ 58 h 86"/>
                <a:gd name="T44" fmla="*/ 54 w 62"/>
                <a:gd name="T45" fmla="*/ 56 h 86"/>
                <a:gd name="T46" fmla="*/ 60 w 62"/>
                <a:gd name="T47" fmla="*/ 51 h 86"/>
                <a:gd name="T48" fmla="*/ 62 w 62"/>
                <a:gd name="T49" fmla="*/ 47 h 86"/>
                <a:gd name="T50" fmla="*/ 60 w 62"/>
                <a:gd name="T51" fmla="*/ 41 h 86"/>
                <a:gd name="T52" fmla="*/ 58 w 62"/>
                <a:gd name="T53" fmla="*/ 38 h 86"/>
                <a:gd name="T54" fmla="*/ 52 w 62"/>
                <a:gd name="T55" fmla="*/ 36 h 86"/>
                <a:gd name="T56" fmla="*/ 52 w 62"/>
                <a:gd name="T57" fmla="*/ 36 h 86"/>
                <a:gd name="T58" fmla="*/ 58 w 62"/>
                <a:gd name="T59" fmla="*/ 30 h 86"/>
                <a:gd name="T60" fmla="*/ 56 w 62"/>
                <a:gd name="T61" fmla="*/ 24 h 86"/>
                <a:gd name="T62" fmla="*/ 54 w 62"/>
                <a:gd name="T63" fmla="*/ 19 h 86"/>
                <a:gd name="T64" fmla="*/ 47 w 62"/>
                <a:gd name="T65" fmla="*/ 21 h 86"/>
                <a:gd name="T66" fmla="*/ 45 w 62"/>
                <a:gd name="T67" fmla="*/ 23 h 86"/>
                <a:gd name="T68" fmla="*/ 45 w 62"/>
                <a:gd name="T69" fmla="*/ 13 h 86"/>
                <a:gd name="T70" fmla="*/ 43 w 62"/>
                <a:gd name="T71" fmla="*/ 8 h 86"/>
                <a:gd name="T72" fmla="*/ 37 w 62"/>
                <a:gd name="T73" fmla="*/ 4 h 86"/>
                <a:gd name="T74" fmla="*/ 32 w 62"/>
                <a:gd name="T75" fmla="*/ 4 h 86"/>
                <a:gd name="T76" fmla="*/ 26 w 62"/>
                <a:gd name="T77" fmla="*/ 6 h 86"/>
                <a:gd name="T78" fmla="*/ 26 w 62"/>
                <a:gd name="T79" fmla="*/ 0 h 86"/>
                <a:gd name="T80" fmla="*/ 21 w 62"/>
                <a:gd name="T81" fmla="*/ 6 h 86"/>
                <a:gd name="T82" fmla="*/ 17 w 62"/>
                <a:gd name="T83" fmla="*/ 10 h 86"/>
                <a:gd name="T84" fmla="*/ 15 w 62"/>
                <a:gd name="T85" fmla="*/ 17 h 86"/>
                <a:gd name="T86" fmla="*/ 19 w 62"/>
                <a:gd name="T87" fmla="*/ 17 h 86"/>
                <a:gd name="T88" fmla="*/ 19 w 62"/>
                <a:gd name="T89" fmla="*/ 19 h 86"/>
                <a:gd name="T90" fmla="*/ 13 w 62"/>
                <a:gd name="T91" fmla="*/ 24 h 86"/>
                <a:gd name="T92" fmla="*/ 19 w 62"/>
                <a:gd name="T93" fmla="*/ 26 h 86"/>
                <a:gd name="T94" fmla="*/ 22 w 62"/>
                <a:gd name="T95" fmla="*/ 23 h 86"/>
                <a:gd name="T96" fmla="*/ 26 w 62"/>
                <a:gd name="T97" fmla="*/ 23 h 86"/>
                <a:gd name="T98" fmla="*/ 24 w 62"/>
                <a:gd name="T99" fmla="*/ 24 h 86"/>
                <a:gd name="T100" fmla="*/ 19 w 62"/>
                <a:gd name="T101" fmla="*/ 30 h 86"/>
                <a:gd name="T102" fmla="*/ 24 w 62"/>
                <a:gd name="T103" fmla="*/ 32 h 86"/>
                <a:gd name="T104" fmla="*/ 22 w 62"/>
                <a:gd name="T105" fmla="*/ 34 h 86"/>
                <a:gd name="T106" fmla="*/ 17 w 62"/>
                <a:gd name="T107" fmla="*/ 34 h 86"/>
                <a:gd name="T108" fmla="*/ 19 w 62"/>
                <a:gd name="T109" fmla="*/ 39 h 86"/>
                <a:gd name="T110" fmla="*/ 15 w 62"/>
                <a:gd name="T111" fmla="*/ 43 h 86"/>
                <a:gd name="T112" fmla="*/ 11 w 62"/>
                <a:gd name="T113" fmla="*/ 38 h 86"/>
                <a:gd name="T114" fmla="*/ 2 w 62"/>
                <a:gd name="T115" fmla="*/ 38 h 86"/>
                <a:gd name="T116" fmla="*/ 0 w 62"/>
                <a:gd name="T117" fmla="*/ 45 h 86"/>
                <a:gd name="T118" fmla="*/ 2 w 62"/>
                <a:gd name="T119" fmla="*/ 51 h 86"/>
                <a:gd name="T120" fmla="*/ 21 w 62"/>
                <a:gd name="T121" fmla="*/ 52 h 86"/>
                <a:gd name="T122" fmla="*/ 21 w 62"/>
                <a:gd name="T123" fmla="*/ 5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 h="86">
                  <a:moveTo>
                    <a:pt x="2" y="51"/>
                  </a:moveTo>
                  <a:lnTo>
                    <a:pt x="6" y="52"/>
                  </a:lnTo>
                  <a:lnTo>
                    <a:pt x="8" y="51"/>
                  </a:lnTo>
                  <a:lnTo>
                    <a:pt x="9" y="51"/>
                  </a:lnTo>
                  <a:lnTo>
                    <a:pt x="13" y="52"/>
                  </a:lnTo>
                  <a:lnTo>
                    <a:pt x="17" y="52"/>
                  </a:lnTo>
                  <a:lnTo>
                    <a:pt x="19" y="52"/>
                  </a:lnTo>
                  <a:lnTo>
                    <a:pt x="15" y="52"/>
                  </a:lnTo>
                  <a:lnTo>
                    <a:pt x="11" y="54"/>
                  </a:lnTo>
                  <a:lnTo>
                    <a:pt x="11" y="58"/>
                  </a:lnTo>
                  <a:lnTo>
                    <a:pt x="13" y="60"/>
                  </a:lnTo>
                  <a:lnTo>
                    <a:pt x="17" y="56"/>
                  </a:lnTo>
                  <a:lnTo>
                    <a:pt x="17" y="56"/>
                  </a:lnTo>
                  <a:lnTo>
                    <a:pt x="19" y="54"/>
                  </a:lnTo>
                  <a:lnTo>
                    <a:pt x="19" y="58"/>
                  </a:lnTo>
                  <a:lnTo>
                    <a:pt x="24" y="58"/>
                  </a:lnTo>
                  <a:lnTo>
                    <a:pt x="26" y="60"/>
                  </a:lnTo>
                  <a:lnTo>
                    <a:pt x="24" y="60"/>
                  </a:lnTo>
                  <a:lnTo>
                    <a:pt x="22" y="62"/>
                  </a:lnTo>
                  <a:lnTo>
                    <a:pt x="24" y="64"/>
                  </a:lnTo>
                  <a:lnTo>
                    <a:pt x="26" y="64"/>
                  </a:lnTo>
                  <a:lnTo>
                    <a:pt x="28" y="62"/>
                  </a:lnTo>
                  <a:lnTo>
                    <a:pt x="28" y="64"/>
                  </a:lnTo>
                  <a:lnTo>
                    <a:pt x="30" y="64"/>
                  </a:lnTo>
                  <a:lnTo>
                    <a:pt x="30" y="65"/>
                  </a:lnTo>
                  <a:lnTo>
                    <a:pt x="30" y="65"/>
                  </a:lnTo>
                  <a:lnTo>
                    <a:pt x="30" y="69"/>
                  </a:lnTo>
                  <a:lnTo>
                    <a:pt x="24" y="77"/>
                  </a:lnTo>
                  <a:lnTo>
                    <a:pt x="26" y="82"/>
                  </a:lnTo>
                  <a:lnTo>
                    <a:pt x="28" y="86"/>
                  </a:lnTo>
                  <a:lnTo>
                    <a:pt x="34" y="84"/>
                  </a:lnTo>
                  <a:lnTo>
                    <a:pt x="34" y="86"/>
                  </a:lnTo>
                  <a:lnTo>
                    <a:pt x="37" y="86"/>
                  </a:lnTo>
                  <a:lnTo>
                    <a:pt x="41" y="82"/>
                  </a:lnTo>
                  <a:lnTo>
                    <a:pt x="41" y="80"/>
                  </a:lnTo>
                  <a:lnTo>
                    <a:pt x="43" y="80"/>
                  </a:lnTo>
                  <a:lnTo>
                    <a:pt x="47" y="77"/>
                  </a:lnTo>
                  <a:lnTo>
                    <a:pt x="47" y="73"/>
                  </a:lnTo>
                  <a:lnTo>
                    <a:pt x="47" y="69"/>
                  </a:lnTo>
                  <a:lnTo>
                    <a:pt x="50" y="65"/>
                  </a:lnTo>
                  <a:lnTo>
                    <a:pt x="48" y="64"/>
                  </a:lnTo>
                  <a:lnTo>
                    <a:pt x="48" y="64"/>
                  </a:lnTo>
                  <a:lnTo>
                    <a:pt x="48" y="62"/>
                  </a:lnTo>
                  <a:lnTo>
                    <a:pt x="50" y="58"/>
                  </a:lnTo>
                  <a:lnTo>
                    <a:pt x="52" y="58"/>
                  </a:lnTo>
                  <a:lnTo>
                    <a:pt x="54" y="56"/>
                  </a:lnTo>
                  <a:lnTo>
                    <a:pt x="58" y="54"/>
                  </a:lnTo>
                  <a:lnTo>
                    <a:pt x="60" y="51"/>
                  </a:lnTo>
                  <a:lnTo>
                    <a:pt x="60" y="49"/>
                  </a:lnTo>
                  <a:lnTo>
                    <a:pt x="62" y="47"/>
                  </a:lnTo>
                  <a:lnTo>
                    <a:pt x="62" y="43"/>
                  </a:lnTo>
                  <a:lnTo>
                    <a:pt x="60" y="41"/>
                  </a:lnTo>
                  <a:lnTo>
                    <a:pt x="60" y="38"/>
                  </a:lnTo>
                  <a:lnTo>
                    <a:pt x="58" y="38"/>
                  </a:lnTo>
                  <a:lnTo>
                    <a:pt x="54" y="36"/>
                  </a:lnTo>
                  <a:lnTo>
                    <a:pt x="52" y="36"/>
                  </a:lnTo>
                  <a:lnTo>
                    <a:pt x="52" y="36"/>
                  </a:lnTo>
                  <a:lnTo>
                    <a:pt x="52" y="36"/>
                  </a:lnTo>
                  <a:lnTo>
                    <a:pt x="58" y="32"/>
                  </a:lnTo>
                  <a:lnTo>
                    <a:pt x="58" y="30"/>
                  </a:lnTo>
                  <a:lnTo>
                    <a:pt x="56" y="28"/>
                  </a:lnTo>
                  <a:lnTo>
                    <a:pt x="56" y="24"/>
                  </a:lnTo>
                  <a:lnTo>
                    <a:pt x="56" y="23"/>
                  </a:lnTo>
                  <a:lnTo>
                    <a:pt x="54" y="19"/>
                  </a:lnTo>
                  <a:lnTo>
                    <a:pt x="50" y="19"/>
                  </a:lnTo>
                  <a:lnTo>
                    <a:pt x="47" y="21"/>
                  </a:lnTo>
                  <a:lnTo>
                    <a:pt x="43" y="23"/>
                  </a:lnTo>
                  <a:lnTo>
                    <a:pt x="45" y="23"/>
                  </a:lnTo>
                  <a:lnTo>
                    <a:pt x="45" y="17"/>
                  </a:lnTo>
                  <a:lnTo>
                    <a:pt x="45" y="13"/>
                  </a:lnTo>
                  <a:lnTo>
                    <a:pt x="45" y="10"/>
                  </a:lnTo>
                  <a:lnTo>
                    <a:pt x="43" y="8"/>
                  </a:lnTo>
                  <a:lnTo>
                    <a:pt x="41" y="6"/>
                  </a:lnTo>
                  <a:lnTo>
                    <a:pt x="37" y="4"/>
                  </a:lnTo>
                  <a:lnTo>
                    <a:pt x="35" y="4"/>
                  </a:lnTo>
                  <a:lnTo>
                    <a:pt x="32" y="4"/>
                  </a:lnTo>
                  <a:lnTo>
                    <a:pt x="28" y="6"/>
                  </a:lnTo>
                  <a:lnTo>
                    <a:pt x="26" y="6"/>
                  </a:lnTo>
                  <a:lnTo>
                    <a:pt x="26" y="2"/>
                  </a:lnTo>
                  <a:lnTo>
                    <a:pt x="26" y="0"/>
                  </a:lnTo>
                  <a:lnTo>
                    <a:pt x="22" y="2"/>
                  </a:lnTo>
                  <a:lnTo>
                    <a:pt x="21" y="6"/>
                  </a:lnTo>
                  <a:lnTo>
                    <a:pt x="19" y="6"/>
                  </a:lnTo>
                  <a:lnTo>
                    <a:pt x="17" y="10"/>
                  </a:lnTo>
                  <a:lnTo>
                    <a:pt x="15" y="13"/>
                  </a:lnTo>
                  <a:lnTo>
                    <a:pt x="15" y="17"/>
                  </a:lnTo>
                  <a:lnTo>
                    <a:pt x="17" y="19"/>
                  </a:lnTo>
                  <a:lnTo>
                    <a:pt x="19" y="17"/>
                  </a:lnTo>
                  <a:lnTo>
                    <a:pt x="21" y="17"/>
                  </a:lnTo>
                  <a:lnTo>
                    <a:pt x="19" y="19"/>
                  </a:lnTo>
                  <a:lnTo>
                    <a:pt x="15" y="21"/>
                  </a:lnTo>
                  <a:lnTo>
                    <a:pt x="13" y="24"/>
                  </a:lnTo>
                  <a:lnTo>
                    <a:pt x="13" y="28"/>
                  </a:lnTo>
                  <a:lnTo>
                    <a:pt x="19" y="26"/>
                  </a:lnTo>
                  <a:lnTo>
                    <a:pt x="22" y="23"/>
                  </a:lnTo>
                  <a:lnTo>
                    <a:pt x="22" y="23"/>
                  </a:lnTo>
                  <a:lnTo>
                    <a:pt x="24" y="23"/>
                  </a:lnTo>
                  <a:lnTo>
                    <a:pt x="26" y="23"/>
                  </a:lnTo>
                  <a:lnTo>
                    <a:pt x="24" y="24"/>
                  </a:lnTo>
                  <a:lnTo>
                    <a:pt x="24" y="24"/>
                  </a:lnTo>
                  <a:lnTo>
                    <a:pt x="21" y="28"/>
                  </a:lnTo>
                  <a:lnTo>
                    <a:pt x="19" y="30"/>
                  </a:lnTo>
                  <a:lnTo>
                    <a:pt x="21" y="34"/>
                  </a:lnTo>
                  <a:lnTo>
                    <a:pt x="24" y="32"/>
                  </a:lnTo>
                  <a:lnTo>
                    <a:pt x="24" y="32"/>
                  </a:lnTo>
                  <a:lnTo>
                    <a:pt x="22" y="34"/>
                  </a:lnTo>
                  <a:lnTo>
                    <a:pt x="21" y="36"/>
                  </a:lnTo>
                  <a:lnTo>
                    <a:pt x="17" y="34"/>
                  </a:lnTo>
                  <a:lnTo>
                    <a:pt x="17" y="38"/>
                  </a:lnTo>
                  <a:lnTo>
                    <a:pt x="19" y="39"/>
                  </a:lnTo>
                  <a:lnTo>
                    <a:pt x="19" y="39"/>
                  </a:lnTo>
                  <a:lnTo>
                    <a:pt x="15" y="43"/>
                  </a:lnTo>
                  <a:lnTo>
                    <a:pt x="15" y="39"/>
                  </a:lnTo>
                  <a:lnTo>
                    <a:pt x="11" y="38"/>
                  </a:lnTo>
                  <a:lnTo>
                    <a:pt x="9" y="34"/>
                  </a:lnTo>
                  <a:lnTo>
                    <a:pt x="2" y="38"/>
                  </a:lnTo>
                  <a:lnTo>
                    <a:pt x="2" y="39"/>
                  </a:lnTo>
                  <a:lnTo>
                    <a:pt x="0" y="45"/>
                  </a:lnTo>
                  <a:lnTo>
                    <a:pt x="2" y="49"/>
                  </a:lnTo>
                  <a:lnTo>
                    <a:pt x="2" y="51"/>
                  </a:lnTo>
                  <a:close/>
                  <a:moveTo>
                    <a:pt x="21" y="52"/>
                  </a:moveTo>
                  <a:lnTo>
                    <a:pt x="21" y="52"/>
                  </a:lnTo>
                  <a:lnTo>
                    <a:pt x="19" y="52"/>
                  </a:lnTo>
                  <a:lnTo>
                    <a:pt x="2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1" name="Freeform 6468">
              <a:extLst>
                <a:ext uri="{FF2B5EF4-FFF2-40B4-BE49-F238E27FC236}">
                  <a16:creationId xmlns:a16="http://schemas.microsoft.com/office/drawing/2014/main" id="{351E5FA3-B84F-4EEB-B5B0-4A2F80F100F3}"/>
                </a:ext>
              </a:extLst>
            </p:cNvPr>
            <p:cNvSpPr>
              <a:spLocks/>
            </p:cNvSpPr>
            <p:nvPr/>
          </p:nvSpPr>
          <p:spPr bwMode="gray">
            <a:xfrm>
              <a:off x="2577" y="1352"/>
              <a:ext cx="19" cy="9"/>
            </a:xfrm>
            <a:custGeom>
              <a:avLst/>
              <a:gdLst>
                <a:gd name="T0" fmla="*/ 2 w 10"/>
                <a:gd name="T1" fmla="*/ 4 h 5"/>
                <a:gd name="T2" fmla="*/ 3 w 10"/>
                <a:gd name="T3" fmla="*/ 3 h 5"/>
                <a:gd name="T4" fmla="*/ 4 w 10"/>
                <a:gd name="T5" fmla="*/ 4 h 5"/>
                <a:gd name="T6" fmla="*/ 7 w 10"/>
                <a:gd name="T7" fmla="*/ 2 h 5"/>
                <a:gd name="T8" fmla="*/ 8 w 10"/>
                <a:gd name="T9" fmla="*/ 2 h 5"/>
                <a:gd name="T10" fmla="*/ 10 w 10"/>
                <a:gd name="T11" fmla="*/ 1 h 5"/>
                <a:gd name="T12" fmla="*/ 9 w 10"/>
                <a:gd name="T13" fmla="*/ 0 h 5"/>
                <a:gd name="T14" fmla="*/ 6 w 10"/>
                <a:gd name="T15" fmla="*/ 0 h 5"/>
                <a:gd name="T16" fmla="*/ 5 w 10"/>
                <a:gd name="T17" fmla="*/ 0 h 5"/>
                <a:gd name="T18" fmla="*/ 4 w 10"/>
                <a:gd name="T19" fmla="*/ 0 h 5"/>
                <a:gd name="T20" fmla="*/ 3 w 10"/>
                <a:gd name="T21" fmla="*/ 1 h 5"/>
                <a:gd name="T22" fmla="*/ 2 w 10"/>
                <a:gd name="T23" fmla="*/ 1 h 5"/>
                <a:gd name="T24" fmla="*/ 2 w 10"/>
                <a:gd name="T25" fmla="*/ 1 h 5"/>
                <a:gd name="T26" fmla="*/ 1 w 10"/>
                <a:gd name="T27" fmla="*/ 1 h 5"/>
                <a:gd name="T28" fmla="*/ 0 w 10"/>
                <a:gd name="T29" fmla="*/ 2 h 5"/>
                <a:gd name="T30" fmla="*/ 0 w 10"/>
                <a:gd name="T31" fmla="*/ 3 h 5"/>
                <a:gd name="T32" fmla="*/ 1 w 10"/>
                <a:gd name="T33" fmla="*/ 5 h 5"/>
                <a:gd name="T34" fmla="*/ 2 w 10"/>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5">
                  <a:moveTo>
                    <a:pt x="2" y="4"/>
                  </a:moveTo>
                  <a:cubicBezTo>
                    <a:pt x="3" y="3"/>
                    <a:pt x="3" y="3"/>
                    <a:pt x="3" y="3"/>
                  </a:cubicBezTo>
                  <a:cubicBezTo>
                    <a:pt x="4" y="4"/>
                    <a:pt x="4" y="4"/>
                    <a:pt x="4" y="4"/>
                  </a:cubicBezTo>
                  <a:cubicBezTo>
                    <a:pt x="7" y="2"/>
                    <a:pt x="7" y="2"/>
                    <a:pt x="7" y="2"/>
                  </a:cubicBezTo>
                  <a:cubicBezTo>
                    <a:pt x="8" y="2"/>
                    <a:pt x="8" y="2"/>
                    <a:pt x="8" y="2"/>
                  </a:cubicBezTo>
                  <a:cubicBezTo>
                    <a:pt x="10" y="1"/>
                    <a:pt x="10" y="1"/>
                    <a:pt x="10" y="1"/>
                  </a:cubicBezTo>
                  <a:cubicBezTo>
                    <a:pt x="9" y="0"/>
                    <a:pt x="9" y="0"/>
                    <a:pt x="9" y="0"/>
                  </a:cubicBezTo>
                  <a:cubicBezTo>
                    <a:pt x="6" y="0"/>
                    <a:pt x="6" y="0"/>
                    <a:pt x="6" y="0"/>
                  </a:cubicBezTo>
                  <a:cubicBezTo>
                    <a:pt x="5" y="0"/>
                    <a:pt x="5" y="0"/>
                    <a:pt x="5" y="0"/>
                  </a:cubicBezTo>
                  <a:cubicBezTo>
                    <a:pt x="4" y="0"/>
                    <a:pt x="4" y="0"/>
                    <a:pt x="4" y="0"/>
                  </a:cubicBezTo>
                  <a:cubicBezTo>
                    <a:pt x="4" y="1"/>
                    <a:pt x="3" y="1"/>
                    <a:pt x="3" y="1"/>
                  </a:cubicBezTo>
                  <a:cubicBezTo>
                    <a:pt x="3" y="1"/>
                    <a:pt x="3" y="1"/>
                    <a:pt x="2" y="1"/>
                  </a:cubicBezTo>
                  <a:cubicBezTo>
                    <a:pt x="2" y="1"/>
                    <a:pt x="2" y="1"/>
                    <a:pt x="2" y="1"/>
                  </a:cubicBezTo>
                  <a:cubicBezTo>
                    <a:pt x="1" y="1"/>
                    <a:pt x="1" y="1"/>
                    <a:pt x="1" y="1"/>
                  </a:cubicBezTo>
                  <a:cubicBezTo>
                    <a:pt x="0" y="2"/>
                    <a:pt x="0" y="2"/>
                    <a:pt x="0" y="2"/>
                  </a:cubicBezTo>
                  <a:cubicBezTo>
                    <a:pt x="0" y="3"/>
                    <a:pt x="0" y="3"/>
                    <a:pt x="0" y="3"/>
                  </a:cubicBezTo>
                  <a:cubicBezTo>
                    <a:pt x="1" y="5"/>
                    <a:pt x="1" y="5"/>
                    <a:pt x="1" y="5"/>
                  </a:cubicBez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2" name="Freeform 6469">
              <a:extLst>
                <a:ext uri="{FF2B5EF4-FFF2-40B4-BE49-F238E27FC236}">
                  <a16:creationId xmlns:a16="http://schemas.microsoft.com/office/drawing/2014/main" id="{64CA4CD2-CAC1-49F4-AF73-329EEA0FF4D4}"/>
                </a:ext>
              </a:extLst>
            </p:cNvPr>
            <p:cNvSpPr>
              <a:spLocks noEditPoints="1"/>
            </p:cNvSpPr>
            <p:nvPr/>
          </p:nvSpPr>
          <p:spPr bwMode="gray">
            <a:xfrm>
              <a:off x="2700" y="1186"/>
              <a:ext cx="95" cy="153"/>
            </a:xfrm>
            <a:custGeom>
              <a:avLst/>
              <a:gdLst>
                <a:gd name="T0" fmla="*/ 11 w 95"/>
                <a:gd name="T1" fmla="*/ 144 h 153"/>
                <a:gd name="T2" fmla="*/ 22 w 95"/>
                <a:gd name="T3" fmla="*/ 144 h 153"/>
                <a:gd name="T4" fmla="*/ 28 w 95"/>
                <a:gd name="T5" fmla="*/ 144 h 153"/>
                <a:gd name="T6" fmla="*/ 32 w 95"/>
                <a:gd name="T7" fmla="*/ 151 h 153"/>
                <a:gd name="T8" fmla="*/ 41 w 95"/>
                <a:gd name="T9" fmla="*/ 144 h 153"/>
                <a:gd name="T10" fmla="*/ 41 w 95"/>
                <a:gd name="T11" fmla="*/ 151 h 153"/>
                <a:gd name="T12" fmla="*/ 47 w 95"/>
                <a:gd name="T13" fmla="*/ 142 h 153"/>
                <a:gd name="T14" fmla="*/ 48 w 95"/>
                <a:gd name="T15" fmla="*/ 132 h 153"/>
                <a:gd name="T16" fmla="*/ 61 w 95"/>
                <a:gd name="T17" fmla="*/ 127 h 153"/>
                <a:gd name="T18" fmla="*/ 69 w 95"/>
                <a:gd name="T19" fmla="*/ 121 h 153"/>
                <a:gd name="T20" fmla="*/ 76 w 95"/>
                <a:gd name="T21" fmla="*/ 125 h 153"/>
                <a:gd name="T22" fmla="*/ 82 w 95"/>
                <a:gd name="T23" fmla="*/ 117 h 153"/>
                <a:gd name="T24" fmla="*/ 91 w 95"/>
                <a:gd name="T25" fmla="*/ 110 h 153"/>
                <a:gd name="T26" fmla="*/ 88 w 95"/>
                <a:gd name="T27" fmla="*/ 95 h 153"/>
                <a:gd name="T28" fmla="*/ 88 w 95"/>
                <a:gd name="T29" fmla="*/ 84 h 153"/>
                <a:gd name="T30" fmla="*/ 93 w 95"/>
                <a:gd name="T31" fmla="*/ 65 h 153"/>
                <a:gd name="T32" fmla="*/ 91 w 95"/>
                <a:gd name="T33" fmla="*/ 54 h 153"/>
                <a:gd name="T34" fmla="*/ 82 w 95"/>
                <a:gd name="T35" fmla="*/ 49 h 153"/>
                <a:gd name="T36" fmla="*/ 76 w 95"/>
                <a:gd name="T37" fmla="*/ 43 h 153"/>
                <a:gd name="T38" fmla="*/ 78 w 95"/>
                <a:gd name="T39" fmla="*/ 22 h 153"/>
                <a:gd name="T40" fmla="*/ 73 w 95"/>
                <a:gd name="T41" fmla="*/ 6 h 153"/>
                <a:gd name="T42" fmla="*/ 61 w 95"/>
                <a:gd name="T43" fmla="*/ 0 h 153"/>
                <a:gd name="T44" fmla="*/ 61 w 95"/>
                <a:gd name="T45" fmla="*/ 11 h 153"/>
                <a:gd name="T46" fmla="*/ 69 w 95"/>
                <a:gd name="T47" fmla="*/ 15 h 153"/>
                <a:gd name="T48" fmla="*/ 54 w 95"/>
                <a:gd name="T49" fmla="*/ 15 h 153"/>
                <a:gd name="T50" fmla="*/ 52 w 95"/>
                <a:gd name="T51" fmla="*/ 17 h 153"/>
                <a:gd name="T52" fmla="*/ 45 w 95"/>
                <a:gd name="T53" fmla="*/ 30 h 153"/>
                <a:gd name="T54" fmla="*/ 48 w 95"/>
                <a:gd name="T55" fmla="*/ 39 h 153"/>
                <a:gd name="T56" fmla="*/ 41 w 95"/>
                <a:gd name="T57" fmla="*/ 35 h 153"/>
                <a:gd name="T58" fmla="*/ 37 w 95"/>
                <a:gd name="T59" fmla="*/ 30 h 153"/>
                <a:gd name="T60" fmla="*/ 34 w 95"/>
                <a:gd name="T61" fmla="*/ 39 h 153"/>
                <a:gd name="T62" fmla="*/ 26 w 95"/>
                <a:gd name="T63" fmla="*/ 35 h 153"/>
                <a:gd name="T64" fmla="*/ 24 w 95"/>
                <a:gd name="T65" fmla="*/ 49 h 153"/>
                <a:gd name="T66" fmla="*/ 35 w 95"/>
                <a:gd name="T67" fmla="*/ 58 h 153"/>
                <a:gd name="T68" fmla="*/ 26 w 95"/>
                <a:gd name="T69" fmla="*/ 58 h 153"/>
                <a:gd name="T70" fmla="*/ 17 w 95"/>
                <a:gd name="T71" fmla="*/ 56 h 153"/>
                <a:gd name="T72" fmla="*/ 13 w 95"/>
                <a:gd name="T73" fmla="*/ 62 h 153"/>
                <a:gd name="T74" fmla="*/ 11 w 95"/>
                <a:gd name="T75" fmla="*/ 76 h 153"/>
                <a:gd name="T76" fmla="*/ 6 w 95"/>
                <a:gd name="T77" fmla="*/ 88 h 153"/>
                <a:gd name="T78" fmla="*/ 11 w 95"/>
                <a:gd name="T79" fmla="*/ 95 h 153"/>
                <a:gd name="T80" fmla="*/ 19 w 95"/>
                <a:gd name="T81" fmla="*/ 95 h 153"/>
                <a:gd name="T82" fmla="*/ 28 w 95"/>
                <a:gd name="T83" fmla="*/ 101 h 153"/>
                <a:gd name="T84" fmla="*/ 17 w 95"/>
                <a:gd name="T85" fmla="*/ 101 h 153"/>
                <a:gd name="T86" fmla="*/ 4 w 95"/>
                <a:gd name="T87" fmla="*/ 112 h 153"/>
                <a:gd name="T88" fmla="*/ 4 w 95"/>
                <a:gd name="T89" fmla="*/ 125 h 153"/>
                <a:gd name="T90" fmla="*/ 86 w 95"/>
                <a:gd name="T91" fmla="*/ 60 h 153"/>
                <a:gd name="T92" fmla="*/ 84 w 95"/>
                <a:gd name="T93" fmla="*/ 65 h 153"/>
                <a:gd name="T94" fmla="*/ 84 w 95"/>
                <a:gd name="T95" fmla="*/ 67 h 153"/>
                <a:gd name="T96" fmla="*/ 80 w 95"/>
                <a:gd name="T97" fmla="*/ 90 h 153"/>
                <a:gd name="T98" fmla="*/ 71 w 95"/>
                <a:gd name="T99" fmla="*/ 117 h 153"/>
                <a:gd name="T100" fmla="*/ 71 w 95"/>
                <a:gd name="T101" fmla="*/ 117 h 153"/>
                <a:gd name="T102" fmla="*/ 48 w 95"/>
                <a:gd name="T103" fmla="*/ 127 h 153"/>
                <a:gd name="T104" fmla="*/ 32 w 95"/>
                <a:gd name="T105" fmla="*/ 10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153">
                  <a:moveTo>
                    <a:pt x="2" y="142"/>
                  </a:moveTo>
                  <a:lnTo>
                    <a:pt x="6" y="138"/>
                  </a:lnTo>
                  <a:lnTo>
                    <a:pt x="6" y="140"/>
                  </a:lnTo>
                  <a:lnTo>
                    <a:pt x="6" y="144"/>
                  </a:lnTo>
                  <a:lnTo>
                    <a:pt x="11" y="144"/>
                  </a:lnTo>
                  <a:lnTo>
                    <a:pt x="17" y="149"/>
                  </a:lnTo>
                  <a:lnTo>
                    <a:pt x="21" y="147"/>
                  </a:lnTo>
                  <a:lnTo>
                    <a:pt x="21" y="144"/>
                  </a:lnTo>
                  <a:lnTo>
                    <a:pt x="21" y="142"/>
                  </a:lnTo>
                  <a:lnTo>
                    <a:pt x="22" y="144"/>
                  </a:lnTo>
                  <a:lnTo>
                    <a:pt x="22" y="144"/>
                  </a:lnTo>
                  <a:lnTo>
                    <a:pt x="22" y="145"/>
                  </a:lnTo>
                  <a:lnTo>
                    <a:pt x="22" y="151"/>
                  </a:lnTo>
                  <a:lnTo>
                    <a:pt x="26" y="149"/>
                  </a:lnTo>
                  <a:lnTo>
                    <a:pt x="28" y="144"/>
                  </a:lnTo>
                  <a:lnTo>
                    <a:pt x="28" y="147"/>
                  </a:lnTo>
                  <a:lnTo>
                    <a:pt x="28" y="149"/>
                  </a:lnTo>
                  <a:lnTo>
                    <a:pt x="28" y="151"/>
                  </a:lnTo>
                  <a:lnTo>
                    <a:pt x="30" y="153"/>
                  </a:lnTo>
                  <a:lnTo>
                    <a:pt x="32" y="151"/>
                  </a:lnTo>
                  <a:lnTo>
                    <a:pt x="34" y="147"/>
                  </a:lnTo>
                  <a:lnTo>
                    <a:pt x="39" y="144"/>
                  </a:lnTo>
                  <a:lnTo>
                    <a:pt x="39" y="142"/>
                  </a:lnTo>
                  <a:lnTo>
                    <a:pt x="39" y="144"/>
                  </a:lnTo>
                  <a:lnTo>
                    <a:pt x="41" y="144"/>
                  </a:lnTo>
                  <a:lnTo>
                    <a:pt x="41" y="144"/>
                  </a:lnTo>
                  <a:lnTo>
                    <a:pt x="39" y="145"/>
                  </a:lnTo>
                  <a:lnTo>
                    <a:pt x="37" y="147"/>
                  </a:lnTo>
                  <a:lnTo>
                    <a:pt x="37" y="151"/>
                  </a:lnTo>
                  <a:lnTo>
                    <a:pt x="41" y="151"/>
                  </a:lnTo>
                  <a:lnTo>
                    <a:pt x="43" y="149"/>
                  </a:lnTo>
                  <a:lnTo>
                    <a:pt x="45" y="147"/>
                  </a:lnTo>
                  <a:lnTo>
                    <a:pt x="45" y="144"/>
                  </a:lnTo>
                  <a:lnTo>
                    <a:pt x="45" y="144"/>
                  </a:lnTo>
                  <a:lnTo>
                    <a:pt x="47" y="142"/>
                  </a:lnTo>
                  <a:lnTo>
                    <a:pt x="48" y="138"/>
                  </a:lnTo>
                  <a:lnTo>
                    <a:pt x="48" y="134"/>
                  </a:lnTo>
                  <a:lnTo>
                    <a:pt x="48" y="134"/>
                  </a:lnTo>
                  <a:lnTo>
                    <a:pt x="48" y="134"/>
                  </a:lnTo>
                  <a:lnTo>
                    <a:pt x="48" y="132"/>
                  </a:lnTo>
                  <a:lnTo>
                    <a:pt x="50" y="134"/>
                  </a:lnTo>
                  <a:lnTo>
                    <a:pt x="50" y="138"/>
                  </a:lnTo>
                  <a:lnTo>
                    <a:pt x="54" y="136"/>
                  </a:lnTo>
                  <a:lnTo>
                    <a:pt x="56" y="131"/>
                  </a:lnTo>
                  <a:lnTo>
                    <a:pt x="61" y="127"/>
                  </a:lnTo>
                  <a:lnTo>
                    <a:pt x="63" y="123"/>
                  </a:lnTo>
                  <a:lnTo>
                    <a:pt x="63" y="119"/>
                  </a:lnTo>
                  <a:lnTo>
                    <a:pt x="63" y="119"/>
                  </a:lnTo>
                  <a:lnTo>
                    <a:pt x="63" y="123"/>
                  </a:lnTo>
                  <a:lnTo>
                    <a:pt x="69" y="121"/>
                  </a:lnTo>
                  <a:lnTo>
                    <a:pt x="65" y="125"/>
                  </a:lnTo>
                  <a:lnTo>
                    <a:pt x="67" y="127"/>
                  </a:lnTo>
                  <a:lnTo>
                    <a:pt x="69" y="129"/>
                  </a:lnTo>
                  <a:lnTo>
                    <a:pt x="75" y="127"/>
                  </a:lnTo>
                  <a:lnTo>
                    <a:pt x="76" y="125"/>
                  </a:lnTo>
                  <a:lnTo>
                    <a:pt x="80" y="125"/>
                  </a:lnTo>
                  <a:lnTo>
                    <a:pt x="82" y="123"/>
                  </a:lnTo>
                  <a:lnTo>
                    <a:pt x="78" y="119"/>
                  </a:lnTo>
                  <a:lnTo>
                    <a:pt x="78" y="119"/>
                  </a:lnTo>
                  <a:lnTo>
                    <a:pt x="82" y="117"/>
                  </a:lnTo>
                  <a:lnTo>
                    <a:pt x="84" y="117"/>
                  </a:lnTo>
                  <a:lnTo>
                    <a:pt x="86" y="116"/>
                  </a:lnTo>
                  <a:lnTo>
                    <a:pt x="89" y="114"/>
                  </a:lnTo>
                  <a:lnTo>
                    <a:pt x="91" y="112"/>
                  </a:lnTo>
                  <a:lnTo>
                    <a:pt x="91" y="110"/>
                  </a:lnTo>
                  <a:lnTo>
                    <a:pt x="91" y="106"/>
                  </a:lnTo>
                  <a:lnTo>
                    <a:pt x="89" y="104"/>
                  </a:lnTo>
                  <a:lnTo>
                    <a:pt x="91" y="103"/>
                  </a:lnTo>
                  <a:lnTo>
                    <a:pt x="89" y="95"/>
                  </a:lnTo>
                  <a:lnTo>
                    <a:pt x="88" y="95"/>
                  </a:lnTo>
                  <a:lnTo>
                    <a:pt x="84" y="91"/>
                  </a:lnTo>
                  <a:lnTo>
                    <a:pt x="84" y="90"/>
                  </a:lnTo>
                  <a:lnTo>
                    <a:pt x="82" y="90"/>
                  </a:lnTo>
                  <a:lnTo>
                    <a:pt x="86" y="84"/>
                  </a:lnTo>
                  <a:lnTo>
                    <a:pt x="88" y="84"/>
                  </a:lnTo>
                  <a:lnTo>
                    <a:pt x="91" y="76"/>
                  </a:lnTo>
                  <a:lnTo>
                    <a:pt x="93" y="73"/>
                  </a:lnTo>
                  <a:lnTo>
                    <a:pt x="91" y="71"/>
                  </a:lnTo>
                  <a:lnTo>
                    <a:pt x="93" y="69"/>
                  </a:lnTo>
                  <a:lnTo>
                    <a:pt x="93" y="65"/>
                  </a:lnTo>
                  <a:lnTo>
                    <a:pt x="95" y="63"/>
                  </a:lnTo>
                  <a:lnTo>
                    <a:pt x="95" y="60"/>
                  </a:lnTo>
                  <a:lnTo>
                    <a:pt x="95" y="58"/>
                  </a:lnTo>
                  <a:lnTo>
                    <a:pt x="95" y="56"/>
                  </a:lnTo>
                  <a:lnTo>
                    <a:pt x="91" y="54"/>
                  </a:lnTo>
                  <a:lnTo>
                    <a:pt x="88" y="56"/>
                  </a:lnTo>
                  <a:lnTo>
                    <a:pt x="88" y="56"/>
                  </a:lnTo>
                  <a:lnTo>
                    <a:pt x="88" y="52"/>
                  </a:lnTo>
                  <a:lnTo>
                    <a:pt x="86" y="49"/>
                  </a:lnTo>
                  <a:lnTo>
                    <a:pt x="82" y="49"/>
                  </a:lnTo>
                  <a:lnTo>
                    <a:pt x="78" y="50"/>
                  </a:lnTo>
                  <a:lnTo>
                    <a:pt x="78" y="50"/>
                  </a:lnTo>
                  <a:lnTo>
                    <a:pt x="76" y="50"/>
                  </a:lnTo>
                  <a:lnTo>
                    <a:pt x="78" y="47"/>
                  </a:lnTo>
                  <a:lnTo>
                    <a:pt x="76" y="43"/>
                  </a:lnTo>
                  <a:lnTo>
                    <a:pt x="76" y="37"/>
                  </a:lnTo>
                  <a:lnTo>
                    <a:pt x="76" y="34"/>
                  </a:lnTo>
                  <a:lnTo>
                    <a:pt x="78" y="32"/>
                  </a:lnTo>
                  <a:lnTo>
                    <a:pt x="78" y="26"/>
                  </a:lnTo>
                  <a:lnTo>
                    <a:pt x="78" y="22"/>
                  </a:lnTo>
                  <a:lnTo>
                    <a:pt x="80" y="19"/>
                  </a:lnTo>
                  <a:lnTo>
                    <a:pt x="80" y="15"/>
                  </a:lnTo>
                  <a:lnTo>
                    <a:pt x="78" y="11"/>
                  </a:lnTo>
                  <a:lnTo>
                    <a:pt x="76" y="9"/>
                  </a:lnTo>
                  <a:lnTo>
                    <a:pt x="73" y="6"/>
                  </a:lnTo>
                  <a:lnTo>
                    <a:pt x="73" y="4"/>
                  </a:lnTo>
                  <a:lnTo>
                    <a:pt x="67" y="2"/>
                  </a:lnTo>
                  <a:lnTo>
                    <a:pt x="65" y="2"/>
                  </a:lnTo>
                  <a:lnTo>
                    <a:pt x="65" y="4"/>
                  </a:lnTo>
                  <a:lnTo>
                    <a:pt x="61" y="0"/>
                  </a:lnTo>
                  <a:lnTo>
                    <a:pt x="58" y="2"/>
                  </a:lnTo>
                  <a:lnTo>
                    <a:pt x="58" y="6"/>
                  </a:lnTo>
                  <a:lnTo>
                    <a:pt x="56" y="9"/>
                  </a:lnTo>
                  <a:lnTo>
                    <a:pt x="58" y="11"/>
                  </a:lnTo>
                  <a:lnTo>
                    <a:pt x="61" y="11"/>
                  </a:lnTo>
                  <a:lnTo>
                    <a:pt x="63" y="11"/>
                  </a:lnTo>
                  <a:lnTo>
                    <a:pt x="67" y="13"/>
                  </a:lnTo>
                  <a:lnTo>
                    <a:pt x="67" y="15"/>
                  </a:lnTo>
                  <a:lnTo>
                    <a:pt x="69" y="15"/>
                  </a:lnTo>
                  <a:lnTo>
                    <a:pt x="69" y="15"/>
                  </a:lnTo>
                  <a:lnTo>
                    <a:pt x="65" y="19"/>
                  </a:lnTo>
                  <a:lnTo>
                    <a:pt x="65" y="19"/>
                  </a:lnTo>
                  <a:lnTo>
                    <a:pt x="61" y="17"/>
                  </a:lnTo>
                  <a:lnTo>
                    <a:pt x="60" y="17"/>
                  </a:lnTo>
                  <a:lnTo>
                    <a:pt x="54" y="15"/>
                  </a:lnTo>
                  <a:lnTo>
                    <a:pt x="56" y="21"/>
                  </a:lnTo>
                  <a:lnTo>
                    <a:pt x="56" y="21"/>
                  </a:lnTo>
                  <a:lnTo>
                    <a:pt x="56" y="21"/>
                  </a:lnTo>
                  <a:lnTo>
                    <a:pt x="56" y="22"/>
                  </a:lnTo>
                  <a:lnTo>
                    <a:pt x="52" y="17"/>
                  </a:lnTo>
                  <a:lnTo>
                    <a:pt x="47" y="21"/>
                  </a:lnTo>
                  <a:lnTo>
                    <a:pt x="45" y="24"/>
                  </a:lnTo>
                  <a:lnTo>
                    <a:pt x="43" y="26"/>
                  </a:lnTo>
                  <a:lnTo>
                    <a:pt x="43" y="28"/>
                  </a:lnTo>
                  <a:lnTo>
                    <a:pt x="45" y="30"/>
                  </a:lnTo>
                  <a:lnTo>
                    <a:pt x="47" y="32"/>
                  </a:lnTo>
                  <a:lnTo>
                    <a:pt x="48" y="34"/>
                  </a:lnTo>
                  <a:lnTo>
                    <a:pt x="47" y="34"/>
                  </a:lnTo>
                  <a:lnTo>
                    <a:pt x="47" y="37"/>
                  </a:lnTo>
                  <a:lnTo>
                    <a:pt x="48" y="39"/>
                  </a:lnTo>
                  <a:lnTo>
                    <a:pt x="48" y="39"/>
                  </a:lnTo>
                  <a:lnTo>
                    <a:pt x="48" y="39"/>
                  </a:lnTo>
                  <a:lnTo>
                    <a:pt x="45" y="37"/>
                  </a:lnTo>
                  <a:lnTo>
                    <a:pt x="43" y="37"/>
                  </a:lnTo>
                  <a:lnTo>
                    <a:pt x="41" y="35"/>
                  </a:lnTo>
                  <a:lnTo>
                    <a:pt x="45" y="35"/>
                  </a:lnTo>
                  <a:lnTo>
                    <a:pt x="43" y="32"/>
                  </a:lnTo>
                  <a:lnTo>
                    <a:pt x="41" y="32"/>
                  </a:lnTo>
                  <a:lnTo>
                    <a:pt x="39" y="30"/>
                  </a:lnTo>
                  <a:lnTo>
                    <a:pt x="37" y="30"/>
                  </a:lnTo>
                  <a:lnTo>
                    <a:pt x="35" y="32"/>
                  </a:lnTo>
                  <a:lnTo>
                    <a:pt x="37" y="35"/>
                  </a:lnTo>
                  <a:lnTo>
                    <a:pt x="37" y="35"/>
                  </a:lnTo>
                  <a:lnTo>
                    <a:pt x="34" y="35"/>
                  </a:lnTo>
                  <a:lnTo>
                    <a:pt x="34" y="39"/>
                  </a:lnTo>
                  <a:lnTo>
                    <a:pt x="34" y="41"/>
                  </a:lnTo>
                  <a:lnTo>
                    <a:pt x="32" y="39"/>
                  </a:lnTo>
                  <a:lnTo>
                    <a:pt x="28" y="37"/>
                  </a:lnTo>
                  <a:lnTo>
                    <a:pt x="28" y="37"/>
                  </a:lnTo>
                  <a:lnTo>
                    <a:pt x="26" y="35"/>
                  </a:lnTo>
                  <a:lnTo>
                    <a:pt x="24" y="35"/>
                  </a:lnTo>
                  <a:lnTo>
                    <a:pt x="22" y="39"/>
                  </a:lnTo>
                  <a:lnTo>
                    <a:pt x="24" y="41"/>
                  </a:lnTo>
                  <a:lnTo>
                    <a:pt x="22" y="45"/>
                  </a:lnTo>
                  <a:lnTo>
                    <a:pt x="24" y="49"/>
                  </a:lnTo>
                  <a:lnTo>
                    <a:pt x="28" y="50"/>
                  </a:lnTo>
                  <a:lnTo>
                    <a:pt x="24" y="50"/>
                  </a:lnTo>
                  <a:lnTo>
                    <a:pt x="30" y="54"/>
                  </a:lnTo>
                  <a:lnTo>
                    <a:pt x="32" y="56"/>
                  </a:lnTo>
                  <a:lnTo>
                    <a:pt x="35" y="58"/>
                  </a:lnTo>
                  <a:lnTo>
                    <a:pt x="39" y="58"/>
                  </a:lnTo>
                  <a:lnTo>
                    <a:pt x="37" y="63"/>
                  </a:lnTo>
                  <a:lnTo>
                    <a:pt x="37" y="63"/>
                  </a:lnTo>
                  <a:lnTo>
                    <a:pt x="34" y="60"/>
                  </a:lnTo>
                  <a:lnTo>
                    <a:pt x="26" y="58"/>
                  </a:lnTo>
                  <a:lnTo>
                    <a:pt x="24" y="54"/>
                  </a:lnTo>
                  <a:lnTo>
                    <a:pt x="22" y="54"/>
                  </a:lnTo>
                  <a:lnTo>
                    <a:pt x="21" y="52"/>
                  </a:lnTo>
                  <a:lnTo>
                    <a:pt x="19" y="52"/>
                  </a:lnTo>
                  <a:lnTo>
                    <a:pt x="17" y="56"/>
                  </a:lnTo>
                  <a:lnTo>
                    <a:pt x="17" y="58"/>
                  </a:lnTo>
                  <a:lnTo>
                    <a:pt x="17" y="60"/>
                  </a:lnTo>
                  <a:lnTo>
                    <a:pt x="17" y="63"/>
                  </a:lnTo>
                  <a:lnTo>
                    <a:pt x="17" y="63"/>
                  </a:lnTo>
                  <a:lnTo>
                    <a:pt x="13" y="62"/>
                  </a:lnTo>
                  <a:lnTo>
                    <a:pt x="13" y="67"/>
                  </a:lnTo>
                  <a:lnTo>
                    <a:pt x="11" y="67"/>
                  </a:lnTo>
                  <a:lnTo>
                    <a:pt x="11" y="75"/>
                  </a:lnTo>
                  <a:lnTo>
                    <a:pt x="13" y="76"/>
                  </a:lnTo>
                  <a:lnTo>
                    <a:pt x="11" y="76"/>
                  </a:lnTo>
                  <a:lnTo>
                    <a:pt x="7" y="80"/>
                  </a:lnTo>
                  <a:lnTo>
                    <a:pt x="6" y="84"/>
                  </a:lnTo>
                  <a:lnTo>
                    <a:pt x="7" y="86"/>
                  </a:lnTo>
                  <a:lnTo>
                    <a:pt x="7" y="86"/>
                  </a:lnTo>
                  <a:lnTo>
                    <a:pt x="6" y="88"/>
                  </a:lnTo>
                  <a:lnTo>
                    <a:pt x="6" y="90"/>
                  </a:lnTo>
                  <a:lnTo>
                    <a:pt x="7" y="93"/>
                  </a:lnTo>
                  <a:lnTo>
                    <a:pt x="9" y="91"/>
                  </a:lnTo>
                  <a:lnTo>
                    <a:pt x="13" y="91"/>
                  </a:lnTo>
                  <a:lnTo>
                    <a:pt x="11" y="95"/>
                  </a:lnTo>
                  <a:lnTo>
                    <a:pt x="13" y="97"/>
                  </a:lnTo>
                  <a:lnTo>
                    <a:pt x="15" y="97"/>
                  </a:lnTo>
                  <a:lnTo>
                    <a:pt x="19" y="95"/>
                  </a:lnTo>
                  <a:lnTo>
                    <a:pt x="19" y="95"/>
                  </a:lnTo>
                  <a:lnTo>
                    <a:pt x="19" y="95"/>
                  </a:lnTo>
                  <a:lnTo>
                    <a:pt x="22" y="97"/>
                  </a:lnTo>
                  <a:lnTo>
                    <a:pt x="24" y="97"/>
                  </a:lnTo>
                  <a:lnTo>
                    <a:pt x="24" y="101"/>
                  </a:lnTo>
                  <a:lnTo>
                    <a:pt x="26" y="101"/>
                  </a:lnTo>
                  <a:lnTo>
                    <a:pt x="28" y="101"/>
                  </a:lnTo>
                  <a:lnTo>
                    <a:pt x="24" y="103"/>
                  </a:lnTo>
                  <a:lnTo>
                    <a:pt x="24" y="104"/>
                  </a:lnTo>
                  <a:lnTo>
                    <a:pt x="22" y="104"/>
                  </a:lnTo>
                  <a:lnTo>
                    <a:pt x="21" y="104"/>
                  </a:lnTo>
                  <a:lnTo>
                    <a:pt x="17" y="101"/>
                  </a:lnTo>
                  <a:lnTo>
                    <a:pt x="13" y="103"/>
                  </a:lnTo>
                  <a:lnTo>
                    <a:pt x="11" y="103"/>
                  </a:lnTo>
                  <a:lnTo>
                    <a:pt x="7" y="104"/>
                  </a:lnTo>
                  <a:lnTo>
                    <a:pt x="6" y="106"/>
                  </a:lnTo>
                  <a:lnTo>
                    <a:pt x="4" y="112"/>
                  </a:lnTo>
                  <a:lnTo>
                    <a:pt x="6" y="112"/>
                  </a:lnTo>
                  <a:lnTo>
                    <a:pt x="4" y="112"/>
                  </a:lnTo>
                  <a:lnTo>
                    <a:pt x="2" y="119"/>
                  </a:lnTo>
                  <a:lnTo>
                    <a:pt x="2" y="123"/>
                  </a:lnTo>
                  <a:lnTo>
                    <a:pt x="4" y="125"/>
                  </a:lnTo>
                  <a:lnTo>
                    <a:pt x="0" y="125"/>
                  </a:lnTo>
                  <a:lnTo>
                    <a:pt x="0" y="131"/>
                  </a:lnTo>
                  <a:lnTo>
                    <a:pt x="2" y="134"/>
                  </a:lnTo>
                  <a:lnTo>
                    <a:pt x="2" y="142"/>
                  </a:lnTo>
                  <a:close/>
                  <a:moveTo>
                    <a:pt x="86" y="60"/>
                  </a:moveTo>
                  <a:lnTo>
                    <a:pt x="86" y="58"/>
                  </a:lnTo>
                  <a:lnTo>
                    <a:pt x="86" y="58"/>
                  </a:lnTo>
                  <a:lnTo>
                    <a:pt x="88" y="58"/>
                  </a:lnTo>
                  <a:lnTo>
                    <a:pt x="86" y="62"/>
                  </a:lnTo>
                  <a:lnTo>
                    <a:pt x="84" y="65"/>
                  </a:lnTo>
                  <a:lnTo>
                    <a:pt x="86" y="67"/>
                  </a:lnTo>
                  <a:lnTo>
                    <a:pt x="84" y="69"/>
                  </a:lnTo>
                  <a:lnTo>
                    <a:pt x="84" y="69"/>
                  </a:lnTo>
                  <a:lnTo>
                    <a:pt x="84" y="67"/>
                  </a:lnTo>
                  <a:lnTo>
                    <a:pt x="84" y="67"/>
                  </a:lnTo>
                  <a:lnTo>
                    <a:pt x="84" y="65"/>
                  </a:lnTo>
                  <a:lnTo>
                    <a:pt x="86" y="60"/>
                  </a:lnTo>
                  <a:close/>
                  <a:moveTo>
                    <a:pt x="78" y="90"/>
                  </a:moveTo>
                  <a:lnTo>
                    <a:pt x="80" y="90"/>
                  </a:lnTo>
                  <a:lnTo>
                    <a:pt x="80" y="90"/>
                  </a:lnTo>
                  <a:lnTo>
                    <a:pt x="78" y="91"/>
                  </a:lnTo>
                  <a:lnTo>
                    <a:pt x="78" y="90"/>
                  </a:lnTo>
                  <a:lnTo>
                    <a:pt x="76" y="90"/>
                  </a:lnTo>
                  <a:lnTo>
                    <a:pt x="78" y="90"/>
                  </a:lnTo>
                  <a:close/>
                  <a:moveTo>
                    <a:pt x="71" y="117"/>
                  </a:moveTo>
                  <a:lnTo>
                    <a:pt x="73" y="117"/>
                  </a:lnTo>
                  <a:lnTo>
                    <a:pt x="75" y="119"/>
                  </a:lnTo>
                  <a:lnTo>
                    <a:pt x="73" y="119"/>
                  </a:lnTo>
                  <a:lnTo>
                    <a:pt x="71" y="119"/>
                  </a:lnTo>
                  <a:lnTo>
                    <a:pt x="71" y="117"/>
                  </a:lnTo>
                  <a:close/>
                  <a:moveTo>
                    <a:pt x="48" y="125"/>
                  </a:moveTo>
                  <a:lnTo>
                    <a:pt x="52" y="123"/>
                  </a:lnTo>
                  <a:lnTo>
                    <a:pt x="48" y="127"/>
                  </a:lnTo>
                  <a:lnTo>
                    <a:pt x="48" y="129"/>
                  </a:lnTo>
                  <a:lnTo>
                    <a:pt x="48" y="127"/>
                  </a:lnTo>
                  <a:lnTo>
                    <a:pt x="48" y="125"/>
                  </a:lnTo>
                  <a:close/>
                  <a:moveTo>
                    <a:pt x="30" y="101"/>
                  </a:moveTo>
                  <a:lnTo>
                    <a:pt x="32" y="103"/>
                  </a:lnTo>
                  <a:lnTo>
                    <a:pt x="34" y="103"/>
                  </a:lnTo>
                  <a:lnTo>
                    <a:pt x="32" y="103"/>
                  </a:lnTo>
                  <a:lnTo>
                    <a:pt x="28" y="101"/>
                  </a:lnTo>
                  <a:lnTo>
                    <a:pt x="30"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3" name="Freeform 6470">
              <a:extLst>
                <a:ext uri="{FF2B5EF4-FFF2-40B4-BE49-F238E27FC236}">
                  <a16:creationId xmlns:a16="http://schemas.microsoft.com/office/drawing/2014/main" id="{7C188617-E66B-49FF-A0B0-3789ED38CEBA}"/>
                </a:ext>
              </a:extLst>
            </p:cNvPr>
            <p:cNvSpPr>
              <a:spLocks/>
            </p:cNvSpPr>
            <p:nvPr/>
          </p:nvSpPr>
          <p:spPr bwMode="gray">
            <a:xfrm>
              <a:off x="2681" y="1225"/>
              <a:ext cx="17" cy="24"/>
            </a:xfrm>
            <a:custGeom>
              <a:avLst/>
              <a:gdLst>
                <a:gd name="T0" fmla="*/ 4 w 17"/>
                <a:gd name="T1" fmla="*/ 13 h 24"/>
                <a:gd name="T2" fmla="*/ 6 w 17"/>
                <a:gd name="T3" fmla="*/ 13 h 24"/>
                <a:gd name="T4" fmla="*/ 6 w 17"/>
                <a:gd name="T5" fmla="*/ 13 h 24"/>
                <a:gd name="T6" fmla="*/ 4 w 17"/>
                <a:gd name="T7" fmla="*/ 17 h 24"/>
                <a:gd name="T8" fmla="*/ 4 w 17"/>
                <a:gd name="T9" fmla="*/ 19 h 24"/>
                <a:gd name="T10" fmla="*/ 4 w 17"/>
                <a:gd name="T11" fmla="*/ 21 h 24"/>
                <a:gd name="T12" fmla="*/ 6 w 17"/>
                <a:gd name="T13" fmla="*/ 24 h 24"/>
                <a:gd name="T14" fmla="*/ 10 w 17"/>
                <a:gd name="T15" fmla="*/ 21 h 24"/>
                <a:gd name="T16" fmla="*/ 12 w 17"/>
                <a:gd name="T17" fmla="*/ 15 h 24"/>
                <a:gd name="T18" fmla="*/ 13 w 17"/>
                <a:gd name="T19" fmla="*/ 13 h 24"/>
                <a:gd name="T20" fmla="*/ 15 w 17"/>
                <a:gd name="T21" fmla="*/ 11 h 24"/>
                <a:gd name="T22" fmla="*/ 17 w 17"/>
                <a:gd name="T23" fmla="*/ 8 h 24"/>
                <a:gd name="T24" fmla="*/ 17 w 17"/>
                <a:gd name="T25" fmla="*/ 4 h 24"/>
                <a:gd name="T26" fmla="*/ 13 w 17"/>
                <a:gd name="T27" fmla="*/ 4 h 24"/>
                <a:gd name="T28" fmla="*/ 12 w 17"/>
                <a:gd name="T29" fmla="*/ 4 h 24"/>
                <a:gd name="T30" fmla="*/ 13 w 17"/>
                <a:gd name="T31" fmla="*/ 0 h 24"/>
                <a:gd name="T32" fmla="*/ 10 w 17"/>
                <a:gd name="T33" fmla="*/ 0 h 24"/>
                <a:gd name="T34" fmla="*/ 8 w 17"/>
                <a:gd name="T35" fmla="*/ 4 h 24"/>
                <a:gd name="T36" fmla="*/ 2 w 17"/>
                <a:gd name="T37" fmla="*/ 6 h 24"/>
                <a:gd name="T38" fmla="*/ 2 w 17"/>
                <a:gd name="T39" fmla="*/ 8 h 24"/>
                <a:gd name="T40" fmla="*/ 0 w 17"/>
                <a:gd name="T41" fmla="*/ 10 h 24"/>
                <a:gd name="T42" fmla="*/ 0 w 17"/>
                <a:gd name="T43" fmla="*/ 13 h 24"/>
                <a:gd name="T44" fmla="*/ 4 w 17"/>
                <a:gd name="T4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24">
                  <a:moveTo>
                    <a:pt x="4" y="13"/>
                  </a:moveTo>
                  <a:lnTo>
                    <a:pt x="6" y="13"/>
                  </a:lnTo>
                  <a:lnTo>
                    <a:pt x="6" y="13"/>
                  </a:lnTo>
                  <a:lnTo>
                    <a:pt x="4" y="17"/>
                  </a:lnTo>
                  <a:lnTo>
                    <a:pt x="4" y="19"/>
                  </a:lnTo>
                  <a:lnTo>
                    <a:pt x="4" y="21"/>
                  </a:lnTo>
                  <a:lnTo>
                    <a:pt x="6" y="24"/>
                  </a:lnTo>
                  <a:lnTo>
                    <a:pt x="10" y="21"/>
                  </a:lnTo>
                  <a:lnTo>
                    <a:pt x="12" y="15"/>
                  </a:lnTo>
                  <a:lnTo>
                    <a:pt x="13" y="13"/>
                  </a:lnTo>
                  <a:lnTo>
                    <a:pt x="15" y="11"/>
                  </a:lnTo>
                  <a:lnTo>
                    <a:pt x="17" y="8"/>
                  </a:lnTo>
                  <a:lnTo>
                    <a:pt x="17" y="4"/>
                  </a:lnTo>
                  <a:lnTo>
                    <a:pt x="13" y="4"/>
                  </a:lnTo>
                  <a:lnTo>
                    <a:pt x="12" y="4"/>
                  </a:lnTo>
                  <a:lnTo>
                    <a:pt x="13" y="0"/>
                  </a:lnTo>
                  <a:lnTo>
                    <a:pt x="10" y="0"/>
                  </a:lnTo>
                  <a:lnTo>
                    <a:pt x="8" y="4"/>
                  </a:lnTo>
                  <a:lnTo>
                    <a:pt x="2" y="6"/>
                  </a:lnTo>
                  <a:lnTo>
                    <a:pt x="2" y="8"/>
                  </a:lnTo>
                  <a:lnTo>
                    <a:pt x="0" y="10"/>
                  </a:lnTo>
                  <a:lnTo>
                    <a:pt x="0"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4" name="Freeform 6471">
              <a:extLst>
                <a:ext uri="{FF2B5EF4-FFF2-40B4-BE49-F238E27FC236}">
                  <a16:creationId xmlns:a16="http://schemas.microsoft.com/office/drawing/2014/main" id="{3397FCE6-9306-40D4-B3CD-D90D9C50832B}"/>
                </a:ext>
              </a:extLst>
            </p:cNvPr>
            <p:cNvSpPr>
              <a:spLocks/>
            </p:cNvSpPr>
            <p:nvPr/>
          </p:nvSpPr>
          <p:spPr bwMode="gray">
            <a:xfrm>
              <a:off x="2648" y="1283"/>
              <a:ext cx="37" cy="48"/>
            </a:xfrm>
            <a:custGeom>
              <a:avLst/>
              <a:gdLst>
                <a:gd name="T0" fmla="*/ 6 w 37"/>
                <a:gd name="T1" fmla="*/ 22 h 48"/>
                <a:gd name="T2" fmla="*/ 4 w 37"/>
                <a:gd name="T3" fmla="*/ 22 h 48"/>
                <a:gd name="T4" fmla="*/ 4 w 37"/>
                <a:gd name="T5" fmla="*/ 26 h 48"/>
                <a:gd name="T6" fmla="*/ 7 w 37"/>
                <a:gd name="T7" fmla="*/ 28 h 48"/>
                <a:gd name="T8" fmla="*/ 9 w 37"/>
                <a:gd name="T9" fmla="*/ 32 h 48"/>
                <a:gd name="T10" fmla="*/ 9 w 37"/>
                <a:gd name="T11" fmla="*/ 32 h 48"/>
                <a:gd name="T12" fmla="*/ 7 w 37"/>
                <a:gd name="T13" fmla="*/ 30 h 48"/>
                <a:gd name="T14" fmla="*/ 2 w 37"/>
                <a:gd name="T15" fmla="*/ 30 h 48"/>
                <a:gd name="T16" fmla="*/ 0 w 37"/>
                <a:gd name="T17" fmla="*/ 34 h 48"/>
                <a:gd name="T18" fmla="*/ 4 w 37"/>
                <a:gd name="T19" fmla="*/ 35 h 48"/>
                <a:gd name="T20" fmla="*/ 4 w 37"/>
                <a:gd name="T21" fmla="*/ 39 h 48"/>
                <a:gd name="T22" fmla="*/ 4 w 37"/>
                <a:gd name="T23" fmla="*/ 39 h 48"/>
                <a:gd name="T24" fmla="*/ 4 w 37"/>
                <a:gd name="T25" fmla="*/ 41 h 48"/>
                <a:gd name="T26" fmla="*/ 4 w 37"/>
                <a:gd name="T27" fmla="*/ 47 h 48"/>
                <a:gd name="T28" fmla="*/ 7 w 37"/>
                <a:gd name="T29" fmla="*/ 45 h 48"/>
                <a:gd name="T30" fmla="*/ 7 w 37"/>
                <a:gd name="T31" fmla="*/ 43 h 48"/>
                <a:gd name="T32" fmla="*/ 9 w 37"/>
                <a:gd name="T33" fmla="*/ 43 h 48"/>
                <a:gd name="T34" fmla="*/ 9 w 37"/>
                <a:gd name="T35" fmla="*/ 47 h 48"/>
                <a:gd name="T36" fmla="*/ 11 w 37"/>
                <a:gd name="T37" fmla="*/ 47 h 48"/>
                <a:gd name="T38" fmla="*/ 15 w 37"/>
                <a:gd name="T39" fmla="*/ 45 h 48"/>
                <a:gd name="T40" fmla="*/ 19 w 37"/>
                <a:gd name="T41" fmla="*/ 47 h 48"/>
                <a:gd name="T42" fmla="*/ 20 w 37"/>
                <a:gd name="T43" fmla="*/ 45 h 48"/>
                <a:gd name="T44" fmla="*/ 22 w 37"/>
                <a:gd name="T45" fmla="*/ 45 h 48"/>
                <a:gd name="T46" fmla="*/ 22 w 37"/>
                <a:gd name="T47" fmla="*/ 47 h 48"/>
                <a:gd name="T48" fmla="*/ 24 w 37"/>
                <a:gd name="T49" fmla="*/ 48 h 48"/>
                <a:gd name="T50" fmla="*/ 26 w 37"/>
                <a:gd name="T51" fmla="*/ 47 h 48"/>
                <a:gd name="T52" fmla="*/ 32 w 37"/>
                <a:gd name="T53" fmla="*/ 43 h 48"/>
                <a:gd name="T54" fmla="*/ 32 w 37"/>
                <a:gd name="T55" fmla="*/ 39 h 48"/>
                <a:gd name="T56" fmla="*/ 32 w 37"/>
                <a:gd name="T57" fmla="*/ 34 h 48"/>
                <a:gd name="T58" fmla="*/ 32 w 37"/>
                <a:gd name="T59" fmla="*/ 35 h 48"/>
                <a:gd name="T60" fmla="*/ 33 w 37"/>
                <a:gd name="T61" fmla="*/ 34 h 48"/>
                <a:gd name="T62" fmla="*/ 37 w 37"/>
                <a:gd name="T63" fmla="*/ 30 h 48"/>
                <a:gd name="T64" fmla="*/ 35 w 37"/>
                <a:gd name="T65" fmla="*/ 24 h 48"/>
                <a:gd name="T66" fmla="*/ 35 w 37"/>
                <a:gd name="T67" fmla="*/ 22 h 48"/>
                <a:gd name="T68" fmla="*/ 35 w 37"/>
                <a:gd name="T69" fmla="*/ 20 h 48"/>
                <a:gd name="T70" fmla="*/ 32 w 37"/>
                <a:gd name="T71" fmla="*/ 20 h 48"/>
                <a:gd name="T72" fmla="*/ 32 w 37"/>
                <a:gd name="T73" fmla="*/ 17 h 48"/>
                <a:gd name="T74" fmla="*/ 30 w 37"/>
                <a:gd name="T75" fmla="*/ 15 h 48"/>
                <a:gd name="T76" fmla="*/ 30 w 37"/>
                <a:gd name="T77" fmla="*/ 15 h 48"/>
                <a:gd name="T78" fmla="*/ 28 w 37"/>
                <a:gd name="T79" fmla="*/ 11 h 48"/>
                <a:gd name="T80" fmla="*/ 28 w 37"/>
                <a:gd name="T81" fmla="*/ 11 h 48"/>
                <a:gd name="T82" fmla="*/ 26 w 37"/>
                <a:gd name="T83" fmla="*/ 9 h 48"/>
                <a:gd name="T84" fmla="*/ 26 w 37"/>
                <a:gd name="T85" fmla="*/ 7 h 48"/>
                <a:gd name="T86" fmla="*/ 26 w 37"/>
                <a:gd name="T87" fmla="*/ 6 h 48"/>
                <a:gd name="T88" fmla="*/ 22 w 37"/>
                <a:gd name="T89" fmla="*/ 0 h 48"/>
                <a:gd name="T90" fmla="*/ 19 w 37"/>
                <a:gd name="T91" fmla="*/ 0 h 48"/>
                <a:gd name="T92" fmla="*/ 15 w 37"/>
                <a:gd name="T93" fmla="*/ 4 h 48"/>
                <a:gd name="T94" fmla="*/ 13 w 37"/>
                <a:gd name="T95" fmla="*/ 6 h 48"/>
                <a:gd name="T96" fmla="*/ 11 w 37"/>
                <a:gd name="T97" fmla="*/ 9 h 48"/>
                <a:gd name="T98" fmla="*/ 11 w 37"/>
                <a:gd name="T99" fmla="*/ 9 h 48"/>
                <a:gd name="T100" fmla="*/ 9 w 37"/>
                <a:gd name="T101" fmla="*/ 9 h 48"/>
                <a:gd name="T102" fmla="*/ 7 w 37"/>
                <a:gd name="T103" fmla="*/ 13 h 48"/>
                <a:gd name="T104" fmla="*/ 6 w 37"/>
                <a:gd name="T105" fmla="*/ 19 h 48"/>
                <a:gd name="T106" fmla="*/ 4 w 37"/>
                <a:gd name="T107" fmla="*/ 20 h 48"/>
                <a:gd name="T108" fmla="*/ 6 w 37"/>
                <a:gd name="T109" fmla="*/ 2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 h="48">
                  <a:moveTo>
                    <a:pt x="6" y="22"/>
                  </a:moveTo>
                  <a:lnTo>
                    <a:pt x="4" y="22"/>
                  </a:lnTo>
                  <a:lnTo>
                    <a:pt x="4" y="26"/>
                  </a:lnTo>
                  <a:lnTo>
                    <a:pt x="7" y="28"/>
                  </a:lnTo>
                  <a:lnTo>
                    <a:pt x="9" y="32"/>
                  </a:lnTo>
                  <a:lnTo>
                    <a:pt x="9" y="32"/>
                  </a:lnTo>
                  <a:lnTo>
                    <a:pt x="7" y="30"/>
                  </a:lnTo>
                  <a:lnTo>
                    <a:pt x="2" y="30"/>
                  </a:lnTo>
                  <a:lnTo>
                    <a:pt x="0" y="34"/>
                  </a:lnTo>
                  <a:lnTo>
                    <a:pt x="4" y="35"/>
                  </a:lnTo>
                  <a:lnTo>
                    <a:pt x="4" y="39"/>
                  </a:lnTo>
                  <a:lnTo>
                    <a:pt x="4" y="39"/>
                  </a:lnTo>
                  <a:lnTo>
                    <a:pt x="4" y="41"/>
                  </a:lnTo>
                  <a:lnTo>
                    <a:pt x="4" y="47"/>
                  </a:lnTo>
                  <a:lnTo>
                    <a:pt x="7" y="45"/>
                  </a:lnTo>
                  <a:lnTo>
                    <a:pt x="7" y="43"/>
                  </a:lnTo>
                  <a:lnTo>
                    <a:pt x="9" y="43"/>
                  </a:lnTo>
                  <a:lnTo>
                    <a:pt x="9" y="47"/>
                  </a:lnTo>
                  <a:lnTo>
                    <a:pt x="11" y="47"/>
                  </a:lnTo>
                  <a:lnTo>
                    <a:pt x="15" y="45"/>
                  </a:lnTo>
                  <a:lnTo>
                    <a:pt x="19" y="47"/>
                  </a:lnTo>
                  <a:lnTo>
                    <a:pt x="20" y="45"/>
                  </a:lnTo>
                  <a:lnTo>
                    <a:pt x="22" y="45"/>
                  </a:lnTo>
                  <a:lnTo>
                    <a:pt x="22" y="47"/>
                  </a:lnTo>
                  <a:lnTo>
                    <a:pt x="24" y="48"/>
                  </a:lnTo>
                  <a:lnTo>
                    <a:pt x="26" y="47"/>
                  </a:lnTo>
                  <a:lnTo>
                    <a:pt x="32" y="43"/>
                  </a:lnTo>
                  <a:lnTo>
                    <a:pt x="32" y="39"/>
                  </a:lnTo>
                  <a:lnTo>
                    <a:pt x="32" y="34"/>
                  </a:lnTo>
                  <a:lnTo>
                    <a:pt x="32" y="35"/>
                  </a:lnTo>
                  <a:lnTo>
                    <a:pt x="33" y="34"/>
                  </a:lnTo>
                  <a:lnTo>
                    <a:pt x="37" y="30"/>
                  </a:lnTo>
                  <a:lnTo>
                    <a:pt x="35" y="24"/>
                  </a:lnTo>
                  <a:lnTo>
                    <a:pt x="35" y="22"/>
                  </a:lnTo>
                  <a:lnTo>
                    <a:pt x="35" y="20"/>
                  </a:lnTo>
                  <a:lnTo>
                    <a:pt x="32" y="20"/>
                  </a:lnTo>
                  <a:lnTo>
                    <a:pt x="32" y="17"/>
                  </a:lnTo>
                  <a:lnTo>
                    <a:pt x="30" y="15"/>
                  </a:lnTo>
                  <a:lnTo>
                    <a:pt x="30" y="15"/>
                  </a:lnTo>
                  <a:lnTo>
                    <a:pt x="28" y="11"/>
                  </a:lnTo>
                  <a:lnTo>
                    <a:pt x="28" y="11"/>
                  </a:lnTo>
                  <a:lnTo>
                    <a:pt x="26" y="9"/>
                  </a:lnTo>
                  <a:lnTo>
                    <a:pt x="26" y="7"/>
                  </a:lnTo>
                  <a:lnTo>
                    <a:pt x="26" y="6"/>
                  </a:lnTo>
                  <a:lnTo>
                    <a:pt x="22" y="0"/>
                  </a:lnTo>
                  <a:lnTo>
                    <a:pt x="19" y="0"/>
                  </a:lnTo>
                  <a:lnTo>
                    <a:pt x="15" y="4"/>
                  </a:lnTo>
                  <a:lnTo>
                    <a:pt x="13" y="6"/>
                  </a:lnTo>
                  <a:lnTo>
                    <a:pt x="11" y="9"/>
                  </a:lnTo>
                  <a:lnTo>
                    <a:pt x="11" y="9"/>
                  </a:lnTo>
                  <a:lnTo>
                    <a:pt x="9" y="9"/>
                  </a:lnTo>
                  <a:lnTo>
                    <a:pt x="7" y="13"/>
                  </a:lnTo>
                  <a:lnTo>
                    <a:pt x="6" y="19"/>
                  </a:lnTo>
                  <a:lnTo>
                    <a:pt x="4" y="20"/>
                  </a:lnTo>
                  <a:lnTo>
                    <a:pt x="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5" name="Freeform 6472">
              <a:extLst>
                <a:ext uri="{FF2B5EF4-FFF2-40B4-BE49-F238E27FC236}">
                  <a16:creationId xmlns:a16="http://schemas.microsoft.com/office/drawing/2014/main" id="{A6E85732-E3A3-4204-975F-BC74FBBCA879}"/>
                </a:ext>
              </a:extLst>
            </p:cNvPr>
            <p:cNvSpPr>
              <a:spLocks/>
            </p:cNvSpPr>
            <p:nvPr/>
          </p:nvSpPr>
          <p:spPr bwMode="gray">
            <a:xfrm>
              <a:off x="2689" y="1354"/>
              <a:ext cx="17" cy="18"/>
            </a:xfrm>
            <a:custGeom>
              <a:avLst/>
              <a:gdLst>
                <a:gd name="T0" fmla="*/ 5 w 17"/>
                <a:gd name="T1" fmla="*/ 2 h 18"/>
                <a:gd name="T2" fmla="*/ 4 w 17"/>
                <a:gd name="T3" fmla="*/ 5 h 18"/>
                <a:gd name="T4" fmla="*/ 4 w 17"/>
                <a:gd name="T5" fmla="*/ 7 h 18"/>
                <a:gd name="T6" fmla="*/ 4 w 17"/>
                <a:gd name="T7" fmla="*/ 11 h 18"/>
                <a:gd name="T8" fmla="*/ 4 w 17"/>
                <a:gd name="T9" fmla="*/ 13 h 18"/>
                <a:gd name="T10" fmla="*/ 4 w 17"/>
                <a:gd name="T11" fmla="*/ 13 h 18"/>
                <a:gd name="T12" fmla="*/ 4 w 17"/>
                <a:gd name="T13" fmla="*/ 9 h 18"/>
                <a:gd name="T14" fmla="*/ 0 w 17"/>
                <a:gd name="T15" fmla="*/ 11 h 18"/>
                <a:gd name="T16" fmla="*/ 0 w 17"/>
                <a:gd name="T17" fmla="*/ 13 h 18"/>
                <a:gd name="T18" fmla="*/ 0 w 17"/>
                <a:gd name="T19" fmla="*/ 17 h 18"/>
                <a:gd name="T20" fmla="*/ 4 w 17"/>
                <a:gd name="T21" fmla="*/ 18 h 18"/>
                <a:gd name="T22" fmla="*/ 5 w 17"/>
                <a:gd name="T23" fmla="*/ 17 h 18"/>
                <a:gd name="T24" fmla="*/ 5 w 17"/>
                <a:gd name="T25" fmla="*/ 15 h 18"/>
                <a:gd name="T26" fmla="*/ 7 w 17"/>
                <a:gd name="T27" fmla="*/ 17 h 18"/>
                <a:gd name="T28" fmla="*/ 11 w 17"/>
                <a:gd name="T29" fmla="*/ 17 h 18"/>
                <a:gd name="T30" fmla="*/ 15 w 17"/>
                <a:gd name="T31" fmla="*/ 15 h 18"/>
                <a:gd name="T32" fmla="*/ 17 w 17"/>
                <a:gd name="T33" fmla="*/ 9 h 18"/>
                <a:gd name="T34" fmla="*/ 17 w 17"/>
                <a:gd name="T35" fmla="*/ 7 h 18"/>
                <a:gd name="T36" fmla="*/ 17 w 17"/>
                <a:gd name="T37" fmla="*/ 5 h 18"/>
                <a:gd name="T38" fmla="*/ 17 w 17"/>
                <a:gd name="T39" fmla="*/ 5 h 18"/>
                <a:gd name="T40" fmla="*/ 15 w 17"/>
                <a:gd name="T41" fmla="*/ 2 h 18"/>
                <a:gd name="T42" fmla="*/ 13 w 17"/>
                <a:gd name="T43" fmla="*/ 2 h 18"/>
                <a:gd name="T44" fmla="*/ 11 w 17"/>
                <a:gd name="T45" fmla="*/ 0 h 18"/>
                <a:gd name="T46" fmla="*/ 7 w 17"/>
                <a:gd name="T47" fmla="*/ 0 h 18"/>
                <a:gd name="T48" fmla="*/ 5 w 17"/>
                <a:gd name="T4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18">
                  <a:moveTo>
                    <a:pt x="5" y="2"/>
                  </a:moveTo>
                  <a:lnTo>
                    <a:pt x="4" y="5"/>
                  </a:lnTo>
                  <a:lnTo>
                    <a:pt x="4" y="7"/>
                  </a:lnTo>
                  <a:lnTo>
                    <a:pt x="4" y="11"/>
                  </a:lnTo>
                  <a:lnTo>
                    <a:pt x="4" y="13"/>
                  </a:lnTo>
                  <a:lnTo>
                    <a:pt x="4" y="13"/>
                  </a:lnTo>
                  <a:lnTo>
                    <a:pt x="4" y="9"/>
                  </a:lnTo>
                  <a:lnTo>
                    <a:pt x="0" y="11"/>
                  </a:lnTo>
                  <a:lnTo>
                    <a:pt x="0" y="13"/>
                  </a:lnTo>
                  <a:lnTo>
                    <a:pt x="0" y="17"/>
                  </a:lnTo>
                  <a:lnTo>
                    <a:pt x="4" y="18"/>
                  </a:lnTo>
                  <a:lnTo>
                    <a:pt x="5" y="17"/>
                  </a:lnTo>
                  <a:lnTo>
                    <a:pt x="5" y="15"/>
                  </a:lnTo>
                  <a:lnTo>
                    <a:pt x="7" y="17"/>
                  </a:lnTo>
                  <a:lnTo>
                    <a:pt x="11" y="17"/>
                  </a:lnTo>
                  <a:lnTo>
                    <a:pt x="15" y="15"/>
                  </a:lnTo>
                  <a:lnTo>
                    <a:pt x="17" y="9"/>
                  </a:lnTo>
                  <a:lnTo>
                    <a:pt x="17" y="7"/>
                  </a:lnTo>
                  <a:lnTo>
                    <a:pt x="17" y="5"/>
                  </a:lnTo>
                  <a:lnTo>
                    <a:pt x="17" y="5"/>
                  </a:lnTo>
                  <a:lnTo>
                    <a:pt x="15" y="2"/>
                  </a:lnTo>
                  <a:lnTo>
                    <a:pt x="13" y="2"/>
                  </a:lnTo>
                  <a:lnTo>
                    <a:pt x="11" y="0"/>
                  </a:lnTo>
                  <a:lnTo>
                    <a:pt x="7" y="0"/>
                  </a:ln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6" name="Freeform 6473">
              <a:extLst>
                <a:ext uri="{FF2B5EF4-FFF2-40B4-BE49-F238E27FC236}">
                  <a16:creationId xmlns:a16="http://schemas.microsoft.com/office/drawing/2014/main" id="{D4C649A4-401F-45D2-B612-DD786E51DEB8}"/>
                </a:ext>
              </a:extLst>
            </p:cNvPr>
            <p:cNvSpPr>
              <a:spLocks/>
            </p:cNvSpPr>
            <p:nvPr/>
          </p:nvSpPr>
          <p:spPr bwMode="gray">
            <a:xfrm>
              <a:off x="2784" y="1852"/>
              <a:ext cx="11" cy="16"/>
            </a:xfrm>
            <a:custGeom>
              <a:avLst/>
              <a:gdLst>
                <a:gd name="T0" fmla="*/ 2 w 11"/>
                <a:gd name="T1" fmla="*/ 7 h 16"/>
                <a:gd name="T2" fmla="*/ 0 w 11"/>
                <a:gd name="T3" fmla="*/ 7 h 16"/>
                <a:gd name="T4" fmla="*/ 0 w 11"/>
                <a:gd name="T5" fmla="*/ 11 h 16"/>
                <a:gd name="T6" fmla="*/ 2 w 11"/>
                <a:gd name="T7" fmla="*/ 13 h 16"/>
                <a:gd name="T8" fmla="*/ 4 w 11"/>
                <a:gd name="T9" fmla="*/ 13 h 16"/>
                <a:gd name="T10" fmla="*/ 5 w 11"/>
                <a:gd name="T11" fmla="*/ 15 h 16"/>
                <a:gd name="T12" fmla="*/ 5 w 11"/>
                <a:gd name="T13" fmla="*/ 15 h 16"/>
                <a:gd name="T14" fmla="*/ 7 w 11"/>
                <a:gd name="T15" fmla="*/ 16 h 16"/>
                <a:gd name="T16" fmla="*/ 9 w 11"/>
                <a:gd name="T17" fmla="*/ 16 h 16"/>
                <a:gd name="T18" fmla="*/ 9 w 11"/>
                <a:gd name="T19" fmla="*/ 15 h 16"/>
                <a:gd name="T20" fmla="*/ 11 w 11"/>
                <a:gd name="T21" fmla="*/ 15 h 16"/>
                <a:gd name="T22" fmla="*/ 11 w 11"/>
                <a:gd name="T23" fmla="*/ 13 h 16"/>
                <a:gd name="T24" fmla="*/ 11 w 11"/>
                <a:gd name="T25" fmla="*/ 11 h 16"/>
                <a:gd name="T26" fmla="*/ 11 w 11"/>
                <a:gd name="T27" fmla="*/ 9 h 16"/>
                <a:gd name="T28" fmla="*/ 11 w 11"/>
                <a:gd name="T29" fmla="*/ 9 h 16"/>
                <a:gd name="T30" fmla="*/ 11 w 11"/>
                <a:gd name="T31" fmla="*/ 7 h 16"/>
                <a:gd name="T32" fmla="*/ 11 w 11"/>
                <a:gd name="T33" fmla="*/ 5 h 16"/>
                <a:gd name="T34" fmla="*/ 9 w 11"/>
                <a:gd name="T35" fmla="*/ 3 h 16"/>
                <a:gd name="T36" fmla="*/ 9 w 11"/>
                <a:gd name="T37" fmla="*/ 1 h 16"/>
                <a:gd name="T38" fmla="*/ 7 w 11"/>
                <a:gd name="T39" fmla="*/ 0 h 16"/>
                <a:gd name="T40" fmla="*/ 5 w 11"/>
                <a:gd name="T41" fmla="*/ 1 h 16"/>
                <a:gd name="T42" fmla="*/ 5 w 11"/>
                <a:gd name="T43" fmla="*/ 3 h 16"/>
                <a:gd name="T44" fmla="*/ 5 w 11"/>
                <a:gd name="T45" fmla="*/ 5 h 16"/>
                <a:gd name="T46" fmla="*/ 5 w 11"/>
                <a:gd name="T47" fmla="*/ 5 h 16"/>
                <a:gd name="T48" fmla="*/ 7 w 11"/>
                <a:gd name="T49" fmla="*/ 7 h 16"/>
                <a:gd name="T50" fmla="*/ 4 w 11"/>
                <a:gd name="T51" fmla="*/ 7 h 16"/>
                <a:gd name="T52" fmla="*/ 2 w 11"/>
                <a:gd name="T53"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16">
                  <a:moveTo>
                    <a:pt x="2" y="7"/>
                  </a:moveTo>
                  <a:lnTo>
                    <a:pt x="0" y="7"/>
                  </a:lnTo>
                  <a:lnTo>
                    <a:pt x="0" y="11"/>
                  </a:lnTo>
                  <a:lnTo>
                    <a:pt x="2" y="13"/>
                  </a:lnTo>
                  <a:lnTo>
                    <a:pt x="4" y="13"/>
                  </a:lnTo>
                  <a:lnTo>
                    <a:pt x="5" y="15"/>
                  </a:lnTo>
                  <a:lnTo>
                    <a:pt x="5" y="15"/>
                  </a:lnTo>
                  <a:lnTo>
                    <a:pt x="7" y="16"/>
                  </a:lnTo>
                  <a:lnTo>
                    <a:pt x="9" y="16"/>
                  </a:lnTo>
                  <a:lnTo>
                    <a:pt x="9" y="15"/>
                  </a:lnTo>
                  <a:lnTo>
                    <a:pt x="11" y="15"/>
                  </a:lnTo>
                  <a:lnTo>
                    <a:pt x="11" y="13"/>
                  </a:lnTo>
                  <a:lnTo>
                    <a:pt x="11" y="11"/>
                  </a:lnTo>
                  <a:lnTo>
                    <a:pt x="11" y="9"/>
                  </a:lnTo>
                  <a:lnTo>
                    <a:pt x="11" y="9"/>
                  </a:lnTo>
                  <a:lnTo>
                    <a:pt x="11" y="7"/>
                  </a:lnTo>
                  <a:lnTo>
                    <a:pt x="11" y="5"/>
                  </a:lnTo>
                  <a:lnTo>
                    <a:pt x="9" y="3"/>
                  </a:lnTo>
                  <a:lnTo>
                    <a:pt x="9" y="1"/>
                  </a:lnTo>
                  <a:lnTo>
                    <a:pt x="7" y="0"/>
                  </a:lnTo>
                  <a:lnTo>
                    <a:pt x="5" y="1"/>
                  </a:lnTo>
                  <a:lnTo>
                    <a:pt x="5" y="3"/>
                  </a:lnTo>
                  <a:lnTo>
                    <a:pt x="5" y="5"/>
                  </a:lnTo>
                  <a:lnTo>
                    <a:pt x="5" y="5"/>
                  </a:lnTo>
                  <a:lnTo>
                    <a:pt x="7" y="7"/>
                  </a:lnTo>
                  <a:lnTo>
                    <a:pt x="4" y="7"/>
                  </a:ln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7" name="Freeform 6474">
              <a:extLst>
                <a:ext uri="{FF2B5EF4-FFF2-40B4-BE49-F238E27FC236}">
                  <a16:creationId xmlns:a16="http://schemas.microsoft.com/office/drawing/2014/main" id="{FB693CF1-E2A9-4F64-A143-3A47E81212BB}"/>
                </a:ext>
              </a:extLst>
            </p:cNvPr>
            <p:cNvSpPr>
              <a:spLocks/>
            </p:cNvSpPr>
            <p:nvPr/>
          </p:nvSpPr>
          <p:spPr bwMode="gray">
            <a:xfrm>
              <a:off x="2741" y="1878"/>
              <a:ext cx="11" cy="11"/>
            </a:xfrm>
            <a:custGeom>
              <a:avLst/>
              <a:gdLst>
                <a:gd name="T0" fmla="*/ 11 w 11"/>
                <a:gd name="T1" fmla="*/ 0 h 11"/>
                <a:gd name="T2" fmla="*/ 6 w 11"/>
                <a:gd name="T3" fmla="*/ 0 h 11"/>
                <a:gd name="T4" fmla="*/ 4 w 11"/>
                <a:gd name="T5" fmla="*/ 3 h 11"/>
                <a:gd name="T6" fmla="*/ 4 w 11"/>
                <a:gd name="T7" fmla="*/ 5 h 11"/>
                <a:gd name="T8" fmla="*/ 2 w 11"/>
                <a:gd name="T9" fmla="*/ 5 h 11"/>
                <a:gd name="T10" fmla="*/ 0 w 11"/>
                <a:gd name="T11" fmla="*/ 9 h 11"/>
                <a:gd name="T12" fmla="*/ 2 w 11"/>
                <a:gd name="T13" fmla="*/ 11 h 11"/>
                <a:gd name="T14" fmla="*/ 4 w 11"/>
                <a:gd name="T15" fmla="*/ 11 h 11"/>
                <a:gd name="T16" fmla="*/ 6 w 11"/>
                <a:gd name="T17" fmla="*/ 9 h 11"/>
                <a:gd name="T18" fmla="*/ 7 w 11"/>
                <a:gd name="T19" fmla="*/ 9 h 11"/>
                <a:gd name="T20" fmla="*/ 9 w 11"/>
                <a:gd name="T21" fmla="*/ 7 h 11"/>
                <a:gd name="T22" fmla="*/ 11 w 11"/>
                <a:gd name="T23" fmla="*/ 5 h 11"/>
                <a:gd name="T24" fmla="*/ 11 w 11"/>
                <a:gd name="T25" fmla="*/ 3 h 11"/>
                <a:gd name="T26" fmla="*/ 11 w 11"/>
                <a:gd name="T27" fmla="*/ 3 h 11"/>
                <a:gd name="T28" fmla="*/ 11 w 11"/>
                <a:gd name="T29" fmla="*/ 2 h 11"/>
                <a:gd name="T30" fmla="*/ 11 w 11"/>
                <a:gd name="T3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1">
                  <a:moveTo>
                    <a:pt x="11" y="0"/>
                  </a:moveTo>
                  <a:lnTo>
                    <a:pt x="6" y="0"/>
                  </a:lnTo>
                  <a:lnTo>
                    <a:pt x="4" y="3"/>
                  </a:lnTo>
                  <a:lnTo>
                    <a:pt x="4" y="5"/>
                  </a:lnTo>
                  <a:lnTo>
                    <a:pt x="2" y="5"/>
                  </a:lnTo>
                  <a:lnTo>
                    <a:pt x="0" y="9"/>
                  </a:lnTo>
                  <a:lnTo>
                    <a:pt x="2" y="11"/>
                  </a:lnTo>
                  <a:lnTo>
                    <a:pt x="4" y="11"/>
                  </a:lnTo>
                  <a:lnTo>
                    <a:pt x="6" y="9"/>
                  </a:lnTo>
                  <a:lnTo>
                    <a:pt x="7" y="9"/>
                  </a:lnTo>
                  <a:lnTo>
                    <a:pt x="9" y="7"/>
                  </a:lnTo>
                  <a:lnTo>
                    <a:pt x="11" y="5"/>
                  </a:lnTo>
                  <a:lnTo>
                    <a:pt x="11" y="3"/>
                  </a:lnTo>
                  <a:lnTo>
                    <a:pt x="11" y="3"/>
                  </a:lnTo>
                  <a:lnTo>
                    <a:pt x="11" y="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8" name="Freeform 6475">
              <a:extLst>
                <a:ext uri="{FF2B5EF4-FFF2-40B4-BE49-F238E27FC236}">
                  <a16:creationId xmlns:a16="http://schemas.microsoft.com/office/drawing/2014/main" id="{AB733211-BF05-4795-9256-EB8FEC9EE131}"/>
                </a:ext>
              </a:extLst>
            </p:cNvPr>
            <p:cNvSpPr>
              <a:spLocks/>
            </p:cNvSpPr>
            <p:nvPr/>
          </p:nvSpPr>
          <p:spPr bwMode="gray">
            <a:xfrm>
              <a:off x="2680" y="1820"/>
              <a:ext cx="14" cy="9"/>
            </a:xfrm>
            <a:custGeom>
              <a:avLst/>
              <a:gdLst>
                <a:gd name="T0" fmla="*/ 9 w 14"/>
                <a:gd name="T1" fmla="*/ 4 h 9"/>
                <a:gd name="T2" fmla="*/ 7 w 14"/>
                <a:gd name="T3" fmla="*/ 0 h 9"/>
                <a:gd name="T4" fmla="*/ 3 w 14"/>
                <a:gd name="T5" fmla="*/ 0 h 9"/>
                <a:gd name="T6" fmla="*/ 0 w 14"/>
                <a:gd name="T7" fmla="*/ 2 h 9"/>
                <a:gd name="T8" fmla="*/ 5 w 14"/>
                <a:gd name="T9" fmla="*/ 4 h 9"/>
                <a:gd name="T10" fmla="*/ 7 w 14"/>
                <a:gd name="T11" fmla="*/ 5 h 9"/>
                <a:gd name="T12" fmla="*/ 9 w 14"/>
                <a:gd name="T13" fmla="*/ 5 h 9"/>
                <a:gd name="T14" fmla="*/ 14 w 14"/>
                <a:gd name="T15" fmla="*/ 9 h 9"/>
                <a:gd name="T16" fmla="*/ 13 w 14"/>
                <a:gd name="T17" fmla="*/ 4 h 9"/>
                <a:gd name="T18" fmla="*/ 9 w 14"/>
                <a:gd name="T1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9" y="4"/>
                  </a:moveTo>
                  <a:lnTo>
                    <a:pt x="7" y="0"/>
                  </a:lnTo>
                  <a:lnTo>
                    <a:pt x="3" y="0"/>
                  </a:lnTo>
                  <a:lnTo>
                    <a:pt x="0" y="2"/>
                  </a:lnTo>
                  <a:lnTo>
                    <a:pt x="5" y="4"/>
                  </a:lnTo>
                  <a:lnTo>
                    <a:pt x="7" y="5"/>
                  </a:lnTo>
                  <a:lnTo>
                    <a:pt x="9" y="5"/>
                  </a:lnTo>
                  <a:lnTo>
                    <a:pt x="14" y="9"/>
                  </a:lnTo>
                  <a:lnTo>
                    <a:pt x="13" y="4"/>
                  </a:ln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9" name="Freeform 6476">
              <a:extLst>
                <a:ext uri="{FF2B5EF4-FFF2-40B4-BE49-F238E27FC236}">
                  <a16:creationId xmlns:a16="http://schemas.microsoft.com/office/drawing/2014/main" id="{33A9C1D0-AD18-44D1-B5A7-3833F535C3C6}"/>
                </a:ext>
              </a:extLst>
            </p:cNvPr>
            <p:cNvSpPr>
              <a:spLocks/>
            </p:cNvSpPr>
            <p:nvPr/>
          </p:nvSpPr>
          <p:spPr bwMode="gray">
            <a:xfrm>
              <a:off x="2724" y="1822"/>
              <a:ext cx="13" cy="11"/>
            </a:xfrm>
            <a:custGeom>
              <a:avLst/>
              <a:gdLst>
                <a:gd name="T0" fmla="*/ 6 w 13"/>
                <a:gd name="T1" fmla="*/ 9 h 11"/>
                <a:gd name="T2" fmla="*/ 8 w 13"/>
                <a:gd name="T3" fmla="*/ 9 h 11"/>
                <a:gd name="T4" fmla="*/ 10 w 13"/>
                <a:gd name="T5" fmla="*/ 11 h 11"/>
                <a:gd name="T6" fmla="*/ 11 w 13"/>
                <a:gd name="T7" fmla="*/ 9 h 11"/>
                <a:gd name="T8" fmla="*/ 11 w 13"/>
                <a:gd name="T9" fmla="*/ 9 h 11"/>
                <a:gd name="T10" fmla="*/ 13 w 13"/>
                <a:gd name="T11" fmla="*/ 9 h 11"/>
                <a:gd name="T12" fmla="*/ 13 w 13"/>
                <a:gd name="T13" fmla="*/ 5 h 11"/>
                <a:gd name="T14" fmla="*/ 11 w 13"/>
                <a:gd name="T15" fmla="*/ 3 h 11"/>
                <a:gd name="T16" fmla="*/ 10 w 13"/>
                <a:gd name="T17" fmla="*/ 3 h 11"/>
                <a:gd name="T18" fmla="*/ 8 w 13"/>
                <a:gd name="T19" fmla="*/ 2 h 11"/>
                <a:gd name="T20" fmla="*/ 6 w 13"/>
                <a:gd name="T21" fmla="*/ 2 h 11"/>
                <a:gd name="T22" fmla="*/ 4 w 13"/>
                <a:gd name="T23" fmla="*/ 0 h 11"/>
                <a:gd name="T24" fmla="*/ 0 w 13"/>
                <a:gd name="T25" fmla="*/ 2 h 11"/>
                <a:gd name="T26" fmla="*/ 2 w 13"/>
                <a:gd name="T27" fmla="*/ 3 h 11"/>
                <a:gd name="T28" fmla="*/ 6 w 13"/>
                <a:gd name="T29" fmla="*/ 5 h 11"/>
                <a:gd name="T30" fmla="*/ 6 w 13"/>
                <a:gd name="T31" fmla="*/ 5 h 11"/>
                <a:gd name="T32" fmla="*/ 6 w 13"/>
                <a:gd name="T33" fmla="*/ 5 h 11"/>
                <a:gd name="T34" fmla="*/ 6 w 13"/>
                <a:gd name="T3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1">
                  <a:moveTo>
                    <a:pt x="6" y="9"/>
                  </a:moveTo>
                  <a:lnTo>
                    <a:pt x="8" y="9"/>
                  </a:lnTo>
                  <a:lnTo>
                    <a:pt x="10" y="11"/>
                  </a:lnTo>
                  <a:lnTo>
                    <a:pt x="11" y="9"/>
                  </a:lnTo>
                  <a:lnTo>
                    <a:pt x="11" y="9"/>
                  </a:lnTo>
                  <a:lnTo>
                    <a:pt x="13" y="9"/>
                  </a:lnTo>
                  <a:lnTo>
                    <a:pt x="13" y="5"/>
                  </a:lnTo>
                  <a:lnTo>
                    <a:pt x="11" y="3"/>
                  </a:lnTo>
                  <a:lnTo>
                    <a:pt x="10" y="3"/>
                  </a:lnTo>
                  <a:lnTo>
                    <a:pt x="8" y="2"/>
                  </a:lnTo>
                  <a:lnTo>
                    <a:pt x="6" y="2"/>
                  </a:lnTo>
                  <a:lnTo>
                    <a:pt x="4" y="0"/>
                  </a:lnTo>
                  <a:lnTo>
                    <a:pt x="0" y="2"/>
                  </a:lnTo>
                  <a:lnTo>
                    <a:pt x="2" y="3"/>
                  </a:lnTo>
                  <a:lnTo>
                    <a:pt x="6" y="5"/>
                  </a:lnTo>
                  <a:lnTo>
                    <a:pt x="6" y="5"/>
                  </a:lnTo>
                  <a:lnTo>
                    <a:pt x="6" y="5"/>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0" name="Freeform 6477">
              <a:extLst>
                <a:ext uri="{FF2B5EF4-FFF2-40B4-BE49-F238E27FC236}">
                  <a16:creationId xmlns:a16="http://schemas.microsoft.com/office/drawing/2014/main" id="{9CFE7D11-5607-4E8F-A317-C23B32F68D2E}"/>
                </a:ext>
              </a:extLst>
            </p:cNvPr>
            <p:cNvSpPr>
              <a:spLocks/>
            </p:cNvSpPr>
            <p:nvPr/>
          </p:nvSpPr>
          <p:spPr bwMode="gray">
            <a:xfrm>
              <a:off x="2439" y="1583"/>
              <a:ext cx="4" cy="8"/>
            </a:xfrm>
            <a:custGeom>
              <a:avLst/>
              <a:gdLst>
                <a:gd name="T0" fmla="*/ 2 w 4"/>
                <a:gd name="T1" fmla="*/ 4 h 8"/>
                <a:gd name="T2" fmla="*/ 0 w 4"/>
                <a:gd name="T3" fmla="*/ 6 h 8"/>
                <a:gd name="T4" fmla="*/ 4 w 4"/>
                <a:gd name="T5" fmla="*/ 8 h 8"/>
                <a:gd name="T6" fmla="*/ 4 w 4"/>
                <a:gd name="T7" fmla="*/ 4 h 8"/>
                <a:gd name="T8" fmla="*/ 4 w 4"/>
                <a:gd name="T9" fmla="*/ 0 h 8"/>
                <a:gd name="T10" fmla="*/ 2 w 4"/>
                <a:gd name="T11" fmla="*/ 4 h 8"/>
              </a:gdLst>
              <a:ahLst/>
              <a:cxnLst>
                <a:cxn ang="0">
                  <a:pos x="T0" y="T1"/>
                </a:cxn>
                <a:cxn ang="0">
                  <a:pos x="T2" y="T3"/>
                </a:cxn>
                <a:cxn ang="0">
                  <a:pos x="T4" y="T5"/>
                </a:cxn>
                <a:cxn ang="0">
                  <a:pos x="T6" y="T7"/>
                </a:cxn>
                <a:cxn ang="0">
                  <a:pos x="T8" y="T9"/>
                </a:cxn>
                <a:cxn ang="0">
                  <a:pos x="T10" y="T11"/>
                </a:cxn>
              </a:cxnLst>
              <a:rect l="0" t="0" r="r" b="b"/>
              <a:pathLst>
                <a:path w="4" h="8">
                  <a:moveTo>
                    <a:pt x="2" y="4"/>
                  </a:moveTo>
                  <a:lnTo>
                    <a:pt x="0" y="6"/>
                  </a:lnTo>
                  <a:lnTo>
                    <a:pt x="4" y="8"/>
                  </a:lnTo>
                  <a:lnTo>
                    <a:pt x="4" y="4"/>
                  </a:lnTo>
                  <a:lnTo>
                    <a:pt x="4" y="0"/>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1" name="Freeform 6478">
              <a:extLst>
                <a:ext uri="{FF2B5EF4-FFF2-40B4-BE49-F238E27FC236}">
                  <a16:creationId xmlns:a16="http://schemas.microsoft.com/office/drawing/2014/main" id="{B259B236-2DFC-4D33-BED5-459E8E8C9237}"/>
                </a:ext>
              </a:extLst>
            </p:cNvPr>
            <p:cNvSpPr>
              <a:spLocks/>
            </p:cNvSpPr>
            <p:nvPr/>
          </p:nvSpPr>
          <p:spPr bwMode="gray">
            <a:xfrm>
              <a:off x="2683" y="1671"/>
              <a:ext cx="6" cy="9"/>
            </a:xfrm>
            <a:custGeom>
              <a:avLst/>
              <a:gdLst>
                <a:gd name="T0" fmla="*/ 2 w 6"/>
                <a:gd name="T1" fmla="*/ 9 h 9"/>
                <a:gd name="T2" fmla="*/ 4 w 6"/>
                <a:gd name="T3" fmla="*/ 7 h 9"/>
                <a:gd name="T4" fmla="*/ 4 w 6"/>
                <a:gd name="T5" fmla="*/ 5 h 9"/>
                <a:gd name="T6" fmla="*/ 6 w 6"/>
                <a:gd name="T7" fmla="*/ 5 h 9"/>
                <a:gd name="T8" fmla="*/ 6 w 6"/>
                <a:gd name="T9" fmla="*/ 2 h 9"/>
                <a:gd name="T10" fmla="*/ 4 w 6"/>
                <a:gd name="T11" fmla="*/ 2 h 9"/>
                <a:gd name="T12" fmla="*/ 2 w 6"/>
                <a:gd name="T13" fmla="*/ 0 h 9"/>
                <a:gd name="T14" fmla="*/ 0 w 6"/>
                <a:gd name="T15" fmla="*/ 3 h 9"/>
                <a:gd name="T16" fmla="*/ 2 w 6"/>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2" y="9"/>
                  </a:moveTo>
                  <a:lnTo>
                    <a:pt x="4" y="7"/>
                  </a:lnTo>
                  <a:lnTo>
                    <a:pt x="4" y="5"/>
                  </a:lnTo>
                  <a:lnTo>
                    <a:pt x="6" y="5"/>
                  </a:lnTo>
                  <a:lnTo>
                    <a:pt x="6" y="2"/>
                  </a:lnTo>
                  <a:lnTo>
                    <a:pt x="4" y="2"/>
                  </a:lnTo>
                  <a:lnTo>
                    <a:pt x="2" y="0"/>
                  </a:lnTo>
                  <a:lnTo>
                    <a:pt x="0" y="3"/>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2" name="Freeform 6479">
              <a:extLst>
                <a:ext uri="{FF2B5EF4-FFF2-40B4-BE49-F238E27FC236}">
                  <a16:creationId xmlns:a16="http://schemas.microsoft.com/office/drawing/2014/main" id="{0FF45B98-9C9F-4FE1-B69B-5D274A28CB5E}"/>
                </a:ext>
              </a:extLst>
            </p:cNvPr>
            <p:cNvSpPr>
              <a:spLocks/>
            </p:cNvSpPr>
            <p:nvPr/>
          </p:nvSpPr>
          <p:spPr bwMode="gray">
            <a:xfrm>
              <a:off x="2726" y="1684"/>
              <a:ext cx="17" cy="13"/>
            </a:xfrm>
            <a:custGeom>
              <a:avLst/>
              <a:gdLst>
                <a:gd name="T0" fmla="*/ 13 w 17"/>
                <a:gd name="T1" fmla="*/ 5 h 13"/>
                <a:gd name="T2" fmla="*/ 11 w 17"/>
                <a:gd name="T3" fmla="*/ 4 h 13"/>
                <a:gd name="T4" fmla="*/ 9 w 17"/>
                <a:gd name="T5" fmla="*/ 4 h 13"/>
                <a:gd name="T6" fmla="*/ 8 w 17"/>
                <a:gd name="T7" fmla="*/ 0 h 13"/>
                <a:gd name="T8" fmla="*/ 6 w 17"/>
                <a:gd name="T9" fmla="*/ 2 h 13"/>
                <a:gd name="T10" fmla="*/ 4 w 17"/>
                <a:gd name="T11" fmla="*/ 4 h 13"/>
                <a:gd name="T12" fmla="*/ 4 w 17"/>
                <a:gd name="T13" fmla="*/ 4 h 13"/>
                <a:gd name="T14" fmla="*/ 2 w 17"/>
                <a:gd name="T15" fmla="*/ 4 h 13"/>
                <a:gd name="T16" fmla="*/ 0 w 17"/>
                <a:gd name="T17" fmla="*/ 5 h 13"/>
                <a:gd name="T18" fmla="*/ 2 w 17"/>
                <a:gd name="T19" fmla="*/ 7 h 13"/>
                <a:gd name="T20" fmla="*/ 2 w 17"/>
                <a:gd name="T21" fmla="*/ 11 h 13"/>
                <a:gd name="T22" fmla="*/ 4 w 17"/>
                <a:gd name="T23" fmla="*/ 13 h 13"/>
                <a:gd name="T24" fmla="*/ 6 w 17"/>
                <a:gd name="T25" fmla="*/ 13 h 13"/>
                <a:gd name="T26" fmla="*/ 8 w 17"/>
                <a:gd name="T27" fmla="*/ 13 h 13"/>
                <a:gd name="T28" fmla="*/ 9 w 17"/>
                <a:gd name="T29" fmla="*/ 13 h 13"/>
                <a:gd name="T30" fmla="*/ 11 w 17"/>
                <a:gd name="T31" fmla="*/ 13 h 13"/>
                <a:gd name="T32" fmla="*/ 15 w 17"/>
                <a:gd name="T33" fmla="*/ 13 h 13"/>
                <a:gd name="T34" fmla="*/ 17 w 17"/>
                <a:gd name="T35" fmla="*/ 11 h 13"/>
                <a:gd name="T36" fmla="*/ 15 w 17"/>
                <a:gd name="T37" fmla="*/ 9 h 13"/>
                <a:gd name="T38" fmla="*/ 15 w 17"/>
                <a:gd name="T39" fmla="*/ 5 h 13"/>
                <a:gd name="T40" fmla="*/ 13 w 17"/>
                <a:gd name="T41"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3">
                  <a:moveTo>
                    <a:pt x="13" y="5"/>
                  </a:moveTo>
                  <a:lnTo>
                    <a:pt x="11" y="4"/>
                  </a:lnTo>
                  <a:lnTo>
                    <a:pt x="9" y="4"/>
                  </a:lnTo>
                  <a:lnTo>
                    <a:pt x="8" y="0"/>
                  </a:lnTo>
                  <a:lnTo>
                    <a:pt x="6" y="2"/>
                  </a:lnTo>
                  <a:lnTo>
                    <a:pt x="4" y="4"/>
                  </a:lnTo>
                  <a:lnTo>
                    <a:pt x="4" y="4"/>
                  </a:lnTo>
                  <a:lnTo>
                    <a:pt x="2" y="4"/>
                  </a:lnTo>
                  <a:lnTo>
                    <a:pt x="0" y="5"/>
                  </a:lnTo>
                  <a:lnTo>
                    <a:pt x="2" y="7"/>
                  </a:lnTo>
                  <a:lnTo>
                    <a:pt x="2" y="11"/>
                  </a:lnTo>
                  <a:lnTo>
                    <a:pt x="4" y="13"/>
                  </a:lnTo>
                  <a:lnTo>
                    <a:pt x="6" y="13"/>
                  </a:lnTo>
                  <a:lnTo>
                    <a:pt x="8" y="13"/>
                  </a:lnTo>
                  <a:lnTo>
                    <a:pt x="9" y="13"/>
                  </a:lnTo>
                  <a:lnTo>
                    <a:pt x="11" y="13"/>
                  </a:lnTo>
                  <a:lnTo>
                    <a:pt x="15" y="13"/>
                  </a:lnTo>
                  <a:lnTo>
                    <a:pt x="17" y="11"/>
                  </a:lnTo>
                  <a:lnTo>
                    <a:pt x="15" y="9"/>
                  </a:lnTo>
                  <a:lnTo>
                    <a:pt x="15" y="5"/>
                  </a:lnTo>
                  <a:lnTo>
                    <a:pt x="1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3" name="Freeform 6480">
              <a:extLst>
                <a:ext uri="{FF2B5EF4-FFF2-40B4-BE49-F238E27FC236}">
                  <a16:creationId xmlns:a16="http://schemas.microsoft.com/office/drawing/2014/main" id="{73CE6C58-7ADE-4F19-AE33-B96FF17B8408}"/>
                </a:ext>
              </a:extLst>
            </p:cNvPr>
            <p:cNvSpPr>
              <a:spLocks/>
            </p:cNvSpPr>
            <p:nvPr/>
          </p:nvSpPr>
          <p:spPr bwMode="gray">
            <a:xfrm>
              <a:off x="2654" y="1784"/>
              <a:ext cx="7" cy="4"/>
            </a:xfrm>
            <a:custGeom>
              <a:avLst/>
              <a:gdLst>
                <a:gd name="T0" fmla="*/ 7 w 7"/>
                <a:gd name="T1" fmla="*/ 2 h 4"/>
                <a:gd name="T2" fmla="*/ 5 w 7"/>
                <a:gd name="T3" fmla="*/ 0 h 4"/>
                <a:gd name="T4" fmla="*/ 1 w 7"/>
                <a:gd name="T5" fmla="*/ 0 h 4"/>
                <a:gd name="T6" fmla="*/ 0 w 7"/>
                <a:gd name="T7" fmla="*/ 4 h 4"/>
                <a:gd name="T8" fmla="*/ 5 w 7"/>
                <a:gd name="T9" fmla="*/ 4 h 4"/>
                <a:gd name="T10" fmla="*/ 7 w 7"/>
                <a:gd name="T11" fmla="*/ 2 h 4"/>
              </a:gdLst>
              <a:ahLst/>
              <a:cxnLst>
                <a:cxn ang="0">
                  <a:pos x="T0" y="T1"/>
                </a:cxn>
                <a:cxn ang="0">
                  <a:pos x="T2" y="T3"/>
                </a:cxn>
                <a:cxn ang="0">
                  <a:pos x="T4" y="T5"/>
                </a:cxn>
                <a:cxn ang="0">
                  <a:pos x="T6" y="T7"/>
                </a:cxn>
                <a:cxn ang="0">
                  <a:pos x="T8" y="T9"/>
                </a:cxn>
                <a:cxn ang="0">
                  <a:pos x="T10" y="T11"/>
                </a:cxn>
              </a:cxnLst>
              <a:rect l="0" t="0" r="r" b="b"/>
              <a:pathLst>
                <a:path w="7" h="4">
                  <a:moveTo>
                    <a:pt x="7" y="2"/>
                  </a:moveTo>
                  <a:lnTo>
                    <a:pt x="5" y="0"/>
                  </a:lnTo>
                  <a:lnTo>
                    <a:pt x="1" y="0"/>
                  </a:lnTo>
                  <a:lnTo>
                    <a:pt x="0" y="4"/>
                  </a:lnTo>
                  <a:lnTo>
                    <a:pt x="5" y="4"/>
                  </a:ln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4" name="Freeform 6481">
              <a:extLst>
                <a:ext uri="{FF2B5EF4-FFF2-40B4-BE49-F238E27FC236}">
                  <a16:creationId xmlns:a16="http://schemas.microsoft.com/office/drawing/2014/main" id="{6C87ED55-39E0-44BD-9BE4-775BF52D5858}"/>
                </a:ext>
              </a:extLst>
            </p:cNvPr>
            <p:cNvSpPr>
              <a:spLocks/>
            </p:cNvSpPr>
            <p:nvPr/>
          </p:nvSpPr>
          <p:spPr bwMode="gray">
            <a:xfrm>
              <a:off x="2687" y="1663"/>
              <a:ext cx="6" cy="8"/>
            </a:xfrm>
            <a:custGeom>
              <a:avLst/>
              <a:gdLst>
                <a:gd name="T0" fmla="*/ 0 w 6"/>
                <a:gd name="T1" fmla="*/ 8 h 8"/>
                <a:gd name="T2" fmla="*/ 4 w 6"/>
                <a:gd name="T3" fmla="*/ 8 h 8"/>
                <a:gd name="T4" fmla="*/ 4 w 6"/>
                <a:gd name="T5" fmla="*/ 6 h 8"/>
                <a:gd name="T6" fmla="*/ 6 w 6"/>
                <a:gd name="T7" fmla="*/ 2 h 8"/>
                <a:gd name="T8" fmla="*/ 4 w 6"/>
                <a:gd name="T9" fmla="*/ 0 h 8"/>
                <a:gd name="T10" fmla="*/ 0 w 6"/>
                <a:gd name="T11" fmla="*/ 0 h 8"/>
                <a:gd name="T12" fmla="*/ 0 w 6"/>
                <a:gd name="T13" fmla="*/ 4 h 8"/>
                <a:gd name="T14" fmla="*/ 0 w 6"/>
                <a:gd name="T15" fmla="*/ 6 h 8"/>
                <a:gd name="T16" fmla="*/ 0 w 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0" y="8"/>
                  </a:moveTo>
                  <a:lnTo>
                    <a:pt x="4" y="8"/>
                  </a:lnTo>
                  <a:lnTo>
                    <a:pt x="4" y="6"/>
                  </a:lnTo>
                  <a:lnTo>
                    <a:pt x="6" y="2"/>
                  </a:lnTo>
                  <a:lnTo>
                    <a:pt x="4" y="0"/>
                  </a:lnTo>
                  <a:lnTo>
                    <a:pt x="0" y="0"/>
                  </a:lnTo>
                  <a:lnTo>
                    <a:pt x="0" y="4"/>
                  </a:lnTo>
                  <a:lnTo>
                    <a:pt x="0" y="6"/>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5" name="Freeform 6482">
              <a:extLst>
                <a:ext uri="{FF2B5EF4-FFF2-40B4-BE49-F238E27FC236}">
                  <a16:creationId xmlns:a16="http://schemas.microsoft.com/office/drawing/2014/main" id="{9B19EA87-3FF3-4D6B-AF14-CEF3037159A8}"/>
                </a:ext>
              </a:extLst>
            </p:cNvPr>
            <p:cNvSpPr>
              <a:spLocks/>
            </p:cNvSpPr>
            <p:nvPr/>
          </p:nvSpPr>
          <p:spPr bwMode="gray">
            <a:xfrm>
              <a:off x="2694" y="1676"/>
              <a:ext cx="32" cy="30"/>
            </a:xfrm>
            <a:custGeom>
              <a:avLst/>
              <a:gdLst>
                <a:gd name="T0" fmla="*/ 15 w 32"/>
                <a:gd name="T1" fmla="*/ 2 h 30"/>
                <a:gd name="T2" fmla="*/ 13 w 32"/>
                <a:gd name="T3" fmla="*/ 4 h 30"/>
                <a:gd name="T4" fmla="*/ 10 w 32"/>
                <a:gd name="T5" fmla="*/ 10 h 30"/>
                <a:gd name="T6" fmla="*/ 6 w 32"/>
                <a:gd name="T7" fmla="*/ 10 h 30"/>
                <a:gd name="T8" fmla="*/ 6 w 32"/>
                <a:gd name="T9" fmla="*/ 13 h 30"/>
                <a:gd name="T10" fmla="*/ 0 w 32"/>
                <a:gd name="T11" fmla="*/ 17 h 30"/>
                <a:gd name="T12" fmla="*/ 0 w 32"/>
                <a:gd name="T13" fmla="*/ 25 h 30"/>
                <a:gd name="T14" fmla="*/ 2 w 32"/>
                <a:gd name="T15" fmla="*/ 25 h 30"/>
                <a:gd name="T16" fmla="*/ 0 w 32"/>
                <a:gd name="T17" fmla="*/ 28 h 30"/>
                <a:gd name="T18" fmla="*/ 2 w 32"/>
                <a:gd name="T19" fmla="*/ 30 h 30"/>
                <a:gd name="T20" fmla="*/ 4 w 32"/>
                <a:gd name="T21" fmla="*/ 30 h 30"/>
                <a:gd name="T22" fmla="*/ 6 w 32"/>
                <a:gd name="T23" fmla="*/ 30 h 30"/>
                <a:gd name="T24" fmla="*/ 10 w 32"/>
                <a:gd name="T25" fmla="*/ 30 h 30"/>
                <a:gd name="T26" fmla="*/ 12 w 32"/>
                <a:gd name="T27" fmla="*/ 30 h 30"/>
                <a:gd name="T28" fmla="*/ 15 w 32"/>
                <a:gd name="T29" fmla="*/ 30 h 30"/>
                <a:gd name="T30" fmla="*/ 17 w 32"/>
                <a:gd name="T31" fmla="*/ 28 h 30"/>
                <a:gd name="T32" fmla="*/ 17 w 32"/>
                <a:gd name="T33" fmla="*/ 28 h 30"/>
                <a:gd name="T34" fmla="*/ 21 w 32"/>
                <a:gd name="T35" fmla="*/ 26 h 30"/>
                <a:gd name="T36" fmla="*/ 23 w 32"/>
                <a:gd name="T37" fmla="*/ 26 h 30"/>
                <a:gd name="T38" fmla="*/ 28 w 32"/>
                <a:gd name="T39" fmla="*/ 17 h 30"/>
                <a:gd name="T40" fmla="*/ 28 w 32"/>
                <a:gd name="T41" fmla="*/ 15 h 30"/>
                <a:gd name="T42" fmla="*/ 30 w 32"/>
                <a:gd name="T43" fmla="*/ 13 h 30"/>
                <a:gd name="T44" fmla="*/ 32 w 32"/>
                <a:gd name="T45" fmla="*/ 12 h 30"/>
                <a:gd name="T46" fmla="*/ 32 w 32"/>
                <a:gd name="T47" fmla="*/ 8 h 30"/>
                <a:gd name="T48" fmla="*/ 32 w 32"/>
                <a:gd name="T49" fmla="*/ 6 h 30"/>
                <a:gd name="T50" fmla="*/ 28 w 32"/>
                <a:gd name="T51" fmla="*/ 2 h 30"/>
                <a:gd name="T52" fmla="*/ 28 w 32"/>
                <a:gd name="T53" fmla="*/ 2 h 30"/>
                <a:gd name="T54" fmla="*/ 27 w 32"/>
                <a:gd name="T55" fmla="*/ 0 h 30"/>
                <a:gd name="T56" fmla="*/ 23 w 32"/>
                <a:gd name="T57" fmla="*/ 0 h 30"/>
                <a:gd name="T58" fmla="*/ 21 w 32"/>
                <a:gd name="T59" fmla="*/ 0 h 30"/>
                <a:gd name="T60" fmla="*/ 19 w 32"/>
                <a:gd name="T61" fmla="*/ 0 h 30"/>
                <a:gd name="T62" fmla="*/ 17 w 32"/>
                <a:gd name="T63" fmla="*/ 2 h 30"/>
                <a:gd name="T64" fmla="*/ 15 w 32"/>
                <a:gd name="T65"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0">
                  <a:moveTo>
                    <a:pt x="15" y="2"/>
                  </a:moveTo>
                  <a:lnTo>
                    <a:pt x="13" y="4"/>
                  </a:lnTo>
                  <a:lnTo>
                    <a:pt x="10" y="10"/>
                  </a:lnTo>
                  <a:lnTo>
                    <a:pt x="6" y="10"/>
                  </a:lnTo>
                  <a:lnTo>
                    <a:pt x="6" y="13"/>
                  </a:lnTo>
                  <a:lnTo>
                    <a:pt x="0" y="17"/>
                  </a:lnTo>
                  <a:lnTo>
                    <a:pt x="0" y="25"/>
                  </a:lnTo>
                  <a:lnTo>
                    <a:pt x="2" y="25"/>
                  </a:lnTo>
                  <a:lnTo>
                    <a:pt x="0" y="28"/>
                  </a:lnTo>
                  <a:lnTo>
                    <a:pt x="2" y="30"/>
                  </a:lnTo>
                  <a:lnTo>
                    <a:pt x="4" y="30"/>
                  </a:lnTo>
                  <a:lnTo>
                    <a:pt x="6" y="30"/>
                  </a:lnTo>
                  <a:lnTo>
                    <a:pt x="10" y="30"/>
                  </a:lnTo>
                  <a:lnTo>
                    <a:pt x="12" y="30"/>
                  </a:lnTo>
                  <a:lnTo>
                    <a:pt x="15" y="30"/>
                  </a:lnTo>
                  <a:lnTo>
                    <a:pt x="17" y="28"/>
                  </a:lnTo>
                  <a:lnTo>
                    <a:pt x="17" y="28"/>
                  </a:lnTo>
                  <a:lnTo>
                    <a:pt x="21" y="26"/>
                  </a:lnTo>
                  <a:lnTo>
                    <a:pt x="23" y="26"/>
                  </a:lnTo>
                  <a:lnTo>
                    <a:pt x="28" y="17"/>
                  </a:lnTo>
                  <a:lnTo>
                    <a:pt x="28" y="15"/>
                  </a:lnTo>
                  <a:lnTo>
                    <a:pt x="30" y="13"/>
                  </a:lnTo>
                  <a:lnTo>
                    <a:pt x="32" y="12"/>
                  </a:lnTo>
                  <a:lnTo>
                    <a:pt x="32" y="8"/>
                  </a:lnTo>
                  <a:lnTo>
                    <a:pt x="32" y="6"/>
                  </a:lnTo>
                  <a:lnTo>
                    <a:pt x="28" y="2"/>
                  </a:lnTo>
                  <a:lnTo>
                    <a:pt x="28" y="2"/>
                  </a:lnTo>
                  <a:lnTo>
                    <a:pt x="27" y="0"/>
                  </a:lnTo>
                  <a:lnTo>
                    <a:pt x="23" y="0"/>
                  </a:lnTo>
                  <a:lnTo>
                    <a:pt x="21" y="0"/>
                  </a:lnTo>
                  <a:lnTo>
                    <a:pt x="19" y="0"/>
                  </a:lnTo>
                  <a:lnTo>
                    <a:pt x="17" y="2"/>
                  </a:ln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6" name="Freeform 6483">
              <a:extLst>
                <a:ext uri="{FF2B5EF4-FFF2-40B4-BE49-F238E27FC236}">
                  <a16:creationId xmlns:a16="http://schemas.microsoft.com/office/drawing/2014/main" id="{0DC6A7DA-A6E8-4568-A949-73C1A06488FC}"/>
                </a:ext>
              </a:extLst>
            </p:cNvPr>
            <p:cNvSpPr>
              <a:spLocks/>
            </p:cNvSpPr>
            <p:nvPr/>
          </p:nvSpPr>
          <p:spPr bwMode="gray">
            <a:xfrm>
              <a:off x="2711" y="1648"/>
              <a:ext cx="10" cy="10"/>
            </a:xfrm>
            <a:custGeom>
              <a:avLst/>
              <a:gdLst>
                <a:gd name="T0" fmla="*/ 8 w 10"/>
                <a:gd name="T1" fmla="*/ 8 h 10"/>
                <a:gd name="T2" fmla="*/ 10 w 10"/>
                <a:gd name="T3" fmla="*/ 8 h 10"/>
                <a:gd name="T4" fmla="*/ 10 w 10"/>
                <a:gd name="T5" fmla="*/ 4 h 10"/>
                <a:gd name="T6" fmla="*/ 10 w 10"/>
                <a:gd name="T7" fmla="*/ 0 h 10"/>
                <a:gd name="T8" fmla="*/ 6 w 10"/>
                <a:gd name="T9" fmla="*/ 0 h 10"/>
                <a:gd name="T10" fmla="*/ 4 w 10"/>
                <a:gd name="T11" fmla="*/ 0 h 10"/>
                <a:gd name="T12" fmla="*/ 2 w 10"/>
                <a:gd name="T13" fmla="*/ 2 h 10"/>
                <a:gd name="T14" fmla="*/ 0 w 10"/>
                <a:gd name="T15" fmla="*/ 4 h 10"/>
                <a:gd name="T16" fmla="*/ 2 w 10"/>
                <a:gd name="T17" fmla="*/ 10 h 10"/>
                <a:gd name="T18" fmla="*/ 6 w 10"/>
                <a:gd name="T19" fmla="*/ 10 h 10"/>
                <a:gd name="T20" fmla="*/ 8 w 10"/>
                <a:gd name="T21"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8" y="8"/>
                  </a:moveTo>
                  <a:lnTo>
                    <a:pt x="10" y="8"/>
                  </a:lnTo>
                  <a:lnTo>
                    <a:pt x="10" y="4"/>
                  </a:lnTo>
                  <a:lnTo>
                    <a:pt x="10" y="0"/>
                  </a:lnTo>
                  <a:lnTo>
                    <a:pt x="6" y="0"/>
                  </a:lnTo>
                  <a:lnTo>
                    <a:pt x="4" y="0"/>
                  </a:lnTo>
                  <a:lnTo>
                    <a:pt x="2" y="2"/>
                  </a:lnTo>
                  <a:lnTo>
                    <a:pt x="0" y="4"/>
                  </a:lnTo>
                  <a:lnTo>
                    <a:pt x="2" y="10"/>
                  </a:lnTo>
                  <a:lnTo>
                    <a:pt x="6" y="10"/>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7" name="Freeform 6484">
              <a:extLst>
                <a:ext uri="{FF2B5EF4-FFF2-40B4-BE49-F238E27FC236}">
                  <a16:creationId xmlns:a16="http://schemas.microsoft.com/office/drawing/2014/main" id="{88352A11-72C4-4102-901B-79D940E32B0E}"/>
                </a:ext>
              </a:extLst>
            </p:cNvPr>
            <p:cNvSpPr>
              <a:spLocks/>
            </p:cNvSpPr>
            <p:nvPr/>
          </p:nvSpPr>
          <p:spPr bwMode="gray">
            <a:xfrm>
              <a:off x="2683" y="1645"/>
              <a:ext cx="21" cy="16"/>
            </a:xfrm>
            <a:custGeom>
              <a:avLst/>
              <a:gdLst>
                <a:gd name="T0" fmla="*/ 11 w 21"/>
                <a:gd name="T1" fmla="*/ 5 h 16"/>
                <a:gd name="T2" fmla="*/ 10 w 21"/>
                <a:gd name="T3" fmla="*/ 5 h 16"/>
                <a:gd name="T4" fmla="*/ 6 w 21"/>
                <a:gd name="T5" fmla="*/ 5 h 16"/>
                <a:gd name="T6" fmla="*/ 4 w 21"/>
                <a:gd name="T7" fmla="*/ 7 h 16"/>
                <a:gd name="T8" fmla="*/ 2 w 21"/>
                <a:gd name="T9" fmla="*/ 9 h 16"/>
                <a:gd name="T10" fmla="*/ 0 w 21"/>
                <a:gd name="T11" fmla="*/ 11 h 16"/>
                <a:gd name="T12" fmla="*/ 2 w 21"/>
                <a:gd name="T13" fmla="*/ 16 h 16"/>
                <a:gd name="T14" fmla="*/ 4 w 21"/>
                <a:gd name="T15" fmla="*/ 15 h 16"/>
                <a:gd name="T16" fmla="*/ 6 w 21"/>
                <a:gd name="T17" fmla="*/ 15 h 16"/>
                <a:gd name="T18" fmla="*/ 8 w 21"/>
                <a:gd name="T19" fmla="*/ 15 h 16"/>
                <a:gd name="T20" fmla="*/ 13 w 21"/>
                <a:gd name="T21" fmla="*/ 11 h 16"/>
                <a:gd name="T22" fmla="*/ 15 w 21"/>
                <a:gd name="T23" fmla="*/ 9 h 16"/>
                <a:gd name="T24" fmla="*/ 17 w 21"/>
                <a:gd name="T25" fmla="*/ 9 h 16"/>
                <a:gd name="T26" fmla="*/ 19 w 21"/>
                <a:gd name="T27" fmla="*/ 7 h 16"/>
                <a:gd name="T28" fmla="*/ 21 w 21"/>
                <a:gd name="T29" fmla="*/ 5 h 16"/>
                <a:gd name="T30" fmla="*/ 21 w 21"/>
                <a:gd name="T31" fmla="*/ 2 h 16"/>
                <a:gd name="T32" fmla="*/ 19 w 21"/>
                <a:gd name="T33" fmla="*/ 0 h 16"/>
                <a:gd name="T34" fmla="*/ 15 w 21"/>
                <a:gd name="T35" fmla="*/ 0 h 16"/>
                <a:gd name="T36" fmla="*/ 15 w 21"/>
                <a:gd name="T37" fmla="*/ 2 h 16"/>
                <a:gd name="T38" fmla="*/ 15 w 21"/>
                <a:gd name="T39" fmla="*/ 2 h 16"/>
                <a:gd name="T40" fmla="*/ 11 w 21"/>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16">
                  <a:moveTo>
                    <a:pt x="11" y="5"/>
                  </a:moveTo>
                  <a:lnTo>
                    <a:pt x="10" y="5"/>
                  </a:lnTo>
                  <a:lnTo>
                    <a:pt x="6" y="5"/>
                  </a:lnTo>
                  <a:lnTo>
                    <a:pt x="4" y="7"/>
                  </a:lnTo>
                  <a:lnTo>
                    <a:pt x="2" y="9"/>
                  </a:lnTo>
                  <a:lnTo>
                    <a:pt x="0" y="11"/>
                  </a:lnTo>
                  <a:lnTo>
                    <a:pt x="2" y="16"/>
                  </a:lnTo>
                  <a:lnTo>
                    <a:pt x="4" y="15"/>
                  </a:lnTo>
                  <a:lnTo>
                    <a:pt x="6" y="15"/>
                  </a:lnTo>
                  <a:lnTo>
                    <a:pt x="8" y="15"/>
                  </a:lnTo>
                  <a:lnTo>
                    <a:pt x="13" y="11"/>
                  </a:lnTo>
                  <a:lnTo>
                    <a:pt x="15" y="9"/>
                  </a:lnTo>
                  <a:lnTo>
                    <a:pt x="17" y="9"/>
                  </a:lnTo>
                  <a:lnTo>
                    <a:pt x="19" y="7"/>
                  </a:lnTo>
                  <a:lnTo>
                    <a:pt x="21" y="5"/>
                  </a:lnTo>
                  <a:lnTo>
                    <a:pt x="21" y="2"/>
                  </a:lnTo>
                  <a:lnTo>
                    <a:pt x="19" y="0"/>
                  </a:lnTo>
                  <a:lnTo>
                    <a:pt x="15" y="0"/>
                  </a:lnTo>
                  <a:lnTo>
                    <a:pt x="15" y="2"/>
                  </a:lnTo>
                  <a:lnTo>
                    <a:pt x="15" y="2"/>
                  </a:lnTo>
                  <a:lnTo>
                    <a:pt x="1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8" name="Freeform 6485">
              <a:extLst>
                <a:ext uri="{FF2B5EF4-FFF2-40B4-BE49-F238E27FC236}">
                  <a16:creationId xmlns:a16="http://schemas.microsoft.com/office/drawing/2014/main" id="{F04AD872-BF86-4C03-874E-B3694C8B72A4}"/>
                </a:ext>
              </a:extLst>
            </p:cNvPr>
            <p:cNvSpPr>
              <a:spLocks/>
            </p:cNvSpPr>
            <p:nvPr/>
          </p:nvSpPr>
          <p:spPr bwMode="gray">
            <a:xfrm>
              <a:off x="2698" y="1635"/>
              <a:ext cx="13" cy="10"/>
            </a:xfrm>
            <a:custGeom>
              <a:avLst/>
              <a:gdLst>
                <a:gd name="T0" fmla="*/ 9 w 13"/>
                <a:gd name="T1" fmla="*/ 0 h 10"/>
                <a:gd name="T2" fmla="*/ 8 w 13"/>
                <a:gd name="T3" fmla="*/ 2 h 10"/>
                <a:gd name="T4" fmla="*/ 6 w 13"/>
                <a:gd name="T5" fmla="*/ 2 h 10"/>
                <a:gd name="T6" fmla="*/ 4 w 13"/>
                <a:gd name="T7" fmla="*/ 6 h 10"/>
                <a:gd name="T8" fmla="*/ 0 w 13"/>
                <a:gd name="T9" fmla="*/ 10 h 10"/>
                <a:gd name="T10" fmla="*/ 4 w 13"/>
                <a:gd name="T11" fmla="*/ 8 h 10"/>
                <a:gd name="T12" fmla="*/ 8 w 13"/>
                <a:gd name="T13" fmla="*/ 8 h 10"/>
                <a:gd name="T14" fmla="*/ 9 w 13"/>
                <a:gd name="T15" fmla="*/ 6 h 10"/>
                <a:gd name="T16" fmla="*/ 13 w 13"/>
                <a:gd name="T17" fmla="*/ 6 h 10"/>
                <a:gd name="T18" fmla="*/ 13 w 13"/>
                <a:gd name="T19" fmla="*/ 2 h 10"/>
                <a:gd name="T20" fmla="*/ 11 w 13"/>
                <a:gd name="T21" fmla="*/ 0 h 10"/>
                <a:gd name="T22" fmla="*/ 9 w 13"/>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0">
                  <a:moveTo>
                    <a:pt x="9" y="0"/>
                  </a:moveTo>
                  <a:lnTo>
                    <a:pt x="8" y="2"/>
                  </a:lnTo>
                  <a:lnTo>
                    <a:pt x="6" y="2"/>
                  </a:lnTo>
                  <a:lnTo>
                    <a:pt x="4" y="6"/>
                  </a:lnTo>
                  <a:lnTo>
                    <a:pt x="0" y="10"/>
                  </a:lnTo>
                  <a:lnTo>
                    <a:pt x="4" y="8"/>
                  </a:lnTo>
                  <a:lnTo>
                    <a:pt x="8" y="8"/>
                  </a:lnTo>
                  <a:lnTo>
                    <a:pt x="9" y="6"/>
                  </a:lnTo>
                  <a:lnTo>
                    <a:pt x="13" y="6"/>
                  </a:lnTo>
                  <a:lnTo>
                    <a:pt x="13" y="2"/>
                  </a:lnTo>
                  <a:lnTo>
                    <a:pt x="11" y="0"/>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89" name="Freeform 6486">
              <a:extLst>
                <a:ext uri="{FF2B5EF4-FFF2-40B4-BE49-F238E27FC236}">
                  <a16:creationId xmlns:a16="http://schemas.microsoft.com/office/drawing/2014/main" id="{0CAA1BB0-9B58-4CC7-AE87-4FEC080B2D8C}"/>
                </a:ext>
              </a:extLst>
            </p:cNvPr>
            <p:cNvSpPr>
              <a:spLocks/>
            </p:cNvSpPr>
            <p:nvPr/>
          </p:nvSpPr>
          <p:spPr bwMode="gray">
            <a:xfrm>
              <a:off x="2856" y="2090"/>
              <a:ext cx="4" cy="4"/>
            </a:xfrm>
            <a:custGeom>
              <a:avLst/>
              <a:gdLst>
                <a:gd name="T0" fmla="*/ 0 w 4"/>
                <a:gd name="T1" fmla="*/ 0 h 4"/>
                <a:gd name="T2" fmla="*/ 0 w 4"/>
                <a:gd name="T3" fmla="*/ 4 h 4"/>
                <a:gd name="T4" fmla="*/ 2 w 4"/>
                <a:gd name="T5" fmla="*/ 4 h 4"/>
                <a:gd name="T6" fmla="*/ 2 w 4"/>
                <a:gd name="T7" fmla="*/ 4 h 4"/>
                <a:gd name="T8" fmla="*/ 4 w 4"/>
                <a:gd name="T9" fmla="*/ 4 h 4"/>
                <a:gd name="T10" fmla="*/ 4 w 4"/>
                <a:gd name="T11" fmla="*/ 0 h 4"/>
                <a:gd name="T12" fmla="*/ 2 w 4"/>
                <a:gd name="T13" fmla="*/ 0 h 4"/>
                <a:gd name="T14" fmla="*/ 0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0"/>
                  </a:moveTo>
                  <a:lnTo>
                    <a:pt x="0" y="4"/>
                  </a:lnTo>
                  <a:lnTo>
                    <a:pt x="2" y="4"/>
                  </a:lnTo>
                  <a:lnTo>
                    <a:pt x="2" y="4"/>
                  </a:lnTo>
                  <a:lnTo>
                    <a:pt x="4" y="4"/>
                  </a:lnTo>
                  <a:lnTo>
                    <a:pt x="4"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0" name="Freeform 6487">
              <a:extLst>
                <a:ext uri="{FF2B5EF4-FFF2-40B4-BE49-F238E27FC236}">
                  <a16:creationId xmlns:a16="http://schemas.microsoft.com/office/drawing/2014/main" id="{81E04735-FCA3-4995-8464-DDB791053BF0}"/>
                </a:ext>
              </a:extLst>
            </p:cNvPr>
            <p:cNvSpPr>
              <a:spLocks/>
            </p:cNvSpPr>
            <p:nvPr/>
          </p:nvSpPr>
          <p:spPr bwMode="gray">
            <a:xfrm>
              <a:off x="2806" y="1794"/>
              <a:ext cx="4" cy="5"/>
            </a:xfrm>
            <a:custGeom>
              <a:avLst/>
              <a:gdLst>
                <a:gd name="T0" fmla="*/ 2 w 4"/>
                <a:gd name="T1" fmla="*/ 5 h 5"/>
                <a:gd name="T2" fmla="*/ 4 w 4"/>
                <a:gd name="T3" fmla="*/ 5 h 5"/>
                <a:gd name="T4" fmla="*/ 4 w 4"/>
                <a:gd name="T5" fmla="*/ 2 h 5"/>
                <a:gd name="T6" fmla="*/ 2 w 4"/>
                <a:gd name="T7" fmla="*/ 0 h 5"/>
                <a:gd name="T8" fmla="*/ 0 w 4"/>
                <a:gd name="T9" fmla="*/ 4 h 5"/>
                <a:gd name="T10" fmla="*/ 2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2" y="5"/>
                  </a:moveTo>
                  <a:lnTo>
                    <a:pt x="4" y="5"/>
                  </a:lnTo>
                  <a:lnTo>
                    <a:pt x="4" y="2"/>
                  </a:lnTo>
                  <a:lnTo>
                    <a:pt x="2" y="0"/>
                  </a:lnTo>
                  <a:lnTo>
                    <a:pt x="0" y="4"/>
                  </a:lnTo>
                  <a:lnTo>
                    <a:pt x="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1" name="Freeform 6488">
              <a:extLst>
                <a:ext uri="{FF2B5EF4-FFF2-40B4-BE49-F238E27FC236}">
                  <a16:creationId xmlns:a16="http://schemas.microsoft.com/office/drawing/2014/main" id="{C741150D-93AD-4BE6-8434-ADB62B67440C}"/>
                </a:ext>
              </a:extLst>
            </p:cNvPr>
            <p:cNvSpPr>
              <a:spLocks/>
            </p:cNvSpPr>
            <p:nvPr/>
          </p:nvSpPr>
          <p:spPr bwMode="gray">
            <a:xfrm>
              <a:off x="2834" y="2154"/>
              <a:ext cx="8" cy="16"/>
            </a:xfrm>
            <a:custGeom>
              <a:avLst/>
              <a:gdLst>
                <a:gd name="T0" fmla="*/ 6 w 8"/>
                <a:gd name="T1" fmla="*/ 16 h 16"/>
                <a:gd name="T2" fmla="*/ 8 w 8"/>
                <a:gd name="T3" fmla="*/ 13 h 16"/>
                <a:gd name="T4" fmla="*/ 8 w 8"/>
                <a:gd name="T5" fmla="*/ 9 h 16"/>
                <a:gd name="T6" fmla="*/ 4 w 8"/>
                <a:gd name="T7" fmla="*/ 11 h 16"/>
                <a:gd name="T8" fmla="*/ 6 w 8"/>
                <a:gd name="T9" fmla="*/ 9 h 16"/>
                <a:gd name="T10" fmla="*/ 4 w 8"/>
                <a:gd name="T11" fmla="*/ 9 h 16"/>
                <a:gd name="T12" fmla="*/ 4 w 8"/>
                <a:gd name="T13" fmla="*/ 7 h 16"/>
                <a:gd name="T14" fmla="*/ 4 w 8"/>
                <a:gd name="T15" fmla="*/ 7 h 16"/>
                <a:gd name="T16" fmla="*/ 4 w 8"/>
                <a:gd name="T17" fmla="*/ 7 h 16"/>
                <a:gd name="T18" fmla="*/ 4 w 8"/>
                <a:gd name="T19" fmla="*/ 3 h 16"/>
                <a:gd name="T20" fmla="*/ 4 w 8"/>
                <a:gd name="T21" fmla="*/ 3 h 16"/>
                <a:gd name="T22" fmla="*/ 4 w 8"/>
                <a:gd name="T23" fmla="*/ 0 h 16"/>
                <a:gd name="T24" fmla="*/ 0 w 8"/>
                <a:gd name="T25" fmla="*/ 3 h 16"/>
                <a:gd name="T26" fmla="*/ 0 w 8"/>
                <a:gd name="T27" fmla="*/ 3 h 16"/>
                <a:gd name="T28" fmla="*/ 0 w 8"/>
                <a:gd name="T29" fmla="*/ 7 h 16"/>
                <a:gd name="T30" fmla="*/ 0 w 8"/>
                <a:gd name="T31" fmla="*/ 9 h 16"/>
                <a:gd name="T32" fmla="*/ 0 w 8"/>
                <a:gd name="T33" fmla="*/ 11 h 16"/>
                <a:gd name="T34" fmla="*/ 2 w 8"/>
                <a:gd name="T35" fmla="*/ 13 h 16"/>
                <a:gd name="T36" fmla="*/ 4 w 8"/>
                <a:gd name="T37" fmla="*/ 13 h 16"/>
                <a:gd name="T38" fmla="*/ 4 w 8"/>
                <a:gd name="T39" fmla="*/ 13 h 16"/>
                <a:gd name="T40" fmla="*/ 6 w 8"/>
                <a:gd name="T4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6">
                  <a:moveTo>
                    <a:pt x="6" y="16"/>
                  </a:moveTo>
                  <a:lnTo>
                    <a:pt x="8" y="13"/>
                  </a:lnTo>
                  <a:lnTo>
                    <a:pt x="8" y="9"/>
                  </a:lnTo>
                  <a:lnTo>
                    <a:pt x="4" y="11"/>
                  </a:lnTo>
                  <a:lnTo>
                    <a:pt x="6" y="9"/>
                  </a:lnTo>
                  <a:lnTo>
                    <a:pt x="4" y="9"/>
                  </a:lnTo>
                  <a:lnTo>
                    <a:pt x="4" y="7"/>
                  </a:lnTo>
                  <a:lnTo>
                    <a:pt x="4" y="7"/>
                  </a:lnTo>
                  <a:lnTo>
                    <a:pt x="4" y="7"/>
                  </a:lnTo>
                  <a:lnTo>
                    <a:pt x="4" y="3"/>
                  </a:lnTo>
                  <a:lnTo>
                    <a:pt x="4" y="3"/>
                  </a:lnTo>
                  <a:lnTo>
                    <a:pt x="4" y="0"/>
                  </a:lnTo>
                  <a:lnTo>
                    <a:pt x="0" y="3"/>
                  </a:lnTo>
                  <a:lnTo>
                    <a:pt x="0" y="3"/>
                  </a:lnTo>
                  <a:lnTo>
                    <a:pt x="0" y="7"/>
                  </a:lnTo>
                  <a:lnTo>
                    <a:pt x="0" y="9"/>
                  </a:lnTo>
                  <a:lnTo>
                    <a:pt x="0" y="11"/>
                  </a:lnTo>
                  <a:lnTo>
                    <a:pt x="2" y="13"/>
                  </a:lnTo>
                  <a:lnTo>
                    <a:pt x="4" y="13"/>
                  </a:lnTo>
                  <a:lnTo>
                    <a:pt x="4" y="13"/>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2" name="Freeform 6489">
              <a:extLst>
                <a:ext uri="{FF2B5EF4-FFF2-40B4-BE49-F238E27FC236}">
                  <a16:creationId xmlns:a16="http://schemas.microsoft.com/office/drawing/2014/main" id="{0A20B714-6F1D-43C9-BC64-E11AD7A0F850}"/>
                </a:ext>
              </a:extLst>
            </p:cNvPr>
            <p:cNvSpPr>
              <a:spLocks noEditPoints="1"/>
            </p:cNvSpPr>
            <p:nvPr/>
          </p:nvSpPr>
          <p:spPr bwMode="gray">
            <a:xfrm>
              <a:off x="2681" y="1145"/>
              <a:ext cx="384" cy="287"/>
            </a:xfrm>
            <a:custGeom>
              <a:avLst/>
              <a:gdLst>
                <a:gd name="T0" fmla="*/ 63 w 206"/>
                <a:gd name="T1" fmla="*/ 26 h 154"/>
                <a:gd name="T2" fmla="*/ 63 w 206"/>
                <a:gd name="T3" fmla="*/ 38 h 154"/>
                <a:gd name="T4" fmla="*/ 63 w 206"/>
                <a:gd name="T5" fmla="*/ 48 h 154"/>
                <a:gd name="T6" fmla="*/ 73 w 206"/>
                <a:gd name="T7" fmla="*/ 56 h 154"/>
                <a:gd name="T8" fmla="*/ 96 w 206"/>
                <a:gd name="T9" fmla="*/ 61 h 154"/>
                <a:gd name="T10" fmla="*/ 108 w 206"/>
                <a:gd name="T11" fmla="*/ 59 h 154"/>
                <a:gd name="T12" fmla="*/ 100 w 206"/>
                <a:gd name="T13" fmla="*/ 64 h 154"/>
                <a:gd name="T14" fmla="*/ 80 w 206"/>
                <a:gd name="T15" fmla="*/ 74 h 154"/>
                <a:gd name="T16" fmla="*/ 70 w 206"/>
                <a:gd name="T17" fmla="*/ 58 h 154"/>
                <a:gd name="T18" fmla="*/ 61 w 206"/>
                <a:gd name="T19" fmla="*/ 74 h 154"/>
                <a:gd name="T20" fmla="*/ 57 w 206"/>
                <a:gd name="T21" fmla="*/ 92 h 154"/>
                <a:gd name="T22" fmla="*/ 35 w 206"/>
                <a:gd name="T23" fmla="*/ 99 h 154"/>
                <a:gd name="T24" fmla="*/ 45 w 206"/>
                <a:gd name="T25" fmla="*/ 108 h 154"/>
                <a:gd name="T26" fmla="*/ 40 w 206"/>
                <a:gd name="T27" fmla="*/ 118 h 154"/>
                <a:gd name="T28" fmla="*/ 28 w 206"/>
                <a:gd name="T29" fmla="*/ 110 h 154"/>
                <a:gd name="T30" fmla="*/ 27 w 206"/>
                <a:gd name="T31" fmla="*/ 124 h 154"/>
                <a:gd name="T32" fmla="*/ 10 w 206"/>
                <a:gd name="T33" fmla="*/ 127 h 154"/>
                <a:gd name="T34" fmla="*/ 1 w 206"/>
                <a:gd name="T35" fmla="*/ 130 h 154"/>
                <a:gd name="T36" fmla="*/ 12 w 206"/>
                <a:gd name="T37" fmla="*/ 140 h 154"/>
                <a:gd name="T38" fmla="*/ 23 w 206"/>
                <a:gd name="T39" fmla="*/ 146 h 154"/>
                <a:gd name="T40" fmla="*/ 33 w 206"/>
                <a:gd name="T41" fmla="*/ 141 h 154"/>
                <a:gd name="T42" fmla="*/ 44 w 206"/>
                <a:gd name="T43" fmla="*/ 144 h 154"/>
                <a:gd name="T44" fmla="*/ 47 w 206"/>
                <a:gd name="T45" fmla="*/ 152 h 154"/>
                <a:gd name="T46" fmla="*/ 60 w 206"/>
                <a:gd name="T47" fmla="*/ 150 h 154"/>
                <a:gd name="T48" fmla="*/ 62 w 206"/>
                <a:gd name="T49" fmla="*/ 139 h 154"/>
                <a:gd name="T50" fmla="*/ 78 w 206"/>
                <a:gd name="T51" fmla="*/ 126 h 154"/>
                <a:gd name="T52" fmla="*/ 88 w 206"/>
                <a:gd name="T53" fmla="*/ 121 h 154"/>
                <a:gd name="T54" fmla="*/ 96 w 206"/>
                <a:gd name="T55" fmla="*/ 116 h 154"/>
                <a:gd name="T56" fmla="*/ 105 w 206"/>
                <a:gd name="T57" fmla="*/ 105 h 154"/>
                <a:gd name="T58" fmla="*/ 102 w 206"/>
                <a:gd name="T59" fmla="*/ 99 h 154"/>
                <a:gd name="T60" fmla="*/ 100 w 206"/>
                <a:gd name="T61" fmla="*/ 93 h 154"/>
                <a:gd name="T62" fmla="*/ 108 w 206"/>
                <a:gd name="T63" fmla="*/ 92 h 154"/>
                <a:gd name="T64" fmla="*/ 120 w 206"/>
                <a:gd name="T65" fmla="*/ 90 h 154"/>
                <a:gd name="T66" fmla="*/ 136 w 206"/>
                <a:gd name="T67" fmla="*/ 82 h 154"/>
                <a:gd name="T68" fmla="*/ 155 w 206"/>
                <a:gd name="T69" fmla="*/ 71 h 154"/>
                <a:gd name="T70" fmla="*/ 179 w 206"/>
                <a:gd name="T71" fmla="*/ 56 h 154"/>
                <a:gd name="T72" fmla="*/ 171 w 206"/>
                <a:gd name="T73" fmla="*/ 52 h 154"/>
                <a:gd name="T74" fmla="*/ 197 w 206"/>
                <a:gd name="T75" fmla="*/ 47 h 154"/>
                <a:gd name="T76" fmla="*/ 198 w 206"/>
                <a:gd name="T77" fmla="*/ 34 h 154"/>
                <a:gd name="T78" fmla="*/ 197 w 206"/>
                <a:gd name="T79" fmla="*/ 22 h 154"/>
                <a:gd name="T80" fmla="*/ 185 w 206"/>
                <a:gd name="T81" fmla="*/ 24 h 154"/>
                <a:gd name="T82" fmla="*/ 183 w 206"/>
                <a:gd name="T83" fmla="*/ 15 h 154"/>
                <a:gd name="T84" fmla="*/ 177 w 206"/>
                <a:gd name="T85" fmla="*/ 8 h 154"/>
                <a:gd name="T86" fmla="*/ 159 w 206"/>
                <a:gd name="T87" fmla="*/ 6 h 154"/>
                <a:gd name="T88" fmla="*/ 145 w 206"/>
                <a:gd name="T89" fmla="*/ 1 h 154"/>
                <a:gd name="T90" fmla="*/ 140 w 206"/>
                <a:gd name="T91" fmla="*/ 3 h 154"/>
                <a:gd name="T92" fmla="*/ 128 w 206"/>
                <a:gd name="T93" fmla="*/ 1 h 154"/>
                <a:gd name="T94" fmla="*/ 125 w 206"/>
                <a:gd name="T95" fmla="*/ 10 h 154"/>
                <a:gd name="T96" fmla="*/ 120 w 206"/>
                <a:gd name="T97" fmla="*/ 15 h 154"/>
                <a:gd name="T98" fmla="*/ 113 w 206"/>
                <a:gd name="T99" fmla="*/ 10 h 154"/>
                <a:gd name="T100" fmla="*/ 105 w 206"/>
                <a:gd name="T101" fmla="*/ 12 h 154"/>
                <a:gd name="T102" fmla="*/ 93 w 206"/>
                <a:gd name="T103" fmla="*/ 11 h 154"/>
                <a:gd name="T104" fmla="*/ 88 w 206"/>
                <a:gd name="T105" fmla="*/ 16 h 154"/>
                <a:gd name="T106" fmla="*/ 76 w 206"/>
                <a:gd name="T107" fmla="*/ 18 h 154"/>
                <a:gd name="T108" fmla="*/ 60 w 206"/>
                <a:gd name="T109" fmla="*/ 20 h 154"/>
                <a:gd name="T110" fmla="*/ 41 w 206"/>
                <a:gd name="T111" fmla="*/ 120 h 154"/>
                <a:gd name="T112" fmla="*/ 48 w 206"/>
                <a:gd name="T113" fmla="*/ 122 h 154"/>
                <a:gd name="T114" fmla="*/ 56 w 206"/>
                <a:gd name="T115" fmla="*/ 128 h 154"/>
                <a:gd name="T116" fmla="*/ 70 w 206"/>
                <a:gd name="T117" fmla="*/ 95 h 154"/>
                <a:gd name="T118" fmla="*/ 115 w 206"/>
                <a:gd name="T119" fmla="*/ 84 h 154"/>
                <a:gd name="T120" fmla="*/ 132 w 206"/>
                <a:gd name="T121" fmla="*/ 81 h 154"/>
                <a:gd name="T122" fmla="*/ 80 w 206"/>
                <a:gd name="T123" fmla="*/ 39 h 154"/>
                <a:gd name="T124" fmla="*/ 74 w 206"/>
                <a:gd name="T1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6" h="154">
                  <a:moveTo>
                    <a:pt x="60" y="23"/>
                  </a:moveTo>
                  <a:cubicBezTo>
                    <a:pt x="60" y="24"/>
                    <a:pt x="60" y="24"/>
                    <a:pt x="60" y="24"/>
                  </a:cubicBezTo>
                  <a:cubicBezTo>
                    <a:pt x="60" y="26"/>
                    <a:pt x="60" y="26"/>
                    <a:pt x="60" y="26"/>
                  </a:cubicBezTo>
                  <a:cubicBezTo>
                    <a:pt x="63" y="25"/>
                    <a:pt x="63" y="25"/>
                    <a:pt x="63" y="25"/>
                  </a:cubicBezTo>
                  <a:cubicBezTo>
                    <a:pt x="64" y="24"/>
                    <a:pt x="64" y="24"/>
                    <a:pt x="64" y="24"/>
                  </a:cubicBezTo>
                  <a:cubicBezTo>
                    <a:pt x="64" y="23"/>
                    <a:pt x="64" y="23"/>
                    <a:pt x="64" y="23"/>
                  </a:cubicBezTo>
                  <a:cubicBezTo>
                    <a:pt x="65" y="23"/>
                    <a:pt x="65" y="23"/>
                    <a:pt x="65" y="23"/>
                  </a:cubicBezTo>
                  <a:cubicBezTo>
                    <a:pt x="66" y="22"/>
                    <a:pt x="66" y="22"/>
                    <a:pt x="66" y="22"/>
                  </a:cubicBezTo>
                  <a:cubicBezTo>
                    <a:pt x="66" y="22"/>
                    <a:pt x="66" y="22"/>
                    <a:pt x="66" y="22"/>
                  </a:cubicBezTo>
                  <a:cubicBezTo>
                    <a:pt x="67" y="24"/>
                    <a:pt x="67" y="24"/>
                    <a:pt x="67" y="24"/>
                  </a:cubicBezTo>
                  <a:cubicBezTo>
                    <a:pt x="68" y="23"/>
                    <a:pt x="68" y="23"/>
                    <a:pt x="68" y="23"/>
                  </a:cubicBezTo>
                  <a:cubicBezTo>
                    <a:pt x="68" y="24"/>
                    <a:pt x="68" y="24"/>
                    <a:pt x="68" y="24"/>
                  </a:cubicBezTo>
                  <a:cubicBezTo>
                    <a:pt x="67" y="24"/>
                    <a:pt x="67" y="24"/>
                    <a:pt x="67" y="24"/>
                  </a:cubicBezTo>
                  <a:cubicBezTo>
                    <a:pt x="65" y="26"/>
                    <a:pt x="65" y="26"/>
                    <a:pt x="65" y="26"/>
                  </a:cubicBezTo>
                  <a:cubicBezTo>
                    <a:pt x="63" y="26"/>
                    <a:pt x="63" y="26"/>
                    <a:pt x="63" y="26"/>
                  </a:cubicBezTo>
                  <a:cubicBezTo>
                    <a:pt x="63" y="28"/>
                    <a:pt x="63" y="28"/>
                    <a:pt x="63" y="28"/>
                  </a:cubicBezTo>
                  <a:cubicBezTo>
                    <a:pt x="63" y="30"/>
                    <a:pt x="63" y="30"/>
                    <a:pt x="63" y="30"/>
                  </a:cubicBezTo>
                  <a:cubicBezTo>
                    <a:pt x="64" y="30"/>
                    <a:pt x="64" y="30"/>
                    <a:pt x="64" y="30"/>
                  </a:cubicBezTo>
                  <a:cubicBezTo>
                    <a:pt x="63" y="31"/>
                    <a:pt x="63" y="31"/>
                    <a:pt x="63" y="31"/>
                  </a:cubicBezTo>
                  <a:cubicBezTo>
                    <a:pt x="65" y="33"/>
                    <a:pt x="65" y="33"/>
                    <a:pt x="65" y="33"/>
                  </a:cubicBezTo>
                  <a:cubicBezTo>
                    <a:pt x="66" y="33"/>
                    <a:pt x="66" y="33"/>
                    <a:pt x="66" y="33"/>
                  </a:cubicBezTo>
                  <a:cubicBezTo>
                    <a:pt x="66" y="33"/>
                    <a:pt x="66" y="33"/>
                    <a:pt x="66" y="33"/>
                  </a:cubicBezTo>
                  <a:cubicBezTo>
                    <a:pt x="65" y="33"/>
                    <a:pt x="65" y="33"/>
                    <a:pt x="65" y="33"/>
                  </a:cubicBezTo>
                  <a:cubicBezTo>
                    <a:pt x="64" y="32"/>
                    <a:pt x="64" y="32"/>
                    <a:pt x="64" y="32"/>
                  </a:cubicBezTo>
                  <a:cubicBezTo>
                    <a:pt x="62" y="32"/>
                    <a:pt x="62" y="32"/>
                    <a:pt x="62" y="32"/>
                  </a:cubicBezTo>
                  <a:cubicBezTo>
                    <a:pt x="61" y="33"/>
                    <a:pt x="61" y="33"/>
                    <a:pt x="61" y="33"/>
                  </a:cubicBezTo>
                  <a:cubicBezTo>
                    <a:pt x="61" y="35"/>
                    <a:pt x="61" y="35"/>
                    <a:pt x="61" y="35"/>
                  </a:cubicBezTo>
                  <a:cubicBezTo>
                    <a:pt x="60" y="36"/>
                    <a:pt x="60" y="36"/>
                    <a:pt x="60" y="36"/>
                  </a:cubicBezTo>
                  <a:cubicBezTo>
                    <a:pt x="61" y="37"/>
                    <a:pt x="61" y="37"/>
                    <a:pt x="61" y="37"/>
                  </a:cubicBezTo>
                  <a:cubicBezTo>
                    <a:pt x="63" y="38"/>
                    <a:pt x="63" y="38"/>
                    <a:pt x="63" y="38"/>
                  </a:cubicBezTo>
                  <a:cubicBezTo>
                    <a:pt x="64" y="38"/>
                    <a:pt x="64" y="38"/>
                    <a:pt x="64" y="38"/>
                  </a:cubicBezTo>
                  <a:cubicBezTo>
                    <a:pt x="67" y="39"/>
                    <a:pt x="67" y="39"/>
                    <a:pt x="67" y="39"/>
                  </a:cubicBezTo>
                  <a:cubicBezTo>
                    <a:pt x="68" y="39"/>
                    <a:pt x="68" y="39"/>
                    <a:pt x="68" y="39"/>
                  </a:cubicBezTo>
                  <a:cubicBezTo>
                    <a:pt x="69" y="39"/>
                    <a:pt x="69" y="39"/>
                    <a:pt x="69" y="39"/>
                  </a:cubicBezTo>
                  <a:cubicBezTo>
                    <a:pt x="65" y="39"/>
                    <a:pt x="65" y="39"/>
                    <a:pt x="65" y="39"/>
                  </a:cubicBezTo>
                  <a:cubicBezTo>
                    <a:pt x="64" y="38"/>
                    <a:pt x="64" y="38"/>
                    <a:pt x="64" y="38"/>
                  </a:cubicBezTo>
                  <a:cubicBezTo>
                    <a:pt x="62" y="39"/>
                    <a:pt x="62" y="39"/>
                    <a:pt x="62" y="39"/>
                  </a:cubicBezTo>
                  <a:cubicBezTo>
                    <a:pt x="60" y="38"/>
                    <a:pt x="60" y="38"/>
                    <a:pt x="60" y="38"/>
                  </a:cubicBezTo>
                  <a:cubicBezTo>
                    <a:pt x="59" y="39"/>
                    <a:pt x="59" y="39"/>
                    <a:pt x="59" y="39"/>
                  </a:cubicBezTo>
                  <a:cubicBezTo>
                    <a:pt x="60" y="42"/>
                    <a:pt x="60" y="42"/>
                    <a:pt x="60" y="42"/>
                  </a:cubicBezTo>
                  <a:cubicBezTo>
                    <a:pt x="60" y="43"/>
                    <a:pt x="60" y="43"/>
                    <a:pt x="60" y="43"/>
                  </a:cubicBezTo>
                  <a:cubicBezTo>
                    <a:pt x="60" y="45"/>
                    <a:pt x="60" y="45"/>
                    <a:pt x="60" y="45"/>
                  </a:cubicBezTo>
                  <a:cubicBezTo>
                    <a:pt x="61" y="47"/>
                    <a:pt x="61" y="47"/>
                    <a:pt x="61" y="47"/>
                  </a:cubicBezTo>
                  <a:cubicBezTo>
                    <a:pt x="62" y="48"/>
                    <a:pt x="62" y="48"/>
                    <a:pt x="62" y="48"/>
                  </a:cubicBezTo>
                  <a:cubicBezTo>
                    <a:pt x="63" y="48"/>
                    <a:pt x="63" y="48"/>
                    <a:pt x="63" y="48"/>
                  </a:cubicBezTo>
                  <a:cubicBezTo>
                    <a:pt x="65" y="50"/>
                    <a:pt x="65" y="50"/>
                    <a:pt x="65" y="50"/>
                  </a:cubicBezTo>
                  <a:cubicBezTo>
                    <a:pt x="67" y="51"/>
                    <a:pt x="67" y="51"/>
                    <a:pt x="67" y="51"/>
                  </a:cubicBezTo>
                  <a:cubicBezTo>
                    <a:pt x="67" y="51"/>
                    <a:pt x="67" y="51"/>
                    <a:pt x="67" y="51"/>
                  </a:cubicBezTo>
                  <a:cubicBezTo>
                    <a:pt x="69" y="48"/>
                    <a:pt x="69" y="48"/>
                    <a:pt x="69" y="48"/>
                  </a:cubicBezTo>
                  <a:cubicBezTo>
                    <a:pt x="72" y="47"/>
                    <a:pt x="72" y="47"/>
                    <a:pt x="72" y="47"/>
                  </a:cubicBezTo>
                  <a:cubicBezTo>
                    <a:pt x="74" y="46"/>
                    <a:pt x="74" y="46"/>
                    <a:pt x="74" y="46"/>
                  </a:cubicBezTo>
                  <a:cubicBezTo>
                    <a:pt x="73" y="47"/>
                    <a:pt x="73" y="47"/>
                    <a:pt x="73" y="47"/>
                  </a:cubicBezTo>
                  <a:cubicBezTo>
                    <a:pt x="71" y="48"/>
                    <a:pt x="71" y="48"/>
                    <a:pt x="71" y="48"/>
                  </a:cubicBezTo>
                  <a:cubicBezTo>
                    <a:pt x="70" y="50"/>
                    <a:pt x="70" y="50"/>
                    <a:pt x="70" y="50"/>
                  </a:cubicBezTo>
                  <a:cubicBezTo>
                    <a:pt x="69" y="51"/>
                    <a:pt x="69" y="51"/>
                    <a:pt x="69" y="51"/>
                  </a:cubicBezTo>
                  <a:cubicBezTo>
                    <a:pt x="68" y="52"/>
                    <a:pt x="68" y="52"/>
                    <a:pt x="68" y="52"/>
                  </a:cubicBezTo>
                  <a:cubicBezTo>
                    <a:pt x="70" y="54"/>
                    <a:pt x="70" y="54"/>
                    <a:pt x="70" y="54"/>
                  </a:cubicBezTo>
                  <a:cubicBezTo>
                    <a:pt x="72" y="54"/>
                    <a:pt x="72" y="54"/>
                    <a:pt x="72" y="54"/>
                  </a:cubicBezTo>
                  <a:cubicBezTo>
                    <a:pt x="72" y="55"/>
                    <a:pt x="72" y="55"/>
                    <a:pt x="72" y="55"/>
                  </a:cubicBezTo>
                  <a:cubicBezTo>
                    <a:pt x="73" y="56"/>
                    <a:pt x="73" y="56"/>
                    <a:pt x="73" y="56"/>
                  </a:cubicBezTo>
                  <a:cubicBezTo>
                    <a:pt x="76" y="57"/>
                    <a:pt x="76" y="57"/>
                    <a:pt x="76" y="57"/>
                  </a:cubicBezTo>
                  <a:cubicBezTo>
                    <a:pt x="80" y="58"/>
                    <a:pt x="80" y="58"/>
                    <a:pt x="80" y="58"/>
                  </a:cubicBezTo>
                  <a:cubicBezTo>
                    <a:pt x="82" y="57"/>
                    <a:pt x="82" y="57"/>
                    <a:pt x="82" y="57"/>
                  </a:cubicBezTo>
                  <a:cubicBezTo>
                    <a:pt x="85" y="55"/>
                    <a:pt x="85" y="55"/>
                    <a:pt x="85" y="55"/>
                  </a:cubicBezTo>
                  <a:cubicBezTo>
                    <a:pt x="85" y="53"/>
                    <a:pt x="85" y="53"/>
                    <a:pt x="85" y="53"/>
                  </a:cubicBezTo>
                  <a:cubicBezTo>
                    <a:pt x="86" y="53"/>
                    <a:pt x="86" y="53"/>
                    <a:pt x="86" y="53"/>
                  </a:cubicBezTo>
                  <a:cubicBezTo>
                    <a:pt x="86" y="55"/>
                    <a:pt x="86" y="55"/>
                    <a:pt x="86" y="55"/>
                  </a:cubicBezTo>
                  <a:cubicBezTo>
                    <a:pt x="87" y="55"/>
                    <a:pt x="87" y="55"/>
                    <a:pt x="87" y="55"/>
                  </a:cubicBezTo>
                  <a:cubicBezTo>
                    <a:pt x="84" y="57"/>
                    <a:pt x="84" y="57"/>
                    <a:pt x="84" y="57"/>
                  </a:cubicBezTo>
                  <a:cubicBezTo>
                    <a:pt x="85" y="59"/>
                    <a:pt x="85" y="59"/>
                    <a:pt x="85" y="59"/>
                  </a:cubicBezTo>
                  <a:cubicBezTo>
                    <a:pt x="86" y="59"/>
                    <a:pt x="86" y="59"/>
                    <a:pt x="86" y="59"/>
                  </a:cubicBezTo>
                  <a:cubicBezTo>
                    <a:pt x="88" y="59"/>
                    <a:pt x="88" y="59"/>
                    <a:pt x="88" y="59"/>
                  </a:cubicBezTo>
                  <a:cubicBezTo>
                    <a:pt x="90" y="61"/>
                    <a:pt x="90" y="61"/>
                    <a:pt x="90" y="61"/>
                  </a:cubicBezTo>
                  <a:cubicBezTo>
                    <a:pt x="95" y="61"/>
                    <a:pt x="95" y="61"/>
                    <a:pt x="95" y="61"/>
                  </a:cubicBezTo>
                  <a:cubicBezTo>
                    <a:pt x="96" y="61"/>
                    <a:pt x="96" y="61"/>
                    <a:pt x="96" y="61"/>
                  </a:cubicBezTo>
                  <a:cubicBezTo>
                    <a:pt x="98" y="61"/>
                    <a:pt x="98" y="61"/>
                    <a:pt x="98" y="61"/>
                  </a:cubicBezTo>
                  <a:cubicBezTo>
                    <a:pt x="103" y="59"/>
                    <a:pt x="103" y="59"/>
                    <a:pt x="103" y="59"/>
                  </a:cubicBezTo>
                  <a:cubicBezTo>
                    <a:pt x="105" y="58"/>
                    <a:pt x="105" y="58"/>
                    <a:pt x="105" y="58"/>
                  </a:cubicBezTo>
                  <a:cubicBezTo>
                    <a:pt x="108" y="56"/>
                    <a:pt x="108" y="56"/>
                    <a:pt x="108" y="56"/>
                  </a:cubicBezTo>
                  <a:cubicBezTo>
                    <a:pt x="107" y="55"/>
                    <a:pt x="107" y="55"/>
                    <a:pt x="107" y="55"/>
                  </a:cubicBezTo>
                  <a:cubicBezTo>
                    <a:pt x="108" y="54"/>
                    <a:pt x="108" y="54"/>
                    <a:pt x="108" y="54"/>
                  </a:cubicBezTo>
                  <a:cubicBezTo>
                    <a:pt x="110" y="53"/>
                    <a:pt x="110" y="53"/>
                    <a:pt x="110" y="53"/>
                  </a:cubicBezTo>
                  <a:cubicBezTo>
                    <a:pt x="111" y="52"/>
                    <a:pt x="111" y="52"/>
                    <a:pt x="111" y="52"/>
                  </a:cubicBezTo>
                  <a:cubicBezTo>
                    <a:pt x="111" y="54"/>
                    <a:pt x="111" y="54"/>
                    <a:pt x="111" y="54"/>
                  </a:cubicBezTo>
                  <a:cubicBezTo>
                    <a:pt x="112" y="54"/>
                    <a:pt x="112" y="54"/>
                    <a:pt x="112" y="54"/>
                  </a:cubicBezTo>
                  <a:cubicBezTo>
                    <a:pt x="111" y="54"/>
                    <a:pt x="111" y="54"/>
                    <a:pt x="111" y="54"/>
                  </a:cubicBezTo>
                  <a:cubicBezTo>
                    <a:pt x="109" y="54"/>
                    <a:pt x="109" y="54"/>
                    <a:pt x="109" y="54"/>
                  </a:cubicBezTo>
                  <a:cubicBezTo>
                    <a:pt x="108" y="57"/>
                    <a:pt x="108" y="57"/>
                    <a:pt x="108" y="57"/>
                  </a:cubicBezTo>
                  <a:cubicBezTo>
                    <a:pt x="107" y="57"/>
                    <a:pt x="107" y="57"/>
                    <a:pt x="107" y="57"/>
                  </a:cubicBezTo>
                  <a:cubicBezTo>
                    <a:pt x="108" y="59"/>
                    <a:pt x="108" y="59"/>
                    <a:pt x="108" y="59"/>
                  </a:cubicBezTo>
                  <a:cubicBezTo>
                    <a:pt x="112" y="58"/>
                    <a:pt x="112" y="58"/>
                    <a:pt x="112" y="58"/>
                  </a:cubicBezTo>
                  <a:cubicBezTo>
                    <a:pt x="113" y="59"/>
                    <a:pt x="113" y="59"/>
                    <a:pt x="113" y="59"/>
                  </a:cubicBezTo>
                  <a:cubicBezTo>
                    <a:pt x="115" y="59"/>
                    <a:pt x="115" y="59"/>
                    <a:pt x="115" y="59"/>
                  </a:cubicBezTo>
                  <a:cubicBezTo>
                    <a:pt x="116" y="60"/>
                    <a:pt x="116" y="60"/>
                    <a:pt x="116" y="60"/>
                  </a:cubicBezTo>
                  <a:cubicBezTo>
                    <a:pt x="116" y="60"/>
                    <a:pt x="116" y="60"/>
                    <a:pt x="116" y="60"/>
                  </a:cubicBezTo>
                  <a:cubicBezTo>
                    <a:pt x="117" y="61"/>
                    <a:pt x="117" y="61"/>
                    <a:pt x="117" y="61"/>
                  </a:cubicBezTo>
                  <a:cubicBezTo>
                    <a:pt x="116" y="62"/>
                    <a:pt x="116" y="62"/>
                    <a:pt x="116" y="62"/>
                  </a:cubicBezTo>
                  <a:cubicBezTo>
                    <a:pt x="115" y="61"/>
                    <a:pt x="115" y="61"/>
                    <a:pt x="115" y="61"/>
                  </a:cubicBezTo>
                  <a:cubicBezTo>
                    <a:pt x="112" y="60"/>
                    <a:pt x="112" y="60"/>
                    <a:pt x="112" y="60"/>
                  </a:cubicBezTo>
                  <a:cubicBezTo>
                    <a:pt x="108" y="60"/>
                    <a:pt x="108" y="60"/>
                    <a:pt x="108" y="60"/>
                  </a:cubicBezTo>
                  <a:cubicBezTo>
                    <a:pt x="103" y="60"/>
                    <a:pt x="103" y="60"/>
                    <a:pt x="103" y="60"/>
                  </a:cubicBezTo>
                  <a:cubicBezTo>
                    <a:pt x="101" y="61"/>
                    <a:pt x="101" y="61"/>
                    <a:pt x="101" y="61"/>
                  </a:cubicBezTo>
                  <a:cubicBezTo>
                    <a:pt x="100" y="61"/>
                    <a:pt x="100" y="61"/>
                    <a:pt x="100" y="61"/>
                  </a:cubicBezTo>
                  <a:cubicBezTo>
                    <a:pt x="99" y="62"/>
                    <a:pt x="99" y="62"/>
                    <a:pt x="99" y="62"/>
                  </a:cubicBezTo>
                  <a:cubicBezTo>
                    <a:pt x="100" y="64"/>
                    <a:pt x="100" y="64"/>
                    <a:pt x="100" y="64"/>
                  </a:cubicBezTo>
                  <a:cubicBezTo>
                    <a:pt x="99" y="63"/>
                    <a:pt x="99" y="63"/>
                    <a:pt x="99" y="63"/>
                  </a:cubicBezTo>
                  <a:cubicBezTo>
                    <a:pt x="97" y="63"/>
                    <a:pt x="97" y="63"/>
                    <a:pt x="97" y="63"/>
                  </a:cubicBezTo>
                  <a:cubicBezTo>
                    <a:pt x="95" y="64"/>
                    <a:pt x="95" y="64"/>
                    <a:pt x="95" y="64"/>
                  </a:cubicBezTo>
                  <a:cubicBezTo>
                    <a:pt x="92" y="64"/>
                    <a:pt x="92" y="64"/>
                    <a:pt x="92" y="64"/>
                  </a:cubicBezTo>
                  <a:cubicBezTo>
                    <a:pt x="90" y="63"/>
                    <a:pt x="90" y="63"/>
                    <a:pt x="90" y="63"/>
                  </a:cubicBezTo>
                  <a:cubicBezTo>
                    <a:pt x="88" y="63"/>
                    <a:pt x="88" y="63"/>
                    <a:pt x="88" y="63"/>
                  </a:cubicBezTo>
                  <a:cubicBezTo>
                    <a:pt x="86" y="62"/>
                    <a:pt x="86" y="62"/>
                    <a:pt x="86" y="62"/>
                  </a:cubicBezTo>
                  <a:cubicBezTo>
                    <a:pt x="85" y="62"/>
                    <a:pt x="85" y="62"/>
                    <a:pt x="85" y="62"/>
                  </a:cubicBezTo>
                  <a:cubicBezTo>
                    <a:pt x="81" y="62"/>
                    <a:pt x="81" y="62"/>
                    <a:pt x="81" y="62"/>
                  </a:cubicBezTo>
                  <a:cubicBezTo>
                    <a:pt x="81" y="64"/>
                    <a:pt x="81" y="64"/>
                    <a:pt x="81" y="64"/>
                  </a:cubicBezTo>
                  <a:cubicBezTo>
                    <a:pt x="81" y="65"/>
                    <a:pt x="81" y="65"/>
                    <a:pt x="81" y="65"/>
                  </a:cubicBezTo>
                  <a:cubicBezTo>
                    <a:pt x="81" y="71"/>
                    <a:pt x="81" y="71"/>
                    <a:pt x="81" y="71"/>
                  </a:cubicBezTo>
                  <a:cubicBezTo>
                    <a:pt x="82" y="71"/>
                    <a:pt x="82" y="71"/>
                    <a:pt x="82" y="71"/>
                  </a:cubicBezTo>
                  <a:cubicBezTo>
                    <a:pt x="80" y="73"/>
                    <a:pt x="80" y="73"/>
                    <a:pt x="80" y="73"/>
                  </a:cubicBezTo>
                  <a:cubicBezTo>
                    <a:pt x="80" y="74"/>
                    <a:pt x="80" y="74"/>
                    <a:pt x="80" y="74"/>
                  </a:cubicBezTo>
                  <a:cubicBezTo>
                    <a:pt x="81" y="75"/>
                    <a:pt x="81" y="75"/>
                    <a:pt x="81" y="75"/>
                  </a:cubicBezTo>
                  <a:cubicBezTo>
                    <a:pt x="82" y="75"/>
                    <a:pt x="82" y="75"/>
                    <a:pt x="82" y="75"/>
                  </a:cubicBezTo>
                  <a:cubicBezTo>
                    <a:pt x="81" y="75"/>
                    <a:pt x="81" y="75"/>
                    <a:pt x="81" y="75"/>
                  </a:cubicBezTo>
                  <a:cubicBezTo>
                    <a:pt x="80" y="75"/>
                    <a:pt x="80" y="75"/>
                    <a:pt x="80" y="75"/>
                  </a:cubicBezTo>
                  <a:cubicBezTo>
                    <a:pt x="80" y="75"/>
                    <a:pt x="80" y="75"/>
                    <a:pt x="80" y="75"/>
                  </a:cubicBezTo>
                  <a:cubicBezTo>
                    <a:pt x="80" y="75"/>
                    <a:pt x="80" y="75"/>
                    <a:pt x="80" y="75"/>
                  </a:cubicBezTo>
                  <a:cubicBezTo>
                    <a:pt x="79" y="73"/>
                    <a:pt x="79" y="73"/>
                    <a:pt x="79" y="73"/>
                  </a:cubicBezTo>
                  <a:cubicBezTo>
                    <a:pt x="80" y="70"/>
                    <a:pt x="80" y="70"/>
                    <a:pt x="80" y="70"/>
                  </a:cubicBezTo>
                  <a:cubicBezTo>
                    <a:pt x="79" y="66"/>
                    <a:pt x="79" y="66"/>
                    <a:pt x="79" y="66"/>
                  </a:cubicBezTo>
                  <a:cubicBezTo>
                    <a:pt x="77" y="64"/>
                    <a:pt x="77" y="64"/>
                    <a:pt x="77" y="64"/>
                  </a:cubicBezTo>
                  <a:cubicBezTo>
                    <a:pt x="77" y="63"/>
                    <a:pt x="77" y="63"/>
                    <a:pt x="77" y="63"/>
                  </a:cubicBezTo>
                  <a:cubicBezTo>
                    <a:pt x="73" y="60"/>
                    <a:pt x="73" y="60"/>
                    <a:pt x="73" y="60"/>
                  </a:cubicBezTo>
                  <a:cubicBezTo>
                    <a:pt x="72" y="60"/>
                    <a:pt x="72" y="60"/>
                    <a:pt x="72" y="60"/>
                  </a:cubicBezTo>
                  <a:cubicBezTo>
                    <a:pt x="71" y="59"/>
                    <a:pt x="71" y="59"/>
                    <a:pt x="71" y="59"/>
                  </a:cubicBezTo>
                  <a:cubicBezTo>
                    <a:pt x="70" y="58"/>
                    <a:pt x="70" y="58"/>
                    <a:pt x="70" y="58"/>
                  </a:cubicBezTo>
                  <a:cubicBezTo>
                    <a:pt x="68" y="57"/>
                    <a:pt x="68" y="57"/>
                    <a:pt x="68" y="57"/>
                  </a:cubicBezTo>
                  <a:cubicBezTo>
                    <a:pt x="66" y="58"/>
                    <a:pt x="66" y="58"/>
                    <a:pt x="66" y="58"/>
                  </a:cubicBezTo>
                  <a:cubicBezTo>
                    <a:pt x="61" y="63"/>
                    <a:pt x="61" y="63"/>
                    <a:pt x="61" y="63"/>
                  </a:cubicBezTo>
                  <a:cubicBezTo>
                    <a:pt x="60" y="65"/>
                    <a:pt x="60" y="65"/>
                    <a:pt x="60" y="65"/>
                  </a:cubicBezTo>
                  <a:cubicBezTo>
                    <a:pt x="61" y="66"/>
                    <a:pt x="61" y="66"/>
                    <a:pt x="61" y="66"/>
                  </a:cubicBezTo>
                  <a:cubicBezTo>
                    <a:pt x="62" y="67"/>
                    <a:pt x="62" y="67"/>
                    <a:pt x="62" y="67"/>
                  </a:cubicBezTo>
                  <a:cubicBezTo>
                    <a:pt x="63" y="68"/>
                    <a:pt x="63" y="68"/>
                    <a:pt x="63" y="68"/>
                  </a:cubicBezTo>
                  <a:cubicBezTo>
                    <a:pt x="63" y="68"/>
                    <a:pt x="63" y="68"/>
                    <a:pt x="63" y="68"/>
                  </a:cubicBezTo>
                  <a:cubicBezTo>
                    <a:pt x="62" y="68"/>
                    <a:pt x="62" y="68"/>
                    <a:pt x="62" y="68"/>
                  </a:cubicBezTo>
                  <a:cubicBezTo>
                    <a:pt x="61" y="67"/>
                    <a:pt x="61" y="67"/>
                    <a:pt x="61" y="67"/>
                  </a:cubicBezTo>
                  <a:cubicBezTo>
                    <a:pt x="59" y="68"/>
                    <a:pt x="59" y="68"/>
                    <a:pt x="59" y="68"/>
                  </a:cubicBezTo>
                  <a:cubicBezTo>
                    <a:pt x="58" y="69"/>
                    <a:pt x="58" y="69"/>
                    <a:pt x="58" y="69"/>
                  </a:cubicBezTo>
                  <a:cubicBezTo>
                    <a:pt x="59" y="71"/>
                    <a:pt x="59" y="71"/>
                    <a:pt x="59" y="71"/>
                  </a:cubicBezTo>
                  <a:cubicBezTo>
                    <a:pt x="60" y="72"/>
                    <a:pt x="60" y="72"/>
                    <a:pt x="60" y="72"/>
                  </a:cubicBezTo>
                  <a:cubicBezTo>
                    <a:pt x="61" y="74"/>
                    <a:pt x="61" y="74"/>
                    <a:pt x="61" y="74"/>
                  </a:cubicBezTo>
                  <a:cubicBezTo>
                    <a:pt x="61" y="77"/>
                    <a:pt x="61" y="77"/>
                    <a:pt x="61" y="77"/>
                  </a:cubicBezTo>
                  <a:cubicBezTo>
                    <a:pt x="60" y="80"/>
                    <a:pt x="60" y="80"/>
                    <a:pt x="60" y="80"/>
                  </a:cubicBezTo>
                  <a:cubicBezTo>
                    <a:pt x="60" y="81"/>
                    <a:pt x="60" y="81"/>
                    <a:pt x="60" y="81"/>
                  </a:cubicBezTo>
                  <a:cubicBezTo>
                    <a:pt x="59" y="84"/>
                    <a:pt x="59" y="84"/>
                    <a:pt x="59" y="84"/>
                  </a:cubicBezTo>
                  <a:cubicBezTo>
                    <a:pt x="59" y="86"/>
                    <a:pt x="59" y="86"/>
                    <a:pt x="59" y="86"/>
                  </a:cubicBezTo>
                  <a:cubicBezTo>
                    <a:pt x="60" y="86"/>
                    <a:pt x="60" y="86"/>
                    <a:pt x="60" y="86"/>
                  </a:cubicBezTo>
                  <a:cubicBezTo>
                    <a:pt x="60" y="86"/>
                    <a:pt x="60" y="86"/>
                    <a:pt x="60" y="86"/>
                  </a:cubicBezTo>
                  <a:cubicBezTo>
                    <a:pt x="60" y="87"/>
                    <a:pt x="60" y="87"/>
                    <a:pt x="60" y="87"/>
                  </a:cubicBezTo>
                  <a:cubicBezTo>
                    <a:pt x="60" y="88"/>
                    <a:pt x="60" y="88"/>
                    <a:pt x="60" y="88"/>
                  </a:cubicBezTo>
                  <a:cubicBezTo>
                    <a:pt x="59" y="86"/>
                    <a:pt x="59" y="86"/>
                    <a:pt x="59" y="86"/>
                  </a:cubicBezTo>
                  <a:cubicBezTo>
                    <a:pt x="57" y="85"/>
                    <a:pt x="57" y="85"/>
                    <a:pt x="57" y="85"/>
                  </a:cubicBezTo>
                  <a:cubicBezTo>
                    <a:pt x="56" y="86"/>
                    <a:pt x="56" y="86"/>
                    <a:pt x="56" y="86"/>
                  </a:cubicBezTo>
                  <a:cubicBezTo>
                    <a:pt x="56" y="89"/>
                    <a:pt x="56" y="89"/>
                    <a:pt x="56" y="89"/>
                  </a:cubicBezTo>
                  <a:cubicBezTo>
                    <a:pt x="58" y="92"/>
                    <a:pt x="58" y="92"/>
                    <a:pt x="58" y="92"/>
                  </a:cubicBezTo>
                  <a:cubicBezTo>
                    <a:pt x="57" y="92"/>
                    <a:pt x="57" y="92"/>
                    <a:pt x="57" y="92"/>
                  </a:cubicBezTo>
                  <a:cubicBezTo>
                    <a:pt x="55" y="91"/>
                    <a:pt x="55" y="91"/>
                    <a:pt x="55" y="91"/>
                  </a:cubicBezTo>
                  <a:cubicBezTo>
                    <a:pt x="55" y="90"/>
                    <a:pt x="55" y="90"/>
                    <a:pt x="55" y="90"/>
                  </a:cubicBezTo>
                  <a:cubicBezTo>
                    <a:pt x="54" y="90"/>
                    <a:pt x="54" y="90"/>
                    <a:pt x="54" y="90"/>
                  </a:cubicBezTo>
                  <a:cubicBezTo>
                    <a:pt x="52" y="91"/>
                    <a:pt x="52" y="91"/>
                    <a:pt x="52" y="91"/>
                  </a:cubicBezTo>
                  <a:cubicBezTo>
                    <a:pt x="51" y="91"/>
                    <a:pt x="51" y="91"/>
                    <a:pt x="51" y="91"/>
                  </a:cubicBezTo>
                  <a:cubicBezTo>
                    <a:pt x="50" y="92"/>
                    <a:pt x="50" y="92"/>
                    <a:pt x="50" y="92"/>
                  </a:cubicBezTo>
                  <a:cubicBezTo>
                    <a:pt x="48" y="91"/>
                    <a:pt x="48" y="91"/>
                    <a:pt x="48" y="91"/>
                  </a:cubicBezTo>
                  <a:cubicBezTo>
                    <a:pt x="45" y="92"/>
                    <a:pt x="45" y="92"/>
                    <a:pt x="45" y="92"/>
                  </a:cubicBezTo>
                  <a:cubicBezTo>
                    <a:pt x="43" y="91"/>
                    <a:pt x="43" y="91"/>
                    <a:pt x="43" y="91"/>
                  </a:cubicBezTo>
                  <a:cubicBezTo>
                    <a:pt x="41" y="94"/>
                    <a:pt x="41" y="94"/>
                    <a:pt x="41" y="94"/>
                  </a:cubicBezTo>
                  <a:cubicBezTo>
                    <a:pt x="40" y="96"/>
                    <a:pt x="40" y="96"/>
                    <a:pt x="40" y="96"/>
                  </a:cubicBezTo>
                  <a:cubicBezTo>
                    <a:pt x="40" y="98"/>
                    <a:pt x="40" y="98"/>
                    <a:pt x="40" y="98"/>
                  </a:cubicBezTo>
                  <a:cubicBezTo>
                    <a:pt x="39" y="98"/>
                    <a:pt x="39" y="98"/>
                    <a:pt x="39" y="98"/>
                  </a:cubicBezTo>
                  <a:cubicBezTo>
                    <a:pt x="37" y="99"/>
                    <a:pt x="37" y="99"/>
                    <a:pt x="37" y="99"/>
                  </a:cubicBezTo>
                  <a:cubicBezTo>
                    <a:pt x="35" y="99"/>
                    <a:pt x="35" y="99"/>
                    <a:pt x="35" y="99"/>
                  </a:cubicBezTo>
                  <a:cubicBezTo>
                    <a:pt x="35" y="101"/>
                    <a:pt x="35" y="101"/>
                    <a:pt x="35" y="101"/>
                  </a:cubicBezTo>
                  <a:cubicBezTo>
                    <a:pt x="33" y="102"/>
                    <a:pt x="33" y="102"/>
                    <a:pt x="33" y="102"/>
                  </a:cubicBezTo>
                  <a:cubicBezTo>
                    <a:pt x="33" y="104"/>
                    <a:pt x="33" y="104"/>
                    <a:pt x="33" y="104"/>
                  </a:cubicBezTo>
                  <a:cubicBezTo>
                    <a:pt x="33" y="104"/>
                    <a:pt x="33" y="104"/>
                    <a:pt x="33" y="104"/>
                  </a:cubicBezTo>
                  <a:cubicBezTo>
                    <a:pt x="32" y="106"/>
                    <a:pt x="32" y="106"/>
                    <a:pt x="32" y="106"/>
                  </a:cubicBezTo>
                  <a:cubicBezTo>
                    <a:pt x="34" y="108"/>
                    <a:pt x="34" y="108"/>
                    <a:pt x="34" y="108"/>
                  </a:cubicBezTo>
                  <a:cubicBezTo>
                    <a:pt x="37" y="108"/>
                    <a:pt x="37" y="108"/>
                    <a:pt x="37" y="108"/>
                  </a:cubicBezTo>
                  <a:cubicBezTo>
                    <a:pt x="38" y="107"/>
                    <a:pt x="38" y="107"/>
                    <a:pt x="38" y="107"/>
                  </a:cubicBezTo>
                  <a:cubicBezTo>
                    <a:pt x="38" y="106"/>
                    <a:pt x="38" y="106"/>
                    <a:pt x="38" y="106"/>
                  </a:cubicBezTo>
                  <a:cubicBezTo>
                    <a:pt x="40" y="106"/>
                    <a:pt x="40" y="106"/>
                    <a:pt x="40" y="106"/>
                  </a:cubicBezTo>
                  <a:cubicBezTo>
                    <a:pt x="39" y="108"/>
                    <a:pt x="39" y="108"/>
                    <a:pt x="39" y="108"/>
                  </a:cubicBezTo>
                  <a:cubicBezTo>
                    <a:pt x="39" y="109"/>
                    <a:pt x="39" y="109"/>
                    <a:pt x="39" y="109"/>
                  </a:cubicBezTo>
                  <a:cubicBezTo>
                    <a:pt x="41" y="109"/>
                    <a:pt x="41" y="109"/>
                    <a:pt x="41" y="109"/>
                  </a:cubicBezTo>
                  <a:cubicBezTo>
                    <a:pt x="43" y="110"/>
                    <a:pt x="43" y="110"/>
                    <a:pt x="43" y="110"/>
                  </a:cubicBezTo>
                  <a:cubicBezTo>
                    <a:pt x="45" y="108"/>
                    <a:pt x="45" y="108"/>
                    <a:pt x="45" y="108"/>
                  </a:cubicBezTo>
                  <a:cubicBezTo>
                    <a:pt x="46" y="107"/>
                    <a:pt x="46" y="107"/>
                    <a:pt x="46" y="107"/>
                  </a:cubicBezTo>
                  <a:cubicBezTo>
                    <a:pt x="46" y="108"/>
                    <a:pt x="46" y="108"/>
                    <a:pt x="46" y="108"/>
                  </a:cubicBezTo>
                  <a:cubicBezTo>
                    <a:pt x="44" y="110"/>
                    <a:pt x="44" y="110"/>
                    <a:pt x="44" y="110"/>
                  </a:cubicBezTo>
                  <a:cubicBezTo>
                    <a:pt x="44" y="110"/>
                    <a:pt x="44" y="110"/>
                    <a:pt x="44" y="110"/>
                  </a:cubicBezTo>
                  <a:cubicBezTo>
                    <a:pt x="43" y="110"/>
                    <a:pt x="43" y="110"/>
                    <a:pt x="43" y="110"/>
                  </a:cubicBezTo>
                  <a:cubicBezTo>
                    <a:pt x="42" y="111"/>
                    <a:pt x="42" y="111"/>
                    <a:pt x="42" y="111"/>
                  </a:cubicBezTo>
                  <a:cubicBezTo>
                    <a:pt x="40" y="111"/>
                    <a:pt x="40" y="111"/>
                    <a:pt x="40" y="111"/>
                  </a:cubicBezTo>
                  <a:cubicBezTo>
                    <a:pt x="39" y="112"/>
                    <a:pt x="39" y="112"/>
                    <a:pt x="39" y="112"/>
                  </a:cubicBezTo>
                  <a:cubicBezTo>
                    <a:pt x="40" y="114"/>
                    <a:pt x="40" y="114"/>
                    <a:pt x="40" y="114"/>
                  </a:cubicBezTo>
                  <a:cubicBezTo>
                    <a:pt x="41" y="114"/>
                    <a:pt x="41" y="114"/>
                    <a:pt x="41" y="114"/>
                  </a:cubicBezTo>
                  <a:cubicBezTo>
                    <a:pt x="41" y="115"/>
                    <a:pt x="41" y="115"/>
                    <a:pt x="41" y="115"/>
                  </a:cubicBezTo>
                  <a:cubicBezTo>
                    <a:pt x="41" y="115"/>
                    <a:pt x="41" y="115"/>
                    <a:pt x="41" y="115"/>
                  </a:cubicBezTo>
                  <a:cubicBezTo>
                    <a:pt x="40" y="116"/>
                    <a:pt x="40" y="116"/>
                    <a:pt x="40" y="116"/>
                  </a:cubicBezTo>
                  <a:cubicBezTo>
                    <a:pt x="40" y="117"/>
                    <a:pt x="40" y="117"/>
                    <a:pt x="40" y="117"/>
                  </a:cubicBezTo>
                  <a:cubicBezTo>
                    <a:pt x="40" y="118"/>
                    <a:pt x="40" y="118"/>
                    <a:pt x="40" y="118"/>
                  </a:cubicBezTo>
                  <a:cubicBezTo>
                    <a:pt x="39" y="118"/>
                    <a:pt x="39" y="118"/>
                    <a:pt x="39" y="118"/>
                  </a:cubicBezTo>
                  <a:cubicBezTo>
                    <a:pt x="39" y="120"/>
                    <a:pt x="39" y="120"/>
                    <a:pt x="39" y="120"/>
                  </a:cubicBezTo>
                  <a:cubicBezTo>
                    <a:pt x="39" y="121"/>
                    <a:pt x="39" y="121"/>
                    <a:pt x="39" y="121"/>
                  </a:cubicBezTo>
                  <a:cubicBezTo>
                    <a:pt x="38" y="120"/>
                    <a:pt x="38" y="120"/>
                    <a:pt x="38" y="120"/>
                  </a:cubicBezTo>
                  <a:cubicBezTo>
                    <a:pt x="37" y="121"/>
                    <a:pt x="37" y="121"/>
                    <a:pt x="37" y="121"/>
                  </a:cubicBezTo>
                  <a:cubicBezTo>
                    <a:pt x="37" y="121"/>
                    <a:pt x="37" y="121"/>
                    <a:pt x="37" y="121"/>
                  </a:cubicBezTo>
                  <a:cubicBezTo>
                    <a:pt x="37" y="119"/>
                    <a:pt x="37" y="119"/>
                    <a:pt x="37" y="119"/>
                  </a:cubicBezTo>
                  <a:cubicBezTo>
                    <a:pt x="37" y="115"/>
                    <a:pt x="37" y="115"/>
                    <a:pt x="37" y="115"/>
                  </a:cubicBezTo>
                  <a:cubicBezTo>
                    <a:pt x="36" y="112"/>
                    <a:pt x="36" y="112"/>
                    <a:pt x="36" y="112"/>
                  </a:cubicBezTo>
                  <a:cubicBezTo>
                    <a:pt x="35" y="110"/>
                    <a:pt x="35" y="110"/>
                    <a:pt x="35" y="110"/>
                  </a:cubicBezTo>
                  <a:cubicBezTo>
                    <a:pt x="33" y="110"/>
                    <a:pt x="33" y="110"/>
                    <a:pt x="33" y="110"/>
                  </a:cubicBezTo>
                  <a:cubicBezTo>
                    <a:pt x="32" y="109"/>
                    <a:pt x="32" y="109"/>
                    <a:pt x="32" y="109"/>
                  </a:cubicBezTo>
                  <a:cubicBezTo>
                    <a:pt x="31" y="109"/>
                    <a:pt x="31" y="109"/>
                    <a:pt x="31" y="109"/>
                  </a:cubicBezTo>
                  <a:cubicBezTo>
                    <a:pt x="29" y="109"/>
                    <a:pt x="29" y="109"/>
                    <a:pt x="29" y="109"/>
                  </a:cubicBezTo>
                  <a:cubicBezTo>
                    <a:pt x="28" y="110"/>
                    <a:pt x="28" y="110"/>
                    <a:pt x="28" y="110"/>
                  </a:cubicBezTo>
                  <a:cubicBezTo>
                    <a:pt x="26" y="110"/>
                    <a:pt x="26" y="110"/>
                    <a:pt x="26" y="110"/>
                  </a:cubicBezTo>
                  <a:cubicBezTo>
                    <a:pt x="26" y="112"/>
                    <a:pt x="26" y="112"/>
                    <a:pt x="26" y="112"/>
                  </a:cubicBezTo>
                  <a:cubicBezTo>
                    <a:pt x="26" y="113"/>
                    <a:pt x="26" y="113"/>
                    <a:pt x="26" y="113"/>
                  </a:cubicBezTo>
                  <a:cubicBezTo>
                    <a:pt x="26" y="113"/>
                    <a:pt x="26" y="113"/>
                    <a:pt x="26" y="113"/>
                  </a:cubicBezTo>
                  <a:cubicBezTo>
                    <a:pt x="26" y="116"/>
                    <a:pt x="26" y="116"/>
                    <a:pt x="26" y="116"/>
                  </a:cubicBezTo>
                  <a:cubicBezTo>
                    <a:pt x="27" y="117"/>
                    <a:pt x="27" y="117"/>
                    <a:pt x="27" y="117"/>
                  </a:cubicBezTo>
                  <a:cubicBezTo>
                    <a:pt x="27" y="117"/>
                    <a:pt x="27" y="117"/>
                    <a:pt x="27" y="117"/>
                  </a:cubicBezTo>
                  <a:cubicBezTo>
                    <a:pt x="26" y="118"/>
                    <a:pt x="26" y="118"/>
                    <a:pt x="26" y="118"/>
                  </a:cubicBezTo>
                  <a:cubicBezTo>
                    <a:pt x="25" y="120"/>
                    <a:pt x="25" y="120"/>
                    <a:pt x="25" y="120"/>
                  </a:cubicBezTo>
                  <a:cubicBezTo>
                    <a:pt x="27" y="121"/>
                    <a:pt x="27" y="121"/>
                    <a:pt x="27" y="121"/>
                  </a:cubicBezTo>
                  <a:cubicBezTo>
                    <a:pt x="27" y="121"/>
                    <a:pt x="27" y="121"/>
                    <a:pt x="27" y="121"/>
                  </a:cubicBezTo>
                  <a:cubicBezTo>
                    <a:pt x="27" y="122"/>
                    <a:pt x="27" y="122"/>
                    <a:pt x="27" y="122"/>
                  </a:cubicBezTo>
                  <a:cubicBezTo>
                    <a:pt x="28" y="122"/>
                    <a:pt x="28" y="122"/>
                    <a:pt x="28" y="122"/>
                  </a:cubicBezTo>
                  <a:cubicBezTo>
                    <a:pt x="27" y="123"/>
                    <a:pt x="27" y="123"/>
                    <a:pt x="27" y="123"/>
                  </a:cubicBezTo>
                  <a:cubicBezTo>
                    <a:pt x="27" y="124"/>
                    <a:pt x="27" y="124"/>
                    <a:pt x="27" y="124"/>
                  </a:cubicBezTo>
                  <a:cubicBezTo>
                    <a:pt x="26" y="124"/>
                    <a:pt x="26" y="124"/>
                    <a:pt x="26" y="124"/>
                  </a:cubicBezTo>
                  <a:cubicBezTo>
                    <a:pt x="25" y="125"/>
                    <a:pt x="25" y="125"/>
                    <a:pt x="25" y="125"/>
                  </a:cubicBezTo>
                  <a:cubicBezTo>
                    <a:pt x="25" y="125"/>
                    <a:pt x="25" y="125"/>
                    <a:pt x="25" y="125"/>
                  </a:cubicBezTo>
                  <a:cubicBezTo>
                    <a:pt x="25" y="124"/>
                    <a:pt x="25" y="124"/>
                    <a:pt x="25" y="124"/>
                  </a:cubicBezTo>
                  <a:cubicBezTo>
                    <a:pt x="23" y="123"/>
                    <a:pt x="23" y="123"/>
                    <a:pt x="23" y="123"/>
                  </a:cubicBezTo>
                  <a:cubicBezTo>
                    <a:pt x="22" y="124"/>
                    <a:pt x="22" y="124"/>
                    <a:pt x="22" y="124"/>
                  </a:cubicBezTo>
                  <a:cubicBezTo>
                    <a:pt x="20" y="124"/>
                    <a:pt x="20" y="124"/>
                    <a:pt x="20" y="124"/>
                  </a:cubicBezTo>
                  <a:cubicBezTo>
                    <a:pt x="18" y="123"/>
                    <a:pt x="18" y="123"/>
                    <a:pt x="18" y="123"/>
                  </a:cubicBezTo>
                  <a:cubicBezTo>
                    <a:pt x="16" y="123"/>
                    <a:pt x="16" y="123"/>
                    <a:pt x="16" y="123"/>
                  </a:cubicBezTo>
                  <a:cubicBezTo>
                    <a:pt x="15" y="124"/>
                    <a:pt x="15" y="124"/>
                    <a:pt x="15" y="124"/>
                  </a:cubicBezTo>
                  <a:cubicBezTo>
                    <a:pt x="15" y="125"/>
                    <a:pt x="15" y="125"/>
                    <a:pt x="15" y="125"/>
                  </a:cubicBezTo>
                  <a:cubicBezTo>
                    <a:pt x="13" y="125"/>
                    <a:pt x="13" y="125"/>
                    <a:pt x="13" y="125"/>
                  </a:cubicBezTo>
                  <a:cubicBezTo>
                    <a:pt x="13" y="126"/>
                    <a:pt x="13" y="126"/>
                    <a:pt x="13" y="126"/>
                  </a:cubicBezTo>
                  <a:cubicBezTo>
                    <a:pt x="11" y="126"/>
                    <a:pt x="11" y="126"/>
                    <a:pt x="11" y="126"/>
                  </a:cubicBezTo>
                  <a:cubicBezTo>
                    <a:pt x="10" y="127"/>
                    <a:pt x="10" y="127"/>
                    <a:pt x="10" y="127"/>
                  </a:cubicBezTo>
                  <a:cubicBezTo>
                    <a:pt x="9" y="127"/>
                    <a:pt x="9" y="127"/>
                    <a:pt x="9" y="127"/>
                  </a:cubicBezTo>
                  <a:cubicBezTo>
                    <a:pt x="8" y="128"/>
                    <a:pt x="8" y="128"/>
                    <a:pt x="8" y="128"/>
                  </a:cubicBezTo>
                  <a:cubicBezTo>
                    <a:pt x="7" y="130"/>
                    <a:pt x="7" y="130"/>
                    <a:pt x="7" y="130"/>
                  </a:cubicBezTo>
                  <a:cubicBezTo>
                    <a:pt x="7" y="131"/>
                    <a:pt x="7" y="131"/>
                    <a:pt x="7" y="131"/>
                  </a:cubicBezTo>
                  <a:cubicBezTo>
                    <a:pt x="7" y="131"/>
                    <a:pt x="7" y="131"/>
                    <a:pt x="7" y="131"/>
                  </a:cubicBezTo>
                  <a:cubicBezTo>
                    <a:pt x="5" y="132"/>
                    <a:pt x="5" y="132"/>
                    <a:pt x="5" y="132"/>
                  </a:cubicBezTo>
                  <a:cubicBezTo>
                    <a:pt x="5" y="134"/>
                    <a:pt x="5" y="134"/>
                    <a:pt x="5" y="134"/>
                  </a:cubicBezTo>
                  <a:cubicBezTo>
                    <a:pt x="5" y="134"/>
                    <a:pt x="5" y="134"/>
                    <a:pt x="5" y="134"/>
                  </a:cubicBezTo>
                  <a:cubicBezTo>
                    <a:pt x="5" y="133"/>
                    <a:pt x="5" y="133"/>
                    <a:pt x="5" y="133"/>
                  </a:cubicBezTo>
                  <a:cubicBezTo>
                    <a:pt x="6" y="130"/>
                    <a:pt x="6" y="130"/>
                    <a:pt x="6" y="130"/>
                  </a:cubicBezTo>
                  <a:cubicBezTo>
                    <a:pt x="5" y="127"/>
                    <a:pt x="5" y="127"/>
                    <a:pt x="5" y="127"/>
                  </a:cubicBezTo>
                  <a:cubicBezTo>
                    <a:pt x="3" y="126"/>
                    <a:pt x="3" y="126"/>
                    <a:pt x="3" y="126"/>
                  </a:cubicBezTo>
                  <a:cubicBezTo>
                    <a:pt x="0" y="127"/>
                    <a:pt x="0" y="127"/>
                    <a:pt x="0" y="127"/>
                  </a:cubicBezTo>
                  <a:cubicBezTo>
                    <a:pt x="1" y="128"/>
                    <a:pt x="1" y="128"/>
                    <a:pt x="1" y="128"/>
                  </a:cubicBezTo>
                  <a:cubicBezTo>
                    <a:pt x="1" y="130"/>
                    <a:pt x="1" y="130"/>
                    <a:pt x="1" y="130"/>
                  </a:cubicBezTo>
                  <a:cubicBezTo>
                    <a:pt x="1" y="130"/>
                    <a:pt x="1" y="130"/>
                    <a:pt x="1" y="130"/>
                  </a:cubicBezTo>
                  <a:cubicBezTo>
                    <a:pt x="1" y="133"/>
                    <a:pt x="1" y="133"/>
                    <a:pt x="1" y="133"/>
                  </a:cubicBezTo>
                  <a:cubicBezTo>
                    <a:pt x="1" y="135"/>
                    <a:pt x="1" y="135"/>
                    <a:pt x="1" y="135"/>
                  </a:cubicBezTo>
                  <a:cubicBezTo>
                    <a:pt x="4" y="135"/>
                    <a:pt x="4" y="135"/>
                    <a:pt x="4" y="135"/>
                  </a:cubicBezTo>
                  <a:cubicBezTo>
                    <a:pt x="5" y="135"/>
                    <a:pt x="5" y="135"/>
                    <a:pt x="5" y="135"/>
                  </a:cubicBezTo>
                  <a:cubicBezTo>
                    <a:pt x="5" y="136"/>
                    <a:pt x="5" y="136"/>
                    <a:pt x="5" y="136"/>
                  </a:cubicBezTo>
                  <a:cubicBezTo>
                    <a:pt x="6" y="138"/>
                    <a:pt x="6" y="138"/>
                    <a:pt x="6" y="138"/>
                  </a:cubicBezTo>
                  <a:cubicBezTo>
                    <a:pt x="8" y="138"/>
                    <a:pt x="8" y="138"/>
                    <a:pt x="8" y="138"/>
                  </a:cubicBezTo>
                  <a:cubicBezTo>
                    <a:pt x="8" y="138"/>
                    <a:pt x="8" y="138"/>
                    <a:pt x="8" y="138"/>
                  </a:cubicBezTo>
                  <a:cubicBezTo>
                    <a:pt x="9" y="138"/>
                    <a:pt x="9" y="138"/>
                    <a:pt x="9" y="138"/>
                  </a:cubicBezTo>
                  <a:cubicBezTo>
                    <a:pt x="9" y="138"/>
                    <a:pt x="9" y="138"/>
                    <a:pt x="9" y="138"/>
                  </a:cubicBezTo>
                  <a:cubicBezTo>
                    <a:pt x="9" y="138"/>
                    <a:pt x="9" y="138"/>
                    <a:pt x="9" y="138"/>
                  </a:cubicBezTo>
                  <a:cubicBezTo>
                    <a:pt x="10" y="139"/>
                    <a:pt x="10" y="139"/>
                    <a:pt x="10" y="139"/>
                  </a:cubicBezTo>
                  <a:cubicBezTo>
                    <a:pt x="11" y="139"/>
                    <a:pt x="11" y="139"/>
                    <a:pt x="11" y="139"/>
                  </a:cubicBezTo>
                  <a:cubicBezTo>
                    <a:pt x="12" y="140"/>
                    <a:pt x="12" y="140"/>
                    <a:pt x="12" y="140"/>
                  </a:cubicBezTo>
                  <a:cubicBezTo>
                    <a:pt x="14" y="140"/>
                    <a:pt x="14" y="140"/>
                    <a:pt x="14" y="140"/>
                  </a:cubicBezTo>
                  <a:cubicBezTo>
                    <a:pt x="14" y="139"/>
                    <a:pt x="14" y="139"/>
                    <a:pt x="14" y="139"/>
                  </a:cubicBezTo>
                  <a:cubicBezTo>
                    <a:pt x="14" y="139"/>
                    <a:pt x="14" y="139"/>
                    <a:pt x="14" y="139"/>
                  </a:cubicBezTo>
                  <a:cubicBezTo>
                    <a:pt x="14" y="140"/>
                    <a:pt x="14" y="140"/>
                    <a:pt x="14" y="140"/>
                  </a:cubicBezTo>
                  <a:cubicBezTo>
                    <a:pt x="15" y="142"/>
                    <a:pt x="15" y="142"/>
                    <a:pt x="15" y="142"/>
                  </a:cubicBezTo>
                  <a:cubicBezTo>
                    <a:pt x="17" y="142"/>
                    <a:pt x="17" y="142"/>
                    <a:pt x="17" y="142"/>
                  </a:cubicBezTo>
                  <a:cubicBezTo>
                    <a:pt x="17" y="142"/>
                    <a:pt x="17" y="142"/>
                    <a:pt x="17" y="142"/>
                  </a:cubicBezTo>
                  <a:cubicBezTo>
                    <a:pt x="17" y="143"/>
                    <a:pt x="17" y="143"/>
                    <a:pt x="17" y="143"/>
                  </a:cubicBezTo>
                  <a:cubicBezTo>
                    <a:pt x="19" y="143"/>
                    <a:pt x="19" y="143"/>
                    <a:pt x="19" y="143"/>
                  </a:cubicBezTo>
                  <a:cubicBezTo>
                    <a:pt x="19" y="143"/>
                    <a:pt x="19" y="143"/>
                    <a:pt x="19" y="143"/>
                  </a:cubicBezTo>
                  <a:cubicBezTo>
                    <a:pt x="19" y="144"/>
                    <a:pt x="19" y="144"/>
                    <a:pt x="19" y="144"/>
                  </a:cubicBezTo>
                  <a:cubicBezTo>
                    <a:pt x="20" y="144"/>
                    <a:pt x="20" y="144"/>
                    <a:pt x="20" y="144"/>
                  </a:cubicBezTo>
                  <a:cubicBezTo>
                    <a:pt x="22" y="145"/>
                    <a:pt x="22" y="145"/>
                    <a:pt x="22" y="145"/>
                  </a:cubicBezTo>
                  <a:cubicBezTo>
                    <a:pt x="23" y="145"/>
                    <a:pt x="23" y="145"/>
                    <a:pt x="23" y="145"/>
                  </a:cubicBezTo>
                  <a:cubicBezTo>
                    <a:pt x="23" y="146"/>
                    <a:pt x="23" y="146"/>
                    <a:pt x="23" y="146"/>
                  </a:cubicBezTo>
                  <a:cubicBezTo>
                    <a:pt x="26" y="146"/>
                    <a:pt x="26" y="146"/>
                    <a:pt x="26" y="146"/>
                  </a:cubicBezTo>
                  <a:cubicBezTo>
                    <a:pt x="27" y="147"/>
                    <a:pt x="27" y="147"/>
                    <a:pt x="27" y="147"/>
                  </a:cubicBezTo>
                  <a:cubicBezTo>
                    <a:pt x="28" y="147"/>
                    <a:pt x="28" y="147"/>
                    <a:pt x="28" y="147"/>
                  </a:cubicBezTo>
                  <a:cubicBezTo>
                    <a:pt x="29" y="145"/>
                    <a:pt x="29" y="145"/>
                    <a:pt x="29" y="145"/>
                  </a:cubicBezTo>
                  <a:cubicBezTo>
                    <a:pt x="28" y="143"/>
                    <a:pt x="28" y="143"/>
                    <a:pt x="28" y="143"/>
                  </a:cubicBezTo>
                  <a:cubicBezTo>
                    <a:pt x="28" y="141"/>
                    <a:pt x="28" y="141"/>
                    <a:pt x="28" y="141"/>
                  </a:cubicBezTo>
                  <a:cubicBezTo>
                    <a:pt x="28" y="140"/>
                    <a:pt x="28" y="140"/>
                    <a:pt x="28" y="140"/>
                  </a:cubicBezTo>
                  <a:cubicBezTo>
                    <a:pt x="28" y="141"/>
                    <a:pt x="28" y="141"/>
                    <a:pt x="28" y="141"/>
                  </a:cubicBezTo>
                  <a:cubicBezTo>
                    <a:pt x="28" y="142"/>
                    <a:pt x="28" y="142"/>
                    <a:pt x="28" y="142"/>
                  </a:cubicBezTo>
                  <a:cubicBezTo>
                    <a:pt x="29" y="144"/>
                    <a:pt x="29" y="144"/>
                    <a:pt x="29" y="144"/>
                  </a:cubicBezTo>
                  <a:cubicBezTo>
                    <a:pt x="31" y="143"/>
                    <a:pt x="31" y="143"/>
                    <a:pt x="31" y="143"/>
                  </a:cubicBezTo>
                  <a:cubicBezTo>
                    <a:pt x="31" y="143"/>
                    <a:pt x="31" y="143"/>
                    <a:pt x="31" y="143"/>
                  </a:cubicBezTo>
                  <a:cubicBezTo>
                    <a:pt x="32" y="143"/>
                    <a:pt x="32" y="143"/>
                    <a:pt x="32" y="143"/>
                  </a:cubicBezTo>
                  <a:cubicBezTo>
                    <a:pt x="33" y="142"/>
                    <a:pt x="33" y="142"/>
                    <a:pt x="33" y="142"/>
                  </a:cubicBezTo>
                  <a:cubicBezTo>
                    <a:pt x="33" y="141"/>
                    <a:pt x="33" y="141"/>
                    <a:pt x="33" y="141"/>
                  </a:cubicBezTo>
                  <a:cubicBezTo>
                    <a:pt x="33" y="140"/>
                    <a:pt x="33" y="140"/>
                    <a:pt x="33" y="140"/>
                  </a:cubicBezTo>
                  <a:cubicBezTo>
                    <a:pt x="33" y="141"/>
                    <a:pt x="33" y="141"/>
                    <a:pt x="33" y="141"/>
                  </a:cubicBezTo>
                  <a:cubicBezTo>
                    <a:pt x="33" y="143"/>
                    <a:pt x="33" y="143"/>
                    <a:pt x="33" y="143"/>
                  </a:cubicBezTo>
                  <a:cubicBezTo>
                    <a:pt x="33" y="143"/>
                    <a:pt x="33" y="143"/>
                    <a:pt x="33" y="143"/>
                  </a:cubicBezTo>
                  <a:cubicBezTo>
                    <a:pt x="33" y="144"/>
                    <a:pt x="33" y="144"/>
                    <a:pt x="33" y="144"/>
                  </a:cubicBezTo>
                  <a:cubicBezTo>
                    <a:pt x="35" y="146"/>
                    <a:pt x="35" y="146"/>
                    <a:pt x="35" y="146"/>
                  </a:cubicBezTo>
                  <a:cubicBezTo>
                    <a:pt x="37" y="145"/>
                    <a:pt x="37" y="145"/>
                    <a:pt x="37" y="145"/>
                  </a:cubicBezTo>
                  <a:cubicBezTo>
                    <a:pt x="37" y="144"/>
                    <a:pt x="37" y="144"/>
                    <a:pt x="37" y="144"/>
                  </a:cubicBezTo>
                  <a:cubicBezTo>
                    <a:pt x="38" y="146"/>
                    <a:pt x="38" y="146"/>
                    <a:pt x="38" y="146"/>
                  </a:cubicBezTo>
                  <a:cubicBezTo>
                    <a:pt x="39" y="147"/>
                    <a:pt x="39" y="147"/>
                    <a:pt x="39" y="147"/>
                  </a:cubicBezTo>
                  <a:cubicBezTo>
                    <a:pt x="40" y="147"/>
                    <a:pt x="40" y="147"/>
                    <a:pt x="40" y="147"/>
                  </a:cubicBezTo>
                  <a:cubicBezTo>
                    <a:pt x="42" y="147"/>
                    <a:pt x="42" y="147"/>
                    <a:pt x="42" y="147"/>
                  </a:cubicBezTo>
                  <a:cubicBezTo>
                    <a:pt x="43" y="146"/>
                    <a:pt x="43" y="146"/>
                    <a:pt x="43" y="146"/>
                  </a:cubicBezTo>
                  <a:cubicBezTo>
                    <a:pt x="43" y="145"/>
                    <a:pt x="43" y="145"/>
                    <a:pt x="43" y="145"/>
                  </a:cubicBezTo>
                  <a:cubicBezTo>
                    <a:pt x="44" y="144"/>
                    <a:pt x="44" y="144"/>
                    <a:pt x="44" y="144"/>
                  </a:cubicBezTo>
                  <a:cubicBezTo>
                    <a:pt x="43" y="145"/>
                    <a:pt x="43" y="145"/>
                    <a:pt x="43" y="145"/>
                  </a:cubicBezTo>
                  <a:cubicBezTo>
                    <a:pt x="44" y="146"/>
                    <a:pt x="44" y="146"/>
                    <a:pt x="44" y="146"/>
                  </a:cubicBezTo>
                  <a:cubicBezTo>
                    <a:pt x="47" y="147"/>
                    <a:pt x="47" y="147"/>
                    <a:pt x="47" y="147"/>
                  </a:cubicBezTo>
                  <a:cubicBezTo>
                    <a:pt x="47" y="146"/>
                    <a:pt x="47" y="146"/>
                    <a:pt x="47" y="146"/>
                  </a:cubicBezTo>
                  <a:cubicBezTo>
                    <a:pt x="48" y="148"/>
                    <a:pt x="48" y="148"/>
                    <a:pt x="48" y="148"/>
                  </a:cubicBezTo>
                  <a:cubicBezTo>
                    <a:pt x="48" y="149"/>
                    <a:pt x="48" y="149"/>
                    <a:pt x="48" y="149"/>
                  </a:cubicBezTo>
                  <a:cubicBezTo>
                    <a:pt x="47" y="150"/>
                    <a:pt x="47" y="150"/>
                    <a:pt x="47" y="150"/>
                  </a:cubicBezTo>
                  <a:cubicBezTo>
                    <a:pt x="46" y="151"/>
                    <a:pt x="46" y="151"/>
                    <a:pt x="46" y="151"/>
                  </a:cubicBezTo>
                  <a:cubicBezTo>
                    <a:pt x="46" y="151"/>
                    <a:pt x="46" y="151"/>
                    <a:pt x="46" y="151"/>
                  </a:cubicBezTo>
                  <a:cubicBezTo>
                    <a:pt x="43" y="152"/>
                    <a:pt x="43" y="152"/>
                    <a:pt x="43" y="152"/>
                  </a:cubicBezTo>
                  <a:cubicBezTo>
                    <a:pt x="43" y="152"/>
                    <a:pt x="43" y="152"/>
                    <a:pt x="43" y="152"/>
                  </a:cubicBezTo>
                  <a:cubicBezTo>
                    <a:pt x="43" y="153"/>
                    <a:pt x="43" y="153"/>
                    <a:pt x="44" y="153"/>
                  </a:cubicBezTo>
                  <a:cubicBezTo>
                    <a:pt x="44" y="154"/>
                    <a:pt x="44" y="154"/>
                    <a:pt x="44" y="154"/>
                  </a:cubicBezTo>
                  <a:cubicBezTo>
                    <a:pt x="46" y="154"/>
                    <a:pt x="46" y="154"/>
                    <a:pt x="46" y="154"/>
                  </a:cubicBezTo>
                  <a:cubicBezTo>
                    <a:pt x="47" y="152"/>
                    <a:pt x="47" y="152"/>
                    <a:pt x="47" y="152"/>
                  </a:cubicBezTo>
                  <a:cubicBezTo>
                    <a:pt x="46" y="152"/>
                    <a:pt x="46" y="152"/>
                    <a:pt x="46" y="152"/>
                  </a:cubicBezTo>
                  <a:cubicBezTo>
                    <a:pt x="47" y="152"/>
                    <a:pt x="47" y="152"/>
                    <a:pt x="47" y="152"/>
                  </a:cubicBezTo>
                  <a:cubicBezTo>
                    <a:pt x="47" y="153"/>
                    <a:pt x="47" y="153"/>
                    <a:pt x="47" y="153"/>
                  </a:cubicBezTo>
                  <a:cubicBezTo>
                    <a:pt x="49" y="153"/>
                    <a:pt x="49" y="153"/>
                    <a:pt x="49" y="153"/>
                  </a:cubicBezTo>
                  <a:cubicBezTo>
                    <a:pt x="50" y="153"/>
                    <a:pt x="50" y="153"/>
                    <a:pt x="50" y="153"/>
                  </a:cubicBezTo>
                  <a:cubicBezTo>
                    <a:pt x="51" y="153"/>
                    <a:pt x="51" y="153"/>
                    <a:pt x="51" y="153"/>
                  </a:cubicBezTo>
                  <a:cubicBezTo>
                    <a:pt x="54" y="151"/>
                    <a:pt x="54" y="151"/>
                    <a:pt x="54" y="151"/>
                  </a:cubicBezTo>
                  <a:cubicBezTo>
                    <a:pt x="55" y="151"/>
                    <a:pt x="55" y="151"/>
                    <a:pt x="55" y="151"/>
                  </a:cubicBezTo>
                  <a:cubicBezTo>
                    <a:pt x="56" y="152"/>
                    <a:pt x="56" y="152"/>
                    <a:pt x="56" y="152"/>
                  </a:cubicBezTo>
                  <a:cubicBezTo>
                    <a:pt x="58" y="150"/>
                    <a:pt x="58" y="150"/>
                    <a:pt x="58" y="150"/>
                  </a:cubicBezTo>
                  <a:cubicBezTo>
                    <a:pt x="59" y="150"/>
                    <a:pt x="59" y="150"/>
                    <a:pt x="59" y="150"/>
                  </a:cubicBezTo>
                  <a:cubicBezTo>
                    <a:pt x="60" y="148"/>
                    <a:pt x="60" y="148"/>
                    <a:pt x="60" y="148"/>
                  </a:cubicBezTo>
                  <a:cubicBezTo>
                    <a:pt x="61" y="147"/>
                    <a:pt x="61" y="147"/>
                    <a:pt x="61" y="147"/>
                  </a:cubicBezTo>
                  <a:cubicBezTo>
                    <a:pt x="60" y="148"/>
                    <a:pt x="60" y="148"/>
                    <a:pt x="60" y="148"/>
                  </a:cubicBezTo>
                  <a:cubicBezTo>
                    <a:pt x="60" y="150"/>
                    <a:pt x="60" y="150"/>
                    <a:pt x="60" y="150"/>
                  </a:cubicBezTo>
                  <a:cubicBezTo>
                    <a:pt x="61" y="151"/>
                    <a:pt x="61" y="151"/>
                    <a:pt x="61" y="151"/>
                  </a:cubicBezTo>
                  <a:cubicBezTo>
                    <a:pt x="63" y="150"/>
                    <a:pt x="63" y="150"/>
                    <a:pt x="63" y="150"/>
                  </a:cubicBezTo>
                  <a:cubicBezTo>
                    <a:pt x="64" y="148"/>
                    <a:pt x="64" y="148"/>
                    <a:pt x="64" y="148"/>
                  </a:cubicBezTo>
                  <a:cubicBezTo>
                    <a:pt x="65" y="148"/>
                    <a:pt x="65" y="148"/>
                    <a:pt x="65" y="148"/>
                  </a:cubicBezTo>
                  <a:cubicBezTo>
                    <a:pt x="67" y="148"/>
                    <a:pt x="67" y="148"/>
                    <a:pt x="67" y="148"/>
                  </a:cubicBezTo>
                  <a:cubicBezTo>
                    <a:pt x="68" y="144"/>
                    <a:pt x="68" y="144"/>
                    <a:pt x="68" y="144"/>
                  </a:cubicBezTo>
                  <a:cubicBezTo>
                    <a:pt x="69" y="142"/>
                    <a:pt x="69" y="142"/>
                    <a:pt x="69" y="142"/>
                  </a:cubicBezTo>
                  <a:cubicBezTo>
                    <a:pt x="69" y="141"/>
                    <a:pt x="69" y="141"/>
                    <a:pt x="69" y="141"/>
                  </a:cubicBezTo>
                  <a:cubicBezTo>
                    <a:pt x="69" y="139"/>
                    <a:pt x="69" y="139"/>
                    <a:pt x="69" y="139"/>
                  </a:cubicBezTo>
                  <a:cubicBezTo>
                    <a:pt x="67" y="138"/>
                    <a:pt x="67" y="138"/>
                    <a:pt x="67" y="138"/>
                  </a:cubicBezTo>
                  <a:cubicBezTo>
                    <a:pt x="67" y="139"/>
                    <a:pt x="67" y="139"/>
                    <a:pt x="67" y="139"/>
                  </a:cubicBezTo>
                  <a:cubicBezTo>
                    <a:pt x="66" y="139"/>
                    <a:pt x="66" y="139"/>
                    <a:pt x="66" y="139"/>
                  </a:cubicBezTo>
                  <a:cubicBezTo>
                    <a:pt x="64" y="140"/>
                    <a:pt x="64" y="140"/>
                    <a:pt x="64" y="140"/>
                  </a:cubicBezTo>
                  <a:cubicBezTo>
                    <a:pt x="64" y="139"/>
                    <a:pt x="64" y="139"/>
                    <a:pt x="64" y="139"/>
                  </a:cubicBezTo>
                  <a:cubicBezTo>
                    <a:pt x="62" y="139"/>
                    <a:pt x="62" y="139"/>
                    <a:pt x="62" y="139"/>
                  </a:cubicBezTo>
                  <a:cubicBezTo>
                    <a:pt x="62" y="138"/>
                    <a:pt x="62" y="138"/>
                    <a:pt x="62" y="138"/>
                  </a:cubicBezTo>
                  <a:cubicBezTo>
                    <a:pt x="63" y="138"/>
                    <a:pt x="63" y="138"/>
                    <a:pt x="63" y="138"/>
                  </a:cubicBezTo>
                  <a:cubicBezTo>
                    <a:pt x="64" y="136"/>
                    <a:pt x="64" y="136"/>
                    <a:pt x="64" y="136"/>
                  </a:cubicBezTo>
                  <a:cubicBezTo>
                    <a:pt x="65" y="135"/>
                    <a:pt x="65" y="135"/>
                    <a:pt x="65" y="135"/>
                  </a:cubicBezTo>
                  <a:cubicBezTo>
                    <a:pt x="65" y="133"/>
                    <a:pt x="65" y="133"/>
                    <a:pt x="65" y="133"/>
                  </a:cubicBezTo>
                  <a:cubicBezTo>
                    <a:pt x="67" y="134"/>
                    <a:pt x="67" y="134"/>
                    <a:pt x="67" y="134"/>
                  </a:cubicBezTo>
                  <a:cubicBezTo>
                    <a:pt x="68" y="133"/>
                    <a:pt x="68" y="133"/>
                    <a:pt x="68" y="133"/>
                  </a:cubicBezTo>
                  <a:cubicBezTo>
                    <a:pt x="69" y="131"/>
                    <a:pt x="69" y="131"/>
                    <a:pt x="69" y="131"/>
                  </a:cubicBezTo>
                  <a:cubicBezTo>
                    <a:pt x="71" y="132"/>
                    <a:pt x="71" y="132"/>
                    <a:pt x="71" y="132"/>
                  </a:cubicBezTo>
                  <a:cubicBezTo>
                    <a:pt x="73" y="131"/>
                    <a:pt x="73" y="131"/>
                    <a:pt x="73" y="131"/>
                  </a:cubicBezTo>
                  <a:cubicBezTo>
                    <a:pt x="73" y="130"/>
                    <a:pt x="73" y="130"/>
                    <a:pt x="73" y="130"/>
                  </a:cubicBezTo>
                  <a:cubicBezTo>
                    <a:pt x="73" y="130"/>
                    <a:pt x="73" y="130"/>
                    <a:pt x="73" y="130"/>
                  </a:cubicBezTo>
                  <a:cubicBezTo>
                    <a:pt x="76" y="129"/>
                    <a:pt x="76" y="129"/>
                    <a:pt x="76" y="129"/>
                  </a:cubicBezTo>
                  <a:cubicBezTo>
                    <a:pt x="76" y="128"/>
                    <a:pt x="76" y="128"/>
                    <a:pt x="76" y="128"/>
                  </a:cubicBezTo>
                  <a:cubicBezTo>
                    <a:pt x="78" y="126"/>
                    <a:pt x="78" y="126"/>
                    <a:pt x="78" y="126"/>
                  </a:cubicBezTo>
                  <a:cubicBezTo>
                    <a:pt x="78" y="124"/>
                    <a:pt x="78" y="124"/>
                    <a:pt x="78" y="124"/>
                  </a:cubicBezTo>
                  <a:cubicBezTo>
                    <a:pt x="77" y="124"/>
                    <a:pt x="77" y="124"/>
                    <a:pt x="77" y="124"/>
                  </a:cubicBezTo>
                  <a:cubicBezTo>
                    <a:pt x="77" y="123"/>
                    <a:pt x="77" y="123"/>
                    <a:pt x="77" y="123"/>
                  </a:cubicBezTo>
                  <a:cubicBezTo>
                    <a:pt x="78" y="123"/>
                    <a:pt x="78" y="123"/>
                    <a:pt x="78" y="123"/>
                  </a:cubicBezTo>
                  <a:cubicBezTo>
                    <a:pt x="78" y="123"/>
                    <a:pt x="78" y="123"/>
                    <a:pt x="78" y="123"/>
                  </a:cubicBezTo>
                  <a:cubicBezTo>
                    <a:pt x="81" y="123"/>
                    <a:pt x="81" y="123"/>
                    <a:pt x="81" y="123"/>
                  </a:cubicBezTo>
                  <a:cubicBezTo>
                    <a:pt x="79" y="121"/>
                    <a:pt x="79" y="121"/>
                    <a:pt x="79" y="121"/>
                  </a:cubicBezTo>
                  <a:cubicBezTo>
                    <a:pt x="78" y="121"/>
                    <a:pt x="78" y="121"/>
                    <a:pt x="78" y="121"/>
                  </a:cubicBezTo>
                  <a:cubicBezTo>
                    <a:pt x="78" y="121"/>
                    <a:pt x="78" y="121"/>
                    <a:pt x="78" y="121"/>
                  </a:cubicBezTo>
                  <a:cubicBezTo>
                    <a:pt x="79" y="120"/>
                    <a:pt x="79" y="120"/>
                    <a:pt x="79" y="120"/>
                  </a:cubicBezTo>
                  <a:cubicBezTo>
                    <a:pt x="82" y="121"/>
                    <a:pt x="82" y="121"/>
                    <a:pt x="82" y="121"/>
                  </a:cubicBezTo>
                  <a:cubicBezTo>
                    <a:pt x="83" y="122"/>
                    <a:pt x="83" y="122"/>
                    <a:pt x="83" y="122"/>
                  </a:cubicBezTo>
                  <a:cubicBezTo>
                    <a:pt x="86" y="122"/>
                    <a:pt x="86" y="122"/>
                    <a:pt x="86" y="122"/>
                  </a:cubicBezTo>
                  <a:cubicBezTo>
                    <a:pt x="87" y="121"/>
                    <a:pt x="87" y="121"/>
                    <a:pt x="87" y="121"/>
                  </a:cubicBezTo>
                  <a:cubicBezTo>
                    <a:pt x="88" y="121"/>
                    <a:pt x="88" y="121"/>
                    <a:pt x="88" y="121"/>
                  </a:cubicBezTo>
                  <a:cubicBezTo>
                    <a:pt x="89" y="123"/>
                    <a:pt x="89" y="123"/>
                    <a:pt x="89" y="123"/>
                  </a:cubicBezTo>
                  <a:cubicBezTo>
                    <a:pt x="91" y="122"/>
                    <a:pt x="91" y="122"/>
                    <a:pt x="91" y="122"/>
                  </a:cubicBezTo>
                  <a:cubicBezTo>
                    <a:pt x="92" y="121"/>
                    <a:pt x="92" y="121"/>
                    <a:pt x="92" y="121"/>
                  </a:cubicBezTo>
                  <a:cubicBezTo>
                    <a:pt x="93" y="120"/>
                    <a:pt x="93" y="120"/>
                    <a:pt x="93" y="120"/>
                  </a:cubicBezTo>
                  <a:cubicBezTo>
                    <a:pt x="93" y="118"/>
                    <a:pt x="93" y="118"/>
                    <a:pt x="93" y="118"/>
                  </a:cubicBezTo>
                  <a:cubicBezTo>
                    <a:pt x="91" y="118"/>
                    <a:pt x="91" y="118"/>
                    <a:pt x="91" y="118"/>
                  </a:cubicBezTo>
                  <a:cubicBezTo>
                    <a:pt x="87" y="116"/>
                    <a:pt x="87" y="116"/>
                    <a:pt x="87" y="116"/>
                  </a:cubicBezTo>
                  <a:cubicBezTo>
                    <a:pt x="87" y="116"/>
                    <a:pt x="87" y="116"/>
                    <a:pt x="87" y="116"/>
                  </a:cubicBezTo>
                  <a:cubicBezTo>
                    <a:pt x="87" y="115"/>
                    <a:pt x="87" y="115"/>
                    <a:pt x="87" y="115"/>
                  </a:cubicBezTo>
                  <a:cubicBezTo>
                    <a:pt x="88" y="116"/>
                    <a:pt x="88" y="116"/>
                    <a:pt x="88" y="116"/>
                  </a:cubicBezTo>
                  <a:cubicBezTo>
                    <a:pt x="89" y="116"/>
                    <a:pt x="89" y="116"/>
                    <a:pt x="89" y="116"/>
                  </a:cubicBezTo>
                  <a:cubicBezTo>
                    <a:pt x="91" y="116"/>
                    <a:pt x="91" y="116"/>
                    <a:pt x="91" y="116"/>
                  </a:cubicBezTo>
                  <a:cubicBezTo>
                    <a:pt x="93" y="118"/>
                    <a:pt x="93" y="118"/>
                    <a:pt x="93" y="118"/>
                  </a:cubicBezTo>
                  <a:cubicBezTo>
                    <a:pt x="94" y="118"/>
                    <a:pt x="94" y="118"/>
                    <a:pt x="94" y="118"/>
                  </a:cubicBezTo>
                  <a:cubicBezTo>
                    <a:pt x="96" y="116"/>
                    <a:pt x="96" y="116"/>
                    <a:pt x="96" y="116"/>
                  </a:cubicBezTo>
                  <a:cubicBezTo>
                    <a:pt x="97" y="116"/>
                    <a:pt x="97" y="116"/>
                    <a:pt x="97" y="116"/>
                  </a:cubicBezTo>
                  <a:cubicBezTo>
                    <a:pt x="98" y="115"/>
                    <a:pt x="98" y="115"/>
                    <a:pt x="98" y="115"/>
                  </a:cubicBezTo>
                  <a:cubicBezTo>
                    <a:pt x="98" y="112"/>
                    <a:pt x="98" y="112"/>
                    <a:pt x="98" y="112"/>
                  </a:cubicBezTo>
                  <a:cubicBezTo>
                    <a:pt x="97" y="112"/>
                    <a:pt x="97" y="112"/>
                    <a:pt x="97" y="112"/>
                  </a:cubicBezTo>
                  <a:cubicBezTo>
                    <a:pt x="97" y="112"/>
                    <a:pt x="97" y="112"/>
                    <a:pt x="97" y="112"/>
                  </a:cubicBezTo>
                  <a:cubicBezTo>
                    <a:pt x="99" y="112"/>
                    <a:pt x="99" y="112"/>
                    <a:pt x="99" y="112"/>
                  </a:cubicBezTo>
                  <a:cubicBezTo>
                    <a:pt x="101" y="111"/>
                    <a:pt x="101" y="111"/>
                    <a:pt x="101" y="111"/>
                  </a:cubicBezTo>
                  <a:cubicBezTo>
                    <a:pt x="102" y="111"/>
                    <a:pt x="102" y="111"/>
                    <a:pt x="102" y="111"/>
                  </a:cubicBezTo>
                  <a:cubicBezTo>
                    <a:pt x="102" y="108"/>
                    <a:pt x="102" y="108"/>
                    <a:pt x="102" y="108"/>
                  </a:cubicBezTo>
                  <a:cubicBezTo>
                    <a:pt x="103" y="107"/>
                    <a:pt x="103" y="107"/>
                    <a:pt x="103" y="107"/>
                  </a:cubicBezTo>
                  <a:cubicBezTo>
                    <a:pt x="104" y="108"/>
                    <a:pt x="104" y="108"/>
                    <a:pt x="104" y="108"/>
                  </a:cubicBezTo>
                  <a:cubicBezTo>
                    <a:pt x="106" y="108"/>
                    <a:pt x="106" y="108"/>
                    <a:pt x="106" y="108"/>
                  </a:cubicBezTo>
                  <a:cubicBezTo>
                    <a:pt x="107" y="106"/>
                    <a:pt x="107" y="106"/>
                    <a:pt x="107" y="106"/>
                  </a:cubicBezTo>
                  <a:cubicBezTo>
                    <a:pt x="105" y="105"/>
                    <a:pt x="105" y="105"/>
                    <a:pt x="105" y="105"/>
                  </a:cubicBezTo>
                  <a:cubicBezTo>
                    <a:pt x="105" y="105"/>
                    <a:pt x="105" y="105"/>
                    <a:pt x="105" y="105"/>
                  </a:cubicBezTo>
                  <a:cubicBezTo>
                    <a:pt x="105" y="105"/>
                    <a:pt x="105" y="105"/>
                    <a:pt x="105" y="105"/>
                  </a:cubicBezTo>
                  <a:cubicBezTo>
                    <a:pt x="104" y="105"/>
                    <a:pt x="104" y="105"/>
                    <a:pt x="104" y="105"/>
                  </a:cubicBezTo>
                  <a:cubicBezTo>
                    <a:pt x="104" y="105"/>
                    <a:pt x="104" y="105"/>
                    <a:pt x="104" y="105"/>
                  </a:cubicBezTo>
                  <a:cubicBezTo>
                    <a:pt x="104" y="104"/>
                    <a:pt x="104" y="104"/>
                    <a:pt x="104" y="104"/>
                  </a:cubicBezTo>
                  <a:cubicBezTo>
                    <a:pt x="103" y="103"/>
                    <a:pt x="103" y="103"/>
                    <a:pt x="103" y="103"/>
                  </a:cubicBezTo>
                  <a:cubicBezTo>
                    <a:pt x="101" y="101"/>
                    <a:pt x="101" y="101"/>
                    <a:pt x="101" y="101"/>
                  </a:cubicBezTo>
                  <a:cubicBezTo>
                    <a:pt x="101" y="100"/>
                    <a:pt x="101" y="100"/>
                    <a:pt x="101" y="100"/>
                  </a:cubicBezTo>
                  <a:cubicBezTo>
                    <a:pt x="99" y="98"/>
                    <a:pt x="99" y="98"/>
                    <a:pt x="99" y="98"/>
                  </a:cubicBezTo>
                  <a:cubicBezTo>
                    <a:pt x="98" y="97"/>
                    <a:pt x="98" y="97"/>
                    <a:pt x="98" y="97"/>
                  </a:cubicBezTo>
                  <a:cubicBezTo>
                    <a:pt x="98" y="97"/>
                    <a:pt x="98" y="97"/>
                    <a:pt x="98" y="97"/>
                  </a:cubicBezTo>
                  <a:cubicBezTo>
                    <a:pt x="98" y="97"/>
                    <a:pt x="98" y="97"/>
                    <a:pt x="98" y="97"/>
                  </a:cubicBezTo>
                  <a:cubicBezTo>
                    <a:pt x="100" y="98"/>
                    <a:pt x="100" y="98"/>
                    <a:pt x="100" y="98"/>
                  </a:cubicBezTo>
                  <a:cubicBezTo>
                    <a:pt x="101" y="98"/>
                    <a:pt x="101" y="98"/>
                    <a:pt x="101" y="98"/>
                  </a:cubicBezTo>
                  <a:cubicBezTo>
                    <a:pt x="101" y="98"/>
                    <a:pt x="101" y="98"/>
                    <a:pt x="101" y="98"/>
                  </a:cubicBezTo>
                  <a:cubicBezTo>
                    <a:pt x="102" y="99"/>
                    <a:pt x="102" y="99"/>
                    <a:pt x="102" y="99"/>
                  </a:cubicBezTo>
                  <a:cubicBezTo>
                    <a:pt x="104" y="101"/>
                    <a:pt x="104" y="101"/>
                    <a:pt x="104" y="101"/>
                  </a:cubicBezTo>
                  <a:cubicBezTo>
                    <a:pt x="106" y="101"/>
                    <a:pt x="106" y="101"/>
                    <a:pt x="106" y="101"/>
                  </a:cubicBezTo>
                  <a:cubicBezTo>
                    <a:pt x="107" y="102"/>
                    <a:pt x="107" y="102"/>
                    <a:pt x="107" y="102"/>
                  </a:cubicBezTo>
                  <a:cubicBezTo>
                    <a:pt x="108" y="102"/>
                    <a:pt x="108" y="102"/>
                    <a:pt x="108" y="102"/>
                  </a:cubicBezTo>
                  <a:cubicBezTo>
                    <a:pt x="109" y="101"/>
                    <a:pt x="109" y="101"/>
                    <a:pt x="109" y="101"/>
                  </a:cubicBezTo>
                  <a:cubicBezTo>
                    <a:pt x="109" y="99"/>
                    <a:pt x="109" y="99"/>
                    <a:pt x="109" y="99"/>
                  </a:cubicBezTo>
                  <a:cubicBezTo>
                    <a:pt x="109" y="98"/>
                    <a:pt x="109" y="98"/>
                    <a:pt x="109" y="98"/>
                  </a:cubicBezTo>
                  <a:cubicBezTo>
                    <a:pt x="109" y="97"/>
                    <a:pt x="109" y="97"/>
                    <a:pt x="109" y="97"/>
                  </a:cubicBezTo>
                  <a:cubicBezTo>
                    <a:pt x="110" y="96"/>
                    <a:pt x="110" y="96"/>
                    <a:pt x="110" y="96"/>
                  </a:cubicBezTo>
                  <a:cubicBezTo>
                    <a:pt x="109" y="95"/>
                    <a:pt x="109" y="95"/>
                    <a:pt x="109" y="95"/>
                  </a:cubicBezTo>
                  <a:cubicBezTo>
                    <a:pt x="104" y="94"/>
                    <a:pt x="104" y="94"/>
                    <a:pt x="104" y="94"/>
                  </a:cubicBezTo>
                  <a:cubicBezTo>
                    <a:pt x="103" y="94"/>
                    <a:pt x="103" y="94"/>
                    <a:pt x="103" y="94"/>
                  </a:cubicBezTo>
                  <a:cubicBezTo>
                    <a:pt x="103" y="94"/>
                    <a:pt x="103" y="94"/>
                    <a:pt x="103" y="94"/>
                  </a:cubicBezTo>
                  <a:cubicBezTo>
                    <a:pt x="102" y="93"/>
                    <a:pt x="102" y="93"/>
                    <a:pt x="102" y="93"/>
                  </a:cubicBezTo>
                  <a:cubicBezTo>
                    <a:pt x="100" y="93"/>
                    <a:pt x="100" y="93"/>
                    <a:pt x="100" y="93"/>
                  </a:cubicBezTo>
                  <a:cubicBezTo>
                    <a:pt x="99" y="92"/>
                    <a:pt x="99" y="92"/>
                    <a:pt x="99" y="92"/>
                  </a:cubicBezTo>
                  <a:cubicBezTo>
                    <a:pt x="97" y="92"/>
                    <a:pt x="97" y="92"/>
                    <a:pt x="97" y="92"/>
                  </a:cubicBezTo>
                  <a:cubicBezTo>
                    <a:pt x="96" y="92"/>
                    <a:pt x="96" y="92"/>
                    <a:pt x="96" y="92"/>
                  </a:cubicBezTo>
                  <a:cubicBezTo>
                    <a:pt x="97" y="91"/>
                    <a:pt x="97" y="91"/>
                    <a:pt x="97" y="91"/>
                  </a:cubicBezTo>
                  <a:cubicBezTo>
                    <a:pt x="98" y="91"/>
                    <a:pt x="98" y="91"/>
                    <a:pt x="98" y="91"/>
                  </a:cubicBezTo>
                  <a:cubicBezTo>
                    <a:pt x="98" y="90"/>
                    <a:pt x="98" y="90"/>
                    <a:pt x="98" y="90"/>
                  </a:cubicBezTo>
                  <a:cubicBezTo>
                    <a:pt x="98" y="91"/>
                    <a:pt x="98" y="91"/>
                    <a:pt x="98" y="91"/>
                  </a:cubicBezTo>
                  <a:cubicBezTo>
                    <a:pt x="100" y="92"/>
                    <a:pt x="100" y="92"/>
                    <a:pt x="100" y="92"/>
                  </a:cubicBezTo>
                  <a:cubicBezTo>
                    <a:pt x="104" y="93"/>
                    <a:pt x="104" y="93"/>
                    <a:pt x="104" y="93"/>
                  </a:cubicBezTo>
                  <a:cubicBezTo>
                    <a:pt x="105" y="92"/>
                    <a:pt x="105" y="92"/>
                    <a:pt x="105" y="92"/>
                  </a:cubicBezTo>
                  <a:cubicBezTo>
                    <a:pt x="105" y="90"/>
                    <a:pt x="105" y="90"/>
                    <a:pt x="105" y="90"/>
                  </a:cubicBezTo>
                  <a:cubicBezTo>
                    <a:pt x="105" y="90"/>
                    <a:pt x="105" y="90"/>
                    <a:pt x="105" y="90"/>
                  </a:cubicBezTo>
                  <a:cubicBezTo>
                    <a:pt x="106" y="91"/>
                    <a:pt x="106" y="91"/>
                    <a:pt x="106" y="91"/>
                  </a:cubicBezTo>
                  <a:cubicBezTo>
                    <a:pt x="107" y="91"/>
                    <a:pt x="107" y="91"/>
                    <a:pt x="107" y="91"/>
                  </a:cubicBezTo>
                  <a:cubicBezTo>
                    <a:pt x="108" y="92"/>
                    <a:pt x="108" y="92"/>
                    <a:pt x="108" y="92"/>
                  </a:cubicBezTo>
                  <a:cubicBezTo>
                    <a:pt x="109" y="93"/>
                    <a:pt x="109" y="93"/>
                    <a:pt x="109" y="93"/>
                  </a:cubicBezTo>
                  <a:cubicBezTo>
                    <a:pt x="110" y="91"/>
                    <a:pt x="110" y="91"/>
                    <a:pt x="110" y="91"/>
                  </a:cubicBezTo>
                  <a:cubicBezTo>
                    <a:pt x="111" y="91"/>
                    <a:pt x="111" y="91"/>
                    <a:pt x="111" y="91"/>
                  </a:cubicBezTo>
                  <a:cubicBezTo>
                    <a:pt x="113" y="93"/>
                    <a:pt x="113" y="93"/>
                    <a:pt x="113" y="93"/>
                  </a:cubicBezTo>
                  <a:cubicBezTo>
                    <a:pt x="114" y="92"/>
                    <a:pt x="114" y="92"/>
                    <a:pt x="114" y="92"/>
                  </a:cubicBezTo>
                  <a:cubicBezTo>
                    <a:pt x="114" y="91"/>
                    <a:pt x="114" y="91"/>
                    <a:pt x="114" y="91"/>
                  </a:cubicBezTo>
                  <a:cubicBezTo>
                    <a:pt x="114" y="91"/>
                    <a:pt x="114" y="91"/>
                    <a:pt x="114" y="91"/>
                  </a:cubicBezTo>
                  <a:cubicBezTo>
                    <a:pt x="115" y="92"/>
                    <a:pt x="115" y="92"/>
                    <a:pt x="115" y="92"/>
                  </a:cubicBezTo>
                  <a:cubicBezTo>
                    <a:pt x="117" y="92"/>
                    <a:pt x="117" y="92"/>
                    <a:pt x="117" y="92"/>
                  </a:cubicBezTo>
                  <a:cubicBezTo>
                    <a:pt x="118" y="91"/>
                    <a:pt x="118" y="91"/>
                    <a:pt x="118" y="91"/>
                  </a:cubicBezTo>
                  <a:cubicBezTo>
                    <a:pt x="118" y="87"/>
                    <a:pt x="118" y="87"/>
                    <a:pt x="118" y="87"/>
                  </a:cubicBezTo>
                  <a:cubicBezTo>
                    <a:pt x="117" y="86"/>
                    <a:pt x="117" y="86"/>
                    <a:pt x="117" y="86"/>
                  </a:cubicBezTo>
                  <a:cubicBezTo>
                    <a:pt x="119" y="86"/>
                    <a:pt x="119" y="86"/>
                    <a:pt x="119" y="86"/>
                  </a:cubicBezTo>
                  <a:cubicBezTo>
                    <a:pt x="119" y="88"/>
                    <a:pt x="119" y="88"/>
                    <a:pt x="119" y="88"/>
                  </a:cubicBezTo>
                  <a:cubicBezTo>
                    <a:pt x="120" y="90"/>
                    <a:pt x="120" y="90"/>
                    <a:pt x="120" y="90"/>
                  </a:cubicBezTo>
                  <a:cubicBezTo>
                    <a:pt x="122" y="90"/>
                    <a:pt x="122" y="90"/>
                    <a:pt x="122" y="90"/>
                  </a:cubicBezTo>
                  <a:cubicBezTo>
                    <a:pt x="122" y="90"/>
                    <a:pt x="122" y="90"/>
                    <a:pt x="122" y="90"/>
                  </a:cubicBezTo>
                  <a:cubicBezTo>
                    <a:pt x="126" y="91"/>
                    <a:pt x="126" y="91"/>
                    <a:pt x="126" y="91"/>
                  </a:cubicBezTo>
                  <a:cubicBezTo>
                    <a:pt x="128" y="91"/>
                    <a:pt x="128" y="91"/>
                    <a:pt x="128" y="91"/>
                  </a:cubicBezTo>
                  <a:cubicBezTo>
                    <a:pt x="131" y="88"/>
                    <a:pt x="131" y="88"/>
                    <a:pt x="131" y="88"/>
                  </a:cubicBezTo>
                  <a:cubicBezTo>
                    <a:pt x="131" y="86"/>
                    <a:pt x="131" y="86"/>
                    <a:pt x="131" y="86"/>
                  </a:cubicBezTo>
                  <a:cubicBezTo>
                    <a:pt x="130" y="86"/>
                    <a:pt x="130" y="86"/>
                    <a:pt x="130" y="86"/>
                  </a:cubicBezTo>
                  <a:cubicBezTo>
                    <a:pt x="131" y="86"/>
                    <a:pt x="131" y="86"/>
                    <a:pt x="131" y="86"/>
                  </a:cubicBezTo>
                  <a:cubicBezTo>
                    <a:pt x="133" y="86"/>
                    <a:pt x="133" y="86"/>
                    <a:pt x="133" y="86"/>
                  </a:cubicBezTo>
                  <a:cubicBezTo>
                    <a:pt x="135" y="85"/>
                    <a:pt x="135" y="85"/>
                    <a:pt x="135" y="85"/>
                  </a:cubicBezTo>
                  <a:cubicBezTo>
                    <a:pt x="135" y="83"/>
                    <a:pt x="135" y="83"/>
                    <a:pt x="135" y="83"/>
                  </a:cubicBezTo>
                  <a:cubicBezTo>
                    <a:pt x="134" y="82"/>
                    <a:pt x="134" y="82"/>
                    <a:pt x="134" y="82"/>
                  </a:cubicBezTo>
                  <a:cubicBezTo>
                    <a:pt x="134" y="82"/>
                    <a:pt x="134" y="82"/>
                    <a:pt x="134" y="82"/>
                  </a:cubicBezTo>
                  <a:cubicBezTo>
                    <a:pt x="135" y="81"/>
                    <a:pt x="135" y="81"/>
                    <a:pt x="135" y="81"/>
                  </a:cubicBezTo>
                  <a:cubicBezTo>
                    <a:pt x="136" y="82"/>
                    <a:pt x="136" y="82"/>
                    <a:pt x="136" y="82"/>
                  </a:cubicBezTo>
                  <a:cubicBezTo>
                    <a:pt x="138" y="82"/>
                    <a:pt x="138" y="82"/>
                    <a:pt x="138" y="82"/>
                  </a:cubicBezTo>
                  <a:cubicBezTo>
                    <a:pt x="139" y="80"/>
                    <a:pt x="139" y="80"/>
                    <a:pt x="139" y="80"/>
                  </a:cubicBezTo>
                  <a:cubicBezTo>
                    <a:pt x="139" y="79"/>
                    <a:pt x="139" y="79"/>
                    <a:pt x="139" y="79"/>
                  </a:cubicBezTo>
                  <a:cubicBezTo>
                    <a:pt x="140" y="79"/>
                    <a:pt x="140" y="79"/>
                    <a:pt x="140" y="79"/>
                  </a:cubicBezTo>
                  <a:cubicBezTo>
                    <a:pt x="141" y="78"/>
                    <a:pt x="141" y="78"/>
                    <a:pt x="141" y="78"/>
                  </a:cubicBezTo>
                  <a:cubicBezTo>
                    <a:pt x="144" y="78"/>
                    <a:pt x="144" y="78"/>
                    <a:pt x="144" y="78"/>
                  </a:cubicBezTo>
                  <a:cubicBezTo>
                    <a:pt x="145" y="77"/>
                    <a:pt x="145" y="77"/>
                    <a:pt x="145" y="77"/>
                  </a:cubicBezTo>
                  <a:cubicBezTo>
                    <a:pt x="147" y="75"/>
                    <a:pt x="147" y="75"/>
                    <a:pt x="147" y="75"/>
                  </a:cubicBezTo>
                  <a:cubicBezTo>
                    <a:pt x="147" y="74"/>
                    <a:pt x="147" y="74"/>
                    <a:pt x="147" y="74"/>
                  </a:cubicBezTo>
                  <a:cubicBezTo>
                    <a:pt x="147" y="73"/>
                    <a:pt x="147" y="73"/>
                    <a:pt x="147" y="73"/>
                  </a:cubicBezTo>
                  <a:cubicBezTo>
                    <a:pt x="148" y="74"/>
                    <a:pt x="148" y="74"/>
                    <a:pt x="148" y="74"/>
                  </a:cubicBezTo>
                  <a:cubicBezTo>
                    <a:pt x="149" y="72"/>
                    <a:pt x="149" y="72"/>
                    <a:pt x="149" y="72"/>
                  </a:cubicBezTo>
                  <a:cubicBezTo>
                    <a:pt x="150" y="73"/>
                    <a:pt x="150" y="73"/>
                    <a:pt x="150" y="73"/>
                  </a:cubicBezTo>
                  <a:cubicBezTo>
                    <a:pt x="152" y="72"/>
                    <a:pt x="152" y="72"/>
                    <a:pt x="152" y="72"/>
                  </a:cubicBezTo>
                  <a:cubicBezTo>
                    <a:pt x="155" y="71"/>
                    <a:pt x="155" y="71"/>
                    <a:pt x="155" y="71"/>
                  </a:cubicBezTo>
                  <a:cubicBezTo>
                    <a:pt x="156" y="70"/>
                    <a:pt x="156" y="70"/>
                    <a:pt x="156" y="70"/>
                  </a:cubicBezTo>
                  <a:cubicBezTo>
                    <a:pt x="158" y="69"/>
                    <a:pt x="158" y="69"/>
                    <a:pt x="158" y="69"/>
                  </a:cubicBezTo>
                  <a:cubicBezTo>
                    <a:pt x="160" y="68"/>
                    <a:pt x="160" y="68"/>
                    <a:pt x="160" y="68"/>
                  </a:cubicBezTo>
                  <a:cubicBezTo>
                    <a:pt x="161" y="68"/>
                    <a:pt x="161" y="68"/>
                    <a:pt x="161" y="68"/>
                  </a:cubicBezTo>
                  <a:cubicBezTo>
                    <a:pt x="162" y="68"/>
                    <a:pt x="162" y="68"/>
                    <a:pt x="162" y="68"/>
                  </a:cubicBezTo>
                  <a:cubicBezTo>
                    <a:pt x="164" y="68"/>
                    <a:pt x="164" y="68"/>
                    <a:pt x="164" y="68"/>
                  </a:cubicBezTo>
                  <a:cubicBezTo>
                    <a:pt x="166" y="67"/>
                    <a:pt x="166" y="67"/>
                    <a:pt x="166" y="67"/>
                  </a:cubicBezTo>
                  <a:cubicBezTo>
                    <a:pt x="168" y="65"/>
                    <a:pt x="168" y="65"/>
                    <a:pt x="168" y="65"/>
                  </a:cubicBezTo>
                  <a:cubicBezTo>
                    <a:pt x="169" y="65"/>
                    <a:pt x="169" y="65"/>
                    <a:pt x="169" y="65"/>
                  </a:cubicBezTo>
                  <a:cubicBezTo>
                    <a:pt x="170" y="63"/>
                    <a:pt x="170" y="63"/>
                    <a:pt x="170" y="63"/>
                  </a:cubicBezTo>
                  <a:cubicBezTo>
                    <a:pt x="173" y="63"/>
                    <a:pt x="173" y="63"/>
                    <a:pt x="173" y="63"/>
                  </a:cubicBezTo>
                  <a:cubicBezTo>
                    <a:pt x="174" y="62"/>
                    <a:pt x="174" y="62"/>
                    <a:pt x="174" y="62"/>
                  </a:cubicBezTo>
                  <a:cubicBezTo>
                    <a:pt x="177" y="61"/>
                    <a:pt x="177" y="61"/>
                    <a:pt x="177" y="61"/>
                  </a:cubicBezTo>
                  <a:cubicBezTo>
                    <a:pt x="178" y="59"/>
                    <a:pt x="178" y="59"/>
                    <a:pt x="178" y="59"/>
                  </a:cubicBezTo>
                  <a:cubicBezTo>
                    <a:pt x="179" y="56"/>
                    <a:pt x="179" y="56"/>
                    <a:pt x="179" y="56"/>
                  </a:cubicBezTo>
                  <a:cubicBezTo>
                    <a:pt x="176" y="56"/>
                    <a:pt x="176" y="56"/>
                    <a:pt x="176" y="56"/>
                  </a:cubicBezTo>
                  <a:cubicBezTo>
                    <a:pt x="174" y="56"/>
                    <a:pt x="174" y="56"/>
                    <a:pt x="174" y="56"/>
                  </a:cubicBezTo>
                  <a:cubicBezTo>
                    <a:pt x="173" y="56"/>
                    <a:pt x="173" y="56"/>
                    <a:pt x="173" y="56"/>
                  </a:cubicBezTo>
                  <a:cubicBezTo>
                    <a:pt x="171" y="56"/>
                    <a:pt x="171" y="56"/>
                    <a:pt x="171" y="56"/>
                  </a:cubicBezTo>
                  <a:cubicBezTo>
                    <a:pt x="169" y="58"/>
                    <a:pt x="169" y="58"/>
                    <a:pt x="169" y="58"/>
                  </a:cubicBezTo>
                  <a:cubicBezTo>
                    <a:pt x="165" y="59"/>
                    <a:pt x="165" y="59"/>
                    <a:pt x="165" y="59"/>
                  </a:cubicBezTo>
                  <a:cubicBezTo>
                    <a:pt x="160" y="59"/>
                    <a:pt x="160" y="59"/>
                    <a:pt x="160" y="59"/>
                  </a:cubicBezTo>
                  <a:cubicBezTo>
                    <a:pt x="158" y="59"/>
                    <a:pt x="158" y="59"/>
                    <a:pt x="158" y="59"/>
                  </a:cubicBezTo>
                  <a:cubicBezTo>
                    <a:pt x="159" y="59"/>
                    <a:pt x="159" y="59"/>
                    <a:pt x="159" y="59"/>
                  </a:cubicBezTo>
                  <a:cubicBezTo>
                    <a:pt x="161" y="59"/>
                    <a:pt x="161" y="59"/>
                    <a:pt x="161" y="59"/>
                  </a:cubicBezTo>
                  <a:cubicBezTo>
                    <a:pt x="165" y="58"/>
                    <a:pt x="165" y="58"/>
                    <a:pt x="165" y="58"/>
                  </a:cubicBezTo>
                  <a:cubicBezTo>
                    <a:pt x="172" y="55"/>
                    <a:pt x="172" y="55"/>
                    <a:pt x="172" y="55"/>
                  </a:cubicBezTo>
                  <a:cubicBezTo>
                    <a:pt x="173" y="54"/>
                    <a:pt x="173" y="54"/>
                    <a:pt x="173" y="54"/>
                  </a:cubicBezTo>
                  <a:cubicBezTo>
                    <a:pt x="172" y="53"/>
                    <a:pt x="172" y="53"/>
                    <a:pt x="172" y="53"/>
                  </a:cubicBezTo>
                  <a:cubicBezTo>
                    <a:pt x="171" y="52"/>
                    <a:pt x="171" y="52"/>
                    <a:pt x="171" y="52"/>
                  </a:cubicBezTo>
                  <a:cubicBezTo>
                    <a:pt x="173" y="53"/>
                    <a:pt x="173" y="53"/>
                    <a:pt x="173" y="53"/>
                  </a:cubicBezTo>
                  <a:cubicBezTo>
                    <a:pt x="174" y="53"/>
                    <a:pt x="174" y="53"/>
                    <a:pt x="174" y="53"/>
                  </a:cubicBezTo>
                  <a:cubicBezTo>
                    <a:pt x="175" y="53"/>
                    <a:pt x="175" y="53"/>
                    <a:pt x="175" y="53"/>
                  </a:cubicBezTo>
                  <a:cubicBezTo>
                    <a:pt x="177" y="54"/>
                    <a:pt x="177" y="54"/>
                    <a:pt x="177" y="54"/>
                  </a:cubicBezTo>
                  <a:cubicBezTo>
                    <a:pt x="179" y="52"/>
                    <a:pt x="179" y="52"/>
                    <a:pt x="179" y="52"/>
                  </a:cubicBezTo>
                  <a:cubicBezTo>
                    <a:pt x="181" y="54"/>
                    <a:pt x="181" y="54"/>
                    <a:pt x="181" y="54"/>
                  </a:cubicBezTo>
                  <a:cubicBezTo>
                    <a:pt x="182" y="53"/>
                    <a:pt x="182" y="53"/>
                    <a:pt x="182" y="53"/>
                  </a:cubicBezTo>
                  <a:cubicBezTo>
                    <a:pt x="183" y="52"/>
                    <a:pt x="183" y="52"/>
                    <a:pt x="183" y="52"/>
                  </a:cubicBezTo>
                  <a:cubicBezTo>
                    <a:pt x="183" y="53"/>
                    <a:pt x="183" y="53"/>
                    <a:pt x="183" y="53"/>
                  </a:cubicBezTo>
                  <a:cubicBezTo>
                    <a:pt x="186" y="53"/>
                    <a:pt x="186" y="53"/>
                    <a:pt x="186" y="53"/>
                  </a:cubicBezTo>
                  <a:cubicBezTo>
                    <a:pt x="188" y="52"/>
                    <a:pt x="188" y="52"/>
                    <a:pt x="188" y="52"/>
                  </a:cubicBezTo>
                  <a:cubicBezTo>
                    <a:pt x="189" y="51"/>
                    <a:pt x="189" y="51"/>
                    <a:pt x="189" y="51"/>
                  </a:cubicBezTo>
                  <a:cubicBezTo>
                    <a:pt x="191" y="50"/>
                    <a:pt x="191" y="50"/>
                    <a:pt x="191" y="50"/>
                  </a:cubicBezTo>
                  <a:cubicBezTo>
                    <a:pt x="196" y="48"/>
                    <a:pt x="196" y="48"/>
                    <a:pt x="196" y="48"/>
                  </a:cubicBezTo>
                  <a:cubicBezTo>
                    <a:pt x="197" y="47"/>
                    <a:pt x="197" y="47"/>
                    <a:pt x="197" y="47"/>
                  </a:cubicBezTo>
                  <a:cubicBezTo>
                    <a:pt x="197" y="46"/>
                    <a:pt x="197" y="46"/>
                    <a:pt x="197" y="46"/>
                  </a:cubicBezTo>
                  <a:cubicBezTo>
                    <a:pt x="198" y="46"/>
                    <a:pt x="198" y="46"/>
                    <a:pt x="198" y="46"/>
                  </a:cubicBezTo>
                  <a:cubicBezTo>
                    <a:pt x="199" y="47"/>
                    <a:pt x="199" y="47"/>
                    <a:pt x="199" y="47"/>
                  </a:cubicBezTo>
                  <a:cubicBezTo>
                    <a:pt x="200" y="46"/>
                    <a:pt x="200" y="46"/>
                    <a:pt x="200" y="46"/>
                  </a:cubicBezTo>
                  <a:cubicBezTo>
                    <a:pt x="203" y="44"/>
                    <a:pt x="203" y="44"/>
                    <a:pt x="203" y="44"/>
                  </a:cubicBezTo>
                  <a:cubicBezTo>
                    <a:pt x="205" y="41"/>
                    <a:pt x="205" y="41"/>
                    <a:pt x="205" y="41"/>
                  </a:cubicBezTo>
                  <a:cubicBezTo>
                    <a:pt x="206" y="37"/>
                    <a:pt x="206" y="37"/>
                    <a:pt x="206" y="37"/>
                  </a:cubicBezTo>
                  <a:cubicBezTo>
                    <a:pt x="205" y="35"/>
                    <a:pt x="205" y="35"/>
                    <a:pt x="205" y="35"/>
                  </a:cubicBezTo>
                  <a:cubicBezTo>
                    <a:pt x="204" y="33"/>
                    <a:pt x="204" y="33"/>
                    <a:pt x="204" y="33"/>
                  </a:cubicBezTo>
                  <a:cubicBezTo>
                    <a:pt x="202" y="31"/>
                    <a:pt x="202" y="31"/>
                    <a:pt x="202" y="31"/>
                  </a:cubicBezTo>
                  <a:cubicBezTo>
                    <a:pt x="201" y="31"/>
                    <a:pt x="201" y="31"/>
                    <a:pt x="201" y="31"/>
                  </a:cubicBezTo>
                  <a:cubicBezTo>
                    <a:pt x="201" y="32"/>
                    <a:pt x="201" y="32"/>
                    <a:pt x="201" y="32"/>
                  </a:cubicBezTo>
                  <a:cubicBezTo>
                    <a:pt x="199" y="32"/>
                    <a:pt x="199" y="32"/>
                    <a:pt x="199" y="32"/>
                  </a:cubicBezTo>
                  <a:cubicBezTo>
                    <a:pt x="198" y="33"/>
                    <a:pt x="198" y="33"/>
                    <a:pt x="198" y="33"/>
                  </a:cubicBezTo>
                  <a:cubicBezTo>
                    <a:pt x="198" y="34"/>
                    <a:pt x="198" y="34"/>
                    <a:pt x="198" y="34"/>
                  </a:cubicBezTo>
                  <a:cubicBezTo>
                    <a:pt x="199" y="32"/>
                    <a:pt x="199" y="32"/>
                    <a:pt x="199" y="32"/>
                  </a:cubicBezTo>
                  <a:cubicBezTo>
                    <a:pt x="200" y="31"/>
                    <a:pt x="200" y="31"/>
                    <a:pt x="200" y="31"/>
                  </a:cubicBezTo>
                  <a:cubicBezTo>
                    <a:pt x="201" y="30"/>
                    <a:pt x="201" y="30"/>
                    <a:pt x="201" y="30"/>
                  </a:cubicBezTo>
                  <a:cubicBezTo>
                    <a:pt x="201" y="28"/>
                    <a:pt x="201" y="28"/>
                    <a:pt x="201" y="28"/>
                  </a:cubicBezTo>
                  <a:cubicBezTo>
                    <a:pt x="201" y="26"/>
                    <a:pt x="201" y="26"/>
                    <a:pt x="201" y="26"/>
                  </a:cubicBezTo>
                  <a:cubicBezTo>
                    <a:pt x="201" y="26"/>
                    <a:pt x="201" y="26"/>
                    <a:pt x="201" y="26"/>
                  </a:cubicBezTo>
                  <a:cubicBezTo>
                    <a:pt x="202" y="22"/>
                    <a:pt x="202" y="22"/>
                    <a:pt x="202" y="22"/>
                  </a:cubicBezTo>
                  <a:cubicBezTo>
                    <a:pt x="200" y="21"/>
                    <a:pt x="200" y="21"/>
                    <a:pt x="200" y="21"/>
                  </a:cubicBezTo>
                  <a:cubicBezTo>
                    <a:pt x="198" y="22"/>
                    <a:pt x="198" y="22"/>
                    <a:pt x="198" y="22"/>
                  </a:cubicBezTo>
                  <a:cubicBezTo>
                    <a:pt x="198" y="23"/>
                    <a:pt x="198" y="23"/>
                    <a:pt x="198" y="23"/>
                  </a:cubicBezTo>
                  <a:cubicBezTo>
                    <a:pt x="197" y="24"/>
                    <a:pt x="197" y="24"/>
                    <a:pt x="197" y="24"/>
                  </a:cubicBezTo>
                  <a:cubicBezTo>
                    <a:pt x="196" y="24"/>
                    <a:pt x="196" y="24"/>
                    <a:pt x="196" y="24"/>
                  </a:cubicBezTo>
                  <a:cubicBezTo>
                    <a:pt x="196" y="24"/>
                    <a:pt x="196" y="24"/>
                    <a:pt x="196" y="24"/>
                  </a:cubicBezTo>
                  <a:cubicBezTo>
                    <a:pt x="197" y="23"/>
                    <a:pt x="197" y="23"/>
                    <a:pt x="197" y="23"/>
                  </a:cubicBezTo>
                  <a:cubicBezTo>
                    <a:pt x="197" y="22"/>
                    <a:pt x="197" y="22"/>
                    <a:pt x="197" y="22"/>
                  </a:cubicBezTo>
                  <a:cubicBezTo>
                    <a:pt x="198" y="21"/>
                    <a:pt x="198" y="21"/>
                    <a:pt x="198" y="21"/>
                  </a:cubicBezTo>
                  <a:cubicBezTo>
                    <a:pt x="197" y="19"/>
                    <a:pt x="197" y="19"/>
                    <a:pt x="197" y="19"/>
                  </a:cubicBezTo>
                  <a:cubicBezTo>
                    <a:pt x="195" y="21"/>
                    <a:pt x="195" y="21"/>
                    <a:pt x="195" y="21"/>
                  </a:cubicBezTo>
                  <a:cubicBezTo>
                    <a:pt x="194" y="22"/>
                    <a:pt x="194" y="22"/>
                    <a:pt x="194" y="22"/>
                  </a:cubicBezTo>
                  <a:cubicBezTo>
                    <a:pt x="194" y="22"/>
                    <a:pt x="194" y="22"/>
                    <a:pt x="194" y="22"/>
                  </a:cubicBezTo>
                  <a:cubicBezTo>
                    <a:pt x="194" y="22"/>
                    <a:pt x="194" y="22"/>
                    <a:pt x="194" y="22"/>
                  </a:cubicBezTo>
                  <a:cubicBezTo>
                    <a:pt x="194" y="21"/>
                    <a:pt x="194" y="21"/>
                    <a:pt x="194" y="21"/>
                  </a:cubicBezTo>
                  <a:cubicBezTo>
                    <a:pt x="194" y="19"/>
                    <a:pt x="194" y="19"/>
                    <a:pt x="194" y="19"/>
                  </a:cubicBezTo>
                  <a:cubicBezTo>
                    <a:pt x="192" y="19"/>
                    <a:pt x="192" y="19"/>
                    <a:pt x="192" y="19"/>
                  </a:cubicBezTo>
                  <a:cubicBezTo>
                    <a:pt x="189" y="21"/>
                    <a:pt x="189" y="21"/>
                    <a:pt x="189" y="21"/>
                  </a:cubicBezTo>
                  <a:cubicBezTo>
                    <a:pt x="189" y="22"/>
                    <a:pt x="189" y="22"/>
                    <a:pt x="189" y="22"/>
                  </a:cubicBezTo>
                  <a:cubicBezTo>
                    <a:pt x="187" y="22"/>
                    <a:pt x="187" y="22"/>
                    <a:pt x="187" y="22"/>
                  </a:cubicBezTo>
                  <a:cubicBezTo>
                    <a:pt x="186" y="22"/>
                    <a:pt x="186" y="22"/>
                    <a:pt x="186" y="22"/>
                  </a:cubicBezTo>
                  <a:cubicBezTo>
                    <a:pt x="185" y="24"/>
                    <a:pt x="185" y="24"/>
                    <a:pt x="185" y="24"/>
                  </a:cubicBezTo>
                  <a:cubicBezTo>
                    <a:pt x="185" y="24"/>
                    <a:pt x="185" y="24"/>
                    <a:pt x="185" y="24"/>
                  </a:cubicBezTo>
                  <a:cubicBezTo>
                    <a:pt x="184" y="23"/>
                    <a:pt x="184" y="23"/>
                    <a:pt x="184" y="23"/>
                  </a:cubicBezTo>
                  <a:cubicBezTo>
                    <a:pt x="183" y="23"/>
                    <a:pt x="183" y="23"/>
                    <a:pt x="183" y="23"/>
                  </a:cubicBezTo>
                  <a:cubicBezTo>
                    <a:pt x="185" y="22"/>
                    <a:pt x="185" y="22"/>
                    <a:pt x="185" y="22"/>
                  </a:cubicBezTo>
                  <a:cubicBezTo>
                    <a:pt x="187" y="22"/>
                    <a:pt x="187" y="22"/>
                    <a:pt x="187" y="22"/>
                  </a:cubicBezTo>
                  <a:cubicBezTo>
                    <a:pt x="188" y="20"/>
                    <a:pt x="188" y="20"/>
                    <a:pt x="188" y="20"/>
                  </a:cubicBezTo>
                  <a:cubicBezTo>
                    <a:pt x="191" y="19"/>
                    <a:pt x="191" y="19"/>
                    <a:pt x="191" y="19"/>
                  </a:cubicBezTo>
                  <a:cubicBezTo>
                    <a:pt x="192" y="17"/>
                    <a:pt x="192" y="17"/>
                    <a:pt x="192" y="17"/>
                  </a:cubicBezTo>
                  <a:cubicBezTo>
                    <a:pt x="191" y="16"/>
                    <a:pt x="191" y="16"/>
                    <a:pt x="191" y="16"/>
                  </a:cubicBezTo>
                  <a:cubicBezTo>
                    <a:pt x="190" y="16"/>
                    <a:pt x="190" y="16"/>
                    <a:pt x="190" y="16"/>
                  </a:cubicBezTo>
                  <a:cubicBezTo>
                    <a:pt x="187" y="15"/>
                    <a:pt x="187" y="15"/>
                    <a:pt x="187" y="15"/>
                  </a:cubicBezTo>
                  <a:cubicBezTo>
                    <a:pt x="187" y="13"/>
                    <a:pt x="187" y="13"/>
                    <a:pt x="187" y="13"/>
                  </a:cubicBezTo>
                  <a:cubicBezTo>
                    <a:pt x="186" y="13"/>
                    <a:pt x="186" y="13"/>
                    <a:pt x="186" y="13"/>
                  </a:cubicBezTo>
                  <a:cubicBezTo>
                    <a:pt x="184" y="14"/>
                    <a:pt x="184" y="14"/>
                    <a:pt x="184" y="14"/>
                  </a:cubicBezTo>
                  <a:cubicBezTo>
                    <a:pt x="184" y="15"/>
                    <a:pt x="184" y="15"/>
                    <a:pt x="184" y="15"/>
                  </a:cubicBezTo>
                  <a:cubicBezTo>
                    <a:pt x="183" y="15"/>
                    <a:pt x="183" y="15"/>
                    <a:pt x="183" y="15"/>
                  </a:cubicBezTo>
                  <a:cubicBezTo>
                    <a:pt x="183" y="14"/>
                    <a:pt x="183" y="14"/>
                    <a:pt x="183" y="14"/>
                  </a:cubicBezTo>
                  <a:cubicBezTo>
                    <a:pt x="184" y="13"/>
                    <a:pt x="184" y="13"/>
                    <a:pt x="184" y="13"/>
                  </a:cubicBezTo>
                  <a:cubicBezTo>
                    <a:pt x="184" y="11"/>
                    <a:pt x="184" y="11"/>
                    <a:pt x="184" y="11"/>
                  </a:cubicBezTo>
                  <a:cubicBezTo>
                    <a:pt x="181" y="12"/>
                    <a:pt x="181" y="12"/>
                    <a:pt x="181" y="12"/>
                  </a:cubicBezTo>
                  <a:cubicBezTo>
                    <a:pt x="180" y="13"/>
                    <a:pt x="180" y="13"/>
                    <a:pt x="180" y="13"/>
                  </a:cubicBezTo>
                  <a:cubicBezTo>
                    <a:pt x="180" y="13"/>
                    <a:pt x="180" y="13"/>
                    <a:pt x="180" y="13"/>
                  </a:cubicBezTo>
                  <a:cubicBezTo>
                    <a:pt x="179" y="11"/>
                    <a:pt x="179" y="11"/>
                    <a:pt x="179" y="11"/>
                  </a:cubicBezTo>
                  <a:cubicBezTo>
                    <a:pt x="177" y="12"/>
                    <a:pt x="177" y="12"/>
                    <a:pt x="177" y="12"/>
                  </a:cubicBezTo>
                  <a:cubicBezTo>
                    <a:pt x="177" y="12"/>
                    <a:pt x="177" y="12"/>
                    <a:pt x="177" y="12"/>
                  </a:cubicBezTo>
                  <a:cubicBezTo>
                    <a:pt x="177" y="12"/>
                    <a:pt x="177" y="12"/>
                    <a:pt x="177" y="12"/>
                  </a:cubicBezTo>
                  <a:cubicBezTo>
                    <a:pt x="178" y="11"/>
                    <a:pt x="178" y="11"/>
                    <a:pt x="178" y="11"/>
                  </a:cubicBezTo>
                  <a:cubicBezTo>
                    <a:pt x="177" y="11"/>
                    <a:pt x="177" y="11"/>
                    <a:pt x="177" y="11"/>
                  </a:cubicBezTo>
                  <a:cubicBezTo>
                    <a:pt x="178" y="11"/>
                    <a:pt x="178" y="11"/>
                    <a:pt x="178" y="11"/>
                  </a:cubicBezTo>
                  <a:cubicBezTo>
                    <a:pt x="179" y="9"/>
                    <a:pt x="179" y="9"/>
                    <a:pt x="179" y="9"/>
                  </a:cubicBezTo>
                  <a:cubicBezTo>
                    <a:pt x="177" y="8"/>
                    <a:pt x="177" y="8"/>
                    <a:pt x="177" y="8"/>
                  </a:cubicBezTo>
                  <a:cubicBezTo>
                    <a:pt x="175" y="7"/>
                    <a:pt x="175" y="7"/>
                    <a:pt x="175" y="7"/>
                  </a:cubicBezTo>
                  <a:cubicBezTo>
                    <a:pt x="172" y="6"/>
                    <a:pt x="172" y="6"/>
                    <a:pt x="172" y="6"/>
                  </a:cubicBezTo>
                  <a:cubicBezTo>
                    <a:pt x="170" y="7"/>
                    <a:pt x="170" y="7"/>
                    <a:pt x="170" y="7"/>
                  </a:cubicBezTo>
                  <a:cubicBezTo>
                    <a:pt x="169" y="7"/>
                    <a:pt x="169" y="7"/>
                    <a:pt x="169" y="7"/>
                  </a:cubicBezTo>
                  <a:cubicBezTo>
                    <a:pt x="170" y="6"/>
                    <a:pt x="170" y="6"/>
                    <a:pt x="170" y="6"/>
                  </a:cubicBezTo>
                  <a:cubicBezTo>
                    <a:pt x="167" y="6"/>
                    <a:pt x="167" y="6"/>
                    <a:pt x="167" y="6"/>
                  </a:cubicBezTo>
                  <a:cubicBezTo>
                    <a:pt x="165" y="5"/>
                    <a:pt x="165" y="5"/>
                    <a:pt x="165" y="5"/>
                  </a:cubicBezTo>
                  <a:cubicBezTo>
                    <a:pt x="164" y="5"/>
                    <a:pt x="164" y="5"/>
                    <a:pt x="164" y="5"/>
                  </a:cubicBezTo>
                  <a:cubicBezTo>
                    <a:pt x="162" y="6"/>
                    <a:pt x="162" y="6"/>
                    <a:pt x="162" y="6"/>
                  </a:cubicBezTo>
                  <a:cubicBezTo>
                    <a:pt x="160" y="8"/>
                    <a:pt x="160" y="8"/>
                    <a:pt x="160" y="8"/>
                  </a:cubicBezTo>
                  <a:cubicBezTo>
                    <a:pt x="159" y="9"/>
                    <a:pt x="159" y="9"/>
                    <a:pt x="159" y="9"/>
                  </a:cubicBezTo>
                  <a:cubicBezTo>
                    <a:pt x="158" y="9"/>
                    <a:pt x="158" y="9"/>
                    <a:pt x="158" y="9"/>
                  </a:cubicBezTo>
                  <a:cubicBezTo>
                    <a:pt x="158" y="9"/>
                    <a:pt x="158" y="9"/>
                    <a:pt x="158" y="9"/>
                  </a:cubicBezTo>
                  <a:cubicBezTo>
                    <a:pt x="159" y="8"/>
                    <a:pt x="159" y="8"/>
                    <a:pt x="159" y="8"/>
                  </a:cubicBezTo>
                  <a:cubicBezTo>
                    <a:pt x="159" y="6"/>
                    <a:pt x="159" y="6"/>
                    <a:pt x="159" y="6"/>
                  </a:cubicBezTo>
                  <a:cubicBezTo>
                    <a:pt x="158" y="5"/>
                    <a:pt x="158" y="5"/>
                    <a:pt x="158" y="5"/>
                  </a:cubicBezTo>
                  <a:cubicBezTo>
                    <a:pt x="158" y="4"/>
                    <a:pt x="158" y="4"/>
                    <a:pt x="158" y="4"/>
                  </a:cubicBezTo>
                  <a:cubicBezTo>
                    <a:pt x="159" y="5"/>
                    <a:pt x="159" y="5"/>
                    <a:pt x="159" y="5"/>
                  </a:cubicBezTo>
                  <a:cubicBezTo>
                    <a:pt x="161" y="4"/>
                    <a:pt x="161" y="4"/>
                    <a:pt x="161" y="4"/>
                  </a:cubicBezTo>
                  <a:cubicBezTo>
                    <a:pt x="160" y="1"/>
                    <a:pt x="160" y="1"/>
                    <a:pt x="160" y="1"/>
                  </a:cubicBezTo>
                  <a:cubicBezTo>
                    <a:pt x="158" y="2"/>
                    <a:pt x="158" y="2"/>
                    <a:pt x="158" y="2"/>
                  </a:cubicBezTo>
                  <a:cubicBezTo>
                    <a:pt x="157" y="4"/>
                    <a:pt x="157" y="4"/>
                    <a:pt x="157" y="4"/>
                  </a:cubicBezTo>
                  <a:cubicBezTo>
                    <a:pt x="155" y="2"/>
                    <a:pt x="155" y="2"/>
                    <a:pt x="155" y="2"/>
                  </a:cubicBezTo>
                  <a:cubicBezTo>
                    <a:pt x="154" y="3"/>
                    <a:pt x="154" y="3"/>
                    <a:pt x="154" y="3"/>
                  </a:cubicBezTo>
                  <a:cubicBezTo>
                    <a:pt x="152" y="2"/>
                    <a:pt x="152" y="2"/>
                    <a:pt x="152" y="2"/>
                  </a:cubicBezTo>
                  <a:cubicBezTo>
                    <a:pt x="151" y="1"/>
                    <a:pt x="151" y="1"/>
                    <a:pt x="151" y="1"/>
                  </a:cubicBezTo>
                  <a:cubicBezTo>
                    <a:pt x="149" y="0"/>
                    <a:pt x="149" y="0"/>
                    <a:pt x="149" y="0"/>
                  </a:cubicBezTo>
                  <a:cubicBezTo>
                    <a:pt x="147" y="1"/>
                    <a:pt x="147" y="1"/>
                    <a:pt x="147" y="1"/>
                  </a:cubicBezTo>
                  <a:cubicBezTo>
                    <a:pt x="146" y="1"/>
                    <a:pt x="146" y="1"/>
                    <a:pt x="146" y="1"/>
                  </a:cubicBezTo>
                  <a:cubicBezTo>
                    <a:pt x="145" y="1"/>
                    <a:pt x="145" y="1"/>
                    <a:pt x="145" y="1"/>
                  </a:cubicBezTo>
                  <a:cubicBezTo>
                    <a:pt x="144" y="0"/>
                    <a:pt x="144" y="0"/>
                    <a:pt x="144" y="0"/>
                  </a:cubicBezTo>
                  <a:cubicBezTo>
                    <a:pt x="143" y="1"/>
                    <a:pt x="143" y="1"/>
                    <a:pt x="143" y="1"/>
                  </a:cubicBezTo>
                  <a:cubicBezTo>
                    <a:pt x="142" y="3"/>
                    <a:pt x="142" y="3"/>
                    <a:pt x="142" y="3"/>
                  </a:cubicBezTo>
                  <a:cubicBezTo>
                    <a:pt x="143" y="6"/>
                    <a:pt x="143" y="6"/>
                    <a:pt x="143" y="6"/>
                  </a:cubicBezTo>
                  <a:cubicBezTo>
                    <a:pt x="142" y="9"/>
                    <a:pt x="142" y="9"/>
                    <a:pt x="142" y="9"/>
                  </a:cubicBezTo>
                  <a:cubicBezTo>
                    <a:pt x="142" y="11"/>
                    <a:pt x="142" y="11"/>
                    <a:pt x="142" y="11"/>
                  </a:cubicBezTo>
                  <a:cubicBezTo>
                    <a:pt x="142" y="11"/>
                    <a:pt x="142" y="11"/>
                    <a:pt x="142" y="11"/>
                  </a:cubicBezTo>
                  <a:cubicBezTo>
                    <a:pt x="141" y="11"/>
                    <a:pt x="141" y="11"/>
                    <a:pt x="141" y="11"/>
                  </a:cubicBezTo>
                  <a:cubicBezTo>
                    <a:pt x="140" y="11"/>
                    <a:pt x="140" y="11"/>
                    <a:pt x="140" y="11"/>
                  </a:cubicBezTo>
                  <a:cubicBezTo>
                    <a:pt x="140" y="11"/>
                    <a:pt x="140" y="11"/>
                    <a:pt x="140" y="11"/>
                  </a:cubicBezTo>
                  <a:cubicBezTo>
                    <a:pt x="140" y="10"/>
                    <a:pt x="140" y="10"/>
                    <a:pt x="140" y="10"/>
                  </a:cubicBezTo>
                  <a:cubicBezTo>
                    <a:pt x="140" y="8"/>
                    <a:pt x="140" y="8"/>
                    <a:pt x="140" y="8"/>
                  </a:cubicBezTo>
                  <a:cubicBezTo>
                    <a:pt x="141" y="7"/>
                    <a:pt x="141" y="7"/>
                    <a:pt x="141" y="7"/>
                  </a:cubicBezTo>
                  <a:cubicBezTo>
                    <a:pt x="141" y="4"/>
                    <a:pt x="141" y="4"/>
                    <a:pt x="141" y="4"/>
                  </a:cubicBezTo>
                  <a:cubicBezTo>
                    <a:pt x="140" y="3"/>
                    <a:pt x="140" y="3"/>
                    <a:pt x="140" y="3"/>
                  </a:cubicBezTo>
                  <a:cubicBezTo>
                    <a:pt x="137" y="5"/>
                    <a:pt x="137" y="5"/>
                    <a:pt x="137" y="5"/>
                  </a:cubicBezTo>
                  <a:cubicBezTo>
                    <a:pt x="137" y="6"/>
                    <a:pt x="137" y="6"/>
                    <a:pt x="137" y="6"/>
                  </a:cubicBezTo>
                  <a:cubicBezTo>
                    <a:pt x="137" y="6"/>
                    <a:pt x="137" y="6"/>
                    <a:pt x="137" y="6"/>
                  </a:cubicBezTo>
                  <a:cubicBezTo>
                    <a:pt x="136" y="6"/>
                    <a:pt x="136" y="6"/>
                    <a:pt x="136" y="6"/>
                  </a:cubicBezTo>
                  <a:cubicBezTo>
                    <a:pt x="137" y="4"/>
                    <a:pt x="137" y="4"/>
                    <a:pt x="137" y="4"/>
                  </a:cubicBezTo>
                  <a:cubicBezTo>
                    <a:pt x="136" y="2"/>
                    <a:pt x="136" y="2"/>
                    <a:pt x="136" y="2"/>
                  </a:cubicBezTo>
                  <a:cubicBezTo>
                    <a:pt x="135" y="3"/>
                    <a:pt x="135" y="3"/>
                    <a:pt x="135" y="3"/>
                  </a:cubicBezTo>
                  <a:cubicBezTo>
                    <a:pt x="134" y="5"/>
                    <a:pt x="134" y="5"/>
                    <a:pt x="134" y="5"/>
                  </a:cubicBezTo>
                  <a:cubicBezTo>
                    <a:pt x="134" y="5"/>
                    <a:pt x="134" y="5"/>
                    <a:pt x="134" y="5"/>
                  </a:cubicBezTo>
                  <a:cubicBezTo>
                    <a:pt x="134" y="5"/>
                    <a:pt x="134" y="5"/>
                    <a:pt x="134" y="5"/>
                  </a:cubicBezTo>
                  <a:cubicBezTo>
                    <a:pt x="134" y="4"/>
                    <a:pt x="134" y="4"/>
                    <a:pt x="134" y="4"/>
                  </a:cubicBezTo>
                  <a:cubicBezTo>
                    <a:pt x="134" y="2"/>
                    <a:pt x="134" y="2"/>
                    <a:pt x="134" y="2"/>
                  </a:cubicBezTo>
                  <a:cubicBezTo>
                    <a:pt x="133" y="1"/>
                    <a:pt x="133" y="1"/>
                    <a:pt x="133" y="1"/>
                  </a:cubicBezTo>
                  <a:cubicBezTo>
                    <a:pt x="130" y="0"/>
                    <a:pt x="130" y="0"/>
                    <a:pt x="130" y="0"/>
                  </a:cubicBezTo>
                  <a:cubicBezTo>
                    <a:pt x="128" y="1"/>
                    <a:pt x="128" y="1"/>
                    <a:pt x="128" y="1"/>
                  </a:cubicBezTo>
                  <a:cubicBezTo>
                    <a:pt x="127" y="1"/>
                    <a:pt x="127" y="1"/>
                    <a:pt x="127" y="1"/>
                  </a:cubicBezTo>
                  <a:cubicBezTo>
                    <a:pt x="125" y="2"/>
                    <a:pt x="125" y="2"/>
                    <a:pt x="125" y="2"/>
                  </a:cubicBezTo>
                  <a:cubicBezTo>
                    <a:pt x="127" y="4"/>
                    <a:pt x="127" y="4"/>
                    <a:pt x="127" y="4"/>
                  </a:cubicBezTo>
                  <a:cubicBezTo>
                    <a:pt x="127" y="4"/>
                    <a:pt x="127" y="4"/>
                    <a:pt x="127" y="4"/>
                  </a:cubicBezTo>
                  <a:cubicBezTo>
                    <a:pt x="126" y="5"/>
                    <a:pt x="126" y="5"/>
                    <a:pt x="126" y="5"/>
                  </a:cubicBezTo>
                  <a:cubicBezTo>
                    <a:pt x="127" y="6"/>
                    <a:pt x="127" y="6"/>
                    <a:pt x="127" y="6"/>
                  </a:cubicBezTo>
                  <a:cubicBezTo>
                    <a:pt x="128" y="8"/>
                    <a:pt x="128" y="8"/>
                    <a:pt x="128" y="8"/>
                  </a:cubicBezTo>
                  <a:cubicBezTo>
                    <a:pt x="128" y="8"/>
                    <a:pt x="128" y="8"/>
                    <a:pt x="128" y="8"/>
                  </a:cubicBezTo>
                  <a:cubicBezTo>
                    <a:pt x="128" y="9"/>
                    <a:pt x="128" y="9"/>
                    <a:pt x="128" y="9"/>
                  </a:cubicBezTo>
                  <a:cubicBezTo>
                    <a:pt x="129" y="11"/>
                    <a:pt x="129" y="11"/>
                    <a:pt x="129" y="11"/>
                  </a:cubicBezTo>
                  <a:cubicBezTo>
                    <a:pt x="130" y="11"/>
                    <a:pt x="130" y="11"/>
                    <a:pt x="130" y="11"/>
                  </a:cubicBezTo>
                  <a:cubicBezTo>
                    <a:pt x="129" y="11"/>
                    <a:pt x="129" y="11"/>
                    <a:pt x="129" y="11"/>
                  </a:cubicBezTo>
                  <a:cubicBezTo>
                    <a:pt x="127" y="9"/>
                    <a:pt x="127" y="9"/>
                    <a:pt x="127" y="9"/>
                  </a:cubicBezTo>
                  <a:cubicBezTo>
                    <a:pt x="126" y="9"/>
                    <a:pt x="126" y="9"/>
                    <a:pt x="126" y="9"/>
                  </a:cubicBezTo>
                  <a:cubicBezTo>
                    <a:pt x="125" y="10"/>
                    <a:pt x="125" y="10"/>
                    <a:pt x="125" y="10"/>
                  </a:cubicBezTo>
                  <a:cubicBezTo>
                    <a:pt x="125" y="9"/>
                    <a:pt x="125" y="9"/>
                    <a:pt x="125" y="9"/>
                  </a:cubicBezTo>
                  <a:cubicBezTo>
                    <a:pt x="126" y="7"/>
                    <a:pt x="126" y="7"/>
                    <a:pt x="126" y="7"/>
                  </a:cubicBezTo>
                  <a:cubicBezTo>
                    <a:pt x="125" y="6"/>
                    <a:pt x="125" y="6"/>
                    <a:pt x="125" y="6"/>
                  </a:cubicBezTo>
                  <a:cubicBezTo>
                    <a:pt x="125" y="4"/>
                    <a:pt x="125" y="4"/>
                    <a:pt x="125" y="4"/>
                  </a:cubicBezTo>
                  <a:cubicBezTo>
                    <a:pt x="124" y="3"/>
                    <a:pt x="124" y="3"/>
                    <a:pt x="124" y="3"/>
                  </a:cubicBezTo>
                  <a:cubicBezTo>
                    <a:pt x="123" y="3"/>
                    <a:pt x="123" y="3"/>
                    <a:pt x="123" y="3"/>
                  </a:cubicBezTo>
                  <a:cubicBezTo>
                    <a:pt x="121" y="2"/>
                    <a:pt x="121" y="2"/>
                    <a:pt x="121" y="2"/>
                  </a:cubicBezTo>
                  <a:cubicBezTo>
                    <a:pt x="120" y="1"/>
                    <a:pt x="120" y="1"/>
                    <a:pt x="120" y="1"/>
                  </a:cubicBezTo>
                  <a:cubicBezTo>
                    <a:pt x="119" y="3"/>
                    <a:pt x="119" y="3"/>
                    <a:pt x="119" y="3"/>
                  </a:cubicBezTo>
                  <a:cubicBezTo>
                    <a:pt x="119" y="6"/>
                    <a:pt x="119" y="6"/>
                    <a:pt x="119" y="6"/>
                  </a:cubicBezTo>
                  <a:cubicBezTo>
                    <a:pt x="119" y="9"/>
                    <a:pt x="119" y="9"/>
                    <a:pt x="119" y="9"/>
                  </a:cubicBezTo>
                  <a:cubicBezTo>
                    <a:pt x="120" y="11"/>
                    <a:pt x="120" y="11"/>
                    <a:pt x="120" y="11"/>
                  </a:cubicBezTo>
                  <a:cubicBezTo>
                    <a:pt x="120" y="13"/>
                    <a:pt x="120" y="13"/>
                    <a:pt x="120" y="13"/>
                  </a:cubicBezTo>
                  <a:cubicBezTo>
                    <a:pt x="120" y="14"/>
                    <a:pt x="120" y="14"/>
                    <a:pt x="120" y="14"/>
                  </a:cubicBezTo>
                  <a:cubicBezTo>
                    <a:pt x="120" y="15"/>
                    <a:pt x="120" y="15"/>
                    <a:pt x="120" y="15"/>
                  </a:cubicBezTo>
                  <a:cubicBezTo>
                    <a:pt x="120" y="15"/>
                    <a:pt x="120" y="15"/>
                    <a:pt x="120" y="15"/>
                  </a:cubicBezTo>
                  <a:cubicBezTo>
                    <a:pt x="120" y="13"/>
                    <a:pt x="120" y="13"/>
                    <a:pt x="120" y="13"/>
                  </a:cubicBezTo>
                  <a:cubicBezTo>
                    <a:pt x="119" y="12"/>
                    <a:pt x="119" y="12"/>
                    <a:pt x="119" y="12"/>
                  </a:cubicBezTo>
                  <a:cubicBezTo>
                    <a:pt x="119" y="10"/>
                    <a:pt x="119" y="10"/>
                    <a:pt x="119" y="10"/>
                  </a:cubicBezTo>
                  <a:cubicBezTo>
                    <a:pt x="119" y="8"/>
                    <a:pt x="119" y="8"/>
                    <a:pt x="119" y="8"/>
                  </a:cubicBezTo>
                  <a:cubicBezTo>
                    <a:pt x="118" y="6"/>
                    <a:pt x="118" y="6"/>
                    <a:pt x="118" y="6"/>
                  </a:cubicBezTo>
                  <a:cubicBezTo>
                    <a:pt x="115" y="4"/>
                    <a:pt x="115" y="4"/>
                    <a:pt x="115" y="4"/>
                  </a:cubicBezTo>
                  <a:cubicBezTo>
                    <a:pt x="114" y="4"/>
                    <a:pt x="114" y="4"/>
                    <a:pt x="114" y="4"/>
                  </a:cubicBezTo>
                  <a:cubicBezTo>
                    <a:pt x="113" y="6"/>
                    <a:pt x="113" y="6"/>
                    <a:pt x="113" y="6"/>
                  </a:cubicBezTo>
                  <a:cubicBezTo>
                    <a:pt x="113" y="7"/>
                    <a:pt x="113" y="7"/>
                    <a:pt x="113" y="7"/>
                  </a:cubicBezTo>
                  <a:cubicBezTo>
                    <a:pt x="113" y="9"/>
                    <a:pt x="113" y="9"/>
                    <a:pt x="113" y="9"/>
                  </a:cubicBezTo>
                  <a:cubicBezTo>
                    <a:pt x="115" y="11"/>
                    <a:pt x="115" y="11"/>
                    <a:pt x="115" y="11"/>
                  </a:cubicBezTo>
                  <a:cubicBezTo>
                    <a:pt x="115" y="11"/>
                    <a:pt x="115" y="11"/>
                    <a:pt x="115" y="11"/>
                  </a:cubicBezTo>
                  <a:cubicBezTo>
                    <a:pt x="114" y="11"/>
                    <a:pt x="114" y="11"/>
                    <a:pt x="114" y="11"/>
                  </a:cubicBezTo>
                  <a:cubicBezTo>
                    <a:pt x="113" y="10"/>
                    <a:pt x="113" y="10"/>
                    <a:pt x="113" y="10"/>
                  </a:cubicBezTo>
                  <a:cubicBezTo>
                    <a:pt x="112" y="10"/>
                    <a:pt x="112" y="10"/>
                    <a:pt x="112" y="10"/>
                  </a:cubicBezTo>
                  <a:cubicBezTo>
                    <a:pt x="110" y="12"/>
                    <a:pt x="110" y="12"/>
                    <a:pt x="110" y="12"/>
                  </a:cubicBezTo>
                  <a:cubicBezTo>
                    <a:pt x="111" y="15"/>
                    <a:pt x="111" y="15"/>
                    <a:pt x="111" y="15"/>
                  </a:cubicBezTo>
                  <a:cubicBezTo>
                    <a:pt x="111" y="15"/>
                    <a:pt x="111" y="15"/>
                    <a:pt x="111" y="15"/>
                  </a:cubicBezTo>
                  <a:cubicBezTo>
                    <a:pt x="110" y="16"/>
                    <a:pt x="110" y="16"/>
                    <a:pt x="110" y="16"/>
                  </a:cubicBezTo>
                  <a:cubicBezTo>
                    <a:pt x="109" y="17"/>
                    <a:pt x="109" y="17"/>
                    <a:pt x="109" y="17"/>
                  </a:cubicBezTo>
                  <a:cubicBezTo>
                    <a:pt x="108" y="17"/>
                    <a:pt x="108" y="17"/>
                    <a:pt x="108" y="17"/>
                  </a:cubicBezTo>
                  <a:cubicBezTo>
                    <a:pt x="108" y="17"/>
                    <a:pt x="108" y="17"/>
                    <a:pt x="108" y="17"/>
                  </a:cubicBezTo>
                  <a:cubicBezTo>
                    <a:pt x="108" y="15"/>
                    <a:pt x="108" y="15"/>
                    <a:pt x="108" y="15"/>
                  </a:cubicBezTo>
                  <a:cubicBezTo>
                    <a:pt x="107" y="15"/>
                    <a:pt x="107" y="15"/>
                    <a:pt x="107" y="15"/>
                  </a:cubicBezTo>
                  <a:cubicBezTo>
                    <a:pt x="106" y="17"/>
                    <a:pt x="106" y="17"/>
                    <a:pt x="106" y="17"/>
                  </a:cubicBezTo>
                  <a:cubicBezTo>
                    <a:pt x="105" y="17"/>
                    <a:pt x="105" y="17"/>
                    <a:pt x="105" y="17"/>
                  </a:cubicBezTo>
                  <a:cubicBezTo>
                    <a:pt x="105" y="15"/>
                    <a:pt x="105" y="15"/>
                    <a:pt x="105" y="15"/>
                  </a:cubicBezTo>
                  <a:cubicBezTo>
                    <a:pt x="106" y="13"/>
                    <a:pt x="106" y="13"/>
                    <a:pt x="106" y="13"/>
                  </a:cubicBezTo>
                  <a:cubicBezTo>
                    <a:pt x="105" y="12"/>
                    <a:pt x="105" y="12"/>
                    <a:pt x="105" y="12"/>
                  </a:cubicBezTo>
                  <a:cubicBezTo>
                    <a:pt x="103" y="11"/>
                    <a:pt x="103" y="11"/>
                    <a:pt x="103" y="11"/>
                  </a:cubicBezTo>
                  <a:cubicBezTo>
                    <a:pt x="103" y="10"/>
                    <a:pt x="103" y="10"/>
                    <a:pt x="103" y="10"/>
                  </a:cubicBezTo>
                  <a:cubicBezTo>
                    <a:pt x="103" y="10"/>
                    <a:pt x="103" y="10"/>
                    <a:pt x="103" y="10"/>
                  </a:cubicBezTo>
                  <a:cubicBezTo>
                    <a:pt x="104" y="8"/>
                    <a:pt x="104" y="8"/>
                    <a:pt x="104" y="8"/>
                  </a:cubicBezTo>
                  <a:cubicBezTo>
                    <a:pt x="102" y="7"/>
                    <a:pt x="102" y="7"/>
                    <a:pt x="102" y="7"/>
                  </a:cubicBezTo>
                  <a:cubicBezTo>
                    <a:pt x="99" y="6"/>
                    <a:pt x="99" y="6"/>
                    <a:pt x="99" y="6"/>
                  </a:cubicBezTo>
                  <a:cubicBezTo>
                    <a:pt x="99" y="6"/>
                    <a:pt x="99" y="6"/>
                    <a:pt x="99" y="6"/>
                  </a:cubicBezTo>
                  <a:cubicBezTo>
                    <a:pt x="96" y="7"/>
                    <a:pt x="96" y="7"/>
                    <a:pt x="96" y="7"/>
                  </a:cubicBezTo>
                  <a:cubicBezTo>
                    <a:pt x="96" y="9"/>
                    <a:pt x="96" y="9"/>
                    <a:pt x="96" y="9"/>
                  </a:cubicBezTo>
                  <a:cubicBezTo>
                    <a:pt x="97" y="10"/>
                    <a:pt x="97" y="10"/>
                    <a:pt x="97" y="10"/>
                  </a:cubicBezTo>
                  <a:cubicBezTo>
                    <a:pt x="97" y="12"/>
                    <a:pt x="97" y="12"/>
                    <a:pt x="97" y="12"/>
                  </a:cubicBezTo>
                  <a:cubicBezTo>
                    <a:pt x="97" y="12"/>
                    <a:pt x="97" y="12"/>
                    <a:pt x="97" y="12"/>
                  </a:cubicBezTo>
                  <a:cubicBezTo>
                    <a:pt x="96" y="12"/>
                    <a:pt x="96" y="12"/>
                    <a:pt x="96" y="12"/>
                  </a:cubicBezTo>
                  <a:cubicBezTo>
                    <a:pt x="94" y="12"/>
                    <a:pt x="94" y="12"/>
                    <a:pt x="94" y="12"/>
                  </a:cubicBezTo>
                  <a:cubicBezTo>
                    <a:pt x="93" y="11"/>
                    <a:pt x="93" y="11"/>
                    <a:pt x="93" y="11"/>
                  </a:cubicBezTo>
                  <a:cubicBezTo>
                    <a:pt x="91" y="11"/>
                    <a:pt x="91" y="11"/>
                    <a:pt x="91" y="11"/>
                  </a:cubicBezTo>
                  <a:cubicBezTo>
                    <a:pt x="90" y="14"/>
                    <a:pt x="90" y="14"/>
                    <a:pt x="90" y="14"/>
                  </a:cubicBezTo>
                  <a:cubicBezTo>
                    <a:pt x="91" y="15"/>
                    <a:pt x="91" y="15"/>
                    <a:pt x="91" y="15"/>
                  </a:cubicBezTo>
                  <a:cubicBezTo>
                    <a:pt x="92" y="16"/>
                    <a:pt x="92" y="16"/>
                    <a:pt x="92" y="16"/>
                  </a:cubicBezTo>
                  <a:cubicBezTo>
                    <a:pt x="93" y="17"/>
                    <a:pt x="93" y="17"/>
                    <a:pt x="93" y="17"/>
                  </a:cubicBezTo>
                  <a:cubicBezTo>
                    <a:pt x="93" y="18"/>
                    <a:pt x="93" y="18"/>
                    <a:pt x="93" y="18"/>
                  </a:cubicBezTo>
                  <a:cubicBezTo>
                    <a:pt x="93" y="19"/>
                    <a:pt x="93" y="19"/>
                    <a:pt x="93" y="19"/>
                  </a:cubicBezTo>
                  <a:cubicBezTo>
                    <a:pt x="92" y="20"/>
                    <a:pt x="92" y="20"/>
                    <a:pt x="92" y="20"/>
                  </a:cubicBezTo>
                  <a:cubicBezTo>
                    <a:pt x="91" y="20"/>
                    <a:pt x="91" y="20"/>
                    <a:pt x="91" y="20"/>
                  </a:cubicBezTo>
                  <a:cubicBezTo>
                    <a:pt x="91" y="22"/>
                    <a:pt x="91" y="22"/>
                    <a:pt x="91" y="22"/>
                  </a:cubicBezTo>
                  <a:cubicBezTo>
                    <a:pt x="90" y="22"/>
                    <a:pt x="90" y="22"/>
                    <a:pt x="90" y="22"/>
                  </a:cubicBezTo>
                  <a:cubicBezTo>
                    <a:pt x="91" y="20"/>
                    <a:pt x="91" y="20"/>
                    <a:pt x="91" y="20"/>
                  </a:cubicBezTo>
                  <a:cubicBezTo>
                    <a:pt x="91" y="18"/>
                    <a:pt x="91" y="18"/>
                    <a:pt x="91" y="18"/>
                  </a:cubicBezTo>
                  <a:cubicBezTo>
                    <a:pt x="89" y="16"/>
                    <a:pt x="89" y="16"/>
                    <a:pt x="89" y="16"/>
                  </a:cubicBezTo>
                  <a:cubicBezTo>
                    <a:pt x="88" y="16"/>
                    <a:pt x="88" y="16"/>
                    <a:pt x="88" y="16"/>
                  </a:cubicBezTo>
                  <a:cubicBezTo>
                    <a:pt x="86" y="18"/>
                    <a:pt x="86" y="18"/>
                    <a:pt x="86" y="18"/>
                  </a:cubicBezTo>
                  <a:cubicBezTo>
                    <a:pt x="85" y="19"/>
                    <a:pt x="85" y="19"/>
                    <a:pt x="85" y="19"/>
                  </a:cubicBezTo>
                  <a:cubicBezTo>
                    <a:pt x="85" y="19"/>
                    <a:pt x="85" y="19"/>
                    <a:pt x="85" y="19"/>
                  </a:cubicBezTo>
                  <a:cubicBezTo>
                    <a:pt x="85" y="16"/>
                    <a:pt x="85" y="16"/>
                    <a:pt x="85" y="16"/>
                  </a:cubicBezTo>
                  <a:cubicBezTo>
                    <a:pt x="84" y="16"/>
                    <a:pt x="84" y="16"/>
                    <a:pt x="84" y="16"/>
                  </a:cubicBezTo>
                  <a:cubicBezTo>
                    <a:pt x="84" y="14"/>
                    <a:pt x="84" y="14"/>
                    <a:pt x="84" y="14"/>
                  </a:cubicBezTo>
                  <a:cubicBezTo>
                    <a:pt x="83" y="12"/>
                    <a:pt x="83" y="12"/>
                    <a:pt x="83" y="12"/>
                  </a:cubicBezTo>
                  <a:cubicBezTo>
                    <a:pt x="82" y="12"/>
                    <a:pt x="82" y="12"/>
                    <a:pt x="82" y="12"/>
                  </a:cubicBezTo>
                  <a:cubicBezTo>
                    <a:pt x="80" y="14"/>
                    <a:pt x="80" y="14"/>
                    <a:pt x="80" y="14"/>
                  </a:cubicBezTo>
                  <a:cubicBezTo>
                    <a:pt x="79" y="14"/>
                    <a:pt x="79" y="14"/>
                    <a:pt x="79" y="14"/>
                  </a:cubicBezTo>
                  <a:cubicBezTo>
                    <a:pt x="78" y="16"/>
                    <a:pt x="78" y="16"/>
                    <a:pt x="78" y="16"/>
                  </a:cubicBezTo>
                  <a:cubicBezTo>
                    <a:pt x="79" y="17"/>
                    <a:pt x="79" y="17"/>
                    <a:pt x="79" y="17"/>
                  </a:cubicBezTo>
                  <a:cubicBezTo>
                    <a:pt x="78" y="17"/>
                    <a:pt x="78" y="17"/>
                    <a:pt x="78" y="17"/>
                  </a:cubicBezTo>
                  <a:cubicBezTo>
                    <a:pt x="78" y="16"/>
                    <a:pt x="78" y="16"/>
                    <a:pt x="78" y="16"/>
                  </a:cubicBezTo>
                  <a:cubicBezTo>
                    <a:pt x="76" y="18"/>
                    <a:pt x="76" y="18"/>
                    <a:pt x="76" y="18"/>
                  </a:cubicBezTo>
                  <a:cubicBezTo>
                    <a:pt x="76" y="20"/>
                    <a:pt x="76" y="20"/>
                    <a:pt x="76" y="20"/>
                  </a:cubicBezTo>
                  <a:cubicBezTo>
                    <a:pt x="76" y="17"/>
                    <a:pt x="76" y="17"/>
                    <a:pt x="76" y="17"/>
                  </a:cubicBezTo>
                  <a:cubicBezTo>
                    <a:pt x="76" y="17"/>
                    <a:pt x="76" y="17"/>
                    <a:pt x="76" y="17"/>
                  </a:cubicBezTo>
                  <a:cubicBezTo>
                    <a:pt x="76" y="15"/>
                    <a:pt x="76" y="15"/>
                    <a:pt x="76" y="15"/>
                  </a:cubicBezTo>
                  <a:cubicBezTo>
                    <a:pt x="74" y="14"/>
                    <a:pt x="74" y="14"/>
                    <a:pt x="74" y="14"/>
                  </a:cubicBezTo>
                  <a:cubicBezTo>
                    <a:pt x="73" y="15"/>
                    <a:pt x="73" y="15"/>
                    <a:pt x="73" y="15"/>
                  </a:cubicBezTo>
                  <a:cubicBezTo>
                    <a:pt x="70" y="15"/>
                    <a:pt x="70" y="15"/>
                    <a:pt x="70" y="15"/>
                  </a:cubicBezTo>
                  <a:cubicBezTo>
                    <a:pt x="68" y="16"/>
                    <a:pt x="68" y="16"/>
                    <a:pt x="68" y="16"/>
                  </a:cubicBezTo>
                  <a:cubicBezTo>
                    <a:pt x="67" y="16"/>
                    <a:pt x="67" y="16"/>
                    <a:pt x="67" y="16"/>
                  </a:cubicBezTo>
                  <a:cubicBezTo>
                    <a:pt x="65" y="17"/>
                    <a:pt x="65" y="17"/>
                    <a:pt x="65" y="17"/>
                  </a:cubicBezTo>
                  <a:cubicBezTo>
                    <a:pt x="64" y="18"/>
                    <a:pt x="64" y="18"/>
                    <a:pt x="64" y="18"/>
                  </a:cubicBezTo>
                  <a:cubicBezTo>
                    <a:pt x="63" y="18"/>
                    <a:pt x="63" y="18"/>
                    <a:pt x="63" y="18"/>
                  </a:cubicBezTo>
                  <a:cubicBezTo>
                    <a:pt x="61" y="19"/>
                    <a:pt x="61" y="19"/>
                    <a:pt x="61" y="19"/>
                  </a:cubicBezTo>
                  <a:cubicBezTo>
                    <a:pt x="61" y="20"/>
                    <a:pt x="61" y="20"/>
                    <a:pt x="61" y="20"/>
                  </a:cubicBezTo>
                  <a:cubicBezTo>
                    <a:pt x="60" y="20"/>
                    <a:pt x="60" y="20"/>
                    <a:pt x="60" y="20"/>
                  </a:cubicBezTo>
                  <a:cubicBezTo>
                    <a:pt x="59" y="21"/>
                    <a:pt x="59" y="21"/>
                    <a:pt x="59" y="21"/>
                  </a:cubicBezTo>
                  <a:cubicBezTo>
                    <a:pt x="60" y="23"/>
                    <a:pt x="60" y="23"/>
                    <a:pt x="60" y="23"/>
                  </a:cubicBezTo>
                  <a:close/>
                  <a:moveTo>
                    <a:pt x="66" y="30"/>
                  </a:moveTo>
                  <a:cubicBezTo>
                    <a:pt x="65" y="30"/>
                    <a:pt x="65" y="30"/>
                    <a:pt x="65" y="30"/>
                  </a:cubicBezTo>
                  <a:cubicBezTo>
                    <a:pt x="66" y="29"/>
                    <a:pt x="66" y="29"/>
                    <a:pt x="66" y="29"/>
                  </a:cubicBezTo>
                  <a:cubicBezTo>
                    <a:pt x="67" y="29"/>
                    <a:pt x="67" y="29"/>
                    <a:pt x="67" y="29"/>
                  </a:cubicBezTo>
                  <a:cubicBezTo>
                    <a:pt x="68" y="29"/>
                    <a:pt x="68" y="29"/>
                    <a:pt x="68" y="29"/>
                  </a:cubicBezTo>
                  <a:lnTo>
                    <a:pt x="66" y="30"/>
                  </a:lnTo>
                  <a:close/>
                  <a:moveTo>
                    <a:pt x="5" y="135"/>
                  </a:moveTo>
                  <a:cubicBezTo>
                    <a:pt x="5" y="134"/>
                    <a:pt x="5" y="134"/>
                    <a:pt x="5" y="134"/>
                  </a:cubicBezTo>
                  <a:cubicBezTo>
                    <a:pt x="5" y="135"/>
                    <a:pt x="5" y="135"/>
                    <a:pt x="5" y="135"/>
                  </a:cubicBezTo>
                  <a:close/>
                  <a:moveTo>
                    <a:pt x="41" y="119"/>
                  </a:moveTo>
                  <a:cubicBezTo>
                    <a:pt x="42" y="119"/>
                    <a:pt x="42" y="119"/>
                    <a:pt x="42" y="119"/>
                  </a:cubicBezTo>
                  <a:cubicBezTo>
                    <a:pt x="41" y="119"/>
                    <a:pt x="41" y="119"/>
                    <a:pt x="41" y="119"/>
                  </a:cubicBezTo>
                  <a:cubicBezTo>
                    <a:pt x="41" y="120"/>
                    <a:pt x="41" y="120"/>
                    <a:pt x="41" y="120"/>
                  </a:cubicBezTo>
                  <a:lnTo>
                    <a:pt x="41" y="119"/>
                  </a:lnTo>
                  <a:close/>
                  <a:moveTo>
                    <a:pt x="46" y="123"/>
                  </a:moveTo>
                  <a:cubicBezTo>
                    <a:pt x="45" y="123"/>
                    <a:pt x="45" y="123"/>
                    <a:pt x="45" y="123"/>
                  </a:cubicBezTo>
                  <a:cubicBezTo>
                    <a:pt x="42" y="123"/>
                    <a:pt x="42" y="123"/>
                    <a:pt x="42" y="123"/>
                  </a:cubicBezTo>
                  <a:cubicBezTo>
                    <a:pt x="42" y="123"/>
                    <a:pt x="42" y="123"/>
                    <a:pt x="42" y="123"/>
                  </a:cubicBezTo>
                  <a:cubicBezTo>
                    <a:pt x="41" y="122"/>
                    <a:pt x="41" y="122"/>
                    <a:pt x="41" y="122"/>
                  </a:cubicBezTo>
                  <a:cubicBezTo>
                    <a:pt x="40" y="122"/>
                    <a:pt x="40" y="122"/>
                    <a:pt x="40" y="122"/>
                  </a:cubicBezTo>
                  <a:cubicBezTo>
                    <a:pt x="41" y="122"/>
                    <a:pt x="41" y="122"/>
                    <a:pt x="41" y="122"/>
                  </a:cubicBezTo>
                  <a:cubicBezTo>
                    <a:pt x="41" y="121"/>
                    <a:pt x="41" y="121"/>
                    <a:pt x="41" y="121"/>
                  </a:cubicBezTo>
                  <a:cubicBezTo>
                    <a:pt x="44" y="122"/>
                    <a:pt x="44" y="122"/>
                    <a:pt x="44" y="122"/>
                  </a:cubicBezTo>
                  <a:cubicBezTo>
                    <a:pt x="46" y="122"/>
                    <a:pt x="46" y="122"/>
                    <a:pt x="46" y="122"/>
                  </a:cubicBezTo>
                  <a:cubicBezTo>
                    <a:pt x="46" y="122"/>
                    <a:pt x="46" y="122"/>
                    <a:pt x="46" y="122"/>
                  </a:cubicBezTo>
                  <a:cubicBezTo>
                    <a:pt x="46" y="122"/>
                    <a:pt x="46" y="122"/>
                    <a:pt x="46" y="122"/>
                  </a:cubicBezTo>
                  <a:cubicBezTo>
                    <a:pt x="47" y="123"/>
                    <a:pt x="47" y="123"/>
                    <a:pt x="47" y="123"/>
                  </a:cubicBezTo>
                  <a:cubicBezTo>
                    <a:pt x="48" y="122"/>
                    <a:pt x="48" y="122"/>
                    <a:pt x="48" y="122"/>
                  </a:cubicBezTo>
                  <a:lnTo>
                    <a:pt x="46" y="123"/>
                  </a:lnTo>
                  <a:close/>
                  <a:moveTo>
                    <a:pt x="54" y="130"/>
                  </a:moveTo>
                  <a:cubicBezTo>
                    <a:pt x="53" y="130"/>
                    <a:pt x="53" y="130"/>
                    <a:pt x="53" y="130"/>
                  </a:cubicBezTo>
                  <a:cubicBezTo>
                    <a:pt x="52" y="132"/>
                    <a:pt x="52" y="132"/>
                    <a:pt x="52" y="132"/>
                  </a:cubicBezTo>
                  <a:cubicBezTo>
                    <a:pt x="52" y="130"/>
                    <a:pt x="52" y="130"/>
                    <a:pt x="52" y="130"/>
                  </a:cubicBezTo>
                  <a:cubicBezTo>
                    <a:pt x="52" y="130"/>
                    <a:pt x="52" y="130"/>
                    <a:pt x="52" y="130"/>
                  </a:cubicBezTo>
                  <a:cubicBezTo>
                    <a:pt x="54" y="130"/>
                    <a:pt x="54" y="130"/>
                    <a:pt x="54" y="130"/>
                  </a:cubicBezTo>
                  <a:cubicBezTo>
                    <a:pt x="54" y="130"/>
                    <a:pt x="54" y="130"/>
                    <a:pt x="54" y="130"/>
                  </a:cubicBezTo>
                  <a:close/>
                  <a:moveTo>
                    <a:pt x="56" y="129"/>
                  </a:moveTo>
                  <a:cubicBezTo>
                    <a:pt x="55" y="129"/>
                    <a:pt x="55" y="129"/>
                    <a:pt x="55" y="129"/>
                  </a:cubicBezTo>
                  <a:cubicBezTo>
                    <a:pt x="56" y="128"/>
                    <a:pt x="56" y="128"/>
                    <a:pt x="56" y="128"/>
                  </a:cubicBezTo>
                  <a:cubicBezTo>
                    <a:pt x="54" y="127"/>
                    <a:pt x="54" y="127"/>
                    <a:pt x="54" y="127"/>
                  </a:cubicBezTo>
                  <a:cubicBezTo>
                    <a:pt x="55" y="126"/>
                    <a:pt x="55" y="126"/>
                    <a:pt x="55" y="126"/>
                  </a:cubicBezTo>
                  <a:cubicBezTo>
                    <a:pt x="55" y="125"/>
                    <a:pt x="55" y="125"/>
                    <a:pt x="55" y="125"/>
                  </a:cubicBezTo>
                  <a:cubicBezTo>
                    <a:pt x="56" y="128"/>
                    <a:pt x="56" y="128"/>
                    <a:pt x="56" y="128"/>
                  </a:cubicBezTo>
                  <a:cubicBezTo>
                    <a:pt x="57" y="130"/>
                    <a:pt x="57" y="130"/>
                    <a:pt x="57" y="130"/>
                  </a:cubicBezTo>
                  <a:lnTo>
                    <a:pt x="56" y="129"/>
                  </a:lnTo>
                  <a:close/>
                  <a:moveTo>
                    <a:pt x="63" y="95"/>
                  </a:moveTo>
                  <a:cubicBezTo>
                    <a:pt x="63" y="97"/>
                    <a:pt x="63" y="97"/>
                    <a:pt x="63" y="97"/>
                  </a:cubicBezTo>
                  <a:cubicBezTo>
                    <a:pt x="63" y="97"/>
                    <a:pt x="63" y="97"/>
                    <a:pt x="63" y="97"/>
                  </a:cubicBezTo>
                  <a:cubicBezTo>
                    <a:pt x="62" y="96"/>
                    <a:pt x="62" y="96"/>
                    <a:pt x="62" y="96"/>
                  </a:cubicBezTo>
                  <a:cubicBezTo>
                    <a:pt x="61" y="95"/>
                    <a:pt x="61" y="95"/>
                    <a:pt x="61" y="95"/>
                  </a:cubicBezTo>
                  <a:cubicBezTo>
                    <a:pt x="59" y="93"/>
                    <a:pt x="59" y="93"/>
                    <a:pt x="59" y="93"/>
                  </a:cubicBezTo>
                  <a:cubicBezTo>
                    <a:pt x="60" y="93"/>
                    <a:pt x="60" y="93"/>
                    <a:pt x="60" y="93"/>
                  </a:cubicBezTo>
                  <a:cubicBezTo>
                    <a:pt x="61" y="93"/>
                    <a:pt x="61" y="93"/>
                    <a:pt x="61" y="93"/>
                  </a:cubicBezTo>
                  <a:cubicBezTo>
                    <a:pt x="62" y="94"/>
                    <a:pt x="62" y="94"/>
                    <a:pt x="62" y="94"/>
                  </a:cubicBezTo>
                  <a:cubicBezTo>
                    <a:pt x="65" y="94"/>
                    <a:pt x="65" y="94"/>
                    <a:pt x="65" y="94"/>
                  </a:cubicBezTo>
                  <a:cubicBezTo>
                    <a:pt x="65" y="95"/>
                    <a:pt x="65" y="95"/>
                    <a:pt x="65" y="95"/>
                  </a:cubicBezTo>
                  <a:lnTo>
                    <a:pt x="63" y="95"/>
                  </a:lnTo>
                  <a:close/>
                  <a:moveTo>
                    <a:pt x="70" y="95"/>
                  </a:moveTo>
                  <a:cubicBezTo>
                    <a:pt x="70" y="95"/>
                    <a:pt x="70" y="95"/>
                    <a:pt x="70" y="95"/>
                  </a:cubicBezTo>
                  <a:cubicBezTo>
                    <a:pt x="69" y="95"/>
                    <a:pt x="69" y="95"/>
                    <a:pt x="69" y="95"/>
                  </a:cubicBezTo>
                  <a:cubicBezTo>
                    <a:pt x="68" y="95"/>
                    <a:pt x="68" y="95"/>
                    <a:pt x="68" y="95"/>
                  </a:cubicBezTo>
                  <a:cubicBezTo>
                    <a:pt x="69" y="94"/>
                    <a:pt x="69" y="94"/>
                    <a:pt x="69" y="94"/>
                  </a:cubicBezTo>
                  <a:cubicBezTo>
                    <a:pt x="70" y="94"/>
                    <a:pt x="70" y="94"/>
                    <a:pt x="70" y="94"/>
                  </a:cubicBezTo>
                  <a:lnTo>
                    <a:pt x="70" y="95"/>
                  </a:lnTo>
                  <a:close/>
                  <a:moveTo>
                    <a:pt x="103" y="88"/>
                  </a:moveTo>
                  <a:cubicBezTo>
                    <a:pt x="101" y="88"/>
                    <a:pt x="101" y="88"/>
                    <a:pt x="101" y="88"/>
                  </a:cubicBezTo>
                  <a:cubicBezTo>
                    <a:pt x="101" y="88"/>
                    <a:pt x="101" y="88"/>
                    <a:pt x="101" y="88"/>
                  </a:cubicBezTo>
                  <a:cubicBezTo>
                    <a:pt x="103" y="88"/>
                    <a:pt x="103" y="88"/>
                    <a:pt x="103" y="88"/>
                  </a:cubicBezTo>
                  <a:cubicBezTo>
                    <a:pt x="104" y="88"/>
                    <a:pt x="104" y="88"/>
                    <a:pt x="104" y="88"/>
                  </a:cubicBezTo>
                  <a:cubicBezTo>
                    <a:pt x="104" y="89"/>
                    <a:pt x="104" y="89"/>
                    <a:pt x="104" y="89"/>
                  </a:cubicBezTo>
                  <a:lnTo>
                    <a:pt x="103" y="88"/>
                  </a:lnTo>
                  <a:close/>
                  <a:moveTo>
                    <a:pt x="116" y="85"/>
                  </a:moveTo>
                  <a:cubicBezTo>
                    <a:pt x="115" y="84"/>
                    <a:pt x="115" y="84"/>
                    <a:pt x="115" y="84"/>
                  </a:cubicBezTo>
                  <a:cubicBezTo>
                    <a:pt x="115" y="84"/>
                    <a:pt x="115" y="84"/>
                    <a:pt x="115" y="84"/>
                  </a:cubicBezTo>
                  <a:cubicBezTo>
                    <a:pt x="116" y="83"/>
                    <a:pt x="116" y="83"/>
                    <a:pt x="116" y="83"/>
                  </a:cubicBezTo>
                  <a:cubicBezTo>
                    <a:pt x="116" y="84"/>
                    <a:pt x="116" y="84"/>
                    <a:pt x="116" y="84"/>
                  </a:cubicBezTo>
                  <a:cubicBezTo>
                    <a:pt x="116" y="85"/>
                    <a:pt x="116" y="85"/>
                    <a:pt x="116" y="85"/>
                  </a:cubicBezTo>
                  <a:close/>
                  <a:moveTo>
                    <a:pt x="151" y="58"/>
                  </a:moveTo>
                  <a:cubicBezTo>
                    <a:pt x="152" y="58"/>
                    <a:pt x="152" y="58"/>
                    <a:pt x="152" y="58"/>
                  </a:cubicBezTo>
                  <a:cubicBezTo>
                    <a:pt x="153" y="59"/>
                    <a:pt x="153" y="59"/>
                    <a:pt x="153" y="59"/>
                  </a:cubicBezTo>
                  <a:cubicBezTo>
                    <a:pt x="154" y="58"/>
                    <a:pt x="154" y="58"/>
                    <a:pt x="154" y="58"/>
                  </a:cubicBezTo>
                  <a:cubicBezTo>
                    <a:pt x="154" y="59"/>
                    <a:pt x="154" y="59"/>
                    <a:pt x="154" y="59"/>
                  </a:cubicBezTo>
                  <a:cubicBezTo>
                    <a:pt x="153" y="59"/>
                    <a:pt x="153" y="59"/>
                    <a:pt x="153" y="59"/>
                  </a:cubicBezTo>
                  <a:cubicBezTo>
                    <a:pt x="152" y="60"/>
                    <a:pt x="152" y="60"/>
                    <a:pt x="152" y="60"/>
                  </a:cubicBezTo>
                  <a:cubicBezTo>
                    <a:pt x="152" y="58"/>
                    <a:pt x="152" y="58"/>
                    <a:pt x="152" y="58"/>
                  </a:cubicBezTo>
                  <a:cubicBezTo>
                    <a:pt x="151" y="59"/>
                    <a:pt x="151" y="59"/>
                    <a:pt x="151" y="59"/>
                  </a:cubicBezTo>
                  <a:lnTo>
                    <a:pt x="151" y="58"/>
                  </a:lnTo>
                  <a:close/>
                  <a:moveTo>
                    <a:pt x="132" y="81"/>
                  </a:moveTo>
                  <a:cubicBezTo>
                    <a:pt x="133" y="81"/>
                    <a:pt x="133" y="81"/>
                    <a:pt x="133" y="81"/>
                  </a:cubicBezTo>
                  <a:cubicBezTo>
                    <a:pt x="131" y="81"/>
                    <a:pt x="131" y="81"/>
                    <a:pt x="131" y="81"/>
                  </a:cubicBezTo>
                  <a:lnTo>
                    <a:pt x="132" y="81"/>
                  </a:lnTo>
                  <a:close/>
                  <a:moveTo>
                    <a:pt x="94" y="20"/>
                  </a:moveTo>
                  <a:cubicBezTo>
                    <a:pt x="95" y="20"/>
                    <a:pt x="95" y="20"/>
                    <a:pt x="95" y="20"/>
                  </a:cubicBezTo>
                  <a:cubicBezTo>
                    <a:pt x="96" y="21"/>
                    <a:pt x="96" y="21"/>
                    <a:pt x="96" y="21"/>
                  </a:cubicBezTo>
                  <a:cubicBezTo>
                    <a:pt x="96" y="21"/>
                    <a:pt x="96" y="21"/>
                    <a:pt x="96" y="21"/>
                  </a:cubicBezTo>
                  <a:cubicBezTo>
                    <a:pt x="95" y="21"/>
                    <a:pt x="95" y="21"/>
                    <a:pt x="95" y="21"/>
                  </a:cubicBezTo>
                  <a:cubicBezTo>
                    <a:pt x="94" y="22"/>
                    <a:pt x="94" y="22"/>
                    <a:pt x="94" y="22"/>
                  </a:cubicBezTo>
                  <a:cubicBezTo>
                    <a:pt x="94" y="22"/>
                    <a:pt x="94" y="22"/>
                    <a:pt x="94" y="22"/>
                  </a:cubicBezTo>
                  <a:cubicBezTo>
                    <a:pt x="94" y="22"/>
                    <a:pt x="94" y="22"/>
                    <a:pt x="94" y="22"/>
                  </a:cubicBezTo>
                  <a:cubicBezTo>
                    <a:pt x="94" y="21"/>
                    <a:pt x="94" y="21"/>
                    <a:pt x="94" y="21"/>
                  </a:cubicBezTo>
                  <a:cubicBezTo>
                    <a:pt x="94" y="19"/>
                    <a:pt x="94" y="19"/>
                    <a:pt x="94" y="19"/>
                  </a:cubicBezTo>
                  <a:lnTo>
                    <a:pt x="94" y="20"/>
                  </a:lnTo>
                  <a:close/>
                  <a:moveTo>
                    <a:pt x="80" y="39"/>
                  </a:moveTo>
                  <a:cubicBezTo>
                    <a:pt x="81" y="39"/>
                    <a:pt x="81" y="39"/>
                    <a:pt x="81" y="39"/>
                  </a:cubicBezTo>
                  <a:cubicBezTo>
                    <a:pt x="81" y="39"/>
                    <a:pt x="81" y="39"/>
                    <a:pt x="81" y="39"/>
                  </a:cubicBezTo>
                  <a:cubicBezTo>
                    <a:pt x="80" y="40"/>
                    <a:pt x="80" y="40"/>
                    <a:pt x="80" y="40"/>
                  </a:cubicBezTo>
                  <a:cubicBezTo>
                    <a:pt x="78" y="40"/>
                    <a:pt x="78" y="40"/>
                    <a:pt x="78" y="40"/>
                  </a:cubicBezTo>
                  <a:cubicBezTo>
                    <a:pt x="78" y="41"/>
                    <a:pt x="78" y="41"/>
                    <a:pt x="78" y="41"/>
                  </a:cubicBezTo>
                  <a:cubicBezTo>
                    <a:pt x="77" y="41"/>
                    <a:pt x="77" y="41"/>
                    <a:pt x="77" y="41"/>
                  </a:cubicBezTo>
                  <a:lnTo>
                    <a:pt x="80" y="39"/>
                  </a:lnTo>
                  <a:close/>
                  <a:moveTo>
                    <a:pt x="76" y="44"/>
                  </a:moveTo>
                  <a:cubicBezTo>
                    <a:pt x="77" y="43"/>
                    <a:pt x="77" y="43"/>
                    <a:pt x="77" y="43"/>
                  </a:cubicBezTo>
                  <a:cubicBezTo>
                    <a:pt x="78" y="43"/>
                    <a:pt x="78" y="43"/>
                    <a:pt x="78" y="43"/>
                  </a:cubicBezTo>
                  <a:cubicBezTo>
                    <a:pt x="77" y="44"/>
                    <a:pt x="77" y="44"/>
                    <a:pt x="77" y="44"/>
                  </a:cubicBezTo>
                  <a:cubicBezTo>
                    <a:pt x="75" y="45"/>
                    <a:pt x="75" y="45"/>
                    <a:pt x="75" y="45"/>
                  </a:cubicBezTo>
                  <a:lnTo>
                    <a:pt x="76" y="44"/>
                  </a:lnTo>
                  <a:close/>
                  <a:moveTo>
                    <a:pt x="73" y="41"/>
                  </a:moveTo>
                  <a:cubicBezTo>
                    <a:pt x="74" y="40"/>
                    <a:pt x="74" y="40"/>
                    <a:pt x="74" y="40"/>
                  </a:cubicBezTo>
                  <a:cubicBezTo>
                    <a:pt x="75" y="41"/>
                    <a:pt x="75" y="41"/>
                    <a:pt x="75" y="41"/>
                  </a:cubicBezTo>
                  <a:cubicBezTo>
                    <a:pt x="74" y="41"/>
                    <a:pt x="74" y="41"/>
                    <a:pt x="74" y="41"/>
                  </a:cubicBezTo>
                  <a:cubicBezTo>
                    <a:pt x="73" y="41"/>
                    <a:pt x="73" y="41"/>
                    <a:pt x="73" y="41"/>
                  </a:cubicBezTo>
                  <a:cubicBezTo>
                    <a:pt x="73" y="41"/>
                    <a:pt x="73" y="41"/>
                    <a:pt x="73" y="41"/>
                  </a:cubicBezTo>
                  <a:close/>
                  <a:moveTo>
                    <a:pt x="69" y="28"/>
                  </a:moveTo>
                  <a:cubicBezTo>
                    <a:pt x="71" y="28"/>
                    <a:pt x="71" y="28"/>
                    <a:pt x="71" y="28"/>
                  </a:cubicBezTo>
                  <a:cubicBezTo>
                    <a:pt x="71" y="28"/>
                    <a:pt x="71" y="28"/>
                    <a:pt x="71" y="28"/>
                  </a:cubicBezTo>
                  <a:cubicBezTo>
                    <a:pt x="68" y="28"/>
                    <a:pt x="68" y="28"/>
                    <a:pt x="68" y="28"/>
                  </a:cubicBezTo>
                  <a:lnTo>
                    <a:pt x="6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3" name="Freeform 6490">
              <a:extLst>
                <a:ext uri="{FF2B5EF4-FFF2-40B4-BE49-F238E27FC236}">
                  <a16:creationId xmlns:a16="http://schemas.microsoft.com/office/drawing/2014/main" id="{C787D32E-C5C0-4070-BA20-EFD5681AED96}"/>
                </a:ext>
              </a:extLst>
            </p:cNvPr>
            <p:cNvSpPr>
              <a:spLocks/>
            </p:cNvSpPr>
            <p:nvPr/>
          </p:nvSpPr>
          <p:spPr bwMode="gray">
            <a:xfrm>
              <a:off x="1922" y="1919"/>
              <a:ext cx="4" cy="7"/>
            </a:xfrm>
            <a:custGeom>
              <a:avLst/>
              <a:gdLst>
                <a:gd name="T0" fmla="*/ 4 w 4"/>
                <a:gd name="T1" fmla="*/ 0 h 7"/>
                <a:gd name="T2" fmla="*/ 0 w 4"/>
                <a:gd name="T3" fmla="*/ 2 h 7"/>
                <a:gd name="T4" fmla="*/ 2 w 4"/>
                <a:gd name="T5" fmla="*/ 7 h 7"/>
                <a:gd name="T6" fmla="*/ 4 w 4"/>
                <a:gd name="T7" fmla="*/ 5 h 7"/>
                <a:gd name="T8" fmla="*/ 4 w 4"/>
                <a:gd name="T9" fmla="*/ 0 h 7"/>
              </a:gdLst>
              <a:ahLst/>
              <a:cxnLst>
                <a:cxn ang="0">
                  <a:pos x="T0" y="T1"/>
                </a:cxn>
                <a:cxn ang="0">
                  <a:pos x="T2" y="T3"/>
                </a:cxn>
                <a:cxn ang="0">
                  <a:pos x="T4" y="T5"/>
                </a:cxn>
                <a:cxn ang="0">
                  <a:pos x="T6" y="T7"/>
                </a:cxn>
                <a:cxn ang="0">
                  <a:pos x="T8" y="T9"/>
                </a:cxn>
              </a:cxnLst>
              <a:rect l="0" t="0" r="r" b="b"/>
              <a:pathLst>
                <a:path w="4" h="7">
                  <a:moveTo>
                    <a:pt x="4" y="0"/>
                  </a:moveTo>
                  <a:lnTo>
                    <a:pt x="0" y="2"/>
                  </a:lnTo>
                  <a:lnTo>
                    <a:pt x="2" y="7"/>
                  </a:lnTo>
                  <a:lnTo>
                    <a:pt x="4" y="5"/>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4" name="Freeform 6491">
              <a:extLst>
                <a:ext uri="{FF2B5EF4-FFF2-40B4-BE49-F238E27FC236}">
                  <a16:creationId xmlns:a16="http://schemas.microsoft.com/office/drawing/2014/main" id="{1A0B56A6-6BD8-49D4-B382-967E08AB6EF2}"/>
                </a:ext>
              </a:extLst>
            </p:cNvPr>
            <p:cNvSpPr>
              <a:spLocks/>
            </p:cNvSpPr>
            <p:nvPr/>
          </p:nvSpPr>
          <p:spPr bwMode="gray">
            <a:xfrm>
              <a:off x="2655" y="1794"/>
              <a:ext cx="15" cy="11"/>
            </a:xfrm>
            <a:custGeom>
              <a:avLst/>
              <a:gdLst>
                <a:gd name="T0" fmla="*/ 4 w 15"/>
                <a:gd name="T1" fmla="*/ 5 h 11"/>
                <a:gd name="T2" fmla="*/ 4 w 15"/>
                <a:gd name="T3" fmla="*/ 5 h 11"/>
                <a:gd name="T4" fmla="*/ 4 w 15"/>
                <a:gd name="T5" fmla="*/ 7 h 11"/>
                <a:gd name="T6" fmla="*/ 6 w 15"/>
                <a:gd name="T7" fmla="*/ 7 h 11"/>
                <a:gd name="T8" fmla="*/ 6 w 15"/>
                <a:gd name="T9" fmla="*/ 9 h 11"/>
                <a:gd name="T10" fmla="*/ 8 w 15"/>
                <a:gd name="T11" fmla="*/ 11 h 11"/>
                <a:gd name="T12" fmla="*/ 10 w 15"/>
                <a:gd name="T13" fmla="*/ 11 h 11"/>
                <a:gd name="T14" fmla="*/ 10 w 15"/>
                <a:gd name="T15" fmla="*/ 11 h 11"/>
                <a:gd name="T16" fmla="*/ 13 w 15"/>
                <a:gd name="T17" fmla="*/ 11 h 11"/>
                <a:gd name="T18" fmla="*/ 13 w 15"/>
                <a:gd name="T19" fmla="*/ 9 h 11"/>
                <a:gd name="T20" fmla="*/ 13 w 15"/>
                <a:gd name="T21" fmla="*/ 9 h 11"/>
                <a:gd name="T22" fmla="*/ 15 w 15"/>
                <a:gd name="T23" fmla="*/ 7 h 11"/>
                <a:gd name="T24" fmla="*/ 13 w 15"/>
                <a:gd name="T25" fmla="*/ 7 h 11"/>
                <a:gd name="T26" fmla="*/ 13 w 15"/>
                <a:gd name="T27" fmla="*/ 7 h 11"/>
                <a:gd name="T28" fmla="*/ 13 w 15"/>
                <a:gd name="T29" fmla="*/ 5 h 11"/>
                <a:gd name="T30" fmla="*/ 12 w 15"/>
                <a:gd name="T31" fmla="*/ 2 h 11"/>
                <a:gd name="T32" fmla="*/ 10 w 15"/>
                <a:gd name="T33" fmla="*/ 2 h 11"/>
                <a:gd name="T34" fmla="*/ 8 w 15"/>
                <a:gd name="T35" fmla="*/ 0 h 11"/>
                <a:gd name="T36" fmla="*/ 6 w 15"/>
                <a:gd name="T37" fmla="*/ 0 h 11"/>
                <a:gd name="T38" fmla="*/ 6 w 15"/>
                <a:gd name="T39" fmla="*/ 0 h 11"/>
                <a:gd name="T40" fmla="*/ 2 w 15"/>
                <a:gd name="T41" fmla="*/ 0 h 11"/>
                <a:gd name="T42" fmla="*/ 0 w 15"/>
                <a:gd name="T43" fmla="*/ 2 h 11"/>
                <a:gd name="T44" fmla="*/ 2 w 15"/>
                <a:gd name="T45" fmla="*/ 5 h 11"/>
                <a:gd name="T46" fmla="*/ 4 w 15"/>
                <a:gd name="T4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11">
                  <a:moveTo>
                    <a:pt x="4" y="5"/>
                  </a:moveTo>
                  <a:lnTo>
                    <a:pt x="4" y="5"/>
                  </a:lnTo>
                  <a:lnTo>
                    <a:pt x="4" y="7"/>
                  </a:lnTo>
                  <a:lnTo>
                    <a:pt x="6" y="7"/>
                  </a:lnTo>
                  <a:lnTo>
                    <a:pt x="6" y="9"/>
                  </a:lnTo>
                  <a:lnTo>
                    <a:pt x="8" y="11"/>
                  </a:lnTo>
                  <a:lnTo>
                    <a:pt x="10" y="11"/>
                  </a:lnTo>
                  <a:lnTo>
                    <a:pt x="10" y="11"/>
                  </a:lnTo>
                  <a:lnTo>
                    <a:pt x="13" y="11"/>
                  </a:lnTo>
                  <a:lnTo>
                    <a:pt x="13" y="9"/>
                  </a:lnTo>
                  <a:lnTo>
                    <a:pt x="13" y="9"/>
                  </a:lnTo>
                  <a:lnTo>
                    <a:pt x="15" y="7"/>
                  </a:lnTo>
                  <a:lnTo>
                    <a:pt x="13" y="7"/>
                  </a:lnTo>
                  <a:lnTo>
                    <a:pt x="13" y="7"/>
                  </a:lnTo>
                  <a:lnTo>
                    <a:pt x="13" y="5"/>
                  </a:lnTo>
                  <a:lnTo>
                    <a:pt x="12" y="2"/>
                  </a:lnTo>
                  <a:lnTo>
                    <a:pt x="10" y="2"/>
                  </a:lnTo>
                  <a:lnTo>
                    <a:pt x="8" y="0"/>
                  </a:lnTo>
                  <a:lnTo>
                    <a:pt x="6" y="0"/>
                  </a:lnTo>
                  <a:lnTo>
                    <a:pt x="6" y="0"/>
                  </a:lnTo>
                  <a:lnTo>
                    <a:pt x="2" y="0"/>
                  </a:lnTo>
                  <a:lnTo>
                    <a:pt x="0" y="2"/>
                  </a:lnTo>
                  <a:lnTo>
                    <a:pt x="2" y="5"/>
                  </a:ln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5" name="Freeform 6492">
              <a:extLst>
                <a:ext uri="{FF2B5EF4-FFF2-40B4-BE49-F238E27FC236}">
                  <a16:creationId xmlns:a16="http://schemas.microsoft.com/office/drawing/2014/main" id="{5859C6EC-C82F-4513-B14F-E8BE18494B50}"/>
                </a:ext>
              </a:extLst>
            </p:cNvPr>
            <p:cNvSpPr>
              <a:spLocks/>
            </p:cNvSpPr>
            <p:nvPr/>
          </p:nvSpPr>
          <p:spPr bwMode="gray">
            <a:xfrm>
              <a:off x="2640" y="1796"/>
              <a:ext cx="15" cy="15"/>
            </a:xfrm>
            <a:custGeom>
              <a:avLst/>
              <a:gdLst>
                <a:gd name="T0" fmla="*/ 15 w 15"/>
                <a:gd name="T1" fmla="*/ 5 h 15"/>
                <a:gd name="T2" fmla="*/ 14 w 15"/>
                <a:gd name="T3" fmla="*/ 3 h 15"/>
                <a:gd name="T4" fmla="*/ 10 w 15"/>
                <a:gd name="T5" fmla="*/ 3 h 15"/>
                <a:gd name="T6" fmla="*/ 6 w 15"/>
                <a:gd name="T7" fmla="*/ 0 h 15"/>
                <a:gd name="T8" fmla="*/ 6 w 15"/>
                <a:gd name="T9" fmla="*/ 2 h 15"/>
                <a:gd name="T10" fmla="*/ 4 w 15"/>
                <a:gd name="T11" fmla="*/ 2 h 15"/>
                <a:gd name="T12" fmla="*/ 2 w 15"/>
                <a:gd name="T13" fmla="*/ 0 h 15"/>
                <a:gd name="T14" fmla="*/ 0 w 15"/>
                <a:gd name="T15" fmla="*/ 3 h 15"/>
                <a:gd name="T16" fmla="*/ 0 w 15"/>
                <a:gd name="T17" fmla="*/ 7 h 15"/>
                <a:gd name="T18" fmla="*/ 4 w 15"/>
                <a:gd name="T19" fmla="*/ 7 h 15"/>
                <a:gd name="T20" fmla="*/ 4 w 15"/>
                <a:gd name="T21" fmla="*/ 11 h 15"/>
                <a:gd name="T22" fmla="*/ 6 w 15"/>
                <a:gd name="T23" fmla="*/ 11 h 15"/>
                <a:gd name="T24" fmla="*/ 6 w 15"/>
                <a:gd name="T25" fmla="*/ 13 h 15"/>
                <a:gd name="T26" fmla="*/ 8 w 15"/>
                <a:gd name="T27" fmla="*/ 15 h 15"/>
                <a:gd name="T28" fmla="*/ 10 w 15"/>
                <a:gd name="T29" fmla="*/ 15 h 15"/>
                <a:gd name="T30" fmla="*/ 12 w 15"/>
                <a:gd name="T31" fmla="*/ 13 h 15"/>
                <a:gd name="T32" fmla="*/ 14 w 15"/>
                <a:gd name="T33" fmla="*/ 13 h 15"/>
                <a:gd name="T34" fmla="*/ 15 w 15"/>
                <a:gd name="T35" fmla="*/ 13 h 15"/>
                <a:gd name="T36" fmla="*/ 15 w 15"/>
                <a:gd name="T37" fmla="*/ 11 h 15"/>
                <a:gd name="T38" fmla="*/ 15 w 15"/>
                <a:gd name="T39" fmla="*/ 9 h 15"/>
                <a:gd name="T40" fmla="*/ 15 w 15"/>
                <a:gd name="T4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5">
                  <a:moveTo>
                    <a:pt x="15" y="5"/>
                  </a:moveTo>
                  <a:lnTo>
                    <a:pt x="14" y="3"/>
                  </a:lnTo>
                  <a:lnTo>
                    <a:pt x="10" y="3"/>
                  </a:lnTo>
                  <a:lnTo>
                    <a:pt x="6" y="0"/>
                  </a:lnTo>
                  <a:lnTo>
                    <a:pt x="6" y="2"/>
                  </a:lnTo>
                  <a:lnTo>
                    <a:pt x="4" y="2"/>
                  </a:lnTo>
                  <a:lnTo>
                    <a:pt x="2" y="0"/>
                  </a:lnTo>
                  <a:lnTo>
                    <a:pt x="0" y="3"/>
                  </a:lnTo>
                  <a:lnTo>
                    <a:pt x="0" y="7"/>
                  </a:lnTo>
                  <a:lnTo>
                    <a:pt x="4" y="7"/>
                  </a:lnTo>
                  <a:lnTo>
                    <a:pt x="4" y="11"/>
                  </a:lnTo>
                  <a:lnTo>
                    <a:pt x="6" y="11"/>
                  </a:lnTo>
                  <a:lnTo>
                    <a:pt x="6" y="13"/>
                  </a:lnTo>
                  <a:lnTo>
                    <a:pt x="8" y="15"/>
                  </a:lnTo>
                  <a:lnTo>
                    <a:pt x="10" y="15"/>
                  </a:lnTo>
                  <a:lnTo>
                    <a:pt x="12" y="13"/>
                  </a:lnTo>
                  <a:lnTo>
                    <a:pt x="14" y="13"/>
                  </a:lnTo>
                  <a:lnTo>
                    <a:pt x="15" y="13"/>
                  </a:lnTo>
                  <a:lnTo>
                    <a:pt x="15" y="11"/>
                  </a:lnTo>
                  <a:lnTo>
                    <a:pt x="15" y="9"/>
                  </a:lnTo>
                  <a:lnTo>
                    <a:pt x="1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6" name="Freeform 6493">
              <a:extLst>
                <a:ext uri="{FF2B5EF4-FFF2-40B4-BE49-F238E27FC236}">
                  <a16:creationId xmlns:a16="http://schemas.microsoft.com/office/drawing/2014/main" id="{555DFA1D-E1DC-47C0-8E82-139B70975657}"/>
                </a:ext>
              </a:extLst>
            </p:cNvPr>
            <p:cNvSpPr>
              <a:spLocks/>
            </p:cNvSpPr>
            <p:nvPr/>
          </p:nvSpPr>
          <p:spPr bwMode="gray">
            <a:xfrm>
              <a:off x="2557" y="1606"/>
              <a:ext cx="7" cy="5"/>
            </a:xfrm>
            <a:custGeom>
              <a:avLst/>
              <a:gdLst>
                <a:gd name="T0" fmla="*/ 2 w 7"/>
                <a:gd name="T1" fmla="*/ 0 h 5"/>
                <a:gd name="T2" fmla="*/ 0 w 7"/>
                <a:gd name="T3" fmla="*/ 1 h 5"/>
                <a:gd name="T4" fmla="*/ 2 w 7"/>
                <a:gd name="T5" fmla="*/ 5 h 5"/>
                <a:gd name="T6" fmla="*/ 3 w 7"/>
                <a:gd name="T7" fmla="*/ 5 h 5"/>
                <a:gd name="T8" fmla="*/ 5 w 7"/>
                <a:gd name="T9" fmla="*/ 5 h 5"/>
                <a:gd name="T10" fmla="*/ 7 w 7"/>
                <a:gd name="T11" fmla="*/ 1 h 5"/>
                <a:gd name="T12" fmla="*/ 5 w 7"/>
                <a:gd name="T13" fmla="*/ 0 h 5"/>
                <a:gd name="T14" fmla="*/ 2 w 7"/>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5">
                  <a:moveTo>
                    <a:pt x="2" y="0"/>
                  </a:moveTo>
                  <a:lnTo>
                    <a:pt x="0" y="1"/>
                  </a:lnTo>
                  <a:lnTo>
                    <a:pt x="2" y="5"/>
                  </a:lnTo>
                  <a:lnTo>
                    <a:pt x="3" y="5"/>
                  </a:lnTo>
                  <a:lnTo>
                    <a:pt x="5" y="5"/>
                  </a:lnTo>
                  <a:lnTo>
                    <a:pt x="7" y="1"/>
                  </a:lnTo>
                  <a:lnTo>
                    <a:pt x="5"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7" name="Freeform 6494">
              <a:extLst>
                <a:ext uri="{FF2B5EF4-FFF2-40B4-BE49-F238E27FC236}">
                  <a16:creationId xmlns:a16="http://schemas.microsoft.com/office/drawing/2014/main" id="{9BBD2B89-89F6-4526-9D5A-5F66FD2D4EF0}"/>
                </a:ext>
              </a:extLst>
            </p:cNvPr>
            <p:cNvSpPr>
              <a:spLocks/>
            </p:cNvSpPr>
            <p:nvPr/>
          </p:nvSpPr>
          <p:spPr bwMode="gray">
            <a:xfrm>
              <a:off x="2607" y="1606"/>
              <a:ext cx="15" cy="13"/>
            </a:xfrm>
            <a:custGeom>
              <a:avLst/>
              <a:gdLst>
                <a:gd name="T0" fmla="*/ 7 w 8"/>
                <a:gd name="T1" fmla="*/ 5 h 7"/>
                <a:gd name="T2" fmla="*/ 8 w 8"/>
                <a:gd name="T3" fmla="*/ 4 h 7"/>
                <a:gd name="T4" fmla="*/ 8 w 8"/>
                <a:gd name="T5" fmla="*/ 2 h 7"/>
                <a:gd name="T6" fmla="*/ 6 w 8"/>
                <a:gd name="T7" fmla="*/ 2 h 7"/>
                <a:gd name="T8" fmla="*/ 5 w 8"/>
                <a:gd name="T9" fmla="*/ 0 h 7"/>
                <a:gd name="T10" fmla="*/ 3 w 8"/>
                <a:gd name="T11" fmla="*/ 0 h 7"/>
                <a:gd name="T12" fmla="*/ 3 w 8"/>
                <a:gd name="T13" fmla="*/ 1 h 7"/>
                <a:gd name="T14" fmla="*/ 0 w 8"/>
                <a:gd name="T15" fmla="*/ 1 h 7"/>
                <a:gd name="T16" fmla="*/ 2 w 8"/>
                <a:gd name="T17" fmla="*/ 3 h 7"/>
                <a:gd name="T18" fmla="*/ 2 w 8"/>
                <a:gd name="T19" fmla="*/ 4 h 7"/>
                <a:gd name="T20" fmla="*/ 4 w 8"/>
                <a:gd name="T21" fmla="*/ 4 h 7"/>
                <a:gd name="T22" fmla="*/ 4 w 8"/>
                <a:gd name="T23" fmla="*/ 4 h 7"/>
                <a:gd name="T24" fmla="*/ 4 w 8"/>
                <a:gd name="T25" fmla="*/ 4 h 7"/>
                <a:gd name="T26" fmla="*/ 5 w 8"/>
                <a:gd name="T27" fmla="*/ 5 h 7"/>
                <a:gd name="T28" fmla="*/ 7 w 8"/>
                <a:gd name="T29" fmla="*/ 7 h 7"/>
                <a:gd name="T30" fmla="*/ 7 w 8"/>
                <a:gd name="T31" fmla="*/ 5 h 7"/>
                <a:gd name="T32" fmla="*/ 7 w 8"/>
                <a:gd name="T3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7">
                  <a:moveTo>
                    <a:pt x="7" y="5"/>
                  </a:moveTo>
                  <a:cubicBezTo>
                    <a:pt x="8" y="4"/>
                    <a:pt x="8" y="4"/>
                    <a:pt x="8" y="4"/>
                  </a:cubicBezTo>
                  <a:cubicBezTo>
                    <a:pt x="8" y="2"/>
                    <a:pt x="8" y="2"/>
                    <a:pt x="8" y="2"/>
                  </a:cubicBezTo>
                  <a:cubicBezTo>
                    <a:pt x="6" y="2"/>
                    <a:pt x="6" y="2"/>
                    <a:pt x="6" y="2"/>
                  </a:cubicBezTo>
                  <a:cubicBezTo>
                    <a:pt x="5" y="0"/>
                    <a:pt x="5" y="0"/>
                    <a:pt x="5" y="0"/>
                  </a:cubicBezTo>
                  <a:cubicBezTo>
                    <a:pt x="3" y="0"/>
                    <a:pt x="3" y="0"/>
                    <a:pt x="3" y="0"/>
                  </a:cubicBezTo>
                  <a:cubicBezTo>
                    <a:pt x="3" y="1"/>
                    <a:pt x="3" y="1"/>
                    <a:pt x="3" y="1"/>
                  </a:cubicBezTo>
                  <a:cubicBezTo>
                    <a:pt x="0" y="1"/>
                    <a:pt x="0" y="1"/>
                    <a:pt x="0" y="1"/>
                  </a:cubicBezTo>
                  <a:cubicBezTo>
                    <a:pt x="2" y="3"/>
                    <a:pt x="2" y="3"/>
                    <a:pt x="2" y="3"/>
                  </a:cubicBezTo>
                  <a:cubicBezTo>
                    <a:pt x="2" y="4"/>
                    <a:pt x="2" y="4"/>
                    <a:pt x="2" y="4"/>
                  </a:cubicBezTo>
                  <a:cubicBezTo>
                    <a:pt x="4" y="4"/>
                    <a:pt x="4" y="4"/>
                    <a:pt x="4" y="4"/>
                  </a:cubicBezTo>
                  <a:cubicBezTo>
                    <a:pt x="4" y="4"/>
                    <a:pt x="4" y="4"/>
                    <a:pt x="4" y="4"/>
                  </a:cubicBezTo>
                  <a:cubicBezTo>
                    <a:pt x="4" y="4"/>
                    <a:pt x="4" y="4"/>
                    <a:pt x="4" y="4"/>
                  </a:cubicBezTo>
                  <a:cubicBezTo>
                    <a:pt x="5" y="5"/>
                    <a:pt x="5" y="5"/>
                    <a:pt x="5" y="5"/>
                  </a:cubicBezTo>
                  <a:cubicBezTo>
                    <a:pt x="7" y="7"/>
                    <a:pt x="7" y="7"/>
                    <a:pt x="7" y="7"/>
                  </a:cubicBezTo>
                  <a:cubicBezTo>
                    <a:pt x="7" y="5"/>
                    <a:pt x="7" y="5"/>
                    <a:pt x="7" y="5"/>
                  </a:cubicBezTo>
                  <a:cubicBezTo>
                    <a:pt x="7"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8" name="Freeform 6495">
              <a:extLst>
                <a:ext uri="{FF2B5EF4-FFF2-40B4-BE49-F238E27FC236}">
                  <a16:creationId xmlns:a16="http://schemas.microsoft.com/office/drawing/2014/main" id="{C3AC555C-F152-497C-8A8D-327AF4744EB7}"/>
                </a:ext>
              </a:extLst>
            </p:cNvPr>
            <p:cNvSpPr>
              <a:spLocks noEditPoints="1"/>
            </p:cNvSpPr>
            <p:nvPr/>
          </p:nvSpPr>
          <p:spPr bwMode="gray">
            <a:xfrm>
              <a:off x="2462" y="1589"/>
              <a:ext cx="56" cy="50"/>
            </a:xfrm>
            <a:custGeom>
              <a:avLst/>
              <a:gdLst>
                <a:gd name="T0" fmla="*/ 28 w 30"/>
                <a:gd name="T1" fmla="*/ 14 h 27"/>
                <a:gd name="T2" fmla="*/ 30 w 30"/>
                <a:gd name="T3" fmla="*/ 10 h 27"/>
                <a:gd name="T4" fmla="*/ 26 w 30"/>
                <a:gd name="T5" fmla="*/ 10 h 27"/>
                <a:gd name="T6" fmla="*/ 24 w 30"/>
                <a:gd name="T7" fmla="*/ 9 h 27"/>
                <a:gd name="T8" fmla="*/ 21 w 30"/>
                <a:gd name="T9" fmla="*/ 8 h 27"/>
                <a:gd name="T10" fmla="*/ 20 w 30"/>
                <a:gd name="T11" fmla="*/ 6 h 27"/>
                <a:gd name="T12" fmla="*/ 20 w 30"/>
                <a:gd name="T13" fmla="*/ 4 h 27"/>
                <a:gd name="T14" fmla="*/ 20 w 30"/>
                <a:gd name="T15" fmla="*/ 0 h 27"/>
                <a:gd name="T16" fmla="*/ 14 w 30"/>
                <a:gd name="T17" fmla="*/ 3 h 27"/>
                <a:gd name="T18" fmla="*/ 13 w 30"/>
                <a:gd name="T19" fmla="*/ 6 h 27"/>
                <a:gd name="T20" fmla="*/ 11 w 30"/>
                <a:gd name="T21" fmla="*/ 7 h 27"/>
                <a:gd name="T22" fmla="*/ 11 w 30"/>
                <a:gd name="T23" fmla="*/ 9 h 27"/>
                <a:gd name="T24" fmla="*/ 9 w 30"/>
                <a:gd name="T25" fmla="*/ 10 h 27"/>
                <a:gd name="T26" fmla="*/ 6 w 30"/>
                <a:gd name="T27" fmla="*/ 11 h 27"/>
                <a:gd name="T28" fmla="*/ 4 w 30"/>
                <a:gd name="T29" fmla="*/ 11 h 27"/>
                <a:gd name="T30" fmla="*/ 1 w 30"/>
                <a:gd name="T31" fmla="*/ 15 h 27"/>
                <a:gd name="T32" fmla="*/ 5 w 30"/>
                <a:gd name="T33" fmla="*/ 17 h 27"/>
                <a:gd name="T34" fmla="*/ 7 w 30"/>
                <a:gd name="T35" fmla="*/ 20 h 27"/>
                <a:gd name="T36" fmla="*/ 9 w 30"/>
                <a:gd name="T37" fmla="*/ 22 h 27"/>
                <a:gd name="T38" fmla="*/ 11 w 30"/>
                <a:gd name="T39" fmla="*/ 24 h 27"/>
                <a:gd name="T40" fmla="*/ 13 w 30"/>
                <a:gd name="T41" fmla="*/ 25 h 27"/>
                <a:gd name="T42" fmla="*/ 17 w 30"/>
                <a:gd name="T43" fmla="*/ 26 h 27"/>
                <a:gd name="T44" fmla="*/ 20 w 30"/>
                <a:gd name="T45" fmla="*/ 25 h 27"/>
                <a:gd name="T46" fmla="*/ 22 w 30"/>
                <a:gd name="T47" fmla="*/ 24 h 27"/>
                <a:gd name="T48" fmla="*/ 24 w 30"/>
                <a:gd name="T49" fmla="*/ 24 h 27"/>
                <a:gd name="T50" fmla="*/ 27 w 30"/>
                <a:gd name="T51" fmla="*/ 20 h 27"/>
                <a:gd name="T52" fmla="*/ 24 w 30"/>
                <a:gd name="T53" fmla="*/ 20 h 27"/>
                <a:gd name="T54" fmla="*/ 26 w 30"/>
                <a:gd name="T55" fmla="*/ 15 h 27"/>
                <a:gd name="T56" fmla="*/ 24 w 30"/>
                <a:gd name="T57" fmla="*/ 14 h 27"/>
                <a:gd name="T58" fmla="*/ 25 w 30"/>
                <a:gd name="T59" fmla="*/ 12 h 27"/>
                <a:gd name="T60" fmla="*/ 25 w 30"/>
                <a:gd name="T61" fmla="*/ 13 h 27"/>
                <a:gd name="T62" fmla="*/ 26 w 30"/>
                <a:gd name="T63" fmla="*/ 14 h 27"/>
                <a:gd name="T64" fmla="*/ 24 w 30"/>
                <a:gd name="T65"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27">
                  <a:moveTo>
                    <a:pt x="26" y="15"/>
                  </a:moveTo>
                  <a:cubicBezTo>
                    <a:pt x="28" y="14"/>
                    <a:pt x="28" y="14"/>
                    <a:pt x="28" y="14"/>
                  </a:cubicBezTo>
                  <a:cubicBezTo>
                    <a:pt x="30" y="12"/>
                    <a:pt x="30" y="12"/>
                    <a:pt x="30" y="12"/>
                  </a:cubicBezTo>
                  <a:cubicBezTo>
                    <a:pt x="30" y="10"/>
                    <a:pt x="30" y="10"/>
                    <a:pt x="30" y="10"/>
                  </a:cubicBezTo>
                  <a:cubicBezTo>
                    <a:pt x="27" y="9"/>
                    <a:pt x="27" y="9"/>
                    <a:pt x="27" y="9"/>
                  </a:cubicBezTo>
                  <a:cubicBezTo>
                    <a:pt x="26" y="10"/>
                    <a:pt x="26" y="10"/>
                    <a:pt x="26" y="10"/>
                  </a:cubicBezTo>
                  <a:cubicBezTo>
                    <a:pt x="25" y="7"/>
                    <a:pt x="25" y="7"/>
                    <a:pt x="25" y="7"/>
                  </a:cubicBezTo>
                  <a:cubicBezTo>
                    <a:pt x="24" y="9"/>
                    <a:pt x="24" y="9"/>
                    <a:pt x="24" y="9"/>
                  </a:cubicBezTo>
                  <a:cubicBezTo>
                    <a:pt x="23" y="9"/>
                    <a:pt x="23" y="9"/>
                    <a:pt x="23" y="9"/>
                  </a:cubicBezTo>
                  <a:cubicBezTo>
                    <a:pt x="21" y="8"/>
                    <a:pt x="21" y="8"/>
                    <a:pt x="21" y="8"/>
                  </a:cubicBezTo>
                  <a:cubicBezTo>
                    <a:pt x="21" y="6"/>
                    <a:pt x="21" y="6"/>
                    <a:pt x="21" y="6"/>
                  </a:cubicBezTo>
                  <a:cubicBezTo>
                    <a:pt x="20" y="6"/>
                    <a:pt x="20" y="6"/>
                    <a:pt x="20" y="6"/>
                  </a:cubicBezTo>
                  <a:cubicBezTo>
                    <a:pt x="20" y="6"/>
                    <a:pt x="20" y="6"/>
                    <a:pt x="20" y="6"/>
                  </a:cubicBezTo>
                  <a:cubicBezTo>
                    <a:pt x="20" y="4"/>
                    <a:pt x="20" y="4"/>
                    <a:pt x="20" y="4"/>
                  </a:cubicBezTo>
                  <a:cubicBezTo>
                    <a:pt x="20" y="3"/>
                    <a:pt x="20" y="3"/>
                    <a:pt x="20" y="3"/>
                  </a:cubicBezTo>
                  <a:cubicBezTo>
                    <a:pt x="20" y="0"/>
                    <a:pt x="20" y="0"/>
                    <a:pt x="20" y="0"/>
                  </a:cubicBezTo>
                  <a:cubicBezTo>
                    <a:pt x="17" y="1"/>
                    <a:pt x="17" y="1"/>
                    <a:pt x="17" y="1"/>
                  </a:cubicBezTo>
                  <a:cubicBezTo>
                    <a:pt x="14" y="3"/>
                    <a:pt x="14" y="3"/>
                    <a:pt x="14" y="3"/>
                  </a:cubicBezTo>
                  <a:cubicBezTo>
                    <a:pt x="13" y="6"/>
                    <a:pt x="13" y="6"/>
                    <a:pt x="13" y="6"/>
                  </a:cubicBezTo>
                  <a:cubicBezTo>
                    <a:pt x="13" y="6"/>
                    <a:pt x="13" y="6"/>
                    <a:pt x="13" y="6"/>
                  </a:cubicBezTo>
                  <a:cubicBezTo>
                    <a:pt x="12" y="5"/>
                    <a:pt x="12" y="5"/>
                    <a:pt x="12" y="5"/>
                  </a:cubicBezTo>
                  <a:cubicBezTo>
                    <a:pt x="11" y="7"/>
                    <a:pt x="11" y="7"/>
                    <a:pt x="11" y="7"/>
                  </a:cubicBezTo>
                  <a:cubicBezTo>
                    <a:pt x="10" y="7"/>
                    <a:pt x="10" y="7"/>
                    <a:pt x="10" y="7"/>
                  </a:cubicBezTo>
                  <a:cubicBezTo>
                    <a:pt x="11" y="9"/>
                    <a:pt x="11" y="9"/>
                    <a:pt x="11" y="9"/>
                  </a:cubicBezTo>
                  <a:cubicBezTo>
                    <a:pt x="10" y="10"/>
                    <a:pt x="10" y="10"/>
                    <a:pt x="10" y="10"/>
                  </a:cubicBezTo>
                  <a:cubicBezTo>
                    <a:pt x="9" y="10"/>
                    <a:pt x="9" y="10"/>
                    <a:pt x="9" y="10"/>
                  </a:cubicBezTo>
                  <a:cubicBezTo>
                    <a:pt x="8" y="11"/>
                    <a:pt x="8" y="11"/>
                    <a:pt x="8" y="11"/>
                  </a:cubicBezTo>
                  <a:cubicBezTo>
                    <a:pt x="6" y="11"/>
                    <a:pt x="6" y="11"/>
                    <a:pt x="6" y="11"/>
                  </a:cubicBezTo>
                  <a:cubicBezTo>
                    <a:pt x="5" y="11"/>
                    <a:pt x="5" y="11"/>
                    <a:pt x="5" y="11"/>
                  </a:cubicBezTo>
                  <a:cubicBezTo>
                    <a:pt x="4" y="11"/>
                    <a:pt x="4" y="11"/>
                    <a:pt x="4" y="11"/>
                  </a:cubicBezTo>
                  <a:cubicBezTo>
                    <a:pt x="0" y="13"/>
                    <a:pt x="0" y="13"/>
                    <a:pt x="0" y="13"/>
                  </a:cubicBezTo>
                  <a:cubicBezTo>
                    <a:pt x="1" y="15"/>
                    <a:pt x="1" y="15"/>
                    <a:pt x="1" y="15"/>
                  </a:cubicBezTo>
                  <a:cubicBezTo>
                    <a:pt x="3" y="18"/>
                    <a:pt x="3" y="18"/>
                    <a:pt x="3" y="18"/>
                  </a:cubicBezTo>
                  <a:cubicBezTo>
                    <a:pt x="5" y="17"/>
                    <a:pt x="5" y="17"/>
                    <a:pt x="5" y="17"/>
                  </a:cubicBezTo>
                  <a:cubicBezTo>
                    <a:pt x="5" y="18"/>
                    <a:pt x="5" y="18"/>
                    <a:pt x="5" y="18"/>
                  </a:cubicBezTo>
                  <a:cubicBezTo>
                    <a:pt x="7" y="20"/>
                    <a:pt x="7" y="20"/>
                    <a:pt x="7" y="20"/>
                  </a:cubicBezTo>
                  <a:cubicBezTo>
                    <a:pt x="7" y="20"/>
                    <a:pt x="7" y="20"/>
                    <a:pt x="7" y="20"/>
                  </a:cubicBezTo>
                  <a:cubicBezTo>
                    <a:pt x="9" y="22"/>
                    <a:pt x="9" y="22"/>
                    <a:pt x="9" y="22"/>
                  </a:cubicBezTo>
                  <a:cubicBezTo>
                    <a:pt x="10" y="22"/>
                    <a:pt x="10" y="22"/>
                    <a:pt x="10" y="22"/>
                  </a:cubicBezTo>
                  <a:cubicBezTo>
                    <a:pt x="11" y="24"/>
                    <a:pt x="11" y="24"/>
                    <a:pt x="11" y="24"/>
                  </a:cubicBezTo>
                  <a:cubicBezTo>
                    <a:pt x="13" y="26"/>
                    <a:pt x="13" y="26"/>
                    <a:pt x="13" y="26"/>
                  </a:cubicBezTo>
                  <a:cubicBezTo>
                    <a:pt x="13" y="25"/>
                    <a:pt x="13" y="25"/>
                    <a:pt x="13" y="25"/>
                  </a:cubicBezTo>
                  <a:cubicBezTo>
                    <a:pt x="16" y="27"/>
                    <a:pt x="16" y="27"/>
                    <a:pt x="16" y="27"/>
                  </a:cubicBezTo>
                  <a:cubicBezTo>
                    <a:pt x="17" y="26"/>
                    <a:pt x="17" y="26"/>
                    <a:pt x="17" y="26"/>
                  </a:cubicBezTo>
                  <a:cubicBezTo>
                    <a:pt x="18" y="26"/>
                    <a:pt x="18" y="26"/>
                    <a:pt x="18" y="26"/>
                  </a:cubicBezTo>
                  <a:cubicBezTo>
                    <a:pt x="20" y="25"/>
                    <a:pt x="20" y="25"/>
                    <a:pt x="20" y="25"/>
                  </a:cubicBezTo>
                  <a:cubicBezTo>
                    <a:pt x="21" y="25"/>
                    <a:pt x="21" y="25"/>
                    <a:pt x="21" y="25"/>
                  </a:cubicBezTo>
                  <a:cubicBezTo>
                    <a:pt x="22" y="24"/>
                    <a:pt x="22" y="24"/>
                    <a:pt x="22" y="24"/>
                  </a:cubicBezTo>
                  <a:cubicBezTo>
                    <a:pt x="23" y="25"/>
                    <a:pt x="23" y="25"/>
                    <a:pt x="23" y="25"/>
                  </a:cubicBezTo>
                  <a:cubicBezTo>
                    <a:pt x="24" y="24"/>
                    <a:pt x="24" y="24"/>
                    <a:pt x="24" y="24"/>
                  </a:cubicBezTo>
                  <a:cubicBezTo>
                    <a:pt x="26" y="22"/>
                    <a:pt x="26" y="22"/>
                    <a:pt x="26" y="22"/>
                  </a:cubicBezTo>
                  <a:cubicBezTo>
                    <a:pt x="27" y="20"/>
                    <a:pt x="27" y="20"/>
                    <a:pt x="27" y="20"/>
                  </a:cubicBezTo>
                  <a:cubicBezTo>
                    <a:pt x="24" y="21"/>
                    <a:pt x="24" y="21"/>
                    <a:pt x="24" y="21"/>
                  </a:cubicBezTo>
                  <a:cubicBezTo>
                    <a:pt x="24" y="20"/>
                    <a:pt x="24" y="20"/>
                    <a:pt x="24" y="20"/>
                  </a:cubicBezTo>
                  <a:cubicBezTo>
                    <a:pt x="26" y="18"/>
                    <a:pt x="26" y="18"/>
                    <a:pt x="26" y="18"/>
                  </a:cubicBezTo>
                  <a:lnTo>
                    <a:pt x="26" y="15"/>
                  </a:lnTo>
                  <a:close/>
                  <a:moveTo>
                    <a:pt x="24" y="16"/>
                  </a:moveTo>
                  <a:cubicBezTo>
                    <a:pt x="24" y="14"/>
                    <a:pt x="24" y="14"/>
                    <a:pt x="24" y="14"/>
                  </a:cubicBezTo>
                  <a:cubicBezTo>
                    <a:pt x="24" y="12"/>
                    <a:pt x="24" y="12"/>
                    <a:pt x="24" y="12"/>
                  </a:cubicBezTo>
                  <a:cubicBezTo>
                    <a:pt x="25" y="12"/>
                    <a:pt x="25" y="12"/>
                    <a:pt x="25" y="12"/>
                  </a:cubicBezTo>
                  <a:cubicBezTo>
                    <a:pt x="25" y="13"/>
                    <a:pt x="25" y="13"/>
                    <a:pt x="25" y="13"/>
                  </a:cubicBezTo>
                  <a:cubicBezTo>
                    <a:pt x="25" y="13"/>
                    <a:pt x="25" y="13"/>
                    <a:pt x="25" y="13"/>
                  </a:cubicBezTo>
                  <a:cubicBezTo>
                    <a:pt x="25" y="14"/>
                    <a:pt x="25" y="14"/>
                    <a:pt x="26" y="14"/>
                  </a:cubicBezTo>
                  <a:cubicBezTo>
                    <a:pt x="26" y="14"/>
                    <a:pt x="26" y="14"/>
                    <a:pt x="26" y="14"/>
                  </a:cubicBezTo>
                  <a:cubicBezTo>
                    <a:pt x="26" y="15"/>
                    <a:pt x="26" y="15"/>
                    <a:pt x="26" y="15"/>
                  </a:cubicBezTo>
                  <a:lnTo>
                    <a:pt x="2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99" name="Freeform 6496">
              <a:extLst>
                <a:ext uri="{FF2B5EF4-FFF2-40B4-BE49-F238E27FC236}">
                  <a16:creationId xmlns:a16="http://schemas.microsoft.com/office/drawing/2014/main" id="{F26A3B05-2935-449D-BC65-4ED18FE37C9D}"/>
                </a:ext>
              </a:extLst>
            </p:cNvPr>
            <p:cNvSpPr>
              <a:spLocks noEditPoints="1"/>
            </p:cNvSpPr>
            <p:nvPr/>
          </p:nvSpPr>
          <p:spPr bwMode="gray">
            <a:xfrm>
              <a:off x="2279" y="1436"/>
              <a:ext cx="186" cy="177"/>
            </a:xfrm>
            <a:custGeom>
              <a:avLst/>
              <a:gdLst>
                <a:gd name="T0" fmla="*/ 181 w 186"/>
                <a:gd name="T1" fmla="*/ 134 h 177"/>
                <a:gd name="T2" fmla="*/ 172 w 186"/>
                <a:gd name="T3" fmla="*/ 112 h 177"/>
                <a:gd name="T4" fmla="*/ 160 w 186"/>
                <a:gd name="T5" fmla="*/ 99 h 177"/>
                <a:gd name="T6" fmla="*/ 172 w 186"/>
                <a:gd name="T7" fmla="*/ 87 h 177"/>
                <a:gd name="T8" fmla="*/ 175 w 186"/>
                <a:gd name="T9" fmla="*/ 63 h 177"/>
                <a:gd name="T10" fmla="*/ 183 w 186"/>
                <a:gd name="T11" fmla="*/ 46 h 177"/>
                <a:gd name="T12" fmla="*/ 177 w 186"/>
                <a:gd name="T13" fmla="*/ 24 h 177"/>
                <a:gd name="T14" fmla="*/ 160 w 186"/>
                <a:gd name="T15" fmla="*/ 18 h 177"/>
                <a:gd name="T16" fmla="*/ 151 w 186"/>
                <a:gd name="T17" fmla="*/ 41 h 177"/>
                <a:gd name="T18" fmla="*/ 144 w 186"/>
                <a:gd name="T19" fmla="*/ 60 h 177"/>
                <a:gd name="T20" fmla="*/ 140 w 186"/>
                <a:gd name="T21" fmla="*/ 74 h 177"/>
                <a:gd name="T22" fmla="*/ 132 w 186"/>
                <a:gd name="T23" fmla="*/ 80 h 177"/>
                <a:gd name="T24" fmla="*/ 136 w 186"/>
                <a:gd name="T25" fmla="*/ 60 h 177"/>
                <a:gd name="T26" fmla="*/ 142 w 186"/>
                <a:gd name="T27" fmla="*/ 37 h 177"/>
                <a:gd name="T28" fmla="*/ 129 w 186"/>
                <a:gd name="T29" fmla="*/ 30 h 177"/>
                <a:gd name="T30" fmla="*/ 127 w 186"/>
                <a:gd name="T31" fmla="*/ 45 h 177"/>
                <a:gd name="T32" fmla="*/ 114 w 186"/>
                <a:gd name="T33" fmla="*/ 39 h 177"/>
                <a:gd name="T34" fmla="*/ 108 w 186"/>
                <a:gd name="T35" fmla="*/ 41 h 177"/>
                <a:gd name="T36" fmla="*/ 119 w 186"/>
                <a:gd name="T37" fmla="*/ 28 h 177"/>
                <a:gd name="T38" fmla="*/ 99 w 186"/>
                <a:gd name="T39" fmla="*/ 18 h 177"/>
                <a:gd name="T40" fmla="*/ 88 w 186"/>
                <a:gd name="T41" fmla="*/ 24 h 177"/>
                <a:gd name="T42" fmla="*/ 99 w 186"/>
                <a:gd name="T43" fmla="*/ 9 h 177"/>
                <a:gd name="T44" fmla="*/ 71 w 186"/>
                <a:gd name="T45" fmla="*/ 5 h 177"/>
                <a:gd name="T46" fmla="*/ 36 w 186"/>
                <a:gd name="T47" fmla="*/ 28 h 177"/>
                <a:gd name="T48" fmla="*/ 15 w 186"/>
                <a:gd name="T49" fmla="*/ 46 h 177"/>
                <a:gd name="T50" fmla="*/ 25 w 186"/>
                <a:gd name="T51" fmla="*/ 58 h 177"/>
                <a:gd name="T52" fmla="*/ 39 w 186"/>
                <a:gd name="T53" fmla="*/ 56 h 177"/>
                <a:gd name="T54" fmla="*/ 30 w 186"/>
                <a:gd name="T55" fmla="*/ 61 h 177"/>
                <a:gd name="T56" fmla="*/ 11 w 186"/>
                <a:gd name="T57" fmla="*/ 74 h 177"/>
                <a:gd name="T58" fmla="*/ 17 w 186"/>
                <a:gd name="T59" fmla="*/ 84 h 177"/>
                <a:gd name="T60" fmla="*/ 30 w 186"/>
                <a:gd name="T61" fmla="*/ 87 h 177"/>
                <a:gd name="T62" fmla="*/ 45 w 186"/>
                <a:gd name="T63" fmla="*/ 89 h 177"/>
                <a:gd name="T64" fmla="*/ 58 w 186"/>
                <a:gd name="T65" fmla="*/ 95 h 177"/>
                <a:gd name="T66" fmla="*/ 69 w 186"/>
                <a:gd name="T67" fmla="*/ 106 h 177"/>
                <a:gd name="T68" fmla="*/ 58 w 186"/>
                <a:gd name="T69" fmla="*/ 108 h 177"/>
                <a:gd name="T70" fmla="*/ 45 w 186"/>
                <a:gd name="T71" fmla="*/ 102 h 177"/>
                <a:gd name="T72" fmla="*/ 25 w 186"/>
                <a:gd name="T73" fmla="*/ 97 h 177"/>
                <a:gd name="T74" fmla="*/ 2 w 186"/>
                <a:gd name="T75" fmla="*/ 114 h 177"/>
                <a:gd name="T76" fmla="*/ 11 w 186"/>
                <a:gd name="T77" fmla="*/ 130 h 177"/>
                <a:gd name="T78" fmla="*/ 26 w 186"/>
                <a:gd name="T79" fmla="*/ 134 h 177"/>
                <a:gd name="T80" fmla="*/ 23 w 186"/>
                <a:gd name="T81" fmla="*/ 147 h 177"/>
                <a:gd name="T82" fmla="*/ 23 w 186"/>
                <a:gd name="T83" fmla="*/ 162 h 177"/>
                <a:gd name="T84" fmla="*/ 39 w 186"/>
                <a:gd name="T85" fmla="*/ 164 h 177"/>
                <a:gd name="T86" fmla="*/ 54 w 186"/>
                <a:gd name="T87" fmla="*/ 164 h 177"/>
                <a:gd name="T88" fmla="*/ 65 w 186"/>
                <a:gd name="T89" fmla="*/ 166 h 177"/>
                <a:gd name="T90" fmla="*/ 82 w 186"/>
                <a:gd name="T91" fmla="*/ 158 h 177"/>
                <a:gd name="T92" fmla="*/ 105 w 186"/>
                <a:gd name="T93" fmla="*/ 153 h 177"/>
                <a:gd name="T94" fmla="*/ 110 w 186"/>
                <a:gd name="T95" fmla="*/ 147 h 177"/>
                <a:gd name="T96" fmla="*/ 108 w 186"/>
                <a:gd name="T97" fmla="*/ 158 h 177"/>
                <a:gd name="T98" fmla="*/ 118 w 186"/>
                <a:gd name="T99" fmla="*/ 164 h 177"/>
                <a:gd name="T100" fmla="*/ 129 w 186"/>
                <a:gd name="T101" fmla="*/ 171 h 177"/>
                <a:gd name="T102" fmla="*/ 140 w 186"/>
                <a:gd name="T103" fmla="*/ 173 h 177"/>
                <a:gd name="T104" fmla="*/ 151 w 186"/>
                <a:gd name="T105" fmla="*/ 175 h 177"/>
                <a:gd name="T106" fmla="*/ 160 w 186"/>
                <a:gd name="T107" fmla="*/ 171 h 177"/>
                <a:gd name="T108" fmla="*/ 160 w 186"/>
                <a:gd name="T109" fmla="*/ 160 h 177"/>
                <a:gd name="T110" fmla="*/ 151 w 186"/>
                <a:gd name="T111" fmla="*/ 156 h 177"/>
                <a:gd name="T112" fmla="*/ 159 w 186"/>
                <a:gd name="T113" fmla="*/ 155 h 177"/>
                <a:gd name="T114" fmla="*/ 168 w 186"/>
                <a:gd name="T115" fmla="*/ 153 h 177"/>
                <a:gd name="T116" fmla="*/ 170 w 186"/>
                <a:gd name="T117" fmla="*/ 158 h 177"/>
                <a:gd name="T118" fmla="*/ 177 w 186"/>
                <a:gd name="T119" fmla="*/ 162 h 177"/>
                <a:gd name="T120" fmla="*/ 185 w 186"/>
                <a:gd name="T121" fmla="*/ 147 h 177"/>
                <a:gd name="T122" fmla="*/ 26 w 186"/>
                <a:gd name="T123" fmla="*/ 5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6" h="177">
                  <a:moveTo>
                    <a:pt x="185" y="145"/>
                  </a:moveTo>
                  <a:lnTo>
                    <a:pt x="185" y="142"/>
                  </a:lnTo>
                  <a:lnTo>
                    <a:pt x="186" y="140"/>
                  </a:lnTo>
                  <a:lnTo>
                    <a:pt x="185" y="138"/>
                  </a:lnTo>
                  <a:lnTo>
                    <a:pt x="183" y="138"/>
                  </a:lnTo>
                  <a:lnTo>
                    <a:pt x="181" y="138"/>
                  </a:lnTo>
                  <a:lnTo>
                    <a:pt x="183" y="136"/>
                  </a:lnTo>
                  <a:lnTo>
                    <a:pt x="181" y="134"/>
                  </a:lnTo>
                  <a:lnTo>
                    <a:pt x="177" y="134"/>
                  </a:lnTo>
                  <a:lnTo>
                    <a:pt x="177" y="132"/>
                  </a:lnTo>
                  <a:lnTo>
                    <a:pt x="175" y="130"/>
                  </a:lnTo>
                  <a:lnTo>
                    <a:pt x="175" y="130"/>
                  </a:lnTo>
                  <a:lnTo>
                    <a:pt x="173" y="125"/>
                  </a:lnTo>
                  <a:lnTo>
                    <a:pt x="173" y="123"/>
                  </a:lnTo>
                  <a:lnTo>
                    <a:pt x="175" y="119"/>
                  </a:lnTo>
                  <a:lnTo>
                    <a:pt x="172" y="112"/>
                  </a:lnTo>
                  <a:lnTo>
                    <a:pt x="170" y="117"/>
                  </a:lnTo>
                  <a:lnTo>
                    <a:pt x="166" y="115"/>
                  </a:lnTo>
                  <a:lnTo>
                    <a:pt x="166" y="110"/>
                  </a:lnTo>
                  <a:lnTo>
                    <a:pt x="164" y="110"/>
                  </a:lnTo>
                  <a:lnTo>
                    <a:pt x="164" y="106"/>
                  </a:lnTo>
                  <a:lnTo>
                    <a:pt x="162" y="102"/>
                  </a:lnTo>
                  <a:lnTo>
                    <a:pt x="162" y="101"/>
                  </a:lnTo>
                  <a:lnTo>
                    <a:pt x="160" y="99"/>
                  </a:lnTo>
                  <a:lnTo>
                    <a:pt x="160" y="99"/>
                  </a:lnTo>
                  <a:lnTo>
                    <a:pt x="162" y="99"/>
                  </a:lnTo>
                  <a:lnTo>
                    <a:pt x="164" y="95"/>
                  </a:lnTo>
                  <a:lnTo>
                    <a:pt x="164" y="95"/>
                  </a:lnTo>
                  <a:lnTo>
                    <a:pt x="166" y="97"/>
                  </a:lnTo>
                  <a:lnTo>
                    <a:pt x="168" y="95"/>
                  </a:lnTo>
                  <a:lnTo>
                    <a:pt x="168" y="91"/>
                  </a:lnTo>
                  <a:lnTo>
                    <a:pt x="172" y="87"/>
                  </a:lnTo>
                  <a:lnTo>
                    <a:pt x="172" y="84"/>
                  </a:lnTo>
                  <a:lnTo>
                    <a:pt x="172" y="82"/>
                  </a:lnTo>
                  <a:lnTo>
                    <a:pt x="170" y="76"/>
                  </a:lnTo>
                  <a:lnTo>
                    <a:pt x="170" y="74"/>
                  </a:lnTo>
                  <a:lnTo>
                    <a:pt x="172" y="74"/>
                  </a:lnTo>
                  <a:lnTo>
                    <a:pt x="172" y="71"/>
                  </a:lnTo>
                  <a:lnTo>
                    <a:pt x="175" y="67"/>
                  </a:lnTo>
                  <a:lnTo>
                    <a:pt x="175" y="63"/>
                  </a:lnTo>
                  <a:lnTo>
                    <a:pt x="177" y="61"/>
                  </a:lnTo>
                  <a:lnTo>
                    <a:pt x="177" y="58"/>
                  </a:lnTo>
                  <a:lnTo>
                    <a:pt x="179" y="58"/>
                  </a:lnTo>
                  <a:lnTo>
                    <a:pt x="179" y="54"/>
                  </a:lnTo>
                  <a:lnTo>
                    <a:pt x="183" y="50"/>
                  </a:lnTo>
                  <a:lnTo>
                    <a:pt x="181" y="46"/>
                  </a:lnTo>
                  <a:lnTo>
                    <a:pt x="181" y="46"/>
                  </a:lnTo>
                  <a:lnTo>
                    <a:pt x="183" y="46"/>
                  </a:lnTo>
                  <a:lnTo>
                    <a:pt x="185" y="43"/>
                  </a:lnTo>
                  <a:lnTo>
                    <a:pt x="183" y="39"/>
                  </a:lnTo>
                  <a:lnTo>
                    <a:pt x="183" y="37"/>
                  </a:lnTo>
                  <a:lnTo>
                    <a:pt x="183" y="35"/>
                  </a:lnTo>
                  <a:lnTo>
                    <a:pt x="181" y="33"/>
                  </a:lnTo>
                  <a:lnTo>
                    <a:pt x="179" y="32"/>
                  </a:lnTo>
                  <a:lnTo>
                    <a:pt x="181" y="30"/>
                  </a:lnTo>
                  <a:lnTo>
                    <a:pt x="177" y="24"/>
                  </a:lnTo>
                  <a:lnTo>
                    <a:pt x="175" y="24"/>
                  </a:lnTo>
                  <a:lnTo>
                    <a:pt x="173" y="22"/>
                  </a:lnTo>
                  <a:lnTo>
                    <a:pt x="172" y="22"/>
                  </a:lnTo>
                  <a:lnTo>
                    <a:pt x="172" y="26"/>
                  </a:lnTo>
                  <a:lnTo>
                    <a:pt x="168" y="20"/>
                  </a:lnTo>
                  <a:lnTo>
                    <a:pt x="166" y="20"/>
                  </a:lnTo>
                  <a:lnTo>
                    <a:pt x="164" y="18"/>
                  </a:lnTo>
                  <a:lnTo>
                    <a:pt x="160" y="18"/>
                  </a:lnTo>
                  <a:lnTo>
                    <a:pt x="162" y="22"/>
                  </a:lnTo>
                  <a:lnTo>
                    <a:pt x="159" y="22"/>
                  </a:lnTo>
                  <a:lnTo>
                    <a:pt x="157" y="26"/>
                  </a:lnTo>
                  <a:lnTo>
                    <a:pt x="157" y="28"/>
                  </a:lnTo>
                  <a:lnTo>
                    <a:pt x="157" y="28"/>
                  </a:lnTo>
                  <a:lnTo>
                    <a:pt x="153" y="35"/>
                  </a:lnTo>
                  <a:lnTo>
                    <a:pt x="153" y="39"/>
                  </a:lnTo>
                  <a:lnTo>
                    <a:pt x="151" y="41"/>
                  </a:lnTo>
                  <a:lnTo>
                    <a:pt x="151" y="43"/>
                  </a:lnTo>
                  <a:lnTo>
                    <a:pt x="151" y="45"/>
                  </a:lnTo>
                  <a:lnTo>
                    <a:pt x="151" y="46"/>
                  </a:lnTo>
                  <a:lnTo>
                    <a:pt x="149" y="48"/>
                  </a:lnTo>
                  <a:lnTo>
                    <a:pt x="149" y="54"/>
                  </a:lnTo>
                  <a:lnTo>
                    <a:pt x="147" y="54"/>
                  </a:lnTo>
                  <a:lnTo>
                    <a:pt x="146" y="54"/>
                  </a:lnTo>
                  <a:lnTo>
                    <a:pt x="144" y="60"/>
                  </a:lnTo>
                  <a:lnTo>
                    <a:pt x="144" y="61"/>
                  </a:lnTo>
                  <a:lnTo>
                    <a:pt x="144" y="63"/>
                  </a:lnTo>
                  <a:lnTo>
                    <a:pt x="144" y="65"/>
                  </a:lnTo>
                  <a:lnTo>
                    <a:pt x="140" y="69"/>
                  </a:lnTo>
                  <a:lnTo>
                    <a:pt x="142" y="71"/>
                  </a:lnTo>
                  <a:lnTo>
                    <a:pt x="142" y="71"/>
                  </a:lnTo>
                  <a:lnTo>
                    <a:pt x="138" y="71"/>
                  </a:lnTo>
                  <a:lnTo>
                    <a:pt x="140" y="74"/>
                  </a:lnTo>
                  <a:lnTo>
                    <a:pt x="142" y="74"/>
                  </a:lnTo>
                  <a:lnTo>
                    <a:pt x="140" y="76"/>
                  </a:lnTo>
                  <a:lnTo>
                    <a:pt x="138" y="76"/>
                  </a:lnTo>
                  <a:lnTo>
                    <a:pt x="136" y="76"/>
                  </a:lnTo>
                  <a:lnTo>
                    <a:pt x="134" y="78"/>
                  </a:lnTo>
                  <a:lnTo>
                    <a:pt x="134" y="82"/>
                  </a:lnTo>
                  <a:lnTo>
                    <a:pt x="134" y="82"/>
                  </a:lnTo>
                  <a:lnTo>
                    <a:pt x="132" y="80"/>
                  </a:lnTo>
                  <a:lnTo>
                    <a:pt x="132" y="78"/>
                  </a:lnTo>
                  <a:lnTo>
                    <a:pt x="134" y="76"/>
                  </a:lnTo>
                  <a:lnTo>
                    <a:pt x="132" y="74"/>
                  </a:lnTo>
                  <a:lnTo>
                    <a:pt x="132" y="71"/>
                  </a:lnTo>
                  <a:lnTo>
                    <a:pt x="134" y="67"/>
                  </a:lnTo>
                  <a:lnTo>
                    <a:pt x="134" y="65"/>
                  </a:lnTo>
                  <a:lnTo>
                    <a:pt x="136" y="63"/>
                  </a:lnTo>
                  <a:lnTo>
                    <a:pt x="136" y="60"/>
                  </a:lnTo>
                  <a:lnTo>
                    <a:pt x="138" y="52"/>
                  </a:lnTo>
                  <a:lnTo>
                    <a:pt x="142" y="52"/>
                  </a:lnTo>
                  <a:lnTo>
                    <a:pt x="142" y="46"/>
                  </a:lnTo>
                  <a:lnTo>
                    <a:pt x="140" y="46"/>
                  </a:lnTo>
                  <a:lnTo>
                    <a:pt x="140" y="46"/>
                  </a:lnTo>
                  <a:lnTo>
                    <a:pt x="140" y="46"/>
                  </a:lnTo>
                  <a:lnTo>
                    <a:pt x="142" y="45"/>
                  </a:lnTo>
                  <a:lnTo>
                    <a:pt x="142" y="37"/>
                  </a:lnTo>
                  <a:lnTo>
                    <a:pt x="140" y="35"/>
                  </a:lnTo>
                  <a:lnTo>
                    <a:pt x="140" y="33"/>
                  </a:lnTo>
                  <a:lnTo>
                    <a:pt x="140" y="33"/>
                  </a:lnTo>
                  <a:lnTo>
                    <a:pt x="140" y="28"/>
                  </a:lnTo>
                  <a:lnTo>
                    <a:pt x="138" y="28"/>
                  </a:lnTo>
                  <a:lnTo>
                    <a:pt x="136" y="24"/>
                  </a:lnTo>
                  <a:lnTo>
                    <a:pt x="131" y="26"/>
                  </a:lnTo>
                  <a:lnTo>
                    <a:pt x="129" y="30"/>
                  </a:lnTo>
                  <a:lnTo>
                    <a:pt x="132" y="33"/>
                  </a:lnTo>
                  <a:lnTo>
                    <a:pt x="131" y="35"/>
                  </a:lnTo>
                  <a:lnTo>
                    <a:pt x="129" y="35"/>
                  </a:lnTo>
                  <a:lnTo>
                    <a:pt x="127" y="39"/>
                  </a:lnTo>
                  <a:lnTo>
                    <a:pt x="129" y="41"/>
                  </a:lnTo>
                  <a:lnTo>
                    <a:pt x="129" y="43"/>
                  </a:lnTo>
                  <a:lnTo>
                    <a:pt x="127" y="41"/>
                  </a:lnTo>
                  <a:lnTo>
                    <a:pt x="127" y="45"/>
                  </a:lnTo>
                  <a:lnTo>
                    <a:pt x="127" y="45"/>
                  </a:lnTo>
                  <a:lnTo>
                    <a:pt x="127" y="41"/>
                  </a:lnTo>
                  <a:lnTo>
                    <a:pt x="123" y="43"/>
                  </a:lnTo>
                  <a:lnTo>
                    <a:pt x="125" y="41"/>
                  </a:lnTo>
                  <a:lnTo>
                    <a:pt x="121" y="39"/>
                  </a:lnTo>
                  <a:lnTo>
                    <a:pt x="118" y="41"/>
                  </a:lnTo>
                  <a:lnTo>
                    <a:pt x="116" y="43"/>
                  </a:lnTo>
                  <a:lnTo>
                    <a:pt x="114" y="39"/>
                  </a:lnTo>
                  <a:lnTo>
                    <a:pt x="110" y="41"/>
                  </a:lnTo>
                  <a:lnTo>
                    <a:pt x="110" y="43"/>
                  </a:lnTo>
                  <a:lnTo>
                    <a:pt x="108" y="43"/>
                  </a:lnTo>
                  <a:lnTo>
                    <a:pt x="106" y="41"/>
                  </a:lnTo>
                  <a:lnTo>
                    <a:pt x="103" y="41"/>
                  </a:lnTo>
                  <a:lnTo>
                    <a:pt x="105" y="41"/>
                  </a:lnTo>
                  <a:lnTo>
                    <a:pt x="106" y="39"/>
                  </a:lnTo>
                  <a:lnTo>
                    <a:pt x="108" y="41"/>
                  </a:lnTo>
                  <a:lnTo>
                    <a:pt x="114" y="39"/>
                  </a:lnTo>
                  <a:lnTo>
                    <a:pt x="114" y="37"/>
                  </a:lnTo>
                  <a:lnTo>
                    <a:pt x="114" y="37"/>
                  </a:lnTo>
                  <a:lnTo>
                    <a:pt x="116" y="37"/>
                  </a:lnTo>
                  <a:lnTo>
                    <a:pt x="119" y="35"/>
                  </a:lnTo>
                  <a:lnTo>
                    <a:pt x="119" y="32"/>
                  </a:lnTo>
                  <a:lnTo>
                    <a:pt x="121" y="30"/>
                  </a:lnTo>
                  <a:lnTo>
                    <a:pt x="119" y="28"/>
                  </a:lnTo>
                  <a:lnTo>
                    <a:pt x="116" y="24"/>
                  </a:lnTo>
                  <a:lnTo>
                    <a:pt x="114" y="22"/>
                  </a:lnTo>
                  <a:lnTo>
                    <a:pt x="112" y="20"/>
                  </a:lnTo>
                  <a:lnTo>
                    <a:pt x="108" y="17"/>
                  </a:lnTo>
                  <a:lnTo>
                    <a:pt x="108" y="15"/>
                  </a:lnTo>
                  <a:lnTo>
                    <a:pt x="105" y="15"/>
                  </a:lnTo>
                  <a:lnTo>
                    <a:pt x="101" y="17"/>
                  </a:lnTo>
                  <a:lnTo>
                    <a:pt x="99" y="18"/>
                  </a:lnTo>
                  <a:lnTo>
                    <a:pt x="93" y="24"/>
                  </a:lnTo>
                  <a:lnTo>
                    <a:pt x="95" y="24"/>
                  </a:lnTo>
                  <a:lnTo>
                    <a:pt x="95" y="26"/>
                  </a:lnTo>
                  <a:lnTo>
                    <a:pt x="93" y="26"/>
                  </a:lnTo>
                  <a:lnTo>
                    <a:pt x="93" y="24"/>
                  </a:lnTo>
                  <a:lnTo>
                    <a:pt x="92" y="26"/>
                  </a:lnTo>
                  <a:lnTo>
                    <a:pt x="90" y="24"/>
                  </a:lnTo>
                  <a:lnTo>
                    <a:pt x="88" y="24"/>
                  </a:lnTo>
                  <a:lnTo>
                    <a:pt x="88" y="22"/>
                  </a:lnTo>
                  <a:lnTo>
                    <a:pt x="90" y="22"/>
                  </a:lnTo>
                  <a:lnTo>
                    <a:pt x="92" y="22"/>
                  </a:lnTo>
                  <a:lnTo>
                    <a:pt x="93" y="18"/>
                  </a:lnTo>
                  <a:lnTo>
                    <a:pt x="93" y="15"/>
                  </a:lnTo>
                  <a:lnTo>
                    <a:pt x="95" y="15"/>
                  </a:lnTo>
                  <a:lnTo>
                    <a:pt x="97" y="15"/>
                  </a:lnTo>
                  <a:lnTo>
                    <a:pt x="99" y="9"/>
                  </a:lnTo>
                  <a:lnTo>
                    <a:pt x="99" y="5"/>
                  </a:lnTo>
                  <a:lnTo>
                    <a:pt x="101" y="4"/>
                  </a:lnTo>
                  <a:lnTo>
                    <a:pt x="99" y="0"/>
                  </a:lnTo>
                  <a:lnTo>
                    <a:pt x="95" y="0"/>
                  </a:lnTo>
                  <a:lnTo>
                    <a:pt x="92" y="2"/>
                  </a:lnTo>
                  <a:lnTo>
                    <a:pt x="86" y="2"/>
                  </a:lnTo>
                  <a:lnTo>
                    <a:pt x="80" y="4"/>
                  </a:lnTo>
                  <a:lnTo>
                    <a:pt x="71" y="5"/>
                  </a:lnTo>
                  <a:lnTo>
                    <a:pt x="58" y="11"/>
                  </a:lnTo>
                  <a:lnTo>
                    <a:pt x="54" y="13"/>
                  </a:lnTo>
                  <a:lnTo>
                    <a:pt x="47" y="15"/>
                  </a:lnTo>
                  <a:lnTo>
                    <a:pt x="38" y="20"/>
                  </a:lnTo>
                  <a:lnTo>
                    <a:pt x="34" y="24"/>
                  </a:lnTo>
                  <a:lnTo>
                    <a:pt x="32" y="26"/>
                  </a:lnTo>
                  <a:lnTo>
                    <a:pt x="36" y="28"/>
                  </a:lnTo>
                  <a:lnTo>
                    <a:pt x="36" y="28"/>
                  </a:lnTo>
                  <a:lnTo>
                    <a:pt x="32" y="28"/>
                  </a:lnTo>
                  <a:lnTo>
                    <a:pt x="28" y="32"/>
                  </a:lnTo>
                  <a:lnTo>
                    <a:pt x="25" y="32"/>
                  </a:lnTo>
                  <a:lnTo>
                    <a:pt x="21" y="33"/>
                  </a:lnTo>
                  <a:lnTo>
                    <a:pt x="21" y="37"/>
                  </a:lnTo>
                  <a:lnTo>
                    <a:pt x="17" y="39"/>
                  </a:lnTo>
                  <a:lnTo>
                    <a:pt x="15" y="41"/>
                  </a:lnTo>
                  <a:lnTo>
                    <a:pt x="15" y="46"/>
                  </a:lnTo>
                  <a:lnTo>
                    <a:pt x="19" y="46"/>
                  </a:lnTo>
                  <a:lnTo>
                    <a:pt x="19" y="46"/>
                  </a:lnTo>
                  <a:lnTo>
                    <a:pt x="17" y="48"/>
                  </a:lnTo>
                  <a:lnTo>
                    <a:pt x="19" y="50"/>
                  </a:lnTo>
                  <a:lnTo>
                    <a:pt x="19" y="50"/>
                  </a:lnTo>
                  <a:lnTo>
                    <a:pt x="19" y="50"/>
                  </a:lnTo>
                  <a:lnTo>
                    <a:pt x="19" y="54"/>
                  </a:lnTo>
                  <a:lnTo>
                    <a:pt x="25" y="58"/>
                  </a:lnTo>
                  <a:lnTo>
                    <a:pt x="28" y="56"/>
                  </a:lnTo>
                  <a:lnTo>
                    <a:pt x="28" y="54"/>
                  </a:lnTo>
                  <a:lnTo>
                    <a:pt x="28" y="54"/>
                  </a:lnTo>
                  <a:lnTo>
                    <a:pt x="28" y="54"/>
                  </a:lnTo>
                  <a:lnTo>
                    <a:pt x="26" y="58"/>
                  </a:lnTo>
                  <a:lnTo>
                    <a:pt x="30" y="58"/>
                  </a:lnTo>
                  <a:lnTo>
                    <a:pt x="36" y="58"/>
                  </a:lnTo>
                  <a:lnTo>
                    <a:pt x="39" y="56"/>
                  </a:lnTo>
                  <a:lnTo>
                    <a:pt x="41" y="56"/>
                  </a:lnTo>
                  <a:lnTo>
                    <a:pt x="45" y="58"/>
                  </a:lnTo>
                  <a:lnTo>
                    <a:pt x="43" y="58"/>
                  </a:lnTo>
                  <a:lnTo>
                    <a:pt x="41" y="60"/>
                  </a:lnTo>
                  <a:lnTo>
                    <a:pt x="41" y="60"/>
                  </a:lnTo>
                  <a:lnTo>
                    <a:pt x="34" y="61"/>
                  </a:lnTo>
                  <a:lnTo>
                    <a:pt x="32" y="61"/>
                  </a:lnTo>
                  <a:lnTo>
                    <a:pt x="30" y="61"/>
                  </a:lnTo>
                  <a:lnTo>
                    <a:pt x="28" y="61"/>
                  </a:lnTo>
                  <a:lnTo>
                    <a:pt x="26" y="61"/>
                  </a:lnTo>
                  <a:lnTo>
                    <a:pt x="25" y="61"/>
                  </a:lnTo>
                  <a:lnTo>
                    <a:pt x="17" y="61"/>
                  </a:lnTo>
                  <a:lnTo>
                    <a:pt x="17" y="63"/>
                  </a:lnTo>
                  <a:lnTo>
                    <a:pt x="11" y="63"/>
                  </a:lnTo>
                  <a:lnTo>
                    <a:pt x="10" y="67"/>
                  </a:lnTo>
                  <a:lnTo>
                    <a:pt x="11" y="74"/>
                  </a:lnTo>
                  <a:lnTo>
                    <a:pt x="11" y="76"/>
                  </a:lnTo>
                  <a:lnTo>
                    <a:pt x="11" y="78"/>
                  </a:lnTo>
                  <a:lnTo>
                    <a:pt x="10" y="80"/>
                  </a:lnTo>
                  <a:lnTo>
                    <a:pt x="11" y="82"/>
                  </a:lnTo>
                  <a:lnTo>
                    <a:pt x="13" y="84"/>
                  </a:lnTo>
                  <a:lnTo>
                    <a:pt x="15" y="84"/>
                  </a:lnTo>
                  <a:lnTo>
                    <a:pt x="17" y="84"/>
                  </a:lnTo>
                  <a:lnTo>
                    <a:pt x="17" y="84"/>
                  </a:lnTo>
                  <a:lnTo>
                    <a:pt x="21" y="86"/>
                  </a:lnTo>
                  <a:lnTo>
                    <a:pt x="23" y="84"/>
                  </a:lnTo>
                  <a:lnTo>
                    <a:pt x="23" y="84"/>
                  </a:lnTo>
                  <a:lnTo>
                    <a:pt x="25" y="86"/>
                  </a:lnTo>
                  <a:lnTo>
                    <a:pt x="26" y="86"/>
                  </a:lnTo>
                  <a:lnTo>
                    <a:pt x="26" y="86"/>
                  </a:lnTo>
                  <a:lnTo>
                    <a:pt x="26" y="87"/>
                  </a:lnTo>
                  <a:lnTo>
                    <a:pt x="30" y="87"/>
                  </a:lnTo>
                  <a:lnTo>
                    <a:pt x="32" y="87"/>
                  </a:lnTo>
                  <a:lnTo>
                    <a:pt x="34" y="87"/>
                  </a:lnTo>
                  <a:lnTo>
                    <a:pt x="34" y="89"/>
                  </a:lnTo>
                  <a:lnTo>
                    <a:pt x="38" y="89"/>
                  </a:lnTo>
                  <a:lnTo>
                    <a:pt x="39" y="89"/>
                  </a:lnTo>
                  <a:lnTo>
                    <a:pt x="41" y="89"/>
                  </a:lnTo>
                  <a:lnTo>
                    <a:pt x="45" y="89"/>
                  </a:lnTo>
                  <a:lnTo>
                    <a:pt x="45" y="89"/>
                  </a:lnTo>
                  <a:lnTo>
                    <a:pt x="49" y="89"/>
                  </a:lnTo>
                  <a:lnTo>
                    <a:pt x="52" y="89"/>
                  </a:lnTo>
                  <a:lnTo>
                    <a:pt x="54" y="89"/>
                  </a:lnTo>
                  <a:lnTo>
                    <a:pt x="54" y="91"/>
                  </a:lnTo>
                  <a:lnTo>
                    <a:pt x="56" y="91"/>
                  </a:lnTo>
                  <a:lnTo>
                    <a:pt x="56" y="93"/>
                  </a:lnTo>
                  <a:lnTo>
                    <a:pt x="58" y="93"/>
                  </a:lnTo>
                  <a:lnTo>
                    <a:pt x="58" y="95"/>
                  </a:lnTo>
                  <a:lnTo>
                    <a:pt x="60" y="97"/>
                  </a:lnTo>
                  <a:lnTo>
                    <a:pt x="64" y="97"/>
                  </a:lnTo>
                  <a:lnTo>
                    <a:pt x="64" y="97"/>
                  </a:lnTo>
                  <a:lnTo>
                    <a:pt x="64" y="99"/>
                  </a:lnTo>
                  <a:lnTo>
                    <a:pt x="65" y="101"/>
                  </a:lnTo>
                  <a:lnTo>
                    <a:pt x="67" y="101"/>
                  </a:lnTo>
                  <a:lnTo>
                    <a:pt x="67" y="104"/>
                  </a:lnTo>
                  <a:lnTo>
                    <a:pt x="69" y="106"/>
                  </a:lnTo>
                  <a:lnTo>
                    <a:pt x="73" y="108"/>
                  </a:lnTo>
                  <a:lnTo>
                    <a:pt x="73" y="110"/>
                  </a:lnTo>
                  <a:lnTo>
                    <a:pt x="73" y="110"/>
                  </a:lnTo>
                  <a:lnTo>
                    <a:pt x="67" y="108"/>
                  </a:lnTo>
                  <a:lnTo>
                    <a:pt x="64" y="108"/>
                  </a:lnTo>
                  <a:lnTo>
                    <a:pt x="62" y="108"/>
                  </a:lnTo>
                  <a:lnTo>
                    <a:pt x="60" y="108"/>
                  </a:lnTo>
                  <a:lnTo>
                    <a:pt x="58" y="108"/>
                  </a:lnTo>
                  <a:lnTo>
                    <a:pt x="58" y="108"/>
                  </a:lnTo>
                  <a:lnTo>
                    <a:pt x="56" y="106"/>
                  </a:lnTo>
                  <a:lnTo>
                    <a:pt x="54" y="106"/>
                  </a:lnTo>
                  <a:lnTo>
                    <a:pt x="52" y="104"/>
                  </a:lnTo>
                  <a:lnTo>
                    <a:pt x="51" y="102"/>
                  </a:lnTo>
                  <a:lnTo>
                    <a:pt x="47" y="104"/>
                  </a:lnTo>
                  <a:lnTo>
                    <a:pt x="47" y="104"/>
                  </a:lnTo>
                  <a:lnTo>
                    <a:pt x="45" y="102"/>
                  </a:lnTo>
                  <a:lnTo>
                    <a:pt x="43" y="101"/>
                  </a:lnTo>
                  <a:lnTo>
                    <a:pt x="43" y="99"/>
                  </a:lnTo>
                  <a:lnTo>
                    <a:pt x="41" y="99"/>
                  </a:lnTo>
                  <a:lnTo>
                    <a:pt x="39" y="99"/>
                  </a:lnTo>
                  <a:lnTo>
                    <a:pt x="36" y="99"/>
                  </a:lnTo>
                  <a:lnTo>
                    <a:pt x="34" y="97"/>
                  </a:lnTo>
                  <a:lnTo>
                    <a:pt x="28" y="99"/>
                  </a:lnTo>
                  <a:lnTo>
                    <a:pt x="25" y="97"/>
                  </a:lnTo>
                  <a:lnTo>
                    <a:pt x="23" y="97"/>
                  </a:lnTo>
                  <a:lnTo>
                    <a:pt x="11" y="97"/>
                  </a:lnTo>
                  <a:lnTo>
                    <a:pt x="10" y="97"/>
                  </a:lnTo>
                  <a:lnTo>
                    <a:pt x="6" y="99"/>
                  </a:lnTo>
                  <a:lnTo>
                    <a:pt x="4" y="101"/>
                  </a:lnTo>
                  <a:lnTo>
                    <a:pt x="4" y="104"/>
                  </a:lnTo>
                  <a:lnTo>
                    <a:pt x="0" y="110"/>
                  </a:lnTo>
                  <a:lnTo>
                    <a:pt x="2" y="114"/>
                  </a:lnTo>
                  <a:lnTo>
                    <a:pt x="0" y="115"/>
                  </a:lnTo>
                  <a:lnTo>
                    <a:pt x="2" y="117"/>
                  </a:lnTo>
                  <a:lnTo>
                    <a:pt x="2" y="117"/>
                  </a:lnTo>
                  <a:lnTo>
                    <a:pt x="2" y="119"/>
                  </a:lnTo>
                  <a:lnTo>
                    <a:pt x="4" y="125"/>
                  </a:lnTo>
                  <a:lnTo>
                    <a:pt x="6" y="127"/>
                  </a:lnTo>
                  <a:lnTo>
                    <a:pt x="6" y="128"/>
                  </a:lnTo>
                  <a:lnTo>
                    <a:pt x="11" y="130"/>
                  </a:lnTo>
                  <a:lnTo>
                    <a:pt x="11" y="132"/>
                  </a:lnTo>
                  <a:lnTo>
                    <a:pt x="15" y="132"/>
                  </a:lnTo>
                  <a:lnTo>
                    <a:pt x="15" y="134"/>
                  </a:lnTo>
                  <a:lnTo>
                    <a:pt x="19" y="134"/>
                  </a:lnTo>
                  <a:lnTo>
                    <a:pt x="21" y="132"/>
                  </a:lnTo>
                  <a:lnTo>
                    <a:pt x="23" y="132"/>
                  </a:lnTo>
                  <a:lnTo>
                    <a:pt x="25" y="134"/>
                  </a:lnTo>
                  <a:lnTo>
                    <a:pt x="26" y="134"/>
                  </a:lnTo>
                  <a:lnTo>
                    <a:pt x="28" y="138"/>
                  </a:lnTo>
                  <a:lnTo>
                    <a:pt x="30" y="138"/>
                  </a:lnTo>
                  <a:lnTo>
                    <a:pt x="28" y="140"/>
                  </a:lnTo>
                  <a:lnTo>
                    <a:pt x="28" y="142"/>
                  </a:lnTo>
                  <a:lnTo>
                    <a:pt x="26" y="142"/>
                  </a:lnTo>
                  <a:lnTo>
                    <a:pt x="26" y="143"/>
                  </a:lnTo>
                  <a:lnTo>
                    <a:pt x="26" y="145"/>
                  </a:lnTo>
                  <a:lnTo>
                    <a:pt x="23" y="147"/>
                  </a:lnTo>
                  <a:lnTo>
                    <a:pt x="23" y="149"/>
                  </a:lnTo>
                  <a:lnTo>
                    <a:pt x="21" y="151"/>
                  </a:lnTo>
                  <a:lnTo>
                    <a:pt x="23" y="153"/>
                  </a:lnTo>
                  <a:lnTo>
                    <a:pt x="23" y="155"/>
                  </a:lnTo>
                  <a:lnTo>
                    <a:pt x="25" y="158"/>
                  </a:lnTo>
                  <a:lnTo>
                    <a:pt x="25" y="158"/>
                  </a:lnTo>
                  <a:lnTo>
                    <a:pt x="21" y="160"/>
                  </a:lnTo>
                  <a:lnTo>
                    <a:pt x="23" y="162"/>
                  </a:lnTo>
                  <a:lnTo>
                    <a:pt x="28" y="164"/>
                  </a:lnTo>
                  <a:lnTo>
                    <a:pt x="30" y="164"/>
                  </a:lnTo>
                  <a:lnTo>
                    <a:pt x="30" y="164"/>
                  </a:lnTo>
                  <a:lnTo>
                    <a:pt x="32" y="164"/>
                  </a:lnTo>
                  <a:lnTo>
                    <a:pt x="34" y="162"/>
                  </a:lnTo>
                  <a:lnTo>
                    <a:pt x="34" y="162"/>
                  </a:lnTo>
                  <a:lnTo>
                    <a:pt x="36" y="164"/>
                  </a:lnTo>
                  <a:lnTo>
                    <a:pt x="39" y="164"/>
                  </a:lnTo>
                  <a:lnTo>
                    <a:pt x="43" y="166"/>
                  </a:lnTo>
                  <a:lnTo>
                    <a:pt x="45" y="164"/>
                  </a:lnTo>
                  <a:lnTo>
                    <a:pt x="49" y="164"/>
                  </a:lnTo>
                  <a:lnTo>
                    <a:pt x="49" y="164"/>
                  </a:lnTo>
                  <a:lnTo>
                    <a:pt x="51" y="166"/>
                  </a:lnTo>
                  <a:lnTo>
                    <a:pt x="52" y="164"/>
                  </a:lnTo>
                  <a:lnTo>
                    <a:pt x="52" y="164"/>
                  </a:lnTo>
                  <a:lnTo>
                    <a:pt x="54" y="164"/>
                  </a:lnTo>
                  <a:lnTo>
                    <a:pt x="54" y="166"/>
                  </a:lnTo>
                  <a:lnTo>
                    <a:pt x="56" y="166"/>
                  </a:lnTo>
                  <a:lnTo>
                    <a:pt x="58" y="166"/>
                  </a:lnTo>
                  <a:lnTo>
                    <a:pt x="58" y="166"/>
                  </a:lnTo>
                  <a:lnTo>
                    <a:pt x="58" y="168"/>
                  </a:lnTo>
                  <a:lnTo>
                    <a:pt x="62" y="168"/>
                  </a:lnTo>
                  <a:lnTo>
                    <a:pt x="62" y="166"/>
                  </a:lnTo>
                  <a:lnTo>
                    <a:pt x="65" y="166"/>
                  </a:lnTo>
                  <a:lnTo>
                    <a:pt x="67" y="164"/>
                  </a:lnTo>
                  <a:lnTo>
                    <a:pt x="69" y="164"/>
                  </a:lnTo>
                  <a:lnTo>
                    <a:pt x="71" y="164"/>
                  </a:lnTo>
                  <a:lnTo>
                    <a:pt x="75" y="160"/>
                  </a:lnTo>
                  <a:lnTo>
                    <a:pt x="77" y="160"/>
                  </a:lnTo>
                  <a:lnTo>
                    <a:pt x="80" y="158"/>
                  </a:lnTo>
                  <a:lnTo>
                    <a:pt x="80" y="158"/>
                  </a:lnTo>
                  <a:lnTo>
                    <a:pt x="82" y="158"/>
                  </a:lnTo>
                  <a:lnTo>
                    <a:pt x="84" y="158"/>
                  </a:lnTo>
                  <a:lnTo>
                    <a:pt x="86" y="158"/>
                  </a:lnTo>
                  <a:lnTo>
                    <a:pt x="88" y="158"/>
                  </a:lnTo>
                  <a:lnTo>
                    <a:pt x="93" y="158"/>
                  </a:lnTo>
                  <a:lnTo>
                    <a:pt x="101" y="155"/>
                  </a:lnTo>
                  <a:lnTo>
                    <a:pt x="101" y="155"/>
                  </a:lnTo>
                  <a:lnTo>
                    <a:pt x="103" y="155"/>
                  </a:lnTo>
                  <a:lnTo>
                    <a:pt x="105" y="153"/>
                  </a:lnTo>
                  <a:lnTo>
                    <a:pt x="106" y="151"/>
                  </a:lnTo>
                  <a:lnTo>
                    <a:pt x="106" y="149"/>
                  </a:lnTo>
                  <a:lnTo>
                    <a:pt x="106" y="149"/>
                  </a:lnTo>
                  <a:lnTo>
                    <a:pt x="106" y="149"/>
                  </a:lnTo>
                  <a:lnTo>
                    <a:pt x="108" y="149"/>
                  </a:lnTo>
                  <a:lnTo>
                    <a:pt x="110" y="147"/>
                  </a:lnTo>
                  <a:lnTo>
                    <a:pt x="110" y="147"/>
                  </a:lnTo>
                  <a:lnTo>
                    <a:pt x="110" y="147"/>
                  </a:lnTo>
                  <a:lnTo>
                    <a:pt x="112" y="147"/>
                  </a:lnTo>
                  <a:lnTo>
                    <a:pt x="112" y="149"/>
                  </a:lnTo>
                  <a:lnTo>
                    <a:pt x="112" y="149"/>
                  </a:lnTo>
                  <a:lnTo>
                    <a:pt x="110" y="151"/>
                  </a:lnTo>
                  <a:lnTo>
                    <a:pt x="110" y="153"/>
                  </a:lnTo>
                  <a:lnTo>
                    <a:pt x="110" y="155"/>
                  </a:lnTo>
                  <a:lnTo>
                    <a:pt x="108" y="155"/>
                  </a:lnTo>
                  <a:lnTo>
                    <a:pt x="108" y="158"/>
                  </a:lnTo>
                  <a:lnTo>
                    <a:pt x="110" y="158"/>
                  </a:lnTo>
                  <a:lnTo>
                    <a:pt x="114" y="160"/>
                  </a:lnTo>
                  <a:lnTo>
                    <a:pt x="114" y="158"/>
                  </a:lnTo>
                  <a:lnTo>
                    <a:pt x="116" y="158"/>
                  </a:lnTo>
                  <a:lnTo>
                    <a:pt x="118" y="160"/>
                  </a:lnTo>
                  <a:lnTo>
                    <a:pt x="118" y="162"/>
                  </a:lnTo>
                  <a:lnTo>
                    <a:pt x="119" y="164"/>
                  </a:lnTo>
                  <a:lnTo>
                    <a:pt x="118" y="164"/>
                  </a:lnTo>
                  <a:lnTo>
                    <a:pt x="116" y="166"/>
                  </a:lnTo>
                  <a:lnTo>
                    <a:pt x="118" y="168"/>
                  </a:lnTo>
                  <a:lnTo>
                    <a:pt x="119" y="168"/>
                  </a:lnTo>
                  <a:lnTo>
                    <a:pt x="119" y="170"/>
                  </a:lnTo>
                  <a:lnTo>
                    <a:pt x="123" y="171"/>
                  </a:lnTo>
                  <a:lnTo>
                    <a:pt x="125" y="170"/>
                  </a:lnTo>
                  <a:lnTo>
                    <a:pt x="127" y="170"/>
                  </a:lnTo>
                  <a:lnTo>
                    <a:pt x="129" y="171"/>
                  </a:lnTo>
                  <a:lnTo>
                    <a:pt x="131" y="173"/>
                  </a:lnTo>
                  <a:lnTo>
                    <a:pt x="132" y="171"/>
                  </a:lnTo>
                  <a:lnTo>
                    <a:pt x="132" y="171"/>
                  </a:lnTo>
                  <a:lnTo>
                    <a:pt x="134" y="173"/>
                  </a:lnTo>
                  <a:lnTo>
                    <a:pt x="136" y="173"/>
                  </a:lnTo>
                  <a:lnTo>
                    <a:pt x="138" y="175"/>
                  </a:lnTo>
                  <a:lnTo>
                    <a:pt x="140" y="175"/>
                  </a:lnTo>
                  <a:lnTo>
                    <a:pt x="140" y="173"/>
                  </a:lnTo>
                  <a:lnTo>
                    <a:pt x="142" y="173"/>
                  </a:lnTo>
                  <a:lnTo>
                    <a:pt x="142" y="173"/>
                  </a:lnTo>
                  <a:lnTo>
                    <a:pt x="142" y="175"/>
                  </a:lnTo>
                  <a:lnTo>
                    <a:pt x="144" y="177"/>
                  </a:lnTo>
                  <a:lnTo>
                    <a:pt x="147" y="175"/>
                  </a:lnTo>
                  <a:lnTo>
                    <a:pt x="147" y="173"/>
                  </a:lnTo>
                  <a:lnTo>
                    <a:pt x="149" y="175"/>
                  </a:lnTo>
                  <a:lnTo>
                    <a:pt x="151" y="175"/>
                  </a:lnTo>
                  <a:lnTo>
                    <a:pt x="153" y="175"/>
                  </a:lnTo>
                  <a:lnTo>
                    <a:pt x="153" y="173"/>
                  </a:lnTo>
                  <a:lnTo>
                    <a:pt x="155" y="173"/>
                  </a:lnTo>
                  <a:lnTo>
                    <a:pt x="155" y="173"/>
                  </a:lnTo>
                  <a:lnTo>
                    <a:pt x="155" y="173"/>
                  </a:lnTo>
                  <a:lnTo>
                    <a:pt x="157" y="175"/>
                  </a:lnTo>
                  <a:lnTo>
                    <a:pt x="159" y="173"/>
                  </a:lnTo>
                  <a:lnTo>
                    <a:pt x="160" y="171"/>
                  </a:lnTo>
                  <a:lnTo>
                    <a:pt x="159" y="170"/>
                  </a:lnTo>
                  <a:lnTo>
                    <a:pt x="160" y="170"/>
                  </a:lnTo>
                  <a:lnTo>
                    <a:pt x="160" y="168"/>
                  </a:lnTo>
                  <a:lnTo>
                    <a:pt x="162" y="166"/>
                  </a:lnTo>
                  <a:lnTo>
                    <a:pt x="162" y="162"/>
                  </a:lnTo>
                  <a:lnTo>
                    <a:pt x="160" y="162"/>
                  </a:lnTo>
                  <a:lnTo>
                    <a:pt x="159" y="162"/>
                  </a:lnTo>
                  <a:lnTo>
                    <a:pt x="160" y="160"/>
                  </a:lnTo>
                  <a:lnTo>
                    <a:pt x="162" y="160"/>
                  </a:lnTo>
                  <a:lnTo>
                    <a:pt x="162" y="156"/>
                  </a:lnTo>
                  <a:lnTo>
                    <a:pt x="159" y="155"/>
                  </a:lnTo>
                  <a:lnTo>
                    <a:pt x="157" y="155"/>
                  </a:lnTo>
                  <a:lnTo>
                    <a:pt x="155" y="156"/>
                  </a:lnTo>
                  <a:lnTo>
                    <a:pt x="155" y="156"/>
                  </a:lnTo>
                  <a:lnTo>
                    <a:pt x="155" y="156"/>
                  </a:lnTo>
                  <a:lnTo>
                    <a:pt x="151" y="156"/>
                  </a:lnTo>
                  <a:lnTo>
                    <a:pt x="151" y="153"/>
                  </a:lnTo>
                  <a:lnTo>
                    <a:pt x="151" y="153"/>
                  </a:lnTo>
                  <a:lnTo>
                    <a:pt x="151" y="151"/>
                  </a:lnTo>
                  <a:lnTo>
                    <a:pt x="151" y="151"/>
                  </a:lnTo>
                  <a:lnTo>
                    <a:pt x="151" y="153"/>
                  </a:lnTo>
                  <a:lnTo>
                    <a:pt x="153" y="155"/>
                  </a:lnTo>
                  <a:lnTo>
                    <a:pt x="155" y="155"/>
                  </a:lnTo>
                  <a:lnTo>
                    <a:pt x="159" y="155"/>
                  </a:lnTo>
                  <a:lnTo>
                    <a:pt x="160" y="149"/>
                  </a:lnTo>
                  <a:lnTo>
                    <a:pt x="162" y="149"/>
                  </a:lnTo>
                  <a:lnTo>
                    <a:pt x="164" y="147"/>
                  </a:lnTo>
                  <a:lnTo>
                    <a:pt x="164" y="147"/>
                  </a:lnTo>
                  <a:lnTo>
                    <a:pt x="166" y="147"/>
                  </a:lnTo>
                  <a:lnTo>
                    <a:pt x="166" y="147"/>
                  </a:lnTo>
                  <a:lnTo>
                    <a:pt x="166" y="153"/>
                  </a:lnTo>
                  <a:lnTo>
                    <a:pt x="168" y="153"/>
                  </a:lnTo>
                  <a:lnTo>
                    <a:pt x="166" y="155"/>
                  </a:lnTo>
                  <a:lnTo>
                    <a:pt x="170" y="155"/>
                  </a:lnTo>
                  <a:lnTo>
                    <a:pt x="172" y="151"/>
                  </a:lnTo>
                  <a:lnTo>
                    <a:pt x="172" y="151"/>
                  </a:lnTo>
                  <a:lnTo>
                    <a:pt x="173" y="155"/>
                  </a:lnTo>
                  <a:lnTo>
                    <a:pt x="175" y="156"/>
                  </a:lnTo>
                  <a:lnTo>
                    <a:pt x="172" y="156"/>
                  </a:lnTo>
                  <a:lnTo>
                    <a:pt x="170" y="158"/>
                  </a:lnTo>
                  <a:lnTo>
                    <a:pt x="172" y="160"/>
                  </a:lnTo>
                  <a:lnTo>
                    <a:pt x="170" y="160"/>
                  </a:lnTo>
                  <a:lnTo>
                    <a:pt x="170" y="162"/>
                  </a:lnTo>
                  <a:lnTo>
                    <a:pt x="170" y="166"/>
                  </a:lnTo>
                  <a:lnTo>
                    <a:pt x="173" y="166"/>
                  </a:lnTo>
                  <a:lnTo>
                    <a:pt x="173" y="164"/>
                  </a:lnTo>
                  <a:lnTo>
                    <a:pt x="175" y="164"/>
                  </a:lnTo>
                  <a:lnTo>
                    <a:pt x="177" y="162"/>
                  </a:lnTo>
                  <a:lnTo>
                    <a:pt x="177" y="160"/>
                  </a:lnTo>
                  <a:lnTo>
                    <a:pt x="175" y="158"/>
                  </a:lnTo>
                  <a:lnTo>
                    <a:pt x="175" y="156"/>
                  </a:lnTo>
                  <a:lnTo>
                    <a:pt x="175" y="156"/>
                  </a:lnTo>
                  <a:lnTo>
                    <a:pt x="177" y="156"/>
                  </a:lnTo>
                  <a:lnTo>
                    <a:pt x="179" y="155"/>
                  </a:lnTo>
                  <a:lnTo>
                    <a:pt x="183" y="151"/>
                  </a:lnTo>
                  <a:lnTo>
                    <a:pt x="185" y="147"/>
                  </a:lnTo>
                  <a:lnTo>
                    <a:pt x="185" y="145"/>
                  </a:lnTo>
                  <a:close/>
                  <a:moveTo>
                    <a:pt x="26" y="50"/>
                  </a:moveTo>
                  <a:lnTo>
                    <a:pt x="25" y="50"/>
                  </a:lnTo>
                  <a:lnTo>
                    <a:pt x="23" y="48"/>
                  </a:lnTo>
                  <a:lnTo>
                    <a:pt x="25" y="48"/>
                  </a:lnTo>
                  <a:lnTo>
                    <a:pt x="26" y="48"/>
                  </a:lnTo>
                  <a:lnTo>
                    <a:pt x="26" y="48"/>
                  </a:lnTo>
                  <a:lnTo>
                    <a:pt x="26" y="50"/>
                  </a:lnTo>
                  <a:close/>
                  <a:moveTo>
                    <a:pt x="49" y="58"/>
                  </a:moveTo>
                  <a:lnTo>
                    <a:pt x="47" y="58"/>
                  </a:lnTo>
                  <a:lnTo>
                    <a:pt x="49" y="58"/>
                  </a:lnTo>
                  <a:lnTo>
                    <a:pt x="51" y="58"/>
                  </a:lnTo>
                  <a:lnTo>
                    <a:pt x="52" y="60"/>
                  </a:lnTo>
                  <a:lnTo>
                    <a:pt x="49"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0" name="Freeform 6497">
              <a:extLst>
                <a:ext uri="{FF2B5EF4-FFF2-40B4-BE49-F238E27FC236}">
                  <a16:creationId xmlns:a16="http://schemas.microsoft.com/office/drawing/2014/main" id="{D80A5793-08F5-44FD-97E4-AC3BF8AD2624}"/>
                </a:ext>
              </a:extLst>
            </p:cNvPr>
            <p:cNvSpPr>
              <a:spLocks noEditPoints="1"/>
            </p:cNvSpPr>
            <p:nvPr/>
          </p:nvSpPr>
          <p:spPr bwMode="gray">
            <a:xfrm>
              <a:off x="2447" y="1606"/>
              <a:ext cx="15" cy="16"/>
            </a:xfrm>
            <a:custGeom>
              <a:avLst/>
              <a:gdLst>
                <a:gd name="T0" fmla="*/ 0 w 8"/>
                <a:gd name="T1" fmla="*/ 7 h 9"/>
                <a:gd name="T2" fmla="*/ 2 w 8"/>
                <a:gd name="T3" fmla="*/ 9 h 9"/>
                <a:gd name="T4" fmla="*/ 3 w 8"/>
                <a:gd name="T5" fmla="*/ 8 h 9"/>
                <a:gd name="T6" fmla="*/ 3 w 8"/>
                <a:gd name="T7" fmla="*/ 7 h 9"/>
                <a:gd name="T8" fmla="*/ 5 w 8"/>
                <a:gd name="T9" fmla="*/ 6 h 9"/>
                <a:gd name="T10" fmla="*/ 6 w 8"/>
                <a:gd name="T11" fmla="*/ 4 h 9"/>
                <a:gd name="T12" fmla="*/ 6 w 8"/>
                <a:gd name="T13" fmla="*/ 5 h 9"/>
                <a:gd name="T14" fmla="*/ 7 w 8"/>
                <a:gd name="T15" fmla="*/ 4 h 9"/>
                <a:gd name="T16" fmla="*/ 7 w 8"/>
                <a:gd name="T17" fmla="*/ 4 h 9"/>
                <a:gd name="T18" fmla="*/ 7 w 8"/>
                <a:gd name="T19" fmla="*/ 3 h 9"/>
                <a:gd name="T20" fmla="*/ 8 w 8"/>
                <a:gd name="T21" fmla="*/ 2 h 9"/>
                <a:gd name="T22" fmla="*/ 7 w 8"/>
                <a:gd name="T23" fmla="*/ 0 h 9"/>
                <a:gd name="T24" fmla="*/ 6 w 8"/>
                <a:gd name="T25" fmla="*/ 0 h 9"/>
                <a:gd name="T26" fmla="*/ 4 w 8"/>
                <a:gd name="T27" fmla="*/ 2 h 9"/>
                <a:gd name="T28" fmla="*/ 4 w 8"/>
                <a:gd name="T29" fmla="*/ 2 h 9"/>
                <a:gd name="T30" fmla="*/ 3 w 8"/>
                <a:gd name="T31" fmla="*/ 1 h 9"/>
                <a:gd name="T32" fmla="*/ 2 w 8"/>
                <a:gd name="T33" fmla="*/ 3 h 9"/>
                <a:gd name="T34" fmla="*/ 2 w 8"/>
                <a:gd name="T35" fmla="*/ 4 h 9"/>
                <a:gd name="T36" fmla="*/ 0 w 8"/>
                <a:gd name="T37" fmla="*/ 6 h 9"/>
                <a:gd name="T38" fmla="*/ 0 w 8"/>
                <a:gd name="T39" fmla="*/ 7 h 9"/>
                <a:gd name="T40" fmla="*/ 5 w 8"/>
                <a:gd name="T41" fmla="*/ 3 h 9"/>
                <a:gd name="T42" fmla="*/ 5 w 8"/>
                <a:gd name="T43" fmla="*/ 4 h 9"/>
                <a:gd name="T44" fmla="*/ 5 w 8"/>
                <a:gd name="T45" fmla="*/ 3 h 9"/>
                <a:gd name="T46" fmla="*/ 4 w 8"/>
                <a:gd name="T47" fmla="*/ 3 h 9"/>
                <a:gd name="T48" fmla="*/ 5 w 8"/>
                <a:gd name="T4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9">
                  <a:moveTo>
                    <a:pt x="0" y="7"/>
                  </a:moveTo>
                  <a:cubicBezTo>
                    <a:pt x="2" y="9"/>
                    <a:pt x="2" y="9"/>
                    <a:pt x="2" y="9"/>
                  </a:cubicBezTo>
                  <a:cubicBezTo>
                    <a:pt x="3" y="8"/>
                    <a:pt x="3" y="8"/>
                    <a:pt x="3" y="8"/>
                  </a:cubicBezTo>
                  <a:cubicBezTo>
                    <a:pt x="3" y="7"/>
                    <a:pt x="3" y="7"/>
                    <a:pt x="3" y="7"/>
                  </a:cubicBezTo>
                  <a:cubicBezTo>
                    <a:pt x="5" y="6"/>
                    <a:pt x="5" y="6"/>
                    <a:pt x="5" y="6"/>
                  </a:cubicBezTo>
                  <a:cubicBezTo>
                    <a:pt x="6" y="4"/>
                    <a:pt x="6" y="4"/>
                    <a:pt x="6" y="4"/>
                  </a:cubicBezTo>
                  <a:cubicBezTo>
                    <a:pt x="6" y="4"/>
                    <a:pt x="6" y="5"/>
                    <a:pt x="6" y="5"/>
                  </a:cubicBezTo>
                  <a:cubicBezTo>
                    <a:pt x="6" y="5"/>
                    <a:pt x="6" y="4"/>
                    <a:pt x="7" y="4"/>
                  </a:cubicBezTo>
                  <a:cubicBezTo>
                    <a:pt x="7" y="4"/>
                    <a:pt x="7" y="4"/>
                    <a:pt x="7" y="4"/>
                  </a:cubicBezTo>
                  <a:cubicBezTo>
                    <a:pt x="7" y="3"/>
                    <a:pt x="7" y="3"/>
                    <a:pt x="7" y="3"/>
                  </a:cubicBezTo>
                  <a:cubicBezTo>
                    <a:pt x="8" y="2"/>
                    <a:pt x="8" y="2"/>
                    <a:pt x="8" y="2"/>
                  </a:cubicBezTo>
                  <a:cubicBezTo>
                    <a:pt x="7" y="0"/>
                    <a:pt x="7" y="0"/>
                    <a:pt x="7" y="0"/>
                  </a:cubicBezTo>
                  <a:cubicBezTo>
                    <a:pt x="6" y="0"/>
                    <a:pt x="6" y="0"/>
                    <a:pt x="6" y="0"/>
                  </a:cubicBezTo>
                  <a:cubicBezTo>
                    <a:pt x="4" y="2"/>
                    <a:pt x="4" y="2"/>
                    <a:pt x="4" y="2"/>
                  </a:cubicBezTo>
                  <a:cubicBezTo>
                    <a:pt x="4" y="2"/>
                    <a:pt x="4" y="2"/>
                    <a:pt x="4" y="2"/>
                  </a:cubicBezTo>
                  <a:cubicBezTo>
                    <a:pt x="3" y="1"/>
                    <a:pt x="3" y="1"/>
                    <a:pt x="3" y="1"/>
                  </a:cubicBezTo>
                  <a:cubicBezTo>
                    <a:pt x="2" y="3"/>
                    <a:pt x="2" y="3"/>
                    <a:pt x="2" y="3"/>
                  </a:cubicBezTo>
                  <a:cubicBezTo>
                    <a:pt x="2" y="4"/>
                    <a:pt x="2" y="4"/>
                    <a:pt x="2" y="4"/>
                  </a:cubicBezTo>
                  <a:cubicBezTo>
                    <a:pt x="0" y="6"/>
                    <a:pt x="0" y="6"/>
                    <a:pt x="0" y="6"/>
                  </a:cubicBezTo>
                  <a:lnTo>
                    <a:pt x="0" y="7"/>
                  </a:lnTo>
                  <a:close/>
                  <a:moveTo>
                    <a:pt x="5" y="3"/>
                  </a:moveTo>
                  <a:cubicBezTo>
                    <a:pt x="5" y="4"/>
                    <a:pt x="5" y="4"/>
                    <a:pt x="5" y="4"/>
                  </a:cubicBezTo>
                  <a:cubicBezTo>
                    <a:pt x="5" y="3"/>
                    <a:pt x="5" y="3"/>
                    <a:pt x="5" y="3"/>
                  </a:cubicBezTo>
                  <a:cubicBezTo>
                    <a:pt x="4" y="3"/>
                    <a:pt x="4" y="3"/>
                    <a:pt x="4" y="3"/>
                  </a:cubicBezTo>
                  <a:lnTo>
                    <a:pt x="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1" name="Freeform 6498">
              <a:extLst>
                <a:ext uri="{FF2B5EF4-FFF2-40B4-BE49-F238E27FC236}">
                  <a16:creationId xmlns:a16="http://schemas.microsoft.com/office/drawing/2014/main" id="{BBF5E474-E7B7-4728-BFFA-655767A82AF8}"/>
                </a:ext>
              </a:extLst>
            </p:cNvPr>
            <p:cNvSpPr>
              <a:spLocks/>
            </p:cNvSpPr>
            <p:nvPr/>
          </p:nvSpPr>
          <p:spPr bwMode="gray">
            <a:xfrm>
              <a:off x="2557" y="2019"/>
              <a:ext cx="3" cy="8"/>
            </a:xfrm>
            <a:custGeom>
              <a:avLst/>
              <a:gdLst>
                <a:gd name="T0" fmla="*/ 3 w 3"/>
                <a:gd name="T1" fmla="*/ 6 h 8"/>
                <a:gd name="T2" fmla="*/ 3 w 3"/>
                <a:gd name="T3" fmla="*/ 0 h 8"/>
                <a:gd name="T4" fmla="*/ 2 w 3"/>
                <a:gd name="T5" fmla="*/ 0 h 8"/>
                <a:gd name="T6" fmla="*/ 0 w 3"/>
                <a:gd name="T7" fmla="*/ 2 h 8"/>
                <a:gd name="T8" fmla="*/ 0 w 3"/>
                <a:gd name="T9" fmla="*/ 6 h 8"/>
                <a:gd name="T10" fmla="*/ 3 w 3"/>
                <a:gd name="T11" fmla="*/ 8 h 8"/>
                <a:gd name="T12" fmla="*/ 3 w 3"/>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3" y="6"/>
                  </a:moveTo>
                  <a:lnTo>
                    <a:pt x="3" y="0"/>
                  </a:lnTo>
                  <a:lnTo>
                    <a:pt x="2" y="0"/>
                  </a:lnTo>
                  <a:lnTo>
                    <a:pt x="0" y="2"/>
                  </a:lnTo>
                  <a:lnTo>
                    <a:pt x="0" y="6"/>
                  </a:lnTo>
                  <a:lnTo>
                    <a:pt x="3" y="8"/>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2" name="Freeform 6499">
              <a:extLst>
                <a:ext uri="{FF2B5EF4-FFF2-40B4-BE49-F238E27FC236}">
                  <a16:creationId xmlns:a16="http://schemas.microsoft.com/office/drawing/2014/main" id="{E3A45124-F9E7-4581-9C58-53CD35C75FE1}"/>
                </a:ext>
              </a:extLst>
            </p:cNvPr>
            <p:cNvSpPr>
              <a:spLocks/>
            </p:cNvSpPr>
            <p:nvPr/>
          </p:nvSpPr>
          <p:spPr bwMode="gray">
            <a:xfrm>
              <a:off x="2588" y="1723"/>
              <a:ext cx="6" cy="15"/>
            </a:xfrm>
            <a:custGeom>
              <a:avLst/>
              <a:gdLst>
                <a:gd name="T0" fmla="*/ 6 w 6"/>
                <a:gd name="T1" fmla="*/ 0 h 15"/>
                <a:gd name="T2" fmla="*/ 2 w 6"/>
                <a:gd name="T3" fmla="*/ 0 h 15"/>
                <a:gd name="T4" fmla="*/ 0 w 6"/>
                <a:gd name="T5" fmla="*/ 2 h 15"/>
                <a:gd name="T6" fmla="*/ 0 w 6"/>
                <a:gd name="T7" fmla="*/ 7 h 15"/>
                <a:gd name="T8" fmla="*/ 0 w 6"/>
                <a:gd name="T9" fmla="*/ 9 h 15"/>
                <a:gd name="T10" fmla="*/ 0 w 6"/>
                <a:gd name="T11" fmla="*/ 9 h 15"/>
                <a:gd name="T12" fmla="*/ 0 w 6"/>
                <a:gd name="T13" fmla="*/ 15 h 15"/>
                <a:gd name="T14" fmla="*/ 4 w 6"/>
                <a:gd name="T15" fmla="*/ 13 h 15"/>
                <a:gd name="T16" fmla="*/ 6 w 6"/>
                <a:gd name="T17" fmla="*/ 7 h 15"/>
                <a:gd name="T18" fmla="*/ 6 w 6"/>
                <a:gd name="T19" fmla="*/ 6 h 15"/>
                <a:gd name="T20" fmla="*/ 6 w 6"/>
                <a:gd name="T21" fmla="*/ 4 h 15"/>
                <a:gd name="T22" fmla="*/ 6 w 6"/>
                <a:gd name="T23" fmla="*/ 4 h 15"/>
                <a:gd name="T24" fmla="*/ 6 w 6"/>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5">
                  <a:moveTo>
                    <a:pt x="6" y="0"/>
                  </a:moveTo>
                  <a:lnTo>
                    <a:pt x="2" y="0"/>
                  </a:lnTo>
                  <a:lnTo>
                    <a:pt x="0" y="2"/>
                  </a:lnTo>
                  <a:lnTo>
                    <a:pt x="0" y="7"/>
                  </a:lnTo>
                  <a:lnTo>
                    <a:pt x="0" y="9"/>
                  </a:lnTo>
                  <a:lnTo>
                    <a:pt x="0" y="9"/>
                  </a:lnTo>
                  <a:lnTo>
                    <a:pt x="0" y="15"/>
                  </a:lnTo>
                  <a:lnTo>
                    <a:pt x="4" y="13"/>
                  </a:lnTo>
                  <a:lnTo>
                    <a:pt x="6" y="7"/>
                  </a:lnTo>
                  <a:lnTo>
                    <a:pt x="6" y="6"/>
                  </a:lnTo>
                  <a:lnTo>
                    <a:pt x="6" y="4"/>
                  </a:lnTo>
                  <a:lnTo>
                    <a:pt x="6" y="4"/>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3" name="Freeform 6500">
              <a:extLst>
                <a:ext uri="{FF2B5EF4-FFF2-40B4-BE49-F238E27FC236}">
                  <a16:creationId xmlns:a16="http://schemas.microsoft.com/office/drawing/2014/main" id="{EB830773-DC1C-4921-B8B3-F897D6823393}"/>
                </a:ext>
              </a:extLst>
            </p:cNvPr>
            <p:cNvSpPr>
              <a:spLocks/>
            </p:cNvSpPr>
            <p:nvPr/>
          </p:nvSpPr>
          <p:spPr bwMode="gray">
            <a:xfrm>
              <a:off x="2557" y="2047"/>
              <a:ext cx="7" cy="6"/>
            </a:xfrm>
            <a:custGeom>
              <a:avLst/>
              <a:gdLst>
                <a:gd name="T0" fmla="*/ 2 w 7"/>
                <a:gd name="T1" fmla="*/ 6 h 6"/>
                <a:gd name="T2" fmla="*/ 7 w 7"/>
                <a:gd name="T3" fmla="*/ 4 h 6"/>
                <a:gd name="T4" fmla="*/ 5 w 7"/>
                <a:gd name="T5" fmla="*/ 0 h 6"/>
                <a:gd name="T6" fmla="*/ 3 w 7"/>
                <a:gd name="T7" fmla="*/ 2 h 6"/>
                <a:gd name="T8" fmla="*/ 2 w 7"/>
                <a:gd name="T9" fmla="*/ 2 h 6"/>
                <a:gd name="T10" fmla="*/ 0 w 7"/>
                <a:gd name="T11" fmla="*/ 6 h 6"/>
                <a:gd name="T12" fmla="*/ 2 w 7"/>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6"/>
                  </a:moveTo>
                  <a:lnTo>
                    <a:pt x="7" y="4"/>
                  </a:lnTo>
                  <a:lnTo>
                    <a:pt x="5" y="0"/>
                  </a:lnTo>
                  <a:lnTo>
                    <a:pt x="3" y="2"/>
                  </a:lnTo>
                  <a:lnTo>
                    <a:pt x="2" y="2"/>
                  </a:lnTo>
                  <a:lnTo>
                    <a:pt x="0" y="6"/>
                  </a:ln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4" name="Freeform 6501">
              <a:extLst>
                <a:ext uri="{FF2B5EF4-FFF2-40B4-BE49-F238E27FC236}">
                  <a16:creationId xmlns:a16="http://schemas.microsoft.com/office/drawing/2014/main" id="{C93D289B-73BD-42CF-8DDB-A56D04CAFD4F}"/>
                </a:ext>
              </a:extLst>
            </p:cNvPr>
            <p:cNvSpPr>
              <a:spLocks/>
            </p:cNvSpPr>
            <p:nvPr/>
          </p:nvSpPr>
          <p:spPr bwMode="gray">
            <a:xfrm>
              <a:off x="2570" y="1805"/>
              <a:ext cx="31" cy="22"/>
            </a:xfrm>
            <a:custGeom>
              <a:avLst/>
              <a:gdLst>
                <a:gd name="T0" fmla="*/ 14 w 17"/>
                <a:gd name="T1" fmla="*/ 6 h 12"/>
                <a:gd name="T2" fmla="*/ 16 w 17"/>
                <a:gd name="T3" fmla="*/ 5 h 12"/>
                <a:gd name="T4" fmla="*/ 16 w 17"/>
                <a:gd name="T5" fmla="*/ 3 h 12"/>
                <a:gd name="T6" fmla="*/ 17 w 17"/>
                <a:gd name="T7" fmla="*/ 2 h 12"/>
                <a:gd name="T8" fmla="*/ 16 w 17"/>
                <a:gd name="T9" fmla="*/ 1 h 12"/>
                <a:gd name="T10" fmla="*/ 15 w 17"/>
                <a:gd name="T11" fmla="*/ 1 h 12"/>
                <a:gd name="T12" fmla="*/ 14 w 17"/>
                <a:gd name="T13" fmla="*/ 0 h 12"/>
                <a:gd name="T14" fmla="*/ 13 w 17"/>
                <a:gd name="T15" fmla="*/ 0 h 12"/>
                <a:gd name="T16" fmla="*/ 12 w 17"/>
                <a:gd name="T17" fmla="*/ 1 h 12"/>
                <a:gd name="T18" fmla="*/ 11 w 17"/>
                <a:gd name="T19" fmla="*/ 0 h 12"/>
                <a:gd name="T20" fmla="*/ 10 w 17"/>
                <a:gd name="T21" fmla="*/ 1 h 12"/>
                <a:gd name="T22" fmla="*/ 10 w 17"/>
                <a:gd name="T23" fmla="*/ 2 h 12"/>
                <a:gd name="T24" fmla="*/ 9 w 17"/>
                <a:gd name="T25" fmla="*/ 1 h 12"/>
                <a:gd name="T26" fmla="*/ 8 w 17"/>
                <a:gd name="T27" fmla="*/ 0 h 12"/>
                <a:gd name="T28" fmla="*/ 7 w 17"/>
                <a:gd name="T29" fmla="*/ 0 h 12"/>
                <a:gd name="T30" fmla="*/ 6 w 17"/>
                <a:gd name="T31" fmla="*/ 1 h 12"/>
                <a:gd name="T32" fmla="*/ 4 w 17"/>
                <a:gd name="T33" fmla="*/ 3 h 12"/>
                <a:gd name="T34" fmla="*/ 4 w 17"/>
                <a:gd name="T35" fmla="*/ 4 h 12"/>
                <a:gd name="T36" fmla="*/ 4 w 17"/>
                <a:gd name="T37" fmla="*/ 4 h 12"/>
                <a:gd name="T38" fmla="*/ 1 w 17"/>
                <a:gd name="T39" fmla="*/ 5 h 12"/>
                <a:gd name="T40" fmla="*/ 0 w 17"/>
                <a:gd name="T41" fmla="*/ 6 h 12"/>
                <a:gd name="T42" fmla="*/ 1 w 17"/>
                <a:gd name="T43" fmla="*/ 7 h 12"/>
                <a:gd name="T44" fmla="*/ 1 w 17"/>
                <a:gd name="T45" fmla="*/ 8 h 12"/>
                <a:gd name="T46" fmla="*/ 1 w 17"/>
                <a:gd name="T47" fmla="*/ 9 h 12"/>
                <a:gd name="T48" fmla="*/ 1 w 17"/>
                <a:gd name="T49" fmla="*/ 10 h 12"/>
                <a:gd name="T50" fmla="*/ 2 w 17"/>
                <a:gd name="T51" fmla="*/ 11 h 12"/>
                <a:gd name="T52" fmla="*/ 2 w 17"/>
                <a:gd name="T53" fmla="*/ 12 h 12"/>
                <a:gd name="T54" fmla="*/ 3 w 17"/>
                <a:gd name="T55" fmla="*/ 11 h 12"/>
                <a:gd name="T56" fmla="*/ 4 w 17"/>
                <a:gd name="T57" fmla="*/ 10 h 12"/>
                <a:gd name="T58" fmla="*/ 5 w 17"/>
                <a:gd name="T59" fmla="*/ 9 h 12"/>
                <a:gd name="T60" fmla="*/ 5 w 17"/>
                <a:gd name="T61" fmla="*/ 10 h 12"/>
                <a:gd name="T62" fmla="*/ 5 w 17"/>
                <a:gd name="T63" fmla="*/ 10 h 12"/>
                <a:gd name="T64" fmla="*/ 7 w 17"/>
                <a:gd name="T65" fmla="*/ 11 h 12"/>
                <a:gd name="T66" fmla="*/ 9 w 17"/>
                <a:gd name="T67" fmla="*/ 9 h 12"/>
                <a:gd name="T68" fmla="*/ 10 w 17"/>
                <a:gd name="T69" fmla="*/ 9 h 12"/>
                <a:gd name="T70" fmla="*/ 12 w 17"/>
                <a:gd name="T71" fmla="*/ 8 h 12"/>
                <a:gd name="T72" fmla="*/ 13 w 17"/>
                <a:gd name="T73" fmla="*/ 6 h 12"/>
                <a:gd name="T74" fmla="*/ 14 w 17"/>
                <a:gd name="T7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12">
                  <a:moveTo>
                    <a:pt x="14" y="6"/>
                  </a:moveTo>
                  <a:cubicBezTo>
                    <a:pt x="16" y="5"/>
                    <a:pt x="16" y="5"/>
                    <a:pt x="16" y="5"/>
                  </a:cubicBezTo>
                  <a:cubicBezTo>
                    <a:pt x="16" y="3"/>
                    <a:pt x="16" y="3"/>
                    <a:pt x="16" y="3"/>
                  </a:cubicBezTo>
                  <a:cubicBezTo>
                    <a:pt x="17" y="2"/>
                    <a:pt x="17" y="2"/>
                    <a:pt x="17" y="2"/>
                  </a:cubicBezTo>
                  <a:cubicBezTo>
                    <a:pt x="16" y="1"/>
                    <a:pt x="16" y="1"/>
                    <a:pt x="16" y="1"/>
                  </a:cubicBezTo>
                  <a:cubicBezTo>
                    <a:pt x="15" y="1"/>
                    <a:pt x="15" y="1"/>
                    <a:pt x="15" y="1"/>
                  </a:cubicBezTo>
                  <a:cubicBezTo>
                    <a:pt x="14" y="0"/>
                    <a:pt x="14" y="0"/>
                    <a:pt x="14" y="0"/>
                  </a:cubicBezTo>
                  <a:cubicBezTo>
                    <a:pt x="13" y="0"/>
                    <a:pt x="13" y="0"/>
                    <a:pt x="13" y="0"/>
                  </a:cubicBezTo>
                  <a:cubicBezTo>
                    <a:pt x="12" y="1"/>
                    <a:pt x="12" y="1"/>
                    <a:pt x="12" y="1"/>
                  </a:cubicBezTo>
                  <a:cubicBezTo>
                    <a:pt x="11" y="0"/>
                    <a:pt x="11" y="0"/>
                    <a:pt x="11" y="0"/>
                  </a:cubicBezTo>
                  <a:cubicBezTo>
                    <a:pt x="10" y="1"/>
                    <a:pt x="10" y="1"/>
                    <a:pt x="10" y="1"/>
                  </a:cubicBezTo>
                  <a:cubicBezTo>
                    <a:pt x="10" y="2"/>
                    <a:pt x="10" y="2"/>
                    <a:pt x="10" y="2"/>
                  </a:cubicBezTo>
                  <a:cubicBezTo>
                    <a:pt x="9" y="1"/>
                    <a:pt x="9" y="1"/>
                    <a:pt x="9" y="1"/>
                  </a:cubicBezTo>
                  <a:cubicBezTo>
                    <a:pt x="8" y="0"/>
                    <a:pt x="8" y="0"/>
                    <a:pt x="8" y="0"/>
                  </a:cubicBezTo>
                  <a:cubicBezTo>
                    <a:pt x="7" y="0"/>
                    <a:pt x="7" y="0"/>
                    <a:pt x="7" y="0"/>
                  </a:cubicBezTo>
                  <a:cubicBezTo>
                    <a:pt x="6" y="1"/>
                    <a:pt x="6" y="1"/>
                    <a:pt x="6" y="1"/>
                  </a:cubicBezTo>
                  <a:cubicBezTo>
                    <a:pt x="4" y="3"/>
                    <a:pt x="4" y="3"/>
                    <a:pt x="4" y="3"/>
                  </a:cubicBezTo>
                  <a:cubicBezTo>
                    <a:pt x="4" y="4"/>
                    <a:pt x="4" y="4"/>
                    <a:pt x="4" y="4"/>
                  </a:cubicBezTo>
                  <a:cubicBezTo>
                    <a:pt x="4" y="4"/>
                    <a:pt x="4" y="4"/>
                    <a:pt x="4" y="4"/>
                  </a:cubicBezTo>
                  <a:cubicBezTo>
                    <a:pt x="1" y="5"/>
                    <a:pt x="1" y="5"/>
                    <a:pt x="1" y="5"/>
                  </a:cubicBezTo>
                  <a:cubicBezTo>
                    <a:pt x="0" y="6"/>
                    <a:pt x="0" y="6"/>
                    <a:pt x="0" y="6"/>
                  </a:cubicBezTo>
                  <a:cubicBezTo>
                    <a:pt x="1" y="7"/>
                    <a:pt x="1" y="7"/>
                    <a:pt x="1" y="7"/>
                  </a:cubicBezTo>
                  <a:cubicBezTo>
                    <a:pt x="1" y="8"/>
                    <a:pt x="1" y="8"/>
                    <a:pt x="1" y="8"/>
                  </a:cubicBezTo>
                  <a:cubicBezTo>
                    <a:pt x="1" y="9"/>
                    <a:pt x="1" y="9"/>
                    <a:pt x="1" y="9"/>
                  </a:cubicBezTo>
                  <a:cubicBezTo>
                    <a:pt x="1" y="10"/>
                    <a:pt x="1" y="10"/>
                    <a:pt x="1" y="10"/>
                  </a:cubicBezTo>
                  <a:cubicBezTo>
                    <a:pt x="1" y="11"/>
                    <a:pt x="1" y="11"/>
                    <a:pt x="2" y="11"/>
                  </a:cubicBezTo>
                  <a:cubicBezTo>
                    <a:pt x="2" y="12"/>
                    <a:pt x="2" y="12"/>
                    <a:pt x="2" y="12"/>
                  </a:cubicBezTo>
                  <a:cubicBezTo>
                    <a:pt x="3" y="11"/>
                    <a:pt x="3" y="11"/>
                    <a:pt x="3" y="11"/>
                  </a:cubicBezTo>
                  <a:cubicBezTo>
                    <a:pt x="4" y="10"/>
                    <a:pt x="4" y="10"/>
                    <a:pt x="4" y="10"/>
                  </a:cubicBezTo>
                  <a:cubicBezTo>
                    <a:pt x="5" y="9"/>
                    <a:pt x="5" y="9"/>
                    <a:pt x="5" y="9"/>
                  </a:cubicBezTo>
                  <a:cubicBezTo>
                    <a:pt x="5" y="10"/>
                    <a:pt x="5" y="10"/>
                    <a:pt x="5" y="10"/>
                  </a:cubicBezTo>
                  <a:cubicBezTo>
                    <a:pt x="5" y="10"/>
                    <a:pt x="5" y="10"/>
                    <a:pt x="5" y="10"/>
                  </a:cubicBezTo>
                  <a:cubicBezTo>
                    <a:pt x="7" y="11"/>
                    <a:pt x="7" y="11"/>
                    <a:pt x="7" y="11"/>
                  </a:cubicBezTo>
                  <a:cubicBezTo>
                    <a:pt x="9" y="9"/>
                    <a:pt x="9" y="9"/>
                    <a:pt x="9" y="9"/>
                  </a:cubicBezTo>
                  <a:cubicBezTo>
                    <a:pt x="10" y="9"/>
                    <a:pt x="10" y="9"/>
                    <a:pt x="10" y="9"/>
                  </a:cubicBezTo>
                  <a:cubicBezTo>
                    <a:pt x="12" y="8"/>
                    <a:pt x="12" y="8"/>
                    <a:pt x="12" y="8"/>
                  </a:cubicBezTo>
                  <a:cubicBezTo>
                    <a:pt x="13" y="6"/>
                    <a:pt x="13" y="6"/>
                    <a:pt x="13" y="6"/>
                  </a:cubicBezTo>
                  <a:lnTo>
                    <a:pt x="1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5" name="Freeform 6502">
              <a:extLst>
                <a:ext uri="{FF2B5EF4-FFF2-40B4-BE49-F238E27FC236}">
                  <a16:creationId xmlns:a16="http://schemas.microsoft.com/office/drawing/2014/main" id="{AB3AA4EE-01F2-4312-81F6-8EAD058ED831}"/>
                </a:ext>
              </a:extLst>
            </p:cNvPr>
            <p:cNvSpPr>
              <a:spLocks/>
            </p:cNvSpPr>
            <p:nvPr/>
          </p:nvSpPr>
          <p:spPr bwMode="gray">
            <a:xfrm>
              <a:off x="2741" y="2101"/>
              <a:ext cx="35" cy="21"/>
            </a:xfrm>
            <a:custGeom>
              <a:avLst/>
              <a:gdLst>
                <a:gd name="T0" fmla="*/ 35 w 35"/>
                <a:gd name="T1" fmla="*/ 21 h 21"/>
                <a:gd name="T2" fmla="*/ 35 w 35"/>
                <a:gd name="T3" fmla="*/ 17 h 21"/>
                <a:gd name="T4" fmla="*/ 34 w 35"/>
                <a:gd name="T5" fmla="*/ 15 h 21"/>
                <a:gd name="T6" fmla="*/ 34 w 35"/>
                <a:gd name="T7" fmla="*/ 15 h 21"/>
                <a:gd name="T8" fmla="*/ 32 w 35"/>
                <a:gd name="T9" fmla="*/ 13 h 21"/>
                <a:gd name="T10" fmla="*/ 30 w 35"/>
                <a:gd name="T11" fmla="*/ 12 h 21"/>
                <a:gd name="T12" fmla="*/ 28 w 35"/>
                <a:gd name="T13" fmla="*/ 10 h 21"/>
                <a:gd name="T14" fmla="*/ 24 w 35"/>
                <a:gd name="T15" fmla="*/ 8 h 21"/>
                <a:gd name="T16" fmla="*/ 22 w 35"/>
                <a:gd name="T17" fmla="*/ 8 h 21"/>
                <a:gd name="T18" fmla="*/ 20 w 35"/>
                <a:gd name="T19" fmla="*/ 4 h 21"/>
                <a:gd name="T20" fmla="*/ 17 w 35"/>
                <a:gd name="T21" fmla="*/ 4 h 21"/>
                <a:gd name="T22" fmla="*/ 13 w 35"/>
                <a:gd name="T23" fmla="*/ 2 h 21"/>
                <a:gd name="T24" fmla="*/ 7 w 35"/>
                <a:gd name="T25" fmla="*/ 0 h 21"/>
                <a:gd name="T26" fmla="*/ 4 w 35"/>
                <a:gd name="T27" fmla="*/ 0 h 21"/>
                <a:gd name="T28" fmla="*/ 0 w 35"/>
                <a:gd name="T29" fmla="*/ 2 h 21"/>
                <a:gd name="T30" fmla="*/ 2 w 35"/>
                <a:gd name="T31" fmla="*/ 6 h 21"/>
                <a:gd name="T32" fmla="*/ 4 w 35"/>
                <a:gd name="T33" fmla="*/ 6 h 21"/>
                <a:gd name="T34" fmla="*/ 9 w 35"/>
                <a:gd name="T35" fmla="*/ 10 h 21"/>
                <a:gd name="T36" fmla="*/ 9 w 35"/>
                <a:gd name="T37" fmla="*/ 12 h 21"/>
                <a:gd name="T38" fmla="*/ 9 w 35"/>
                <a:gd name="T39" fmla="*/ 13 h 21"/>
                <a:gd name="T40" fmla="*/ 11 w 35"/>
                <a:gd name="T41" fmla="*/ 13 h 21"/>
                <a:gd name="T42" fmla="*/ 17 w 35"/>
                <a:gd name="T43" fmla="*/ 17 h 21"/>
                <a:gd name="T44" fmla="*/ 20 w 35"/>
                <a:gd name="T45" fmla="*/ 17 h 21"/>
                <a:gd name="T46" fmla="*/ 24 w 35"/>
                <a:gd name="T47" fmla="*/ 19 h 21"/>
                <a:gd name="T48" fmla="*/ 26 w 35"/>
                <a:gd name="T49" fmla="*/ 21 h 21"/>
                <a:gd name="T50" fmla="*/ 28 w 35"/>
                <a:gd name="T51" fmla="*/ 21 h 21"/>
                <a:gd name="T52" fmla="*/ 30 w 35"/>
                <a:gd name="T53" fmla="*/ 21 h 21"/>
                <a:gd name="T54" fmla="*/ 35 w 35"/>
                <a:gd name="T5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1">
                  <a:moveTo>
                    <a:pt x="35" y="21"/>
                  </a:moveTo>
                  <a:lnTo>
                    <a:pt x="35" y="17"/>
                  </a:lnTo>
                  <a:lnTo>
                    <a:pt x="34" y="15"/>
                  </a:lnTo>
                  <a:lnTo>
                    <a:pt x="34" y="15"/>
                  </a:lnTo>
                  <a:lnTo>
                    <a:pt x="32" y="13"/>
                  </a:lnTo>
                  <a:lnTo>
                    <a:pt x="30" y="12"/>
                  </a:lnTo>
                  <a:lnTo>
                    <a:pt x="28" y="10"/>
                  </a:lnTo>
                  <a:lnTo>
                    <a:pt x="24" y="8"/>
                  </a:lnTo>
                  <a:lnTo>
                    <a:pt x="22" y="8"/>
                  </a:lnTo>
                  <a:lnTo>
                    <a:pt x="20" y="4"/>
                  </a:lnTo>
                  <a:lnTo>
                    <a:pt x="17" y="4"/>
                  </a:lnTo>
                  <a:lnTo>
                    <a:pt x="13" y="2"/>
                  </a:lnTo>
                  <a:lnTo>
                    <a:pt x="7" y="0"/>
                  </a:lnTo>
                  <a:lnTo>
                    <a:pt x="4" y="0"/>
                  </a:lnTo>
                  <a:lnTo>
                    <a:pt x="0" y="2"/>
                  </a:lnTo>
                  <a:lnTo>
                    <a:pt x="2" y="6"/>
                  </a:lnTo>
                  <a:lnTo>
                    <a:pt x="4" y="6"/>
                  </a:lnTo>
                  <a:lnTo>
                    <a:pt x="9" y="10"/>
                  </a:lnTo>
                  <a:lnTo>
                    <a:pt x="9" y="12"/>
                  </a:lnTo>
                  <a:lnTo>
                    <a:pt x="9" y="13"/>
                  </a:lnTo>
                  <a:lnTo>
                    <a:pt x="11" y="13"/>
                  </a:lnTo>
                  <a:lnTo>
                    <a:pt x="17" y="17"/>
                  </a:lnTo>
                  <a:lnTo>
                    <a:pt x="20" y="17"/>
                  </a:lnTo>
                  <a:lnTo>
                    <a:pt x="24" y="19"/>
                  </a:lnTo>
                  <a:lnTo>
                    <a:pt x="26" y="21"/>
                  </a:lnTo>
                  <a:lnTo>
                    <a:pt x="28" y="21"/>
                  </a:lnTo>
                  <a:lnTo>
                    <a:pt x="30" y="21"/>
                  </a:lnTo>
                  <a:lnTo>
                    <a:pt x="35"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6" name="Freeform 6503">
              <a:extLst>
                <a:ext uri="{FF2B5EF4-FFF2-40B4-BE49-F238E27FC236}">
                  <a16:creationId xmlns:a16="http://schemas.microsoft.com/office/drawing/2014/main" id="{54A96AA9-D061-45C8-94D6-85BEF46FC81C}"/>
                </a:ext>
              </a:extLst>
            </p:cNvPr>
            <p:cNvSpPr>
              <a:spLocks/>
            </p:cNvSpPr>
            <p:nvPr/>
          </p:nvSpPr>
          <p:spPr bwMode="gray">
            <a:xfrm>
              <a:off x="2531" y="2023"/>
              <a:ext cx="18" cy="15"/>
            </a:xfrm>
            <a:custGeom>
              <a:avLst/>
              <a:gdLst>
                <a:gd name="T0" fmla="*/ 9 w 18"/>
                <a:gd name="T1" fmla="*/ 9 h 15"/>
                <a:gd name="T2" fmla="*/ 11 w 18"/>
                <a:gd name="T3" fmla="*/ 11 h 15"/>
                <a:gd name="T4" fmla="*/ 18 w 18"/>
                <a:gd name="T5" fmla="*/ 13 h 15"/>
                <a:gd name="T6" fmla="*/ 18 w 18"/>
                <a:gd name="T7" fmla="*/ 9 h 15"/>
                <a:gd name="T8" fmla="*/ 18 w 18"/>
                <a:gd name="T9" fmla="*/ 8 h 15"/>
                <a:gd name="T10" fmla="*/ 18 w 18"/>
                <a:gd name="T11" fmla="*/ 4 h 15"/>
                <a:gd name="T12" fmla="*/ 15 w 18"/>
                <a:gd name="T13" fmla="*/ 2 h 15"/>
                <a:gd name="T14" fmla="*/ 13 w 18"/>
                <a:gd name="T15" fmla="*/ 2 h 15"/>
                <a:gd name="T16" fmla="*/ 11 w 18"/>
                <a:gd name="T17" fmla="*/ 0 h 15"/>
                <a:gd name="T18" fmla="*/ 7 w 18"/>
                <a:gd name="T19" fmla="*/ 0 h 15"/>
                <a:gd name="T20" fmla="*/ 5 w 18"/>
                <a:gd name="T21" fmla="*/ 2 h 15"/>
                <a:gd name="T22" fmla="*/ 5 w 18"/>
                <a:gd name="T23" fmla="*/ 4 h 15"/>
                <a:gd name="T24" fmla="*/ 3 w 18"/>
                <a:gd name="T25" fmla="*/ 4 h 15"/>
                <a:gd name="T26" fmla="*/ 0 w 18"/>
                <a:gd name="T27" fmla="*/ 8 h 15"/>
                <a:gd name="T28" fmla="*/ 1 w 18"/>
                <a:gd name="T29" fmla="*/ 9 h 15"/>
                <a:gd name="T30" fmla="*/ 3 w 18"/>
                <a:gd name="T31" fmla="*/ 9 h 15"/>
                <a:gd name="T32" fmla="*/ 3 w 18"/>
                <a:gd name="T33" fmla="*/ 9 h 15"/>
                <a:gd name="T34" fmla="*/ 9 w 18"/>
                <a:gd name="T35" fmla="*/ 15 h 15"/>
                <a:gd name="T36" fmla="*/ 7 w 18"/>
                <a:gd name="T37" fmla="*/ 9 h 15"/>
                <a:gd name="T38" fmla="*/ 7 w 18"/>
                <a:gd name="T39" fmla="*/ 9 h 15"/>
                <a:gd name="T40" fmla="*/ 9 w 18"/>
                <a:gd name="T41"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5">
                  <a:moveTo>
                    <a:pt x="9" y="9"/>
                  </a:moveTo>
                  <a:lnTo>
                    <a:pt x="11" y="11"/>
                  </a:lnTo>
                  <a:lnTo>
                    <a:pt x="18" y="13"/>
                  </a:lnTo>
                  <a:lnTo>
                    <a:pt x="18" y="9"/>
                  </a:lnTo>
                  <a:lnTo>
                    <a:pt x="18" y="8"/>
                  </a:lnTo>
                  <a:lnTo>
                    <a:pt x="18" y="4"/>
                  </a:lnTo>
                  <a:lnTo>
                    <a:pt x="15" y="2"/>
                  </a:lnTo>
                  <a:lnTo>
                    <a:pt x="13" y="2"/>
                  </a:lnTo>
                  <a:lnTo>
                    <a:pt x="11" y="0"/>
                  </a:lnTo>
                  <a:lnTo>
                    <a:pt x="7" y="0"/>
                  </a:lnTo>
                  <a:lnTo>
                    <a:pt x="5" y="2"/>
                  </a:lnTo>
                  <a:lnTo>
                    <a:pt x="5" y="4"/>
                  </a:lnTo>
                  <a:lnTo>
                    <a:pt x="3" y="4"/>
                  </a:lnTo>
                  <a:lnTo>
                    <a:pt x="0" y="8"/>
                  </a:lnTo>
                  <a:lnTo>
                    <a:pt x="1" y="9"/>
                  </a:lnTo>
                  <a:lnTo>
                    <a:pt x="3" y="9"/>
                  </a:lnTo>
                  <a:lnTo>
                    <a:pt x="3" y="9"/>
                  </a:lnTo>
                  <a:lnTo>
                    <a:pt x="9" y="15"/>
                  </a:lnTo>
                  <a:lnTo>
                    <a:pt x="7" y="9"/>
                  </a:lnTo>
                  <a:lnTo>
                    <a:pt x="7"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7" name="Freeform 6504">
              <a:extLst>
                <a:ext uri="{FF2B5EF4-FFF2-40B4-BE49-F238E27FC236}">
                  <a16:creationId xmlns:a16="http://schemas.microsoft.com/office/drawing/2014/main" id="{AA000E06-E33A-4D9C-A7DF-CAFC2B9B86E1}"/>
                </a:ext>
              </a:extLst>
            </p:cNvPr>
            <p:cNvSpPr>
              <a:spLocks/>
            </p:cNvSpPr>
            <p:nvPr/>
          </p:nvSpPr>
          <p:spPr bwMode="gray">
            <a:xfrm>
              <a:off x="2763" y="2146"/>
              <a:ext cx="8" cy="9"/>
            </a:xfrm>
            <a:custGeom>
              <a:avLst/>
              <a:gdLst>
                <a:gd name="T0" fmla="*/ 6 w 8"/>
                <a:gd name="T1" fmla="*/ 2 h 9"/>
                <a:gd name="T2" fmla="*/ 6 w 8"/>
                <a:gd name="T3" fmla="*/ 0 h 9"/>
                <a:gd name="T4" fmla="*/ 4 w 8"/>
                <a:gd name="T5" fmla="*/ 4 h 9"/>
                <a:gd name="T6" fmla="*/ 0 w 8"/>
                <a:gd name="T7" fmla="*/ 6 h 9"/>
                <a:gd name="T8" fmla="*/ 2 w 8"/>
                <a:gd name="T9" fmla="*/ 9 h 9"/>
                <a:gd name="T10" fmla="*/ 4 w 8"/>
                <a:gd name="T11" fmla="*/ 9 h 9"/>
                <a:gd name="T12" fmla="*/ 6 w 8"/>
                <a:gd name="T13" fmla="*/ 8 h 9"/>
                <a:gd name="T14" fmla="*/ 6 w 8"/>
                <a:gd name="T15" fmla="*/ 8 h 9"/>
                <a:gd name="T16" fmla="*/ 8 w 8"/>
                <a:gd name="T17" fmla="*/ 2 h 9"/>
                <a:gd name="T18" fmla="*/ 8 w 8"/>
                <a:gd name="T19" fmla="*/ 2 h 9"/>
                <a:gd name="T20" fmla="*/ 8 w 8"/>
                <a:gd name="T21" fmla="*/ 0 h 9"/>
                <a:gd name="T22" fmla="*/ 6 w 8"/>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9">
                  <a:moveTo>
                    <a:pt x="6" y="2"/>
                  </a:moveTo>
                  <a:lnTo>
                    <a:pt x="6" y="0"/>
                  </a:lnTo>
                  <a:lnTo>
                    <a:pt x="4" y="4"/>
                  </a:lnTo>
                  <a:lnTo>
                    <a:pt x="0" y="6"/>
                  </a:lnTo>
                  <a:lnTo>
                    <a:pt x="2" y="9"/>
                  </a:lnTo>
                  <a:lnTo>
                    <a:pt x="4" y="9"/>
                  </a:lnTo>
                  <a:lnTo>
                    <a:pt x="6" y="8"/>
                  </a:lnTo>
                  <a:lnTo>
                    <a:pt x="6" y="8"/>
                  </a:lnTo>
                  <a:lnTo>
                    <a:pt x="8" y="2"/>
                  </a:lnTo>
                  <a:lnTo>
                    <a:pt x="8" y="2"/>
                  </a:lnTo>
                  <a:lnTo>
                    <a:pt x="8" y="0"/>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8" name="Freeform 6505">
              <a:extLst>
                <a:ext uri="{FF2B5EF4-FFF2-40B4-BE49-F238E27FC236}">
                  <a16:creationId xmlns:a16="http://schemas.microsoft.com/office/drawing/2014/main" id="{083018AB-FA7F-4A9F-B0F9-35087E1A3A35}"/>
                </a:ext>
              </a:extLst>
            </p:cNvPr>
            <p:cNvSpPr>
              <a:spLocks/>
            </p:cNvSpPr>
            <p:nvPr/>
          </p:nvSpPr>
          <p:spPr bwMode="gray">
            <a:xfrm>
              <a:off x="2609" y="1818"/>
              <a:ext cx="18" cy="26"/>
            </a:xfrm>
            <a:custGeom>
              <a:avLst/>
              <a:gdLst>
                <a:gd name="T0" fmla="*/ 18 w 18"/>
                <a:gd name="T1" fmla="*/ 7 h 26"/>
                <a:gd name="T2" fmla="*/ 17 w 18"/>
                <a:gd name="T3" fmla="*/ 6 h 26"/>
                <a:gd name="T4" fmla="*/ 17 w 18"/>
                <a:gd name="T5" fmla="*/ 4 h 26"/>
                <a:gd name="T6" fmla="*/ 15 w 18"/>
                <a:gd name="T7" fmla="*/ 2 h 26"/>
                <a:gd name="T8" fmla="*/ 13 w 18"/>
                <a:gd name="T9" fmla="*/ 2 h 26"/>
                <a:gd name="T10" fmla="*/ 13 w 18"/>
                <a:gd name="T11" fmla="*/ 2 h 26"/>
                <a:gd name="T12" fmla="*/ 13 w 18"/>
                <a:gd name="T13" fmla="*/ 2 h 26"/>
                <a:gd name="T14" fmla="*/ 9 w 18"/>
                <a:gd name="T15" fmla="*/ 0 h 26"/>
                <a:gd name="T16" fmla="*/ 9 w 18"/>
                <a:gd name="T17" fmla="*/ 2 h 26"/>
                <a:gd name="T18" fmla="*/ 5 w 18"/>
                <a:gd name="T19" fmla="*/ 6 h 26"/>
                <a:gd name="T20" fmla="*/ 5 w 18"/>
                <a:gd name="T21" fmla="*/ 6 h 26"/>
                <a:gd name="T22" fmla="*/ 4 w 18"/>
                <a:gd name="T23" fmla="*/ 7 h 26"/>
                <a:gd name="T24" fmla="*/ 2 w 18"/>
                <a:gd name="T25" fmla="*/ 9 h 26"/>
                <a:gd name="T26" fmla="*/ 4 w 18"/>
                <a:gd name="T27" fmla="*/ 11 h 26"/>
                <a:gd name="T28" fmla="*/ 2 w 18"/>
                <a:gd name="T29" fmla="*/ 13 h 26"/>
                <a:gd name="T30" fmla="*/ 0 w 18"/>
                <a:gd name="T31" fmla="*/ 15 h 26"/>
                <a:gd name="T32" fmla="*/ 2 w 18"/>
                <a:gd name="T33" fmla="*/ 17 h 26"/>
                <a:gd name="T34" fmla="*/ 0 w 18"/>
                <a:gd name="T35" fmla="*/ 19 h 26"/>
                <a:gd name="T36" fmla="*/ 2 w 18"/>
                <a:gd name="T37" fmla="*/ 21 h 26"/>
                <a:gd name="T38" fmla="*/ 4 w 18"/>
                <a:gd name="T39" fmla="*/ 21 h 26"/>
                <a:gd name="T40" fmla="*/ 4 w 18"/>
                <a:gd name="T41" fmla="*/ 22 h 26"/>
                <a:gd name="T42" fmla="*/ 4 w 18"/>
                <a:gd name="T43" fmla="*/ 22 h 26"/>
                <a:gd name="T44" fmla="*/ 5 w 18"/>
                <a:gd name="T45" fmla="*/ 26 h 26"/>
                <a:gd name="T46" fmla="*/ 7 w 18"/>
                <a:gd name="T47" fmla="*/ 26 h 26"/>
                <a:gd name="T48" fmla="*/ 9 w 18"/>
                <a:gd name="T49" fmla="*/ 24 h 26"/>
                <a:gd name="T50" fmla="*/ 9 w 18"/>
                <a:gd name="T51" fmla="*/ 22 h 26"/>
                <a:gd name="T52" fmla="*/ 9 w 18"/>
                <a:gd name="T53" fmla="*/ 22 h 26"/>
                <a:gd name="T54" fmla="*/ 9 w 18"/>
                <a:gd name="T55" fmla="*/ 19 h 26"/>
                <a:gd name="T56" fmla="*/ 9 w 18"/>
                <a:gd name="T57" fmla="*/ 19 h 26"/>
                <a:gd name="T58" fmla="*/ 11 w 18"/>
                <a:gd name="T59" fmla="*/ 17 h 26"/>
                <a:gd name="T60" fmla="*/ 13 w 18"/>
                <a:gd name="T61" fmla="*/ 15 h 26"/>
                <a:gd name="T62" fmla="*/ 15 w 18"/>
                <a:gd name="T63" fmla="*/ 15 h 26"/>
                <a:gd name="T64" fmla="*/ 17 w 18"/>
                <a:gd name="T65" fmla="*/ 13 h 26"/>
                <a:gd name="T66" fmla="*/ 15 w 18"/>
                <a:gd name="T67" fmla="*/ 11 h 26"/>
                <a:gd name="T68" fmla="*/ 17 w 18"/>
                <a:gd name="T69" fmla="*/ 9 h 26"/>
                <a:gd name="T70" fmla="*/ 18 w 18"/>
                <a:gd name="T7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26">
                  <a:moveTo>
                    <a:pt x="18" y="7"/>
                  </a:moveTo>
                  <a:lnTo>
                    <a:pt x="17" y="6"/>
                  </a:lnTo>
                  <a:lnTo>
                    <a:pt x="17" y="4"/>
                  </a:lnTo>
                  <a:lnTo>
                    <a:pt x="15" y="2"/>
                  </a:lnTo>
                  <a:lnTo>
                    <a:pt x="13" y="2"/>
                  </a:lnTo>
                  <a:lnTo>
                    <a:pt x="13" y="2"/>
                  </a:lnTo>
                  <a:lnTo>
                    <a:pt x="13" y="2"/>
                  </a:lnTo>
                  <a:lnTo>
                    <a:pt x="9" y="0"/>
                  </a:lnTo>
                  <a:lnTo>
                    <a:pt x="9" y="2"/>
                  </a:lnTo>
                  <a:lnTo>
                    <a:pt x="5" y="6"/>
                  </a:lnTo>
                  <a:lnTo>
                    <a:pt x="5" y="6"/>
                  </a:lnTo>
                  <a:lnTo>
                    <a:pt x="4" y="7"/>
                  </a:lnTo>
                  <a:lnTo>
                    <a:pt x="2" y="9"/>
                  </a:lnTo>
                  <a:lnTo>
                    <a:pt x="4" y="11"/>
                  </a:lnTo>
                  <a:lnTo>
                    <a:pt x="2" y="13"/>
                  </a:lnTo>
                  <a:lnTo>
                    <a:pt x="0" y="15"/>
                  </a:lnTo>
                  <a:lnTo>
                    <a:pt x="2" y="17"/>
                  </a:lnTo>
                  <a:lnTo>
                    <a:pt x="0" y="19"/>
                  </a:lnTo>
                  <a:lnTo>
                    <a:pt x="2" y="21"/>
                  </a:lnTo>
                  <a:lnTo>
                    <a:pt x="4" y="21"/>
                  </a:lnTo>
                  <a:lnTo>
                    <a:pt x="4" y="22"/>
                  </a:lnTo>
                  <a:lnTo>
                    <a:pt x="4" y="22"/>
                  </a:lnTo>
                  <a:lnTo>
                    <a:pt x="5" y="26"/>
                  </a:lnTo>
                  <a:lnTo>
                    <a:pt x="7" y="26"/>
                  </a:lnTo>
                  <a:lnTo>
                    <a:pt x="9" y="24"/>
                  </a:lnTo>
                  <a:lnTo>
                    <a:pt x="9" y="22"/>
                  </a:lnTo>
                  <a:lnTo>
                    <a:pt x="9" y="22"/>
                  </a:lnTo>
                  <a:lnTo>
                    <a:pt x="9" y="19"/>
                  </a:lnTo>
                  <a:lnTo>
                    <a:pt x="9" y="19"/>
                  </a:lnTo>
                  <a:lnTo>
                    <a:pt x="11" y="17"/>
                  </a:lnTo>
                  <a:lnTo>
                    <a:pt x="13" y="15"/>
                  </a:lnTo>
                  <a:lnTo>
                    <a:pt x="15" y="15"/>
                  </a:lnTo>
                  <a:lnTo>
                    <a:pt x="17" y="13"/>
                  </a:lnTo>
                  <a:lnTo>
                    <a:pt x="15" y="11"/>
                  </a:lnTo>
                  <a:lnTo>
                    <a:pt x="17" y="9"/>
                  </a:lnTo>
                  <a:lnTo>
                    <a:pt x="1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09" name="Freeform 6506">
              <a:extLst>
                <a:ext uri="{FF2B5EF4-FFF2-40B4-BE49-F238E27FC236}">
                  <a16:creationId xmlns:a16="http://schemas.microsoft.com/office/drawing/2014/main" id="{48D9EEF1-58AE-4E59-8E16-1FBC7E452100}"/>
                </a:ext>
              </a:extLst>
            </p:cNvPr>
            <p:cNvSpPr>
              <a:spLocks/>
            </p:cNvSpPr>
            <p:nvPr/>
          </p:nvSpPr>
          <p:spPr bwMode="gray">
            <a:xfrm>
              <a:off x="2549" y="1725"/>
              <a:ext cx="78" cy="74"/>
            </a:xfrm>
            <a:custGeom>
              <a:avLst/>
              <a:gdLst>
                <a:gd name="T0" fmla="*/ 41 w 42"/>
                <a:gd name="T1" fmla="*/ 33 h 40"/>
                <a:gd name="T2" fmla="*/ 40 w 42"/>
                <a:gd name="T3" fmla="*/ 29 h 40"/>
                <a:gd name="T4" fmla="*/ 37 w 42"/>
                <a:gd name="T5" fmla="*/ 30 h 40"/>
                <a:gd name="T6" fmla="*/ 35 w 42"/>
                <a:gd name="T7" fmla="*/ 30 h 40"/>
                <a:gd name="T8" fmla="*/ 33 w 42"/>
                <a:gd name="T9" fmla="*/ 30 h 40"/>
                <a:gd name="T10" fmla="*/ 36 w 42"/>
                <a:gd name="T11" fmla="*/ 27 h 40"/>
                <a:gd name="T12" fmla="*/ 36 w 42"/>
                <a:gd name="T13" fmla="*/ 25 h 40"/>
                <a:gd name="T14" fmla="*/ 35 w 42"/>
                <a:gd name="T15" fmla="*/ 22 h 40"/>
                <a:gd name="T16" fmla="*/ 30 w 42"/>
                <a:gd name="T17" fmla="*/ 16 h 40"/>
                <a:gd name="T18" fmla="*/ 29 w 42"/>
                <a:gd name="T19" fmla="*/ 14 h 40"/>
                <a:gd name="T20" fmla="*/ 24 w 42"/>
                <a:gd name="T21" fmla="*/ 12 h 40"/>
                <a:gd name="T22" fmla="*/ 25 w 42"/>
                <a:gd name="T23" fmla="*/ 9 h 40"/>
                <a:gd name="T24" fmla="*/ 22 w 42"/>
                <a:gd name="T25" fmla="*/ 7 h 40"/>
                <a:gd name="T26" fmla="*/ 20 w 42"/>
                <a:gd name="T27" fmla="*/ 10 h 40"/>
                <a:gd name="T28" fmla="*/ 19 w 42"/>
                <a:gd name="T29" fmla="*/ 7 h 40"/>
                <a:gd name="T30" fmla="*/ 21 w 42"/>
                <a:gd name="T31" fmla="*/ 6 h 40"/>
                <a:gd name="T32" fmla="*/ 19 w 42"/>
                <a:gd name="T33" fmla="*/ 3 h 40"/>
                <a:gd name="T34" fmla="*/ 16 w 42"/>
                <a:gd name="T35" fmla="*/ 2 h 40"/>
                <a:gd name="T36" fmla="*/ 12 w 42"/>
                <a:gd name="T37" fmla="*/ 8 h 40"/>
                <a:gd name="T38" fmla="*/ 11 w 42"/>
                <a:gd name="T39" fmla="*/ 11 h 40"/>
                <a:gd name="T40" fmla="*/ 9 w 42"/>
                <a:gd name="T41" fmla="*/ 15 h 40"/>
                <a:gd name="T42" fmla="*/ 7 w 42"/>
                <a:gd name="T43" fmla="*/ 19 h 40"/>
                <a:gd name="T44" fmla="*/ 6 w 42"/>
                <a:gd name="T45" fmla="*/ 23 h 40"/>
                <a:gd name="T46" fmla="*/ 3 w 42"/>
                <a:gd name="T47" fmla="*/ 26 h 40"/>
                <a:gd name="T48" fmla="*/ 0 w 42"/>
                <a:gd name="T49" fmla="*/ 31 h 40"/>
                <a:gd name="T50" fmla="*/ 2 w 42"/>
                <a:gd name="T51" fmla="*/ 33 h 40"/>
                <a:gd name="T52" fmla="*/ 4 w 42"/>
                <a:gd name="T53" fmla="*/ 32 h 40"/>
                <a:gd name="T54" fmla="*/ 6 w 42"/>
                <a:gd name="T55" fmla="*/ 32 h 40"/>
                <a:gd name="T56" fmla="*/ 5 w 42"/>
                <a:gd name="T57" fmla="*/ 34 h 40"/>
                <a:gd name="T58" fmla="*/ 5 w 42"/>
                <a:gd name="T59" fmla="*/ 38 h 40"/>
                <a:gd name="T60" fmla="*/ 7 w 42"/>
                <a:gd name="T61" fmla="*/ 40 h 40"/>
                <a:gd name="T62" fmla="*/ 11 w 42"/>
                <a:gd name="T63" fmla="*/ 39 h 40"/>
                <a:gd name="T64" fmla="*/ 13 w 42"/>
                <a:gd name="T65" fmla="*/ 38 h 40"/>
                <a:gd name="T66" fmla="*/ 16 w 42"/>
                <a:gd name="T67" fmla="*/ 34 h 40"/>
                <a:gd name="T68" fmla="*/ 17 w 42"/>
                <a:gd name="T69" fmla="*/ 34 h 40"/>
                <a:gd name="T70" fmla="*/ 20 w 42"/>
                <a:gd name="T71" fmla="*/ 33 h 40"/>
                <a:gd name="T72" fmla="*/ 22 w 42"/>
                <a:gd name="T73" fmla="*/ 28 h 40"/>
                <a:gd name="T74" fmla="*/ 24 w 42"/>
                <a:gd name="T75" fmla="*/ 28 h 40"/>
                <a:gd name="T76" fmla="*/ 25 w 42"/>
                <a:gd name="T77" fmla="*/ 27 h 40"/>
                <a:gd name="T78" fmla="*/ 24 w 42"/>
                <a:gd name="T79" fmla="*/ 30 h 40"/>
                <a:gd name="T80" fmla="*/ 28 w 42"/>
                <a:gd name="T81" fmla="*/ 31 h 40"/>
                <a:gd name="T82" fmla="*/ 27 w 42"/>
                <a:gd name="T83" fmla="*/ 33 h 40"/>
                <a:gd name="T84" fmla="*/ 29 w 42"/>
                <a:gd name="T85" fmla="*/ 36 h 40"/>
                <a:gd name="T86" fmla="*/ 31 w 42"/>
                <a:gd name="T87" fmla="*/ 36 h 40"/>
                <a:gd name="T88" fmla="*/ 33 w 42"/>
                <a:gd name="T89" fmla="*/ 38 h 40"/>
                <a:gd name="T90" fmla="*/ 37 w 42"/>
                <a:gd name="T91" fmla="*/ 38 h 40"/>
                <a:gd name="T92" fmla="*/ 40 w 42"/>
                <a:gd name="T93" fmla="*/ 35 h 40"/>
                <a:gd name="T94" fmla="*/ 41 w 42"/>
                <a:gd name="T95" fmla="*/ 3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 h="40">
                  <a:moveTo>
                    <a:pt x="41" y="33"/>
                  </a:moveTo>
                  <a:cubicBezTo>
                    <a:pt x="41" y="33"/>
                    <a:pt x="41" y="33"/>
                    <a:pt x="41" y="33"/>
                  </a:cubicBezTo>
                  <a:cubicBezTo>
                    <a:pt x="41" y="33"/>
                    <a:pt x="41" y="33"/>
                    <a:pt x="41" y="33"/>
                  </a:cubicBezTo>
                  <a:cubicBezTo>
                    <a:pt x="42" y="31"/>
                    <a:pt x="42" y="31"/>
                    <a:pt x="42" y="31"/>
                  </a:cubicBezTo>
                  <a:cubicBezTo>
                    <a:pt x="41" y="31"/>
                    <a:pt x="41" y="31"/>
                    <a:pt x="41" y="31"/>
                  </a:cubicBezTo>
                  <a:cubicBezTo>
                    <a:pt x="40" y="29"/>
                    <a:pt x="40" y="29"/>
                    <a:pt x="40" y="29"/>
                  </a:cubicBezTo>
                  <a:cubicBezTo>
                    <a:pt x="38" y="30"/>
                    <a:pt x="38" y="30"/>
                    <a:pt x="38" y="30"/>
                  </a:cubicBezTo>
                  <a:cubicBezTo>
                    <a:pt x="38" y="31"/>
                    <a:pt x="38" y="31"/>
                    <a:pt x="38" y="31"/>
                  </a:cubicBezTo>
                  <a:cubicBezTo>
                    <a:pt x="37" y="30"/>
                    <a:pt x="37" y="30"/>
                    <a:pt x="37" y="30"/>
                  </a:cubicBezTo>
                  <a:cubicBezTo>
                    <a:pt x="37" y="29"/>
                    <a:pt x="37" y="29"/>
                    <a:pt x="37" y="29"/>
                  </a:cubicBezTo>
                  <a:cubicBezTo>
                    <a:pt x="36" y="29"/>
                    <a:pt x="36" y="29"/>
                    <a:pt x="36" y="29"/>
                  </a:cubicBezTo>
                  <a:cubicBezTo>
                    <a:pt x="35" y="30"/>
                    <a:pt x="35" y="30"/>
                    <a:pt x="35" y="30"/>
                  </a:cubicBezTo>
                  <a:cubicBezTo>
                    <a:pt x="33" y="30"/>
                    <a:pt x="33" y="30"/>
                    <a:pt x="33" y="30"/>
                  </a:cubicBezTo>
                  <a:cubicBezTo>
                    <a:pt x="33" y="30"/>
                    <a:pt x="33" y="30"/>
                    <a:pt x="33" y="30"/>
                  </a:cubicBezTo>
                  <a:cubicBezTo>
                    <a:pt x="33" y="30"/>
                    <a:pt x="33" y="30"/>
                    <a:pt x="33" y="30"/>
                  </a:cubicBezTo>
                  <a:cubicBezTo>
                    <a:pt x="34" y="30"/>
                    <a:pt x="34" y="30"/>
                    <a:pt x="34" y="30"/>
                  </a:cubicBezTo>
                  <a:cubicBezTo>
                    <a:pt x="36" y="29"/>
                    <a:pt x="36" y="29"/>
                    <a:pt x="36" y="29"/>
                  </a:cubicBezTo>
                  <a:cubicBezTo>
                    <a:pt x="36" y="27"/>
                    <a:pt x="36" y="27"/>
                    <a:pt x="36" y="27"/>
                  </a:cubicBezTo>
                  <a:cubicBezTo>
                    <a:pt x="35" y="27"/>
                    <a:pt x="35" y="27"/>
                    <a:pt x="35" y="27"/>
                  </a:cubicBezTo>
                  <a:cubicBezTo>
                    <a:pt x="35" y="26"/>
                    <a:pt x="35" y="26"/>
                    <a:pt x="35" y="26"/>
                  </a:cubicBezTo>
                  <a:cubicBezTo>
                    <a:pt x="36" y="25"/>
                    <a:pt x="36" y="25"/>
                    <a:pt x="36" y="25"/>
                  </a:cubicBezTo>
                  <a:cubicBezTo>
                    <a:pt x="36" y="24"/>
                    <a:pt x="36" y="24"/>
                    <a:pt x="36" y="24"/>
                  </a:cubicBezTo>
                  <a:cubicBezTo>
                    <a:pt x="35" y="23"/>
                    <a:pt x="35" y="23"/>
                    <a:pt x="35" y="23"/>
                  </a:cubicBezTo>
                  <a:cubicBezTo>
                    <a:pt x="35" y="22"/>
                    <a:pt x="35" y="22"/>
                    <a:pt x="35" y="22"/>
                  </a:cubicBezTo>
                  <a:cubicBezTo>
                    <a:pt x="33" y="20"/>
                    <a:pt x="33" y="20"/>
                    <a:pt x="33" y="20"/>
                  </a:cubicBezTo>
                  <a:cubicBezTo>
                    <a:pt x="31" y="19"/>
                    <a:pt x="31" y="19"/>
                    <a:pt x="31" y="19"/>
                  </a:cubicBezTo>
                  <a:cubicBezTo>
                    <a:pt x="30" y="16"/>
                    <a:pt x="30" y="16"/>
                    <a:pt x="30" y="16"/>
                  </a:cubicBezTo>
                  <a:cubicBezTo>
                    <a:pt x="29" y="16"/>
                    <a:pt x="29" y="16"/>
                    <a:pt x="29" y="16"/>
                  </a:cubicBezTo>
                  <a:cubicBezTo>
                    <a:pt x="29" y="16"/>
                    <a:pt x="29" y="16"/>
                    <a:pt x="29" y="16"/>
                  </a:cubicBezTo>
                  <a:cubicBezTo>
                    <a:pt x="29" y="14"/>
                    <a:pt x="29" y="14"/>
                    <a:pt x="29" y="14"/>
                  </a:cubicBezTo>
                  <a:cubicBezTo>
                    <a:pt x="29" y="13"/>
                    <a:pt x="29" y="13"/>
                    <a:pt x="29" y="13"/>
                  </a:cubicBezTo>
                  <a:cubicBezTo>
                    <a:pt x="27" y="13"/>
                    <a:pt x="27" y="13"/>
                    <a:pt x="27" y="13"/>
                  </a:cubicBezTo>
                  <a:cubicBezTo>
                    <a:pt x="24" y="12"/>
                    <a:pt x="24" y="12"/>
                    <a:pt x="24" y="12"/>
                  </a:cubicBezTo>
                  <a:cubicBezTo>
                    <a:pt x="24" y="11"/>
                    <a:pt x="24" y="11"/>
                    <a:pt x="24" y="11"/>
                  </a:cubicBezTo>
                  <a:cubicBezTo>
                    <a:pt x="24" y="11"/>
                    <a:pt x="24" y="11"/>
                    <a:pt x="24" y="11"/>
                  </a:cubicBezTo>
                  <a:cubicBezTo>
                    <a:pt x="25" y="9"/>
                    <a:pt x="25" y="9"/>
                    <a:pt x="25" y="9"/>
                  </a:cubicBezTo>
                  <a:cubicBezTo>
                    <a:pt x="23" y="8"/>
                    <a:pt x="23" y="8"/>
                    <a:pt x="23" y="8"/>
                  </a:cubicBezTo>
                  <a:cubicBezTo>
                    <a:pt x="23" y="7"/>
                    <a:pt x="23" y="7"/>
                    <a:pt x="23" y="7"/>
                  </a:cubicBezTo>
                  <a:cubicBezTo>
                    <a:pt x="22" y="7"/>
                    <a:pt x="22" y="7"/>
                    <a:pt x="22" y="7"/>
                  </a:cubicBezTo>
                  <a:cubicBezTo>
                    <a:pt x="20" y="9"/>
                    <a:pt x="20" y="9"/>
                    <a:pt x="20" y="9"/>
                  </a:cubicBezTo>
                  <a:cubicBezTo>
                    <a:pt x="20" y="10"/>
                    <a:pt x="20" y="10"/>
                    <a:pt x="20" y="10"/>
                  </a:cubicBezTo>
                  <a:cubicBezTo>
                    <a:pt x="20" y="10"/>
                    <a:pt x="20" y="10"/>
                    <a:pt x="20" y="10"/>
                  </a:cubicBezTo>
                  <a:cubicBezTo>
                    <a:pt x="20" y="10"/>
                    <a:pt x="20" y="10"/>
                    <a:pt x="20" y="10"/>
                  </a:cubicBezTo>
                  <a:cubicBezTo>
                    <a:pt x="20" y="9"/>
                    <a:pt x="20" y="9"/>
                    <a:pt x="20" y="9"/>
                  </a:cubicBezTo>
                  <a:cubicBezTo>
                    <a:pt x="19" y="7"/>
                    <a:pt x="19" y="7"/>
                    <a:pt x="19" y="7"/>
                  </a:cubicBezTo>
                  <a:cubicBezTo>
                    <a:pt x="19" y="7"/>
                    <a:pt x="19" y="7"/>
                    <a:pt x="19" y="7"/>
                  </a:cubicBezTo>
                  <a:cubicBezTo>
                    <a:pt x="21" y="7"/>
                    <a:pt x="21" y="7"/>
                    <a:pt x="21" y="7"/>
                  </a:cubicBezTo>
                  <a:cubicBezTo>
                    <a:pt x="21" y="6"/>
                    <a:pt x="21" y="6"/>
                    <a:pt x="21" y="6"/>
                  </a:cubicBezTo>
                  <a:cubicBezTo>
                    <a:pt x="21" y="5"/>
                    <a:pt x="21" y="5"/>
                    <a:pt x="21" y="5"/>
                  </a:cubicBezTo>
                  <a:cubicBezTo>
                    <a:pt x="20" y="3"/>
                    <a:pt x="20" y="3"/>
                    <a:pt x="20" y="3"/>
                  </a:cubicBezTo>
                  <a:cubicBezTo>
                    <a:pt x="19" y="3"/>
                    <a:pt x="19" y="3"/>
                    <a:pt x="19" y="3"/>
                  </a:cubicBezTo>
                  <a:cubicBezTo>
                    <a:pt x="21" y="1"/>
                    <a:pt x="21" y="1"/>
                    <a:pt x="21" y="1"/>
                  </a:cubicBezTo>
                  <a:cubicBezTo>
                    <a:pt x="19" y="0"/>
                    <a:pt x="19" y="0"/>
                    <a:pt x="19" y="0"/>
                  </a:cubicBezTo>
                  <a:cubicBezTo>
                    <a:pt x="16" y="2"/>
                    <a:pt x="16" y="2"/>
                    <a:pt x="16" y="2"/>
                  </a:cubicBezTo>
                  <a:cubicBezTo>
                    <a:pt x="14" y="3"/>
                    <a:pt x="14" y="3"/>
                    <a:pt x="14" y="3"/>
                  </a:cubicBezTo>
                  <a:cubicBezTo>
                    <a:pt x="13" y="6"/>
                    <a:pt x="13" y="6"/>
                    <a:pt x="13" y="6"/>
                  </a:cubicBezTo>
                  <a:cubicBezTo>
                    <a:pt x="12" y="8"/>
                    <a:pt x="12" y="8"/>
                    <a:pt x="12" y="8"/>
                  </a:cubicBezTo>
                  <a:cubicBezTo>
                    <a:pt x="12" y="9"/>
                    <a:pt x="12" y="9"/>
                    <a:pt x="12" y="9"/>
                  </a:cubicBezTo>
                  <a:cubicBezTo>
                    <a:pt x="11" y="10"/>
                    <a:pt x="11" y="10"/>
                    <a:pt x="11" y="10"/>
                  </a:cubicBezTo>
                  <a:cubicBezTo>
                    <a:pt x="11" y="11"/>
                    <a:pt x="11" y="11"/>
                    <a:pt x="11" y="11"/>
                  </a:cubicBezTo>
                  <a:cubicBezTo>
                    <a:pt x="9" y="14"/>
                    <a:pt x="9" y="14"/>
                    <a:pt x="9" y="14"/>
                  </a:cubicBezTo>
                  <a:cubicBezTo>
                    <a:pt x="9" y="14"/>
                    <a:pt x="9" y="14"/>
                    <a:pt x="9" y="14"/>
                  </a:cubicBezTo>
                  <a:cubicBezTo>
                    <a:pt x="9" y="15"/>
                    <a:pt x="9" y="15"/>
                    <a:pt x="9" y="15"/>
                  </a:cubicBezTo>
                  <a:cubicBezTo>
                    <a:pt x="9" y="16"/>
                    <a:pt x="9" y="16"/>
                    <a:pt x="9" y="16"/>
                  </a:cubicBezTo>
                  <a:cubicBezTo>
                    <a:pt x="8" y="17"/>
                    <a:pt x="8" y="17"/>
                    <a:pt x="8" y="17"/>
                  </a:cubicBezTo>
                  <a:cubicBezTo>
                    <a:pt x="7" y="19"/>
                    <a:pt x="7" y="19"/>
                    <a:pt x="7" y="19"/>
                  </a:cubicBezTo>
                  <a:cubicBezTo>
                    <a:pt x="6" y="20"/>
                    <a:pt x="6" y="20"/>
                    <a:pt x="6" y="20"/>
                  </a:cubicBezTo>
                  <a:cubicBezTo>
                    <a:pt x="6" y="22"/>
                    <a:pt x="6" y="22"/>
                    <a:pt x="6" y="22"/>
                  </a:cubicBezTo>
                  <a:cubicBezTo>
                    <a:pt x="6" y="23"/>
                    <a:pt x="6" y="23"/>
                    <a:pt x="6" y="23"/>
                  </a:cubicBezTo>
                  <a:cubicBezTo>
                    <a:pt x="6" y="25"/>
                    <a:pt x="6" y="25"/>
                    <a:pt x="6" y="25"/>
                  </a:cubicBezTo>
                  <a:cubicBezTo>
                    <a:pt x="5" y="25"/>
                    <a:pt x="5" y="25"/>
                    <a:pt x="5" y="25"/>
                  </a:cubicBezTo>
                  <a:cubicBezTo>
                    <a:pt x="3" y="26"/>
                    <a:pt x="3" y="26"/>
                    <a:pt x="3" y="26"/>
                  </a:cubicBezTo>
                  <a:cubicBezTo>
                    <a:pt x="0" y="27"/>
                    <a:pt x="0" y="27"/>
                    <a:pt x="0" y="27"/>
                  </a:cubicBezTo>
                  <a:cubicBezTo>
                    <a:pt x="0" y="28"/>
                    <a:pt x="0" y="28"/>
                    <a:pt x="0" y="28"/>
                  </a:cubicBezTo>
                  <a:cubicBezTo>
                    <a:pt x="0" y="31"/>
                    <a:pt x="0" y="31"/>
                    <a:pt x="0" y="31"/>
                  </a:cubicBezTo>
                  <a:cubicBezTo>
                    <a:pt x="0" y="33"/>
                    <a:pt x="0" y="33"/>
                    <a:pt x="0" y="33"/>
                  </a:cubicBezTo>
                  <a:cubicBezTo>
                    <a:pt x="0" y="33"/>
                    <a:pt x="1" y="33"/>
                    <a:pt x="1" y="33"/>
                  </a:cubicBezTo>
                  <a:cubicBezTo>
                    <a:pt x="2" y="33"/>
                    <a:pt x="2" y="33"/>
                    <a:pt x="2" y="33"/>
                  </a:cubicBezTo>
                  <a:cubicBezTo>
                    <a:pt x="2" y="32"/>
                    <a:pt x="2" y="32"/>
                    <a:pt x="2" y="32"/>
                  </a:cubicBezTo>
                  <a:cubicBezTo>
                    <a:pt x="2" y="32"/>
                    <a:pt x="2" y="32"/>
                    <a:pt x="2" y="32"/>
                  </a:cubicBezTo>
                  <a:cubicBezTo>
                    <a:pt x="4" y="32"/>
                    <a:pt x="4" y="32"/>
                    <a:pt x="4" y="32"/>
                  </a:cubicBezTo>
                  <a:cubicBezTo>
                    <a:pt x="5" y="32"/>
                    <a:pt x="5" y="32"/>
                    <a:pt x="5" y="32"/>
                  </a:cubicBezTo>
                  <a:cubicBezTo>
                    <a:pt x="6" y="32"/>
                    <a:pt x="6" y="32"/>
                    <a:pt x="6" y="32"/>
                  </a:cubicBezTo>
                  <a:cubicBezTo>
                    <a:pt x="6" y="32"/>
                    <a:pt x="6" y="32"/>
                    <a:pt x="6" y="32"/>
                  </a:cubicBezTo>
                  <a:cubicBezTo>
                    <a:pt x="6" y="32"/>
                    <a:pt x="6" y="32"/>
                    <a:pt x="6" y="32"/>
                  </a:cubicBezTo>
                  <a:cubicBezTo>
                    <a:pt x="6" y="33"/>
                    <a:pt x="6" y="33"/>
                    <a:pt x="6" y="33"/>
                  </a:cubicBezTo>
                  <a:cubicBezTo>
                    <a:pt x="5" y="34"/>
                    <a:pt x="5" y="34"/>
                    <a:pt x="5" y="34"/>
                  </a:cubicBezTo>
                  <a:cubicBezTo>
                    <a:pt x="6" y="35"/>
                    <a:pt x="6" y="35"/>
                    <a:pt x="6" y="35"/>
                  </a:cubicBezTo>
                  <a:cubicBezTo>
                    <a:pt x="5" y="36"/>
                    <a:pt x="5" y="36"/>
                    <a:pt x="5" y="36"/>
                  </a:cubicBezTo>
                  <a:cubicBezTo>
                    <a:pt x="5" y="38"/>
                    <a:pt x="5" y="38"/>
                    <a:pt x="5" y="38"/>
                  </a:cubicBezTo>
                  <a:cubicBezTo>
                    <a:pt x="6" y="40"/>
                    <a:pt x="6" y="40"/>
                    <a:pt x="6" y="40"/>
                  </a:cubicBezTo>
                  <a:cubicBezTo>
                    <a:pt x="7" y="39"/>
                    <a:pt x="7" y="39"/>
                    <a:pt x="7" y="39"/>
                  </a:cubicBezTo>
                  <a:cubicBezTo>
                    <a:pt x="7" y="40"/>
                    <a:pt x="7" y="40"/>
                    <a:pt x="7" y="40"/>
                  </a:cubicBezTo>
                  <a:cubicBezTo>
                    <a:pt x="8" y="40"/>
                    <a:pt x="8" y="40"/>
                    <a:pt x="8" y="40"/>
                  </a:cubicBezTo>
                  <a:cubicBezTo>
                    <a:pt x="9" y="39"/>
                    <a:pt x="9" y="39"/>
                    <a:pt x="9" y="39"/>
                  </a:cubicBezTo>
                  <a:cubicBezTo>
                    <a:pt x="11" y="39"/>
                    <a:pt x="11" y="39"/>
                    <a:pt x="11" y="39"/>
                  </a:cubicBezTo>
                  <a:cubicBezTo>
                    <a:pt x="11" y="38"/>
                    <a:pt x="11" y="38"/>
                    <a:pt x="11" y="38"/>
                  </a:cubicBezTo>
                  <a:cubicBezTo>
                    <a:pt x="12" y="38"/>
                    <a:pt x="12" y="38"/>
                    <a:pt x="12" y="38"/>
                  </a:cubicBezTo>
                  <a:cubicBezTo>
                    <a:pt x="13" y="38"/>
                    <a:pt x="13" y="38"/>
                    <a:pt x="13" y="38"/>
                  </a:cubicBezTo>
                  <a:cubicBezTo>
                    <a:pt x="14" y="37"/>
                    <a:pt x="14" y="37"/>
                    <a:pt x="14" y="37"/>
                  </a:cubicBezTo>
                  <a:cubicBezTo>
                    <a:pt x="15" y="35"/>
                    <a:pt x="15" y="35"/>
                    <a:pt x="15" y="35"/>
                  </a:cubicBezTo>
                  <a:cubicBezTo>
                    <a:pt x="16" y="34"/>
                    <a:pt x="16" y="34"/>
                    <a:pt x="16" y="34"/>
                  </a:cubicBezTo>
                  <a:cubicBezTo>
                    <a:pt x="16" y="33"/>
                    <a:pt x="16" y="33"/>
                    <a:pt x="16" y="33"/>
                  </a:cubicBezTo>
                  <a:cubicBezTo>
                    <a:pt x="16" y="33"/>
                    <a:pt x="16" y="33"/>
                    <a:pt x="16" y="33"/>
                  </a:cubicBezTo>
                  <a:cubicBezTo>
                    <a:pt x="17" y="34"/>
                    <a:pt x="17" y="34"/>
                    <a:pt x="17" y="34"/>
                  </a:cubicBezTo>
                  <a:cubicBezTo>
                    <a:pt x="19" y="33"/>
                    <a:pt x="19" y="33"/>
                    <a:pt x="19" y="33"/>
                  </a:cubicBezTo>
                  <a:cubicBezTo>
                    <a:pt x="19" y="33"/>
                    <a:pt x="19" y="33"/>
                    <a:pt x="19" y="33"/>
                  </a:cubicBezTo>
                  <a:cubicBezTo>
                    <a:pt x="20" y="33"/>
                    <a:pt x="20" y="33"/>
                    <a:pt x="20" y="33"/>
                  </a:cubicBezTo>
                  <a:cubicBezTo>
                    <a:pt x="21" y="31"/>
                    <a:pt x="21" y="31"/>
                    <a:pt x="21" y="31"/>
                  </a:cubicBezTo>
                  <a:cubicBezTo>
                    <a:pt x="21" y="29"/>
                    <a:pt x="21" y="29"/>
                    <a:pt x="21" y="29"/>
                  </a:cubicBezTo>
                  <a:cubicBezTo>
                    <a:pt x="22" y="28"/>
                    <a:pt x="22" y="28"/>
                    <a:pt x="22" y="28"/>
                  </a:cubicBezTo>
                  <a:cubicBezTo>
                    <a:pt x="22" y="28"/>
                    <a:pt x="22" y="28"/>
                    <a:pt x="22" y="28"/>
                  </a:cubicBezTo>
                  <a:cubicBezTo>
                    <a:pt x="23" y="28"/>
                    <a:pt x="23" y="28"/>
                    <a:pt x="23" y="28"/>
                  </a:cubicBezTo>
                  <a:cubicBezTo>
                    <a:pt x="24" y="28"/>
                    <a:pt x="24" y="28"/>
                    <a:pt x="24" y="28"/>
                  </a:cubicBezTo>
                  <a:cubicBezTo>
                    <a:pt x="25" y="27"/>
                    <a:pt x="25" y="27"/>
                    <a:pt x="25" y="27"/>
                  </a:cubicBezTo>
                  <a:cubicBezTo>
                    <a:pt x="25" y="27"/>
                    <a:pt x="25" y="27"/>
                    <a:pt x="25" y="27"/>
                  </a:cubicBezTo>
                  <a:cubicBezTo>
                    <a:pt x="25" y="27"/>
                    <a:pt x="25" y="27"/>
                    <a:pt x="25" y="27"/>
                  </a:cubicBezTo>
                  <a:cubicBezTo>
                    <a:pt x="25" y="28"/>
                    <a:pt x="25" y="28"/>
                    <a:pt x="25" y="28"/>
                  </a:cubicBezTo>
                  <a:cubicBezTo>
                    <a:pt x="25" y="28"/>
                    <a:pt x="25" y="28"/>
                    <a:pt x="25" y="28"/>
                  </a:cubicBezTo>
                  <a:cubicBezTo>
                    <a:pt x="24" y="30"/>
                    <a:pt x="24" y="30"/>
                    <a:pt x="24" y="30"/>
                  </a:cubicBezTo>
                  <a:cubicBezTo>
                    <a:pt x="26" y="31"/>
                    <a:pt x="26" y="31"/>
                    <a:pt x="26" y="31"/>
                  </a:cubicBezTo>
                  <a:cubicBezTo>
                    <a:pt x="28" y="31"/>
                    <a:pt x="28" y="31"/>
                    <a:pt x="28" y="31"/>
                  </a:cubicBezTo>
                  <a:cubicBezTo>
                    <a:pt x="28" y="31"/>
                    <a:pt x="28" y="31"/>
                    <a:pt x="28" y="31"/>
                  </a:cubicBezTo>
                  <a:cubicBezTo>
                    <a:pt x="28" y="32"/>
                    <a:pt x="28" y="32"/>
                    <a:pt x="28" y="32"/>
                  </a:cubicBezTo>
                  <a:cubicBezTo>
                    <a:pt x="28" y="32"/>
                    <a:pt x="28" y="32"/>
                    <a:pt x="28" y="32"/>
                  </a:cubicBezTo>
                  <a:cubicBezTo>
                    <a:pt x="27" y="33"/>
                    <a:pt x="27" y="33"/>
                    <a:pt x="27" y="33"/>
                  </a:cubicBezTo>
                  <a:cubicBezTo>
                    <a:pt x="27" y="35"/>
                    <a:pt x="27" y="35"/>
                    <a:pt x="27" y="35"/>
                  </a:cubicBezTo>
                  <a:cubicBezTo>
                    <a:pt x="28" y="36"/>
                    <a:pt x="28" y="36"/>
                    <a:pt x="28" y="36"/>
                  </a:cubicBezTo>
                  <a:cubicBezTo>
                    <a:pt x="29" y="36"/>
                    <a:pt x="29" y="36"/>
                    <a:pt x="29" y="36"/>
                  </a:cubicBezTo>
                  <a:cubicBezTo>
                    <a:pt x="30" y="36"/>
                    <a:pt x="30" y="36"/>
                    <a:pt x="30" y="36"/>
                  </a:cubicBezTo>
                  <a:cubicBezTo>
                    <a:pt x="30" y="36"/>
                    <a:pt x="30" y="36"/>
                    <a:pt x="30" y="36"/>
                  </a:cubicBezTo>
                  <a:cubicBezTo>
                    <a:pt x="31" y="36"/>
                    <a:pt x="31" y="36"/>
                    <a:pt x="31" y="36"/>
                  </a:cubicBezTo>
                  <a:cubicBezTo>
                    <a:pt x="31" y="37"/>
                    <a:pt x="31" y="37"/>
                    <a:pt x="31" y="37"/>
                  </a:cubicBezTo>
                  <a:cubicBezTo>
                    <a:pt x="33" y="37"/>
                    <a:pt x="33" y="37"/>
                    <a:pt x="33" y="37"/>
                  </a:cubicBezTo>
                  <a:cubicBezTo>
                    <a:pt x="33" y="38"/>
                    <a:pt x="33" y="38"/>
                    <a:pt x="33" y="38"/>
                  </a:cubicBezTo>
                  <a:cubicBezTo>
                    <a:pt x="34" y="38"/>
                    <a:pt x="34" y="38"/>
                    <a:pt x="34" y="38"/>
                  </a:cubicBezTo>
                  <a:cubicBezTo>
                    <a:pt x="36" y="39"/>
                    <a:pt x="36" y="39"/>
                    <a:pt x="36" y="39"/>
                  </a:cubicBezTo>
                  <a:cubicBezTo>
                    <a:pt x="37" y="38"/>
                    <a:pt x="37" y="38"/>
                    <a:pt x="37" y="38"/>
                  </a:cubicBezTo>
                  <a:cubicBezTo>
                    <a:pt x="38" y="36"/>
                    <a:pt x="38" y="36"/>
                    <a:pt x="38" y="36"/>
                  </a:cubicBezTo>
                  <a:cubicBezTo>
                    <a:pt x="39" y="36"/>
                    <a:pt x="39" y="36"/>
                    <a:pt x="39" y="36"/>
                  </a:cubicBezTo>
                  <a:cubicBezTo>
                    <a:pt x="40" y="35"/>
                    <a:pt x="40" y="35"/>
                    <a:pt x="40" y="35"/>
                  </a:cubicBezTo>
                  <a:cubicBezTo>
                    <a:pt x="41" y="35"/>
                    <a:pt x="41" y="35"/>
                    <a:pt x="41" y="35"/>
                  </a:cubicBezTo>
                  <a:cubicBezTo>
                    <a:pt x="42" y="33"/>
                    <a:pt x="42" y="33"/>
                    <a:pt x="42" y="33"/>
                  </a:cubicBezTo>
                  <a:lnTo>
                    <a:pt x="4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0" name="Freeform 6507">
              <a:extLst>
                <a:ext uri="{FF2B5EF4-FFF2-40B4-BE49-F238E27FC236}">
                  <a16:creationId xmlns:a16="http://schemas.microsoft.com/office/drawing/2014/main" id="{A8C5A9C5-AEC9-43BB-8DA9-25C9DC0C23DA}"/>
                </a:ext>
              </a:extLst>
            </p:cNvPr>
            <p:cNvSpPr>
              <a:spLocks/>
            </p:cNvSpPr>
            <p:nvPr/>
          </p:nvSpPr>
          <p:spPr bwMode="gray">
            <a:xfrm>
              <a:off x="2572" y="1954"/>
              <a:ext cx="22" cy="19"/>
            </a:xfrm>
            <a:custGeom>
              <a:avLst/>
              <a:gdLst>
                <a:gd name="T0" fmla="*/ 8 w 12"/>
                <a:gd name="T1" fmla="*/ 8 h 10"/>
                <a:gd name="T2" fmla="*/ 9 w 12"/>
                <a:gd name="T3" fmla="*/ 7 h 10"/>
                <a:gd name="T4" fmla="*/ 9 w 12"/>
                <a:gd name="T5" fmla="*/ 7 h 10"/>
                <a:gd name="T6" fmla="*/ 10 w 12"/>
                <a:gd name="T7" fmla="*/ 7 h 10"/>
                <a:gd name="T8" fmla="*/ 10 w 12"/>
                <a:gd name="T9" fmla="*/ 7 h 10"/>
                <a:gd name="T10" fmla="*/ 11 w 12"/>
                <a:gd name="T11" fmla="*/ 6 h 10"/>
                <a:gd name="T12" fmla="*/ 12 w 12"/>
                <a:gd name="T13" fmla="*/ 4 h 10"/>
                <a:gd name="T14" fmla="*/ 11 w 12"/>
                <a:gd name="T15" fmla="*/ 4 h 10"/>
                <a:gd name="T16" fmla="*/ 11 w 12"/>
                <a:gd name="T17" fmla="*/ 4 h 10"/>
                <a:gd name="T18" fmla="*/ 10 w 12"/>
                <a:gd name="T19" fmla="*/ 2 h 10"/>
                <a:gd name="T20" fmla="*/ 10 w 12"/>
                <a:gd name="T21" fmla="*/ 2 h 10"/>
                <a:gd name="T22" fmla="*/ 9 w 12"/>
                <a:gd name="T23" fmla="*/ 1 h 10"/>
                <a:gd name="T24" fmla="*/ 10 w 12"/>
                <a:gd name="T25" fmla="*/ 1 h 10"/>
                <a:gd name="T26" fmla="*/ 9 w 12"/>
                <a:gd name="T27" fmla="*/ 0 h 10"/>
                <a:gd name="T28" fmla="*/ 7 w 12"/>
                <a:gd name="T29" fmla="*/ 0 h 10"/>
                <a:gd name="T30" fmla="*/ 8 w 12"/>
                <a:gd name="T31" fmla="*/ 1 h 10"/>
                <a:gd name="T32" fmla="*/ 7 w 12"/>
                <a:gd name="T33" fmla="*/ 2 h 10"/>
                <a:gd name="T34" fmla="*/ 7 w 12"/>
                <a:gd name="T35" fmla="*/ 2 h 10"/>
                <a:gd name="T36" fmla="*/ 6 w 12"/>
                <a:gd name="T37" fmla="*/ 1 h 10"/>
                <a:gd name="T38" fmla="*/ 5 w 12"/>
                <a:gd name="T39" fmla="*/ 2 h 10"/>
                <a:gd name="T40" fmla="*/ 7 w 12"/>
                <a:gd name="T41" fmla="*/ 0 h 10"/>
                <a:gd name="T42" fmla="*/ 4 w 12"/>
                <a:gd name="T43" fmla="*/ 2 h 10"/>
                <a:gd name="T44" fmla="*/ 3 w 12"/>
                <a:gd name="T45" fmla="*/ 2 h 10"/>
                <a:gd name="T46" fmla="*/ 2 w 12"/>
                <a:gd name="T47" fmla="*/ 2 h 10"/>
                <a:gd name="T48" fmla="*/ 2 w 12"/>
                <a:gd name="T49" fmla="*/ 3 h 10"/>
                <a:gd name="T50" fmla="*/ 1 w 12"/>
                <a:gd name="T51" fmla="*/ 3 h 10"/>
                <a:gd name="T52" fmla="*/ 0 w 12"/>
                <a:gd name="T53" fmla="*/ 5 h 10"/>
                <a:gd name="T54" fmla="*/ 1 w 12"/>
                <a:gd name="T55" fmla="*/ 6 h 10"/>
                <a:gd name="T56" fmla="*/ 2 w 12"/>
                <a:gd name="T57" fmla="*/ 5 h 10"/>
                <a:gd name="T58" fmla="*/ 4 w 12"/>
                <a:gd name="T59" fmla="*/ 4 h 10"/>
                <a:gd name="T60" fmla="*/ 2 w 12"/>
                <a:gd name="T61" fmla="*/ 6 h 10"/>
                <a:gd name="T62" fmla="*/ 2 w 12"/>
                <a:gd name="T63" fmla="*/ 7 h 10"/>
                <a:gd name="T64" fmla="*/ 1 w 12"/>
                <a:gd name="T65" fmla="*/ 8 h 10"/>
                <a:gd name="T66" fmla="*/ 1 w 12"/>
                <a:gd name="T67" fmla="*/ 10 h 10"/>
                <a:gd name="T68" fmla="*/ 2 w 12"/>
                <a:gd name="T69" fmla="*/ 10 h 10"/>
                <a:gd name="T70" fmla="*/ 4 w 12"/>
                <a:gd name="T71" fmla="*/ 10 h 10"/>
                <a:gd name="T72" fmla="*/ 5 w 12"/>
                <a:gd name="T73" fmla="*/ 9 h 10"/>
                <a:gd name="T74" fmla="*/ 5 w 12"/>
                <a:gd name="T75" fmla="*/ 9 h 10"/>
                <a:gd name="T76" fmla="*/ 5 w 12"/>
                <a:gd name="T77" fmla="*/ 10 h 10"/>
                <a:gd name="T78" fmla="*/ 8 w 12"/>
                <a:gd name="T7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 h="10">
                  <a:moveTo>
                    <a:pt x="8" y="8"/>
                  </a:moveTo>
                  <a:cubicBezTo>
                    <a:pt x="9" y="7"/>
                    <a:pt x="9" y="7"/>
                    <a:pt x="9" y="7"/>
                  </a:cubicBezTo>
                  <a:cubicBezTo>
                    <a:pt x="9" y="7"/>
                    <a:pt x="9" y="7"/>
                    <a:pt x="9" y="7"/>
                  </a:cubicBezTo>
                  <a:cubicBezTo>
                    <a:pt x="9" y="7"/>
                    <a:pt x="9" y="7"/>
                    <a:pt x="10" y="7"/>
                  </a:cubicBezTo>
                  <a:cubicBezTo>
                    <a:pt x="10" y="7"/>
                    <a:pt x="10" y="7"/>
                    <a:pt x="10" y="7"/>
                  </a:cubicBezTo>
                  <a:cubicBezTo>
                    <a:pt x="11" y="6"/>
                    <a:pt x="11" y="6"/>
                    <a:pt x="11" y="6"/>
                  </a:cubicBezTo>
                  <a:cubicBezTo>
                    <a:pt x="12" y="4"/>
                    <a:pt x="12" y="4"/>
                    <a:pt x="12" y="4"/>
                  </a:cubicBezTo>
                  <a:cubicBezTo>
                    <a:pt x="11" y="4"/>
                    <a:pt x="11" y="4"/>
                    <a:pt x="11" y="4"/>
                  </a:cubicBezTo>
                  <a:cubicBezTo>
                    <a:pt x="11" y="4"/>
                    <a:pt x="11" y="4"/>
                    <a:pt x="11" y="4"/>
                  </a:cubicBezTo>
                  <a:cubicBezTo>
                    <a:pt x="10" y="2"/>
                    <a:pt x="10" y="2"/>
                    <a:pt x="10" y="2"/>
                  </a:cubicBezTo>
                  <a:cubicBezTo>
                    <a:pt x="10" y="2"/>
                    <a:pt x="10" y="2"/>
                    <a:pt x="10" y="2"/>
                  </a:cubicBezTo>
                  <a:cubicBezTo>
                    <a:pt x="9" y="1"/>
                    <a:pt x="9" y="1"/>
                    <a:pt x="9" y="1"/>
                  </a:cubicBezTo>
                  <a:cubicBezTo>
                    <a:pt x="10" y="1"/>
                    <a:pt x="10" y="1"/>
                    <a:pt x="10" y="1"/>
                  </a:cubicBezTo>
                  <a:cubicBezTo>
                    <a:pt x="9" y="0"/>
                    <a:pt x="9" y="0"/>
                    <a:pt x="9" y="0"/>
                  </a:cubicBezTo>
                  <a:cubicBezTo>
                    <a:pt x="7" y="0"/>
                    <a:pt x="7" y="0"/>
                    <a:pt x="7" y="0"/>
                  </a:cubicBezTo>
                  <a:cubicBezTo>
                    <a:pt x="8" y="1"/>
                    <a:pt x="8" y="1"/>
                    <a:pt x="8" y="1"/>
                  </a:cubicBezTo>
                  <a:cubicBezTo>
                    <a:pt x="7" y="2"/>
                    <a:pt x="7" y="2"/>
                    <a:pt x="7" y="2"/>
                  </a:cubicBezTo>
                  <a:cubicBezTo>
                    <a:pt x="7" y="2"/>
                    <a:pt x="7" y="2"/>
                    <a:pt x="7" y="2"/>
                  </a:cubicBezTo>
                  <a:cubicBezTo>
                    <a:pt x="6" y="1"/>
                    <a:pt x="6" y="1"/>
                    <a:pt x="6" y="1"/>
                  </a:cubicBezTo>
                  <a:cubicBezTo>
                    <a:pt x="5" y="2"/>
                    <a:pt x="5" y="2"/>
                    <a:pt x="5" y="2"/>
                  </a:cubicBezTo>
                  <a:cubicBezTo>
                    <a:pt x="7" y="0"/>
                    <a:pt x="7" y="0"/>
                    <a:pt x="7" y="0"/>
                  </a:cubicBezTo>
                  <a:cubicBezTo>
                    <a:pt x="4" y="2"/>
                    <a:pt x="4" y="2"/>
                    <a:pt x="4" y="2"/>
                  </a:cubicBezTo>
                  <a:cubicBezTo>
                    <a:pt x="3" y="2"/>
                    <a:pt x="3" y="2"/>
                    <a:pt x="3" y="2"/>
                  </a:cubicBezTo>
                  <a:cubicBezTo>
                    <a:pt x="2" y="2"/>
                    <a:pt x="2" y="2"/>
                    <a:pt x="2" y="2"/>
                  </a:cubicBezTo>
                  <a:cubicBezTo>
                    <a:pt x="2" y="3"/>
                    <a:pt x="2" y="3"/>
                    <a:pt x="2" y="3"/>
                  </a:cubicBezTo>
                  <a:cubicBezTo>
                    <a:pt x="1" y="3"/>
                    <a:pt x="1" y="3"/>
                    <a:pt x="1" y="3"/>
                  </a:cubicBezTo>
                  <a:cubicBezTo>
                    <a:pt x="0" y="5"/>
                    <a:pt x="0" y="5"/>
                    <a:pt x="0" y="5"/>
                  </a:cubicBezTo>
                  <a:cubicBezTo>
                    <a:pt x="1" y="6"/>
                    <a:pt x="1" y="6"/>
                    <a:pt x="1" y="6"/>
                  </a:cubicBezTo>
                  <a:cubicBezTo>
                    <a:pt x="2" y="5"/>
                    <a:pt x="2" y="5"/>
                    <a:pt x="2" y="5"/>
                  </a:cubicBezTo>
                  <a:cubicBezTo>
                    <a:pt x="4" y="4"/>
                    <a:pt x="4" y="4"/>
                    <a:pt x="4" y="4"/>
                  </a:cubicBezTo>
                  <a:cubicBezTo>
                    <a:pt x="2" y="6"/>
                    <a:pt x="2" y="6"/>
                    <a:pt x="2" y="6"/>
                  </a:cubicBezTo>
                  <a:cubicBezTo>
                    <a:pt x="2" y="7"/>
                    <a:pt x="2" y="7"/>
                    <a:pt x="2" y="7"/>
                  </a:cubicBezTo>
                  <a:cubicBezTo>
                    <a:pt x="1" y="8"/>
                    <a:pt x="1" y="8"/>
                    <a:pt x="1" y="8"/>
                  </a:cubicBezTo>
                  <a:cubicBezTo>
                    <a:pt x="1" y="10"/>
                    <a:pt x="1" y="10"/>
                    <a:pt x="1" y="10"/>
                  </a:cubicBezTo>
                  <a:cubicBezTo>
                    <a:pt x="2" y="10"/>
                    <a:pt x="2" y="10"/>
                    <a:pt x="2" y="10"/>
                  </a:cubicBezTo>
                  <a:cubicBezTo>
                    <a:pt x="4" y="10"/>
                    <a:pt x="4" y="10"/>
                    <a:pt x="4" y="10"/>
                  </a:cubicBezTo>
                  <a:cubicBezTo>
                    <a:pt x="5" y="9"/>
                    <a:pt x="5" y="9"/>
                    <a:pt x="5" y="9"/>
                  </a:cubicBezTo>
                  <a:cubicBezTo>
                    <a:pt x="5" y="9"/>
                    <a:pt x="5" y="9"/>
                    <a:pt x="5" y="9"/>
                  </a:cubicBezTo>
                  <a:cubicBezTo>
                    <a:pt x="5" y="10"/>
                    <a:pt x="5" y="10"/>
                    <a:pt x="5" y="10"/>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1" name="Freeform 6508">
              <a:extLst>
                <a:ext uri="{FF2B5EF4-FFF2-40B4-BE49-F238E27FC236}">
                  <a16:creationId xmlns:a16="http://schemas.microsoft.com/office/drawing/2014/main" id="{5C81C42E-2106-4B7D-9930-37B7B5360DAC}"/>
                </a:ext>
              </a:extLst>
            </p:cNvPr>
            <p:cNvSpPr>
              <a:spLocks/>
            </p:cNvSpPr>
            <p:nvPr/>
          </p:nvSpPr>
          <p:spPr bwMode="gray">
            <a:xfrm>
              <a:off x="2445" y="2595"/>
              <a:ext cx="7" cy="6"/>
            </a:xfrm>
            <a:custGeom>
              <a:avLst/>
              <a:gdLst>
                <a:gd name="T0" fmla="*/ 0 w 7"/>
                <a:gd name="T1" fmla="*/ 6 h 6"/>
                <a:gd name="T2" fmla="*/ 6 w 7"/>
                <a:gd name="T3" fmla="*/ 4 h 6"/>
                <a:gd name="T4" fmla="*/ 7 w 7"/>
                <a:gd name="T5" fmla="*/ 0 h 6"/>
                <a:gd name="T6" fmla="*/ 2 w 7"/>
                <a:gd name="T7" fmla="*/ 0 h 6"/>
                <a:gd name="T8" fmla="*/ 0 w 7"/>
                <a:gd name="T9" fmla="*/ 6 h 6"/>
              </a:gdLst>
              <a:ahLst/>
              <a:cxnLst>
                <a:cxn ang="0">
                  <a:pos x="T0" y="T1"/>
                </a:cxn>
                <a:cxn ang="0">
                  <a:pos x="T2" y="T3"/>
                </a:cxn>
                <a:cxn ang="0">
                  <a:pos x="T4" y="T5"/>
                </a:cxn>
                <a:cxn ang="0">
                  <a:pos x="T6" y="T7"/>
                </a:cxn>
                <a:cxn ang="0">
                  <a:pos x="T8" y="T9"/>
                </a:cxn>
              </a:cxnLst>
              <a:rect l="0" t="0" r="r" b="b"/>
              <a:pathLst>
                <a:path w="7" h="6">
                  <a:moveTo>
                    <a:pt x="0" y="6"/>
                  </a:moveTo>
                  <a:lnTo>
                    <a:pt x="6" y="4"/>
                  </a:lnTo>
                  <a:lnTo>
                    <a:pt x="7" y="0"/>
                  </a:lnTo>
                  <a:lnTo>
                    <a:pt x="2"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2" name="Freeform 6509">
              <a:extLst>
                <a:ext uri="{FF2B5EF4-FFF2-40B4-BE49-F238E27FC236}">
                  <a16:creationId xmlns:a16="http://schemas.microsoft.com/office/drawing/2014/main" id="{C1528054-AC04-41E5-868D-ACAB2567B711}"/>
                </a:ext>
              </a:extLst>
            </p:cNvPr>
            <p:cNvSpPr>
              <a:spLocks/>
            </p:cNvSpPr>
            <p:nvPr/>
          </p:nvSpPr>
          <p:spPr bwMode="gray">
            <a:xfrm>
              <a:off x="2486" y="2609"/>
              <a:ext cx="33" cy="14"/>
            </a:xfrm>
            <a:custGeom>
              <a:avLst/>
              <a:gdLst>
                <a:gd name="T0" fmla="*/ 28 w 33"/>
                <a:gd name="T1" fmla="*/ 3 h 14"/>
                <a:gd name="T2" fmla="*/ 26 w 33"/>
                <a:gd name="T3" fmla="*/ 0 h 14"/>
                <a:gd name="T4" fmla="*/ 15 w 33"/>
                <a:gd name="T5" fmla="*/ 0 h 14"/>
                <a:gd name="T6" fmla="*/ 9 w 33"/>
                <a:gd name="T7" fmla="*/ 0 h 14"/>
                <a:gd name="T8" fmla="*/ 6 w 33"/>
                <a:gd name="T9" fmla="*/ 0 h 14"/>
                <a:gd name="T10" fmla="*/ 4 w 33"/>
                <a:gd name="T11" fmla="*/ 0 h 14"/>
                <a:gd name="T12" fmla="*/ 0 w 33"/>
                <a:gd name="T13" fmla="*/ 3 h 14"/>
                <a:gd name="T14" fmla="*/ 4 w 33"/>
                <a:gd name="T15" fmla="*/ 7 h 14"/>
                <a:gd name="T16" fmla="*/ 6 w 33"/>
                <a:gd name="T17" fmla="*/ 7 h 14"/>
                <a:gd name="T18" fmla="*/ 7 w 33"/>
                <a:gd name="T19" fmla="*/ 7 h 14"/>
                <a:gd name="T20" fmla="*/ 9 w 33"/>
                <a:gd name="T21" fmla="*/ 9 h 14"/>
                <a:gd name="T22" fmla="*/ 11 w 33"/>
                <a:gd name="T23" fmla="*/ 13 h 14"/>
                <a:gd name="T24" fmla="*/ 15 w 33"/>
                <a:gd name="T25" fmla="*/ 13 h 14"/>
                <a:gd name="T26" fmla="*/ 17 w 33"/>
                <a:gd name="T27" fmla="*/ 13 h 14"/>
                <a:gd name="T28" fmla="*/ 20 w 33"/>
                <a:gd name="T29" fmla="*/ 14 h 14"/>
                <a:gd name="T30" fmla="*/ 22 w 33"/>
                <a:gd name="T31" fmla="*/ 11 h 14"/>
                <a:gd name="T32" fmla="*/ 22 w 33"/>
                <a:gd name="T33" fmla="*/ 11 h 14"/>
                <a:gd name="T34" fmla="*/ 24 w 33"/>
                <a:gd name="T35" fmla="*/ 13 h 14"/>
                <a:gd name="T36" fmla="*/ 26 w 33"/>
                <a:gd name="T37" fmla="*/ 11 h 14"/>
                <a:gd name="T38" fmla="*/ 26 w 33"/>
                <a:gd name="T39" fmla="*/ 9 h 14"/>
                <a:gd name="T40" fmla="*/ 28 w 33"/>
                <a:gd name="T41" fmla="*/ 11 h 14"/>
                <a:gd name="T42" fmla="*/ 33 w 33"/>
                <a:gd name="T43" fmla="*/ 11 h 14"/>
                <a:gd name="T44" fmla="*/ 33 w 33"/>
                <a:gd name="T45" fmla="*/ 7 h 14"/>
                <a:gd name="T46" fmla="*/ 32 w 33"/>
                <a:gd name="T47" fmla="*/ 5 h 14"/>
                <a:gd name="T48" fmla="*/ 28 w 33"/>
                <a:gd name="T4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14">
                  <a:moveTo>
                    <a:pt x="28" y="3"/>
                  </a:moveTo>
                  <a:lnTo>
                    <a:pt x="26" y="0"/>
                  </a:lnTo>
                  <a:lnTo>
                    <a:pt x="15" y="0"/>
                  </a:lnTo>
                  <a:lnTo>
                    <a:pt x="9" y="0"/>
                  </a:lnTo>
                  <a:lnTo>
                    <a:pt x="6" y="0"/>
                  </a:lnTo>
                  <a:lnTo>
                    <a:pt x="4" y="0"/>
                  </a:lnTo>
                  <a:lnTo>
                    <a:pt x="0" y="3"/>
                  </a:lnTo>
                  <a:lnTo>
                    <a:pt x="4" y="7"/>
                  </a:lnTo>
                  <a:lnTo>
                    <a:pt x="6" y="7"/>
                  </a:lnTo>
                  <a:lnTo>
                    <a:pt x="7" y="7"/>
                  </a:lnTo>
                  <a:lnTo>
                    <a:pt x="9" y="9"/>
                  </a:lnTo>
                  <a:lnTo>
                    <a:pt x="11" y="13"/>
                  </a:lnTo>
                  <a:lnTo>
                    <a:pt x="15" y="13"/>
                  </a:lnTo>
                  <a:lnTo>
                    <a:pt x="17" y="13"/>
                  </a:lnTo>
                  <a:lnTo>
                    <a:pt x="20" y="14"/>
                  </a:lnTo>
                  <a:lnTo>
                    <a:pt x="22" y="11"/>
                  </a:lnTo>
                  <a:lnTo>
                    <a:pt x="22" y="11"/>
                  </a:lnTo>
                  <a:lnTo>
                    <a:pt x="24" y="13"/>
                  </a:lnTo>
                  <a:lnTo>
                    <a:pt x="26" y="11"/>
                  </a:lnTo>
                  <a:lnTo>
                    <a:pt x="26" y="9"/>
                  </a:lnTo>
                  <a:lnTo>
                    <a:pt x="28" y="11"/>
                  </a:lnTo>
                  <a:lnTo>
                    <a:pt x="33" y="11"/>
                  </a:lnTo>
                  <a:lnTo>
                    <a:pt x="33" y="7"/>
                  </a:lnTo>
                  <a:lnTo>
                    <a:pt x="32" y="5"/>
                  </a:lnTo>
                  <a:lnTo>
                    <a:pt x="2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3" name="Freeform 6510">
              <a:extLst>
                <a:ext uri="{FF2B5EF4-FFF2-40B4-BE49-F238E27FC236}">
                  <a16:creationId xmlns:a16="http://schemas.microsoft.com/office/drawing/2014/main" id="{2862F801-D632-41AD-9A6A-1826715A0E81}"/>
                </a:ext>
              </a:extLst>
            </p:cNvPr>
            <p:cNvSpPr>
              <a:spLocks/>
            </p:cNvSpPr>
            <p:nvPr/>
          </p:nvSpPr>
          <p:spPr bwMode="gray">
            <a:xfrm>
              <a:off x="2559" y="2601"/>
              <a:ext cx="9" cy="8"/>
            </a:xfrm>
            <a:custGeom>
              <a:avLst/>
              <a:gdLst>
                <a:gd name="T0" fmla="*/ 9 w 9"/>
                <a:gd name="T1" fmla="*/ 8 h 8"/>
                <a:gd name="T2" fmla="*/ 7 w 9"/>
                <a:gd name="T3" fmla="*/ 2 h 8"/>
                <a:gd name="T4" fmla="*/ 3 w 9"/>
                <a:gd name="T5" fmla="*/ 0 h 8"/>
                <a:gd name="T6" fmla="*/ 0 w 9"/>
                <a:gd name="T7" fmla="*/ 2 h 8"/>
                <a:gd name="T8" fmla="*/ 1 w 9"/>
                <a:gd name="T9" fmla="*/ 4 h 8"/>
                <a:gd name="T10" fmla="*/ 9 w 9"/>
                <a:gd name="T11" fmla="*/ 8 h 8"/>
              </a:gdLst>
              <a:ahLst/>
              <a:cxnLst>
                <a:cxn ang="0">
                  <a:pos x="T0" y="T1"/>
                </a:cxn>
                <a:cxn ang="0">
                  <a:pos x="T2" y="T3"/>
                </a:cxn>
                <a:cxn ang="0">
                  <a:pos x="T4" y="T5"/>
                </a:cxn>
                <a:cxn ang="0">
                  <a:pos x="T6" y="T7"/>
                </a:cxn>
                <a:cxn ang="0">
                  <a:pos x="T8" y="T9"/>
                </a:cxn>
                <a:cxn ang="0">
                  <a:pos x="T10" y="T11"/>
                </a:cxn>
              </a:cxnLst>
              <a:rect l="0" t="0" r="r" b="b"/>
              <a:pathLst>
                <a:path w="9" h="8">
                  <a:moveTo>
                    <a:pt x="9" y="8"/>
                  </a:moveTo>
                  <a:lnTo>
                    <a:pt x="7" y="2"/>
                  </a:lnTo>
                  <a:lnTo>
                    <a:pt x="3" y="0"/>
                  </a:lnTo>
                  <a:lnTo>
                    <a:pt x="0" y="2"/>
                  </a:lnTo>
                  <a:lnTo>
                    <a:pt x="1" y="4"/>
                  </a:lnTo>
                  <a:lnTo>
                    <a:pt x="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4" name="Freeform 6511">
              <a:extLst>
                <a:ext uri="{FF2B5EF4-FFF2-40B4-BE49-F238E27FC236}">
                  <a16:creationId xmlns:a16="http://schemas.microsoft.com/office/drawing/2014/main" id="{0D9C05F3-4362-4E8F-93F9-83C17D015753}"/>
                </a:ext>
              </a:extLst>
            </p:cNvPr>
            <p:cNvSpPr>
              <a:spLocks/>
            </p:cNvSpPr>
            <p:nvPr/>
          </p:nvSpPr>
          <p:spPr bwMode="gray">
            <a:xfrm>
              <a:off x="2398" y="2538"/>
              <a:ext cx="151" cy="54"/>
            </a:xfrm>
            <a:custGeom>
              <a:avLst/>
              <a:gdLst>
                <a:gd name="T0" fmla="*/ 136 w 151"/>
                <a:gd name="T1" fmla="*/ 52 h 54"/>
                <a:gd name="T2" fmla="*/ 138 w 151"/>
                <a:gd name="T3" fmla="*/ 52 h 54"/>
                <a:gd name="T4" fmla="*/ 146 w 151"/>
                <a:gd name="T5" fmla="*/ 50 h 54"/>
                <a:gd name="T6" fmla="*/ 151 w 151"/>
                <a:gd name="T7" fmla="*/ 46 h 54"/>
                <a:gd name="T8" fmla="*/ 148 w 151"/>
                <a:gd name="T9" fmla="*/ 43 h 54"/>
                <a:gd name="T10" fmla="*/ 138 w 151"/>
                <a:gd name="T11" fmla="*/ 37 h 54"/>
                <a:gd name="T12" fmla="*/ 133 w 151"/>
                <a:gd name="T13" fmla="*/ 37 h 54"/>
                <a:gd name="T14" fmla="*/ 131 w 151"/>
                <a:gd name="T15" fmla="*/ 31 h 54"/>
                <a:gd name="T16" fmla="*/ 125 w 151"/>
                <a:gd name="T17" fmla="*/ 31 h 54"/>
                <a:gd name="T18" fmla="*/ 120 w 151"/>
                <a:gd name="T19" fmla="*/ 29 h 54"/>
                <a:gd name="T20" fmla="*/ 112 w 151"/>
                <a:gd name="T21" fmla="*/ 24 h 54"/>
                <a:gd name="T22" fmla="*/ 112 w 151"/>
                <a:gd name="T23" fmla="*/ 24 h 54"/>
                <a:gd name="T24" fmla="*/ 108 w 151"/>
                <a:gd name="T25" fmla="*/ 24 h 54"/>
                <a:gd name="T26" fmla="*/ 101 w 151"/>
                <a:gd name="T27" fmla="*/ 22 h 54"/>
                <a:gd name="T28" fmla="*/ 95 w 151"/>
                <a:gd name="T29" fmla="*/ 16 h 54"/>
                <a:gd name="T30" fmla="*/ 82 w 151"/>
                <a:gd name="T31" fmla="*/ 15 h 54"/>
                <a:gd name="T32" fmla="*/ 81 w 151"/>
                <a:gd name="T33" fmla="*/ 11 h 54"/>
                <a:gd name="T34" fmla="*/ 73 w 151"/>
                <a:gd name="T35" fmla="*/ 7 h 54"/>
                <a:gd name="T36" fmla="*/ 62 w 151"/>
                <a:gd name="T37" fmla="*/ 3 h 54"/>
                <a:gd name="T38" fmla="*/ 54 w 151"/>
                <a:gd name="T39" fmla="*/ 5 h 54"/>
                <a:gd name="T40" fmla="*/ 45 w 151"/>
                <a:gd name="T41" fmla="*/ 0 h 54"/>
                <a:gd name="T42" fmla="*/ 36 w 151"/>
                <a:gd name="T43" fmla="*/ 3 h 54"/>
                <a:gd name="T44" fmla="*/ 23 w 151"/>
                <a:gd name="T45" fmla="*/ 5 h 54"/>
                <a:gd name="T46" fmla="*/ 15 w 151"/>
                <a:gd name="T47" fmla="*/ 9 h 54"/>
                <a:gd name="T48" fmla="*/ 10 w 151"/>
                <a:gd name="T49" fmla="*/ 13 h 54"/>
                <a:gd name="T50" fmla="*/ 10 w 151"/>
                <a:gd name="T51" fmla="*/ 18 h 54"/>
                <a:gd name="T52" fmla="*/ 4 w 151"/>
                <a:gd name="T53" fmla="*/ 20 h 54"/>
                <a:gd name="T54" fmla="*/ 0 w 151"/>
                <a:gd name="T55" fmla="*/ 22 h 54"/>
                <a:gd name="T56" fmla="*/ 8 w 151"/>
                <a:gd name="T57" fmla="*/ 22 h 54"/>
                <a:gd name="T58" fmla="*/ 13 w 151"/>
                <a:gd name="T59" fmla="*/ 22 h 54"/>
                <a:gd name="T60" fmla="*/ 17 w 151"/>
                <a:gd name="T61" fmla="*/ 18 h 54"/>
                <a:gd name="T62" fmla="*/ 23 w 151"/>
                <a:gd name="T63" fmla="*/ 18 h 54"/>
                <a:gd name="T64" fmla="*/ 28 w 151"/>
                <a:gd name="T65" fmla="*/ 18 h 54"/>
                <a:gd name="T66" fmla="*/ 34 w 151"/>
                <a:gd name="T67" fmla="*/ 13 h 54"/>
                <a:gd name="T68" fmla="*/ 40 w 151"/>
                <a:gd name="T69" fmla="*/ 11 h 54"/>
                <a:gd name="T70" fmla="*/ 47 w 151"/>
                <a:gd name="T71" fmla="*/ 13 h 54"/>
                <a:gd name="T72" fmla="*/ 47 w 151"/>
                <a:gd name="T73" fmla="*/ 13 h 54"/>
                <a:gd name="T74" fmla="*/ 41 w 151"/>
                <a:gd name="T75" fmla="*/ 15 h 54"/>
                <a:gd name="T76" fmla="*/ 53 w 151"/>
                <a:gd name="T77" fmla="*/ 18 h 54"/>
                <a:gd name="T78" fmla="*/ 56 w 151"/>
                <a:gd name="T79" fmla="*/ 18 h 54"/>
                <a:gd name="T80" fmla="*/ 64 w 151"/>
                <a:gd name="T81" fmla="*/ 20 h 54"/>
                <a:gd name="T82" fmla="*/ 66 w 151"/>
                <a:gd name="T83" fmla="*/ 20 h 54"/>
                <a:gd name="T84" fmla="*/ 67 w 151"/>
                <a:gd name="T85" fmla="*/ 22 h 54"/>
                <a:gd name="T86" fmla="*/ 77 w 151"/>
                <a:gd name="T87" fmla="*/ 26 h 54"/>
                <a:gd name="T88" fmla="*/ 81 w 151"/>
                <a:gd name="T89" fmla="*/ 28 h 54"/>
                <a:gd name="T90" fmla="*/ 84 w 151"/>
                <a:gd name="T91" fmla="*/ 28 h 54"/>
                <a:gd name="T92" fmla="*/ 90 w 151"/>
                <a:gd name="T93" fmla="*/ 26 h 54"/>
                <a:gd name="T94" fmla="*/ 97 w 151"/>
                <a:gd name="T95" fmla="*/ 41 h 54"/>
                <a:gd name="T96" fmla="*/ 101 w 151"/>
                <a:gd name="T97" fmla="*/ 39 h 54"/>
                <a:gd name="T98" fmla="*/ 108 w 151"/>
                <a:gd name="T99" fmla="*/ 41 h 54"/>
                <a:gd name="T100" fmla="*/ 110 w 151"/>
                <a:gd name="T101" fmla="*/ 43 h 54"/>
                <a:gd name="T102" fmla="*/ 107 w 151"/>
                <a:gd name="T103" fmla="*/ 44 h 54"/>
                <a:gd name="T104" fmla="*/ 101 w 151"/>
                <a:gd name="T105" fmla="*/ 54 h 54"/>
                <a:gd name="T106" fmla="*/ 110 w 151"/>
                <a:gd name="T107" fmla="*/ 52 h 54"/>
                <a:gd name="T108" fmla="*/ 120 w 151"/>
                <a:gd name="T109" fmla="*/ 52 h 54"/>
                <a:gd name="T110" fmla="*/ 129 w 151"/>
                <a:gd name="T11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54">
                  <a:moveTo>
                    <a:pt x="129" y="54"/>
                  </a:moveTo>
                  <a:lnTo>
                    <a:pt x="136" y="52"/>
                  </a:lnTo>
                  <a:lnTo>
                    <a:pt x="136" y="52"/>
                  </a:lnTo>
                  <a:lnTo>
                    <a:pt x="138" y="52"/>
                  </a:lnTo>
                  <a:lnTo>
                    <a:pt x="140" y="50"/>
                  </a:lnTo>
                  <a:lnTo>
                    <a:pt x="146" y="50"/>
                  </a:lnTo>
                  <a:lnTo>
                    <a:pt x="149" y="50"/>
                  </a:lnTo>
                  <a:lnTo>
                    <a:pt x="151" y="46"/>
                  </a:lnTo>
                  <a:lnTo>
                    <a:pt x="149" y="43"/>
                  </a:lnTo>
                  <a:lnTo>
                    <a:pt x="148" y="43"/>
                  </a:lnTo>
                  <a:lnTo>
                    <a:pt x="146" y="39"/>
                  </a:lnTo>
                  <a:lnTo>
                    <a:pt x="138" y="37"/>
                  </a:lnTo>
                  <a:lnTo>
                    <a:pt x="131" y="37"/>
                  </a:lnTo>
                  <a:lnTo>
                    <a:pt x="133" y="37"/>
                  </a:lnTo>
                  <a:lnTo>
                    <a:pt x="133" y="31"/>
                  </a:lnTo>
                  <a:lnTo>
                    <a:pt x="131" y="31"/>
                  </a:lnTo>
                  <a:lnTo>
                    <a:pt x="127" y="31"/>
                  </a:lnTo>
                  <a:lnTo>
                    <a:pt x="125" y="31"/>
                  </a:lnTo>
                  <a:lnTo>
                    <a:pt x="120" y="28"/>
                  </a:lnTo>
                  <a:lnTo>
                    <a:pt x="120" y="29"/>
                  </a:lnTo>
                  <a:lnTo>
                    <a:pt x="118" y="28"/>
                  </a:lnTo>
                  <a:lnTo>
                    <a:pt x="112" y="24"/>
                  </a:lnTo>
                  <a:lnTo>
                    <a:pt x="110" y="26"/>
                  </a:lnTo>
                  <a:lnTo>
                    <a:pt x="112" y="24"/>
                  </a:lnTo>
                  <a:lnTo>
                    <a:pt x="108" y="24"/>
                  </a:lnTo>
                  <a:lnTo>
                    <a:pt x="108" y="24"/>
                  </a:lnTo>
                  <a:lnTo>
                    <a:pt x="107" y="24"/>
                  </a:lnTo>
                  <a:lnTo>
                    <a:pt x="101" y="22"/>
                  </a:lnTo>
                  <a:lnTo>
                    <a:pt x="97" y="18"/>
                  </a:lnTo>
                  <a:lnTo>
                    <a:pt x="95" y="16"/>
                  </a:lnTo>
                  <a:lnTo>
                    <a:pt x="92" y="15"/>
                  </a:lnTo>
                  <a:lnTo>
                    <a:pt x="82" y="15"/>
                  </a:lnTo>
                  <a:lnTo>
                    <a:pt x="81" y="13"/>
                  </a:lnTo>
                  <a:lnTo>
                    <a:pt x="81" y="11"/>
                  </a:lnTo>
                  <a:lnTo>
                    <a:pt x="77" y="7"/>
                  </a:lnTo>
                  <a:lnTo>
                    <a:pt x="73" y="7"/>
                  </a:lnTo>
                  <a:lnTo>
                    <a:pt x="73" y="5"/>
                  </a:lnTo>
                  <a:lnTo>
                    <a:pt x="62" y="3"/>
                  </a:lnTo>
                  <a:lnTo>
                    <a:pt x="58" y="5"/>
                  </a:lnTo>
                  <a:lnTo>
                    <a:pt x="54" y="5"/>
                  </a:lnTo>
                  <a:lnTo>
                    <a:pt x="53" y="2"/>
                  </a:lnTo>
                  <a:lnTo>
                    <a:pt x="45" y="0"/>
                  </a:lnTo>
                  <a:lnTo>
                    <a:pt x="40" y="2"/>
                  </a:lnTo>
                  <a:lnTo>
                    <a:pt x="36" y="3"/>
                  </a:lnTo>
                  <a:lnTo>
                    <a:pt x="28" y="3"/>
                  </a:lnTo>
                  <a:lnTo>
                    <a:pt x="23" y="5"/>
                  </a:lnTo>
                  <a:lnTo>
                    <a:pt x="21" y="7"/>
                  </a:lnTo>
                  <a:lnTo>
                    <a:pt x="15" y="9"/>
                  </a:lnTo>
                  <a:lnTo>
                    <a:pt x="13" y="11"/>
                  </a:lnTo>
                  <a:lnTo>
                    <a:pt x="10" y="13"/>
                  </a:lnTo>
                  <a:lnTo>
                    <a:pt x="10" y="16"/>
                  </a:lnTo>
                  <a:lnTo>
                    <a:pt x="10" y="18"/>
                  </a:lnTo>
                  <a:lnTo>
                    <a:pt x="10" y="16"/>
                  </a:lnTo>
                  <a:lnTo>
                    <a:pt x="4" y="20"/>
                  </a:lnTo>
                  <a:lnTo>
                    <a:pt x="2" y="18"/>
                  </a:lnTo>
                  <a:lnTo>
                    <a:pt x="0" y="22"/>
                  </a:lnTo>
                  <a:lnTo>
                    <a:pt x="6" y="24"/>
                  </a:lnTo>
                  <a:lnTo>
                    <a:pt x="8" y="22"/>
                  </a:lnTo>
                  <a:lnTo>
                    <a:pt x="8" y="26"/>
                  </a:lnTo>
                  <a:lnTo>
                    <a:pt x="13" y="22"/>
                  </a:lnTo>
                  <a:lnTo>
                    <a:pt x="15" y="22"/>
                  </a:lnTo>
                  <a:lnTo>
                    <a:pt x="17" y="18"/>
                  </a:lnTo>
                  <a:lnTo>
                    <a:pt x="21" y="18"/>
                  </a:lnTo>
                  <a:lnTo>
                    <a:pt x="23" y="18"/>
                  </a:lnTo>
                  <a:lnTo>
                    <a:pt x="25" y="18"/>
                  </a:lnTo>
                  <a:lnTo>
                    <a:pt x="28" y="18"/>
                  </a:lnTo>
                  <a:lnTo>
                    <a:pt x="32" y="13"/>
                  </a:lnTo>
                  <a:lnTo>
                    <a:pt x="34" y="13"/>
                  </a:lnTo>
                  <a:lnTo>
                    <a:pt x="36" y="11"/>
                  </a:lnTo>
                  <a:lnTo>
                    <a:pt x="40" y="11"/>
                  </a:lnTo>
                  <a:lnTo>
                    <a:pt x="41" y="11"/>
                  </a:lnTo>
                  <a:lnTo>
                    <a:pt x="47" y="13"/>
                  </a:lnTo>
                  <a:lnTo>
                    <a:pt x="47" y="13"/>
                  </a:lnTo>
                  <a:lnTo>
                    <a:pt x="47" y="13"/>
                  </a:lnTo>
                  <a:lnTo>
                    <a:pt x="45" y="13"/>
                  </a:lnTo>
                  <a:lnTo>
                    <a:pt x="41" y="15"/>
                  </a:lnTo>
                  <a:lnTo>
                    <a:pt x="45" y="18"/>
                  </a:lnTo>
                  <a:lnTo>
                    <a:pt x="53" y="18"/>
                  </a:lnTo>
                  <a:lnTo>
                    <a:pt x="54" y="18"/>
                  </a:lnTo>
                  <a:lnTo>
                    <a:pt x="56" y="18"/>
                  </a:lnTo>
                  <a:lnTo>
                    <a:pt x="58" y="20"/>
                  </a:lnTo>
                  <a:lnTo>
                    <a:pt x="64" y="20"/>
                  </a:lnTo>
                  <a:lnTo>
                    <a:pt x="66" y="20"/>
                  </a:lnTo>
                  <a:lnTo>
                    <a:pt x="66" y="20"/>
                  </a:lnTo>
                  <a:lnTo>
                    <a:pt x="67" y="20"/>
                  </a:lnTo>
                  <a:lnTo>
                    <a:pt x="67" y="22"/>
                  </a:lnTo>
                  <a:lnTo>
                    <a:pt x="71" y="26"/>
                  </a:lnTo>
                  <a:lnTo>
                    <a:pt x="77" y="26"/>
                  </a:lnTo>
                  <a:lnTo>
                    <a:pt x="77" y="26"/>
                  </a:lnTo>
                  <a:lnTo>
                    <a:pt x="81" y="28"/>
                  </a:lnTo>
                  <a:lnTo>
                    <a:pt x="82" y="26"/>
                  </a:lnTo>
                  <a:lnTo>
                    <a:pt x="84" y="28"/>
                  </a:lnTo>
                  <a:lnTo>
                    <a:pt x="88" y="26"/>
                  </a:lnTo>
                  <a:lnTo>
                    <a:pt x="90" y="26"/>
                  </a:lnTo>
                  <a:lnTo>
                    <a:pt x="92" y="33"/>
                  </a:lnTo>
                  <a:lnTo>
                    <a:pt x="97" y="41"/>
                  </a:lnTo>
                  <a:lnTo>
                    <a:pt x="99" y="41"/>
                  </a:lnTo>
                  <a:lnTo>
                    <a:pt x="101" y="39"/>
                  </a:lnTo>
                  <a:lnTo>
                    <a:pt x="103" y="41"/>
                  </a:lnTo>
                  <a:lnTo>
                    <a:pt x="108" y="41"/>
                  </a:lnTo>
                  <a:lnTo>
                    <a:pt x="108" y="43"/>
                  </a:lnTo>
                  <a:lnTo>
                    <a:pt x="110" y="43"/>
                  </a:lnTo>
                  <a:lnTo>
                    <a:pt x="110" y="44"/>
                  </a:lnTo>
                  <a:lnTo>
                    <a:pt x="107" y="44"/>
                  </a:lnTo>
                  <a:lnTo>
                    <a:pt x="101" y="50"/>
                  </a:lnTo>
                  <a:lnTo>
                    <a:pt x="101" y="54"/>
                  </a:lnTo>
                  <a:lnTo>
                    <a:pt x="108" y="54"/>
                  </a:lnTo>
                  <a:lnTo>
                    <a:pt x="110" y="52"/>
                  </a:lnTo>
                  <a:lnTo>
                    <a:pt x="112" y="54"/>
                  </a:lnTo>
                  <a:lnTo>
                    <a:pt x="120" y="52"/>
                  </a:lnTo>
                  <a:lnTo>
                    <a:pt x="123" y="52"/>
                  </a:lnTo>
                  <a:lnTo>
                    <a:pt x="12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5" name="Freeform 6512">
              <a:extLst>
                <a:ext uri="{FF2B5EF4-FFF2-40B4-BE49-F238E27FC236}">
                  <a16:creationId xmlns:a16="http://schemas.microsoft.com/office/drawing/2014/main" id="{A5458987-F554-4119-9B14-AF68C12EC9EE}"/>
                </a:ext>
              </a:extLst>
            </p:cNvPr>
            <p:cNvSpPr>
              <a:spLocks/>
            </p:cNvSpPr>
            <p:nvPr/>
          </p:nvSpPr>
          <p:spPr bwMode="gray">
            <a:xfrm>
              <a:off x="2425" y="2558"/>
              <a:ext cx="11" cy="9"/>
            </a:xfrm>
            <a:custGeom>
              <a:avLst/>
              <a:gdLst>
                <a:gd name="T0" fmla="*/ 1 w 11"/>
                <a:gd name="T1" fmla="*/ 8 h 9"/>
                <a:gd name="T2" fmla="*/ 5 w 11"/>
                <a:gd name="T3" fmla="*/ 9 h 9"/>
                <a:gd name="T4" fmla="*/ 9 w 11"/>
                <a:gd name="T5" fmla="*/ 8 h 9"/>
                <a:gd name="T6" fmla="*/ 11 w 11"/>
                <a:gd name="T7" fmla="*/ 4 h 9"/>
                <a:gd name="T8" fmla="*/ 7 w 11"/>
                <a:gd name="T9" fmla="*/ 0 h 9"/>
                <a:gd name="T10" fmla="*/ 3 w 11"/>
                <a:gd name="T11" fmla="*/ 0 h 9"/>
                <a:gd name="T12" fmla="*/ 1 w 11"/>
                <a:gd name="T13" fmla="*/ 2 h 9"/>
                <a:gd name="T14" fmla="*/ 3 w 11"/>
                <a:gd name="T15" fmla="*/ 6 h 9"/>
                <a:gd name="T16" fmla="*/ 0 w 11"/>
                <a:gd name="T17" fmla="*/ 2 h 9"/>
                <a:gd name="T18" fmla="*/ 1 w 11"/>
                <a:gd name="T19"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9">
                  <a:moveTo>
                    <a:pt x="1" y="8"/>
                  </a:moveTo>
                  <a:lnTo>
                    <a:pt x="5" y="9"/>
                  </a:lnTo>
                  <a:lnTo>
                    <a:pt x="9" y="8"/>
                  </a:lnTo>
                  <a:lnTo>
                    <a:pt x="11" y="4"/>
                  </a:lnTo>
                  <a:lnTo>
                    <a:pt x="7" y="0"/>
                  </a:lnTo>
                  <a:lnTo>
                    <a:pt x="3" y="0"/>
                  </a:lnTo>
                  <a:lnTo>
                    <a:pt x="1" y="2"/>
                  </a:lnTo>
                  <a:lnTo>
                    <a:pt x="3" y="6"/>
                  </a:lnTo>
                  <a:lnTo>
                    <a:pt x="0" y="2"/>
                  </a:lnTo>
                  <a:lnTo>
                    <a:pt x="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6" name="Freeform 6513">
              <a:extLst>
                <a:ext uri="{FF2B5EF4-FFF2-40B4-BE49-F238E27FC236}">
                  <a16:creationId xmlns:a16="http://schemas.microsoft.com/office/drawing/2014/main" id="{A88EE055-D0B6-497E-ABDC-8E490AAAAFA4}"/>
                </a:ext>
              </a:extLst>
            </p:cNvPr>
            <p:cNvSpPr>
              <a:spLocks/>
            </p:cNvSpPr>
            <p:nvPr/>
          </p:nvSpPr>
          <p:spPr bwMode="gray">
            <a:xfrm>
              <a:off x="2546" y="2541"/>
              <a:ext cx="11" cy="13"/>
            </a:xfrm>
            <a:custGeom>
              <a:avLst/>
              <a:gdLst>
                <a:gd name="T0" fmla="*/ 7 w 11"/>
                <a:gd name="T1" fmla="*/ 4 h 13"/>
                <a:gd name="T2" fmla="*/ 5 w 11"/>
                <a:gd name="T3" fmla="*/ 4 h 13"/>
                <a:gd name="T4" fmla="*/ 1 w 11"/>
                <a:gd name="T5" fmla="*/ 0 h 13"/>
                <a:gd name="T6" fmla="*/ 0 w 11"/>
                <a:gd name="T7" fmla="*/ 4 h 13"/>
                <a:gd name="T8" fmla="*/ 3 w 11"/>
                <a:gd name="T9" fmla="*/ 8 h 13"/>
                <a:gd name="T10" fmla="*/ 5 w 11"/>
                <a:gd name="T11" fmla="*/ 8 h 13"/>
                <a:gd name="T12" fmla="*/ 3 w 11"/>
                <a:gd name="T13" fmla="*/ 10 h 13"/>
                <a:gd name="T14" fmla="*/ 1 w 11"/>
                <a:gd name="T15" fmla="*/ 10 h 13"/>
                <a:gd name="T16" fmla="*/ 1 w 11"/>
                <a:gd name="T17" fmla="*/ 13 h 13"/>
                <a:gd name="T18" fmla="*/ 5 w 11"/>
                <a:gd name="T19" fmla="*/ 13 h 13"/>
                <a:gd name="T20" fmla="*/ 11 w 11"/>
                <a:gd name="T21" fmla="*/ 10 h 13"/>
                <a:gd name="T22" fmla="*/ 11 w 11"/>
                <a:gd name="T23" fmla="*/ 6 h 13"/>
                <a:gd name="T24" fmla="*/ 11 w 11"/>
                <a:gd name="T25" fmla="*/ 4 h 13"/>
                <a:gd name="T26" fmla="*/ 7 w 11"/>
                <a:gd name="T27"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7" y="4"/>
                  </a:moveTo>
                  <a:lnTo>
                    <a:pt x="5" y="4"/>
                  </a:lnTo>
                  <a:lnTo>
                    <a:pt x="1" y="0"/>
                  </a:lnTo>
                  <a:lnTo>
                    <a:pt x="0" y="4"/>
                  </a:lnTo>
                  <a:lnTo>
                    <a:pt x="3" y="8"/>
                  </a:lnTo>
                  <a:lnTo>
                    <a:pt x="5" y="8"/>
                  </a:lnTo>
                  <a:lnTo>
                    <a:pt x="3" y="10"/>
                  </a:lnTo>
                  <a:lnTo>
                    <a:pt x="1" y="10"/>
                  </a:lnTo>
                  <a:lnTo>
                    <a:pt x="1" y="13"/>
                  </a:lnTo>
                  <a:lnTo>
                    <a:pt x="5" y="13"/>
                  </a:lnTo>
                  <a:lnTo>
                    <a:pt x="11" y="10"/>
                  </a:lnTo>
                  <a:lnTo>
                    <a:pt x="11" y="6"/>
                  </a:lnTo>
                  <a:lnTo>
                    <a:pt x="11" y="4"/>
                  </a:ln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7" name="Freeform 6514">
              <a:extLst>
                <a:ext uri="{FF2B5EF4-FFF2-40B4-BE49-F238E27FC236}">
                  <a16:creationId xmlns:a16="http://schemas.microsoft.com/office/drawing/2014/main" id="{298408C3-2A7D-4B72-BF4A-EC01441BA8C6}"/>
                </a:ext>
              </a:extLst>
            </p:cNvPr>
            <p:cNvSpPr>
              <a:spLocks/>
            </p:cNvSpPr>
            <p:nvPr/>
          </p:nvSpPr>
          <p:spPr bwMode="gray">
            <a:xfrm>
              <a:off x="2532" y="2517"/>
              <a:ext cx="12" cy="30"/>
            </a:xfrm>
            <a:custGeom>
              <a:avLst/>
              <a:gdLst>
                <a:gd name="T0" fmla="*/ 8 w 12"/>
                <a:gd name="T1" fmla="*/ 11 h 30"/>
                <a:gd name="T2" fmla="*/ 6 w 12"/>
                <a:gd name="T3" fmla="*/ 6 h 30"/>
                <a:gd name="T4" fmla="*/ 4 w 12"/>
                <a:gd name="T5" fmla="*/ 4 h 30"/>
                <a:gd name="T6" fmla="*/ 0 w 12"/>
                <a:gd name="T7" fmla="*/ 0 h 30"/>
                <a:gd name="T8" fmla="*/ 0 w 12"/>
                <a:gd name="T9" fmla="*/ 4 h 30"/>
                <a:gd name="T10" fmla="*/ 2 w 12"/>
                <a:gd name="T11" fmla="*/ 6 h 30"/>
                <a:gd name="T12" fmla="*/ 2 w 12"/>
                <a:gd name="T13" fmla="*/ 9 h 30"/>
                <a:gd name="T14" fmla="*/ 0 w 12"/>
                <a:gd name="T15" fmla="*/ 11 h 30"/>
                <a:gd name="T16" fmla="*/ 2 w 12"/>
                <a:gd name="T17" fmla="*/ 13 h 30"/>
                <a:gd name="T18" fmla="*/ 4 w 12"/>
                <a:gd name="T19" fmla="*/ 13 h 30"/>
                <a:gd name="T20" fmla="*/ 4 w 12"/>
                <a:gd name="T21" fmla="*/ 19 h 30"/>
                <a:gd name="T22" fmla="*/ 4 w 12"/>
                <a:gd name="T23" fmla="*/ 21 h 30"/>
                <a:gd name="T24" fmla="*/ 2 w 12"/>
                <a:gd name="T25" fmla="*/ 23 h 30"/>
                <a:gd name="T26" fmla="*/ 6 w 12"/>
                <a:gd name="T27" fmla="*/ 26 h 30"/>
                <a:gd name="T28" fmla="*/ 8 w 12"/>
                <a:gd name="T29" fmla="*/ 30 h 30"/>
                <a:gd name="T30" fmla="*/ 12 w 12"/>
                <a:gd name="T31" fmla="*/ 30 h 30"/>
                <a:gd name="T32" fmla="*/ 10 w 12"/>
                <a:gd name="T33" fmla="*/ 24 h 30"/>
                <a:gd name="T34" fmla="*/ 8 w 12"/>
                <a:gd name="T35" fmla="*/ 21 h 30"/>
                <a:gd name="T36" fmla="*/ 4 w 12"/>
                <a:gd name="T37" fmla="*/ 13 h 30"/>
                <a:gd name="T38" fmla="*/ 8 w 12"/>
                <a:gd name="T39" fmla="*/ 13 h 30"/>
                <a:gd name="T40" fmla="*/ 8 w 12"/>
                <a:gd name="T41" fmla="*/ 1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0">
                  <a:moveTo>
                    <a:pt x="8" y="11"/>
                  </a:moveTo>
                  <a:lnTo>
                    <a:pt x="6" y="6"/>
                  </a:lnTo>
                  <a:lnTo>
                    <a:pt x="4" y="4"/>
                  </a:lnTo>
                  <a:lnTo>
                    <a:pt x="0" y="0"/>
                  </a:lnTo>
                  <a:lnTo>
                    <a:pt x="0" y="4"/>
                  </a:lnTo>
                  <a:lnTo>
                    <a:pt x="2" y="6"/>
                  </a:lnTo>
                  <a:lnTo>
                    <a:pt x="2" y="9"/>
                  </a:lnTo>
                  <a:lnTo>
                    <a:pt x="0" y="11"/>
                  </a:lnTo>
                  <a:lnTo>
                    <a:pt x="2" y="13"/>
                  </a:lnTo>
                  <a:lnTo>
                    <a:pt x="4" y="13"/>
                  </a:lnTo>
                  <a:lnTo>
                    <a:pt x="4" y="19"/>
                  </a:lnTo>
                  <a:lnTo>
                    <a:pt x="4" y="21"/>
                  </a:lnTo>
                  <a:lnTo>
                    <a:pt x="2" y="23"/>
                  </a:lnTo>
                  <a:lnTo>
                    <a:pt x="6" y="26"/>
                  </a:lnTo>
                  <a:lnTo>
                    <a:pt x="8" y="30"/>
                  </a:lnTo>
                  <a:lnTo>
                    <a:pt x="12" y="30"/>
                  </a:lnTo>
                  <a:lnTo>
                    <a:pt x="10" y="24"/>
                  </a:lnTo>
                  <a:lnTo>
                    <a:pt x="8" y="21"/>
                  </a:lnTo>
                  <a:lnTo>
                    <a:pt x="4" y="13"/>
                  </a:lnTo>
                  <a:lnTo>
                    <a:pt x="8" y="13"/>
                  </a:lnTo>
                  <a:lnTo>
                    <a:pt x="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8" name="Freeform 6515">
              <a:extLst>
                <a:ext uri="{FF2B5EF4-FFF2-40B4-BE49-F238E27FC236}">
                  <a16:creationId xmlns:a16="http://schemas.microsoft.com/office/drawing/2014/main" id="{9A5974AE-96CF-40D9-B79B-4572E3C63F44}"/>
                </a:ext>
              </a:extLst>
            </p:cNvPr>
            <p:cNvSpPr>
              <a:spLocks/>
            </p:cNvSpPr>
            <p:nvPr/>
          </p:nvSpPr>
          <p:spPr bwMode="gray">
            <a:xfrm>
              <a:off x="2525" y="2530"/>
              <a:ext cx="6" cy="6"/>
            </a:xfrm>
            <a:custGeom>
              <a:avLst/>
              <a:gdLst>
                <a:gd name="T0" fmla="*/ 0 w 6"/>
                <a:gd name="T1" fmla="*/ 6 h 6"/>
                <a:gd name="T2" fmla="*/ 6 w 6"/>
                <a:gd name="T3" fmla="*/ 6 h 6"/>
                <a:gd name="T4" fmla="*/ 2 w 6"/>
                <a:gd name="T5" fmla="*/ 0 h 6"/>
                <a:gd name="T6" fmla="*/ 0 w 6"/>
                <a:gd name="T7" fmla="*/ 6 h 6"/>
              </a:gdLst>
              <a:ahLst/>
              <a:cxnLst>
                <a:cxn ang="0">
                  <a:pos x="T0" y="T1"/>
                </a:cxn>
                <a:cxn ang="0">
                  <a:pos x="T2" y="T3"/>
                </a:cxn>
                <a:cxn ang="0">
                  <a:pos x="T4" y="T5"/>
                </a:cxn>
                <a:cxn ang="0">
                  <a:pos x="T6" y="T7"/>
                </a:cxn>
              </a:cxnLst>
              <a:rect l="0" t="0" r="r" b="b"/>
              <a:pathLst>
                <a:path w="6" h="6">
                  <a:moveTo>
                    <a:pt x="0" y="6"/>
                  </a:moveTo>
                  <a:lnTo>
                    <a:pt x="6" y="6"/>
                  </a:lnTo>
                  <a:lnTo>
                    <a:pt x="2"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19" name="Freeform 6516">
              <a:extLst>
                <a:ext uri="{FF2B5EF4-FFF2-40B4-BE49-F238E27FC236}">
                  <a16:creationId xmlns:a16="http://schemas.microsoft.com/office/drawing/2014/main" id="{B25AEB9B-9989-4FB5-BF30-68AE84EC315C}"/>
                </a:ext>
              </a:extLst>
            </p:cNvPr>
            <p:cNvSpPr>
              <a:spLocks/>
            </p:cNvSpPr>
            <p:nvPr/>
          </p:nvSpPr>
          <p:spPr bwMode="gray">
            <a:xfrm>
              <a:off x="2562" y="2551"/>
              <a:ext cx="10" cy="5"/>
            </a:xfrm>
            <a:custGeom>
              <a:avLst/>
              <a:gdLst>
                <a:gd name="T0" fmla="*/ 4 w 10"/>
                <a:gd name="T1" fmla="*/ 3 h 5"/>
                <a:gd name="T2" fmla="*/ 8 w 10"/>
                <a:gd name="T3" fmla="*/ 5 h 5"/>
                <a:gd name="T4" fmla="*/ 10 w 10"/>
                <a:gd name="T5" fmla="*/ 2 h 5"/>
                <a:gd name="T6" fmla="*/ 4 w 10"/>
                <a:gd name="T7" fmla="*/ 0 h 5"/>
                <a:gd name="T8" fmla="*/ 0 w 10"/>
                <a:gd name="T9" fmla="*/ 2 h 5"/>
                <a:gd name="T10" fmla="*/ 2 w 10"/>
                <a:gd name="T11" fmla="*/ 3 h 5"/>
                <a:gd name="T12" fmla="*/ 4 w 10"/>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0" h="5">
                  <a:moveTo>
                    <a:pt x="4" y="3"/>
                  </a:moveTo>
                  <a:lnTo>
                    <a:pt x="8" y="5"/>
                  </a:lnTo>
                  <a:lnTo>
                    <a:pt x="10" y="2"/>
                  </a:lnTo>
                  <a:lnTo>
                    <a:pt x="4" y="0"/>
                  </a:lnTo>
                  <a:lnTo>
                    <a:pt x="0" y="2"/>
                  </a:lnTo>
                  <a:lnTo>
                    <a:pt x="2" y="3"/>
                  </a:lnTo>
                  <a:lnTo>
                    <a:pt x="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0" name="Freeform 6517">
              <a:extLst>
                <a:ext uri="{FF2B5EF4-FFF2-40B4-BE49-F238E27FC236}">
                  <a16:creationId xmlns:a16="http://schemas.microsoft.com/office/drawing/2014/main" id="{EAA87275-BBC7-496D-9A12-B2AB46436ECD}"/>
                </a:ext>
              </a:extLst>
            </p:cNvPr>
            <p:cNvSpPr>
              <a:spLocks/>
            </p:cNvSpPr>
            <p:nvPr/>
          </p:nvSpPr>
          <p:spPr bwMode="gray">
            <a:xfrm>
              <a:off x="2546" y="2525"/>
              <a:ext cx="5" cy="7"/>
            </a:xfrm>
            <a:custGeom>
              <a:avLst/>
              <a:gdLst>
                <a:gd name="T0" fmla="*/ 0 w 5"/>
                <a:gd name="T1" fmla="*/ 5 h 7"/>
                <a:gd name="T2" fmla="*/ 3 w 5"/>
                <a:gd name="T3" fmla="*/ 7 h 7"/>
                <a:gd name="T4" fmla="*/ 5 w 5"/>
                <a:gd name="T5" fmla="*/ 3 h 7"/>
                <a:gd name="T6" fmla="*/ 3 w 5"/>
                <a:gd name="T7" fmla="*/ 0 h 7"/>
                <a:gd name="T8" fmla="*/ 0 w 5"/>
                <a:gd name="T9" fmla="*/ 5 h 7"/>
              </a:gdLst>
              <a:ahLst/>
              <a:cxnLst>
                <a:cxn ang="0">
                  <a:pos x="T0" y="T1"/>
                </a:cxn>
                <a:cxn ang="0">
                  <a:pos x="T2" y="T3"/>
                </a:cxn>
                <a:cxn ang="0">
                  <a:pos x="T4" y="T5"/>
                </a:cxn>
                <a:cxn ang="0">
                  <a:pos x="T6" y="T7"/>
                </a:cxn>
                <a:cxn ang="0">
                  <a:pos x="T8" y="T9"/>
                </a:cxn>
              </a:cxnLst>
              <a:rect l="0" t="0" r="r" b="b"/>
              <a:pathLst>
                <a:path w="5" h="7">
                  <a:moveTo>
                    <a:pt x="0" y="5"/>
                  </a:moveTo>
                  <a:lnTo>
                    <a:pt x="3" y="7"/>
                  </a:lnTo>
                  <a:lnTo>
                    <a:pt x="5" y="3"/>
                  </a:lnTo>
                  <a:lnTo>
                    <a:pt x="3"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1" name="Freeform 6518">
              <a:extLst>
                <a:ext uri="{FF2B5EF4-FFF2-40B4-BE49-F238E27FC236}">
                  <a16:creationId xmlns:a16="http://schemas.microsoft.com/office/drawing/2014/main" id="{3295D923-C637-4102-B86C-6F774C0BFDD6}"/>
                </a:ext>
              </a:extLst>
            </p:cNvPr>
            <p:cNvSpPr>
              <a:spLocks/>
            </p:cNvSpPr>
            <p:nvPr/>
          </p:nvSpPr>
          <p:spPr bwMode="gray">
            <a:xfrm>
              <a:off x="2553" y="2562"/>
              <a:ext cx="15" cy="15"/>
            </a:xfrm>
            <a:custGeom>
              <a:avLst/>
              <a:gdLst>
                <a:gd name="T0" fmla="*/ 2 w 15"/>
                <a:gd name="T1" fmla="*/ 9 h 15"/>
                <a:gd name="T2" fmla="*/ 0 w 15"/>
                <a:gd name="T3" fmla="*/ 15 h 15"/>
                <a:gd name="T4" fmla="*/ 9 w 15"/>
                <a:gd name="T5" fmla="*/ 13 h 15"/>
                <a:gd name="T6" fmla="*/ 13 w 15"/>
                <a:gd name="T7" fmla="*/ 9 h 15"/>
                <a:gd name="T8" fmla="*/ 13 w 15"/>
                <a:gd name="T9" fmla="*/ 5 h 15"/>
                <a:gd name="T10" fmla="*/ 15 w 15"/>
                <a:gd name="T11" fmla="*/ 7 h 15"/>
                <a:gd name="T12" fmla="*/ 15 w 15"/>
                <a:gd name="T13" fmla="*/ 0 h 15"/>
                <a:gd name="T14" fmla="*/ 9 w 15"/>
                <a:gd name="T15" fmla="*/ 4 h 15"/>
                <a:gd name="T16" fmla="*/ 11 w 15"/>
                <a:gd name="T17" fmla="*/ 5 h 15"/>
                <a:gd name="T18" fmla="*/ 9 w 15"/>
                <a:gd name="T19" fmla="*/ 5 h 15"/>
                <a:gd name="T20" fmla="*/ 9 w 15"/>
                <a:gd name="T21" fmla="*/ 7 h 15"/>
                <a:gd name="T22" fmla="*/ 6 w 15"/>
                <a:gd name="T23" fmla="*/ 5 h 15"/>
                <a:gd name="T24" fmla="*/ 2 w 15"/>
                <a:gd name="T2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15">
                  <a:moveTo>
                    <a:pt x="2" y="9"/>
                  </a:moveTo>
                  <a:lnTo>
                    <a:pt x="0" y="15"/>
                  </a:lnTo>
                  <a:lnTo>
                    <a:pt x="9" y="13"/>
                  </a:lnTo>
                  <a:lnTo>
                    <a:pt x="13" y="9"/>
                  </a:lnTo>
                  <a:lnTo>
                    <a:pt x="13" y="5"/>
                  </a:lnTo>
                  <a:lnTo>
                    <a:pt x="15" y="7"/>
                  </a:lnTo>
                  <a:lnTo>
                    <a:pt x="15" y="0"/>
                  </a:lnTo>
                  <a:lnTo>
                    <a:pt x="9" y="4"/>
                  </a:lnTo>
                  <a:lnTo>
                    <a:pt x="11" y="5"/>
                  </a:lnTo>
                  <a:lnTo>
                    <a:pt x="9" y="5"/>
                  </a:lnTo>
                  <a:lnTo>
                    <a:pt x="9" y="7"/>
                  </a:lnTo>
                  <a:lnTo>
                    <a:pt x="6" y="5"/>
                  </a:lnTo>
                  <a:lnTo>
                    <a:pt x="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2" name="Freeform 6519">
              <a:extLst>
                <a:ext uri="{FF2B5EF4-FFF2-40B4-BE49-F238E27FC236}">
                  <a16:creationId xmlns:a16="http://schemas.microsoft.com/office/drawing/2014/main" id="{EC8000AA-AF8C-43D5-89D9-5135631203FF}"/>
                </a:ext>
              </a:extLst>
            </p:cNvPr>
            <p:cNvSpPr>
              <a:spLocks/>
            </p:cNvSpPr>
            <p:nvPr/>
          </p:nvSpPr>
          <p:spPr bwMode="gray">
            <a:xfrm>
              <a:off x="2521" y="2506"/>
              <a:ext cx="10" cy="13"/>
            </a:xfrm>
            <a:custGeom>
              <a:avLst/>
              <a:gdLst>
                <a:gd name="T0" fmla="*/ 0 w 10"/>
                <a:gd name="T1" fmla="*/ 0 h 13"/>
                <a:gd name="T2" fmla="*/ 0 w 10"/>
                <a:gd name="T3" fmla="*/ 4 h 13"/>
                <a:gd name="T4" fmla="*/ 4 w 10"/>
                <a:gd name="T5" fmla="*/ 6 h 13"/>
                <a:gd name="T6" fmla="*/ 6 w 10"/>
                <a:gd name="T7" fmla="*/ 7 h 13"/>
                <a:gd name="T8" fmla="*/ 4 w 10"/>
                <a:gd name="T9" fmla="*/ 9 h 13"/>
                <a:gd name="T10" fmla="*/ 2 w 10"/>
                <a:gd name="T11" fmla="*/ 9 h 13"/>
                <a:gd name="T12" fmla="*/ 4 w 10"/>
                <a:gd name="T13" fmla="*/ 13 h 13"/>
                <a:gd name="T14" fmla="*/ 8 w 10"/>
                <a:gd name="T15" fmla="*/ 13 h 13"/>
                <a:gd name="T16" fmla="*/ 10 w 10"/>
                <a:gd name="T17" fmla="*/ 7 h 13"/>
                <a:gd name="T18" fmla="*/ 6 w 10"/>
                <a:gd name="T19" fmla="*/ 4 h 13"/>
                <a:gd name="T20" fmla="*/ 0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0" y="0"/>
                  </a:moveTo>
                  <a:lnTo>
                    <a:pt x="0" y="4"/>
                  </a:lnTo>
                  <a:lnTo>
                    <a:pt x="4" y="6"/>
                  </a:lnTo>
                  <a:lnTo>
                    <a:pt x="6" y="7"/>
                  </a:lnTo>
                  <a:lnTo>
                    <a:pt x="4" y="9"/>
                  </a:lnTo>
                  <a:lnTo>
                    <a:pt x="2" y="9"/>
                  </a:lnTo>
                  <a:lnTo>
                    <a:pt x="4" y="13"/>
                  </a:lnTo>
                  <a:lnTo>
                    <a:pt x="8" y="13"/>
                  </a:lnTo>
                  <a:lnTo>
                    <a:pt x="10" y="7"/>
                  </a:lnTo>
                  <a:lnTo>
                    <a:pt x="6"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3" name="Freeform 6520">
              <a:extLst>
                <a:ext uri="{FF2B5EF4-FFF2-40B4-BE49-F238E27FC236}">
                  <a16:creationId xmlns:a16="http://schemas.microsoft.com/office/drawing/2014/main" id="{6C9C0323-ED2F-48DE-9831-8C406616D771}"/>
                </a:ext>
              </a:extLst>
            </p:cNvPr>
            <p:cNvSpPr>
              <a:spLocks/>
            </p:cNvSpPr>
            <p:nvPr/>
          </p:nvSpPr>
          <p:spPr bwMode="gray">
            <a:xfrm>
              <a:off x="2495" y="2510"/>
              <a:ext cx="13" cy="24"/>
            </a:xfrm>
            <a:custGeom>
              <a:avLst/>
              <a:gdLst>
                <a:gd name="T0" fmla="*/ 8 w 13"/>
                <a:gd name="T1" fmla="*/ 13 h 24"/>
                <a:gd name="T2" fmla="*/ 11 w 13"/>
                <a:gd name="T3" fmla="*/ 11 h 24"/>
                <a:gd name="T4" fmla="*/ 10 w 13"/>
                <a:gd name="T5" fmla="*/ 5 h 24"/>
                <a:gd name="T6" fmla="*/ 8 w 13"/>
                <a:gd name="T7" fmla="*/ 2 h 24"/>
                <a:gd name="T8" fmla="*/ 6 w 13"/>
                <a:gd name="T9" fmla="*/ 0 h 24"/>
                <a:gd name="T10" fmla="*/ 4 w 13"/>
                <a:gd name="T11" fmla="*/ 5 h 24"/>
                <a:gd name="T12" fmla="*/ 0 w 13"/>
                <a:gd name="T13" fmla="*/ 9 h 24"/>
                <a:gd name="T14" fmla="*/ 4 w 13"/>
                <a:gd name="T15" fmla="*/ 13 h 24"/>
                <a:gd name="T16" fmla="*/ 6 w 13"/>
                <a:gd name="T17" fmla="*/ 11 h 24"/>
                <a:gd name="T18" fmla="*/ 6 w 13"/>
                <a:gd name="T19" fmla="*/ 15 h 24"/>
                <a:gd name="T20" fmla="*/ 8 w 13"/>
                <a:gd name="T21" fmla="*/ 15 h 24"/>
                <a:gd name="T22" fmla="*/ 8 w 13"/>
                <a:gd name="T23" fmla="*/ 15 h 24"/>
                <a:gd name="T24" fmla="*/ 4 w 13"/>
                <a:gd name="T25" fmla="*/ 16 h 24"/>
                <a:gd name="T26" fmla="*/ 6 w 13"/>
                <a:gd name="T27" fmla="*/ 16 h 24"/>
                <a:gd name="T28" fmla="*/ 6 w 13"/>
                <a:gd name="T29" fmla="*/ 20 h 24"/>
                <a:gd name="T30" fmla="*/ 8 w 13"/>
                <a:gd name="T31" fmla="*/ 24 h 24"/>
                <a:gd name="T32" fmla="*/ 11 w 13"/>
                <a:gd name="T33" fmla="*/ 24 h 24"/>
                <a:gd name="T34" fmla="*/ 13 w 13"/>
                <a:gd name="T35" fmla="*/ 20 h 24"/>
                <a:gd name="T36" fmla="*/ 13 w 13"/>
                <a:gd name="T37" fmla="*/ 18 h 24"/>
                <a:gd name="T38" fmla="*/ 13 w 13"/>
                <a:gd name="T39" fmla="*/ 16 h 24"/>
                <a:gd name="T40" fmla="*/ 11 w 13"/>
                <a:gd name="T41" fmla="*/ 15 h 24"/>
                <a:gd name="T42" fmla="*/ 13 w 13"/>
                <a:gd name="T43" fmla="*/ 11 h 24"/>
                <a:gd name="T44" fmla="*/ 8 w 13"/>
                <a:gd name="T4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24">
                  <a:moveTo>
                    <a:pt x="8" y="13"/>
                  </a:moveTo>
                  <a:lnTo>
                    <a:pt x="11" y="11"/>
                  </a:lnTo>
                  <a:lnTo>
                    <a:pt x="10" y="5"/>
                  </a:lnTo>
                  <a:lnTo>
                    <a:pt x="8" y="2"/>
                  </a:lnTo>
                  <a:lnTo>
                    <a:pt x="6" y="0"/>
                  </a:lnTo>
                  <a:lnTo>
                    <a:pt x="4" y="5"/>
                  </a:lnTo>
                  <a:lnTo>
                    <a:pt x="0" y="9"/>
                  </a:lnTo>
                  <a:lnTo>
                    <a:pt x="4" y="13"/>
                  </a:lnTo>
                  <a:lnTo>
                    <a:pt x="6" y="11"/>
                  </a:lnTo>
                  <a:lnTo>
                    <a:pt x="6" y="15"/>
                  </a:lnTo>
                  <a:lnTo>
                    <a:pt x="8" y="15"/>
                  </a:lnTo>
                  <a:lnTo>
                    <a:pt x="8" y="15"/>
                  </a:lnTo>
                  <a:lnTo>
                    <a:pt x="4" y="16"/>
                  </a:lnTo>
                  <a:lnTo>
                    <a:pt x="6" y="16"/>
                  </a:lnTo>
                  <a:lnTo>
                    <a:pt x="6" y="20"/>
                  </a:lnTo>
                  <a:lnTo>
                    <a:pt x="8" y="24"/>
                  </a:lnTo>
                  <a:lnTo>
                    <a:pt x="11" y="24"/>
                  </a:lnTo>
                  <a:lnTo>
                    <a:pt x="13" y="20"/>
                  </a:lnTo>
                  <a:lnTo>
                    <a:pt x="13" y="18"/>
                  </a:lnTo>
                  <a:lnTo>
                    <a:pt x="13" y="16"/>
                  </a:lnTo>
                  <a:lnTo>
                    <a:pt x="11" y="15"/>
                  </a:lnTo>
                  <a:lnTo>
                    <a:pt x="13" y="11"/>
                  </a:lnTo>
                  <a:lnTo>
                    <a:pt x="8"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4" name="Freeform 6521">
              <a:extLst>
                <a:ext uri="{FF2B5EF4-FFF2-40B4-BE49-F238E27FC236}">
                  <a16:creationId xmlns:a16="http://schemas.microsoft.com/office/drawing/2014/main" id="{94FBBD82-40B4-48A2-AF00-51B209841989}"/>
                </a:ext>
              </a:extLst>
            </p:cNvPr>
            <p:cNvSpPr>
              <a:spLocks/>
            </p:cNvSpPr>
            <p:nvPr/>
          </p:nvSpPr>
          <p:spPr bwMode="gray">
            <a:xfrm>
              <a:off x="2506" y="2510"/>
              <a:ext cx="10" cy="5"/>
            </a:xfrm>
            <a:custGeom>
              <a:avLst/>
              <a:gdLst>
                <a:gd name="T0" fmla="*/ 8 w 10"/>
                <a:gd name="T1" fmla="*/ 5 h 5"/>
                <a:gd name="T2" fmla="*/ 10 w 10"/>
                <a:gd name="T3" fmla="*/ 2 h 5"/>
                <a:gd name="T4" fmla="*/ 6 w 10"/>
                <a:gd name="T5" fmla="*/ 0 h 5"/>
                <a:gd name="T6" fmla="*/ 0 w 10"/>
                <a:gd name="T7" fmla="*/ 3 h 5"/>
                <a:gd name="T8" fmla="*/ 4 w 10"/>
                <a:gd name="T9" fmla="*/ 5 h 5"/>
                <a:gd name="T10" fmla="*/ 8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8" y="5"/>
                  </a:moveTo>
                  <a:lnTo>
                    <a:pt x="10" y="2"/>
                  </a:lnTo>
                  <a:lnTo>
                    <a:pt x="6" y="0"/>
                  </a:lnTo>
                  <a:lnTo>
                    <a:pt x="0" y="3"/>
                  </a:lnTo>
                  <a:lnTo>
                    <a:pt x="4" y="5"/>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5" name="Freeform 6522">
              <a:extLst>
                <a:ext uri="{FF2B5EF4-FFF2-40B4-BE49-F238E27FC236}">
                  <a16:creationId xmlns:a16="http://schemas.microsoft.com/office/drawing/2014/main" id="{1D7058ED-8126-486B-930F-3610739A3723}"/>
                </a:ext>
              </a:extLst>
            </p:cNvPr>
            <p:cNvSpPr>
              <a:spLocks/>
            </p:cNvSpPr>
            <p:nvPr/>
          </p:nvSpPr>
          <p:spPr bwMode="gray">
            <a:xfrm>
              <a:off x="2501" y="2484"/>
              <a:ext cx="18" cy="20"/>
            </a:xfrm>
            <a:custGeom>
              <a:avLst/>
              <a:gdLst>
                <a:gd name="T0" fmla="*/ 18 w 18"/>
                <a:gd name="T1" fmla="*/ 5 h 20"/>
                <a:gd name="T2" fmla="*/ 17 w 18"/>
                <a:gd name="T3" fmla="*/ 5 h 20"/>
                <a:gd name="T4" fmla="*/ 17 w 18"/>
                <a:gd name="T5" fmla="*/ 1 h 20"/>
                <a:gd name="T6" fmla="*/ 11 w 18"/>
                <a:gd name="T7" fmla="*/ 0 h 20"/>
                <a:gd name="T8" fmla="*/ 0 w 18"/>
                <a:gd name="T9" fmla="*/ 0 h 20"/>
                <a:gd name="T10" fmla="*/ 9 w 18"/>
                <a:gd name="T11" fmla="*/ 1 h 20"/>
                <a:gd name="T12" fmla="*/ 11 w 18"/>
                <a:gd name="T13" fmla="*/ 5 h 20"/>
                <a:gd name="T14" fmla="*/ 13 w 18"/>
                <a:gd name="T15" fmla="*/ 7 h 20"/>
                <a:gd name="T16" fmla="*/ 11 w 18"/>
                <a:gd name="T17" fmla="*/ 9 h 20"/>
                <a:gd name="T18" fmla="*/ 13 w 18"/>
                <a:gd name="T19" fmla="*/ 13 h 20"/>
                <a:gd name="T20" fmla="*/ 11 w 18"/>
                <a:gd name="T21" fmla="*/ 20 h 20"/>
                <a:gd name="T22" fmla="*/ 17 w 18"/>
                <a:gd name="T23" fmla="*/ 15 h 20"/>
                <a:gd name="T24" fmla="*/ 17 w 18"/>
                <a:gd name="T25" fmla="*/ 13 h 20"/>
                <a:gd name="T26" fmla="*/ 18 w 18"/>
                <a:gd name="T27" fmla="*/ 11 h 20"/>
                <a:gd name="T28" fmla="*/ 18 w 18"/>
                <a:gd name="T29"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0">
                  <a:moveTo>
                    <a:pt x="18" y="5"/>
                  </a:moveTo>
                  <a:lnTo>
                    <a:pt x="17" y="5"/>
                  </a:lnTo>
                  <a:lnTo>
                    <a:pt x="17" y="1"/>
                  </a:lnTo>
                  <a:lnTo>
                    <a:pt x="11" y="0"/>
                  </a:lnTo>
                  <a:lnTo>
                    <a:pt x="0" y="0"/>
                  </a:lnTo>
                  <a:lnTo>
                    <a:pt x="9" y="1"/>
                  </a:lnTo>
                  <a:lnTo>
                    <a:pt x="11" y="5"/>
                  </a:lnTo>
                  <a:lnTo>
                    <a:pt x="13" y="7"/>
                  </a:lnTo>
                  <a:lnTo>
                    <a:pt x="11" y="9"/>
                  </a:lnTo>
                  <a:lnTo>
                    <a:pt x="13" y="13"/>
                  </a:lnTo>
                  <a:lnTo>
                    <a:pt x="11" y="20"/>
                  </a:lnTo>
                  <a:lnTo>
                    <a:pt x="17" y="15"/>
                  </a:lnTo>
                  <a:lnTo>
                    <a:pt x="17" y="13"/>
                  </a:lnTo>
                  <a:lnTo>
                    <a:pt x="18" y="11"/>
                  </a:lnTo>
                  <a:lnTo>
                    <a:pt x="1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6" name="Freeform 6523">
              <a:extLst>
                <a:ext uri="{FF2B5EF4-FFF2-40B4-BE49-F238E27FC236}">
                  <a16:creationId xmlns:a16="http://schemas.microsoft.com/office/drawing/2014/main" id="{E9673D42-A84F-47DD-AFC0-096717A37DC5}"/>
                </a:ext>
              </a:extLst>
            </p:cNvPr>
            <p:cNvSpPr>
              <a:spLocks/>
            </p:cNvSpPr>
            <p:nvPr/>
          </p:nvSpPr>
          <p:spPr bwMode="gray">
            <a:xfrm>
              <a:off x="2488" y="2484"/>
              <a:ext cx="22" cy="9"/>
            </a:xfrm>
            <a:custGeom>
              <a:avLst/>
              <a:gdLst>
                <a:gd name="T0" fmla="*/ 9 w 22"/>
                <a:gd name="T1" fmla="*/ 3 h 9"/>
                <a:gd name="T2" fmla="*/ 7 w 22"/>
                <a:gd name="T3" fmla="*/ 1 h 9"/>
                <a:gd name="T4" fmla="*/ 0 w 22"/>
                <a:gd name="T5" fmla="*/ 1 h 9"/>
                <a:gd name="T6" fmla="*/ 5 w 22"/>
                <a:gd name="T7" fmla="*/ 7 h 9"/>
                <a:gd name="T8" fmla="*/ 9 w 22"/>
                <a:gd name="T9" fmla="*/ 9 h 9"/>
                <a:gd name="T10" fmla="*/ 15 w 22"/>
                <a:gd name="T11" fmla="*/ 5 h 9"/>
                <a:gd name="T12" fmla="*/ 17 w 22"/>
                <a:gd name="T13" fmla="*/ 5 h 9"/>
                <a:gd name="T14" fmla="*/ 22 w 22"/>
                <a:gd name="T15" fmla="*/ 5 h 9"/>
                <a:gd name="T16" fmla="*/ 17 w 22"/>
                <a:gd name="T17" fmla="*/ 0 h 9"/>
                <a:gd name="T18" fmla="*/ 13 w 22"/>
                <a:gd name="T19" fmla="*/ 0 h 9"/>
                <a:gd name="T20" fmla="*/ 9 w 22"/>
                <a:gd name="T2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9">
                  <a:moveTo>
                    <a:pt x="9" y="3"/>
                  </a:moveTo>
                  <a:lnTo>
                    <a:pt x="7" y="1"/>
                  </a:lnTo>
                  <a:lnTo>
                    <a:pt x="0" y="1"/>
                  </a:lnTo>
                  <a:lnTo>
                    <a:pt x="5" y="7"/>
                  </a:lnTo>
                  <a:lnTo>
                    <a:pt x="9" y="9"/>
                  </a:lnTo>
                  <a:lnTo>
                    <a:pt x="15" y="5"/>
                  </a:lnTo>
                  <a:lnTo>
                    <a:pt x="17" y="5"/>
                  </a:lnTo>
                  <a:lnTo>
                    <a:pt x="22" y="5"/>
                  </a:lnTo>
                  <a:lnTo>
                    <a:pt x="17" y="0"/>
                  </a:lnTo>
                  <a:lnTo>
                    <a:pt x="13" y="0"/>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7" name="Freeform 6524">
              <a:extLst>
                <a:ext uri="{FF2B5EF4-FFF2-40B4-BE49-F238E27FC236}">
                  <a16:creationId xmlns:a16="http://schemas.microsoft.com/office/drawing/2014/main" id="{17FDCB41-6057-4483-A496-F27C13A2DDF6}"/>
                </a:ext>
              </a:extLst>
            </p:cNvPr>
            <p:cNvSpPr>
              <a:spLocks noEditPoints="1"/>
            </p:cNvSpPr>
            <p:nvPr/>
          </p:nvSpPr>
          <p:spPr bwMode="gray">
            <a:xfrm>
              <a:off x="2793" y="3651"/>
              <a:ext cx="28" cy="24"/>
            </a:xfrm>
            <a:custGeom>
              <a:avLst/>
              <a:gdLst>
                <a:gd name="T0" fmla="*/ 19 w 28"/>
                <a:gd name="T1" fmla="*/ 18 h 24"/>
                <a:gd name="T2" fmla="*/ 22 w 28"/>
                <a:gd name="T3" fmla="*/ 16 h 24"/>
                <a:gd name="T4" fmla="*/ 22 w 28"/>
                <a:gd name="T5" fmla="*/ 13 h 24"/>
                <a:gd name="T6" fmla="*/ 26 w 28"/>
                <a:gd name="T7" fmla="*/ 11 h 24"/>
                <a:gd name="T8" fmla="*/ 28 w 28"/>
                <a:gd name="T9" fmla="*/ 7 h 24"/>
                <a:gd name="T10" fmla="*/ 26 w 28"/>
                <a:gd name="T11" fmla="*/ 3 h 24"/>
                <a:gd name="T12" fmla="*/ 24 w 28"/>
                <a:gd name="T13" fmla="*/ 3 h 24"/>
                <a:gd name="T14" fmla="*/ 21 w 28"/>
                <a:gd name="T15" fmla="*/ 0 h 24"/>
                <a:gd name="T16" fmla="*/ 11 w 28"/>
                <a:gd name="T17" fmla="*/ 2 h 24"/>
                <a:gd name="T18" fmla="*/ 9 w 28"/>
                <a:gd name="T19" fmla="*/ 2 h 24"/>
                <a:gd name="T20" fmla="*/ 13 w 28"/>
                <a:gd name="T21" fmla="*/ 7 h 24"/>
                <a:gd name="T22" fmla="*/ 15 w 28"/>
                <a:gd name="T23" fmla="*/ 5 h 24"/>
                <a:gd name="T24" fmla="*/ 15 w 28"/>
                <a:gd name="T25" fmla="*/ 7 h 24"/>
                <a:gd name="T26" fmla="*/ 13 w 28"/>
                <a:gd name="T27" fmla="*/ 7 h 24"/>
                <a:gd name="T28" fmla="*/ 9 w 28"/>
                <a:gd name="T29" fmla="*/ 5 h 24"/>
                <a:gd name="T30" fmla="*/ 8 w 28"/>
                <a:gd name="T31" fmla="*/ 7 h 24"/>
                <a:gd name="T32" fmla="*/ 11 w 28"/>
                <a:gd name="T33" fmla="*/ 13 h 24"/>
                <a:gd name="T34" fmla="*/ 11 w 28"/>
                <a:gd name="T35" fmla="*/ 13 h 24"/>
                <a:gd name="T36" fmla="*/ 9 w 28"/>
                <a:gd name="T37" fmla="*/ 15 h 24"/>
                <a:gd name="T38" fmla="*/ 9 w 28"/>
                <a:gd name="T39" fmla="*/ 15 h 24"/>
                <a:gd name="T40" fmla="*/ 6 w 28"/>
                <a:gd name="T41" fmla="*/ 15 h 24"/>
                <a:gd name="T42" fmla="*/ 4 w 28"/>
                <a:gd name="T43" fmla="*/ 13 h 24"/>
                <a:gd name="T44" fmla="*/ 0 w 28"/>
                <a:gd name="T45" fmla="*/ 15 h 24"/>
                <a:gd name="T46" fmla="*/ 4 w 28"/>
                <a:gd name="T47" fmla="*/ 18 h 24"/>
                <a:gd name="T48" fmla="*/ 9 w 28"/>
                <a:gd name="T49" fmla="*/ 15 h 24"/>
                <a:gd name="T50" fmla="*/ 9 w 28"/>
                <a:gd name="T51" fmla="*/ 16 h 24"/>
                <a:gd name="T52" fmla="*/ 8 w 28"/>
                <a:gd name="T53" fmla="*/ 18 h 24"/>
                <a:gd name="T54" fmla="*/ 6 w 28"/>
                <a:gd name="T55" fmla="*/ 18 h 24"/>
                <a:gd name="T56" fmla="*/ 4 w 28"/>
                <a:gd name="T57" fmla="*/ 20 h 24"/>
                <a:gd name="T58" fmla="*/ 9 w 28"/>
                <a:gd name="T59" fmla="*/ 22 h 24"/>
                <a:gd name="T60" fmla="*/ 11 w 28"/>
                <a:gd name="T61" fmla="*/ 22 h 24"/>
                <a:gd name="T62" fmla="*/ 13 w 28"/>
                <a:gd name="T63" fmla="*/ 24 h 24"/>
                <a:gd name="T64" fmla="*/ 17 w 28"/>
                <a:gd name="T65" fmla="*/ 18 h 24"/>
                <a:gd name="T66" fmla="*/ 15 w 28"/>
                <a:gd name="T67" fmla="*/ 18 h 24"/>
                <a:gd name="T68" fmla="*/ 15 w 28"/>
                <a:gd name="T69" fmla="*/ 18 h 24"/>
                <a:gd name="T70" fmla="*/ 19 w 28"/>
                <a:gd name="T71" fmla="*/ 18 h 24"/>
                <a:gd name="T72" fmla="*/ 13 w 28"/>
                <a:gd name="T73" fmla="*/ 2 h 24"/>
                <a:gd name="T74" fmla="*/ 22 w 28"/>
                <a:gd name="T75" fmla="*/ 5 h 24"/>
                <a:gd name="T76" fmla="*/ 21 w 28"/>
                <a:gd name="T77" fmla="*/ 5 h 24"/>
                <a:gd name="T78" fmla="*/ 21 w 28"/>
                <a:gd name="T79" fmla="*/ 5 h 24"/>
                <a:gd name="T80" fmla="*/ 19 w 28"/>
                <a:gd name="T81" fmla="*/ 3 h 24"/>
                <a:gd name="T82" fmla="*/ 19 w 28"/>
                <a:gd name="T83" fmla="*/ 5 h 24"/>
                <a:gd name="T84" fmla="*/ 13 w 28"/>
                <a:gd name="T85"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 h="24">
                  <a:moveTo>
                    <a:pt x="19" y="18"/>
                  </a:moveTo>
                  <a:lnTo>
                    <a:pt x="22" y="16"/>
                  </a:lnTo>
                  <a:lnTo>
                    <a:pt x="22" y="13"/>
                  </a:lnTo>
                  <a:lnTo>
                    <a:pt x="26" y="11"/>
                  </a:lnTo>
                  <a:lnTo>
                    <a:pt x="28" y="7"/>
                  </a:lnTo>
                  <a:lnTo>
                    <a:pt x="26" y="3"/>
                  </a:lnTo>
                  <a:lnTo>
                    <a:pt x="24" y="3"/>
                  </a:lnTo>
                  <a:lnTo>
                    <a:pt x="21" y="0"/>
                  </a:lnTo>
                  <a:lnTo>
                    <a:pt x="11" y="2"/>
                  </a:lnTo>
                  <a:lnTo>
                    <a:pt x="9" y="2"/>
                  </a:lnTo>
                  <a:lnTo>
                    <a:pt x="13" y="7"/>
                  </a:lnTo>
                  <a:lnTo>
                    <a:pt x="15" y="5"/>
                  </a:lnTo>
                  <a:lnTo>
                    <a:pt x="15" y="7"/>
                  </a:lnTo>
                  <a:lnTo>
                    <a:pt x="13" y="7"/>
                  </a:lnTo>
                  <a:lnTo>
                    <a:pt x="9" y="5"/>
                  </a:lnTo>
                  <a:lnTo>
                    <a:pt x="8" y="7"/>
                  </a:lnTo>
                  <a:lnTo>
                    <a:pt x="11" y="13"/>
                  </a:lnTo>
                  <a:lnTo>
                    <a:pt x="11" y="13"/>
                  </a:lnTo>
                  <a:lnTo>
                    <a:pt x="9" y="15"/>
                  </a:lnTo>
                  <a:lnTo>
                    <a:pt x="9" y="15"/>
                  </a:lnTo>
                  <a:lnTo>
                    <a:pt x="6" y="15"/>
                  </a:lnTo>
                  <a:lnTo>
                    <a:pt x="4" y="13"/>
                  </a:lnTo>
                  <a:lnTo>
                    <a:pt x="0" y="15"/>
                  </a:lnTo>
                  <a:lnTo>
                    <a:pt x="4" y="18"/>
                  </a:lnTo>
                  <a:lnTo>
                    <a:pt x="9" y="15"/>
                  </a:lnTo>
                  <a:lnTo>
                    <a:pt x="9" y="16"/>
                  </a:lnTo>
                  <a:lnTo>
                    <a:pt x="8" y="18"/>
                  </a:lnTo>
                  <a:lnTo>
                    <a:pt x="6" y="18"/>
                  </a:lnTo>
                  <a:lnTo>
                    <a:pt x="4" y="20"/>
                  </a:lnTo>
                  <a:lnTo>
                    <a:pt x="9" y="22"/>
                  </a:lnTo>
                  <a:lnTo>
                    <a:pt x="11" y="22"/>
                  </a:lnTo>
                  <a:lnTo>
                    <a:pt x="13" y="24"/>
                  </a:lnTo>
                  <a:lnTo>
                    <a:pt x="17" y="18"/>
                  </a:lnTo>
                  <a:lnTo>
                    <a:pt x="15" y="18"/>
                  </a:lnTo>
                  <a:lnTo>
                    <a:pt x="15" y="18"/>
                  </a:lnTo>
                  <a:lnTo>
                    <a:pt x="19" y="18"/>
                  </a:lnTo>
                  <a:close/>
                  <a:moveTo>
                    <a:pt x="13" y="2"/>
                  </a:moveTo>
                  <a:lnTo>
                    <a:pt x="22" y="5"/>
                  </a:lnTo>
                  <a:lnTo>
                    <a:pt x="21" y="5"/>
                  </a:lnTo>
                  <a:lnTo>
                    <a:pt x="21" y="5"/>
                  </a:lnTo>
                  <a:lnTo>
                    <a:pt x="19" y="3"/>
                  </a:lnTo>
                  <a:lnTo>
                    <a:pt x="19" y="5"/>
                  </a:lnTo>
                  <a:lnTo>
                    <a:pt x="1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8" name="Freeform 6525">
              <a:extLst>
                <a:ext uri="{FF2B5EF4-FFF2-40B4-BE49-F238E27FC236}">
                  <a16:creationId xmlns:a16="http://schemas.microsoft.com/office/drawing/2014/main" id="{7F7544AD-3911-4820-A3AA-C5BF7CEB4E83}"/>
                </a:ext>
              </a:extLst>
            </p:cNvPr>
            <p:cNvSpPr>
              <a:spLocks/>
            </p:cNvSpPr>
            <p:nvPr/>
          </p:nvSpPr>
          <p:spPr bwMode="gray">
            <a:xfrm>
              <a:off x="3097" y="3695"/>
              <a:ext cx="20" cy="15"/>
            </a:xfrm>
            <a:custGeom>
              <a:avLst/>
              <a:gdLst>
                <a:gd name="T0" fmla="*/ 8 w 11"/>
                <a:gd name="T1" fmla="*/ 5 h 8"/>
                <a:gd name="T2" fmla="*/ 8 w 11"/>
                <a:gd name="T3" fmla="*/ 3 h 8"/>
                <a:gd name="T4" fmla="*/ 7 w 11"/>
                <a:gd name="T5" fmla="*/ 3 h 8"/>
                <a:gd name="T6" fmla="*/ 6 w 11"/>
                <a:gd name="T7" fmla="*/ 2 h 8"/>
                <a:gd name="T8" fmla="*/ 5 w 11"/>
                <a:gd name="T9" fmla="*/ 2 h 8"/>
                <a:gd name="T10" fmla="*/ 5 w 11"/>
                <a:gd name="T11" fmla="*/ 1 h 8"/>
                <a:gd name="T12" fmla="*/ 3 w 11"/>
                <a:gd name="T13" fmla="*/ 0 h 8"/>
                <a:gd name="T14" fmla="*/ 0 w 11"/>
                <a:gd name="T15" fmla="*/ 1 h 8"/>
                <a:gd name="T16" fmla="*/ 0 w 11"/>
                <a:gd name="T17" fmla="*/ 2 h 8"/>
                <a:gd name="T18" fmla="*/ 2 w 11"/>
                <a:gd name="T19" fmla="*/ 2 h 8"/>
                <a:gd name="T20" fmla="*/ 3 w 11"/>
                <a:gd name="T21" fmla="*/ 3 h 8"/>
                <a:gd name="T22" fmla="*/ 4 w 11"/>
                <a:gd name="T23" fmla="*/ 4 h 8"/>
                <a:gd name="T24" fmla="*/ 4 w 11"/>
                <a:gd name="T25" fmla="*/ 5 h 8"/>
                <a:gd name="T26" fmla="*/ 5 w 11"/>
                <a:gd name="T27" fmla="*/ 5 h 8"/>
                <a:gd name="T28" fmla="*/ 6 w 11"/>
                <a:gd name="T29" fmla="*/ 7 h 8"/>
                <a:gd name="T30" fmla="*/ 6 w 11"/>
                <a:gd name="T31" fmla="*/ 8 h 8"/>
                <a:gd name="T32" fmla="*/ 8 w 11"/>
                <a:gd name="T33" fmla="*/ 8 h 8"/>
                <a:gd name="T34" fmla="*/ 8 w 11"/>
                <a:gd name="T35" fmla="*/ 7 h 8"/>
                <a:gd name="T36" fmla="*/ 9 w 11"/>
                <a:gd name="T37" fmla="*/ 7 h 8"/>
                <a:gd name="T38" fmla="*/ 11 w 11"/>
                <a:gd name="T39" fmla="*/ 5 h 8"/>
                <a:gd name="T40" fmla="*/ 9 w 11"/>
                <a:gd name="T41" fmla="*/ 5 h 8"/>
                <a:gd name="T42" fmla="*/ 8 w 11"/>
                <a:gd name="T4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8">
                  <a:moveTo>
                    <a:pt x="8" y="5"/>
                  </a:moveTo>
                  <a:cubicBezTo>
                    <a:pt x="8" y="3"/>
                    <a:pt x="8" y="3"/>
                    <a:pt x="8" y="3"/>
                  </a:cubicBezTo>
                  <a:cubicBezTo>
                    <a:pt x="7" y="3"/>
                    <a:pt x="7" y="3"/>
                    <a:pt x="7" y="3"/>
                  </a:cubicBezTo>
                  <a:cubicBezTo>
                    <a:pt x="6" y="2"/>
                    <a:pt x="6" y="2"/>
                    <a:pt x="6" y="2"/>
                  </a:cubicBezTo>
                  <a:cubicBezTo>
                    <a:pt x="6" y="2"/>
                    <a:pt x="6" y="2"/>
                    <a:pt x="5" y="2"/>
                  </a:cubicBezTo>
                  <a:cubicBezTo>
                    <a:pt x="5" y="1"/>
                    <a:pt x="5" y="1"/>
                    <a:pt x="5" y="1"/>
                  </a:cubicBezTo>
                  <a:cubicBezTo>
                    <a:pt x="3" y="0"/>
                    <a:pt x="3" y="0"/>
                    <a:pt x="3" y="0"/>
                  </a:cubicBezTo>
                  <a:cubicBezTo>
                    <a:pt x="0" y="1"/>
                    <a:pt x="0" y="1"/>
                    <a:pt x="0" y="1"/>
                  </a:cubicBezTo>
                  <a:cubicBezTo>
                    <a:pt x="0" y="2"/>
                    <a:pt x="0" y="2"/>
                    <a:pt x="0" y="2"/>
                  </a:cubicBezTo>
                  <a:cubicBezTo>
                    <a:pt x="2" y="2"/>
                    <a:pt x="2" y="2"/>
                    <a:pt x="2" y="2"/>
                  </a:cubicBezTo>
                  <a:cubicBezTo>
                    <a:pt x="3" y="3"/>
                    <a:pt x="3" y="3"/>
                    <a:pt x="3" y="3"/>
                  </a:cubicBezTo>
                  <a:cubicBezTo>
                    <a:pt x="4" y="4"/>
                    <a:pt x="4" y="4"/>
                    <a:pt x="4" y="4"/>
                  </a:cubicBezTo>
                  <a:cubicBezTo>
                    <a:pt x="4" y="5"/>
                    <a:pt x="4" y="5"/>
                    <a:pt x="4" y="5"/>
                  </a:cubicBezTo>
                  <a:cubicBezTo>
                    <a:pt x="5" y="5"/>
                    <a:pt x="5" y="5"/>
                    <a:pt x="5" y="5"/>
                  </a:cubicBezTo>
                  <a:cubicBezTo>
                    <a:pt x="6" y="7"/>
                    <a:pt x="6" y="7"/>
                    <a:pt x="6" y="7"/>
                  </a:cubicBezTo>
                  <a:cubicBezTo>
                    <a:pt x="6" y="8"/>
                    <a:pt x="6" y="8"/>
                    <a:pt x="6" y="8"/>
                  </a:cubicBezTo>
                  <a:cubicBezTo>
                    <a:pt x="8" y="8"/>
                    <a:pt x="8" y="8"/>
                    <a:pt x="8" y="8"/>
                  </a:cubicBezTo>
                  <a:cubicBezTo>
                    <a:pt x="8" y="7"/>
                    <a:pt x="8" y="7"/>
                    <a:pt x="8" y="7"/>
                  </a:cubicBezTo>
                  <a:cubicBezTo>
                    <a:pt x="9" y="7"/>
                    <a:pt x="9" y="7"/>
                    <a:pt x="9" y="7"/>
                  </a:cubicBezTo>
                  <a:cubicBezTo>
                    <a:pt x="11" y="5"/>
                    <a:pt x="11" y="5"/>
                    <a:pt x="11" y="5"/>
                  </a:cubicBezTo>
                  <a:cubicBezTo>
                    <a:pt x="9" y="5"/>
                    <a:pt x="9" y="5"/>
                    <a:pt x="9" y="5"/>
                  </a:cubicBez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29" name="Freeform 6526">
              <a:extLst>
                <a:ext uri="{FF2B5EF4-FFF2-40B4-BE49-F238E27FC236}">
                  <a16:creationId xmlns:a16="http://schemas.microsoft.com/office/drawing/2014/main" id="{6B67AEC0-1773-494C-BA7A-907B2DAF11D7}"/>
                </a:ext>
              </a:extLst>
            </p:cNvPr>
            <p:cNvSpPr>
              <a:spLocks/>
            </p:cNvSpPr>
            <p:nvPr/>
          </p:nvSpPr>
          <p:spPr bwMode="gray">
            <a:xfrm>
              <a:off x="2814" y="3653"/>
              <a:ext cx="26" cy="22"/>
            </a:xfrm>
            <a:custGeom>
              <a:avLst/>
              <a:gdLst>
                <a:gd name="T0" fmla="*/ 22 w 26"/>
                <a:gd name="T1" fmla="*/ 3 h 22"/>
                <a:gd name="T2" fmla="*/ 18 w 26"/>
                <a:gd name="T3" fmla="*/ 1 h 22"/>
                <a:gd name="T4" fmla="*/ 15 w 26"/>
                <a:gd name="T5" fmla="*/ 3 h 22"/>
                <a:gd name="T6" fmla="*/ 15 w 26"/>
                <a:gd name="T7" fmla="*/ 3 h 22"/>
                <a:gd name="T8" fmla="*/ 15 w 26"/>
                <a:gd name="T9" fmla="*/ 3 h 22"/>
                <a:gd name="T10" fmla="*/ 15 w 26"/>
                <a:gd name="T11" fmla="*/ 1 h 22"/>
                <a:gd name="T12" fmla="*/ 9 w 26"/>
                <a:gd name="T13" fmla="*/ 0 h 22"/>
                <a:gd name="T14" fmla="*/ 9 w 26"/>
                <a:gd name="T15" fmla="*/ 1 h 22"/>
                <a:gd name="T16" fmla="*/ 5 w 26"/>
                <a:gd name="T17" fmla="*/ 3 h 22"/>
                <a:gd name="T18" fmla="*/ 7 w 26"/>
                <a:gd name="T19" fmla="*/ 5 h 22"/>
                <a:gd name="T20" fmla="*/ 5 w 26"/>
                <a:gd name="T21" fmla="*/ 7 h 22"/>
                <a:gd name="T22" fmla="*/ 7 w 26"/>
                <a:gd name="T23" fmla="*/ 9 h 22"/>
                <a:gd name="T24" fmla="*/ 5 w 26"/>
                <a:gd name="T25" fmla="*/ 9 h 22"/>
                <a:gd name="T26" fmla="*/ 0 w 26"/>
                <a:gd name="T27" fmla="*/ 18 h 22"/>
                <a:gd name="T28" fmla="*/ 1 w 26"/>
                <a:gd name="T29" fmla="*/ 18 h 22"/>
                <a:gd name="T30" fmla="*/ 5 w 26"/>
                <a:gd name="T31" fmla="*/ 22 h 22"/>
                <a:gd name="T32" fmla="*/ 7 w 26"/>
                <a:gd name="T33" fmla="*/ 22 h 22"/>
                <a:gd name="T34" fmla="*/ 9 w 26"/>
                <a:gd name="T35" fmla="*/ 20 h 22"/>
                <a:gd name="T36" fmla="*/ 7 w 26"/>
                <a:gd name="T37" fmla="*/ 18 h 22"/>
                <a:gd name="T38" fmla="*/ 9 w 26"/>
                <a:gd name="T39" fmla="*/ 20 h 22"/>
                <a:gd name="T40" fmla="*/ 11 w 26"/>
                <a:gd name="T41" fmla="*/ 18 h 22"/>
                <a:gd name="T42" fmla="*/ 9 w 26"/>
                <a:gd name="T43" fmla="*/ 16 h 22"/>
                <a:gd name="T44" fmla="*/ 11 w 26"/>
                <a:gd name="T45" fmla="*/ 16 h 22"/>
                <a:gd name="T46" fmla="*/ 15 w 26"/>
                <a:gd name="T47" fmla="*/ 14 h 22"/>
                <a:gd name="T48" fmla="*/ 15 w 26"/>
                <a:gd name="T49" fmla="*/ 13 h 22"/>
                <a:gd name="T50" fmla="*/ 18 w 26"/>
                <a:gd name="T51" fmla="*/ 13 h 22"/>
                <a:gd name="T52" fmla="*/ 20 w 26"/>
                <a:gd name="T53" fmla="*/ 11 h 22"/>
                <a:gd name="T54" fmla="*/ 24 w 26"/>
                <a:gd name="T55" fmla="*/ 11 h 22"/>
                <a:gd name="T56" fmla="*/ 22 w 26"/>
                <a:gd name="T57" fmla="*/ 7 h 22"/>
                <a:gd name="T58" fmla="*/ 22 w 26"/>
                <a:gd name="T59" fmla="*/ 7 h 22"/>
                <a:gd name="T60" fmla="*/ 26 w 26"/>
                <a:gd name="T61" fmla="*/ 7 h 22"/>
                <a:gd name="T62" fmla="*/ 22 w 26"/>
                <a:gd name="T6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22">
                  <a:moveTo>
                    <a:pt x="22" y="3"/>
                  </a:moveTo>
                  <a:lnTo>
                    <a:pt x="18" y="1"/>
                  </a:lnTo>
                  <a:lnTo>
                    <a:pt x="15" y="3"/>
                  </a:lnTo>
                  <a:lnTo>
                    <a:pt x="15" y="3"/>
                  </a:lnTo>
                  <a:lnTo>
                    <a:pt x="15" y="3"/>
                  </a:lnTo>
                  <a:lnTo>
                    <a:pt x="15" y="1"/>
                  </a:lnTo>
                  <a:lnTo>
                    <a:pt x="9" y="0"/>
                  </a:lnTo>
                  <a:lnTo>
                    <a:pt x="9" y="1"/>
                  </a:lnTo>
                  <a:lnTo>
                    <a:pt x="5" y="3"/>
                  </a:lnTo>
                  <a:lnTo>
                    <a:pt x="7" y="5"/>
                  </a:lnTo>
                  <a:lnTo>
                    <a:pt x="5" y="7"/>
                  </a:lnTo>
                  <a:lnTo>
                    <a:pt x="7" y="9"/>
                  </a:lnTo>
                  <a:lnTo>
                    <a:pt x="5" y="9"/>
                  </a:lnTo>
                  <a:lnTo>
                    <a:pt x="0" y="18"/>
                  </a:lnTo>
                  <a:lnTo>
                    <a:pt x="1" y="18"/>
                  </a:lnTo>
                  <a:lnTo>
                    <a:pt x="5" y="22"/>
                  </a:lnTo>
                  <a:lnTo>
                    <a:pt x="7" y="22"/>
                  </a:lnTo>
                  <a:lnTo>
                    <a:pt x="9" y="20"/>
                  </a:lnTo>
                  <a:lnTo>
                    <a:pt x="7" y="18"/>
                  </a:lnTo>
                  <a:lnTo>
                    <a:pt x="9" y="20"/>
                  </a:lnTo>
                  <a:lnTo>
                    <a:pt x="11" y="18"/>
                  </a:lnTo>
                  <a:lnTo>
                    <a:pt x="9" y="16"/>
                  </a:lnTo>
                  <a:lnTo>
                    <a:pt x="11" y="16"/>
                  </a:lnTo>
                  <a:lnTo>
                    <a:pt x="15" y="14"/>
                  </a:lnTo>
                  <a:lnTo>
                    <a:pt x="15" y="13"/>
                  </a:lnTo>
                  <a:lnTo>
                    <a:pt x="18" y="13"/>
                  </a:lnTo>
                  <a:lnTo>
                    <a:pt x="20" y="11"/>
                  </a:lnTo>
                  <a:lnTo>
                    <a:pt x="24" y="11"/>
                  </a:lnTo>
                  <a:lnTo>
                    <a:pt x="22" y="7"/>
                  </a:lnTo>
                  <a:lnTo>
                    <a:pt x="22" y="7"/>
                  </a:lnTo>
                  <a:lnTo>
                    <a:pt x="26" y="7"/>
                  </a:lnTo>
                  <a:lnTo>
                    <a:pt x="2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0" name="Freeform 6527">
              <a:extLst>
                <a:ext uri="{FF2B5EF4-FFF2-40B4-BE49-F238E27FC236}">
                  <a16:creationId xmlns:a16="http://schemas.microsoft.com/office/drawing/2014/main" id="{7EC2C9E4-0AA6-4440-902D-E8E6A7F95F5C}"/>
                </a:ext>
              </a:extLst>
            </p:cNvPr>
            <p:cNvSpPr>
              <a:spLocks noEditPoints="1"/>
            </p:cNvSpPr>
            <p:nvPr/>
          </p:nvSpPr>
          <p:spPr bwMode="gray">
            <a:xfrm>
              <a:off x="1494" y="1361"/>
              <a:ext cx="1593" cy="2390"/>
            </a:xfrm>
            <a:custGeom>
              <a:avLst/>
              <a:gdLst>
                <a:gd name="T0" fmla="*/ 743 w 856"/>
                <a:gd name="T1" fmla="*/ 809 h 1282"/>
                <a:gd name="T2" fmla="*/ 662 w 856"/>
                <a:gd name="T3" fmla="*/ 741 h 1282"/>
                <a:gd name="T4" fmla="*/ 552 w 856"/>
                <a:gd name="T5" fmla="*/ 737 h 1282"/>
                <a:gd name="T6" fmla="*/ 457 w 856"/>
                <a:gd name="T7" fmla="*/ 689 h 1282"/>
                <a:gd name="T8" fmla="*/ 398 w 856"/>
                <a:gd name="T9" fmla="*/ 617 h 1282"/>
                <a:gd name="T10" fmla="*/ 492 w 856"/>
                <a:gd name="T11" fmla="*/ 580 h 1282"/>
                <a:gd name="T12" fmla="*/ 561 w 856"/>
                <a:gd name="T13" fmla="*/ 537 h 1282"/>
                <a:gd name="T14" fmla="*/ 609 w 856"/>
                <a:gd name="T15" fmla="*/ 478 h 1282"/>
                <a:gd name="T16" fmla="*/ 672 w 856"/>
                <a:gd name="T17" fmla="*/ 448 h 1282"/>
                <a:gd name="T18" fmla="*/ 660 w 856"/>
                <a:gd name="T19" fmla="*/ 418 h 1282"/>
                <a:gd name="T20" fmla="*/ 713 w 856"/>
                <a:gd name="T21" fmla="*/ 387 h 1282"/>
                <a:gd name="T22" fmla="*/ 708 w 856"/>
                <a:gd name="T23" fmla="*/ 326 h 1282"/>
                <a:gd name="T24" fmla="*/ 660 w 856"/>
                <a:gd name="T25" fmla="*/ 293 h 1282"/>
                <a:gd name="T26" fmla="*/ 600 w 856"/>
                <a:gd name="T27" fmla="*/ 292 h 1282"/>
                <a:gd name="T28" fmla="*/ 562 w 856"/>
                <a:gd name="T29" fmla="*/ 333 h 1282"/>
                <a:gd name="T30" fmla="*/ 526 w 856"/>
                <a:gd name="T31" fmla="*/ 227 h 1282"/>
                <a:gd name="T32" fmla="*/ 597 w 856"/>
                <a:gd name="T33" fmla="*/ 196 h 1282"/>
                <a:gd name="T34" fmla="*/ 611 w 856"/>
                <a:gd name="T35" fmla="*/ 139 h 1282"/>
                <a:gd name="T36" fmla="*/ 575 w 856"/>
                <a:gd name="T37" fmla="*/ 142 h 1282"/>
                <a:gd name="T38" fmla="*/ 609 w 856"/>
                <a:gd name="T39" fmla="*/ 71 h 1282"/>
                <a:gd name="T40" fmla="*/ 559 w 856"/>
                <a:gd name="T41" fmla="*/ 135 h 1282"/>
                <a:gd name="T42" fmla="*/ 513 w 856"/>
                <a:gd name="T43" fmla="*/ 155 h 1282"/>
                <a:gd name="T44" fmla="*/ 454 w 856"/>
                <a:gd name="T45" fmla="*/ 160 h 1282"/>
                <a:gd name="T46" fmla="*/ 392 w 856"/>
                <a:gd name="T47" fmla="*/ 91 h 1282"/>
                <a:gd name="T48" fmla="*/ 326 w 856"/>
                <a:gd name="T49" fmla="*/ 79 h 1282"/>
                <a:gd name="T50" fmla="*/ 261 w 856"/>
                <a:gd name="T51" fmla="*/ 44 h 1282"/>
                <a:gd name="T52" fmla="*/ 188 w 856"/>
                <a:gd name="T53" fmla="*/ 10 h 1282"/>
                <a:gd name="T54" fmla="*/ 95 w 856"/>
                <a:gd name="T55" fmla="*/ 76 h 1282"/>
                <a:gd name="T56" fmla="*/ 72 w 856"/>
                <a:gd name="T57" fmla="*/ 130 h 1282"/>
                <a:gd name="T58" fmla="*/ 60 w 856"/>
                <a:gd name="T59" fmla="*/ 203 h 1282"/>
                <a:gd name="T60" fmla="*/ 1 w 856"/>
                <a:gd name="T61" fmla="*/ 257 h 1282"/>
                <a:gd name="T62" fmla="*/ 65 w 856"/>
                <a:gd name="T63" fmla="*/ 240 h 1282"/>
                <a:gd name="T64" fmla="*/ 138 w 856"/>
                <a:gd name="T65" fmla="*/ 187 h 1282"/>
                <a:gd name="T66" fmla="*/ 174 w 856"/>
                <a:gd name="T67" fmla="*/ 203 h 1282"/>
                <a:gd name="T68" fmla="*/ 216 w 856"/>
                <a:gd name="T69" fmla="*/ 274 h 1282"/>
                <a:gd name="T70" fmla="*/ 235 w 856"/>
                <a:gd name="T71" fmla="*/ 298 h 1282"/>
                <a:gd name="T72" fmla="*/ 231 w 856"/>
                <a:gd name="T73" fmla="*/ 357 h 1282"/>
                <a:gd name="T74" fmla="*/ 245 w 856"/>
                <a:gd name="T75" fmla="*/ 404 h 1282"/>
                <a:gd name="T76" fmla="*/ 264 w 856"/>
                <a:gd name="T77" fmla="*/ 555 h 1282"/>
                <a:gd name="T78" fmla="*/ 297 w 856"/>
                <a:gd name="T79" fmla="*/ 601 h 1282"/>
                <a:gd name="T80" fmla="*/ 331 w 856"/>
                <a:gd name="T81" fmla="*/ 633 h 1282"/>
                <a:gd name="T82" fmla="*/ 467 w 856"/>
                <a:gd name="T83" fmla="*/ 716 h 1282"/>
                <a:gd name="T84" fmla="*/ 536 w 856"/>
                <a:gd name="T85" fmla="*/ 785 h 1282"/>
                <a:gd name="T86" fmla="*/ 554 w 856"/>
                <a:gd name="T87" fmla="*/ 920 h 1282"/>
                <a:gd name="T88" fmla="*/ 592 w 856"/>
                <a:gd name="T89" fmla="*/ 1088 h 1282"/>
                <a:gd name="T90" fmla="*/ 594 w 856"/>
                <a:gd name="T91" fmla="*/ 1165 h 1282"/>
                <a:gd name="T92" fmla="*/ 592 w 856"/>
                <a:gd name="T93" fmla="*/ 1207 h 1282"/>
                <a:gd name="T94" fmla="*/ 622 w 856"/>
                <a:gd name="T95" fmla="*/ 1256 h 1282"/>
                <a:gd name="T96" fmla="*/ 635 w 856"/>
                <a:gd name="T97" fmla="*/ 1270 h 1282"/>
                <a:gd name="T98" fmla="*/ 648 w 856"/>
                <a:gd name="T99" fmla="*/ 1239 h 1282"/>
                <a:gd name="T100" fmla="*/ 655 w 856"/>
                <a:gd name="T101" fmla="*/ 1142 h 1282"/>
                <a:gd name="T102" fmla="*/ 738 w 856"/>
                <a:gd name="T103" fmla="*/ 1053 h 1282"/>
                <a:gd name="T104" fmla="*/ 830 w 856"/>
                <a:gd name="T105" fmla="*/ 903 h 1282"/>
                <a:gd name="T106" fmla="*/ 624 w 856"/>
                <a:gd name="T107" fmla="*/ 143 h 1282"/>
                <a:gd name="T108" fmla="*/ 72 w 856"/>
                <a:gd name="T109" fmla="*/ 131 h 1282"/>
                <a:gd name="T110" fmla="*/ 220 w 856"/>
                <a:gd name="T111" fmla="*/ 263 h 1282"/>
                <a:gd name="T112" fmla="*/ 231 w 856"/>
                <a:gd name="T113" fmla="*/ 276 h 1282"/>
                <a:gd name="T114" fmla="*/ 238 w 856"/>
                <a:gd name="T115" fmla="*/ 284 h 1282"/>
                <a:gd name="T116" fmla="*/ 245 w 856"/>
                <a:gd name="T117" fmla="*/ 350 h 1282"/>
                <a:gd name="T118" fmla="*/ 344 w 856"/>
                <a:gd name="T119" fmla="*/ 82 h 1282"/>
                <a:gd name="T120" fmla="*/ 602 w 856"/>
                <a:gd name="T121" fmla="*/ 1167 h 1282"/>
                <a:gd name="T122" fmla="*/ 620 w 856"/>
                <a:gd name="T123" fmla="*/ 1241 h 1282"/>
                <a:gd name="T124" fmla="*/ 647 w 856"/>
                <a:gd name="T125" fmla="*/ 1259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6" h="1282">
                  <a:moveTo>
                    <a:pt x="856" y="863"/>
                  </a:moveTo>
                  <a:cubicBezTo>
                    <a:pt x="856" y="859"/>
                    <a:pt x="856" y="859"/>
                    <a:pt x="856" y="859"/>
                  </a:cubicBezTo>
                  <a:cubicBezTo>
                    <a:pt x="855" y="858"/>
                    <a:pt x="855" y="858"/>
                    <a:pt x="855" y="858"/>
                  </a:cubicBezTo>
                  <a:cubicBezTo>
                    <a:pt x="855" y="857"/>
                    <a:pt x="855" y="857"/>
                    <a:pt x="855" y="857"/>
                  </a:cubicBezTo>
                  <a:cubicBezTo>
                    <a:pt x="852" y="851"/>
                    <a:pt x="852" y="851"/>
                    <a:pt x="852" y="851"/>
                  </a:cubicBezTo>
                  <a:cubicBezTo>
                    <a:pt x="852" y="850"/>
                    <a:pt x="852" y="850"/>
                    <a:pt x="852" y="850"/>
                  </a:cubicBezTo>
                  <a:cubicBezTo>
                    <a:pt x="852" y="847"/>
                    <a:pt x="852" y="847"/>
                    <a:pt x="852" y="847"/>
                  </a:cubicBezTo>
                  <a:cubicBezTo>
                    <a:pt x="847" y="845"/>
                    <a:pt x="847" y="845"/>
                    <a:pt x="847" y="845"/>
                  </a:cubicBezTo>
                  <a:cubicBezTo>
                    <a:pt x="844" y="845"/>
                    <a:pt x="844" y="845"/>
                    <a:pt x="844" y="845"/>
                  </a:cubicBezTo>
                  <a:cubicBezTo>
                    <a:pt x="842" y="845"/>
                    <a:pt x="842" y="845"/>
                    <a:pt x="842" y="845"/>
                  </a:cubicBezTo>
                  <a:cubicBezTo>
                    <a:pt x="841" y="844"/>
                    <a:pt x="841" y="844"/>
                    <a:pt x="841" y="844"/>
                  </a:cubicBezTo>
                  <a:cubicBezTo>
                    <a:pt x="839" y="843"/>
                    <a:pt x="839" y="843"/>
                    <a:pt x="839" y="843"/>
                  </a:cubicBezTo>
                  <a:cubicBezTo>
                    <a:pt x="838" y="842"/>
                    <a:pt x="838" y="842"/>
                    <a:pt x="838" y="842"/>
                  </a:cubicBezTo>
                  <a:cubicBezTo>
                    <a:pt x="835" y="841"/>
                    <a:pt x="835" y="841"/>
                    <a:pt x="835" y="841"/>
                  </a:cubicBezTo>
                  <a:cubicBezTo>
                    <a:pt x="834" y="840"/>
                    <a:pt x="834" y="840"/>
                    <a:pt x="834" y="840"/>
                  </a:cubicBezTo>
                  <a:cubicBezTo>
                    <a:pt x="831" y="837"/>
                    <a:pt x="831" y="837"/>
                    <a:pt x="831" y="837"/>
                  </a:cubicBezTo>
                  <a:cubicBezTo>
                    <a:pt x="828" y="833"/>
                    <a:pt x="828" y="833"/>
                    <a:pt x="828" y="833"/>
                  </a:cubicBezTo>
                  <a:cubicBezTo>
                    <a:pt x="826" y="833"/>
                    <a:pt x="826" y="833"/>
                    <a:pt x="826" y="833"/>
                  </a:cubicBezTo>
                  <a:cubicBezTo>
                    <a:pt x="825" y="831"/>
                    <a:pt x="825" y="831"/>
                    <a:pt x="825" y="831"/>
                  </a:cubicBezTo>
                  <a:cubicBezTo>
                    <a:pt x="823" y="831"/>
                    <a:pt x="823" y="831"/>
                    <a:pt x="823" y="831"/>
                  </a:cubicBezTo>
                  <a:cubicBezTo>
                    <a:pt x="818" y="828"/>
                    <a:pt x="818" y="828"/>
                    <a:pt x="818" y="828"/>
                  </a:cubicBezTo>
                  <a:cubicBezTo>
                    <a:pt x="816" y="828"/>
                    <a:pt x="816" y="828"/>
                    <a:pt x="816" y="828"/>
                  </a:cubicBezTo>
                  <a:cubicBezTo>
                    <a:pt x="814" y="827"/>
                    <a:pt x="814" y="827"/>
                    <a:pt x="814" y="827"/>
                  </a:cubicBezTo>
                  <a:cubicBezTo>
                    <a:pt x="812" y="828"/>
                    <a:pt x="812" y="828"/>
                    <a:pt x="812" y="828"/>
                  </a:cubicBezTo>
                  <a:cubicBezTo>
                    <a:pt x="810" y="828"/>
                    <a:pt x="810" y="828"/>
                    <a:pt x="810" y="828"/>
                  </a:cubicBezTo>
                  <a:cubicBezTo>
                    <a:pt x="809" y="827"/>
                    <a:pt x="809" y="827"/>
                    <a:pt x="809" y="827"/>
                  </a:cubicBezTo>
                  <a:cubicBezTo>
                    <a:pt x="807" y="828"/>
                    <a:pt x="807" y="828"/>
                    <a:pt x="807" y="828"/>
                  </a:cubicBezTo>
                  <a:cubicBezTo>
                    <a:pt x="807" y="829"/>
                    <a:pt x="807" y="829"/>
                    <a:pt x="807" y="829"/>
                  </a:cubicBezTo>
                  <a:cubicBezTo>
                    <a:pt x="807" y="828"/>
                    <a:pt x="807" y="828"/>
                    <a:pt x="807" y="828"/>
                  </a:cubicBezTo>
                  <a:cubicBezTo>
                    <a:pt x="804" y="826"/>
                    <a:pt x="804" y="826"/>
                    <a:pt x="804" y="826"/>
                  </a:cubicBezTo>
                  <a:cubicBezTo>
                    <a:pt x="804" y="827"/>
                    <a:pt x="804" y="827"/>
                    <a:pt x="804" y="827"/>
                  </a:cubicBezTo>
                  <a:cubicBezTo>
                    <a:pt x="803" y="826"/>
                    <a:pt x="803" y="826"/>
                    <a:pt x="803" y="826"/>
                  </a:cubicBezTo>
                  <a:cubicBezTo>
                    <a:pt x="802" y="828"/>
                    <a:pt x="802" y="828"/>
                    <a:pt x="802" y="828"/>
                  </a:cubicBezTo>
                  <a:cubicBezTo>
                    <a:pt x="802" y="828"/>
                    <a:pt x="802" y="828"/>
                    <a:pt x="802" y="828"/>
                  </a:cubicBezTo>
                  <a:cubicBezTo>
                    <a:pt x="802" y="827"/>
                    <a:pt x="802" y="827"/>
                    <a:pt x="802" y="827"/>
                  </a:cubicBezTo>
                  <a:cubicBezTo>
                    <a:pt x="799" y="826"/>
                    <a:pt x="799" y="826"/>
                    <a:pt x="799" y="826"/>
                  </a:cubicBezTo>
                  <a:cubicBezTo>
                    <a:pt x="800" y="827"/>
                    <a:pt x="800" y="827"/>
                    <a:pt x="800" y="827"/>
                  </a:cubicBezTo>
                  <a:cubicBezTo>
                    <a:pt x="798" y="826"/>
                    <a:pt x="798" y="826"/>
                    <a:pt x="798" y="826"/>
                  </a:cubicBezTo>
                  <a:cubicBezTo>
                    <a:pt x="797" y="827"/>
                    <a:pt x="797" y="827"/>
                    <a:pt x="797" y="827"/>
                  </a:cubicBezTo>
                  <a:cubicBezTo>
                    <a:pt x="796" y="826"/>
                    <a:pt x="796" y="826"/>
                    <a:pt x="796" y="826"/>
                  </a:cubicBezTo>
                  <a:cubicBezTo>
                    <a:pt x="791" y="824"/>
                    <a:pt x="791" y="824"/>
                    <a:pt x="791" y="824"/>
                  </a:cubicBezTo>
                  <a:cubicBezTo>
                    <a:pt x="789" y="825"/>
                    <a:pt x="789" y="825"/>
                    <a:pt x="789" y="825"/>
                  </a:cubicBezTo>
                  <a:cubicBezTo>
                    <a:pt x="789" y="826"/>
                    <a:pt x="789" y="826"/>
                    <a:pt x="789" y="826"/>
                  </a:cubicBezTo>
                  <a:cubicBezTo>
                    <a:pt x="789" y="826"/>
                    <a:pt x="789" y="826"/>
                    <a:pt x="789" y="826"/>
                  </a:cubicBezTo>
                  <a:cubicBezTo>
                    <a:pt x="789" y="826"/>
                    <a:pt x="789" y="826"/>
                    <a:pt x="789" y="826"/>
                  </a:cubicBezTo>
                  <a:cubicBezTo>
                    <a:pt x="788" y="826"/>
                    <a:pt x="788" y="826"/>
                    <a:pt x="788" y="826"/>
                  </a:cubicBezTo>
                  <a:cubicBezTo>
                    <a:pt x="788" y="827"/>
                    <a:pt x="788" y="827"/>
                    <a:pt x="788" y="827"/>
                  </a:cubicBezTo>
                  <a:cubicBezTo>
                    <a:pt x="786" y="827"/>
                    <a:pt x="786" y="827"/>
                    <a:pt x="786" y="827"/>
                  </a:cubicBezTo>
                  <a:cubicBezTo>
                    <a:pt x="786" y="828"/>
                    <a:pt x="786" y="828"/>
                    <a:pt x="786" y="828"/>
                  </a:cubicBezTo>
                  <a:cubicBezTo>
                    <a:pt x="785" y="827"/>
                    <a:pt x="785" y="827"/>
                    <a:pt x="785" y="827"/>
                  </a:cubicBezTo>
                  <a:cubicBezTo>
                    <a:pt x="784" y="828"/>
                    <a:pt x="784" y="828"/>
                    <a:pt x="784" y="828"/>
                  </a:cubicBezTo>
                  <a:cubicBezTo>
                    <a:pt x="784" y="826"/>
                    <a:pt x="784" y="826"/>
                    <a:pt x="784" y="826"/>
                  </a:cubicBezTo>
                  <a:cubicBezTo>
                    <a:pt x="785" y="826"/>
                    <a:pt x="785" y="826"/>
                    <a:pt x="785" y="826"/>
                  </a:cubicBezTo>
                  <a:cubicBezTo>
                    <a:pt x="784" y="824"/>
                    <a:pt x="784" y="824"/>
                    <a:pt x="784" y="824"/>
                  </a:cubicBezTo>
                  <a:cubicBezTo>
                    <a:pt x="784" y="824"/>
                    <a:pt x="784" y="824"/>
                    <a:pt x="784" y="824"/>
                  </a:cubicBezTo>
                  <a:cubicBezTo>
                    <a:pt x="785" y="823"/>
                    <a:pt x="785" y="823"/>
                    <a:pt x="785" y="823"/>
                  </a:cubicBezTo>
                  <a:cubicBezTo>
                    <a:pt x="782" y="821"/>
                    <a:pt x="782" y="821"/>
                    <a:pt x="782" y="821"/>
                  </a:cubicBezTo>
                  <a:cubicBezTo>
                    <a:pt x="781" y="819"/>
                    <a:pt x="781" y="819"/>
                    <a:pt x="781" y="819"/>
                  </a:cubicBezTo>
                  <a:cubicBezTo>
                    <a:pt x="780" y="819"/>
                    <a:pt x="780" y="819"/>
                    <a:pt x="780" y="819"/>
                  </a:cubicBezTo>
                  <a:cubicBezTo>
                    <a:pt x="778" y="819"/>
                    <a:pt x="778" y="819"/>
                    <a:pt x="778" y="819"/>
                  </a:cubicBezTo>
                  <a:cubicBezTo>
                    <a:pt x="777" y="820"/>
                    <a:pt x="777" y="820"/>
                    <a:pt x="777" y="820"/>
                  </a:cubicBezTo>
                  <a:cubicBezTo>
                    <a:pt x="776" y="820"/>
                    <a:pt x="776" y="820"/>
                    <a:pt x="776" y="820"/>
                  </a:cubicBezTo>
                  <a:cubicBezTo>
                    <a:pt x="776" y="819"/>
                    <a:pt x="776" y="819"/>
                    <a:pt x="776" y="819"/>
                  </a:cubicBezTo>
                  <a:cubicBezTo>
                    <a:pt x="775" y="819"/>
                    <a:pt x="775" y="819"/>
                    <a:pt x="775" y="819"/>
                  </a:cubicBezTo>
                  <a:cubicBezTo>
                    <a:pt x="775" y="818"/>
                    <a:pt x="775" y="818"/>
                    <a:pt x="775" y="818"/>
                  </a:cubicBezTo>
                  <a:cubicBezTo>
                    <a:pt x="774" y="817"/>
                    <a:pt x="774" y="817"/>
                    <a:pt x="774" y="817"/>
                  </a:cubicBezTo>
                  <a:cubicBezTo>
                    <a:pt x="773" y="817"/>
                    <a:pt x="773" y="817"/>
                    <a:pt x="773" y="817"/>
                  </a:cubicBezTo>
                  <a:cubicBezTo>
                    <a:pt x="772" y="816"/>
                    <a:pt x="772" y="816"/>
                    <a:pt x="772" y="816"/>
                  </a:cubicBezTo>
                  <a:cubicBezTo>
                    <a:pt x="771" y="816"/>
                    <a:pt x="771" y="816"/>
                    <a:pt x="771" y="816"/>
                  </a:cubicBezTo>
                  <a:cubicBezTo>
                    <a:pt x="771" y="816"/>
                    <a:pt x="771" y="816"/>
                    <a:pt x="771" y="816"/>
                  </a:cubicBezTo>
                  <a:cubicBezTo>
                    <a:pt x="770" y="816"/>
                    <a:pt x="770" y="816"/>
                    <a:pt x="770" y="816"/>
                  </a:cubicBezTo>
                  <a:cubicBezTo>
                    <a:pt x="769" y="814"/>
                    <a:pt x="769" y="814"/>
                    <a:pt x="769" y="814"/>
                  </a:cubicBezTo>
                  <a:cubicBezTo>
                    <a:pt x="768" y="815"/>
                    <a:pt x="768" y="815"/>
                    <a:pt x="768" y="815"/>
                  </a:cubicBezTo>
                  <a:cubicBezTo>
                    <a:pt x="767" y="815"/>
                    <a:pt x="767" y="815"/>
                    <a:pt x="767" y="815"/>
                  </a:cubicBezTo>
                  <a:cubicBezTo>
                    <a:pt x="765" y="813"/>
                    <a:pt x="765" y="813"/>
                    <a:pt x="765" y="813"/>
                  </a:cubicBezTo>
                  <a:cubicBezTo>
                    <a:pt x="763" y="813"/>
                    <a:pt x="763" y="813"/>
                    <a:pt x="763" y="813"/>
                  </a:cubicBezTo>
                  <a:cubicBezTo>
                    <a:pt x="763" y="814"/>
                    <a:pt x="763" y="814"/>
                    <a:pt x="763" y="814"/>
                  </a:cubicBezTo>
                  <a:cubicBezTo>
                    <a:pt x="762" y="813"/>
                    <a:pt x="762" y="813"/>
                    <a:pt x="762" y="813"/>
                  </a:cubicBezTo>
                  <a:cubicBezTo>
                    <a:pt x="760" y="813"/>
                    <a:pt x="760" y="813"/>
                    <a:pt x="760" y="813"/>
                  </a:cubicBezTo>
                  <a:cubicBezTo>
                    <a:pt x="760" y="814"/>
                    <a:pt x="760" y="814"/>
                    <a:pt x="760" y="814"/>
                  </a:cubicBezTo>
                  <a:cubicBezTo>
                    <a:pt x="760" y="813"/>
                    <a:pt x="760" y="813"/>
                    <a:pt x="760" y="813"/>
                  </a:cubicBezTo>
                  <a:cubicBezTo>
                    <a:pt x="758" y="813"/>
                    <a:pt x="758" y="813"/>
                    <a:pt x="758" y="813"/>
                  </a:cubicBezTo>
                  <a:cubicBezTo>
                    <a:pt x="756" y="814"/>
                    <a:pt x="756" y="814"/>
                    <a:pt x="756" y="814"/>
                  </a:cubicBezTo>
                  <a:cubicBezTo>
                    <a:pt x="755" y="816"/>
                    <a:pt x="755" y="816"/>
                    <a:pt x="755" y="816"/>
                  </a:cubicBezTo>
                  <a:cubicBezTo>
                    <a:pt x="755" y="816"/>
                    <a:pt x="755" y="816"/>
                    <a:pt x="755" y="816"/>
                  </a:cubicBezTo>
                  <a:cubicBezTo>
                    <a:pt x="754" y="818"/>
                    <a:pt x="754" y="818"/>
                    <a:pt x="754" y="818"/>
                  </a:cubicBezTo>
                  <a:cubicBezTo>
                    <a:pt x="752" y="819"/>
                    <a:pt x="752" y="819"/>
                    <a:pt x="752" y="819"/>
                  </a:cubicBezTo>
                  <a:cubicBezTo>
                    <a:pt x="752" y="817"/>
                    <a:pt x="752" y="817"/>
                    <a:pt x="752" y="817"/>
                  </a:cubicBezTo>
                  <a:cubicBezTo>
                    <a:pt x="754" y="815"/>
                    <a:pt x="754" y="815"/>
                    <a:pt x="754" y="815"/>
                  </a:cubicBezTo>
                  <a:cubicBezTo>
                    <a:pt x="754" y="813"/>
                    <a:pt x="754" y="813"/>
                    <a:pt x="754" y="813"/>
                  </a:cubicBezTo>
                  <a:cubicBezTo>
                    <a:pt x="755" y="812"/>
                    <a:pt x="755" y="812"/>
                    <a:pt x="755" y="812"/>
                  </a:cubicBezTo>
                  <a:cubicBezTo>
                    <a:pt x="755" y="810"/>
                    <a:pt x="755" y="810"/>
                    <a:pt x="755" y="810"/>
                  </a:cubicBezTo>
                  <a:cubicBezTo>
                    <a:pt x="753" y="810"/>
                    <a:pt x="753" y="810"/>
                    <a:pt x="753" y="810"/>
                  </a:cubicBezTo>
                  <a:cubicBezTo>
                    <a:pt x="751" y="809"/>
                    <a:pt x="751" y="809"/>
                    <a:pt x="751" y="809"/>
                  </a:cubicBezTo>
                  <a:cubicBezTo>
                    <a:pt x="749" y="809"/>
                    <a:pt x="749" y="809"/>
                    <a:pt x="749" y="809"/>
                  </a:cubicBezTo>
                  <a:cubicBezTo>
                    <a:pt x="748" y="809"/>
                    <a:pt x="748" y="809"/>
                    <a:pt x="748" y="809"/>
                  </a:cubicBezTo>
                  <a:cubicBezTo>
                    <a:pt x="749" y="808"/>
                    <a:pt x="749" y="808"/>
                    <a:pt x="749" y="808"/>
                  </a:cubicBezTo>
                  <a:cubicBezTo>
                    <a:pt x="747" y="807"/>
                    <a:pt x="747" y="807"/>
                    <a:pt x="747" y="807"/>
                  </a:cubicBezTo>
                  <a:cubicBezTo>
                    <a:pt x="746" y="807"/>
                    <a:pt x="746" y="807"/>
                    <a:pt x="746" y="807"/>
                  </a:cubicBezTo>
                  <a:cubicBezTo>
                    <a:pt x="745" y="808"/>
                    <a:pt x="745" y="808"/>
                    <a:pt x="745" y="808"/>
                  </a:cubicBezTo>
                  <a:cubicBezTo>
                    <a:pt x="743" y="809"/>
                    <a:pt x="743" y="809"/>
                    <a:pt x="743" y="809"/>
                  </a:cubicBezTo>
                  <a:cubicBezTo>
                    <a:pt x="746" y="810"/>
                    <a:pt x="746" y="810"/>
                    <a:pt x="746" y="810"/>
                  </a:cubicBezTo>
                  <a:cubicBezTo>
                    <a:pt x="747" y="810"/>
                    <a:pt x="747" y="810"/>
                    <a:pt x="747" y="810"/>
                  </a:cubicBezTo>
                  <a:cubicBezTo>
                    <a:pt x="747" y="810"/>
                    <a:pt x="747" y="810"/>
                    <a:pt x="747" y="810"/>
                  </a:cubicBezTo>
                  <a:cubicBezTo>
                    <a:pt x="745" y="810"/>
                    <a:pt x="745" y="810"/>
                    <a:pt x="745" y="810"/>
                  </a:cubicBezTo>
                  <a:cubicBezTo>
                    <a:pt x="743" y="809"/>
                    <a:pt x="743" y="809"/>
                    <a:pt x="743" y="809"/>
                  </a:cubicBezTo>
                  <a:cubicBezTo>
                    <a:pt x="740" y="809"/>
                    <a:pt x="740" y="809"/>
                    <a:pt x="740" y="809"/>
                  </a:cubicBezTo>
                  <a:cubicBezTo>
                    <a:pt x="740" y="808"/>
                    <a:pt x="740" y="808"/>
                    <a:pt x="740" y="808"/>
                  </a:cubicBezTo>
                  <a:cubicBezTo>
                    <a:pt x="741" y="808"/>
                    <a:pt x="741" y="808"/>
                    <a:pt x="741" y="808"/>
                  </a:cubicBezTo>
                  <a:cubicBezTo>
                    <a:pt x="743" y="808"/>
                    <a:pt x="743" y="808"/>
                    <a:pt x="743" y="808"/>
                  </a:cubicBezTo>
                  <a:cubicBezTo>
                    <a:pt x="743" y="809"/>
                    <a:pt x="743" y="809"/>
                    <a:pt x="743" y="809"/>
                  </a:cubicBezTo>
                  <a:cubicBezTo>
                    <a:pt x="745" y="808"/>
                    <a:pt x="745" y="808"/>
                    <a:pt x="745" y="808"/>
                  </a:cubicBezTo>
                  <a:cubicBezTo>
                    <a:pt x="745" y="806"/>
                    <a:pt x="745" y="806"/>
                    <a:pt x="745" y="806"/>
                  </a:cubicBezTo>
                  <a:cubicBezTo>
                    <a:pt x="744" y="805"/>
                    <a:pt x="744" y="805"/>
                    <a:pt x="744" y="805"/>
                  </a:cubicBezTo>
                  <a:cubicBezTo>
                    <a:pt x="742" y="806"/>
                    <a:pt x="742" y="806"/>
                    <a:pt x="742" y="806"/>
                  </a:cubicBezTo>
                  <a:cubicBezTo>
                    <a:pt x="741" y="806"/>
                    <a:pt x="741" y="806"/>
                    <a:pt x="741" y="806"/>
                  </a:cubicBezTo>
                  <a:cubicBezTo>
                    <a:pt x="741" y="806"/>
                    <a:pt x="741" y="806"/>
                    <a:pt x="741" y="806"/>
                  </a:cubicBezTo>
                  <a:cubicBezTo>
                    <a:pt x="742" y="805"/>
                    <a:pt x="742" y="805"/>
                    <a:pt x="742" y="805"/>
                  </a:cubicBezTo>
                  <a:cubicBezTo>
                    <a:pt x="743" y="804"/>
                    <a:pt x="743" y="804"/>
                    <a:pt x="743" y="804"/>
                  </a:cubicBezTo>
                  <a:cubicBezTo>
                    <a:pt x="744" y="802"/>
                    <a:pt x="744" y="802"/>
                    <a:pt x="744" y="802"/>
                  </a:cubicBezTo>
                  <a:cubicBezTo>
                    <a:pt x="742" y="802"/>
                    <a:pt x="742" y="802"/>
                    <a:pt x="742" y="802"/>
                  </a:cubicBezTo>
                  <a:cubicBezTo>
                    <a:pt x="741" y="803"/>
                    <a:pt x="741" y="803"/>
                    <a:pt x="741" y="803"/>
                  </a:cubicBezTo>
                  <a:cubicBezTo>
                    <a:pt x="740" y="803"/>
                    <a:pt x="740" y="803"/>
                    <a:pt x="740" y="803"/>
                  </a:cubicBezTo>
                  <a:cubicBezTo>
                    <a:pt x="739" y="805"/>
                    <a:pt x="739" y="805"/>
                    <a:pt x="739" y="805"/>
                  </a:cubicBezTo>
                  <a:cubicBezTo>
                    <a:pt x="739" y="806"/>
                    <a:pt x="739" y="806"/>
                    <a:pt x="739" y="806"/>
                  </a:cubicBezTo>
                  <a:cubicBezTo>
                    <a:pt x="738" y="806"/>
                    <a:pt x="738" y="806"/>
                    <a:pt x="738" y="806"/>
                  </a:cubicBezTo>
                  <a:cubicBezTo>
                    <a:pt x="738" y="808"/>
                    <a:pt x="738" y="808"/>
                    <a:pt x="738" y="808"/>
                  </a:cubicBezTo>
                  <a:cubicBezTo>
                    <a:pt x="739" y="809"/>
                    <a:pt x="739" y="809"/>
                    <a:pt x="739" y="809"/>
                  </a:cubicBezTo>
                  <a:cubicBezTo>
                    <a:pt x="739" y="809"/>
                    <a:pt x="739" y="809"/>
                    <a:pt x="739" y="809"/>
                  </a:cubicBezTo>
                  <a:cubicBezTo>
                    <a:pt x="737" y="811"/>
                    <a:pt x="737" y="811"/>
                    <a:pt x="737" y="811"/>
                  </a:cubicBezTo>
                  <a:cubicBezTo>
                    <a:pt x="737" y="811"/>
                    <a:pt x="737" y="811"/>
                    <a:pt x="737" y="811"/>
                  </a:cubicBezTo>
                  <a:cubicBezTo>
                    <a:pt x="737" y="811"/>
                    <a:pt x="737" y="811"/>
                    <a:pt x="737" y="811"/>
                  </a:cubicBezTo>
                  <a:cubicBezTo>
                    <a:pt x="737" y="811"/>
                    <a:pt x="737" y="811"/>
                    <a:pt x="737" y="811"/>
                  </a:cubicBezTo>
                  <a:cubicBezTo>
                    <a:pt x="739" y="809"/>
                    <a:pt x="739" y="809"/>
                    <a:pt x="739" y="809"/>
                  </a:cubicBezTo>
                  <a:cubicBezTo>
                    <a:pt x="738" y="808"/>
                    <a:pt x="738" y="808"/>
                    <a:pt x="738" y="808"/>
                  </a:cubicBezTo>
                  <a:cubicBezTo>
                    <a:pt x="737" y="808"/>
                    <a:pt x="737" y="808"/>
                    <a:pt x="737" y="808"/>
                  </a:cubicBezTo>
                  <a:cubicBezTo>
                    <a:pt x="736" y="808"/>
                    <a:pt x="736" y="808"/>
                    <a:pt x="736" y="808"/>
                  </a:cubicBezTo>
                  <a:cubicBezTo>
                    <a:pt x="735" y="808"/>
                    <a:pt x="735" y="808"/>
                    <a:pt x="735" y="808"/>
                  </a:cubicBezTo>
                  <a:cubicBezTo>
                    <a:pt x="734" y="810"/>
                    <a:pt x="734" y="810"/>
                    <a:pt x="734" y="810"/>
                  </a:cubicBezTo>
                  <a:cubicBezTo>
                    <a:pt x="733" y="813"/>
                    <a:pt x="733" y="813"/>
                    <a:pt x="733" y="813"/>
                  </a:cubicBezTo>
                  <a:cubicBezTo>
                    <a:pt x="731" y="813"/>
                    <a:pt x="731" y="813"/>
                    <a:pt x="731" y="813"/>
                  </a:cubicBezTo>
                  <a:cubicBezTo>
                    <a:pt x="731" y="813"/>
                    <a:pt x="731" y="813"/>
                    <a:pt x="731" y="813"/>
                  </a:cubicBezTo>
                  <a:cubicBezTo>
                    <a:pt x="732" y="812"/>
                    <a:pt x="732" y="812"/>
                    <a:pt x="732" y="812"/>
                  </a:cubicBezTo>
                  <a:cubicBezTo>
                    <a:pt x="733" y="810"/>
                    <a:pt x="733" y="810"/>
                    <a:pt x="733" y="810"/>
                  </a:cubicBezTo>
                  <a:cubicBezTo>
                    <a:pt x="733" y="809"/>
                    <a:pt x="733" y="809"/>
                    <a:pt x="733" y="809"/>
                  </a:cubicBezTo>
                  <a:cubicBezTo>
                    <a:pt x="735" y="808"/>
                    <a:pt x="735" y="808"/>
                    <a:pt x="735" y="808"/>
                  </a:cubicBezTo>
                  <a:cubicBezTo>
                    <a:pt x="736" y="807"/>
                    <a:pt x="736" y="807"/>
                    <a:pt x="736" y="807"/>
                  </a:cubicBezTo>
                  <a:cubicBezTo>
                    <a:pt x="738" y="807"/>
                    <a:pt x="738" y="807"/>
                    <a:pt x="738" y="807"/>
                  </a:cubicBezTo>
                  <a:cubicBezTo>
                    <a:pt x="739" y="805"/>
                    <a:pt x="739" y="805"/>
                    <a:pt x="739" y="805"/>
                  </a:cubicBezTo>
                  <a:cubicBezTo>
                    <a:pt x="743" y="801"/>
                    <a:pt x="743" y="801"/>
                    <a:pt x="743" y="801"/>
                  </a:cubicBezTo>
                  <a:cubicBezTo>
                    <a:pt x="743" y="800"/>
                    <a:pt x="743" y="800"/>
                    <a:pt x="743" y="800"/>
                  </a:cubicBezTo>
                  <a:cubicBezTo>
                    <a:pt x="744" y="799"/>
                    <a:pt x="744" y="799"/>
                    <a:pt x="744" y="799"/>
                  </a:cubicBezTo>
                  <a:cubicBezTo>
                    <a:pt x="743" y="798"/>
                    <a:pt x="743" y="798"/>
                    <a:pt x="743" y="798"/>
                  </a:cubicBezTo>
                  <a:cubicBezTo>
                    <a:pt x="743" y="798"/>
                    <a:pt x="743" y="798"/>
                    <a:pt x="743" y="798"/>
                  </a:cubicBezTo>
                  <a:cubicBezTo>
                    <a:pt x="744" y="797"/>
                    <a:pt x="744" y="797"/>
                    <a:pt x="744" y="797"/>
                  </a:cubicBezTo>
                  <a:cubicBezTo>
                    <a:pt x="744" y="795"/>
                    <a:pt x="744" y="795"/>
                    <a:pt x="744" y="795"/>
                  </a:cubicBezTo>
                  <a:cubicBezTo>
                    <a:pt x="742" y="794"/>
                    <a:pt x="742" y="794"/>
                    <a:pt x="742" y="794"/>
                  </a:cubicBezTo>
                  <a:cubicBezTo>
                    <a:pt x="741" y="794"/>
                    <a:pt x="741" y="794"/>
                    <a:pt x="741" y="794"/>
                  </a:cubicBezTo>
                  <a:cubicBezTo>
                    <a:pt x="742" y="793"/>
                    <a:pt x="742" y="793"/>
                    <a:pt x="742" y="793"/>
                  </a:cubicBezTo>
                  <a:cubicBezTo>
                    <a:pt x="740" y="791"/>
                    <a:pt x="740" y="791"/>
                    <a:pt x="740" y="791"/>
                  </a:cubicBezTo>
                  <a:cubicBezTo>
                    <a:pt x="739" y="789"/>
                    <a:pt x="739" y="789"/>
                    <a:pt x="739" y="789"/>
                  </a:cubicBezTo>
                  <a:cubicBezTo>
                    <a:pt x="738" y="790"/>
                    <a:pt x="738" y="790"/>
                    <a:pt x="738" y="790"/>
                  </a:cubicBezTo>
                  <a:cubicBezTo>
                    <a:pt x="737" y="787"/>
                    <a:pt x="737" y="787"/>
                    <a:pt x="737" y="787"/>
                  </a:cubicBezTo>
                  <a:cubicBezTo>
                    <a:pt x="735" y="785"/>
                    <a:pt x="735" y="785"/>
                    <a:pt x="735" y="785"/>
                  </a:cubicBezTo>
                  <a:cubicBezTo>
                    <a:pt x="734" y="782"/>
                    <a:pt x="734" y="782"/>
                    <a:pt x="734" y="782"/>
                  </a:cubicBezTo>
                  <a:cubicBezTo>
                    <a:pt x="734" y="781"/>
                    <a:pt x="734" y="781"/>
                    <a:pt x="734" y="781"/>
                  </a:cubicBezTo>
                  <a:cubicBezTo>
                    <a:pt x="734" y="779"/>
                    <a:pt x="734" y="779"/>
                    <a:pt x="734" y="779"/>
                  </a:cubicBezTo>
                  <a:cubicBezTo>
                    <a:pt x="733" y="779"/>
                    <a:pt x="733" y="779"/>
                    <a:pt x="733" y="779"/>
                  </a:cubicBezTo>
                  <a:cubicBezTo>
                    <a:pt x="733" y="777"/>
                    <a:pt x="733" y="777"/>
                    <a:pt x="733" y="777"/>
                  </a:cubicBezTo>
                  <a:cubicBezTo>
                    <a:pt x="732" y="775"/>
                    <a:pt x="732" y="775"/>
                    <a:pt x="732" y="775"/>
                  </a:cubicBezTo>
                  <a:cubicBezTo>
                    <a:pt x="731" y="775"/>
                    <a:pt x="731" y="775"/>
                    <a:pt x="731" y="775"/>
                  </a:cubicBezTo>
                  <a:cubicBezTo>
                    <a:pt x="731" y="775"/>
                    <a:pt x="731" y="775"/>
                    <a:pt x="731" y="775"/>
                  </a:cubicBezTo>
                  <a:cubicBezTo>
                    <a:pt x="729" y="773"/>
                    <a:pt x="729" y="773"/>
                    <a:pt x="729" y="773"/>
                  </a:cubicBezTo>
                  <a:cubicBezTo>
                    <a:pt x="728" y="774"/>
                    <a:pt x="728" y="774"/>
                    <a:pt x="728" y="774"/>
                  </a:cubicBezTo>
                  <a:cubicBezTo>
                    <a:pt x="728" y="774"/>
                    <a:pt x="728" y="774"/>
                    <a:pt x="728" y="774"/>
                  </a:cubicBezTo>
                  <a:cubicBezTo>
                    <a:pt x="728" y="773"/>
                    <a:pt x="728" y="773"/>
                    <a:pt x="728" y="773"/>
                  </a:cubicBezTo>
                  <a:cubicBezTo>
                    <a:pt x="725" y="770"/>
                    <a:pt x="725" y="770"/>
                    <a:pt x="725" y="770"/>
                  </a:cubicBezTo>
                  <a:cubicBezTo>
                    <a:pt x="724" y="769"/>
                    <a:pt x="724" y="769"/>
                    <a:pt x="724" y="769"/>
                  </a:cubicBezTo>
                  <a:cubicBezTo>
                    <a:pt x="723" y="768"/>
                    <a:pt x="723" y="768"/>
                    <a:pt x="723" y="768"/>
                  </a:cubicBezTo>
                  <a:cubicBezTo>
                    <a:pt x="718" y="767"/>
                    <a:pt x="718" y="767"/>
                    <a:pt x="718" y="767"/>
                  </a:cubicBezTo>
                  <a:cubicBezTo>
                    <a:pt x="716" y="766"/>
                    <a:pt x="716" y="766"/>
                    <a:pt x="716" y="766"/>
                  </a:cubicBezTo>
                  <a:cubicBezTo>
                    <a:pt x="714" y="765"/>
                    <a:pt x="714" y="765"/>
                    <a:pt x="714" y="765"/>
                  </a:cubicBezTo>
                  <a:cubicBezTo>
                    <a:pt x="713" y="766"/>
                    <a:pt x="713" y="766"/>
                    <a:pt x="713" y="766"/>
                  </a:cubicBezTo>
                  <a:cubicBezTo>
                    <a:pt x="713" y="764"/>
                    <a:pt x="713" y="764"/>
                    <a:pt x="713" y="764"/>
                  </a:cubicBezTo>
                  <a:cubicBezTo>
                    <a:pt x="711" y="764"/>
                    <a:pt x="711" y="764"/>
                    <a:pt x="711" y="764"/>
                  </a:cubicBezTo>
                  <a:cubicBezTo>
                    <a:pt x="709" y="763"/>
                    <a:pt x="709" y="763"/>
                    <a:pt x="709" y="763"/>
                  </a:cubicBezTo>
                  <a:cubicBezTo>
                    <a:pt x="706" y="762"/>
                    <a:pt x="706" y="762"/>
                    <a:pt x="706" y="762"/>
                  </a:cubicBezTo>
                  <a:cubicBezTo>
                    <a:pt x="704" y="762"/>
                    <a:pt x="704" y="762"/>
                    <a:pt x="704" y="762"/>
                  </a:cubicBezTo>
                  <a:cubicBezTo>
                    <a:pt x="703" y="763"/>
                    <a:pt x="703" y="763"/>
                    <a:pt x="703" y="763"/>
                  </a:cubicBezTo>
                  <a:cubicBezTo>
                    <a:pt x="701" y="763"/>
                    <a:pt x="701" y="763"/>
                    <a:pt x="701" y="763"/>
                  </a:cubicBezTo>
                  <a:cubicBezTo>
                    <a:pt x="698" y="763"/>
                    <a:pt x="698" y="763"/>
                    <a:pt x="698" y="763"/>
                  </a:cubicBezTo>
                  <a:cubicBezTo>
                    <a:pt x="696" y="762"/>
                    <a:pt x="696" y="762"/>
                    <a:pt x="696" y="762"/>
                  </a:cubicBezTo>
                  <a:cubicBezTo>
                    <a:pt x="692" y="762"/>
                    <a:pt x="692" y="762"/>
                    <a:pt x="692" y="762"/>
                  </a:cubicBezTo>
                  <a:cubicBezTo>
                    <a:pt x="690" y="763"/>
                    <a:pt x="690" y="763"/>
                    <a:pt x="690" y="763"/>
                  </a:cubicBezTo>
                  <a:cubicBezTo>
                    <a:pt x="690" y="762"/>
                    <a:pt x="690" y="762"/>
                    <a:pt x="690" y="762"/>
                  </a:cubicBezTo>
                  <a:cubicBezTo>
                    <a:pt x="690" y="761"/>
                    <a:pt x="690" y="761"/>
                    <a:pt x="690" y="761"/>
                  </a:cubicBezTo>
                  <a:cubicBezTo>
                    <a:pt x="687" y="760"/>
                    <a:pt x="687" y="760"/>
                    <a:pt x="687" y="760"/>
                  </a:cubicBezTo>
                  <a:cubicBezTo>
                    <a:pt x="684" y="757"/>
                    <a:pt x="684" y="757"/>
                    <a:pt x="684" y="757"/>
                  </a:cubicBezTo>
                  <a:cubicBezTo>
                    <a:pt x="683" y="756"/>
                    <a:pt x="683" y="756"/>
                    <a:pt x="683" y="756"/>
                  </a:cubicBezTo>
                  <a:cubicBezTo>
                    <a:pt x="681" y="757"/>
                    <a:pt x="681" y="757"/>
                    <a:pt x="681" y="757"/>
                  </a:cubicBezTo>
                  <a:cubicBezTo>
                    <a:pt x="680" y="757"/>
                    <a:pt x="680" y="757"/>
                    <a:pt x="680" y="757"/>
                  </a:cubicBezTo>
                  <a:cubicBezTo>
                    <a:pt x="679" y="758"/>
                    <a:pt x="679" y="758"/>
                    <a:pt x="679" y="758"/>
                  </a:cubicBezTo>
                  <a:cubicBezTo>
                    <a:pt x="679" y="757"/>
                    <a:pt x="679" y="757"/>
                    <a:pt x="679" y="757"/>
                  </a:cubicBezTo>
                  <a:cubicBezTo>
                    <a:pt x="680" y="755"/>
                    <a:pt x="680" y="755"/>
                    <a:pt x="680" y="755"/>
                  </a:cubicBezTo>
                  <a:cubicBezTo>
                    <a:pt x="679" y="752"/>
                    <a:pt x="679" y="752"/>
                    <a:pt x="679" y="752"/>
                  </a:cubicBezTo>
                  <a:cubicBezTo>
                    <a:pt x="678" y="751"/>
                    <a:pt x="678" y="751"/>
                    <a:pt x="678" y="751"/>
                  </a:cubicBezTo>
                  <a:cubicBezTo>
                    <a:pt x="675" y="750"/>
                    <a:pt x="675" y="750"/>
                    <a:pt x="675" y="750"/>
                  </a:cubicBezTo>
                  <a:cubicBezTo>
                    <a:pt x="673" y="748"/>
                    <a:pt x="673" y="748"/>
                    <a:pt x="673" y="748"/>
                  </a:cubicBezTo>
                  <a:cubicBezTo>
                    <a:pt x="673" y="746"/>
                    <a:pt x="673" y="746"/>
                    <a:pt x="673" y="746"/>
                  </a:cubicBezTo>
                  <a:cubicBezTo>
                    <a:pt x="671" y="745"/>
                    <a:pt x="671" y="745"/>
                    <a:pt x="671" y="745"/>
                  </a:cubicBezTo>
                  <a:cubicBezTo>
                    <a:pt x="670" y="745"/>
                    <a:pt x="670" y="745"/>
                    <a:pt x="670" y="745"/>
                  </a:cubicBezTo>
                  <a:cubicBezTo>
                    <a:pt x="669" y="744"/>
                    <a:pt x="669" y="744"/>
                    <a:pt x="669" y="744"/>
                  </a:cubicBezTo>
                  <a:cubicBezTo>
                    <a:pt x="669" y="744"/>
                    <a:pt x="669" y="744"/>
                    <a:pt x="669" y="744"/>
                  </a:cubicBezTo>
                  <a:cubicBezTo>
                    <a:pt x="666" y="743"/>
                    <a:pt x="666" y="743"/>
                    <a:pt x="666" y="743"/>
                  </a:cubicBezTo>
                  <a:cubicBezTo>
                    <a:pt x="665" y="743"/>
                    <a:pt x="665" y="743"/>
                    <a:pt x="665" y="743"/>
                  </a:cubicBezTo>
                  <a:cubicBezTo>
                    <a:pt x="664" y="743"/>
                    <a:pt x="664" y="743"/>
                    <a:pt x="664" y="743"/>
                  </a:cubicBezTo>
                  <a:cubicBezTo>
                    <a:pt x="662" y="743"/>
                    <a:pt x="662" y="743"/>
                    <a:pt x="662" y="743"/>
                  </a:cubicBezTo>
                  <a:cubicBezTo>
                    <a:pt x="662" y="743"/>
                    <a:pt x="662" y="743"/>
                    <a:pt x="662" y="743"/>
                  </a:cubicBezTo>
                  <a:cubicBezTo>
                    <a:pt x="660" y="743"/>
                    <a:pt x="660" y="743"/>
                    <a:pt x="660" y="743"/>
                  </a:cubicBezTo>
                  <a:cubicBezTo>
                    <a:pt x="659" y="743"/>
                    <a:pt x="659" y="743"/>
                    <a:pt x="659" y="743"/>
                  </a:cubicBezTo>
                  <a:cubicBezTo>
                    <a:pt x="660" y="742"/>
                    <a:pt x="660" y="742"/>
                    <a:pt x="660" y="742"/>
                  </a:cubicBezTo>
                  <a:cubicBezTo>
                    <a:pt x="662" y="741"/>
                    <a:pt x="662" y="741"/>
                    <a:pt x="662" y="741"/>
                  </a:cubicBezTo>
                  <a:cubicBezTo>
                    <a:pt x="662" y="740"/>
                    <a:pt x="662" y="740"/>
                    <a:pt x="662" y="740"/>
                  </a:cubicBezTo>
                  <a:cubicBezTo>
                    <a:pt x="661" y="739"/>
                    <a:pt x="661" y="739"/>
                    <a:pt x="661" y="739"/>
                  </a:cubicBezTo>
                  <a:cubicBezTo>
                    <a:pt x="661" y="739"/>
                    <a:pt x="661" y="739"/>
                    <a:pt x="661" y="739"/>
                  </a:cubicBezTo>
                  <a:cubicBezTo>
                    <a:pt x="661" y="737"/>
                    <a:pt x="661" y="737"/>
                    <a:pt x="661" y="737"/>
                  </a:cubicBezTo>
                  <a:cubicBezTo>
                    <a:pt x="658" y="736"/>
                    <a:pt x="658" y="736"/>
                    <a:pt x="658" y="736"/>
                  </a:cubicBezTo>
                  <a:cubicBezTo>
                    <a:pt x="656" y="736"/>
                    <a:pt x="656" y="736"/>
                    <a:pt x="656" y="736"/>
                  </a:cubicBezTo>
                  <a:cubicBezTo>
                    <a:pt x="655" y="735"/>
                    <a:pt x="655" y="735"/>
                    <a:pt x="655" y="735"/>
                  </a:cubicBezTo>
                  <a:cubicBezTo>
                    <a:pt x="654" y="734"/>
                    <a:pt x="654" y="734"/>
                    <a:pt x="654" y="734"/>
                  </a:cubicBezTo>
                  <a:cubicBezTo>
                    <a:pt x="653" y="734"/>
                    <a:pt x="653" y="734"/>
                    <a:pt x="653" y="734"/>
                  </a:cubicBezTo>
                  <a:cubicBezTo>
                    <a:pt x="652" y="734"/>
                    <a:pt x="652" y="734"/>
                    <a:pt x="652" y="734"/>
                  </a:cubicBezTo>
                  <a:cubicBezTo>
                    <a:pt x="651" y="733"/>
                    <a:pt x="651" y="733"/>
                    <a:pt x="651" y="733"/>
                  </a:cubicBezTo>
                  <a:cubicBezTo>
                    <a:pt x="649" y="733"/>
                    <a:pt x="649" y="733"/>
                    <a:pt x="649" y="733"/>
                  </a:cubicBezTo>
                  <a:cubicBezTo>
                    <a:pt x="649" y="732"/>
                    <a:pt x="649" y="732"/>
                    <a:pt x="649" y="732"/>
                  </a:cubicBezTo>
                  <a:cubicBezTo>
                    <a:pt x="647" y="731"/>
                    <a:pt x="647" y="731"/>
                    <a:pt x="647" y="731"/>
                  </a:cubicBezTo>
                  <a:cubicBezTo>
                    <a:pt x="647" y="731"/>
                    <a:pt x="647" y="731"/>
                    <a:pt x="647" y="731"/>
                  </a:cubicBezTo>
                  <a:cubicBezTo>
                    <a:pt x="647" y="731"/>
                    <a:pt x="647" y="731"/>
                    <a:pt x="647" y="731"/>
                  </a:cubicBezTo>
                  <a:cubicBezTo>
                    <a:pt x="651" y="731"/>
                    <a:pt x="651" y="731"/>
                    <a:pt x="651" y="731"/>
                  </a:cubicBezTo>
                  <a:cubicBezTo>
                    <a:pt x="652" y="730"/>
                    <a:pt x="652" y="730"/>
                    <a:pt x="652" y="730"/>
                  </a:cubicBezTo>
                  <a:cubicBezTo>
                    <a:pt x="654" y="730"/>
                    <a:pt x="654" y="730"/>
                    <a:pt x="654" y="730"/>
                  </a:cubicBezTo>
                  <a:cubicBezTo>
                    <a:pt x="655" y="727"/>
                    <a:pt x="655" y="727"/>
                    <a:pt x="655" y="727"/>
                  </a:cubicBezTo>
                  <a:cubicBezTo>
                    <a:pt x="652" y="728"/>
                    <a:pt x="652" y="728"/>
                    <a:pt x="652" y="728"/>
                  </a:cubicBezTo>
                  <a:cubicBezTo>
                    <a:pt x="649" y="727"/>
                    <a:pt x="649" y="727"/>
                    <a:pt x="649" y="727"/>
                  </a:cubicBezTo>
                  <a:cubicBezTo>
                    <a:pt x="649" y="727"/>
                    <a:pt x="649" y="727"/>
                    <a:pt x="649" y="727"/>
                  </a:cubicBezTo>
                  <a:cubicBezTo>
                    <a:pt x="646" y="727"/>
                    <a:pt x="646" y="727"/>
                    <a:pt x="646" y="727"/>
                  </a:cubicBezTo>
                  <a:cubicBezTo>
                    <a:pt x="645" y="727"/>
                    <a:pt x="645" y="727"/>
                    <a:pt x="645" y="727"/>
                  </a:cubicBezTo>
                  <a:cubicBezTo>
                    <a:pt x="641" y="728"/>
                    <a:pt x="641" y="728"/>
                    <a:pt x="641" y="728"/>
                  </a:cubicBezTo>
                  <a:cubicBezTo>
                    <a:pt x="640" y="728"/>
                    <a:pt x="640" y="728"/>
                    <a:pt x="640" y="728"/>
                  </a:cubicBezTo>
                  <a:cubicBezTo>
                    <a:pt x="639" y="728"/>
                    <a:pt x="639" y="728"/>
                    <a:pt x="639" y="728"/>
                  </a:cubicBezTo>
                  <a:cubicBezTo>
                    <a:pt x="636" y="730"/>
                    <a:pt x="636" y="730"/>
                    <a:pt x="636" y="730"/>
                  </a:cubicBezTo>
                  <a:cubicBezTo>
                    <a:pt x="634" y="730"/>
                    <a:pt x="634" y="730"/>
                    <a:pt x="634" y="730"/>
                  </a:cubicBezTo>
                  <a:cubicBezTo>
                    <a:pt x="633" y="731"/>
                    <a:pt x="633" y="731"/>
                    <a:pt x="633" y="731"/>
                  </a:cubicBezTo>
                  <a:cubicBezTo>
                    <a:pt x="632" y="732"/>
                    <a:pt x="632" y="732"/>
                    <a:pt x="632" y="732"/>
                  </a:cubicBezTo>
                  <a:cubicBezTo>
                    <a:pt x="630" y="732"/>
                    <a:pt x="630" y="732"/>
                    <a:pt x="630" y="732"/>
                  </a:cubicBezTo>
                  <a:cubicBezTo>
                    <a:pt x="629" y="732"/>
                    <a:pt x="629" y="732"/>
                    <a:pt x="629" y="732"/>
                  </a:cubicBezTo>
                  <a:cubicBezTo>
                    <a:pt x="629" y="732"/>
                    <a:pt x="629" y="732"/>
                    <a:pt x="629" y="732"/>
                  </a:cubicBezTo>
                  <a:cubicBezTo>
                    <a:pt x="626" y="730"/>
                    <a:pt x="626" y="730"/>
                    <a:pt x="626" y="730"/>
                  </a:cubicBezTo>
                  <a:cubicBezTo>
                    <a:pt x="625" y="729"/>
                    <a:pt x="625" y="729"/>
                    <a:pt x="625" y="729"/>
                  </a:cubicBezTo>
                  <a:cubicBezTo>
                    <a:pt x="623" y="729"/>
                    <a:pt x="623" y="729"/>
                    <a:pt x="623" y="729"/>
                  </a:cubicBezTo>
                  <a:cubicBezTo>
                    <a:pt x="620" y="729"/>
                    <a:pt x="620" y="729"/>
                    <a:pt x="620" y="729"/>
                  </a:cubicBezTo>
                  <a:cubicBezTo>
                    <a:pt x="613" y="730"/>
                    <a:pt x="613" y="730"/>
                    <a:pt x="613" y="730"/>
                  </a:cubicBezTo>
                  <a:cubicBezTo>
                    <a:pt x="610" y="730"/>
                    <a:pt x="610" y="730"/>
                    <a:pt x="610" y="730"/>
                  </a:cubicBezTo>
                  <a:cubicBezTo>
                    <a:pt x="609" y="729"/>
                    <a:pt x="609" y="729"/>
                    <a:pt x="609" y="729"/>
                  </a:cubicBezTo>
                  <a:cubicBezTo>
                    <a:pt x="608" y="729"/>
                    <a:pt x="608" y="729"/>
                    <a:pt x="608" y="729"/>
                  </a:cubicBezTo>
                  <a:cubicBezTo>
                    <a:pt x="608" y="728"/>
                    <a:pt x="608" y="728"/>
                    <a:pt x="608" y="728"/>
                  </a:cubicBezTo>
                  <a:cubicBezTo>
                    <a:pt x="609" y="728"/>
                    <a:pt x="609" y="728"/>
                    <a:pt x="609" y="728"/>
                  </a:cubicBezTo>
                  <a:cubicBezTo>
                    <a:pt x="609" y="726"/>
                    <a:pt x="609" y="726"/>
                    <a:pt x="609" y="726"/>
                  </a:cubicBezTo>
                  <a:cubicBezTo>
                    <a:pt x="607" y="724"/>
                    <a:pt x="607" y="724"/>
                    <a:pt x="607" y="724"/>
                  </a:cubicBezTo>
                  <a:cubicBezTo>
                    <a:pt x="605" y="723"/>
                    <a:pt x="605" y="723"/>
                    <a:pt x="605" y="723"/>
                  </a:cubicBezTo>
                  <a:cubicBezTo>
                    <a:pt x="602" y="723"/>
                    <a:pt x="602" y="723"/>
                    <a:pt x="602" y="723"/>
                  </a:cubicBezTo>
                  <a:cubicBezTo>
                    <a:pt x="601" y="723"/>
                    <a:pt x="601" y="723"/>
                    <a:pt x="601" y="723"/>
                  </a:cubicBezTo>
                  <a:cubicBezTo>
                    <a:pt x="599" y="722"/>
                    <a:pt x="599" y="722"/>
                    <a:pt x="599" y="722"/>
                  </a:cubicBezTo>
                  <a:cubicBezTo>
                    <a:pt x="598" y="723"/>
                    <a:pt x="598" y="723"/>
                    <a:pt x="598" y="723"/>
                  </a:cubicBezTo>
                  <a:cubicBezTo>
                    <a:pt x="597" y="721"/>
                    <a:pt x="597" y="721"/>
                    <a:pt x="597" y="721"/>
                  </a:cubicBezTo>
                  <a:cubicBezTo>
                    <a:pt x="597" y="719"/>
                    <a:pt x="597" y="719"/>
                    <a:pt x="597" y="719"/>
                  </a:cubicBezTo>
                  <a:cubicBezTo>
                    <a:pt x="597" y="717"/>
                    <a:pt x="597" y="717"/>
                    <a:pt x="597" y="717"/>
                  </a:cubicBezTo>
                  <a:cubicBezTo>
                    <a:pt x="596" y="716"/>
                    <a:pt x="596" y="716"/>
                    <a:pt x="596" y="716"/>
                  </a:cubicBezTo>
                  <a:cubicBezTo>
                    <a:pt x="593" y="717"/>
                    <a:pt x="593" y="717"/>
                    <a:pt x="593" y="717"/>
                  </a:cubicBezTo>
                  <a:cubicBezTo>
                    <a:pt x="591" y="720"/>
                    <a:pt x="591" y="720"/>
                    <a:pt x="591" y="720"/>
                  </a:cubicBezTo>
                  <a:cubicBezTo>
                    <a:pt x="591" y="722"/>
                    <a:pt x="591" y="722"/>
                    <a:pt x="591" y="722"/>
                  </a:cubicBezTo>
                  <a:cubicBezTo>
                    <a:pt x="592" y="723"/>
                    <a:pt x="592" y="723"/>
                    <a:pt x="592" y="723"/>
                  </a:cubicBezTo>
                  <a:cubicBezTo>
                    <a:pt x="592" y="723"/>
                    <a:pt x="592" y="723"/>
                    <a:pt x="592" y="723"/>
                  </a:cubicBezTo>
                  <a:cubicBezTo>
                    <a:pt x="592" y="724"/>
                    <a:pt x="592" y="724"/>
                    <a:pt x="592" y="724"/>
                  </a:cubicBezTo>
                  <a:cubicBezTo>
                    <a:pt x="591" y="724"/>
                    <a:pt x="591" y="724"/>
                    <a:pt x="591" y="724"/>
                  </a:cubicBezTo>
                  <a:cubicBezTo>
                    <a:pt x="587" y="725"/>
                    <a:pt x="587" y="725"/>
                    <a:pt x="587" y="725"/>
                  </a:cubicBezTo>
                  <a:cubicBezTo>
                    <a:pt x="584" y="726"/>
                    <a:pt x="584" y="726"/>
                    <a:pt x="584" y="726"/>
                  </a:cubicBezTo>
                  <a:cubicBezTo>
                    <a:pt x="583" y="728"/>
                    <a:pt x="583" y="728"/>
                    <a:pt x="583" y="728"/>
                  </a:cubicBezTo>
                  <a:cubicBezTo>
                    <a:pt x="582" y="727"/>
                    <a:pt x="582" y="727"/>
                    <a:pt x="582" y="727"/>
                  </a:cubicBezTo>
                  <a:cubicBezTo>
                    <a:pt x="582" y="726"/>
                    <a:pt x="582" y="726"/>
                    <a:pt x="582" y="726"/>
                  </a:cubicBezTo>
                  <a:cubicBezTo>
                    <a:pt x="582" y="725"/>
                    <a:pt x="582" y="725"/>
                    <a:pt x="582" y="725"/>
                  </a:cubicBezTo>
                  <a:cubicBezTo>
                    <a:pt x="581" y="724"/>
                    <a:pt x="581" y="724"/>
                    <a:pt x="581" y="724"/>
                  </a:cubicBezTo>
                  <a:cubicBezTo>
                    <a:pt x="581" y="723"/>
                    <a:pt x="581" y="723"/>
                    <a:pt x="581" y="723"/>
                  </a:cubicBezTo>
                  <a:cubicBezTo>
                    <a:pt x="581" y="723"/>
                    <a:pt x="581" y="723"/>
                    <a:pt x="581" y="723"/>
                  </a:cubicBezTo>
                  <a:cubicBezTo>
                    <a:pt x="582" y="722"/>
                    <a:pt x="582" y="722"/>
                    <a:pt x="582" y="722"/>
                  </a:cubicBezTo>
                  <a:cubicBezTo>
                    <a:pt x="584" y="722"/>
                    <a:pt x="584" y="722"/>
                    <a:pt x="584" y="722"/>
                  </a:cubicBezTo>
                  <a:cubicBezTo>
                    <a:pt x="586" y="720"/>
                    <a:pt x="586" y="720"/>
                    <a:pt x="586" y="720"/>
                  </a:cubicBezTo>
                  <a:cubicBezTo>
                    <a:pt x="586" y="720"/>
                    <a:pt x="586" y="720"/>
                    <a:pt x="586" y="720"/>
                  </a:cubicBezTo>
                  <a:cubicBezTo>
                    <a:pt x="587" y="719"/>
                    <a:pt x="587" y="719"/>
                    <a:pt x="587" y="719"/>
                  </a:cubicBezTo>
                  <a:cubicBezTo>
                    <a:pt x="587" y="718"/>
                    <a:pt x="587" y="718"/>
                    <a:pt x="587" y="718"/>
                  </a:cubicBezTo>
                  <a:cubicBezTo>
                    <a:pt x="586" y="716"/>
                    <a:pt x="586" y="716"/>
                    <a:pt x="586" y="716"/>
                  </a:cubicBezTo>
                  <a:cubicBezTo>
                    <a:pt x="583" y="715"/>
                    <a:pt x="583" y="715"/>
                    <a:pt x="583" y="715"/>
                  </a:cubicBezTo>
                  <a:cubicBezTo>
                    <a:pt x="582" y="715"/>
                    <a:pt x="582" y="715"/>
                    <a:pt x="582" y="715"/>
                  </a:cubicBezTo>
                  <a:cubicBezTo>
                    <a:pt x="581" y="716"/>
                    <a:pt x="581" y="716"/>
                    <a:pt x="581" y="716"/>
                  </a:cubicBezTo>
                  <a:cubicBezTo>
                    <a:pt x="581" y="716"/>
                    <a:pt x="581" y="716"/>
                    <a:pt x="581" y="716"/>
                  </a:cubicBezTo>
                  <a:cubicBezTo>
                    <a:pt x="580" y="716"/>
                    <a:pt x="580" y="716"/>
                    <a:pt x="580" y="716"/>
                  </a:cubicBezTo>
                  <a:cubicBezTo>
                    <a:pt x="580" y="717"/>
                    <a:pt x="580" y="717"/>
                    <a:pt x="580" y="717"/>
                  </a:cubicBezTo>
                  <a:cubicBezTo>
                    <a:pt x="579" y="716"/>
                    <a:pt x="579" y="716"/>
                    <a:pt x="579" y="716"/>
                  </a:cubicBezTo>
                  <a:cubicBezTo>
                    <a:pt x="577" y="717"/>
                    <a:pt x="577" y="717"/>
                    <a:pt x="577" y="717"/>
                  </a:cubicBezTo>
                  <a:cubicBezTo>
                    <a:pt x="576" y="718"/>
                    <a:pt x="576" y="718"/>
                    <a:pt x="576" y="718"/>
                  </a:cubicBezTo>
                  <a:cubicBezTo>
                    <a:pt x="577" y="719"/>
                    <a:pt x="577" y="719"/>
                    <a:pt x="577" y="719"/>
                  </a:cubicBezTo>
                  <a:cubicBezTo>
                    <a:pt x="577" y="719"/>
                    <a:pt x="577" y="719"/>
                    <a:pt x="577" y="719"/>
                  </a:cubicBezTo>
                  <a:cubicBezTo>
                    <a:pt x="575" y="720"/>
                    <a:pt x="575" y="720"/>
                    <a:pt x="575" y="720"/>
                  </a:cubicBezTo>
                  <a:cubicBezTo>
                    <a:pt x="572" y="721"/>
                    <a:pt x="572" y="721"/>
                    <a:pt x="572" y="721"/>
                  </a:cubicBezTo>
                  <a:cubicBezTo>
                    <a:pt x="571" y="723"/>
                    <a:pt x="571" y="723"/>
                    <a:pt x="571" y="723"/>
                  </a:cubicBezTo>
                  <a:cubicBezTo>
                    <a:pt x="569" y="723"/>
                    <a:pt x="569" y="723"/>
                    <a:pt x="569" y="723"/>
                  </a:cubicBezTo>
                  <a:cubicBezTo>
                    <a:pt x="567" y="723"/>
                    <a:pt x="567" y="723"/>
                    <a:pt x="567" y="723"/>
                  </a:cubicBezTo>
                  <a:cubicBezTo>
                    <a:pt x="564" y="723"/>
                    <a:pt x="564" y="723"/>
                    <a:pt x="564" y="723"/>
                  </a:cubicBezTo>
                  <a:cubicBezTo>
                    <a:pt x="562" y="724"/>
                    <a:pt x="562" y="724"/>
                    <a:pt x="562" y="724"/>
                  </a:cubicBezTo>
                  <a:cubicBezTo>
                    <a:pt x="562" y="725"/>
                    <a:pt x="562" y="725"/>
                    <a:pt x="562" y="725"/>
                  </a:cubicBezTo>
                  <a:cubicBezTo>
                    <a:pt x="562" y="726"/>
                    <a:pt x="562" y="726"/>
                    <a:pt x="562" y="726"/>
                  </a:cubicBezTo>
                  <a:cubicBezTo>
                    <a:pt x="561" y="725"/>
                    <a:pt x="561" y="725"/>
                    <a:pt x="561" y="725"/>
                  </a:cubicBezTo>
                  <a:cubicBezTo>
                    <a:pt x="559" y="725"/>
                    <a:pt x="559" y="725"/>
                    <a:pt x="559" y="725"/>
                  </a:cubicBezTo>
                  <a:cubicBezTo>
                    <a:pt x="558" y="725"/>
                    <a:pt x="558" y="725"/>
                    <a:pt x="558" y="725"/>
                  </a:cubicBezTo>
                  <a:cubicBezTo>
                    <a:pt x="555" y="726"/>
                    <a:pt x="555" y="726"/>
                    <a:pt x="555" y="726"/>
                  </a:cubicBezTo>
                  <a:cubicBezTo>
                    <a:pt x="555" y="727"/>
                    <a:pt x="555" y="727"/>
                    <a:pt x="555" y="727"/>
                  </a:cubicBezTo>
                  <a:cubicBezTo>
                    <a:pt x="553" y="729"/>
                    <a:pt x="553" y="729"/>
                    <a:pt x="553" y="729"/>
                  </a:cubicBezTo>
                  <a:cubicBezTo>
                    <a:pt x="551" y="733"/>
                    <a:pt x="551" y="733"/>
                    <a:pt x="551" y="733"/>
                  </a:cubicBezTo>
                  <a:cubicBezTo>
                    <a:pt x="550" y="735"/>
                    <a:pt x="550" y="735"/>
                    <a:pt x="550" y="735"/>
                  </a:cubicBezTo>
                  <a:cubicBezTo>
                    <a:pt x="552" y="735"/>
                    <a:pt x="552" y="735"/>
                    <a:pt x="552" y="735"/>
                  </a:cubicBezTo>
                  <a:cubicBezTo>
                    <a:pt x="552" y="735"/>
                    <a:pt x="552" y="735"/>
                    <a:pt x="552" y="735"/>
                  </a:cubicBezTo>
                  <a:cubicBezTo>
                    <a:pt x="552" y="736"/>
                    <a:pt x="552" y="736"/>
                    <a:pt x="552" y="736"/>
                  </a:cubicBezTo>
                  <a:cubicBezTo>
                    <a:pt x="552" y="737"/>
                    <a:pt x="552" y="737"/>
                    <a:pt x="552" y="737"/>
                  </a:cubicBezTo>
                  <a:cubicBezTo>
                    <a:pt x="551" y="737"/>
                    <a:pt x="551" y="737"/>
                    <a:pt x="551" y="737"/>
                  </a:cubicBezTo>
                  <a:cubicBezTo>
                    <a:pt x="550" y="737"/>
                    <a:pt x="550" y="737"/>
                    <a:pt x="550" y="737"/>
                  </a:cubicBezTo>
                  <a:cubicBezTo>
                    <a:pt x="548" y="738"/>
                    <a:pt x="548" y="738"/>
                    <a:pt x="548" y="738"/>
                  </a:cubicBezTo>
                  <a:cubicBezTo>
                    <a:pt x="546" y="740"/>
                    <a:pt x="546" y="740"/>
                    <a:pt x="546" y="740"/>
                  </a:cubicBezTo>
                  <a:cubicBezTo>
                    <a:pt x="546" y="740"/>
                    <a:pt x="546" y="740"/>
                    <a:pt x="546" y="740"/>
                  </a:cubicBezTo>
                  <a:cubicBezTo>
                    <a:pt x="544" y="742"/>
                    <a:pt x="544" y="742"/>
                    <a:pt x="544" y="742"/>
                  </a:cubicBezTo>
                  <a:cubicBezTo>
                    <a:pt x="541" y="742"/>
                    <a:pt x="541" y="742"/>
                    <a:pt x="541" y="742"/>
                  </a:cubicBezTo>
                  <a:cubicBezTo>
                    <a:pt x="542" y="744"/>
                    <a:pt x="542" y="744"/>
                    <a:pt x="542" y="744"/>
                  </a:cubicBezTo>
                  <a:cubicBezTo>
                    <a:pt x="543" y="746"/>
                    <a:pt x="543" y="746"/>
                    <a:pt x="543" y="746"/>
                  </a:cubicBezTo>
                  <a:cubicBezTo>
                    <a:pt x="543" y="747"/>
                    <a:pt x="543" y="747"/>
                    <a:pt x="543" y="747"/>
                  </a:cubicBezTo>
                  <a:cubicBezTo>
                    <a:pt x="543" y="748"/>
                    <a:pt x="543" y="748"/>
                    <a:pt x="543" y="748"/>
                  </a:cubicBezTo>
                  <a:cubicBezTo>
                    <a:pt x="543" y="748"/>
                    <a:pt x="543" y="748"/>
                    <a:pt x="543" y="748"/>
                  </a:cubicBezTo>
                  <a:cubicBezTo>
                    <a:pt x="542" y="748"/>
                    <a:pt x="542" y="748"/>
                    <a:pt x="542" y="748"/>
                  </a:cubicBezTo>
                  <a:cubicBezTo>
                    <a:pt x="543" y="746"/>
                    <a:pt x="543" y="746"/>
                    <a:pt x="543" y="746"/>
                  </a:cubicBezTo>
                  <a:cubicBezTo>
                    <a:pt x="541" y="746"/>
                    <a:pt x="541" y="746"/>
                    <a:pt x="541" y="746"/>
                  </a:cubicBezTo>
                  <a:cubicBezTo>
                    <a:pt x="541" y="744"/>
                    <a:pt x="541" y="744"/>
                    <a:pt x="541" y="744"/>
                  </a:cubicBezTo>
                  <a:cubicBezTo>
                    <a:pt x="538" y="742"/>
                    <a:pt x="538" y="742"/>
                    <a:pt x="538" y="742"/>
                  </a:cubicBezTo>
                  <a:cubicBezTo>
                    <a:pt x="538" y="742"/>
                    <a:pt x="538" y="742"/>
                    <a:pt x="538" y="742"/>
                  </a:cubicBezTo>
                  <a:cubicBezTo>
                    <a:pt x="537" y="742"/>
                    <a:pt x="537" y="742"/>
                    <a:pt x="537" y="742"/>
                  </a:cubicBezTo>
                  <a:cubicBezTo>
                    <a:pt x="537" y="741"/>
                    <a:pt x="537" y="741"/>
                    <a:pt x="537" y="741"/>
                  </a:cubicBezTo>
                  <a:cubicBezTo>
                    <a:pt x="536" y="739"/>
                    <a:pt x="536" y="739"/>
                    <a:pt x="536" y="739"/>
                  </a:cubicBezTo>
                  <a:cubicBezTo>
                    <a:pt x="532" y="738"/>
                    <a:pt x="532" y="738"/>
                    <a:pt x="532" y="738"/>
                  </a:cubicBezTo>
                  <a:cubicBezTo>
                    <a:pt x="530" y="737"/>
                    <a:pt x="530" y="737"/>
                    <a:pt x="530" y="737"/>
                  </a:cubicBezTo>
                  <a:cubicBezTo>
                    <a:pt x="527" y="737"/>
                    <a:pt x="527" y="737"/>
                    <a:pt x="527" y="737"/>
                  </a:cubicBezTo>
                  <a:cubicBezTo>
                    <a:pt x="526" y="737"/>
                    <a:pt x="526" y="737"/>
                    <a:pt x="526" y="737"/>
                  </a:cubicBezTo>
                  <a:cubicBezTo>
                    <a:pt x="526" y="736"/>
                    <a:pt x="526" y="736"/>
                    <a:pt x="526" y="736"/>
                  </a:cubicBezTo>
                  <a:cubicBezTo>
                    <a:pt x="525" y="736"/>
                    <a:pt x="525" y="736"/>
                    <a:pt x="525" y="736"/>
                  </a:cubicBezTo>
                  <a:cubicBezTo>
                    <a:pt x="524" y="736"/>
                    <a:pt x="524" y="736"/>
                    <a:pt x="524" y="736"/>
                  </a:cubicBezTo>
                  <a:cubicBezTo>
                    <a:pt x="521" y="737"/>
                    <a:pt x="521" y="737"/>
                    <a:pt x="521" y="737"/>
                  </a:cubicBezTo>
                  <a:cubicBezTo>
                    <a:pt x="519" y="738"/>
                    <a:pt x="519" y="738"/>
                    <a:pt x="519" y="738"/>
                  </a:cubicBezTo>
                  <a:cubicBezTo>
                    <a:pt x="515" y="740"/>
                    <a:pt x="515" y="740"/>
                    <a:pt x="515" y="740"/>
                  </a:cubicBezTo>
                  <a:cubicBezTo>
                    <a:pt x="513" y="741"/>
                    <a:pt x="513" y="741"/>
                    <a:pt x="513" y="741"/>
                  </a:cubicBezTo>
                  <a:cubicBezTo>
                    <a:pt x="512" y="741"/>
                    <a:pt x="512" y="741"/>
                    <a:pt x="512" y="741"/>
                  </a:cubicBezTo>
                  <a:cubicBezTo>
                    <a:pt x="510" y="741"/>
                    <a:pt x="510" y="741"/>
                    <a:pt x="510" y="741"/>
                  </a:cubicBezTo>
                  <a:cubicBezTo>
                    <a:pt x="507" y="740"/>
                    <a:pt x="507" y="740"/>
                    <a:pt x="507" y="740"/>
                  </a:cubicBezTo>
                  <a:cubicBezTo>
                    <a:pt x="505" y="739"/>
                    <a:pt x="505" y="739"/>
                    <a:pt x="505" y="739"/>
                  </a:cubicBezTo>
                  <a:cubicBezTo>
                    <a:pt x="505" y="739"/>
                    <a:pt x="505" y="739"/>
                    <a:pt x="505" y="739"/>
                  </a:cubicBezTo>
                  <a:cubicBezTo>
                    <a:pt x="504" y="739"/>
                    <a:pt x="504" y="739"/>
                    <a:pt x="504" y="739"/>
                  </a:cubicBezTo>
                  <a:cubicBezTo>
                    <a:pt x="503" y="739"/>
                    <a:pt x="503" y="739"/>
                    <a:pt x="503" y="739"/>
                  </a:cubicBezTo>
                  <a:cubicBezTo>
                    <a:pt x="502" y="738"/>
                    <a:pt x="502" y="738"/>
                    <a:pt x="502" y="738"/>
                  </a:cubicBezTo>
                  <a:cubicBezTo>
                    <a:pt x="502" y="738"/>
                    <a:pt x="502" y="738"/>
                    <a:pt x="502" y="738"/>
                  </a:cubicBezTo>
                  <a:cubicBezTo>
                    <a:pt x="502" y="737"/>
                    <a:pt x="502" y="737"/>
                    <a:pt x="502" y="737"/>
                  </a:cubicBezTo>
                  <a:cubicBezTo>
                    <a:pt x="501" y="737"/>
                    <a:pt x="501" y="737"/>
                    <a:pt x="501" y="737"/>
                  </a:cubicBezTo>
                  <a:cubicBezTo>
                    <a:pt x="500" y="736"/>
                    <a:pt x="500" y="736"/>
                    <a:pt x="500" y="736"/>
                  </a:cubicBezTo>
                  <a:cubicBezTo>
                    <a:pt x="499" y="735"/>
                    <a:pt x="499" y="735"/>
                    <a:pt x="499" y="735"/>
                  </a:cubicBezTo>
                  <a:cubicBezTo>
                    <a:pt x="498" y="735"/>
                    <a:pt x="498" y="735"/>
                    <a:pt x="498" y="735"/>
                  </a:cubicBezTo>
                  <a:cubicBezTo>
                    <a:pt x="498" y="733"/>
                    <a:pt x="498" y="733"/>
                    <a:pt x="498" y="733"/>
                  </a:cubicBezTo>
                  <a:cubicBezTo>
                    <a:pt x="496" y="732"/>
                    <a:pt x="496" y="732"/>
                    <a:pt x="496" y="732"/>
                  </a:cubicBezTo>
                  <a:cubicBezTo>
                    <a:pt x="495" y="731"/>
                    <a:pt x="495" y="731"/>
                    <a:pt x="495" y="731"/>
                  </a:cubicBezTo>
                  <a:cubicBezTo>
                    <a:pt x="495" y="729"/>
                    <a:pt x="495" y="729"/>
                    <a:pt x="495" y="729"/>
                  </a:cubicBezTo>
                  <a:cubicBezTo>
                    <a:pt x="494" y="727"/>
                    <a:pt x="494" y="727"/>
                    <a:pt x="494" y="727"/>
                  </a:cubicBezTo>
                  <a:cubicBezTo>
                    <a:pt x="493" y="727"/>
                    <a:pt x="493" y="727"/>
                    <a:pt x="493" y="727"/>
                  </a:cubicBezTo>
                  <a:cubicBezTo>
                    <a:pt x="493" y="726"/>
                    <a:pt x="493" y="726"/>
                    <a:pt x="493" y="726"/>
                  </a:cubicBezTo>
                  <a:cubicBezTo>
                    <a:pt x="492" y="725"/>
                    <a:pt x="492" y="725"/>
                    <a:pt x="492" y="725"/>
                  </a:cubicBezTo>
                  <a:cubicBezTo>
                    <a:pt x="492" y="724"/>
                    <a:pt x="492" y="724"/>
                    <a:pt x="492" y="724"/>
                  </a:cubicBezTo>
                  <a:cubicBezTo>
                    <a:pt x="493" y="723"/>
                    <a:pt x="493" y="723"/>
                    <a:pt x="493" y="723"/>
                  </a:cubicBezTo>
                  <a:cubicBezTo>
                    <a:pt x="493" y="721"/>
                    <a:pt x="493" y="721"/>
                    <a:pt x="493" y="721"/>
                  </a:cubicBezTo>
                  <a:cubicBezTo>
                    <a:pt x="493" y="718"/>
                    <a:pt x="493" y="718"/>
                    <a:pt x="493" y="718"/>
                  </a:cubicBezTo>
                  <a:cubicBezTo>
                    <a:pt x="494" y="718"/>
                    <a:pt x="494" y="718"/>
                    <a:pt x="494" y="718"/>
                  </a:cubicBezTo>
                  <a:cubicBezTo>
                    <a:pt x="495" y="717"/>
                    <a:pt x="495" y="717"/>
                    <a:pt x="495" y="717"/>
                  </a:cubicBezTo>
                  <a:cubicBezTo>
                    <a:pt x="495" y="713"/>
                    <a:pt x="495" y="713"/>
                    <a:pt x="495" y="713"/>
                  </a:cubicBezTo>
                  <a:cubicBezTo>
                    <a:pt x="495" y="710"/>
                    <a:pt x="495" y="710"/>
                    <a:pt x="495" y="710"/>
                  </a:cubicBezTo>
                  <a:cubicBezTo>
                    <a:pt x="496" y="709"/>
                    <a:pt x="496" y="709"/>
                    <a:pt x="496" y="709"/>
                  </a:cubicBezTo>
                  <a:cubicBezTo>
                    <a:pt x="496" y="709"/>
                    <a:pt x="496" y="709"/>
                    <a:pt x="496" y="709"/>
                  </a:cubicBezTo>
                  <a:cubicBezTo>
                    <a:pt x="496" y="706"/>
                    <a:pt x="496" y="706"/>
                    <a:pt x="496" y="706"/>
                  </a:cubicBezTo>
                  <a:cubicBezTo>
                    <a:pt x="498" y="705"/>
                    <a:pt x="498" y="705"/>
                    <a:pt x="498" y="705"/>
                  </a:cubicBezTo>
                  <a:cubicBezTo>
                    <a:pt x="498" y="704"/>
                    <a:pt x="498" y="704"/>
                    <a:pt x="498" y="704"/>
                  </a:cubicBezTo>
                  <a:cubicBezTo>
                    <a:pt x="498" y="702"/>
                    <a:pt x="498" y="702"/>
                    <a:pt x="498" y="702"/>
                  </a:cubicBezTo>
                  <a:cubicBezTo>
                    <a:pt x="498" y="702"/>
                    <a:pt x="498" y="702"/>
                    <a:pt x="498" y="702"/>
                  </a:cubicBezTo>
                  <a:cubicBezTo>
                    <a:pt x="498" y="702"/>
                    <a:pt x="498" y="702"/>
                    <a:pt x="498" y="702"/>
                  </a:cubicBezTo>
                  <a:cubicBezTo>
                    <a:pt x="498" y="701"/>
                    <a:pt x="498" y="701"/>
                    <a:pt x="498" y="701"/>
                  </a:cubicBezTo>
                  <a:cubicBezTo>
                    <a:pt x="498" y="699"/>
                    <a:pt x="498" y="699"/>
                    <a:pt x="498" y="699"/>
                  </a:cubicBezTo>
                  <a:cubicBezTo>
                    <a:pt x="498" y="698"/>
                    <a:pt x="498" y="698"/>
                    <a:pt x="498" y="698"/>
                  </a:cubicBezTo>
                  <a:cubicBezTo>
                    <a:pt x="498" y="697"/>
                    <a:pt x="498" y="697"/>
                    <a:pt x="498" y="697"/>
                  </a:cubicBezTo>
                  <a:cubicBezTo>
                    <a:pt x="498" y="697"/>
                    <a:pt x="498" y="697"/>
                    <a:pt x="498" y="697"/>
                  </a:cubicBezTo>
                  <a:cubicBezTo>
                    <a:pt x="498" y="697"/>
                    <a:pt x="498" y="697"/>
                    <a:pt x="498" y="697"/>
                  </a:cubicBezTo>
                  <a:cubicBezTo>
                    <a:pt x="499" y="696"/>
                    <a:pt x="499" y="696"/>
                    <a:pt x="499" y="696"/>
                  </a:cubicBezTo>
                  <a:cubicBezTo>
                    <a:pt x="500" y="695"/>
                    <a:pt x="500" y="695"/>
                    <a:pt x="500" y="695"/>
                  </a:cubicBezTo>
                  <a:cubicBezTo>
                    <a:pt x="499" y="695"/>
                    <a:pt x="499" y="695"/>
                    <a:pt x="499" y="695"/>
                  </a:cubicBezTo>
                  <a:cubicBezTo>
                    <a:pt x="499" y="695"/>
                    <a:pt x="499" y="695"/>
                    <a:pt x="499" y="695"/>
                  </a:cubicBezTo>
                  <a:cubicBezTo>
                    <a:pt x="497" y="693"/>
                    <a:pt x="497" y="693"/>
                    <a:pt x="497" y="693"/>
                  </a:cubicBezTo>
                  <a:cubicBezTo>
                    <a:pt x="494" y="692"/>
                    <a:pt x="494" y="692"/>
                    <a:pt x="494" y="692"/>
                  </a:cubicBezTo>
                  <a:cubicBezTo>
                    <a:pt x="494" y="692"/>
                    <a:pt x="494" y="692"/>
                    <a:pt x="494" y="692"/>
                  </a:cubicBezTo>
                  <a:cubicBezTo>
                    <a:pt x="493" y="691"/>
                    <a:pt x="493" y="691"/>
                    <a:pt x="493" y="691"/>
                  </a:cubicBezTo>
                  <a:cubicBezTo>
                    <a:pt x="491" y="690"/>
                    <a:pt x="491" y="690"/>
                    <a:pt x="491" y="690"/>
                  </a:cubicBezTo>
                  <a:cubicBezTo>
                    <a:pt x="489" y="690"/>
                    <a:pt x="489" y="690"/>
                    <a:pt x="489" y="690"/>
                  </a:cubicBezTo>
                  <a:cubicBezTo>
                    <a:pt x="488" y="690"/>
                    <a:pt x="488" y="690"/>
                    <a:pt x="488" y="690"/>
                  </a:cubicBezTo>
                  <a:cubicBezTo>
                    <a:pt x="487" y="689"/>
                    <a:pt x="487" y="689"/>
                    <a:pt x="487" y="689"/>
                  </a:cubicBezTo>
                  <a:cubicBezTo>
                    <a:pt x="487" y="690"/>
                    <a:pt x="487" y="690"/>
                    <a:pt x="487" y="690"/>
                  </a:cubicBezTo>
                  <a:cubicBezTo>
                    <a:pt x="486" y="690"/>
                    <a:pt x="486" y="690"/>
                    <a:pt x="486" y="690"/>
                  </a:cubicBezTo>
                  <a:cubicBezTo>
                    <a:pt x="483" y="689"/>
                    <a:pt x="483" y="689"/>
                    <a:pt x="483" y="689"/>
                  </a:cubicBezTo>
                  <a:cubicBezTo>
                    <a:pt x="480" y="689"/>
                    <a:pt x="480" y="689"/>
                    <a:pt x="480" y="689"/>
                  </a:cubicBezTo>
                  <a:cubicBezTo>
                    <a:pt x="478" y="688"/>
                    <a:pt x="478" y="688"/>
                    <a:pt x="478" y="688"/>
                  </a:cubicBezTo>
                  <a:cubicBezTo>
                    <a:pt x="476" y="687"/>
                    <a:pt x="476" y="687"/>
                    <a:pt x="476" y="687"/>
                  </a:cubicBezTo>
                  <a:cubicBezTo>
                    <a:pt x="475" y="689"/>
                    <a:pt x="475" y="689"/>
                    <a:pt x="475" y="689"/>
                  </a:cubicBezTo>
                  <a:cubicBezTo>
                    <a:pt x="475" y="689"/>
                    <a:pt x="475" y="689"/>
                    <a:pt x="475" y="689"/>
                  </a:cubicBezTo>
                  <a:cubicBezTo>
                    <a:pt x="474" y="689"/>
                    <a:pt x="474" y="689"/>
                    <a:pt x="474" y="689"/>
                  </a:cubicBezTo>
                  <a:cubicBezTo>
                    <a:pt x="473" y="689"/>
                    <a:pt x="473" y="689"/>
                    <a:pt x="473" y="689"/>
                  </a:cubicBezTo>
                  <a:cubicBezTo>
                    <a:pt x="471" y="690"/>
                    <a:pt x="471" y="690"/>
                    <a:pt x="471" y="690"/>
                  </a:cubicBezTo>
                  <a:cubicBezTo>
                    <a:pt x="468" y="689"/>
                    <a:pt x="468" y="689"/>
                    <a:pt x="468" y="689"/>
                  </a:cubicBezTo>
                  <a:cubicBezTo>
                    <a:pt x="463" y="689"/>
                    <a:pt x="463" y="689"/>
                    <a:pt x="463" y="689"/>
                  </a:cubicBezTo>
                  <a:cubicBezTo>
                    <a:pt x="461" y="690"/>
                    <a:pt x="461" y="690"/>
                    <a:pt x="461" y="690"/>
                  </a:cubicBezTo>
                  <a:cubicBezTo>
                    <a:pt x="461" y="690"/>
                    <a:pt x="461" y="690"/>
                    <a:pt x="461" y="690"/>
                  </a:cubicBezTo>
                  <a:cubicBezTo>
                    <a:pt x="461" y="690"/>
                    <a:pt x="461" y="690"/>
                    <a:pt x="461" y="690"/>
                  </a:cubicBezTo>
                  <a:cubicBezTo>
                    <a:pt x="461" y="690"/>
                    <a:pt x="461" y="690"/>
                    <a:pt x="461" y="690"/>
                  </a:cubicBezTo>
                  <a:cubicBezTo>
                    <a:pt x="460" y="689"/>
                    <a:pt x="460" y="689"/>
                    <a:pt x="460" y="689"/>
                  </a:cubicBezTo>
                  <a:cubicBezTo>
                    <a:pt x="460" y="689"/>
                    <a:pt x="460" y="689"/>
                    <a:pt x="460" y="689"/>
                  </a:cubicBezTo>
                  <a:cubicBezTo>
                    <a:pt x="460" y="689"/>
                    <a:pt x="460" y="689"/>
                    <a:pt x="460" y="689"/>
                  </a:cubicBezTo>
                  <a:cubicBezTo>
                    <a:pt x="458" y="689"/>
                    <a:pt x="458" y="689"/>
                    <a:pt x="458" y="689"/>
                  </a:cubicBezTo>
                  <a:cubicBezTo>
                    <a:pt x="458" y="690"/>
                    <a:pt x="458" y="690"/>
                    <a:pt x="458" y="690"/>
                  </a:cubicBezTo>
                  <a:cubicBezTo>
                    <a:pt x="457" y="689"/>
                    <a:pt x="457" y="689"/>
                    <a:pt x="457" y="689"/>
                  </a:cubicBezTo>
                  <a:cubicBezTo>
                    <a:pt x="456" y="689"/>
                    <a:pt x="456" y="689"/>
                    <a:pt x="456" y="689"/>
                  </a:cubicBezTo>
                  <a:cubicBezTo>
                    <a:pt x="456" y="689"/>
                    <a:pt x="456" y="689"/>
                    <a:pt x="456" y="689"/>
                  </a:cubicBezTo>
                  <a:cubicBezTo>
                    <a:pt x="457" y="688"/>
                    <a:pt x="457" y="688"/>
                    <a:pt x="457" y="688"/>
                  </a:cubicBezTo>
                  <a:cubicBezTo>
                    <a:pt x="457" y="687"/>
                    <a:pt x="457" y="687"/>
                    <a:pt x="457" y="687"/>
                  </a:cubicBezTo>
                  <a:cubicBezTo>
                    <a:pt x="458" y="688"/>
                    <a:pt x="458" y="688"/>
                    <a:pt x="458" y="688"/>
                  </a:cubicBezTo>
                  <a:cubicBezTo>
                    <a:pt x="461" y="685"/>
                    <a:pt x="461" y="685"/>
                    <a:pt x="461" y="685"/>
                  </a:cubicBezTo>
                  <a:cubicBezTo>
                    <a:pt x="462" y="682"/>
                    <a:pt x="462" y="682"/>
                    <a:pt x="462" y="682"/>
                  </a:cubicBezTo>
                  <a:cubicBezTo>
                    <a:pt x="462" y="680"/>
                    <a:pt x="462" y="680"/>
                    <a:pt x="462" y="680"/>
                  </a:cubicBezTo>
                  <a:cubicBezTo>
                    <a:pt x="461" y="679"/>
                    <a:pt x="461" y="679"/>
                    <a:pt x="461" y="679"/>
                  </a:cubicBezTo>
                  <a:cubicBezTo>
                    <a:pt x="461" y="677"/>
                    <a:pt x="461" y="677"/>
                    <a:pt x="461" y="677"/>
                  </a:cubicBezTo>
                  <a:cubicBezTo>
                    <a:pt x="462" y="676"/>
                    <a:pt x="462" y="676"/>
                    <a:pt x="462" y="676"/>
                  </a:cubicBezTo>
                  <a:cubicBezTo>
                    <a:pt x="462" y="672"/>
                    <a:pt x="462" y="672"/>
                    <a:pt x="462" y="672"/>
                  </a:cubicBezTo>
                  <a:cubicBezTo>
                    <a:pt x="462" y="671"/>
                    <a:pt x="462" y="671"/>
                    <a:pt x="462" y="671"/>
                  </a:cubicBezTo>
                  <a:cubicBezTo>
                    <a:pt x="462" y="670"/>
                    <a:pt x="462" y="670"/>
                    <a:pt x="462" y="670"/>
                  </a:cubicBezTo>
                  <a:cubicBezTo>
                    <a:pt x="464" y="671"/>
                    <a:pt x="464" y="671"/>
                    <a:pt x="464" y="671"/>
                  </a:cubicBezTo>
                  <a:cubicBezTo>
                    <a:pt x="465" y="673"/>
                    <a:pt x="465" y="673"/>
                    <a:pt x="465" y="673"/>
                  </a:cubicBezTo>
                  <a:cubicBezTo>
                    <a:pt x="466" y="672"/>
                    <a:pt x="466" y="672"/>
                    <a:pt x="466" y="672"/>
                  </a:cubicBezTo>
                  <a:cubicBezTo>
                    <a:pt x="467" y="670"/>
                    <a:pt x="467" y="670"/>
                    <a:pt x="467" y="670"/>
                  </a:cubicBezTo>
                  <a:cubicBezTo>
                    <a:pt x="468" y="665"/>
                    <a:pt x="468" y="665"/>
                    <a:pt x="468" y="665"/>
                  </a:cubicBezTo>
                  <a:cubicBezTo>
                    <a:pt x="470" y="663"/>
                    <a:pt x="470" y="663"/>
                    <a:pt x="470" y="663"/>
                  </a:cubicBezTo>
                  <a:cubicBezTo>
                    <a:pt x="468" y="663"/>
                    <a:pt x="468" y="663"/>
                    <a:pt x="468" y="663"/>
                  </a:cubicBezTo>
                  <a:cubicBezTo>
                    <a:pt x="469" y="662"/>
                    <a:pt x="469" y="662"/>
                    <a:pt x="469" y="662"/>
                  </a:cubicBezTo>
                  <a:cubicBezTo>
                    <a:pt x="469" y="660"/>
                    <a:pt x="469" y="660"/>
                    <a:pt x="469" y="660"/>
                  </a:cubicBezTo>
                  <a:cubicBezTo>
                    <a:pt x="467" y="660"/>
                    <a:pt x="467" y="660"/>
                    <a:pt x="467" y="660"/>
                  </a:cubicBezTo>
                  <a:cubicBezTo>
                    <a:pt x="467" y="660"/>
                    <a:pt x="467" y="660"/>
                    <a:pt x="467" y="660"/>
                  </a:cubicBezTo>
                  <a:cubicBezTo>
                    <a:pt x="469" y="659"/>
                    <a:pt x="469" y="659"/>
                    <a:pt x="469" y="659"/>
                  </a:cubicBezTo>
                  <a:cubicBezTo>
                    <a:pt x="469" y="657"/>
                    <a:pt x="469" y="657"/>
                    <a:pt x="469" y="657"/>
                  </a:cubicBezTo>
                  <a:cubicBezTo>
                    <a:pt x="469" y="656"/>
                    <a:pt x="469" y="656"/>
                    <a:pt x="469" y="656"/>
                  </a:cubicBezTo>
                  <a:cubicBezTo>
                    <a:pt x="472" y="653"/>
                    <a:pt x="472" y="653"/>
                    <a:pt x="472" y="653"/>
                  </a:cubicBezTo>
                  <a:cubicBezTo>
                    <a:pt x="476" y="649"/>
                    <a:pt x="476" y="649"/>
                    <a:pt x="476" y="649"/>
                  </a:cubicBezTo>
                  <a:cubicBezTo>
                    <a:pt x="475" y="647"/>
                    <a:pt x="475" y="647"/>
                    <a:pt x="475" y="647"/>
                  </a:cubicBezTo>
                  <a:cubicBezTo>
                    <a:pt x="473" y="644"/>
                    <a:pt x="473" y="644"/>
                    <a:pt x="473" y="644"/>
                  </a:cubicBezTo>
                  <a:cubicBezTo>
                    <a:pt x="470" y="644"/>
                    <a:pt x="470" y="644"/>
                    <a:pt x="470" y="644"/>
                  </a:cubicBezTo>
                  <a:cubicBezTo>
                    <a:pt x="471" y="645"/>
                    <a:pt x="471" y="645"/>
                    <a:pt x="471" y="645"/>
                  </a:cubicBezTo>
                  <a:cubicBezTo>
                    <a:pt x="471" y="645"/>
                    <a:pt x="471" y="645"/>
                    <a:pt x="471" y="645"/>
                  </a:cubicBezTo>
                  <a:cubicBezTo>
                    <a:pt x="467" y="644"/>
                    <a:pt x="467" y="644"/>
                    <a:pt x="467" y="644"/>
                  </a:cubicBezTo>
                  <a:cubicBezTo>
                    <a:pt x="464" y="644"/>
                    <a:pt x="464" y="644"/>
                    <a:pt x="464" y="644"/>
                  </a:cubicBezTo>
                  <a:cubicBezTo>
                    <a:pt x="464" y="645"/>
                    <a:pt x="464" y="645"/>
                    <a:pt x="464" y="645"/>
                  </a:cubicBezTo>
                  <a:cubicBezTo>
                    <a:pt x="463" y="646"/>
                    <a:pt x="463" y="646"/>
                    <a:pt x="463" y="646"/>
                  </a:cubicBezTo>
                  <a:cubicBezTo>
                    <a:pt x="462" y="645"/>
                    <a:pt x="462" y="645"/>
                    <a:pt x="462" y="645"/>
                  </a:cubicBezTo>
                  <a:cubicBezTo>
                    <a:pt x="460" y="645"/>
                    <a:pt x="460" y="645"/>
                    <a:pt x="460" y="645"/>
                  </a:cubicBezTo>
                  <a:cubicBezTo>
                    <a:pt x="459" y="647"/>
                    <a:pt x="459" y="647"/>
                    <a:pt x="459" y="647"/>
                  </a:cubicBezTo>
                  <a:cubicBezTo>
                    <a:pt x="453" y="647"/>
                    <a:pt x="453" y="647"/>
                    <a:pt x="453" y="647"/>
                  </a:cubicBezTo>
                  <a:cubicBezTo>
                    <a:pt x="447" y="648"/>
                    <a:pt x="447" y="648"/>
                    <a:pt x="447" y="648"/>
                  </a:cubicBezTo>
                  <a:cubicBezTo>
                    <a:pt x="447" y="650"/>
                    <a:pt x="447" y="650"/>
                    <a:pt x="447" y="650"/>
                  </a:cubicBezTo>
                  <a:cubicBezTo>
                    <a:pt x="448" y="650"/>
                    <a:pt x="448" y="650"/>
                    <a:pt x="448" y="650"/>
                  </a:cubicBezTo>
                  <a:cubicBezTo>
                    <a:pt x="446" y="652"/>
                    <a:pt x="446" y="652"/>
                    <a:pt x="446" y="652"/>
                  </a:cubicBezTo>
                  <a:cubicBezTo>
                    <a:pt x="446" y="657"/>
                    <a:pt x="446" y="657"/>
                    <a:pt x="446" y="657"/>
                  </a:cubicBezTo>
                  <a:cubicBezTo>
                    <a:pt x="446" y="657"/>
                    <a:pt x="446" y="657"/>
                    <a:pt x="446" y="657"/>
                  </a:cubicBezTo>
                  <a:cubicBezTo>
                    <a:pt x="443" y="660"/>
                    <a:pt x="443" y="660"/>
                    <a:pt x="443" y="660"/>
                  </a:cubicBezTo>
                  <a:cubicBezTo>
                    <a:pt x="443" y="663"/>
                    <a:pt x="443" y="663"/>
                    <a:pt x="443" y="663"/>
                  </a:cubicBezTo>
                  <a:cubicBezTo>
                    <a:pt x="442" y="664"/>
                    <a:pt x="442" y="664"/>
                    <a:pt x="442" y="664"/>
                  </a:cubicBezTo>
                  <a:cubicBezTo>
                    <a:pt x="441" y="664"/>
                    <a:pt x="441" y="664"/>
                    <a:pt x="441" y="664"/>
                  </a:cubicBezTo>
                  <a:cubicBezTo>
                    <a:pt x="437" y="666"/>
                    <a:pt x="437" y="666"/>
                    <a:pt x="437" y="666"/>
                  </a:cubicBezTo>
                  <a:cubicBezTo>
                    <a:pt x="438" y="668"/>
                    <a:pt x="438" y="668"/>
                    <a:pt x="438" y="668"/>
                  </a:cubicBezTo>
                  <a:cubicBezTo>
                    <a:pt x="439" y="667"/>
                    <a:pt x="439" y="667"/>
                    <a:pt x="439" y="667"/>
                  </a:cubicBezTo>
                  <a:cubicBezTo>
                    <a:pt x="438" y="669"/>
                    <a:pt x="438" y="669"/>
                    <a:pt x="438" y="669"/>
                  </a:cubicBezTo>
                  <a:cubicBezTo>
                    <a:pt x="437" y="670"/>
                    <a:pt x="437" y="670"/>
                    <a:pt x="437" y="670"/>
                  </a:cubicBezTo>
                  <a:cubicBezTo>
                    <a:pt x="436" y="670"/>
                    <a:pt x="436" y="670"/>
                    <a:pt x="436" y="670"/>
                  </a:cubicBezTo>
                  <a:cubicBezTo>
                    <a:pt x="436" y="671"/>
                    <a:pt x="436" y="671"/>
                    <a:pt x="436" y="671"/>
                  </a:cubicBezTo>
                  <a:cubicBezTo>
                    <a:pt x="436" y="670"/>
                    <a:pt x="436" y="670"/>
                    <a:pt x="436" y="670"/>
                  </a:cubicBezTo>
                  <a:cubicBezTo>
                    <a:pt x="435" y="670"/>
                    <a:pt x="435" y="670"/>
                    <a:pt x="435" y="670"/>
                  </a:cubicBezTo>
                  <a:cubicBezTo>
                    <a:pt x="435" y="670"/>
                    <a:pt x="435" y="670"/>
                    <a:pt x="435" y="670"/>
                  </a:cubicBezTo>
                  <a:cubicBezTo>
                    <a:pt x="437" y="668"/>
                    <a:pt x="437" y="668"/>
                    <a:pt x="437" y="668"/>
                  </a:cubicBezTo>
                  <a:cubicBezTo>
                    <a:pt x="433" y="667"/>
                    <a:pt x="433" y="667"/>
                    <a:pt x="433" y="667"/>
                  </a:cubicBezTo>
                  <a:cubicBezTo>
                    <a:pt x="433" y="668"/>
                    <a:pt x="433" y="668"/>
                    <a:pt x="433" y="668"/>
                  </a:cubicBezTo>
                  <a:cubicBezTo>
                    <a:pt x="431" y="668"/>
                    <a:pt x="431" y="668"/>
                    <a:pt x="431" y="668"/>
                  </a:cubicBezTo>
                  <a:cubicBezTo>
                    <a:pt x="429" y="668"/>
                    <a:pt x="429" y="668"/>
                    <a:pt x="429" y="668"/>
                  </a:cubicBezTo>
                  <a:cubicBezTo>
                    <a:pt x="428" y="669"/>
                    <a:pt x="428" y="669"/>
                    <a:pt x="428" y="669"/>
                  </a:cubicBezTo>
                  <a:cubicBezTo>
                    <a:pt x="426" y="669"/>
                    <a:pt x="426" y="669"/>
                    <a:pt x="426" y="669"/>
                  </a:cubicBezTo>
                  <a:cubicBezTo>
                    <a:pt x="423" y="669"/>
                    <a:pt x="423" y="669"/>
                    <a:pt x="423" y="669"/>
                  </a:cubicBezTo>
                  <a:cubicBezTo>
                    <a:pt x="423" y="670"/>
                    <a:pt x="423" y="670"/>
                    <a:pt x="423" y="670"/>
                  </a:cubicBezTo>
                  <a:cubicBezTo>
                    <a:pt x="420" y="671"/>
                    <a:pt x="420" y="671"/>
                    <a:pt x="420" y="671"/>
                  </a:cubicBezTo>
                  <a:cubicBezTo>
                    <a:pt x="420" y="671"/>
                    <a:pt x="420" y="671"/>
                    <a:pt x="420" y="671"/>
                  </a:cubicBezTo>
                  <a:cubicBezTo>
                    <a:pt x="419" y="671"/>
                    <a:pt x="419" y="671"/>
                    <a:pt x="419" y="671"/>
                  </a:cubicBezTo>
                  <a:cubicBezTo>
                    <a:pt x="416" y="671"/>
                    <a:pt x="416" y="671"/>
                    <a:pt x="416" y="671"/>
                  </a:cubicBezTo>
                  <a:cubicBezTo>
                    <a:pt x="415" y="672"/>
                    <a:pt x="415" y="672"/>
                    <a:pt x="415" y="672"/>
                  </a:cubicBezTo>
                  <a:cubicBezTo>
                    <a:pt x="414" y="671"/>
                    <a:pt x="414" y="671"/>
                    <a:pt x="414" y="671"/>
                  </a:cubicBezTo>
                  <a:cubicBezTo>
                    <a:pt x="412" y="668"/>
                    <a:pt x="412" y="668"/>
                    <a:pt x="412" y="668"/>
                  </a:cubicBezTo>
                  <a:cubicBezTo>
                    <a:pt x="410" y="667"/>
                    <a:pt x="410" y="667"/>
                    <a:pt x="410" y="667"/>
                  </a:cubicBezTo>
                  <a:cubicBezTo>
                    <a:pt x="410" y="667"/>
                    <a:pt x="410" y="667"/>
                    <a:pt x="410" y="667"/>
                  </a:cubicBezTo>
                  <a:cubicBezTo>
                    <a:pt x="407" y="666"/>
                    <a:pt x="407" y="666"/>
                    <a:pt x="407" y="666"/>
                  </a:cubicBezTo>
                  <a:cubicBezTo>
                    <a:pt x="407" y="667"/>
                    <a:pt x="407" y="667"/>
                    <a:pt x="407" y="667"/>
                  </a:cubicBezTo>
                  <a:cubicBezTo>
                    <a:pt x="403" y="662"/>
                    <a:pt x="403" y="662"/>
                    <a:pt x="403" y="662"/>
                  </a:cubicBezTo>
                  <a:cubicBezTo>
                    <a:pt x="403" y="661"/>
                    <a:pt x="403" y="661"/>
                    <a:pt x="403" y="661"/>
                  </a:cubicBezTo>
                  <a:cubicBezTo>
                    <a:pt x="403" y="660"/>
                    <a:pt x="403" y="660"/>
                    <a:pt x="403" y="660"/>
                  </a:cubicBezTo>
                  <a:cubicBezTo>
                    <a:pt x="402" y="658"/>
                    <a:pt x="402" y="658"/>
                    <a:pt x="402" y="658"/>
                  </a:cubicBezTo>
                  <a:cubicBezTo>
                    <a:pt x="401" y="657"/>
                    <a:pt x="401" y="657"/>
                    <a:pt x="401" y="657"/>
                  </a:cubicBezTo>
                  <a:cubicBezTo>
                    <a:pt x="397" y="652"/>
                    <a:pt x="397" y="652"/>
                    <a:pt x="397" y="652"/>
                  </a:cubicBezTo>
                  <a:cubicBezTo>
                    <a:pt x="396" y="651"/>
                    <a:pt x="396" y="651"/>
                    <a:pt x="396" y="651"/>
                  </a:cubicBezTo>
                  <a:cubicBezTo>
                    <a:pt x="396" y="650"/>
                    <a:pt x="396" y="650"/>
                    <a:pt x="396" y="650"/>
                  </a:cubicBezTo>
                  <a:cubicBezTo>
                    <a:pt x="396" y="649"/>
                    <a:pt x="396" y="649"/>
                    <a:pt x="396" y="649"/>
                  </a:cubicBezTo>
                  <a:cubicBezTo>
                    <a:pt x="396" y="648"/>
                    <a:pt x="396" y="648"/>
                    <a:pt x="396" y="648"/>
                  </a:cubicBezTo>
                  <a:cubicBezTo>
                    <a:pt x="396" y="647"/>
                    <a:pt x="396" y="647"/>
                    <a:pt x="396" y="647"/>
                  </a:cubicBezTo>
                  <a:cubicBezTo>
                    <a:pt x="396" y="647"/>
                    <a:pt x="396" y="647"/>
                    <a:pt x="396" y="647"/>
                  </a:cubicBezTo>
                  <a:cubicBezTo>
                    <a:pt x="396" y="644"/>
                    <a:pt x="396" y="644"/>
                    <a:pt x="396" y="644"/>
                  </a:cubicBezTo>
                  <a:cubicBezTo>
                    <a:pt x="394" y="641"/>
                    <a:pt x="394" y="641"/>
                    <a:pt x="394" y="641"/>
                  </a:cubicBezTo>
                  <a:cubicBezTo>
                    <a:pt x="395" y="640"/>
                    <a:pt x="395" y="640"/>
                    <a:pt x="395" y="640"/>
                  </a:cubicBezTo>
                  <a:cubicBezTo>
                    <a:pt x="394" y="637"/>
                    <a:pt x="394" y="637"/>
                    <a:pt x="394" y="637"/>
                  </a:cubicBezTo>
                  <a:cubicBezTo>
                    <a:pt x="394" y="636"/>
                    <a:pt x="394" y="636"/>
                    <a:pt x="394" y="636"/>
                  </a:cubicBezTo>
                  <a:cubicBezTo>
                    <a:pt x="395" y="635"/>
                    <a:pt x="395" y="635"/>
                    <a:pt x="395" y="635"/>
                  </a:cubicBezTo>
                  <a:cubicBezTo>
                    <a:pt x="395" y="631"/>
                    <a:pt x="395" y="631"/>
                    <a:pt x="395" y="631"/>
                  </a:cubicBezTo>
                  <a:cubicBezTo>
                    <a:pt x="395" y="629"/>
                    <a:pt x="395" y="629"/>
                    <a:pt x="395" y="629"/>
                  </a:cubicBezTo>
                  <a:cubicBezTo>
                    <a:pt x="396" y="625"/>
                    <a:pt x="396" y="625"/>
                    <a:pt x="396" y="625"/>
                  </a:cubicBezTo>
                  <a:cubicBezTo>
                    <a:pt x="396" y="624"/>
                    <a:pt x="396" y="624"/>
                    <a:pt x="396" y="624"/>
                  </a:cubicBezTo>
                  <a:cubicBezTo>
                    <a:pt x="396" y="623"/>
                    <a:pt x="396" y="623"/>
                    <a:pt x="396" y="623"/>
                  </a:cubicBezTo>
                  <a:cubicBezTo>
                    <a:pt x="396" y="623"/>
                    <a:pt x="396" y="623"/>
                    <a:pt x="396" y="623"/>
                  </a:cubicBezTo>
                  <a:cubicBezTo>
                    <a:pt x="397" y="621"/>
                    <a:pt x="397" y="621"/>
                    <a:pt x="397" y="621"/>
                  </a:cubicBezTo>
                  <a:cubicBezTo>
                    <a:pt x="397" y="620"/>
                    <a:pt x="397" y="620"/>
                    <a:pt x="397" y="620"/>
                  </a:cubicBezTo>
                  <a:cubicBezTo>
                    <a:pt x="397" y="620"/>
                    <a:pt x="397" y="620"/>
                    <a:pt x="397" y="620"/>
                  </a:cubicBezTo>
                  <a:cubicBezTo>
                    <a:pt x="398" y="617"/>
                    <a:pt x="398" y="617"/>
                    <a:pt x="398" y="617"/>
                  </a:cubicBezTo>
                  <a:cubicBezTo>
                    <a:pt x="398" y="617"/>
                    <a:pt x="398" y="617"/>
                    <a:pt x="398" y="617"/>
                  </a:cubicBezTo>
                  <a:cubicBezTo>
                    <a:pt x="398" y="616"/>
                    <a:pt x="398" y="616"/>
                    <a:pt x="398" y="616"/>
                  </a:cubicBezTo>
                  <a:cubicBezTo>
                    <a:pt x="399" y="616"/>
                    <a:pt x="399" y="616"/>
                    <a:pt x="399" y="616"/>
                  </a:cubicBezTo>
                  <a:cubicBezTo>
                    <a:pt x="399" y="614"/>
                    <a:pt x="399" y="614"/>
                    <a:pt x="399" y="614"/>
                  </a:cubicBezTo>
                  <a:cubicBezTo>
                    <a:pt x="400" y="613"/>
                    <a:pt x="400" y="613"/>
                    <a:pt x="400" y="613"/>
                  </a:cubicBezTo>
                  <a:cubicBezTo>
                    <a:pt x="401" y="611"/>
                    <a:pt x="401" y="611"/>
                    <a:pt x="401" y="611"/>
                  </a:cubicBezTo>
                  <a:cubicBezTo>
                    <a:pt x="401" y="611"/>
                    <a:pt x="401" y="611"/>
                    <a:pt x="401" y="611"/>
                  </a:cubicBezTo>
                  <a:cubicBezTo>
                    <a:pt x="401" y="609"/>
                    <a:pt x="401" y="609"/>
                    <a:pt x="401" y="609"/>
                  </a:cubicBezTo>
                  <a:cubicBezTo>
                    <a:pt x="402" y="606"/>
                    <a:pt x="402" y="606"/>
                    <a:pt x="402" y="606"/>
                  </a:cubicBezTo>
                  <a:cubicBezTo>
                    <a:pt x="402" y="606"/>
                    <a:pt x="402" y="606"/>
                    <a:pt x="402" y="606"/>
                  </a:cubicBezTo>
                  <a:cubicBezTo>
                    <a:pt x="401" y="604"/>
                    <a:pt x="401" y="604"/>
                    <a:pt x="401" y="604"/>
                  </a:cubicBezTo>
                  <a:cubicBezTo>
                    <a:pt x="401" y="601"/>
                    <a:pt x="401" y="601"/>
                    <a:pt x="401" y="601"/>
                  </a:cubicBezTo>
                  <a:cubicBezTo>
                    <a:pt x="402" y="598"/>
                    <a:pt x="402" y="598"/>
                    <a:pt x="402" y="598"/>
                  </a:cubicBezTo>
                  <a:cubicBezTo>
                    <a:pt x="402" y="598"/>
                    <a:pt x="402" y="598"/>
                    <a:pt x="402" y="598"/>
                  </a:cubicBezTo>
                  <a:cubicBezTo>
                    <a:pt x="403" y="597"/>
                    <a:pt x="403" y="597"/>
                    <a:pt x="403" y="597"/>
                  </a:cubicBezTo>
                  <a:cubicBezTo>
                    <a:pt x="404" y="595"/>
                    <a:pt x="404" y="595"/>
                    <a:pt x="404" y="595"/>
                  </a:cubicBezTo>
                  <a:cubicBezTo>
                    <a:pt x="404" y="594"/>
                    <a:pt x="404" y="594"/>
                    <a:pt x="404" y="594"/>
                  </a:cubicBezTo>
                  <a:cubicBezTo>
                    <a:pt x="405" y="593"/>
                    <a:pt x="405" y="593"/>
                    <a:pt x="405" y="593"/>
                  </a:cubicBezTo>
                  <a:cubicBezTo>
                    <a:pt x="406" y="591"/>
                    <a:pt x="406" y="591"/>
                    <a:pt x="406" y="591"/>
                  </a:cubicBezTo>
                  <a:cubicBezTo>
                    <a:pt x="409" y="589"/>
                    <a:pt x="409" y="589"/>
                    <a:pt x="409" y="589"/>
                  </a:cubicBezTo>
                  <a:cubicBezTo>
                    <a:pt x="411" y="588"/>
                    <a:pt x="411" y="588"/>
                    <a:pt x="411" y="588"/>
                  </a:cubicBezTo>
                  <a:cubicBezTo>
                    <a:pt x="413" y="587"/>
                    <a:pt x="413" y="587"/>
                    <a:pt x="413" y="587"/>
                  </a:cubicBezTo>
                  <a:cubicBezTo>
                    <a:pt x="414" y="587"/>
                    <a:pt x="414" y="587"/>
                    <a:pt x="414" y="587"/>
                  </a:cubicBezTo>
                  <a:cubicBezTo>
                    <a:pt x="417" y="586"/>
                    <a:pt x="417" y="586"/>
                    <a:pt x="417" y="586"/>
                  </a:cubicBezTo>
                  <a:cubicBezTo>
                    <a:pt x="419" y="584"/>
                    <a:pt x="419" y="584"/>
                    <a:pt x="419" y="584"/>
                  </a:cubicBezTo>
                  <a:cubicBezTo>
                    <a:pt x="420" y="584"/>
                    <a:pt x="420" y="584"/>
                    <a:pt x="420" y="584"/>
                  </a:cubicBezTo>
                  <a:cubicBezTo>
                    <a:pt x="422" y="582"/>
                    <a:pt x="422" y="582"/>
                    <a:pt x="422" y="582"/>
                  </a:cubicBezTo>
                  <a:cubicBezTo>
                    <a:pt x="421" y="581"/>
                    <a:pt x="421" y="581"/>
                    <a:pt x="421" y="581"/>
                  </a:cubicBezTo>
                  <a:cubicBezTo>
                    <a:pt x="421" y="579"/>
                    <a:pt x="421" y="579"/>
                    <a:pt x="421" y="579"/>
                  </a:cubicBezTo>
                  <a:cubicBezTo>
                    <a:pt x="421" y="579"/>
                    <a:pt x="421" y="579"/>
                    <a:pt x="421" y="579"/>
                  </a:cubicBezTo>
                  <a:cubicBezTo>
                    <a:pt x="422" y="579"/>
                    <a:pt x="422" y="579"/>
                    <a:pt x="422" y="579"/>
                  </a:cubicBezTo>
                  <a:cubicBezTo>
                    <a:pt x="422" y="578"/>
                    <a:pt x="422" y="578"/>
                    <a:pt x="422" y="578"/>
                  </a:cubicBezTo>
                  <a:cubicBezTo>
                    <a:pt x="422" y="579"/>
                    <a:pt x="422" y="579"/>
                    <a:pt x="422" y="579"/>
                  </a:cubicBezTo>
                  <a:cubicBezTo>
                    <a:pt x="422" y="580"/>
                    <a:pt x="422" y="580"/>
                    <a:pt x="422" y="580"/>
                  </a:cubicBezTo>
                  <a:cubicBezTo>
                    <a:pt x="422" y="582"/>
                    <a:pt x="422" y="582"/>
                    <a:pt x="422" y="582"/>
                  </a:cubicBezTo>
                  <a:cubicBezTo>
                    <a:pt x="425" y="581"/>
                    <a:pt x="425" y="581"/>
                    <a:pt x="425" y="581"/>
                  </a:cubicBezTo>
                  <a:cubicBezTo>
                    <a:pt x="426" y="580"/>
                    <a:pt x="426" y="580"/>
                    <a:pt x="426" y="580"/>
                  </a:cubicBezTo>
                  <a:cubicBezTo>
                    <a:pt x="427" y="580"/>
                    <a:pt x="427" y="580"/>
                    <a:pt x="427" y="580"/>
                  </a:cubicBezTo>
                  <a:cubicBezTo>
                    <a:pt x="428" y="579"/>
                    <a:pt x="428" y="579"/>
                    <a:pt x="428" y="579"/>
                  </a:cubicBezTo>
                  <a:cubicBezTo>
                    <a:pt x="430" y="578"/>
                    <a:pt x="430" y="578"/>
                    <a:pt x="430" y="578"/>
                  </a:cubicBezTo>
                  <a:cubicBezTo>
                    <a:pt x="432" y="578"/>
                    <a:pt x="432" y="578"/>
                    <a:pt x="432" y="578"/>
                  </a:cubicBezTo>
                  <a:cubicBezTo>
                    <a:pt x="435" y="579"/>
                    <a:pt x="435" y="579"/>
                    <a:pt x="435" y="579"/>
                  </a:cubicBezTo>
                  <a:cubicBezTo>
                    <a:pt x="436" y="580"/>
                    <a:pt x="436" y="580"/>
                    <a:pt x="436" y="580"/>
                  </a:cubicBezTo>
                  <a:cubicBezTo>
                    <a:pt x="441" y="580"/>
                    <a:pt x="441" y="580"/>
                    <a:pt x="441" y="580"/>
                  </a:cubicBezTo>
                  <a:cubicBezTo>
                    <a:pt x="443" y="580"/>
                    <a:pt x="443" y="580"/>
                    <a:pt x="443" y="580"/>
                  </a:cubicBezTo>
                  <a:cubicBezTo>
                    <a:pt x="442" y="579"/>
                    <a:pt x="442" y="579"/>
                    <a:pt x="442" y="579"/>
                  </a:cubicBezTo>
                  <a:cubicBezTo>
                    <a:pt x="442" y="578"/>
                    <a:pt x="442" y="578"/>
                    <a:pt x="442" y="578"/>
                  </a:cubicBezTo>
                  <a:cubicBezTo>
                    <a:pt x="443" y="578"/>
                    <a:pt x="443" y="578"/>
                    <a:pt x="443" y="578"/>
                  </a:cubicBezTo>
                  <a:cubicBezTo>
                    <a:pt x="443" y="579"/>
                    <a:pt x="443" y="579"/>
                    <a:pt x="443" y="579"/>
                  </a:cubicBezTo>
                  <a:cubicBezTo>
                    <a:pt x="444" y="580"/>
                    <a:pt x="444" y="580"/>
                    <a:pt x="444" y="580"/>
                  </a:cubicBezTo>
                  <a:cubicBezTo>
                    <a:pt x="445" y="579"/>
                    <a:pt x="445" y="579"/>
                    <a:pt x="445" y="579"/>
                  </a:cubicBezTo>
                  <a:cubicBezTo>
                    <a:pt x="445" y="580"/>
                    <a:pt x="445" y="580"/>
                    <a:pt x="445" y="580"/>
                  </a:cubicBezTo>
                  <a:cubicBezTo>
                    <a:pt x="446" y="581"/>
                    <a:pt x="446" y="581"/>
                    <a:pt x="446" y="581"/>
                  </a:cubicBezTo>
                  <a:cubicBezTo>
                    <a:pt x="447" y="581"/>
                    <a:pt x="447" y="581"/>
                    <a:pt x="447" y="581"/>
                  </a:cubicBezTo>
                  <a:cubicBezTo>
                    <a:pt x="447" y="581"/>
                    <a:pt x="447" y="581"/>
                    <a:pt x="447" y="581"/>
                  </a:cubicBezTo>
                  <a:cubicBezTo>
                    <a:pt x="447" y="582"/>
                    <a:pt x="447" y="582"/>
                    <a:pt x="447" y="582"/>
                  </a:cubicBezTo>
                  <a:cubicBezTo>
                    <a:pt x="446" y="583"/>
                    <a:pt x="446" y="583"/>
                    <a:pt x="446" y="583"/>
                  </a:cubicBezTo>
                  <a:cubicBezTo>
                    <a:pt x="447" y="584"/>
                    <a:pt x="447" y="584"/>
                    <a:pt x="447" y="584"/>
                  </a:cubicBezTo>
                  <a:cubicBezTo>
                    <a:pt x="449" y="584"/>
                    <a:pt x="449" y="584"/>
                    <a:pt x="449" y="584"/>
                  </a:cubicBezTo>
                  <a:cubicBezTo>
                    <a:pt x="449" y="584"/>
                    <a:pt x="449" y="584"/>
                    <a:pt x="449" y="584"/>
                  </a:cubicBezTo>
                  <a:cubicBezTo>
                    <a:pt x="452" y="585"/>
                    <a:pt x="452" y="585"/>
                    <a:pt x="452" y="585"/>
                  </a:cubicBezTo>
                  <a:cubicBezTo>
                    <a:pt x="453" y="584"/>
                    <a:pt x="453" y="584"/>
                    <a:pt x="453" y="584"/>
                  </a:cubicBezTo>
                  <a:cubicBezTo>
                    <a:pt x="453" y="583"/>
                    <a:pt x="453" y="583"/>
                    <a:pt x="453" y="583"/>
                  </a:cubicBezTo>
                  <a:cubicBezTo>
                    <a:pt x="454" y="584"/>
                    <a:pt x="454" y="584"/>
                    <a:pt x="454" y="584"/>
                  </a:cubicBezTo>
                  <a:cubicBezTo>
                    <a:pt x="455" y="585"/>
                    <a:pt x="455" y="585"/>
                    <a:pt x="455" y="585"/>
                  </a:cubicBezTo>
                  <a:cubicBezTo>
                    <a:pt x="457" y="584"/>
                    <a:pt x="457" y="584"/>
                    <a:pt x="457" y="584"/>
                  </a:cubicBezTo>
                  <a:cubicBezTo>
                    <a:pt x="457" y="582"/>
                    <a:pt x="457" y="582"/>
                    <a:pt x="457" y="582"/>
                  </a:cubicBezTo>
                  <a:cubicBezTo>
                    <a:pt x="457" y="581"/>
                    <a:pt x="457" y="581"/>
                    <a:pt x="457" y="581"/>
                  </a:cubicBezTo>
                  <a:cubicBezTo>
                    <a:pt x="457" y="581"/>
                    <a:pt x="457" y="581"/>
                    <a:pt x="457" y="581"/>
                  </a:cubicBezTo>
                  <a:cubicBezTo>
                    <a:pt x="458" y="583"/>
                    <a:pt x="458" y="583"/>
                    <a:pt x="458" y="583"/>
                  </a:cubicBezTo>
                  <a:cubicBezTo>
                    <a:pt x="459" y="583"/>
                    <a:pt x="459" y="583"/>
                    <a:pt x="459" y="583"/>
                  </a:cubicBezTo>
                  <a:cubicBezTo>
                    <a:pt x="460" y="584"/>
                    <a:pt x="460" y="584"/>
                    <a:pt x="460" y="584"/>
                  </a:cubicBezTo>
                  <a:cubicBezTo>
                    <a:pt x="461" y="584"/>
                    <a:pt x="461" y="584"/>
                    <a:pt x="461" y="584"/>
                  </a:cubicBezTo>
                  <a:cubicBezTo>
                    <a:pt x="461" y="584"/>
                    <a:pt x="461" y="584"/>
                    <a:pt x="461" y="584"/>
                  </a:cubicBezTo>
                  <a:cubicBezTo>
                    <a:pt x="461" y="588"/>
                    <a:pt x="461" y="588"/>
                    <a:pt x="461" y="588"/>
                  </a:cubicBezTo>
                  <a:cubicBezTo>
                    <a:pt x="463" y="585"/>
                    <a:pt x="463" y="585"/>
                    <a:pt x="463" y="585"/>
                  </a:cubicBezTo>
                  <a:cubicBezTo>
                    <a:pt x="464" y="585"/>
                    <a:pt x="464" y="585"/>
                    <a:pt x="464" y="585"/>
                  </a:cubicBezTo>
                  <a:cubicBezTo>
                    <a:pt x="464" y="583"/>
                    <a:pt x="464" y="583"/>
                    <a:pt x="464" y="583"/>
                  </a:cubicBezTo>
                  <a:cubicBezTo>
                    <a:pt x="462" y="582"/>
                    <a:pt x="462" y="582"/>
                    <a:pt x="462" y="582"/>
                  </a:cubicBezTo>
                  <a:cubicBezTo>
                    <a:pt x="460" y="581"/>
                    <a:pt x="460" y="581"/>
                    <a:pt x="460" y="581"/>
                  </a:cubicBezTo>
                  <a:cubicBezTo>
                    <a:pt x="459" y="580"/>
                    <a:pt x="459" y="580"/>
                    <a:pt x="459" y="580"/>
                  </a:cubicBezTo>
                  <a:cubicBezTo>
                    <a:pt x="459" y="580"/>
                    <a:pt x="459" y="580"/>
                    <a:pt x="459" y="580"/>
                  </a:cubicBezTo>
                  <a:cubicBezTo>
                    <a:pt x="461" y="579"/>
                    <a:pt x="461" y="579"/>
                    <a:pt x="461" y="579"/>
                  </a:cubicBezTo>
                  <a:cubicBezTo>
                    <a:pt x="463" y="578"/>
                    <a:pt x="463" y="578"/>
                    <a:pt x="463" y="578"/>
                  </a:cubicBezTo>
                  <a:cubicBezTo>
                    <a:pt x="461" y="577"/>
                    <a:pt x="461" y="577"/>
                    <a:pt x="461" y="577"/>
                  </a:cubicBezTo>
                  <a:cubicBezTo>
                    <a:pt x="460" y="576"/>
                    <a:pt x="460" y="576"/>
                    <a:pt x="460" y="576"/>
                  </a:cubicBezTo>
                  <a:cubicBezTo>
                    <a:pt x="459" y="576"/>
                    <a:pt x="459" y="576"/>
                    <a:pt x="459" y="576"/>
                  </a:cubicBezTo>
                  <a:cubicBezTo>
                    <a:pt x="461" y="575"/>
                    <a:pt x="461" y="575"/>
                    <a:pt x="461" y="575"/>
                  </a:cubicBezTo>
                  <a:cubicBezTo>
                    <a:pt x="463" y="574"/>
                    <a:pt x="463" y="574"/>
                    <a:pt x="463" y="574"/>
                  </a:cubicBezTo>
                  <a:cubicBezTo>
                    <a:pt x="467" y="573"/>
                    <a:pt x="467" y="573"/>
                    <a:pt x="467" y="573"/>
                  </a:cubicBezTo>
                  <a:cubicBezTo>
                    <a:pt x="469" y="573"/>
                    <a:pt x="469" y="573"/>
                    <a:pt x="469" y="573"/>
                  </a:cubicBezTo>
                  <a:cubicBezTo>
                    <a:pt x="470" y="573"/>
                    <a:pt x="470" y="573"/>
                    <a:pt x="470" y="573"/>
                  </a:cubicBezTo>
                  <a:cubicBezTo>
                    <a:pt x="471" y="573"/>
                    <a:pt x="471" y="573"/>
                    <a:pt x="471" y="573"/>
                  </a:cubicBezTo>
                  <a:cubicBezTo>
                    <a:pt x="472" y="572"/>
                    <a:pt x="472" y="572"/>
                    <a:pt x="472" y="572"/>
                  </a:cubicBezTo>
                  <a:cubicBezTo>
                    <a:pt x="472" y="571"/>
                    <a:pt x="472" y="571"/>
                    <a:pt x="472" y="571"/>
                  </a:cubicBezTo>
                  <a:cubicBezTo>
                    <a:pt x="472" y="573"/>
                    <a:pt x="472" y="573"/>
                    <a:pt x="472" y="573"/>
                  </a:cubicBezTo>
                  <a:cubicBezTo>
                    <a:pt x="474" y="574"/>
                    <a:pt x="474" y="574"/>
                    <a:pt x="474" y="574"/>
                  </a:cubicBezTo>
                  <a:cubicBezTo>
                    <a:pt x="475" y="574"/>
                    <a:pt x="475" y="574"/>
                    <a:pt x="475" y="574"/>
                  </a:cubicBezTo>
                  <a:cubicBezTo>
                    <a:pt x="477" y="574"/>
                    <a:pt x="477" y="574"/>
                    <a:pt x="477" y="574"/>
                  </a:cubicBezTo>
                  <a:cubicBezTo>
                    <a:pt x="478" y="573"/>
                    <a:pt x="478" y="573"/>
                    <a:pt x="478" y="573"/>
                  </a:cubicBezTo>
                  <a:cubicBezTo>
                    <a:pt x="479" y="574"/>
                    <a:pt x="479" y="574"/>
                    <a:pt x="479" y="574"/>
                  </a:cubicBezTo>
                  <a:cubicBezTo>
                    <a:pt x="481" y="574"/>
                    <a:pt x="481" y="574"/>
                    <a:pt x="481" y="574"/>
                  </a:cubicBezTo>
                  <a:cubicBezTo>
                    <a:pt x="482" y="574"/>
                    <a:pt x="482" y="574"/>
                    <a:pt x="482" y="574"/>
                  </a:cubicBezTo>
                  <a:cubicBezTo>
                    <a:pt x="482" y="574"/>
                    <a:pt x="482" y="574"/>
                    <a:pt x="482" y="574"/>
                  </a:cubicBezTo>
                  <a:cubicBezTo>
                    <a:pt x="485" y="574"/>
                    <a:pt x="485" y="574"/>
                    <a:pt x="485" y="574"/>
                  </a:cubicBezTo>
                  <a:cubicBezTo>
                    <a:pt x="486" y="574"/>
                    <a:pt x="486" y="574"/>
                    <a:pt x="486" y="574"/>
                  </a:cubicBezTo>
                  <a:cubicBezTo>
                    <a:pt x="488" y="575"/>
                    <a:pt x="488" y="575"/>
                    <a:pt x="488" y="575"/>
                  </a:cubicBezTo>
                  <a:cubicBezTo>
                    <a:pt x="491" y="577"/>
                    <a:pt x="491" y="577"/>
                    <a:pt x="491" y="577"/>
                  </a:cubicBezTo>
                  <a:cubicBezTo>
                    <a:pt x="491" y="578"/>
                    <a:pt x="491" y="578"/>
                    <a:pt x="491" y="578"/>
                  </a:cubicBezTo>
                  <a:cubicBezTo>
                    <a:pt x="491" y="579"/>
                    <a:pt x="491" y="579"/>
                    <a:pt x="491" y="579"/>
                  </a:cubicBezTo>
                  <a:cubicBezTo>
                    <a:pt x="492" y="580"/>
                    <a:pt x="492" y="580"/>
                    <a:pt x="492" y="580"/>
                  </a:cubicBezTo>
                  <a:cubicBezTo>
                    <a:pt x="496" y="579"/>
                    <a:pt x="496" y="579"/>
                    <a:pt x="496" y="579"/>
                  </a:cubicBezTo>
                  <a:cubicBezTo>
                    <a:pt x="497" y="577"/>
                    <a:pt x="497" y="577"/>
                    <a:pt x="497" y="577"/>
                  </a:cubicBezTo>
                  <a:cubicBezTo>
                    <a:pt x="498" y="578"/>
                    <a:pt x="498" y="578"/>
                    <a:pt x="498" y="578"/>
                  </a:cubicBezTo>
                  <a:cubicBezTo>
                    <a:pt x="499" y="577"/>
                    <a:pt x="499" y="577"/>
                    <a:pt x="499" y="577"/>
                  </a:cubicBezTo>
                  <a:cubicBezTo>
                    <a:pt x="499" y="577"/>
                    <a:pt x="499" y="577"/>
                    <a:pt x="499" y="577"/>
                  </a:cubicBezTo>
                  <a:cubicBezTo>
                    <a:pt x="499" y="576"/>
                    <a:pt x="499" y="576"/>
                    <a:pt x="499" y="576"/>
                  </a:cubicBezTo>
                  <a:cubicBezTo>
                    <a:pt x="500" y="576"/>
                    <a:pt x="500" y="576"/>
                    <a:pt x="500" y="576"/>
                  </a:cubicBezTo>
                  <a:cubicBezTo>
                    <a:pt x="501" y="577"/>
                    <a:pt x="501" y="577"/>
                    <a:pt x="501" y="577"/>
                  </a:cubicBezTo>
                  <a:cubicBezTo>
                    <a:pt x="503" y="577"/>
                    <a:pt x="503" y="577"/>
                    <a:pt x="503" y="577"/>
                  </a:cubicBezTo>
                  <a:cubicBezTo>
                    <a:pt x="503" y="579"/>
                    <a:pt x="503" y="579"/>
                    <a:pt x="503" y="579"/>
                  </a:cubicBezTo>
                  <a:cubicBezTo>
                    <a:pt x="504" y="580"/>
                    <a:pt x="504" y="580"/>
                    <a:pt x="504" y="580"/>
                  </a:cubicBezTo>
                  <a:cubicBezTo>
                    <a:pt x="505" y="580"/>
                    <a:pt x="505" y="580"/>
                    <a:pt x="505" y="580"/>
                  </a:cubicBezTo>
                  <a:cubicBezTo>
                    <a:pt x="505" y="582"/>
                    <a:pt x="505" y="582"/>
                    <a:pt x="505" y="582"/>
                  </a:cubicBezTo>
                  <a:cubicBezTo>
                    <a:pt x="506" y="583"/>
                    <a:pt x="506" y="583"/>
                    <a:pt x="506" y="583"/>
                  </a:cubicBezTo>
                  <a:cubicBezTo>
                    <a:pt x="507" y="583"/>
                    <a:pt x="507" y="583"/>
                    <a:pt x="507" y="583"/>
                  </a:cubicBezTo>
                  <a:cubicBezTo>
                    <a:pt x="507" y="583"/>
                    <a:pt x="507" y="583"/>
                    <a:pt x="507" y="583"/>
                  </a:cubicBezTo>
                  <a:cubicBezTo>
                    <a:pt x="507" y="584"/>
                    <a:pt x="507" y="584"/>
                    <a:pt x="507" y="584"/>
                  </a:cubicBezTo>
                  <a:cubicBezTo>
                    <a:pt x="509" y="585"/>
                    <a:pt x="509" y="585"/>
                    <a:pt x="509" y="585"/>
                  </a:cubicBezTo>
                  <a:cubicBezTo>
                    <a:pt x="509" y="586"/>
                    <a:pt x="509" y="586"/>
                    <a:pt x="509" y="586"/>
                  </a:cubicBezTo>
                  <a:cubicBezTo>
                    <a:pt x="509" y="587"/>
                    <a:pt x="509" y="587"/>
                    <a:pt x="509" y="587"/>
                  </a:cubicBezTo>
                  <a:cubicBezTo>
                    <a:pt x="508" y="591"/>
                    <a:pt x="508" y="591"/>
                    <a:pt x="508" y="591"/>
                  </a:cubicBezTo>
                  <a:cubicBezTo>
                    <a:pt x="507" y="593"/>
                    <a:pt x="507" y="593"/>
                    <a:pt x="507" y="593"/>
                  </a:cubicBezTo>
                  <a:cubicBezTo>
                    <a:pt x="507" y="595"/>
                    <a:pt x="507" y="595"/>
                    <a:pt x="507" y="595"/>
                  </a:cubicBezTo>
                  <a:cubicBezTo>
                    <a:pt x="508" y="597"/>
                    <a:pt x="508" y="597"/>
                    <a:pt x="508" y="597"/>
                  </a:cubicBezTo>
                  <a:cubicBezTo>
                    <a:pt x="509" y="596"/>
                    <a:pt x="509" y="596"/>
                    <a:pt x="509" y="596"/>
                  </a:cubicBezTo>
                  <a:cubicBezTo>
                    <a:pt x="510" y="595"/>
                    <a:pt x="510" y="595"/>
                    <a:pt x="510" y="595"/>
                  </a:cubicBezTo>
                  <a:cubicBezTo>
                    <a:pt x="510" y="594"/>
                    <a:pt x="510" y="594"/>
                    <a:pt x="510" y="594"/>
                  </a:cubicBezTo>
                  <a:cubicBezTo>
                    <a:pt x="510" y="594"/>
                    <a:pt x="510" y="594"/>
                    <a:pt x="510" y="594"/>
                  </a:cubicBezTo>
                  <a:cubicBezTo>
                    <a:pt x="510" y="595"/>
                    <a:pt x="510" y="595"/>
                    <a:pt x="510" y="595"/>
                  </a:cubicBezTo>
                  <a:cubicBezTo>
                    <a:pt x="508" y="598"/>
                    <a:pt x="508" y="598"/>
                    <a:pt x="508" y="598"/>
                  </a:cubicBezTo>
                  <a:cubicBezTo>
                    <a:pt x="509" y="599"/>
                    <a:pt x="509" y="599"/>
                    <a:pt x="509" y="599"/>
                  </a:cubicBezTo>
                  <a:cubicBezTo>
                    <a:pt x="509" y="600"/>
                    <a:pt x="509" y="600"/>
                    <a:pt x="509" y="600"/>
                  </a:cubicBezTo>
                  <a:cubicBezTo>
                    <a:pt x="510" y="601"/>
                    <a:pt x="510" y="601"/>
                    <a:pt x="510" y="601"/>
                  </a:cubicBezTo>
                  <a:cubicBezTo>
                    <a:pt x="510" y="603"/>
                    <a:pt x="510" y="603"/>
                    <a:pt x="510" y="603"/>
                  </a:cubicBezTo>
                  <a:cubicBezTo>
                    <a:pt x="511" y="602"/>
                    <a:pt x="511" y="602"/>
                    <a:pt x="511" y="602"/>
                  </a:cubicBezTo>
                  <a:cubicBezTo>
                    <a:pt x="511" y="604"/>
                    <a:pt x="511" y="604"/>
                    <a:pt x="511" y="604"/>
                  </a:cubicBezTo>
                  <a:cubicBezTo>
                    <a:pt x="512" y="603"/>
                    <a:pt x="512" y="603"/>
                    <a:pt x="512" y="603"/>
                  </a:cubicBezTo>
                  <a:cubicBezTo>
                    <a:pt x="512" y="604"/>
                    <a:pt x="512" y="604"/>
                    <a:pt x="512" y="604"/>
                  </a:cubicBezTo>
                  <a:cubicBezTo>
                    <a:pt x="512" y="605"/>
                    <a:pt x="512" y="605"/>
                    <a:pt x="512" y="605"/>
                  </a:cubicBezTo>
                  <a:cubicBezTo>
                    <a:pt x="512" y="606"/>
                    <a:pt x="512" y="606"/>
                    <a:pt x="512" y="606"/>
                  </a:cubicBezTo>
                  <a:cubicBezTo>
                    <a:pt x="514" y="607"/>
                    <a:pt x="514" y="607"/>
                    <a:pt x="514" y="607"/>
                  </a:cubicBezTo>
                  <a:cubicBezTo>
                    <a:pt x="514" y="608"/>
                    <a:pt x="514" y="608"/>
                    <a:pt x="514" y="608"/>
                  </a:cubicBezTo>
                  <a:cubicBezTo>
                    <a:pt x="514" y="611"/>
                    <a:pt x="514" y="611"/>
                    <a:pt x="514" y="611"/>
                  </a:cubicBezTo>
                  <a:cubicBezTo>
                    <a:pt x="515" y="611"/>
                    <a:pt x="515" y="611"/>
                    <a:pt x="515" y="611"/>
                  </a:cubicBezTo>
                  <a:cubicBezTo>
                    <a:pt x="516" y="611"/>
                    <a:pt x="516" y="611"/>
                    <a:pt x="516" y="611"/>
                  </a:cubicBezTo>
                  <a:cubicBezTo>
                    <a:pt x="516" y="612"/>
                    <a:pt x="516" y="612"/>
                    <a:pt x="516" y="612"/>
                  </a:cubicBezTo>
                  <a:cubicBezTo>
                    <a:pt x="516" y="613"/>
                    <a:pt x="516" y="613"/>
                    <a:pt x="516" y="613"/>
                  </a:cubicBezTo>
                  <a:cubicBezTo>
                    <a:pt x="517" y="614"/>
                    <a:pt x="517" y="614"/>
                    <a:pt x="517" y="614"/>
                  </a:cubicBezTo>
                  <a:cubicBezTo>
                    <a:pt x="516" y="615"/>
                    <a:pt x="516" y="615"/>
                    <a:pt x="516" y="615"/>
                  </a:cubicBezTo>
                  <a:cubicBezTo>
                    <a:pt x="519" y="616"/>
                    <a:pt x="519" y="616"/>
                    <a:pt x="519" y="616"/>
                  </a:cubicBezTo>
                  <a:cubicBezTo>
                    <a:pt x="519" y="617"/>
                    <a:pt x="519" y="617"/>
                    <a:pt x="519" y="617"/>
                  </a:cubicBezTo>
                  <a:cubicBezTo>
                    <a:pt x="521" y="617"/>
                    <a:pt x="521" y="617"/>
                    <a:pt x="521" y="617"/>
                  </a:cubicBezTo>
                  <a:cubicBezTo>
                    <a:pt x="524" y="616"/>
                    <a:pt x="524" y="616"/>
                    <a:pt x="524" y="616"/>
                  </a:cubicBezTo>
                  <a:cubicBezTo>
                    <a:pt x="524" y="614"/>
                    <a:pt x="524" y="614"/>
                    <a:pt x="524" y="614"/>
                  </a:cubicBezTo>
                  <a:cubicBezTo>
                    <a:pt x="525" y="613"/>
                    <a:pt x="525" y="613"/>
                    <a:pt x="525" y="613"/>
                  </a:cubicBezTo>
                  <a:cubicBezTo>
                    <a:pt x="526" y="611"/>
                    <a:pt x="526" y="611"/>
                    <a:pt x="526" y="611"/>
                  </a:cubicBezTo>
                  <a:cubicBezTo>
                    <a:pt x="527" y="608"/>
                    <a:pt x="527" y="608"/>
                    <a:pt x="527" y="608"/>
                  </a:cubicBezTo>
                  <a:cubicBezTo>
                    <a:pt x="527" y="607"/>
                    <a:pt x="527" y="607"/>
                    <a:pt x="527" y="607"/>
                  </a:cubicBezTo>
                  <a:cubicBezTo>
                    <a:pt x="528" y="607"/>
                    <a:pt x="528" y="607"/>
                    <a:pt x="528" y="607"/>
                  </a:cubicBezTo>
                  <a:cubicBezTo>
                    <a:pt x="528" y="604"/>
                    <a:pt x="528" y="604"/>
                    <a:pt x="528" y="604"/>
                  </a:cubicBezTo>
                  <a:cubicBezTo>
                    <a:pt x="528" y="603"/>
                    <a:pt x="528" y="603"/>
                    <a:pt x="528" y="603"/>
                  </a:cubicBezTo>
                  <a:cubicBezTo>
                    <a:pt x="528" y="603"/>
                    <a:pt x="528" y="603"/>
                    <a:pt x="528" y="603"/>
                  </a:cubicBezTo>
                  <a:cubicBezTo>
                    <a:pt x="528" y="600"/>
                    <a:pt x="528" y="600"/>
                    <a:pt x="528" y="600"/>
                  </a:cubicBezTo>
                  <a:cubicBezTo>
                    <a:pt x="526" y="599"/>
                    <a:pt x="526" y="599"/>
                    <a:pt x="526" y="599"/>
                  </a:cubicBezTo>
                  <a:cubicBezTo>
                    <a:pt x="526" y="595"/>
                    <a:pt x="526" y="595"/>
                    <a:pt x="526" y="595"/>
                  </a:cubicBezTo>
                  <a:cubicBezTo>
                    <a:pt x="525" y="594"/>
                    <a:pt x="525" y="594"/>
                    <a:pt x="525" y="594"/>
                  </a:cubicBezTo>
                  <a:cubicBezTo>
                    <a:pt x="525" y="592"/>
                    <a:pt x="525" y="592"/>
                    <a:pt x="525" y="592"/>
                  </a:cubicBezTo>
                  <a:cubicBezTo>
                    <a:pt x="526" y="590"/>
                    <a:pt x="526" y="590"/>
                    <a:pt x="526" y="590"/>
                  </a:cubicBezTo>
                  <a:cubicBezTo>
                    <a:pt x="525" y="589"/>
                    <a:pt x="525" y="589"/>
                    <a:pt x="525" y="589"/>
                  </a:cubicBezTo>
                  <a:cubicBezTo>
                    <a:pt x="524" y="587"/>
                    <a:pt x="524" y="587"/>
                    <a:pt x="524" y="587"/>
                  </a:cubicBezTo>
                  <a:cubicBezTo>
                    <a:pt x="524" y="584"/>
                    <a:pt x="524" y="584"/>
                    <a:pt x="524" y="584"/>
                  </a:cubicBezTo>
                  <a:cubicBezTo>
                    <a:pt x="523" y="583"/>
                    <a:pt x="523" y="583"/>
                    <a:pt x="523" y="583"/>
                  </a:cubicBezTo>
                  <a:cubicBezTo>
                    <a:pt x="523" y="579"/>
                    <a:pt x="523" y="579"/>
                    <a:pt x="523" y="579"/>
                  </a:cubicBezTo>
                  <a:cubicBezTo>
                    <a:pt x="522" y="577"/>
                    <a:pt x="522" y="577"/>
                    <a:pt x="522" y="577"/>
                  </a:cubicBezTo>
                  <a:cubicBezTo>
                    <a:pt x="522" y="574"/>
                    <a:pt x="522" y="574"/>
                    <a:pt x="522" y="574"/>
                  </a:cubicBezTo>
                  <a:cubicBezTo>
                    <a:pt x="522" y="572"/>
                    <a:pt x="522" y="572"/>
                    <a:pt x="522" y="572"/>
                  </a:cubicBezTo>
                  <a:cubicBezTo>
                    <a:pt x="522" y="568"/>
                    <a:pt x="522" y="568"/>
                    <a:pt x="522" y="568"/>
                  </a:cubicBezTo>
                  <a:cubicBezTo>
                    <a:pt x="522" y="566"/>
                    <a:pt x="522" y="566"/>
                    <a:pt x="522" y="566"/>
                  </a:cubicBezTo>
                  <a:cubicBezTo>
                    <a:pt x="523" y="564"/>
                    <a:pt x="523" y="564"/>
                    <a:pt x="523" y="564"/>
                  </a:cubicBezTo>
                  <a:cubicBezTo>
                    <a:pt x="525" y="562"/>
                    <a:pt x="525" y="562"/>
                    <a:pt x="525" y="562"/>
                  </a:cubicBezTo>
                  <a:cubicBezTo>
                    <a:pt x="526" y="562"/>
                    <a:pt x="526" y="562"/>
                    <a:pt x="526" y="562"/>
                  </a:cubicBezTo>
                  <a:cubicBezTo>
                    <a:pt x="526" y="561"/>
                    <a:pt x="526" y="561"/>
                    <a:pt x="526" y="561"/>
                  </a:cubicBezTo>
                  <a:cubicBezTo>
                    <a:pt x="527" y="561"/>
                    <a:pt x="527" y="561"/>
                    <a:pt x="527" y="561"/>
                  </a:cubicBezTo>
                  <a:cubicBezTo>
                    <a:pt x="528" y="559"/>
                    <a:pt x="528" y="559"/>
                    <a:pt x="528" y="559"/>
                  </a:cubicBezTo>
                  <a:cubicBezTo>
                    <a:pt x="529" y="557"/>
                    <a:pt x="529" y="557"/>
                    <a:pt x="529" y="557"/>
                  </a:cubicBezTo>
                  <a:cubicBezTo>
                    <a:pt x="530" y="557"/>
                    <a:pt x="530" y="557"/>
                    <a:pt x="530" y="557"/>
                  </a:cubicBezTo>
                  <a:cubicBezTo>
                    <a:pt x="530" y="556"/>
                    <a:pt x="530" y="556"/>
                    <a:pt x="530" y="556"/>
                  </a:cubicBezTo>
                  <a:cubicBezTo>
                    <a:pt x="532" y="557"/>
                    <a:pt x="532" y="557"/>
                    <a:pt x="532" y="557"/>
                  </a:cubicBezTo>
                  <a:cubicBezTo>
                    <a:pt x="532" y="556"/>
                    <a:pt x="532" y="556"/>
                    <a:pt x="532" y="556"/>
                  </a:cubicBezTo>
                  <a:cubicBezTo>
                    <a:pt x="534" y="555"/>
                    <a:pt x="534" y="555"/>
                    <a:pt x="534" y="555"/>
                  </a:cubicBezTo>
                  <a:cubicBezTo>
                    <a:pt x="535" y="554"/>
                    <a:pt x="535" y="554"/>
                    <a:pt x="535" y="554"/>
                  </a:cubicBezTo>
                  <a:cubicBezTo>
                    <a:pt x="537" y="555"/>
                    <a:pt x="537" y="555"/>
                    <a:pt x="537" y="555"/>
                  </a:cubicBezTo>
                  <a:cubicBezTo>
                    <a:pt x="537" y="554"/>
                    <a:pt x="537" y="554"/>
                    <a:pt x="537" y="554"/>
                  </a:cubicBezTo>
                  <a:cubicBezTo>
                    <a:pt x="537" y="554"/>
                    <a:pt x="537" y="554"/>
                    <a:pt x="537" y="554"/>
                  </a:cubicBezTo>
                  <a:cubicBezTo>
                    <a:pt x="538" y="554"/>
                    <a:pt x="538" y="554"/>
                    <a:pt x="538" y="554"/>
                  </a:cubicBezTo>
                  <a:cubicBezTo>
                    <a:pt x="540" y="552"/>
                    <a:pt x="540" y="552"/>
                    <a:pt x="540" y="552"/>
                  </a:cubicBezTo>
                  <a:cubicBezTo>
                    <a:pt x="540" y="552"/>
                    <a:pt x="540" y="552"/>
                    <a:pt x="540" y="552"/>
                  </a:cubicBezTo>
                  <a:cubicBezTo>
                    <a:pt x="541" y="552"/>
                    <a:pt x="541" y="552"/>
                    <a:pt x="541" y="552"/>
                  </a:cubicBezTo>
                  <a:cubicBezTo>
                    <a:pt x="542" y="550"/>
                    <a:pt x="542" y="550"/>
                    <a:pt x="542" y="550"/>
                  </a:cubicBezTo>
                  <a:cubicBezTo>
                    <a:pt x="542" y="550"/>
                    <a:pt x="542" y="550"/>
                    <a:pt x="542" y="550"/>
                  </a:cubicBezTo>
                  <a:cubicBezTo>
                    <a:pt x="545" y="546"/>
                    <a:pt x="545" y="546"/>
                    <a:pt x="545" y="546"/>
                  </a:cubicBezTo>
                  <a:cubicBezTo>
                    <a:pt x="546" y="545"/>
                    <a:pt x="546" y="545"/>
                    <a:pt x="546" y="545"/>
                  </a:cubicBezTo>
                  <a:cubicBezTo>
                    <a:pt x="548" y="545"/>
                    <a:pt x="548" y="545"/>
                    <a:pt x="548" y="545"/>
                  </a:cubicBezTo>
                  <a:cubicBezTo>
                    <a:pt x="549" y="545"/>
                    <a:pt x="549" y="545"/>
                    <a:pt x="549" y="545"/>
                  </a:cubicBezTo>
                  <a:cubicBezTo>
                    <a:pt x="550" y="545"/>
                    <a:pt x="550" y="545"/>
                    <a:pt x="550" y="545"/>
                  </a:cubicBezTo>
                  <a:cubicBezTo>
                    <a:pt x="551" y="543"/>
                    <a:pt x="551" y="543"/>
                    <a:pt x="551" y="543"/>
                  </a:cubicBezTo>
                  <a:cubicBezTo>
                    <a:pt x="555" y="540"/>
                    <a:pt x="555" y="540"/>
                    <a:pt x="555" y="540"/>
                  </a:cubicBezTo>
                  <a:cubicBezTo>
                    <a:pt x="558" y="538"/>
                    <a:pt x="558" y="538"/>
                    <a:pt x="558" y="538"/>
                  </a:cubicBezTo>
                  <a:cubicBezTo>
                    <a:pt x="560" y="538"/>
                    <a:pt x="560" y="538"/>
                    <a:pt x="560" y="538"/>
                  </a:cubicBezTo>
                  <a:cubicBezTo>
                    <a:pt x="560" y="537"/>
                    <a:pt x="560" y="537"/>
                    <a:pt x="560" y="537"/>
                  </a:cubicBezTo>
                  <a:cubicBezTo>
                    <a:pt x="561" y="537"/>
                    <a:pt x="561" y="537"/>
                    <a:pt x="561" y="537"/>
                  </a:cubicBezTo>
                  <a:cubicBezTo>
                    <a:pt x="561" y="538"/>
                    <a:pt x="561" y="538"/>
                    <a:pt x="561" y="538"/>
                  </a:cubicBezTo>
                  <a:cubicBezTo>
                    <a:pt x="563" y="538"/>
                    <a:pt x="563" y="538"/>
                    <a:pt x="563" y="538"/>
                  </a:cubicBezTo>
                  <a:cubicBezTo>
                    <a:pt x="565" y="535"/>
                    <a:pt x="565" y="535"/>
                    <a:pt x="565" y="535"/>
                  </a:cubicBezTo>
                  <a:cubicBezTo>
                    <a:pt x="564" y="535"/>
                    <a:pt x="564" y="535"/>
                    <a:pt x="564" y="535"/>
                  </a:cubicBezTo>
                  <a:cubicBezTo>
                    <a:pt x="563" y="534"/>
                    <a:pt x="563" y="534"/>
                    <a:pt x="563" y="534"/>
                  </a:cubicBezTo>
                  <a:cubicBezTo>
                    <a:pt x="563" y="534"/>
                    <a:pt x="563" y="534"/>
                    <a:pt x="563" y="534"/>
                  </a:cubicBezTo>
                  <a:cubicBezTo>
                    <a:pt x="563" y="534"/>
                    <a:pt x="563" y="534"/>
                    <a:pt x="563" y="534"/>
                  </a:cubicBezTo>
                  <a:cubicBezTo>
                    <a:pt x="563" y="533"/>
                    <a:pt x="563" y="533"/>
                    <a:pt x="563" y="533"/>
                  </a:cubicBezTo>
                  <a:cubicBezTo>
                    <a:pt x="562" y="532"/>
                    <a:pt x="562" y="532"/>
                    <a:pt x="562" y="532"/>
                  </a:cubicBezTo>
                  <a:cubicBezTo>
                    <a:pt x="563" y="532"/>
                    <a:pt x="563" y="532"/>
                    <a:pt x="563" y="532"/>
                  </a:cubicBezTo>
                  <a:cubicBezTo>
                    <a:pt x="563" y="533"/>
                    <a:pt x="563" y="533"/>
                    <a:pt x="563" y="533"/>
                  </a:cubicBezTo>
                  <a:cubicBezTo>
                    <a:pt x="564" y="532"/>
                    <a:pt x="564" y="532"/>
                    <a:pt x="564" y="532"/>
                  </a:cubicBezTo>
                  <a:cubicBezTo>
                    <a:pt x="565" y="533"/>
                    <a:pt x="565" y="533"/>
                    <a:pt x="565" y="533"/>
                  </a:cubicBezTo>
                  <a:cubicBezTo>
                    <a:pt x="566" y="532"/>
                    <a:pt x="566" y="532"/>
                    <a:pt x="566" y="532"/>
                  </a:cubicBezTo>
                  <a:cubicBezTo>
                    <a:pt x="567" y="531"/>
                    <a:pt x="567" y="531"/>
                    <a:pt x="567" y="531"/>
                  </a:cubicBezTo>
                  <a:cubicBezTo>
                    <a:pt x="568" y="530"/>
                    <a:pt x="568" y="530"/>
                    <a:pt x="568" y="530"/>
                  </a:cubicBezTo>
                  <a:cubicBezTo>
                    <a:pt x="569" y="530"/>
                    <a:pt x="569" y="530"/>
                    <a:pt x="569" y="530"/>
                  </a:cubicBezTo>
                  <a:cubicBezTo>
                    <a:pt x="569" y="528"/>
                    <a:pt x="569" y="528"/>
                    <a:pt x="569" y="528"/>
                  </a:cubicBezTo>
                  <a:cubicBezTo>
                    <a:pt x="569" y="526"/>
                    <a:pt x="569" y="526"/>
                    <a:pt x="569" y="526"/>
                  </a:cubicBezTo>
                  <a:cubicBezTo>
                    <a:pt x="567" y="526"/>
                    <a:pt x="567" y="526"/>
                    <a:pt x="567" y="526"/>
                  </a:cubicBezTo>
                  <a:cubicBezTo>
                    <a:pt x="567" y="528"/>
                    <a:pt x="567" y="528"/>
                    <a:pt x="567" y="528"/>
                  </a:cubicBezTo>
                  <a:cubicBezTo>
                    <a:pt x="567" y="526"/>
                    <a:pt x="567" y="526"/>
                    <a:pt x="567" y="526"/>
                  </a:cubicBezTo>
                  <a:cubicBezTo>
                    <a:pt x="566" y="526"/>
                    <a:pt x="566" y="526"/>
                    <a:pt x="566" y="526"/>
                  </a:cubicBezTo>
                  <a:cubicBezTo>
                    <a:pt x="564" y="526"/>
                    <a:pt x="564" y="526"/>
                    <a:pt x="564" y="526"/>
                  </a:cubicBezTo>
                  <a:cubicBezTo>
                    <a:pt x="565" y="526"/>
                    <a:pt x="565" y="526"/>
                    <a:pt x="565" y="526"/>
                  </a:cubicBezTo>
                  <a:cubicBezTo>
                    <a:pt x="567" y="525"/>
                    <a:pt x="567" y="525"/>
                    <a:pt x="567" y="525"/>
                  </a:cubicBezTo>
                  <a:cubicBezTo>
                    <a:pt x="567" y="525"/>
                    <a:pt x="567" y="525"/>
                    <a:pt x="567" y="525"/>
                  </a:cubicBezTo>
                  <a:cubicBezTo>
                    <a:pt x="568" y="525"/>
                    <a:pt x="568" y="525"/>
                    <a:pt x="568" y="525"/>
                  </a:cubicBezTo>
                  <a:cubicBezTo>
                    <a:pt x="569" y="524"/>
                    <a:pt x="569" y="524"/>
                    <a:pt x="569" y="524"/>
                  </a:cubicBezTo>
                  <a:cubicBezTo>
                    <a:pt x="568" y="522"/>
                    <a:pt x="568" y="522"/>
                    <a:pt x="568" y="522"/>
                  </a:cubicBezTo>
                  <a:cubicBezTo>
                    <a:pt x="569" y="520"/>
                    <a:pt x="569" y="520"/>
                    <a:pt x="569" y="520"/>
                  </a:cubicBezTo>
                  <a:cubicBezTo>
                    <a:pt x="569" y="518"/>
                    <a:pt x="569" y="518"/>
                    <a:pt x="569" y="518"/>
                  </a:cubicBezTo>
                  <a:cubicBezTo>
                    <a:pt x="568" y="517"/>
                    <a:pt x="568" y="517"/>
                    <a:pt x="568" y="517"/>
                  </a:cubicBezTo>
                  <a:cubicBezTo>
                    <a:pt x="566" y="517"/>
                    <a:pt x="566" y="517"/>
                    <a:pt x="566" y="517"/>
                  </a:cubicBezTo>
                  <a:cubicBezTo>
                    <a:pt x="566" y="517"/>
                    <a:pt x="566" y="517"/>
                    <a:pt x="566" y="517"/>
                  </a:cubicBezTo>
                  <a:cubicBezTo>
                    <a:pt x="568" y="516"/>
                    <a:pt x="568" y="516"/>
                    <a:pt x="568" y="516"/>
                  </a:cubicBezTo>
                  <a:cubicBezTo>
                    <a:pt x="567" y="515"/>
                    <a:pt x="567" y="515"/>
                    <a:pt x="567" y="515"/>
                  </a:cubicBezTo>
                  <a:cubicBezTo>
                    <a:pt x="567" y="514"/>
                    <a:pt x="567" y="514"/>
                    <a:pt x="567" y="514"/>
                  </a:cubicBezTo>
                  <a:cubicBezTo>
                    <a:pt x="568" y="513"/>
                    <a:pt x="568" y="513"/>
                    <a:pt x="568" y="513"/>
                  </a:cubicBezTo>
                  <a:cubicBezTo>
                    <a:pt x="567" y="512"/>
                    <a:pt x="567" y="512"/>
                    <a:pt x="567" y="512"/>
                  </a:cubicBezTo>
                  <a:cubicBezTo>
                    <a:pt x="567" y="512"/>
                    <a:pt x="567" y="512"/>
                    <a:pt x="567" y="512"/>
                  </a:cubicBezTo>
                  <a:cubicBezTo>
                    <a:pt x="567" y="512"/>
                    <a:pt x="567" y="512"/>
                    <a:pt x="567" y="512"/>
                  </a:cubicBezTo>
                  <a:cubicBezTo>
                    <a:pt x="568" y="510"/>
                    <a:pt x="568" y="510"/>
                    <a:pt x="568" y="510"/>
                  </a:cubicBezTo>
                  <a:cubicBezTo>
                    <a:pt x="567" y="508"/>
                    <a:pt x="567" y="508"/>
                    <a:pt x="567" y="508"/>
                  </a:cubicBezTo>
                  <a:cubicBezTo>
                    <a:pt x="566" y="507"/>
                    <a:pt x="566" y="507"/>
                    <a:pt x="566" y="507"/>
                  </a:cubicBezTo>
                  <a:cubicBezTo>
                    <a:pt x="567" y="507"/>
                    <a:pt x="567" y="507"/>
                    <a:pt x="567" y="507"/>
                  </a:cubicBezTo>
                  <a:cubicBezTo>
                    <a:pt x="567" y="504"/>
                    <a:pt x="567" y="504"/>
                    <a:pt x="567" y="504"/>
                  </a:cubicBezTo>
                  <a:cubicBezTo>
                    <a:pt x="567" y="505"/>
                    <a:pt x="567" y="505"/>
                    <a:pt x="567" y="505"/>
                  </a:cubicBezTo>
                  <a:cubicBezTo>
                    <a:pt x="569" y="507"/>
                    <a:pt x="569" y="507"/>
                    <a:pt x="569" y="507"/>
                  </a:cubicBezTo>
                  <a:cubicBezTo>
                    <a:pt x="569" y="507"/>
                    <a:pt x="569" y="507"/>
                    <a:pt x="569" y="507"/>
                  </a:cubicBezTo>
                  <a:cubicBezTo>
                    <a:pt x="569" y="507"/>
                    <a:pt x="569" y="507"/>
                    <a:pt x="569" y="507"/>
                  </a:cubicBezTo>
                  <a:cubicBezTo>
                    <a:pt x="569" y="507"/>
                    <a:pt x="569" y="507"/>
                    <a:pt x="569" y="507"/>
                  </a:cubicBezTo>
                  <a:cubicBezTo>
                    <a:pt x="569" y="507"/>
                    <a:pt x="569" y="507"/>
                    <a:pt x="569" y="507"/>
                  </a:cubicBezTo>
                  <a:cubicBezTo>
                    <a:pt x="570" y="508"/>
                    <a:pt x="570" y="508"/>
                    <a:pt x="570" y="508"/>
                  </a:cubicBezTo>
                  <a:cubicBezTo>
                    <a:pt x="570" y="509"/>
                    <a:pt x="570" y="509"/>
                    <a:pt x="570" y="509"/>
                  </a:cubicBezTo>
                  <a:cubicBezTo>
                    <a:pt x="570" y="510"/>
                    <a:pt x="570" y="510"/>
                    <a:pt x="570" y="510"/>
                  </a:cubicBezTo>
                  <a:cubicBezTo>
                    <a:pt x="570" y="511"/>
                    <a:pt x="570" y="511"/>
                    <a:pt x="570" y="511"/>
                  </a:cubicBezTo>
                  <a:cubicBezTo>
                    <a:pt x="569" y="512"/>
                    <a:pt x="569" y="512"/>
                    <a:pt x="569" y="512"/>
                  </a:cubicBezTo>
                  <a:cubicBezTo>
                    <a:pt x="569" y="514"/>
                    <a:pt x="569" y="514"/>
                    <a:pt x="569" y="514"/>
                  </a:cubicBezTo>
                  <a:cubicBezTo>
                    <a:pt x="569" y="517"/>
                    <a:pt x="569" y="517"/>
                    <a:pt x="569" y="517"/>
                  </a:cubicBezTo>
                  <a:cubicBezTo>
                    <a:pt x="570" y="515"/>
                    <a:pt x="570" y="515"/>
                    <a:pt x="570" y="515"/>
                  </a:cubicBezTo>
                  <a:cubicBezTo>
                    <a:pt x="571" y="515"/>
                    <a:pt x="571" y="515"/>
                    <a:pt x="571" y="515"/>
                  </a:cubicBezTo>
                  <a:cubicBezTo>
                    <a:pt x="571" y="513"/>
                    <a:pt x="571" y="513"/>
                    <a:pt x="571" y="513"/>
                  </a:cubicBezTo>
                  <a:cubicBezTo>
                    <a:pt x="571" y="514"/>
                    <a:pt x="571" y="514"/>
                    <a:pt x="571" y="514"/>
                  </a:cubicBezTo>
                  <a:cubicBezTo>
                    <a:pt x="573" y="513"/>
                    <a:pt x="573" y="513"/>
                    <a:pt x="573" y="513"/>
                  </a:cubicBezTo>
                  <a:cubicBezTo>
                    <a:pt x="573" y="512"/>
                    <a:pt x="573" y="512"/>
                    <a:pt x="573" y="512"/>
                  </a:cubicBezTo>
                  <a:cubicBezTo>
                    <a:pt x="574" y="510"/>
                    <a:pt x="574" y="510"/>
                    <a:pt x="574" y="510"/>
                  </a:cubicBezTo>
                  <a:cubicBezTo>
                    <a:pt x="575" y="508"/>
                    <a:pt x="575" y="508"/>
                    <a:pt x="575" y="508"/>
                  </a:cubicBezTo>
                  <a:cubicBezTo>
                    <a:pt x="575" y="508"/>
                    <a:pt x="575" y="508"/>
                    <a:pt x="575" y="508"/>
                  </a:cubicBezTo>
                  <a:cubicBezTo>
                    <a:pt x="575" y="508"/>
                    <a:pt x="575" y="508"/>
                    <a:pt x="575" y="508"/>
                  </a:cubicBezTo>
                  <a:cubicBezTo>
                    <a:pt x="576" y="507"/>
                    <a:pt x="576" y="507"/>
                    <a:pt x="576" y="507"/>
                  </a:cubicBezTo>
                  <a:cubicBezTo>
                    <a:pt x="578" y="504"/>
                    <a:pt x="578" y="504"/>
                    <a:pt x="578" y="504"/>
                  </a:cubicBezTo>
                  <a:cubicBezTo>
                    <a:pt x="578" y="501"/>
                    <a:pt x="578" y="501"/>
                    <a:pt x="578" y="501"/>
                  </a:cubicBezTo>
                  <a:cubicBezTo>
                    <a:pt x="578" y="501"/>
                    <a:pt x="578" y="501"/>
                    <a:pt x="578" y="501"/>
                  </a:cubicBezTo>
                  <a:cubicBezTo>
                    <a:pt x="579" y="500"/>
                    <a:pt x="579" y="500"/>
                    <a:pt x="579" y="500"/>
                  </a:cubicBezTo>
                  <a:cubicBezTo>
                    <a:pt x="579" y="500"/>
                    <a:pt x="579" y="500"/>
                    <a:pt x="579" y="500"/>
                  </a:cubicBezTo>
                  <a:cubicBezTo>
                    <a:pt x="581" y="498"/>
                    <a:pt x="581" y="498"/>
                    <a:pt x="581" y="498"/>
                  </a:cubicBezTo>
                  <a:cubicBezTo>
                    <a:pt x="582" y="497"/>
                    <a:pt x="582" y="497"/>
                    <a:pt x="582" y="497"/>
                  </a:cubicBezTo>
                  <a:cubicBezTo>
                    <a:pt x="582" y="497"/>
                    <a:pt x="582" y="497"/>
                    <a:pt x="582" y="497"/>
                  </a:cubicBezTo>
                  <a:cubicBezTo>
                    <a:pt x="583" y="497"/>
                    <a:pt x="583" y="497"/>
                    <a:pt x="583" y="497"/>
                  </a:cubicBezTo>
                  <a:cubicBezTo>
                    <a:pt x="584" y="496"/>
                    <a:pt x="584" y="496"/>
                    <a:pt x="584" y="496"/>
                  </a:cubicBezTo>
                  <a:cubicBezTo>
                    <a:pt x="584" y="494"/>
                    <a:pt x="584" y="494"/>
                    <a:pt x="584" y="494"/>
                  </a:cubicBezTo>
                  <a:cubicBezTo>
                    <a:pt x="585" y="493"/>
                    <a:pt x="585" y="493"/>
                    <a:pt x="585" y="493"/>
                  </a:cubicBezTo>
                  <a:cubicBezTo>
                    <a:pt x="586" y="493"/>
                    <a:pt x="586" y="493"/>
                    <a:pt x="586" y="493"/>
                  </a:cubicBezTo>
                  <a:cubicBezTo>
                    <a:pt x="586" y="492"/>
                    <a:pt x="586" y="492"/>
                    <a:pt x="586" y="492"/>
                  </a:cubicBezTo>
                  <a:cubicBezTo>
                    <a:pt x="587" y="490"/>
                    <a:pt x="587" y="490"/>
                    <a:pt x="587" y="490"/>
                  </a:cubicBezTo>
                  <a:cubicBezTo>
                    <a:pt x="587" y="490"/>
                    <a:pt x="587" y="490"/>
                    <a:pt x="587" y="490"/>
                  </a:cubicBezTo>
                  <a:cubicBezTo>
                    <a:pt x="587" y="488"/>
                    <a:pt x="587" y="488"/>
                    <a:pt x="587" y="488"/>
                  </a:cubicBezTo>
                  <a:cubicBezTo>
                    <a:pt x="587" y="488"/>
                    <a:pt x="587" y="488"/>
                    <a:pt x="587" y="488"/>
                  </a:cubicBezTo>
                  <a:cubicBezTo>
                    <a:pt x="588" y="487"/>
                    <a:pt x="588" y="487"/>
                    <a:pt x="588" y="487"/>
                  </a:cubicBezTo>
                  <a:cubicBezTo>
                    <a:pt x="588" y="486"/>
                    <a:pt x="588" y="486"/>
                    <a:pt x="588" y="486"/>
                  </a:cubicBezTo>
                  <a:cubicBezTo>
                    <a:pt x="588" y="485"/>
                    <a:pt x="588" y="485"/>
                    <a:pt x="588" y="485"/>
                  </a:cubicBezTo>
                  <a:cubicBezTo>
                    <a:pt x="590" y="484"/>
                    <a:pt x="590" y="484"/>
                    <a:pt x="590" y="484"/>
                  </a:cubicBezTo>
                  <a:cubicBezTo>
                    <a:pt x="591" y="484"/>
                    <a:pt x="591" y="484"/>
                    <a:pt x="591" y="484"/>
                  </a:cubicBezTo>
                  <a:cubicBezTo>
                    <a:pt x="592" y="484"/>
                    <a:pt x="592" y="484"/>
                    <a:pt x="592" y="484"/>
                  </a:cubicBezTo>
                  <a:cubicBezTo>
                    <a:pt x="594" y="483"/>
                    <a:pt x="594" y="483"/>
                    <a:pt x="594" y="483"/>
                  </a:cubicBezTo>
                  <a:cubicBezTo>
                    <a:pt x="596" y="483"/>
                    <a:pt x="596" y="483"/>
                    <a:pt x="596" y="483"/>
                  </a:cubicBezTo>
                  <a:cubicBezTo>
                    <a:pt x="598" y="483"/>
                    <a:pt x="598" y="483"/>
                    <a:pt x="598" y="483"/>
                  </a:cubicBezTo>
                  <a:cubicBezTo>
                    <a:pt x="600" y="483"/>
                    <a:pt x="600" y="483"/>
                    <a:pt x="600" y="483"/>
                  </a:cubicBezTo>
                  <a:cubicBezTo>
                    <a:pt x="600" y="482"/>
                    <a:pt x="600" y="482"/>
                    <a:pt x="600" y="482"/>
                  </a:cubicBezTo>
                  <a:cubicBezTo>
                    <a:pt x="601" y="482"/>
                    <a:pt x="601" y="482"/>
                    <a:pt x="601" y="482"/>
                  </a:cubicBezTo>
                  <a:cubicBezTo>
                    <a:pt x="603" y="482"/>
                    <a:pt x="603" y="482"/>
                    <a:pt x="603" y="482"/>
                  </a:cubicBezTo>
                  <a:cubicBezTo>
                    <a:pt x="606" y="479"/>
                    <a:pt x="606" y="479"/>
                    <a:pt x="606" y="479"/>
                  </a:cubicBezTo>
                  <a:cubicBezTo>
                    <a:pt x="602" y="480"/>
                    <a:pt x="602" y="480"/>
                    <a:pt x="602" y="480"/>
                  </a:cubicBezTo>
                  <a:cubicBezTo>
                    <a:pt x="602" y="480"/>
                    <a:pt x="602" y="480"/>
                    <a:pt x="602" y="480"/>
                  </a:cubicBezTo>
                  <a:cubicBezTo>
                    <a:pt x="602" y="480"/>
                    <a:pt x="602" y="480"/>
                    <a:pt x="602" y="480"/>
                  </a:cubicBezTo>
                  <a:cubicBezTo>
                    <a:pt x="602" y="479"/>
                    <a:pt x="602" y="479"/>
                    <a:pt x="602" y="479"/>
                  </a:cubicBezTo>
                  <a:cubicBezTo>
                    <a:pt x="602" y="479"/>
                    <a:pt x="602" y="479"/>
                    <a:pt x="602" y="479"/>
                  </a:cubicBezTo>
                  <a:cubicBezTo>
                    <a:pt x="604" y="479"/>
                    <a:pt x="604" y="479"/>
                    <a:pt x="604" y="479"/>
                  </a:cubicBezTo>
                  <a:cubicBezTo>
                    <a:pt x="607" y="478"/>
                    <a:pt x="607" y="478"/>
                    <a:pt x="607" y="478"/>
                  </a:cubicBezTo>
                  <a:cubicBezTo>
                    <a:pt x="609" y="478"/>
                    <a:pt x="609" y="478"/>
                    <a:pt x="609" y="478"/>
                  </a:cubicBezTo>
                  <a:cubicBezTo>
                    <a:pt x="610" y="478"/>
                    <a:pt x="610" y="478"/>
                    <a:pt x="610" y="478"/>
                  </a:cubicBezTo>
                  <a:cubicBezTo>
                    <a:pt x="612" y="476"/>
                    <a:pt x="612" y="476"/>
                    <a:pt x="612" y="476"/>
                  </a:cubicBezTo>
                  <a:cubicBezTo>
                    <a:pt x="613" y="475"/>
                    <a:pt x="613" y="475"/>
                    <a:pt x="613" y="475"/>
                  </a:cubicBezTo>
                  <a:cubicBezTo>
                    <a:pt x="613" y="475"/>
                    <a:pt x="613" y="475"/>
                    <a:pt x="613" y="475"/>
                  </a:cubicBezTo>
                  <a:cubicBezTo>
                    <a:pt x="613" y="476"/>
                    <a:pt x="613" y="476"/>
                    <a:pt x="613" y="476"/>
                  </a:cubicBezTo>
                  <a:cubicBezTo>
                    <a:pt x="613" y="476"/>
                    <a:pt x="613" y="476"/>
                    <a:pt x="613" y="476"/>
                  </a:cubicBezTo>
                  <a:cubicBezTo>
                    <a:pt x="613" y="476"/>
                    <a:pt x="613" y="476"/>
                    <a:pt x="613" y="476"/>
                  </a:cubicBezTo>
                  <a:cubicBezTo>
                    <a:pt x="612" y="477"/>
                    <a:pt x="612" y="477"/>
                    <a:pt x="612" y="477"/>
                  </a:cubicBezTo>
                  <a:cubicBezTo>
                    <a:pt x="611" y="477"/>
                    <a:pt x="611" y="477"/>
                    <a:pt x="611" y="477"/>
                  </a:cubicBezTo>
                  <a:cubicBezTo>
                    <a:pt x="612" y="479"/>
                    <a:pt x="612" y="479"/>
                    <a:pt x="612" y="479"/>
                  </a:cubicBezTo>
                  <a:cubicBezTo>
                    <a:pt x="614" y="479"/>
                    <a:pt x="614" y="479"/>
                    <a:pt x="614" y="479"/>
                  </a:cubicBezTo>
                  <a:cubicBezTo>
                    <a:pt x="614" y="478"/>
                    <a:pt x="614" y="478"/>
                    <a:pt x="614" y="478"/>
                  </a:cubicBezTo>
                  <a:cubicBezTo>
                    <a:pt x="617" y="478"/>
                    <a:pt x="617" y="478"/>
                    <a:pt x="617" y="478"/>
                  </a:cubicBezTo>
                  <a:cubicBezTo>
                    <a:pt x="615" y="477"/>
                    <a:pt x="615" y="477"/>
                    <a:pt x="615" y="477"/>
                  </a:cubicBezTo>
                  <a:cubicBezTo>
                    <a:pt x="618" y="475"/>
                    <a:pt x="618" y="475"/>
                    <a:pt x="618" y="475"/>
                  </a:cubicBezTo>
                  <a:cubicBezTo>
                    <a:pt x="620" y="473"/>
                    <a:pt x="620" y="473"/>
                    <a:pt x="620" y="473"/>
                  </a:cubicBezTo>
                  <a:cubicBezTo>
                    <a:pt x="619" y="470"/>
                    <a:pt x="619" y="470"/>
                    <a:pt x="619" y="470"/>
                  </a:cubicBezTo>
                  <a:cubicBezTo>
                    <a:pt x="617" y="470"/>
                    <a:pt x="617" y="470"/>
                    <a:pt x="617" y="470"/>
                  </a:cubicBezTo>
                  <a:cubicBezTo>
                    <a:pt x="617" y="472"/>
                    <a:pt x="617" y="472"/>
                    <a:pt x="617" y="472"/>
                  </a:cubicBezTo>
                  <a:cubicBezTo>
                    <a:pt x="617" y="473"/>
                    <a:pt x="617" y="473"/>
                    <a:pt x="617" y="473"/>
                  </a:cubicBezTo>
                  <a:cubicBezTo>
                    <a:pt x="615" y="473"/>
                    <a:pt x="615" y="473"/>
                    <a:pt x="615" y="473"/>
                  </a:cubicBezTo>
                  <a:cubicBezTo>
                    <a:pt x="615" y="472"/>
                    <a:pt x="615" y="472"/>
                    <a:pt x="615" y="472"/>
                  </a:cubicBezTo>
                  <a:cubicBezTo>
                    <a:pt x="614" y="470"/>
                    <a:pt x="614" y="470"/>
                    <a:pt x="614" y="470"/>
                  </a:cubicBezTo>
                  <a:cubicBezTo>
                    <a:pt x="613" y="469"/>
                    <a:pt x="613" y="469"/>
                    <a:pt x="613" y="469"/>
                  </a:cubicBezTo>
                  <a:cubicBezTo>
                    <a:pt x="615" y="466"/>
                    <a:pt x="615" y="466"/>
                    <a:pt x="615" y="466"/>
                  </a:cubicBezTo>
                  <a:cubicBezTo>
                    <a:pt x="615" y="464"/>
                    <a:pt x="615" y="464"/>
                    <a:pt x="615" y="464"/>
                  </a:cubicBezTo>
                  <a:cubicBezTo>
                    <a:pt x="614" y="464"/>
                    <a:pt x="614" y="464"/>
                    <a:pt x="614" y="464"/>
                  </a:cubicBezTo>
                  <a:cubicBezTo>
                    <a:pt x="615" y="464"/>
                    <a:pt x="615" y="464"/>
                    <a:pt x="615" y="464"/>
                  </a:cubicBezTo>
                  <a:cubicBezTo>
                    <a:pt x="615" y="463"/>
                    <a:pt x="615" y="463"/>
                    <a:pt x="615" y="463"/>
                  </a:cubicBezTo>
                  <a:cubicBezTo>
                    <a:pt x="616" y="462"/>
                    <a:pt x="616" y="462"/>
                    <a:pt x="616" y="462"/>
                  </a:cubicBezTo>
                  <a:cubicBezTo>
                    <a:pt x="617" y="459"/>
                    <a:pt x="617" y="459"/>
                    <a:pt x="617" y="459"/>
                  </a:cubicBezTo>
                  <a:cubicBezTo>
                    <a:pt x="620" y="457"/>
                    <a:pt x="620" y="457"/>
                    <a:pt x="620" y="457"/>
                  </a:cubicBezTo>
                  <a:cubicBezTo>
                    <a:pt x="621" y="455"/>
                    <a:pt x="621" y="455"/>
                    <a:pt x="621" y="455"/>
                  </a:cubicBezTo>
                  <a:cubicBezTo>
                    <a:pt x="621" y="455"/>
                    <a:pt x="621" y="455"/>
                    <a:pt x="621" y="455"/>
                  </a:cubicBezTo>
                  <a:cubicBezTo>
                    <a:pt x="622" y="455"/>
                    <a:pt x="622" y="455"/>
                    <a:pt x="622" y="455"/>
                  </a:cubicBezTo>
                  <a:cubicBezTo>
                    <a:pt x="623" y="455"/>
                    <a:pt x="623" y="455"/>
                    <a:pt x="623" y="455"/>
                  </a:cubicBezTo>
                  <a:cubicBezTo>
                    <a:pt x="624" y="454"/>
                    <a:pt x="624" y="454"/>
                    <a:pt x="624" y="454"/>
                  </a:cubicBezTo>
                  <a:cubicBezTo>
                    <a:pt x="624" y="454"/>
                    <a:pt x="624" y="454"/>
                    <a:pt x="624" y="454"/>
                  </a:cubicBezTo>
                  <a:cubicBezTo>
                    <a:pt x="626" y="454"/>
                    <a:pt x="626" y="454"/>
                    <a:pt x="626" y="454"/>
                  </a:cubicBezTo>
                  <a:cubicBezTo>
                    <a:pt x="627" y="453"/>
                    <a:pt x="627" y="453"/>
                    <a:pt x="627" y="453"/>
                  </a:cubicBezTo>
                  <a:cubicBezTo>
                    <a:pt x="627" y="454"/>
                    <a:pt x="627" y="454"/>
                    <a:pt x="627" y="454"/>
                  </a:cubicBezTo>
                  <a:cubicBezTo>
                    <a:pt x="628" y="453"/>
                    <a:pt x="628" y="453"/>
                    <a:pt x="628" y="453"/>
                  </a:cubicBezTo>
                  <a:cubicBezTo>
                    <a:pt x="630" y="450"/>
                    <a:pt x="630" y="450"/>
                    <a:pt x="630" y="450"/>
                  </a:cubicBezTo>
                  <a:cubicBezTo>
                    <a:pt x="630" y="450"/>
                    <a:pt x="630" y="450"/>
                    <a:pt x="630" y="450"/>
                  </a:cubicBezTo>
                  <a:cubicBezTo>
                    <a:pt x="631" y="451"/>
                    <a:pt x="631" y="451"/>
                    <a:pt x="631" y="451"/>
                  </a:cubicBezTo>
                  <a:cubicBezTo>
                    <a:pt x="633" y="451"/>
                    <a:pt x="633" y="451"/>
                    <a:pt x="633" y="451"/>
                  </a:cubicBezTo>
                  <a:cubicBezTo>
                    <a:pt x="634" y="449"/>
                    <a:pt x="634" y="449"/>
                    <a:pt x="634" y="449"/>
                  </a:cubicBezTo>
                  <a:cubicBezTo>
                    <a:pt x="635" y="449"/>
                    <a:pt x="635" y="449"/>
                    <a:pt x="635" y="449"/>
                  </a:cubicBezTo>
                  <a:cubicBezTo>
                    <a:pt x="635" y="451"/>
                    <a:pt x="635" y="451"/>
                    <a:pt x="635" y="451"/>
                  </a:cubicBezTo>
                  <a:cubicBezTo>
                    <a:pt x="637" y="451"/>
                    <a:pt x="637" y="451"/>
                    <a:pt x="637" y="451"/>
                  </a:cubicBezTo>
                  <a:cubicBezTo>
                    <a:pt x="638" y="449"/>
                    <a:pt x="638" y="449"/>
                    <a:pt x="638" y="449"/>
                  </a:cubicBezTo>
                  <a:cubicBezTo>
                    <a:pt x="639" y="450"/>
                    <a:pt x="639" y="450"/>
                    <a:pt x="639" y="450"/>
                  </a:cubicBezTo>
                  <a:cubicBezTo>
                    <a:pt x="640" y="449"/>
                    <a:pt x="640" y="449"/>
                    <a:pt x="640" y="449"/>
                  </a:cubicBezTo>
                  <a:cubicBezTo>
                    <a:pt x="642" y="448"/>
                    <a:pt x="642" y="448"/>
                    <a:pt x="642" y="448"/>
                  </a:cubicBezTo>
                  <a:cubicBezTo>
                    <a:pt x="643" y="449"/>
                    <a:pt x="643" y="449"/>
                    <a:pt x="643" y="449"/>
                  </a:cubicBezTo>
                  <a:cubicBezTo>
                    <a:pt x="644" y="448"/>
                    <a:pt x="644" y="448"/>
                    <a:pt x="644" y="448"/>
                  </a:cubicBezTo>
                  <a:cubicBezTo>
                    <a:pt x="645" y="448"/>
                    <a:pt x="645" y="448"/>
                    <a:pt x="645" y="448"/>
                  </a:cubicBezTo>
                  <a:cubicBezTo>
                    <a:pt x="646" y="448"/>
                    <a:pt x="646" y="448"/>
                    <a:pt x="646" y="448"/>
                  </a:cubicBezTo>
                  <a:cubicBezTo>
                    <a:pt x="648" y="446"/>
                    <a:pt x="648" y="446"/>
                    <a:pt x="648" y="446"/>
                  </a:cubicBezTo>
                  <a:cubicBezTo>
                    <a:pt x="646" y="445"/>
                    <a:pt x="646" y="445"/>
                    <a:pt x="646" y="445"/>
                  </a:cubicBezTo>
                  <a:cubicBezTo>
                    <a:pt x="645" y="446"/>
                    <a:pt x="645" y="446"/>
                    <a:pt x="645" y="446"/>
                  </a:cubicBezTo>
                  <a:cubicBezTo>
                    <a:pt x="645" y="445"/>
                    <a:pt x="645" y="445"/>
                    <a:pt x="645" y="445"/>
                  </a:cubicBezTo>
                  <a:cubicBezTo>
                    <a:pt x="645" y="444"/>
                    <a:pt x="645" y="444"/>
                    <a:pt x="645" y="444"/>
                  </a:cubicBezTo>
                  <a:cubicBezTo>
                    <a:pt x="645" y="443"/>
                    <a:pt x="645" y="443"/>
                    <a:pt x="645" y="443"/>
                  </a:cubicBezTo>
                  <a:cubicBezTo>
                    <a:pt x="645" y="443"/>
                    <a:pt x="645" y="443"/>
                    <a:pt x="645" y="443"/>
                  </a:cubicBezTo>
                  <a:cubicBezTo>
                    <a:pt x="645" y="443"/>
                    <a:pt x="645" y="443"/>
                    <a:pt x="645" y="443"/>
                  </a:cubicBezTo>
                  <a:cubicBezTo>
                    <a:pt x="645" y="444"/>
                    <a:pt x="645" y="444"/>
                    <a:pt x="645" y="444"/>
                  </a:cubicBezTo>
                  <a:cubicBezTo>
                    <a:pt x="647" y="444"/>
                    <a:pt x="647" y="444"/>
                    <a:pt x="647" y="444"/>
                  </a:cubicBezTo>
                  <a:cubicBezTo>
                    <a:pt x="648" y="444"/>
                    <a:pt x="648" y="444"/>
                    <a:pt x="648" y="444"/>
                  </a:cubicBezTo>
                  <a:cubicBezTo>
                    <a:pt x="649" y="444"/>
                    <a:pt x="649" y="444"/>
                    <a:pt x="649" y="444"/>
                  </a:cubicBezTo>
                  <a:cubicBezTo>
                    <a:pt x="651" y="444"/>
                    <a:pt x="651" y="444"/>
                    <a:pt x="651" y="444"/>
                  </a:cubicBezTo>
                  <a:cubicBezTo>
                    <a:pt x="651" y="443"/>
                    <a:pt x="651" y="443"/>
                    <a:pt x="651" y="443"/>
                  </a:cubicBezTo>
                  <a:cubicBezTo>
                    <a:pt x="652" y="444"/>
                    <a:pt x="652" y="444"/>
                    <a:pt x="652" y="444"/>
                  </a:cubicBezTo>
                  <a:cubicBezTo>
                    <a:pt x="656" y="443"/>
                    <a:pt x="656" y="443"/>
                    <a:pt x="656" y="443"/>
                  </a:cubicBezTo>
                  <a:cubicBezTo>
                    <a:pt x="657" y="442"/>
                    <a:pt x="657" y="442"/>
                    <a:pt x="657" y="442"/>
                  </a:cubicBezTo>
                  <a:cubicBezTo>
                    <a:pt x="658" y="442"/>
                    <a:pt x="658" y="442"/>
                    <a:pt x="658" y="442"/>
                  </a:cubicBezTo>
                  <a:cubicBezTo>
                    <a:pt x="659" y="441"/>
                    <a:pt x="659" y="441"/>
                    <a:pt x="659" y="441"/>
                  </a:cubicBezTo>
                  <a:cubicBezTo>
                    <a:pt x="658" y="442"/>
                    <a:pt x="658" y="442"/>
                    <a:pt x="658" y="442"/>
                  </a:cubicBezTo>
                  <a:cubicBezTo>
                    <a:pt x="659" y="442"/>
                    <a:pt x="659" y="442"/>
                    <a:pt x="659" y="442"/>
                  </a:cubicBezTo>
                  <a:cubicBezTo>
                    <a:pt x="657" y="444"/>
                    <a:pt x="657" y="444"/>
                    <a:pt x="657" y="444"/>
                  </a:cubicBezTo>
                  <a:cubicBezTo>
                    <a:pt x="654" y="445"/>
                    <a:pt x="654" y="445"/>
                    <a:pt x="654" y="445"/>
                  </a:cubicBezTo>
                  <a:cubicBezTo>
                    <a:pt x="651" y="446"/>
                    <a:pt x="651" y="446"/>
                    <a:pt x="651" y="446"/>
                  </a:cubicBezTo>
                  <a:cubicBezTo>
                    <a:pt x="651" y="448"/>
                    <a:pt x="651" y="448"/>
                    <a:pt x="651" y="448"/>
                  </a:cubicBezTo>
                  <a:cubicBezTo>
                    <a:pt x="649" y="449"/>
                    <a:pt x="649" y="449"/>
                    <a:pt x="649" y="449"/>
                  </a:cubicBezTo>
                  <a:cubicBezTo>
                    <a:pt x="648" y="451"/>
                    <a:pt x="648" y="451"/>
                    <a:pt x="648" y="451"/>
                  </a:cubicBezTo>
                  <a:cubicBezTo>
                    <a:pt x="648" y="453"/>
                    <a:pt x="648" y="453"/>
                    <a:pt x="648" y="453"/>
                  </a:cubicBezTo>
                  <a:cubicBezTo>
                    <a:pt x="648" y="455"/>
                    <a:pt x="648" y="455"/>
                    <a:pt x="648" y="455"/>
                  </a:cubicBezTo>
                  <a:cubicBezTo>
                    <a:pt x="648" y="457"/>
                    <a:pt x="648" y="457"/>
                    <a:pt x="648" y="457"/>
                  </a:cubicBezTo>
                  <a:cubicBezTo>
                    <a:pt x="650" y="456"/>
                    <a:pt x="650" y="456"/>
                    <a:pt x="650" y="456"/>
                  </a:cubicBezTo>
                  <a:cubicBezTo>
                    <a:pt x="650" y="456"/>
                    <a:pt x="650" y="456"/>
                    <a:pt x="650" y="456"/>
                  </a:cubicBezTo>
                  <a:cubicBezTo>
                    <a:pt x="650" y="458"/>
                    <a:pt x="650" y="458"/>
                    <a:pt x="650" y="458"/>
                  </a:cubicBezTo>
                  <a:cubicBezTo>
                    <a:pt x="652" y="459"/>
                    <a:pt x="652" y="459"/>
                    <a:pt x="652" y="459"/>
                  </a:cubicBezTo>
                  <a:cubicBezTo>
                    <a:pt x="652" y="459"/>
                    <a:pt x="652" y="459"/>
                    <a:pt x="652" y="459"/>
                  </a:cubicBezTo>
                  <a:cubicBezTo>
                    <a:pt x="653" y="460"/>
                    <a:pt x="653" y="460"/>
                    <a:pt x="653" y="460"/>
                  </a:cubicBezTo>
                  <a:cubicBezTo>
                    <a:pt x="655" y="458"/>
                    <a:pt x="655" y="458"/>
                    <a:pt x="655" y="458"/>
                  </a:cubicBezTo>
                  <a:cubicBezTo>
                    <a:pt x="655" y="457"/>
                    <a:pt x="655" y="457"/>
                    <a:pt x="655" y="457"/>
                  </a:cubicBezTo>
                  <a:cubicBezTo>
                    <a:pt x="655" y="457"/>
                    <a:pt x="655" y="457"/>
                    <a:pt x="655" y="457"/>
                  </a:cubicBezTo>
                  <a:cubicBezTo>
                    <a:pt x="656" y="457"/>
                    <a:pt x="656" y="457"/>
                    <a:pt x="656" y="457"/>
                  </a:cubicBezTo>
                  <a:cubicBezTo>
                    <a:pt x="657" y="456"/>
                    <a:pt x="657" y="456"/>
                    <a:pt x="657" y="456"/>
                  </a:cubicBezTo>
                  <a:cubicBezTo>
                    <a:pt x="659" y="456"/>
                    <a:pt x="659" y="456"/>
                    <a:pt x="659" y="456"/>
                  </a:cubicBezTo>
                  <a:cubicBezTo>
                    <a:pt x="661" y="453"/>
                    <a:pt x="661" y="453"/>
                    <a:pt x="661" y="453"/>
                  </a:cubicBezTo>
                  <a:cubicBezTo>
                    <a:pt x="664" y="451"/>
                    <a:pt x="664" y="451"/>
                    <a:pt x="664" y="451"/>
                  </a:cubicBezTo>
                  <a:cubicBezTo>
                    <a:pt x="663" y="450"/>
                    <a:pt x="663" y="450"/>
                    <a:pt x="663" y="450"/>
                  </a:cubicBezTo>
                  <a:cubicBezTo>
                    <a:pt x="664" y="449"/>
                    <a:pt x="664" y="449"/>
                    <a:pt x="664" y="449"/>
                  </a:cubicBezTo>
                  <a:cubicBezTo>
                    <a:pt x="665" y="449"/>
                    <a:pt x="665" y="449"/>
                    <a:pt x="665" y="449"/>
                  </a:cubicBezTo>
                  <a:cubicBezTo>
                    <a:pt x="665" y="448"/>
                    <a:pt x="665" y="448"/>
                    <a:pt x="665" y="448"/>
                  </a:cubicBezTo>
                  <a:cubicBezTo>
                    <a:pt x="666" y="450"/>
                    <a:pt x="666" y="450"/>
                    <a:pt x="666" y="450"/>
                  </a:cubicBezTo>
                  <a:cubicBezTo>
                    <a:pt x="669" y="450"/>
                    <a:pt x="669" y="450"/>
                    <a:pt x="669" y="450"/>
                  </a:cubicBezTo>
                  <a:cubicBezTo>
                    <a:pt x="669" y="449"/>
                    <a:pt x="669" y="449"/>
                    <a:pt x="669" y="449"/>
                  </a:cubicBezTo>
                  <a:cubicBezTo>
                    <a:pt x="669" y="449"/>
                    <a:pt x="669" y="449"/>
                    <a:pt x="669" y="449"/>
                  </a:cubicBezTo>
                  <a:cubicBezTo>
                    <a:pt x="672" y="448"/>
                    <a:pt x="672" y="448"/>
                    <a:pt x="672" y="448"/>
                  </a:cubicBezTo>
                  <a:cubicBezTo>
                    <a:pt x="674" y="448"/>
                    <a:pt x="674" y="448"/>
                    <a:pt x="674" y="448"/>
                  </a:cubicBezTo>
                  <a:cubicBezTo>
                    <a:pt x="676" y="447"/>
                    <a:pt x="676" y="447"/>
                    <a:pt x="676" y="447"/>
                  </a:cubicBezTo>
                  <a:cubicBezTo>
                    <a:pt x="678" y="447"/>
                    <a:pt x="678" y="447"/>
                    <a:pt x="678" y="447"/>
                  </a:cubicBezTo>
                  <a:cubicBezTo>
                    <a:pt x="681" y="445"/>
                    <a:pt x="681" y="445"/>
                    <a:pt x="681" y="445"/>
                  </a:cubicBezTo>
                  <a:cubicBezTo>
                    <a:pt x="683" y="444"/>
                    <a:pt x="683" y="444"/>
                    <a:pt x="683" y="444"/>
                  </a:cubicBezTo>
                  <a:cubicBezTo>
                    <a:pt x="685" y="444"/>
                    <a:pt x="685" y="444"/>
                    <a:pt x="685" y="444"/>
                  </a:cubicBezTo>
                  <a:cubicBezTo>
                    <a:pt x="686" y="445"/>
                    <a:pt x="686" y="445"/>
                    <a:pt x="686" y="445"/>
                  </a:cubicBezTo>
                  <a:cubicBezTo>
                    <a:pt x="688" y="444"/>
                    <a:pt x="688" y="444"/>
                    <a:pt x="688" y="444"/>
                  </a:cubicBezTo>
                  <a:cubicBezTo>
                    <a:pt x="686" y="442"/>
                    <a:pt x="686" y="442"/>
                    <a:pt x="686" y="442"/>
                  </a:cubicBezTo>
                  <a:cubicBezTo>
                    <a:pt x="685" y="442"/>
                    <a:pt x="685" y="442"/>
                    <a:pt x="685" y="442"/>
                  </a:cubicBezTo>
                  <a:cubicBezTo>
                    <a:pt x="685" y="442"/>
                    <a:pt x="685" y="442"/>
                    <a:pt x="685" y="442"/>
                  </a:cubicBezTo>
                  <a:cubicBezTo>
                    <a:pt x="685" y="441"/>
                    <a:pt x="685" y="441"/>
                    <a:pt x="685" y="441"/>
                  </a:cubicBezTo>
                  <a:cubicBezTo>
                    <a:pt x="686" y="441"/>
                    <a:pt x="686" y="441"/>
                    <a:pt x="686" y="441"/>
                  </a:cubicBezTo>
                  <a:cubicBezTo>
                    <a:pt x="687" y="443"/>
                    <a:pt x="687" y="443"/>
                    <a:pt x="687" y="443"/>
                  </a:cubicBezTo>
                  <a:cubicBezTo>
                    <a:pt x="688" y="442"/>
                    <a:pt x="688" y="442"/>
                    <a:pt x="688" y="442"/>
                  </a:cubicBezTo>
                  <a:cubicBezTo>
                    <a:pt x="688" y="441"/>
                    <a:pt x="688" y="441"/>
                    <a:pt x="688" y="441"/>
                  </a:cubicBezTo>
                  <a:cubicBezTo>
                    <a:pt x="689" y="441"/>
                    <a:pt x="689" y="441"/>
                    <a:pt x="689" y="441"/>
                  </a:cubicBezTo>
                  <a:cubicBezTo>
                    <a:pt x="690" y="441"/>
                    <a:pt x="690" y="441"/>
                    <a:pt x="690" y="441"/>
                  </a:cubicBezTo>
                  <a:cubicBezTo>
                    <a:pt x="693" y="440"/>
                    <a:pt x="693" y="440"/>
                    <a:pt x="693" y="440"/>
                  </a:cubicBezTo>
                  <a:cubicBezTo>
                    <a:pt x="695" y="439"/>
                    <a:pt x="695" y="439"/>
                    <a:pt x="695" y="439"/>
                  </a:cubicBezTo>
                  <a:cubicBezTo>
                    <a:pt x="696" y="439"/>
                    <a:pt x="696" y="439"/>
                    <a:pt x="696" y="439"/>
                  </a:cubicBezTo>
                  <a:cubicBezTo>
                    <a:pt x="698" y="438"/>
                    <a:pt x="698" y="438"/>
                    <a:pt x="698" y="438"/>
                  </a:cubicBezTo>
                  <a:cubicBezTo>
                    <a:pt x="697" y="437"/>
                    <a:pt x="697" y="437"/>
                    <a:pt x="697" y="437"/>
                  </a:cubicBezTo>
                  <a:cubicBezTo>
                    <a:pt x="697" y="435"/>
                    <a:pt x="697" y="435"/>
                    <a:pt x="697" y="435"/>
                  </a:cubicBezTo>
                  <a:cubicBezTo>
                    <a:pt x="695" y="434"/>
                    <a:pt x="695" y="434"/>
                    <a:pt x="695" y="434"/>
                  </a:cubicBezTo>
                  <a:cubicBezTo>
                    <a:pt x="693" y="435"/>
                    <a:pt x="693" y="435"/>
                    <a:pt x="693" y="435"/>
                  </a:cubicBezTo>
                  <a:cubicBezTo>
                    <a:pt x="693" y="434"/>
                    <a:pt x="693" y="434"/>
                    <a:pt x="693" y="434"/>
                  </a:cubicBezTo>
                  <a:cubicBezTo>
                    <a:pt x="692" y="433"/>
                    <a:pt x="692" y="433"/>
                    <a:pt x="692" y="433"/>
                  </a:cubicBezTo>
                  <a:cubicBezTo>
                    <a:pt x="692" y="433"/>
                    <a:pt x="692" y="433"/>
                    <a:pt x="692" y="433"/>
                  </a:cubicBezTo>
                  <a:cubicBezTo>
                    <a:pt x="694" y="430"/>
                    <a:pt x="694" y="430"/>
                    <a:pt x="694" y="430"/>
                  </a:cubicBezTo>
                  <a:cubicBezTo>
                    <a:pt x="694" y="429"/>
                    <a:pt x="694" y="429"/>
                    <a:pt x="694" y="429"/>
                  </a:cubicBezTo>
                  <a:cubicBezTo>
                    <a:pt x="693" y="429"/>
                    <a:pt x="693" y="429"/>
                    <a:pt x="693" y="429"/>
                  </a:cubicBezTo>
                  <a:cubicBezTo>
                    <a:pt x="694" y="428"/>
                    <a:pt x="694" y="428"/>
                    <a:pt x="694" y="428"/>
                  </a:cubicBezTo>
                  <a:cubicBezTo>
                    <a:pt x="693" y="427"/>
                    <a:pt x="693" y="427"/>
                    <a:pt x="693" y="427"/>
                  </a:cubicBezTo>
                  <a:cubicBezTo>
                    <a:pt x="691" y="427"/>
                    <a:pt x="691" y="427"/>
                    <a:pt x="691" y="427"/>
                  </a:cubicBezTo>
                  <a:cubicBezTo>
                    <a:pt x="691" y="428"/>
                    <a:pt x="691" y="428"/>
                    <a:pt x="691" y="428"/>
                  </a:cubicBezTo>
                  <a:cubicBezTo>
                    <a:pt x="689" y="430"/>
                    <a:pt x="689" y="430"/>
                    <a:pt x="689" y="430"/>
                  </a:cubicBezTo>
                  <a:cubicBezTo>
                    <a:pt x="688" y="431"/>
                    <a:pt x="688" y="431"/>
                    <a:pt x="688" y="431"/>
                  </a:cubicBezTo>
                  <a:cubicBezTo>
                    <a:pt x="687" y="432"/>
                    <a:pt x="687" y="432"/>
                    <a:pt x="687" y="432"/>
                  </a:cubicBezTo>
                  <a:cubicBezTo>
                    <a:pt x="686" y="434"/>
                    <a:pt x="686" y="434"/>
                    <a:pt x="686" y="434"/>
                  </a:cubicBezTo>
                  <a:cubicBezTo>
                    <a:pt x="684" y="435"/>
                    <a:pt x="684" y="435"/>
                    <a:pt x="684" y="435"/>
                  </a:cubicBezTo>
                  <a:cubicBezTo>
                    <a:pt x="683" y="437"/>
                    <a:pt x="683" y="437"/>
                    <a:pt x="683" y="437"/>
                  </a:cubicBezTo>
                  <a:cubicBezTo>
                    <a:pt x="684" y="438"/>
                    <a:pt x="684" y="438"/>
                    <a:pt x="684" y="438"/>
                  </a:cubicBezTo>
                  <a:cubicBezTo>
                    <a:pt x="684" y="440"/>
                    <a:pt x="684" y="440"/>
                    <a:pt x="684" y="440"/>
                  </a:cubicBezTo>
                  <a:cubicBezTo>
                    <a:pt x="683" y="439"/>
                    <a:pt x="683" y="439"/>
                    <a:pt x="683" y="439"/>
                  </a:cubicBezTo>
                  <a:cubicBezTo>
                    <a:pt x="681" y="439"/>
                    <a:pt x="681" y="439"/>
                    <a:pt x="681" y="439"/>
                  </a:cubicBezTo>
                  <a:cubicBezTo>
                    <a:pt x="681" y="437"/>
                    <a:pt x="681" y="437"/>
                    <a:pt x="681" y="437"/>
                  </a:cubicBezTo>
                  <a:cubicBezTo>
                    <a:pt x="678" y="439"/>
                    <a:pt x="678" y="439"/>
                    <a:pt x="678" y="439"/>
                  </a:cubicBezTo>
                  <a:cubicBezTo>
                    <a:pt x="678" y="439"/>
                    <a:pt x="678" y="439"/>
                    <a:pt x="678" y="439"/>
                  </a:cubicBezTo>
                  <a:cubicBezTo>
                    <a:pt x="676" y="439"/>
                    <a:pt x="676" y="439"/>
                    <a:pt x="676" y="439"/>
                  </a:cubicBezTo>
                  <a:cubicBezTo>
                    <a:pt x="676" y="438"/>
                    <a:pt x="676" y="438"/>
                    <a:pt x="676" y="438"/>
                  </a:cubicBezTo>
                  <a:cubicBezTo>
                    <a:pt x="673" y="437"/>
                    <a:pt x="673" y="437"/>
                    <a:pt x="673" y="437"/>
                  </a:cubicBezTo>
                  <a:cubicBezTo>
                    <a:pt x="672" y="438"/>
                    <a:pt x="672" y="438"/>
                    <a:pt x="672" y="438"/>
                  </a:cubicBezTo>
                  <a:cubicBezTo>
                    <a:pt x="671" y="437"/>
                    <a:pt x="671" y="437"/>
                    <a:pt x="671" y="437"/>
                  </a:cubicBezTo>
                  <a:cubicBezTo>
                    <a:pt x="669" y="437"/>
                    <a:pt x="669" y="437"/>
                    <a:pt x="669" y="437"/>
                  </a:cubicBezTo>
                  <a:cubicBezTo>
                    <a:pt x="668" y="436"/>
                    <a:pt x="668" y="436"/>
                    <a:pt x="668" y="436"/>
                  </a:cubicBezTo>
                  <a:cubicBezTo>
                    <a:pt x="669" y="436"/>
                    <a:pt x="669" y="436"/>
                    <a:pt x="669" y="436"/>
                  </a:cubicBezTo>
                  <a:cubicBezTo>
                    <a:pt x="670" y="434"/>
                    <a:pt x="670" y="434"/>
                    <a:pt x="670" y="434"/>
                  </a:cubicBezTo>
                  <a:cubicBezTo>
                    <a:pt x="671" y="435"/>
                    <a:pt x="671" y="435"/>
                    <a:pt x="671" y="435"/>
                  </a:cubicBezTo>
                  <a:cubicBezTo>
                    <a:pt x="674" y="435"/>
                    <a:pt x="674" y="435"/>
                    <a:pt x="674" y="435"/>
                  </a:cubicBezTo>
                  <a:cubicBezTo>
                    <a:pt x="674" y="436"/>
                    <a:pt x="674" y="436"/>
                    <a:pt x="674" y="436"/>
                  </a:cubicBezTo>
                  <a:cubicBezTo>
                    <a:pt x="676" y="437"/>
                    <a:pt x="676" y="437"/>
                    <a:pt x="676" y="437"/>
                  </a:cubicBezTo>
                  <a:cubicBezTo>
                    <a:pt x="678" y="437"/>
                    <a:pt x="678" y="437"/>
                    <a:pt x="678" y="437"/>
                  </a:cubicBezTo>
                  <a:cubicBezTo>
                    <a:pt x="679" y="435"/>
                    <a:pt x="679" y="435"/>
                    <a:pt x="679" y="435"/>
                  </a:cubicBezTo>
                  <a:cubicBezTo>
                    <a:pt x="678" y="434"/>
                    <a:pt x="678" y="434"/>
                    <a:pt x="678" y="434"/>
                  </a:cubicBezTo>
                  <a:cubicBezTo>
                    <a:pt x="679" y="433"/>
                    <a:pt x="679" y="433"/>
                    <a:pt x="679" y="433"/>
                  </a:cubicBezTo>
                  <a:cubicBezTo>
                    <a:pt x="680" y="433"/>
                    <a:pt x="680" y="433"/>
                    <a:pt x="680" y="433"/>
                  </a:cubicBezTo>
                  <a:cubicBezTo>
                    <a:pt x="682" y="431"/>
                    <a:pt x="682" y="431"/>
                    <a:pt x="682" y="431"/>
                  </a:cubicBezTo>
                  <a:cubicBezTo>
                    <a:pt x="678" y="431"/>
                    <a:pt x="678" y="431"/>
                    <a:pt x="678" y="431"/>
                  </a:cubicBezTo>
                  <a:cubicBezTo>
                    <a:pt x="677" y="431"/>
                    <a:pt x="677" y="431"/>
                    <a:pt x="677" y="431"/>
                  </a:cubicBezTo>
                  <a:cubicBezTo>
                    <a:pt x="676" y="432"/>
                    <a:pt x="676" y="432"/>
                    <a:pt x="676" y="432"/>
                  </a:cubicBezTo>
                  <a:cubicBezTo>
                    <a:pt x="675" y="432"/>
                    <a:pt x="675" y="432"/>
                    <a:pt x="675" y="432"/>
                  </a:cubicBezTo>
                  <a:cubicBezTo>
                    <a:pt x="674" y="431"/>
                    <a:pt x="674" y="431"/>
                    <a:pt x="674" y="431"/>
                  </a:cubicBezTo>
                  <a:cubicBezTo>
                    <a:pt x="673" y="431"/>
                    <a:pt x="673" y="431"/>
                    <a:pt x="673" y="431"/>
                  </a:cubicBezTo>
                  <a:cubicBezTo>
                    <a:pt x="671" y="430"/>
                    <a:pt x="671" y="430"/>
                    <a:pt x="671" y="430"/>
                  </a:cubicBezTo>
                  <a:cubicBezTo>
                    <a:pt x="669" y="430"/>
                    <a:pt x="669" y="430"/>
                    <a:pt x="669" y="430"/>
                  </a:cubicBezTo>
                  <a:cubicBezTo>
                    <a:pt x="669" y="430"/>
                    <a:pt x="669" y="430"/>
                    <a:pt x="669" y="430"/>
                  </a:cubicBezTo>
                  <a:cubicBezTo>
                    <a:pt x="669" y="430"/>
                    <a:pt x="669" y="430"/>
                    <a:pt x="669" y="430"/>
                  </a:cubicBezTo>
                  <a:cubicBezTo>
                    <a:pt x="669" y="429"/>
                    <a:pt x="669" y="429"/>
                    <a:pt x="669" y="429"/>
                  </a:cubicBezTo>
                  <a:cubicBezTo>
                    <a:pt x="668" y="428"/>
                    <a:pt x="668" y="428"/>
                    <a:pt x="668" y="428"/>
                  </a:cubicBezTo>
                  <a:cubicBezTo>
                    <a:pt x="670" y="427"/>
                    <a:pt x="670" y="427"/>
                    <a:pt x="670" y="427"/>
                  </a:cubicBezTo>
                  <a:cubicBezTo>
                    <a:pt x="669" y="425"/>
                    <a:pt x="669" y="425"/>
                    <a:pt x="669" y="425"/>
                  </a:cubicBezTo>
                  <a:cubicBezTo>
                    <a:pt x="665" y="427"/>
                    <a:pt x="665" y="427"/>
                    <a:pt x="665" y="427"/>
                  </a:cubicBezTo>
                  <a:cubicBezTo>
                    <a:pt x="665" y="429"/>
                    <a:pt x="665" y="429"/>
                    <a:pt x="665" y="429"/>
                  </a:cubicBezTo>
                  <a:cubicBezTo>
                    <a:pt x="665" y="430"/>
                    <a:pt x="665" y="430"/>
                    <a:pt x="665" y="430"/>
                  </a:cubicBezTo>
                  <a:cubicBezTo>
                    <a:pt x="666" y="430"/>
                    <a:pt x="666" y="430"/>
                    <a:pt x="666" y="430"/>
                  </a:cubicBezTo>
                  <a:cubicBezTo>
                    <a:pt x="667" y="430"/>
                    <a:pt x="667" y="430"/>
                    <a:pt x="667" y="430"/>
                  </a:cubicBezTo>
                  <a:cubicBezTo>
                    <a:pt x="667" y="431"/>
                    <a:pt x="667" y="431"/>
                    <a:pt x="667" y="431"/>
                  </a:cubicBezTo>
                  <a:cubicBezTo>
                    <a:pt x="668" y="432"/>
                    <a:pt x="668" y="432"/>
                    <a:pt x="668" y="432"/>
                  </a:cubicBezTo>
                  <a:cubicBezTo>
                    <a:pt x="668" y="433"/>
                    <a:pt x="668" y="433"/>
                    <a:pt x="668" y="433"/>
                  </a:cubicBezTo>
                  <a:cubicBezTo>
                    <a:pt x="669" y="433"/>
                    <a:pt x="669" y="433"/>
                    <a:pt x="669" y="433"/>
                  </a:cubicBezTo>
                  <a:cubicBezTo>
                    <a:pt x="669" y="433"/>
                    <a:pt x="669" y="433"/>
                    <a:pt x="669" y="433"/>
                  </a:cubicBezTo>
                  <a:cubicBezTo>
                    <a:pt x="669" y="434"/>
                    <a:pt x="669" y="434"/>
                    <a:pt x="669" y="434"/>
                  </a:cubicBezTo>
                  <a:cubicBezTo>
                    <a:pt x="667" y="434"/>
                    <a:pt x="667" y="434"/>
                    <a:pt x="667" y="434"/>
                  </a:cubicBezTo>
                  <a:cubicBezTo>
                    <a:pt x="666" y="433"/>
                    <a:pt x="666" y="433"/>
                    <a:pt x="666" y="433"/>
                  </a:cubicBezTo>
                  <a:cubicBezTo>
                    <a:pt x="665" y="433"/>
                    <a:pt x="665" y="433"/>
                    <a:pt x="665" y="433"/>
                  </a:cubicBezTo>
                  <a:cubicBezTo>
                    <a:pt x="664" y="432"/>
                    <a:pt x="664" y="432"/>
                    <a:pt x="664" y="432"/>
                  </a:cubicBezTo>
                  <a:cubicBezTo>
                    <a:pt x="664" y="431"/>
                    <a:pt x="664" y="431"/>
                    <a:pt x="664" y="431"/>
                  </a:cubicBezTo>
                  <a:cubicBezTo>
                    <a:pt x="663" y="430"/>
                    <a:pt x="663" y="430"/>
                    <a:pt x="663" y="430"/>
                  </a:cubicBezTo>
                  <a:cubicBezTo>
                    <a:pt x="664" y="428"/>
                    <a:pt x="664" y="428"/>
                    <a:pt x="664" y="428"/>
                  </a:cubicBezTo>
                  <a:cubicBezTo>
                    <a:pt x="663" y="427"/>
                    <a:pt x="663" y="427"/>
                    <a:pt x="663" y="427"/>
                  </a:cubicBezTo>
                  <a:cubicBezTo>
                    <a:pt x="663" y="426"/>
                    <a:pt x="663" y="426"/>
                    <a:pt x="663" y="426"/>
                  </a:cubicBezTo>
                  <a:cubicBezTo>
                    <a:pt x="663" y="425"/>
                    <a:pt x="663" y="425"/>
                    <a:pt x="663" y="425"/>
                  </a:cubicBezTo>
                  <a:cubicBezTo>
                    <a:pt x="662" y="425"/>
                    <a:pt x="662" y="425"/>
                    <a:pt x="662" y="425"/>
                  </a:cubicBezTo>
                  <a:cubicBezTo>
                    <a:pt x="664" y="421"/>
                    <a:pt x="664" y="421"/>
                    <a:pt x="664" y="421"/>
                  </a:cubicBezTo>
                  <a:cubicBezTo>
                    <a:pt x="666" y="420"/>
                    <a:pt x="666" y="420"/>
                    <a:pt x="666" y="420"/>
                  </a:cubicBezTo>
                  <a:cubicBezTo>
                    <a:pt x="665" y="418"/>
                    <a:pt x="665" y="418"/>
                    <a:pt x="665" y="418"/>
                  </a:cubicBezTo>
                  <a:cubicBezTo>
                    <a:pt x="664" y="418"/>
                    <a:pt x="664" y="418"/>
                    <a:pt x="664" y="418"/>
                  </a:cubicBezTo>
                  <a:cubicBezTo>
                    <a:pt x="664" y="417"/>
                    <a:pt x="664" y="417"/>
                    <a:pt x="664" y="417"/>
                  </a:cubicBezTo>
                  <a:cubicBezTo>
                    <a:pt x="662" y="417"/>
                    <a:pt x="662" y="417"/>
                    <a:pt x="662" y="417"/>
                  </a:cubicBezTo>
                  <a:cubicBezTo>
                    <a:pt x="660" y="418"/>
                    <a:pt x="660" y="418"/>
                    <a:pt x="660" y="418"/>
                  </a:cubicBezTo>
                  <a:cubicBezTo>
                    <a:pt x="659" y="419"/>
                    <a:pt x="659" y="419"/>
                    <a:pt x="659" y="419"/>
                  </a:cubicBezTo>
                  <a:cubicBezTo>
                    <a:pt x="659" y="419"/>
                    <a:pt x="659" y="419"/>
                    <a:pt x="659" y="419"/>
                  </a:cubicBezTo>
                  <a:cubicBezTo>
                    <a:pt x="658" y="417"/>
                    <a:pt x="658" y="417"/>
                    <a:pt x="658" y="417"/>
                  </a:cubicBezTo>
                  <a:cubicBezTo>
                    <a:pt x="656" y="416"/>
                    <a:pt x="656" y="416"/>
                    <a:pt x="656" y="416"/>
                  </a:cubicBezTo>
                  <a:cubicBezTo>
                    <a:pt x="657" y="416"/>
                    <a:pt x="657" y="416"/>
                    <a:pt x="657" y="416"/>
                  </a:cubicBezTo>
                  <a:cubicBezTo>
                    <a:pt x="658" y="416"/>
                    <a:pt x="658" y="416"/>
                    <a:pt x="658" y="416"/>
                  </a:cubicBezTo>
                  <a:cubicBezTo>
                    <a:pt x="660" y="417"/>
                    <a:pt x="660" y="417"/>
                    <a:pt x="660" y="417"/>
                  </a:cubicBezTo>
                  <a:cubicBezTo>
                    <a:pt x="662" y="417"/>
                    <a:pt x="662" y="417"/>
                    <a:pt x="662" y="417"/>
                  </a:cubicBezTo>
                  <a:cubicBezTo>
                    <a:pt x="664" y="416"/>
                    <a:pt x="664" y="416"/>
                    <a:pt x="664" y="416"/>
                  </a:cubicBezTo>
                  <a:cubicBezTo>
                    <a:pt x="665" y="416"/>
                    <a:pt x="665" y="416"/>
                    <a:pt x="665" y="416"/>
                  </a:cubicBezTo>
                  <a:cubicBezTo>
                    <a:pt x="666" y="414"/>
                    <a:pt x="666" y="414"/>
                    <a:pt x="666" y="414"/>
                  </a:cubicBezTo>
                  <a:cubicBezTo>
                    <a:pt x="668" y="414"/>
                    <a:pt x="668" y="414"/>
                    <a:pt x="668" y="414"/>
                  </a:cubicBezTo>
                  <a:cubicBezTo>
                    <a:pt x="670" y="411"/>
                    <a:pt x="670" y="411"/>
                    <a:pt x="670" y="411"/>
                  </a:cubicBezTo>
                  <a:cubicBezTo>
                    <a:pt x="669" y="411"/>
                    <a:pt x="669" y="411"/>
                    <a:pt x="669" y="411"/>
                  </a:cubicBezTo>
                  <a:cubicBezTo>
                    <a:pt x="670" y="410"/>
                    <a:pt x="670" y="410"/>
                    <a:pt x="670" y="410"/>
                  </a:cubicBezTo>
                  <a:cubicBezTo>
                    <a:pt x="669" y="409"/>
                    <a:pt x="669" y="409"/>
                    <a:pt x="669" y="409"/>
                  </a:cubicBezTo>
                  <a:cubicBezTo>
                    <a:pt x="669" y="409"/>
                    <a:pt x="669" y="409"/>
                    <a:pt x="669" y="409"/>
                  </a:cubicBezTo>
                  <a:cubicBezTo>
                    <a:pt x="669" y="407"/>
                    <a:pt x="669" y="407"/>
                    <a:pt x="669" y="407"/>
                  </a:cubicBezTo>
                  <a:cubicBezTo>
                    <a:pt x="665" y="405"/>
                    <a:pt x="665" y="405"/>
                    <a:pt x="665" y="405"/>
                  </a:cubicBezTo>
                  <a:cubicBezTo>
                    <a:pt x="663" y="404"/>
                    <a:pt x="663" y="404"/>
                    <a:pt x="663" y="404"/>
                  </a:cubicBezTo>
                  <a:cubicBezTo>
                    <a:pt x="657" y="404"/>
                    <a:pt x="657" y="404"/>
                    <a:pt x="657" y="404"/>
                  </a:cubicBezTo>
                  <a:cubicBezTo>
                    <a:pt x="657" y="404"/>
                    <a:pt x="657" y="404"/>
                    <a:pt x="657" y="404"/>
                  </a:cubicBezTo>
                  <a:cubicBezTo>
                    <a:pt x="656" y="405"/>
                    <a:pt x="656" y="405"/>
                    <a:pt x="656" y="405"/>
                  </a:cubicBezTo>
                  <a:cubicBezTo>
                    <a:pt x="654" y="405"/>
                    <a:pt x="654" y="405"/>
                    <a:pt x="654" y="405"/>
                  </a:cubicBezTo>
                  <a:cubicBezTo>
                    <a:pt x="650" y="407"/>
                    <a:pt x="650" y="407"/>
                    <a:pt x="650" y="407"/>
                  </a:cubicBezTo>
                  <a:cubicBezTo>
                    <a:pt x="646" y="407"/>
                    <a:pt x="646" y="407"/>
                    <a:pt x="646" y="407"/>
                  </a:cubicBezTo>
                  <a:cubicBezTo>
                    <a:pt x="644" y="408"/>
                    <a:pt x="644" y="408"/>
                    <a:pt x="644" y="408"/>
                  </a:cubicBezTo>
                  <a:cubicBezTo>
                    <a:pt x="642" y="409"/>
                    <a:pt x="642" y="409"/>
                    <a:pt x="642" y="409"/>
                  </a:cubicBezTo>
                  <a:cubicBezTo>
                    <a:pt x="638" y="411"/>
                    <a:pt x="638" y="411"/>
                    <a:pt x="638" y="411"/>
                  </a:cubicBezTo>
                  <a:cubicBezTo>
                    <a:pt x="633" y="414"/>
                    <a:pt x="633" y="414"/>
                    <a:pt x="633" y="414"/>
                  </a:cubicBezTo>
                  <a:cubicBezTo>
                    <a:pt x="629" y="418"/>
                    <a:pt x="629" y="418"/>
                    <a:pt x="629" y="418"/>
                  </a:cubicBezTo>
                  <a:cubicBezTo>
                    <a:pt x="628" y="418"/>
                    <a:pt x="628" y="418"/>
                    <a:pt x="628" y="418"/>
                  </a:cubicBezTo>
                  <a:cubicBezTo>
                    <a:pt x="626" y="420"/>
                    <a:pt x="626" y="420"/>
                    <a:pt x="626" y="420"/>
                  </a:cubicBezTo>
                  <a:cubicBezTo>
                    <a:pt x="625" y="422"/>
                    <a:pt x="625" y="422"/>
                    <a:pt x="625" y="422"/>
                  </a:cubicBezTo>
                  <a:cubicBezTo>
                    <a:pt x="622" y="424"/>
                    <a:pt x="622" y="424"/>
                    <a:pt x="622" y="424"/>
                  </a:cubicBezTo>
                  <a:cubicBezTo>
                    <a:pt x="620" y="425"/>
                    <a:pt x="620" y="425"/>
                    <a:pt x="620" y="425"/>
                  </a:cubicBezTo>
                  <a:cubicBezTo>
                    <a:pt x="624" y="423"/>
                    <a:pt x="624" y="423"/>
                    <a:pt x="624" y="423"/>
                  </a:cubicBezTo>
                  <a:cubicBezTo>
                    <a:pt x="625" y="421"/>
                    <a:pt x="625" y="421"/>
                    <a:pt x="625" y="421"/>
                  </a:cubicBezTo>
                  <a:cubicBezTo>
                    <a:pt x="625" y="419"/>
                    <a:pt x="625" y="419"/>
                    <a:pt x="625" y="419"/>
                  </a:cubicBezTo>
                  <a:cubicBezTo>
                    <a:pt x="627" y="419"/>
                    <a:pt x="627" y="419"/>
                    <a:pt x="627" y="419"/>
                  </a:cubicBezTo>
                  <a:cubicBezTo>
                    <a:pt x="628" y="417"/>
                    <a:pt x="628" y="417"/>
                    <a:pt x="628" y="417"/>
                  </a:cubicBezTo>
                  <a:cubicBezTo>
                    <a:pt x="630" y="416"/>
                    <a:pt x="630" y="416"/>
                    <a:pt x="630" y="416"/>
                  </a:cubicBezTo>
                  <a:cubicBezTo>
                    <a:pt x="631" y="414"/>
                    <a:pt x="631" y="414"/>
                    <a:pt x="631" y="414"/>
                  </a:cubicBezTo>
                  <a:cubicBezTo>
                    <a:pt x="634" y="412"/>
                    <a:pt x="634" y="412"/>
                    <a:pt x="634" y="412"/>
                  </a:cubicBezTo>
                  <a:cubicBezTo>
                    <a:pt x="636" y="410"/>
                    <a:pt x="636" y="410"/>
                    <a:pt x="636" y="410"/>
                  </a:cubicBezTo>
                  <a:cubicBezTo>
                    <a:pt x="637" y="410"/>
                    <a:pt x="637" y="410"/>
                    <a:pt x="637" y="410"/>
                  </a:cubicBezTo>
                  <a:cubicBezTo>
                    <a:pt x="637" y="409"/>
                    <a:pt x="637" y="409"/>
                    <a:pt x="637" y="409"/>
                  </a:cubicBezTo>
                  <a:cubicBezTo>
                    <a:pt x="638" y="408"/>
                    <a:pt x="638" y="408"/>
                    <a:pt x="638" y="408"/>
                  </a:cubicBezTo>
                  <a:cubicBezTo>
                    <a:pt x="640" y="407"/>
                    <a:pt x="640" y="407"/>
                    <a:pt x="640" y="407"/>
                  </a:cubicBezTo>
                  <a:cubicBezTo>
                    <a:pt x="641" y="406"/>
                    <a:pt x="641" y="406"/>
                    <a:pt x="641" y="406"/>
                  </a:cubicBezTo>
                  <a:cubicBezTo>
                    <a:pt x="641" y="405"/>
                    <a:pt x="641" y="405"/>
                    <a:pt x="641" y="405"/>
                  </a:cubicBezTo>
                  <a:cubicBezTo>
                    <a:pt x="642" y="406"/>
                    <a:pt x="642" y="406"/>
                    <a:pt x="642" y="406"/>
                  </a:cubicBezTo>
                  <a:cubicBezTo>
                    <a:pt x="643" y="406"/>
                    <a:pt x="643" y="406"/>
                    <a:pt x="643" y="406"/>
                  </a:cubicBezTo>
                  <a:cubicBezTo>
                    <a:pt x="644" y="404"/>
                    <a:pt x="644" y="404"/>
                    <a:pt x="644" y="404"/>
                  </a:cubicBezTo>
                  <a:cubicBezTo>
                    <a:pt x="647" y="404"/>
                    <a:pt x="647" y="404"/>
                    <a:pt x="647" y="404"/>
                  </a:cubicBezTo>
                  <a:cubicBezTo>
                    <a:pt x="648" y="403"/>
                    <a:pt x="648" y="403"/>
                    <a:pt x="648" y="403"/>
                  </a:cubicBezTo>
                  <a:cubicBezTo>
                    <a:pt x="650" y="403"/>
                    <a:pt x="650" y="403"/>
                    <a:pt x="650" y="403"/>
                  </a:cubicBezTo>
                  <a:cubicBezTo>
                    <a:pt x="652" y="402"/>
                    <a:pt x="652" y="402"/>
                    <a:pt x="652" y="402"/>
                  </a:cubicBezTo>
                  <a:cubicBezTo>
                    <a:pt x="652" y="400"/>
                    <a:pt x="652" y="400"/>
                    <a:pt x="652" y="400"/>
                  </a:cubicBezTo>
                  <a:cubicBezTo>
                    <a:pt x="652" y="399"/>
                    <a:pt x="652" y="399"/>
                    <a:pt x="652" y="399"/>
                  </a:cubicBezTo>
                  <a:cubicBezTo>
                    <a:pt x="653" y="398"/>
                    <a:pt x="653" y="398"/>
                    <a:pt x="653" y="398"/>
                  </a:cubicBezTo>
                  <a:cubicBezTo>
                    <a:pt x="654" y="398"/>
                    <a:pt x="654" y="398"/>
                    <a:pt x="654" y="398"/>
                  </a:cubicBezTo>
                  <a:cubicBezTo>
                    <a:pt x="657" y="395"/>
                    <a:pt x="657" y="395"/>
                    <a:pt x="657" y="395"/>
                  </a:cubicBezTo>
                  <a:cubicBezTo>
                    <a:pt x="658" y="395"/>
                    <a:pt x="658" y="395"/>
                    <a:pt x="658" y="395"/>
                  </a:cubicBezTo>
                  <a:cubicBezTo>
                    <a:pt x="659" y="394"/>
                    <a:pt x="659" y="394"/>
                    <a:pt x="659" y="394"/>
                  </a:cubicBezTo>
                  <a:cubicBezTo>
                    <a:pt x="658" y="393"/>
                    <a:pt x="658" y="393"/>
                    <a:pt x="658" y="393"/>
                  </a:cubicBezTo>
                  <a:cubicBezTo>
                    <a:pt x="659" y="393"/>
                    <a:pt x="659" y="393"/>
                    <a:pt x="659" y="393"/>
                  </a:cubicBezTo>
                  <a:cubicBezTo>
                    <a:pt x="659" y="392"/>
                    <a:pt x="659" y="392"/>
                    <a:pt x="659" y="392"/>
                  </a:cubicBezTo>
                  <a:cubicBezTo>
                    <a:pt x="660" y="393"/>
                    <a:pt x="660" y="393"/>
                    <a:pt x="660" y="393"/>
                  </a:cubicBezTo>
                  <a:cubicBezTo>
                    <a:pt x="663" y="394"/>
                    <a:pt x="663" y="394"/>
                    <a:pt x="663" y="394"/>
                  </a:cubicBezTo>
                  <a:cubicBezTo>
                    <a:pt x="666" y="394"/>
                    <a:pt x="666" y="394"/>
                    <a:pt x="666" y="394"/>
                  </a:cubicBezTo>
                  <a:cubicBezTo>
                    <a:pt x="668" y="395"/>
                    <a:pt x="668" y="395"/>
                    <a:pt x="668" y="395"/>
                  </a:cubicBezTo>
                  <a:cubicBezTo>
                    <a:pt x="669" y="394"/>
                    <a:pt x="669" y="394"/>
                    <a:pt x="669" y="394"/>
                  </a:cubicBezTo>
                  <a:cubicBezTo>
                    <a:pt x="670" y="395"/>
                    <a:pt x="670" y="395"/>
                    <a:pt x="670" y="395"/>
                  </a:cubicBezTo>
                  <a:cubicBezTo>
                    <a:pt x="671" y="394"/>
                    <a:pt x="671" y="394"/>
                    <a:pt x="671" y="394"/>
                  </a:cubicBezTo>
                  <a:cubicBezTo>
                    <a:pt x="672" y="395"/>
                    <a:pt x="672" y="395"/>
                    <a:pt x="672" y="395"/>
                  </a:cubicBezTo>
                  <a:cubicBezTo>
                    <a:pt x="674" y="395"/>
                    <a:pt x="674" y="395"/>
                    <a:pt x="674" y="395"/>
                  </a:cubicBezTo>
                  <a:cubicBezTo>
                    <a:pt x="675" y="394"/>
                    <a:pt x="675" y="394"/>
                    <a:pt x="675" y="394"/>
                  </a:cubicBezTo>
                  <a:cubicBezTo>
                    <a:pt x="677" y="395"/>
                    <a:pt x="677" y="395"/>
                    <a:pt x="677" y="395"/>
                  </a:cubicBezTo>
                  <a:cubicBezTo>
                    <a:pt x="679" y="395"/>
                    <a:pt x="679" y="395"/>
                    <a:pt x="679" y="395"/>
                  </a:cubicBezTo>
                  <a:cubicBezTo>
                    <a:pt x="680" y="394"/>
                    <a:pt x="680" y="394"/>
                    <a:pt x="680" y="394"/>
                  </a:cubicBezTo>
                  <a:cubicBezTo>
                    <a:pt x="681" y="394"/>
                    <a:pt x="681" y="394"/>
                    <a:pt x="681" y="394"/>
                  </a:cubicBezTo>
                  <a:cubicBezTo>
                    <a:pt x="682" y="395"/>
                    <a:pt x="682" y="395"/>
                    <a:pt x="682" y="395"/>
                  </a:cubicBezTo>
                  <a:cubicBezTo>
                    <a:pt x="684" y="396"/>
                    <a:pt x="684" y="396"/>
                    <a:pt x="684" y="396"/>
                  </a:cubicBezTo>
                  <a:cubicBezTo>
                    <a:pt x="684" y="395"/>
                    <a:pt x="684" y="395"/>
                    <a:pt x="684" y="395"/>
                  </a:cubicBezTo>
                  <a:cubicBezTo>
                    <a:pt x="687" y="396"/>
                    <a:pt x="687" y="396"/>
                    <a:pt x="687" y="396"/>
                  </a:cubicBezTo>
                  <a:cubicBezTo>
                    <a:pt x="688" y="396"/>
                    <a:pt x="688" y="396"/>
                    <a:pt x="688" y="396"/>
                  </a:cubicBezTo>
                  <a:cubicBezTo>
                    <a:pt x="689" y="396"/>
                    <a:pt x="689" y="396"/>
                    <a:pt x="689" y="396"/>
                  </a:cubicBezTo>
                  <a:cubicBezTo>
                    <a:pt x="689" y="396"/>
                    <a:pt x="689" y="396"/>
                    <a:pt x="689" y="396"/>
                  </a:cubicBezTo>
                  <a:cubicBezTo>
                    <a:pt x="689" y="397"/>
                    <a:pt x="689" y="397"/>
                    <a:pt x="689" y="397"/>
                  </a:cubicBezTo>
                  <a:cubicBezTo>
                    <a:pt x="691" y="397"/>
                    <a:pt x="691" y="397"/>
                    <a:pt x="691" y="397"/>
                  </a:cubicBezTo>
                  <a:cubicBezTo>
                    <a:pt x="695" y="396"/>
                    <a:pt x="695" y="396"/>
                    <a:pt x="695" y="396"/>
                  </a:cubicBezTo>
                  <a:cubicBezTo>
                    <a:pt x="696" y="396"/>
                    <a:pt x="696" y="396"/>
                    <a:pt x="696" y="396"/>
                  </a:cubicBezTo>
                  <a:cubicBezTo>
                    <a:pt x="697" y="396"/>
                    <a:pt x="697" y="396"/>
                    <a:pt x="697" y="396"/>
                  </a:cubicBezTo>
                  <a:cubicBezTo>
                    <a:pt x="698" y="396"/>
                    <a:pt x="698" y="396"/>
                    <a:pt x="698" y="396"/>
                  </a:cubicBezTo>
                  <a:cubicBezTo>
                    <a:pt x="700" y="396"/>
                    <a:pt x="700" y="396"/>
                    <a:pt x="700" y="396"/>
                  </a:cubicBezTo>
                  <a:cubicBezTo>
                    <a:pt x="701" y="397"/>
                    <a:pt x="701" y="397"/>
                    <a:pt x="701" y="397"/>
                  </a:cubicBezTo>
                  <a:cubicBezTo>
                    <a:pt x="703" y="396"/>
                    <a:pt x="703" y="396"/>
                    <a:pt x="703" y="396"/>
                  </a:cubicBezTo>
                  <a:cubicBezTo>
                    <a:pt x="703" y="395"/>
                    <a:pt x="703" y="395"/>
                    <a:pt x="703" y="395"/>
                  </a:cubicBezTo>
                  <a:cubicBezTo>
                    <a:pt x="704" y="395"/>
                    <a:pt x="704" y="395"/>
                    <a:pt x="704" y="395"/>
                  </a:cubicBezTo>
                  <a:cubicBezTo>
                    <a:pt x="705" y="395"/>
                    <a:pt x="705" y="395"/>
                    <a:pt x="705" y="395"/>
                  </a:cubicBezTo>
                  <a:cubicBezTo>
                    <a:pt x="706" y="395"/>
                    <a:pt x="706" y="395"/>
                    <a:pt x="706" y="395"/>
                  </a:cubicBezTo>
                  <a:cubicBezTo>
                    <a:pt x="707" y="393"/>
                    <a:pt x="707" y="393"/>
                    <a:pt x="707" y="393"/>
                  </a:cubicBezTo>
                  <a:cubicBezTo>
                    <a:pt x="708" y="393"/>
                    <a:pt x="708" y="393"/>
                    <a:pt x="708" y="393"/>
                  </a:cubicBezTo>
                  <a:cubicBezTo>
                    <a:pt x="709" y="392"/>
                    <a:pt x="709" y="392"/>
                    <a:pt x="709" y="392"/>
                  </a:cubicBezTo>
                  <a:cubicBezTo>
                    <a:pt x="710" y="392"/>
                    <a:pt x="710" y="392"/>
                    <a:pt x="710" y="392"/>
                  </a:cubicBezTo>
                  <a:cubicBezTo>
                    <a:pt x="711" y="390"/>
                    <a:pt x="711" y="390"/>
                    <a:pt x="711" y="390"/>
                  </a:cubicBezTo>
                  <a:cubicBezTo>
                    <a:pt x="711" y="389"/>
                    <a:pt x="711" y="389"/>
                    <a:pt x="711" y="389"/>
                  </a:cubicBezTo>
                  <a:cubicBezTo>
                    <a:pt x="712" y="389"/>
                    <a:pt x="712" y="389"/>
                    <a:pt x="712" y="389"/>
                  </a:cubicBezTo>
                  <a:cubicBezTo>
                    <a:pt x="713" y="388"/>
                    <a:pt x="713" y="388"/>
                    <a:pt x="713" y="388"/>
                  </a:cubicBezTo>
                  <a:cubicBezTo>
                    <a:pt x="713" y="387"/>
                    <a:pt x="713" y="387"/>
                    <a:pt x="713" y="387"/>
                  </a:cubicBezTo>
                  <a:cubicBezTo>
                    <a:pt x="714" y="387"/>
                    <a:pt x="714" y="387"/>
                    <a:pt x="714" y="387"/>
                  </a:cubicBezTo>
                  <a:cubicBezTo>
                    <a:pt x="716" y="386"/>
                    <a:pt x="716" y="386"/>
                    <a:pt x="716" y="386"/>
                  </a:cubicBezTo>
                  <a:cubicBezTo>
                    <a:pt x="716" y="386"/>
                    <a:pt x="716" y="386"/>
                    <a:pt x="716" y="386"/>
                  </a:cubicBezTo>
                  <a:cubicBezTo>
                    <a:pt x="718" y="386"/>
                    <a:pt x="718" y="386"/>
                    <a:pt x="718" y="386"/>
                  </a:cubicBezTo>
                  <a:cubicBezTo>
                    <a:pt x="720" y="385"/>
                    <a:pt x="720" y="385"/>
                    <a:pt x="720" y="385"/>
                  </a:cubicBezTo>
                  <a:cubicBezTo>
                    <a:pt x="720" y="386"/>
                    <a:pt x="720" y="386"/>
                    <a:pt x="720" y="386"/>
                  </a:cubicBezTo>
                  <a:cubicBezTo>
                    <a:pt x="721" y="386"/>
                    <a:pt x="721" y="386"/>
                    <a:pt x="721" y="386"/>
                  </a:cubicBezTo>
                  <a:cubicBezTo>
                    <a:pt x="722" y="385"/>
                    <a:pt x="722" y="385"/>
                    <a:pt x="722" y="385"/>
                  </a:cubicBezTo>
                  <a:cubicBezTo>
                    <a:pt x="723" y="386"/>
                    <a:pt x="723" y="386"/>
                    <a:pt x="723" y="386"/>
                  </a:cubicBezTo>
                  <a:cubicBezTo>
                    <a:pt x="725" y="386"/>
                    <a:pt x="725" y="386"/>
                    <a:pt x="725" y="386"/>
                  </a:cubicBezTo>
                  <a:cubicBezTo>
                    <a:pt x="725" y="385"/>
                    <a:pt x="725" y="385"/>
                    <a:pt x="725" y="385"/>
                  </a:cubicBezTo>
                  <a:cubicBezTo>
                    <a:pt x="726" y="385"/>
                    <a:pt x="726" y="385"/>
                    <a:pt x="726" y="385"/>
                  </a:cubicBezTo>
                  <a:cubicBezTo>
                    <a:pt x="727" y="384"/>
                    <a:pt x="727" y="384"/>
                    <a:pt x="727" y="384"/>
                  </a:cubicBezTo>
                  <a:cubicBezTo>
                    <a:pt x="728" y="384"/>
                    <a:pt x="728" y="384"/>
                    <a:pt x="728" y="384"/>
                  </a:cubicBezTo>
                  <a:cubicBezTo>
                    <a:pt x="729" y="383"/>
                    <a:pt x="729" y="383"/>
                    <a:pt x="729" y="383"/>
                  </a:cubicBezTo>
                  <a:cubicBezTo>
                    <a:pt x="731" y="383"/>
                    <a:pt x="731" y="383"/>
                    <a:pt x="731" y="383"/>
                  </a:cubicBezTo>
                  <a:cubicBezTo>
                    <a:pt x="733" y="381"/>
                    <a:pt x="733" y="381"/>
                    <a:pt x="733" y="381"/>
                  </a:cubicBezTo>
                  <a:cubicBezTo>
                    <a:pt x="734" y="380"/>
                    <a:pt x="734" y="380"/>
                    <a:pt x="734" y="380"/>
                  </a:cubicBezTo>
                  <a:cubicBezTo>
                    <a:pt x="735" y="380"/>
                    <a:pt x="735" y="380"/>
                    <a:pt x="735" y="380"/>
                  </a:cubicBezTo>
                  <a:cubicBezTo>
                    <a:pt x="735" y="378"/>
                    <a:pt x="735" y="378"/>
                    <a:pt x="735" y="378"/>
                  </a:cubicBezTo>
                  <a:cubicBezTo>
                    <a:pt x="736" y="376"/>
                    <a:pt x="736" y="376"/>
                    <a:pt x="736" y="376"/>
                  </a:cubicBezTo>
                  <a:cubicBezTo>
                    <a:pt x="735" y="376"/>
                    <a:pt x="735" y="376"/>
                    <a:pt x="735" y="376"/>
                  </a:cubicBezTo>
                  <a:cubicBezTo>
                    <a:pt x="736" y="376"/>
                    <a:pt x="736" y="376"/>
                    <a:pt x="736" y="376"/>
                  </a:cubicBezTo>
                  <a:cubicBezTo>
                    <a:pt x="734" y="374"/>
                    <a:pt x="734" y="374"/>
                    <a:pt x="734" y="374"/>
                  </a:cubicBezTo>
                  <a:cubicBezTo>
                    <a:pt x="733" y="374"/>
                    <a:pt x="733" y="374"/>
                    <a:pt x="733" y="374"/>
                  </a:cubicBezTo>
                  <a:cubicBezTo>
                    <a:pt x="733" y="374"/>
                    <a:pt x="733" y="374"/>
                    <a:pt x="733" y="374"/>
                  </a:cubicBezTo>
                  <a:cubicBezTo>
                    <a:pt x="734" y="373"/>
                    <a:pt x="734" y="373"/>
                    <a:pt x="734" y="373"/>
                  </a:cubicBezTo>
                  <a:cubicBezTo>
                    <a:pt x="734" y="372"/>
                    <a:pt x="734" y="372"/>
                    <a:pt x="734" y="372"/>
                  </a:cubicBezTo>
                  <a:cubicBezTo>
                    <a:pt x="735" y="372"/>
                    <a:pt x="735" y="372"/>
                    <a:pt x="735" y="372"/>
                  </a:cubicBezTo>
                  <a:cubicBezTo>
                    <a:pt x="736" y="370"/>
                    <a:pt x="736" y="370"/>
                    <a:pt x="736" y="370"/>
                  </a:cubicBezTo>
                  <a:cubicBezTo>
                    <a:pt x="734" y="369"/>
                    <a:pt x="734" y="369"/>
                    <a:pt x="734" y="369"/>
                  </a:cubicBezTo>
                  <a:cubicBezTo>
                    <a:pt x="734" y="369"/>
                    <a:pt x="734" y="369"/>
                    <a:pt x="734" y="369"/>
                  </a:cubicBezTo>
                  <a:cubicBezTo>
                    <a:pt x="735" y="369"/>
                    <a:pt x="735" y="369"/>
                    <a:pt x="735" y="369"/>
                  </a:cubicBezTo>
                  <a:cubicBezTo>
                    <a:pt x="737" y="368"/>
                    <a:pt x="737" y="368"/>
                    <a:pt x="737" y="368"/>
                  </a:cubicBezTo>
                  <a:cubicBezTo>
                    <a:pt x="737" y="366"/>
                    <a:pt x="737" y="366"/>
                    <a:pt x="737" y="366"/>
                  </a:cubicBezTo>
                  <a:cubicBezTo>
                    <a:pt x="734" y="365"/>
                    <a:pt x="734" y="365"/>
                    <a:pt x="734" y="365"/>
                  </a:cubicBezTo>
                  <a:cubicBezTo>
                    <a:pt x="734" y="365"/>
                    <a:pt x="734" y="365"/>
                    <a:pt x="734" y="365"/>
                  </a:cubicBezTo>
                  <a:cubicBezTo>
                    <a:pt x="737" y="366"/>
                    <a:pt x="737" y="366"/>
                    <a:pt x="737" y="366"/>
                  </a:cubicBezTo>
                  <a:cubicBezTo>
                    <a:pt x="736" y="364"/>
                    <a:pt x="736" y="364"/>
                    <a:pt x="736" y="364"/>
                  </a:cubicBezTo>
                  <a:cubicBezTo>
                    <a:pt x="734" y="363"/>
                    <a:pt x="734" y="363"/>
                    <a:pt x="734" y="363"/>
                  </a:cubicBezTo>
                  <a:cubicBezTo>
                    <a:pt x="732" y="363"/>
                    <a:pt x="732" y="363"/>
                    <a:pt x="732" y="363"/>
                  </a:cubicBezTo>
                  <a:cubicBezTo>
                    <a:pt x="733" y="362"/>
                    <a:pt x="733" y="362"/>
                    <a:pt x="733" y="362"/>
                  </a:cubicBezTo>
                  <a:cubicBezTo>
                    <a:pt x="732" y="361"/>
                    <a:pt x="732" y="361"/>
                    <a:pt x="732" y="361"/>
                  </a:cubicBezTo>
                  <a:cubicBezTo>
                    <a:pt x="730" y="361"/>
                    <a:pt x="730" y="361"/>
                    <a:pt x="730" y="361"/>
                  </a:cubicBezTo>
                  <a:cubicBezTo>
                    <a:pt x="728" y="362"/>
                    <a:pt x="728" y="362"/>
                    <a:pt x="728" y="362"/>
                  </a:cubicBezTo>
                  <a:cubicBezTo>
                    <a:pt x="727" y="363"/>
                    <a:pt x="727" y="363"/>
                    <a:pt x="727" y="363"/>
                  </a:cubicBezTo>
                  <a:cubicBezTo>
                    <a:pt x="727" y="364"/>
                    <a:pt x="727" y="364"/>
                    <a:pt x="727" y="364"/>
                  </a:cubicBezTo>
                  <a:cubicBezTo>
                    <a:pt x="727" y="363"/>
                    <a:pt x="727" y="363"/>
                    <a:pt x="727" y="363"/>
                  </a:cubicBezTo>
                  <a:cubicBezTo>
                    <a:pt x="726" y="363"/>
                    <a:pt x="726" y="363"/>
                    <a:pt x="726" y="363"/>
                  </a:cubicBezTo>
                  <a:cubicBezTo>
                    <a:pt x="727" y="363"/>
                    <a:pt x="727" y="363"/>
                    <a:pt x="727" y="363"/>
                  </a:cubicBezTo>
                  <a:cubicBezTo>
                    <a:pt x="729" y="361"/>
                    <a:pt x="729" y="361"/>
                    <a:pt x="729" y="361"/>
                  </a:cubicBezTo>
                  <a:cubicBezTo>
                    <a:pt x="729" y="359"/>
                    <a:pt x="729" y="359"/>
                    <a:pt x="729" y="359"/>
                  </a:cubicBezTo>
                  <a:cubicBezTo>
                    <a:pt x="728" y="356"/>
                    <a:pt x="728" y="356"/>
                    <a:pt x="728" y="356"/>
                  </a:cubicBezTo>
                  <a:cubicBezTo>
                    <a:pt x="725" y="356"/>
                    <a:pt x="725" y="356"/>
                    <a:pt x="725" y="356"/>
                  </a:cubicBezTo>
                  <a:cubicBezTo>
                    <a:pt x="721" y="356"/>
                    <a:pt x="721" y="356"/>
                    <a:pt x="721" y="356"/>
                  </a:cubicBezTo>
                  <a:cubicBezTo>
                    <a:pt x="719" y="357"/>
                    <a:pt x="719" y="357"/>
                    <a:pt x="719" y="357"/>
                  </a:cubicBezTo>
                  <a:cubicBezTo>
                    <a:pt x="720" y="357"/>
                    <a:pt x="720" y="357"/>
                    <a:pt x="720" y="357"/>
                  </a:cubicBezTo>
                  <a:cubicBezTo>
                    <a:pt x="719" y="357"/>
                    <a:pt x="719" y="357"/>
                    <a:pt x="719" y="357"/>
                  </a:cubicBezTo>
                  <a:cubicBezTo>
                    <a:pt x="719" y="357"/>
                    <a:pt x="719" y="357"/>
                    <a:pt x="719" y="357"/>
                  </a:cubicBezTo>
                  <a:cubicBezTo>
                    <a:pt x="720" y="355"/>
                    <a:pt x="720" y="355"/>
                    <a:pt x="720" y="355"/>
                  </a:cubicBezTo>
                  <a:cubicBezTo>
                    <a:pt x="722" y="355"/>
                    <a:pt x="722" y="355"/>
                    <a:pt x="722" y="355"/>
                  </a:cubicBezTo>
                  <a:cubicBezTo>
                    <a:pt x="723" y="355"/>
                    <a:pt x="723" y="355"/>
                    <a:pt x="723" y="355"/>
                  </a:cubicBezTo>
                  <a:cubicBezTo>
                    <a:pt x="726" y="355"/>
                    <a:pt x="726" y="355"/>
                    <a:pt x="726" y="355"/>
                  </a:cubicBezTo>
                  <a:cubicBezTo>
                    <a:pt x="726" y="354"/>
                    <a:pt x="726" y="354"/>
                    <a:pt x="726" y="354"/>
                  </a:cubicBezTo>
                  <a:cubicBezTo>
                    <a:pt x="730" y="354"/>
                    <a:pt x="730" y="354"/>
                    <a:pt x="730" y="354"/>
                  </a:cubicBezTo>
                  <a:cubicBezTo>
                    <a:pt x="727" y="352"/>
                    <a:pt x="727" y="352"/>
                    <a:pt x="727" y="352"/>
                  </a:cubicBezTo>
                  <a:cubicBezTo>
                    <a:pt x="725" y="351"/>
                    <a:pt x="725" y="351"/>
                    <a:pt x="725" y="351"/>
                  </a:cubicBezTo>
                  <a:cubicBezTo>
                    <a:pt x="726" y="349"/>
                    <a:pt x="726" y="349"/>
                    <a:pt x="726" y="349"/>
                  </a:cubicBezTo>
                  <a:cubicBezTo>
                    <a:pt x="724" y="348"/>
                    <a:pt x="724" y="348"/>
                    <a:pt x="724" y="348"/>
                  </a:cubicBezTo>
                  <a:cubicBezTo>
                    <a:pt x="722" y="349"/>
                    <a:pt x="722" y="349"/>
                    <a:pt x="722" y="349"/>
                  </a:cubicBezTo>
                  <a:cubicBezTo>
                    <a:pt x="721" y="350"/>
                    <a:pt x="721" y="350"/>
                    <a:pt x="721" y="350"/>
                  </a:cubicBezTo>
                  <a:cubicBezTo>
                    <a:pt x="720" y="349"/>
                    <a:pt x="720" y="349"/>
                    <a:pt x="720" y="349"/>
                  </a:cubicBezTo>
                  <a:cubicBezTo>
                    <a:pt x="719" y="349"/>
                    <a:pt x="719" y="349"/>
                    <a:pt x="719" y="349"/>
                  </a:cubicBezTo>
                  <a:cubicBezTo>
                    <a:pt x="719" y="346"/>
                    <a:pt x="719" y="346"/>
                    <a:pt x="719" y="346"/>
                  </a:cubicBezTo>
                  <a:cubicBezTo>
                    <a:pt x="720" y="344"/>
                    <a:pt x="720" y="344"/>
                    <a:pt x="720" y="344"/>
                  </a:cubicBezTo>
                  <a:cubicBezTo>
                    <a:pt x="718" y="345"/>
                    <a:pt x="718" y="345"/>
                    <a:pt x="718" y="345"/>
                  </a:cubicBezTo>
                  <a:cubicBezTo>
                    <a:pt x="717" y="345"/>
                    <a:pt x="717" y="345"/>
                    <a:pt x="717" y="345"/>
                  </a:cubicBezTo>
                  <a:cubicBezTo>
                    <a:pt x="716" y="345"/>
                    <a:pt x="716" y="345"/>
                    <a:pt x="716" y="345"/>
                  </a:cubicBezTo>
                  <a:cubicBezTo>
                    <a:pt x="715" y="345"/>
                    <a:pt x="715" y="345"/>
                    <a:pt x="715" y="345"/>
                  </a:cubicBezTo>
                  <a:cubicBezTo>
                    <a:pt x="715" y="345"/>
                    <a:pt x="715" y="345"/>
                    <a:pt x="715" y="345"/>
                  </a:cubicBezTo>
                  <a:cubicBezTo>
                    <a:pt x="715" y="343"/>
                    <a:pt x="715" y="343"/>
                    <a:pt x="715" y="343"/>
                  </a:cubicBezTo>
                  <a:cubicBezTo>
                    <a:pt x="712" y="344"/>
                    <a:pt x="712" y="344"/>
                    <a:pt x="712" y="344"/>
                  </a:cubicBezTo>
                  <a:cubicBezTo>
                    <a:pt x="712" y="344"/>
                    <a:pt x="712" y="344"/>
                    <a:pt x="712" y="344"/>
                  </a:cubicBezTo>
                  <a:cubicBezTo>
                    <a:pt x="711" y="343"/>
                    <a:pt x="711" y="343"/>
                    <a:pt x="711" y="343"/>
                  </a:cubicBezTo>
                  <a:cubicBezTo>
                    <a:pt x="710" y="343"/>
                    <a:pt x="710" y="343"/>
                    <a:pt x="710" y="343"/>
                  </a:cubicBezTo>
                  <a:cubicBezTo>
                    <a:pt x="710" y="343"/>
                    <a:pt x="710" y="343"/>
                    <a:pt x="710" y="343"/>
                  </a:cubicBezTo>
                  <a:cubicBezTo>
                    <a:pt x="712" y="342"/>
                    <a:pt x="712" y="342"/>
                    <a:pt x="712" y="342"/>
                  </a:cubicBezTo>
                  <a:cubicBezTo>
                    <a:pt x="711" y="340"/>
                    <a:pt x="711" y="340"/>
                    <a:pt x="711" y="340"/>
                  </a:cubicBezTo>
                  <a:cubicBezTo>
                    <a:pt x="711" y="339"/>
                    <a:pt x="711" y="339"/>
                    <a:pt x="711" y="339"/>
                  </a:cubicBezTo>
                  <a:cubicBezTo>
                    <a:pt x="710" y="338"/>
                    <a:pt x="710" y="338"/>
                    <a:pt x="710" y="338"/>
                  </a:cubicBezTo>
                  <a:cubicBezTo>
                    <a:pt x="709" y="340"/>
                    <a:pt x="709" y="340"/>
                    <a:pt x="709" y="340"/>
                  </a:cubicBezTo>
                  <a:cubicBezTo>
                    <a:pt x="709" y="337"/>
                    <a:pt x="709" y="337"/>
                    <a:pt x="709" y="337"/>
                  </a:cubicBezTo>
                  <a:cubicBezTo>
                    <a:pt x="708" y="337"/>
                    <a:pt x="708" y="337"/>
                    <a:pt x="708" y="337"/>
                  </a:cubicBezTo>
                  <a:cubicBezTo>
                    <a:pt x="707" y="337"/>
                    <a:pt x="707" y="337"/>
                    <a:pt x="707" y="337"/>
                  </a:cubicBezTo>
                  <a:cubicBezTo>
                    <a:pt x="706" y="337"/>
                    <a:pt x="706" y="337"/>
                    <a:pt x="706" y="337"/>
                  </a:cubicBezTo>
                  <a:cubicBezTo>
                    <a:pt x="706" y="337"/>
                    <a:pt x="706" y="337"/>
                    <a:pt x="706" y="337"/>
                  </a:cubicBezTo>
                  <a:cubicBezTo>
                    <a:pt x="706" y="336"/>
                    <a:pt x="706" y="336"/>
                    <a:pt x="706" y="336"/>
                  </a:cubicBezTo>
                  <a:cubicBezTo>
                    <a:pt x="706" y="336"/>
                    <a:pt x="706" y="336"/>
                    <a:pt x="706" y="336"/>
                  </a:cubicBezTo>
                  <a:cubicBezTo>
                    <a:pt x="705" y="335"/>
                    <a:pt x="705" y="335"/>
                    <a:pt x="705" y="335"/>
                  </a:cubicBezTo>
                  <a:cubicBezTo>
                    <a:pt x="705" y="333"/>
                    <a:pt x="705" y="333"/>
                    <a:pt x="705" y="333"/>
                  </a:cubicBezTo>
                  <a:cubicBezTo>
                    <a:pt x="704" y="333"/>
                    <a:pt x="704" y="333"/>
                    <a:pt x="704" y="333"/>
                  </a:cubicBezTo>
                  <a:cubicBezTo>
                    <a:pt x="703" y="333"/>
                    <a:pt x="703" y="333"/>
                    <a:pt x="703" y="333"/>
                  </a:cubicBezTo>
                  <a:cubicBezTo>
                    <a:pt x="703" y="332"/>
                    <a:pt x="703" y="332"/>
                    <a:pt x="703" y="332"/>
                  </a:cubicBezTo>
                  <a:cubicBezTo>
                    <a:pt x="702" y="331"/>
                    <a:pt x="702" y="331"/>
                    <a:pt x="702" y="331"/>
                  </a:cubicBezTo>
                  <a:cubicBezTo>
                    <a:pt x="701" y="330"/>
                    <a:pt x="701" y="330"/>
                    <a:pt x="701" y="330"/>
                  </a:cubicBezTo>
                  <a:cubicBezTo>
                    <a:pt x="701" y="329"/>
                    <a:pt x="701" y="329"/>
                    <a:pt x="701" y="329"/>
                  </a:cubicBezTo>
                  <a:cubicBezTo>
                    <a:pt x="702" y="330"/>
                    <a:pt x="702" y="330"/>
                    <a:pt x="702" y="330"/>
                  </a:cubicBezTo>
                  <a:cubicBezTo>
                    <a:pt x="705" y="329"/>
                    <a:pt x="705" y="329"/>
                    <a:pt x="705" y="329"/>
                  </a:cubicBezTo>
                  <a:cubicBezTo>
                    <a:pt x="705" y="328"/>
                    <a:pt x="705" y="328"/>
                    <a:pt x="705" y="328"/>
                  </a:cubicBezTo>
                  <a:cubicBezTo>
                    <a:pt x="706" y="326"/>
                    <a:pt x="706" y="326"/>
                    <a:pt x="706" y="326"/>
                  </a:cubicBezTo>
                  <a:cubicBezTo>
                    <a:pt x="708" y="326"/>
                    <a:pt x="708" y="326"/>
                    <a:pt x="708" y="326"/>
                  </a:cubicBezTo>
                  <a:cubicBezTo>
                    <a:pt x="708" y="324"/>
                    <a:pt x="708" y="324"/>
                    <a:pt x="708" y="324"/>
                  </a:cubicBezTo>
                  <a:cubicBezTo>
                    <a:pt x="706" y="322"/>
                    <a:pt x="706" y="322"/>
                    <a:pt x="706" y="322"/>
                  </a:cubicBezTo>
                  <a:cubicBezTo>
                    <a:pt x="705" y="322"/>
                    <a:pt x="705" y="322"/>
                    <a:pt x="705" y="322"/>
                  </a:cubicBezTo>
                  <a:cubicBezTo>
                    <a:pt x="705" y="322"/>
                    <a:pt x="705" y="322"/>
                    <a:pt x="705" y="322"/>
                  </a:cubicBezTo>
                  <a:cubicBezTo>
                    <a:pt x="705" y="322"/>
                    <a:pt x="705" y="322"/>
                    <a:pt x="705" y="322"/>
                  </a:cubicBezTo>
                  <a:cubicBezTo>
                    <a:pt x="706" y="320"/>
                    <a:pt x="706" y="320"/>
                    <a:pt x="706" y="320"/>
                  </a:cubicBezTo>
                  <a:cubicBezTo>
                    <a:pt x="705" y="319"/>
                    <a:pt x="705" y="319"/>
                    <a:pt x="705" y="319"/>
                  </a:cubicBezTo>
                  <a:cubicBezTo>
                    <a:pt x="703" y="319"/>
                    <a:pt x="703" y="319"/>
                    <a:pt x="703" y="319"/>
                  </a:cubicBezTo>
                  <a:cubicBezTo>
                    <a:pt x="702" y="319"/>
                    <a:pt x="702" y="319"/>
                    <a:pt x="702" y="319"/>
                  </a:cubicBezTo>
                  <a:cubicBezTo>
                    <a:pt x="702" y="319"/>
                    <a:pt x="702" y="319"/>
                    <a:pt x="702" y="319"/>
                  </a:cubicBezTo>
                  <a:cubicBezTo>
                    <a:pt x="703" y="319"/>
                    <a:pt x="703" y="319"/>
                    <a:pt x="703" y="319"/>
                  </a:cubicBezTo>
                  <a:cubicBezTo>
                    <a:pt x="705" y="318"/>
                    <a:pt x="705" y="318"/>
                    <a:pt x="705" y="318"/>
                  </a:cubicBezTo>
                  <a:cubicBezTo>
                    <a:pt x="705" y="315"/>
                    <a:pt x="705" y="315"/>
                    <a:pt x="705" y="315"/>
                  </a:cubicBezTo>
                  <a:cubicBezTo>
                    <a:pt x="703" y="313"/>
                    <a:pt x="703" y="313"/>
                    <a:pt x="703" y="313"/>
                  </a:cubicBezTo>
                  <a:cubicBezTo>
                    <a:pt x="703" y="313"/>
                    <a:pt x="703" y="313"/>
                    <a:pt x="703" y="313"/>
                  </a:cubicBezTo>
                  <a:cubicBezTo>
                    <a:pt x="703" y="311"/>
                    <a:pt x="703" y="311"/>
                    <a:pt x="703" y="311"/>
                  </a:cubicBezTo>
                  <a:cubicBezTo>
                    <a:pt x="701" y="310"/>
                    <a:pt x="701" y="310"/>
                    <a:pt x="701" y="310"/>
                  </a:cubicBezTo>
                  <a:cubicBezTo>
                    <a:pt x="700" y="311"/>
                    <a:pt x="700" y="311"/>
                    <a:pt x="700" y="311"/>
                  </a:cubicBezTo>
                  <a:cubicBezTo>
                    <a:pt x="698" y="311"/>
                    <a:pt x="698" y="311"/>
                    <a:pt x="698" y="311"/>
                  </a:cubicBezTo>
                  <a:cubicBezTo>
                    <a:pt x="699" y="310"/>
                    <a:pt x="699" y="310"/>
                    <a:pt x="699" y="310"/>
                  </a:cubicBezTo>
                  <a:cubicBezTo>
                    <a:pt x="700" y="310"/>
                    <a:pt x="700" y="310"/>
                    <a:pt x="700" y="310"/>
                  </a:cubicBezTo>
                  <a:cubicBezTo>
                    <a:pt x="702" y="309"/>
                    <a:pt x="702" y="309"/>
                    <a:pt x="702" y="309"/>
                  </a:cubicBezTo>
                  <a:cubicBezTo>
                    <a:pt x="702" y="308"/>
                    <a:pt x="702" y="308"/>
                    <a:pt x="702" y="308"/>
                  </a:cubicBezTo>
                  <a:cubicBezTo>
                    <a:pt x="703" y="307"/>
                    <a:pt x="703" y="307"/>
                    <a:pt x="703" y="307"/>
                  </a:cubicBezTo>
                  <a:cubicBezTo>
                    <a:pt x="702" y="306"/>
                    <a:pt x="702" y="306"/>
                    <a:pt x="702" y="306"/>
                  </a:cubicBezTo>
                  <a:cubicBezTo>
                    <a:pt x="700" y="307"/>
                    <a:pt x="700" y="307"/>
                    <a:pt x="700" y="307"/>
                  </a:cubicBezTo>
                  <a:cubicBezTo>
                    <a:pt x="698" y="307"/>
                    <a:pt x="698" y="307"/>
                    <a:pt x="698" y="307"/>
                  </a:cubicBezTo>
                  <a:cubicBezTo>
                    <a:pt x="697" y="307"/>
                    <a:pt x="697" y="307"/>
                    <a:pt x="697" y="307"/>
                  </a:cubicBezTo>
                  <a:cubicBezTo>
                    <a:pt x="697" y="306"/>
                    <a:pt x="697" y="306"/>
                    <a:pt x="697" y="306"/>
                  </a:cubicBezTo>
                  <a:cubicBezTo>
                    <a:pt x="697" y="306"/>
                    <a:pt x="697" y="306"/>
                    <a:pt x="697" y="306"/>
                  </a:cubicBezTo>
                  <a:cubicBezTo>
                    <a:pt x="697" y="307"/>
                    <a:pt x="697" y="307"/>
                    <a:pt x="697" y="307"/>
                  </a:cubicBezTo>
                  <a:cubicBezTo>
                    <a:pt x="700" y="307"/>
                    <a:pt x="700" y="307"/>
                    <a:pt x="700" y="307"/>
                  </a:cubicBezTo>
                  <a:cubicBezTo>
                    <a:pt x="702" y="305"/>
                    <a:pt x="702" y="305"/>
                    <a:pt x="702" y="305"/>
                  </a:cubicBezTo>
                  <a:cubicBezTo>
                    <a:pt x="702" y="302"/>
                    <a:pt x="702" y="302"/>
                    <a:pt x="702" y="302"/>
                  </a:cubicBezTo>
                  <a:cubicBezTo>
                    <a:pt x="700" y="303"/>
                    <a:pt x="700" y="303"/>
                    <a:pt x="700" y="303"/>
                  </a:cubicBezTo>
                  <a:cubicBezTo>
                    <a:pt x="700" y="303"/>
                    <a:pt x="700" y="303"/>
                    <a:pt x="700" y="303"/>
                  </a:cubicBezTo>
                  <a:cubicBezTo>
                    <a:pt x="701" y="302"/>
                    <a:pt x="701" y="302"/>
                    <a:pt x="701" y="302"/>
                  </a:cubicBezTo>
                  <a:cubicBezTo>
                    <a:pt x="701" y="300"/>
                    <a:pt x="701" y="300"/>
                    <a:pt x="701" y="300"/>
                  </a:cubicBezTo>
                  <a:cubicBezTo>
                    <a:pt x="699" y="299"/>
                    <a:pt x="699" y="299"/>
                    <a:pt x="699" y="299"/>
                  </a:cubicBezTo>
                  <a:cubicBezTo>
                    <a:pt x="699" y="299"/>
                    <a:pt x="699" y="299"/>
                    <a:pt x="699" y="299"/>
                  </a:cubicBezTo>
                  <a:cubicBezTo>
                    <a:pt x="700" y="297"/>
                    <a:pt x="700" y="297"/>
                    <a:pt x="700" y="297"/>
                  </a:cubicBezTo>
                  <a:cubicBezTo>
                    <a:pt x="699" y="297"/>
                    <a:pt x="699" y="297"/>
                    <a:pt x="699" y="297"/>
                  </a:cubicBezTo>
                  <a:cubicBezTo>
                    <a:pt x="699" y="295"/>
                    <a:pt x="699" y="295"/>
                    <a:pt x="699" y="295"/>
                  </a:cubicBezTo>
                  <a:cubicBezTo>
                    <a:pt x="697" y="296"/>
                    <a:pt x="697" y="296"/>
                    <a:pt x="697" y="296"/>
                  </a:cubicBezTo>
                  <a:cubicBezTo>
                    <a:pt x="697" y="296"/>
                    <a:pt x="697" y="296"/>
                    <a:pt x="697" y="296"/>
                  </a:cubicBezTo>
                  <a:cubicBezTo>
                    <a:pt x="697" y="296"/>
                    <a:pt x="697" y="296"/>
                    <a:pt x="697" y="296"/>
                  </a:cubicBezTo>
                  <a:cubicBezTo>
                    <a:pt x="698" y="295"/>
                    <a:pt x="698" y="295"/>
                    <a:pt x="698" y="295"/>
                  </a:cubicBezTo>
                  <a:cubicBezTo>
                    <a:pt x="698" y="293"/>
                    <a:pt x="698" y="293"/>
                    <a:pt x="698" y="293"/>
                  </a:cubicBezTo>
                  <a:cubicBezTo>
                    <a:pt x="697" y="291"/>
                    <a:pt x="697" y="291"/>
                    <a:pt x="697" y="291"/>
                  </a:cubicBezTo>
                  <a:cubicBezTo>
                    <a:pt x="697" y="291"/>
                    <a:pt x="697" y="291"/>
                    <a:pt x="697" y="291"/>
                  </a:cubicBezTo>
                  <a:cubicBezTo>
                    <a:pt x="698" y="290"/>
                    <a:pt x="698" y="290"/>
                    <a:pt x="698" y="290"/>
                  </a:cubicBezTo>
                  <a:cubicBezTo>
                    <a:pt x="697" y="288"/>
                    <a:pt x="697" y="288"/>
                    <a:pt x="697" y="288"/>
                  </a:cubicBezTo>
                  <a:cubicBezTo>
                    <a:pt x="697" y="288"/>
                    <a:pt x="697" y="288"/>
                    <a:pt x="697" y="288"/>
                  </a:cubicBezTo>
                  <a:cubicBezTo>
                    <a:pt x="697" y="286"/>
                    <a:pt x="697" y="286"/>
                    <a:pt x="697" y="286"/>
                  </a:cubicBezTo>
                  <a:cubicBezTo>
                    <a:pt x="696" y="286"/>
                    <a:pt x="696" y="286"/>
                    <a:pt x="696" y="286"/>
                  </a:cubicBezTo>
                  <a:cubicBezTo>
                    <a:pt x="697" y="285"/>
                    <a:pt x="697" y="285"/>
                    <a:pt x="697" y="285"/>
                  </a:cubicBezTo>
                  <a:cubicBezTo>
                    <a:pt x="696" y="284"/>
                    <a:pt x="696" y="284"/>
                    <a:pt x="696" y="284"/>
                  </a:cubicBezTo>
                  <a:cubicBezTo>
                    <a:pt x="696" y="283"/>
                    <a:pt x="696" y="283"/>
                    <a:pt x="696" y="283"/>
                  </a:cubicBezTo>
                  <a:cubicBezTo>
                    <a:pt x="698" y="283"/>
                    <a:pt x="698" y="283"/>
                    <a:pt x="698" y="283"/>
                  </a:cubicBezTo>
                  <a:cubicBezTo>
                    <a:pt x="697" y="282"/>
                    <a:pt x="697" y="282"/>
                    <a:pt x="697" y="282"/>
                  </a:cubicBezTo>
                  <a:cubicBezTo>
                    <a:pt x="697" y="281"/>
                    <a:pt x="697" y="281"/>
                    <a:pt x="697" y="281"/>
                  </a:cubicBezTo>
                  <a:cubicBezTo>
                    <a:pt x="696" y="280"/>
                    <a:pt x="696" y="280"/>
                    <a:pt x="696" y="280"/>
                  </a:cubicBezTo>
                  <a:cubicBezTo>
                    <a:pt x="694" y="281"/>
                    <a:pt x="694" y="281"/>
                    <a:pt x="694" y="281"/>
                  </a:cubicBezTo>
                  <a:cubicBezTo>
                    <a:pt x="692" y="283"/>
                    <a:pt x="692" y="283"/>
                    <a:pt x="692" y="283"/>
                  </a:cubicBezTo>
                  <a:cubicBezTo>
                    <a:pt x="692" y="284"/>
                    <a:pt x="692" y="284"/>
                    <a:pt x="692" y="284"/>
                  </a:cubicBezTo>
                  <a:cubicBezTo>
                    <a:pt x="692" y="284"/>
                    <a:pt x="692" y="284"/>
                    <a:pt x="692" y="284"/>
                  </a:cubicBezTo>
                  <a:cubicBezTo>
                    <a:pt x="692" y="284"/>
                    <a:pt x="692" y="284"/>
                    <a:pt x="692" y="284"/>
                  </a:cubicBezTo>
                  <a:cubicBezTo>
                    <a:pt x="692" y="285"/>
                    <a:pt x="692" y="285"/>
                    <a:pt x="692" y="285"/>
                  </a:cubicBezTo>
                  <a:cubicBezTo>
                    <a:pt x="690" y="287"/>
                    <a:pt x="690" y="287"/>
                    <a:pt x="690" y="287"/>
                  </a:cubicBezTo>
                  <a:cubicBezTo>
                    <a:pt x="690" y="288"/>
                    <a:pt x="690" y="288"/>
                    <a:pt x="690" y="288"/>
                  </a:cubicBezTo>
                  <a:cubicBezTo>
                    <a:pt x="689" y="288"/>
                    <a:pt x="689" y="288"/>
                    <a:pt x="689" y="288"/>
                  </a:cubicBezTo>
                  <a:cubicBezTo>
                    <a:pt x="689" y="288"/>
                    <a:pt x="689" y="288"/>
                    <a:pt x="689" y="288"/>
                  </a:cubicBezTo>
                  <a:cubicBezTo>
                    <a:pt x="688" y="289"/>
                    <a:pt x="688" y="289"/>
                    <a:pt x="688" y="289"/>
                  </a:cubicBezTo>
                  <a:cubicBezTo>
                    <a:pt x="687" y="291"/>
                    <a:pt x="687" y="291"/>
                    <a:pt x="687" y="291"/>
                  </a:cubicBezTo>
                  <a:cubicBezTo>
                    <a:pt x="687" y="293"/>
                    <a:pt x="687" y="293"/>
                    <a:pt x="687" y="293"/>
                  </a:cubicBezTo>
                  <a:cubicBezTo>
                    <a:pt x="686" y="294"/>
                    <a:pt x="686" y="294"/>
                    <a:pt x="686" y="294"/>
                  </a:cubicBezTo>
                  <a:cubicBezTo>
                    <a:pt x="685" y="295"/>
                    <a:pt x="685" y="295"/>
                    <a:pt x="685" y="295"/>
                  </a:cubicBezTo>
                  <a:cubicBezTo>
                    <a:pt x="684" y="296"/>
                    <a:pt x="684" y="296"/>
                    <a:pt x="684" y="296"/>
                  </a:cubicBezTo>
                  <a:cubicBezTo>
                    <a:pt x="684" y="298"/>
                    <a:pt x="684" y="298"/>
                    <a:pt x="684" y="298"/>
                  </a:cubicBezTo>
                  <a:cubicBezTo>
                    <a:pt x="683" y="298"/>
                    <a:pt x="683" y="298"/>
                    <a:pt x="683" y="298"/>
                  </a:cubicBezTo>
                  <a:cubicBezTo>
                    <a:pt x="681" y="300"/>
                    <a:pt x="681" y="300"/>
                    <a:pt x="681" y="300"/>
                  </a:cubicBezTo>
                  <a:cubicBezTo>
                    <a:pt x="681" y="300"/>
                    <a:pt x="681" y="300"/>
                    <a:pt x="681" y="300"/>
                  </a:cubicBezTo>
                  <a:cubicBezTo>
                    <a:pt x="681" y="300"/>
                    <a:pt x="681" y="300"/>
                    <a:pt x="681" y="300"/>
                  </a:cubicBezTo>
                  <a:cubicBezTo>
                    <a:pt x="681" y="301"/>
                    <a:pt x="681" y="301"/>
                    <a:pt x="681" y="301"/>
                  </a:cubicBezTo>
                  <a:cubicBezTo>
                    <a:pt x="680" y="300"/>
                    <a:pt x="680" y="300"/>
                    <a:pt x="680" y="300"/>
                  </a:cubicBezTo>
                  <a:cubicBezTo>
                    <a:pt x="677" y="301"/>
                    <a:pt x="677" y="301"/>
                    <a:pt x="677" y="301"/>
                  </a:cubicBezTo>
                  <a:cubicBezTo>
                    <a:pt x="676" y="303"/>
                    <a:pt x="676" y="303"/>
                    <a:pt x="676" y="303"/>
                  </a:cubicBezTo>
                  <a:cubicBezTo>
                    <a:pt x="676" y="304"/>
                    <a:pt x="676" y="304"/>
                    <a:pt x="676" y="304"/>
                  </a:cubicBezTo>
                  <a:cubicBezTo>
                    <a:pt x="675" y="304"/>
                    <a:pt x="675" y="304"/>
                    <a:pt x="675" y="304"/>
                  </a:cubicBezTo>
                  <a:cubicBezTo>
                    <a:pt x="675" y="304"/>
                    <a:pt x="675" y="304"/>
                    <a:pt x="675" y="304"/>
                  </a:cubicBezTo>
                  <a:cubicBezTo>
                    <a:pt x="673" y="304"/>
                    <a:pt x="673" y="304"/>
                    <a:pt x="673" y="304"/>
                  </a:cubicBezTo>
                  <a:cubicBezTo>
                    <a:pt x="672" y="305"/>
                    <a:pt x="672" y="305"/>
                    <a:pt x="672" y="305"/>
                  </a:cubicBezTo>
                  <a:cubicBezTo>
                    <a:pt x="670" y="305"/>
                    <a:pt x="670" y="305"/>
                    <a:pt x="670" y="305"/>
                  </a:cubicBezTo>
                  <a:cubicBezTo>
                    <a:pt x="668" y="307"/>
                    <a:pt x="668" y="307"/>
                    <a:pt x="668" y="307"/>
                  </a:cubicBezTo>
                  <a:cubicBezTo>
                    <a:pt x="668" y="305"/>
                    <a:pt x="668" y="305"/>
                    <a:pt x="668" y="305"/>
                  </a:cubicBezTo>
                  <a:cubicBezTo>
                    <a:pt x="669" y="303"/>
                    <a:pt x="669" y="303"/>
                    <a:pt x="669" y="303"/>
                  </a:cubicBezTo>
                  <a:cubicBezTo>
                    <a:pt x="667" y="302"/>
                    <a:pt x="667" y="302"/>
                    <a:pt x="667" y="302"/>
                  </a:cubicBezTo>
                  <a:cubicBezTo>
                    <a:pt x="666" y="304"/>
                    <a:pt x="666" y="304"/>
                    <a:pt x="666" y="304"/>
                  </a:cubicBezTo>
                  <a:cubicBezTo>
                    <a:pt x="666" y="303"/>
                    <a:pt x="666" y="303"/>
                    <a:pt x="666" y="303"/>
                  </a:cubicBezTo>
                  <a:cubicBezTo>
                    <a:pt x="666" y="301"/>
                    <a:pt x="666" y="301"/>
                    <a:pt x="666" y="301"/>
                  </a:cubicBezTo>
                  <a:cubicBezTo>
                    <a:pt x="665" y="299"/>
                    <a:pt x="665" y="299"/>
                    <a:pt x="665" y="299"/>
                  </a:cubicBezTo>
                  <a:cubicBezTo>
                    <a:pt x="663" y="298"/>
                    <a:pt x="663" y="298"/>
                    <a:pt x="663" y="298"/>
                  </a:cubicBezTo>
                  <a:cubicBezTo>
                    <a:pt x="663" y="298"/>
                    <a:pt x="663" y="298"/>
                    <a:pt x="663" y="298"/>
                  </a:cubicBezTo>
                  <a:cubicBezTo>
                    <a:pt x="664" y="297"/>
                    <a:pt x="664" y="297"/>
                    <a:pt x="664" y="297"/>
                  </a:cubicBezTo>
                  <a:cubicBezTo>
                    <a:pt x="662" y="297"/>
                    <a:pt x="662" y="297"/>
                    <a:pt x="662" y="297"/>
                  </a:cubicBezTo>
                  <a:cubicBezTo>
                    <a:pt x="662" y="296"/>
                    <a:pt x="662" y="296"/>
                    <a:pt x="662" y="296"/>
                  </a:cubicBezTo>
                  <a:cubicBezTo>
                    <a:pt x="663" y="295"/>
                    <a:pt x="663" y="295"/>
                    <a:pt x="663" y="295"/>
                  </a:cubicBezTo>
                  <a:cubicBezTo>
                    <a:pt x="661" y="292"/>
                    <a:pt x="661" y="292"/>
                    <a:pt x="661" y="292"/>
                  </a:cubicBezTo>
                  <a:cubicBezTo>
                    <a:pt x="661" y="293"/>
                    <a:pt x="661" y="293"/>
                    <a:pt x="661" y="293"/>
                  </a:cubicBezTo>
                  <a:cubicBezTo>
                    <a:pt x="661" y="291"/>
                    <a:pt x="661" y="291"/>
                    <a:pt x="661" y="291"/>
                  </a:cubicBezTo>
                  <a:cubicBezTo>
                    <a:pt x="660" y="293"/>
                    <a:pt x="660" y="293"/>
                    <a:pt x="660" y="293"/>
                  </a:cubicBezTo>
                  <a:cubicBezTo>
                    <a:pt x="660" y="293"/>
                    <a:pt x="660" y="293"/>
                    <a:pt x="660" y="293"/>
                  </a:cubicBezTo>
                  <a:cubicBezTo>
                    <a:pt x="660" y="292"/>
                    <a:pt x="660" y="292"/>
                    <a:pt x="660" y="292"/>
                  </a:cubicBezTo>
                  <a:cubicBezTo>
                    <a:pt x="661" y="291"/>
                    <a:pt x="661" y="291"/>
                    <a:pt x="661" y="291"/>
                  </a:cubicBezTo>
                  <a:cubicBezTo>
                    <a:pt x="662" y="289"/>
                    <a:pt x="662" y="289"/>
                    <a:pt x="662" y="289"/>
                  </a:cubicBezTo>
                  <a:cubicBezTo>
                    <a:pt x="662" y="286"/>
                    <a:pt x="662" y="286"/>
                    <a:pt x="662" y="286"/>
                  </a:cubicBezTo>
                  <a:cubicBezTo>
                    <a:pt x="660" y="285"/>
                    <a:pt x="660" y="285"/>
                    <a:pt x="660" y="285"/>
                  </a:cubicBezTo>
                  <a:cubicBezTo>
                    <a:pt x="661" y="285"/>
                    <a:pt x="661" y="285"/>
                    <a:pt x="661" y="285"/>
                  </a:cubicBezTo>
                  <a:cubicBezTo>
                    <a:pt x="661" y="283"/>
                    <a:pt x="661" y="283"/>
                    <a:pt x="661" y="283"/>
                  </a:cubicBezTo>
                  <a:cubicBezTo>
                    <a:pt x="662" y="285"/>
                    <a:pt x="662" y="285"/>
                    <a:pt x="662" y="285"/>
                  </a:cubicBezTo>
                  <a:cubicBezTo>
                    <a:pt x="663" y="282"/>
                    <a:pt x="663" y="282"/>
                    <a:pt x="663" y="282"/>
                  </a:cubicBezTo>
                  <a:cubicBezTo>
                    <a:pt x="663" y="278"/>
                    <a:pt x="663" y="278"/>
                    <a:pt x="663" y="278"/>
                  </a:cubicBezTo>
                  <a:cubicBezTo>
                    <a:pt x="664" y="277"/>
                    <a:pt x="664" y="277"/>
                    <a:pt x="664" y="277"/>
                  </a:cubicBezTo>
                  <a:cubicBezTo>
                    <a:pt x="666" y="276"/>
                    <a:pt x="666" y="276"/>
                    <a:pt x="666" y="276"/>
                  </a:cubicBezTo>
                  <a:cubicBezTo>
                    <a:pt x="667" y="273"/>
                    <a:pt x="667" y="273"/>
                    <a:pt x="667" y="273"/>
                  </a:cubicBezTo>
                  <a:cubicBezTo>
                    <a:pt x="666" y="270"/>
                    <a:pt x="666" y="270"/>
                    <a:pt x="666" y="270"/>
                  </a:cubicBezTo>
                  <a:cubicBezTo>
                    <a:pt x="664" y="270"/>
                    <a:pt x="664" y="270"/>
                    <a:pt x="664" y="270"/>
                  </a:cubicBezTo>
                  <a:cubicBezTo>
                    <a:pt x="664" y="273"/>
                    <a:pt x="664" y="273"/>
                    <a:pt x="664" y="273"/>
                  </a:cubicBezTo>
                  <a:cubicBezTo>
                    <a:pt x="663" y="274"/>
                    <a:pt x="663" y="274"/>
                    <a:pt x="663" y="274"/>
                  </a:cubicBezTo>
                  <a:cubicBezTo>
                    <a:pt x="663" y="273"/>
                    <a:pt x="663" y="273"/>
                    <a:pt x="663" y="273"/>
                  </a:cubicBezTo>
                  <a:cubicBezTo>
                    <a:pt x="663" y="270"/>
                    <a:pt x="663" y="270"/>
                    <a:pt x="663" y="270"/>
                  </a:cubicBezTo>
                  <a:cubicBezTo>
                    <a:pt x="660" y="269"/>
                    <a:pt x="660" y="269"/>
                    <a:pt x="660" y="269"/>
                  </a:cubicBezTo>
                  <a:cubicBezTo>
                    <a:pt x="659" y="270"/>
                    <a:pt x="659" y="270"/>
                    <a:pt x="659" y="270"/>
                  </a:cubicBezTo>
                  <a:cubicBezTo>
                    <a:pt x="658" y="269"/>
                    <a:pt x="658" y="269"/>
                    <a:pt x="658" y="269"/>
                  </a:cubicBezTo>
                  <a:cubicBezTo>
                    <a:pt x="657" y="270"/>
                    <a:pt x="657" y="270"/>
                    <a:pt x="657" y="270"/>
                  </a:cubicBezTo>
                  <a:cubicBezTo>
                    <a:pt x="655" y="268"/>
                    <a:pt x="655" y="268"/>
                    <a:pt x="655" y="268"/>
                  </a:cubicBezTo>
                  <a:cubicBezTo>
                    <a:pt x="654" y="268"/>
                    <a:pt x="654" y="268"/>
                    <a:pt x="654" y="268"/>
                  </a:cubicBezTo>
                  <a:cubicBezTo>
                    <a:pt x="654" y="267"/>
                    <a:pt x="654" y="267"/>
                    <a:pt x="654" y="267"/>
                  </a:cubicBezTo>
                  <a:cubicBezTo>
                    <a:pt x="653" y="268"/>
                    <a:pt x="653" y="268"/>
                    <a:pt x="653" y="268"/>
                  </a:cubicBezTo>
                  <a:cubicBezTo>
                    <a:pt x="653" y="268"/>
                    <a:pt x="653" y="268"/>
                    <a:pt x="653" y="268"/>
                  </a:cubicBezTo>
                  <a:cubicBezTo>
                    <a:pt x="652" y="267"/>
                    <a:pt x="652" y="267"/>
                    <a:pt x="652" y="267"/>
                  </a:cubicBezTo>
                  <a:cubicBezTo>
                    <a:pt x="652" y="267"/>
                    <a:pt x="652" y="267"/>
                    <a:pt x="652" y="267"/>
                  </a:cubicBezTo>
                  <a:cubicBezTo>
                    <a:pt x="653" y="266"/>
                    <a:pt x="653" y="266"/>
                    <a:pt x="653" y="266"/>
                  </a:cubicBezTo>
                  <a:cubicBezTo>
                    <a:pt x="654" y="267"/>
                    <a:pt x="654" y="267"/>
                    <a:pt x="654" y="267"/>
                  </a:cubicBezTo>
                  <a:cubicBezTo>
                    <a:pt x="655" y="265"/>
                    <a:pt x="655" y="265"/>
                    <a:pt x="655" y="265"/>
                  </a:cubicBezTo>
                  <a:cubicBezTo>
                    <a:pt x="653" y="262"/>
                    <a:pt x="653" y="262"/>
                    <a:pt x="653" y="262"/>
                  </a:cubicBezTo>
                  <a:cubicBezTo>
                    <a:pt x="652" y="263"/>
                    <a:pt x="652" y="263"/>
                    <a:pt x="652" y="263"/>
                  </a:cubicBezTo>
                  <a:cubicBezTo>
                    <a:pt x="651" y="261"/>
                    <a:pt x="651" y="261"/>
                    <a:pt x="651" y="261"/>
                  </a:cubicBezTo>
                  <a:cubicBezTo>
                    <a:pt x="649" y="259"/>
                    <a:pt x="649" y="259"/>
                    <a:pt x="649" y="259"/>
                  </a:cubicBezTo>
                  <a:cubicBezTo>
                    <a:pt x="649" y="259"/>
                    <a:pt x="649" y="259"/>
                    <a:pt x="649" y="259"/>
                  </a:cubicBezTo>
                  <a:cubicBezTo>
                    <a:pt x="650" y="258"/>
                    <a:pt x="650" y="258"/>
                    <a:pt x="650" y="258"/>
                  </a:cubicBezTo>
                  <a:cubicBezTo>
                    <a:pt x="650" y="255"/>
                    <a:pt x="650" y="255"/>
                    <a:pt x="650" y="255"/>
                  </a:cubicBezTo>
                  <a:cubicBezTo>
                    <a:pt x="648" y="255"/>
                    <a:pt x="648" y="255"/>
                    <a:pt x="648" y="255"/>
                  </a:cubicBezTo>
                  <a:cubicBezTo>
                    <a:pt x="647" y="254"/>
                    <a:pt x="647" y="254"/>
                    <a:pt x="647" y="254"/>
                  </a:cubicBezTo>
                  <a:cubicBezTo>
                    <a:pt x="647" y="253"/>
                    <a:pt x="647" y="253"/>
                    <a:pt x="647" y="253"/>
                  </a:cubicBezTo>
                  <a:cubicBezTo>
                    <a:pt x="644" y="250"/>
                    <a:pt x="644" y="250"/>
                    <a:pt x="644" y="250"/>
                  </a:cubicBezTo>
                  <a:cubicBezTo>
                    <a:pt x="641" y="251"/>
                    <a:pt x="641" y="251"/>
                    <a:pt x="641" y="251"/>
                  </a:cubicBezTo>
                  <a:cubicBezTo>
                    <a:pt x="640" y="252"/>
                    <a:pt x="640" y="252"/>
                    <a:pt x="640" y="252"/>
                  </a:cubicBezTo>
                  <a:cubicBezTo>
                    <a:pt x="640" y="252"/>
                    <a:pt x="640" y="252"/>
                    <a:pt x="640" y="252"/>
                  </a:cubicBezTo>
                  <a:cubicBezTo>
                    <a:pt x="637" y="251"/>
                    <a:pt x="637" y="251"/>
                    <a:pt x="637" y="251"/>
                  </a:cubicBezTo>
                  <a:cubicBezTo>
                    <a:pt x="637" y="252"/>
                    <a:pt x="637" y="252"/>
                    <a:pt x="637" y="252"/>
                  </a:cubicBezTo>
                  <a:cubicBezTo>
                    <a:pt x="637" y="252"/>
                    <a:pt x="637" y="252"/>
                    <a:pt x="637" y="252"/>
                  </a:cubicBezTo>
                  <a:cubicBezTo>
                    <a:pt x="636" y="252"/>
                    <a:pt x="636" y="252"/>
                    <a:pt x="636" y="252"/>
                  </a:cubicBezTo>
                  <a:cubicBezTo>
                    <a:pt x="635" y="251"/>
                    <a:pt x="635" y="251"/>
                    <a:pt x="635" y="251"/>
                  </a:cubicBezTo>
                  <a:cubicBezTo>
                    <a:pt x="633" y="251"/>
                    <a:pt x="633" y="251"/>
                    <a:pt x="633" y="251"/>
                  </a:cubicBezTo>
                  <a:cubicBezTo>
                    <a:pt x="632" y="252"/>
                    <a:pt x="632" y="252"/>
                    <a:pt x="632" y="252"/>
                  </a:cubicBezTo>
                  <a:cubicBezTo>
                    <a:pt x="632" y="250"/>
                    <a:pt x="632" y="250"/>
                    <a:pt x="632" y="250"/>
                  </a:cubicBezTo>
                  <a:cubicBezTo>
                    <a:pt x="630" y="250"/>
                    <a:pt x="630" y="250"/>
                    <a:pt x="630" y="250"/>
                  </a:cubicBezTo>
                  <a:cubicBezTo>
                    <a:pt x="624" y="247"/>
                    <a:pt x="624" y="247"/>
                    <a:pt x="624" y="247"/>
                  </a:cubicBezTo>
                  <a:cubicBezTo>
                    <a:pt x="622" y="247"/>
                    <a:pt x="622" y="247"/>
                    <a:pt x="622" y="247"/>
                  </a:cubicBezTo>
                  <a:cubicBezTo>
                    <a:pt x="621" y="246"/>
                    <a:pt x="621" y="246"/>
                    <a:pt x="621" y="246"/>
                  </a:cubicBezTo>
                  <a:cubicBezTo>
                    <a:pt x="619" y="247"/>
                    <a:pt x="619" y="247"/>
                    <a:pt x="619" y="247"/>
                  </a:cubicBezTo>
                  <a:cubicBezTo>
                    <a:pt x="619" y="247"/>
                    <a:pt x="619" y="247"/>
                    <a:pt x="619" y="247"/>
                  </a:cubicBezTo>
                  <a:cubicBezTo>
                    <a:pt x="619" y="247"/>
                    <a:pt x="620" y="247"/>
                    <a:pt x="620" y="247"/>
                  </a:cubicBezTo>
                  <a:cubicBezTo>
                    <a:pt x="620" y="246"/>
                    <a:pt x="620" y="246"/>
                    <a:pt x="620" y="246"/>
                  </a:cubicBezTo>
                  <a:cubicBezTo>
                    <a:pt x="617" y="245"/>
                    <a:pt x="617" y="245"/>
                    <a:pt x="617" y="245"/>
                  </a:cubicBezTo>
                  <a:cubicBezTo>
                    <a:pt x="616" y="246"/>
                    <a:pt x="616" y="246"/>
                    <a:pt x="616" y="246"/>
                  </a:cubicBezTo>
                  <a:cubicBezTo>
                    <a:pt x="617" y="247"/>
                    <a:pt x="617" y="247"/>
                    <a:pt x="617" y="247"/>
                  </a:cubicBezTo>
                  <a:cubicBezTo>
                    <a:pt x="618" y="247"/>
                    <a:pt x="618" y="247"/>
                    <a:pt x="618" y="247"/>
                  </a:cubicBezTo>
                  <a:cubicBezTo>
                    <a:pt x="617" y="248"/>
                    <a:pt x="617" y="248"/>
                    <a:pt x="617" y="248"/>
                  </a:cubicBezTo>
                  <a:cubicBezTo>
                    <a:pt x="617" y="249"/>
                    <a:pt x="617" y="249"/>
                    <a:pt x="617" y="249"/>
                  </a:cubicBezTo>
                  <a:cubicBezTo>
                    <a:pt x="617" y="249"/>
                    <a:pt x="617" y="249"/>
                    <a:pt x="617" y="249"/>
                  </a:cubicBezTo>
                  <a:cubicBezTo>
                    <a:pt x="616" y="248"/>
                    <a:pt x="616" y="248"/>
                    <a:pt x="616" y="248"/>
                  </a:cubicBezTo>
                  <a:cubicBezTo>
                    <a:pt x="614" y="249"/>
                    <a:pt x="614" y="249"/>
                    <a:pt x="614" y="249"/>
                  </a:cubicBezTo>
                  <a:cubicBezTo>
                    <a:pt x="614" y="251"/>
                    <a:pt x="614" y="251"/>
                    <a:pt x="614" y="251"/>
                  </a:cubicBezTo>
                  <a:cubicBezTo>
                    <a:pt x="613" y="253"/>
                    <a:pt x="613" y="253"/>
                    <a:pt x="613" y="253"/>
                  </a:cubicBezTo>
                  <a:cubicBezTo>
                    <a:pt x="613" y="257"/>
                    <a:pt x="613" y="257"/>
                    <a:pt x="613" y="257"/>
                  </a:cubicBezTo>
                  <a:cubicBezTo>
                    <a:pt x="614" y="258"/>
                    <a:pt x="614" y="258"/>
                    <a:pt x="614" y="258"/>
                  </a:cubicBezTo>
                  <a:cubicBezTo>
                    <a:pt x="615" y="259"/>
                    <a:pt x="615" y="259"/>
                    <a:pt x="615" y="259"/>
                  </a:cubicBezTo>
                  <a:cubicBezTo>
                    <a:pt x="615" y="259"/>
                    <a:pt x="615" y="259"/>
                    <a:pt x="615" y="259"/>
                  </a:cubicBezTo>
                  <a:cubicBezTo>
                    <a:pt x="616" y="259"/>
                    <a:pt x="616" y="259"/>
                    <a:pt x="616" y="259"/>
                  </a:cubicBezTo>
                  <a:cubicBezTo>
                    <a:pt x="616" y="260"/>
                    <a:pt x="616" y="260"/>
                    <a:pt x="616" y="260"/>
                  </a:cubicBezTo>
                  <a:cubicBezTo>
                    <a:pt x="616" y="261"/>
                    <a:pt x="616" y="261"/>
                    <a:pt x="616" y="261"/>
                  </a:cubicBezTo>
                  <a:cubicBezTo>
                    <a:pt x="614" y="261"/>
                    <a:pt x="614" y="261"/>
                    <a:pt x="614" y="261"/>
                  </a:cubicBezTo>
                  <a:cubicBezTo>
                    <a:pt x="614" y="263"/>
                    <a:pt x="614" y="263"/>
                    <a:pt x="614" y="263"/>
                  </a:cubicBezTo>
                  <a:cubicBezTo>
                    <a:pt x="612" y="265"/>
                    <a:pt x="612" y="265"/>
                    <a:pt x="612" y="265"/>
                  </a:cubicBezTo>
                  <a:cubicBezTo>
                    <a:pt x="609" y="268"/>
                    <a:pt x="609" y="268"/>
                    <a:pt x="609" y="268"/>
                  </a:cubicBezTo>
                  <a:cubicBezTo>
                    <a:pt x="609" y="270"/>
                    <a:pt x="609" y="270"/>
                    <a:pt x="609" y="270"/>
                  </a:cubicBezTo>
                  <a:cubicBezTo>
                    <a:pt x="610" y="270"/>
                    <a:pt x="610" y="270"/>
                    <a:pt x="610" y="270"/>
                  </a:cubicBezTo>
                  <a:cubicBezTo>
                    <a:pt x="612" y="270"/>
                    <a:pt x="612" y="270"/>
                    <a:pt x="612" y="270"/>
                  </a:cubicBezTo>
                  <a:cubicBezTo>
                    <a:pt x="611" y="272"/>
                    <a:pt x="611" y="272"/>
                    <a:pt x="611" y="272"/>
                  </a:cubicBezTo>
                  <a:cubicBezTo>
                    <a:pt x="611" y="274"/>
                    <a:pt x="611" y="274"/>
                    <a:pt x="611" y="274"/>
                  </a:cubicBezTo>
                  <a:cubicBezTo>
                    <a:pt x="611" y="274"/>
                    <a:pt x="611" y="274"/>
                    <a:pt x="611" y="274"/>
                  </a:cubicBezTo>
                  <a:cubicBezTo>
                    <a:pt x="610" y="275"/>
                    <a:pt x="610" y="275"/>
                    <a:pt x="610" y="275"/>
                  </a:cubicBezTo>
                  <a:cubicBezTo>
                    <a:pt x="611" y="276"/>
                    <a:pt x="611" y="276"/>
                    <a:pt x="611" y="276"/>
                  </a:cubicBezTo>
                  <a:cubicBezTo>
                    <a:pt x="611" y="277"/>
                    <a:pt x="611" y="277"/>
                    <a:pt x="611" y="277"/>
                  </a:cubicBezTo>
                  <a:cubicBezTo>
                    <a:pt x="610" y="278"/>
                    <a:pt x="610" y="278"/>
                    <a:pt x="610" y="278"/>
                  </a:cubicBezTo>
                  <a:cubicBezTo>
                    <a:pt x="610" y="279"/>
                    <a:pt x="610" y="279"/>
                    <a:pt x="610" y="279"/>
                  </a:cubicBezTo>
                  <a:cubicBezTo>
                    <a:pt x="612" y="279"/>
                    <a:pt x="612" y="279"/>
                    <a:pt x="612" y="279"/>
                  </a:cubicBezTo>
                  <a:cubicBezTo>
                    <a:pt x="613" y="280"/>
                    <a:pt x="613" y="280"/>
                    <a:pt x="613" y="280"/>
                  </a:cubicBezTo>
                  <a:cubicBezTo>
                    <a:pt x="611" y="282"/>
                    <a:pt x="611" y="282"/>
                    <a:pt x="611" y="282"/>
                  </a:cubicBezTo>
                  <a:cubicBezTo>
                    <a:pt x="609" y="283"/>
                    <a:pt x="609" y="283"/>
                    <a:pt x="609" y="283"/>
                  </a:cubicBezTo>
                  <a:cubicBezTo>
                    <a:pt x="609" y="284"/>
                    <a:pt x="609" y="284"/>
                    <a:pt x="609" y="284"/>
                  </a:cubicBezTo>
                  <a:cubicBezTo>
                    <a:pt x="609" y="283"/>
                    <a:pt x="609" y="283"/>
                    <a:pt x="609" y="283"/>
                  </a:cubicBezTo>
                  <a:cubicBezTo>
                    <a:pt x="607" y="283"/>
                    <a:pt x="607" y="283"/>
                    <a:pt x="607" y="283"/>
                  </a:cubicBezTo>
                  <a:cubicBezTo>
                    <a:pt x="606" y="285"/>
                    <a:pt x="606" y="285"/>
                    <a:pt x="606" y="285"/>
                  </a:cubicBezTo>
                  <a:cubicBezTo>
                    <a:pt x="606" y="286"/>
                    <a:pt x="606" y="286"/>
                    <a:pt x="606" y="286"/>
                  </a:cubicBezTo>
                  <a:cubicBezTo>
                    <a:pt x="606" y="287"/>
                    <a:pt x="606" y="287"/>
                    <a:pt x="606" y="287"/>
                  </a:cubicBezTo>
                  <a:cubicBezTo>
                    <a:pt x="606" y="287"/>
                    <a:pt x="606" y="287"/>
                    <a:pt x="606" y="287"/>
                  </a:cubicBezTo>
                  <a:cubicBezTo>
                    <a:pt x="606" y="288"/>
                    <a:pt x="606" y="288"/>
                    <a:pt x="606" y="288"/>
                  </a:cubicBezTo>
                  <a:cubicBezTo>
                    <a:pt x="604" y="288"/>
                    <a:pt x="604" y="288"/>
                    <a:pt x="604" y="288"/>
                  </a:cubicBezTo>
                  <a:cubicBezTo>
                    <a:pt x="600" y="292"/>
                    <a:pt x="600" y="292"/>
                    <a:pt x="600" y="292"/>
                  </a:cubicBezTo>
                  <a:cubicBezTo>
                    <a:pt x="599" y="293"/>
                    <a:pt x="599" y="293"/>
                    <a:pt x="599" y="293"/>
                  </a:cubicBezTo>
                  <a:cubicBezTo>
                    <a:pt x="598" y="296"/>
                    <a:pt x="598" y="296"/>
                    <a:pt x="598" y="296"/>
                  </a:cubicBezTo>
                  <a:cubicBezTo>
                    <a:pt x="598" y="298"/>
                    <a:pt x="598" y="298"/>
                    <a:pt x="598" y="298"/>
                  </a:cubicBezTo>
                  <a:cubicBezTo>
                    <a:pt x="600" y="298"/>
                    <a:pt x="600" y="298"/>
                    <a:pt x="600" y="298"/>
                  </a:cubicBezTo>
                  <a:cubicBezTo>
                    <a:pt x="600" y="299"/>
                    <a:pt x="600" y="299"/>
                    <a:pt x="600" y="299"/>
                  </a:cubicBezTo>
                  <a:cubicBezTo>
                    <a:pt x="602" y="301"/>
                    <a:pt x="602" y="301"/>
                    <a:pt x="602" y="301"/>
                  </a:cubicBezTo>
                  <a:cubicBezTo>
                    <a:pt x="604" y="304"/>
                    <a:pt x="604" y="304"/>
                    <a:pt x="604" y="304"/>
                  </a:cubicBezTo>
                  <a:cubicBezTo>
                    <a:pt x="605" y="307"/>
                    <a:pt x="605" y="307"/>
                    <a:pt x="605" y="307"/>
                  </a:cubicBezTo>
                  <a:cubicBezTo>
                    <a:pt x="604" y="312"/>
                    <a:pt x="604" y="312"/>
                    <a:pt x="604" y="312"/>
                  </a:cubicBezTo>
                  <a:cubicBezTo>
                    <a:pt x="606" y="314"/>
                    <a:pt x="606" y="314"/>
                    <a:pt x="606" y="314"/>
                  </a:cubicBezTo>
                  <a:cubicBezTo>
                    <a:pt x="605" y="316"/>
                    <a:pt x="605" y="316"/>
                    <a:pt x="605" y="316"/>
                  </a:cubicBezTo>
                  <a:cubicBezTo>
                    <a:pt x="605" y="318"/>
                    <a:pt x="605" y="318"/>
                    <a:pt x="605" y="318"/>
                  </a:cubicBezTo>
                  <a:cubicBezTo>
                    <a:pt x="605" y="318"/>
                    <a:pt x="605" y="318"/>
                    <a:pt x="605" y="318"/>
                  </a:cubicBezTo>
                  <a:cubicBezTo>
                    <a:pt x="603" y="322"/>
                    <a:pt x="603" y="322"/>
                    <a:pt x="603" y="322"/>
                  </a:cubicBezTo>
                  <a:cubicBezTo>
                    <a:pt x="603" y="325"/>
                    <a:pt x="603" y="325"/>
                    <a:pt x="603" y="325"/>
                  </a:cubicBezTo>
                  <a:cubicBezTo>
                    <a:pt x="605" y="325"/>
                    <a:pt x="605" y="325"/>
                    <a:pt x="605" y="325"/>
                  </a:cubicBezTo>
                  <a:cubicBezTo>
                    <a:pt x="605" y="324"/>
                    <a:pt x="605" y="324"/>
                    <a:pt x="605" y="324"/>
                  </a:cubicBezTo>
                  <a:cubicBezTo>
                    <a:pt x="605" y="324"/>
                    <a:pt x="605" y="324"/>
                    <a:pt x="605" y="324"/>
                  </a:cubicBezTo>
                  <a:cubicBezTo>
                    <a:pt x="606" y="325"/>
                    <a:pt x="606" y="325"/>
                    <a:pt x="606" y="325"/>
                  </a:cubicBezTo>
                  <a:cubicBezTo>
                    <a:pt x="605" y="326"/>
                    <a:pt x="605" y="326"/>
                    <a:pt x="605" y="326"/>
                  </a:cubicBezTo>
                  <a:cubicBezTo>
                    <a:pt x="604" y="326"/>
                    <a:pt x="604" y="326"/>
                    <a:pt x="604" y="326"/>
                  </a:cubicBezTo>
                  <a:cubicBezTo>
                    <a:pt x="604" y="325"/>
                    <a:pt x="604" y="325"/>
                    <a:pt x="604" y="325"/>
                  </a:cubicBezTo>
                  <a:cubicBezTo>
                    <a:pt x="602" y="325"/>
                    <a:pt x="602" y="325"/>
                    <a:pt x="602" y="325"/>
                  </a:cubicBezTo>
                  <a:cubicBezTo>
                    <a:pt x="600" y="329"/>
                    <a:pt x="600" y="329"/>
                    <a:pt x="600" y="329"/>
                  </a:cubicBezTo>
                  <a:cubicBezTo>
                    <a:pt x="598" y="329"/>
                    <a:pt x="598" y="329"/>
                    <a:pt x="598" y="329"/>
                  </a:cubicBezTo>
                  <a:cubicBezTo>
                    <a:pt x="598" y="331"/>
                    <a:pt x="598" y="331"/>
                    <a:pt x="598" y="331"/>
                  </a:cubicBezTo>
                  <a:cubicBezTo>
                    <a:pt x="595" y="332"/>
                    <a:pt x="595" y="332"/>
                    <a:pt x="595" y="332"/>
                  </a:cubicBezTo>
                  <a:cubicBezTo>
                    <a:pt x="594" y="333"/>
                    <a:pt x="594" y="333"/>
                    <a:pt x="594" y="333"/>
                  </a:cubicBezTo>
                  <a:cubicBezTo>
                    <a:pt x="594" y="333"/>
                    <a:pt x="594" y="333"/>
                    <a:pt x="594" y="333"/>
                  </a:cubicBezTo>
                  <a:cubicBezTo>
                    <a:pt x="589" y="335"/>
                    <a:pt x="589" y="335"/>
                    <a:pt x="589" y="335"/>
                  </a:cubicBezTo>
                  <a:cubicBezTo>
                    <a:pt x="586" y="337"/>
                    <a:pt x="586" y="337"/>
                    <a:pt x="586" y="337"/>
                  </a:cubicBezTo>
                  <a:cubicBezTo>
                    <a:pt x="586" y="337"/>
                    <a:pt x="586" y="337"/>
                    <a:pt x="586" y="337"/>
                  </a:cubicBezTo>
                  <a:cubicBezTo>
                    <a:pt x="584" y="337"/>
                    <a:pt x="584" y="337"/>
                    <a:pt x="584" y="337"/>
                  </a:cubicBezTo>
                  <a:cubicBezTo>
                    <a:pt x="582" y="338"/>
                    <a:pt x="582" y="338"/>
                    <a:pt x="582" y="338"/>
                  </a:cubicBezTo>
                  <a:cubicBezTo>
                    <a:pt x="580" y="339"/>
                    <a:pt x="580" y="339"/>
                    <a:pt x="580" y="339"/>
                  </a:cubicBezTo>
                  <a:cubicBezTo>
                    <a:pt x="577" y="340"/>
                    <a:pt x="577" y="340"/>
                    <a:pt x="577" y="340"/>
                  </a:cubicBezTo>
                  <a:cubicBezTo>
                    <a:pt x="578" y="341"/>
                    <a:pt x="578" y="341"/>
                    <a:pt x="578" y="341"/>
                  </a:cubicBezTo>
                  <a:cubicBezTo>
                    <a:pt x="578" y="342"/>
                    <a:pt x="578" y="342"/>
                    <a:pt x="578" y="342"/>
                  </a:cubicBezTo>
                  <a:cubicBezTo>
                    <a:pt x="578" y="344"/>
                    <a:pt x="578" y="344"/>
                    <a:pt x="578" y="344"/>
                  </a:cubicBezTo>
                  <a:cubicBezTo>
                    <a:pt x="578" y="345"/>
                    <a:pt x="578" y="345"/>
                    <a:pt x="578" y="345"/>
                  </a:cubicBezTo>
                  <a:cubicBezTo>
                    <a:pt x="579" y="346"/>
                    <a:pt x="579" y="346"/>
                    <a:pt x="579" y="346"/>
                  </a:cubicBezTo>
                  <a:cubicBezTo>
                    <a:pt x="578" y="346"/>
                    <a:pt x="578" y="346"/>
                    <a:pt x="578" y="346"/>
                  </a:cubicBezTo>
                  <a:cubicBezTo>
                    <a:pt x="579" y="348"/>
                    <a:pt x="579" y="348"/>
                    <a:pt x="579" y="348"/>
                  </a:cubicBezTo>
                  <a:cubicBezTo>
                    <a:pt x="578" y="348"/>
                    <a:pt x="578" y="348"/>
                    <a:pt x="578" y="348"/>
                  </a:cubicBezTo>
                  <a:cubicBezTo>
                    <a:pt x="579" y="349"/>
                    <a:pt x="579" y="349"/>
                    <a:pt x="579" y="349"/>
                  </a:cubicBezTo>
                  <a:cubicBezTo>
                    <a:pt x="578" y="349"/>
                    <a:pt x="578" y="349"/>
                    <a:pt x="578" y="349"/>
                  </a:cubicBezTo>
                  <a:cubicBezTo>
                    <a:pt x="579" y="351"/>
                    <a:pt x="579" y="351"/>
                    <a:pt x="579" y="351"/>
                  </a:cubicBezTo>
                  <a:cubicBezTo>
                    <a:pt x="578" y="352"/>
                    <a:pt x="578" y="352"/>
                    <a:pt x="578" y="352"/>
                  </a:cubicBezTo>
                  <a:cubicBezTo>
                    <a:pt x="578" y="354"/>
                    <a:pt x="578" y="354"/>
                    <a:pt x="578" y="354"/>
                  </a:cubicBezTo>
                  <a:cubicBezTo>
                    <a:pt x="578" y="356"/>
                    <a:pt x="578" y="356"/>
                    <a:pt x="578" y="356"/>
                  </a:cubicBezTo>
                  <a:cubicBezTo>
                    <a:pt x="577" y="359"/>
                    <a:pt x="577" y="359"/>
                    <a:pt x="577" y="359"/>
                  </a:cubicBezTo>
                  <a:cubicBezTo>
                    <a:pt x="577" y="361"/>
                    <a:pt x="577" y="361"/>
                    <a:pt x="577" y="361"/>
                  </a:cubicBezTo>
                  <a:cubicBezTo>
                    <a:pt x="578" y="361"/>
                    <a:pt x="578" y="361"/>
                    <a:pt x="578" y="361"/>
                  </a:cubicBezTo>
                  <a:cubicBezTo>
                    <a:pt x="578" y="361"/>
                    <a:pt x="578" y="361"/>
                    <a:pt x="578" y="361"/>
                  </a:cubicBezTo>
                  <a:cubicBezTo>
                    <a:pt x="578" y="362"/>
                    <a:pt x="578" y="362"/>
                    <a:pt x="578" y="362"/>
                  </a:cubicBezTo>
                  <a:cubicBezTo>
                    <a:pt x="577" y="363"/>
                    <a:pt x="577" y="363"/>
                    <a:pt x="577" y="363"/>
                  </a:cubicBezTo>
                  <a:cubicBezTo>
                    <a:pt x="577" y="366"/>
                    <a:pt x="577" y="366"/>
                    <a:pt x="577" y="366"/>
                  </a:cubicBezTo>
                  <a:cubicBezTo>
                    <a:pt x="578" y="366"/>
                    <a:pt x="578" y="366"/>
                    <a:pt x="578" y="366"/>
                  </a:cubicBezTo>
                  <a:cubicBezTo>
                    <a:pt x="578" y="368"/>
                    <a:pt x="578" y="368"/>
                    <a:pt x="578" y="368"/>
                  </a:cubicBezTo>
                  <a:cubicBezTo>
                    <a:pt x="578" y="368"/>
                    <a:pt x="578" y="368"/>
                    <a:pt x="578" y="368"/>
                  </a:cubicBezTo>
                  <a:cubicBezTo>
                    <a:pt x="577" y="370"/>
                    <a:pt x="577" y="370"/>
                    <a:pt x="577" y="370"/>
                  </a:cubicBezTo>
                  <a:cubicBezTo>
                    <a:pt x="576" y="372"/>
                    <a:pt x="576" y="372"/>
                    <a:pt x="576" y="372"/>
                  </a:cubicBezTo>
                  <a:cubicBezTo>
                    <a:pt x="576" y="372"/>
                    <a:pt x="576" y="372"/>
                    <a:pt x="576" y="372"/>
                  </a:cubicBezTo>
                  <a:cubicBezTo>
                    <a:pt x="575" y="371"/>
                    <a:pt x="575" y="371"/>
                    <a:pt x="575" y="371"/>
                  </a:cubicBezTo>
                  <a:cubicBezTo>
                    <a:pt x="575" y="374"/>
                    <a:pt x="575" y="374"/>
                    <a:pt x="575" y="374"/>
                  </a:cubicBezTo>
                  <a:cubicBezTo>
                    <a:pt x="575" y="374"/>
                    <a:pt x="575" y="374"/>
                    <a:pt x="575" y="374"/>
                  </a:cubicBezTo>
                  <a:cubicBezTo>
                    <a:pt x="575" y="375"/>
                    <a:pt x="575" y="375"/>
                    <a:pt x="575" y="375"/>
                  </a:cubicBezTo>
                  <a:cubicBezTo>
                    <a:pt x="574" y="377"/>
                    <a:pt x="574" y="377"/>
                    <a:pt x="574" y="377"/>
                  </a:cubicBezTo>
                  <a:cubicBezTo>
                    <a:pt x="574" y="375"/>
                    <a:pt x="574" y="375"/>
                    <a:pt x="574" y="375"/>
                  </a:cubicBezTo>
                  <a:cubicBezTo>
                    <a:pt x="573" y="375"/>
                    <a:pt x="573" y="375"/>
                    <a:pt x="573" y="375"/>
                  </a:cubicBezTo>
                  <a:cubicBezTo>
                    <a:pt x="573" y="374"/>
                    <a:pt x="573" y="374"/>
                    <a:pt x="573" y="374"/>
                  </a:cubicBezTo>
                  <a:cubicBezTo>
                    <a:pt x="574" y="373"/>
                    <a:pt x="574" y="373"/>
                    <a:pt x="574" y="373"/>
                  </a:cubicBezTo>
                  <a:cubicBezTo>
                    <a:pt x="572" y="373"/>
                    <a:pt x="572" y="373"/>
                    <a:pt x="572" y="373"/>
                  </a:cubicBezTo>
                  <a:cubicBezTo>
                    <a:pt x="569" y="376"/>
                    <a:pt x="569" y="376"/>
                    <a:pt x="569" y="376"/>
                  </a:cubicBezTo>
                  <a:cubicBezTo>
                    <a:pt x="569" y="377"/>
                    <a:pt x="569" y="377"/>
                    <a:pt x="569" y="377"/>
                  </a:cubicBezTo>
                  <a:cubicBezTo>
                    <a:pt x="569" y="378"/>
                    <a:pt x="569" y="378"/>
                    <a:pt x="569" y="378"/>
                  </a:cubicBezTo>
                  <a:cubicBezTo>
                    <a:pt x="568" y="378"/>
                    <a:pt x="568" y="378"/>
                    <a:pt x="568" y="378"/>
                  </a:cubicBezTo>
                  <a:cubicBezTo>
                    <a:pt x="567" y="377"/>
                    <a:pt x="567" y="377"/>
                    <a:pt x="567" y="377"/>
                  </a:cubicBezTo>
                  <a:cubicBezTo>
                    <a:pt x="565" y="376"/>
                    <a:pt x="565" y="376"/>
                    <a:pt x="565" y="376"/>
                  </a:cubicBezTo>
                  <a:cubicBezTo>
                    <a:pt x="564" y="376"/>
                    <a:pt x="564" y="376"/>
                    <a:pt x="564" y="376"/>
                  </a:cubicBezTo>
                  <a:cubicBezTo>
                    <a:pt x="565" y="375"/>
                    <a:pt x="565" y="375"/>
                    <a:pt x="565" y="375"/>
                  </a:cubicBezTo>
                  <a:cubicBezTo>
                    <a:pt x="564" y="374"/>
                    <a:pt x="564" y="374"/>
                    <a:pt x="564" y="374"/>
                  </a:cubicBezTo>
                  <a:cubicBezTo>
                    <a:pt x="564" y="371"/>
                    <a:pt x="564" y="371"/>
                    <a:pt x="564" y="371"/>
                  </a:cubicBezTo>
                  <a:cubicBezTo>
                    <a:pt x="563" y="370"/>
                    <a:pt x="563" y="370"/>
                    <a:pt x="563" y="370"/>
                  </a:cubicBezTo>
                  <a:cubicBezTo>
                    <a:pt x="563" y="369"/>
                    <a:pt x="563" y="369"/>
                    <a:pt x="563" y="369"/>
                  </a:cubicBezTo>
                  <a:cubicBezTo>
                    <a:pt x="562" y="369"/>
                    <a:pt x="562" y="369"/>
                    <a:pt x="562" y="369"/>
                  </a:cubicBezTo>
                  <a:cubicBezTo>
                    <a:pt x="561" y="368"/>
                    <a:pt x="561" y="368"/>
                    <a:pt x="561" y="368"/>
                  </a:cubicBezTo>
                  <a:cubicBezTo>
                    <a:pt x="560" y="367"/>
                    <a:pt x="560" y="367"/>
                    <a:pt x="560" y="367"/>
                  </a:cubicBezTo>
                  <a:cubicBezTo>
                    <a:pt x="560" y="367"/>
                    <a:pt x="560" y="367"/>
                    <a:pt x="560" y="367"/>
                  </a:cubicBezTo>
                  <a:cubicBezTo>
                    <a:pt x="559" y="366"/>
                    <a:pt x="559" y="366"/>
                    <a:pt x="559" y="366"/>
                  </a:cubicBezTo>
                  <a:cubicBezTo>
                    <a:pt x="560" y="365"/>
                    <a:pt x="560" y="365"/>
                    <a:pt x="560" y="365"/>
                  </a:cubicBezTo>
                  <a:cubicBezTo>
                    <a:pt x="559" y="363"/>
                    <a:pt x="559" y="363"/>
                    <a:pt x="559" y="363"/>
                  </a:cubicBezTo>
                  <a:cubicBezTo>
                    <a:pt x="558" y="363"/>
                    <a:pt x="558" y="363"/>
                    <a:pt x="558" y="363"/>
                  </a:cubicBezTo>
                  <a:cubicBezTo>
                    <a:pt x="558" y="361"/>
                    <a:pt x="558" y="361"/>
                    <a:pt x="558" y="361"/>
                  </a:cubicBezTo>
                  <a:cubicBezTo>
                    <a:pt x="556" y="360"/>
                    <a:pt x="556" y="360"/>
                    <a:pt x="556" y="360"/>
                  </a:cubicBezTo>
                  <a:cubicBezTo>
                    <a:pt x="556" y="359"/>
                    <a:pt x="556" y="359"/>
                    <a:pt x="556" y="359"/>
                  </a:cubicBezTo>
                  <a:cubicBezTo>
                    <a:pt x="556" y="357"/>
                    <a:pt x="556" y="357"/>
                    <a:pt x="556" y="357"/>
                  </a:cubicBezTo>
                  <a:cubicBezTo>
                    <a:pt x="558" y="355"/>
                    <a:pt x="558" y="355"/>
                    <a:pt x="558" y="355"/>
                  </a:cubicBezTo>
                  <a:cubicBezTo>
                    <a:pt x="558" y="353"/>
                    <a:pt x="558" y="353"/>
                    <a:pt x="558" y="353"/>
                  </a:cubicBezTo>
                  <a:cubicBezTo>
                    <a:pt x="558" y="352"/>
                    <a:pt x="558" y="352"/>
                    <a:pt x="558" y="352"/>
                  </a:cubicBezTo>
                  <a:cubicBezTo>
                    <a:pt x="560" y="349"/>
                    <a:pt x="560" y="349"/>
                    <a:pt x="560" y="349"/>
                  </a:cubicBezTo>
                  <a:cubicBezTo>
                    <a:pt x="560" y="345"/>
                    <a:pt x="560" y="345"/>
                    <a:pt x="560" y="345"/>
                  </a:cubicBezTo>
                  <a:cubicBezTo>
                    <a:pt x="560" y="345"/>
                    <a:pt x="560" y="345"/>
                    <a:pt x="560" y="345"/>
                  </a:cubicBezTo>
                  <a:cubicBezTo>
                    <a:pt x="560" y="344"/>
                    <a:pt x="560" y="344"/>
                    <a:pt x="560" y="344"/>
                  </a:cubicBezTo>
                  <a:cubicBezTo>
                    <a:pt x="561" y="342"/>
                    <a:pt x="561" y="342"/>
                    <a:pt x="561" y="342"/>
                  </a:cubicBezTo>
                  <a:cubicBezTo>
                    <a:pt x="562" y="341"/>
                    <a:pt x="562" y="341"/>
                    <a:pt x="562" y="341"/>
                  </a:cubicBezTo>
                  <a:cubicBezTo>
                    <a:pt x="562" y="339"/>
                    <a:pt x="562" y="339"/>
                    <a:pt x="562" y="339"/>
                  </a:cubicBezTo>
                  <a:cubicBezTo>
                    <a:pt x="564" y="336"/>
                    <a:pt x="564" y="336"/>
                    <a:pt x="564" y="336"/>
                  </a:cubicBezTo>
                  <a:cubicBezTo>
                    <a:pt x="563" y="333"/>
                    <a:pt x="563" y="333"/>
                    <a:pt x="563" y="333"/>
                  </a:cubicBezTo>
                  <a:cubicBezTo>
                    <a:pt x="562" y="333"/>
                    <a:pt x="562" y="333"/>
                    <a:pt x="562" y="333"/>
                  </a:cubicBezTo>
                  <a:cubicBezTo>
                    <a:pt x="562" y="333"/>
                    <a:pt x="562" y="333"/>
                    <a:pt x="562" y="333"/>
                  </a:cubicBezTo>
                  <a:cubicBezTo>
                    <a:pt x="561" y="333"/>
                    <a:pt x="561" y="333"/>
                    <a:pt x="561" y="333"/>
                  </a:cubicBezTo>
                  <a:cubicBezTo>
                    <a:pt x="559" y="333"/>
                    <a:pt x="559" y="333"/>
                    <a:pt x="559" y="333"/>
                  </a:cubicBezTo>
                  <a:cubicBezTo>
                    <a:pt x="556" y="333"/>
                    <a:pt x="556" y="333"/>
                    <a:pt x="556" y="333"/>
                  </a:cubicBezTo>
                  <a:cubicBezTo>
                    <a:pt x="554" y="332"/>
                    <a:pt x="554" y="332"/>
                    <a:pt x="554" y="332"/>
                  </a:cubicBezTo>
                  <a:cubicBezTo>
                    <a:pt x="554" y="332"/>
                    <a:pt x="554" y="332"/>
                    <a:pt x="554" y="332"/>
                  </a:cubicBezTo>
                  <a:cubicBezTo>
                    <a:pt x="553" y="331"/>
                    <a:pt x="553" y="331"/>
                    <a:pt x="553" y="331"/>
                  </a:cubicBezTo>
                  <a:cubicBezTo>
                    <a:pt x="549" y="331"/>
                    <a:pt x="549" y="331"/>
                    <a:pt x="549" y="331"/>
                  </a:cubicBezTo>
                  <a:cubicBezTo>
                    <a:pt x="548" y="332"/>
                    <a:pt x="548" y="332"/>
                    <a:pt x="548" y="332"/>
                  </a:cubicBezTo>
                  <a:cubicBezTo>
                    <a:pt x="547" y="331"/>
                    <a:pt x="547" y="331"/>
                    <a:pt x="547" y="331"/>
                  </a:cubicBezTo>
                  <a:cubicBezTo>
                    <a:pt x="545" y="331"/>
                    <a:pt x="545" y="331"/>
                    <a:pt x="545" y="331"/>
                  </a:cubicBezTo>
                  <a:cubicBezTo>
                    <a:pt x="545" y="331"/>
                    <a:pt x="545" y="331"/>
                    <a:pt x="545" y="331"/>
                  </a:cubicBezTo>
                  <a:cubicBezTo>
                    <a:pt x="545" y="331"/>
                    <a:pt x="545" y="331"/>
                    <a:pt x="545" y="331"/>
                  </a:cubicBezTo>
                  <a:cubicBezTo>
                    <a:pt x="543" y="329"/>
                    <a:pt x="543" y="329"/>
                    <a:pt x="543" y="329"/>
                  </a:cubicBezTo>
                  <a:cubicBezTo>
                    <a:pt x="543" y="328"/>
                    <a:pt x="543" y="328"/>
                    <a:pt x="543" y="328"/>
                  </a:cubicBezTo>
                  <a:cubicBezTo>
                    <a:pt x="540" y="325"/>
                    <a:pt x="540" y="325"/>
                    <a:pt x="540" y="325"/>
                  </a:cubicBezTo>
                  <a:cubicBezTo>
                    <a:pt x="539" y="325"/>
                    <a:pt x="539" y="325"/>
                    <a:pt x="539" y="325"/>
                  </a:cubicBezTo>
                  <a:cubicBezTo>
                    <a:pt x="537" y="323"/>
                    <a:pt x="537" y="323"/>
                    <a:pt x="537" y="323"/>
                  </a:cubicBezTo>
                  <a:cubicBezTo>
                    <a:pt x="536" y="323"/>
                    <a:pt x="536" y="323"/>
                    <a:pt x="536" y="323"/>
                  </a:cubicBezTo>
                  <a:cubicBezTo>
                    <a:pt x="533" y="321"/>
                    <a:pt x="533" y="321"/>
                    <a:pt x="533" y="321"/>
                  </a:cubicBezTo>
                  <a:cubicBezTo>
                    <a:pt x="532" y="320"/>
                    <a:pt x="532" y="320"/>
                    <a:pt x="532" y="320"/>
                  </a:cubicBezTo>
                  <a:cubicBezTo>
                    <a:pt x="531" y="320"/>
                    <a:pt x="531" y="320"/>
                    <a:pt x="531" y="320"/>
                  </a:cubicBezTo>
                  <a:cubicBezTo>
                    <a:pt x="530" y="318"/>
                    <a:pt x="530" y="318"/>
                    <a:pt x="530" y="318"/>
                  </a:cubicBezTo>
                  <a:cubicBezTo>
                    <a:pt x="529" y="317"/>
                    <a:pt x="529" y="317"/>
                    <a:pt x="529" y="317"/>
                  </a:cubicBezTo>
                  <a:cubicBezTo>
                    <a:pt x="529" y="315"/>
                    <a:pt x="529" y="315"/>
                    <a:pt x="529" y="315"/>
                  </a:cubicBezTo>
                  <a:cubicBezTo>
                    <a:pt x="528" y="315"/>
                    <a:pt x="528" y="315"/>
                    <a:pt x="528" y="315"/>
                  </a:cubicBezTo>
                  <a:cubicBezTo>
                    <a:pt x="527" y="312"/>
                    <a:pt x="527" y="312"/>
                    <a:pt x="527" y="312"/>
                  </a:cubicBezTo>
                  <a:cubicBezTo>
                    <a:pt x="525" y="312"/>
                    <a:pt x="525" y="312"/>
                    <a:pt x="525" y="312"/>
                  </a:cubicBezTo>
                  <a:cubicBezTo>
                    <a:pt x="523" y="310"/>
                    <a:pt x="523" y="310"/>
                    <a:pt x="523" y="310"/>
                  </a:cubicBezTo>
                  <a:cubicBezTo>
                    <a:pt x="522" y="309"/>
                    <a:pt x="522" y="309"/>
                    <a:pt x="522" y="309"/>
                  </a:cubicBezTo>
                  <a:cubicBezTo>
                    <a:pt x="521" y="309"/>
                    <a:pt x="521" y="309"/>
                    <a:pt x="521" y="309"/>
                  </a:cubicBezTo>
                  <a:cubicBezTo>
                    <a:pt x="518" y="308"/>
                    <a:pt x="518" y="308"/>
                    <a:pt x="518" y="308"/>
                  </a:cubicBezTo>
                  <a:cubicBezTo>
                    <a:pt x="515" y="306"/>
                    <a:pt x="515" y="306"/>
                    <a:pt x="515" y="306"/>
                  </a:cubicBezTo>
                  <a:cubicBezTo>
                    <a:pt x="512" y="303"/>
                    <a:pt x="512" y="303"/>
                    <a:pt x="512" y="303"/>
                  </a:cubicBezTo>
                  <a:cubicBezTo>
                    <a:pt x="509" y="304"/>
                    <a:pt x="509" y="304"/>
                    <a:pt x="509" y="304"/>
                  </a:cubicBezTo>
                  <a:cubicBezTo>
                    <a:pt x="499" y="307"/>
                    <a:pt x="499" y="307"/>
                    <a:pt x="499" y="307"/>
                  </a:cubicBezTo>
                  <a:cubicBezTo>
                    <a:pt x="503" y="303"/>
                    <a:pt x="503" y="303"/>
                    <a:pt x="503" y="303"/>
                  </a:cubicBezTo>
                  <a:cubicBezTo>
                    <a:pt x="504" y="301"/>
                    <a:pt x="504" y="301"/>
                    <a:pt x="504" y="301"/>
                  </a:cubicBezTo>
                  <a:cubicBezTo>
                    <a:pt x="504" y="298"/>
                    <a:pt x="504" y="298"/>
                    <a:pt x="504" y="298"/>
                  </a:cubicBezTo>
                  <a:cubicBezTo>
                    <a:pt x="503" y="297"/>
                    <a:pt x="503" y="297"/>
                    <a:pt x="503" y="297"/>
                  </a:cubicBezTo>
                  <a:cubicBezTo>
                    <a:pt x="504" y="294"/>
                    <a:pt x="504" y="294"/>
                    <a:pt x="504" y="294"/>
                  </a:cubicBezTo>
                  <a:cubicBezTo>
                    <a:pt x="504" y="291"/>
                    <a:pt x="504" y="291"/>
                    <a:pt x="504" y="291"/>
                  </a:cubicBezTo>
                  <a:cubicBezTo>
                    <a:pt x="503" y="289"/>
                    <a:pt x="503" y="289"/>
                    <a:pt x="503" y="289"/>
                  </a:cubicBezTo>
                  <a:cubicBezTo>
                    <a:pt x="503" y="287"/>
                    <a:pt x="503" y="287"/>
                    <a:pt x="503" y="287"/>
                  </a:cubicBezTo>
                  <a:cubicBezTo>
                    <a:pt x="503" y="286"/>
                    <a:pt x="503" y="286"/>
                    <a:pt x="503" y="286"/>
                  </a:cubicBezTo>
                  <a:cubicBezTo>
                    <a:pt x="504" y="284"/>
                    <a:pt x="504" y="284"/>
                    <a:pt x="504" y="284"/>
                  </a:cubicBezTo>
                  <a:cubicBezTo>
                    <a:pt x="502" y="283"/>
                    <a:pt x="502" y="283"/>
                    <a:pt x="502" y="283"/>
                  </a:cubicBezTo>
                  <a:cubicBezTo>
                    <a:pt x="497" y="283"/>
                    <a:pt x="497" y="283"/>
                    <a:pt x="497" y="283"/>
                  </a:cubicBezTo>
                  <a:cubicBezTo>
                    <a:pt x="496" y="285"/>
                    <a:pt x="496" y="285"/>
                    <a:pt x="496" y="285"/>
                  </a:cubicBezTo>
                  <a:cubicBezTo>
                    <a:pt x="496" y="285"/>
                    <a:pt x="496" y="285"/>
                    <a:pt x="496" y="285"/>
                  </a:cubicBezTo>
                  <a:cubicBezTo>
                    <a:pt x="495" y="284"/>
                    <a:pt x="495" y="284"/>
                    <a:pt x="495" y="284"/>
                  </a:cubicBezTo>
                  <a:cubicBezTo>
                    <a:pt x="495" y="283"/>
                    <a:pt x="495" y="283"/>
                    <a:pt x="495" y="283"/>
                  </a:cubicBezTo>
                  <a:cubicBezTo>
                    <a:pt x="495" y="282"/>
                    <a:pt x="495" y="282"/>
                    <a:pt x="495" y="282"/>
                  </a:cubicBezTo>
                  <a:cubicBezTo>
                    <a:pt x="495" y="281"/>
                    <a:pt x="495" y="281"/>
                    <a:pt x="495" y="281"/>
                  </a:cubicBezTo>
                  <a:cubicBezTo>
                    <a:pt x="495" y="279"/>
                    <a:pt x="495" y="279"/>
                    <a:pt x="495" y="279"/>
                  </a:cubicBezTo>
                  <a:cubicBezTo>
                    <a:pt x="494" y="279"/>
                    <a:pt x="494" y="279"/>
                    <a:pt x="494" y="279"/>
                  </a:cubicBezTo>
                  <a:cubicBezTo>
                    <a:pt x="495" y="279"/>
                    <a:pt x="495" y="279"/>
                    <a:pt x="495" y="279"/>
                  </a:cubicBezTo>
                  <a:cubicBezTo>
                    <a:pt x="496" y="277"/>
                    <a:pt x="496" y="277"/>
                    <a:pt x="496" y="277"/>
                  </a:cubicBezTo>
                  <a:cubicBezTo>
                    <a:pt x="497" y="275"/>
                    <a:pt x="497" y="275"/>
                    <a:pt x="497" y="275"/>
                  </a:cubicBezTo>
                  <a:cubicBezTo>
                    <a:pt x="497" y="272"/>
                    <a:pt x="497" y="272"/>
                    <a:pt x="497" y="272"/>
                  </a:cubicBezTo>
                  <a:cubicBezTo>
                    <a:pt x="497" y="272"/>
                    <a:pt x="497" y="272"/>
                    <a:pt x="497" y="272"/>
                  </a:cubicBezTo>
                  <a:cubicBezTo>
                    <a:pt x="497" y="269"/>
                    <a:pt x="497" y="269"/>
                    <a:pt x="497" y="269"/>
                  </a:cubicBezTo>
                  <a:cubicBezTo>
                    <a:pt x="499" y="269"/>
                    <a:pt x="499" y="269"/>
                    <a:pt x="499" y="269"/>
                  </a:cubicBezTo>
                  <a:cubicBezTo>
                    <a:pt x="499" y="267"/>
                    <a:pt x="499" y="267"/>
                    <a:pt x="499" y="267"/>
                  </a:cubicBezTo>
                  <a:cubicBezTo>
                    <a:pt x="500" y="265"/>
                    <a:pt x="500" y="265"/>
                    <a:pt x="500" y="265"/>
                  </a:cubicBezTo>
                  <a:cubicBezTo>
                    <a:pt x="501" y="263"/>
                    <a:pt x="501" y="263"/>
                    <a:pt x="501" y="263"/>
                  </a:cubicBezTo>
                  <a:cubicBezTo>
                    <a:pt x="502" y="261"/>
                    <a:pt x="502" y="261"/>
                    <a:pt x="502" y="261"/>
                  </a:cubicBezTo>
                  <a:cubicBezTo>
                    <a:pt x="502" y="260"/>
                    <a:pt x="502" y="260"/>
                    <a:pt x="502" y="260"/>
                  </a:cubicBezTo>
                  <a:cubicBezTo>
                    <a:pt x="503" y="260"/>
                    <a:pt x="503" y="260"/>
                    <a:pt x="503" y="260"/>
                  </a:cubicBezTo>
                  <a:cubicBezTo>
                    <a:pt x="505" y="259"/>
                    <a:pt x="505" y="259"/>
                    <a:pt x="505" y="259"/>
                  </a:cubicBezTo>
                  <a:cubicBezTo>
                    <a:pt x="505" y="258"/>
                    <a:pt x="505" y="258"/>
                    <a:pt x="505" y="258"/>
                  </a:cubicBezTo>
                  <a:cubicBezTo>
                    <a:pt x="506" y="257"/>
                    <a:pt x="506" y="257"/>
                    <a:pt x="506" y="257"/>
                  </a:cubicBezTo>
                  <a:cubicBezTo>
                    <a:pt x="508" y="255"/>
                    <a:pt x="508" y="255"/>
                    <a:pt x="508" y="255"/>
                  </a:cubicBezTo>
                  <a:cubicBezTo>
                    <a:pt x="510" y="254"/>
                    <a:pt x="510" y="254"/>
                    <a:pt x="510" y="254"/>
                  </a:cubicBezTo>
                  <a:cubicBezTo>
                    <a:pt x="510" y="253"/>
                    <a:pt x="510" y="253"/>
                    <a:pt x="510" y="253"/>
                  </a:cubicBezTo>
                  <a:cubicBezTo>
                    <a:pt x="510" y="252"/>
                    <a:pt x="510" y="252"/>
                    <a:pt x="510" y="252"/>
                  </a:cubicBezTo>
                  <a:cubicBezTo>
                    <a:pt x="511" y="252"/>
                    <a:pt x="511" y="252"/>
                    <a:pt x="511" y="252"/>
                  </a:cubicBezTo>
                  <a:cubicBezTo>
                    <a:pt x="512" y="251"/>
                    <a:pt x="512" y="251"/>
                    <a:pt x="512" y="251"/>
                  </a:cubicBezTo>
                  <a:cubicBezTo>
                    <a:pt x="511" y="250"/>
                    <a:pt x="511" y="250"/>
                    <a:pt x="511" y="250"/>
                  </a:cubicBezTo>
                  <a:cubicBezTo>
                    <a:pt x="513" y="249"/>
                    <a:pt x="513" y="249"/>
                    <a:pt x="513" y="249"/>
                  </a:cubicBezTo>
                  <a:cubicBezTo>
                    <a:pt x="514" y="247"/>
                    <a:pt x="514" y="247"/>
                    <a:pt x="514" y="247"/>
                  </a:cubicBezTo>
                  <a:cubicBezTo>
                    <a:pt x="515" y="248"/>
                    <a:pt x="515" y="248"/>
                    <a:pt x="515" y="248"/>
                  </a:cubicBezTo>
                  <a:cubicBezTo>
                    <a:pt x="515" y="246"/>
                    <a:pt x="515" y="246"/>
                    <a:pt x="515" y="246"/>
                  </a:cubicBezTo>
                  <a:cubicBezTo>
                    <a:pt x="516" y="245"/>
                    <a:pt x="516" y="245"/>
                    <a:pt x="516" y="245"/>
                  </a:cubicBezTo>
                  <a:cubicBezTo>
                    <a:pt x="515" y="244"/>
                    <a:pt x="515" y="244"/>
                    <a:pt x="515" y="244"/>
                  </a:cubicBezTo>
                  <a:cubicBezTo>
                    <a:pt x="515" y="244"/>
                    <a:pt x="515" y="244"/>
                    <a:pt x="515" y="244"/>
                  </a:cubicBezTo>
                  <a:cubicBezTo>
                    <a:pt x="515" y="243"/>
                    <a:pt x="515" y="243"/>
                    <a:pt x="515" y="243"/>
                  </a:cubicBezTo>
                  <a:cubicBezTo>
                    <a:pt x="515" y="244"/>
                    <a:pt x="515" y="244"/>
                    <a:pt x="515" y="244"/>
                  </a:cubicBezTo>
                  <a:cubicBezTo>
                    <a:pt x="517" y="245"/>
                    <a:pt x="517" y="245"/>
                    <a:pt x="517" y="245"/>
                  </a:cubicBezTo>
                  <a:cubicBezTo>
                    <a:pt x="517" y="246"/>
                    <a:pt x="517" y="246"/>
                    <a:pt x="517" y="246"/>
                  </a:cubicBezTo>
                  <a:cubicBezTo>
                    <a:pt x="519" y="245"/>
                    <a:pt x="519" y="245"/>
                    <a:pt x="519" y="245"/>
                  </a:cubicBezTo>
                  <a:cubicBezTo>
                    <a:pt x="518" y="243"/>
                    <a:pt x="518" y="243"/>
                    <a:pt x="518" y="243"/>
                  </a:cubicBezTo>
                  <a:cubicBezTo>
                    <a:pt x="518" y="243"/>
                    <a:pt x="518" y="243"/>
                    <a:pt x="518" y="243"/>
                  </a:cubicBezTo>
                  <a:cubicBezTo>
                    <a:pt x="519" y="242"/>
                    <a:pt x="519" y="242"/>
                    <a:pt x="519" y="242"/>
                  </a:cubicBezTo>
                  <a:cubicBezTo>
                    <a:pt x="520" y="242"/>
                    <a:pt x="520" y="242"/>
                    <a:pt x="520" y="242"/>
                  </a:cubicBezTo>
                  <a:cubicBezTo>
                    <a:pt x="521" y="242"/>
                    <a:pt x="521" y="242"/>
                    <a:pt x="521" y="242"/>
                  </a:cubicBezTo>
                  <a:cubicBezTo>
                    <a:pt x="522" y="243"/>
                    <a:pt x="522" y="243"/>
                    <a:pt x="522" y="243"/>
                  </a:cubicBezTo>
                  <a:cubicBezTo>
                    <a:pt x="522" y="242"/>
                    <a:pt x="522" y="242"/>
                    <a:pt x="522" y="242"/>
                  </a:cubicBezTo>
                  <a:cubicBezTo>
                    <a:pt x="523" y="243"/>
                    <a:pt x="523" y="243"/>
                    <a:pt x="523" y="243"/>
                  </a:cubicBezTo>
                  <a:cubicBezTo>
                    <a:pt x="525" y="240"/>
                    <a:pt x="525" y="240"/>
                    <a:pt x="525" y="240"/>
                  </a:cubicBezTo>
                  <a:cubicBezTo>
                    <a:pt x="525" y="239"/>
                    <a:pt x="525" y="239"/>
                    <a:pt x="525" y="239"/>
                  </a:cubicBezTo>
                  <a:cubicBezTo>
                    <a:pt x="524" y="238"/>
                    <a:pt x="524" y="238"/>
                    <a:pt x="524" y="238"/>
                  </a:cubicBezTo>
                  <a:cubicBezTo>
                    <a:pt x="528" y="239"/>
                    <a:pt x="528" y="239"/>
                    <a:pt x="528" y="239"/>
                  </a:cubicBezTo>
                  <a:cubicBezTo>
                    <a:pt x="527" y="237"/>
                    <a:pt x="527" y="237"/>
                    <a:pt x="527" y="237"/>
                  </a:cubicBezTo>
                  <a:cubicBezTo>
                    <a:pt x="527" y="237"/>
                    <a:pt x="527" y="237"/>
                    <a:pt x="527" y="237"/>
                  </a:cubicBezTo>
                  <a:cubicBezTo>
                    <a:pt x="528" y="237"/>
                    <a:pt x="528" y="237"/>
                    <a:pt x="528" y="237"/>
                  </a:cubicBezTo>
                  <a:cubicBezTo>
                    <a:pt x="530" y="236"/>
                    <a:pt x="530" y="236"/>
                    <a:pt x="530" y="236"/>
                  </a:cubicBezTo>
                  <a:cubicBezTo>
                    <a:pt x="528" y="233"/>
                    <a:pt x="528" y="233"/>
                    <a:pt x="528" y="233"/>
                  </a:cubicBezTo>
                  <a:cubicBezTo>
                    <a:pt x="527" y="230"/>
                    <a:pt x="527" y="230"/>
                    <a:pt x="527" y="230"/>
                  </a:cubicBezTo>
                  <a:cubicBezTo>
                    <a:pt x="526" y="229"/>
                    <a:pt x="526" y="229"/>
                    <a:pt x="526" y="229"/>
                  </a:cubicBezTo>
                  <a:cubicBezTo>
                    <a:pt x="526" y="227"/>
                    <a:pt x="526" y="227"/>
                    <a:pt x="526" y="227"/>
                  </a:cubicBezTo>
                  <a:cubicBezTo>
                    <a:pt x="526" y="227"/>
                    <a:pt x="526" y="227"/>
                    <a:pt x="526" y="227"/>
                  </a:cubicBezTo>
                  <a:cubicBezTo>
                    <a:pt x="526" y="227"/>
                    <a:pt x="526" y="227"/>
                    <a:pt x="526" y="227"/>
                  </a:cubicBezTo>
                  <a:cubicBezTo>
                    <a:pt x="526" y="229"/>
                    <a:pt x="526" y="229"/>
                    <a:pt x="526" y="229"/>
                  </a:cubicBezTo>
                  <a:cubicBezTo>
                    <a:pt x="529" y="232"/>
                    <a:pt x="529" y="232"/>
                    <a:pt x="529" y="232"/>
                  </a:cubicBezTo>
                  <a:cubicBezTo>
                    <a:pt x="532" y="233"/>
                    <a:pt x="532" y="233"/>
                    <a:pt x="532" y="233"/>
                  </a:cubicBezTo>
                  <a:cubicBezTo>
                    <a:pt x="533" y="234"/>
                    <a:pt x="533" y="234"/>
                    <a:pt x="533" y="234"/>
                  </a:cubicBezTo>
                  <a:cubicBezTo>
                    <a:pt x="535" y="234"/>
                    <a:pt x="535" y="234"/>
                    <a:pt x="535" y="234"/>
                  </a:cubicBezTo>
                  <a:cubicBezTo>
                    <a:pt x="536" y="233"/>
                    <a:pt x="536" y="233"/>
                    <a:pt x="536" y="233"/>
                  </a:cubicBezTo>
                  <a:cubicBezTo>
                    <a:pt x="538" y="233"/>
                    <a:pt x="538" y="233"/>
                    <a:pt x="538" y="233"/>
                  </a:cubicBezTo>
                  <a:cubicBezTo>
                    <a:pt x="540" y="231"/>
                    <a:pt x="540" y="231"/>
                    <a:pt x="540" y="231"/>
                  </a:cubicBezTo>
                  <a:cubicBezTo>
                    <a:pt x="540" y="227"/>
                    <a:pt x="540" y="227"/>
                    <a:pt x="540" y="227"/>
                  </a:cubicBezTo>
                  <a:cubicBezTo>
                    <a:pt x="537" y="224"/>
                    <a:pt x="537" y="224"/>
                    <a:pt x="537" y="224"/>
                  </a:cubicBezTo>
                  <a:cubicBezTo>
                    <a:pt x="537" y="222"/>
                    <a:pt x="537" y="222"/>
                    <a:pt x="537" y="222"/>
                  </a:cubicBezTo>
                  <a:cubicBezTo>
                    <a:pt x="536" y="221"/>
                    <a:pt x="536" y="221"/>
                    <a:pt x="536" y="221"/>
                  </a:cubicBezTo>
                  <a:cubicBezTo>
                    <a:pt x="537" y="221"/>
                    <a:pt x="537" y="221"/>
                    <a:pt x="537" y="221"/>
                  </a:cubicBezTo>
                  <a:cubicBezTo>
                    <a:pt x="538" y="223"/>
                    <a:pt x="538" y="223"/>
                    <a:pt x="538" y="223"/>
                  </a:cubicBezTo>
                  <a:cubicBezTo>
                    <a:pt x="539" y="224"/>
                    <a:pt x="539" y="224"/>
                    <a:pt x="539" y="224"/>
                  </a:cubicBezTo>
                  <a:cubicBezTo>
                    <a:pt x="539" y="225"/>
                    <a:pt x="539" y="225"/>
                    <a:pt x="539" y="225"/>
                  </a:cubicBezTo>
                  <a:cubicBezTo>
                    <a:pt x="541" y="225"/>
                    <a:pt x="541" y="225"/>
                    <a:pt x="541" y="225"/>
                  </a:cubicBezTo>
                  <a:cubicBezTo>
                    <a:pt x="542" y="227"/>
                    <a:pt x="542" y="227"/>
                    <a:pt x="542" y="227"/>
                  </a:cubicBezTo>
                  <a:cubicBezTo>
                    <a:pt x="543" y="224"/>
                    <a:pt x="543" y="224"/>
                    <a:pt x="543" y="224"/>
                  </a:cubicBezTo>
                  <a:cubicBezTo>
                    <a:pt x="544" y="224"/>
                    <a:pt x="544" y="224"/>
                    <a:pt x="544" y="224"/>
                  </a:cubicBezTo>
                  <a:cubicBezTo>
                    <a:pt x="544" y="224"/>
                    <a:pt x="544" y="224"/>
                    <a:pt x="544" y="224"/>
                  </a:cubicBezTo>
                  <a:cubicBezTo>
                    <a:pt x="546" y="225"/>
                    <a:pt x="546" y="225"/>
                    <a:pt x="546" y="225"/>
                  </a:cubicBezTo>
                  <a:cubicBezTo>
                    <a:pt x="548" y="222"/>
                    <a:pt x="548" y="222"/>
                    <a:pt x="548" y="222"/>
                  </a:cubicBezTo>
                  <a:cubicBezTo>
                    <a:pt x="548" y="222"/>
                    <a:pt x="548" y="222"/>
                    <a:pt x="548" y="222"/>
                  </a:cubicBezTo>
                  <a:cubicBezTo>
                    <a:pt x="550" y="217"/>
                    <a:pt x="550" y="217"/>
                    <a:pt x="550" y="217"/>
                  </a:cubicBezTo>
                  <a:cubicBezTo>
                    <a:pt x="550" y="217"/>
                    <a:pt x="550" y="217"/>
                    <a:pt x="550" y="217"/>
                  </a:cubicBezTo>
                  <a:cubicBezTo>
                    <a:pt x="551" y="217"/>
                    <a:pt x="551" y="217"/>
                    <a:pt x="551" y="217"/>
                  </a:cubicBezTo>
                  <a:cubicBezTo>
                    <a:pt x="549" y="219"/>
                    <a:pt x="549" y="219"/>
                    <a:pt x="549" y="219"/>
                  </a:cubicBezTo>
                  <a:cubicBezTo>
                    <a:pt x="551" y="219"/>
                    <a:pt x="551" y="219"/>
                    <a:pt x="551" y="219"/>
                  </a:cubicBezTo>
                  <a:cubicBezTo>
                    <a:pt x="551" y="221"/>
                    <a:pt x="551" y="221"/>
                    <a:pt x="551" y="221"/>
                  </a:cubicBezTo>
                  <a:cubicBezTo>
                    <a:pt x="552" y="219"/>
                    <a:pt x="552" y="219"/>
                    <a:pt x="552" y="219"/>
                  </a:cubicBezTo>
                  <a:cubicBezTo>
                    <a:pt x="553" y="219"/>
                    <a:pt x="553" y="219"/>
                    <a:pt x="553" y="219"/>
                  </a:cubicBezTo>
                  <a:cubicBezTo>
                    <a:pt x="555" y="222"/>
                    <a:pt x="555" y="222"/>
                    <a:pt x="555" y="222"/>
                  </a:cubicBezTo>
                  <a:cubicBezTo>
                    <a:pt x="556" y="221"/>
                    <a:pt x="556" y="221"/>
                    <a:pt x="556" y="221"/>
                  </a:cubicBezTo>
                  <a:cubicBezTo>
                    <a:pt x="556" y="221"/>
                    <a:pt x="556" y="221"/>
                    <a:pt x="556" y="221"/>
                  </a:cubicBezTo>
                  <a:cubicBezTo>
                    <a:pt x="557" y="221"/>
                    <a:pt x="557" y="221"/>
                    <a:pt x="557" y="221"/>
                  </a:cubicBezTo>
                  <a:cubicBezTo>
                    <a:pt x="559" y="221"/>
                    <a:pt x="559" y="221"/>
                    <a:pt x="559" y="221"/>
                  </a:cubicBezTo>
                  <a:cubicBezTo>
                    <a:pt x="560" y="219"/>
                    <a:pt x="560" y="219"/>
                    <a:pt x="560" y="219"/>
                  </a:cubicBezTo>
                  <a:cubicBezTo>
                    <a:pt x="562" y="218"/>
                    <a:pt x="562" y="218"/>
                    <a:pt x="562" y="218"/>
                  </a:cubicBezTo>
                  <a:cubicBezTo>
                    <a:pt x="567" y="213"/>
                    <a:pt x="567" y="213"/>
                    <a:pt x="567" y="213"/>
                  </a:cubicBezTo>
                  <a:cubicBezTo>
                    <a:pt x="567" y="212"/>
                    <a:pt x="567" y="212"/>
                    <a:pt x="567" y="212"/>
                  </a:cubicBezTo>
                  <a:cubicBezTo>
                    <a:pt x="567" y="213"/>
                    <a:pt x="567" y="213"/>
                    <a:pt x="567" y="213"/>
                  </a:cubicBezTo>
                  <a:cubicBezTo>
                    <a:pt x="570" y="210"/>
                    <a:pt x="570" y="210"/>
                    <a:pt x="570" y="210"/>
                  </a:cubicBezTo>
                  <a:cubicBezTo>
                    <a:pt x="571" y="209"/>
                    <a:pt x="571" y="209"/>
                    <a:pt x="571" y="209"/>
                  </a:cubicBezTo>
                  <a:cubicBezTo>
                    <a:pt x="573" y="208"/>
                    <a:pt x="573" y="208"/>
                    <a:pt x="573" y="208"/>
                  </a:cubicBezTo>
                  <a:cubicBezTo>
                    <a:pt x="574" y="207"/>
                    <a:pt x="574" y="207"/>
                    <a:pt x="574" y="207"/>
                  </a:cubicBezTo>
                  <a:cubicBezTo>
                    <a:pt x="574" y="205"/>
                    <a:pt x="574" y="205"/>
                    <a:pt x="574" y="205"/>
                  </a:cubicBezTo>
                  <a:cubicBezTo>
                    <a:pt x="568" y="203"/>
                    <a:pt x="568" y="203"/>
                    <a:pt x="568" y="203"/>
                  </a:cubicBezTo>
                  <a:cubicBezTo>
                    <a:pt x="565" y="203"/>
                    <a:pt x="565" y="203"/>
                    <a:pt x="565" y="203"/>
                  </a:cubicBezTo>
                  <a:cubicBezTo>
                    <a:pt x="563" y="202"/>
                    <a:pt x="563" y="202"/>
                    <a:pt x="563" y="202"/>
                  </a:cubicBezTo>
                  <a:cubicBezTo>
                    <a:pt x="562" y="200"/>
                    <a:pt x="562" y="200"/>
                    <a:pt x="562" y="200"/>
                  </a:cubicBezTo>
                  <a:cubicBezTo>
                    <a:pt x="560" y="197"/>
                    <a:pt x="560" y="197"/>
                    <a:pt x="560" y="197"/>
                  </a:cubicBezTo>
                  <a:cubicBezTo>
                    <a:pt x="559" y="196"/>
                    <a:pt x="559" y="196"/>
                    <a:pt x="559" y="196"/>
                  </a:cubicBezTo>
                  <a:cubicBezTo>
                    <a:pt x="559" y="194"/>
                    <a:pt x="559" y="194"/>
                    <a:pt x="559" y="194"/>
                  </a:cubicBezTo>
                  <a:cubicBezTo>
                    <a:pt x="559" y="194"/>
                    <a:pt x="559" y="194"/>
                    <a:pt x="559" y="194"/>
                  </a:cubicBezTo>
                  <a:cubicBezTo>
                    <a:pt x="560" y="194"/>
                    <a:pt x="560" y="194"/>
                    <a:pt x="560" y="194"/>
                  </a:cubicBezTo>
                  <a:cubicBezTo>
                    <a:pt x="560" y="193"/>
                    <a:pt x="560" y="193"/>
                    <a:pt x="560" y="193"/>
                  </a:cubicBezTo>
                  <a:cubicBezTo>
                    <a:pt x="561" y="194"/>
                    <a:pt x="561" y="194"/>
                    <a:pt x="561" y="194"/>
                  </a:cubicBezTo>
                  <a:cubicBezTo>
                    <a:pt x="563" y="197"/>
                    <a:pt x="563" y="197"/>
                    <a:pt x="563" y="197"/>
                  </a:cubicBezTo>
                  <a:cubicBezTo>
                    <a:pt x="564" y="197"/>
                    <a:pt x="564" y="197"/>
                    <a:pt x="564" y="197"/>
                  </a:cubicBezTo>
                  <a:cubicBezTo>
                    <a:pt x="564" y="197"/>
                    <a:pt x="564" y="197"/>
                    <a:pt x="564" y="197"/>
                  </a:cubicBezTo>
                  <a:cubicBezTo>
                    <a:pt x="563" y="197"/>
                    <a:pt x="563" y="197"/>
                    <a:pt x="563" y="197"/>
                  </a:cubicBezTo>
                  <a:cubicBezTo>
                    <a:pt x="563" y="199"/>
                    <a:pt x="563" y="199"/>
                    <a:pt x="563" y="199"/>
                  </a:cubicBezTo>
                  <a:cubicBezTo>
                    <a:pt x="566" y="200"/>
                    <a:pt x="566" y="200"/>
                    <a:pt x="566" y="200"/>
                  </a:cubicBezTo>
                  <a:cubicBezTo>
                    <a:pt x="566" y="201"/>
                    <a:pt x="566" y="201"/>
                    <a:pt x="566" y="201"/>
                  </a:cubicBezTo>
                  <a:cubicBezTo>
                    <a:pt x="568" y="203"/>
                    <a:pt x="568" y="203"/>
                    <a:pt x="568" y="203"/>
                  </a:cubicBezTo>
                  <a:cubicBezTo>
                    <a:pt x="573" y="204"/>
                    <a:pt x="573" y="204"/>
                    <a:pt x="573" y="204"/>
                  </a:cubicBezTo>
                  <a:cubicBezTo>
                    <a:pt x="574" y="203"/>
                    <a:pt x="574" y="203"/>
                    <a:pt x="574" y="203"/>
                  </a:cubicBezTo>
                  <a:cubicBezTo>
                    <a:pt x="575" y="202"/>
                    <a:pt x="575" y="202"/>
                    <a:pt x="575" y="202"/>
                  </a:cubicBezTo>
                  <a:cubicBezTo>
                    <a:pt x="576" y="201"/>
                    <a:pt x="576" y="201"/>
                    <a:pt x="576" y="201"/>
                  </a:cubicBezTo>
                  <a:cubicBezTo>
                    <a:pt x="577" y="202"/>
                    <a:pt x="577" y="202"/>
                    <a:pt x="577" y="202"/>
                  </a:cubicBezTo>
                  <a:cubicBezTo>
                    <a:pt x="580" y="197"/>
                    <a:pt x="580" y="197"/>
                    <a:pt x="580" y="197"/>
                  </a:cubicBezTo>
                  <a:cubicBezTo>
                    <a:pt x="584" y="195"/>
                    <a:pt x="584" y="195"/>
                    <a:pt x="584" y="195"/>
                  </a:cubicBezTo>
                  <a:cubicBezTo>
                    <a:pt x="585" y="195"/>
                    <a:pt x="585" y="195"/>
                    <a:pt x="585" y="195"/>
                  </a:cubicBezTo>
                  <a:cubicBezTo>
                    <a:pt x="586" y="192"/>
                    <a:pt x="586" y="192"/>
                    <a:pt x="586" y="192"/>
                  </a:cubicBezTo>
                  <a:cubicBezTo>
                    <a:pt x="585" y="190"/>
                    <a:pt x="585" y="190"/>
                    <a:pt x="585" y="190"/>
                  </a:cubicBezTo>
                  <a:cubicBezTo>
                    <a:pt x="583" y="190"/>
                    <a:pt x="583" y="190"/>
                    <a:pt x="583" y="190"/>
                  </a:cubicBezTo>
                  <a:cubicBezTo>
                    <a:pt x="583" y="189"/>
                    <a:pt x="583" y="189"/>
                    <a:pt x="583" y="189"/>
                  </a:cubicBezTo>
                  <a:cubicBezTo>
                    <a:pt x="583" y="188"/>
                    <a:pt x="583" y="188"/>
                    <a:pt x="583" y="188"/>
                  </a:cubicBezTo>
                  <a:cubicBezTo>
                    <a:pt x="584" y="188"/>
                    <a:pt x="584" y="188"/>
                    <a:pt x="584" y="188"/>
                  </a:cubicBezTo>
                  <a:cubicBezTo>
                    <a:pt x="583" y="187"/>
                    <a:pt x="583" y="187"/>
                    <a:pt x="583" y="187"/>
                  </a:cubicBezTo>
                  <a:cubicBezTo>
                    <a:pt x="583" y="187"/>
                    <a:pt x="583" y="187"/>
                    <a:pt x="583" y="187"/>
                  </a:cubicBezTo>
                  <a:cubicBezTo>
                    <a:pt x="584" y="187"/>
                    <a:pt x="584" y="187"/>
                    <a:pt x="584" y="187"/>
                  </a:cubicBezTo>
                  <a:cubicBezTo>
                    <a:pt x="585" y="187"/>
                    <a:pt x="585" y="187"/>
                    <a:pt x="585" y="187"/>
                  </a:cubicBezTo>
                  <a:cubicBezTo>
                    <a:pt x="587" y="188"/>
                    <a:pt x="587" y="188"/>
                    <a:pt x="587" y="188"/>
                  </a:cubicBezTo>
                  <a:cubicBezTo>
                    <a:pt x="588" y="188"/>
                    <a:pt x="588" y="188"/>
                    <a:pt x="588" y="188"/>
                  </a:cubicBezTo>
                  <a:cubicBezTo>
                    <a:pt x="590" y="187"/>
                    <a:pt x="590" y="187"/>
                    <a:pt x="590" y="187"/>
                  </a:cubicBezTo>
                  <a:cubicBezTo>
                    <a:pt x="590" y="188"/>
                    <a:pt x="590" y="188"/>
                    <a:pt x="590" y="188"/>
                  </a:cubicBezTo>
                  <a:cubicBezTo>
                    <a:pt x="591" y="188"/>
                    <a:pt x="591" y="188"/>
                    <a:pt x="591" y="188"/>
                  </a:cubicBezTo>
                  <a:cubicBezTo>
                    <a:pt x="590" y="190"/>
                    <a:pt x="590" y="190"/>
                    <a:pt x="590" y="190"/>
                  </a:cubicBezTo>
                  <a:cubicBezTo>
                    <a:pt x="590" y="192"/>
                    <a:pt x="590" y="192"/>
                    <a:pt x="590" y="192"/>
                  </a:cubicBezTo>
                  <a:cubicBezTo>
                    <a:pt x="591" y="191"/>
                    <a:pt x="591" y="191"/>
                    <a:pt x="591" y="191"/>
                  </a:cubicBezTo>
                  <a:cubicBezTo>
                    <a:pt x="591" y="192"/>
                    <a:pt x="591" y="192"/>
                    <a:pt x="591" y="192"/>
                  </a:cubicBezTo>
                  <a:cubicBezTo>
                    <a:pt x="593" y="192"/>
                    <a:pt x="593" y="192"/>
                    <a:pt x="593" y="192"/>
                  </a:cubicBezTo>
                  <a:cubicBezTo>
                    <a:pt x="594" y="193"/>
                    <a:pt x="594" y="193"/>
                    <a:pt x="594" y="193"/>
                  </a:cubicBezTo>
                  <a:cubicBezTo>
                    <a:pt x="594" y="194"/>
                    <a:pt x="594" y="194"/>
                    <a:pt x="594" y="194"/>
                  </a:cubicBezTo>
                  <a:cubicBezTo>
                    <a:pt x="594" y="196"/>
                    <a:pt x="594" y="196"/>
                    <a:pt x="594" y="196"/>
                  </a:cubicBezTo>
                  <a:cubicBezTo>
                    <a:pt x="595" y="197"/>
                    <a:pt x="595" y="197"/>
                    <a:pt x="595" y="197"/>
                  </a:cubicBezTo>
                  <a:cubicBezTo>
                    <a:pt x="595" y="198"/>
                    <a:pt x="595" y="198"/>
                    <a:pt x="595" y="198"/>
                  </a:cubicBezTo>
                  <a:cubicBezTo>
                    <a:pt x="595" y="199"/>
                    <a:pt x="595" y="199"/>
                    <a:pt x="595" y="199"/>
                  </a:cubicBezTo>
                  <a:cubicBezTo>
                    <a:pt x="596" y="200"/>
                    <a:pt x="596" y="200"/>
                    <a:pt x="596" y="200"/>
                  </a:cubicBezTo>
                  <a:cubicBezTo>
                    <a:pt x="597" y="200"/>
                    <a:pt x="597" y="200"/>
                    <a:pt x="597" y="200"/>
                  </a:cubicBezTo>
                  <a:cubicBezTo>
                    <a:pt x="597" y="202"/>
                    <a:pt x="597" y="202"/>
                    <a:pt x="597" y="202"/>
                  </a:cubicBezTo>
                  <a:cubicBezTo>
                    <a:pt x="599" y="202"/>
                    <a:pt x="599" y="202"/>
                    <a:pt x="599" y="202"/>
                  </a:cubicBezTo>
                  <a:cubicBezTo>
                    <a:pt x="600" y="202"/>
                    <a:pt x="600" y="202"/>
                    <a:pt x="600" y="202"/>
                  </a:cubicBezTo>
                  <a:cubicBezTo>
                    <a:pt x="601" y="199"/>
                    <a:pt x="601" y="199"/>
                    <a:pt x="601" y="199"/>
                  </a:cubicBezTo>
                  <a:cubicBezTo>
                    <a:pt x="599" y="199"/>
                    <a:pt x="599" y="199"/>
                    <a:pt x="599" y="199"/>
                  </a:cubicBezTo>
                  <a:cubicBezTo>
                    <a:pt x="598" y="199"/>
                    <a:pt x="598" y="199"/>
                    <a:pt x="598" y="199"/>
                  </a:cubicBezTo>
                  <a:cubicBezTo>
                    <a:pt x="598" y="197"/>
                    <a:pt x="598" y="197"/>
                    <a:pt x="598" y="197"/>
                  </a:cubicBezTo>
                  <a:cubicBezTo>
                    <a:pt x="597" y="196"/>
                    <a:pt x="597" y="196"/>
                    <a:pt x="597" y="196"/>
                  </a:cubicBezTo>
                  <a:cubicBezTo>
                    <a:pt x="597" y="195"/>
                    <a:pt x="597" y="195"/>
                    <a:pt x="597" y="195"/>
                  </a:cubicBezTo>
                  <a:cubicBezTo>
                    <a:pt x="596" y="194"/>
                    <a:pt x="596" y="194"/>
                    <a:pt x="596" y="194"/>
                  </a:cubicBezTo>
                  <a:cubicBezTo>
                    <a:pt x="595" y="193"/>
                    <a:pt x="595" y="193"/>
                    <a:pt x="595" y="193"/>
                  </a:cubicBezTo>
                  <a:cubicBezTo>
                    <a:pt x="595" y="192"/>
                    <a:pt x="595" y="192"/>
                    <a:pt x="595" y="192"/>
                  </a:cubicBezTo>
                  <a:cubicBezTo>
                    <a:pt x="598" y="194"/>
                    <a:pt x="598" y="194"/>
                    <a:pt x="598" y="194"/>
                  </a:cubicBezTo>
                  <a:cubicBezTo>
                    <a:pt x="600" y="194"/>
                    <a:pt x="600" y="194"/>
                    <a:pt x="600" y="194"/>
                  </a:cubicBezTo>
                  <a:cubicBezTo>
                    <a:pt x="600" y="192"/>
                    <a:pt x="600" y="192"/>
                    <a:pt x="600" y="192"/>
                  </a:cubicBezTo>
                  <a:cubicBezTo>
                    <a:pt x="599" y="192"/>
                    <a:pt x="599" y="192"/>
                    <a:pt x="599" y="192"/>
                  </a:cubicBezTo>
                  <a:cubicBezTo>
                    <a:pt x="600" y="191"/>
                    <a:pt x="600" y="191"/>
                    <a:pt x="600" y="191"/>
                  </a:cubicBezTo>
                  <a:cubicBezTo>
                    <a:pt x="600" y="189"/>
                    <a:pt x="600" y="189"/>
                    <a:pt x="600" y="189"/>
                  </a:cubicBezTo>
                  <a:cubicBezTo>
                    <a:pt x="600" y="189"/>
                    <a:pt x="600" y="189"/>
                    <a:pt x="600" y="189"/>
                  </a:cubicBezTo>
                  <a:cubicBezTo>
                    <a:pt x="600" y="191"/>
                    <a:pt x="600" y="191"/>
                    <a:pt x="600" y="191"/>
                  </a:cubicBezTo>
                  <a:cubicBezTo>
                    <a:pt x="600" y="192"/>
                    <a:pt x="600" y="192"/>
                    <a:pt x="600" y="192"/>
                  </a:cubicBezTo>
                  <a:cubicBezTo>
                    <a:pt x="601" y="193"/>
                    <a:pt x="601" y="193"/>
                    <a:pt x="601" y="193"/>
                  </a:cubicBezTo>
                  <a:cubicBezTo>
                    <a:pt x="602" y="193"/>
                    <a:pt x="602" y="193"/>
                    <a:pt x="602" y="193"/>
                  </a:cubicBezTo>
                  <a:cubicBezTo>
                    <a:pt x="601" y="193"/>
                    <a:pt x="601" y="193"/>
                    <a:pt x="601" y="193"/>
                  </a:cubicBezTo>
                  <a:cubicBezTo>
                    <a:pt x="603" y="194"/>
                    <a:pt x="603" y="194"/>
                    <a:pt x="603" y="194"/>
                  </a:cubicBezTo>
                  <a:cubicBezTo>
                    <a:pt x="605" y="195"/>
                    <a:pt x="605" y="195"/>
                    <a:pt x="605" y="195"/>
                  </a:cubicBezTo>
                  <a:cubicBezTo>
                    <a:pt x="605" y="193"/>
                    <a:pt x="605" y="193"/>
                    <a:pt x="605" y="193"/>
                  </a:cubicBezTo>
                  <a:cubicBezTo>
                    <a:pt x="604" y="192"/>
                    <a:pt x="604" y="192"/>
                    <a:pt x="604" y="192"/>
                  </a:cubicBezTo>
                  <a:cubicBezTo>
                    <a:pt x="603" y="192"/>
                    <a:pt x="603" y="192"/>
                    <a:pt x="603" y="192"/>
                  </a:cubicBezTo>
                  <a:cubicBezTo>
                    <a:pt x="605" y="192"/>
                    <a:pt x="605" y="192"/>
                    <a:pt x="605" y="192"/>
                  </a:cubicBezTo>
                  <a:cubicBezTo>
                    <a:pt x="606" y="190"/>
                    <a:pt x="606" y="190"/>
                    <a:pt x="606" y="190"/>
                  </a:cubicBezTo>
                  <a:cubicBezTo>
                    <a:pt x="607" y="190"/>
                    <a:pt x="607" y="190"/>
                    <a:pt x="607" y="190"/>
                  </a:cubicBezTo>
                  <a:cubicBezTo>
                    <a:pt x="608" y="191"/>
                    <a:pt x="608" y="191"/>
                    <a:pt x="608" y="191"/>
                  </a:cubicBezTo>
                  <a:cubicBezTo>
                    <a:pt x="610" y="188"/>
                    <a:pt x="610" y="188"/>
                    <a:pt x="610" y="188"/>
                  </a:cubicBezTo>
                  <a:cubicBezTo>
                    <a:pt x="611" y="188"/>
                    <a:pt x="611" y="188"/>
                    <a:pt x="611" y="188"/>
                  </a:cubicBezTo>
                  <a:cubicBezTo>
                    <a:pt x="612" y="187"/>
                    <a:pt x="612" y="187"/>
                    <a:pt x="612" y="187"/>
                  </a:cubicBezTo>
                  <a:cubicBezTo>
                    <a:pt x="613" y="186"/>
                    <a:pt x="613" y="186"/>
                    <a:pt x="613" y="186"/>
                  </a:cubicBezTo>
                  <a:cubicBezTo>
                    <a:pt x="614" y="185"/>
                    <a:pt x="614" y="185"/>
                    <a:pt x="614" y="185"/>
                  </a:cubicBezTo>
                  <a:cubicBezTo>
                    <a:pt x="614" y="184"/>
                    <a:pt x="614" y="184"/>
                    <a:pt x="614" y="184"/>
                  </a:cubicBezTo>
                  <a:cubicBezTo>
                    <a:pt x="616" y="184"/>
                    <a:pt x="616" y="184"/>
                    <a:pt x="616" y="184"/>
                  </a:cubicBezTo>
                  <a:cubicBezTo>
                    <a:pt x="618" y="185"/>
                    <a:pt x="618" y="185"/>
                    <a:pt x="618" y="185"/>
                  </a:cubicBezTo>
                  <a:cubicBezTo>
                    <a:pt x="619" y="183"/>
                    <a:pt x="619" y="183"/>
                    <a:pt x="619" y="183"/>
                  </a:cubicBezTo>
                  <a:cubicBezTo>
                    <a:pt x="619" y="182"/>
                    <a:pt x="619" y="182"/>
                    <a:pt x="619" y="182"/>
                  </a:cubicBezTo>
                  <a:cubicBezTo>
                    <a:pt x="621" y="181"/>
                    <a:pt x="621" y="181"/>
                    <a:pt x="621" y="181"/>
                  </a:cubicBezTo>
                  <a:cubicBezTo>
                    <a:pt x="621" y="180"/>
                    <a:pt x="621" y="180"/>
                    <a:pt x="621" y="180"/>
                  </a:cubicBezTo>
                  <a:cubicBezTo>
                    <a:pt x="621" y="179"/>
                    <a:pt x="621" y="179"/>
                    <a:pt x="621" y="179"/>
                  </a:cubicBezTo>
                  <a:cubicBezTo>
                    <a:pt x="622" y="177"/>
                    <a:pt x="622" y="177"/>
                    <a:pt x="622" y="177"/>
                  </a:cubicBezTo>
                  <a:cubicBezTo>
                    <a:pt x="620" y="174"/>
                    <a:pt x="620" y="174"/>
                    <a:pt x="620" y="174"/>
                  </a:cubicBezTo>
                  <a:cubicBezTo>
                    <a:pt x="620" y="173"/>
                    <a:pt x="620" y="173"/>
                    <a:pt x="620" y="173"/>
                  </a:cubicBezTo>
                  <a:cubicBezTo>
                    <a:pt x="619" y="171"/>
                    <a:pt x="619" y="171"/>
                    <a:pt x="619" y="171"/>
                  </a:cubicBezTo>
                  <a:cubicBezTo>
                    <a:pt x="618" y="170"/>
                    <a:pt x="618" y="170"/>
                    <a:pt x="618" y="170"/>
                  </a:cubicBezTo>
                  <a:cubicBezTo>
                    <a:pt x="619" y="169"/>
                    <a:pt x="619" y="169"/>
                    <a:pt x="619" y="169"/>
                  </a:cubicBezTo>
                  <a:cubicBezTo>
                    <a:pt x="621" y="169"/>
                    <a:pt x="621" y="169"/>
                    <a:pt x="621" y="169"/>
                  </a:cubicBezTo>
                  <a:cubicBezTo>
                    <a:pt x="621" y="167"/>
                    <a:pt x="621" y="167"/>
                    <a:pt x="621" y="167"/>
                  </a:cubicBezTo>
                  <a:cubicBezTo>
                    <a:pt x="620" y="166"/>
                    <a:pt x="620" y="166"/>
                    <a:pt x="620" y="166"/>
                  </a:cubicBezTo>
                  <a:cubicBezTo>
                    <a:pt x="619" y="167"/>
                    <a:pt x="619" y="167"/>
                    <a:pt x="619" y="167"/>
                  </a:cubicBezTo>
                  <a:cubicBezTo>
                    <a:pt x="620" y="165"/>
                    <a:pt x="620" y="165"/>
                    <a:pt x="620" y="165"/>
                  </a:cubicBezTo>
                  <a:cubicBezTo>
                    <a:pt x="619" y="165"/>
                    <a:pt x="619" y="165"/>
                    <a:pt x="619" y="165"/>
                  </a:cubicBezTo>
                  <a:cubicBezTo>
                    <a:pt x="620" y="164"/>
                    <a:pt x="620" y="164"/>
                    <a:pt x="620" y="164"/>
                  </a:cubicBezTo>
                  <a:cubicBezTo>
                    <a:pt x="619" y="163"/>
                    <a:pt x="619" y="163"/>
                    <a:pt x="619" y="163"/>
                  </a:cubicBezTo>
                  <a:cubicBezTo>
                    <a:pt x="619" y="162"/>
                    <a:pt x="619" y="162"/>
                    <a:pt x="619" y="162"/>
                  </a:cubicBezTo>
                  <a:cubicBezTo>
                    <a:pt x="619" y="162"/>
                    <a:pt x="619" y="162"/>
                    <a:pt x="619" y="162"/>
                  </a:cubicBezTo>
                  <a:cubicBezTo>
                    <a:pt x="619" y="162"/>
                    <a:pt x="619" y="162"/>
                    <a:pt x="619" y="162"/>
                  </a:cubicBezTo>
                  <a:cubicBezTo>
                    <a:pt x="620" y="162"/>
                    <a:pt x="620" y="162"/>
                    <a:pt x="620" y="162"/>
                  </a:cubicBezTo>
                  <a:cubicBezTo>
                    <a:pt x="622" y="164"/>
                    <a:pt x="622" y="164"/>
                    <a:pt x="622" y="164"/>
                  </a:cubicBezTo>
                  <a:cubicBezTo>
                    <a:pt x="623" y="164"/>
                    <a:pt x="623" y="164"/>
                    <a:pt x="623" y="164"/>
                  </a:cubicBezTo>
                  <a:cubicBezTo>
                    <a:pt x="624" y="163"/>
                    <a:pt x="624" y="163"/>
                    <a:pt x="624" y="163"/>
                  </a:cubicBezTo>
                  <a:cubicBezTo>
                    <a:pt x="625" y="164"/>
                    <a:pt x="625" y="164"/>
                    <a:pt x="625" y="164"/>
                  </a:cubicBezTo>
                  <a:cubicBezTo>
                    <a:pt x="627" y="163"/>
                    <a:pt x="627" y="163"/>
                    <a:pt x="627" y="163"/>
                  </a:cubicBezTo>
                  <a:cubicBezTo>
                    <a:pt x="630" y="161"/>
                    <a:pt x="630" y="161"/>
                    <a:pt x="630" y="161"/>
                  </a:cubicBezTo>
                  <a:cubicBezTo>
                    <a:pt x="629" y="160"/>
                    <a:pt x="629" y="160"/>
                    <a:pt x="629" y="160"/>
                  </a:cubicBezTo>
                  <a:cubicBezTo>
                    <a:pt x="630" y="159"/>
                    <a:pt x="630" y="159"/>
                    <a:pt x="630" y="159"/>
                  </a:cubicBezTo>
                  <a:cubicBezTo>
                    <a:pt x="629" y="158"/>
                    <a:pt x="629" y="158"/>
                    <a:pt x="629" y="158"/>
                  </a:cubicBezTo>
                  <a:cubicBezTo>
                    <a:pt x="628" y="158"/>
                    <a:pt x="628" y="158"/>
                    <a:pt x="628" y="158"/>
                  </a:cubicBezTo>
                  <a:cubicBezTo>
                    <a:pt x="628" y="157"/>
                    <a:pt x="628" y="157"/>
                    <a:pt x="628" y="157"/>
                  </a:cubicBezTo>
                  <a:cubicBezTo>
                    <a:pt x="628" y="157"/>
                    <a:pt x="628" y="157"/>
                    <a:pt x="628" y="157"/>
                  </a:cubicBezTo>
                  <a:cubicBezTo>
                    <a:pt x="630" y="155"/>
                    <a:pt x="630" y="155"/>
                    <a:pt x="630" y="155"/>
                  </a:cubicBezTo>
                  <a:cubicBezTo>
                    <a:pt x="631" y="153"/>
                    <a:pt x="631" y="153"/>
                    <a:pt x="631" y="153"/>
                  </a:cubicBezTo>
                  <a:cubicBezTo>
                    <a:pt x="631" y="152"/>
                    <a:pt x="631" y="152"/>
                    <a:pt x="631" y="152"/>
                  </a:cubicBezTo>
                  <a:cubicBezTo>
                    <a:pt x="630" y="152"/>
                    <a:pt x="630" y="152"/>
                    <a:pt x="630" y="152"/>
                  </a:cubicBezTo>
                  <a:cubicBezTo>
                    <a:pt x="630" y="151"/>
                    <a:pt x="630" y="151"/>
                    <a:pt x="630" y="151"/>
                  </a:cubicBezTo>
                  <a:cubicBezTo>
                    <a:pt x="627" y="150"/>
                    <a:pt x="627" y="150"/>
                    <a:pt x="627" y="150"/>
                  </a:cubicBezTo>
                  <a:cubicBezTo>
                    <a:pt x="627" y="150"/>
                    <a:pt x="627" y="150"/>
                    <a:pt x="627" y="150"/>
                  </a:cubicBezTo>
                  <a:cubicBezTo>
                    <a:pt x="627" y="149"/>
                    <a:pt x="627" y="149"/>
                    <a:pt x="627" y="149"/>
                  </a:cubicBezTo>
                  <a:cubicBezTo>
                    <a:pt x="625" y="148"/>
                    <a:pt x="625" y="148"/>
                    <a:pt x="625" y="148"/>
                  </a:cubicBezTo>
                  <a:cubicBezTo>
                    <a:pt x="626" y="147"/>
                    <a:pt x="626" y="147"/>
                    <a:pt x="626" y="147"/>
                  </a:cubicBezTo>
                  <a:cubicBezTo>
                    <a:pt x="627" y="149"/>
                    <a:pt x="627" y="149"/>
                    <a:pt x="627" y="149"/>
                  </a:cubicBezTo>
                  <a:cubicBezTo>
                    <a:pt x="627" y="149"/>
                    <a:pt x="627" y="149"/>
                    <a:pt x="627" y="149"/>
                  </a:cubicBezTo>
                  <a:cubicBezTo>
                    <a:pt x="628" y="150"/>
                    <a:pt x="628" y="150"/>
                    <a:pt x="628" y="150"/>
                  </a:cubicBezTo>
                  <a:cubicBezTo>
                    <a:pt x="629" y="150"/>
                    <a:pt x="629" y="150"/>
                    <a:pt x="629" y="150"/>
                  </a:cubicBezTo>
                  <a:cubicBezTo>
                    <a:pt x="631" y="151"/>
                    <a:pt x="631" y="151"/>
                    <a:pt x="631" y="151"/>
                  </a:cubicBezTo>
                  <a:cubicBezTo>
                    <a:pt x="631" y="149"/>
                    <a:pt x="631" y="149"/>
                    <a:pt x="631" y="149"/>
                  </a:cubicBezTo>
                  <a:cubicBezTo>
                    <a:pt x="630" y="148"/>
                    <a:pt x="630" y="148"/>
                    <a:pt x="630" y="148"/>
                  </a:cubicBezTo>
                  <a:cubicBezTo>
                    <a:pt x="631" y="147"/>
                    <a:pt x="631" y="147"/>
                    <a:pt x="631" y="147"/>
                  </a:cubicBezTo>
                  <a:cubicBezTo>
                    <a:pt x="628" y="146"/>
                    <a:pt x="628" y="146"/>
                    <a:pt x="628" y="146"/>
                  </a:cubicBezTo>
                  <a:cubicBezTo>
                    <a:pt x="628" y="147"/>
                    <a:pt x="628" y="147"/>
                    <a:pt x="628" y="147"/>
                  </a:cubicBezTo>
                  <a:cubicBezTo>
                    <a:pt x="626" y="146"/>
                    <a:pt x="626" y="146"/>
                    <a:pt x="626" y="146"/>
                  </a:cubicBezTo>
                  <a:cubicBezTo>
                    <a:pt x="626" y="146"/>
                    <a:pt x="626" y="146"/>
                    <a:pt x="626" y="146"/>
                  </a:cubicBezTo>
                  <a:cubicBezTo>
                    <a:pt x="626" y="144"/>
                    <a:pt x="626" y="144"/>
                    <a:pt x="626" y="144"/>
                  </a:cubicBezTo>
                  <a:cubicBezTo>
                    <a:pt x="626" y="144"/>
                    <a:pt x="626" y="144"/>
                    <a:pt x="626" y="144"/>
                  </a:cubicBezTo>
                  <a:cubicBezTo>
                    <a:pt x="627" y="144"/>
                    <a:pt x="627" y="144"/>
                    <a:pt x="627" y="144"/>
                  </a:cubicBezTo>
                  <a:cubicBezTo>
                    <a:pt x="627" y="142"/>
                    <a:pt x="627" y="142"/>
                    <a:pt x="627" y="142"/>
                  </a:cubicBezTo>
                  <a:cubicBezTo>
                    <a:pt x="626" y="142"/>
                    <a:pt x="626" y="142"/>
                    <a:pt x="626" y="142"/>
                  </a:cubicBezTo>
                  <a:cubicBezTo>
                    <a:pt x="626" y="141"/>
                    <a:pt x="626" y="141"/>
                    <a:pt x="626" y="141"/>
                  </a:cubicBezTo>
                  <a:cubicBezTo>
                    <a:pt x="624" y="141"/>
                    <a:pt x="624" y="141"/>
                    <a:pt x="624" y="141"/>
                  </a:cubicBezTo>
                  <a:cubicBezTo>
                    <a:pt x="623" y="142"/>
                    <a:pt x="623" y="142"/>
                    <a:pt x="623" y="142"/>
                  </a:cubicBezTo>
                  <a:cubicBezTo>
                    <a:pt x="623" y="141"/>
                    <a:pt x="623" y="141"/>
                    <a:pt x="623" y="141"/>
                  </a:cubicBezTo>
                  <a:cubicBezTo>
                    <a:pt x="621" y="142"/>
                    <a:pt x="621" y="142"/>
                    <a:pt x="621" y="142"/>
                  </a:cubicBezTo>
                  <a:cubicBezTo>
                    <a:pt x="621" y="140"/>
                    <a:pt x="621" y="140"/>
                    <a:pt x="621" y="140"/>
                  </a:cubicBezTo>
                  <a:cubicBezTo>
                    <a:pt x="620" y="140"/>
                    <a:pt x="620" y="140"/>
                    <a:pt x="620" y="140"/>
                  </a:cubicBezTo>
                  <a:cubicBezTo>
                    <a:pt x="617" y="139"/>
                    <a:pt x="617" y="139"/>
                    <a:pt x="617" y="139"/>
                  </a:cubicBezTo>
                  <a:cubicBezTo>
                    <a:pt x="619" y="142"/>
                    <a:pt x="619" y="142"/>
                    <a:pt x="619" y="142"/>
                  </a:cubicBezTo>
                  <a:cubicBezTo>
                    <a:pt x="619" y="142"/>
                    <a:pt x="619" y="142"/>
                    <a:pt x="619" y="142"/>
                  </a:cubicBezTo>
                  <a:cubicBezTo>
                    <a:pt x="618" y="141"/>
                    <a:pt x="618" y="141"/>
                    <a:pt x="618" y="141"/>
                  </a:cubicBezTo>
                  <a:cubicBezTo>
                    <a:pt x="618" y="140"/>
                    <a:pt x="618" y="140"/>
                    <a:pt x="618" y="140"/>
                  </a:cubicBezTo>
                  <a:cubicBezTo>
                    <a:pt x="616" y="139"/>
                    <a:pt x="616" y="139"/>
                    <a:pt x="616" y="139"/>
                  </a:cubicBezTo>
                  <a:cubicBezTo>
                    <a:pt x="613" y="139"/>
                    <a:pt x="613" y="139"/>
                    <a:pt x="613" y="139"/>
                  </a:cubicBezTo>
                  <a:cubicBezTo>
                    <a:pt x="612" y="139"/>
                    <a:pt x="612" y="139"/>
                    <a:pt x="612" y="139"/>
                  </a:cubicBezTo>
                  <a:cubicBezTo>
                    <a:pt x="611" y="139"/>
                    <a:pt x="611" y="139"/>
                    <a:pt x="611" y="139"/>
                  </a:cubicBezTo>
                  <a:cubicBezTo>
                    <a:pt x="611" y="138"/>
                    <a:pt x="611" y="138"/>
                    <a:pt x="611" y="138"/>
                  </a:cubicBezTo>
                  <a:cubicBezTo>
                    <a:pt x="608" y="138"/>
                    <a:pt x="608" y="138"/>
                    <a:pt x="608" y="138"/>
                  </a:cubicBezTo>
                  <a:cubicBezTo>
                    <a:pt x="609" y="140"/>
                    <a:pt x="609" y="140"/>
                    <a:pt x="609" y="140"/>
                  </a:cubicBezTo>
                  <a:cubicBezTo>
                    <a:pt x="610" y="140"/>
                    <a:pt x="610" y="140"/>
                    <a:pt x="610" y="140"/>
                  </a:cubicBezTo>
                  <a:cubicBezTo>
                    <a:pt x="609" y="141"/>
                    <a:pt x="609" y="141"/>
                    <a:pt x="609" y="141"/>
                  </a:cubicBezTo>
                  <a:cubicBezTo>
                    <a:pt x="608" y="141"/>
                    <a:pt x="608" y="141"/>
                    <a:pt x="608" y="141"/>
                  </a:cubicBezTo>
                  <a:cubicBezTo>
                    <a:pt x="608" y="142"/>
                    <a:pt x="608" y="142"/>
                    <a:pt x="608" y="142"/>
                  </a:cubicBezTo>
                  <a:cubicBezTo>
                    <a:pt x="608" y="142"/>
                    <a:pt x="608" y="142"/>
                    <a:pt x="608" y="142"/>
                  </a:cubicBezTo>
                  <a:cubicBezTo>
                    <a:pt x="607" y="143"/>
                    <a:pt x="607" y="143"/>
                    <a:pt x="607" y="143"/>
                  </a:cubicBezTo>
                  <a:cubicBezTo>
                    <a:pt x="607" y="144"/>
                    <a:pt x="607" y="144"/>
                    <a:pt x="607" y="144"/>
                  </a:cubicBezTo>
                  <a:cubicBezTo>
                    <a:pt x="607" y="145"/>
                    <a:pt x="607" y="145"/>
                    <a:pt x="607" y="145"/>
                  </a:cubicBezTo>
                  <a:cubicBezTo>
                    <a:pt x="607" y="145"/>
                    <a:pt x="607" y="145"/>
                    <a:pt x="607" y="145"/>
                  </a:cubicBezTo>
                  <a:cubicBezTo>
                    <a:pt x="607" y="146"/>
                    <a:pt x="607" y="146"/>
                    <a:pt x="607" y="146"/>
                  </a:cubicBezTo>
                  <a:cubicBezTo>
                    <a:pt x="606" y="147"/>
                    <a:pt x="606" y="147"/>
                    <a:pt x="606" y="147"/>
                  </a:cubicBezTo>
                  <a:cubicBezTo>
                    <a:pt x="606" y="150"/>
                    <a:pt x="606" y="150"/>
                    <a:pt x="606" y="150"/>
                  </a:cubicBezTo>
                  <a:cubicBezTo>
                    <a:pt x="607" y="150"/>
                    <a:pt x="607" y="150"/>
                    <a:pt x="607" y="150"/>
                  </a:cubicBezTo>
                  <a:cubicBezTo>
                    <a:pt x="608" y="152"/>
                    <a:pt x="608" y="152"/>
                    <a:pt x="608" y="152"/>
                  </a:cubicBezTo>
                  <a:cubicBezTo>
                    <a:pt x="608" y="152"/>
                    <a:pt x="608" y="152"/>
                    <a:pt x="608" y="152"/>
                  </a:cubicBezTo>
                  <a:cubicBezTo>
                    <a:pt x="608" y="152"/>
                    <a:pt x="608" y="152"/>
                    <a:pt x="608" y="152"/>
                  </a:cubicBezTo>
                  <a:cubicBezTo>
                    <a:pt x="607" y="152"/>
                    <a:pt x="607" y="152"/>
                    <a:pt x="607" y="152"/>
                  </a:cubicBezTo>
                  <a:cubicBezTo>
                    <a:pt x="607" y="153"/>
                    <a:pt x="607" y="153"/>
                    <a:pt x="607" y="153"/>
                  </a:cubicBezTo>
                  <a:cubicBezTo>
                    <a:pt x="606" y="152"/>
                    <a:pt x="606" y="152"/>
                    <a:pt x="606" y="152"/>
                  </a:cubicBezTo>
                  <a:cubicBezTo>
                    <a:pt x="604" y="152"/>
                    <a:pt x="604" y="152"/>
                    <a:pt x="604" y="152"/>
                  </a:cubicBezTo>
                  <a:cubicBezTo>
                    <a:pt x="603" y="154"/>
                    <a:pt x="603" y="154"/>
                    <a:pt x="603" y="154"/>
                  </a:cubicBezTo>
                  <a:cubicBezTo>
                    <a:pt x="605" y="155"/>
                    <a:pt x="605" y="155"/>
                    <a:pt x="605" y="155"/>
                  </a:cubicBezTo>
                  <a:cubicBezTo>
                    <a:pt x="605" y="155"/>
                    <a:pt x="605" y="155"/>
                    <a:pt x="605" y="155"/>
                  </a:cubicBezTo>
                  <a:cubicBezTo>
                    <a:pt x="604" y="155"/>
                    <a:pt x="604" y="155"/>
                    <a:pt x="604" y="155"/>
                  </a:cubicBezTo>
                  <a:cubicBezTo>
                    <a:pt x="603" y="155"/>
                    <a:pt x="603" y="155"/>
                    <a:pt x="603" y="155"/>
                  </a:cubicBezTo>
                  <a:cubicBezTo>
                    <a:pt x="602" y="154"/>
                    <a:pt x="602" y="154"/>
                    <a:pt x="602" y="154"/>
                  </a:cubicBezTo>
                  <a:cubicBezTo>
                    <a:pt x="600" y="155"/>
                    <a:pt x="600" y="155"/>
                    <a:pt x="600" y="155"/>
                  </a:cubicBezTo>
                  <a:cubicBezTo>
                    <a:pt x="599" y="158"/>
                    <a:pt x="599" y="158"/>
                    <a:pt x="599" y="158"/>
                  </a:cubicBezTo>
                  <a:cubicBezTo>
                    <a:pt x="597" y="161"/>
                    <a:pt x="597" y="161"/>
                    <a:pt x="597" y="161"/>
                  </a:cubicBezTo>
                  <a:cubicBezTo>
                    <a:pt x="596" y="164"/>
                    <a:pt x="596" y="164"/>
                    <a:pt x="596" y="164"/>
                  </a:cubicBezTo>
                  <a:cubicBezTo>
                    <a:pt x="593" y="166"/>
                    <a:pt x="593" y="166"/>
                    <a:pt x="593" y="166"/>
                  </a:cubicBezTo>
                  <a:cubicBezTo>
                    <a:pt x="592" y="167"/>
                    <a:pt x="592" y="167"/>
                    <a:pt x="592" y="167"/>
                  </a:cubicBezTo>
                  <a:cubicBezTo>
                    <a:pt x="592" y="167"/>
                    <a:pt x="592" y="167"/>
                    <a:pt x="592" y="167"/>
                  </a:cubicBezTo>
                  <a:cubicBezTo>
                    <a:pt x="592" y="167"/>
                    <a:pt x="592" y="167"/>
                    <a:pt x="592" y="167"/>
                  </a:cubicBezTo>
                  <a:cubicBezTo>
                    <a:pt x="591" y="166"/>
                    <a:pt x="591" y="166"/>
                    <a:pt x="591" y="166"/>
                  </a:cubicBezTo>
                  <a:cubicBezTo>
                    <a:pt x="592" y="166"/>
                    <a:pt x="592" y="166"/>
                    <a:pt x="592" y="166"/>
                  </a:cubicBezTo>
                  <a:cubicBezTo>
                    <a:pt x="592" y="164"/>
                    <a:pt x="592" y="164"/>
                    <a:pt x="592" y="164"/>
                  </a:cubicBezTo>
                  <a:cubicBezTo>
                    <a:pt x="593" y="163"/>
                    <a:pt x="593" y="163"/>
                    <a:pt x="593" y="163"/>
                  </a:cubicBezTo>
                  <a:cubicBezTo>
                    <a:pt x="593" y="161"/>
                    <a:pt x="593" y="161"/>
                    <a:pt x="593" y="161"/>
                  </a:cubicBezTo>
                  <a:cubicBezTo>
                    <a:pt x="592" y="160"/>
                    <a:pt x="592" y="160"/>
                    <a:pt x="592" y="160"/>
                  </a:cubicBezTo>
                  <a:cubicBezTo>
                    <a:pt x="589" y="163"/>
                    <a:pt x="589" y="163"/>
                    <a:pt x="589" y="163"/>
                  </a:cubicBezTo>
                  <a:cubicBezTo>
                    <a:pt x="589" y="164"/>
                    <a:pt x="589" y="164"/>
                    <a:pt x="589" y="164"/>
                  </a:cubicBezTo>
                  <a:cubicBezTo>
                    <a:pt x="588" y="166"/>
                    <a:pt x="588" y="166"/>
                    <a:pt x="588" y="166"/>
                  </a:cubicBezTo>
                  <a:cubicBezTo>
                    <a:pt x="588" y="166"/>
                    <a:pt x="588" y="166"/>
                    <a:pt x="588" y="166"/>
                  </a:cubicBezTo>
                  <a:cubicBezTo>
                    <a:pt x="588" y="166"/>
                    <a:pt x="588" y="166"/>
                    <a:pt x="588" y="166"/>
                  </a:cubicBezTo>
                  <a:cubicBezTo>
                    <a:pt x="588" y="166"/>
                    <a:pt x="588" y="166"/>
                    <a:pt x="588" y="166"/>
                  </a:cubicBezTo>
                  <a:cubicBezTo>
                    <a:pt x="588" y="166"/>
                    <a:pt x="588" y="166"/>
                    <a:pt x="588" y="166"/>
                  </a:cubicBezTo>
                  <a:cubicBezTo>
                    <a:pt x="587" y="168"/>
                    <a:pt x="587" y="168"/>
                    <a:pt x="587" y="168"/>
                  </a:cubicBezTo>
                  <a:cubicBezTo>
                    <a:pt x="588" y="169"/>
                    <a:pt x="588" y="169"/>
                    <a:pt x="588" y="169"/>
                  </a:cubicBezTo>
                  <a:cubicBezTo>
                    <a:pt x="590" y="169"/>
                    <a:pt x="590" y="169"/>
                    <a:pt x="590" y="169"/>
                  </a:cubicBezTo>
                  <a:cubicBezTo>
                    <a:pt x="591" y="168"/>
                    <a:pt x="591" y="168"/>
                    <a:pt x="591" y="168"/>
                  </a:cubicBezTo>
                  <a:cubicBezTo>
                    <a:pt x="590" y="169"/>
                    <a:pt x="590" y="169"/>
                    <a:pt x="590" y="169"/>
                  </a:cubicBezTo>
                  <a:cubicBezTo>
                    <a:pt x="589" y="170"/>
                    <a:pt x="589" y="170"/>
                    <a:pt x="589" y="170"/>
                  </a:cubicBezTo>
                  <a:cubicBezTo>
                    <a:pt x="589" y="172"/>
                    <a:pt x="589" y="172"/>
                    <a:pt x="589" y="172"/>
                  </a:cubicBezTo>
                  <a:cubicBezTo>
                    <a:pt x="588" y="173"/>
                    <a:pt x="588" y="173"/>
                    <a:pt x="588" y="173"/>
                  </a:cubicBezTo>
                  <a:cubicBezTo>
                    <a:pt x="587" y="174"/>
                    <a:pt x="587" y="174"/>
                    <a:pt x="587" y="174"/>
                  </a:cubicBezTo>
                  <a:cubicBezTo>
                    <a:pt x="587" y="173"/>
                    <a:pt x="587" y="173"/>
                    <a:pt x="587" y="173"/>
                  </a:cubicBezTo>
                  <a:cubicBezTo>
                    <a:pt x="585" y="173"/>
                    <a:pt x="585" y="173"/>
                    <a:pt x="585" y="173"/>
                  </a:cubicBezTo>
                  <a:cubicBezTo>
                    <a:pt x="584" y="174"/>
                    <a:pt x="584" y="174"/>
                    <a:pt x="584" y="174"/>
                  </a:cubicBezTo>
                  <a:cubicBezTo>
                    <a:pt x="584" y="174"/>
                    <a:pt x="584" y="174"/>
                    <a:pt x="584" y="174"/>
                  </a:cubicBezTo>
                  <a:cubicBezTo>
                    <a:pt x="583" y="172"/>
                    <a:pt x="583" y="172"/>
                    <a:pt x="583" y="172"/>
                  </a:cubicBezTo>
                  <a:cubicBezTo>
                    <a:pt x="582" y="167"/>
                    <a:pt x="582" y="167"/>
                    <a:pt x="582" y="167"/>
                  </a:cubicBezTo>
                  <a:cubicBezTo>
                    <a:pt x="582" y="165"/>
                    <a:pt x="582" y="165"/>
                    <a:pt x="582" y="165"/>
                  </a:cubicBezTo>
                  <a:cubicBezTo>
                    <a:pt x="581" y="164"/>
                    <a:pt x="581" y="164"/>
                    <a:pt x="581" y="164"/>
                  </a:cubicBezTo>
                  <a:cubicBezTo>
                    <a:pt x="582" y="162"/>
                    <a:pt x="582" y="162"/>
                    <a:pt x="582" y="162"/>
                  </a:cubicBezTo>
                  <a:cubicBezTo>
                    <a:pt x="583" y="161"/>
                    <a:pt x="583" y="161"/>
                    <a:pt x="583" y="161"/>
                  </a:cubicBezTo>
                  <a:cubicBezTo>
                    <a:pt x="583" y="159"/>
                    <a:pt x="583" y="159"/>
                    <a:pt x="583" y="159"/>
                  </a:cubicBezTo>
                  <a:cubicBezTo>
                    <a:pt x="583" y="158"/>
                    <a:pt x="583" y="158"/>
                    <a:pt x="583" y="158"/>
                  </a:cubicBezTo>
                  <a:cubicBezTo>
                    <a:pt x="583" y="158"/>
                    <a:pt x="583" y="158"/>
                    <a:pt x="583" y="158"/>
                  </a:cubicBezTo>
                  <a:cubicBezTo>
                    <a:pt x="584" y="159"/>
                    <a:pt x="584" y="159"/>
                    <a:pt x="584" y="159"/>
                  </a:cubicBezTo>
                  <a:cubicBezTo>
                    <a:pt x="586" y="158"/>
                    <a:pt x="586" y="158"/>
                    <a:pt x="586" y="158"/>
                  </a:cubicBezTo>
                  <a:cubicBezTo>
                    <a:pt x="587" y="156"/>
                    <a:pt x="587" y="156"/>
                    <a:pt x="587" y="156"/>
                  </a:cubicBezTo>
                  <a:cubicBezTo>
                    <a:pt x="586" y="153"/>
                    <a:pt x="586" y="153"/>
                    <a:pt x="586" y="153"/>
                  </a:cubicBezTo>
                  <a:cubicBezTo>
                    <a:pt x="587" y="152"/>
                    <a:pt x="587" y="152"/>
                    <a:pt x="587" y="152"/>
                  </a:cubicBezTo>
                  <a:cubicBezTo>
                    <a:pt x="587" y="150"/>
                    <a:pt x="587" y="150"/>
                    <a:pt x="587" y="150"/>
                  </a:cubicBezTo>
                  <a:cubicBezTo>
                    <a:pt x="586" y="148"/>
                    <a:pt x="586" y="148"/>
                    <a:pt x="586" y="148"/>
                  </a:cubicBezTo>
                  <a:cubicBezTo>
                    <a:pt x="585" y="147"/>
                    <a:pt x="585" y="147"/>
                    <a:pt x="585" y="147"/>
                  </a:cubicBezTo>
                  <a:cubicBezTo>
                    <a:pt x="584" y="144"/>
                    <a:pt x="584" y="144"/>
                    <a:pt x="584" y="144"/>
                  </a:cubicBezTo>
                  <a:cubicBezTo>
                    <a:pt x="584" y="143"/>
                    <a:pt x="584" y="143"/>
                    <a:pt x="584" y="143"/>
                  </a:cubicBezTo>
                  <a:cubicBezTo>
                    <a:pt x="583" y="142"/>
                    <a:pt x="583" y="142"/>
                    <a:pt x="583" y="142"/>
                  </a:cubicBezTo>
                  <a:cubicBezTo>
                    <a:pt x="582" y="142"/>
                    <a:pt x="582" y="142"/>
                    <a:pt x="582" y="142"/>
                  </a:cubicBezTo>
                  <a:cubicBezTo>
                    <a:pt x="581" y="144"/>
                    <a:pt x="581" y="144"/>
                    <a:pt x="581" y="144"/>
                  </a:cubicBezTo>
                  <a:cubicBezTo>
                    <a:pt x="579" y="146"/>
                    <a:pt x="579" y="146"/>
                    <a:pt x="579" y="146"/>
                  </a:cubicBezTo>
                  <a:cubicBezTo>
                    <a:pt x="577" y="148"/>
                    <a:pt x="577" y="148"/>
                    <a:pt x="577" y="148"/>
                  </a:cubicBezTo>
                  <a:cubicBezTo>
                    <a:pt x="577" y="149"/>
                    <a:pt x="577" y="149"/>
                    <a:pt x="577" y="149"/>
                  </a:cubicBezTo>
                  <a:cubicBezTo>
                    <a:pt x="577" y="152"/>
                    <a:pt x="577" y="152"/>
                    <a:pt x="577" y="152"/>
                  </a:cubicBezTo>
                  <a:cubicBezTo>
                    <a:pt x="577" y="152"/>
                    <a:pt x="577" y="152"/>
                    <a:pt x="577" y="152"/>
                  </a:cubicBezTo>
                  <a:cubicBezTo>
                    <a:pt x="576" y="151"/>
                    <a:pt x="576" y="151"/>
                    <a:pt x="576" y="151"/>
                  </a:cubicBezTo>
                  <a:cubicBezTo>
                    <a:pt x="574" y="153"/>
                    <a:pt x="574" y="153"/>
                    <a:pt x="574" y="153"/>
                  </a:cubicBezTo>
                  <a:cubicBezTo>
                    <a:pt x="575" y="153"/>
                    <a:pt x="575" y="153"/>
                    <a:pt x="575" y="153"/>
                  </a:cubicBezTo>
                  <a:cubicBezTo>
                    <a:pt x="575" y="153"/>
                    <a:pt x="575" y="153"/>
                    <a:pt x="575" y="153"/>
                  </a:cubicBezTo>
                  <a:cubicBezTo>
                    <a:pt x="573" y="154"/>
                    <a:pt x="573" y="154"/>
                    <a:pt x="573" y="154"/>
                  </a:cubicBezTo>
                  <a:cubicBezTo>
                    <a:pt x="572" y="155"/>
                    <a:pt x="572" y="155"/>
                    <a:pt x="572" y="155"/>
                  </a:cubicBezTo>
                  <a:cubicBezTo>
                    <a:pt x="572" y="156"/>
                    <a:pt x="572" y="156"/>
                    <a:pt x="572" y="156"/>
                  </a:cubicBezTo>
                  <a:cubicBezTo>
                    <a:pt x="572" y="154"/>
                    <a:pt x="572" y="154"/>
                    <a:pt x="572" y="154"/>
                  </a:cubicBezTo>
                  <a:cubicBezTo>
                    <a:pt x="572" y="154"/>
                    <a:pt x="572" y="154"/>
                    <a:pt x="572" y="154"/>
                  </a:cubicBezTo>
                  <a:cubicBezTo>
                    <a:pt x="573" y="152"/>
                    <a:pt x="573" y="152"/>
                    <a:pt x="573" y="152"/>
                  </a:cubicBezTo>
                  <a:cubicBezTo>
                    <a:pt x="573" y="150"/>
                    <a:pt x="573" y="150"/>
                    <a:pt x="573" y="150"/>
                  </a:cubicBezTo>
                  <a:cubicBezTo>
                    <a:pt x="573" y="149"/>
                    <a:pt x="573" y="149"/>
                    <a:pt x="573" y="149"/>
                  </a:cubicBezTo>
                  <a:cubicBezTo>
                    <a:pt x="574" y="149"/>
                    <a:pt x="574" y="149"/>
                    <a:pt x="574" y="149"/>
                  </a:cubicBezTo>
                  <a:cubicBezTo>
                    <a:pt x="574" y="147"/>
                    <a:pt x="574" y="147"/>
                    <a:pt x="574" y="147"/>
                  </a:cubicBezTo>
                  <a:cubicBezTo>
                    <a:pt x="574" y="146"/>
                    <a:pt x="574" y="146"/>
                    <a:pt x="574" y="146"/>
                  </a:cubicBezTo>
                  <a:cubicBezTo>
                    <a:pt x="574" y="145"/>
                    <a:pt x="574" y="145"/>
                    <a:pt x="574" y="145"/>
                  </a:cubicBezTo>
                  <a:cubicBezTo>
                    <a:pt x="573" y="143"/>
                    <a:pt x="573" y="143"/>
                    <a:pt x="573" y="143"/>
                  </a:cubicBezTo>
                  <a:cubicBezTo>
                    <a:pt x="574" y="141"/>
                    <a:pt x="574" y="141"/>
                    <a:pt x="574" y="141"/>
                  </a:cubicBezTo>
                  <a:cubicBezTo>
                    <a:pt x="574" y="141"/>
                    <a:pt x="574" y="141"/>
                    <a:pt x="574" y="141"/>
                  </a:cubicBezTo>
                  <a:cubicBezTo>
                    <a:pt x="574" y="142"/>
                    <a:pt x="574" y="142"/>
                    <a:pt x="574" y="142"/>
                  </a:cubicBezTo>
                  <a:cubicBezTo>
                    <a:pt x="575" y="142"/>
                    <a:pt x="575" y="142"/>
                    <a:pt x="575" y="142"/>
                  </a:cubicBezTo>
                  <a:cubicBezTo>
                    <a:pt x="575" y="143"/>
                    <a:pt x="575" y="143"/>
                    <a:pt x="575" y="143"/>
                  </a:cubicBezTo>
                  <a:cubicBezTo>
                    <a:pt x="576" y="144"/>
                    <a:pt x="576" y="144"/>
                    <a:pt x="576" y="144"/>
                  </a:cubicBezTo>
                  <a:cubicBezTo>
                    <a:pt x="577" y="143"/>
                    <a:pt x="577" y="143"/>
                    <a:pt x="577" y="143"/>
                  </a:cubicBezTo>
                  <a:cubicBezTo>
                    <a:pt x="578" y="142"/>
                    <a:pt x="578" y="142"/>
                    <a:pt x="578" y="142"/>
                  </a:cubicBezTo>
                  <a:cubicBezTo>
                    <a:pt x="579" y="142"/>
                    <a:pt x="579" y="142"/>
                    <a:pt x="579" y="142"/>
                  </a:cubicBezTo>
                  <a:cubicBezTo>
                    <a:pt x="579" y="140"/>
                    <a:pt x="579" y="140"/>
                    <a:pt x="579" y="140"/>
                  </a:cubicBezTo>
                  <a:cubicBezTo>
                    <a:pt x="578" y="139"/>
                    <a:pt x="578" y="139"/>
                    <a:pt x="578" y="139"/>
                  </a:cubicBezTo>
                  <a:cubicBezTo>
                    <a:pt x="579" y="138"/>
                    <a:pt x="579" y="138"/>
                    <a:pt x="579" y="138"/>
                  </a:cubicBezTo>
                  <a:cubicBezTo>
                    <a:pt x="577" y="137"/>
                    <a:pt x="577" y="137"/>
                    <a:pt x="577" y="137"/>
                  </a:cubicBezTo>
                  <a:cubicBezTo>
                    <a:pt x="575" y="138"/>
                    <a:pt x="575" y="138"/>
                    <a:pt x="575" y="138"/>
                  </a:cubicBezTo>
                  <a:cubicBezTo>
                    <a:pt x="575" y="137"/>
                    <a:pt x="575" y="137"/>
                    <a:pt x="575" y="137"/>
                  </a:cubicBezTo>
                  <a:cubicBezTo>
                    <a:pt x="574" y="137"/>
                    <a:pt x="574" y="137"/>
                    <a:pt x="574" y="137"/>
                  </a:cubicBezTo>
                  <a:cubicBezTo>
                    <a:pt x="575" y="136"/>
                    <a:pt x="575" y="136"/>
                    <a:pt x="575" y="136"/>
                  </a:cubicBezTo>
                  <a:cubicBezTo>
                    <a:pt x="574" y="135"/>
                    <a:pt x="574" y="135"/>
                    <a:pt x="574" y="135"/>
                  </a:cubicBezTo>
                  <a:cubicBezTo>
                    <a:pt x="572" y="136"/>
                    <a:pt x="572" y="136"/>
                    <a:pt x="572" y="136"/>
                  </a:cubicBezTo>
                  <a:cubicBezTo>
                    <a:pt x="571" y="137"/>
                    <a:pt x="571" y="137"/>
                    <a:pt x="571" y="137"/>
                  </a:cubicBezTo>
                  <a:cubicBezTo>
                    <a:pt x="570" y="137"/>
                    <a:pt x="570" y="137"/>
                    <a:pt x="570" y="137"/>
                  </a:cubicBezTo>
                  <a:cubicBezTo>
                    <a:pt x="569" y="136"/>
                    <a:pt x="569" y="136"/>
                    <a:pt x="569" y="136"/>
                  </a:cubicBezTo>
                  <a:cubicBezTo>
                    <a:pt x="569" y="135"/>
                    <a:pt x="569" y="135"/>
                    <a:pt x="569" y="135"/>
                  </a:cubicBezTo>
                  <a:cubicBezTo>
                    <a:pt x="568" y="134"/>
                    <a:pt x="568" y="134"/>
                    <a:pt x="568" y="134"/>
                  </a:cubicBezTo>
                  <a:cubicBezTo>
                    <a:pt x="566" y="134"/>
                    <a:pt x="566" y="134"/>
                    <a:pt x="566" y="134"/>
                  </a:cubicBezTo>
                  <a:cubicBezTo>
                    <a:pt x="566" y="134"/>
                    <a:pt x="566" y="134"/>
                    <a:pt x="566" y="134"/>
                  </a:cubicBezTo>
                  <a:cubicBezTo>
                    <a:pt x="566" y="133"/>
                    <a:pt x="566" y="133"/>
                    <a:pt x="566" y="133"/>
                  </a:cubicBezTo>
                  <a:cubicBezTo>
                    <a:pt x="567" y="133"/>
                    <a:pt x="567" y="133"/>
                    <a:pt x="567" y="133"/>
                  </a:cubicBezTo>
                  <a:cubicBezTo>
                    <a:pt x="567" y="132"/>
                    <a:pt x="567" y="132"/>
                    <a:pt x="567" y="132"/>
                  </a:cubicBezTo>
                  <a:cubicBezTo>
                    <a:pt x="568" y="132"/>
                    <a:pt x="568" y="132"/>
                    <a:pt x="568" y="132"/>
                  </a:cubicBezTo>
                  <a:cubicBezTo>
                    <a:pt x="572" y="129"/>
                    <a:pt x="572" y="129"/>
                    <a:pt x="572" y="129"/>
                  </a:cubicBezTo>
                  <a:cubicBezTo>
                    <a:pt x="573" y="128"/>
                    <a:pt x="573" y="128"/>
                    <a:pt x="573" y="128"/>
                  </a:cubicBezTo>
                  <a:cubicBezTo>
                    <a:pt x="571" y="126"/>
                    <a:pt x="571" y="126"/>
                    <a:pt x="571" y="126"/>
                  </a:cubicBezTo>
                  <a:cubicBezTo>
                    <a:pt x="571" y="126"/>
                    <a:pt x="571" y="126"/>
                    <a:pt x="571" y="126"/>
                  </a:cubicBezTo>
                  <a:cubicBezTo>
                    <a:pt x="572" y="125"/>
                    <a:pt x="572" y="125"/>
                    <a:pt x="572" y="125"/>
                  </a:cubicBezTo>
                  <a:cubicBezTo>
                    <a:pt x="572" y="125"/>
                    <a:pt x="572" y="125"/>
                    <a:pt x="572" y="125"/>
                  </a:cubicBezTo>
                  <a:cubicBezTo>
                    <a:pt x="572" y="126"/>
                    <a:pt x="572" y="126"/>
                    <a:pt x="572" y="126"/>
                  </a:cubicBezTo>
                  <a:cubicBezTo>
                    <a:pt x="573" y="128"/>
                    <a:pt x="573" y="128"/>
                    <a:pt x="573" y="128"/>
                  </a:cubicBezTo>
                  <a:cubicBezTo>
                    <a:pt x="574" y="127"/>
                    <a:pt x="574" y="127"/>
                    <a:pt x="574" y="127"/>
                  </a:cubicBezTo>
                  <a:cubicBezTo>
                    <a:pt x="576" y="128"/>
                    <a:pt x="576" y="128"/>
                    <a:pt x="576" y="128"/>
                  </a:cubicBezTo>
                  <a:cubicBezTo>
                    <a:pt x="577" y="127"/>
                    <a:pt x="577" y="127"/>
                    <a:pt x="577" y="127"/>
                  </a:cubicBezTo>
                  <a:cubicBezTo>
                    <a:pt x="577" y="125"/>
                    <a:pt x="577" y="125"/>
                    <a:pt x="577" y="125"/>
                  </a:cubicBezTo>
                  <a:cubicBezTo>
                    <a:pt x="576" y="123"/>
                    <a:pt x="576" y="123"/>
                    <a:pt x="576" y="123"/>
                  </a:cubicBezTo>
                  <a:cubicBezTo>
                    <a:pt x="575" y="123"/>
                    <a:pt x="575" y="123"/>
                    <a:pt x="575" y="123"/>
                  </a:cubicBezTo>
                  <a:cubicBezTo>
                    <a:pt x="575" y="123"/>
                    <a:pt x="575" y="123"/>
                    <a:pt x="575" y="123"/>
                  </a:cubicBezTo>
                  <a:cubicBezTo>
                    <a:pt x="576" y="121"/>
                    <a:pt x="576" y="121"/>
                    <a:pt x="576" y="121"/>
                  </a:cubicBezTo>
                  <a:cubicBezTo>
                    <a:pt x="575" y="120"/>
                    <a:pt x="575" y="120"/>
                    <a:pt x="575" y="120"/>
                  </a:cubicBezTo>
                  <a:cubicBezTo>
                    <a:pt x="576" y="120"/>
                    <a:pt x="576" y="120"/>
                    <a:pt x="576" y="120"/>
                  </a:cubicBezTo>
                  <a:cubicBezTo>
                    <a:pt x="576" y="118"/>
                    <a:pt x="576" y="118"/>
                    <a:pt x="576" y="118"/>
                  </a:cubicBezTo>
                  <a:cubicBezTo>
                    <a:pt x="574" y="117"/>
                    <a:pt x="574" y="117"/>
                    <a:pt x="574" y="117"/>
                  </a:cubicBezTo>
                  <a:cubicBezTo>
                    <a:pt x="575" y="115"/>
                    <a:pt x="575" y="115"/>
                    <a:pt x="575" y="115"/>
                  </a:cubicBezTo>
                  <a:cubicBezTo>
                    <a:pt x="574" y="114"/>
                    <a:pt x="574" y="114"/>
                    <a:pt x="574" y="114"/>
                  </a:cubicBezTo>
                  <a:cubicBezTo>
                    <a:pt x="575" y="114"/>
                    <a:pt x="575" y="114"/>
                    <a:pt x="575" y="114"/>
                  </a:cubicBezTo>
                  <a:cubicBezTo>
                    <a:pt x="575" y="112"/>
                    <a:pt x="575" y="112"/>
                    <a:pt x="575" y="112"/>
                  </a:cubicBezTo>
                  <a:cubicBezTo>
                    <a:pt x="576" y="110"/>
                    <a:pt x="576" y="110"/>
                    <a:pt x="576" y="110"/>
                  </a:cubicBezTo>
                  <a:cubicBezTo>
                    <a:pt x="576" y="109"/>
                    <a:pt x="576" y="109"/>
                    <a:pt x="576" y="109"/>
                  </a:cubicBezTo>
                  <a:cubicBezTo>
                    <a:pt x="577" y="108"/>
                    <a:pt x="577" y="108"/>
                    <a:pt x="577" y="108"/>
                  </a:cubicBezTo>
                  <a:cubicBezTo>
                    <a:pt x="577" y="106"/>
                    <a:pt x="577" y="106"/>
                    <a:pt x="577" y="106"/>
                  </a:cubicBezTo>
                  <a:cubicBezTo>
                    <a:pt x="576" y="106"/>
                    <a:pt x="576" y="106"/>
                    <a:pt x="576" y="106"/>
                  </a:cubicBezTo>
                  <a:cubicBezTo>
                    <a:pt x="577" y="104"/>
                    <a:pt x="577" y="104"/>
                    <a:pt x="577" y="104"/>
                  </a:cubicBezTo>
                  <a:cubicBezTo>
                    <a:pt x="576" y="102"/>
                    <a:pt x="576" y="102"/>
                    <a:pt x="576" y="102"/>
                  </a:cubicBezTo>
                  <a:cubicBezTo>
                    <a:pt x="575" y="101"/>
                    <a:pt x="575" y="101"/>
                    <a:pt x="575" y="101"/>
                  </a:cubicBezTo>
                  <a:cubicBezTo>
                    <a:pt x="575" y="100"/>
                    <a:pt x="575" y="100"/>
                    <a:pt x="575" y="100"/>
                  </a:cubicBezTo>
                  <a:cubicBezTo>
                    <a:pt x="575" y="99"/>
                    <a:pt x="575" y="99"/>
                    <a:pt x="575" y="99"/>
                  </a:cubicBezTo>
                  <a:cubicBezTo>
                    <a:pt x="575" y="99"/>
                    <a:pt x="575" y="99"/>
                    <a:pt x="575" y="99"/>
                  </a:cubicBezTo>
                  <a:cubicBezTo>
                    <a:pt x="576" y="97"/>
                    <a:pt x="576" y="97"/>
                    <a:pt x="576" y="97"/>
                  </a:cubicBezTo>
                  <a:cubicBezTo>
                    <a:pt x="575" y="96"/>
                    <a:pt x="575" y="96"/>
                    <a:pt x="575" y="96"/>
                  </a:cubicBezTo>
                  <a:cubicBezTo>
                    <a:pt x="574" y="95"/>
                    <a:pt x="574" y="95"/>
                    <a:pt x="574" y="95"/>
                  </a:cubicBezTo>
                  <a:cubicBezTo>
                    <a:pt x="573" y="95"/>
                    <a:pt x="573" y="95"/>
                    <a:pt x="573" y="95"/>
                  </a:cubicBezTo>
                  <a:cubicBezTo>
                    <a:pt x="573" y="95"/>
                    <a:pt x="573" y="95"/>
                    <a:pt x="573" y="95"/>
                  </a:cubicBezTo>
                  <a:cubicBezTo>
                    <a:pt x="573" y="93"/>
                    <a:pt x="573" y="93"/>
                    <a:pt x="573" y="93"/>
                  </a:cubicBezTo>
                  <a:cubicBezTo>
                    <a:pt x="570" y="92"/>
                    <a:pt x="570" y="92"/>
                    <a:pt x="570" y="92"/>
                  </a:cubicBezTo>
                  <a:cubicBezTo>
                    <a:pt x="569" y="92"/>
                    <a:pt x="569" y="92"/>
                    <a:pt x="569" y="92"/>
                  </a:cubicBezTo>
                  <a:cubicBezTo>
                    <a:pt x="572" y="92"/>
                    <a:pt x="572" y="92"/>
                    <a:pt x="572" y="92"/>
                  </a:cubicBezTo>
                  <a:cubicBezTo>
                    <a:pt x="573" y="92"/>
                    <a:pt x="573" y="92"/>
                    <a:pt x="573" y="92"/>
                  </a:cubicBezTo>
                  <a:cubicBezTo>
                    <a:pt x="575" y="93"/>
                    <a:pt x="575" y="93"/>
                    <a:pt x="575" y="93"/>
                  </a:cubicBezTo>
                  <a:cubicBezTo>
                    <a:pt x="575" y="93"/>
                    <a:pt x="575" y="93"/>
                    <a:pt x="575" y="93"/>
                  </a:cubicBezTo>
                  <a:cubicBezTo>
                    <a:pt x="575" y="93"/>
                    <a:pt x="575" y="93"/>
                    <a:pt x="575" y="93"/>
                  </a:cubicBezTo>
                  <a:cubicBezTo>
                    <a:pt x="575" y="93"/>
                    <a:pt x="575" y="93"/>
                    <a:pt x="575" y="93"/>
                  </a:cubicBezTo>
                  <a:cubicBezTo>
                    <a:pt x="575" y="93"/>
                    <a:pt x="575" y="93"/>
                    <a:pt x="575" y="93"/>
                  </a:cubicBezTo>
                  <a:cubicBezTo>
                    <a:pt x="576" y="93"/>
                    <a:pt x="576" y="93"/>
                    <a:pt x="576" y="93"/>
                  </a:cubicBezTo>
                  <a:cubicBezTo>
                    <a:pt x="576" y="93"/>
                    <a:pt x="576" y="93"/>
                    <a:pt x="576" y="93"/>
                  </a:cubicBezTo>
                  <a:cubicBezTo>
                    <a:pt x="576" y="93"/>
                    <a:pt x="576" y="93"/>
                    <a:pt x="576" y="93"/>
                  </a:cubicBezTo>
                  <a:cubicBezTo>
                    <a:pt x="577" y="92"/>
                    <a:pt x="577" y="92"/>
                    <a:pt x="577" y="92"/>
                  </a:cubicBezTo>
                  <a:cubicBezTo>
                    <a:pt x="577" y="92"/>
                    <a:pt x="577" y="92"/>
                    <a:pt x="577" y="92"/>
                  </a:cubicBezTo>
                  <a:cubicBezTo>
                    <a:pt x="579" y="90"/>
                    <a:pt x="579" y="90"/>
                    <a:pt x="579" y="90"/>
                  </a:cubicBezTo>
                  <a:cubicBezTo>
                    <a:pt x="579" y="89"/>
                    <a:pt x="579" y="89"/>
                    <a:pt x="579" y="89"/>
                  </a:cubicBezTo>
                  <a:cubicBezTo>
                    <a:pt x="580" y="88"/>
                    <a:pt x="580" y="88"/>
                    <a:pt x="580" y="88"/>
                  </a:cubicBezTo>
                  <a:cubicBezTo>
                    <a:pt x="581" y="89"/>
                    <a:pt x="581" y="89"/>
                    <a:pt x="581" y="89"/>
                  </a:cubicBezTo>
                  <a:cubicBezTo>
                    <a:pt x="582" y="87"/>
                    <a:pt x="582" y="87"/>
                    <a:pt x="582" y="87"/>
                  </a:cubicBezTo>
                  <a:cubicBezTo>
                    <a:pt x="583" y="87"/>
                    <a:pt x="583" y="87"/>
                    <a:pt x="583" y="87"/>
                  </a:cubicBezTo>
                  <a:cubicBezTo>
                    <a:pt x="584" y="85"/>
                    <a:pt x="584" y="85"/>
                    <a:pt x="584" y="85"/>
                  </a:cubicBezTo>
                  <a:cubicBezTo>
                    <a:pt x="584" y="83"/>
                    <a:pt x="584" y="83"/>
                    <a:pt x="584" y="83"/>
                  </a:cubicBezTo>
                  <a:cubicBezTo>
                    <a:pt x="584" y="83"/>
                    <a:pt x="584" y="83"/>
                    <a:pt x="584" y="83"/>
                  </a:cubicBezTo>
                  <a:cubicBezTo>
                    <a:pt x="584" y="82"/>
                    <a:pt x="584" y="82"/>
                    <a:pt x="584" y="82"/>
                  </a:cubicBezTo>
                  <a:cubicBezTo>
                    <a:pt x="585" y="80"/>
                    <a:pt x="585" y="80"/>
                    <a:pt x="585" y="80"/>
                  </a:cubicBezTo>
                  <a:cubicBezTo>
                    <a:pt x="586" y="80"/>
                    <a:pt x="586" y="80"/>
                    <a:pt x="586" y="80"/>
                  </a:cubicBezTo>
                  <a:cubicBezTo>
                    <a:pt x="587" y="80"/>
                    <a:pt x="587" y="80"/>
                    <a:pt x="587" y="80"/>
                  </a:cubicBezTo>
                  <a:cubicBezTo>
                    <a:pt x="588" y="80"/>
                    <a:pt x="588" y="80"/>
                    <a:pt x="588" y="80"/>
                  </a:cubicBezTo>
                  <a:cubicBezTo>
                    <a:pt x="588" y="81"/>
                    <a:pt x="588" y="81"/>
                    <a:pt x="588" y="81"/>
                  </a:cubicBezTo>
                  <a:cubicBezTo>
                    <a:pt x="590" y="83"/>
                    <a:pt x="590" y="83"/>
                    <a:pt x="590" y="83"/>
                  </a:cubicBezTo>
                  <a:cubicBezTo>
                    <a:pt x="591" y="83"/>
                    <a:pt x="591" y="83"/>
                    <a:pt x="591" y="83"/>
                  </a:cubicBezTo>
                  <a:cubicBezTo>
                    <a:pt x="591" y="83"/>
                    <a:pt x="591" y="83"/>
                    <a:pt x="591" y="83"/>
                  </a:cubicBezTo>
                  <a:cubicBezTo>
                    <a:pt x="592" y="84"/>
                    <a:pt x="592" y="84"/>
                    <a:pt x="592" y="84"/>
                  </a:cubicBezTo>
                  <a:cubicBezTo>
                    <a:pt x="594" y="83"/>
                    <a:pt x="594" y="83"/>
                    <a:pt x="594" y="83"/>
                  </a:cubicBezTo>
                  <a:cubicBezTo>
                    <a:pt x="597" y="81"/>
                    <a:pt x="597" y="81"/>
                    <a:pt x="597" y="81"/>
                  </a:cubicBezTo>
                  <a:cubicBezTo>
                    <a:pt x="599" y="80"/>
                    <a:pt x="599" y="80"/>
                    <a:pt x="599" y="80"/>
                  </a:cubicBezTo>
                  <a:cubicBezTo>
                    <a:pt x="601" y="78"/>
                    <a:pt x="601" y="78"/>
                    <a:pt x="601" y="78"/>
                  </a:cubicBezTo>
                  <a:cubicBezTo>
                    <a:pt x="602" y="76"/>
                    <a:pt x="602" y="76"/>
                    <a:pt x="602" y="76"/>
                  </a:cubicBezTo>
                  <a:cubicBezTo>
                    <a:pt x="602" y="76"/>
                    <a:pt x="602" y="76"/>
                    <a:pt x="602" y="76"/>
                  </a:cubicBezTo>
                  <a:cubicBezTo>
                    <a:pt x="603" y="76"/>
                    <a:pt x="603" y="76"/>
                    <a:pt x="603" y="76"/>
                  </a:cubicBezTo>
                  <a:cubicBezTo>
                    <a:pt x="605" y="74"/>
                    <a:pt x="605" y="74"/>
                    <a:pt x="605" y="74"/>
                  </a:cubicBezTo>
                  <a:cubicBezTo>
                    <a:pt x="608" y="71"/>
                    <a:pt x="608" y="71"/>
                    <a:pt x="608" y="71"/>
                  </a:cubicBezTo>
                  <a:cubicBezTo>
                    <a:pt x="608" y="71"/>
                    <a:pt x="608" y="71"/>
                    <a:pt x="608" y="71"/>
                  </a:cubicBezTo>
                  <a:cubicBezTo>
                    <a:pt x="609" y="71"/>
                    <a:pt x="609" y="71"/>
                    <a:pt x="609" y="71"/>
                  </a:cubicBezTo>
                  <a:cubicBezTo>
                    <a:pt x="610" y="69"/>
                    <a:pt x="610" y="69"/>
                    <a:pt x="610" y="69"/>
                  </a:cubicBezTo>
                  <a:cubicBezTo>
                    <a:pt x="612" y="67"/>
                    <a:pt x="612" y="67"/>
                    <a:pt x="612" y="67"/>
                  </a:cubicBezTo>
                  <a:cubicBezTo>
                    <a:pt x="613" y="65"/>
                    <a:pt x="613" y="65"/>
                    <a:pt x="613" y="65"/>
                  </a:cubicBezTo>
                  <a:cubicBezTo>
                    <a:pt x="613" y="65"/>
                    <a:pt x="613" y="65"/>
                    <a:pt x="613" y="65"/>
                  </a:cubicBezTo>
                  <a:cubicBezTo>
                    <a:pt x="615" y="67"/>
                    <a:pt x="615" y="67"/>
                    <a:pt x="615" y="67"/>
                  </a:cubicBezTo>
                  <a:cubicBezTo>
                    <a:pt x="614" y="64"/>
                    <a:pt x="614" y="64"/>
                    <a:pt x="614" y="64"/>
                  </a:cubicBezTo>
                  <a:cubicBezTo>
                    <a:pt x="613" y="63"/>
                    <a:pt x="613" y="63"/>
                    <a:pt x="613" y="63"/>
                  </a:cubicBezTo>
                  <a:cubicBezTo>
                    <a:pt x="613" y="62"/>
                    <a:pt x="613" y="62"/>
                    <a:pt x="613" y="62"/>
                  </a:cubicBezTo>
                  <a:cubicBezTo>
                    <a:pt x="611" y="60"/>
                    <a:pt x="611" y="60"/>
                    <a:pt x="611" y="60"/>
                  </a:cubicBezTo>
                  <a:cubicBezTo>
                    <a:pt x="607" y="60"/>
                    <a:pt x="607" y="60"/>
                    <a:pt x="607" y="60"/>
                  </a:cubicBezTo>
                  <a:cubicBezTo>
                    <a:pt x="605" y="60"/>
                    <a:pt x="605" y="60"/>
                    <a:pt x="605" y="60"/>
                  </a:cubicBezTo>
                  <a:cubicBezTo>
                    <a:pt x="604" y="60"/>
                    <a:pt x="604" y="60"/>
                    <a:pt x="604" y="60"/>
                  </a:cubicBezTo>
                  <a:cubicBezTo>
                    <a:pt x="604" y="60"/>
                    <a:pt x="604" y="60"/>
                    <a:pt x="604" y="60"/>
                  </a:cubicBezTo>
                  <a:cubicBezTo>
                    <a:pt x="604" y="59"/>
                    <a:pt x="604" y="59"/>
                    <a:pt x="604" y="59"/>
                  </a:cubicBezTo>
                  <a:cubicBezTo>
                    <a:pt x="603" y="57"/>
                    <a:pt x="603" y="57"/>
                    <a:pt x="603" y="57"/>
                  </a:cubicBezTo>
                  <a:cubicBezTo>
                    <a:pt x="603" y="57"/>
                    <a:pt x="603" y="57"/>
                    <a:pt x="603" y="57"/>
                  </a:cubicBezTo>
                  <a:cubicBezTo>
                    <a:pt x="602" y="57"/>
                    <a:pt x="602" y="57"/>
                    <a:pt x="602" y="57"/>
                  </a:cubicBezTo>
                  <a:cubicBezTo>
                    <a:pt x="601" y="57"/>
                    <a:pt x="601" y="57"/>
                    <a:pt x="601" y="57"/>
                  </a:cubicBezTo>
                  <a:cubicBezTo>
                    <a:pt x="600" y="55"/>
                    <a:pt x="600" y="55"/>
                    <a:pt x="600" y="55"/>
                  </a:cubicBezTo>
                  <a:cubicBezTo>
                    <a:pt x="597" y="55"/>
                    <a:pt x="597" y="55"/>
                    <a:pt x="597" y="55"/>
                  </a:cubicBezTo>
                  <a:cubicBezTo>
                    <a:pt x="597" y="55"/>
                    <a:pt x="597" y="55"/>
                    <a:pt x="597" y="55"/>
                  </a:cubicBezTo>
                  <a:cubicBezTo>
                    <a:pt x="597" y="55"/>
                    <a:pt x="597" y="55"/>
                    <a:pt x="597" y="55"/>
                  </a:cubicBezTo>
                  <a:cubicBezTo>
                    <a:pt x="595" y="55"/>
                    <a:pt x="595" y="55"/>
                    <a:pt x="595" y="55"/>
                  </a:cubicBezTo>
                  <a:cubicBezTo>
                    <a:pt x="594" y="54"/>
                    <a:pt x="594" y="54"/>
                    <a:pt x="594" y="54"/>
                  </a:cubicBezTo>
                  <a:cubicBezTo>
                    <a:pt x="593" y="55"/>
                    <a:pt x="593" y="55"/>
                    <a:pt x="593" y="55"/>
                  </a:cubicBezTo>
                  <a:cubicBezTo>
                    <a:pt x="591" y="55"/>
                    <a:pt x="591" y="55"/>
                    <a:pt x="591" y="55"/>
                  </a:cubicBezTo>
                  <a:cubicBezTo>
                    <a:pt x="587" y="55"/>
                    <a:pt x="587" y="55"/>
                    <a:pt x="587" y="55"/>
                  </a:cubicBezTo>
                  <a:cubicBezTo>
                    <a:pt x="586" y="58"/>
                    <a:pt x="586" y="58"/>
                    <a:pt x="586" y="58"/>
                  </a:cubicBezTo>
                  <a:cubicBezTo>
                    <a:pt x="586" y="59"/>
                    <a:pt x="586" y="59"/>
                    <a:pt x="586" y="59"/>
                  </a:cubicBezTo>
                  <a:cubicBezTo>
                    <a:pt x="586" y="59"/>
                    <a:pt x="586" y="59"/>
                    <a:pt x="586" y="59"/>
                  </a:cubicBezTo>
                  <a:cubicBezTo>
                    <a:pt x="585" y="60"/>
                    <a:pt x="585" y="60"/>
                    <a:pt x="585" y="60"/>
                  </a:cubicBezTo>
                  <a:cubicBezTo>
                    <a:pt x="585" y="59"/>
                    <a:pt x="585" y="59"/>
                    <a:pt x="585" y="59"/>
                  </a:cubicBezTo>
                  <a:cubicBezTo>
                    <a:pt x="583" y="59"/>
                    <a:pt x="583" y="59"/>
                    <a:pt x="583" y="59"/>
                  </a:cubicBezTo>
                  <a:cubicBezTo>
                    <a:pt x="582" y="61"/>
                    <a:pt x="582" y="61"/>
                    <a:pt x="582" y="61"/>
                  </a:cubicBezTo>
                  <a:cubicBezTo>
                    <a:pt x="582" y="62"/>
                    <a:pt x="582" y="62"/>
                    <a:pt x="582" y="62"/>
                  </a:cubicBezTo>
                  <a:cubicBezTo>
                    <a:pt x="582" y="62"/>
                    <a:pt x="582" y="62"/>
                    <a:pt x="582" y="62"/>
                  </a:cubicBezTo>
                  <a:cubicBezTo>
                    <a:pt x="581" y="63"/>
                    <a:pt x="581" y="63"/>
                    <a:pt x="581" y="63"/>
                  </a:cubicBezTo>
                  <a:cubicBezTo>
                    <a:pt x="580" y="65"/>
                    <a:pt x="580" y="65"/>
                    <a:pt x="580" y="65"/>
                  </a:cubicBezTo>
                  <a:cubicBezTo>
                    <a:pt x="579" y="67"/>
                    <a:pt x="579" y="67"/>
                    <a:pt x="579" y="67"/>
                  </a:cubicBezTo>
                  <a:cubicBezTo>
                    <a:pt x="578" y="68"/>
                    <a:pt x="578" y="68"/>
                    <a:pt x="578" y="68"/>
                  </a:cubicBezTo>
                  <a:cubicBezTo>
                    <a:pt x="577" y="71"/>
                    <a:pt x="577" y="71"/>
                    <a:pt x="577" y="71"/>
                  </a:cubicBezTo>
                  <a:cubicBezTo>
                    <a:pt x="576" y="72"/>
                    <a:pt x="576" y="72"/>
                    <a:pt x="576" y="72"/>
                  </a:cubicBezTo>
                  <a:cubicBezTo>
                    <a:pt x="576" y="73"/>
                    <a:pt x="576" y="73"/>
                    <a:pt x="576" y="73"/>
                  </a:cubicBezTo>
                  <a:cubicBezTo>
                    <a:pt x="575" y="74"/>
                    <a:pt x="575" y="74"/>
                    <a:pt x="575" y="74"/>
                  </a:cubicBezTo>
                  <a:cubicBezTo>
                    <a:pt x="574" y="77"/>
                    <a:pt x="574" y="77"/>
                    <a:pt x="574" y="77"/>
                  </a:cubicBezTo>
                  <a:cubicBezTo>
                    <a:pt x="574" y="78"/>
                    <a:pt x="574" y="78"/>
                    <a:pt x="574" y="78"/>
                  </a:cubicBezTo>
                  <a:cubicBezTo>
                    <a:pt x="573" y="80"/>
                    <a:pt x="573" y="80"/>
                    <a:pt x="573" y="80"/>
                  </a:cubicBezTo>
                  <a:cubicBezTo>
                    <a:pt x="574" y="81"/>
                    <a:pt x="574" y="81"/>
                    <a:pt x="574" y="81"/>
                  </a:cubicBezTo>
                  <a:cubicBezTo>
                    <a:pt x="574" y="81"/>
                    <a:pt x="574" y="81"/>
                    <a:pt x="574" y="81"/>
                  </a:cubicBezTo>
                  <a:cubicBezTo>
                    <a:pt x="573" y="81"/>
                    <a:pt x="573" y="81"/>
                    <a:pt x="573" y="81"/>
                  </a:cubicBezTo>
                  <a:cubicBezTo>
                    <a:pt x="573" y="83"/>
                    <a:pt x="573" y="83"/>
                    <a:pt x="573" y="83"/>
                  </a:cubicBezTo>
                  <a:cubicBezTo>
                    <a:pt x="572" y="85"/>
                    <a:pt x="572" y="85"/>
                    <a:pt x="572" y="85"/>
                  </a:cubicBezTo>
                  <a:cubicBezTo>
                    <a:pt x="570" y="88"/>
                    <a:pt x="570" y="88"/>
                    <a:pt x="570" y="88"/>
                  </a:cubicBezTo>
                  <a:cubicBezTo>
                    <a:pt x="571" y="89"/>
                    <a:pt x="571" y="89"/>
                    <a:pt x="571" y="89"/>
                  </a:cubicBezTo>
                  <a:cubicBezTo>
                    <a:pt x="570" y="89"/>
                    <a:pt x="570" y="89"/>
                    <a:pt x="570" y="89"/>
                  </a:cubicBezTo>
                  <a:cubicBezTo>
                    <a:pt x="569" y="91"/>
                    <a:pt x="569" y="91"/>
                    <a:pt x="569" y="91"/>
                  </a:cubicBezTo>
                  <a:cubicBezTo>
                    <a:pt x="568" y="91"/>
                    <a:pt x="568" y="91"/>
                    <a:pt x="568" y="91"/>
                  </a:cubicBezTo>
                  <a:cubicBezTo>
                    <a:pt x="567" y="92"/>
                    <a:pt x="567" y="92"/>
                    <a:pt x="567" y="92"/>
                  </a:cubicBezTo>
                  <a:cubicBezTo>
                    <a:pt x="567" y="93"/>
                    <a:pt x="567" y="93"/>
                    <a:pt x="567" y="93"/>
                  </a:cubicBezTo>
                  <a:cubicBezTo>
                    <a:pt x="565" y="94"/>
                    <a:pt x="565" y="94"/>
                    <a:pt x="565" y="94"/>
                  </a:cubicBezTo>
                  <a:cubicBezTo>
                    <a:pt x="564" y="95"/>
                    <a:pt x="564" y="95"/>
                    <a:pt x="564" y="95"/>
                  </a:cubicBezTo>
                  <a:cubicBezTo>
                    <a:pt x="563" y="95"/>
                    <a:pt x="563" y="95"/>
                    <a:pt x="563" y="95"/>
                  </a:cubicBezTo>
                  <a:cubicBezTo>
                    <a:pt x="561" y="97"/>
                    <a:pt x="561" y="97"/>
                    <a:pt x="561" y="97"/>
                  </a:cubicBezTo>
                  <a:cubicBezTo>
                    <a:pt x="562" y="99"/>
                    <a:pt x="562" y="99"/>
                    <a:pt x="562" y="99"/>
                  </a:cubicBezTo>
                  <a:cubicBezTo>
                    <a:pt x="563" y="99"/>
                    <a:pt x="563" y="99"/>
                    <a:pt x="563" y="99"/>
                  </a:cubicBezTo>
                  <a:cubicBezTo>
                    <a:pt x="564" y="99"/>
                    <a:pt x="564" y="99"/>
                    <a:pt x="564" y="99"/>
                  </a:cubicBezTo>
                  <a:cubicBezTo>
                    <a:pt x="563" y="102"/>
                    <a:pt x="563" y="102"/>
                    <a:pt x="563" y="102"/>
                  </a:cubicBezTo>
                  <a:cubicBezTo>
                    <a:pt x="562" y="103"/>
                    <a:pt x="562" y="103"/>
                    <a:pt x="562" y="103"/>
                  </a:cubicBezTo>
                  <a:cubicBezTo>
                    <a:pt x="562" y="102"/>
                    <a:pt x="562" y="102"/>
                    <a:pt x="562" y="102"/>
                  </a:cubicBezTo>
                  <a:cubicBezTo>
                    <a:pt x="562" y="100"/>
                    <a:pt x="562" y="100"/>
                    <a:pt x="562" y="100"/>
                  </a:cubicBezTo>
                  <a:cubicBezTo>
                    <a:pt x="561" y="99"/>
                    <a:pt x="561" y="99"/>
                    <a:pt x="561" y="99"/>
                  </a:cubicBezTo>
                  <a:cubicBezTo>
                    <a:pt x="558" y="100"/>
                    <a:pt x="558" y="100"/>
                    <a:pt x="558" y="100"/>
                  </a:cubicBezTo>
                  <a:cubicBezTo>
                    <a:pt x="557" y="101"/>
                    <a:pt x="557" y="101"/>
                    <a:pt x="557" y="101"/>
                  </a:cubicBezTo>
                  <a:cubicBezTo>
                    <a:pt x="556" y="101"/>
                    <a:pt x="556" y="101"/>
                    <a:pt x="556" y="101"/>
                  </a:cubicBezTo>
                  <a:cubicBezTo>
                    <a:pt x="556" y="100"/>
                    <a:pt x="556" y="100"/>
                    <a:pt x="556" y="100"/>
                  </a:cubicBezTo>
                  <a:cubicBezTo>
                    <a:pt x="555" y="100"/>
                    <a:pt x="555" y="100"/>
                    <a:pt x="555" y="100"/>
                  </a:cubicBezTo>
                  <a:cubicBezTo>
                    <a:pt x="554" y="102"/>
                    <a:pt x="554" y="102"/>
                    <a:pt x="554" y="102"/>
                  </a:cubicBezTo>
                  <a:cubicBezTo>
                    <a:pt x="555" y="103"/>
                    <a:pt x="555" y="103"/>
                    <a:pt x="555" y="103"/>
                  </a:cubicBezTo>
                  <a:cubicBezTo>
                    <a:pt x="556" y="103"/>
                    <a:pt x="556" y="103"/>
                    <a:pt x="556" y="103"/>
                  </a:cubicBezTo>
                  <a:cubicBezTo>
                    <a:pt x="555" y="103"/>
                    <a:pt x="555" y="103"/>
                    <a:pt x="555" y="103"/>
                  </a:cubicBezTo>
                  <a:cubicBezTo>
                    <a:pt x="554" y="104"/>
                    <a:pt x="554" y="104"/>
                    <a:pt x="554" y="104"/>
                  </a:cubicBezTo>
                  <a:cubicBezTo>
                    <a:pt x="553" y="106"/>
                    <a:pt x="553" y="106"/>
                    <a:pt x="553" y="106"/>
                  </a:cubicBezTo>
                  <a:cubicBezTo>
                    <a:pt x="551" y="109"/>
                    <a:pt x="551" y="109"/>
                    <a:pt x="551" y="109"/>
                  </a:cubicBezTo>
                  <a:cubicBezTo>
                    <a:pt x="551" y="110"/>
                    <a:pt x="551" y="110"/>
                    <a:pt x="551" y="110"/>
                  </a:cubicBezTo>
                  <a:cubicBezTo>
                    <a:pt x="551" y="112"/>
                    <a:pt x="551" y="112"/>
                    <a:pt x="551" y="112"/>
                  </a:cubicBezTo>
                  <a:cubicBezTo>
                    <a:pt x="551" y="113"/>
                    <a:pt x="551" y="113"/>
                    <a:pt x="551" y="113"/>
                  </a:cubicBezTo>
                  <a:cubicBezTo>
                    <a:pt x="553" y="114"/>
                    <a:pt x="553" y="114"/>
                    <a:pt x="553" y="114"/>
                  </a:cubicBezTo>
                  <a:cubicBezTo>
                    <a:pt x="553" y="113"/>
                    <a:pt x="553" y="113"/>
                    <a:pt x="553" y="113"/>
                  </a:cubicBezTo>
                  <a:cubicBezTo>
                    <a:pt x="553" y="114"/>
                    <a:pt x="553" y="114"/>
                    <a:pt x="553" y="114"/>
                  </a:cubicBezTo>
                  <a:cubicBezTo>
                    <a:pt x="553" y="114"/>
                    <a:pt x="553" y="114"/>
                    <a:pt x="553" y="114"/>
                  </a:cubicBezTo>
                  <a:cubicBezTo>
                    <a:pt x="552" y="114"/>
                    <a:pt x="552" y="114"/>
                    <a:pt x="552" y="114"/>
                  </a:cubicBezTo>
                  <a:cubicBezTo>
                    <a:pt x="550" y="115"/>
                    <a:pt x="550" y="115"/>
                    <a:pt x="550" y="115"/>
                  </a:cubicBezTo>
                  <a:cubicBezTo>
                    <a:pt x="548" y="117"/>
                    <a:pt x="548" y="117"/>
                    <a:pt x="548" y="117"/>
                  </a:cubicBezTo>
                  <a:cubicBezTo>
                    <a:pt x="547" y="118"/>
                    <a:pt x="547" y="118"/>
                    <a:pt x="547" y="118"/>
                  </a:cubicBezTo>
                  <a:cubicBezTo>
                    <a:pt x="546" y="122"/>
                    <a:pt x="546" y="122"/>
                    <a:pt x="546" y="122"/>
                  </a:cubicBezTo>
                  <a:cubicBezTo>
                    <a:pt x="547" y="124"/>
                    <a:pt x="547" y="124"/>
                    <a:pt x="547" y="124"/>
                  </a:cubicBezTo>
                  <a:cubicBezTo>
                    <a:pt x="547" y="124"/>
                    <a:pt x="547" y="124"/>
                    <a:pt x="547" y="124"/>
                  </a:cubicBezTo>
                  <a:cubicBezTo>
                    <a:pt x="546" y="126"/>
                    <a:pt x="546" y="126"/>
                    <a:pt x="546" y="126"/>
                  </a:cubicBezTo>
                  <a:cubicBezTo>
                    <a:pt x="547" y="127"/>
                    <a:pt x="547" y="127"/>
                    <a:pt x="547" y="127"/>
                  </a:cubicBezTo>
                  <a:cubicBezTo>
                    <a:pt x="547" y="128"/>
                    <a:pt x="547" y="128"/>
                    <a:pt x="547" y="128"/>
                  </a:cubicBezTo>
                  <a:cubicBezTo>
                    <a:pt x="549" y="128"/>
                    <a:pt x="549" y="128"/>
                    <a:pt x="549" y="128"/>
                  </a:cubicBezTo>
                  <a:cubicBezTo>
                    <a:pt x="549" y="128"/>
                    <a:pt x="549" y="128"/>
                    <a:pt x="549" y="128"/>
                  </a:cubicBezTo>
                  <a:cubicBezTo>
                    <a:pt x="549" y="130"/>
                    <a:pt x="549" y="130"/>
                    <a:pt x="549" y="130"/>
                  </a:cubicBezTo>
                  <a:cubicBezTo>
                    <a:pt x="551" y="130"/>
                    <a:pt x="551" y="130"/>
                    <a:pt x="551" y="130"/>
                  </a:cubicBezTo>
                  <a:cubicBezTo>
                    <a:pt x="551" y="132"/>
                    <a:pt x="551" y="132"/>
                    <a:pt x="551" y="132"/>
                  </a:cubicBezTo>
                  <a:cubicBezTo>
                    <a:pt x="553" y="132"/>
                    <a:pt x="553" y="132"/>
                    <a:pt x="553" y="132"/>
                  </a:cubicBezTo>
                  <a:cubicBezTo>
                    <a:pt x="554" y="134"/>
                    <a:pt x="554" y="134"/>
                    <a:pt x="554" y="134"/>
                  </a:cubicBezTo>
                  <a:cubicBezTo>
                    <a:pt x="556" y="135"/>
                    <a:pt x="556" y="135"/>
                    <a:pt x="556" y="135"/>
                  </a:cubicBezTo>
                  <a:cubicBezTo>
                    <a:pt x="557" y="135"/>
                    <a:pt x="557" y="135"/>
                    <a:pt x="557" y="135"/>
                  </a:cubicBezTo>
                  <a:cubicBezTo>
                    <a:pt x="558" y="135"/>
                    <a:pt x="558" y="135"/>
                    <a:pt x="558" y="135"/>
                  </a:cubicBezTo>
                  <a:cubicBezTo>
                    <a:pt x="559" y="135"/>
                    <a:pt x="559" y="135"/>
                    <a:pt x="559" y="135"/>
                  </a:cubicBezTo>
                  <a:cubicBezTo>
                    <a:pt x="559" y="136"/>
                    <a:pt x="559" y="136"/>
                    <a:pt x="559" y="136"/>
                  </a:cubicBezTo>
                  <a:cubicBezTo>
                    <a:pt x="559" y="137"/>
                    <a:pt x="559" y="137"/>
                    <a:pt x="559" y="137"/>
                  </a:cubicBezTo>
                  <a:cubicBezTo>
                    <a:pt x="556" y="136"/>
                    <a:pt x="556" y="136"/>
                    <a:pt x="556" y="136"/>
                  </a:cubicBezTo>
                  <a:cubicBezTo>
                    <a:pt x="554" y="136"/>
                    <a:pt x="554" y="136"/>
                    <a:pt x="554" y="136"/>
                  </a:cubicBezTo>
                  <a:cubicBezTo>
                    <a:pt x="553" y="138"/>
                    <a:pt x="553" y="138"/>
                    <a:pt x="553" y="138"/>
                  </a:cubicBezTo>
                  <a:cubicBezTo>
                    <a:pt x="554" y="139"/>
                    <a:pt x="554" y="139"/>
                    <a:pt x="554" y="139"/>
                  </a:cubicBezTo>
                  <a:cubicBezTo>
                    <a:pt x="554" y="140"/>
                    <a:pt x="554" y="140"/>
                    <a:pt x="554" y="140"/>
                  </a:cubicBezTo>
                  <a:cubicBezTo>
                    <a:pt x="552" y="140"/>
                    <a:pt x="552" y="140"/>
                    <a:pt x="552" y="140"/>
                  </a:cubicBezTo>
                  <a:cubicBezTo>
                    <a:pt x="551" y="141"/>
                    <a:pt x="551" y="141"/>
                    <a:pt x="551" y="141"/>
                  </a:cubicBezTo>
                  <a:cubicBezTo>
                    <a:pt x="550" y="141"/>
                    <a:pt x="550" y="141"/>
                    <a:pt x="550" y="141"/>
                  </a:cubicBezTo>
                  <a:cubicBezTo>
                    <a:pt x="549" y="144"/>
                    <a:pt x="549" y="144"/>
                    <a:pt x="549" y="144"/>
                  </a:cubicBezTo>
                  <a:cubicBezTo>
                    <a:pt x="549" y="145"/>
                    <a:pt x="549" y="145"/>
                    <a:pt x="549" y="145"/>
                  </a:cubicBezTo>
                  <a:cubicBezTo>
                    <a:pt x="551" y="145"/>
                    <a:pt x="551" y="145"/>
                    <a:pt x="551" y="145"/>
                  </a:cubicBezTo>
                  <a:cubicBezTo>
                    <a:pt x="551" y="146"/>
                    <a:pt x="551" y="146"/>
                    <a:pt x="551" y="146"/>
                  </a:cubicBezTo>
                  <a:cubicBezTo>
                    <a:pt x="553" y="145"/>
                    <a:pt x="553" y="145"/>
                    <a:pt x="553" y="145"/>
                  </a:cubicBezTo>
                  <a:cubicBezTo>
                    <a:pt x="554" y="143"/>
                    <a:pt x="554" y="143"/>
                    <a:pt x="554" y="143"/>
                  </a:cubicBezTo>
                  <a:cubicBezTo>
                    <a:pt x="554" y="143"/>
                    <a:pt x="554" y="143"/>
                    <a:pt x="554" y="143"/>
                  </a:cubicBezTo>
                  <a:cubicBezTo>
                    <a:pt x="555" y="143"/>
                    <a:pt x="555" y="143"/>
                    <a:pt x="555" y="143"/>
                  </a:cubicBezTo>
                  <a:cubicBezTo>
                    <a:pt x="555" y="143"/>
                    <a:pt x="555" y="143"/>
                    <a:pt x="555" y="143"/>
                  </a:cubicBezTo>
                  <a:cubicBezTo>
                    <a:pt x="555" y="143"/>
                    <a:pt x="555" y="143"/>
                    <a:pt x="555" y="143"/>
                  </a:cubicBezTo>
                  <a:cubicBezTo>
                    <a:pt x="555" y="144"/>
                    <a:pt x="555" y="144"/>
                    <a:pt x="555" y="144"/>
                  </a:cubicBezTo>
                  <a:cubicBezTo>
                    <a:pt x="554" y="145"/>
                    <a:pt x="554" y="145"/>
                    <a:pt x="554" y="145"/>
                  </a:cubicBezTo>
                  <a:cubicBezTo>
                    <a:pt x="554" y="148"/>
                    <a:pt x="554" y="148"/>
                    <a:pt x="554" y="148"/>
                  </a:cubicBezTo>
                  <a:cubicBezTo>
                    <a:pt x="554" y="148"/>
                    <a:pt x="554" y="148"/>
                    <a:pt x="554" y="148"/>
                  </a:cubicBezTo>
                  <a:cubicBezTo>
                    <a:pt x="553" y="149"/>
                    <a:pt x="553" y="149"/>
                    <a:pt x="553" y="149"/>
                  </a:cubicBezTo>
                  <a:cubicBezTo>
                    <a:pt x="551" y="149"/>
                    <a:pt x="551" y="149"/>
                    <a:pt x="551" y="149"/>
                  </a:cubicBezTo>
                  <a:cubicBezTo>
                    <a:pt x="550" y="151"/>
                    <a:pt x="550" y="151"/>
                    <a:pt x="550" y="151"/>
                  </a:cubicBezTo>
                  <a:cubicBezTo>
                    <a:pt x="548" y="151"/>
                    <a:pt x="548" y="151"/>
                    <a:pt x="548" y="151"/>
                  </a:cubicBezTo>
                  <a:cubicBezTo>
                    <a:pt x="548" y="152"/>
                    <a:pt x="548" y="152"/>
                    <a:pt x="548" y="152"/>
                  </a:cubicBezTo>
                  <a:cubicBezTo>
                    <a:pt x="548" y="153"/>
                    <a:pt x="548" y="153"/>
                    <a:pt x="548" y="153"/>
                  </a:cubicBezTo>
                  <a:cubicBezTo>
                    <a:pt x="545" y="154"/>
                    <a:pt x="545" y="154"/>
                    <a:pt x="545" y="154"/>
                  </a:cubicBezTo>
                  <a:cubicBezTo>
                    <a:pt x="544" y="156"/>
                    <a:pt x="544" y="156"/>
                    <a:pt x="544" y="156"/>
                  </a:cubicBezTo>
                  <a:cubicBezTo>
                    <a:pt x="543" y="156"/>
                    <a:pt x="543" y="156"/>
                    <a:pt x="543" y="156"/>
                  </a:cubicBezTo>
                  <a:cubicBezTo>
                    <a:pt x="543" y="155"/>
                    <a:pt x="543" y="155"/>
                    <a:pt x="543" y="155"/>
                  </a:cubicBezTo>
                  <a:cubicBezTo>
                    <a:pt x="542" y="155"/>
                    <a:pt x="542" y="155"/>
                    <a:pt x="542" y="155"/>
                  </a:cubicBezTo>
                  <a:cubicBezTo>
                    <a:pt x="541" y="154"/>
                    <a:pt x="541" y="154"/>
                    <a:pt x="541" y="154"/>
                  </a:cubicBezTo>
                  <a:cubicBezTo>
                    <a:pt x="540" y="155"/>
                    <a:pt x="540" y="155"/>
                    <a:pt x="540" y="155"/>
                  </a:cubicBezTo>
                  <a:cubicBezTo>
                    <a:pt x="540" y="154"/>
                    <a:pt x="540" y="154"/>
                    <a:pt x="540" y="154"/>
                  </a:cubicBezTo>
                  <a:cubicBezTo>
                    <a:pt x="538" y="156"/>
                    <a:pt x="538" y="156"/>
                    <a:pt x="538" y="156"/>
                  </a:cubicBezTo>
                  <a:cubicBezTo>
                    <a:pt x="537" y="158"/>
                    <a:pt x="537" y="158"/>
                    <a:pt x="537" y="158"/>
                  </a:cubicBezTo>
                  <a:cubicBezTo>
                    <a:pt x="536" y="160"/>
                    <a:pt x="536" y="160"/>
                    <a:pt x="536" y="160"/>
                  </a:cubicBezTo>
                  <a:cubicBezTo>
                    <a:pt x="535" y="161"/>
                    <a:pt x="535" y="161"/>
                    <a:pt x="535" y="161"/>
                  </a:cubicBezTo>
                  <a:cubicBezTo>
                    <a:pt x="536" y="162"/>
                    <a:pt x="536" y="162"/>
                    <a:pt x="536" y="162"/>
                  </a:cubicBezTo>
                  <a:cubicBezTo>
                    <a:pt x="536" y="162"/>
                    <a:pt x="536" y="162"/>
                    <a:pt x="536" y="162"/>
                  </a:cubicBezTo>
                  <a:cubicBezTo>
                    <a:pt x="535" y="164"/>
                    <a:pt x="535" y="164"/>
                    <a:pt x="535" y="164"/>
                  </a:cubicBezTo>
                  <a:cubicBezTo>
                    <a:pt x="535" y="166"/>
                    <a:pt x="535" y="166"/>
                    <a:pt x="535" y="166"/>
                  </a:cubicBezTo>
                  <a:cubicBezTo>
                    <a:pt x="536" y="166"/>
                    <a:pt x="536" y="166"/>
                    <a:pt x="536" y="166"/>
                  </a:cubicBezTo>
                  <a:cubicBezTo>
                    <a:pt x="535" y="167"/>
                    <a:pt x="535" y="167"/>
                    <a:pt x="535" y="167"/>
                  </a:cubicBezTo>
                  <a:cubicBezTo>
                    <a:pt x="534" y="169"/>
                    <a:pt x="534" y="169"/>
                    <a:pt x="534" y="169"/>
                  </a:cubicBezTo>
                  <a:cubicBezTo>
                    <a:pt x="534" y="169"/>
                    <a:pt x="534" y="169"/>
                    <a:pt x="534" y="169"/>
                  </a:cubicBezTo>
                  <a:cubicBezTo>
                    <a:pt x="534" y="170"/>
                    <a:pt x="534" y="170"/>
                    <a:pt x="534" y="170"/>
                  </a:cubicBezTo>
                  <a:cubicBezTo>
                    <a:pt x="535" y="166"/>
                    <a:pt x="535" y="166"/>
                    <a:pt x="535" y="166"/>
                  </a:cubicBezTo>
                  <a:cubicBezTo>
                    <a:pt x="533" y="167"/>
                    <a:pt x="533" y="167"/>
                    <a:pt x="533" y="167"/>
                  </a:cubicBezTo>
                  <a:cubicBezTo>
                    <a:pt x="535" y="165"/>
                    <a:pt x="535" y="165"/>
                    <a:pt x="535" y="165"/>
                  </a:cubicBezTo>
                  <a:cubicBezTo>
                    <a:pt x="532" y="165"/>
                    <a:pt x="532" y="165"/>
                    <a:pt x="532" y="165"/>
                  </a:cubicBezTo>
                  <a:cubicBezTo>
                    <a:pt x="532" y="165"/>
                    <a:pt x="532" y="165"/>
                    <a:pt x="532" y="165"/>
                  </a:cubicBezTo>
                  <a:cubicBezTo>
                    <a:pt x="532" y="163"/>
                    <a:pt x="532" y="163"/>
                    <a:pt x="532" y="163"/>
                  </a:cubicBezTo>
                  <a:cubicBezTo>
                    <a:pt x="530" y="163"/>
                    <a:pt x="530" y="163"/>
                    <a:pt x="530" y="163"/>
                  </a:cubicBezTo>
                  <a:cubicBezTo>
                    <a:pt x="530" y="163"/>
                    <a:pt x="530" y="163"/>
                    <a:pt x="530" y="163"/>
                  </a:cubicBezTo>
                  <a:cubicBezTo>
                    <a:pt x="530" y="161"/>
                    <a:pt x="530" y="161"/>
                    <a:pt x="530" y="161"/>
                  </a:cubicBezTo>
                  <a:cubicBezTo>
                    <a:pt x="530" y="161"/>
                    <a:pt x="530" y="161"/>
                    <a:pt x="530" y="161"/>
                  </a:cubicBezTo>
                  <a:cubicBezTo>
                    <a:pt x="531" y="162"/>
                    <a:pt x="531" y="162"/>
                    <a:pt x="531" y="162"/>
                  </a:cubicBezTo>
                  <a:cubicBezTo>
                    <a:pt x="532" y="160"/>
                    <a:pt x="532" y="160"/>
                    <a:pt x="532" y="160"/>
                  </a:cubicBezTo>
                  <a:cubicBezTo>
                    <a:pt x="532" y="159"/>
                    <a:pt x="532" y="159"/>
                    <a:pt x="532" y="159"/>
                  </a:cubicBezTo>
                  <a:cubicBezTo>
                    <a:pt x="534" y="157"/>
                    <a:pt x="534" y="157"/>
                    <a:pt x="534" y="157"/>
                  </a:cubicBezTo>
                  <a:cubicBezTo>
                    <a:pt x="534" y="157"/>
                    <a:pt x="534" y="157"/>
                    <a:pt x="534" y="157"/>
                  </a:cubicBezTo>
                  <a:cubicBezTo>
                    <a:pt x="537" y="155"/>
                    <a:pt x="537" y="155"/>
                    <a:pt x="537" y="155"/>
                  </a:cubicBezTo>
                  <a:cubicBezTo>
                    <a:pt x="537" y="154"/>
                    <a:pt x="537" y="154"/>
                    <a:pt x="537" y="154"/>
                  </a:cubicBezTo>
                  <a:cubicBezTo>
                    <a:pt x="537" y="153"/>
                    <a:pt x="537" y="153"/>
                    <a:pt x="537" y="153"/>
                  </a:cubicBezTo>
                  <a:cubicBezTo>
                    <a:pt x="539" y="153"/>
                    <a:pt x="539" y="153"/>
                    <a:pt x="539" y="153"/>
                  </a:cubicBezTo>
                  <a:cubicBezTo>
                    <a:pt x="539" y="151"/>
                    <a:pt x="539" y="151"/>
                    <a:pt x="539" y="151"/>
                  </a:cubicBezTo>
                  <a:cubicBezTo>
                    <a:pt x="537" y="151"/>
                    <a:pt x="537" y="151"/>
                    <a:pt x="537" y="151"/>
                  </a:cubicBezTo>
                  <a:cubicBezTo>
                    <a:pt x="534" y="151"/>
                    <a:pt x="534" y="151"/>
                    <a:pt x="534" y="151"/>
                  </a:cubicBezTo>
                  <a:cubicBezTo>
                    <a:pt x="534" y="152"/>
                    <a:pt x="534" y="152"/>
                    <a:pt x="534" y="152"/>
                  </a:cubicBezTo>
                  <a:cubicBezTo>
                    <a:pt x="534" y="151"/>
                    <a:pt x="534" y="151"/>
                    <a:pt x="534" y="151"/>
                  </a:cubicBezTo>
                  <a:cubicBezTo>
                    <a:pt x="533" y="150"/>
                    <a:pt x="533" y="150"/>
                    <a:pt x="533" y="150"/>
                  </a:cubicBezTo>
                  <a:cubicBezTo>
                    <a:pt x="532" y="151"/>
                    <a:pt x="532" y="151"/>
                    <a:pt x="532" y="151"/>
                  </a:cubicBezTo>
                  <a:cubicBezTo>
                    <a:pt x="531" y="150"/>
                    <a:pt x="531" y="150"/>
                    <a:pt x="531" y="150"/>
                  </a:cubicBezTo>
                  <a:cubicBezTo>
                    <a:pt x="532" y="150"/>
                    <a:pt x="532" y="150"/>
                    <a:pt x="532" y="150"/>
                  </a:cubicBezTo>
                  <a:cubicBezTo>
                    <a:pt x="532" y="148"/>
                    <a:pt x="532" y="148"/>
                    <a:pt x="532" y="148"/>
                  </a:cubicBezTo>
                  <a:cubicBezTo>
                    <a:pt x="530" y="146"/>
                    <a:pt x="530" y="146"/>
                    <a:pt x="530" y="146"/>
                  </a:cubicBezTo>
                  <a:cubicBezTo>
                    <a:pt x="530" y="146"/>
                    <a:pt x="530" y="146"/>
                    <a:pt x="530" y="146"/>
                  </a:cubicBezTo>
                  <a:cubicBezTo>
                    <a:pt x="529" y="145"/>
                    <a:pt x="529" y="145"/>
                    <a:pt x="529" y="145"/>
                  </a:cubicBezTo>
                  <a:cubicBezTo>
                    <a:pt x="527" y="145"/>
                    <a:pt x="527" y="145"/>
                    <a:pt x="527" y="145"/>
                  </a:cubicBezTo>
                  <a:cubicBezTo>
                    <a:pt x="527" y="146"/>
                    <a:pt x="527" y="146"/>
                    <a:pt x="527" y="146"/>
                  </a:cubicBezTo>
                  <a:cubicBezTo>
                    <a:pt x="525" y="147"/>
                    <a:pt x="525" y="147"/>
                    <a:pt x="525" y="147"/>
                  </a:cubicBezTo>
                  <a:cubicBezTo>
                    <a:pt x="525" y="147"/>
                    <a:pt x="525" y="147"/>
                    <a:pt x="525" y="147"/>
                  </a:cubicBezTo>
                  <a:cubicBezTo>
                    <a:pt x="524" y="145"/>
                    <a:pt x="524" y="145"/>
                    <a:pt x="524" y="145"/>
                  </a:cubicBezTo>
                  <a:cubicBezTo>
                    <a:pt x="522" y="145"/>
                    <a:pt x="522" y="145"/>
                    <a:pt x="522" y="145"/>
                  </a:cubicBezTo>
                  <a:cubicBezTo>
                    <a:pt x="522" y="147"/>
                    <a:pt x="522" y="147"/>
                    <a:pt x="522" y="147"/>
                  </a:cubicBezTo>
                  <a:cubicBezTo>
                    <a:pt x="522" y="147"/>
                    <a:pt x="522" y="147"/>
                    <a:pt x="522" y="147"/>
                  </a:cubicBezTo>
                  <a:cubicBezTo>
                    <a:pt x="522" y="148"/>
                    <a:pt x="522" y="148"/>
                    <a:pt x="522" y="148"/>
                  </a:cubicBezTo>
                  <a:cubicBezTo>
                    <a:pt x="522" y="149"/>
                    <a:pt x="522" y="149"/>
                    <a:pt x="522" y="149"/>
                  </a:cubicBezTo>
                  <a:cubicBezTo>
                    <a:pt x="521" y="149"/>
                    <a:pt x="521" y="149"/>
                    <a:pt x="521" y="149"/>
                  </a:cubicBezTo>
                  <a:cubicBezTo>
                    <a:pt x="520" y="150"/>
                    <a:pt x="520" y="150"/>
                    <a:pt x="520" y="150"/>
                  </a:cubicBezTo>
                  <a:cubicBezTo>
                    <a:pt x="520" y="150"/>
                    <a:pt x="520" y="150"/>
                    <a:pt x="520" y="150"/>
                  </a:cubicBezTo>
                  <a:cubicBezTo>
                    <a:pt x="519" y="150"/>
                    <a:pt x="519" y="150"/>
                    <a:pt x="519" y="150"/>
                  </a:cubicBezTo>
                  <a:cubicBezTo>
                    <a:pt x="519" y="150"/>
                    <a:pt x="519" y="150"/>
                    <a:pt x="519" y="150"/>
                  </a:cubicBezTo>
                  <a:cubicBezTo>
                    <a:pt x="519" y="149"/>
                    <a:pt x="519" y="149"/>
                    <a:pt x="519" y="149"/>
                  </a:cubicBezTo>
                  <a:cubicBezTo>
                    <a:pt x="516" y="149"/>
                    <a:pt x="516" y="149"/>
                    <a:pt x="516" y="149"/>
                  </a:cubicBezTo>
                  <a:cubicBezTo>
                    <a:pt x="516" y="151"/>
                    <a:pt x="516" y="151"/>
                    <a:pt x="516" y="151"/>
                  </a:cubicBezTo>
                  <a:cubicBezTo>
                    <a:pt x="517" y="152"/>
                    <a:pt x="517" y="152"/>
                    <a:pt x="517" y="152"/>
                  </a:cubicBezTo>
                  <a:cubicBezTo>
                    <a:pt x="518" y="152"/>
                    <a:pt x="518" y="152"/>
                    <a:pt x="518" y="152"/>
                  </a:cubicBezTo>
                  <a:cubicBezTo>
                    <a:pt x="518" y="154"/>
                    <a:pt x="518" y="154"/>
                    <a:pt x="518" y="154"/>
                  </a:cubicBezTo>
                  <a:cubicBezTo>
                    <a:pt x="519" y="155"/>
                    <a:pt x="519" y="155"/>
                    <a:pt x="519" y="155"/>
                  </a:cubicBezTo>
                  <a:cubicBezTo>
                    <a:pt x="520" y="156"/>
                    <a:pt x="520" y="156"/>
                    <a:pt x="520" y="156"/>
                  </a:cubicBezTo>
                  <a:cubicBezTo>
                    <a:pt x="519" y="155"/>
                    <a:pt x="519" y="155"/>
                    <a:pt x="519" y="155"/>
                  </a:cubicBezTo>
                  <a:cubicBezTo>
                    <a:pt x="516" y="155"/>
                    <a:pt x="516" y="155"/>
                    <a:pt x="516" y="155"/>
                  </a:cubicBezTo>
                  <a:cubicBezTo>
                    <a:pt x="515" y="156"/>
                    <a:pt x="515" y="156"/>
                    <a:pt x="515" y="156"/>
                  </a:cubicBezTo>
                  <a:cubicBezTo>
                    <a:pt x="514" y="155"/>
                    <a:pt x="514" y="155"/>
                    <a:pt x="514" y="155"/>
                  </a:cubicBezTo>
                  <a:cubicBezTo>
                    <a:pt x="513" y="155"/>
                    <a:pt x="513" y="155"/>
                    <a:pt x="513" y="155"/>
                  </a:cubicBezTo>
                  <a:cubicBezTo>
                    <a:pt x="511" y="153"/>
                    <a:pt x="511" y="153"/>
                    <a:pt x="511" y="153"/>
                  </a:cubicBezTo>
                  <a:cubicBezTo>
                    <a:pt x="508" y="153"/>
                    <a:pt x="508" y="153"/>
                    <a:pt x="508" y="153"/>
                  </a:cubicBezTo>
                  <a:cubicBezTo>
                    <a:pt x="508" y="152"/>
                    <a:pt x="508" y="152"/>
                    <a:pt x="508" y="152"/>
                  </a:cubicBezTo>
                  <a:cubicBezTo>
                    <a:pt x="507" y="152"/>
                    <a:pt x="507" y="152"/>
                    <a:pt x="507" y="152"/>
                  </a:cubicBezTo>
                  <a:cubicBezTo>
                    <a:pt x="504" y="153"/>
                    <a:pt x="504" y="153"/>
                    <a:pt x="504" y="153"/>
                  </a:cubicBezTo>
                  <a:cubicBezTo>
                    <a:pt x="504" y="154"/>
                    <a:pt x="504" y="154"/>
                    <a:pt x="504" y="154"/>
                  </a:cubicBezTo>
                  <a:cubicBezTo>
                    <a:pt x="501" y="154"/>
                    <a:pt x="501" y="154"/>
                    <a:pt x="501" y="154"/>
                  </a:cubicBezTo>
                  <a:cubicBezTo>
                    <a:pt x="500" y="155"/>
                    <a:pt x="500" y="155"/>
                    <a:pt x="500" y="155"/>
                  </a:cubicBezTo>
                  <a:cubicBezTo>
                    <a:pt x="499" y="154"/>
                    <a:pt x="499" y="154"/>
                    <a:pt x="499" y="154"/>
                  </a:cubicBezTo>
                  <a:cubicBezTo>
                    <a:pt x="498" y="153"/>
                    <a:pt x="498" y="153"/>
                    <a:pt x="498" y="153"/>
                  </a:cubicBezTo>
                  <a:cubicBezTo>
                    <a:pt x="497" y="152"/>
                    <a:pt x="497" y="152"/>
                    <a:pt x="497" y="152"/>
                  </a:cubicBezTo>
                  <a:cubicBezTo>
                    <a:pt x="496" y="152"/>
                    <a:pt x="496" y="152"/>
                    <a:pt x="496" y="152"/>
                  </a:cubicBezTo>
                  <a:cubicBezTo>
                    <a:pt x="496" y="152"/>
                    <a:pt x="496" y="152"/>
                    <a:pt x="496" y="152"/>
                  </a:cubicBezTo>
                  <a:cubicBezTo>
                    <a:pt x="494" y="150"/>
                    <a:pt x="494" y="150"/>
                    <a:pt x="494" y="150"/>
                  </a:cubicBezTo>
                  <a:cubicBezTo>
                    <a:pt x="494" y="149"/>
                    <a:pt x="494" y="149"/>
                    <a:pt x="494" y="149"/>
                  </a:cubicBezTo>
                  <a:cubicBezTo>
                    <a:pt x="493" y="149"/>
                    <a:pt x="493" y="149"/>
                    <a:pt x="493" y="149"/>
                  </a:cubicBezTo>
                  <a:cubicBezTo>
                    <a:pt x="493" y="149"/>
                    <a:pt x="493" y="149"/>
                    <a:pt x="493" y="149"/>
                  </a:cubicBezTo>
                  <a:cubicBezTo>
                    <a:pt x="494" y="148"/>
                    <a:pt x="494" y="148"/>
                    <a:pt x="494" y="148"/>
                  </a:cubicBezTo>
                  <a:cubicBezTo>
                    <a:pt x="492" y="146"/>
                    <a:pt x="492" y="146"/>
                    <a:pt x="492" y="146"/>
                  </a:cubicBezTo>
                  <a:cubicBezTo>
                    <a:pt x="492" y="147"/>
                    <a:pt x="492" y="147"/>
                    <a:pt x="492" y="147"/>
                  </a:cubicBezTo>
                  <a:cubicBezTo>
                    <a:pt x="492" y="146"/>
                    <a:pt x="492" y="146"/>
                    <a:pt x="492" y="146"/>
                  </a:cubicBezTo>
                  <a:cubicBezTo>
                    <a:pt x="491" y="145"/>
                    <a:pt x="491" y="145"/>
                    <a:pt x="491" y="145"/>
                  </a:cubicBezTo>
                  <a:cubicBezTo>
                    <a:pt x="489" y="146"/>
                    <a:pt x="489" y="146"/>
                    <a:pt x="489" y="146"/>
                  </a:cubicBezTo>
                  <a:cubicBezTo>
                    <a:pt x="488" y="146"/>
                    <a:pt x="488" y="146"/>
                    <a:pt x="488" y="146"/>
                  </a:cubicBezTo>
                  <a:cubicBezTo>
                    <a:pt x="487" y="144"/>
                    <a:pt x="487" y="144"/>
                    <a:pt x="487" y="144"/>
                  </a:cubicBezTo>
                  <a:cubicBezTo>
                    <a:pt x="487" y="145"/>
                    <a:pt x="487" y="145"/>
                    <a:pt x="487" y="145"/>
                  </a:cubicBezTo>
                  <a:cubicBezTo>
                    <a:pt x="486" y="144"/>
                    <a:pt x="486" y="144"/>
                    <a:pt x="486" y="144"/>
                  </a:cubicBezTo>
                  <a:cubicBezTo>
                    <a:pt x="485" y="144"/>
                    <a:pt x="485" y="144"/>
                    <a:pt x="485" y="144"/>
                  </a:cubicBezTo>
                  <a:cubicBezTo>
                    <a:pt x="484" y="144"/>
                    <a:pt x="484" y="144"/>
                    <a:pt x="484" y="144"/>
                  </a:cubicBezTo>
                  <a:cubicBezTo>
                    <a:pt x="485" y="143"/>
                    <a:pt x="485" y="143"/>
                    <a:pt x="485" y="143"/>
                  </a:cubicBezTo>
                  <a:cubicBezTo>
                    <a:pt x="486" y="142"/>
                    <a:pt x="486" y="142"/>
                    <a:pt x="486" y="142"/>
                  </a:cubicBezTo>
                  <a:cubicBezTo>
                    <a:pt x="486" y="140"/>
                    <a:pt x="486" y="140"/>
                    <a:pt x="486" y="140"/>
                  </a:cubicBezTo>
                  <a:cubicBezTo>
                    <a:pt x="484" y="140"/>
                    <a:pt x="484" y="140"/>
                    <a:pt x="484" y="140"/>
                  </a:cubicBezTo>
                  <a:cubicBezTo>
                    <a:pt x="484" y="140"/>
                    <a:pt x="484" y="140"/>
                    <a:pt x="484" y="140"/>
                  </a:cubicBezTo>
                  <a:cubicBezTo>
                    <a:pt x="483" y="137"/>
                    <a:pt x="483" y="137"/>
                    <a:pt x="483" y="137"/>
                  </a:cubicBezTo>
                  <a:cubicBezTo>
                    <a:pt x="483" y="137"/>
                    <a:pt x="483" y="137"/>
                    <a:pt x="483" y="137"/>
                  </a:cubicBezTo>
                  <a:cubicBezTo>
                    <a:pt x="484" y="136"/>
                    <a:pt x="484" y="136"/>
                    <a:pt x="484" y="136"/>
                  </a:cubicBezTo>
                  <a:cubicBezTo>
                    <a:pt x="484" y="135"/>
                    <a:pt x="484" y="135"/>
                    <a:pt x="484" y="135"/>
                  </a:cubicBezTo>
                  <a:cubicBezTo>
                    <a:pt x="483" y="134"/>
                    <a:pt x="483" y="134"/>
                    <a:pt x="483" y="134"/>
                  </a:cubicBezTo>
                  <a:cubicBezTo>
                    <a:pt x="484" y="134"/>
                    <a:pt x="484" y="134"/>
                    <a:pt x="484" y="134"/>
                  </a:cubicBezTo>
                  <a:cubicBezTo>
                    <a:pt x="484" y="131"/>
                    <a:pt x="484" y="131"/>
                    <a:pt x="484" y="131"/>
                  </a:cubicBezTo>
                  <a:cubicBezTo>
                    <a:pt x="483" y="129"/>
                    <a:pt x="483" y="129"/>
                    <a:pt x="483" y="129"/>
                  </a:cubicBezTo>
                  <a:cubicBezTo>
                    <a:pt x="482" y="129"/>
                    <a:pt x="482" y="129"/>
                    <a:pt x="482" y="129"/>
                  </a:cubicBezTo>
                  <a:cubicBezTo>
                    <a:pt x="482" y="128"/>
                    <a:pt x="482" y="128"/>
                    <a:pt x="482" y="128"/>
                  </a:cubicBezTo>
                  <a:cubicBezTo>
                    <a:pt x="481" y="127"/>
                    <a:pt x="481" y="127"/>
                    <a:pt x="481" y="127"/>
                  </a:cubicBezTo>
                  <a:cubicBezTo>
                    <a:pt x="479" y="128"/>
                    <a:pt x="479" y="128"/>
                    <a:pt x="479" y="128"/>
                  </a:cubicBezTo>
                  <a:cubicBezTo>
                    <a:pt x="478" y="128"/>
                    <a:pt x="478" y="128"/>
                    <a:pt x="478" y="128"/>
                  </a:cubicBezTo>
                  <a:cubicBezTo>
                    <a:pt x="474" y="129"/>
                    <a:pt x="474" y="129"/>
                    <a:pt x="474" y="129"/>
                  </a:cubicBezTo>
                  <a:cubicBezTo>
                    <a:pt x="469" y="129"/>
                    <a:pt x="469" y="129"/>
                    <a:pt x="469" y="129"/>
                  </a:cubicBezTo>
                  <a:cubicBezTo>
                    <a:pt x="467" y="129"/>
                    <a:pt x="467" y="129"/>
                    <a:pt x="467" y="129"/>
                  </a:cubicBezTo>
                  <a:cubicBezTo>
                    <a:pt x="465" y="129"/>
                    <a:pt x="465" y="129"/>
                    <a:pt x="465" y="129"/>
                  </a:cubicBezTo>
                  <a:cubicBezTo>
                    <a:pt x="463" y="131"/>
                    <a:pt x="463" y="131"/>
                    <a:pt x="463" y="131"/>
                  </a:cubicBezTo>
                  <a:cubicBezTo>
                    <a:pt x="462" y="132"/>
                    <a:pt x="462" y="132"/>
                    <a:pt x="462" y="132"/>
                  </a:cubicBezTo>
                  <a:cubicBezTo>
                    <a:pt x="461" y="134"/>
                    <a:pt x="461" y="134"/>
                    <a:pt x="461" y="134"/>
                  </a:cubicBezTo>
                  <a:cubicBezTo>
                    <a:pt x="463" y="135"/>
                    <a:pt x="463" y="135"/>
                    <a:pt x="463" y="135"/>
                  </a:cubicBezTo>
                  <a:cubicBezTo>
                    <a:pt x="463" y="135"/>
                    <a:pt x="463" y="135"/>
                    <a:pt x="463" y="135"/>
                  </a:cubicBezTo>
                  <a:cubicBezTo>
                    <a:pt x="462" y="136"/>
                    <a:pt x="462" y="136"/>
                    <a:pt x="462" y="136"/>
                  </a:cubicBezTo>
                  <a:cubicBezTo>
                    <a:pt x="463" y="137"/>
                    <a:pt x="463" y="137"/>
                    <a:pt x="463" y="137"/>
                  </a:cubicBezTo>
                  <a:cubicBezTo>
                    <a:pt x="465" y="137"/>
                    <a:pt x="465" y="137"/>
                    <a:pt x="465" y="137"/>
                  </a:cubicBezTo>
                  <a:cubicBezTo>
                    <a:pt x="465" y="138"/>
                    <a:pt x="465" y="138"/>
                    <a:pt x="465" y="138"/>
                  </a:cubicBezTo>
                  <a:cubicBezTo>
                    <a:pt x="468" y="138"/>
                    <a:pt x="468" y="138"/>
                    <a:pt x="468" y="138"/>
                  </a:cubicBezTo>
                  <a:cubicBezTo>
                    <a:pt x="468" y="136"/>
                    <a:pt x="468" y="136"/>
                    <a:pt x="468" y="136"/>
                  </a:cubicBezTo>
                  <a:cubicBezTo>
                    <a:pt x="467" y="135"/>
                    <a:pt x="467" y="135"/>
                    <a:pt x="467" y="135"/>
                  </a:cubicBezTo>
                  <a:cubicBezTo>
                    <a:pt x="468" y="135"/>
                    <a:pt x="468" y="135"/>
                    <a:pt x="468" y="135"/>
                  </a:cubicBezTo>
                  <a:cubicBezTo>
                    <a:pt x="470" y="136"/>
                    <a:pt x="470" y="136"/>
                    <a:pt x="470" y="136"/>
                  </a:cubicBezTo>
                  <a:cubicBezTo>
                    <a:pt x="472" y="136"/>
                    <a:pt x="472" y="136"/>
                    <a:pt x="472" y="136"/>
                  </a:cubicBezTo>
                  <a:cubicBezTo>
                    <a:pt x="472" y="135"/>
                    <a:pt x="472" y="135"/>
                    <a:pt x="472" y="135"/>
                  </a:cubicBezTo>
                  <a:cubicBezTo>
                    <a:pt x="473" y="137"/>
                    <a:pt x="473" y="137"/>
                    <a:pt x="473" y="137"/>
                  </a:cubicBezTo>
                  <a:cubicBezTo>
                    <a:pt x="474" y="136"/>
                    <a:pt x="474" y="136"/>
                    <a:pt x="474" y="136"/>
                  </a:cubicBezTo>
                  <a:cubicBezTo>
                    <a:pt x="474" y="135"/>
                    <a:pt x="474" y="135"/>
                    <a:pt x="474" y="135"/>
                  </a:cubicBezTo>
                  <a:cubicBezTo>
                    <a:pt x="475" y="135"/>
                    <a:pt x="475" y="135"/>
                    <a:pt x="475" y="135"/>
                  </a:cubicBezTo>
                  <a:cubicBezTo>
                    <a:pt x="476" y="134"/>
                    <a:pt x="476" y="134"/>
                    <a:pt x="476" y="134"/>
                  </a:cubicBezTo>
                  <a:cubicBezTo>
                    <a:pt x="476" y="134"/>
                    <a:pt x="476" y="134"/>
                    <a:pt x="476" y="134"/>
                  </a:cubicBezTo>
                  <a:cubicBezTo>
                    <a:pt x="479" y="133"/>
                    <a:pt x="479" y="133"/>
                    <a:pt x="479" y="133"/>
                  </a:cubicBezTo>
                  <a:cubicBezTo>
                    <a:pt x="480" y="133"/>
                    <a:pt x="480" y="133"/>
                    <a:pt x="480" y="133"/>
                  </a:cubicBezTo>
                  <a:cubicBezTo>
                    <a:pt x="480" y="133"/>
                    <a:pt x="480" y="133"/>
                    <a:pt x="480" y="133"/>
                  </a:cubicBezTo>
                  <a:cubicBezTo>
                    <a:pt x="481" y="133"/>
                    <a:pt x="481" y="133"/>
                    <a:pt x="481" y="133"/>
                  </a:cubicBezTo>
                  <a:cubicBezTo>
                    <a:pt x="480" y="134"/>
                    <a:pt x="480" y="134"/>
                    <a:pt x="480" y="134"/>
                  </a:cubicBezTo>
                  <a:cubicBezTo>
                    <a:pt x="481" y="135"/>
                    <a:pt x="481" y="135"/>
                    <a:pt x="481" y="135"/>
                  </a:cubicBezTo>
                  <a:cubicBezTo>
                    <a:pt x="480" y="136"/>
                    <a:pt x="480" y="136"/>
                    <a:pt x="480" y="136"/>
                  </a:cubicBezTo>
                  <a:cubicBezTo>
                    <a:pt x="479" y="135"/>
                    <a:pt x="479" y="135"/>
                    <a:pt x="479" y="135"/>
                  </a:cubicBezTo>
                  <a:cubicBezTo>
                    <a:pt x="478" y="136"/>
                    <a:pt x="478" y="136"/>
                    <a:pt x="478" y="136"/>
                  </a:cubicBezTo>
                  <a:cubicBezTo>
                    <a:pt x="477" y="136"/>
                    <a:pt x="477" y="136"/>
                    <a:pt x="477" y="136"/>
                  </a:cubicBezTo>
                  <a:cubicBezTo>
                    <a:pt x="476" y="135"/>
                    <a:pt x="476" y="135"/>
                    <a:pt x="476" y="135"/>
                  </a:cubicBezTo>
                  <a:cubicBezTo>
                    <a:pt x="475" y="135"/>
                    <a:pt x="475" y="135"/>
                    <a:pt x="475" y="135"/>
                  </a:cubicBezTo>
                  <a:cubicBezTo>
                    <a:pt x="473" y="138"/>
                    <a:pt x="473" y="138"/>
                    <a:pt x="473" y="138"/>
                  </a:cubicBezTo>
                  <a:cubicBezTo>
                    <a:pt x="473" y="138"/>
                    <a:pt x="473" y="138"/>
                    <a:pt x="473" y="138"/>
                  </a:cubicBezTo>
                  <a:cubicBezTo>
                    <a:pt x="472" y="138"/>
                    <a:pt x="472" y="138"/>
                    <a:pt x="472" y="138"/>
                  </a:cubicBezTo>
                  <a:cubicBezTo>
                    <a:pt x="471" y="139"/>
                    <a:pt x="471" y="139"/>
                    <a:pt x="471" y="139"/>
                  </a:cubicBezTo>
                  <a:cubicBezTo>
                    <a:pt x="470" y="140"/>
                    <a:pt x="470" y="140"/>
                    <a:pt x="470" y="140"/>
                  </a:cubicBezTo>
                  <a:cubicBezTo>
                    <a:pt x="470" y="139"/>
                    <a:pt x="470" y="139"/>
                    <a:pt x="470" y="139"/>
                  </a:cubicBezTo>
                  <a:cubicBezTo>
                    <a:pt x="468" y="139"/>
                    <a:pt x="468" y="139"/>
                    <a:pt x="468" y="139"/>
                  </a:cubicBezTo>
                  <a:cubicBezTo>
                    <a:pt x="467" y="140"/>
                    <a:pt x="467" y="140"/>
                    <a:pt x="467" y="140"/>
                  </a:cubicBezTo>
                  <a:cubicBezTo>
                    <a:pt x="466" y="141"/>
                    <a:pt x="466" y="141"/>
                    <a:pt x="466" y="141"/>
                  </a:cubicBezTo>
                  <a:cubicBezTo>
                    <a:pt x="466" y="140"/>
                    <a:pt x="466" y="140"/>
                    <a:pt x="466" y="140"/>
                  </a:cubicBezTo>
                  <a:cubicBezTo>
                    <a:pt x="464" y="140"/>
                    <a:pt x="464" y="140"/>
                    <a:pt x="464" y="140"/>
                  </a:cubicBezTo>
                  <a:cubicBezTo>
                    <a:pt x="463" y="141"/>
                    <a:pt x="463" y="141"/>
                    <a:pt x="463" y="141"/>
                  </a:cubicBezTo>
                  <a:cubicBezTo>
                    <a:pt x="463" y="141"/>
                    <a:pt x="463" y="141"/>
                    <a:pt x="463" y="141"/>
                  </a:cubicBezTo>
                  <a:cubicBezTo>
                    <a:pt x="462" y="142"/>
                    <a:pt x="462" y="142"/>
                    <a:pt x="462" y="142"/>
                  </a:cubicBezTo>
                  <a:cubicBezTo>
                    <a:pt x="460" y="143"/>
                    <a:pt x="460" y="143"/>
                    <a:pt x="460" y="143"/>
                  </a:cubicBezTo>
                  <a:cubicBezTo>
                    <a:pt x="460" y="144"/>
                    <a:pt x="460" y="144"/>
                    <a:pt x="460" y="144"/>
                  </a:cubicBezTo>
                  <a:cubicBezTo>
                    <a:pt x="460" y="145"/>
                    <a:pt x="460" y="145"/>
                    <a:pt x="460" y="145"/>
                  </a:cubicBezTo>
                  <a:cubicBezTo>
                    <a:pt x="459" y="149"/>
                    <a:pt x="459" y="149"/>
                    <a:pt x="459" y="149"/>
                  </a:cubicBezTo>
                  <a:cubicBezTo>
                    <a:pt x="459" y="152"/>
                    <a:pt x="459" y="152"/>
                    <a:pt x="459" y="152"/>
                  </a:cubicBezTo>
                  <a:cubicBezTo>
                    <a:pt x="458" y="153"/>
                    <a:pt x="458" y="153"/>
                    <a:pt x="458" y="153"/>
                  </a:cubicBezTo>
                  <a:cubicBezTo>
                    <a:pt x="460" y="154"/>
                    <a:pt x="460" y="154"/>
                    <a:pt x="460" y="154"/>
                  </a:cubicBezTo>
                  <a:cubicBezTo>
                    <a:pt x="458" y="154"/>
                    <a:pt x="458" y="154"/>
                    <a:pt x="458" y="154"/>
                  </a:cubicBezTo>
                  <a:cubicBezTo>
                    <a:pt x="458" y="155"/>
                    <a:pt x="458" y="155"/>
                    <a:pt x="458" y="155"/>
                  </a:cubicBezTo>
                  <a:cubicBezTo>
                    <a:pt x="456" y="155"/>
                    <a:pt x="456" y="155"/>
                    <a:pt x="456" y="155"/>
                  </a:cubicBezTo>
                  <a:cubicBezTo>
                    <a:pt x="454" y="159"/>
                    <a:pt x="454" y="159"/>
                    <a:pt x="454" y="159"/>
                  </a:cubicBezTo>
                  <a:cubicBezTo>
                    <a:pt x="454" y="160"/>
                    <a:pt x="454" y="160"/>
                    <a:pt x="454" y="160"/>
                  </a:cubicBezTo>
                  <a:cubicBezTo>
                    <a:pt x="453" y="159"/>
                    <a:pt x="453" y="159"/>
                    <a:pt x="453" y="159"/>
                  </a:cubicBezTo>
                  <a:cubicBezTo>
                    <a:pt x="454" y="158"/>
                    <a:pt x="454" y="158"/>
                    <a:pt x="454" y="158"/>
                  </a:cubicBezTo>
                  <a:cubicBezTo>
                    <a:pt x="454" y="156"/>
                    <a:pt x="454" y="156"/>
                    <a:pt x="454" y="156"/>
                  </a:cubicBezTo>
                  <a:cubicBezTo>
                    <a:pt x="455" y="155"/>
                    <a:pt x="455" y="155"/>
                    <a:pt x="455" y="155"/>
                  </a:cubicBezTo>
                  <a:cubicBezTo>
                    <a:pt x="455" y="154"/>
                    <a:pt x="455" y="154"/>
                    <a:pt x="455" y="154"/>
                  </a:cubicBezTo>
                  <a:cubicBezTo>
                    <a:pt x="457" y="153"/>
                    <a:pt x="457" y="153"/>
                    <a:pt x="457" y="153"/>
                  </a:cubicBezTo>
                  <a:cubicBezTo>
                    <a:pt x="456" y="152"/>
                    <a:pt x="456" y="152"/>
                    <a:pt x="456" y="152"/>
                  </a:cubicBezTo>
                  <a:cubicBezTo>
                    <a:pt x="457" y="151"/>
                    <a:pt x="457" y="151"/>
                    <a:pt x="457" y="151"/>
                  </a:cubicBezTo>
                  <a:cubicBezTo>
                    <a:pt x="456" y="151"/>
                    <a:pt x="456" y="151"/>
                    <a:pt x="456" y="151"/>
                  </a:cubicBezTo>
                  <a:cubicBezTo>
                    <a:pt x="456" y="150"/>
                    <a:pt x="456" y="150"/>
                    <a:pt x="456" y="150"/>
                  </a:cubicBezTo>
                  <a:cubicBezTo>
                    <a:pt x="455" y="148"/>
                    <a:pt x="455" y="148"/>
                    <a:pt x="455" y="148"/>
                  </a:cubicBezTo>
                  <a:cubicBezTo>
                    <a:pt x="454" y="150"/>
                    <a:pt x="454" y="150"/>
                    <a:pt x="454" y="150"/>
                  </a:cubicBezTo>
                  <a:cubicBezTo>
                    <a:pt x="454" y="151"/>
                    <a:pt x="454" y="151"/>
                    <a:pt x="454" y="151"/>
                  </a:cubicBezTo>
                  <a:cubicBezTo>
                    <a:pt x="453" y="152"/>
                    <a:pt x="453" y="152"/>
                    <a:pt x="453" y="152"/>
                  </a:cubicBezTo>
                  <a:cubicBezTo>
                    <a:pt x="453" y="151"/>
                    <a:pt x="453" y="151"/>
                    <a:pt x="453" y="151"/>
                  </a:cubicBezTo>
                  <a:cubicBezTo>
                    <a:pt x="454" y="150"/>
                    <a:pt x="454" y="150"/>
                    <a:pt x="454" y="150"/>
                  </a:cubicBezTo>
                  <a:cubicBezTo>
                    <a:pt x="455" y="148"/>
                    <a:pt x="455" y="148"/>
                    <a:pt x="455" y="148"/>
                  </a:cubicBezTo>
                  <a:cubicBezTo>
                    <a:pt x="455" y="145"/>
                    <a:pt x="455" y="145"/>
                    <a:pt x="455" y="145"/>
                  </a:cubicBezTo>
                  <a:cubicBezTo>
                    <a:pt x="454" y="145"/>
                    <a:pt x="454" y="145"/>
                    <a:pt x="454" y="145"/>
                  </a:cubicBezTo>
                  <a:cubicBezTo>
                    <a:pt x="453" y="146"/>
                    <a:pt x="453" y="146"/>
                    <a:pt x="453" y="146"/>
                  </a:cubicBezTo>
                  <a:cubicBezTo>
                    <a:pt x="453" y="148"/>
                    <a:pt x="453" y="148"/>
                    <a:pt x="453" y="148"/>
                  </a:cubicBezTo>
                  <a:cubicBezTo>
                    <a:pt x="452" y="148"/>
                    <a:pt x="452" y="148"/>
                    <a:pt x="452" y="148"/>
                  </a:cubicBezTo>
                  <a:cubicBezTo>
                    <a:pt x="452" y="147"/>
                    <a:pt x="452" y="147"/>
                    <a:pt x="452" y="147"/>
                  </a:cubicBezTo>
                  <a:cubicBezTo>
                    <a:pt x="453" y="145"/>
                    <a:pt x="453" y="145"/>
                    <a:pt x="453" y="145"/>
                  </a:cubicBezTo>
                  <a:cubicBezTo>
                    <a:pt x="453" y="144"/>
                    <a:pt x="453" y="144"/>
                    <a:pt x="453" y="144"/>
                  </a:cubicBezTo>
                  <a:cubicBezTo>
                    <a:pt x="452" y="142"/>
                    <a:pt x="452" y="142"/>
                    <a:pt x="452" y="142"/>
                  </a:cubicBezTo>
                  <a:cubicBezTo>
                    <a:pt x="451" y="143"/>
                    <a:pt x="451" y="143"/>
                    <a:pt x="451" y="143"/>
                  </a:cubicBezTo>
                  <a:cubicBezTo>
                    <a:pt x="451" y="143"/>
                    <a:pt x="451" y="143"/>
                    <a:pt x="451" y="143"/>
                  </a:cubicBezTo>
                  <a:cubicBezTo>
                    <a:pt x="451" y="142"/>
                    <a:pt x="451" y="142"/>
                    <a:pt x="451" y="142"/>
                  </a:cubicBezTo>
                  <a:cubicBezTo>
                    <a:pt x="451" y="140"/>
                    <a:pt x="451" y="140"/>
                    <a:pt x="451" y="140"/>
                  </a:cubicBezTo>
                  <a:cubicBezTo>
                    <a:pt x="450" y="140"/>
                    <a:pt x="450" y="140"/>
                    <a:pt x="450" y="140"/>
                  </a:cubicBezTo>
                  <a:cubicBezTo>
                    <a:pt x="450" y="139"/>
                    <a:pt x="450" y="139"/>
                    <a:pt x="450" y="139"/>
                  </a:cubicBezTo>
                  <a:cubicBezTo>
                    <a:pt x="450" y="138"/>
                    <a:pt x="450" y="138"/>
                    <a:pt x="450" y="138"/>
                  </a:cubicBezTo>
                  <a:cubicBezTo>
                    <a:pt x="454" y="137"/>
                    <a:pt x="454" y="137"/>
                    <a:pt x="454" y="137"/>
                  </a:cubicBezTo>
                  <a:cubicBezTo>
                    <a:pt x="453" y="136"/>
                    <a:pt x="453" y="136"/>
                    <a:pt x="453" y="136"/>
                  </a:cubicBezTo>
                  <a:cubicBezTo>
                    <a:pt x="451" y="135"/>
                    <a:pt x="451" y="135"/>
                    <a:pt x="451" y="135"/>
                  </a:cubicBezTo>
                  <a:cubicBezTo>
                    <a:pt x="450" y="137"/>
                    <a:pt x="450" y="137"/>
                    <a:pt x="450" y="137"/>
                  </a:cubicBezTo>
                  <a:cubicBezTo>
                    <a:pt x="450" y="137"/>
                    <a:pt x="450" y="137"/>
                    <a:pt x="450" y="137"/>
                  </a:cubicBezTo>
                  <a:cubicBezTo>
                    <a:pt x="448" y="137"/>
                    <a:pt x="448" y="137"/>
                    <a:pt x="448" y="137"/>
                  </a:cubicBezTo>
                  <a:cubicBezTo>
                    <a:pt x="444" y="139"/>
                    <a:pt x="444" y="139"/>
                    <a:pt x="444" y="139"/>
                  </a:cubicBezTo>
                  <a:cubicBezTo>
                    <a:pt x="442" y="140"/>
                    <a:pt x="442" y="140"/>
                    <a:pt x="442" y="140"/>
                  </a:cubicBezTo>
                  <a:cubicBezTo>
                    <a:pt x="442" y="140"/>
                    <a:pt x="442" y="140"/>
                    <a:pt x="442" y="140"/>
                  </a:cubicBezTo>
                  <a:cubicBezTo>
                    <a:pt x="442" y="139"/>
                    <a:pt x="442" y="139"/>
                    <a:pt x="442" y="139"/>
                  </a:cubicBezTo>
                  <a:cubicBezTo>
                    <a:pt x="441" y="139"/>
                    <a:pt x="441" y="139"/>
                    <a:pt x="441" y="139"/>
                  </a:cubicBezTo>
                  <a:cubicBezTo>
                    <a:pt x="439" y="140"/>
                    <a:pt x="439" y="140"/>
                    <a:pt x="439" y="140"/>
                  </a:cubicBezTo>
                  <a:cubicBezTo>
                    <a:pt x="439" y="140"/>
                    <a:pt x="439" y="140"/>
                    <a:pt x="439" y="140"/>
                  </a:cubicBezTo>
                  <a:cubicBezTo>
                    <a:pt x="438" y="139"/>
                    <a:pt x="438" y="139"/>
                    <a:pt x="438" y="139"/>
                  </a:cubicBezTo>
                  <a:cubicBezTo>
                    <a:pt x="437" y="140"/>
                    <a:pt x="437" y="140"/>
                    <a:pt x="437" y="140"/>
                  </a:cubicBezTo>
                  <a:cubicBezTo>
                    <a:pt x="437" y="140"/>
                    <a:pt x="437" y="140"/>
                    <a:pt x="437" y="140"/>
                  </a:cubicBezTo>
                  <a:cubicBezTo>
                    <a:pt x="435" y="139"/>
                    <a:pt x="435" y="139"/>
                    <a:pt x="435" y="139"/>
                  </a:cubicBezTo>
                  <a:cubicBezTo>
                    <a:pt x="433" y="139"/>
                    <a:pt x="433" y="139"/>
                    <a:pt x="433" y="139"/>
                  </a:cubicBezTo>
                  <a:cubicBezTo>
                    <a:pt x="433" y="140"/>
                    <a:pt x="433" y="140"/>
                    <a:pt x="433" y="140"/>
                  </a:cubicBezTo>
                  <a:cubicBezTo>
                    <a:pt x="432" y="140"/>
                    <a:pt x="432" y="140"/>
                    <a:pt x="432" y="140"/>
                  </a:cubicBezTo>
                  <a:cubicBezTo>
                    <a:pt x="429" y="138"/>
                    <a:pt x="429" y="138"/>
                    <a:pt x="429" y="138"/>
                  </a:cubicBezTo>
                  <a:cubicBezTo>
                    <a:pt x="427" y="138"/>
                    <a:pt x="427" y="138"/>
                    <a:pt x="427" y="138"/>
                  </a:cubicBezTo>
                  <a:cubicBezTo>
                    <a:pt x="424" y="137"/>
                    <a:pt x="424" y="137"/>
                    <a:pt x="424" y="137"/>
                  </a:cubicBezTo>
                  <a:cubicBezTo>
                    <a:pt x="423" y="137"/>
                    <a:pt x="423" y="137"/>
                    <a:pt x="423" y="137"/>
                  </a:cubicBezTo>
                  <a:cubicBezTo>
                    <a:pt x="423" y="136"/>
                    <a:pt x="423" y="136"/>
                    <a:pt x="423" y="136"/>
                  </a:cubicBezTo>
                  <a:cubicBezTo>
                    <a:pt x="420" y="134"/>
                    <a:pt x="420" y="134"/>
                    <a:pt x="420" y="134"/>
                  </a:cubicBezTo>
                  <a:cubicBezTo>
                    <a:pt x="419" y="135"/>
                    <a:pt x="419" y="135"/>
                    <a:pt x="419" y="135"/>
                  </a:cubicBezTo>
                  <a:cubicBezTo>
                    <a:pt x="419" y="134"/>
                    <a:pt x="419" y="134"/>
                    <a:pt x="419" y="134"/>
                  </a:cubicBezTo>
                  <a:cubicBezTo>
                    <a:pt x="418" y="132"/>
                    <a:pt x="418" y="132"/>
                    <a:pt x="418" y="132"/>
                  </a:cubicBezTo>
                  <a:cubicBezTo>
                    <a:pt x="417" y="132"/>
                    <a:pt x="417" y="132"/>
                    <a:pt x="417" y="132"/>
                  </a:cubicBezTo>
                  <a:cubicBezTo>
                    <a:pt x="417" y="132"/>
                    <a:pt x="417" y="132"/>
                    <a:pt x="417" y="132"/>
                  </a:cubicBezTo>
                  <a:cubicBezTo>
                    <a:pt x="419" y="132"/>
                    <a:pt x="419" y="132"/>
                    <a:pt x="419" y="132"/>
                  </a:cubicBezTo>
                  <a:cubicBezTo>
                    <a:pt x="419" y="130"/>
                    <a:pt x="419" y="130"/>
                    <a:pt x="419" y="130"/>
                  </a:cubicBezTo>
                  <a:cubicBezTo>
                    <a:pt x="421" y="129"/>
                    <a:pt x="421" y="129"/>
                    <a:pt x="421" y="129"/>
                  </a:cubicBezTo>
                  <a:cubicBezTo>
                    <a:pt x="421" y="128"/>
                    <a:pt x="421" y="128"/>
                    <a:pt x="421" y="128"/>
                  </a:cubicBezTo>
                  <a:cubicBezTo>
                    <a:pt x="421" y="128"/>
                    <a:pt x="421" y="128"/>
                    <a:pt x="421" y="128"/>
                  </a:cubicBezTo>
                  <a:cubicBezTo>
                    <a:pt x="423" y="129"/>
                    <a:pt x="423" y="129"/>
                    <a:pt x="423" y="129"/>
                  </a:cubicBezTo>
                  <a:cubicBezTo>
                    <a:pt x="424" y="128"/>
                    <a:pt x="424" y="128"/>
                    <a:pt x="424" y="128"/>
                  </a:cubicBezTo>
                  <a:cubicBezTo>
                    <a:pt x="424" y="128"/>
                    <a:pt x="424" y="128"/>
                    <a:pt x="424" y="128"/>
                  </a:cubicBezTo>
                  <a:cubicBezTo>
                    <a:pt x="425" y="128"/>
                    <a:pt x="425" y="128"/>
                    <a:pt x="425" y="128"/>
                  </a:cubicBezTo>
                  <a:cubicBezTo>
                    <a:pt x="429" y="129"/>
                    <a:pt x="429" y="129"/>
                    <a:pt x="429" y="129"/>
                  </a:cubicBezTo>
                  <a:cubicBezTo>
                    <a:pt x="430" y="128"/>
                    <a:pt x="430" y="128"/>
                    <a:pt x="430" y="128"/>
                  </a:cubicBezTo>
                  <a:cubicBezTo>
                    <a:pt x="431" y="126"/>
                    <a:pt x="431" y="126"/>
                    <a:pt x="431" y="126"/>
                  </a:cubicBezTo>
                  <a:cubicBezTo>
                    <a:pt x="431" y="124"/>
                    <a:pt x="431" y="124"/>
                    <a:pt x="431" y="124"/>
                  </a:cubicBezTo>
                  <a:cubicBezTo>
                    <a:pt x="431" y="122"/>
                    <a:pt x="431" y="122"/>
                    <a:pt x="431" y="122"/>
                  </a:cubicBezTo>
                  <a:cubicBezTo>
                    <a:pt x="430" y="121"/>
                    <a:pt x="430" y="121"/>
                    <a:pt x="430" y="121"/>
                  </a:cubicBezTo>
                  <a:cubicBezTo>
                    <a:pt x="430" y="119"/>
                    <a:pt x="430" y="119"/>
                    <a:pt x="430" y="119"/>
                  </a:cubicBezTo>
                  <a:cubicBezTo>
                    <a:pt x="429" y="117"/>
                    <a:pt x="429" y="117"/>
                    <a:pt x="429" y="117"/>
                  </a:cubicBezTo>
                  <a:cubicBezTo>
                    <a:pt x="428" y="117"/>
                    <a:pt x="428" y="117"/>
                    <a:pt x="428" y="117"/>
                  </a:cubicBezTo>
                  <a:cubicBezTo>
                    <a:pt x="428" y="116"/>
                    <a:pt x="428" y="116"/>
                    <a:pt x="428" y="116"/>
                  </a:cubicBezTo>
                  <a:cubicBezTo>
                    <a:pt x="425" y="114"/>
                    <a:pt x="425" y="114"/>
                    <a:pt x="425" y="114"/>
                  </a:cubicBezTo>
                  <a:cubicBezTo>
                    <a:pt x="424" y="114"/>
                    <a:pt x="424" y="114"/>
                    <a:pt x="424" y="114"/>
                  </a:cubicBezTo>
                  <a:cubicBezTo>
                    <a:pt x="424" y="115"/>
                    <a:pt x="424" y="115"/>
                    <a:pt x="424" y="115"/>
                  </a:cubicBezTo>
                  <a:cubicBezTo>
                    <a:pt x="423" y="114"/>
                    <a:pt x="423" y="114"/>
                    <a:pt x="423" y="114"/>
                  </a:cubicBezTo>
                  <a:cubicBezTo>
                    <a:pt x="420" y="113"/>
                    <a:pt x="420" y="113"/>
                    <a:pt x="420" y="113"/>
                  </a:cubicBezTo>
                  <a:cubicBezTo>
                    <a:pt x="420" y="115"/>
                    <a:pt x="420" y="115"/>
                    <a:pt x="420" y="115"/>
                  </a:cubicBezTo>
                  <a:cubicBezTo>
                    <a:pt x="421" y="115"/>
                    <a:pt x="421" y="115"/>
                    <a:pt x="421" y="115"/>
                  </a:cubicBezTo>
                  <a:cubicBezTo>
                    <a:pt x="420" y="115"/>
                    <a:pt x="420" y="115"/>
                    <a:pt x="420" y="115"/>
                  </a:cubicBezTo>
                  <a:cubicBezTo>
                    <a:pt x="418" y="114"/>
                    <a:pt x="418" y="114"/>
                    <a:pt x="418" y="114"/>
                  </a:cubicBezTo>
                  <a:cubicBezTo>
                    <a:pt x="417" y="112"/>
                    <a:pt x="417" y="112"/>
                    <a:pt x="417" y="112"/>
                  </a:cubicBezTo>
                  <a:cubicBezTo>
                    <a:pt x="416" y="113"/>
                    <a:pt x="416" y="113"/>
                    <a:pt x="416" y="113"/>
                  </a:cubicBezTo>
                  <a:cubicBezTo>
                    <a:pt x="416" y="113"/>
                    <a:pt x="416" y="113"/>
                    <a:pt x="416" y="113"/>
                  </a:cubicBezTo>
                  <a:cubicBezTo>
                    <a:pt x="415" y="112"/>
                    <a:pt x="415" y="112"/>
                    <a:pt x="415" y="112"/>
                  </a:cubicBezTo>
                  <a:cubicBezTo>
                    <a:pt x="413" y="111"/>
                    <a:pt x="413" y="111"/>
                    <a:pt x="413" y="111"/>
                  </a:cubicBezTo>
                  <a:cubicBezTo>
                    <a:pt x="413" y="111"/>
                    <a:pt x="413" y="111"/>
                    <a:pt x="413" y="111"/>
                  </a:cubicBezTo>
                  <a:cubicBezTo>
                    <a:pt x="411" y="109"/>
                    <a:pt x="411" y="109"/>
                    <a:pt x="411" y="109"/>
                  </a:cubicBezTo>
                  <a:cubicBezTo>
                    <a:pt x="409" y="108"/>
                    <a:pt x="409" y="108"/>
                    <a:pt x="409" y="108"/>
                  </a:cubicBezTo>
                  <a:cubicBezTo>
                    <a:pt x="408" y="106"/>
                    <a:pt x="408" y="106"/>
                    <a:pt x="408" y="106"/>
                  </a:cubicBezTo>
                  <a:cubicBezTo>
                    <a:pt x="402" y="103"/>
                    <a:pt x="402" y="103"/>
                    <a:pt x="402" y="103"/>
                  </a:cubicBezTo>
                  <a:cubicBezTo>
                    <a:pt x="401" y="100"/>
                    <a:pt x="401" y="100"/>
                    <a:pt x="401" y="100"/>
                  </a:cubicBezTo>
                  <a:cubicBezTo>
                    <a:pt x="401" y="99"/>
                    <a:pt x="401" y="99"/>
                    <a:pt x="401" y="99"/>
                  </a:cubicBezTo>
                  <a:cubicBezTo>
                    <a:pt x="399" y="95"/>
                    <a:pt x="399" y="95"/>
                    <a:pt x="399" y="95"/>
                  </a:cubicBezTo>
                  <a:cubicBezTo>
                    <a:pt x="399" y="93"/>
                    <a:pt x="399" y="93"/>
                    <a:pt x="399" y="93"/>
                  </a:cubicBezTo>
                  <a:cubicBezTo>
                    <a:pt x="398" y="93"/>
                    <a:pt x="398" y="93"/>
                    <a:pt x="398" y="93"/>
                  </a:cubicBezTo>
                  <a:cubicBezTo>
                    <a:pt x="396" y="92"/>
                    <a:pt x="396" y="92"/>
                    <a:pt x="396" y="92"/>
                  </a:cubicBezTo>
                  <a:cubicBezTo>
                    <a:pt x="395" y="92"/>
                    <a:pt x="395" y="92"/>
                    <a:pt x="395" y="92"/>
                  </a:cubicBezTo>
                  <a:cubicBezTo>
                    <a:pt x="393" y="91"/>
                    <a:pt x="393" y="91"/>
                    <a:pt x="393" y="91"/>
                  </a:cubicBezTo>
                  <a:cubicBezTo>
                    <a:pt x="392" y="91"/>
                    <a:pt x="392" y="91"/>
                    <a:pt x="392" y="91"/>
                  </a:cubicBezTo>
                  <a:cubicBezTo>
                    <a:pt x="391" y="90"/>
                    <a:pt x="391" y="90"/>
                    <a:pt x="391" y="90"/>
                  </a:cubicBezTo>
                  <a:cubicBezTo>
                    <a:pt x="389" y="90"/>
                    <a:pt x="389" y="90"/>
                    <a:pt x="389" y="90"/>
                  </a:cubicBezTo>
                  <a:cubicBezTo>
                    <a:pt x="387" y="92"/>
                    <a:pt x="387" y="92"/>
                    <a:pt x="387" y="92"/>
                  </a:cubicBezTo>
                  <a:cubicBezTo>
                    <a:pt x="386" y="95"/>
                    <a:pt x="386" y="95"/>
                    <a:pt x="386" y="95"/>
                  </a:cubicBezTo>
                  <a:cubicBezTo>
                    <a:pt x="384" y="95"/>
                    <a:pt x="384" y="95"/>
                    <a:pt x="384" y="95"/>
                  </a:cubicBezTo>
                  <a:cubicBezTo>
                    <a:pt x="383" y="96"/>
                    <a:pt x="383" y="96"/>
                    <a:pt x="383" y="96"/>
                  </a:cubicBezTo>
                  <a:cubicBezTo>
                    <a:pt x="382" y="96"/>
                    <a:pt x="382" y="96"/>
                    <a:pt x="382" y="96"/>
                  </a:cubicBezTo>
                  <a:cubicBezTo>
                    <a:pt x="381" y="95"/>
                    <a:pt x="381" y="95"/>
                    <a:pt x="381" y="95"/>
                  </a:cubicBezTo>
                  <a:cubicBezTo>
                    <a:pt x="379" y="95"/>
                    <a:pt x="379" y="95"/>
                    <a:pt x="379" y="95"/>
                  </a:cubicBezTo>
                  <a:cubicBezTo>
                    <a:pt x="378" y="95"/>
                    <a:pt x="378" y="95"/>
                    <a:pt x="378" y="95"/>
                  </a:cubicBezTo>
                  <a:cubicBezTo>
                    <a:pt x="379" y="93"/>
                    <a:pt x="379" y="93"/>
                    <a:pt x="379" y="93"/>
                  </a:cubicBezTo>
                  <a:cubicBezTo>
                    <a:pt x="380" y="93"/>
                    <a:pt x="380" y="93"/>
                    <a:pt x="380" y="93"/>
                  </a:cubicBezTo>
                  <a:cubicBezTo>
                    <a:pt x="382" y="92"/>
                    <a:pt x="382" y="92"/>
                    <a:pt x="382" y="92"/>
                  </a:cubicBezTo>
                  <a:cubicBezTo>
                    <a:pt x="383" y="91"/>
                    <a:pt x="383" y="91"/>
                    <a:pt x="383" y="91"/>
                  </a:cubicBezTo>
                  <a:cubicBezTo>
                    <a:pt x="383" y="90"/>
                    <a:pt x="383" y="90"/>
                    <a:pt x="383" y="90"/>
                  </a:cubicBezTo>
                  <a:cubicBezTo>
                    <a:pt x="383" y="89"/>
                    <a:pt x="383" y="89"/>
                    <a:pt x="383" y="89"/>
                  </a:cubicBezTo>
                  <a:cubicBezTo>
                    <a:pt x="382" y="89"/>
                    <a:pt x="382" y="89"/>
                    <a:pt x="382" y="89"/>
                  </a:cubicBezTo>
                  <a:cubicBezTo>
                    <a:pt x="381" y="89"/>
                    <a:pt x="381" y="89"/>
                    <a:pt x="381" y="89"/>
                  </a:cubicBezTo>
                  <a:cubicBezTo>
                    <a:pt x="381" y="89"/>
                    <a:pt x="381" y="89"/>
                    <a:pt x="381" y="89"/>
                  </a:cubicBezTo>
                  <a:cubicBezTo>
                    <a:pt x="383" y="87"/>
                    <a:pt x="383" y="87"/>
                    <a:pt x="383" y="87"/>
                  </a:cubicBezTo>
                  <a:cubicBezTo>
                    <a:pt x="383" y="87"/>
                    <a:pt x="383" y="87"/>
                    <a:pt x="383" y="87"/>
                  </a:cubicBezTo>
                  <a:cubicBezTo>
                    <a:pt x="384" y="85"/>
                    <a:pt x="384" y="85"/>
                    <a:pt x="384" y="85"/>
                  </a:cubicBezTo>
                  <a:cubicBezTo>
                    <a:pt x="384" y="84"/>
                    <a:pt x="384" y="84"/>
                    <a:pt x="384" y="84"/>
                  </a:cubicBezTo>
                  <a:cubicBezTo>
                    <a:pt x="384" y="82"/>
                    <a:pt x="384" y="82"/>
                    <a:pt x="384" y="82"/>
                  </a:cubicBezTo>
                  <a:cubicBezTo>
                    <a:pt x="385" y="82"/>
                    <a:pt x="385" y="82"/>
                    <a:pt x="385" y="82"/>
                  </a:cubicBezTo>
                  <a:cubicBezTo>
                    <a:pt x="385" y="81"/>
                    <a:pt x="385" y="81"/>
                    <a:pt x="385" y="81"/>
                  </a:cubicBezTo>
                  <a:cubicBezTo>
                    <a:pt x="387" y="80"/>
                    <a:pt x="387" y="80"/>
                    <a:pt x="387" y="80"/>
                  </a:cubicBezTo>
                  <a:cubicBezTo>
                    <a:pt x="383" y="80"/>
                    <a:pt x="383" y="80"/>
                    <a:pt x="383" y="80"/>
                  </a:cubicBezTo>
                  <a:cubicBezTo>
                    <a:pt x="382" y="81"/>
                    <a:pt x="382" y="81"/>
                    <a:pt x="382" y="81"/>
                  </a:cubicBezTo>
                  <a:cubicBezTo>
                    <a:pt x="383" y="82"/>
                    <a:pt x="383" y="82"/>
                    <a:pt x="383" y="82"/>
                  </a:cubicBezTo>
                  <a:cubicBezTo>
                    <a:pt x="381" y="82"/>
                    <a:pt x="381" y="82"/>
                    <a:pt x="381" y="82"/>
                  </a:cubicBezTo>
                  <a:cubicBezTo>
                    <a:pt x="381" y="84"/>
                    <a:pt x="381" y="84"/>
                    <a:pt x="381" y="84"/>
                  </a:cubicBezTo>
                  <a:cubicBezTo>
                    <a:pt x="379" y="85"/>
                    <a:pt x="379" y="85"/>
                    <a:pt x="379" y="85"/>
                  </a:cubicBezTo>
                  <a:cubicBezTo>
                    <a:pt x="376" y="85"/>
                    <a:pt x="376" y="85"/>
                    <a:pt x="376" y="85"/>
                  </a:cubicBezTo>
                  <a:cubicBezTo>
                    <a:pt x="378" y="88"/>
                    <a:pt x="378" y="88"/>
                    <a:pt x="378" y="88"/>
                  </a:cubicBezTo>
                  <a:cubicBezTo>
                    <a:pt x="375" y="87"/>
                    <a:pt x="375" y="87"/>
                    <a:pt x="375" y="87"/>
                  </a:cubicBezTo>
                  <a:cubicBezTo>
                    <a:pt x="373" y="89"/>
                    <a:pt x="373" y="89"/>
                    <a:pt x="373" y="89"/>
                  </a:cubicBezTo>
                  <a:cubicBezTo>
                    <a:pt x="374" y="90"/>
                    <a:pt x="374" y="90"/>
                    <a:pt x="374" y="90"/>
                  </a:cubicBezTo>
                  <a:cubicBezTo>
                    <a:pt x="374" y="90"/>
                    <a:pt x="374" y="90"/>
                    <a:pt x="374" y="90"/>
                  </a:cubicBezTo>
                  <a:cubicBezTo>
                    <a:pt x="373" y="90"/>
                    <a:pt x="373" y="90"/>
                    <a:pt x="373" y="90"/>
                  </a:cubicBezTo>
                  <a:cubicBezTo>
                    <a:pt x="371" y="91"/>
                    <a:pt x="371" y="91"/>
                    <a:pt x="371" y="91"/>
                  </a:cubicBezTo>
                  <a:cubicBezTo>
                    <a:pt x="371" y="92"/>
                    <a:pt x="371" y="92"/>
                    <a:pt x="371" y="92"/>
                  </a:cubicBezTo>
                  <a:cubicBezTo>
                    <a:pt x="370" y="92"/>
                    <a:pt x="370" y="92"/>
                    <a:pt x="370" y="92"/>
                  </a:cubicBezTo>
                  <a:cubicBezTo>
                    <a:pt x="369" y="90"/>
                    <a:pt x="369" y="90"/>
                    <a:pt x="369" y="90"/>
                  </a:cubicBezTo>
                  <a:cubicBezTo>
                    <a:pt x="369" y="84"/>
                    <a:pt x="369" y="84"/>
                    <a:pt x="369" y="84"/>
                  </a:cubicBezTo>
                  <a:cubicBezTo>
                    <a:pt x="371" y="81"/>
                    <a:pt x="371" y="81"/>
                    <a:pt x="371" y="81"/>
                  </a:cubicBezTo>
                  <a:cubicBezTo>
                    <a:pt x="371" y="77"/>
                    <a:pt x="371" y="77"/>
                    <a:pt x="371" y="77"/>
                  </a:cubicBezTo>
                  <a:cubicBezTo>
                    <a:pt x="371" y="75"/>
                    <a:pt x="371" y="75"/>
                    <a:pt x="371" y="75"/>
                  </a:cubicBezTo>
                  <a:cubicBezTo>
                    <a:pt x="371" y="70"/>
                    <a:pt x="371" y="70"/>
                    <a:pt x="371" y="70"/>
                  </a:cubicBezTo>
                  <a:cubicBezTo>
                    <a:pt x="371" y="67"/>
                    <a:pt x="371" y="67"/>
                    <a:pt x="371" y="67"/>
                  </a:cubicBezTo>
                  <a:cubicBezTo>
                    <a:pt x="371" y="67"/>
                    <a:pt x="371" y="67"/>
                    <a:pt x="371" y="67"/>
                  </a:cubicBezTo>
                  <a:cubicBezTo>
                    <a:pt x="371" y="64"/>
                    <a:pt x="371" y="64"/>
                    <a:pt x="371" y="64"/>
                  </a:cubicBezTo>
                  <a:cubicBezTo>
                    <a:pt x="369" y="65"/>
                    <a:pt x="369" y="65"/>
                    <a:pt x="369" y="65"/>
                  </a:cubicBezTo>
                  <a:cubicBezTo>
                    <a:pt x="367" y="67"/>
                    <a:pt x="367" y="67"/>
                    <a:pt x="367" y="67"/>
                  </a:cubicBezTo>
                  <a:cubicBezTo>
                    <a:pt x="368" y="68"/>
                    <a:pt x="368" y="68"/>
                    <a:pt x="368" y="68"/>
                  </a:cubicBezTo>
                  <a:cubicBezTo>
                    <a:pt x="368" y="68"/>
                    <a:pt x="368" y="68"/>
                    <a:pt x="368" y="68"/>
                  </a:cubicBezTo>
                  <a:cubicBezTo>
                    <a:pt x="366" y="70"/>
                    <a:pt x="366" y="70"/>
                    <a:pt x="366" y="70"/>
                  </a:cubicBezTo>
                  <a:cubicBezTo>
                    <a:pt x="367" y="71"/>
                    <a:pt x="367" y="71"/>
                    <a:pt x="367" y="71"/>
                  </a:cubicBezTo>
                  <a:cubicBezTo>
                    <a:pt x="366" y="72"/>
                    <a:pt x="366" y="72"/>
                    <a:pt x="366" y="72"/>
                  </a:cubicBezTo>
                  <a:cubicBezTo>
                    <a:pt x="367" y="74"/>
                    <a:pt x="367" y="74"/>
                    <a:pt x="367" y="74"/>
                  </a:cubicBezTo>
                  <a:cubicBezTo>
                    <a:pt x="367" y="75"/>
                    <a:pt x="367" y="75"/>
                    <a:pt x="367" y="75"/>
                  </a:cubicBezTo>
                  <a:cubicBezTo>
                    <a:pt x="366" y="75"/>
                    <a:pt x="366" y="75"/>
                    <a:pt x="366" y="75"/>
                  </a:cubicBezTo>
                  <a:cubicBezTo>
                    <a:pt x="365" y="74"/>
                    <a:pt x="365" y="74"/>
                    <a:pt x="365" y="74"/>
                  </a:cubicBezTo>
                  <a:cubicBezTo>
                    <a:pt x="364" y="75"/>
                    <a:pt x="364" y="75"/>
                    <a:pt x="364" y="75"/>
                  </a:cubicBezTo>
                  <a:cubicBezTo>
                    <a:pt x="364" y="76"/>
                    <a:pt x="364" y="76"/>
                    <a:pt x="364" y="76"/>
                  </a:cubicBezTo>
                  <a:cubicBezTo>
                    <a:pt x="363" y="75"/>
                    <a:pt x="363" y="75"/>
                    <a:pt x="363" y="75"/>
                  </a:cubicBezTo>
                  <a:cubicBezTo>
                    <a:pt x="361" y="77"/>
                    <a:pt x="361" y="77"/>
                    <a:pt x="361" y="77"/>
                  </a:cubicBezTo>
                  <a:cubicBezTo>
                    <a:pt x="362" y="77"/>
                    <a:pt x="362" y="77"/>
                    <a:pt x="362" y="77"/>
                  </a:cubicBezTo>
                  <a:cubicBezTo>
                    <a:pt x="361" y="77"/>
                    <a:pt x="361" y="77"/>
                    <a:pt x="361" y="77"/>
                  </a:cubicBezTo>
                  <a:cubicBezTo>
                    <a:pt x="358" y="79"/>
                    <a:pt x="358" y="79"/>
                    <a:pt x="358" y="79"/>
                  </a:cubicBezTo>
                  <a:cubicBezTo>
                    <a:pt x="357" y="79"/>
                    <a:pt x="357" y="79"/>
                    <a:pt x="357" y="79"/>
                  </a:cubicBezTo>
                  <a:cubicBezTo>
                    <a:pt x="358" y="77"/>
                    <a:pt x="358" y="77"/>
                    <a:pt x="358" y="77"/>
                  </a:cubicBezTo>
                  <a:cubicBezTo>
                    <a:pt x="356" y="77"/>
                    <a:pt x="356" y="77"/>
                    <a:pt x="356" y="77"/>
                  </a:cubicBezTo>
                  <a:cubicBezTo>
                    <a:pt x="355" y="78"/>
                    <a:pt x="355" y="78"/>
                    <a:pt x="355" y="78"/>
                  </a:cubicBezTo>
                  <a:cubicBezTo>
                    <a:pt x="352" y="78"/>
                    <a:pt x="352" y="78"/>
                    <a:pt x="352" y="78"/>
                  </a:cubicBezTo>
                  <a:cubicBezTo>
                    <a:pt x="350" y="79"/>
                    <a:pt x="350" y="79"/>
                    <a:pt x="350" y="79"/>
                  </a:cubicBezTo>
                  <a:cubicBezTo>
                    <a:pt x="348" y="79"/>
                    <a:pt x="348" y="79"/>
                    <a:pt x="348" y="79"/>
                  </a:cubicBezTo>
                  <a:cubicBezTo>
                    <a:pt x="349" y="78"/>
                    <a:pt x="349" y="78"/>
                    <a:pt x="349" y="78"/>
                  </a:cubicBezTo>
                  <a:cubicBezTo>
                    <a:pt x="351" y="77"/>
                    <a:pt x="351" y="77"/>
                    <a:pt x="351" y="77"/>
                  </a:cubicBezTo>
                  <a:cubicBezTo>
                    <a:pt x="355" y="76"/>
                    <a:pt x="355" y="76"/>
                    <a:pt x="355" y="76"/>
                  </a:cubicBezTo>
                  <a:cubicBezTo>
                    <a:pt x="355" y="75"/>
                    <a:pt x="355" y="75"/>
                    <a:pt x="355" y="75"/>
                  </a:cubicBezTo>
                  <a:cubicBezTo>
                    <a:pt x="356" y="75"/>
                    <a:pt x="356" y="75"/>
                    <a:pt x="356" y="75"/>
                  </a:cubicBezTo>
                  <a:cubicBezTo>
                    <a:pt x="357" y="74"/>
                    <a:pt x="357" y="74"/>
                    <a:pt x="357" y="74"/>
                  </a:cubicBezTo>
                  <a:cubicBezTo>
                    <a:pt x="356" y="73"/>
                    <a:pt x="356" y="73"/>
                    <a:pt x="356" y="73"/>
                  </a:cubicBezTo>
                  <a:cubicBezTo>
                    <a:pt x="356" y="71"/>
                    <a:pt x="356" y="71"/>
                    <a:pt x="356" y="71"/>
                  </a:cubicBezTo>
                  <a:cubicBezTo>
                    <a:pt x="354" y="70"/>
                    <a:pt x="354" y="70"/>
                    <a:pt x="354" y="70"/>
                  </a:cubicBezTo>
                  <a:cubicBezTo>
                    <a:pt x="353" y="72"/>
                    <a:pt x="353" y="72"/>
                    <a:pt x="353" y="72"/>
                  </a:cubicBezTo>
                  <a:cubicBezTo>
                    <a:pt x="353" y="72"/>
                    <a:pt x="353" y="72"/>
                    <a:pt x="353" y="72"/>
                  </a:cubicBezTo>
                  <a:cubicBezTo>
                    <a:pt x="353" y="72"/>
                    <a:pt x="353" y="72"/>
                    <a:pt x="353" y="72"/>
                  </a:cubicBezTo>
                  <a:cubicBezTo>
                    <a:pt x="353" y="72"/>
                    <a:pt x="353" y="72"/>
                    <a:pt x="353" y="72"/>
                  </a:cubicBezTo>
                  <a:cubicBezTo>
                    <a:pt x="352" y="72"/>
                    <a:pt x="352" y="72"/>
                    <a:pt x="352" y="72"/>
                  </a:cubicBezTo>
                  <a:cubicBezTo>
                    <a:pt x="351" y="71"/>
                    <a:pt x="351" y="71"/>
                    <a:pt x="351" y="71"/>
                  </a:cubicBezTo>
                  <a:cubicBezTo>
                    <a:pt x="349" y="71"/>
                    <a:pt x="349" y="71"/>
                    <a:pt x="349" y="71"/>
                  </a:cubicBezTo>
                  <a:cubicBezTo>
                    <a:pt x="347" y="72"/>
                    <a:pt x="347" y="72"/>
                    <a:pt x="347" y="72"/>
                  </a:cubicBezTo>
                  <a:cubicBezTo>
                    <a:pt x="346" y="74"/>
                    <a:pt x="346" y="74"/>
                    <a:pt x="346" y="74"/>
                  </a:cubicBezTo>
                  <a:cubicBezTo>
                    <a:pt x="346" y="74"/>
                    <a:pt x="346" y="74"/>
                    <a:pt x="346" y="74"/>
                  </a:cubicBezTo>
                  <a:cubicBezTo>
                    <a:pt x="345" y="73"/>
                    <a:pt x="345" y="73"/>
                    <a:pt x="345" y="73"/>
                  </a:cubicBezTo>
                  <a:cubicBezTo>
                    <a:pt x="344" y="73"/>
                    <a:pt x="344" y="73"/>
                    <a:pt x="344" y="73"/>
                  </a:cubicBezTo>
                  <a:cubicBezTo>
                    <a:pt x="343" y="74"/>
                    <a:pt x="343" y="74"/>
                    <a:pt x="343" y="74"/>
                  </a:cubicBezTo>
                  <a:cubicBezTo>
                    <a:pt x="339" y="75"/>
                    <a:pt x="339" y="75"/>
                    <a:pt x="339" y="75"/>
                  </a:cubicBezTo>
                  <a:cubicBezTo>
                    <a:pt x="335" y="75"/>
                    <a:pt x="335" y="75"/>
                    <a:pt x="335" y="75"/>
                  </a:cubicBezTo>
                  <a:cubicBezTo>
                    <a:pt x="335" y="75"/>
                    <a:pt x="335" y="75"/>
                    <a:pt x="335" y="75"/>
                  </a:cubicBezTo>
                  <a:cubicBezTo>
                    <a:pt x="332" y="75"/>
                    <a:pt x="332" y="75"/>
                    <a:pt x="332" y="75"/>
                  </a:cubicBezTo>
                  <a:cubicBezTo>
                    <a:pt x="333" y="76"/>
                    <a:pt x="333" y="76"/>
                    <a:pt x="333" y="76"/>
                  </a:cubicBezTo>
                  <a:cubicBezTo>
                    <a:pt x="333" y="76"/>
                    <a:pt x="333" y="76"/>
                    <a:pt x="333" y="76"/>
                  </a:cubicBezTo>
                  <a:cubicBezTo>
                    <a:pt x="331" y="75"/>
                    <a:pt x="331" y="75"/>
                    <a:pt x="331" y="75"/>
                  </a:cubicBezTo>
                  <a:cubicBezTo>
                    <a:pt x="330" y="76"/>
                    <a:pt x="330" y="76"/>
                    <a:pt x="330" y="76"/>
                  </a:cubicBezTo>
                  <a:cubicBezTo>
                    <a:pt x="329" y="77"/>
                    <a:pt x="329" y="77"/>
                    <a:pt x="329" y="77"/>
                  </a:cubicBezTo>
                  <a:cubicBezTo>
                    <a:pt x="328" y="79"/>
                    <a:pt x="328" y="79"/>
                    <a:pt x="328" y="79"/>
                  </a:cubicBezTo>
                  <a:cubicBezTo>
                    <a:pt x="327" y="79"/>
                    <a:pt x="327" y="79"/>
                    <a:pt x="327" y="79"/>
                  </a:cubicBezTo>
                  <a:cubicBezTo>
                    <a:pt x="326" y="79"/>
                    <a:pt x="326" y="79"/>
                    <a:pt x="326" y="79"/>
                  </a:cubicBezTo>
                  <a:cubicBezTo>
                    <a:pt x="326" y="79"/>
                    <a:pt x="326" y="79"/>
                    <a:pt x="326" y="79"/>
                  </a:cubicBezTo>
                  <a:cubicBezTo>
                    <a:pt x="324" y="78"/>
                    <a:pt x="324" y="78"/>
                    <a:pt x="324" y="78"/>
                  </a:cubicBezTo>
                  <a:cubicBezTo>
                    <a:pt x="322" y="79"/>
                    <a:pt x="322" y="79"/>
                    <a:pt x="322" y="79"/>
                  </a:cubicBezTo>
                  <a:cubicBezTo>
                    <a:pt x="321" y="79"/>
                    <a:pt x="321" y="79"/>
                    <a:pt x="321" y="79"/>
                  </a:cubicBezTo>
                  <a:cubicBezTo>
                    <a:pt x="320" y="80"/>
                    <a:pt x="320" y="80"/>
                    <a:pt x="320" y="80"/>
                  </a:cubicBezTo>
                  <a:cubicBezTo>
                    <a:pt x="319" y="80"/>
                    <a:pt x="319" y="80"/>
                    <a:pt x="319" y="80"/>
                  </a:cubicBezTo>
                  <a:cubicBezTo>
                    <a:pt x="318" y="82"/>
                    <a:pt x="318" y="82"/>
                    <a:pt x="318" y="82"/>
                  </a:cubicBezTo>
                  <a:cubicBezTo>
                    <a:pt x="318" y="82"/>
                    <a:pt x="318" y="82"/>
                    <a:pt x="318" y="82"/>
                  </a:cubicBezTo>
                  <a:cubicBezTo>
                    <a:pt x="321" y="79"/>
                    <a:pt x="321" y="79"/>
                    <a:pt x="321" y="79"/>
                  </a:cubicBezTo>
                  <a:cubicBezTo>
                    <a:pt x="324" y="77"/>
                    <a:pt x="324" y="77"/>
                    <a:pt x="324" y="77"/>
                  </a:cubicBezTo>
                  <a:cubicBezTo>
                    <a:pt x="326" y="74"/>
                    <a:pt x="326" y="74"/>
                    <a:pt x="326" y="74"/>
                  </a:cubicBezTo>
                  <a:cubicBezTo>
                    <a:pt x="323" y="75"/>
                    <a:pt x="323" y="75"/>
                    <a:pt x="323" y="75"/>
                  </a:cubicBezTo>
                  <a:cubicBezTo>
                    <a:pt x="323" y="75"/>
                    <a:pt x="323" y="75"/>
                    <a:pt x="323" y="75"/>
                  </a:cubicBezTo>
                  <a:cubicBezTo>
                    <a:pt x="323" y="72"/>
                    <a:pt x="323" y="72"/>
                    <a:pt x="323" y="72"/>
                  </a:cubicBezTo>
                  <a:cubicBezTo>
                    <a:pt x="321" y="72"/>
                    <a:pt x="321" y="72"/>
                    <a:pt x="321" y="72"/>
                  </a:cubicBezTo>
                  <a:cubicBezTo>
                    <a:pt x="320" y="74"/>
                    <a:pt x="320" y="74"/>
                    <a:pt x="320" y="74"/>
                  </a:cubicBezTo>
                  <a:cubicBezTo>
                    <a:pt x="318" y="75"/>
                    <a:pt x="318" y="75"/>
                    <a:pt x="318" y="75"/>
                  </a:cubicBezTo>
                  <a:cubicBezTo>
                    <a:pt x="318" y="76"/>
                    <a:pt x="318" y="76"/>
                    <a:pt x="318" y="76"/>
                  </a:cubicBezTo>
                  <a:cubicBezTo>
                    <a:pt x="318" y="75"/>
                    <a:pt x="318" y="75"/>
                    <a:pt x="318" y="75"/>
                  </a:cubicBezTo>
                  <a:cubicBezTo>
                    <a:pt x="318" y="76"/>
                    <a:pt x="318" y="76"/>
                    <a:pt x="318" y="76"/>
                  </a:cubicBezTo>
                  <a:cubicBezTo>
                    <a:pt x="316" y="74"/>
                    <a:pt x="316" y="74"/>
                    <a:pt x="316" y="74"/>
                  </a:cubicBezTo>
                  <a:cubicBezTo>
                    <a:pt x="317" y="74"/>
                    <a:pt x="317" y="74"/>
                    <a:pt x="317" y="74"/>
                  </a:cubicBezTo>
                  <a:cubicBezTo>
                    <a:pt x="316" y="72"/>
                    <a:pt x="316" y="72"/>
                    <a:pt x="316" y="72"/>
                  </a:cubicBezTo>
                  <a:cubicBezTo>
                    <a:pt x="317" y="73"/>
                    <a:pt x="317" y="73"/>
                    <a:pt x="317" y="73"/>
                  </a:cubicBezTo>
                  <a:cubicBezTo>
                    <a:pt x="318" y="70"/>
                    <a:pt x="318" y="70"/>
                    <a:pt x="318" y="70"/>
                  </a:cubicBezTo>
                  <a:cubicBezTo>
                    <a:pt x="317" y="70"/>
                    <a:pt x="317" y="70"/>
                    <a:pt x="317" y="70"/>
                  </a:cubicBezTo>
                  <a:cubicBezTo>
                    <a:pt x="316" y="70"/>
                    <a:pt x="316" y="70"/>
                    <a:pt x="316" y="70"/>
                  </a:cubicBezTo>
                  <a:cubicBezTo>
                    <a:pt x="316" y="70"/>
                    <a:pt x="316" y="71"/>
                    <a:pt x="315" y="71"/>
                  </a:cubicBezTo>
                  <a:cubicBezTo>
                    <a:pt x="316" y="71"/>
                    <a:pt x="316" y="71"/>
                    <a:pt x="316" y="71"/>
                  </a:cubicBezTo>
                  <a:cubicBezTo>
                    <a:pt x="316" y="72"/>
                    <a:pt x="316" y="72"/>
                    <a:pt x="316" y="72"/>
                  </a:cubicBezTo>
                  <a:cubicBezTo>
                    <a:pt x="316" y="72"/>
                    <a:pt x="316" y="72"/>
                    <a:pt x="316" y="72"/>
                  </a:cubicBezTo>
                  <a:cubicBezTo>
                    <a:pt x="314" y="73"/>
                    <a:pt x="314" y="73"/>
                    <a:pt x="314" y="73"/>
                  </a:cubicBezTo>
                  <a:cubicBezTo>
                    <a:pt x="315" y="75"/>
                    <a:pt x="315" y="75"/>
                    <a:pt x="315" y="75"/>
                  </a:cubicBezTo>
                  <a:cubicBezTo>
                    <a:pt x="315" y="75"/>
                    <a:pt x="315" y="75"/>
                    <a:pt x="315" y="75"/>
                  </a:cubicBezTo>
                  <a:cubicBezTo>
                    <a:pt x="315" y="75"/>
                    <a:pt x="315" y="75"/>
                    <a:pt x="315" y="75"/>
                  </a:cubicBezTo>
                  <a:cubicBezTo>
                    <a:pt x="314" y="75"/>
                    <a:pt x="314" y="75"/>
                    <a:pt x="314" y="75"/>
                  </a:cubicBezTo>
                  <a:cubicBezTo>
                    <a:pt x="313" y="77"/>
                    <a:pt x="313" y="77"/>
                    <a:pt x="313" y="77"/>
                  </a:cubicBezTo>
                  <a:cubicBezTo>
                    <a:pt x="313" y="78"/>
                    <a:pt x="313" y="78"/>
                    <a:pt x="313" y="78"/>
                  </a:cubicBezTo>
                  <a:cubicBezTo>
                    <a:pt x="312" y="75"/>
                    <a:pt x="312" y="75"/>
                    <a:pt x="312" y="75"/>
                  </a:cubicBezTo>
                  <a:cubicBezTo>
                    <a:pt x="310" y="76"/>
                    <a:pt x="310" y="76"/>
                    <a:pt x="310" y="76"/>
                  </a:cubicBezTo>
                  <a:cubicBezTo>
                    <a:pt x="310" y="77"/>
                    <a:pt x="310" y="77"/>
                    <a:pt x="310" y="77"/>
                  </a:cubicBezTo>
                  <a:cubicBezTo>
                    <a:pt x="310" y="76"/>
                    <a:pt x="310" y="76"/>
                    <a:pt x="310" y="76"/>
                  </a:cubicBezTo>
                  <a:cubicBezTo>
                    <a:pt x="309" y="77"/>
                    <a:pt x="309" y="77"/>
                    <a:pt x="309" y="77"/>
                  </a:cubicBezTo>
                  <a:cubicBezTo>
                    <a:pt x="306" y="80"/>
                    <a:pt x="306" y="80"/>
                    <a:pt x="306" y="80"/>
                  </a:cubicBezTo>
                  <a:cubicBezTo>
                    <a:pt x="306" y="81"/>
                    <a:pt x="306" y="81"/>
                    <a:pt x="306" y="81"/>
                  </a:cubicBezTo>
                  <a:cubicBezTo>
                    <a:pt x="305" y="82"/>
                    <a:pt x="305" y="82"/>
                    <a:pt x="305" y="82"/>
                  </a:cubicBezTo>
                  <a:cubicBezTo>
                    <a:pt x="306" y="83"/>
                    <a:pt x="306" y="83"/>
                    <a:pt x="306" y="83"/>
                  </a:cubicBezTo>
                  <a:cubicBezTo>
                    <a:pt x="306" y="83"/>
                    <a:pt x="306" y="83"/>
                    <a:pt x="306" y="83"/>
                  </a:cubicBezTo>
                  <a:cubicBezTo>
                    <a:pt x="306" y="83"/>
                    <a:pt x="306" y="83"/>
                    <a:pt x="306" y="83"/>
                  </a:cubicBezTo>
                  <a:cubicBezTo>
                    <a:pt x="305" y="83"/>
                    <a:pt x="305" y="83"/>
                    <a:pt x="305" y="83"/>
                  </a:cubicBezTo>
                  <a:cubicBezTo>
                    <a:pt x="305" y="84"/>
                    <a:pt x="305" y="84"/>
                    <a:pt x="305" y="84"/>
                  </a:cubicBezTo>
                  <a:cubicBezTo>
                    <a:pt x="304" y="83"/>
                    <a:pt x="304" y="83"/>
                    <a:pt x="304" y="83"/>
                  </a:cubicBezTo>
                  <a:cubicBezTo>
                    <a:pt x="303" y="83"/>
                    <a:pt x="303" y="83"/>
                    <a:pt x="303" y="83"/>
                  </a:cubicBezTo>
                  <a:cubicBezTo>
                    <a:pt x="303" y="83"/>
                    <a:pt x="303" y="83"/>
                    <a:pt x="303" y="83"/>
                  </a:cubicBezTo>
                  <a:cubicBezTo>
                    <a:pt x="303" y="81"/>
                    <a:pt x="303" y="81"/>
                    <a:pt x="303" y="81"/>
                  </a:cubicBezTo>
                  <a:cubicBezTo>
                    <a:pt x="301" y="80"/>
                    <a:pt x="301" y="80"/>
                    <a:pt x="301" y="80"/>
                  </a:cubicBezTo>
                  <a:cubicBezTo>
                    <a:pt x="301" y="81"/>
                    <a:pt x="301" y="81"/>
                    <a:pt x="301" y="81"/>
                  </a:cubicBezTo>
                  <a:cubicBezTo>
                    <a:pt x="300" y="80"/>
                    <a:pt x="300" y="80"/>
                    <a:pt x="300" y="80"/>
                  </a:cubicBezTo>
                  <a:cubicBezTo>
                    <a:pt x="298" y="78"/>
                    <a:pt x="298" y="78"/>
                    <a:pt x="298" y="78"/>
                  </a:cubicBezTo>
                  <a:cubicBezTo>
                    <a:pt x="297" y="76"/>
                    <a:pt x="297" y="76"/>
                    <a:pt x="297" y="76"/>
                  </a:cubicBezTo>
                  <a:cubicBezTo>
                    <a:pt x="297" y="73"/>
                    <a:pt x="297" y="73"/>
                    <a:pt x="297" y="73"/>
                  </a:cubicBezTo>
                  <a:cubicBezTo>
                    <a:pt x="296" y="73"/>
                    <a:pt x="296" y="73"/>
                    <a:pt x="296" y="73"/>
                  </a:cubicBezTo>
                  <a:cubicBezTo>
                    <a:pt x="295" y="73"/>
                    <a:pt x="295" y="73"/>
                    <a:pt x="295" y="73"/>
                  </a:cubicBezTo>
                  <a:cubicBezTo>
                    <a:pt x="295" y="72"/>
                    <a:pt x="295" y="72"/>
                    <a:pt x="295" y="72"/>
                  </a:cubicBezTo>
                  <a:cubicBezTo>
                    <a:pt x="296" y="71"/>
                    <a:pt x="296" y="71"/>
                    <a:pt x="296" y="71"/>
                  </a:cubicBezTo>
                  <a:cubicBezTo>
                    <a:pt x="295" y="70"/>
                    <a:pt x="295" y="70"/>
                    <a:pt x="295" y="70"/>
                  </a:cubicBezTo>
                  <a:cubicBezTo>
                    <a:pt x="296" y="69"/>
                    <a:pt x="296" y="69"/>
                    <a:pt x="296" y="69"/>
                  </a:cubicBezTo>
                  <a:cubicBezTo>
                    <a:pt x="294" y="67"/>
                    <a:pt x="294" y="67"/>
                    <a:pt x="294" y="67"/>
                  </a:cubicBezTo>
                  <a:cubicBezTo>
                    <a:pt x="294" y="66"/>
                    <a:pt x="294" y="66"/>
                    <a:pt x="294" y="66"/>
                  </a:cubicBezTo>
                  <a:cubicBezTo>
                    <a:pt x="294" y="67"/>
                    <a:pt x="294" y="67"/>
                    <a:pt x="294" y="67"/>
                  </a:cubicBezTo>
                  <a:cubicBezTo>
                    <a:pt x="296" y="67"/>
                    <a:pt x="296" y="67"/>
                    <a:pt x="296" y="67"/>
                  </a:cubicBezTo>
                  <a:cubicBezTo>
                    <a:pt x="297" y="68"/>
                    <a:pt x="297" y="68"/>
                    <a:pt x="297" y="68"/>
                  </a:cubicBezTo>
                  <a:cubicBezTo>
                    <a:pt x="298" y="67"/>
                    <a:pt x="298" y="67"/>
                    <a:pt x="298" y="67"/>
                  </a:cubicBezTo>
                  <a:cubicBezTo>
                    <a:pt x="296" y="64"/>
                    <a:pt x="296" y="64"/>
                    <a:pt x="296" y="64"/>
                  </a:cubicBezTo>
                  <a:cubicBezTo>
                    <a:pt x="294" y="63"/>
                    <a:pt x="294" y="63"/>
                    <a:pt x="294" y="63"/>
                  </a:cubicBezTo>
                  <a:cubicBezTo>
                    <a:pt x="293" y="65"/>
                    <a:pt x="293" y="65"/>
                    <a:pt x="293" y="65"/>
                  </a:cubicBezTo>
                  <a:cubicBezTo>
                    <a:pt x="293" y="66"/>
                    <a:pt x="293" y="66"/>
                    <a:pt x="293" y="66"/>
                  </a:cubicBezTo>
                  <a:cubicBezTo>
                    <a:pt x="292" y="65"/>
                    <a:pt x="292" y="65"/>
                    <a:pt x="292" y="65"/>
                  </a:cubicBezTo>
                  <a:cubicBezTo>
                    <a:pt x="292" y="65"/>
                    <a:pt x="292" y="65"/>
                    <a:pt x="292" y="65"/>
                  </a:cubicBezTo>
                  <a:cubicBezTo>
                    <a:pt x="291" y="64"/>
                    <a:pt x="291" y="64"/>
                    <a:pt x="291" y="64"/>
                  </a:cubicBezTo>
                  <a:cubicBezTo>
                    <a:pt x="290" y="63"/>
                    <a:pt x="290" y="63"/>
                    <a:pt x="290" y="63"/>
                  </a:cubicBezTo>
                  <a:cubicBezTo>
                    <a:pt x="288" y="62"/>
                    <a:pt x="288" y="62"/>
                    <a:pt x="288" y="62"/>
                  </a:cubicBezTo>
                  <a:cubicBezTo>
                    <a:pt x="284" y="59"/>
                    <a:pt x="284" y="59"/>
                    <a:pt x="284" y="59"/>
                  </a:cubicBezTo>
                  <a:cubicBezTo>
                    <a:pt x="283" y="59"/>
                    <a:pt x="283" y="59"/>
                    <a:pt x="283" y="59"/>
                  </a:cubicBezTo>
                  <a:cubicBezTo>
                    <a:pt x="283" y="59"/>
                    <a:pt x="283" y="59"/>
                    <a:pt x="283" y="59"/>
                  </a:cubicBezTo>
                  <a:cubicBezTo>
                    <a:pt x="283" y="58"/>
                    <a:pt x="283" y="58"/>
                    <a:pt x="283" y="58"/>
                  </a:cubicBezTo>
                  <a:cubicBezTo>
                    <a:pt x="283" y="58"/>
                    <a:pt x="283" y="58"/>
                    <a:pt x="283" y="58"/>
                  </a:cubicBezTo>
                  <a:cubicBezTo>
                    <a:pt x="283" y="58"/>
                    <a:pt x="283" y="58"/>
                    <a:pt x="283" y="58"/>
                  </a:cubicBezTo>
                  <a:cubicBezTo>
                    <a:pt x="283" y="58"/>
                    <a:pt x="283" y="58"/>
                    <a:pt x="283" y="58"/>
                  </a:cubicBezTo>
                  <a:cubicBezTo>
                    <a:pt x="281" y="57"/>
                    <a:pt x="281" y="57"/>
                    <a:pt x="281" y="57"/>
                  </a:cubicBezTo>
                  <a:cubicBezTo>
                    <a:pt x="280" y="58"/>
                    <a:pt x="280" y="58"/>
                    <a:pt x="280" y="58"/>
                  </a:cubicBezTo>
                  <a:cubicBezTo>
                    <a:pt x="279" y="57"/>
                    <a:pt x="279" y="57"/>
                    <a:pt x="279" y="57"/>
                  </a:cubicBezTo>
                  <a:cubicBezTo>
                    <a:pt x="279" y="54"/>
                    <a:pt x="279" y="54"/>
                    <a:pt x="279" y="54"/>
                  </a:cubicBezTo>
                  <a:cubicBezTo>
                    <a:pt x="278" y="53"/>
                    <a:pt x="278" y="53"/>
                    <a:pt x="278" y="53"/>
                  </a:cubicBezTo>
                  <a:cubicBezTo>
                    <a:pt x="277" y="52"/>
                    <a:pt x="277" y="52"/>
                    <a:pt x="277" y="52"/>
                  </a:cubicBezTo>
                  <a:cubicBezTo>
                    <a:pt x="277" y="51"/>
                    <a:pt x="277" y="51"/>
                    <a:pt x="277" y="51"/>
                  </a:cubicBezTo>
                  <a:cubicBezTo>
                    <a:pt x="276" y="49"/>
                    <a:pt x="276" y="49"/>
                    <a:pt x="276" y="49"/>
                  </a:cubicBezTo>
                  <a:cubicBezTo>
                    <a:pt x="275" y="48"/>
                    <a:pt x="275" y="48"/>
                    <a:pt x="275" y="48"/>
                  </a:cubicBezTo>
                  <a:cubicBezTo>
                    <a:pt x="272" y="48"/>
                    <a:pt x="272" y="48"/>
                    <a:pt x="272" y="48"/>
                  </a:cubicBezTo>
                  <a:cubicBezTo>
                    <a:pt x="271" y="48"/>
                    <a:pt x="271" y="48"/>
                    <a:pt x="271" y="48"/>
                  </a:cubicBezTo>
                  <a:cubicBezTo>
                    <a:pt x="269" y="48"/>
                    <a:pt x="269" y="48"/>
                    <a:pt x="269" y="48"/>
                  </a:cubicBezTo>
                  <a:cubicBezTo>
                    <a:pt x="268" y="48"/>
                    <a:pt x="268" y="48"/>
                    <a:pt x="268" y="48"/>
                  </a:cubicBezTo>
                  <a:cubicBezTo>
                    <a:pt x="267" y="48"/>
                    <a:pt x="267" y="48"/>
                    <a:pt x="267" y="48"/>
                  </a:cubicBezTo>
                  <a:cubicBezTo>
                    <a:pt x="266" y="48"/>
                    <a:pt x="266" y="48"/>
                    <a:pt x="266" y="48"/>
                  </a:cubicBezTo>
                  <a:cubicBezTo>
                    <a:pt x="265" y="47"/>
                    <a:pt x="265" y="47"/>
                    <a:pt x="265" y="47"/>
                  </a:cubicBezTo>
                  <a:cubicBezTo>
                    <a:pt x="266" y="47"/>
                    <a:pt x="266" y="47"/>
                    <a:pt x="266" y="47"/>
                  </a:cubicBezTo>
                  <a:cubicBezTo>
                    <a:pt x="264" y="46"/>
                    <a:pt x="264" y="46"/>
                    <a:pt x="264" y="46"/>
                  </a:cubicBezTo>
                  <a:cubicBezTo>
                    <a:pt x="263" y="46"/>
                    <a:pt x="263" y="46"/>
                    <a:pt x="263" y="46"/>
                  </a:cubicBezTo>
                  <a:cubicBezTo>
                    <a:pt x="264" y="46"/>
                    <a:pt x="264" y="46"/>
                    <a:pt x="264" y="46"/>
                  </a:cubicBezTo>
                  <a:cubicBezTo>
                    <a:pt x="262" y="44"/>
                    <a:pt x="262" y="44"/>
                    <a:pt x="262" y="44"/>
                  </a:cubicBezTo>
                  <a:cubicBezTo>
                    <a:pt x="261" y="44"/>
                    <a:pt x="261" y="44"/>
                    <a:pt x="261" y="44"/>
                  </a:cubicBezTo>
                  <a:cubicBezTo>
                    <a:pt x="261" y="44"/>
                    <a:pt x="261" y="44"/>
                    <a:pt x="261" y="44"/>
                  </a:cubicBezTo>
                  <a:cubicBezTo>
                    <a:pt x="261" y="44"/>
                    <a:pt x="261" y="44"/>
                    <a:pt x="261" y="44"/>
                  </a:cubicBezTo>
                  <a:cubicBezTo>
                    <a:pt x="260" y="43"/>
                    <a:pt x="260" y="43"/>
                    <a:pt x="260" y="43"/>
                  </a:cubicBezTo>
                  <a:cubicBezTo>
                    <a:pt x="257" y="41"/>
                    <a:pt x="257" y="41"/>
                    <a:pt x="257" y="41"/>
                  </a:cubicBezTo>
                  <a:cubicBezTo>
                    <a:pt x="257" y="41"/>
                    <a:pt x="257" y="41"/>
                    <a:pt x="257" y="41"/>
                  </a:cubicBezTo>
                  <a:cubicBezTo>
                    <a:pt x="256" y="41"/>
                    <a:pt x="256" y="41"/>
                    <a:pt x="256" y="41"/>
                  </a:cubicBezTo>
                  <a:cubicBezTo>
                    <a:pt x="255" y="41"/>
                    <a:pt x="255" y="41"/>
                    <a:pt x="255" y="41"/>
                  </a:cubicBezTo>
                  <a:cubicBezTo>
                    <a:pt x="255" y="40"/>
                    <a:pt x="255" y="40"/>
                    <a:pt x="255" y="40"/>
                  </a:cubicBezTo>
                  <a:cubicBezTo>
                    <a:pt x="253" y="39"/>
                    <a:pt x="253" y="39"/>
                    <a:pt x="253" y="39"/>
                  </a:cubicBezTo>
                  <a:cubicBezTo>
                    <a:pt x="253" y="40"/>
                    <a:pt x="253" y="40"/>
                    <a:pt x="253" y="40"/>
                  </a:cubicBezTo>
                  <a:cubicBezTo>
                    <a:pt x="252" y="39"/>
                    <a:pt x="252" y="39"/>
                    <a:pt x="252" y="39"/>
                  </a:cubicBezTo>
                  <a:cubicBezTo>
                    <a:pt x="251" y="38"/>
                    <a:pt x="251" y="38"/>
                    <a:pt x="251" y="38"/>
                  </a:cubicBezTo>
                  <a:cubicBezTo>
                    <a:pt x="251" y="38"/>
                    <a:pt x="251" y="38"/>
                    <a:pt x="251" y="38"/>
                  </a:cubicBezTo>
                  <a:cubicBezTo>
                    <a:pt x="251" y="37"/>
                    <a:pt x="251" y="37"/>
                    <a:pt x="251" y="37"/>
                  </a:cubicBezTo>
                  <a:cubicBezTo>
                    <a:pt x="249" y="36"/>
                    <a:pt x="249" y="36"/>
                    <a:pt x="249" y="36"/>
                  </a:cubicBezTo>
                  <a:cubicBezTo>
                    <a:pt x="248" y="36"/>
                    <a:pt x="248" y="36"/>
                    <a:pt x="248" y="36"/>
                  </a:cubicBezTo>
                  <a:cubicBezTo>
                    <a:pt x="249" y="35"/>
                    <a:pt x="249" y="35"/>
                    <a:pt x="249" y="35"/>
                  </a:cubicBezTo>
                  <a:cubicBezTo>
                    <a:pt x="248" y="34"/>
                    <a:pt x="248" y="34"/>
                    <a:pt x="248" y="34"/>
                  </a:cubicBezTo>
                  <a:cubicBezTo>
                    <a:pt x="246" y="34"/>
                    <a:pt x="246" y="34"/>
                    <a:pt x="246" y="34"/>
                  </a:cubicBezTo>
                  <a:cubicBezTo>
                    <a:pt x="245" y="35"/>
                    <a:pt x="245" y="35"/>
                    <a:pt x="245" y="35"/>
                  </a:cubicBezTo>
                  <a:cubicBezTo>
                    <a:pt x="247" y="33"/>
                    <a:pt x="247" y="33"/>
                    <a:pt x="247" y="33"/>
                  </a:cubicBezTo>
                  <a:cubicBezTo>
                    <a:pt x="247" y="31"/>
                    <a:pt x="247" y="31"/>
                    <a:pt x="247" y="31"/>
                  </a:cubicBezTo>
                  <a:cubicBezTo>
                    <a:pt x="244" y="29"/>
                    <a:pt x="244" y="29"/>
                    <a:pt x="244" y="29"/>
                  </a:cubicBezTo>
                  <a:cubicBezTo>
                    <a:pt x="242" y="29"/>
                    <a:pt x="242" y="29"/>
                    <a:pt x="242" y="29"/>
                  </a:cubicBezTo>
                  <a:cubicBezTo>
                    <a:pt x="240" y="30"/>
                    <a:pt x="240" y="30"/>
                    <a:pt x="240" y="30"/>
                  </a:cubicBezTo>
                  <a:cubicBezTo>
                    <a:pt x="238" y="30"/>
                    <a:pt x="238" y="30"/>
                    <a:pt x="238" y="30"/>
                  </a:cubicBezTo>
                  <a:cubicBezTo>
                    <a:pt x="238" y="30"/>
                    <a:pt x="238" y="30"/>
                    <a:pt x="238" y="30"/>
                  </a:cubicBezTo>
                  <a:cubicBezTo>
                    <a:pt x="236" y="30"/>
                    <a:pt x="236" y="30"/>
                    <a:pt x="236" y="30"/>
                  </a:cubicBezTo>
                  <a:cubicBezTo>
                    <a:pt x="234" y="32"/>
                    <a:pt x="234" y="32"/>
                    <a:pt x="234" y="32"/>
                  </a:cubicBezTo>
                  <a:cubicBezTo>
                    <a:pt x="234" y="31"/>
                    <a:pt x="234" y="31"/>
                    <a:pt x="234" y="31"/>
                  </a:cubicBezTo>
                  <a:cubicBezTo>
                    <a:pt x="234" y="29"/>
                    <a:pt x="234" y="29"/>
                    <a:pt x="234" y="29"/>
                  </a:cubicBezTo>
                  <a:cubicBezTo>
                    <a:pt x="234" y="28"/>
                    <a:pt x="234" y="28"/>
                    <a:pt x="234" y="28"/>
                  </a:cubicBezTo>
                  <a:cubicBezTo>
                    <a:pt x="232" y="26"/>
                    <a:pt x="232" y="26"/>
                    <a:pt x="232" y="26"/>
                  </a:cubicBezTo>
                  <a:cubicBezTo>
                    <a:pt x="233" y="26"/>
                    <a:pt x="233" y="26"/>
                    <a:pt x="233" y="26"/>
                  </a:cubicBezTo>
                  <a:cubicBezTo>
                    <a:pt x="234" y="26"/>
                    <a:pt x="234" y="26"/>
                    <a:pt x="234" y="26"/>
                  </a:cubicBezTo>
                  <a:cubicBezTo>
                    <a:pt x="234" y="24"/>
                    <a:pt x="234" y="24"/>
                    <a:pt x="234" y="24"/>
                  </a:cubicBezTo>
                  <a:cubicBezTo>
                    <a:pt x="231" y="22"/>
                    <a:pt x="231" y="22"/>
                    <a:pt x="231" y="22"/>
                  </a:cubicBezTo>
                  <a:cubicBezTo>
                    <a:pt x="230" y="22"/>
                    <a:pt x="230" y="22"/>
                    <a:pt x="230" y="22"/>
                  </a:cubicBezTo>
                  <a:cubicBezTo>
                    <a:pt x="231" y="21"/>
                    <a:pt x="231" y="21"/>
                    <a:pt x="231" y="21"/>
                  </a:cubicBezTo>
                  <a:cubicBezTo>
                    <a:pt x="233" y="20"/>
                    <a:pt x="233" y="20"/>
                    <a:pt x="233" y="20"/>
                  </a:cubicBezTo>
                  <a:cubicBezTo>
                    <a:pt x="234" y="19"/>
                    <a:pt x="234" y="19"/>
                    <a:pt x="234" y="19"/>
                  </a:cubicBezTo>
                  <a:cubicBezTo>
                    <a:pt x="233" y="18"/>
                    <a:pt x="233" y="18"/>
                    <a:pt x="233" y="18"/>
                  </a:cubicBezTo>
                  <a:cubicBezTo>
                    <a:pt x="232" y="16"/>
                    <a:pt x="232" y="16"/>
                    <a:pt x="232" y="16"/>
                  </a:cubicBezTo>
                  <a:cubicBezTo>
                    <a:pt x="231" y="16"/>
                    <a:pt x="231" y="16"/>
                    <a:pt x="231" y="16"/>
                  </a:cubicBezTo>
                  <a:cubicBezTo>
                    <a:pt x="231" y="16"/>
                    <a:pt x="231" y="16"/>
                    <a:pt x="231" y="16"/>
                  </a:cubicBezTo>
                  <a:cubicBezTo>
                    <a:pt x="230" y="15"/>
                    <a:pt x="230" y="15"/>
                    <a:pt x="230" y="15"/>
                  </a:cubicBezTo>
                  <a:cubicBezTo>
                    <a:pt x="229" y="15"/>
                    <a:pt x="229" y="15"/>
                    <a:pt x="229" y="15"/>
                  </a:cubicBezTo>
                  <a:cubicBezTo>
                    <a:pt x="227" y="15"/>
                    <a:pt x="227" y="15"/>
                    <a:pt x="227" y="15"/>
                  </a:cubicBezTo>
                  <a:cubicBezTo>
                    <a:pt x="226" y="14"/>
                    <a:pt x="226" y="14"/>
                    <a:pt x="226" y="14"/>
                  </a:cubicBezTo>
                  <a:cubicBezTo>
                    <a:pt x="225" y="14"/>
                    <a:pt x="225" y="14"/>
                    <a:pt x="225" y="14"/>
                  </a:cubicBezTo>
                  <a:cubicBezTo>
                    <a:pt x="224" y="14"/>
                    <a:pt x="224" y="14"/>
                    <a:pt x="224" y="14"/>
                  </a:cubicBezTo>
                  <a:cubicBezTo>
                    <a:pt x="222" y="14"/>
                    <a:pt x="222" y="14"/>
                    <a:pt x="222" y="14"/>
                  </a:cubicBezTo>
                  <a:cubicBezTo>
                    <a:pt x="222" y="14"/>
                    <a:pt x="222" y="14"/>
                    <a:pt x="222" y="14"/>
                  </a:cubicBezTo>
                  <a:cubicBezTo>
                    <a:pt x="222" y="13"/>
                    <a:pt x="222" y="13"/>
                    <a:pt x="222" y="13"/>
                  </a:cubicBezTo>
                  <a:cubicBezTo>
                    <a:pt x="222" y="12"/>
                    <a:pt x="222" y="12"/>
                    <a:pt x="222" y="12"/>
                  </a:cubicBezTo>
                  <a:cubicBezTo>
                    <a:pt x="223" y="12"/>
                    <a:pt x="223" y="12"/>
                    <a:pt x="223" y="12"/>
                  </a:cubicBezTo>
                  <a:cubicBezTo>
                    <a:pt x="223" y="10"/>
                    <a:pt x="223" y="10"/>
                    <a:pt x="223" y="10"/>
                  </a:cubicBezTo>
                  <a:cubicBezTo>
                    <a:pt x="224" y="9"/>
                    <a:pt x="224" y="9"/>
                    <a:pt x="224" y="9"/>
                  </a:cubicBezTo>
                  <a:cubicBezTo>
                    <a:pt x="223" y="7"/>
                    <a:pt x="223" y="7"/>
                    <a:pt x="223" y="7"/>
                  </a:cubicBezTo>
                  <a:cubicBezTo>
                    <a:pt x="222" y="7"/>
                    <a:pt x="222" y="7"/>
                    <a:pt x="222" y="7"/>
                  </a:cubicBezTo>
                  <a:cubicBezTo>
                    <a:pt x="220" y="9"/>
                    <a:pt x="220" y="9"/>
                    <a:pt x="220" y="9"/>
                  </a:cubicBezTo>
                  <a:cubicBezTo>
                    <a:pt x="220" y="10"/>
                    <a:pt x="220" y="10"/>
                    <a:pt x="220" y="10"/>
                  </a:cubicBezTo>
                  <a:cubicBezTo>
                    <a:pt x="219" y="9"/>
                    <a:pt x="219" y="9"/>
                    <a:pt x="219" y="9"/>
                  </a:cubicBezTo>
                  <a:cubicBezTo>
                    <a:pt x="217" y="10"/>
                    <a:pt x="217" y="10"/>
                    <a:pt x="217" y="10"/>
                  </a:cubicBezTo>
                  <a:cubicBezTo>
                    <a:pt x="216" y="11"/>
                    <a:pt x="216" y="11"/>
                    <a:pt x="216" y="11"/>
                  </a:cubicBezTo>
                  <a:cubicBezTo>
                    <a:pt x="217" y="12"/>
                    <a:pt x="217" y="12"/>
                    <a:pt x="217" y="12"/>
                  </a:cubicBezTo>
                  <a:cubicBezTo>
                    <a:pt x="216" y="13"/>
                    <a:pt x="216" y="13"/>
                    <a:pt x="216" y="13"/>
                  </a:cubicBezTo>
                  <a:cubicBezTo>
                    <a:pt x="216" y="13"/>
                    <a:pt x="216" y="13"/>
                    <a:pt x="216" y="13"/>
                  </a:cubicBezTo>
                  <a:cubicBezTo>
                    <a:pt x="215" y="12"/>
                    <a:pt x="215" y="12"/>
                    <a:pt x="215" y="12"/>
                  </a:cubicBezTo>
                  <a:cubicBezTo>
                    <a:pt x="215" y="12"/>
                    <a:pt x="215" y="12"/>
                    <a:pt x="215" y="12"/>
                  </a:cubicBezTo>
                  <a:cubicBezTo>
                    <a:pt x="214" y="11"/>
                    <a:pt x="214" y="11"/>
                    <a:pt x="214" y="11"/>
                  </a:cubicBezTo>
                  <a:cubicBezTo>
                    <a:pt x="213" y="12"/>
                    <a:pt x="213" y="12"/>
                    <a:pt x="213" y="12"/>
                  </a:cubicBezTo>
                  <a:cubicBezTo>
                    <a:pt x="213" y="12"/>
                    <a:pt x="213" y="12"/>
                    <a:pt x="213" y="12"/>
                  </a:cubicBezTo>
                  <a:cubicBezTo>
                    <a:pt x="212" y="10"/>
                    <a:pt x="212" y="10"/>
                    <a:pt x="212" y="10"/>
                  </a:cubicBezTo>
                  <a:cubicBezTo>
                    <a:pt x="211" y="10"/>
                    <a:pt x="211" y="10"/>
                    <a:pt x="211" y="10"/>
                  </a:cubicBezTo>
                  <a:cubicBezTo>
                    <a:pt x="212" y="9"/>
                    <a:pt x="212" y="9"/>
                    <a:pt x="212" y="9"/>
                  </a:cubicBezTo>
                  <a:cubicBezTo>
                    <a:pt x="213" y="9"/>
                    <a:pt x="213" y="9"/>
                    <a:pt x="213" y="9"/>
                  </a:cubicBezTo>
                  <a:cubicBezTo>
                    <a:pt x="215" y="10"/>
                    <a:pt x="215" y="10"/>
                    <a:pt x="215" y="10"/>
                  </a:cubicBezTo>
                  <a:cubicBezTo>
                    <a:pt x="217" y="9"/>
                    <a:pt x="217" y="9"/>
                    <a:pt x="217" y="9"/>
                  </a:cubicBezTo>
                  <a:cubicBezTo>
                    <a:pt x="219" y="9"/>
                    <a:pt x="219" y="9"/>
                    <a:pt x="219" y="9"/>
                  </a:cubicBezTo>
                  <a:cubicBezTo>
                    <a:pt x="221" y="7"/>
                    <a:pt x="221" y="7"/>
                    <a:pt x="221" y="7"/>
                  </a:cubicBezTo>
                  <a:cubicBezTo>
                    <a:pt x="221" y="6"/>
                    <a:pt x="221" y="6"/>
                    <a:pt x="221" y="6"/>
                  </a:cubicBezTo>
                  <a:cubicBezTo>
                    <a:pt x="221" y="6"/>
                    <a:pt x="221" y="6"/>
                    <a:pt x="221" y="6"/>
                  </a:cubicBezTo>
                  <a:cubicBezTo>
                    <a:pt x="221" y="4"/>
                    <a:pt x="221" y="4"/>
                    <a:pt x="221" y="4"/>
                  </a:cubicBezTo>
                  <a:cubicBezTo>
                    <a:pt x="219" y="4"/>
                    <a:pt x="219" y="4"/>
                    <a:pt x="219" y="4"/>
                  </a:cubicBezTo>
                  <a:cubicBezTo>
                    <a:pt x="218" y="4"/>
                    <a:pt x="218" y="4"/>
                    <a:pt x="218" y="4"/>
                  </a:cubicBezTo>
                  <a:cubicBezTo>
                    <a:pt x="218" y="3"/>
                    <a:pt x="218" y="3"/>
                    <a:pt x="218" y="3"/>
                  </a:cubicBezTo>
                  <a:cubicBezTo>
                    <a:pt x="218" y="2"/>
                    <a:pt x="218" y="2"/>
                    <a:pt x="218" y="2"/>
                  </a:cubicBezTo>
                  <a:cubicBezTo>
                    <a:pt x="218" y="2"/>
                    <a:pt x="218" y="2"/>
                    <a:pt x="218" y="2"/>
                  </a:cubicBezTo>
                  <a:cubicBezTo>
                    <a:pt x="219" y="0"/>
                    <a:pt x="219" y="0"/>
                    <a:pt x="219" y="0"/>
                  </a:cubicBezTo>
                  <a:cubicBezTo>
                    <a:pt x="217" y="0"/>
                    <a:pt x="217" y="0"/>
                    <a:pt x="217" y="0"/>
                  </a:cubicBezTo>
                  <a:cubicBezTo>
                    <a:pt x="214" y="1"/>
                    <a:pt x="214" y="1"/>
                    <a:pt x="214" y="1"/>
                  </a:cubicBezTo>
                  <a:cubicBezTo>
                    <a:pt x="214" y="2"/>
                    <a:pt x="214" y="2"/>
                    <a:pt x="214" y="2"/>
                  </a:cubicBezTo>
                  <a:cubicBezTo>
                    <a:pt x="212" y="2"/>
                    <a:pt x="212" y="2"/>
                    <a:pt x="212" y="2"/>
                  </a:cubicBezTo>
                  <a:cubicBezTo>
                    <a:pt x="210" y="3"/>
                    <a:pt x="210" y="3"/>
                    <a:pt x="210" y="3"/>
                  </a:cubicBezTo>
                  <a:cubicBezTo>
                    <a:pt x="207" y="6"/>
                    <a:pt x="207" y="6"/>
                    <a:pt x="207" y="6"/>
                  </a:cubicBezTo>
                  <a:cubicBezTo>
                    <a:pt x="205" y="6"/>
                    <a:pt x="205" y="6"/>
                    <a:pt x="205" y="6"/>
                  </a:cubicBezTo>
                  <a:cubicBezTo>
                    <a:pt x="202" y="6"/>
                    <a:pt x="202" y="6"/>
                    <a:pt x="202" y="6"/>
                  </a:cubicBezTo>
                  <a:cubicBezTo>
                    <a:pt x="200" y="5"/>
                    <a:pt x="200" y="5"/>
                    <a:pt x="200" y="5"/>
                  </a:cubicBezTo>
                  <a:cubicBezTo>
                    <a:pt x="199" y="4"/>
                    <a:pt x="199" y="4"/>
                    <a:pt x="199" y="4"/>
                  </a:cubicBezTo>
                  <a:cubicBezTo>
                    <a:pt x="199" y="5"/>
                    <a:pt x="199" y="5"/>
                    <a:pt x="199" y="5"/>
                  </a:cubicBezTo>
                  <a:cubicBezTo>
                    <a:pt x="198" y="5"/>
                    <a:pt x="198" y="5"/>
                    <a:pt x="198" y="5"/>
                  </a:cubicBezTo>
                  <a:cubicBezTo>
                    <a:pt x="197" y="4"/>
                    <a:pt x="197" y="4"/>
                    <a:pt x="197" y="4"/>
                  </a:cubicBezTo>
                  <a:cubicBezTo>
                    <a:pt x="196" y="4"/>
                    <a:pt x="196" y="4"/>
                    <a:pt x="196" y="4"/>
                  </a:cubicBezTo>
                  <a:cubicBezTo>
                    <a:pt x="195" y="3"/>
                    <a:pt x="195" y="3"/>
                    <a:pt x="195" y="3"/>
                  </a:cubicBezTo>
                  <a:cubicBezTo>
                    <a:pt x="193" y="3"/>
                    <a:pt x="193" y="3"/>
                    <a:pt x="193" y="3"/>
                  </a:cubicBezTo>
                  <a:cubicBezTo>
                    <a:pt x="190" y="5"/>
                    <a:pt x="190" y="5"/>
                    <a:pt x="190" y="5"/>
                  </a:cubicBezTo>
                  <a:cubicBezTo>
                    <a:pt x="188" y="6"/>
                    <a:pt x="188" y="6"/>
                    <a:pt x="188" y="6"/>
                  </a:cubicBezTo>
                  <a:cubicBezTo>
                    <a:pt x="187" y="8"/>
                    <a:pt x="187" y="8"/>
                    <a:pt x="187" y="8"/>
                  </a:cubicBezTo>
                  <a:cubicBezTo>
                    <a:pt x="187" y="10"/>
                    <a:pt x="187" y="10"/>
                    <a:pt x="187" y="10"/>
                  </a:cubicBezTo>
                  <a:cubicBezTo>
                    <a:pt x="188" y="10"/>
                    <a:pt x="188" y="10"/>
                    <a:pt x="188" y="10"/>
                  </a:cubicBezTo>
                  <a:cubicBezTo>
                    <a:pt x="186" y="10"/>
                    <a:pt x="186" y="10"/>
                    <a:pt x="186" y="10"/>
                  </a:cubicBezTo>
                  <a:cubicBezTo>
                    <a:pt x="185" y="11"/>
                    <a:pt x="185" y="11"/>
                    <a:pt x="185" y="11"/>
                  </a:cubicBezTo>
                  <a:cubicBezTo>
                    <a:pt x="185" y="10"/>
                    <a:pt x="185" y="10"/>
                    <a:pt x="185" y="10"/>
                  </a:cubicBezTo>
                  <a:cubicBezTo>
                    <a:pt x="183" y="10"/>
                    <a:pt x="183" y="10"/>
                    <a:pt x="183" y="10"/>
                  </a:cubicBezTo>
                  <a:cubicBezTo>
                    <a:pt x="179" y="11"/>
                    <a:pt x="179" y="11"/>
                    <a:pt x="179" y="11"/>
                  </a:cubicBezTo>
                  <a:cubicBezTo>
                    <a:pt x="178" y="11"/>
                    <a:pt x="178" y="11"/>
                    <a:pt x="178" y="11"/>
                  </a:cubicBezTo>
                  <a:cubicBezTo>
                    <a:pt x="177" y="11"/>
                    <a:pt x="177" y="11"/>
                    <a:pt x="177" y="11"/>
                  </a:cubicBezTo>
                  <a:cubicBezTo>
                    <a:pt x="176" y="9"/>
                    <a:pt x="176" y="9"/>
                    <a:pt x="176" y="9"/>
                  </a:cubicBezTo>
                  <a:cubicBezTo>
                    <a:pt x="174" y="9"/>
                    <a:pt x="174" y="9"/>
                    <a:pt x="174" y="9"/>
                  </a:cubicBezTo>
                  <a:cubicBezTo>
                    <a:pt x="172" y="9"/>
                    <a:pt x="172" y="9"/>
                    <a:pt x="172" y="9"/>
                  </a:cubicBezTo>
                  <a:cubicBezTo>
                    <a:pt x="173" y="11"/>
                    <a:pt x="173" y="11"/>
                    <a:pt x="173" y="11"/>
                  </a:cubicBezTo>
                  <a:cubicBezTo>
                    <a:pt x="175" y="12"/>
                    <a:pt x="175" y="12"/>
                    <a:pt x="175" y="12"/>
                  </a:cubicBezTo>
                  <a:cubicBezTo>
                    <a:pt x="175" y="12"/>
                    <a:pt x="175" y="12"/>
                    <a:pt x="175" y="12"/>
                  </a:cubicBezTo>
                  <a:cubicBezTo>
                    <a:pt x="174" y="11"/>
                    <a:pt x="174" y="11"/>
                    <a:pt x="174" y="11"/>
                  </a:cubicBezTo>
                  <a:cubicBezTo>
                    <a:pt x="171" y="11"/>
                    <a:pt x="171" y="11"/>
                    <a:pt x="171" y="11"/>
                  </a:cubicBezTo>
                  <a:cubicBezTo>
                    <a:pt x="168" y="13"/>
                    <a:pt x="168" y="13"/>
                    <a:pt x="168" y="13"/>
                  </a:cubicBezTo>
                  <a:cubicBezTo>
                    <a:pt x="164" y="16"/>
                    <a:pt x="164" y="16"/>
                    <a:pt x="164" y="16"/>
                  </a:cubicBezTo>
                  <a:cubicBezTo>
                    <a:pt x="159" y="18"/>
                    <a:pt x="159" y="18"/>
                    <a:pt x="159" y="18"/>
                  </a:cubicBezTo>
                  <a:cubicBezTo>
                    <a:pt x="156" y="20"/>
                    <a:pt x="156" y="20"/>
                    <a:pt x="156" y="20"/>
                  </a:cubicBezTo>
                  <a:cubicBezTo>
                    <a:pt x="150" y="26"/>
                    <a:pt x="150" y="26"/>
                    <a:pt x="150" y="26"/>
                  </a:cubicBezTo>
                  <a:cubicBezTo>
                    <a:pt x="147" y="27"/>
                    <a:pt x="147" y="27"/>
                    <a:pt x="147" y="27"/>
                  </a:cubicBezTo>
                  <a:cubicBezTo>
                    <a:pt x="146" y="27"/>
                    <a:pt x="146" y="27"/>
                    <a:pt x="146" y="27"/>
                  </a:cubicBezTo>
                  <a:cubicBezTo>
                    <a:pt x="144" y="28"/>
                    <a:pt x="144" y="28"/>
                    <a:pt x="144" y="28"/>
                  </a:cubicBezTo>
                  <a:cubicBezTo>
                    <a:pt x="142" y="28"/>
                    <a:pt x="142" y="28"/>
                    <a:pt x="142" y="28"/>
                  </a:cubicBezTo>
                  <a:cubicBezTo>
                    <a:pt x="140" y="30"/>
                    <a:pt x="140" y="30"/>
                    <a:pt x="140" y="30"/>
                  </a:cubicBezTo>
                  <a:cubicBezTo>
                    <a:pt x="138" y="30"/>
                    <a:pt x="138" y="30"/>
                    <a:pt x="138" y="30"/>
                  </a:cubicBezTo>
                  <a:cubicBezTo>
                    <a:pt x="137" y="29"/>
                    <a:pt x="137" y="29"/>
                    <a:pt x="137" y="29"/>
                  </a:cubicBezTo>
                  <a:cubicBezTo>
                    <a:pt x="135" y="29"/>
                    <a:pt x="135" y="29"/>
                    <a:pt x="135" y="29"/>
                  </a:cubicBezTo>
                  <a:cubicBezTo>
                    <a:pt x="133" y="28"/>
                    <a:pt x="133" y="28"/>
                    <a:pt x="133" y="28"/>
                  </a:cubicBezTo>
                  <a:cubicBezTo>
                    <a:pt x="129" y="26"/>
                    <a:pt x="129" y="26"/>
                    <a:pt x="129" y="26"/>
                  </a:cubicBezTo>
                  <a:cubicBezTo>
                    <a:pt x="127" y="26"/>
                    <a:pt x="127" y="26"/>
                    <a:pt x="127" y="26"/>
                  </a:cubicBezTo>
                  <a:cubicBezTo>
                    <a:pt x="126" y="28"/>
                    <a:pt x="126" y="28"/>
                    <a:pt x="126" y="28"/>
                  </a:cubicBezTo>
                  <a:cubicBezTo>
                    <a:pt x="123" y="30"/>
                    <a:pt x="123" y="30"/>
                    <a:pt x="123" y="30"/>
                  </a:cubicBezTo>
                  <a:cubicBezTo>
                    <a:pt x="122" y="32"/>
                    <a:pt x="122" y="32"/>
                    <a:pt x="122" y="32"/>
                  </a:cubicBezTo>
                  <a:cubicBezTo>
                    <a:pt x="121" y="33"/>
                    <a:pt x="121" y="33"/>
                    <a:pt x="121" y="33"/>
                  </a:cubicBezTo>
                  <a:cubicBezTo>
                    <a:pt x="120" y="35"/>
                    <a:pt x="120" y="35"/>
                    <a:pt x="120" y="35"/>
                  </a:cubicBezTo>
                  <a:cubicBezTo>
                    <a:pt x="120" y="35"/>
                    <a:pt x="120" y="35"/>
                    <a:pt x="120" y="35"/>
                  </a:cubicBezTo>
                  <a:cubicBezTo>
                    <a:pt x="118" y="34"/>
                    <a:pt x="118" y="34"/>
                    <a:pt x="118" y="34"/>
                  </a:cubicBezTo>
                  <a:cubicBezTo>
                    <a:pt x="117" y="35"/>
                    <a:pt x="117" y="35"/>
                    <a:pt x="117" y="35"/>
                  </a:cubicBezTo>
                  <a:cubicBezTo>
                    <a:pt x="118" y="39"/>
                    <a:pt x="118" y="39"/>
                    <a:pt x="118" y="39"/>
                  </a:cubicBezTo>
                  <a:cubicBezTo>
                    <a:pt x="120" y="45"/>
                    <a:pt x="120" y="45"/>
                    <a:pt x="120" y="45"/>
                  </a:cubicBezTo>
                  <a:cubicBezTo>
                    <a:pt x="122" y="50"/>
                    <a:pt x="122" y="50"/>
                    <a:pt x="122" y="50"/>
                  </a:cubicBezTo>
                  <a:cubicBezTo>
                    <a:pt x="123" y="54"/>
                    <a:pt x="123" y="54"/>
                    <a:pt x="123" y="54"/>
                  </a:cubicBezTo>
                  <a:cubicBezTo>
                    <a:pt x="122" y="58"/>
                    <a:pt x="122" y="58"/>
                    <a:pt x="122" y="58"/>
                  </a:cubicBezTo>
                  <a:cubicBezTo>
                    <a:pt x="121" y="61"/>
                    <a:pt x="121" y="61"/>
                    <a:pt x="121" y="61"/>
                  </a:cubicBezTo>
                  <a:cubicBezTo>
                    <a:pt x="119" y="63"/>
                    <a:pt x="119" y="63"/>
                    <a:pt x="119" y="63"/>
                  </a:cubicBezTo>
                  <a:cubicBezTo>
                    <a:pt x="119" y="64"/>
                    <a:pt x="119" y="64"/>
                    <a:pt x="119" y="64"/>
                  </a:cubicBezTo>
                  <a:cubicBezTo>
                    <a:pt x="122" y="67"/>
                    <a:pt x="122" y="67"/>
                    <a:pt x="122" y="67"/>
                  </a:cubicBezTo>
                  <a:cubicBezTo>
                    <a:pt x="125" y="69"/>
                    <a:pt x="125" y="69"/>
                    <a:pt x="125" y="69"/>
                  </a:cubicBezTo>
                  <a:cubicBezTo>
                    <a:pt x="125" y="68"/>
                    <a:pt x="125" y="68"/>
                    <a:pt x="125" y="68"/>
                  </a:cubicBezTo>
                  <a:cubicBezTo>
                    <a:pt x="125" y="68"/>
                    <a:pt x="125" y="68"/>
                    <a:pt x="125" y="68"/>
                  </a:cubicBezTo>
                  <a:cubicBezTo>
                    <a:pt x="125" y="67"/>
                    <a:pt x="125" y="67"/>
                    <a:pt x="125" y="67"/>
                  </a:cubicBezTo>
                  <a:cubicBezTo>
                    <a:pt x="125" y="68"/>
                    <a:pt x="125" y="68"/>
                    <a:pt x="125" y="68"/>
                  </a:cubicBezTo>
                  <a:cubicBezTo>
                    <a:pt x="129" y="71"/>
                    <a:pt x="129" y="71"/>
                    <a:pt x="129" y="71"/>
                  </a:cubicBezTo>
                  <a:cubicBezTo>
                    <a:pt x="129" y="71"/>
                    <a:pt x="129" y="71"/>
                    <a:pt x="129" y="71"/>
                  </a:cubicBezTo>
                  <a:cubicBezTo>
                    <a:pt x="127" y="71"/>
                    <a:pt x="127" y="71"/>
                    <a:pt x="127" y="71"/>
                  </a:cubicBezTo>
                  <a:cubicBezTo>
                    <a:pt x="127" y="71"/>
                    <a:pt x="127" y="71"/>
                    <a:pt x="127" y="71"/>
                  </a:cubicBezTo>
                  <a:cubicBezTo>
                    <a:pt x="126" y="69"/>
                    <a:pt x="126" y="69"/>
                    <a:pt x="126" y="69"/>
                  </a:cubicBezTo>
                  <a:cubicBezTo>
                    <a:pt x="125" y="69"/>
                    <a:pt x="125" y="69"/>
                    <a:pt x="125" y="69"/>
                  </a:cubicBezTo>
                  <a:cubicBezTo>
                    <a:pt x="123" y="71"/>
                    <a:pt x="123" y="71"/>
                    <a:pt x="123" y="71"/>
                  </a:cubicBezTo>
                  <a:cubicBezTo>
                    <a:pt x="123" y="75"/>
                    <a:pt x="123" y="75"/>
                    <a:pt x="123" y="75"/>
                  </a:cubicBezTo>
                  <a:cubicBezTo>
                    <a:pt x="123" y="78"/>
                    <a:pt x="123" y="78"/>
                    <a:pt x="123" y="78"/>
                  </a:cubicBezTo>
                  <a:cubicBezTo>
                    <a:pt x="121" y="79"/>
                    <a:pt x="121" y="79"/>
                    <a:pt x="121" y="79"/>
                  </a:cubicBezTo>
                  <a:cubicBezTo>
                    <a:pt x="121" y="83"/>
                    <a:pt x="121" y="83"/>
                    <a:pt x="121" y="83"/>
                  </a:cubicBezTo>
                  <a:cubicBezTo>
                    <a:pt x="123" y="80"/>
                    <a:pt x="123" y="80"/>
                    <a:pt x="123" y="80"/>
                  </a:cubicBezTo>
                  <a:cubicBezTo>
                    <a:pt x="124" y="80"/>
                    <a:pt x="124" y="80"/>
                    <a:pt x="124" y="80"/>
                  </a:cubicBezTo>
                  <a:cubicBezTo>
                    <a:pt x="124" y="81"/>
                    <a:pt x="124" y="81"/>
                    <a:pt x="124" y="81"/>
                  </a:cubicBezTo>
                  <a:cubicBezTo>
                    <a:pt x="126" y="81"/>
                    <a:pt x="126" y="81"/>
                    <a:pt x="126" y="81"/>
                  </a:cubicBezTo>
                  <a:cubicBezTo>
                    <a:pt x="126" y="82"/>
                    <a:pt x="126" y="82"/>
                    <a:pt x="126" y="82"/>
                  </a:cubicBezTo>
                  <a:cubicBezTo>
                    <a:pt x="126" y="84"/>
                    <a:pt x="126" y="84"/>
                    <a:pt x="126" y="84"/>
                  </a:cubicBezTo>
                  <a:cubicBezTo>
                    <a:pt x="125" y="85"/>
                    <a:pt x="125" y="85"/>
                    <a:pt x="125" y="85"/>
                  </a:cubicBezTo>
                  <a:cubicBezTo>
                    <a:pt x="126" y="84"/>
                    <a:pt x="126" y="84"/>
                    <a:pt x="126" y="84"/>
                  </a:cubicBezTo>
                  <a:cubicBezTo>
                    <a:pt x="126" y="83"/>
                    <a:pt x="126" y="83"/>
                    <a:pt x="126" y="83"/>
                  </a:cubicBezTo>
                  <a:cubicBezTo>
                    <a:pt x="124" y="82"/>
                    <a:pt x="124" y="82"/>
                    <a:pt x="124" y="82"/>
                  </a:cubicBezTo>
                  <a:cubicBezTo>
                    <a:pt x="124" y="82"/>
                    <a:pt x="124" y="82"/>
                    <a:pt x="124" y="82"/>
                  </a:cubicBezTo>
                  <a:cubicBezTo>
                    <a:pt x="120" y="85"/>
                    <a:pt x="120" y="85"/>
                    <a:pt x="120" y="85"/>
                  </a:cubicBezTo>
                  <a:cubicBezTo>
                    <a:pt x="120" y="86"/>
                    <a:pt x="120" y="86"/>
                    <a:pt x="120" y="86"/>
                  </a:cubicBezTo>
                  <a:cubicBezTo>
                    <a:pt x="119" y="86"/>
                    <a:pt x="119" y="86"/>
                    <a:pt x="119" y="86"/>
                  </a:cubicBezTo>
                  <a:cubicBezTo>
                    <a:pt x="118" y="86"/>
                    <a:pt x="118" y="86"/>
                    <a:pt x="118" y="86"/>
                  </a:cubicBezTo>
                  <a:cubicBezTo>
                    <a:pt x="118" y="85"/>
                    <a:pt x="118" y="85"/>
                    <a:pt x="118" y="85"/>
                  </a:cubicBezTo>
                  <a:cubicBezTo>
                    <a:pt x="117" y="85"/>
                    <a:pt x="117" y="85"/>
                    <a:pt x="117" y="85"/>
                  </a:cubicBezTo>
                  <a:cubicBezTo>
                    <a:pt x="115" y="85"/>
                    <a:pt x="115" y="85"/>
                    <a:pt x="115" y="85"/>
                  </a:cubicBezTo>
                  <a:cubicBezTo>
                    <a:pt x="114" y="85"/>
                    <a:pt x="114" y="85"/>
                    <a:pt x="114" y="85"/>
                  </a:cubicBezTo>
                  <a:cubicBezTo>
                    <a:pt x="114" y="83"/>
                    <a:pt x="114" y="83"/>
                    <a:pt x="114" y="83"/>
                  </a:cubicBezTo>
                  <a:cubicBezTo>
                    <a:pt x="113" y="83"/>
                    <a:pt x="113" y="83"/>
                    <a:pt x="113" y="83"/>
                  </a:cubicBezTo>
                  <a:cubicBezTo>
                    <a:pt x="112" y="83"/>
                    <a:pt x="112" y="83"/>
                    <a:pt x="112" y="83"/>
                  </a:cubicBezTo>
                  <a:cubicBezTo>
                    <a:pt x="111" y="83"/>
                    <a:pt x="111" y="83"/>
                    <a:pt x="111" y="83"/>
                  </a:cubicBezTo>
                  <a:cubicBezTo>
                    <a:pt x="111" y="82"/>
                    <a:pt x="111" y="82"/>
                    <a:pt x="111" y="82"/>
                  </a:cubicBezTo>
                  <a:cubicBezTo>
                    <a:pt x="109" y="81"/>
                    <a:pt x="109" y="81"/>
                    <a:pt x="109" y="81"/>
                  </a:cubicBezTo>
                  <a:cubicBezTo>
                    <a:pt x="108" y="82"/>
                    <a:pt x="108" y="82"/>
                    <a:pt x="108" y="82"/>
                  </a:cubicBezTo>
                  <a:cubicBezTo>
                    <a:pt x="108" y="81"/>
                    <a:pt x="108" y="81"/>
                    <a:pt x="108" y="81"/>
                  </a:cubicBezTo>
                  <a:cubicBezTo>
                    <a:pt x="108" y="80"/>
                    <a:pt x="108" y="80"/>
                    <a:pt x="108" y="80"/>
                  </a:cubicBezTo>
                  <a:cubicBezTo>
                    <a:pt x="108" y="79"/>
                    <a:pt x="108" y="79"/>
                    <a:pt x="108" y="79"/>
                  </a:cubicBezTo>
                  <a:cubicBezTo>
                    <a:pt x="109" y="79"/>
                    <a:pt x="109" y="79"/>
                    <a:pt x="109" y="79"/>
                  </a:cubicBezTo>
                  <a:cubicBezTo>
                    <a:pt x="110" y="77"/>
                    <a:pt x="110" y="77"/>
                    <a:pt x="110" y="77"/>
                  </a:cubicBezTo>
                  <a:cubicBezTo>
                    <a:pt x="111" y="77"/>
                    <a:pt x="111" y="77"/>
                    <a:pt x="111" y="77"/>
                  </a:cubicBezTo>
                  <a:cubicBezTo>
                    <a:pt x="112" y="75"/>
                    <a:pt x="112" y="75"/>
                    <a:pt x="112" y="75"/>
                  </a:cubicBezTo>
                  <a:cubicBezTo>
                    <a:pt x="112" y="74"/>
                    <a:pt x="112" y="74"/>
                    <a:pt x="112" y="74"/>
                  </a:cubicBezTo>
                  <a:cubicBezTo>
                    <a:pt x="110" y="72"/>
                    <a:pt x="110" y="72"/>
                    <a:pt x="110" y="72"/>
                  </a:cubicBezTo>
                  <a:cubicBezTo>
                    <a:pt x="109" y="71"/>
                    <a:pt x="109" y="71"/>
                    <a:pt x="109" y="71"/>
                  </a:cubicBezTo>
                  <a:cubicBezTo>
                    <a:pt x="107" y="71"/>
                    <a:pt x="107" y="71"/>
                    <a:pt x="107" y="71"/>
                  </a:cubicBezTo>
                  <a:cubicBezTo>
                    <a:pt x="104" y="72"/>
                    <a:pt x="104" y="72"/>
                    <a:pt x="104" y="72"/>
                  </a:cubicBezTo>
                  <a:cubicBezTo>
                    <a:pt x="103" y="72"/>
                    <a:pt x="103" y="72"/>
                    <a:pt x="103" y="72"/>
                  </a:cubicBezTo>
                  <a:cubicBezTo>
                    <a:pt x="102" y="71"/>
                    <a:pt x="102" y="71"/>
                    <a:pt x="102" y="71"/>
                  </a:cubicBezTo>
                  <a:cubicBezTo>
                    <a:pt x="101" y="71"/>
                    <a:pt x="101" y="71"/>
                    <a:pt x="101" y="71"/>
                  </a:cubicBezTo>
                  <a:cubicBezTo>
                    <a:pt x="96" y="73"/>
                    <a:pt x="96" y="73"/>
                    <a:pt x="96" y="73"/>
                  </a:cubicBezTo>
                  <a:cubicBezTo>
                    <a:pt x="95" y="75"/>
                    <a:pt x="95" y="75"/>
                    <a:pt x="95" y="75"/>
                  </a:cubicBezTo>
                  <a:cubicBezTo>
                    <a:pt x="96" y="76"/>
                    <a:pt x="96" y="76"/>
                    <a:pt x="96" y="76"/>
                  </a:cubicBezTo>
                  <a:cubicBezTo>
                    <a:pt x="97" y="76"/>
                    <a:pt x="97" y="76"/>
                    <a:pt x="97" y="76"/>
                  </a:cubicBezTo>
                  <a:cubicBezTo>
                    <a:pt x="96" y="76"/>
                    <a:pt x="96" y="76"/>
                    <a:pt x="96" y="76"/>
                  </a:cubicBezTo>
                  <a:cubicBezTo>
                    <a:pt x="95" y="76"/>
                    <a:pt x="95" y="76"/>
                    <a:pt x="95" y="76"/>
                  </a:cubicBezTo>
                  <a:cubicBezTo>
                    <a:pt x="94" y="75"/>
                    <a:pt x="94" y="75"/>
                    <a:pt x="94" y="75"/>
                  </a:cubicBezTo>
                  <a:cubicBezTo>
                    <a:pt x="91" y="75"/>
                    <a:pt x="91" y="75"/>
                    <a:pt x="91" y="75"/>
                  </a:cubicBezTo>
                  <a:cubicBezTo>
                    <a:pt x="91" y="75"/>
                    <a:pt x="91" y="75"/>
                    <a:pt x="91" y="75"/>
                  </a:cubicBezTo>
                  <a:cubicBezTo>
                    <a:pt x="88" y="75"/>
                    <a:pt x="88" y="75"/>
                    <a:pt x="88" y="75"/>
                  </a:cubicBezTo>
                  <a:cubicBezTo>
                    <a:pt x="87" y="76"/>
                    <a:pt x="87" y="76"/>
                    <a:pt x="87" y="76"/>
                  </a:cubicBezTo>
                  <a:cubicBezTo>
                    <a:pt x="87" y="77"/>
                    <a:pt x="87" y="77"/>
                    <a:pt x="87" y="77"/>
                  </a:cubicBezTo>
                  <a:cubicBezTo>
                    <a:pt x="86" y="77"/>
                    <a:pt x="86" y="77"/>
                    <a:pt x="86" y="77"/>
                  </a:cubicBezTo>
                  <a:cubicBezTo>
                    <a:pt x="86" y="76"/>
                    <a:pt x="86" y="76"/>
                    <a:pt x="86" y="76"/>
                  </a:cubicBezTo>
                  <a:cubicBezTo>
                    <a:pt x="84" y="76"/>
                    <a:pt x="84" y="76"/>
                    <a:pt x="84" y="76"/>
                  </a:cubicBezTo>
                  <a:cubicBezTo>
                    <a:pt x="81" y="78"/>
                    <a:pt x="81" y="78"/>
                    <a:pt x="81" y="78"/>
                  </a:cubicBezTo>
                  <a:cubicBezTo>
                    <a:pt x="81" y="78"/>
                    <a:pt x="81" y="78"/>
                    <a:pt x="81" y="78"/>
                  </a:cubicBezTo>
                  <a:cubicBezTo>
                    <a:pt x="78" y="80"/>
                    <a:pt x="78" y="80"/>
                    <a:pt x="78" y="80"/>
                  </a:cubicBezTo>
                  <a:cubicBezTo>
                    <a:pt x="78" y="80"/>
                    <a:pt x="78" y="80"/>
                    <a:pt x="78" y="80"/>
                  </a:cubicBezTo>
                  <a:cubicBezTo>
                    <a:pt x="78" y="79"/>
                    <a:pt x="78" y="79"/>
                    <a:pt x="78" y="79"/>
                  </a:cubicBezTo>
                  <a:cubicBezTo>
                    <a:pt x="75" y="80"/>
                    <a:pt x="75" y="80"/>
                    <a:pt x="75" y="80"/>
                  </a:cubicBezTo>
                  <a:cubicBezTo>
                    <a:pt x="74" y="82"/>
                    <a:pt x="74" y="82"/>
                    <a:pt x="74" y="82"/>
                  </a:cubicBezTo>
                  <a:cubicBezTo>
                    <a:pt x="74" y="83"/>
                    <a:pt x="74" y="83"/>
                    <a:pt x="74" y="83"/>
                  </a:cubicBezTo>
                  <a:cubicBezTo>
                    <a:pt x="76" y="86"/>
                    <a:pt x="76" y="86"/>
                    <a:pt x="76" y="86"/>
                  </a:cubicBezTo>
                  <a:cubicBezTo>
                    <a:pt x="78" y="89"/>
                    <a:pt x="78" y="89"/>
                    <a:pt x="78" y="89"/>
                  </a:cubicBezTo>
                  <a:cubicBezTo>
                    <a:pt x="80" y="89"/>
                    <a:pt x="80" y="89"/>
                    <a:pt x="80" y="89"/>
                  </a:cubicBezTo>
                  <a:cubicBezTo>
                    <a:pt x="82" y="91"/>
                    <a:pt x="82" y="91"/>
                    <a:pt x="82" y="91"/>
                  </a:cubicBezTo>
                  <a:cubicBezTo>
                    <a:pt x="81" y="91"/>
                    <a:pt x="81" y="91"/>
                    <a:pt x="81" y="91"/>
                  </a:cubicBezTo>
                  <a:cubicBezTo>
                    <a:pt x="79" y="93"/>
                    <a:pt x="79" y="93"/>
                    <a:pt x="79" y="93"/>
                  </a:cubicBezTo>
                  <a:cubicBezTo>
                    <a:pt x="79" y="93"/>
                    <a:pt x="79" y="93"/>
                    <a:pt x="79" y="93"/>
                  </a:cubicBezTo>
                  <a:cubicBezTo>
                    <a:pt x="78" y="92"/>
                    <a:pt x="78" y="92"/>
                    <a:pt x="78" y="92"/>
                  </a:cubicBezTo>
                  <a:cubicBezTo>
                    <a:pt x="79" y="91"/>
                    <a:pt x="79" y="91"/>
                    <a:pt x="79" y="91"/>
                  </a:cubicBezTo>
                  <a:cubicBezTo>
                    <a:pt x="79" y="89"/>
                    <a:pt x="79" y="89"/>
                    <a:pt x="79" y="89"/>
                  </a:cubicBezTo>
                  <a:cubicBezTo>
                    <a:pt x="77" y="90"/>
                    <a:pt x="77" y="90"/>
                    <a:pt x="77" y="90"/>
                  </a:cubicBezTo>
                  <a:cubicBezTo>
                    <a:pt x="76" y="92"/>
                    <a:pt x="76" y="92"/>
                    <a:pt x="76" y="92"/>
                  </a:cubicBezTo>
                  <a:cubicBezTo>
                    <a:pt x="76" y="95"/>
                    <a:pt x="76" y="95"/>
                    <a:pt x="76" y="95"/>
                  </a:cubicBezTo>
                  <a:cubicBezTo>
                    <a:pt x="76" y="95"/>
                    <a:pt x="76" y="95"/>
                    <a:pt x="76" y="95"/>
                  </a:cubicBezTo>
                  <a:cubicBezTo>
                    <a:pt x="76" y="96"/>
                    <a:pt x="76" y="96"/>
                    <a:pt x="76" y="96"/>
                  </a:cubicBezTo>
                  <a:cubicBezTo>
                    <a:pt x="75" y="97"/>
                    <a:pt x="75" y="97"/>
                    <a:pt x="75" y="97"/>
                  </a:cubicBezTo>
                  <a:cubicBezTo>
                    <a:pt x="74" y="99"/>
                    <a:pt x="74" y="99"/>
                    <a:pt x="74" y="99"/>
                  </a:cubicBezTo>
                  <a:cubicBezTo>
                    <a:pt x="73" y="102"/>
                    <a:pt x="73" y="102"/>
                    <a:pt x="73" y="102"/>
                  </a:cubicBezTo>
                  <a:cubicBezTo>
                    <a:pt x="74" y="104"/>
                    <a:pt x="74" y="104"/>
                    <a:pt x="74" y="104"/>
                  </a:cubicBezTo>
                  <a:cubicBezTo>
                    <a:pt x="76" y="107"/>
                    <a:pt x="76" y="107"/>
                    <a:pt x="76" y="107"/>
                  </a:cubicBezTo>
                  <a:cubicBezTo>
                    <a:pt x="79" y="108"/>
                    <a:pt x="79" y="108"/>
                    <a:pt x="79" y="108"/>
                  </a:cubicBezTo>
                  <a:cubicBezTo>
                    <a:pt x="80" y="110"/>
                    <a:pt x="80" y="110"/>
                    <a:pt x="80" y="110"/>
                  </a:cubicBezTo>
                  <a:cubicBezTo>
                    <a:pt x="82" y="110"/>
                    <a:pt x="82" y="110"/>
                    <a:pt x="82" y="110"/>
                  </a:cubicBezTo>
                  <a:cubicBezTo>
                    <a:pt x="84" y="108"/>
                    <a:pt x="84" y="108"/>
                    <a:pt x="84" y="108"/>
                  </a:cubicBezTo>
                  <a:cubicBezTo>
                    <a:pt x="86" y="108"/>
                    <a:pt x="86" y="108"/>
                    <a:pt x="86" y="108"/>
                  </a:cubicBezTo>
                  <a:cubicBezTo>
                    <a:pt x="87" y="108"/>
                    <a:pt x="87" y="108"/>
                    <a:pt x="87" y="108"/>
                  </a:cubicBezTo>
                  <a:cubicBezTo>
                    <a:pt x="91" y="109"/>
                    <a:pt x="91" y="109"/>
                    <a:pt x="91" y="109"/>
                  </a:cubicBezTo>
                  <a:cubicBezTo>
                    <a:pt x="91" y="110"/>
                    <a:pt x="91" y="110"/>
                    <a:pt x="91" y="110"/>
                  </a:cubicBezTo>
                  <a:cubicBezTo>
                    <a:pt x="92" y="111"/>
                    <a:pt x="92" y="111"/>
                    <a:pt x="92" y="111"/>
                  </a:cubicBezTo>
                  <a:cubicBezTo>
                    <a:pt x="93" y="112"/>
                    <a:pt x="93" y="112"/>
                    <a:pt x="93" y="112"/>
                  </a:cubicBezTo>
                  <a:cubicBezTo>
                    <a:pt x="94" y="112"/>
                    <a:pt x="94" y="112"/>
                    <a:pt x="94" y="112"/>
                  </a:cubicBezTo>
                  <a:cubicBezTo>
                    <a:pt x="94" y="113"/>
                    <a:pt x="94" y="113"/>
                    <a:pt x="94" y="113"/>
                  </a:cubicBezTo>
                  <a:cubicBezTo>
                    <a:pt x="95" y="113"/>
                    <a:pt x="95" y="113"/>
                    <a:pt x="95" y="113"/>
                  </a:cubicBezTo>
                  <a:cubicBezTo>
                    <a:pt x="97" y="111"/>
                    <a:pt x="97" y="111"/>
                    <a:pt x="97" y="111"/>
                  </a:cubicBezTo>
                  <a:cubicBezTo>
                    <a:pt x="98" y="111"/>
                    <a:pt x="98" y="111"/>
                    <a:pt x="98" y="111"/>
                  </a:cubicBezTo>
                  <a:cubicBezTo>
                    <a:pt x="100" y="110"/>
                    <a:pt x="100" y="110"/>
                    <a:pt x="100" y="110"/>
                  </a:cubicBezTo>
                  <a:cubicBezTo>
                    <a:pt x="103" y="108"/>
                    <a:pt x="103" y="108"/>
                    <a:pt x="103" y="108"/>
                  </a:cubicBezTo>
                  <a:cubicBezTo>
                    <a:pt x="105" y="108"/>
                    <a:pt x="105" y="108"/>
                    <a:pt x="105" y="108"/>
                  </a:cubicBezTo>
                  <a:cubicBezTo>
                    <a:pt x="106" y="107"/>
                    <a:pt x="106" y="107"/>
                    <a:pt x="106" y="107"/>
                  </a:cubicBezTo>
                  <a:cubicBezTo>
                    <a:pt x="107" y="107"/>
                    <a:pt x="107" y="107"/>
                    <a:pt x="107" y="107"/>
                  </a:cubicBezTo>
                  <a:cubicBezTo>
                    <a:pt x="108" y="108"/>
                    <a:pt x="108" y="108"/>
                    <a:pt x="108" y="108"/>
                  </a:cubicBezTo>
                  <a:cubicBezTo>
                    <a:pt x="110" y="106"/>
                    <a:pt x="110" y="106"/>
                    <a:pt x="110" y="106"/>
                  </a:cubicBezTo>
                  <a:cubicBezTo>
                    <a:pt x="111" y="106"/>
                    <a:pt x="111" y="106"/>
                    <a:pt x="111" y="106"/>
                  </a:cubicBezTo>
                  <a:cubicBezTo>
                    <a:pt x="110" y="107"/>
                    <a:pt x="110" y="107"/>
                    <a:pt x="110" y="107"/>
                  </a:cubicBezTo>
                  <a:cubicBezTo>
                    <a:pt x="110" y="108"/>
                    <a:pt x="110" y="108"/>
                    <a:pt x="110" y="108"/>
                  </a:cubicBezTo>
                  <a:cubicBezTo>
                    <a:pt x="111" y="109"/>
                    <a:pt x="111" y="109"/>
                    <a:pt x="111" y="109"/>
                  </a:cubicBezTo>
                  <a:cubicBezTo>
                    <a:pt x="110" y="110"/>
                    <a:pt x="110" y="110"/>
                    <a:pt x="110" y="110"/>
                  </a:cubicBezTo>
                  <a:cubicBezTo>
                    <a:pt x="108" y="110"/>
                    <a:pt x="108" y="110"/>
                    <a:pt x="108" y="110"/>
                  </a:cubicBezTo>
                  <a:cubicBezTo>
                    <a:pt x="108" y="110"/>
                    <a:pt x="108" y="110"/>
                    <a:pt x="108" y="110"/>
                  </a:cubicBezTo>
                  <a:cubicBezTo>
                    <a:pt x="106" y="110"/>
                    <a:pt x="106" y="110"/>
                    <a:pt x="106" y="110"/>
                  </a:cubicBezTo>
                  <a:cubicBezTo>
                    <a:pt x="104" y="112"/>
                    <a:pt x="104" y="112"/>
                    <a:pt x="104" y="112"/>
                  </a:cubicBezTo>
                  <a:cubicBezTo>
                    <a:pt x="104" y="113"/>
                    <a:pt x="104" y="113"/>
                    <a:pt x="104" y="113"/>
                  </a:cubicBezTo>
                  <a:cubicBezTo>
                    <a:pt x="106" y="113"/>
                    <a:pt x="106" y="113"/>
                    <a:pt x="106" y="113"/>
                  </a:cubicBezTo>
                  <a:cubicBezTo>
                    <a:pt x="106" y="113"/>
                    <a:pt x="106" y="113"/>
                    <a:pt x="106" y="113"/>
                  </a:cubicBezTo>
                  <a:cubicBezTo>
                    <a:pt x="106" y="115"/>
                    <a:pt x="106" y="115"/>
                    <a:pt x="106" y="115"/>
                  </a:cubicBezTo>
                  <a:cubicBezTo>
                    <a:pt x="104" y="118"/>
                    <a:pt x="104" y="118"/>
                    <a:pt x="104" y="118"/>
                  </a:cubicBezTo>
                  <a:cubicBezTo>
                    <a:pt x="104" y="119"/>
                    <a:pt x="104" y="119"/>
                    <a:pt x="104" y="119"/>
                  </a:cubicBezTo>
                  <a:cubicBezTo>
                    <a:pt x="103" y="120"/>
                    <a:pt x="103" y="120"/>
                    <a:pt x="103" y="120"/>
                  </a:cubicBezTo>
                  <a:cubicBezTo>
                    <a:pt x="102" y="122"/>
                    <a:pt x="102" y="122"/>
                    <a:pt x="102" y="122"/>
                  </a:cubicBezTo>
                  <a:cubicBezTo>
                    <a:pt x="103" y="122"/>
                    <a:pt x="103" y="122"/>
                    <a:pt x="103" y="122"/>
                  </a:cubicBezTo>
                  <a:cubicBezTo>
                    <a:pt x="103" y="123"/>
                    <a:pt x="103" y="123"/>
                    <a:pt x="103" y="123"/>
                  </a:cubicBezTo>
                  <a:cubicBezTo>
                    <a:pt x="103" y="124"/>
                    <a:pt x="103" y="124"/>
                    <a:pt x="103" y="124"/>
                  </a:cubicBezTo>
                  <a:cubicBezTo>
                    <a:pt x="101" y="126"/>
                    <a:pt x="101" y="126"/>
                    <a:pt x="101" y="126"/>
                  </a:cubicBezTo>
                  <a:cubicBezTo>
                    <a:pt x="100" y="127"/>
                    <a:pt x="100" y="127"/>
                    <a:pt x="100" y="127"/>
                  </a:cubicBezTo>
                  <a:cubicBezTo>
                    <a:pt x="99" y="127"/>
                    <a:pt x="99" y="127"/>
                    <a:pt x="99" y="127"/>
                  </a:cubicBezTo>
                  <a:cubicBezTo>
                    <a:pt x="98" y="127"/>
                    <a:pt x="98" y="127"/>
                    <a:pt x="98" y="127"/>
                  </a:cubicBezTo>
                  <a:cubicBezTo>
                    <a:pt x="96" y="129"/>
                    <a:pt x="96" y="129"/>
                    <a:pt x="96" y="129"/>
                  </a:cubicBezTo>
                  <a:cubicBezTo>
                    <a:pt x="96" y="129"/>
                    <a:pt x="96" y="129"/>
                    <a:pt x="96" y="129"/>
                  </a:cubicBezTo>
                  <a:cubicBezTo>
                    <a:pt x="94" y="129"/>
                    <a:pt x="94" y="129"/>
                    <a:pt x="94" y="129"/>
                  </a:cubicBezTo>
                  <a:cubicBezTo>
                    <a:pt x="92" y="127"/>
                    <a:pt x="92" y="127"/>
                    <a:pt x="92" y="127"/>
                  </a:cubicBezTo>
                  <a:cubicBezTo>
                    <a:pt x="91" y="128"/>
                    <a:pt x="91" y="128"/>
                    <a:pt x="91" y="128"/>
                  </a:cubicBezTo>
                  <a:cubicBezTo>
                    <a:pt x="90" y="126"/>
                    <a:pt x="90" y="126"/>
                    <a:pt x="90" y="126"/>
                  </a:cubicBezTo>
                  <a:cubicBezTo>
                    <a:pt x="90" y="124"/>
                    <a:pt x="90" y="124"/>
                    <a:pt x="90" y="124"/>
                  </a:cubicBezTo>
                  <a:cubicBezTo>
                    <a:pt x="89" y="123"/>
                    <a:pt x="89" y="123"/>
                    <a:pt x="89" y="123"/>
                  </a:cubicBezTo>
                  <a:cubicBezTo>
                    <a:pt x="87" y="123"/>
                    <a:pt x="87" y="123"/>
                    <a:pt x="87" y="123"/>
                  </a:cubicBezTo>
                  <a:cubicBezTo>
                    <a:pt x="85" y="124"/>
                    <a:pt x="85" y="124"/>
                    <a:pt x="85" y="124"/>
                  </a:cubicBezTo>
                  <a:cubicBezTo>
                    <a:pt x="88" y="126"/>
                    <a:pt x="88" y="126"/>
                    <a:pt x="88" y="126"/>
                  </a:cubicBezTo>
                  <a:cubicBezTo>
                    <a:pt x="88" y="126"/>
                    <a:pt x="88" y="126"/>
                    <a:pt x="88" y="126"/>
                  </a:cubicBezTo>
                  <a:cubicBezTo>
                    <a:pt x="87" y="128"/>
                    <a:pt x="87" y="128"/>
                    <a:pt x="87" y="128"/>
                  </a:cubicBezTo>
                  <a:cubicBezTo>
                    <a:pt x="85" y="129"/>
                    <a:pt x="85" y="129"/>
                    <a:pt x="85" y="129"/>
                  </a:cubicBezTo>
                  <a:cubicBezTo>
                    <a:pt x="84" y="130"/>
                    <a:pt x="84" y="130"/>
                    <a:pt x="84" y="130"/>
                  </a:cubicBezTo>
                  <a:cubicBezTo>
                    <a:pt x="82" y="131"/>
                    <a:pt x="82" y="131"/>
                    <a:pt x="82" y="131"/>
                  </a:cubicBezTo>
                  <a:cubicBezTo>
                    <a:pt x="81" y="132"/>
                    <a:pt x="81" y="132"/>
                    <a:pt x="81" y="132"/>
                  </a:cubicBezTo>
                  <a:cubicBezTo>
                    <a:pt x="80" y="132"/>
                    <a:pt x="80" y="132"/>
                    <a:pt x="80" y="132"/>
                  </a:cubicBezTo>
                  <a:cubicBezTo>
                    <a:pt x="78" y="132"/>
                    <a:pt x="78" y="132"/>
                    <a:pt x="78" y="132"/>
                  </a:cubicBezTo>
                  <a:cubicBezTo>
                    <a:pt x="76" y="132"/>
                    <a:pt x="76" y="132"/>
                    <a:pt x="76" y="132"/>
                  </a:cubicBezTo>
                  <a:cubicBezTo>
                    <a:pt x="76" y="131"/>
                    <a:pt x="76" y="131"/>
                    <a:pt x="76" y="131"/>
                  </a:cubicBezTo>
                  <a:cubicBezTo>
                    <a:pt x="78" y="130"/>
                    <a:pt x="78" y="130"/>
                    <a:pt x="78" y="130"/>
                  </a:cubicBezTo>
                  <a:cubicBezTo>
                    <a:pt x="78" y="129"/>
                    <a:pt x="78" y="129"/>
                    <a:pt x="78" y="129"/>
                  </a:cubicBezTo>
                  <a:cubicBezTo>
                    <a:pt x="75" y="127"/>
                    <a:pt x="75" y="127"/>
                    <a:pt x="75" y="127"/>
                  </a:cubicBezTo>
                  <a:cubicBezTo>
                    <a:pt x="72" y="127"/>
                    <a:pt x="72" y="127"/>
                    <a:pt x="72" y="127"/>
                  </a:cubicBezTo>
                  <a:cubicBezTo>
                    <a:pt x="70" y="128"/>
                    <a:pt x="70" y="128"/>
                    <a:pt x="70" y="128"/>
                  </a:cubicBezTo>
                  <a:cubicBezTo>
                    <a:pt x="72" y="130"/>
                    <a:pt x="72" y="130"/>
                    <a:pt x="72" y="130"/>
                  </a:cubicBezTo>
                  <a:cubicBezTo>
                    <a:pt x="72" y="130"/>
                    <a:pt x="72" y="130"/>
                    <a:pt x="72" y="130"/>
                  </a:cubicBezTo>
                  <a:cubicBezTo>
                    <a:pt x="72" y="130"/>
                    <a:pt x="72" y="130"/>
                    <a:pt x="72" y="130"/>
                  </a:cubicBezTo>
                  <a:cubicBezTo>
                    <a:pt x="70" y="129"/>
                    <a:pt x="70" y="129"/>
                    <a:pt x="70" y="129"/>
                  </a:cubicBezTo>
                  <a:cubicBezTo>
                    <a:pt x="68" y="130"/>
                    <a:pt x="68" y="130"/>
                    <a:pt x="68" y="130"/>
                  </a:cubicBezTo>
                  <a:cubicBezTo>
                    <a:pt x="64" y="134"/>
                    <a:pt x="64" y="134"/>
                    <a:pt x="64" y="134"/>
                  </a:cubicBezTo>
                  <a:cubicBezTo>
                    <a:pt x="64" y="136"/>
                    <a:pt x="64" y="136"/>
                    <a:pt x="64" y="136"/>
                  </a:cubicBezTo>
                  <a:cubicBezTo>
                    <a:pt x="65" y="136"/>
                    <a:pt x="65" y="136"/>
                    <a:pt x="65" y="136"/>
                  </a:cubicBezTo>
                  <a:cubicBezTo>
                    <a:pt x="65" y="136"/>
                    <a:pt x="65" y="136"/>
                    <a:pt x="65" y="136"/>
                  </a:cubicBezTo>
                  <a:cubicBezTo>
                    <a:pt x="64" y="137"/>
                    <a:pt x="64" y="137"/>
                    <a:pt x="64" y="137"/>
                  </a:cubicBezTo>
                  <a:cubicBezTo>
                    <a:pt x="64" y="139"/>
                    <a:pt x="64" y="139"/>
                    <a:pt x="64" y="139"/>
                  </a:cubicBezTo>
                  <a:cubicBezTo>
                    <a:pt x="63" y="137"/>
                    <a:pt x="63" y="137"/>
                    <a:pt x="63" y="137"/>
                  </a:cubicBezTo>
                  <a:cubicBezTo>
                    <a:pt x="61" y="137"/>
                    <a:pt x="61" y="137"/>
                    <a:pt x="61" y="137"/>
                  </a:cubicBezTo>
                  <a:cubicBezTo>
                    <a:pt x="59" y="139"/>
                    <a:pt x="59" y="139"/>
                    <a:pt x="59" y="139"/>
                  </a:cubicBezTo>
                  <a:cubicBezTo>
                    <a:pt x="58" y="141"/>
                    <a:pt x="58" y="141"/>
                    <a:pt x="58" y="141"/>
                  </a:cubicBezTo>
                  <a:cubicBezTo>
                    <a:pt x="58" y="141"/>
                    <a:pt x="58" y="141"/>
                    <a:pt x="58" y="141"/>
                  </a:cubicBezTo>
                  <a:cubicBezTo>
                    <a:pt x="57" y="141"/>
                    <a:pt x="57" y="141"/>
                    <a:pt x="57" y="141"/>
                  </a:cubicBezTo>
                  <a:cubicBezTo>
                    <a:pt x="53" y="145"/>
                    <a:pt x="53" y="145"/>
                    <a:pt x="53" y="145"/>
                  </a:cubicBezTo>
                  <a:cubicBezTo>
                    <a:pt x="52" y="147"/>
                    <a:pt x="52" y="147"/>
                    <a:pt x="52" y="147"/>
                  </a:cubicBezTo>
                  <a:cubicBezTo>
                    <a:pt x="52" y="147"/>
                    <a:pt x="52" y="147"/>
                    <a:pt x="52" y="147"/>
                  </a:cubicBezTo>
                  <a:cubicBezTo>
                    <a:pt x="51" y="147"/>
                    <a:pt x="51" y="147"/>
                    <a:pt x="51" y="147"/>
                  </a:cubicBezTo>
                  <a:cubicBezTo>
                    <a:pt x="49" y="147"/>
                    <a:pt x="49" y="147"/>
                    <a:pt x="49" y="147"/>
                  </a:cubicBezTo>
                  <a:cubicBezTo>
                    <a:pt x="48" y="148"/>
                    <a:pt x="48" y="148"/>
                    <a:pt x="48" y="148"/>
                  </a:cubicBezTo>
                  <a:cubicBezTo>
                    <a:pt x="50" y="150"/>
                    <a:pt x="50" y="150"/>
                    <a:pt x="50" y="150"/>
                  </a:cubicBezTo>
                  <a:cubicBezTo>
                    <a:pt x="50" y="150"/>
                    <a:pt x="50" y="150"/>
                    <a:pt x="50" y="150"/>
                  </a:cubicBezTo>
                  <a:cubicBezTo>
                    <a:pt x="50" y="150"/>
                    <a:pt x="50" y="150"/>
                    <a:pt x="50" y="150"/>
                  </a:cubicBezTo>
                  <a:cubicBezTo>
                    <a:pt x="49" y="149"/>
                    <a:pt x="49" y="149"/>
                    <a:pt x="49" y="149"/>
                  </a:cubicBezTo>
                  <a:cubicBezTo>
                    <a:pt x="47" y="149"/>
                    <a:pt x="47" y="149"/>
                    <a:pt x="47" y="149"/>
                  </a:cubicBezTo>
                  <a:cubicBezTo>
                    <a:pt x="47" y="150"/>
                    <a:pt x="47" y="150"/>
                    <a:pt x="47" y="150"/>
                  </a:cubicBezTo>
                  <a:cubicBezTo>
                    <a:pt x="45" y="153"/>
                    <a:pt x="45" y="153"/>
                    <a:pt x="45" y="153"/>
                  </a:cubicBezTo>
                  <a:cubicBezTo>
                    <a:pt x="45" y="154"/>
                    <a:pt x="45" y="154"/>
                    <a:pt x="45" y="154"/>
                  </a:cubicBezTo>
                  <a:cubicBezTo>
                    <a:pt x="46" y="156"/>
                    <a:pt x="46" y="156"/>
                    <a:pt x="46" y="156"/>
                  </a:cubicBezTo>
                  <a:cubicBezTo>
                    <a:pt x="46" y="157"/>
                    <a:pt x="46" y="157"/>
                    <a:pt x="46" y="157"/>
                  </a:cubicBezTo>
                  <a:cubicBezTo>
                    <a:pt x="46" y="158"/>
                    <a:pt x="46" y="158"/>
                    <a:pt x="46" y="158"/>
                  </a:cubicBezTo>
                  <a:cubicBezTo>
                    <a:pt x="45" y="160"/>
                    <a:pt x="45" y="160"/>
                    <a:pt x="45" y="160"/>
                  </a:cubicBezTo>
                  <a:cubicBezTo>
                    <a:pt x="46" y="162"/>
                    <a:pt x="46" y="162"/>
                    <a:pt x="46" y="162"/>
                  </a:cubicBezTo>
                  <a:cubicBezTo>
                    <a:pt x="48" y="161"/>
                    <a:pt x="48" y="161"/>
                    <a:pt x="48" y="161"/>
                  </a:cubicBezTo>
                  <a:cubicBezTo>
                    <a:pt x="48" y="161"/>
                    <a:pt x="48" y="161"/>
                    <a:pt x="48" y="161"/>
                  </a:cubicBezTo>
                  <a:cubicBezTo>
                    <a:pt x="48" y="162"/>
                    <a:pt x="48" y="162"/>
                    <a:pt x="48" y="162"/>
                  </a:cubicBezTo>
                  <a:cubicBezTo>
                    <a:pt x="48" y="162"/>
                    <a:pt x="48" y="162"/>
                    <a:pt x="48" y="162"/>
                  </a:cubicBezTo>
                  <a:cubicBezTo>
                    <a:pt x="47" y="164"/>
                    <a:pt x="47" y="164"/>
                    <a:pt x="47" y="164"/>
                  </a:cubicBezTo>
                  <a:cubicBezTo>
                    <a:pt x="47" y="165"/>
                    <a:pt x="47" y="165"/>
                    <a:pt x="47" y="165"/>
                  </a:cubicBezTo>
                  <a:cubicBezTo>
                    <a:pt x="48" y="165"/>
                    <a:pt x="48" y="165"/>
                    <a:pt x="48" y="165"/>
                  </a:cubicBezTo>
                  <a:cubicBezTo>
                    <a:pt x="48" y="165"/>
                    <a:pt x="48" y="165"/>
                    <a:pt x="48" y="165"/>
                  </a:cubicBezTo>
                  <a:cubicBezTo>
                    <a:pt x="46" y="165"/>
                    <a:pt x="46" y="165"/>
                    <a:pt x="46" y="165"/>
                  </a:cubicBezTo>
                  <a:cubicBezTo>
                    <a:pt x="46" y="167"/>
                    <a:pt x="46" y="167"/>
                    <a:pt x="46" y="167"/>
                  </a:cubicBezTo>
                  <a:cubicBezTo>
                    <a:pt x="45" y="167"/>
                    <a:pt x="45" y="167"/>
                    <a:pt x="45" y="167"/>
                  </a:cubicBezTo>
                  <a:cubicBezTo>
                    <a:pt x="43" y="167"/>
                    <a:pt x="43" y="167"/>
                    <a:pt x="43" y="167"/>
                  </a:cubicBezTo>
                  <a:cubicBezTo>
                    <a:pt x="43" y="169"/>
                    <a:pt x="43" y="169"/>
                    <a:pt x="43" y="169"/>
                  </a:cubicBezTo>
                  <a:cubicBezTo>
                    <a:pt x="44" y="170"/>
                    <a:pt x="44" y="170"/>
                    <a:pt x="44" y="170"/>
                  </a:cubicBezTo>
                  <a:cubicBezTo>
                    <a:pt x="43" y="171"/>
                    <a:pt x="43" y="171"/>
                    <a:pt x="43" y="171"/>
                  </a:cubicBezTo>
                  <a:cubicBezTo>
                    <a:pt x="43" y="173"/>
                    <a:pt x="43" y="173"/>
                    <a:pt x="43" y="173"/>
                  </a:cubicBezTo>
                  <a:cubicBezTo>
                    <a:pt x="44" y="175"/>
                    <a:pt x="44" y="175"/>
                    <a:pt x="44" y="175"/>
                  </a:cubicBezTo>
                  <a:cubicBezTo>
                    <a:pt x="45" y="175"/>
                    <a:pt x="45" y="175"/>
                    <a:pt x="45" y="175"/>
                  </a:cubicBezTo>
                  <a:cubicBezTo>
                    <a:pt x="45" y="177"/>
                    <a:pt x="45" y="177"/>
                    <a:pt x="45" y="177"/>
                  </a:cubicBezTo>
                  <a:cubicBezTo>
                    <a:pt x="45" y="177"/>
                    <a:pt x="45" y="177"/>
                    <a:pt x="45" y="177"/>
                  </a:cubicBezTo>
                  <a:cubicBezTo>
                    <a:pt x="45" y="179"/>
                    <a:pt x="45" y="179"/>
                    <a:pt x="45" y="179"/>
                  </a:cubicBezTo>
                  <a:cubicBezTo>
                    <a:pt x="46" y="180"/>
                    <a:pt x="46" y="180"/>
                    <a:pt x="46" y="180"/>
                  </a:cubicBezTo>
                  <a:cubicBezTo>
                    <a:pt x="45" y="180"/>
                    <a:pt x="45" y="180"/>
                    <a:pt x="45" y="180"/>
                  </a:cubicBezTo>
                  <a:cubicBezTo>
                    <a:pt x="44" y="181"/>
                    <a:pt x="44" y="181"/>
                    <a:pt x="44" y="181"/>
                  </a:cubicBezTo>
                  <a:cubicBezTo>
                    <a:pt x="50" y="184"/>
                    <a:pt x="50" y="184"/>
                    <a:pt x="50" y="184"/>
                  </a:cubicBezTo>
                  <a:cubicBezTo>
                    <a:pt x="52" y="184"/>
                    <a:pt x="52" y="184"/>
                    <a:pt x="52" y="184"/>
                  </a:cubicBezTo>
                  <a:cubicBezTo>
                    <a:pt x="55" y="183"/>
                    <a:pt x="55" y="183"/>
                    <a:pt x="55" y="183"/>
                  </a:cubicBezTo>
                  <a:cubicBezTo>
                    <a:pt x="56" y="183"/>
                    <a:pt x="56" y="183"/>
                    <a:pt x="56" y="183"/>
                  </a:cubicBezTo>
                  <a:cubicBezTo>
                    <a:pt x="57" y="183"/>
                    <a:pt x="57" y="183"/>
                    <a:pt x="57" y="183"/>
                  </a:cubicBezTo>
                  <a:cubicBezTo>
                    <a:pt x="59" y="180"/>
                    <a:pt x="59" y="180"/>
                    <a:pt x="59" y="180"/>
                  </a:cubicBezTo>
                  <a:cubicBezTo>
                    <a:pt x="59" y="178"/>
                    <a:pt x="59" y="178"/>
                    <a:pt x="59" y="178"/>
                  </a:cubicBezTo>
                  <a:cubicBezTo>
                    <a:pt x="59" y="177"/>
                    <a:pt x="59" y="177"/>
                    <a:pt x="59" y="177"/>
                  </a:cubicBezTo>
                  <a:cubicBezTo>
                    <a:pt x="60" y="177"/>
                    <a:pt x="60" y="177"/>
                    <a:pt x="60" y="177"/>
                  </a:cubicBezTo>
                  <a:cubicBezTo>
                    <a:pt x="60" y="178"/>
                    <a:pt x="60" y="178"/>
                    <a:pt x="60" y="178"/>
                  </a:cubicBezTo>
                  <a:cubicBezTo>
                    <a:pt x="61" y="179"/>
                    <a:pt x="61" y="179"/>
                    <a:pt x="61" y="179"/>
                  </a:cubicBezTo>
                  <a:cubicBezTo>
                    <a:pt x="61" y="179"/>
                    <a:pt x="61" y="179"/>
                    <a:pt x="61" y="179"/>
                  </a:cubicBezTo>
                  <a:cubicBezTo>
                    <a:pt x="60" y="181"/>
                    <a:pt x="60" y="181"/>
                    <a:pt x="60" y="181"/>
                  </a:cubicBezTo>
                  <a:cubicBezTo>
                    <a:pt x="58" y="182"/>
                    <a:pt x="58" y="182"/>
                    <a:pt x="58" y="182"/>
                  </a:cubicBezTo>
                  <a:cubicBezTo>
                    <a:pt x="58" y="184"/>
                    <a:pt x="58" y="184"/>
                    <a:pt x="58" y="184"/>
                  </a:cubicBezTo>
                  <a:cubicBezTo>
                    <a:pt x="58" y="186"/>
                    <a:pt x="58" y="186"/>
                    <a:pt x="58" y="186"/>
                  </a:cubicBezTo>
                  <a:cubicBezTo>
                    <a:pt x="58" y="187"/>
                    <a:pt x="58" y="187"/>
                    <a:pt x="58" y="187"/>
                  </a:cubicBezTo>
                  <a:cubicBezTo>
                    <a:pt x="58" y="188"/>
                    <a:pt x="58" y="188"/>
                    <a:pt x="58" y="188"/>
                  </a:cubicBezTo>
                  <a:cubicBezTo>
                    <a:pt x="58" y="189"/>
                    <a:pt x="58" y="189"/>
                    <a:pt x="58" y="189"/>
                  </a:cubicBezTo>
                  <a:cubicBezTo>
                    <a:pt x="58" y="190"/>
                    <a:pt x="58" y="190"/>
                    <a:pt x="58" y="190"/>
                  </a:cubicBezTo>
                  <a:cubicBezTo>
                    <a:pt x="56" y="191"/>
                    <a:pt x="56" y="191"/>
                    <a:pt x="56" y="191"/>
                  </a:cubicBezTo>
                  <a:cubicBezTo>
                    <a:pt x="55" y="192"/>
                    <a:pt x="55" y="192"/>
                    <a:pt x="55" y="192"/>
                  </a:cubicBezTo>
                  <a:cubicBezTo>
                    <a:pt x="55" y="192"/>
                    <a:pt x="55" y="192"/>
                    <a:pt x="55" y="192"/>
                  </a:cubicBezTo>
                  <a:cubicBezTo>
                    <a:pt x="54" y="192"/>
                    <a:pt x="54" y="192"/>
                    <a:pt x="54" y="192"/>
                  </a:cubicBezTo>
                  <a:cubicBezTo>
                    <a:pt x="53" y="193"/>
                    <a:pt x="53" y="193"/>
                    <a:pt x="53" y="193"/>
                  </a:cubicBezTo>
                  <a:cubicBezTo>
                    <a:pt x="54" y="195"/>
                    <a:pt x="54" y="195"/>
                    <a:pt x="54" y="195"/>
                  </a:cubicBezTo>
                  <a:cubicBezTo>
                    <a:pt x="54" y="197"/>
                    <a:pt x="54" y="197"/>
                    <a:pt x="54" y="197"/>
                  </a:cubicBezTo>
                  <a:cubicBezTo>
                    <a:pt x="55" y="197"/>
                    <a:pt x="55" y="197"/>
                    <a:pt x="55" y="197"/>
                  </a:cubicBezTo>
                  <a:cubicBezTo>
                    <a:pt x="54" y="198"/>
                    <a:pt x="54" y="198"/>
                    <a:pt x="54" y="198"/>
                  </a:cubicBezTo>
                  <a:cubicBezTo>
                    <a:pt x="54" y="199"/>
                    <a:pt x="54" y="199"/>
                    <a:pt x="54" y="199"/>
                  </a:cubicBezTo>
                  <a:cubicBezTo>
                    <a:pt x="54" y="200"/>
                    <a:pt x="54" y="200"/>
                    <a:pt x="54" y="200"/>
                  </a:cubicBezTo>
                  <a:cubicBezTo>
                    <a:pt x="55" y="201"/>
                    <a:pt x="55" y="201"/>
                    <a:pt x="55" y="201"/>
                  </a:cubicBezTo>
                  <a:cubicBezTo>
                    <a:pt x="54" y="201"/>
                    <a:pt x="54" y="201"/>
                    <a:pt x="54" y="201"/>
                  </a:cubicBezTo>
                  <a:cubicBezTo>
                    <a:pt x="53" y="201"/>
                    <a:pt x="53" y="201"/>
                    <a:pt x="53" y="201"/>
                  </a:cubicBezTo>
                  <a:cubicBezTo>
                    <a:pt x="52" y="202"/>
                    <a:pt x="52" y="202"/>
                    <a:pt x="52" y="202"/>
                  </a:cubicBezTo>
                  <a:cubicBezTo>
                    <a:pt x="51" y="202"/>
                    <a:pt x="51" y="202"/>
                    <a:pt x="51" y="202"/>
                  </a:cubicBezTo>
                  <a:cubicBezTo>
                    <a:pt x="49" y="203"/>
                    <a:pt x="49" y="203"/>
                    <a:pt x="49" y="203"/>
                  </a:cubicBezTo>
                  <a:cubicBezTo>
                    <a:pt x="51" y="204"/>
                    <a:pt x="51" y="204"/>
                    <a:pt x="51" y="204"/>
                  </a:cubicBezTo>
                  <a:cubicBezTo>
                    <a:pt x="52" y="204"/>
                    <a:pt x="52" y="204"/>
                    <a:pt x="52" y="204"/>
                  </a:cubicBezTo>
                  <a:cubicBezTo>
                    <a:pt x="54" y="205"/>
                    <a:pt x="54" y="205"/>
                    <a:pt x="54" y="205"/>
                  </a:cubicBezTo>
                  <a:cubicBezTo>
                    <a:pt x="55" y="203"/>
                    <a:pt x="55" y="203"/>
                    <a:pt x="55" y="203"/>
                  </a:cubicBezTo>
                  <a:cubicBezTo>
                    <a:pt x="58" y="201"/>
                    <a:pt x="58" y="201"/>
                    <a:pt x="58" y="201"/>
                  </a:cubicBezTo>
                  <a:cubicBezTo>
                    <a:pt x="59" y="202"/>
                    <a:pt x="59" y="202"/>
                    <a:pt x="59" y="202"/>
                  </a:cubicBezTo>
                  <a:cubicBezTo>
                    <a:pt x="56" y="203"/>
                    <a:pt x="56" y="203"/>
                    <a:pt x="56" y="203"/>
                  </a:cubicBezTo>
                  <a:cubicBezTo>
                    <a:pt x="56" y="205"/>
                    <a:pt x="56" y="205"/>
                    <a:pt x="56" y="205"/>
                  </a:cubicBezTo>
                  <a:cubicBezTo>
                    <a:pt x="57" y="206"/>
                    <a:pt x="57" y="206"/>
                    <a:pt x="57" y="206"/>
                  </a:cubicBezTo>
                  <a:cubicBezTo>
                    <a:pt x="58" y="205"/>
                    <a:pt x="58" y="205"/>
                    <a:pt x="58" y="205"/>
                  </a:cubicBezTo>
                  <a:cubicBezTo>
                    <a:pt x="59" y="204"/>
                    <a:pt x="59" y="204"/>
                    <a:pt x="59" y="204"/>
                  </a:cubicBezTo>
                  <a:cubicBezTo>
                    <a:pt x="60" y="205"/>
                    <a:pt x="60" y="205"/>
                    <a:pt x="60" y="205"/>
                  </a:cubicBezTo>
                  <a:cubicBezTo>
                    <a:pt x="61" y="205"/>
                    <a:pt x="61" y="205"/>
                    <a:pt x="61" y="205"/>
                  </a:cubicBezTo>
                  <a:cubicBezTo>
                    <a:pt x="62" y="202"/>
                    <a:pt x="62" y="202"/>
                    <a:pt x="62" y="202"/>
                  </a:cubicBezTo>
                  <a:cubicBezTo>
                    <a:pt x="60" y="203"/>
                    <a:pt x="60" y="203"/>
                    <a:pt x="60" y="203"/>
                  </a:cubicBezTo>
                  <a:cubicBezTo>
                    <a:pt x="60" y="203"/>
                    <a:pt x="60" y="203"/>
                    <a:pt x="60" y="203"/>
                  </a:cubicBezTo>
                  <a:cubicBezTo>
                    <a:pt x="60" y="202"/>
                    <a:pt x="60" y="202"/>
                    <a:pt x="60" y="202"/>
                  </a:cubicBezTo>
                  <a:cubicBezTo>
                    <a:pt x="60" y="202"/>
                    <a:pt x="60" y="202"/>
                    <a:pt x="60" y="202"/>
                  </a:cubicBezTo>
                  <a:cubicBezTo>
                    <a:pt x="61" y="201"/>
                    <a:pt x="61" y="201"/>
                    <a:pt x="61" y="201"/>
                  </a:cubicBezTo>
                  <a:cubicBezTo>
                    <a:pt x="61" y="200"/>
                    <a:pt x="61" y="200"/>
                    <a:pt x="61" y="200"/>
                  </a:cubicBezTo>
                  <a:cubicBezTo>
                    <a:pt x="61" y="202"/>
                    <a:pt x="61" y="202"/>
                    <a:pt x="61" y="202"/>
                  </a:cubicBezTo>
                  <a:cubicBezTo>
                    <a:pt x="63" y="202"/>
                    <a:pt x="63" y="202"/>
                    <a:pt x="63" y="202"/>
                  </a:cubicBezTo>
                  <a:cubicBezTo>
                    <a:pt x="63" y="203"/>
                    <a:pt x="63" y="203"/>
                    <a:pt x="63" y="203"/>
                  </a:cubicBezTo>
                  <a:cubicBezTo>
                    <a:pt x="62" y="204"/>
                    <a:pt x="62" y="204"/>
                    <a:pt x="62" y="204"/>
                  </a:cubicBezTo>
                  <a:cubicBezTo>
                    <a:pt x="64" y="205"/>
                    <a:pt x="64" y="205"/>
                    <a:pt x="64" y="205"/>
                  </a:cubicBezTo>
                  <a:cubicBezTo>
                    <a:pt x="66" y="204"/>
                    <a:pt x="66" y="204"/>
                    <a:pt x="66" y="204"/>
                  </a:cubicBezTo>
                  <a:cubicBezTo>
                    <a:pt x="67" y="206"/>
                    <a:pt x="67" y="206"/>
                    <a:pt x="67" y="206"/>
                  </a:cubicBezTo>
                  <a:cubicBezTo>
                    <a:pt x="67" y="208"/>
                    <a:pt x="67" y="208"/>
                    <a:pt x="67" y="208"/>
                  </a:cubicBezTo>
                  <a:cubicBezTo>
                    <a:pt x="67" y="209"/>
                    <a:pt x="67" y="209"/>
                    <a:pt x="67" y="209"/>
                  </a:cubicBezTo>
                  <a:cubicBezTo>
                    <a:pt x="68" y="211"/>
                    <a:pt x="68" y="211"/>
                    <a:pt x="68" y="211"/>
                  </a:cubicBezTo>
                  <a:cubicBezTo>
                    <a:pt x="69" y="212"/>
                    <a:pt x="69" y="212"/>
                    <a:pt x="69" y="212"/>
                  </a:cubicBezTo>
                  <a:cubicBezTo>
                    <a:pt x="70" y="209"/>
                    <a:pt x="70" y="209"/>
                    <a:pt x="70" y="209"/>
                  </a:cubicBezTo>
                  <a:cubicBezTo>
                    <a:pt x="70" y="208"/>
                    <a:pt x="70" y="208"/>
                    <a:pt x="70" y="208"/>
                  </a:cubicBezTo>
                  <a:cubicBezTo>
                    <a:pt x="71" y="206"/>
                    <a:pt x="71" y="206"/>
                    <a:pt x="71" y="206"/>
                  </a:cubicBezTo>
                  <a:cubicBezTo>
                    <a:pt x="72" y="205"/>
                    <a:pt x="72" y="205"/>
                    <a:pt x="72" y="205"/>
                  </a:cubicBezTo>
                  <a:cubicBezTo>
                    <a:pt x="73" y="204"/>
                    <a:pt x="73" y="204"/>
                    <a:pt x="73" y="204"/>
                  </a:cubicBezTo>
                  <a:cubicBezTo>
                    <a:pt x="73" y="204"/>
                    <a:pt x="73" y="204"/>
                    <a:pt x="73" y="204"/>
                  </a:cubicBezTo>
                  <a:cubicBezTo>
                    <a:pt x="72" y="205"/>
                    <a:pt x="72" y="205"/>
                    <a:pt x="72" y="205"/>
                  </a:cubicBezTo>
                  <a:cubicBezTo>
                    <a:pt x="72" y="206"/>
                    <a:pt x="72" y="206"/>
                    <a:pt x="72" y="206"/>
                  </a:cubicBezTo>
                  <a:cubicBezTo>
                    <a:pt x="74" y="209"/>
                    <a:pt x="74" y="209"/>
                    <a:pt x="74" y="209"/>
                  </a:cubicBezTo>
                  <a:cubicBezTo>
                    <a:pt x="76" y="209"/>
                    <a:pt x="76" y="209"/>
                    <a:pt x="76" y="209"/>
                  </a:cubicBezTo>
                  <a:cubicBezTo>
                    <a:pt x="78" y="208"/>
                    <a:pt x="78" y="208"/>
                    <a:pt x="78" y="208"/>
                  </a:cubicBezTo>
                  <a:cubicBezTo>
                    <a:pt x="81" y="207"/>
                    <a:pt x="81" y="207"/>
                    <a:pt x="81" y="207"/>
                  </a:cubicBezTo>
                  <a:cubicBezTo>
                    <a:pt x="82" y="206"/>
                    <a:pt x="82" y="206"/>
                    <a:pt x="82" y="206"/>
                  </a:cubicBezTo>
                  <a:cubicBezTo>
                    <a:pt x="83" y="206"/>
                    <a:pt x="83" y="206"/>
                    <a:pt x="83" y="206"/>
                  </a:cubicBezTo>
                  <a:cubicBezTo>
                    <a:pt x="84" y="206"/>
                    <a:pt x="84" y="206"/>
                    <a:pt x="84" y="206"/>
                  </a:cubicBezTo>
                  <a:cubicBezTo>
                    <a:pt x="83" y="206"/>
                    <a:pt x="83" y="206"/>
                    <a:pt x="83" y="206"/>
                  </a:cubicBezTo>
                  <a:cubicBezTo>
                    <a:pt x="83" y="207"/>
                    <a:pt x="83" y="207"/>
                    <a:pt x="83" y="207"/>
                  </a:cubicBezTo>
                  <a:cubicBezTo>
                    <a:pt x="82" y="208"/>
                    <a:pt x="82" y="208"/>
                    <a:pt x="82" y="208"/>
                  </a:cubicBezTo>
                  <a:cubicBezTo>
                    <a:pt x="78" y="210"/>
                    <a:pt x="78" y="210"/>
                    <a:pt x="78" y="210"/>
                  </a:cubicBezTo>
                  <a:cubicBezTo>
                    <a:pt x="76" y="212"/>
                    <a:pt x="76" y="212"/>
                    <a:pt x="76" y="212"/>
                  </a:cubicBezTo>
                  <a:cubicBezTo>
                    <a:pt x="75" y="214"/>
                    <a:pt x="75" y="214"/>
                    <a:pt x="75" y="214"/>
                  </a:cubicBezTo>
                  <a:cubicBezTo>
                    <a:pt x="75" y="216"/>
                    <a:pt x="75" y="216"/>
                    <a:pt x="75" y="216"/>
                  </a:cubicBezTo>
                  <a:cubicBezTo>
                    <a:pt x="75" y="217"/>
                    <a:pt x="75" y="217"/>
                    <a:pt x="75" y="217"/>
                  </a:cubicBezTo>
                  <a:cubicBezTo>
                    <a:pt x="75" y="217"/>
                    <a:pt x="75" y="217"/>
                    <a:pt x="75" y="217"/>
                  </a:cubicBezTo>
                  <a:cubicBezTo>
                    <a:pt x="74" y="217"/>
                    <a:pt x="74" y="217"/>
                    <a:pt x="74" y="217"/>
                  </a:cubicBezTo>
                  <a:cubicBezTo>
                    <a:pt x="72" y="219"/>
                    <a:pt x="72" y="219"/>
                    <a:pt x="72" y="219"/>
                  </a:cubicBezTo>
                  <a:cubicBezTo>
                    <a:pt x="72" y="221"/>
                    <a:pt x="72" y="221"/>
                    <a:pt x="72" y="221"/>
                  </a:cubicBezTo>
                  <a:cubicBezTo>
                    <a:pt x="70" y="223"/>
                    <a:pt x="70" y="223"/>
                    <a:pt x="70" y="223"/>
                  </a:cubicBezTo>
                  <a:cubicBezTo>
                    <a:pt x="69" y="225"/>
                    <a:pt x="69" y="225"/>
                    <a:pt x="69" y="225"/>
                  </a:cubicBezTo>
                  <a:cubicBezTo>
                    <a:pt x="69" y="225"/>
                    <a:pt x="69" y="225"/>
                    <a:pt x="69" y="225"/>
                  </a:cubicBezTo>
                  <a:cubicBezTo>
                    <a:pt x="67" y="225"/>
                    <a:pt x="67" y="225"/>
                    <a:pt x="67" y="225"/>
                  </a:cubicBezTo>
                  <a:cubicBezTo>
                    <a:pt x="66" y="227"/>
                    <a:pt x="66" y="227"/>
                    <a:pt x="66" y="227"/>
                  </a:cubicBezTo>
                  <a:cubicBezTo>
                    <a:pt x="64" y="228"/>
                    <a:pt x="64" y="228"/>
                    <a:pt x="64" y="228"/>
                  </a:cubicBezTo>
                  <a:cubicBezTo>
                    <a:pt x="64" y="229"/>
                    <a:pt x="64" y="229"/>
                    <a:pt x="64" y="229"/>
                  </a:cubicBezTo>
                  <a:cubicBezTo>
                    <a:pt x="64" y="229"/>
                    <a:pt x="64" y="229"/>
                    <a:pt x="64" y="229"/>
                  </a:cubicBezTo>
                  <a:cubicBezTo>
                    <a:pt x="64" y="229"/>
                    <a:pt x="64" y="229"/>
                    <a:pt x="64" y="229"/>
                  </a:cubicBezTo>
                  <a:cubicBezTo>
                    <a:pt x="63" y="228"/>
                    <a:pt x="63" y="228"/>
                    <a:pt x="63" y="228"/>
                  </a:cubicBezTo>
                  <a:cubicBezTo>
                    <a:pt x="62" y="229"/>
                    <a:pt x="62" y="229"/>
                    <a:pt x="62" y="229"/>
                  </a:cubicBezTo>
                  <a:cubicBezTo>
                    <a:pt x="59" y="232"/>
                    <a:pt x="59" y="232"/>
                    <a:pt x="59" y="232"/>
                  </a:cubicBezTo>
                  <a:cubicBezTo>
                    <a:pt x="58" y="234"/>
                    <a:pt x="58" y="234"/>
                    <a:pt x="58" y="234"/>
                  </a:cubicBezTo>
                  <a:cubicBezTo>
                    <a:pt x="58" y="234"/>
                    <a:pt x="58" y="234"/>
                    <a:pt x="58" y="234"/>
                  </a:cubicBezTo>
                  <a:cubicBezTo>
                    <a:pt x="58" y="234"/>
                    <a:pt x="58" y="234"/>
                    <a:pt x="58" y="234"/>
                  </a:cubicBezTo>
                  <a:cubicBezTo>
                    <a:pt x="57" y="234"/>
                    <a:pt x="57" y="234"/>
                    <a:pt x="57" y="234"/>
                  </a:cubicBezTo>
                  <a:cubicBezTo>
                    <a:pt x="57" y="232"/>
                    <a:pt x="57" y="232"/>
                    <a:pt x="57" y="232"/>
                  </a:cubicBezTo>
                  <a:cubicBezTo>
                    <a:pt x="54" y="234"/>
                    <a:pt x="54" y="234"/>
                    <a:pt x="54" y="234"/>
                  </a:cubicBezTo>
                  <a:cubicBezTo>
                    <a:pt x="53" y="235"/>
                    <a:pt x="53" y="235"/>
                    <a:pt x="53" y="235"/>
                  </a:cubicBezTo>
                  <a:cubicBezTo>
                    <a:pt x="51" y="235"/>
                    <a:pt x="51" y="235"/>
                    <a:pt x="51" y="235"/>
                  </a:cubicBezTo>
                  <a:cubicBezTo>
                    <a:pt x="51" y="236"/>
                    <a:pt x="51" y="236"/>
                    <a:pt x="51" y="236"/>
                  </a:cubicBezTo>
                  <a:cubicBezTo>
                    <a:pt x="50" y="237"/>
                    <a:pt x="50" y="237"/>
                    <a:pt x="50" y="237"/>
                  </a:cubicBezTo>
                  <a:cubicBezTo>
                    <a:pt x="48" y="237"/>
                    <a:pt x="48" y="237"/>
                    <a:pt x="48" y="237"/>
                  </a:cubicBezTo>
                  <a:cubicBezTo>
                    <a:pt x="46" y="239"/>
                    <a:pt x="46" y="239"/>
                    <a:pt x="46" y="239"/>
                  </a:cubicBezTo>
                  <a:cubicBezTo>
                    <a:pt x="42" y="240"/>
                    <a:pt x="42" y="240"/>
                    <a:pt x="42" y="240"/>
                  </a:cubicBezTo>
                  <a:cubicBezTo>
                    <a:pt x="40" y="242"/>
                    <a:pt x="40" y="242"/>
                    <a:pt x="40" y="242"/>
                  </a:cubicBezTo>
                  <a:cubicBezTo>
                    <a:pt x="39" y="244"/>
                    <a:pt x="39" y="244"/>
                    <a:pt x="39" y="244"/>
                  </a:cubicBezTo>
                  <a:cubicBezTo>
                    <a:pt x="39" y="245"/>
                    <a:pt x="39" y="245"/>
                    <a:pt x="39" y="245"/>
                  </a:cubicBezTo>
                  <a:cubicBezTo>
                    <a:pt x="39" y="246"/>
                    <a:pt x="39" y="246"/>
                    <a:pt x="39" y="246"/>
                  </a:cubicBezTo>
                  <a:cubicBezTo>
                    <a:pt x="39" y="246"/>
                    <a:pt x="39" y="246"/>
                    <a:pt x="39" y="246"/>
                  </a:cubicBezTo>
                  <a:cubicBezTo>
                    <a:pt x="39" y="246"/>
                    <a:pt x="39" y="246"/>
                    <a:pt x="39" y="246"/>
                  </a:cubicBezTo>
                  <a:cubicBezTo>
                    <a:pt x="37" y="246"/>
                    <a:pt x="37" y="246"/>
                    <a:pt x="37" y="246"/>
                  </a:cubicBezTo>
                  <a:cubicBezTo>
                    <a:pt x="37" y="247"/>
                    <a:pt x="37" y="247"/>
                    <a:pt x="37" y="247"/>
                  </a:cubicBezTo>
                  <a:cubicBezTo>
                    <a:pt x="37" y="247"/>
                    <a:pt x="37" y="247"/>
                    <a:pt x="37" y="247"/>
                  </a:cubicBezTo>
                  <a:cubicBezTo>
                    <a:pt x="37" y="247"/>
                    <a:pt x="37" y="247"/>
                    <a:pt x="37" y="247"/>
                  </a:cubicBezTo>
                  <a:cubicBezTo>
                    <a:pt x="37" y="246"/>
                    <a:pt x="37" y="246"/>
                    <a:pt x="37" y="246"/>
                  </a:cubicBezTo>
                  <a:cubicBezTo>
                    <a:pt x="37" y="245"/>
                    <a:pt x="37" y="245"/>
                    <a:pt x="37" y="245"/>
                  </a:cubicBezTo>
                  <a:cubicBezTo>
                    <a:pt x="36" y="244"/>
                    <a:pt x="36" y="244"/>
                    <a:pt x="36" y="244"/>
                  </a:cubicBezTo>
                  <a:cubicBezTo>
                    <a:pt x="34" y="244"/>
                    <a:pt x="34" y="244"/>
                    <a:pt x="34" y="244"/>
                  </a:cubicBezTo>
                  <a:cubicBezTo>
                    <a:pt x="33" y="244"/>
                    <a:pt x="33" y="244"/>
                    <a:pt x="33" y="244"/>
                  </a:cubicBezTo>
                  <a:cubicBezTo>
                    <a:pt x="32" y="244"/>
                    <a:pt x="32" y="244"/>
                    <a:pt x="32" y="244"/>
                  </a:cubicBezTo>
                  <a:cubicBezTo>
                    <a:pt x="30" y="245"/>
                    <a:pt x="30" y="245"/>
                    <a:pt x="30" y="245"/>
                  </a:cubicBezTo>
                  <a:cubicBezTo>
                    <a:pt x="28" y="245"/>
                    <a:pt x="28" y="245"/>
                    <a:pt x="28" y="245"/>
                  </a:cubicBezTo>
                  <a:cubicBezTo>
                    <a:pt x="27" y="246"/>
                    <a:pt x="27" y="246"/>
                    <a:pt x="27" y="246"/>
                  </a:cubicBezTo>
                  <a:cubicBezTo>
                    <a:pt x="25" y="247"/>
                    <a:pt x="25" y="247"/>
                    <a:pt x="25" y="247"/>
                  </a:cubicBezTo>
                  <a:cubicBezTo>
                    <a:pt x="23" y="248"/>
                    <a:pt x="23" y="248"/>
                    <a:pt x="23" y="248"/>
                  </a:cubicBezTo>
                  <a:cubicBezTo>
                    <a:pt x="21" y="251"/>
                    <a:pt x="21" y="251"/>
                    <a:pt x="21" y="251"/>
                  </a:cubicBezTo>
                  <a:cubicBezTo>
                    <a:pt x="22" y="251"/>
                    <a:pt x="22" y="251"/>
                    <a:pt x="22" y="251"/>
                  </a:cubicBezTo>
                  <a:cubicBezTo>
                    <a:pt x="22" y="251"/>
                    <a:pt x="22" y="251"/>
                    <a:pt x="22" y="251"/>
                  </a:cubicBezTo>
                  <a:cubicBezTo>
                    <a:pt x="21" y="251"/>
                    <a:pt x="21" y="251"/>
                    <a:pt x="21" y="251"/>
                  </a:cubicBezTo>
                  <a:cubicBezTo>
                    <a:pt x="19" y="252"/>
                    <a:pt x="19" y="252"/>
                    <a:pt x="19" y="252"/>
                  </a:cubicBezTo>
                  <a:cubicBezTo>
                    <a:pt x="18" y="253"/>
                    <a:pt x="18" y="253"/>
                    <a:pt x="18" y="253"/>
                  </a:cubicBezTo>
                  <a:cubicBezTo>
                    <a:pt x="18" y="253"/>
                    <a:pt x="18" y="253"/>
                    <a:pt x="18" y="253"/>
                  </a:cubicBezTo>
                  <a:cubicBezTo>
                    <a:pt x="18" y="253"/>
                    <a:pt x="18" y="253"/>
                    <a:pt x="18" y="253"/>
                  </a:cubicBezTo>
                  <a:cubicBezTo>
                    <a:pt x="16" y="253"/>
                    <a:pt x="16" y="253"/>
                    <a:pt x="16" y="253"/>
                  </a:cubicBezTo>
                  <a:cubicBezTo>
                    <a:pt x="14" y="254"/>
                    <a:pt x="14" y="254"/>
                    <a:pt x="14" y="254"/>
                  </a:cubicBezTo>
                  <a:cubicBezTo>
                    <a:pt x="14" y="255"/>
                    <a:pt x="14" y="255"/>
                    <a:pt x="14" y="255"/>
                  </a:cubicBezTo>
                  <a:cubicBezTo>
                    <a:pt x="14" y="255"/>
                    <a:pt x="14" y="255"/>
                    <a:pt x="14" y="255"/>
                  </a:cubicBezTo>
                  <a:cubicBezTo>
                    <a:pt x="13" y="254"/>
                    <a:pt x="13" y="254"/>
                    <a:pt x="13" y="254"/>
                  </a:cubicBezTo>
                  <a:cubicBezTo>
                    <a:pt x="10" y="254"/>
                    <a:pt x="10" y="254"/>
                    <a:pt x="10" y="254"/>
                  </a:cubicBezTo>
                  <a:cubicBezTo>
                    <a:pt x="10" y="255"/>
                    <a:pt x="10" y="255"/>
                    <a:pt x="10" y="255"/>
                  </a:cubicBezTo>
                  <a:cubicBezTo>
                    <a:pt x="9" y="255"/>
                    <a:pt x="9" y="255"/>
                    <a:pt x="9" y="255"/>
                  </a:cubicBezTo>
                  <a:cubicBezTo>
                    <a:pt x="7" y="255"/>
                    <a:pt x="7" y="255"/>
                    <a:pt x="7" y="255"/>
                  </a:cubicBezTo>
                  <a:cubicBezTo>
                    <a:pt x="7" y="255"/>
                    <a:pt x="7" y="255"/>
                    <a:pt x="7" y="255"/>
                  </a:cubicBezTo>
                  <a:cubicBezTo>
                    <a:pt x="6" y="254"/>
                    <a:pt x="6" y="254"/>
                    <a:pt x="6" y="254"/>
                  </a:cubicBezTo>
                  <a:cubicBezTo>
                    <a:pt x="5" y="254"/>
                    <a:pt x="5" y="254"/>
                    <a:pt x="5" y="254"/>
                  </a:cubicBezTo>
                  <a:cubicBezTo>
                    <a:pt x="3" y="257"/>
                    <a:pt x="3" y="257"/>
                    <a:pt x="3" y="257"/>
                  </a:cubicBezTo>
                  <a:cubicBezTo>
                    <a:pt x="2" y="258"/>
                    <a:pt x="2" y="258"/>
                    <a:pt x="2" y="258"/>
                  </a:cubicBezTo>
                  <a:cubicBezTo>
                    <a:pt x="1" y="257"/>
                    <a:pt x="1" y="257"/>
                    <a:pt x="1" y="257"/>
                  </a:cubicBezTo>
                  <a:cubicBezTo>
                    <a:pt x="0" y="258"/>
                    <a:pt x="0" y="258"/>
                    <a:pt x="0" y="258"/>
                  </a:cubicBezTo>
                  <a:cubicBezTo>
                    <a:pt x="0" y="260"/>
                    <a:pt x="0" y="260"/>
                    <a:pt x="0" y="260"/>
                  </a:cubicBezTo>
                  <a:cubicBezTo>
                    <a:pt x="0" y="262"/>
                    <a:pt x="0" y="262"/>
                    <a:pt x="0" y="262"/>
                  </a:cubicBezTo>
                  <a:cubicBezTo>
                    <a:pt x="2" y="263"/>
                    <a:pt x="2" y="263"/>
                    <a:pt x="2" y="263"/>
                  </a:cubicBezTo>
                  <a:cubicBezTo>
                    <a:pt x="3" y="262"/>
                    <a:pt x="3" y="262"/>
                    <a:pt x="3" y="262"/>
                  </a:cubicBezTo>
                  <a:cubicBezTo>
                    <a:pt x="4" y="262"/>
                    <a:pt x="4" y="262"/>
                    <a:pt x="4" y="262"/>
                  </a:cubicBezTo>
                  <a:cubicBezTo>
                    <a:pt x="5" y="261"/>
                    <a:pt x="5" y="261"/>
                    <a:pt x="5" y="261"/>
                  </a:cubicBezTo>
                  <a:cubicBezTo>
                    <a:pt x="8" y="261"/>
                    <a:pt x="8" y="261"/>
                    <a:pt x="8" y="261"/>
                  </a:cubicBezTo>
                  <a:cubicBezTo>
                    <a:pt x="9" y="261"/>
                    <a:pt x="9" y="261"/>
                    <a:pt x="9" y="261"/>
                  </a:cubicBezTo>
                  <a:cubicBezTo>
                    <a:pt x="12" y="261"/>
                    <a:pt x="12" y="261"/>
                    <a:pt x="12" y="261"/>
                  </a:cubicBezTo>
                  <a:cubicBezTo>
                    <a:pt x="13" y="260"/>
                    <a:pt x="13" y="260"/>
                    <a:pt x="13" y="260"/>
                  </a:cubicBezTo>
                  <a:cubicBezTo>
                    <a:pt x="15" y="260"/>
                    <a:pt x="15" y="260"/>
                    <a:pt x="15" y="260"/>
                  </a:cubicBezTo>
                  <a:cubicBezTo>
                    <a:pt x="15" y="259"/>
                    <a:pt x="15" y="259"/>
                    <a:pt x="15" y="259"/>
                  </a:cubicBezTo>
                  <a:cubicBezTo>
                    <a:pt x="15" y="258"/>
                    <a:pt x="15" y="258"/>
                    <a:pt x="15" y="258"/>
                  </a:cubicBezTo>
                  <a:cubicBezTo>
                    <a:pt x="16" y="258"/>
                    <a:pt x="16" y="258"/>
                    <a:pt x="16" y="258"/>
                  </a:cubicBezTo>
                  <a:cubicBezTo>
                    <a:pt x="16" y="256"/>
                    <a:pt x="16" y="256"/>
                    <a:pt x="16" y="256"/>
                  </a:cubicBezTo>
                  <a:cubicBezTo>
                    <a:pt x="16" y="256"/>
                    <a:pt x="16" y="256"/>
                    <a:pt x="16" y="256"/>
                  </a:cubicBezTo>
                  <a:cubicBezTo>
                    <a:pt x="17" y="257"/>
                    <a:pt x="17" y="257"/>
                    <a:pt x="17" y="257"/>
                  </a:cubicBezTo>
                  <a:cubicBezTo>
                    <a:pt x="19" y="257"/>
                    <a:pt x="19" y="257"/>
                    <a:pt x="19" y="257"/>
                  </a:cubicBezTo>
                  <a:cubicBezTo>
                    <a:pt x="20" y="255"/>
                    <a:pt x="20" y="255"/>
                    <a:pt x="20" y="255"/>
                  </a:cubicBezTo>
                  <a:cubicBezTo>
                    <a:pt x="20" y="255"/>
                    <a:pt x="20" y="255"/>
                    <a:pt x="20" y="255"/>
                  </a:cubicBezTo>
                  <a:cubicBezTo>
                    <a:pt x="20" y="256"/>
                    <a:pt x="20" y="256"/>
                    <a:pt x="20" y="256"/>
                  </a:cubicBezTo>
                  <a:cubicBezTo>
                    <a:pt x="20" y="257"/>
                    <a:pt x="20" y="257"/>
                    <a:pt x="20" y="257"/>
                  </a:cubicBezTo>
                  <a:cubicBezTo>
                    <a:pt x="19" y="258"/>
                    <a:pt x="19" y="258"/>
                    <a:pt x="19" y="258"/>
                  </a:cubicBezTo>
                  <a:cubicBezTo>
                    <a:pt x="20" y="260"/>
                    <a:pt x="20" y="260"/>
                    <a:pt x="20" y="260"/>
                  </a:cubicBezTo>
                  <a:cubicBezTo>
                    <a:pt x="22" y="258"/>
                    <a:pt x="22" y="258"/>
                    <a:pt x="22" y="258"/>
                  </a:cubicBezTo>
                  <a:cubicBezTo>
                    <a:pt x="21" y="257"/>
                    <a:pt x="21" y="257"/>
                    <a:pt x="21" y="257"/>
                  </a:cubicBezTo>
                  <a:cubicBezTo>
                    <a:pt x="22" y="257"/>
                    <a:pt x="22" y="257"/>
                    <a:pt x="22" y="257"/>
                  </a:cubicBezTo>
                  <a:cubicBezTo>
                    <a:pt x="23" y="256"/>
                    <a:pt x="23" y="256"/>
                    <a:pt x="23" y="256"/>
                  </a:cubicBezTo>
                  <a:cubicBezTo>
                    <a:pt x="24" y="257"/>
                    <a:pt x="24" y="257"/>
                    <a:pt x="24" y="257"/>
                  </a:cubicBezTo>
                  <a:cubicBezTo>
                    <a:pt x="24" y="256"/>
                    <a:pt x="24" y="256"/>
                    <a:pt x="24" y="256"/>
                  </a:cubicBezTo>
                  <a:cubicBezTo>
                    <a:pt x="25" y="258"/>
                    <a:pt x="25" y="258"/>
                    <a:pt x="25" y="258"/>
                  </a:cubicBezTo>
                  <a:cubicBezTo>
                    <a:pt x="27" y="257"/>
                    <a:pt x="27" y="257"/>
                    <a:pt x="27" y="257"/>
                  </a:cubicBezTo>
                  <a:cubicBezTo>
                    <a:pt x="26" y="255"/>
                    <a:pt x="26" y="255"/>
                    <a:pt x="26" y="255"/>
                  </a:cubicBezTo>
                  <a:cubicBezTo>
                    <a:pt x="26" y="255"/>
                    <a:pt x="26" y="255"/>
                    <a:pt x="26" y="255"/>
                  </a:cubicBezTo>
                  <a:cubicBezTo>
                    <a:pt x="28" y="254"/>
                    <a:pt x="28" y="254"/>
                    <a:pt x="28" y="254"/>
                  </a:cubicBezTo>
                  <a:cubicBezTo>
                    <a:pt x="29" y="252"/>
                    <a:pt x="29" y="252"/>
                    <a:pt x="29" y="252"/>
                  </a:cubicBezTo>
                  <a:cubicBezTo>
                    <a:pt x="29" y="251"/>
                    <a:pt x="29" y="251"/>
                    <a:pt x="29" y="251"/>
                  </a:cubicBezTo>
                  <a:cubicBezTo>
                    <a:pt x="30" y="251"/>
                    <a:pt x="30" y="251"/>
                    <a:pt x="30" y="251"/>
                  </a:cubicBezTo>
                  <a:cubicBezTo>
                    <a:pt x="31" y="249"/>
                    <a:pt x="31" y="249"/>
                    <a:pt x="31" y="249"/>
                  </a:cubicBezTo>
                  <a:cubicBezTo>
                    <a:pt x="31" y="249"/>
                    <a:pt x="31" y="249"/>
                    <a:pt x="31" y="249"/>
                  </a:cubicBezTo>
                  <a:cubicBezTo>
                    <a:pt x="32" y="250"/>
                    <a:pt x="32" y="250"/>
                    <a:pt x="32" y="250"/>
                  </a:cubicBezTo>
                  <a:cubicBezTo>
                    <a:pt x="31" y="250"/>
                    <a:pt x="31" y="250"/>
                    <a:pt x="31" y="250"/>
                  </a:cubicBezTo>
                  <a:cubicBezTo>
                    <a:pt x="30" y="252"/>
                    <a:pt x="30" y="252"/>
                    <a:pt x="30" y="252"/>
                  </a:cubicBezTo>
                  <a:cubicBezTo>
                    <a:pt x="30" y="254"/>
                    <a:pt x="30" y="254"/>
                    <a:pt x="30" y="254"/>
                  </a:cubicBezTo>
                  <a:cubicBezTo>
                    <a:pt x="31" y="254"/>
                    <a:pt x="31" y="254"/>
                    <a:pt x="31" y="254"/>
                  </a:cubicBezTo>
                  <a:cubicBezTo>
                    <a:pt x="32" y="254"/>
                    <a:pt x="32" y="254"/>
                    <a:pt x="32" y="254"/>
                  </a:cubicBezTo>
                  <a:cubicBezTo>
                    <a:pt x="31" y="256"/>
                    <a:pt x="31" y="256"/>
                    <a:pt x="31" y="256"/>
                  </a:cubicBezTo>
                  <a:cubicBezTo>
                    <a:pt x="32" y="257"/>
                    <a:pt x="32" y="257"/>
                    <a:pt x="32" y="257"/>
                  </a:cubicBezTo>
                  <a:cubicBezTo>
                    <a:pt x="34" y="257"/>
                    <a:pt x="34" y="257"/>
                    <a:pt x="34" y="257"/>
                  </a:cubicBezTo>
                  <a:cubicBezTo>
                    <a:pt x="34" y="256"/>
                    <a:pt x="34" y="256"/>
                    <a:pt x="34" y="256"/>
                  </a:cubicBezTo>
                  <a:cubicBezTo>
                    <a:pt x="34" y="255"/>
                    <a:pt x="34" y="255"/>
                    <a:pt x="34" y="255"/>
                  </a:cubicBezTo>
                  <a:cubicBezTo>
                    <a:pt x="35" y="257"/>
                    <a:pt x="35" y="257"/>
                    <a:pt x="35" y="257"/>
                  </a:cubicBezTo>
                  <a:cubicBezTo>
                    <a:pt x="37" y="255"/>
                    <a:pt x="37" y="255"/>
                    <a:pt x="37" y="255"/>
                  </a:cubicBezTo>
                  <a:cubicBezTo>
                    <a:pt x="39" y="255"/>
                    <a:pt x="39" y="255"/>
                    <a:pt x="39" y="255"/>
                  </a:cubicBezTo>
                  <a:cubicBezTo>
                    <a:pt x="38" y="252"/>
                    <a:pt x="38" y="252"/>
                    <a:pt x="38" y="252"/>
                  </a:cubicBezTo>
                  <a:cubicBezTo>
                    <a:pt x="37" y="253"/>
                    <a:pt x="37" y="253"/>
                    <a:pt x="37" y="253"/>
                  </a:cubicBezTo>
                  <a:cubicBezTo>
                    <a:pt x="36" y="253"/>
                    <a:pt x="36" y="254"/>
                    <a:pt x="36" y="254"/>
                  </a:cubicBezTo>
                  <a:cubicBezTo>
                    <a:pt x="34" y="253"/>
                    <a:pt x="34" y="253"/>
                    <a:pt x="34" y="253"/>
                  </a:cubicBezTo>
                  <a:cubicBezTo>
                    <a:pt x="34" y="254"/>
                    <a:pt x="34" y="254"/>
                    <a:pt x="34" y="254"/>
                  </a:cubicBezTo>
                  <a:cubicBezTo>
                    <a:pt x="33" y="253"/>
                    <a:pt x="33" y="253"/>
                    <a:pt x="33" y="253"/>
                  </a:cubicBezTo>
                  <a:cubicBezTo>
                    <a:pt x="32" y="254"/>
                    <a:pt x="32" y="254"/>
                    <a:pt x="32" y="254"/>
                  </a:cubicBezTo>
                  <a:cubicBezTo>
                    <a:pt x="34" y="253"/>
                    <a:pt x="34" y="253"/>
                    <a:pt x="34" y="253"/>
                  </a:cubicBezTo>
                  <a:cubicBezTo>
                    <a:pt x="34" y="252"/>
                    <a:pt x="34" y="252"/>
                    <a:pt x="34" y="252"/>
                  </a:cubicBezTo>
                  <a:cubicBezTo>
                    <a:pt x="34" y="251"/>
                    <a:pt x="34" y="251"/>
                    <a:pt x="34" y="251"/>
                  </a:cubicBezTo>
                  <a:cubicBezTo>
                    <a:pt x="35" y="253"/>
                    <a:pt x="35" y="253"/>
                    <a:pt x="35" y="253"/>
                  </a:cubicBezTo>
                  <a:cubicBezTo>
                    <a:pt x="35" y="251"/>
                    <a:pt x="35" y="251"/>
                    <a:pt x="35" y="251"/>
                  </a:cubicBezTo>
                  <a:cubicBezTo>
                    <a:pt x="35" y="252"/>
                    <a:pt x="35" y="252"/>
                    <a:pt x="35" y="252"/>
                  </a:cubicBezTo>
                  <a:cubicBezTo>
                    <a:pt x="35" y="253"/>
                    <a:pt x="35" y="253"/>
                    <a:pt x="35" y="253"/>
                  </a:cubicBezTo>
                  <a:cubicBezTo>
                    <a:pt x="36" y="253"/>
                    <a:pt x="36" y="253"/>
                    <a:pt x="36" y="253"/>
                  </a:cubicBezTo>
                  <a:cubicBezTo>
                    <a:pt x="37" y="252"/>
                    <a:pt x="37" y="252"/>
                    <a:pt x="37" y="252"/>
                  </a:cubicBezTo>
                  <a:cubicBezTo>
                    <a:pt x="38" y="252"/>
                    <a:pt x="38" y="252"/>
                    <a:pt x="38" y="252"/>
                  </a:cubicBezTo>
                  <a:cubicBezTo>
                    <a:pt x="39" y="251"/>
                    <a:pt x="39" y="251"/>
                    <a:pt x="39" y="251"/>
                  </a:cubicBezTo>
                  <a:cubicBezTo>
                    <a:pt x="41" y="251"/>
                    <a:pt x="41" y="251"/>
                    <a:pt x="41" y="251"/>
                  </a:cubicBezTo>
                  <a:cubicBezTo>
                    <a:pt x="42" y="249"/>
                    <a:pt x="42" y="249"/>
                    <a:pt x="42" y="249"/>
                  </a:cubicBezTo>
                  <a:cubicBezTo>
                    <a:pt x="43" y="248"/>
                    <a:pt x="43" y="248"/>
                    <a:pt x="43" y="248"/>
                  </a:cubicBezTo>
                  <a:cubicBezTo>
                    <a:pt x="44" y="248"/>
                    <a:pt x="44" y="248"/>
                    <a:pt x="44" y="248"/>
                  </a:cubicBezTo>
                  <a:cubicBezTo>
                    <a:pt x="44" y="249"/>
                    <a:pt x="44" y="249"/>
                    <a:pt x="44" y="249"/>
                  </a:cubicBezTo>
                  <a:cubicBezTo>
                    <a:pt x="43" y="250"/>
                    <a:pt x="43" y="250"/>
                    <a:pt x="43" y="250"/>
                  </a:cubicBezTo>
                  <a:cubicBezTo>
                    <a:pt x="42" y="252"/>
                    <a:pt x="42" y="252"/>
                    <a:pt x="42" y="252"/>
                  </a:cubicBezTo>
                  <a:cubicBezTo>
                    <a:pt x="42" y="253"/>
                    <a:pt x="42" y="253"/>
                    <a:pt x="42" y="253"/>
                  </a:cubicBezTo>
                  <a:cubicBezTo>
                    <a:pt x="43" y="253"/>
                    <a:pt x="43" y="253"/>
                    <a:pt x="43" y="253"/>
                  </a:cubicBezTo>
                  <a:cubicBezTo>
                    <a:pt x="46" y="251"/>
                    <a:pt x="46" y="251"/>
                    <a:pt x="46" y="251"/>
                  </a:cubicBezTo>
                  <a:cubicBezTo>
                    <a:pt x="46" y="249"/>
                    <a:pt x="46" y="249"/>
                    <a:pt x="46" y="249"/>
                  </a:cubicBezTo>
                  <a:cubicBezTo>
                    <a:pt x="46" y="249"/>
                    <a:pt x="46" y="249"/>
                    <a:pt x="46" y="249"/>
                  </a:cubicBezTo>
                  <a:cubicBezTo>
                    <a:pt x="47" y="249"/>
                    <a:pt x="47" y="249"/>
                    <a:pt x="47" y="249"/>
                  </a:cubicBezTo>
                  <a:cubicBezTo>
                    <a:pt x="48" y="249"/>
                    <a:pt x="48" y="249"/>
                    <a:pt x="48" y="249"/>
                  </a:cubicBezTo>
                  <a:cubicBezTo>
                    <a:pt x="50" y="249"/>
                    <a:pt x="50" y="249"/>
                    <a:pt x="50" y="249"/>
                  </a:cubicBezTo>
                  <a:cubicBezTo>
                    <a:pt x="51" y="247"/>
                    <a:pt x="51" y="247"/>
                    <a:pt x="51" y="247"/>
                  </a:cubicBezTo>
                  <a:cubicBezTo>
                    <a:pt x="52" y="248"/>
                    <a:pt x="52" y="248"/>
                    <a:pt x="52" y="248"/>
                  </a:cubicBezTo>
                  <a:cubicBezTo>
                    <a:pt x="53" y="246"/>
                    <a:pt x="53" y="246"/>
                    <a:pt x="53" y="246"/>
                  </a:cubicBezTo>
                  <a:cubicBezTo>
                    <a:pt x="53" y="248"/>
                    <a:pt x="53" y="248"/>
                    <a:pt x="53" y="248"/>
                  </a:cubicBezTo>
                  <a:cubicBezTo>
                    <a:pt x="55" y="247"/>
                    <a:pt x="55" y="247"/>
                    <a:pt x="55" y="247"/>
                  </a:cubicBezTo>
                  <a:cubicBezTo>
                    <a:pt x="56" y="246"/>
                    <a:pt x="56" y="246"/>
                    <a:pt x="56" y="246"/>
                  </a:cubicBezTo>
                  <a:cubicBezTo>
                    <a:pt x="56" y="245"/>
                    <a:pt x="56" y="245"/>
                    <a:pt x="56" y="245"/>
                  </a:cubicBezTo>
                  <a:cubicBezTo>
                    <a:pt x="57" y="245"/>
                    <a:pt x="57" y="245"/>
                    <a:pt x="57" y="245"/>
                  </a:cubicBezTo>
                  <a:cubicBezTo>
                    <a:pt x="57" y="243"/>
                    <a:pt x="57" y="243"/>
                    <a:pt x="57" y="243"/>
                  </a:cubicBezTo>
                  <a:cubicBezTo>
                    <a:pt x="56" y="243"/>
                    <a:pt x="56" y="243"/>
                    <a:pt x="56" y="243"/>
                  </a:cubicBezTo>
                  <a:cubicBezTo>
                    <a:pt x="58" y="242"/>
                    <a:pt x="58" y="242"/>
                    <a:pt x="58" y="242"/>
                  </a:cubicBezTo>
                  <a:cubicBezTo>
                    <a:pt x="61" y="242"/>
                    <a:pt x="61" y="242"/>
                    <a:pt x="61" y="242"/>
                  </a:cubicBezTo>
                  <a:cubicBezTo>
                    <a:pt x="62" y="241"/>
                    <a:pt x="62" y="241"/>
                    <a:pt x="62" y="241"/>
                  </a:cubicBezTo>
                  <a:cubicBezTo>
                    <a:pt x="61" y="240"/>
                    <a:pt x="61" y="240"/>
                    <a:pt x="61" y="240"/>
                  </a:cubicBezTo>
                  <a:cubicBezTo>
                    <a:pt x="62" y="240"/>
                    <a:pt x="62" y="240"/>
                    <a:pt x="62" y="240"/>
                  </a:cubicBezTo>
                  <a:cubicBezTo>
                    <a:pt x="63" y="239"/>
                    <a:pt x="63" y="239"/>
                    <a:pt x="63" y="239"/>
                  </a:cubicBezTo>
                  <a:cubicBezTo>
                    <a:pt x="63" y="239"/>
                    <a:pt x="63" y="239"/>
                    <a:pt x="63" y="239"/>
                  </a:cubicBezTo>
                  <a:cubicBezTo>
                    <a:pt x="64" y="241"/>
                    <a:pt x="64" y="241"/>
                    <a:pt x="64" y="241"/>
                  </a:cubicBezTo>
                  <a:cubicBezTo>
                    <a:pt x="64" y="241"/>
                    <a:pt x="64" y="241"/>
                    <a:pt x="64" y="241"/>
                  </a:cubicBezTo>
                  <a:cubicBezTo>
                    <a:pt x="67" y="243"/>
                    <a:pt x="67" y="243"/>
                    <a:pt x="67" y="243"/>
                  </a:cubicBezTo>
                  <a:cubicBezTo>
                    <a:pt x="69" y="242"/>
                    <a:pt x="69" y="242"/>
                    <a:pt x="69" y="242"/>
                  </a:cubicBezTo>
                  <a:cubicBezTo>
                    <a:pt x="67" y="240"/>
                    <a:pt x="67" y="240"/>
                    <a:pt x="67" y="240"/>
                  </a:cubicBezTo>
                  <a:cubicBezTo>
                    <a:pt x="65" y="240"/>
                    <a:pt x="65" y="240"/>
                    <a:pt x="65" y="240"/>
                  </a:cubicBezTo>
                  <a:cubicBezTo>
                    <a:pt x="66" y="239"/>
                    <a:pt x="66" y="239"/>
                    <a:pt x="66" y="239"/>
                  </a:cubicBezTo>
                  <a:cubicBezTo>
                    <a:pt x="66" y="239"/>
                    <a:pt x="66" y="239"/>
                    <a:pt x="66" y="239"/>
                  </a:cubicBezTo>
                  <a:cubicBezTo>
                    <a:pt x="67" y="238"/>
                    <a:pt x="67" y="238"/>
                    <a:pt x="67" y="238"/>
                  </a:cubicBezTo>
                  <a:cubicBezTo>
                    <a:pt x="67" y="238"/>
                    <a:pt x="67" y="238"/>
                    <a:pt x="67" y="238"/>
                  </a:cubicBezTo>
                  <a:cubicBezTo>
                    <a:pt x="68" y="239"/>
                    <a:pt x="68" y="239"/>
                    <a:pt x="68" y="239"/>
                  </a:cubicBezTo>
                  <a:cubicBezTo>
                    <a:pt x="70" y="237"/>
                    <a:pt x="70" y="237"/>
                    <a:pt x="70" y="237"/>
                  </a:cubicBezTo>
                  <a:cubicBezTo>
                    <a:pt x="71" y="236"/>
                    <a:pt x="71" y="236"/>
                    <a:pt x="71" y="236"/>
                  </a:cubicBezTo>
                  <a:cubicBezTo>
                    <a:pt x="72" y="237"/>
                    <a:pt x="72" y="237"/>
                    <a:pt x="72" y="237"/>
                  </a:cubicBezTo>
                  <a:cubicBezTo>
                    <a:pt x="73" y="235"/>
                    <a:pt x="73" y="235"/>
                    <a:pt x="73" y="235"/>
                  </a:cubicBezTo>
                  <a:cubicBezTo>
                    <a:pt x="73" y="236"/>
                    <a:pt x="73" y="236"/>
                    <a:pt x="73" y="236"/>
                  </a:cubicBezTo>
                  <a:cubicBezTo>
                    <a:pt x="75" y="235"/>
                    <a:pt x="75" y="235"/>
                    <a:pt x="75" y="235"/>
                  </a:cubicBezTo>
                  <a:cubicBezTo>
                    <a:pt x="77" y="233"/>
                    <a:pt x="77" y="233"/>
                    <a:pt x="77" y="233"/>
                  </a:cubicBezTo>
                  <a:cubicBezTo>
                    <a:pt x="77" y="231"/>
                    <a:pt x="77" y="231"/>
                    <a:pt x="77" y="231"/>
                  </a:cubicBezTo>
                  <a:cubicBezTo>
                    <a:pt x="76" y="231"/>
                    <a:pt x="76" y="231"/>
                    <a:pt x="76" y="231"/>
                  </a:cubicBezTo>
                  <a:cubicBezTo>
                    <a:pt x="77" y="231"/>
                    <a:pt x="77" y="231"/>
                    <a:pt x="77" y="231"/>
                  </a:cubicBezTo>
                  <a:cubicBezTo>
                    <a:pt x="78" y="230"/>
                    <a:pt x="78" y="230"/>
                    <a:pt x="78" y="230"/>
                  </a:cubicBezTo>
                  <a:cubicBezTo>
                    <a:pt x="79" y="229"/>
                    <a:pt x="79" y="229"/>
                    <a:pt x="79" y="229"/>
                  </a:cubicBezTo>
                  <a:cubicBezTo>
                    <a:pt x="80" y="230"/>
                    <a:pt x="80" y="230"/>
                    <a:pt x="80" y="230"/>
                  </a:cubicBezTo>
                  <a:cubicBezTo>
                    <a:pt x="82" y="228"/>
                    <a:pt x="82" y="228"/>
                    <a:pt x="82" y="228"/>
                  </a:cubicBezTo>
                  <a:cubicBezTo>
                    <a:pt x="84" y="227"/>
                    <a:pt x="84" y="227"/>
                    <a:pt x="84" y="227"/>
                  </a:cubicBezTo>
                  <a:cubicBezTo>
                    <a:pt x="84" y="226"/>
                    <a:pt x="84" y="226"/>
                    <a:pt x="84" y="226"/>
                  </a:cubicBezTo>
                  <a:cubicBezTo>
                    <a:pt x="85" y="226"/>
                    <a:pt x="85" y="226"/>
                    <a:pt x="85" y="226"/>
                  </a:cubicBezTo>
                  <a:cubicBezTo>
                    <a:pt x="85" y="225"/>
                    <a:pt x="85" y="225"/>
                    <a:pt x="85" y="225"/>
                  </a:cubicBezTo>
                  <a:cubicBezTo>
                    <a:pt x="86" y="225"/>
                    <a:pt x="86" y="225"/>
                    <a:pt x="86" y="225"/>
                  </a:cubicBezTo>
                  <a:cubicBezTo>
                    <a:pt x="86" y="226"/>
                    <a:pt x="86" y="226"/>
                    <a:pt x="86" y="226"/>
                  </a:cubicBezTo>
                  <a:cubicBezTo>
                    <a:pt x="87" y="227"/>
                    <a:pt x="87" y="227"/>
                    <a:pt x="87" y="227"/>
                  </a:cubicBezTo>
                  <a:cubicBezTo>
                    <a:pt x="88" y="226"/>
                    <a:pt x="88" y="226"/>
                    <a:pt x="88" y="226"/>
                  </a:cubicBezTo>
                  <a:cubicBezTo>
                    <a:pt x="89" y="226"/>
                    <a:pt x="89" y="226"/>
                    <a:pt x="89" y="226"/>
                  </a:cubicBezTo>
                  <a:cubicBezTo>
                    <a:pt x="90" y="225"/>
                    <a:pt x="90" y="225"/>
                    <a:pt x="90" y="225"/>
                  </a:cubicBezTo>
                  <a:cubicBezTo>
                    <a:pt x="90" y="224"/>
                    <a:pt x="90" y="224"/>
                    <a:pt x="90" y="224"/>
                  </a:cubicBezTo>
                  <a:cubicBezTo>
                    <a:pt x="91" y="224"/>
                    <a:pt x="91" y="224"/>
                    <a:pt x="91" y="224"/>
                  </a:cubicBezTo>
                  <a:cubicBezTo>
                    <a:pt x="91" y="224"/>
                    <a:pt x="91" y="224"/>
                    <a:pt x="91" y="224"/>
                  </a:cubicBezTo>
                  <a:cubicBezTo>
                    <a:pt x="94" y="224"/>
                    <a:pt x="94" y="224"/>
                    <a:pt x="94" y="224"/>
                  </a:cubicBezTo>
                  <a:cubicBezTo>
                    <a:pt x="94" y="223"/>
                    <a:pt x="94" y="223"/>
                    <a:pt x="94" y="223"/>
                  </a:cubicBezTo>
                  <a:cubicBezTo>
                    <a:pt x="94" y="223"/>
                    <a:pt x="94" y="223"/>
                    <a:pt x="94" y="223"/>
                  </a:cubicBezTo>
                  <a:cubicBezTo>
                    <a:pt x="95" y="223"/>
                    <a:pt x="95" y="223"/>
                    <a:pt x="95" y="223"/>
                  </a:cubicBezTo>
                  <a:cubicBezTo>
                    <a:pt x="96" y="223"/>
                    <a:pt x="96" y="223"/>
                    <a:pt x="96" y="223"/>
                  </a:cubicBezTo>
                  <a:cubicBezTo>
                    <a:pt x="96" y="223"/>
                    <a:pt x="96" y="223"/>
                    <a:pt x="96" y="223"/>
                  </a:cubicBezTo>
                  <a:cubicBezTo>
                    <a:pt x="97" y="223"/>
                    <a:pt x="97" y="223"/>
                    <a:pt x="97" y="223"/>
                  </a:cubicBezTo>
                  <a:cubicBezTo>
                    <a:pt x="99" y="220"/>
                    <a:pt x="99" y="220"/>
                    <a:pt x="99" y="220"/>
                  </a:cubicBezTo>
                  <a:cubicBezTo>
                    <a:pt x="98" y="220"/>
                    <a:pt x="98" y="220"/>
                    <a:pt x="98" y="220"/>
                  </a:cubicBezTo>
                  <a:cubicBezTo>
                    <a:pt x="98" y="219"/>
                    <a:pt x="98" y="219"/>
                    <a:pt x="98" y="219"/>
                  </a:cubicBezTo>
                  <a:cubicBezTo>
                    <a:pt x="99" y="219"/>
                    <a:pt x="99" y="219"/>
                    <a:pt x="99" y="219"/>
                  </a:cubicBezTo>
                  <a:cubicBezTo>
                    <a:pt x="100" y="220"/>
                    <a:pt x="100" y="220"/>
                    <a:pt x="100" y="220"/>
                  </a:cubicBezTo>
                  <a:cubicBezTo>
                    <a:pt x="100" y="218"/>
                    <a:pt x="100" y="218"/>
                    <a:pt x="100" y="218"/>
                  </a:cubicBezTo>
                  <a:cubicBezTo>
                    <a:pt x="100" y="218"/>
                    <a:pt x="100" y="218"/>
                    <a:pt x="100" y="218"/>
                  </a:cubicBezTo>
                  <a:cubicBezTo>
                    <a:pt x="101" y="218"/>
                    <a:pt x="101" y="218"/>
                    <a:pt x="101" y="218"/>
                  </a:cubicBezTo>
                  <a:cubicBezTo>
                    <a:pt x="102" y="216"/>
                    <a:pt x="102" y="216"/>
                    <a:pt x="102" y="216"/>
                  </a:cubicBezTo>
                  <a:cubicBezTo>
                    <a:pt x="104" y="216"/>
                    <a:pt x="104" y="216"/>
                    <a:pt x="104" y="216"/>
                  </a:cubicBezTo>
                  <a:cubicBezTo>
                    <a:pt x="106" y="215"/>
                    <a:pt x="106" y="215"/>
                    <a:pt x="106" y="215"/>
                  </a:cubicBezTo>
                  <a:cubicBezTo>
                    <a:pt x="107" y="215"/>
                    <a:pt x="107" y="215"/>
                    <a:pt x="107" y="215"/>
                  </a:cubicBezTo>
                  <a:cubicBezTo>
                    <a:pt x="109" y="213"/>
                    <a:pt x="109" y="213"/>
                    <a:pt x="109" y="213"/>
                  </a:cubicBezTo>
                  <a:cubicBezTo>
                    <a:pt x="109" y="210"/>
                    <a:pt x="109" y="210"/>
                    <a:pt x="109" y="210"/>
                  </a:cubicBezTo>
                  <a:cubicBezTo>
                    <a:pt x="108" y="209"/>
                    <a:pt x="108" y="209"/>
                    <a:pt x="108" y="209"/>
                  </a:cubicBezTo>
                  <a:cubicBezTo>
                    <a:pt x="108" y="209"/>
                    <a:pt x="108" y="209"/>
                    <a:pt x="108" y="209"/>
                  </a:cubicBezTo>
                  <a:cubicBezTo>
                    <a:pt x="107" y="208"/>
                    <a:pt x="107" y="208"/>
                    <a:pt x="107" y="208"/>
                  </a:cubicBezTo>
                  <a:cubicBezTo>
                    <a:pt x="106" y="207"/>
                    <a:pt x="106" y="207"/>
                    <a:pt x="106" y="207"/>
                  </a:cubicBezTo>
                  <a:cubicBezTo>
                    <a:pt x="105" y="207"/>
                    <a:pt x="105" y="207"/>
                    <a:pt x="105" y="207"/>
                  </a:cubicBezTo>
                  <a:cubicBezTo>
                    <a:pt x="105" y="207"/>
                    <a:pt x="105" y="207"/>
                    <a:pt x="105" y="207"/>
                  </a:cubicBezTo>
                  <a:cubicBezTo>
                    <a:pt x="105" y="206"/>
                    <a:pt x="105" y="206"/>
                    <a:pt x="105" y="206"/>
                  </a:cubicBezTo>
                  <a:cubicBezTo>
                    <a:pt x="106" y="205"/>
                    <a:pt x="106" y="205"/>
                    <a:pt x="106" y="205"/>
                  </a:cubicBezTo>
                  <a:cubicBezTo>
                    <a:pt x="107" y="204"/>
                    <a:pt x="107" y="204"/>
                    <a:pt x="107" y="204"/>
                  </a:cubicBezTo>
                  <a:cubicBezTo>
                    <a:pt x="108" y="204"/>
                    <a:pt x="108" y="204"/>
                    <a:pt x="108" y="204"/>
                  </a:cubicBezTo>
                  <a:cubicBezTo>
                    <a:pt x="108" y="203"/>
                    <a:pt x="108" y="203"/>
                    <a:pt x="108" y="203"/>
                  </a:cubicBezTo>
                  <a:cubicBezTo>
                    <a:pt x="110" y="203"/>
                    <a:pt x="110" y="203"/>
                    <a:pt x="110" y="203"/>
                  </a:cubicBezTo>
                  <a:cubicBezTo>
                    <a:pt x="112" y="202"/>
                    <a:pt x="112" y="202"/>
                    <a:pt x="112" y="202"/>
                  </a:cubicBezTo>
                  <a:cubicBezTo>
                    <a:pt x="113" y="203"/>
                    <a:pt x="113" y="203"/>
                    <a:pt x="113" y="203"/>
                  </a:cubicBezTo>
                  <a:cubicBezTo>
                    <a:pt x="114" y="202"/>
                    <a:pt x="114" y="202"/>
                    <a:pt x="114" y="202"/>
                  </a:cubicBezTo>
                  <a:cubicBezTo>
                    <a:pt x="115" y="204"/>
                    <a:pt x="115" y="204"/>
                    <a:pt x="115" y="204"/>
                  </a:cubicBezTo>
                  <a:cubicBezTo>
                    <a:pt x="116" y="203"/>
                    <a:pt x="116" y="203"/>
                    <a:pt x="116" y="203"/>
                  </a:cubicBezTo>
                  <a:cubicBezTo>
                    <a:pt x="118" y="201"/>
                    <a:pt x="118" y="201"/>
                    <a:pt x="118" y="201"/>
                  </a:cubicBezTo>
                  <a:cubicBezTo>
                    <a:pt x="117" y="200"/>
                    <a:pt x="117" y="200"/>
                    <a:pt x="117" y="200"/>
                  </a:cubicBezTo>
                  <a:cubicBezTo>
                    <a:pt x="118" y="200"/>
                    <a:pt x="118" y="200"/>
                    <a:pt x="118" y="200"/>
                  </a:cubicBezTo>
                  <a:cubicBezTo>
                    <a:pt x="121" y="199"/>
                    <a:pt x="121" y="199"/>
                    <a:pt x="121" y="199"/>
                  </a:cubicBezTo>
                  <a:cubicBezTo>
                    <a:pt x="122" y="197"/>
                    <a:pt x="122" y="197"/>
                    <a:pt x="122" y="197"/>
                  </a:cubicBezTo>
                  <a:cubicBezTo>
                    <a:pt x="121" y="195"/>
                    <a:pt x="121" y="195"/>
                    <a:pt x="121" y="195"/>
                  </a:cubicBezTo>
                  <a:cubicBezTo>
                    <a:pt x="121" y="195"/>
                    <a:pt x="121" y="195"/>
                    <a:pt x="121" y="195"/>
                  </a:cubicBezTo>
                  <a:cubicBezTo>
                    <a:pt x="123" y="195"/>
                    <a:pt x="123" y="195"/>
                    <a:pt x="123" y="195"/>
                  </a:cubicBezTo>
                  <a:cubicBezTo>
                    <a:pt x="125" y="193"/>
                    <a:pt x="125" y="193"/>
                    <a:pt x="125" y="193"/>
                  </a:cubicBezTo>
                  <a:cubicBezTo>
                    <a:pt x="125" y="192"/>
                    <a:pt x="125" y="192"/>
                    <a:pt x="125" y="192"/>
                  </a:cubicBezTo>
                  <a:cubicBezTo>
                    <a:pt x="127" y="191"/>
                    <a:pt x="127" y="191"/>
                    <a:pt x="127" y="191"/>
                  </a:cubicBezTo>
                  <a:cubicBezTo>
                    <a:pt x="124" y="194"/>
                    <a:pt x="124" y="194"/>
                    <a:pt x="124" y="194"/>
                  </a:cubicBezTo>
                  <a:cubicBezTo>
                    <a:pt x="127" y="194"/>
                    <a:pt x="127" y="194"/>
                    <a:pt x="127" y="194"/>
                  </a:cubicBezTo>
                  <a:cubicBezTo>
                    <a:pt x="129" y="193"/>
                    <a:pt x="129" y="193"/>
                    <a:pt x="129" y="193"/>
                  </a:cubicBezTo>
                  <a:cubicBezTo>
                    <a:pt x="129" y="191"/>
                    <a:pt x="129" y="191"/>
                    <a:pt x="129" y="191"/>
                  </a:cubicBezTo>
                  <a:cubicBezTo>
                    <a:pt x="128" y="191"/>
                    <a:pt x="128" y="191"/>
                    <a:pt x="128" y="191"/>
                  </a:cubicBezTo>
                  <a:cubicBezTo>
                    <a:pt x="128" y="191"/>
                    <a:pt x="128" y="191"/>
                    <a:pt x="128" y="191"/>
                  </a:cubicBezTo>
                  <a:cubicBezTo>
                    <a:pt x="130" y="189"/>
                    <a:pt x="130" y="189"/>
                    <a:pt x="130" y="189"/>
                  </a:cubicBezTo>
                  <a:cubicBezTo>
                    <a:pt x="131" y="189"/>
                    <a:pt x="131" y="189"/>
                    <a:pt x="131" y="189"/>
                  </a:cubicBezTo>
                  <a:cubicBezTo>
                    <a:pt x="132" y="188"/>
                    <a:pt x="132" y="188"/>
                    <a:pt x="132" y="188"/>
                  </a:cubicBezTo>
                  <a:cubicBezTo>
                    <a:pt x="132" y="188"/>
                    <a:pt x="132" y="188"/>
                    <a:pt x="132" y="188"/>
                  </a:cubicBezTo>
                  <a:cubicBezTo>
                    <a:pt x="135" y="186"/>
                    <a:pt x="135" y="186"/>
                    <a:pt x="135" y="186"/>
                  </a:cubicBezTo>
                  <a:cubicBezTo>
                    <a:pt x="138" y="185"/>
                    <a:pt x="138" y="185"/>
                    <a:pt x="138" y="185"/>
                  </a:cubicBezTo>
                  <a:cubicBezTo>
                    <a:pt x="141" y="183"/>
                    <a:pt x="141" y="183"/>
                    <a:pt x="141" y="183"/>
                  </a:cubicBezTo>
                  <a:cubicBezTo>
                    <a:pt x="143" y="182"/>
                    <a:pt x="143" y="182"/>
                    <a:pt x="143" y="182"/>
                  </a:cubicBezTo>
                  <a:cubicBezTo>
                    <a:pt x="144" y="181"/>
                    <a:pt x="144" y="181"/>
                    <a:pt x="144" y="181"/>
                  </a:cubicBezTo>
                  <a:cubicBezTo>
                    <a:pt x="144" y="183"/>
                    <a:pt x="144" y="183"/>
                    <a:pt x="144" y="183"/>
                  </a:cubicBezTo>
                  <a:cubicBezTo>
                    <a:pt x="145" y="183"/>
                    <a:pt x="145" y="183"/>
                    <a:pt x="145" y="183"/>
                  </a:cubicBezTo>
                  <a:cubicBezTo>
                    <a:pt x="146" y="183"/>
                    <a:pt x="146" y="183"/>
                    <a:pt x="146" y="183"/>
                  </a:cubicBezTo>
                  <a:cubicBezTo>
                    <a:pt x="146" y="184"/>
                    <a:pt x="146" y="184"/>
                    <a:pt x="146" y="184"/>
                  </a:cubicBezTo>
                  <a:cubicBezTo>
                    <a:pt x="146" y="185"/>
                    <a:pt x="146" y="185"/>
                    <a:pt x="146" y="185"/>
                  </a:cubicBezTo>
                  <a:cubicBezTo>
                    <a:pt x="145" y="187"/>
                    <a:pt x="145" y="187"/>
                    <a:pt x="145" y="187"/>
                  </a:cubicBezTo>
                  <a:cubicBezTo>
                    <a:pt x="147" y="189"/>
                    <a:pt x="147" y="189"/>
                    <a:pt x="147" y="189"/>
                  </a:cubicBezTo>
                  <a:cubicBezTo>
                    <a:pt x="147" y="189"/>
                    <a:pt x="147" y="189"/>
                    <a:pt x="147" y="189"/>
                  </a:cubicBezTo>
                  <a:cubicBezTo>
                    <a:pt x="145" y="189"/>
                    <a:pt x="145" y="189"/>
                    <a:pt x="145" y="189"/>
                  </a:cubicBezTo>
                  <a:cubicBezTo>
                    <a:pt x="144" y="189"/>
                    <a:pt x="144" y="189"/>
                    <a:pt x="144" y="189"/>
                  </a:cubicBezTo>
                  <a:cubicBezTo>
                    <a:pt x="144" y="189"/>
                    <a:pt x="144" y="189"/>
                    <a:pt x="144" y="189"/>
                  </a:cubicBezTo>
                  <a:cubicBezTo>
                    <a:pt x="142" y="188"/>
                    <a:pt x="142" y="188"/>
                    <a:pt x="142" y="188"/>
                  </a:cubicBezTo>
                  <a:cubicBezTo>
                    <a:pt x="142" y="186"/>
                    <a:pt x="142" y="186"/>
                    <a:pt x="142" y="186"/>
                  </a:cubicBezTo>
                  <a:cubicBezTo>
                    <a:pt x="139" y="187"/>
                    <a:pt x="139" y="187"/>
                    <a:pt x="139" y="187"/>
                  </a:cubicBezTo>
                  <a:cubicBezTo>
                    <a:pt x="138" y="187"/>
                    <a:pt x="138" y="187"/>
                    <a:pt x="138" y="187"/>
                  </a:cubicBezTo>
                  <a:cubicBezTo>
                    <a:pt x="136" y="189"/>
                    <a:pt x="136" y="189"/>
                    <a:pt x="136" y="189"/>
                  </a:cubicBezTo>
                  <a:cubicBezTo>
                    <a:pt x="134" y="189"/>
                    <a:pt x="134" y="189"/>
                    <a:pt x="134" y="189"/>
                  </a:cubicBezTo>
                  <a:cubicBezTo>
                    <a:pt x="132" y="190"/>
                    <a:pt x="132" y="190"/>
                    <a:pt x="132" y="190"/>
                  </a:cubicBezTo>
                  <a:cubicBezTo>
                    <a:pt x="132" y="192"/>
                    <a:pt x="132" y="192"/>
                    <a:pt x="132" y="192"/>
                  </a:cubicBezTo>
                  <a:cubicBezTo>
                    <a:pt x="132" y="193"/>
                    <a:pt x="132" y="193"/>
                    <a:pt x="132" y="193"/>
                  </a:cubicBezTo>
                  <a:cubicBezTo>
                    <a:pt x="131" y="195"/>
                    <a:pt x="131" y="195"/>
                    <a:pt x="131" y="195"/>
                  </a:cubicBezTo>
                  <a:cubicBezTo>
                    <a:pt x="129" y="196"/>
                    <a:pt x="129" y="196"/>
                    <a:pt x="129" y="196"/>
                  </a:cubicBezTo>
                  <a:cubicBezTo>
                    <a:pt x="128" y="198"/>
                    <a:pt x="128" y="198"/>
                    <a:pt x="128" y="198"/>
                  </a:cubicBezTo>
                  <a:cubicBezTo>
                    <a:pt x="124" y="201"/>
                    <a:pt x="124" y="201"/>
                    <a:pt x="124" y="201"/>
                  </a:cubicBezTo>
                  <a:cubicBezTo>
                    <a:pt x="123" y="203"/>
                    <a:pt x="123" y="203"/>
                    <a:pt x="123" y="203"/>
                  </a:cubicBezTo>
                  <a:cubicBezTo>
                    <a:pt x="123" y="204"/>
                    <a:pt x="123" y="204"/>
                    <a:pt x="123" y="204"/>
                  </a:cubicBezTo>
                  <a:cubicBezTo>
                    <a:pt x="125" y="207"/>
                    <a:pt x="125" y="207"/>
                    <a:pt x="125" y="207"/>
                  </a:cubicBezTo>
                  <a:cubicBezTo>
                    <a:pt x="124" y="208"/>
                    <a:pt x="124" y="208"/>
                    <a:pt x="124" y="208"/>
                  </a:cubicBezTo>
                  <a:cubicBezTo>
                    <a:pt x="123" y="207"/>
                    <a:pt x="123" y="207"/>
                    <a:pt x="123" y="207"/>
                  </a:cubicBezTo>
                  <a:cubicBezTo>
                    <a:pt x="122" y="207"/>
                    <a:pt x="122" y="207"/>
                    <a:pt x="122" y="207"/>
                  </a:cubicBezTo>
                  <a:cubicBezTo>
                    <a:pt x="120" y="208"/>
                    <a:pt x="120" y="208"/>
                    <a:pt x="120" y="208"/>
                  </a:cubicBezTo>
                  <a:cubicBezTo>
                    <a:pt x="120" y="209"/>
                    <a:pt x="120" y="209"/>
                    <a:pt x="120" y="209"/>
                  </a:cubicBezTo>
                  <a:cubicBezTo>
                    <a:pt x="120" y="209"/>
                    <a:pt x="120" y="209"/>
                    <a:pt x="120" y="209"/>
                  </a:cubicBezTo>
                  <a:cubicBezTo>
                    <a:pt x="118" y="209"/>
                    <a:pt x="118" y="209"/>
                    <a:pt x="118" y="209"/>
                  </a:cubicBezTo>
                  <a:cubicBezTo>
                    <a:pt x="118" y="211"/>
                    <a:pt x="118" y="211"/>
                    <a:pt x="118" y="211"/>
                  </a:cubicBezTo>
                  <a:cubicBezTo>
                    <a:pt x="121" y="214"/>
                    <a:pt x="121" y="214"/>
                    <a:pt x="121" y="214"/>
                  </a:cubicBezTo>
                  <a:cubicBezTo>
                    <a:pt x="122" y="214"/>
                    <a:pt x="122" y="214"/>
                    <a:pt x="122" y="214"/>
                  </a:cubicBezTo>
                  <a:cubicBezTo>
                    <a:pt x="122" y="213"/>
                    <a:pt x="122" y="213"/>
                    <a:pt x="122" y="213"/>
                  </a:cubicBezTo>
                  <a:cubicBezTo>
                    <a:pt x="123" y="214"/>
                    <a:pt x="123" y="214"/>
                    <a:pt x="123" y="214"/>
                  </a:cubicBezTo>
                  <a:cubicBezTo>
                    <a:pt x="124" y="212"/>
                    <a:pt x="124" y="212"/>
                    <a:pt x="124" y="212"/>
                  </a:cubicBezTo>
                  <a:cubicBezTo>
                    <a:pt x="124" y="212"/>
                    <a:pt x="124" y="212"/>
                    <a:pt x="124" y="212"/>
                  </a:cubicBezTo>
                  <a:cubicBezTo>
                    <a:pt x="124" y="214"/>
                    <a:pt x="124" y="214"/>
                    <a:pt x="124" y="214"/>
                  </a:cubicBezTo>
                  <a:cubicBezTo>
                    <a:pt x="126" y="212"/>
                    <a:pt x="126" y="212"/>
                    <a:pt x="126" y="212"/>
                  </a:cubicBezTo>
                  <a:cubicBezTo>
                    <a:pt x="126" y="212"/>
                    <a:pt x="126" y="212"/>
                    <a:pt x="126" y="212"/>
                  </a:cubicBezTo>
                  <a:cubicBezTo>
                    <a:pt x="127" y="211"/>
                    <a:pt x="127" y="211"/>
                    <a:pt x="127" y="211"/>
                  </a:cubicBezTo>
                  <a:cubicBezTo>
                    <a:pt x="129" y="210"/>
                    <a:pt x="129" y="210"/>
                    <a:pt x="129" y="210"/>
                  </a:cubicBezTo>
                  <a:cubicBezTo>
                    <a:pt x="129" y="209"/>
                    <a:pt x="129" y="209"/>
                    <a:pt x="129" y="209"/>
                  </a:cubicBezTo>
                  <a:cubicBezTo>
                    <a:pt x="130" y="210"/>
                    <a:pt x="130" y="210"/>
                    <a:pt x="130" y="210"/>
                  </a:cubicBezTo>
                  <a:cubicBezTo>
                    <a:pt x="132" y="210"/>
                    <a:pt x="132" y="210"/>
                    <a:pt x="132" y="210"/>
                  </a:cubicBezTo>
                  <a:cubicBezTo>
                    <a:pt x="134" y="208"/>
                    <a:pt x="134" y="208"/>
                    <a:pt x="134" y="208"/>
                  </a:cubicBezTo>
                  <a:cubicBezTo>
                    <a:pt x="135" y="208"/>
                    <a:pt x="135" y="208"/>
                    <a:pt x="135" y="208"/>
                  </a:cubicBezTo>
                  <a:cubicBezTo>
                    <a:pt x="136" y="209"/>
                    <a:pt x="136" y="209"/>
                    <a:pt x="136" y="209"/>
                  </a:cubicBezTo>
                  <a:cubicBezTo>
                    <a:pt x="137" y="208"/>
                    <a:pt x="137" y="208"/>
                    <a:pt x="137" y="208"/>
                  </a:cubicBezTo>
                  <a:cubicBezTo>
                    <a:pt x="137" y="207"/>
                    <a:pt x="137" y="207"/>
                    <a:pt x="137" y="207"/>
                  </a:cubicBezTo>
                  <a:cubicBezTo>
                    <a:pt x="137" y="208"/>
                    <a:pt x="137" y="208"/>
                    <a:pt x="137" y="208"/>
                  </a:cubicBezTo>
                  <a:cubicBezTo>
                    <a:pt x="139" y="207"/>
                    <a:pt x="139" y="207"/>
                    <a:pt x="139" y="207"/>
                  </a:cubicBezTo>
                  <a:cubicBezTo>
                    <a:pt x="141" y="205"/>
                    <a:pt x="141" y="205"/>
                    <a:pt x="141" y="205"/>
                  </a:cubicBezTo>
                  <a:cubicBezTo>
                    <a:pt x="141" y="206"/>
                    <a:pt x="141" y="206"/>
                    <a:pt x="141" y="206"/>
                  </a:cubicBezTo>
                  <a:cubicBezTo>
                    <a:pt x="143" y="204"/>
                    <a:pt x="143" y="204"/>
                    <a:pt x="143" y="204"/>
                  </a:cubicBezTo>
                  <a:cubicBezTo>
                    <a:pt x="143" y="204"/>
                    <a:pt x="143" y="204"/>
                    <a:pt x="143" y="204"/>
                  </a:cubicBezTo>
                  <a:cubicBezTo>
                    <a:pt x="143" y="205"/>
                    <a:pt x="143" y="205"/>
                    <a:pt x="143" y="205"/>
                  </a:cubicBezTo>
                  <a:cubicBezTo>
                    <a:pt x="145" y="206"/>
                    <a:pt x="145" y="206"/>
                    <a:pt x="145" y="206"/>
                  </a:cubicBezTo>
                  <a:cubicBezTo>
                    <a:pt x="146" y="206"/>
                    <a:pt x="146" y="206"/>
                    <a:pt x="146" y="206"/>
                  </a:cubicBezTo>
                  <a:cubicBezTo>
                    <a:pt x="148" y="205"/>
                    <a:pt x="148" y="205"/>
                    <a:pt x="148" y="205"/>
                  </a:cubicBezTo>
                  <a:cubicBezTo>
                    <a:pt x="148" y="204"/>
                    <a:pt x="148" y="204"/>
                    <a:pt x="148" y="204"/>
                  </a:cubicBezTo>
                  <a:cubicBezTo>
                    <a:pt x="150" y="204"/>
                    <a:pt x="150" y="204"/>
                    <a:pt x="150" y="204"/>
                  </a:cubicBezTo>
                  <a:cubicBezTo>
                    <a:pt x="152" y="202"/>
                    <a:pt x="152" y="202"/>
                    <a:pt x="152" y="202"/>
                  </a:cubicBezTo>
                  <a:cubicBezTo>
                    <a:pt x="153" y="203"/>
                    <a:pt x="153" y="203"/>
                    <a:pt x="153" y="203"/>
                  </a:cubicBezTo>
                  <a:cubicBezTo>
                    <a:pt x="154" y="204"/>
                    <a:pt x="154" y="204"/>
                    <a:pt x="154" y="204"/>
                  </a:cubicBezTo>
                  <a:cubicBezTo>
                    <a:pt x="155" y="202"/>
                    <a:pt x="155" y="202"/>
                    <a:pt x="155" y="202"/>
                  </a:cubicBezTo>
                  <a:cubicBezTo>
                    <a:pt x="156" y="201"/>
                    <a:pt x="156" y="201"/>
                    <a:pt x="156" y="201"/>
                  </a:cubicBezTo>
                  <a:cubicBezTo>
                    <a:pt x="157" y="200"/>
                    <a:pt x="157" y="200"/>
                    <a:pt x="157" y="200"/>
                  </a:cubicBezTo>
                  <a:cubicBezTo>
                    <a:pt x="158" y="199"/>
                    <a:pt x="158" y="199"/>
                    <a:pt x="158" y="199"/>
                  </a:cubicBezTo>
                  <a:cubicBezTo>
                    <a:pt x="157" y="198"/>
                    <a:pt x="157" y="198"/>
                    <a:pt x="157" y="198"/>
                  </a:cubicBezTo>
                  <a:cubicBezTo>
                    <a:pt x="156" y="198"/>
                    <a:pt x="156" y="198"/>
                    <a:pt x="156" y="198"/>
                  </a:cubicBezTo>
                  <a:cubicBezTo>
                    <a:pt x="155" y="199"/>
                    <a:pt x="155" y="199"/>
                    <a:pt x="155" y="199"/>
                  </a:cubicBezTo>
                  <a:cubicBezTo>
                    <a:pt x="154" y="200"/>
                    <a:pt x="154" y="200"/>
                    <a:pt x="154" y="200"/>
                  </a:cubicBezTo>
                  <a:cubicBezTo>
                    <a:pt x="152" y="202"/>
                    <a:pt x="152" y="202"/>
                    <a:pt x="152" y="202"/>
                  </a:cubicBezTo>
                  <a:cubicBezTo>
                    <a:pt x="151" y="201"/>
                    <a:pt x="151" y="201"/>
                    <a:pt x="151" y="201"/>
                  </a:cubicBezTo>
                  <a:cubicBezTo>
                    <a:pt x="151" y="201"/>
                    <a:pt x="151" y="201"/>
                    <a:pt x="151" y="201"/>
                  </a:cubicBezTo>
                  <a:cubicBezTo>
                    <a:pt x="154" y="200"/>
                    <a:pt x="154" y="200"/>
                    <a:pt x="154" y="200"/>
                  </a:cubicBezTo>
                  <a:cubicBezTo>
                    <a:pt x="154" y="198"/>
                    <a:pt x="154" y="198"/>
                    <a:pt x="154" y="198"/>
                  </a:cubicBezTo>
                  <a:cubicBezTo>
                    <a:pt x="155" y="196"/>
                    <a:pt x="155" y="196"/>
                    <a:pt x="155" y="196"/>
                  </a:cubicBezTo>
                  <a:cubicBezTo>
                    <a:pt x="153" y="196"/>
                    <a:pt x="153" y="196"/>
                    <a:pt x="153" y="196"/>
                  </a:cubicBezTo>
                  <a:cubicBezTo>
                    <a:pt x="154" y="195"/>
                    <a:pt x="154" y="195"/>
                    <a:pt x="154" y="195"/>
                  </a:cubicBezTo>
                  <a:cubicBezTo>
                    <a:pt x="154" y="193"/>
                    <a:pt x="154" y="193"/>
                    <a:pt x="154" y="193"/>
                  </a:cubicBezTo>
                  <a:cubicBezTo>
                    <a:pt x="152" y="193"/>
                    <a:pt x="152" y="193"/>
                    <a:pt x="152" y="193"/>
                  </a:cubicBezTo>
                  <a:cubicBezTo>
                    <a:pt x="151" y="193"/>
                    <a:pt x="151" y="193"/>
                    <a:pt x="151" y="193"/>
                  </a:cubicBezTo>
                  <a:cubicBezTo>
                    <a:pt x="151" y="192"/>
                    <a:pt x="151" y="192"/>
                    <a:pt x="151" y="192"/>
                  </a:cubicBezTo>
                  <a:cubicBezTo>
                    <a:pt x="153" y="192"/>
                    <a:pt x="153" y="192"/>
                    <a:pt x="153" y="192"/>
                  </a:cubicBezTo>
                  <a:cubicBezTo>
                    <a:pt x="154" y="192"/>
                    <a:pt x="154" y="192"/>
                    <a:pt x="154" y="192"/>
                  </a:cubicBezTo>
                  <a:cubicBezTo>
                    <a:pt x="155" y="192"/>
                    <a:pt x="155" y="192"/>
                    <a:pt x="155" y="192"/>
                  </a:cubicBezTo>
                  <a:cubicBezTo>
                    <a:pt x="155" y="191"/>
                    <a:pt x="155" y="191"/>
                    <a:pt x="155" y="191"/>
                  </a:cubicBezTo>
                  <a:cubicBezTo>
                    <a:pt x="155" y="190"/>
                    <a:pt x="155" y="190"/>
                    <a:pt x="155" y="190"/>
                  </a:cubicBezTo>
                  <a:cubicBezTo>
                    <a:pt x="156" y="189"/>
                    <a:pt x="156" y="189"/>
                    <a:pt x="156" y="189"/>
                  </a:cubicBezTo>
                  <a:cubicBezTo>
                    <a:pt x="158" y="190"/>
                    <a:pt x="158" y="190"/>
                    <a:pt x="158" y="190"/>
                  </a:cubicBezTo>
                  <a:cubicBezTo>
                    <a:pt x="158" y="190"/>
                    <a:pt x="158" y="190"/>
                    <a:pt x="158" y="190"/>
                  </a:cubicBezTo>
                  <a:cubicBezTo>
                    <a:pt x="157" y="190"/>
                    <a:pt x="157" y="190"/>
                    <a:pt x="157" y="190"/>
                  </a:cubicBezTo>
                  <a:cubicBezTo>
                    <a:pt x="157" y="192"/>
                    <a:pt x="157" y="192"/>
                    <a:pt x="157" y="192"/>
                  </a:cubicBezTo>
                  <a:cubicBezTo>
                    <a:pt x="156" y="191"/>
                    <a:pt x="156" y="191"/>
                    <a:pt x="156" y="191"/>
                  </a:cubicBezTo>
                  <a:cubicBezTo>
                    <a:pt x="154" y="193"/>
                    <a:pt x="154" y="193"/>
                    <a:pt x="154" y="193"/>
                  </a:cubicBezTo>
                  <a:cubicBezTo>
                    <a:pt x="156" y="196"/>
                    <a:pt x="156" y="196"/>
                    <a:pt x="156" y="196"/>
                  </a:cubicBezTo>
                  <a:cubicBezTo>
                    <a:pt x="158" y="194"/>
                    <a:pt x="158" y="194"/>
                    <a:pt x="158" y="194"/>
                  </a:cubicBezTo>
                  <a:cubicBezTo>
                    <a:pt x="157" y="193"/>
                    <a:pt x="157" y="193"/>
                    <a:pt x="157" y="193"/>
                  </a:cubicBezTo>
                  <a:cubicBezTo>
                    <a:pt x="158" y="192"/>
                    <a:pt x="158" y="192"/>
                    <a:pt x="158" y="192"/>
                  </a:cubicBezTo>
                  <a:cubicBezTo>
                    <a:pt x="158" y="195"/>
                    <a:pt x="158" y="195"/>
                    <a:pt x="158" y="195"/>
                  </a:cubicBezTo>
                  <a:cubicBezTo>
                    <a:pt x="160" y="195"/>
                    <a:pt x="160" y="195"/>
                    <a:pt x="160" y="195"/>
                  </a:cubicBezTo>
                  <a:cubicBezTo>
                    <a:pt x="160" y="193"/>
                    <a:pt x="160" y="193"/>
                    <a:pt x="160" y="193"/>
                  </a:cubicBezTo>
                  <a:cubicBezTo>
                    <a:pt x="161" y="195"/>
                    <a:pt x="161" y="195"/>
                    <a:pt x="161" y="195"/>
                  </a:cubicBezTo>
                  <a:cubicBezTo>
                    <a:pt x="161" y="194"/>
                    <a:pt x="161" y="194"/>
                    <a:pt x="161" y="194"/>
                  </a:cubicBezTo>
                  <a:cubicBezTo>
                    <a:pt x="163" y="195"/>
                    <a:pt x="163" y="195"/>
                    <a:pt x="163" y="195"/>
                  </a:cubicBezTo>
                  <a:cubicBezTo>
                    <a:pt x="165" y="194"/>
                    <a:pt x="165" y="194"/>
                    <a:pt x="165" y="194"/>
                  </a:cubicBezTo>
                  <a:cubicBezTo>
                    <a:pt x="165" y="195"/>
                    <a:pt x="165" y="195"/>
                    <a:pt x="165" y="195"/>
                  </a:cubicBezTo>
                  <a:cubicBezTo>
                    <a:pt x="164" y="195"/>
                    <a:pt x="164" y="195"/>
                    <a:pt x="164" y="195"/>
                  </a:cubicBezTo>
                  <a:cubicBezTo>
                    <a:pt x="164" y="197"/>
                    <a:pt x="164" y="197"/>
                    <a:pt x="164" y="197"/>
                  </a:cubicBezTo>
                  <a:cubicBezTo>
                    <a:pt x="165" y="198"/>
                    <a:pt x="165" y="198"/>
                    <a:pt x="165" y="198"/>
                  </a:cubicBezTo>
                  <a:cubicBezTo>
                    <a:pt x="165" y="199"/>
                    <a:pt x="165" y="199"/>
                    <a:pt x="165" y="199"/>
                  </a:cubicBezTo>
                  <a:cubicBezTo>
                    <a:pt x="168" y="200"/>
                    <a:pt x="168" y="200"/>
                    <a:pt x="168" y="200"/>
                  </a:cubicBezTo>
                  <a:cubicBezTo>
                    <a:pt x="168" y="200"/>
                    <a:pt x="168" y="200"/>
                    <a:pt x="168" y="200"/>
                  </a:cubicBezTo>
                  <a:cubicBezTo>
                    <a:pt x="166" y="201"/>
                    <a:pt x="166" y="201"/>
                    <a:pt x="166" y="201"/>
                  </a:cubicBezTo>
                  <a:cubicBezTo>
                    <a:pt x="166" y="202"/>
                    <a:pt x="166" y="202"/>
                    <a:pt x="166" y="202"/>
                  </a:cubicBezTo>
                  <a:cubicBezTo>
                    <a:pt x="168" y="202"/>
                    <a:pt x="168" y="202"/>
                    <a:pt x="168" y="202"/>
                  </a:cubicBezTo>
                  <a:cubicBezTo>
                    <a:pt x="169" y="202"/>
                    <a:pt x="169" y="202"/>
                    <a:pt x="169" y="202"/>
                  </a:cubicBezTo>
                  <a:cubicBezTo>
                    <a:pt x="170" y="203"/>
                    <a:pt x="170" y="203"/>
                    <a:pt x="170" y="203"/>
                  </a:cubicBezTo>
                  <a:cubicBezTo>
                    <a:pt x="172" y="204"/>
                    <a:pt x="172" y="204"/>
                    <a:pt x="172" y="204"/>
                  </a:cubicBezTo>
                  <a:cubicBezTo>
                    <a:pt x="174" y="203"/>
                    <a:pt x="174" y="203"/>
                    <a:pt x="174" y="203"/>
                  </a:cubicBezTo>
                  <a:cubicBezTo>
                    <a:pt x="174" y="203"/>
                    <a:pt x="174" y="203"/>
                    <a:pt x="174" y="203"/>
                  </a:cubicBezTo>
                  <a:cubicBezTo>
                    <a:pt x="174" y="203"/>
                    <a:pt x="174" y="203"/>
                    <a:pt x="174" y="203"/>
                  </a:cubicBezTo>
                  <a:cubicBezTo>
                    <a:pt x="173" y="204"/>
                    <a:pt x="173" y="204"/>
                    <a:pt x="173" y="204"/>
                  </a:cubicBezTo>
                  <a:cubicBezTo>
                    <a:pt x="174" y="206"/>
                    <a:pt x="174" y="206"/>
                    <a:pt x="174" y="206"/>
                  </a:cubicBezTo>
                  <a:cubicBezTo>
                    <a:pt x="174" y="206"/>
                    <a:pt x="174" y="206"/>
                    <a:pt x="174" y="206"/>
                  </a:cubicBezTo>
                  <a:cubicBezTo>
                    <a:pt x="174" y="207"/>
                    <a:pt x="174" y="207"/>
                    <a:pt x="174" y="207"/>
                  </a:cubicBezTo>
                  <a:cubicBezTo>
                    <a:pt x="176" y="207"/>
                    <a:pt x="176" y="207"/>
                    <a:pt x="176" y="207"/>
                  </a:cubicBezTo>
                  <a:cubicBezTo>
                    <a:pt x="175" y="208"/>
                    <a:pt x="175" y="208"/>
                    <a:pt x="175" y="208"/>
                  </a:cubicBezTo>
                  <a:cubicBezTo>
                    <a:pt x="176" y="209"/>
                    <a:pt x="176" y="209"/>
                    <a:pt x="176" y="209"/>
                  </a:cubicBezTo>
                  <a:cubicBezTo>
                    <a:pt x="174" y="209"/>
                    <a:pt x="174" y="209"/>
                    <a:pt x="174" y="209"/>
                  </a:cubicBezTo>
                  <a:cubicBezTo>
                    <a:pt x="175" y="210"/>
                    <a:pt x="175" y="210"/>
                    <a:pt x="175" y="210"/>
                  </a:cubicBezTo>
                  <a:cubicBezTo>
                    <a:pt x="173" y="210"/>
                    <a:pt x="173" y="210"/>
                    <a:pt x="173" y="210"/>
                  </a:cubicBezTo>
                  <a:cubicBezTo>
                    <a:pt x="171" y="211"/>
                    <a:pt x="171" y="211"/>
                    <a:pt x="171" y="211"/>
                  </a:cubicBezTo>
                  <a:cubicBezTo>
                    <a:pt x="171" y="214"/>
                    <a:pt x="171" y="214"/>
                    <a:pt x="171" y="214"/>
                  </a:cubicBezTo>
                  <a:cubicBezTo>
                    <a:pt x="173" y="213"/>
                    <a:pt x="173" y="213"/>
                    <a:pt x="173" y="213"/>
                  </a:cubicBezTo>
                  <a:cubicBezTo>
                    <a:pt x="175" y="211"/>
                    <a:pt x="175" y="211"/>
                    <a:pt x="175" y="211"/>
                  </a:cubicBezTo>
                  <a:cubicBezTo>
                    <a:pt x="175" y="211"/>
                    <a:pt x="175" y="211"/>
                    <a:pt x="175" y="211"/>
                  </a:cubicBezTo>
                  <a:cubicBezTo>
                    <a:pt x="179" y="212"/>
                    <a:pt x="179" y="212"/>
                    <a:pt x="179" y="212"/>
                  </a:cubicBezTo>
                  <a:cubicBezTo>
                    <a:pt x="180" y="212"/>
                    <a:pt x="180" y="212"/>
                    <a:pt x="180" y="212"/>
                  </a:cubicBezTo>
                  <a:cubicBezTo>
                    <a:pt x="181" y="212"/>
                    <a:pt x="181" y="212"/>
                    <a:pt x="181" y="212"/>
                  </a:cubicBezTo>
                  <a:cubicBezTo>
                    <a:pt x="183" y="212"/>
                    <a:pt x="183" y="212"/>
                    <a:pt x="183" y="212"/>
                  </a:cubicBezTo>
                  <a:cubicBezTo>
                    <a:pt x="185" y="212"/>
                    <a:pt x="185" y="212"/>
                    <a:pt x="185" y="212"/>
                  </a:cubicBezTo>
                  <a:cubicBezTo>
                    <a:pt x="186" y="211"/>
                    <a:pt x="186" y="211"/>
                    <a:pt x="186" y="211"/>
                  </a:cubicBezTo>
                  <a:cubicBezTo>
                    <a:pt x="186" y="211"/>
                    <a:pt x="186" y="211"/>
                    <a:pt x="186" y="211"/>
                  </a:cubicBezTo>
                  <a:cubicBezTo>
                    <a:pt x="186" y="213"/>
                    <a:pt x="186" y="213"/>
                    <a:pt x="186" y="213"/>
                  </a:cubicBezTo>
                  <a:cubicBezTo>
                    <a:pt x="188" y="213"/>
                    <a:pt x="188" y="213"/>
                    <a:pt x="188" y="213"/>
                  </a:cubicBezTo>
                  <a:cubicBezTo>
                    <a:pt x="189" y="214"/>
                    <a:pt x="189" y="214"/>
                    <a:pt x="189" y="214"/>
                  </a:cubicBezTo>
                  <a:cubicBezTo>
                    <a:pt x="189" y="214"/>
                    <a:pt x="189" y="214"/>
                    <a:pt x="189" y="214"/>
                  </a:cubicBezTo>
                  <a:cubicBezTo>
                    <a:pt x="190" y="216"/>
                    <a:pt x="190" y="216"/>
                    <a:pt x="190" y="216"/>
                  </a:cubicBezTo>
                  <a:cubicBezTo>
                    <a:pt x="192" y="216"/>
                    <a:pt x="192" y="216"/>
                    <a:pt x="192" y="216"/>
                  </a:cubicBezTo>
                  <a:cubicBezTo>
                    <a:pt x="194" y="215"/>
                    <a:pt x="194" y="215"/>
                    <a:pt x="194" y="215"/>
                  </a:cubicBezTo>
                  <a:cubicBezTo>
                    <a:pt x="194" y="214"/>
                    <a:pt x="194" y="214"/>
                    <a:pt x="194" y="214"/>
                  </a:cubicBezTo>
                  <a:cubicBezTo>
                    <a:pt x="194" y="215"/>
                    <a:pt x="194" y="215"/>
                    <a:pt x="194" y="215"/>
                  </a:cubicBezTo>
                  <a:cubicBezTo>
                    <a:pt x="193" y="215"/>
                    <a:pt x="193" y="215"/>
                    <a:pt x="193" y="215"/>
                  </a:cubicBezTo>
                  <a:cubicBezTo>
                    <a:pt x="191" y="216"/>
                    <a:pt x="191" y="216"/>
                    <a:pt x="191" y="216"/>
                  </a:cubicBezTo>
                  <a:cubicBezTo>
                    <a:pt x="192" y="217"/>
                    <a:pt x="192" y="217"/>
                    <a:pt x="192" y="217"/>
                  </a:cubicBezTo>
                  <a:cubicBezTo>
                    <a:pt x="194" y="218"/>
                    <a:pt x="194" y="218"/>
                    <a:pt x="194" y="218"/>
                  </a:cubicBezTo>
                  <a:cubicBezTo>
                    <a:pt x="195" y="219"/>
                    <a:pt x="195" y="219"/>
                    <a:pt x="195" y="219"/>
                  </a:cubicBezTo>
                  <a:cubicBezTo>
                    <a:pt x="196" y="220"/>
                    <a:pt x="196" y="220"/>
                    <a:pt x="196" y="220"/>
                  </a:cubicBezTo>
                  <a:cubicBezTo>
                    <a:pt x="198" y="221"/>
                    <a:pt x="198" y="221"/>
                    <a:pt x="198" y="221"/>
                  </a:cubicBezTo>
                  <a:cubicBezTo>
                    <a:pt x="201" y="220"/>
                    <a:pt x="201" y="220"/>
                    <a:pt x="201" y="220"/>
                  </a:cubicBezTo>
                  <a:cubicBezTo>
                    <a:pt x="202" y="220"/>
                    <a:pt x="202" y="220"/>
                    <a:pt x="202" y="220"/>
                  </a:cubicBezTo>
                  <a:cubicBezTo>
                    <a:pt x="202" y="221"/>
                    <a:pt x="202" y="221"/>
                    <a:pt x="202" y="221"/>
                  </a:cubicBezTo>
                  <a:cubicBezTo>
                    <a:pt x="203" y="220"/>
                    <a:pt x="203" y="220"/>
                    <a:pt x="203" y="220"/>
                  </a:cubicBezTo>
                  <a:cubicBezTo>
                    <a:pt x="203" y="222"/>
                    <a:pt x="203" y="222"/>
                    <a:pt x="203" y="222"/>
                  </a:cubicBezTo>
                  <a:cubicBezTo>
                    <a:pt x="203" y="223"/>
                    <a:pt x="203" y="223"/>
                    <a:pt x="203" y="223"/>
                  </a:cubicBezTo>
                  <a:cubicBezTo>
                    <a:pt x="202" y="223"/>
                    <a:pt x="202" y="223"/>
                    <a:pt x="202" y="223"/>
                  </a:cubicBezTo>
                  <a:cubicBezTo>
                    <a:pt x="201" y="222"/>
                    <a:pt x="201" y="222"/>
                    <a:pt x="201" y="222"/>
                  </a:cubicBezTo>
                  <a:cubicBezTo>
                    <a:pt x="199" y="223"/>
                    <a:pt x="199" y="223"/>
                    <a:pt x="199" y="223"/>
                  </a:cubicBezTo>
                  <a:cubicBezTo>
                    <a:pt x="200" y="225"/>
                    <a:pt x="200" y="225"/>
                    <a:pt x="200" y="225"/>
                  </a:cubicBezTo>
                  <a:cubicBezTo>
                    <a:pt x="201" y="226"/>
                    <a:pt x="201" y="226"/>
                    <a:pt x="201" y="226"/>
                  </a:cubicBezTo>
                  <a:cubicBezTo>
                    <a:pt x="202" y="227"/>
                    <a:pt x="202" y="227"/>
                    <a:pt x="202" y="227"/>
                  </a:cubicBezTo>
                  <a:cubicBezTo>
                    <a:pt x="203" y="227"/>
                    <a:pt x="203" y="227"/>
                    <a:pt x="203" y="227"/>
                  </a:cubicBezTo>
                  <a:cubicBezTo>
                    <a:pt x="203" y="229"/>
                    <a:pt x="203" y="229"/>
                    <a:pt x="203" y="229"/>
                  </a:cubicBezTo>
                  <a:cubicBezTo>
                    <a:pt x="205" y="231"/>
                    <a:pt x="205" y="231"/>
                    <a:pt x="205" y="231"/>
                  </a:cubicBezTo>
                  <a:cubicBezTo>
                    <a:pt x="206" y="231"/>
                    <a:pt x="206" y="231"/>
                    <a:pt x="206" y="231"/>
                  </a:cubicBezTo>
                  <a:cubicBezTo>
                    <a:pt x="208" y="231"/>
                    <a:pt x="208" y="231"/>
                    <a:pt x="208" y="231"/>
                  </a:cubicBezTo>
                  <a:cubicBezTo>
                    <a:pt x="206" y="232"/>
                    <a:pt x="206" y="232"/>
                    <a:pt x="206" y="232"/>
                  </a:cubicBezTo>
                  <a:cubicBezTo>
                    <a:pt x="207" y="233"/>
                    <a:pt x="207" y="233"/>
                    <a:pt x="207" y="233"/>
                  </a:cubicBezTo>
                  <a:cubicBezTo>
                    <a:pt x="208" y="234"/>
                    <a:pt x="208" y="234"/>
                    <a:pt x="208" y="234"/>
                  </a:cubicBezTo>
                  <a:cubicBezTo>
                    <a:pt x="207" y="235"/>
                    <a:pt x="207" y="235"/>
                    <a:pt x="207" y="235"/>
                  </a:cubicBezTo>
                  <a:cubicBezTo>
                    <a:pt x="207" y="238"/>
                    <a:pt x="207" y="238"/>
                    <a:pt x="207" y="238"/>
                  </a:cubicBezTo>
                  <a:cubicBezTo>
                    <a:pt x="208" y="239"/>
                    <a:pt x="208" y="239"/>
                    <a:pt x="208" y="239"/>
                  </a:cubicBezTo>
                  <a:cubicBezTo>
                    <a:pt x="209" y="239"/>
                    <a:pt x="209" y="239"/>
                    <a:pt x="209" y="239"/>
                  </a:cubicBezTo>
                  <a:cubicBezTo>
                    <a:pt x="209" y="240"/>
                    <a:pt x="209" y="240"/>
                    <a:pt x="209" y="240"/>
                  </a:cubicBezTo>
                  <a:cubicBezTo>
                    <a:pt x="209" y="241"/>
                    <a:pt x="209" y="241"/>
                    <a:pt x="209" y="241"/>
                  </a:cubicBezTo>
                  <a:cubicBezTo>
                    <a:pt x="211" y="244"/>
                    <a:pt x="211" y="244"/>
                    <a:pt x="211" y="244"/>
                  </a:cubicBezTo>
                  <a:cubicBezTo>
                    <a:pt x="212" y="244"/>
                    <a:pt x="212" y="244"/>
                    <a:pt x="212" y="244"/>
                  </a:cubicBezTo>
                  <a:cubicBezTo>
                    <a:pt x="212" y="246"/>
                    <a:pt x="212" y="246"/>
                    <a:pt x="212" y="246"/>
                  </a:cubicBezTo>
                  <a:cubicBezTo>
                    <a:pt x="214" y="245"/>
                    <a:pt x="214" y="245"/>
                    <a:pt x="214" y="245"/>
                  </a:cubicBezTo>
                  <a:cubicBezTo>
                    <a:pt x="214" y="246"/>
                    <a:pt x="214" y="246"/>
                    <a:pt x="214" y="246"/>
                  </a:cubicBezTo>
                  <a:cubicBezTo>
                    <a:pt x="214" y="246"/>
                    <a:pt x="214" y="246"/>
                    <a:pt x="214" y="246"/>
                  </a:cubicBezTo>
                  <a:cubicBezTo>
                    <a:pt x="213" y="249"/>
                    <a:pt x="213" y="249"/>
                    <a:pt x="213" y="249"/>
                  </a:cubicBezTo>
                  <a:cubicBezTo>
                    <a:pt x="213" y="250"/>
                    <a:pt x="213" y="250"/>
                    <a:pt x="213" y="250"/>
                  </a:cubicBezTo>
                  <a:cubicBezTo>
                    <a:pt x="213" y="250"/>
                    <a:pt x="213" y="250"/>
                    <a:pt x="213" y="250"/>
                  </a:cubicBezTo>
                  <a:cubicBezTo>
                    <a:pt x="212" y="253"/>
                    <a:pt x="212" y="253"/>
                    <a:pt x="212" y="253"/>
                  </a:cubicBezTo>
                  <a:cubicBezTo>
                    <a:pt x="213" y="255"/>
                    <a:pt x="213" y="255"/>
                    <a:pt x="213" y="255"/>
                  </a:cubicBezTo>
                  <a:cubicBezTo>
                    <a:pt x="212" y="256"/>
                    <a:pt x="212" y="256"/>
                    <a:pt x="212" y="256"/>
                  </a:cubicBezTo>
                  <a:cubicBezTo>
                    <a:pt x="213" y="257"/>
                    <a:pt x="213" y="257"/>
                    <a:pt x="213" y="257"/>
                  </a:cubicBezTo>
                  <a:cubicBezTo>
                    <a:pt x="212" y="258"/>
                    <a:pt x="212" y="258"/>
                    <a:pt x="212" y="258"/>
                  </a:cubicBezTo>
                  <a:cubicBezTo>
                    <a:pt x="214" y="259"/>
                    <a:pt x="214" y="259"/>
                    <a:pt x="214" y="259"/>
                  </a:cubicBezTo>
                  <a:cubicBezTo>
                    <a:pt x="212" y="260"/>
                    <a:pt x="212" y="260"/>
                    <a:pt x="212" y="260"/>
                  </a:cubicBezTo>
                  <a:cubicBezTo>
                    <a:pt x="212" y="262"/>
                    <a:pt x="212" y="262"/>
                    <a:pt x="212" y="262"/>
                  </a:cubicBezTo>
                  <a:cubicBezTo>
                    <a:pt x="212" y="262"/>
                    <a:pt x="212" y="262"/>
                    <a:pt x="212" y="262"/>
                  </a:cubicBezTo>
                  <a:cubicBezTo>
                    <a:pt x="211" y="263"/>
                    <a:pt x="211" y="263"/>
                    <a:pt x="211" y="263"/>
                  </a:cubicBezTo>
                  <a:cubicBezTo>
                    <a:pt x="212" y="265"/>
                    <a:pt x="212" y="265"/>
                    <a:pt x="212" y="265"/>
                  </a:cubicBezTo>
                  <a:cubicBezTo>
                    <a:pt x="214" y="264"/>
                    <a:pt x="214" y="264"/>
                    <a:pt x="214" y="264"/>
                  </a:cubicBezTo>
                  <a:cubicBezTo>
                    <a:pt x="214" y="262"/>
                    <a:pt x="214" y="262"/>
                    <a:pt x="214" y="262"/>
                  </a:cubicBezTo>
                  <a:cubicBezTo>
                    <a:pt x="215" y="261"/>
                    <a:pt x="215" y="261"/>
                    <a:pt x="215" y="261"/>
                  </a:cubicBezTo>
                  <a:cubicBezTo>
                    <a:pt x="214" y="260"/>
                    <a:pt x="214" y="260"/>
                    <a:pt x="214" y="260"/>
                  </a:cubicBezTo>
                  <a:cubicBezTo>
                    <a:pt x="214" y="260"/>
                    <a:pt x="214" y="260"/>
                    <a:pt x="214" y="260"/>
                  </a:cubicBezTo>
                  <a:cubicBezTo>
                    <a:pt x="215" y="260"/>
                    <a:pt x="215" y="260"/>
                    <a:pt x="215" y="260"/>
                  </a:cubicBezTo>
                  <a:cubicBezTo>
                    <a:pt x="215" y="260"/>
                    <a:pt x="215" y="260"/>
                    <a:pt x="215" y="260"/>
                  </a:cubicBezTo>
                  <a:cubicBezTo>
                    <a:pt x="215" y="262"/>
                    <a:pt x="215" y="262"/>
                    <a:pt x="215" y="262"/>
                  </a:cubicBezTo>
                  <a:cubicBezTo>
                    <a:pt x="216" y="262"/>
                    <a:pt x="216" y="262"/>
                    <a:pt x="216" y="262"/>
                  </a:cubicBezTo>
                  <a:cubicBezTo>
                    <a:pt x="215" y="263"/>
                    <a:pt x="215" y="263"/>
                    <a:pt x="215" y="263"/>
                  </a:cubicBezTo>
                  <a:cubicBezTo>
                    <a:pt x="215" y="264"/>
                    <a:pt x="215" y="264"/>
                    <a:pt x="215" y="264"/>
                  </a:cubicBezTo>
                  <a:cubicBezTo>
                    <a:pt x="215" y="265"/>
                    <a:pt x="215" y="265"/>
                    <a:pt x="215" y="265"/>
                  </a:cubicBezTo>
                  <a:cubicBezTo>
                    <a:pt x="213" y="265"/>
                    <a:pt x="213" y="265"/>
                    <a:pt x="213" y="265"/>
                  </a:cubicBezTo>
                  <a:cubicBezTo>
                    <a:pt x="213" y="267"/>
                    <a:pt x="213" y="267"/>
                    <a:pt x="213" y="267"/>
                  </a:cubicBezTo>
                  <a:cubicBezTo>
                    <a:pt x="214" y="267"/>
                    <a:pt x="214" y="267"/>
                    <a:pt x="214" y="267"/>
                  </a:cubicBezTo>
                  <a:cubicBezTo>
                    <a:pt x="214" y="268"/>
                    <a:pt x="214" y="268"/>
                    <a:pt x="214" y="268"/>
                  </a:cubicBezTo>
                  <a:cubicBezTo>
                    <a:pt x="214" y="269"/>
                    <a:pt x="214" y="269"/>
                    <a:pt x="214" y="269"/>
                  </a:cubicBezTo>
                  <a:cubicBezTo>
                    <a:pt x="214" y="269"/>
                    <a:pt x="214" y="269"/>
                    <a:pt x="214" y="269"/>
                  </a:cubicBezTo>
                  <a:cubicBezTo>
                    <a:pt x="213" y="271"/>
                    <a:pt x="213" y="271"/>
                    <a:pt x="213" y="271"/>
                  </a:cubicBezTo>
                  <a:cubicBezTo>
                    <a:pt x="214" y="273"/>
                    <a:pt x="214" y="273"/>
                    <a:pt x="214" y="273"/>
                  </a:cubicBezTo>
                  <a:cubicBezTo>
                    <a:pt x="214" y="274"/>
                    <a:pt x="214" y="274"/>
                    <a:pt x="214" y="274"/>
                  </a:cubicBezTo>
                  <a:cubicBezTo>
                    <a:pt x="214" y="274"/>
                    <a:pt x="214" y="274"/>
                    <a:pt x="214" y="274"/>
                  </a:cubicBezTo>
                  <a:cubicBezTo>
                    <a:pt x="214" y="276"/>
                    <a:pt x="214" y="276"/>
                    <a:pt x="214" y="276"/>
                  </a:cubicBezTo>
                  <a:cubicBezTo>
                    <a:pt x="216" y="276"/>
                    <a:pt x="216" y="276"/>
                    <a:pt x="216" y="276"/>
                  </a:cubicBezTo>
                  <a:cubicBezTo>
                    <a:pt x="216" y="274"/>
                    <a:pt x="216" y="274"/>
                    <a:pt x="216" y="274"/>
                  </a:cubicBezTo>
                  <a:cubicBezTo>
                    <a:pt x="217" y="272"/>
                    <a:pt x="217" y="272"/>
                    <a:pt x="217" y="272"/>
                  </a:cubicBezTo>
                  <a:cubicBezTo>
                    <a:pt x="217" y="271"/>
                    <a:pt x="217" y="271"/>
                    <a:pt x="217" y="271"/>
                  </a:cubicBezTo>
                  <a:cubicBezTo>
                    <a:pt x="218" y="270"/>
                    <a:pt x="218" y="270"/>
                    <a:pt x="218" y="270"/>
                  </a:cubicBezTo>
                  <a:cubicBezTo>
                    <a:pt x="218" y="267"/>
                    <a:pt x="218" y="267"/>
                    <a:pt x="218" y="267"/>
                  </a:cubicBezTo>
                  <a:cubicBezTo>
                    <a:pt x="219" y="267"/>
                    <a:pt x="219" y="267"/>
                    <a:pt x="219" y="267"/>
                  </a:cubicBezTo>
                  <a:cubicBezTo>
                    <a:pt x="219" y="265"/>
                    <a:pt x="219" y="265"/>
                    <a:pt x="219" y="265"/>
                  </a:cubicBezTo>
                  <a:cubicBezTo>
                    <a:pt x="220" y="266"/>
                    <a:pt x="220" y="266"/>
                    <a:pt x="220" y="266"/>
                  </a:cubicBezTo>
                  <a:cubicBezTo>
                    <a:pt x="220" y="266"/>
                    <a:pt x="220" y="266"/>
                    <a:pt x="220" y="266"/>
                  </a:cubicBezTo>
                  <a:cubicBezTo>
                    <a:pt x="220" y="267"/>
                    <a:pt x="220" y="267"/>
                    <a:pt x="220" y="267"/>
                  </a:cubicBezTo>
                  <a:cubicBezTo>
                    <a:pt x="220" y="267"/>
                    <a:pt x="220" y="267"/>
                    <a:pt x="220" y="267"/>
                  </a:cubicBezTo>
                  <a:cubicBezTo>
                    <a:pt x="219" y="268"/>
                    <a:pt x="219" y="268"/>
                    <a:pt x="219" y="268"/>
                  </a:cubicBezTo>
                  <a:cubicBezTo>
                    <a:pt x="218" y="270"/>
                    <a:pt x="218" y="270"/>
                    <a:pt x="218" y="270"/>
                  </a:cubicBezTo>
                  <a:cubicBezTo>
                    <a:pt x="219" y="271"/>
                    <a:pt x="219" y="271"/>
                    <a:pt x="219" y="271"/>
                  </a:cubicBezTo>
                  <a:cubicBezTo>
                    <a:pt x="218" y="272"/>
                    <a:pt x="218" y="272"/>
                    <a:pt x="218" y="272"/>
                  </a:cubicBezTo>
                  <a:cubicBezTo>
                    <a:pt x="219" y="273"/>
                    <a:pt x="219" y="273"/>
                    <a:pt x="219" y="273"/>
                  </a:cubicBezTo>
                  <a:cubicBezTo>
                    <a:pt x="219" y="273"/>
                    <a:pt x="219" y="273"/>
                    <a:pt x="219" y="273"/>
                  </a:cubicBezTo>
                  <a:cubicBezTo>
                    <a:pt x="219" y="274"/>
                    <a:pt x="219" y="274"/>
                    <a:pt x="219" y="274"/>
                  </a:cubicBezTo>
                  <a:cubicBezTo>
                    <a:pt x="218" y="273"/>
                    <a:pt x="218" y="273"/>
                    <a:pt x="218" y="273"/>
                  </a:cubicBezTo>
                  <a:cubicBezTo>
                    <a:pt x="217" y="275"/>
                    <a:pt x="217" y="275"/>
                    <a:pt x="217" y="275"/>
                  </a:cubicBezTo>
                  <a:cubicBezTo>
                    <a:pt x="217" y="275"/>
                    <a:pt x="217" y="275"/>
                    <a:pt x="217" y="275"/>
                  </a:cubicBezTo>
                  <a:cubicBezTo>
                    <a:pt x="217" y="276"/>
                    <a:pt x="217" y="276"/>
                    <a:pt x="217" y="276"/>
                  </a:cubicBezTo>
                  <a:cubicBezTo>
                    <a:pt x="216" y="278"/>
                    <a:pt x="216" y="278"/>
                    <a:pt x="216" y="278"/>
                  </a:cubicBezTo>
                  <a:cubicBezTo>
                    <a:pt x="218" y="280"/>
                    <a:pt x="218" y="280"/>
                    <a:pt x="218" y="280"/>
                  </a:cubicBezTo>
                  <a:cubicBezTo>
                    <a:pt x="218" y="279"/>
                    <a:pt x="218" y="279"/>
                    <a:pt x="218" y="279"/>
                  </a:cubicBezTo>
                  <a:cubicBezTo>
                    <a:pt x="220" y="278"/>
                    <a:pt x="220" y="278"/>
                    <a:pt x="220" y="278"/>
                  </a:cubicBezTo>
                  <a:cubicBezTo>
                    <a:pt x="221" y="277"/>
                    <a:pt x="221" y="277"/>
                    <a:pt x="221" y="277"/>
                  </a:cubicBezTo>
                  <a:cubicBezTo>
                    <a:pt x="221" y="275"/>
                    <a:pt x="221" y="275"/>
                    <a:pt x="221" y="275"/>
                  </a:cubicBezTo>
                  <a:cubicBezTo>
                    <a:pt x="223" y="273"/>
                    <a:pt x="223" y="273"/>
                    <a:pt x="223" y="273"/>
                  </a:cubicBezTo>
                  <a:cubicBezTo>
                    <a:pt x="223" y="275"/>
                    <a:pt x="223" y="275"/>
                    <a:pt x="223" y="275"/>
                  </a:cubicBezTo>
                  <a:cubicBezTo>
                    <a:pt x="222" y="277"/>
                    <a:pt x="222" y="277"/>
                    <a:pt x="222" y="277"/>
                  </a:cubicBezTo>
                  <a:cubicBezTo>
                    <a:pt x="222" y="277"/>
                    <a:pt x="222" y="277"/>
                    <a:pt x="222" y="277"/>
                  </a:cubicBezTo>
                  <a:cubicBezTo>
                    <a:pt x="220" y="278"/>
                    <a:pt x="220" y="278"/>
                    <a:pt x="220" y="278"/>
                  </a:cubicBezTo>
                  <a:cubicBezTo>
                    <a:pt x="219" y="280"/>
                    <a:pt x="219" y="280"/>
                    <a:pt x="219" y="280"/>
                  </a:cubicBezTo>
                  <a:cubicBezTo>
                    <a:pt x="220" y="281"/>
                    <a:pt x="220" y="281"/>
                    <a:pt x="220" y="281"/>
                  </a:cubicBezTo>
                  <a:cubicBezTo>
                    <a:pt x="218" y="282"/>
                    <a:pt x="218" y="282"/>
                    <a:pt x="218" y="282"/>
                  </a:cubicBezTo>
                  <a:cubicBezTo>
                    <a:pt x="220" y="284"/>
                    <a:pt x="220" y="284"/>
                    <a:pt x="220" y="284"/>
                  </a:cubicBezTo>
                  <a:cubicBezTo>
                    <a:pt x="222" y="283"/>
                    <a:pt x="222" y="283"/>
                    <a:pt x="222" y="283"/>
                  </a:cubicBezTo>
                  <a:cubicBezTo>
                    <a:pt x="220" y="281"/>
                    <a:pt x="220" y="281"/>
                    <a:pt x="220" y="281"/>
                  </a:cubicBezTo>
                  <a:cubicBezTo>
                    <a:pt x="222" y="280"/>
                    <a:pt x="222" y="280"/>
                    <a:pt x="222" y="280"/>
                  </a:cubicBezTo>
                  <a:cubicBezTo>
                    <a:pt x="222" y="280"/>
                    <a:pt x="222" y="280"/>
                    <a:pt x="222" y="280"/>
                  </a:cubicBezTo>
                  <a:cubicBezTo>
                    <a:pt x="223" y="280"/>
                    <a:pt x="223" y="280"/>
                    <a:pt x="223" y="280"/>
                  </a:cubicBezTo>
                  <a:cubicBezTo>
                    <a:pt x="222" y="281"/>
                    <a:pt x="222" y="281"/>
                    <a:pt x="222" y="281"/>
                  </a:cubicBezTo>
                  <a:cubicBezTo>
                    <a:pt x="223" y="282"/>
                    <a:pt x="223" y="282"/>
                    <a:pt x="223" y="282"/>
                  </a:cubicBezTo>
                  <a:cubicBezTo>
                    <a:pt x="222" y="283"/>
                    <a:pt x="222" y="283"/>
                    <a:pt x="222" y="283"/>
                  </a:cubicBezTo>
                  <a:cubicBezTo>
                    <a:pt x="221" y="283"/>
                    <a:pt x="221" y="283"/>
                    <a:pt x="221" y="283"/>
                  </a:cubicBezTo>
                  <a:cubicBezTo>
                    <a:pt x="220" y="285"/>
                    <a:pt x="220" y="285"/>
                    <a:pt x="220" y="285"/>
                  </a:cubicBezTo>
                  <a:cubicBezTo>
                    <a:pt x="221" y="286"/>
                    <a:pt x="221" y="286"/>
                    <a:pt x="221" y="286"/>
                  </a:cubicBezTo>
                  <a:cubicBezTo>
                    <a:pt x="222" y="286"/>
                    <a:pt x="222" y="286"/>
                    <a:pt x="222" y="286"/>
                  </a:cubicBezTo>
                  <a:cubicBezTo>
                    <a:pt x="222" y="286"/>
                    <a:pt x="222" y="286"/>
                    <a:pt x="222" y="286"/>
                  </a:cubicBezTo>
                  <a:cubicBezTo>
                    <a:pt x="221" y="287"/>
                    <a:pt x="221" y="287"/>
                    <a:pt x="221" y="287"/>
                  </a:cubicBezTo>
                  <a:cubicBezTo>
                    <a:pt x="221" y="287"/>
                    <a:pt x="221" y="287"/>
                    <a:pt x="221" y="287"/>
                  </a:cubicBezTo>
                  <a:cubicBezTo>
                    <a:pt x="221" y="288"/>
                    <a:pt x="221" y="288"/>
                    <a:pt x="221" y="288"/>
                  </a:cubicBezTo>
                  <a:cubicBezTo>
                    <a:pt x="220" y="288"/>
                    <a:pt x="220" y="288"/>
                    <a:pt x="220" y="288"/>
                  </a:cubicBezTo>
                  <a:cubicBezTo>
                    <a:pt x="219" y="289"/>
                    <a:pt x="219" y="289"/>
                    <a:pt x="219" y="289"/>
                  </a:cubicBezTo>
                  <a:cubicBezTo>
                    <a:pt x="220" y="291"/>
                    <a:pt x="220" y="291"/>
                    <a:pt x="220" y="291"/>
                  </a:cubicBezTo>
                  <a:cubicBezTo>
                    <a:pt x="221" y="291"/>
                    <a:pt x="221" y="291"/>
                    <a:pt x="221" y="291"/>
                  </a:cubicBezTo>
                  <a:cubicBezTo>
                    <a:pt x="220" y="292"/>
                    <a:pt x="220" y="292"/>
                    <a:pt x="220" y="292"/>
                  </a:cubicBezTo>
                  <a:cubicBezTo>
                    <a:pt x="220" y="290"/>
                    <a:pt x="220" y="290"/>
                    <a:pt x="220" y="290"/>
                  </a:cubicBezTo>
                  <a:cubicBezTo>
                    <a:pt x="219" y="290"/>
                    <a:pt x="219" y="290"/>
                    <a:pt x="219" y="290"/>
                  </a:cubicBezTo>
                  <a:cubicBezTo>
                    <a:pt x="219" y="287"/>
                    <a:pt x="219" y="287"/>
                    <a:pt x="219" y="287"/>
                  </a:cubicBezTo>
                  <a:cubicBezTo>
                    <a:pt x="218" y="287"/>
                    <a:pt x="218" y="287"/>
                    <a:pt x="218" y="287"/>
                  </a:cubicBezTo>
                  <a:cubicBezTo>
                    <a:pt x="216" y="286"/>
                    <a:pt x="216" y="286"/>
                    <a:pt x="216" y="286"/>
                  </a:cubicBezTo>
                  <a:cubicBezTo>
                    <a:pt x="215" y="291"/>
                    <a:pt x="215" y="291"/>
                    <a:pt x="215" y="291"/>
                  </a:cubicBezTo>
                  <a:cubicBezTo>
                    <a:pt x="216" y="290"/>
                    <a:pt x="216" y="290"/>
                    <a:pt x="216" y="290"/>
                  </a:cubicBezTo>
                  <a:cubicBezTo>
                    <a:pt x="218" y="290"/>
                    <a:pt x="218" y="290"/>
                    <a:pt x="218" y="290"/>
                  </a:cubicBezTo>
                  <a:cubicBezTo>
                    <a:pt x="217" y="291"/>
                    <a:pt x="217" y="291"/>
                    <a:pt x="217" y="291"/>
                  </a:cubicBezTo>
                  <a:cubicBezTo>
                    <a:pt x="218" y="292"/>
                    <a:pt x="218" y="292"/>
                    <a:pt x="218" y="292"/>
                  </a:cubicBezTo>
                  <a:cubicBezTo>
                    <a:pt x="217" y="293"/>
                    <a:pt x="217" y="293"/>
                    <a:pt x="217" y="293"/>
                  </a:cubicBezTo>
                  <a:cubicBezTo>
                    <a:pt x="217" y="294"/>
                    <a:pt x="217" y="294"/>
                    <a:pt x="217" y="294"/>
                  </a:cubicBezTo>
                  <a:cubicBezTo>
                    <a:pt x="218" y="296"/>
                    <a:pt x="218" y="296"/>
                    <a:pt x="218" y="296"/>
                  </a:cubicBezTo>
                  <a:cubicBezTo>
                    <a:pt x="218" y="297"/>
                    <a:pt x="218" y="297"/>
                    <a:pt x="218" y="297"/>
                  </a:cubicBezTo>
                  <a:cubicBezTo>
                    <a:pt x="219" y="299"/>
                    <a:pt x="219" y="299"/>
                    <a:pt x="219" y="299"/>
                  </a:cubicBezTo>
                  <a:cubicBezTo>
                    <a:pt x="221" y="296"/>
                    <a:pt x="221" y="296"/>
                    <a:pt x="221" y="296"/>
                  </a:cubicBezTo>
                  <a:cubicBezTo>
                    <a:pt x="220" y="294"/>
                    <a:pt x="220" y="294"/>
                    <a:pt x="220" y="294"/>
                  </a:cubicBezTo>
                  <a:cubicBezTo>
                    <a:pt x="220" y="293"/>
                    <a:pt x="220" y="293"/>
                    <a:pt x="220" y="293"/>
                  </a:cubicBezTo>
                  <a:cubicBezTo>
                    <a:pt x="219" y="293"/>
                    <a:pt x="219" y="293"/>
                    <a:pt x="219" y="293"/>
                  </a:cubicBezTo>
                  <a:cubicBezTo>
                    <a:pt x="220" y="292"/>
                    <a:pt x="220" y="292"/>
                    <a:pt x="220" y="292"/>
                  </a:cubicBezTo>
                  <a:cubicBezTo>
                    <a:pt x="220" y="293"/>
                    <a:pt x="220" y="293"/>
                    <a:pt x="220" y="293"/>
                  </a:cubicBezTo>
                  <a:cubicBezTo>
                    <a:pt x="221" y="294"/>
                    <a:pt x="221" y="294"/>
                    <a:pt x="221" y="294"/>
                  </a:cubicBezTo>
                  <a:cubicBezTo>
                    <a:pt x="222" y="292"/>
                    <a:pt x="222" y="292"/>
                    <a:pt x="222" y="292"/>
                  </a:cubicBezTo>
                  <a:cubicBezTo>
                    <a:pt x="222" y="292"/>
                    <a:pt x="222" y="292"/>
                    <a:pt x="222" y="292"/>
                  </a:cubicBezTo>
                  <a:cubicBezTo>
                    <a:pt x="223" y="293"/>
                    <a:pt x="223" y="293"/>
                    <a:pt x="223" y="293"/>
                  </a:cubicBezTo>
                  <a:cubicBezTo>
                    <a:pt x="222" y="293"/>
                    <a:pt x="222" y="293"/>
                    <a:pt x="222" y="293"/>
                  </a:cubicBezTo>
                  <a:cubicBezTo>
                    <a:pt x="222" y="295"/>
                    <a:pt x="222" y="295"/>
                    <a:pt x="222" y="295"/>
                  </a:cubicBezTo>
                  <a:cubicBezTo>
                    <a:pt x="223" y="296"/>
                    <a:pt x="223" y="296"/>
                    <a:pt x="223" y="296"/>
                  </a:cubicBezTo>
                  <a:cubicBezTo>
                    <a:pt x="222" y="297"/>
                    <a:pt x="222" y="297"/>
                    <a:pt x="222" y="297"/>
                  </a:cubicBezTo>
                  <a:cubicBezTo>
                    <a:pt x="224" y="298"/>
                    <a:pt x="224" y="298"/>
                    <a:pt x="224" y="298"/>
                  </a:cubicBezTo>
                  <a:cubicBezTo>
                    <a:pt x="225" y="298"/>
                    <a:pt x="225" y="298"/>
                    <a:pt x="225" y="298"/>
                  </a:cubicBezTo>
                  <a:cubicBezTo>
                    <a:pt x="227" y="297"/>
                    <a:pt x="227" y="297"/>
                    <a:pt x="227" y="297"/>
                  </a:cubicBezTo>
                  <a:cubicBezTo>
                    <a:pt x="226" y="296"/>
                    <a:pt x="226" y="296"/>
                    <a:pt x="226" y="296"/>
                  </a:cubicBezTo>
                  <a:cubicBezTo>
                    <a:pt x="227" y="295"/>
                    <a:pt x="227" y="295"/>
                    <a:pt x="227" y="295"/>
                  </a:cubicBezTo>
                  <a:cubicBezTo>
                    <a:pt x="226" y="294"/>
                    <a:pt x="226" y="294"/>
                    <a:pt x="226" y="294"/>
                  </a:cubicBezTo>
                  <a:cubicBezTo>
                    <a:pt x="226" y="294"/>
                    <a:pt x="226" y="294"/>
                    <a:pt x="226" y="294"/>
                  </a:cubicBezTo>
                  <a:cubicBezTo>
                    <a:pt x="226" y="294"/>
                    <a:pt x="226" y="294"/>
                    <a:pt x="226" y="294"/>
                  </a:cubicBezTo>
                  <a:cubicBezTo>
                    <a:pt x="228" y="292"/>
                    <a:pt x="228" y="292"/>
                    <a:pt x="228" y="292"/>
                  </a:cubicBezTo>
                  <a:cubicBezTo>
                    <a:pt x="228" y="291"/>
                    <a:pt x="228" y="291"/>
                    <a:pt x="228" y="291"/>
                  </a:cubicBezTo>
                  <a:cubicBezTo>
                    <a:pt x="227" y="290"/>
                    <a:pt x="227" y="290"/>
                    <a:pt x="227" y="290"/>
                  </a:cubicBezTo>
                  <a:cubicBezTo>
                    <a:pt x="228" y="290"/>
                    <a:pt x="228" y="290"/>
                    <a:pt x="228" y="290"/>
                  </a:cubicBezTo>
                  <a:cubicBezTo>
                    <a:pt x="229" y="290"/>
                    <a:pt x="229" y="290"/>
                    <a:pt x="229" y="290"/>
                  </a:cubicBezTo>
                  <a:cubicBezTo>
                    <a:pt x="229" y="293"/>
                    <a:pt x="229" y="293"/>
                    <a:pt x="229" y="293"/>
                  </a:cubicBezTo>
                  <a:cubicBezTo>
                    <a:pt x="229" y="292"/>
                    <a:pt x="229" y="292"/>
                    <a:pt x="229" y="292"/>
                  </a:cubicBezTo>
                  <a:cubicBezTo>
                    <a:pt x="229" y="293"/>
                    <a:pt x="229" y="293"/>
                    <a:pt x="229" y="293"/>
                  </a:cubicBezTo>
                  <a:cubicBezTo>
                    <a:pt x="228" y="294"/>
                    <a:pt x="228" y="294"/>
                    <a:pt x="228" y="294"/>
                  </a:cubicBezTo>
                  <a:cubicBezTo>
                    <a:pt x="230" y="295"/>
                    <a:pt x="230" y="295"/>
                    <a:pt x="230" y="295"/>
                  </a:cubicBezTo>
                  <a:cubicBezTo>
                    <a:pt x="228" y="296"/>
                    <a:pt x="228" y="296"/>
                    <a:pt x="228" y="296"/>
                  </a:cubicBezTo>
                  <a:cubicBezTo>
                    <a:pt x="231" y="298"/>
                    <a:pt x="231" y="298"/>
                    <a:pt x="231" y="298"/>
                  </a:cubicBezTo>
                  <a:cubicBezTo>
                    <a:pt x="232" y="296"/>
                    <a:pt x="232" y="296"/>
                    <a:pt x="232" y="296"/>
                  </a:cubicBezTo>
                  <a:cubicBezTo>
                    <a:pt x="232" y="297"/>
                    <a:pt x="232" y="297"/>
                    <a:pt x="232" y="297"/>
                  </a:cubicBezTo>
                  <a:cubicBezTo>
                    <a:pt x="233" y="299"/>
                    <a:pt x="233" y="299"/>
                    <a:pt x="233" y="299"/>
                  </a:cubicBezTo>
                  <a:cubicBezTo>
                    <a:pt x="235" y="298"/>
                    <a:pt x="235" y="298"/>
                    <a:pt x="235" y="298"/>
                  </a:cubicBezTo>
                  <a:cubicBezTo>
                    <a:pt x="235" y="298"/>
                    <a:pt x="235" y="298"/>
                    <a:pt x="235" y="298"/>
                  </a:cubicBezTo>
                  <a:cubicBezTo>
                    <a:pt x="236" y="298"/>
                    <a:pt x="236" y="298"/>
                    <a:pt x="236" y="298"/>
                  </a:cubicBezTo>
                  <a:cubicBezTo>
                    <a:pt x="237" y="297"/>
                    <a:pt x="237" y="297"/>
                    <a:pt x="237" y="297"/>
                  </a:cubicBezTo>
                  <a:cubicBezTo>
                    <a:pt x="238" y="296"/>
                    <a:pt x="238" y="296"/>
                    <a:pt x="238" y="296"/>
                  </a:cubicBezTo>
                  <a:cubicBezTo>
                    <a:pt x="238" y="297"/>
                    <a:pt x="238" y="297"/>
                    <a:pt x="238" y="297"/>
                  </a:cubicBezTo>
                  <a:cubicBezTo>
                    <a:pt x="240" y="297"/>
                    <a:pt x="240" y="297"/>
                    <a:pt x="240" y="297"/>
                  </a:cubicBezTo>
                  <a:cubicBezTo>
                    <a:pt x="240" y="297"/>
                    <a:pt x="240" y="297"/>
                    <a:pt x="240" y="297"/>
                  </a:cubicBezTo>
                  <a:cubicBezTo>
                    <a:pt x="239" y="297"/>
                    <a:pt x="239" y="297"/>
                    <a:pt x="239" y="297"/>
                  </a:cubicBezTo>
                  <a:cubicBezTo>
                    <a:pt x="237" y="297"/>
                    <a:pt x="237" y="297"/>
                    <a:pt x="237" y="297"/>
                  </a:cubicBezTo>
                  <a:cubicBezTo>
                    <a:pt x="236" y="299"/>
                    <a:pt x="236" y="299"/>
                    <a:pt x="236" y="299"/>
                  </a:cubicBezTo>
                  <a:cubicBezTo>
                    <a:pt x="235" y="301"/>
                    <a:pt x="235" y="301"/>
                    <a:pt x="235" y="301"/>
                  </a:cubicBezTo>
                  <a:cubicBezTo>
                    <a:pt x="235" y="301"/>
                    <a:pt x="235" y="301"/>
                    <a:pt x="235" y="301"/>
                  </a:cubicBezTo>
                  <a:cubicBezTo>
                    <a:pt x="234" y="301"/>
                    <a:pt x="234" y="301"/>
                    <a:pt x="234" y="301"/>
                  </a:cubicBezTo>
                  <a:cubicBezTo>
                    <a:pt x="233" y="302"/>
                    <a:pt x="233" y="302"/>
                    <a:pt x="233" y="302"/>
                  </a:cubicBezTo>
                  <a:cubicBezTo>
                    <a:pt x="233" y="305"/>
                    <a:pt x="233" y="305"/>
                    <a:pt x="233" y="305"/>
                  </a:cubicBezTo>
                  <a:cubicBezTo>
                    <a:pt x="234" y="305"/>
                    <a:pt x="234" y="305"/>
                    <a:pt x="234" y="305"/>
                  </a:cubicBezTo>
                  <a:cubicBezTo>
                    <a:pt x="234" y="305"/>
                    <a:pt x="234" y="305"/>
                    <a:pt x="234" y="305"/>
                  </a:cubicBezTo>
                  <a:cubicBezTo>
                    <a:pt x="234" y="308"/>
                    <a:pt x="234" y="308"/>
                    <a:pt x="234" y="308"/>
                  </a:cubicBezTo>
                  <a:cubicBezTo>
                    <a:pt x="233" y="311"/>
                    <a:pt x="233" y="311"/>
                    <a:pt x="233" y="311"/>
                  </a:cubicBezTo>
                  <a:cubicBezTo>
                    <a:pt x="233" y="310"/>
                    <a:pt x="233" y="310"/>
                    <a:pt x="233" y="310"/>
                  </a:cubicBezTo>
                  <a:cubicBezTo>
                    <a:pt x="233" y="310"/>
                    <a:pt x="233" y="310"/>
                    <a:pt x="233" y="310"/>
                  </a:cubicBezTo>
                  <a:cubicBezTo>
                    <a:pt x="233" y="308"/>
                    <a:pt x="233" y="308"/>
                    <a:pt x="233" y="308"/>
                  </a:cubicBezTo>
                  <a:cubicBezTo>
                    <a:pt x="231" y="306"/>
                    <a:pt x="231" y="306"/>
                    <a:pt x="231" y="306"/>
                  </a:cubicBezTo>
                  <a:cubicBezTo>
                    <a:pt x="229" y="307"/>
                    <a:pt x="229" y="307"/>
                    <a:pt x="229" y="307"/>
                  </a:cubicBezTo>
                  <a:cubicBezTo>
                    <a:pt x="227" y="309"/>
                    <a:pt x="227" y="309"/>
                    <a:pt x="227" y="309"/>
                  </a:cubicBezTo>
                  <a:cubicBezTo>
                    <a:pt x="230" y="309"/>
                    <a:pt x="230" y="309"/>
                    <a:pt x="230" y="309"/>
                  </a:cubicBezTo>
                  <a:cubicBezTo>
                    <a:pt x="230" y="310"/>
                    <a:pt x="230" y="310"/>
                    <a:pt x="230" y="310"/>
                  </a:cubicBezTo>
                  <a:cubicBezTo>
                    <a:pt x="231" y="310"/>
                    <a:pt x="231" y="310"/>
                    <a:pt x="231" y="310"/>
                  </a:cubicBezTo>
                  <a:cubicBezTo>
                    <a:pt x="231" y="310"/>
                    <a:pt x="231" y="310"/>
                    <a:pt x="231" y="310"/>
                  </a:cubicBezTo>
                  <a:cubicBezTo>
                    <a:pt x="231" y="313"/>
                    <a:pt x="231" y="313"/>
                    <a:pt x="231" y="313"/>
                  </a:cubicBezTo>
                  <a:cubicBezTo>
                    <a:pt x="232" y="314"/>
                    <a:pt x="232" y="314"/>
                    <a:pt x="232" y="314"/>
                  </a:cubicBezTo>
                  <a:cubicBezTo>
                    <a:pt x="232" y="316"/>
                    <a:pt x="232" y="316"/>
                    <a:pt x="232" y="316"/>
                  </a:cubicBezTo>
                  <a:cubicBezTo>
                    <a:pt x="232" y="315"/>
                    <a:pt x="232" y="315"/>
                    <a:pt x="232" y="315"/>
                  </a:cubicBezTo>
                  <a:cubicBezTo>
                    <a:pt x="229" y="312"/>
                    <a:pt x="229" y="312"/>
                    <a:pt x="229" y="312"/>
                  </a:cubicBezTo>
                  <a:cubicBezTo>
                    <a:pt x="228" y="311"/>
                    <a:pt x="228" y="311"/>
                    <a:pt x="228" y="311"/>
                  </a:cubicBezTo>
                  <a:cubicBezTo>
                    <a:pt x="228" y="312"/>
                    <a:pt x="228" y="312"/>
                    <a:pt x="228" y="312"/>
                  </a:cubicBezTo>
                  <a:cubicBezTo>
                    <a:pt x="228" y="312"/>
                    <a:pt x="228" y="312"/>
                    <a:pt x="227" y="313"/>
                  </a:cubicBezTo>
                  <a:cubicBezTo>
                    <a:pt x="227" y="313"/>
                    <a:pt x="227" y="313"/>
                    <a:pt x="227" y="313"/>
                  </a:cubicBezTo>
                  <a:cubicBezTo>
                    <a:pt x="228" y="315"/>
                    <a:pt x="228" y="315"/>
                    <a:pt x="228" y="315"/>
                  </a:cubicBezTo>
                  <a:cubicBezTo>
                    <a:pt x="230" y="317"/>
                    <a:pt x="230" y="317"/>
                    <a:pt x="230" y="317"/>
                  </a:cubicBezTo>
                  <a:cubicBezTo>
                    <a:pt x="230" y="319"/>
                    <a:pt x="230" y="319"/>
                    <a:pt x="230" y="319"/>
                  </a:cubicBezTo>
                  <a:cubicBezTo>
                    <a:pt x="232" y="320"/>
                    <a:pt x="232" y="320"/>
                    <a:pt x="232" y="320"/>
                  </a:cubicBezTo>
                  <a:cubicBezTo>
                    <a:pt x="233" y="318"/>
                    <a:pt x="233" y="318"/>
                    <a:pt x="233" y="318"/>
                  </a:cubicBezTo>
                  <a:cubicBezTo>
                    <a:pt x="233" y="322"/>
                    <a:pt x="233" y="322"/>
                    <a:pt x="233" y="322"/>
                  </a:cubicBezTo>
                  <a:cubicBezTo>
                    <a:pt x="233" y="322"/>
                    <a:pt x="233" y="322"/>
                    <a:pt x="233" y="322"/>
                  </a:cubicBezTo>
                  <a:cubicBezTo>
                    <a:pt x="233" y="326"/>
                    <a:pt x="233" y="326"/>
                    <a:pt x="233" y="326"/>
                  </a:cubicBezTo>
                  <a:cubicBezTo>
                    <a:pt x="234" y="327"/>
                    <a:pt x="234" y="327"/>
                    <a:pt x="234" y="327"/>
                  </a:cubicBezTo>
                  <a:cubicBezTo>
                    <a:pt x="234" y="329"/>
                    <a:pt x="234" y="329"/>
                    <a:pt x="234" y="329"/>
                  </a:cubicBezTo>
                  <a:cubicBezTo>
                    <a:pt x="235" y="328"/>
                    <a:pt x="235" y="328"/>
                    <a:pt x="235" y="328"/>
                  </a:cubicBezTo>
                  <a:cubicBezTo>
                    <a:pt x="238" y="329"/>
                    <a:pt x="238" y="329"/>
                    <a:pt x="238" y="329"/>
                  </a:cubicBezTo>
                  <a:cubicBezTo>
                    <a:pt x="238" y="328"/>
                    <a:pt x="238" y="328"/>
                    <a:pt x="238" y="328"/>
                  </a:cubicBezTo>
                  <a:cubicBezTo>
                    <a:pt x="238" y="329"/>
                    <a:pt x="238" y="329"/>
                    <a:pt x="238" y="329"/>
                  </a:cubicBezTo>
                  <a:cubicBezTo>
                    <a:pt x="238" y="329"/>
                    <a:pt x="238" y="329"/>
                    <a:pt x="238" y="329"/>
                  </a:cubicBezTo>
                  <a:cubicBezTo>
                    <a:pt x="237" y="330"/>
                    <a:pt x="237" y="330"/>
                    <a:pt x="237" y="330"/>
                  </a:cubicBezTo>
                  <a:cubicBezTo>
                    <a:pt x="239" y="331"/>
                    <a:pt x="239" y="331"/>
                    <a:pt x="239" y="331"/>
                  </a:cubicBezTo>
                  <a:cubicBezTo>
                    <a:pt x="240" y="331"/>
                    <a:pt x="240" y="331"/>
                    <a:pt x="240" y="331"/>
                  </a:cubicBezTo>
                  <a:cubicBezTo>
                    <a:pt x="240" y="331"/>
                    <a:pt x="240" y="331"/>
                    <a:pt x="240" y="331"/>
                  </a:cubicBezTo>
                  <a:cubicBezTo>
                    <a:pt x="241" y="333"/>
                    <a:pt x="241" y="333"/>
                    <a:pt x="241" y="333"/>
                  </a:cubicBezTo>
                  <a:cubicBezTo>
                    <a:pt x="240" y="335"/>
                    <a:pt x="240" y="335"/>
                    <a:pt x="240" y="335"/>
                  </a:cubicBezTo>
                  <a:cubicBezTo>
                    <a:pt x="239" y="334"/>
                    <a:pt x="239" y="334"/>
                    <a:pt x="239" y="334"/>
                  </a:cubicBezTo>
                  <a:cubicBezTo>
                    <a:pt x="239" y="334"/>
                    <a:pt x="239" y="334"/>
                    <a:pt x="239" y="334"/>
                  </a:cubicBezTo>
                  <a:cubicBezTo>
                    <a:pt x="239" y="333"/>
                    <a:pt x="239" y="333"/>
                    <a:pt x="239" y="333"/>
                  </a:cubicBezTo>
                  <a:cubicBezTo>
                    <a:pt x="238" y="332"/>
                    <a:pt x="238" y="332"/>
                    <a:pt x="238" y="332"/>
                  </a:cubicBezTo>
                  <a:cubicBezTo>
                    <a:pt x="237" y="333"/>
                    <a:pt x="237" y="333"/>
                    <a:pt x="237" y="333"/>
                  </a:cubicBezTo>
                  <a:cubicBezTo>
                    <a:pt x="237" y="335"/>
                    <a:pt x="237" y="335"/>
                    <a:pt x="237" y="335"/>
                  </a:cubicBezTo>
                  <a:cubicBezTo>
                    <a:pt x="237" y="335"/>
                    <a:pt x="237" y="335"/>
                    <a:pt x="237" y="335"/>
                  </a:cubicBezTo>
                  <a:cubicBezTo>
                    <a:pt x="237" y="335"/>
                    <a:pt x="237" y="335"/>
                    <a:pt x="237" y="335"/>
                  </a:cubicBezTo>
                  <a:cubicBezTo>
                    <a:pt x="236" y="338"/>
                    <a:pt x="236" y="338"/>
                    <a:pt x="236" y="338"/>
                  </a:cubicBezTo>
                  <a:cubicBezTo>
                    <a:pt x="237" y="338"/>
                    <a:pt x="237" y="338"/>
                    <a:pt x="237" y="338"/>
                  </a:cubicBezTo>
                  <a:cubicBezTo>
                    <a:pt x="237" y="338"/>
                    <a:pt x="238" y="338"/>
                    <a:pt x="238" y="338"/>
                  </a:cubicBezTo>
                  <a:cubicBezTo>
                    <a:pt x="236" y="340"/>
                    <a:pt x="236" y="340"/>
                    <a:pt x="236" y="340"/>
                  </a:cubicBezTo>
                  <a:cubicBezTo>
                    <a:pt x="236" y="341"/>
                    <a:pt x="236" y="341"/>
                    <a:pt x="236" y="341"/>
                  </a:cubicBezTo>
                  <a:cubicBezTo>
                    <a:pt x="238" y="343"/>
                    <a:pt x="238" y="343"/>
                    <a:pt x="238" y="343"/>
                  </a:cubicBezTo>
                  <a:cubicBezTo>
                    <a:pt x="238" y="340"/>
                    <a:pt x="238" y="340"/>
                    <a:pt x="238" y="340"/>
                  </a:cubicBezTo>
                  <a:cubicBezTo>
                    <a:pt x="238" y="338"/>
                    <a:pt x="238" y="338"/>
                    <a:pt x="238" y="338"/>
                  </a:cubicBezTo>
                  <a:cubicBezTo>
                    <a:pt x="238" y="338"/>
                    <a:pt x="238" y="338"/>
                    <a:pt x="239" y="338"/>
                  </a:cubicBezTo>
                  <a:cubicBezTo>
                    <a:pt x="239" y="338"/>
                    <a:pt x="239" y="338"/>
                    <a:pt x="239" y="338"/>
                  </a:cubicBezTo>
                  <a:cubicBezTo>
                    <a:pt x="238" y="339"/>
                    <a:pt x="238" y="339"/>
                    <a:pt x="238" y="339"/>
                  </a:cubicBezTo>
                  <a:cubicBezTo>
                    <a:pt x="239" y="340"/>
                    <a:pt x="239" y="340"/>
                    <a:pt x="239" y="340"/>
                  </a:cubicBezTo>
                  <a:cubicBezTo>
                    <a:pt x="239" y="341"/>
                    <a:pt x="239" y="341"/>
                    <a:pt x="239" y="341"/>
                  </a:cubicBezTo>
                  <a:cubicBezTo>
                    <a:pt x="240" y="342"/>
                    <a:pt x="240" y="342"/>
                    <a:pt x="240" y="342"/>
                  </a:cubicBezTo>
                  <a:cubicBezTo>
                    <a:pt x="238" y="342"/>
                    <a:pt x="238" y="342"/>
                    <a:pt x="238" y="342"/>
                  </a:cubicBezTo>
                  <a:cubicBezTo>
                    <a:pt x="237" y="344"/>
                    <a:pt x="237" y="344"/>
                    <a:pt x="237" y="344"/>
                  </a:cubicBezTo>
                  <a:cubicBezTo>
                    <a:pt x="237" y="344"/>
                    <a:pt x="237" y="344"/>
                    <a:pt x="237" y="344"/>
                  </a:cubicBezTo>
                  <a:cubicBezTo>
                    <a:pt x="237" y="346"/>
                    <a:pt x="237" y="346"/>
                    <a:pt x="237" y="346"/>
                  </a:cubicBezTo>
                  <a:cubicBezTo>
                    <a:pt x="238" y="347"/>
                    <a:pt x="238" y="347"/>
                    <a:pt x="238" y="347"/>
                  </a:cubicBezTo>
                  <a:cubicBezTo>
                    <a:pt x="240" y="347"/>
                    <a:pt x="240" y="347"/>
                    <a:pt x="240" y="347"/>
                  </a:cubicBezTo>
                  <a:cubicBezTo>
                    <a:pt x="240" y="346"/>
                    <a:pt x="240" y="346"/>
                    <a:pt x="240" y="346"/>
                  </a:cubicBezTo>
                  <a:cubicBezTo>
                    <a:pt x="240" y="347"/>
                    <a:pt x="240" y="347"/>
                    <a:pt x="240" y="347"/>
                  </a:cubicBezTo>
                  <a:cubicBezTo>
                    <a:pt x="239" y="347"/>
                    <a:pt x="239" y="347"/>
                    <a:pt x="239" y="347"/>
                  </a:cubicBezTo>
                  <a:cubicBezTo>
                    <a:pt x="238" y="348"/>
                    <a:pt x="238" y="348"/>
                    <a:pt x="238" y="348"/>
                  </a:cubicBezTo>
                  <a:cubicBezTo>
                    <a:pt x="239" y="350"/>
                    <a:pt x="239" y="350"/>
                    <a:pt x="239" y="350"/>
                  </a:cubicBezTo>
                  <a:cubicBezTo>
                    <a:pt x="241" y="351"/>
                    <a:pt x="241" y="351"/>
                    <a:pt x="241" y="351"/>
                  </a:cubicBezTo>
                  <a:cubicBezTo>
                    <a:pt x="241" y="352"/>
                    <a:pt x="241" y="352"/>
                    <a:pt x="241" y="352"/>
                  </a:cubicBezTo>
                  <a:cubicBezTo>
                    <a:pt x="243" y="352"/>
                    <a:pt x="243" y="352"/>
                    <a:pt x="243" y="352"/>
                  </a:cubicBezTo>
                  <a:cubicBezTo>
                    <a:pt x="243" y="354"/>
                    <a:pt x="243" y="354"/>
                    <a:pt x="243" y="354"/>
                  </a:cubicBezTo>
                  <a:cubicBezTo>
                    <a:pt x="241" y="354"/>
                    <a:pt x="241" y="354"/>
                    <a:pt x="241" y="354"/>
                  </a:cubicBezTo>
                  <a:cubicBezTo>
                    <a:pt x="241" y="354"/>
                    <a:pt x="241" y="354"/>
                    <a:pt x="241" y="354"/>
                  </a:cubicBezTo>
                  <a:cubicBezTo>
                    <a:pt x="239" y="353"/>
                    <a:pt x="239" y="353"/>
                    <a:pt x="239" y="353"/>
                  </a:cubicBezTo>
                  <a:cubicBezTo>
                    <a:pt x="238" y="352"/>
                    <a:pt x="238" y="352"/>
                    <a:pt x="238" y="352"/>
                  </a:cubicBezTo>
                  <a:cubicBezTo>
                    <a:pt x="237" y="350"/>
                    <a:pt x="237" y="350"/>
                    <a:pt x="237" y="350"/>
                  </a:cubicBezTo>
                  <a:cubicBezTo>
                    <a:pt x="236" y="350"/>
                    <a:pt x="236" y="350"/>
                    <a:pt x="236" y="350"/>
                  </a:cubicBezTo>
                  <a:cubicBezTo>
                    <a:pt x="235" y="349"/>
                    <a:pt x="235" y="349"/>
                    <a:pt x="235" y="349"/>
                  </a:cubicBezTo>
                  <a:cubicBezTo>
                    <a:pt x="233" y="348"/>
                    <a:pt x="233" y="348"/>
                    <a:pt x="233" y="348"/>
                  </a:cubicBezTo>
                  <a:cubicBezTo>
                    <a:pt x="232" y="349"/>
                    <a:pt x="232" y="349"/>
                    <a:pt x="232" y="349"/>
                  </a:cubicBezTo>
                  <a:cubicBezTo>
                    <a:pt x="229" y="349"/>
                    <a:pt x="229" y="349"/>
                    <a:pt x="229" y="349"/>
                  </a:cubicBezTo>
                  <a:cubicBezTo>
                    <a:pt x="230" y="352"/>
                    <a:pt x="230" y="352"/>
                    <a:pt x="230" y="352"/>
                  </a:cubicBezTo>
                  <a:cubicBezTo>
                    <a:pt x="231" y="352"/>
                    <a:pt x="231" y="352"/>
                    <a:pt x="231" y="352"/>
                  </a:cubicBezTo>
                  <a:cubicBezTo>
                    <a:pt x="232" y="354"/>
                    <a:pt x="232" y="354"/>
                    <a:pt x="232" y="354"/>
                  </a:cubicBezTo>
                  <a:cubicBezTo>
                    <a:pt x="232" y="354"/>
                    <a:pt x="232" y="354"/>
                    <a:pt x="232" y="354"/>
                  </a:cubicBezTo>
                  <a:cubicBezTo>
                    <a:pt x="230" y="356"/>
                    <a:pt x="230" y="356"/>
                    <a:pt x="230" y="356"/>
                  </a:cubicBezTo>
                  <a:cubicBezTo>
                    <a:pt x="231" y="357"/>
                    <a:pt x="231" y="357"/>
                    <a:pt x="231" y="357"/>
                  </a:cubicBezTo>
                  <a:cubicBezTo>
                    <a:pt x="231" y="358"/>
                    <a:pt x="231" y="358"/>
                    <a:pt x="231" y="358"/>
                  </a:cubicBezTo>
                  <a:cubicBezTo>
                    <a:pt x="232" y="359"/>
                    <a:pt x="232" y="359"/>
                    <a:pt x="232" y="359"/>
                  </a:cubicBezTo>
                  <a:cubicBezTo>
                    <a:pt x="233" y="359"/>
                    <a:pt x="233" y="359"/>
                    <a:pt x="233" y="359"/>
                  </a:cubicBezTo>
                  <a:cubicBezTo>
                    <a:pt x="233" y="360"/>
                    <a:pt x="233" y="360"/>
                    <a:pt x="233" y="360"/>
                  </a:cubicBezTo>
                  <a:cubicBezTo>
                    <a:pt x="235" y="360"/>
                    <a:pt x="235" y="360"/>
                    <a:pt x="235" y="360"/>
                  </a:cubicBezTo>
                  <a:cubicBezTo>
                    <a:pt x="235" y="361"/>
                    <a:pt x="235" y="361"/>
                    <a:pt x="235" y="361"/>
                  </a:cubicBezTo>
                  <a:cubicBezTo>
                    <a:pt x="236" y="362"/>
                    <a:pt x="236" y="362"/>
                    <a:pt x="236" y="362"/>
                  </a:cubicBezTo>
                  <a:cubicBezTo>
                    <a:pt x="236" y="363"/>
                    <a:pt x="236" y="363"/>
                    <a:pt x="236" y="363"/>
                  </a:cubicBezTo>
                  <a:cubicBezTo>
                    <a:pt x="237" y="366"/>
                    <a:pt x="237" y="366"/>
                    <a:pt x="237" y="366"/>
                  </a:cubicBezTo>
                  <a:cubicBezTo>
                    <a:pt x="238" y="365"/>
                    <a:pt x="238" y="365"/>
                    <a:pt x="238" y="365"/>
                  </a:cubicBezTo>
                  <a:cubicBezTo>
                    <a:pt x="238" y="365"/>
                    <a:pt x="238" y="365"/>
                    <a:pt x="238" y="365"/>
                  </a:cubicBezTo>
                  <a:cubicBezTo>
                    <a:pt x="238" y="368"/>
                    <a:pt x="238" y="368"/>
                    <a:pt x="238" y="368"/>
                  </a:cubicBezTo>
                  <a:cubicBezTo>
                    <a:pt x="239" y="367"/>
                    <a:pt x="239" y="367"/>
                    <a:pt x="239" y="367"/>
                  </a:cubicBezTo>
                  <a:cubicBezTo>
                    <a:pt x="240" y="369"/>
                    <a:pt x="240" y="369"/>
                    <a:pt x="240" y="369"/>
                  </a:cubicBezTo>
                  <a:cubicBezTo>
                    <a:pt x="242" y="369"/>
                    <a:pt x="242" y="369"/>
                    <a:pt x="242" y="369"/>
                  </a:cubicBezTo>
                  <a:cubicBezTo>
                    <a:pt x="242" y="370"/>
                    <a:pt x="242" y="370"/>
                    <a:pt x="242" y="370"/>
                  </a:cubicBezTo>
                  <a:cubicBezTo>
                    <a:pt x="243" y="370"/>
                    <a:pt x="243" y="370"/>
                    <a:pt x="243" y="370"/>
                  </a:cubicBezTo>
                  <a:cubicBezTo>
                    <a:pt x="243" y="371"/>
                    <a:pt x="243" y="371"/>
                    <a:pt x="243" y="371"/>
                  </a:cubicBezTo>
                  <a:cubicBezTo>
                    <a:pt x="243" y="372"/>
                    <a:pt x="243" y="372"/>
                    <a:pt x="243" y="372"/>
                  </a:cubicBezTo>
                  <a:cubicBezTo>
                    <a:pt x="245" y="374"/>
                    <a:pt x="245" y="374"/>
                    <a:pt x="245" y="374"/>
                  </a:cubicBezTo>
                  <a:cubicBezTo>
                    <a:pt x="246" y="373"/>
                    <a:pt x="246" y="373"/>
                    <a:pt x="246" y="373"/>
                  </a:cubicBezTo>
                  <a:cubicBezTo>
                    <a:pt x="247" y="374"/>
                    <a:pt x="247" y="374"/>
                    <a:pt x="247" y="374"/>
                  </a:cubicBezTo>
                  <a:cubicBezTo>
                    <a:pt x="247" y="374"/>
                    <a:pt x="247" y="374"/>
                    <a:pt x="247" y="374"/>
                  </a:cubicBezTo>
                  <a:cubicBezTo>
                    <a:pt x="245" y="375"/>
                    <a:pt x="245" y="375"/>
                    <a:pt x="245" y="375"/>
                  </a:cubicBezTo>
                  <a:cubicBezTo>
                    <a:pt x="249" y="379"/>
                    <a:pt x="249" y="379"/>
                    <a:pt x="249" y="379"/>
                  </a:cubicBezTo>
                  <a:cubicBezTo>
                    <a:pt x="250" y="379"/>
                    <a:pt x="250" y="379"/>
                    <a:pt x="250" y="379"/>
                  </a:cubicBezTo>
                  <a:cubicBezTo>
                    <a:pt x="250" y="380"/>
                    <a:pt x="250" y="380"/>
                    <a:pt x="250" y="380"/>
                  </a:cubicBezTo>
                  <a:cubicBezTo>
                    <a:pt x="255" y="383"/>
                    <a:pt x="255" y="383"/>
                    <a:pt x="255" y="383"/>
                  </a:cubicBezTo>
                  <a:cubicBezTo>
                    <a:pt x="256" y="382"/>
                    <a:pt x="256" y="382"/>
                    <a:pt x="256" y="382"/>
                  </a:cubicBezTo>
                  <a:cubicBezTo>
                    <a:pt x="258" y="382"/>
                    <a:pt x="258" y="382"/>
                    <a:pt x="258" y="382"/>
                  </a:cubicBezTo>
                  <a:cubicBezTo>
                    <a:pt x="257" y="378"/>
                    <a:pt x="257" y="378"/>
                    <a:pt x="257" y="378"/>
                  </a:cubicBezTo>
                  <a:cubicBezTo>
                    <a:pt x="257" y="376"/>
                    <a:pt x="257" y="376"/>
                    <a:pt x="257" y="376"/>
                  </a:cubicBezTo>
                  <a:cubicBezTo>
                    <a:pt x="257" y="375"/>
                    <a:pt x="257" y="375"/>
                    <a:pt x="257" y="375"/>
                  </a:cubicBezTo>
                  <a:cubicBezTo>
                    <a:pt x="257" y="372"/>
                    <a:pt x="257" y="372"/>
                    <a:pt x="257" y="372"/>
                  </a:cubicBezTo>
                  <a:cubicBezTo>
                    <a:pt x="256" y="370"/>
                    <a:pt x="256" y="370"/>
                    <a:pt x="256" y="370"/>
                  </a:cubicBezTo>
                  <a:cubicBezTo>
                    <a:pt x="252" y="368"/>
                    <a:pt x="252" y="368"/>
                    <a:pt x="252" y="368"/>
                  </a:cubicBezTo>
                  <a:cubicBezTo>
                    <a:pt x="252" y="364"/>
                    <a:pt x="252" y="364"/>
                    <a:pt x="252" y="364"/>
                  </a:cubicBezTo>
                  <a:cubicBezTo>
                    <a:pt x="251" y="363"/>
                    <a:pt x="251" y="363"/>
                    <a:pt x="251" y="363"/>
                  </a:cubicBezTo>
                  <a:cubicBezTo>
                    <a:pt x="252" y="358"/>
                    <a:pt x="252" y="358"/>
                    <a:pt x="252" y="358"/>
                  </a:cubicBezTo>
                  <a:cubicBezTo>
                    <a:pt x="250" y="359"/>
                    <a:pt x="250" y="359"/>
                    <a:pt x="250" y="359"/>
                  </a:cubicBezTo>
                  <a:cubicBezTo>
                    <a:pt x="250" y="359"/>
                    <a:pt x="250" y="359"/>
                    <a:pt x="250" y="359"/>
                  </a:cubicBezTo>
                  <a:cubicBezTo>
                    <a:pt x="249" y="357"/>
                    <a:pt x="249" y="357"/>
                    <a:pt x="249" y="357"/>
                  </a:cubicBezTo>
                  <a:cubicBezTo>
                    <a:pt x="247" y="357"/>
                    <a:pt x="247" y="357"/>
                    <a:pt x="247" y="357"/>
                  </a:cubicBezTo>
                  <a:cubicBezTo>
                    <a:pt x="245" y="356"/>
                    <a:pt x="245" y="356"/>
                    <a:pt x="245" y="356"/>
                  </a:cubicBezTo>
                  <a:cubicBezTo>
                    <a:pt x="245" y="356"/>
                    <a:pt x="245" y="356"/>
                    <a:pt x="245" y="356"/>
                  </a:cubicBezTo>
                  <a:cubicBezTo>
                    <a:pt x="247" y="356"/>
                    <a:pt x="247" y="356"/>
                    <a:pt x="247" y="356"/>
                  </a:cubicBezTo>
                  <a:cubicBezTo>
                    <a:pt x="248" y="356"/>
                    <a:pt x="248" y="356"/>
                    <a:pt x="248" y="356"/>
                  </a:cubicBezTo>
                  <a:cubicBezTo>
                    <a:pt x="248" y="356"/>
                    <a:pt x="248" y="356"/>
                    <a:pt x="248" y="356"/>
                  </a:cubicBezTo>
                  <a:cubicBezTo>
                    <a:pt x="248" y="356"/>
                    <a:pt x="248" y="356"/>
                    <a:pt x="248" y="356"/>
                  </a:cubicBezTo>
                  <a:cubicBezTo>
                    <a:pt x="249" y="356"/>
                    <a:pt x="249" y="356"/>
                    <a:pt x="249" y="356"/>
                  </a:cubicBezTo>
                  <a:cubicBezTo>
                    <a:pt x="250" y="356"/>
                    <a:pt x="250" y="356"/>
                    <a:pt x="250" y="356"/>
                  </a:cubicBezTo>
                  <a:cubicBezTo>
                    <a:pt x="250" y="356"/>
                    <a:pt x="250" y="356"/>
                    <a:pt x="250" y="356"/>
                  </a:cubicBezTo>
                  <a:cubicBezTo>
                    <a:pt x="251" y="357"/>
                    <a:pt x="251" y="357"/>
                    <a:pt x="251" y="357"/>
                  </a:cubicBezTo>
                  <a:cubicBezTo>
                    <a:pt x="252" y="358"/>
                    <a:pt x="252" y="358"/>
                    <a:pt x="252" y="358"/>
                  </a:cubicBezTo>
                  <a:cubicBezTo>
                    <a:pt x="253" y="357"/>
                    <a:pt x="253" y="357"/>
                    <a:pt x="253" y="357"/>
                  </a:cubicBezTo>
                  <a:cubicBezTo>
                    <a:pt x="253" y="358"/>
                    <a:pt x="253" y="358"/>
                    <a:pt x="253" y="358"/>
                  </a:cubicBezTo>
                  <a:cubicBezTo>
                    <a:pt x="255" y="358"/>
                    <a:pt x="255" y="358"/>
                    <a:pt x="255" y="358"/>
                  </a:cubicBezTo>
                  <a:cubicBezTo>
                    <a:pt x="256" y="358"/>
                    <a:pt x="256" y="358"/>
                    <a:pt x="256" y="358"/>
                  </a:cubicBezTo>
                  <a:cubicBezTo>
                    <a:pt x="255" y="360"/>
                    <a:pt x="255" y="360"/>
                    <a:pt x="255" y="360"/>
                  </a:cubicBezTo>
                  <a:cubicBezTo>
                    <a:pt x="253" y="361"/>
                    <a:pt x="253" y="361"/>
                    <a:pt x="253" y="361"/>
                  </a:cubicBezTo>
                  <a:cubicBezTo>
                    <a:pt x="253" y="363"/>
                    <a:pt x="253" y="363"/>
                    <a:pt x="253" y="363"/>
                  </a:cubicBezTo>
                  <a:cubicBezTo>
                    <a:pt x="254" y="364"/>
                    <a:pt x="254" y="364"/>
                    <a:pt x="254" y="364"/>
                  </a:cubicBezTo>
                  <a:cubicBezTo>
                    <a:pt x="253" y="363"/>
                    <a:pt x="253" y="363"/>
                    <a:pt x="253" y="363"/>
                  </a:cubicBezTo>
                  <a:cubicBezTo>
                    <a:pt x="253" y="367"/>
                    <a:pt x="253" y="367"/>
                    <a:pt x="253" y="367"/>
                  </a:cubicBezTo>
                  <a:cubicBezTo>
                    <a:pt x="256" y="370"/>
                    <a:pt x="256" y="370"/>
                    <a:pt x="256" y="370"/>
                  </a:cubicBezTo>
                  <a:cubicBezTo>
                    <a:pt x="257" y="368"/>
                    <a:pt x="257" y="368"/>
                    <a:pt x="257" y="368"/>
                  </a:cubicBezTo>
                  <a:cubicBezTo>
                    <a:pt x="258" y="370"/>
                    <a:pt x="258" y="370"/>
                    <a:pt x="258" y="370"/>
                  </a:cubicBezTo>
                  <a:cubicBezTo>
                    <a:pt x="260" y="369"/>
                    <a:pt x="260" y="369"/>
                    <a:pt x="260" y="369"/>
                  </a:cubicBezTo>
                  <a:cubicBezTo>
                    <a:pt x="262" y="369"/>
                    <a:pt x="262" y="369"/>
                    <a:pt x="262" y="369"/>
                  </a:cubicBezTo>
                  <a:cubicBezTo>
                    <a:pt x="260" y="372"/>
                    <a:pt x="260" y="372"/>
                    <a:pt x="260" y="372"/>
                  </a:cubicBezTo>
                  <a:cubicBezTo>
                    <a:pt x="261" y="375"/>
                    <a:pt x="261" y="375"/>
                    <a:pt x="261" y="375"/>
                  </a:cubicBezTo>
                  <a:cubicBezTo>
                    <a:pt x="262" y="375"/>
                    <a:pt x="262" y="375"/>
                    <a:pt x="262" y="375"/>
                  </a:cubicBezTo>
                  <a:cubicBezTo>
                    <a:pt x="263" y="377"/>
                    <a:pt x="263" y="377"/>
                    <a:pt x="263" y="377"/>
                  </a:cubicBezTo>
                  <a:cubicBezTo>
                    <a:pt x="264" y="379"/>
                    <a:pt x="264" y="379"/>
                    <a:pt x="264" y="379"/>
                  </a:cubicBezTo>
                  <a:cubicBezTo>
                    <a:pt x="264" y="379"/>
                    <a:pt x="264" y="379"/>
                    <a:pt x="264" y="379"/>
                  </a:cubicBezTo>
                  <a:cubicBezTo>
                    <a:pt x="263" y="380"/>
                    <a:pt x="263" y="380"/>
                    <a:pt x="263" y="380"/>
                  </a:cubicBezTo>
                  <a:cubicBezTo>
                    <a:pt x="263" y="381"/>
                    <a:pt x="263" y="381"/>
                    <a:pt x="263" y="381"/>
                  </a:cubicBezTo>
                  <a:cubicBezTo>
                    <a:pt x="263" y="381"/>
                    <a:pt x="263" y="381"/>
                    <a:pt x="263" y="381"/>
                  </a:cubicBezTo>
                  <a:cubicBezTo>
                    <a:pt x="261" y="383"/>
                    <a:pt x="261" y="383"/>
                    <a:pt x="261" y="383"/>
                  </a:cubicBezTo>
                  <a:cubicBezTo>
                    <a:pt x="261" y="385"/>
                    <a:pt x="261" y="385"/>
                    <a:pt x="261" y="385"/>
                  </a:cubicBezTo>
                  <a:cubicBezTo>
                    <a:pt x="261" y="387"/>
                    <a:pt x="261" y="387"/>
                    <a:pt x="261" y="387"/>
                  </a:cubicBezTo>
                  <a:cubicBezTo>
                    <a:pt x="261" y="387"/>
                    <a:pt x="261" y="387"/>
                    <a:pt x="261" y="387"/>
                  </a:cubicBezTo>
                  <a:cubicBezTo>
                    <a:pt x="261" y="387"/>
                    <a:pt x="261" y="387"/>
                    <a:pt x="261" y="387"/>
                  </a:cubicBezTo>
                  <a:cubicBezTo>
                    <a:pt x="260" y="385"/>
                    <a:pt x="260" y="385"/>
                    <a:pt x="260" y="385"/>
                  </a:cubicBezTo>
                  <a:cubicBezTo>
                    <a:pt x="259" y="385"/>
                    <a:pt x="259" y="385"/>
                    <a:pt x="259" y="385"/>
                  </a:cubicBezTo>
                  <a:cubicBezTo>
                    <a:pt x="259" y="385"/>
                    <a:pt x="259" y="385"/>
                    <a:pt x="259" y="385"/>
                  </a:cubicBezTo>
                  <a:cubicBezTo>
                    <a:pt x="258" y="384"/>
                    <a:pt x="258" y="384"/>
                    <a:pt x="258" y="384"/>
                  </a:cubicBezTo>
                  <a:cubicBezTo>
                    <a:pt x="257" y="384"/>
                    <a:pt x="257" y="384"/>
                    <a:pt x="257" y="384"/>
                  </a:cubicBezTo>
                  <a:cubicBezTo>
                    <a:pt x="254" y="383"/>
                    <a:pt x="254" y="383"/>
                    <a:pt x="254" y="383"/>
                  </a:cubicBezTo>
                  <a:cubicBezTo>
                    <a:pt x="252" y="382"/>
                    <a:pt x="252" y="382"/>
                    <a:pt x="252" y="382"/>
                  </a:cubicBezTo>
                  <a:cubicBezTo>
                    <a:pt x="248" y="379"/>
                    <a:pt x="248" y="379"/>
                    <a:pt x="248" y="379"/>
                  </a:cubicBezTo>
                  <a:cubicBezTo>
                    <a:pt x="247" y="380"/>
                    <a:pt x="247" y="380"/>
                    <a:pt x="247" y="380"/>
                  </a:cubicBezTo>
                  <a:cubicBezTo>
                    <a:pt x="247" y="381"/>
                    <a:pt x="247" y="381"/>
                    <a:pt x="247" y="381"/>
                  </a:cubicBezTo>
                  <a:cubicBezTo>
                    <a:pt x="246" y="384"/>
                    <a:pt x="246" y="384"/>
                    <a:pt x="246" y="384"/>
                  </a:cubicBezTo>
                  <a:cubicBezTo>
                    <a:pt x="246" y="385"/>
                    <a:pt x="246" y="385"/>
                    <a:pt x="246" y="385"/>
                  </a:cubicBezTo>
                  <a:cubicBezTo>
                    <a:pt x="246" y="388"/>
                    <a:pt x="246" y="388"/>
                    <a:pt x="246" y="388"/>
                  </a:cubicBezTo>
                  <a:cubicBezTo>
                    <a:pt x="246" y="392"/>
                    <a:pt x="246" y="392"/>
                    <a:pt x="246" y="392"/>
                  </a:cubicBezTo>
                  <a:cubicBezTo>
                    <a:pt x="246" y="394"/>
                    <a:pt x="246" y="394"/>
                    <a:pt x="246" y="394"/>
                  </a:cubicBezTo>
                  <a:cubicBezTo>
                    <a:pt x="246" y="395"/>
                    <a:pt x="246" y="395"/>
                    <a:pt x="246" y="395"/>
                  </a:cubicBezTo>
                  <a:cubicBezTo>
                    <a:pt x="246" y="397"/>
                    <a:pt x="246" y="397"/>
                    <a:pt x="246" y="397"/>
                  </a:cubicBezTo>
                  <a:cubicBezTo>
                    <a:pt x="247" y="397"/>
                    <a:pt x="247" y="397"/>
                    <a:pt x="247" y="397"/>
                  </a:cubicBezTo>
                  <a:cubicBezTo>
                    <a:pt x="247" y="397"/>
                    <a:pt x="247" y="397"/>
                    <a:pt x="247" y="397"/>
                  </a:cubicBezTo>
                  <a:cubicBezTo>
                    <a:pt x="246" y="397"/>
                    <a:pt x="246" y="397"/>
                    <a:pt x="246" y="397"/>
                  </a:cubicBezTo>
                  <a:cubicBezTo>
                    <a:pt x="245" y="399"/>
                    <a:pt x="245" y="399"/>
                    <a:pt x="245" y="399"/>
                  </a:cubicBezTo>
                  <a:cubicBezTo>
                    <a:pt x="246" y="400"/>
                    <a:pt x="246" y="400"/>
                    <a:pt x="246" y="400"/>
                  </a:cubicBezTo>
                  <a:cubicBezTo>
                    <a:pt x="247" y="401"/>
                    <a:pt x="247" y="401"/>
                    <a:pt x="247" y="401"/>
                  </a:cubicBezTo>
                  <a:cubicBezTo>
                    <a:pt x="247" y="401"/>
                    <a:pt x="247" y="401"/>
                    <a:pt x="247" y="401"/>
                  </a:cubicBezTo>
                  <a:cubicBezTo>
                    <a:pt x="247" y="403"/>
                    <a:pt x="247" y="403"/>
                    <a:pt x="247" y="403"/>
                  </a:cubicBezTo>
                  <a:cubicBezTo>
                    <a:pt x="246" y="403"/>
                    <a:pt x="246" y="403"/>
                    <a:pt x="246" y="403"/>
                  </a:cubicBezTo>
                  <a:cubicBezTo>
                    <a:pt x="246" y="403"/>
                    <a:pt x="246" y="403"/>
                    <a:pt x="246" y="403"/>
                  </a:cubicBezTo>
                  <a:cubicBezTo>
                    <a:pt x="245" y="404"/>
                    <a:pt x="245" y="404"/>
                    <a:pt x="245" y="404"/>
                  </a:cubicBezTo>
                  <a:cubicBezTo>
                    <a:pt x="245" y="405"/>
                    <a:pt x="245" y="405"/>
                    <a:pt x="245" y="405"/>
                  </a:cubicBezTo>
                  <a:cubicBezTo>
                    <a:pt x="245" y="406"/>
                    <a:pt x="245" y="406"/>
                    <a:pt x="245" y="406"/>
                  </a:cubicBezTo>
                  <a:cubicBezTo>
                    <a:pt x="245" y="406"/>
                    <a:pt x="245" y="406"/>
                    <a:pt x="245" y="406"/>
                  </a:cubicBezTo>
                  <a:cubicBezTo>
                    <a:pt x="245" y="407"/>
                    <a:pt x="245" y="407"/>
                    <a:pt x="245" y="407"/>
                  </a:cubicBezTo>
                  <a:cubicBezTo>
                    <a:pt x="243" y="409"/>
                    <a:pt x="243" y="409"/>
                    <a:pt x="243" y="409"/>
                  </a:cubicBezTo>
                  <a:cubicBezTo>
                    <a:pt x="243" y="410"/>
                    <a:pt x="243" y="410"/>
                    <a:pt x="243" y="410"/>
                  </a:cubicBezTo>
                  <a:cubicBezTo>
                    <a:pt x="243" y="411"/>
                    <a:pt x="243" y="411"/>
                    <a:pt x="243" y="411"/>
                  </a:cubicBezTo>
                  <a:cubicBezTo>
                    <a:pt x="242" y="413"/>
                    <a:pt x="242" y="413"/>
                    <a:pt x="242" y="413"/>
                  </a:cubicBezTo>
                  <a:cubicBezTo>
                    <a:pt x="240" y="419"/>
                    <a:pt x="240" y="419"/>
                    <a:pt x="240" y="419"/>
                  </a:cubicBezTo>
                  <a:cubicBezTo>
                    <a:pt x="239" y="422"/>
                    <a:pt x="239" y="422"/>
                    <a:pt x="239" y="422"/>
                  </a:cubicBezTo>
                  <a:cubicBezTo>
                    <a:pt x="237" y="426"/>
                    <a:pt x="237" y="426"/>
                    <a:pt x="237" y="426"/>
                  </a:cubicBezTo>
                  <a:cubicBezTo>
                    <a:pt x="237" y="430"/>
                    <a:pt x="237" y="430"/>
                    <a:pt x="237" y="430"/>
                  </a:cubicBezTo>
                  <a:cubicBezTo>
                    <a:pt x="236" y="431"/>
                    <a:pt x="236" y="431"/>
                    <a:pt x="236" y="431"/>
                  </a:cubicBezTo>
                  <a:cubicBezTo>
                    <a:pt x="235" y="433"/>
                    <a:pt x="235" y="433"/>
                    <a:pt x="235" y="433"/>
                  </a:cubicBezTo>
                  <a:cubicBezTo>
                    <a:pt x="234" y="435"/>
                    <a:pt x="234" y="435"/>
                    <a:pt x="234" y="435"/>
                  </a:cubicBezTo>
                  <a:cubicBezTo>
                    <a:pt x="233" y="436"/>
                    <a:pt x="233" y="436"/>
                    <a:pt x="233" y="436"/>
                  </a:cubicBezTo>
                  <a:cubicBezTo>
                    <a:pt x="233" y="438"/>
                    <a:pt x="233" y="438"/>
                    <a:pt x="233" y="438"/>
                  </a:cubicBezTo>
                  <a:cubicBezTo>
                    <a:pt x="231" y="440"/>
                    <a:pt x="231" y="440"/>
                    <a:pt x="231" y="440"/>
                  </a:cubicBezTo>
                  <a:cubicBezTo>
                    <a:pt x="230" y="442"/>
                    <a:pt x="230" y="442"/>
                    <a:pt x="230" y="442"/>
                  </a:cubicBezTo>
                  <a:cubicBezTo>
                    <a:pt x="230" y="444"/>
                    <a:pt x="230" y="444"/>
                    <a:pt x="230" y="444"/>
                  </a:cubicBezTo>
                  <a:cubicBezTo>
                    <a:pt x="229" y="447"/>
                    <a:pt x="229" y="447"/>
                    <a:pt x="229" y="447"/>
                  </a:cubicBezTo>
                  <a:cubicBezTo>
                    <a:pt x="229" y="449"/>
                    <a:pt x="229" y="449"/>
                    <a:pt x="229" y="449"/>
                  </a:cubicBezTo>
                  <a:cubicBezTo>
                    <a:pt x="230" y="451"/>
                    <a:pt x="230" y="451"/>
                    <a:pt x="230" y="451"/>
                  </a:cubicBezTo>
                  <a:cubicBezTo>
                    <a:pt x="230" y="451"/>
                    <a:pt x="230" y="451"/>
                    <a:pt x="230" y="451"/>
                  </a:cubicBezTo>
                  <a:cubicBezTo>
                    <a:pt x="230" y="453"/>
                    <a:pt x="230" y="453"/>
                    <a:pt x="230" y="453"/>
                  </a:cubicBezTo>
                  <a:cubicBezTo>
                    <a:pt x="230" y="454"/>
                    <a:pt x="230" y="454"/>
                    <a:pt x="230" y="454"/>
                  </a:cubicBezTo>
                  <a:cubicBezTo>
                    <a:pt x="230" y="457"/>
                    <a:pt x="230" y="457"/>
                    <a:pt x="230" y="457"/>
                  </a:cubicBezTo>
                  <a:cubicBezTo>
                    <a:pt x="229" y="459"/>
                    <a:pt x="229" y="459"/>
                    <a:pt x="229" y="459"/>
                  </a:cubicBezTo>
                  <a:cubicBezTo>
                    <a:pt x="228" y="460"/>
                    <a:pt x="228" y="460"/>
                    <a:pt x="228" y="460"/>
                  </a:cubicBezTo>
                  <a:cubicBezTo>
                    <a:pt x="229" y="461"/>
                    <a:pt x="229" y="461"/>
                    <a:pt x="229" y="461"/>
                  </a:cubicBezTo>
                  <a:cubicBezTo>
                    <a:pt x="229" y="461"/>
                    <a:pt x="229" y="461"/>
                    <a:pt x="229" y="461"/>
                  </a:cubicBezTo>
                  <a:cubicBezTo>
                    <a:pt x="228" y="463"/>
                    <a:pt x="228" y="463"/>
                    <a:pt x="228" y="463"/>
                  </a:cubicBezTo>
                  <a:cubicBezTo>
                    <a:pt x="226" y="464"/>
                    <a:pt x="226" y="464"/>
                    <a:pt x="226" y="464"/>
                  </a:cubicBezTo>
                  <a:cubicBezTo>
                    <a:pt x="225" y="466"/>
                    <a:pt x="225" y="466"/>
                    <a:pt x="225" y="466"/>
                  </a:cubicBezTo>
                  <a:cubicBezTo>
                    <a:pt x="225" y="468"/>
                    <a:pt x="225" y="468"/>
                    <a:pt x="225" y="468"/>
                  </a:cubicBezTo>
                  <a:cubicBezTo>
                    <a:pt x="227" y="470"/>
                    <a:pt x="227" y="470"/>
                    <a:pt x="227" y="470"/>
                  </a:cubicBezTo>
                  <a:cubicBezTo>
                    <a:pt x="228" y="472"/>
                    <a:pt x="228" y="472"/>
                    <a:pt x="228" y="472"/>
                  </a:cubicBezTo>
                  <a:cubicBezTo>
                    <a:pt x="228" y="475"/>
                    <a:pt x="228" y="475"/>
                    <a:pt x="228" y="475"/>
                  </a:cubicBezTo>
                  <a:cubicBezTo>
                    <a:pt x="228" y="476"/>
                    <a:pt x="228" y="476"/>
                    <a:pt x="228" y="476"/>
                  </a:cubicBezTo>
                  <a:cubicBezTo>
                    <a:pt x="227" y="478"/>
                    <a:pt x="227" y="478"/>
                    <a:pt x="227" y="478"/>
                  </a:cubicBezTo>
                  <a:cubicBezTo>
                    <a:pt x="227" y="479"/>
                    <a:pt x="227" y="479"/>
                    <a:pt x="227" y="479"/>
                  </a:cubicBezTo>
                  <a:cubicBezTo>
                    <a:pt x="227" y="480"/>
                    <a:pt x="227" y="480"/>
                    <a:pt x="227" y="480"/>
                  </a:cubicBezTo>
                  <a:cubicBezTo>
                    <a:pt x="227" y="481"/>
                    <a:pt x="227" y="481"/>
                    <a:pt x="227" y="481"/>
                  </a:cubicBezTo>
                  <a:cubicBezTo>
                    <a:pt x="227" y="482"/>
                    <a:pt x="227" y="482"/>
                    <a:pt x="227" y="482"/>
                  </a:cubicBezTo>
                  <a:cubicBezTo>
                    <a:pt x="227" y="483"/>
                    <a:pt x="227" y="483"/>
                    <a:pt x="227" y="483"/>
                  </a:cubicBezTo>
                  <a:cubicBezTo>
                    <a:pt x="227" y="485"/>
                    <a:pt x="227" y="485"/>
                    <a:pt x="227" y="485"/>
                  </a:cubicBezTo>
                  <a:cubicBezTo>
                    <a:pt x="230" y="489"/>
                    <a:pt x="230" y="489"/>
                    <a:pt x="230" y="489"/>
                  </a:cubicBezTo>
                  <a:cubicBezTo>
                    <a:pt x="230" y="490"/>
                    <a:pt x="230" y="490"/>
                    <a:pt x="230" y="490"/>
                  </a:cubicBezTo>
                  <a:cubicBezTo>
                    <a:pt x="230" y="491"/>
                    <a:pt x="230" y="491"/>
                    <a:pt x="230" y="491"/>
                  </a:cubicBezTo>
                  <a:cubicBezTo>
                    <a:pt x="230" y="492"/>
                    <a:pt x="230" y="492"/>
                    <a:pt x="230" y="492"/>
                  </a:cubicBezTo>
                  <a:cubicBezTo>
                    <a:pt x="232" y="494"/>
                    <a:pt x="232" y="494"/>
                    <a:pt x="232" y="494"/>
                  </a:cubicBezTo>
                  <a:cubicBezTo>
                    <a:pt x="232" y="495"/>
                    <a:pt x="232" y="495"/>
                    <a:pt x="232" y="495"/>
                  </a:cubicBezTo>
                  <a:cubicBezTo>
                    <a:pt x="233" y="495"/>
                    <a:pt x="233" y="495"/>
                    <a:pt x="233" y="495"/>
                  </a:cubicBezTo>
                  <a:cubicBezTo>
                    <a:pt x="234" y="495"/>
                    <a:pt x="234" y="495"/>
                    <a:pt x="234" y="495"/>
                  </a:cubicBezTo>
                  <a:cubicBezTo>
                    <a:pt x="233" y="497"/>
                    <a:pt x="233" y="497"/>
                    <a:pt x="233" y="497"/>
                  </a:cubicBezTo>
                  <a:cubicBezTo>
                    <a:pt x="233" y="497"/>
                    <a:pt x="233" y="497"/>
                    <a:pt x="233" y="497"/>
                  </a:cubicBezTo>
                  <a:cubicBezTo>
                    <a:pt x="232" y="498"/>
                    <a:pt x="232" y="498"/>
                    <a:pt x="232" y="498"/>
                  </a:cubicBezTo>
                  <a:cubicBezTo>
                    <a:pt x="232" y="499"/>
                    <a:pt x="232" y="499"/>
                    <a:pt x="232" y="499"/>
                  </a:cubicBezTo>
                  <a:cubicBezTo>
                    <a:pt x="232" y="500"/>
                    <a:pt x="232" y="500"/>
                    <a:pt x="232" y="500"/>
                  </a:cubicBezTo>
                  <a:cubicBezTo>
                    <a:pt x="232" y="502"/>
                    <a:pt x="232" y="502"/>
                    <a:pt x="232" y="502"/>
                  </a:cubicBezTo>
                  <a:cubicBezTo>
                    <a:pt x="233" y="502"/>
                    <a:pt x="233" y="502"/>
                    <a:pt x="233" y="502"/>
                  </a:cubicBezTo>
                  <a:cubicBezTo>
                    <a:pt x="233" y="504"/>
                    <a:pt x="233" y="504"/>
                    <a:pt x="233" y="504"/>
                  </a:cubicBezTo>
                  <a:cubicBezTo>
                    <a:pt x="235" y="504"/>
                    <a:pt x="235" y="504"/>
                    <a:pt x="235" y="504"/>
                  </a:cubicBezTo>
                  <a:cubicBezTo>
                    <a:pt x="235" y="505"/>
                    <a:pt x="235" y="505"/>
                    <a:pt x="235" y="505"/>
                  </a:cubicBezTo>
                  <a:cubicBezTo>
                    <a:pt x="235" y="506"/>
                    <a:pt x="235" y="506"/>
                    <a:pt x="235" y="506"/>
                  </a:cubicBezTo>
                  <a:cubicBezTo>
                    <a:pt x="235" y="506"/>
                    <a:pt x="235" y="506"/>
                    <a:pt x="235" y="506"/>
                  </a:cubicBezTo>
                  <a:cubicBezTo>
                    <a:pt x="234" y="506"/>
                    <a:pt x="234" y="506"/>
                    <a:pt x="234" y="506"/>
                  </a:cubicBezTo>
                  <a:cubicBezTo>
                    <a:pt x="234" y="507"/>
                    <a:pt x="234" y="507"/>
                    <a:pt x="234" y="507"/>
                  </a:cubicBezTo>
                  <a:cubicBezTo>
                    <a:pt x="234" y="509"/>
                    <a:pt x="234" y="509"/>
                    <a:pt x="234" y="509"/>
                  </a:cubicBezTo>
                  <a:cubicBezTo>
                    <a:pt x="234" y="510"/>
                    <a:pt x="234" y="510"/>
                    <a:pt x="234" y="510"/>
                  </a:cubicBezTo>
                  <a:cubicBezTo>
                    <a:pt x="234" y="512"/>
                    <a:pt x="234" y="512"/>
                    <a:pt x="234" y="512"/>
                  </a:cubicBezTo>
                  <a:cubicBezTo>
                    <a:pt x="235" y="512"/>
                    <a:pt x="235" y="512"/>
                    <a:pt x="235" y="512"/>
                  </a:cubicBezTo>
                  <a:cubicBezTo>
                    <a:pt x="236" y="515"/>
                    <a:pt x="236" y="515"/>
                    <a:pt x="236" y="515"/>
                  </a:cubicBezTo>
                  <a:cubicBezTo>
                    <a:pt x="237" y="518"/>
                    <a:pt x="237" y="518"/>
                    <a:pt x="237" y="518"/>
                  </a:cubicBezTo>
                  <a:cubicBezTo>
                    <a:pt x="238" y="520"/>
                    <a:pt x="238" y="520"/>
                    <a:pt x="238" y="520"/>
                  </a:cubicBezTo>
                  <a:cubicBezTo>
                    <a:pt x="239" y="520"/>
                    <a:pt x="239" y="520"/>
                    <a:pt x="239" y="520"/>
                  </a:cubicBezTo>
                  <a:cubicBezTo>
                    <a:pt x="239" y="520"/>
                    <a:pt x="239" y="520"/>
                    <a:pt x="239" y="520"/>
                  </a:cubicBezTo>
                  <a:cubicBezTo>
                    <a:pt x="239" y="521"/>
                    <a:pt x="239" y="521"/>
                    <a:pt x="239" y="521"/>
                  </a:cubicBezTo>
                  <a:cubicBezTo>
                    <a:pt x="240" y="522"/>
                    <a:pt x="240" y="522"/>
                    <a:pt x="240" y="522"/>
                  </a:cubicBezTo>
                  <a:cubicBezTo>
                    <a:pt x="240" y="523"/>
                    <a:pt x="240" y="523"/>
                    <a:pt x="240" y="523"/>
                  </a:cubicBezTo>
                  <a:cubicBezTo>
                    <a:pt x="240" y="525"/>
                    <a:pt x="240" y="525"/>
                    <a:pt x="240" y="525"/>
                  </a:cubicBezTo>
                  <a:cubicBezTo>
                    <a:pt x="240" y="526"/>
                    <a:pt x="240" y="526"/>
                    <a:pt x="240" y="526"/>
                  </a:cubicBezTo>
                  <a:cubicBezTo>
                    <a:pt x="239" y="527"/>
                    <a:pt x="239" y="527"/>
                    <a:pt x="239" y="527"/>
                  </a:cubicBezTo>
                  <a:cubicBezTo>
                    <a:pt x="240" y="529"/>
                    <a:pt x="240" y="529"/>
                    <a:pt x="240" y="529"/>
                  </a:cubicBezTo>
                  <a:cubicBezTo>
                    <a:pt x="241" y="529"/>
                    <a:pt x="241" y="529"/>
                    <a:pt x="241" y="529"/>
                  </a:cubicBezTo>
                  <a:cubicBezTo>
                    <a:pt x="243" y="529"/>
                    <a:pt x="243" y="529"/>
                    <a:pt x="243" y="529"/>
                  </a:cubicBezTo>
                  <a:cubicBezTo>
                    <a:pt x="245" y="530"/>
                    <a:pt x="245" y="530"/>
                    <a:pt x="245" y="530"/>
                  </a:cubicBezTo>
                  <a:cubicBezTo>
                    <a:pt x="246" y="530"/>
                    <a:pt x="246" y="530"/>
                    <a:pt x="246" y="530"/>
                  </a:cubicBezTo>
                  <a:cubicBezTo>
                    <a:pt x="247" y="531"/>
                    <a:pt x="247" y="531"/>
                    <a:pt x="247" y="531"/>
                  </a:cubicBezTo>
                  <a:cubicBezTo>
                    <a:pt x="249" y="531"/>
                    <a:pt x="249" y="531"/>
                    <a:pt x="249" y="531"/>
                  </a:cubicBezTo>
                  <a:cubicBezTo>
                    <a:pt x="250" y="531"/>
                    <a:pt x="250" y="531"/>
                    <a:pt x="250" y="531"/>
                  </a:cubicBezTo>
                  <a:cubicBezTo>
                    <a:pt x="250" y="533"/>
                    <a:pt x="250" y="533"/>
                    <a:pt x="250" y="533"/>
                  </a:cubicBezTo>
                  <a:cubicBezTo>
                    <a:pt x="252" y="534"/>
                    <a:pt x="252" y="534"/>
                    <a:pt x="252" y="534"/>
                  </a:cubicBezTo>
                  <a:cubicBezTo>
                    <a:pt x="253" y="534"/>
                    <a:pt x="253" y="534"/>
                    <a:pt x="253" y="534"/>
                  </a:cubicBezTo>
                  <a:cubicBezTo>
                    <a:pt x="255" y="534"/>
                    <a:pt x="255" y="534"/>
                    <a:pt x="255" y="534"/>
                  </a:cubicBezTo>
                  <a:cubicBezTo>
                    <a:pt x="255" y="535"/>
                    <a:pt x="255" y="535"/>
                    <a:pt x="255" y="535"/>
                  </a:cubicBezTo>
                  <a:cubicBezTo>
                    <a:pt x="255" y="536"/>
                    <a:pt x="255" y="536"/>
                    <a:pt x="255" y="536"/>
                  </a:cubicBezTo>
                  <a:cubicBezTo>
                    <a:pt x="256" y="537"/>
                    <a:pt x="256" y="537"/>
                    <a:pt x="256" y="537"/>
                  </a:cubicBezTo>
                  <a:cubicBezTo>
                    <a:pt x="257" y="537"/>
                    <a:pt x="257" y="537"/>
                    <a:pt x="257" y="537"/>
                  </a:cubicBezTo>
                  <a:cubicBezTo>
                    <a:pt x="257" y="537"/>
                    <a:pt x="257" y="537"/>
                    <a:pt x="257" y="537"/>
                  </a:cubicBezTo>
                  <a:cubicBezTo>
                    <a:pt x="259" y="538"/>
                    <a:pt x="259" y="538"/>
                    <a:pt x="259" y="538"/>
                  </a:cubicBezTo>
                  <a:cubicBezTo>
                    <a:pt x="261" y="542"/>
                    <a:pt x="261" y="542"/>
                    <a:pt x="261" y="542"/>
                  </a:cubicBezTo>
                  <a:cubicBezTo>
                    <a:pt x="262" y="544"/>
                    <a:pt x="262" y="544"/>
                    <a:pt x="262" y="544"/>
                  </a:cubicBezTo>
                  <a:cubicBezTo>
                    <a:pt x="261" y="545"/>
                    <a:pt x="261" y="545"/>
                    <a:pt x="261" y="545"/>
                  </a:cubicBezTo>
                  <a:cubicBezTo>
                    <a:pt x="261" y="547"/>
                    <a:pt x="261" y="547"/>
                    <a:pt x="261" y="547"/>
                  </a:cubicBezTo>
                  <a:cubicBezTo>
                    <a:pt x="261" y="547"/>
                    <a:pt x="261" y="547"/>
                    <a:pt x="261" y="547"/>
                  </a:cubicBezTo>
                  <a:cubicBezTo>
                    <a:pt x="262" y="549"/>
                    <a:pt x="262" y="549"/>
                    <a:pt x="262" y="549"/>
                  </a:cubicBezTo>
                  <a:cubicBezTo>
                    <a:pt x="263" y="552"/>
                    <a:pt x="263" y="552"/>
                    <a:pt x="263" y="552"/>
                  </a:cubicBezTo>
                  <a:cubicBezTo>
                    <a:pt x="264" y="554"/>
                    <a:pt x="264" y="554"/>
                    <a:pt x="264" y="554"/>
                  </a:cubicBezTo>
                  <a:cubicBezTo>
                    <a:pt x="264" y="555"/>
                    <a:pt x="264" y="555"/>
                    <a:pt x="264" y="555"/>
                  </a:cubicBezTo>
                  <a:cubicBezTo>
                    <a:pt x="264" y="555"/>
                    <a:pt x="264" y="555"/>
                    <a:pt x="264" y="555"/>
                  </a:cubicBezTo>
                  <a:cubicBezTo>
                    <a:pt x="263" y="556"/>
                    <a:pt x="263" y="556"/>
                    <a:pt x="263" y="556"/>
                  </a:cubicBezTo>
                  <a:cubicBezTo>
                    <a:pt x="264" y="558"/>
                    <a:pt x="264" y="558"/>
                    <a:pt x="264" y="558"/>
                  </a:cubicBezTo>
                  <a:cubicBezTo>
                    <a:pt x="266" y="560"/>
                    <a:pt x="266" y="560"/>
                    <a:pt x="266" y="560"/>
                  </a:cubicBezTo>
                  <a:cubicBezTo>
                    <a:pt x="266" y="560"/>
                    <a:pt x="266" y="560"/>
                    <a:pt x="266" y="560"/>
                  </a:cubicBezTo>
                  <a:cubicBezTo>
                    <a:pt x="265" y="561"/>
                    <a:pt x="265" y="561"/>
                    <a:pt x="265" y="561"/>
                  </a:cubicBezTo>
                  <a:cubicBezTo>
                    <a:pt x="266" y="562"/>
                    <a:pt x="266" y="562"/>
                    <a:pt x="266" y="562"/>
                  </a:cubicBezTo>
                  <a:cubicBezTo>
                    <a:pt x="267" y="564"/>
                    <a:pt x="267" y="564"/>
                    <a:pt x="267" y="564"/>
                  </a:cubicBezTo>
                  <a:cubicBezTo>
                    <a:pt x="267" y="565"/>
                    <a:pt x="267" y="565"/>
                    <a:pt x="267" y="565"/>
                  </a:cubicBezTo>
                  <a:cubicBezTo>
                    <a:pt x="267" y="565"/>
                    <a:pt x="267" y="565"/>
                    <a:pt x="267" y="565"/>
                  </a:cubicBezTo>
                  <a:cubicBezTo>
                    <a:pt x="267" y="567"/>
                    <a:pt x="267" y="567"/>
                    <a:pt x="267" y="567"/>
                  </a:cubicBezTo>
                  <a:cubicBezTo>
                    <a:pt x="268" y="568"/>
                    <a:pt x="268" y="568"/>
                    <a:pt x="268" y="568"/>
                  </a:cubicBezTo>
                  <a:cubicBezTo>
                    <a:pt x="268" y="569"/>
                    <a:pt x="268" y="569"/>
                    <a:pt x="268" y="569"/>
                  </a:cubicBezTo>
                  <a:cubicBezTo>
                    <a:pt x="268" y="571"/>
                    <a:pt x="268" y="571"/>
                    <a:pt x="268" y="571"/>
                  </a:cubicBezTo>
                  <a:cubicBezTo>
                    <a:pt x="269" y="573"/>
                    <a:pt x="269" y="573"/>
                    <a:pt x="269" y="573"/>
                  </a:cubicBezTo>
                  <a:cubicBezTo>
                    <a:pt x="271" y="575"/>
                    <a:pt x="271" y="575"/>
                    <a:pt x="271" y="575"/>
                  </a:cubicBezTo>
                  <a:cubicBezTo>
                    <a:pt x="272" y="575"/>
                    <a:pt x="272" y="575"/>
                    <a:pt x="272" y="575"/>
                  </a:cubicBezTo>
                  <a:cubicBezTo>
                    <a:pt x="273" y="577"/>
                    <a:pt x="273" y="577"/>
                    <a:pt x="273" y="577"/>
                  </a:cubicBezTo>
                  <a:cubicBezTo>
                    <a:pt x="274" y="578"/>
                    <a:pt x="274" y="578"/>
                    <a:pt x="274" y="578"/>
                  </a:cubicBezTo>
                  <a:cubicBezTo>
                    <a:pt x="275" y="579"/>
                    <a:pt x="275" y="579"/>
                    <a:pt x="275" y="579"/>
                  </a:cubicBezTo>
                  <a:cubicBezTo>
                    <a:pt x="277" y="581"/>
                    <a:pt x="277" y="581"/>
                    <a:pt x="277" y="581"/>
                  </a:cubicBezTo>
                  <a:cubicBezTo>
                    <a:pt x="277" y="583"/>
                    <a:pt x="277" y="583"/>
                    <a:pt x="277" y="583"/>
                  </a:cubicBezTo>
                  <a:cubicBezTo>
                    <a:pt x="278" y="584"/>
                    <a:pt x="278" y="584"/>
                    <a:pt x="278" y="584"/>
                  </a:cubicBezTo>
                  <a:cubicBezTo>
                    <a:pt x="279" y="585"/>
                    <a:pt x="279" y="585"/>
                    <a:pt x="279" y="585"/>
                  </a:cubicBezTo>
                  <a:cubicBezTo>
                    <a:pt x="278" y="586"/>
                    <a:pt x="278" y="586"/>
                    <a:pt x="278" y="586"/>
                  </a:cubicBezTo>
                  <a:cubicBezTo>
                    <a:pt x="278" y="587"/>
                    <a:pt x="278" y="587"/>
                    <a:pt x="278" y="587"/>
                  </a:cubicBezTo>
                  <a:cubicBezTo>
                    <a:pt x="278" y="587"/>
                    <a:pt x="278" y="587"/>
                    <a:pt x="278" y="587"/>
                  </a:cubicBezTo>
                  <a:cubicBezTo>
                    <a:pt x="278" y="588"/>
                    <a:pt x="278" y="588"/>
                    <a:pt x="278" y="588"/>
                  </a:cubicBezTo>
                  <a:cubicBezTo>
                    <a:pt x="278" y="587"/>
                    <a:pt x="278" y="587"/>
                    <a:pt x="278" y="587"/>
                  </a:cubicBezTo>
                  <a:cubicBezTo>
                    <a:pt x="276" y="589"/>
                    <a:pt x="276" y="589"/>
                    <a:pt x="276" y="589"/>
                  </a:cubicBezTo>
                  <a:cubicBezTo>
                    <a:pt x="277" y="590"/>
                    <a:pt x="277" y="590"/>
                    <a:pt x="277" y="590"/>
                  </a:cubicBezTo>
                  <a:cubicBezTo>
                    <a:pt x="278" y="590"/>
                    <a:pt x="278" y="590"/>
                    <a:pt x="278" y="590"/>
                  </a:cubicBezTo>
                  <a:cubicBezTo>
                    <a:pt x="278" y="590"/>
                    <a:pt x="278" y="590"/>
                    <a:pt x="278" y="590"/>
                  </a:cubicBezTo>
                  <a:cubicBezTo>
                    <a:pt x="277" y="590"/>
                    <a:pt x="277" y="590"/>
                    <a:pt x="277" y="590"/>
                  </a:cubicBezTo>
                  <a:cubicBezTo>
                    <a:pt x="275" y="590"/>
                    <a:pt x="275" y="590"/>
                    <a:pt x="275" y="590"/>
                  </a:cubicBezTo>
                  <a:cubicBezTo>
                    <a:pt x="274" y="589"/>
                    <a:pt x="274" y="589"/>
                    <a:pt x="274" y="589"/>
                  </a:cubicBezTo>
                  <a:cubicBezTo>
                    <a:pt x="272" y="589"/>
                    <a:pt x="272" y="589"/>
                    <a:pt x="272" y="589"/>
                  </a:cubicBezTo>
                  <a:cubicBezTo>
                    <a:pt x="271" y="590"/>
                    <a:pt x="271" y="590"/>
                    <a:pt x="271" y="590"/>
                  </a:cubicBezTo>
                  <a:cubicBezTo>
                    <a:pt x="272" y="593"/>
                    <a:pt x="272" y="593"/>
                    <a:pt x="272" y="593"/>
                  </a:cubicBezTo>
                  <a:cubicBezTo>
                    <a:pt x="274" y="593"/>
                    <a:pt x="274" y="593"/>
                    <a:pt x="274" y="593"/>
                  </a:cubicBezTo>
                  <a:cubicBezTo>
                    <a:pt x="274" y="594"/>
                    <a:pt x="274" y="594"/>
                    <a:pt x="274" y="594"/>
                  </a:cubicBezTo>
                  <a:cubicBezTo>
                    <a:pt x="275" y="596"/>
                    <a:pt x="275" y="596"/>
                    <a:pt x="275" y="596"/>
                  </a:cubicBezTo>
                  <a:cubicBezTo>
                    <a:pt x="276" y="597"/>
                    <a:pt x="276" y="597"/>
                    <a:pt x="276" y="597"/>
                  </a:cubicBezTo>
                  <a:cubicBezTo>
                    <a:pt x="278" y="597"/>
                    <a:pt x="278" y="597"/>
                    <a:pt x="278" y="597"/>
                  </a:cubicBezTo>
                  <a:cubicBezTo>
                    <a:pt x="278" y="598"/>
                    <a:pt x="278" y="598"/>
                    <a:pt x="278" y="598"/>
                  </a:cubicBezTo>
                  <a:cubicBezTo>
                    <a:pt x="279" y="598"/>
                    <a:pt x="279" y="598"/>
                    <a:pt x="279" y="598"/>
                  </a:cubicBezTo>
                  <a:cubicBezTo>
                    <a:pt x="279" y="598"/>
                    <a:pt x="279" y="598"/>
                    <a:pt x="279" y="598"/>
                  </a:cubicBezTo>
                  <a:cubicBezTo>
                    <a:pt x="279" y="598"/>
                    <a:pt x="279" y="598"/>
                    <a:pt x="279" y="598"/>
                  </a:cubicBezTo>
                  <a:cubicBezTo>
                    <a:pt x="280" y="600"/>
                    <a:pt x="280" y="600"/>
                    <a:pt x="280" y="600"/>
                  </a:cubicBezTo>
                  <a:cubicBezTo>
                    <a:pt x="281" y="600"/>
                    <a:pt x="281" y="600"/>
                    <a:pt x="281" y="600"/>
                  </a:cubicBezTo>
                  <a:cubicBezTo>
                    <a:pt x="283" y="600"/>
                    <a:pt x="283" y="600"/>
                    <a:pt x="283" y="600"/>
                  </a:cubicBezTo>
                  <a:cubicBezTo>
                    <a:pt x="283" y="599"/>
                    <a:pt x="283" y="599"/>
                    <a:pt x="283" y="599"/>
                  </a:cubicBezTo>
                  <a:cubicBezTo>
                    <a:pt x="284" y="601"/>
                    <a:pt x="284" y="601"/>
                    <a:pt x="284" y="601"/>
                  </a:cubicBezTo>
                  <a:cubicBezTo>
                    <a:pt x="286" y="604"/>
                    <a:pt x="286" y="604"/>
                    <a:pt x="286" y="604"/>
                  </a:cubicBezTo>
                  <a:cubicBezTo>
                    <a:pt x="288" y="605"/>
                    <a:pt x="288" y="605"/>
                    <a:pt x="288" y="605"/>
                  </a:cubicBezTo>
                  <a:cubicBezTo>
                    <a:pt x="288" y="604"/>
                    <a:pt x="288" y="604"/>
                    <a:pt x="288" y="604"/>
                  </a:cubicBezTo>
                  <a:cubicBezTo>
                    <a:pt x="289" y="605"/>
                    <a:pt x="289" y="605"/>
                    <a:pt x="289" y="605"/>
                  </a:cubicBezTo>
                  <a:cubicBezTo>
                    <a:pt x="290" y="608"/>
                    <a:pt x="290" y="608"/>
                    <a:pt x="290" y="608"/>
                  </a:cubicBezTo>
                  <a:cubicBezTo>
                    <a:pt x="290" y="611"/>
                    <a:pt x="290" y="611"/>
                    <a:pt x="290" y="611"/>
                  </a:cubicBezTo>
                  <a:cubicBezTo>
                    <a:pt x="289" y="613"/>
                    <a:pt x="289" y="613"/>
                    <a:pt x="289" y="613"/>
                  </a:cubicBezTo>
                  <a:cubicBezTo>
                    <a:pt x="288" y="615"/>
                    <a:pt x="288" y="615"/>
                    <a:pt x="288" y="615"/>
                  </a:cubicBezTo>
                  <a:cubicBezTo>
                    <a:pt x="288" y="617"/>
                    <a:pt x="288" y="617"/>
                    <a:pt x="288" y="617"/>
                  </a:cubicBezTo>
                  <a:cubicBezTo>
                    <a:pt x="290" y="618"/>
                    <a:pt x="290" y="618"/>
                    <a:pt x="290" y="618"/>
                  </a:cubicBezTo>
                  <a:cubicBezTo>
                    <a:pt x="291" y="618"/>
                    <a:pt x="291" y="618"/>
                    <a:pt x="291" y="618"/>
                  </a:cubicBezTo>
                  <a:cubicBezTo>
                    <a:pt x="291" y="619"/>
                    <a:pt x="291" y="619"/>
                    <a:pt x="291" y="619"/>
                  </a:cubicBezTo>
                  <a:cubicBezTo>
                    <a:pt x="292" y="619"/>
                    <a:pt x="292" y="619"/>
                    <a:pt x="292" y="619"/>
                  </a:cubicBezTo>
                  <a:cubicBezTo>
                    <a:pt x="293" y="620"/>
                    <a:pt x="293" y="620"/>
                    <a:pt x="293" y="620"/>
                  </a:cubicBezTo>
                  <a:cubicBezTo>
                    <a:pt x="296" y="624"/>
                    <a:pt x="296" y="624"/>
                    <a:pt x="296" y="624"/>
                  </a:cubicBezTo>
                  <a:cubicBezTo>
                    <a:pt x="297" y="624"/>
                    <a:pt x="297" y="624"/>
                    <a:pt x="297" y="624"/>
                  </a:cubicBezTo>
                  <a:cubicBezTo>
                    <a:pt x="298" y="625"/>
                    <a:pt x="298" y="625"/>
                    <a:pt x="298" y="625"/>
                  </a:cubicBezTo>
                  <a:cubicBezTo>
                    <a:pt x="299" y="627"/>
                    <a:pt x="299" y="627"/>
                    <a:pt x="299" y="627"/>
                  </a:cubicBezTo>
                  <a:cubicBezTo>
                    <a:pt x="301" y="627"/>
                    <a:pt x="301" y="627"/>
                    <a:pt x="301" y="627"/>
                  </a:cubicBezTo>
                  <a:cubicBezTo>
                    <a:pt x="301" y="627"/>
                    <a:pt x="301" y="627"/>
                    <a:pt x="301" y="627"/>
                  </a:cubicBezTo>
                  <a:cubicBezTo>
                    <a:pt x="301" y="629"/>
                    <a:pt x="301" y="629"/>
                    <a:pt x="301" y="629"/>
                  </a:cubicBezTo>
                  <a:cubicBezTo>
                    <a:pt x="302" y="630"/>
                    <a:pt x="302" y="630"/>
                    <a:pt x="302" y="630"/>
                  </a:cubicBezTo>
                  <a:cubicBezTo>
                    <a:pt x="302" y="631"/>
                    <a:pt x="302" y="631"/>
                    <a:pt x="302" y="631"/>
                  </a:cubicBezTo>
                  <a:cubicBezTo>
                    <a:pt x="303" y="633"/>
                    <a:pt x="303" y="633"/>
                    <a:pt x="303" y="633"/>
                  </a:cubicBezTo>
                  <a:cubicBezTo>
                    <a:pt x="304" y="633"/>
                    <a:pt x="304" y="633"/>
                    <a:pt x="304" y="633"/>
                  </a:cubicBezTo>
                  <a:cubicBezTo>
                    <a:pt x="307" y="632"/>
                    <a:pt x="307" y="632"/>
                    <a:pt x="307" y="632"/>
                  </a:cubicBezTo>
                  <a:cubicBezTo>
                    <a:pt x="309" y="630"/>
                    <a:pt x="309" y="630"/>
                    <a:pt x="309" y="630"/>
                  </a:cubicBezTo>
                  <a:cubicBezTo>
                    <a:pt x="309" y="627"/>
                    <a:pt x="309" y="627"/>
                    <a:pt x="309" y="627"/>
                  </a:cubicBezTo>
                  <a:cubicBezTo>
                    <a:pt x="308" y="627"/>
                    <a:pt x="308" y="627"/>
                    <a:pt x="308" y="627"/>
                  </a:cubicBezTo>
                  <a:cubicBezTo>
                    <a:pt x="307" y="626"/>
                    <a:pt x="307" y="626"/>
                    <a:pt x="307" y="626"/>
                  </a:cubicBezTo>
                  <a:cubicBezTo>
                    <a:pt x="307" y="625"/>
                    <a:pt x="307" y="625"/>
                    <a:pt x="307" y="625"/>
                  </a:cubicBezTo>
                  <a:cubicBezTo>
                    <a:pt x="306" y="623"/>
                    <a:pt x="306" y="623"/>
                    <a:pt x="306" y="623"/>
                  </a:cubicBezTo>
                  <a:cubicBezTo>
                    <a:pt x="305" y="623"/>
                    <a:pt x="305" y="623"/>
                    <a:pt x="305" y="623"/>
                  </a:cubicBezTo>
                  <a:cubicBezTo>
                    <a:pt x="304" y="622"/>
                    <a:pt x="304" y="622"/>
                    <a:pt x="304" y="622"/>
                  </a:cubicBezTo>
                  <a:cubicBezTo>
                    <a:pt x="304" y="621"/>
                    <a:pt x="304" y="621"/>
                    <a:pt x="304" y="621"/>
                  </a:cubicBezTo>
                  <a:cubicBezTo>
                    <a:pt x="303" y="621"/>
                    <a:pt x="303" y="621"/>
                    <a:pt x="303" y="621"/>
                  </a:cubicBezTo>
                  <a:cubicBezTo>
                    <a:pt x="303" y="619"/>
                    <a:pt x="303" y="619"/>
                    <a:pt x="303" y="619"/>
                  </a:cubicBezTo>
                  <a:cubicBezTo>
                    <a:pt x="301" y="619"/>
                    <a:pt x="301" y="619"/>
                    <a:pt x="301" y="619"/>
                  </a:cubicBezTo>
                  <a:cubicBezTo>
                    <a:pt x="301" y="621"/>
                    <a:pt x="301" y="621"/>
                    <a:pt x="301" y="621"/>
                  </a:cubicBezTo>
                  <a:cubicBezTo>
                    <a:pt x="301" y="620"/>
                    <a:pt x="301" y="620"/>
                    <a:pt x="301" y="620"/>
                  </a:cubicBezTo>
                  <a:cubicBezTo>
                    <a:pt x="299" y="619"/>
                    <a:pt x="299" y="619"/>
                    <a:pt x="299" y="619"/>
                  </a:cubicBezTo>
                  <a:cubicBezTo>
                    <a:pt x="299" y="619"/>
                    <a:pt x="299" y="619"/>
                    <a:pt x="299" y="619"/>
                  </a:cubicBezTo>
                  <a:cubicBezTo>
                    <a:pt x="300" y="617"/>
                    <a:pt x="300" y="617"/>
                    <a:pt x="300" y="617"/>
                  </a:cubicBezTo>
                  <a:cubicBezTo>
                    <a:pt x="300" y="617"/>
                    <a:pt x="300" y="617"/>
                    <a:pt x="300" y="617"/>
                  </a:cubicBezTo>
                  <a:cubicBezTo>
                    <a:pt x="302" y="616"/>
                    <a:pt x="302" y="616"/>
                    <a:pt x="302" y="616"/>
                  </a:cubicBezTo>
                  <a:cubicBezTo>
                    <a:pt x="302" y="615"/>
                    <a:pt x="302" y="615"/>
                    <a:pt x="302" y="615"/>
                  </a:cubicBezTo>
                  <a:cubicBezTo>
                    <a:pt x="300" y="612"/>
                    <a:pt x="300" y="612"/>
                    <a:pt x="300" y="612"/>
                  </a:cubicBezTo>
                  <a:cubicBezTo>
                    <a:pt x="299" y="614"/>
                    <a:pt x="299" y="614"/>
                    <a:pt x="299" y="614"/>
                  </a:cubicBezTo>
                  <a:cubicBezTo>
                    <a:pt x="299" y="614"/>
                    <a:pt x="299" y="614"/>
                    <a:pt x="299" y="614"/>
                  </a:cubicBezTo>
                  <a:cubicBezTo>
                    <a:pt x="299" y="613"/>
                    <a:pt x="299" y="613"/>
                    <a:pt x="299" y="613"/>
                  </a:cubicBezTo>
                  <a:cubicBezTo>
                    <a:pt x="299" y="612"/>
                    <a:pt x="299" y="612"/>
                    <a:pt x="299" y="612"/>
                  </a:cubicBezTo>
                  <a:cubicBezTo>
                    <a:pt x="298" y="611"/>
                    <a:pt x="298" y="611"/>
                    <a:pt x="298" y="611"/>
                  </a:cubicBezTo>
                  <a:cubicBezTo>
                    <a:pt x="299" y="610"/>
                    <a:pt x="299" y="610"/>
                    <a:pt x="299" y="610"/>
                  </a:cubicBezTo>
                  <a:cubicBezTo>
                    <a:pt x="298" y="609"/>
                    <a:pt x="298" y="609"/>
                    <a:pt x="298" y="609"/>
                  </a:cubicBezTo>
                  <a:cubicBezTo>
                    <a:pt x="298" y="608"/>
                    <a:pt x="298" y="608"/>
                    <a:pt x="298" y="608"/>
                  </a:cubicBezTo>
                  <a:cubicBezTo>
                    <a:pt x="297" y="607"/>
                    <a:pt x="297" y="607"/>
                    <a:pt x="297" y="607"/>
                  </a:cubicBezTo>
                  <a:cubicBezTo>
                    <a:pt x="297" y="605"/>
                    <a:pt x="297" y="605"/>
                    <a:pt x="297" y="605"/>
                  </a:cubicBezTo>
                  <a:cubicBezTo>
                    <a:pt x="297" y="604"/>
                    <a:pt x="297" y="604"/>
                    <a:pt x="297" y="604"/>
                  </a:cubicBezTo>
                  <a:cubicBezTo>
                    <a:pt x="297" y="601"/>
                    <a:pt x="297" y="601"/>
                    <a:pt x="297" y="601"/>
                  </a:cubicBezTo>
                  <a:cubicBezTo>
                    <a:pt x="296" y="600"/>
                    <a:pt x="296" y="600"/>
                    <a:pt x="296" y="600"/>
                  </a:cubicBezTo>
                  <a:cubicBezTo>
                    <a:pt x="295" y="599"/>
                    <a:pt x="295" y="599"/>
                    <a:pt x="295" y="599"/>
                  </a:cubicBezTo>
                  <a:cubicBezTo>
                    <a:pt x="294" y="598"/>
                    <a:pt x="294" y="598"/>
                    <a:pt x="294" y="598"/>
                  </a:cubicBezTo>
                  <a:cubicBezTo>
                    <a:pt x="294" y="600"/>
                    <a:pt x="294" y="600"/>
                    <a:pt x="294" y="600"/>
                  </a:cubicBezTo>
                  <a:cubicBezTo>
                    <a:pt x="294" y="600"/>
                    <a:pt x="294" y="600"/>
                    <a:pt x="294" y="600"/>
                  </a:cubicBezTo>
                  <a:cubicBezTo>
                    <a:pt x="293" y="599"/>
                    <a:pt x="293" y="599"/>
                    <a:pt x="293" y="599"/>
                  </a:cubicBezTo>
                  <a:cubicBezTo>
                    <a:pt x="293" y="598"/>
                    <a:pt x="293" y="598"/>
                    <a:pt x="293" y="598"/>
                  </a:cubicBezTo>
                  <a:cubicBezTo>
                    <a:pt x="294" y="597"/>
                    <a:pt x="294" y="597"/>
                    <a:pt x="294" y="597"/>
                  </a:cubicBezTo>
                  <a:cubicBezTo>
                    <a:pt x="293" y="596"/>
                    <a:pt x="293" y="596"/>
                    <a:pt x="293" y="596"/>
                  </a:cubicBezTo>
                  <a:cubicBezTo>
                    <a:pt x="292" y="596"/>
                    <a:pt x="292" y="596"/>
                    <a:pt x="292" y="596"/>
                  </a:cubicBezTo>
                  <a:cubicBezTo>
                    <a:pt x="292" y="593"/>
                    <a:pt x="292" y="593"/>
                    <a:pt x="292" y="593"/>
                  </a:cubicBezTo>
                  <a:cubicBezTo>
                    <a:pt x="291" y="591"/>
                    <a:pt x="291" y="591"/>
                    <a:pt x="291" y="591"/>
                  </a:cubicBezTo>
                  <a:cubicBezTo>
                    <a:pt x="290" y="591"/>
                    <a:pt x="290" y="591"/>
                    <a:pt x="290" y="591"/>
                  </a:cubicBezTo>
                  <a:cubicBezTo>
                    <a:pt x="289" y="590"/>
                    <a:pt x="289" y="590"/>
                    <a:pt x="289" y="590"/>
                  </a:cubicBezTo>
                  <a:cubicBezTo>
                    <a:pt x="289" y="588"/>
                    <a:pt x="289" y="588"/>
                    <a:pt x="289" y="588"/>
                  </a:cubicBezTo>
                  <a:cubicBezTo>
                    <a:pt x="289" y="586"/>
                    <a:pt x="289" y="586"/>
                    <a:pt x="289" y="586"/>
                  </a:cubicBezTo>
                  <a:cubicBezTo>
                    <a:pt x="288" y="584"/>
                    <a:pt x="288" y="584"/>
                    <a:pt x="288" y="584"/>
                  </a:cubicBezTo>
                  <a:cubicBezTo>
                    <a:pt x="286" y="584"/>
                    <a:pt x="286" y="584"/>
                    <a:pt x="286" y="584"/>
                  </a:cubicBezTo>
                  <a:cubicBezTo>
                    <a:pt x="286" y="584"/>
                    <a:pt x="286" y="584"/>
                    <a:pt x="286" y="584"/>
                  </a:cubicBezTo>
                  <a:cubicBezTo>
                    <a:pt x="286" y="582"/>
                    <a:pt x="286" y="582"/>
                    <a:pt x="286" y="582"/>
                  </a:cubicBezTo>
                  <a:cubicBezTo>
                    <a:pt x="285" y="581"/>
                    <a:pt x="285" y="581"/>
                    <a:pt x="285" y="581"/>
                  </a:cubicBezTo>
                  <a:cubicBezTo>
                    <a:pt x="284" y="580"/>
                    <a:pt x="284" y="580"/>
                    <a:pt x="284" y="580"/>
                  </a:cubicBezTo>
                  <a:cubicBezTo>
                    <a:pt x="283" y="579"/>
                    <a:pt x="283" y="579"/>
                    <a:pt x="283" y="579"/>
                  </a:cubicBezTo>
                  <a:cubicBezTo>
                    <a:pt x="284" y="578"/>
                    <a:pt x="284" y="578"/>
                    <a:pt x="284" y="578"/>
                  </a:cubicBezTo>
                  <a:cubicBezTo>
                    <a:pt x="283" y="576"/>
                    <a:pt x="283" y="576"/>
                    <a:pt x="283" y="576"/>
                  </a:cubicBezTo>
                  <a:cubicBezTo>
                    <a:pt x="281" y="575"/>
                    <a:pt x="281" y="575"/>
                    <a:pt x="281" y="575"/>
                  </a:cubicBezTo>
                  <a:cubicBezTo>
                    <a:pt x="280" y="574"/>
                    <a:pt x="280" y="574"/>
                    <a:pt x="280" y="574"/>
                  </a:cubicBezTo>
                  <a:cubicBezTo>
                    <a:pt x="280" y="574"/>
                    <a:pt x="280" y="574"/>
                    <a:pt x="280" y="574"/>
                  </a:cubicBezTo>
                  <a:cubicBezTo>
                    <a:pt x="280" y="573"/>
                    <a:pt x="280" y="573"/>
                    <a:pt x="280" y="573"/>
                  </a:cubicBezTo>
                  <a:cubicBezTo>
                    <a:pt x="279" y="570"/>
                    <a:pt x="279" y="570"/>
                    <a:pt x="279" y="570"/>
                  </a:cubicBezTo>
                  <a:cubicBezTo>
                    <a:pt x="278" y="570"/>
                    <a:pt x="278" y="570"/>
                    <a:pt x="278" y="570"/>
                  </a:cubicBezTo>
                  <a:cubicBezTo>
                    <a:pt x="279" y="569"/>
                    <a:pt x="279" y="569"/>
                    <a:pt x="279" y="569"/>
                  </a:cubicBezTo>
                  <a:cubicBezTo>
                    <a:pt x="278" y="563"/>
                    <a:pt x="278" y="563"/>
                    <a:pt x="278" y="563"/>
                  </a:cubicBezTo>
                  <a:cubicBezTo>
                    <a:pt x="278" y="560"/>
                    <a:pt x="278" y="560"/>
                    <a:pt x="278" y="560"/>
                  </a:cubicBezTo>
                  <a:cubicBezTo>
                    <a:pt x="279" y="559"/>
                    <a:pt x="279" y="559"/>
                    <a:pt x="279" y="559"/>
                  </a:cubicBezTo>
                  <a:cubicBezTo>
                    <a:pt x="279" y="556"/>
                    <a:pt x="279" y="556"/>
                    <a:pt x="279" y="556"/>
                  </a:cubicBezTo>
                  <a:cubicBezTo>
                    <a:pt x="279" y="556"/>
                    <a:pt x="279" y="556"/>
                    <a:pt x="279" y="556"/>
                  </a:cubicBezTo>
                  <a:cubicBezTo>
                    <a:pt x="281" y="556"/>
                    <a:pt x="281" y="556"/>
                    <a:pt x="281" y="556"/>
                  </a:cubicBezTo>
                  <a:cubicBezTo>
                    <a:pt x="282" y="558"/>
                    <a:pt x="282" y="558"/>
                    <a:pt x="282" y="558"/>
                  </a:cubicBezTo>
                  <a:cubicBezTo>
                    <a:pt x="283" y="559"/>
                    <a:pt x="283" y="559"/>
                    <a:pt x="283" y="559"/>
                  </a:cubicBezTo>
                  <a:cubicBezTo>
                    <a:pt x="284" y="559"/>
                    <a:pt x="284" y="559"/>
                    <a:pt x="284" y="559"/>
                  </a:cubicBezTo>
                  <a:cubicBezTo>
                    <a:pt x="285" y="559"/>
                    <a:pt x="285" y="559"/>
                    <a:pt x="285" y="559"/>
                  </a:cubicBezTo>
                  <a:cubicBezTo>
                    <a:pt x="286" y="559"/>
                    <a:pt x="286" y="559"/>
                    <a:pt x="286" y="559"/>
                  </a:cubicBezTo>
                  <a:cubicBezTo>
                    <a:pt x="286" y="560"/>
                    <a:pt x="286" y="560"/>
                    <a:pt x="286" y="560"/>
                  </a:cubicBezTo>
                  <a:cubicBezTo>
                    <a:pt x="288" y="560"/>
                    <a:pt x="288" y="560"/>
                    <a:pt x="288" y="560"/>
                  </a:cubicBezTo>
                  <a:cubicBezTo>
                    <a:pt x="289" y="561"/>
                    <a:pt x="289" y="561"/>
                    <a:pt x="289" y="561"/>
                  </a:cubicBezTo>
                  <a:cubicBezTo>
                    <a:pt x="289" y="561"/>
                    <a:pt x="289" y="561"/>
                    <a:pt x="289" y="561"/>
                  </a:cubicBezTo>
                  <a:cubicBezTo>
                    <a:pt x="288" y="562"/>
                    <a:pt x="288" y="562"/>
                    <a:pt x="288" y="562"/>
                  </a:cubicBezTo>
                  <a:cubicBezTo>
                    <a:pt x="288" y="564"/>
                    <a:pt x="288" y="564"/>
                    <a:pt x="288" y="564"/>
                  </a:cubicBezTo>
                  <a:cubicBezTo>
                    <a:pt x="289" y="566"/>
                    <a:pt x="289" y="566"/>
                    <a:pt x="289" y="566"/>
                  </a:cubicBezTo>
                  <a:cubicBezTo>
                    <a:pt x="289" y="568"/>
                    <a:pt x="289" y="568"/>
                    <a:pt x="289" y="568"/>
                  </a:cubicBezTo>
                  <a:cubicBezTo>
                    <a:pt x="290" y="569"/>
                    <a:pt x="290" y="569"/>
                    <a:pt x="290" y="569"/>
                  </a:cubicBezTo>
                  <a:cubicBezTo>
                    <a:pt x="290" y="571"/>
                    <a:pt x="290" y="571"/>
                    <a:pt x="290" y="571"/>
                  </a:cubicBezTo>
                  <a:cubicBezTo>
                    <a:pt x="290" y="572"/>
                    <a:pt x="290" y="572"/>
                    <a:pt x="290" y="572"/>
                  </a:cubicBezTo>
                  <a:cubicBezTo>
                    <a:pt x="291" y="573"/>
                    <a:pt x="291" y="573"/>
                    <a:pt x="291" y="573"/>
                  </a:cubicBezTo>
                  <a:cubicBezTo>
                    <a:pt x="292" y="576"/>
                    <a:pt x="292" y="576"/>
                    <a:pt x="292" y="576"/>
                  </a:cubicBezTo>
                  <a:cubicBezTo>
                    <a:pt x="292" y="576"/>
                    <a:pt x="292" y="576"/>
                    <a:pt x="292" y="576"/>
                  </a:cubicBezTo>
                  <a:cubicBezTo>
                    <a:pt x="292" y="577"/>
                    <a:pt x="292" y="577"/>
                    <a:pt x="292" y="577"/>
                  </a:cubicBezTo>
                  <a:cubicBezTo>
                    <a:pt x="292" y="579"/>
                    <a:pt x="292" y="579"/>
                    <a:pt x="292" y="579"/>
                  </a:cubicBezTo>
                  <a:cubicBezTo>
                    <a:pt x="293" y="579"/>
                    <a:pt x="293" y="579"/>
                    <a:pt x="293" y="579"/>
                  </a:cubicBezTo>
                  <a:cubicBezTo>
                    <a:pt x="293" y="579"/>
                    <a:pt x="293" y="579"/>
                    <a:pt x="293" y="579"/>
                  </a:cubicBezTo>
                  <a:cubicBezTo>
                    <a:pt x="294" y="582"/>
                    <a:pt x="294" y="582"/>
                    <a:pt x="294" y="582"/>
                  </a:cubicBezTo>
                  <a:cubicBezTo>
                    <a:pt x="295" y="582"/>
                    <a:pt x="295" y="582"/>
                    <a:pt x="295" y="582"/>
                  </a:cubicBezTo>
                  <a:cubicBezTo>
                    <a:pt x="296" y="583"/>
                    <a:pt x="296" y="583"/>
                    <a:pt x="296" y="583"/>
                  </a:cubicBezTo>
                  <a:cubicBezTo>
                    <a:pt x="296" y="585"/>
                    <a:pt x="296" y="585"/>
                    <a:pt x="296" y="585"/>
                  </a:cubicBezTo>
                  <a:cubicBezTo>
                    <a:pt x="297" y="586"/>
                    <a:pt x="297" y="586"/>
                    <a:pt x="297" y="586"/>
                  </a:cubicBezTo>
                  <a:cubicBezTo>
                    <a:pt x="297" y="586"/>
                    <a:pt x="297" y="586"/>
                    <a:pt x="297" y="586"/>
                  </a:cubicBezTo>
                  <a:cubicBezTo>
                    <a:pt x="298" y="587"/>
                    <a:pt x="298" y="587"/>
                    <a:pt x="298" y="587"/>
                  </a:cubicBezTo>
                  <a:cubicBezTo>
                    <a:pt x="299" y="589"/>
                    <a:pt x="299" y="589"/>
                    <a:pt x="299" y="589"/>
                  </a:cubicBezTo>
                  <a:cubicBezTo>
                    <a:pt x="300" y="589"/>
                    <a:pt x="300" y="589"/>
                    <a:pt x="300" y="589"/>
                  </a:cubicBezTo>
                  <a:cubicBezTo>
                    <a:pt x="300" y="590"/>
                    <a:pt x="300" y="590"/>
                    <a:pt x="300" y="590"/>
                  </a:cubicBezTo>
                  <a:cubicBezTo>
                    <a:pt x="301" y="590"/>
                    <a:pt x="301" y="590"/>
                    <a:pt x="301" y="590"/>
                  </a:cubicBezTo>
                  <a:cubicBezTo>
                    <a:pt x="302" y="591"/>
                    <a:pt x="302" y="591"/>
                    <a:pt x="302" y="591"/>
                  </a:cubicBezTo>
                  <a:cubicBezTo>
                    <a:pt x="303" y="590"/>
                    <a:pt x="303" y="590"/>
                    <a:pt x="303" y="590"/>
                  </a:cubicBezTo>
                  <a:cubicBezTo>
                    <a:pt x="303" y="591"/>
                    <a:pt x="303" y="591"/>
                    <a:pt x="303" y="591"/>
                  </a:cubicBezTo>
                  <a:cubicBezTo>
                    <a:pt x="303" y="592"/>
                    <a:pt x="303" y="592"/>
                    <a:pt x="303" y="592"/>
                  </a:cubicBezTo>
                  <a:cubicBezTo>
                    <a:pt x="302" y="593"/>
                    <a:pt x="302" y="593"/>
                    <a:pt x="302" y="593"/>
                  </a:cubicBezTo>
                  <a:cubicBezTo>
                    <a:pt x="303" y="595"/>
                    <a:pt x="303" y="595"/>
                    <a:pt x="303" y="595"/>
                  </a:cubicBezTo>
                  <a:cubicBezTo>
                    <a:pt x="306" y="598"/>
                    <a:pt x="306" y="598"/>
                    <a:pt x="306" y="598"/>
                  </a:cubicBezTo>
                  <a:cubicBezTo>
                    <a:pt x="307" y="598"/>
                    <a:pt x="307" y="598"/>
                    <a:pt x="307" y="598"/>
                  </a:cubicBezTo>
                  <a:cubicBezTo>
                    <a:pt x="307" y="598"/>
                    <a:pt x="307" y="598"/>
                    <a:pt x="307" y="598"/>
                  </a:cubicBezTo>
                  <a:cubicBezTo>
                    <a:pt x="307" y="599"/>
                    <a:pt x="307" y="599"/>
                    <a:pt x="307" y="599"/>
                  </a:cubicBezTo>
                  <a:cubicBezTo>
                    <a:pt x="308" y="600"/>
                    <a:pt x="308" y="600"/>
                    <a:pt x="308" y="600"/>
                  </a:cubicBezTo>
                  <a:cubicBezTo>
                    <a:pt x="309" y="601"/>
                    <a:pt x="309" y="601"/>
                    <a:pt x="309" y="601"/>
                  </a:cubicBezTo>
                  <a:cubicBezTo>
                    <a:pt x="310" y="601"/>
                    <a:pt x="310" y="601"/>
                    <a:pt x="310" y="601"/>
                  </a:cubicBezTo>
                  <a:cubicBezTo>
                    <a:pt x="311" y="602"/>
                    <a:pt x="311" y="602"/>
                    <a:pt x="311" y="602"/>
                  </a:cubicBezTo>
                  <a:cubicBezTo>
                    <a:pt x="311" y="603"/>
                    <a:pt x="311" y="603"/>
                    <a:pt x="311" y="603"/>
                  </a:cubicBezTo>
                  <a:cubicBezTo>
                    <a:pt x="312" y="604"/>
                    <a:pt x="312" y="604"/>
                    <a:pt x="312" y="604"/>
                  </a:cubicBezTo>
                  <a:cubicBezTo>
                    <a:pt x="312" y="604"/>
                    <a:pt x="312" y="604"/>
                    <a:pt x="312" y="604"/>
                  </a:cubicBezTo>
                  <a:cubicBezTo>
                    <a:pt x="310" y="605"/>
                    <a:pt x="310" y="605"/>
                    <a:pt x="310" y="605"/>
                  </a:cubicBezTo>
                  <a:cubicBezTo>
                    <a:pt x="309" y="608"/>
                    <a:pt x="309" y="608"/>
                    <a:pt x="309" y="608"/>
                  </a:cubicBezTo>
                  <a:cubicBezTo>
                    <a:pt x="309" y="610"/>
                    <a:pt x="309" y="610"/>
                    <a:pt x="309" y="610"/>
                  </a:cubicBezTo>
                  <a:cubicBezTo>
                    <a:pt x="311" y="611"/>
                    <a:pt x="311" y="611"/>
                    <a:pt x="311" y="611"/>
                  </a:cubicBezTo>
                  <a:cubicBezTo>
                    <a:pt x="312" y="611"/>
                    <a:pt x="312" y="611"/>
                    <a:pt x="312" y="611"/>
                  </a:cubicBezTo>
                  <a:cubicBezTo>
                    <a:pt x="316" y="614"/>
                    <a:pt x="316" y="614"/>
                    <a:pt x="316" y="614"/>
                  </a:cubicBezTo>
                  <a:cubicBezTo>
                    <a:pt x="318" y="614"/>
                    <a:pt x="318" y="614"/>
                    <a:pt x="318" y="614"/>
                  </a:cubicBezTo>
                  <a:cubicBezTo>
                    <a:pt x="319" y="614"/>
                    <a:pt x="319" y="614"/>
                    <a:pt x="319" y="614"/>
                  </a:cubicBezTo>
                  <a:cubicBezTo>
                    <a:pt x="319" y="616"/>
                    <a:pt x="319" y="616"/>
                    <a:pt x="319" y="616"/>
                  </a:cubicBezTo>
                  <a:cubicBezTo>
                    <a:pt x="320" y="617"/>
                    <a:pt x="320" y="617"/>
                    <a:pt x="320" y="617"/>
                  </a:cubicBezTo>
                  <a:cubicBezTo>
                    <a:pt x="319" y="617"/>
                    <a:pt x="319" y="617"/>
                    <a:pt x="319" y="617"/>
                  </a:cubicBezTo>
                  <a:cubicBezTo>
                    <a:pt x="318" y="618"/>
                    <a:pt x="318" y="618"/>
                    <a:pt x="318" y="618"/>
                  </a:cubicBezTo>
                  <a:cubicBezTo>
                    <a:pt x="319" y="619"/>
                    <a:pt x="319" y="619"/>
                    <a:pt x="319" y="619"/>
                  </a:cubicBezTo>
                  <a:cubicBezTo>
                    <a:pt x="320" y="620"/>
                    <a:pt x="320" y="620"/>
                    <a:pt x="320" y="620"/>
                  </a:cubicBezTo>
                  <a:cubicBezTo>
                    <a:pt x="322" y="621"/>
                    <a:pt x="322" y="621"/>
                    <a:pt x="322" y="621"/>
                  </a:cubicBezTo>
                  <a:cubicBezTo>
                    <a:pt x="322" y="622"/>
                    <a:pt x="322" y="622"/>
                    <a:pt x="322" y="622"/>
                  </a:cubicBezTo>
                  <a:cubicBezTo>
                    <a:pt x="323" y="622"/>
                    <a:pt x="323" y="622"/>
                    <a:pt x="323" y="622"/>
                  </a:cubicBezTo>
                  <a:cubicBezTo>
                    <a:pt x="325" y="624"/>
                    <a:pt x="325" y="624"/>
                    <a:pt x="325" y="624"/>
                  </a:cubicBezTo>
                  <a:cubicBezTo>
                    <a:pt x="327" y="627"/>
                    <a:pt x="327" y="627"/>
                    <a:pt x="327" y="627"/>
                  </a:cubicBezTo>
                  <a:cubicBezTo>
                    <a:pt x="329" y="630"/>
                    <a:pt x="329" y="630"/>
                    <a:pt x="329" y="630"/>
                  </a:cubicBezTo>
                  <a:cubicBezTo>
                    <a:pt x="331" y="632"/>
                    <a:pt x="331" y="632"/>
                    <a:pt x="331" y="632"/>
                  </a:cubicBezTo>
                  <a:cubicBezTo>
                    <a:pt x="331" y="633"/>
                    <a:pt x="331" y="633"/>
                    <a:pt x="331" y="633"/>
                  </a:cubicBezTo>
                  <a:cubicBezTo>
                    <a:pt x="334" y="637"/>
                    <a:pt x="334" y="637"/>
                    <a:pt x="334" y="637"/>
                  </a:cubicBezTo>
                  <a:cubicBezTo>
                    <a:pt x="334" y="638"/>
                    <a:pt x="334" y="638"/>
                    <a:pt x="334" y="638"/>
                  </a:cubicBezTo>
                  <a:cubicBezTo>
                    <a:pt x="333" y="639"/>
                    <a:pt x="333" y="639"/>
                    <a:pt x="333" y="639"/>
                  </a:cubicBezTo>
                  <a:cubicBezTo>
                    <a:pt x="334" y="640"/>
                    <a:pt x="334" y="640"/>
                    <a:pt x="334" y="640"/>
                  </a:cubicBezTo>
                  <a:cubicBezTo>
                    <a:pt x="336" y="646"/>
                    <a:pt x="336" y="646"/>
                    <a:pt x="336" y="646"/>
                  </a:cubicBezTo>
                  <a:cubicBezTo>
                    <a:pt x="337" y="648"/>
                    <a:pt x="337" y="648"/>
                    <a:pt x="337" y="648"/>
                  </a:cubicBezTo>
                  <a:cubicBezTo>
                    <a:pt x="336" y="649"/>
                    <a:pt x="336" y="649"/>
                    <a:pt x="336" y="649"/>
                  </a:cubicBezTo>
                  <a:cubicBezTo>
                    <a:pt x="334" y="650"/>
                    <a:pt x="334" y="650"/>
                    <a:pt x="334" y="650"/>
                  </a:cubicBezTo>
                  <a:cubicBezTo>
                    <a:pt x="334" y="652"/>
                    <a:pt x="334" y="652"/>
                    <a:pt x="334" y="652"/>
                  </a:cubicBezTo>
                  <a:cubicBezTo>
                    <a:pt x="335" y="652"/>
                    <a:pt x="335" y="652"/>
                    <a:pt x="335" y="652"/>
                  </a:cubicBezTo>
                  <a:cubicBezTo>
                    <a:pt x="335" y="652"/>
                    <a:pt x="335" y="652"/>
                    <a:pt x="335" y="652"/>
                  </a:cubicBezTo>
                  <a:cubicBezTo>
                    <a:pt x="335" y="653"/>
                    <a:pt x="335" y="653"/>
                    <a:pt x="335" y="653"/>
                  </a:cubicBezTo>
                  <a:cubicBezTo>
                    <a:pt x="334" y="653"/>
                    <a:pt x="334" y="653"/>
                    <a:pt x="334" y="653"/>
                  </a:cubicBezTo>
                  <a:cubicBezTo>
                    <a:pt x="332" y="653"/>
                    <a:pt x="332" y="653"/>
                    <a:pt x="332" y="653"/>
                  </a:cubicBezTo>
                  <a:cubicBezTo>
                    <a:pt x="332" y="654"/>
                    <a:pt x="332" y="654"/>
                    <a:pt x="332" y="654"/>
                  </a:cubicBezTo>
                  <a:cubicBezTo>
                    <a:pt x="333" y="657"/>
                    <a:pt x="333" y="657"/>
                    <a:pt x="333" y="657"/>
                  </a:cubicBezTo>
                  <a:cubicBezTo>
                    <a:pt x="334" y="658"/>
                    <a:pt x="334" y="658"/>
                    <a:pt x="334" y="658"/>
                  </a:cubicBezTo>
                  <a:cubicBezTo>
                    <a:pt x="334" y="659"/>
                    <a:pt x="334" y="659"/>
                    <a:pt x="334" y="659"/>
                  </a:cubicBezTo>
                  <a:cubicBezTo>
                    <a:pt x="336" y="661"/>
                    <a:pt x="336" y="661"/>
                    <a:pt x="336" y="661"/>
                  </a:cubicBezTo>
                  <a:cubicBezTo>
                    <a:pt x="336" y="663"/>
                    <a:pt x="336" y="663"/>
                    <a:pt x="336" y="663"/>
                  </a:cubicBezTo>
                  <a:cubicBezTo>
                    <a:pt x="337" y="664"/>
                    <a:pt x="337" y="664"/>
                    <a:pt x="337" y="664"/>
                  </a:cubicBezTo>
                  <a:cubicBezTo>
                    <a:pt x="338" y="664"/>
                    <a:pt x="338" y="664"/>
                    <a:pt x="338" y="664"/>
                  </a:cubicBezTo>
                  <a:cubicBezTo>
                    <a:pt x="339" y="664"/>
                    <a:pt x="339" y="664"/>
                    <a:pt x="339" y="664"/>
                  </a:cubicBezTo>
                  <a:cubicBezTo>
                    <a:pt x="341" y="665"/>
                    <a:pt x="341" y="665"/>
                    <a:pt x="341" y="665"/>
                  </a:cubicBezTo>
                  <a:cubicBezTo>
                    <a:pt x="343" y="665"/>
                    <a:pt x="343" y="665"/>
                    <a:pt x="343" y="665"/>
                  </a:cubicBezTo>
                  <a:cubicBezTo>
                    <a:pt x="343" y="665"/>
                    <a:pt x="343" y="665"/>
                    <a:pt x="343" y="665"/>
                  </a:cubicBezTo>
                  <a:cubicBezTo>
                    <a:pt x="343" y="666"/>
                    <a:pt x="343" y="666"/>
                    <a:pt x="343" y="666"/>
                  </a:cubicBezTo>
                  <a:cubicBezTo>
                    <a:pt x="345" y="667"/>
                    <a:pt x="345" y="667"/>
                    <a:pt x="345" y="667"/>
                  </a:cubicBezTo>
                  <a:cubicBezTo>
                    <a:pt x="346" y="668"/>
                    <a:pt x="346" y="668"/>
                    <a:pt x="346" y="668"/>
                  </a:cubicBezTo>
                  <a:cubicBezTo>
                    <a:pt x="349" y="672"/>
                    <a:pt x="349" y="672"/>
                    <a:pt x="349" y="672"/>
                  </a:cubicBezTo>
                  <a:cubicBezTo>
                    <a:pt x="351" y="673"/>
                    <a:pt x="351" y="673"/>
                    <a:pt x="351" y="673"/>
                  </a:cubicBezTo>
                  <a:cubicBezTo>
                    <a:pt x="351" y="673"/>
                    <a:pt x="351" y="673"/>
                    <a:pt x="351" y="673"/>
                  </a:cubicBezTo>
                  <a:cubicBezTo>
                    <a:pt x="353" y="673"/>
                    <a:pt x="353" y="673"/>
                    <a:pt x="353" y="673"/>
                  </a:cubicBezTo>
                  <a:cubicBezTo>
                    <a:pt x="354" y="673"/>
                    <a:pt x="354" y="673"/>
                    <a:pt x="354" y="673"/>
                  </a:cubicBezTo>
                  <a:cubicBezTo>
                    <a:pt x="356" y="674"/>
                    <a:pt x="356" y="674"/>
                    <a:pt x="356" y="674"/>
                  </a:cubicBezTo>
                  <a:cubicBezTo>
                    <a:pt x="358" y="674"/>
                    <a:pt x="358" y="674"/>
                    <a:pt x="358" y="674"/>
                  </a:cubicBezTo>
                  <a:cubicBezTo>
                    <a:pt x="358" y="674"/>
                    <a:pt x="358" y="674"/>
                    <a:pt x="358" y="674"/>
                  </a:cubicBezTo>
                  <a:cubicBezTo>
                    <a:pt x="359" y="674"/>
                    <a:pt x="359" y="674"/>
                    <a:pt x="359" y="674"/>
                  </a:cubicBezTo>
                  <a:cubicBezTo>
                    <a:pt x="359" y="675"/>
                    <a:pt x="359" y="675"/>
                    <a:pt x="359" y="675"/>
                  </a:cubicBezTo>
                  <a:cubicBezTo>
                    <a:pt x="363" y="678"/>
                    <a:pt x="363" y="678"/>
                    <a:pt x="363" y="678"/>
                  </a:cubicBezTo>
                  <a:cubicBezTo>
                    <a:pt x="364" y="678"/>
                    <a:pt x="364" y="678"/>
                    <a:pt x="364" y="678"/>
                  </a:cubicBezTo>
                  <a:cubicBezTo>
                    <a:pt x="366" y="680"/>
                    <a:pt x="366" y="680"/>
                    <a:pt x="366" y="680"/>
                  </a:cubicBezTo>
                  <a:cubicBezTo>
                    <a:pt x="369" y="682"/>
                    <a:pt x="369" y="682"/>
                    <a:pt x="369" y="682"/>
                  </a:cubicBezTo>
                  <a:cubicBezTo>
                    <a:pt x="373" y="682"/>
                    <a:pt x="373" y="682"/>
                    <a:pt x="373" y="682"/>
                  </a:cubicBezTo>
                  <a:cubicBezTo>
                    <a:pt x="375" y="683"/>
                    <a:pt x="375" y="683"/>
                    <a:pt x="375" y="683"/>
                  </a:cubicBezTo>
                  <a:cubicBezTo>
                    <a:pt x="376" y="685"/>
                    <a:pt x="376" y="685"/>
                    <a:pt x="376" y="685"/>
                  </a:cubicBezTo>
                  <a:cubicBezTo>
                    <a:pt x="378" y="685"/>
                    <a:pt x="378" y="685"/>
                    <a:pt x="378" y="685"/>
                  </a:cubicBezTo>
                  <a:cubicBezTo>
                    <a:pt x="380" y="686"/>
                    <a:pt x="380" y="686"/>
                    <a:pt x="380" y="686"/>
                  </a:cubicBezTo>
                  <a:cubicBezTo>
                    <a:pt x="381" y="685"/>
                    <a:pt x="381" y="685"/>
                    <a:pt x="381" y="685"/>
                  </a:cubicBezTo>
                  <a:cubicBezTo>
                    <a:pt x="382" y="687"/>
                    <a:pt x="382" y="687"/>
                    <a:pt x="382" y="687"/>
                  </a:cubicBezTo>
                  <a:cubicBezTo>
                    <a:pt x="384" y="688"/>
                    <a:pt x="384" y="688"/>
                    <a:pt x="384" y="688"/>
                  </a:cubicBezTo>
                  <a:cubicBezTo>
                    <a:pt x="386" y="688"/>
                    <a:pt x="386" y="688"/>
                    <a:pt x="386" y="688"/>
                  </a:cubicBezTo>
                  <a:cubicBezTo>
                    <a:pt x="386" y="688"/>
                    <a:pt x="386" y="688"/>
                    <a:pt x="386" y="688"/>
                  </a:cubicBezTo>
                  <a:cubicBezTo>
                    <a:pt x="387" y="689"/>
                    <a:pt x="387" y="689"/>
                    <a:pt x="387" y="689"/>
                  </a:cubicBezTo>
                  <a:cubicBezTo>
                    <a:pt x="390" y="690"/>
                    <a:pt x="390" y="690"/>
                    <a:pt x="390" y="690"/>
                  </a:cubicBezTo>
                  <a:cubicBezTo>
                    <a:pt x="393" y="690"/>
                    <a:pt x="393" y="690"/>
                    <a:pt x="393" y="690"/>
                  </a:cubicBezTo>
                  <a:cubicBezTo>
                    <a:pt x="395" y="691"/>
                    <a:pt x="395" y="691"/>
                    <a:pt x="395" y="691"/>
                  </a:cubicBezTo>
                  <a:cubicBezTo>
                    <a:pt x="398" y="692"/>
                    <a:pt x="398" y="692"/>
                    <a:pt x="398" y="692"/>
                  </a:cubicBezTo>
                  <a:cubicBezTo>
                    <a:pt x="400" y="692"/>
                    <a:pt x="400" y="692"/>
                    <a:pt x="400" y="692"/>
                  </a:cubicBezTo>
                  <a:cubicBezTo>
                    <a:pt x="404" y="690"/>
                    <a:pt x="404" y="690"/>
                    <a:pt x="404" y="690"/>
                  </a:cubicBezTo>
                  <a:cubicBezTo>
                    <a:pt x="406" y="690"/>
                    <a:pt x="406" y="690"/>
                    <a:pt x="406" y="690"/>
                  </a:cubicBezTo>
                  <a:cubicBezTo>
                    <a:pt x="408" y="689"/>
                    <a:pt x="408" y="689"/>
                    <a:pt x="408" y="689"/>
                  </a:cubicBezTo>
                  <a:cubicBezTo>
                    <a:pt x="409" y="689"/>
                    <a:pt x="409" y="689"/>
                    <a:pt x="409" y="689"/>
                  </a:cubicBezTo>
                  <a:cubicBezTo>
                    <a:pt x="411" y="689"/>
                    <a:pt x="411" y="689"/>
                    <a:pt x="411" y="689"/>
                  </a:cubicBezTo>
                  <a:cubicBezTo>
                    <a:pt x="412" y="689"/>
                    <a:pt x="412" y="689"/>
                    <a:pt x="412" y="689"/>
                  </a:cubicBezTo>
                  <a:cubicBezTo>
                    <a:pt x="412" y="688"/>
                    <a:pt x="412" y="688"/>
                    <a:pt x="412" y="688"/>
                  </a:cubicBezTo>
                  <a:cubicBezTo>
                    <a:pt x="412" y="688"/>
                    <a:pt x="412" y="688"/>
                    <a:pt x="412" y="688"/>
                  </a:cubicBezTo>
                  <a:cubicBezTo>
                    <a:pt x="414" y="688"/>
                    <a:pt x="414" y="688"/>
                    <a:pt x="414" y="688"/>
                  </a:cubicBezTo>
                  <a:cubicBezTo>
                    <a:pt x="415" y="689"/>
                    <a:pt x="415" y="689"/>
                    <a:pt x="415" y="689"/>
                  </a:cubicBezTo>
                  <a:cubicBezTo>
                    <a:pt x="417" y="690"/>
                    <a:pt x="417" y="690"/>
                    <a:pt x="417" y="690"/>
                  </a:cubicBezTo>
                  <a:cubicBezTo>
                    <a:pt x="419" y="692"/>
                    <a:pt x="419" y="692"/>
                    <a:pt x="419" y="692"/>
                  </a:cubicBezTo>
                  <a:cubicBezTo>
                    <a:pt x="419" y="692"/>
                    <a:pt x="419" y="692"/>
                    <a:pt x="419" y="692"/>
                  </a:cubicBezTo>
                  <a:cubicBezTo>
                    <a:pt x="419" y="692"/>
                    <a:pt x="419" y="692"/>
                    <a:pt x="419" y="692"/>
                  </a:cubicBezTo>
                  <a:cubicBezTo>
                    <a:pt x="424" y="696"/>
                    <a:pt x="424" y="696"/>
                    <a:pt x="424" y="696"/>
                  </a:cubicBezTo>
                  <a:cubicBezTo>
                    <a:pt x="426" y="697"/>
                    <a:pt x="426" y="697"/>
                    <a:pt x="426" y="697"/>
                  </a:cubicBezTo>
                  <a:cubicBezTo>
                    <a:pt x="426" y="697"/>
                    <a:pt x="426" y="697"/>
                    <a:pt x="426" y="697"/>
                  </a:cubicBezTo>
                  <a:cubicBezTo>
                    <a:pt x="428" y="699"/>
                    <a:pt x="428" y="699"/>
                    <a:pt x="428" y="699"/>
                  </a:cubicBezTo>
                  <a:cubicBezTo>
                    <a:pt x="429" y="700"/>
                    <a:pt x="429" y="700"/>
                    <a:pt x="429" y="700"/>
                  </a:cubicBezTo>
                  <a:cubicBezTo>
                    <a:pt x="429" y="700"/>
                    <a:pt x="429" y="700"/>
                    <a:pt x="429" y="700"/>
                  </a:cubicBezTo>
                  <a:cubicBezTo>
                    <a:pt x="429" y="700"/>
                    <a:pt x="429" y="700"/>
                    <a:pt x="429" y="700"/>
                  </a:cubicBezTo>
                  <a:cubicBezTo>
                    <a:pt x="430" y="701"/>
                    <a:pt x="430" y="701"/>
                    <a:pt x="430" y="701"/>
                  </a:cubicBezTo>
                  <a:cubicBezTo>
                    <a:pt x="430" y="701"/>
                    <a:pt x="430" y="701"/>
                    <a:pt x="430" y="701"/>
                  </a:cubicBezTo>
                  <a:cubicBezTo>
                    <a:pt x="430" y="702"/>
                    <a:pt x="430" y="702"/>
                    <a:pt x="430" y="702"/>
                  </a:cubicBezTo>
                  <a:cubicBezTo>
                    <a:pt x="431" y="703"/>
                    <a:pt x="431" y="703"/>
                    <a:pt x="431" y="703"/>
                  </a:cubicBezTo>
                  <a:cubicBezTo>
                    <a:pt x="433" y="704"/>
                    <a:pt x="433" y="704"/>
                    <a:pt x="433" y="704"/>
                  </a:cubicBezTo>
                  <a:cubicBezTo>
                    <a:pt x="434" y="705"/>
                    <a:pt x="434" y="705"/>
                    <a:pt x="434" y="705"/>
                  </a:cubicBezTo>
                  <a:cubicBezTo>
                    <a:pt x="438" y="706"/>
                    <a:pt x="438" y="706"/>
                    <a:pt x="438" y="706"/>
                  </a:cubicBezTo>
                  <a:cubicBezTo>
                    <a:pt x="440" y="706"/>
                    <a:pt x="440" y="706"/>
                    <a:pt x="440" y="706"/>
                  </a:cubicBezTo>
                  <a:cubicBezTo>
                    <a:pt x="442" y="706"/>
                    <a:pt x="442" y="706"/>
                    <a:pt x="442" y="706"/>
                  </a:cubicBezTo>
                  <a:cubicBezTo>
                    <a:pt x="445" y="707"/>
                    <a:pt x="445" y="707"/>
                    <a:pt x="445" y="707"/>
                  </a:cubicBezTo>
                  <a:cubicBezTo>
                    <a:pt x="445" y="707"/>
                    <a:pt x="445" y="707"/>
                    <a:pt x="445" y="707"/>
                  </a:cubicBezTo>
                  <a:cubicBezTo>
                    <a:pt x="447" y="707"/>
                    <a:pt x="447" y="707"/>
                    <a:pt x="447" y="707"/>
                  </a:cubicBezTo>
                  <a:cubicBezTo>
                    <a:pt x="448" y="708"/>
                    <a:pt x="448" y="708"/>
                    <a:pt x="448" y="708"/>
                  </a:cubicBezTo>
                  <a:cubicBezTo>
                    <a:pt x="450" y="709"/>
                    <a:pt x="450" y="709"/>
                    <a:pt x="450" y="709"/>
                  </a:cubicBezTo>
                  <a:cubicBezTo>
                    <a:pt x="451" y="709"/>
                    <a:pt x="451" y="709"/>
                    <a:pt x="451" y="709"/>
                  </a:cubicBezTo>
                  <a:cubicBezTo>
                    <a:pt x="453" y="710"/>
                    <a:pt x="453" y="710"/>
                    <a:pt x="453" y="710"/>
                  </a:cubicBezTo>
                  <a:cubicBezTo>
                    <a:pt x="456" y="711"/>
                    <a:pt x="456" y="711"/>
                    <a:pt x="456" y="711"/>
                  </a:cubicBezTo>
                  <a:cubicBezTo>
                    <a:pt x="457" y="710"/>
                    <a:pt x="457" y="710"/>
                    <a:pt x="457" y="710"/>
                  </a:cubicBezTo>
                  <a:cubicBezTo>
                    <a:pt x="457" y="711"/>
                    <a:pt x="457" y="711"/>
                    <a:pt x="457" y="711"/>
                  </a:cubicBezTo>
                  <a:cubicBezTo>
                    <a:pt x="458" y="712"/>
                    <a:pt x="458" y="712"/>
                    <a:pt x="458" y="712"/>
                  </a:cubicBezTo>
                  <a:cubicBezTo>
                    <a:pt x="462" y="712"/>
                    <a:pt x="462" y="712"/>
                    <a:pt x="462" y="712"/>
                  </a:cubicBezTo>
                  <a:cubicBezTo>
                    <a:pt x="464" y="710"/>
                    <a:pt x="464" y="710"/>
                    <a:pt x="464" y="710"/>
                  </a:cubicBezTo>
                  <a:cubicBezTo>
                    <a:pt x="464" y="710"/>
                    <a:pt x="464" y="710"/>
                    <a:pt x="464" y="710"/>
                  </a:cubicBezTo>
                  <a:cubicBezTo>
                    <a:pt x="464" y="710"/>
                    <a:pt x="464" y="710"/>
                    <a:pt x="464" y="710"/>
                  </a:cubicBezTo>
                  <a:cubicBezTo>
                    <a:pt x="465" y="710"/>
                    <a:pt x="465" y="710"/>
                    <a:pt x="465" y="710"/>
                  </a:cubicBezTo>
                  <a:cubicBezTo>
                    <a:pt x="465" y="711"/>
                    <a:pt x="465" y="711"/>
                    <a:pt x="465" y="711"/>
                  </a:cubicBezTo>
                  <a:cubicBezTo>
                    <a:pt x="465" y="711"/>
                    <a:pt x="465" y="711"/>
                    <a:pt x="465" y="711"/>
                  </a:cubicBezTo>
                  <a:cubicBezTo>
                    <a:pt x="464" y="711"/>
                    <a:pt x="464" y="711"/>
                    <a:pt x="464" y="711"/>
                  </a:cubicBezTo>
                  <a:cubicBezTo>
                    <a:pt x="463" y="712"/>
                    <a:pt x="463" y="712"/>
                    <a:pt x="463" y="712"/>
                  </a:cubicBezTo>
                  <a:cubicBezTo>
                    <a:pt x="466" y="716"/>
                    <a:pt x="466" y="716"/>
                    <a:pt x="466" y="716"/>
                  </a:cubicBezTo>
                  <a:cubicBezTo>
                    <a:pt x="467" y="716"/>
                    <a:pt x="467" y="716"/>
                    <a:pt x="467" y="716"/>
                  </a:cubicBezTo>
                  <a:cubicBezTo>
                    <a:pt x="467" y="717"/>
                    <a:pt x="467" y="717"/>
                    <a:pt x="467" y="717"/>
                  </a:cubicBezTo>
                  <a:cubicBezTo>
                    <a:pt x="469" y="719"/>
                    <a:pt x="469" y="719"/>
                    <a:pt x="469" y="719"/>
                  </a:cubicBezTo>
                  <a:cubicBezTo>
                    <a:pt x="471" y="722"/>
                    <a:pt x="471" y="722"/>
                    <a:pt x="471" y="722"/>
                  </a:cubicBezTo>
                  <a:cubicBezTo>
                    <a:pt x="475" y="726"/>
                    <a:pt x="475" y="726"/>
                    <a:pt x="475" y="726"/>
                  </a:cubicBezTo>
                  <a:cubicBezTo>
                    <a:pt x="476" y="726"/>
                    <a:pt x="476" y="726"/>
                    <a:pt x="476" y="726"/>
                  </a:cubicBezTo>
                  <a:cubicBezTo>
                    <a:pt x="476" y="726"/>
                    <a:pt x="476" y="726"/>
                    <a:pt x="476" y="726"/>
                  </a:cubicBezTo>
                  <a:cubicBezTo>
                    <a:pt x="476" y="727"/>
                    <a:pt x="476" y="727"/>
                    <a:pt x="476" y="727"/>
                  </a:cubicBezTo>
                  <a:cubicBezTo>
                    <a:pt x="475" y="728"/>
                    <a:pt x="475" y="728"/>
                    <a:pt x="475" y="728"/>
                  </a:cubicBezTo>
                  <a:cubicBezTo>
                    <a:pt x="476" y="728"/>
                    <a:pt x="476" y="728"/>
                    <a:pt x="476" y="728"/>
                  </a:cubicBezTo>
                  <a:cubicBezTo>
                    <a:pt x="477" y="729"/>
                    <a:pt x="477" y="729"/>
                    <a:pt x="477" y="729"/>
                  </a:cubicBezTo>
                  <a:cubicBezTo>
                    <a:pt x="477" y="729"/>
                    <a:pt x="477" y="729"/>
                    <a:pt x="477" y="729"/>
                  </a:cubicBezTo>
                  <a:cubicBezTo>
                    <a:pt x="476" y="730"/>
                    <a:pt x="476" y="730"/>
                    <a:pt x="476" y="730"/>
                  </a:cubicBezTo>
                  <a:cubicBezTo>
                    <a:pt x="475" y="732"/>
                    <a:pt x="475" y="732"/>
                    <a:pt x="475" y="732"/>
                  </a:cubicBezTo>
                  <a:cubicBezTo>
                    <a:pt x="476" y="734"/>
                    <a:pt x="476" y="734"/>
                    <a:pt x="476" y="734"/>
                  </a:cubicBezTo>
                  <a:cubicBezTo>
                    <a:pt x="478" y="736"/>
                    <a:pt x="478" y="736"/>
                    <a:pt x="478" y="736"/>
                  </a:cubicBezTo>
                  <a:cubicBezTo>
                    <a:pt x="480" y="736"/>
                    <a:pt x="480" y="736"/>
                    <a:pt x="480" y="736"/>
                  </a:cubicBezTo>
                  <a:cubicBezTo>
                    <a:pt x="481" y="736"/>
                    <a:pt x="481" y="736"/>
                    <a:pt x="481" y="736"/>
                  </a:cubicBezTo>
                  <a:cubicBezTo>
                    <a:pt x="482" y="738"/>
                    <a:pt x="482" y="738"/>
                    <a:pt x="482" y="738"/>
                  </a:cubicBezTo>
                  <a:cubicBezTo>
                    <a:pt x="483" y="738"/>
                    <a:pt x="483" y="738"/>
                    <a:pt x="483" y="738"/>
                  </a:cubicBezTo>
                  <a:cubicBezTo>
                    <a:pt x="484" y="736"/>
                    <a:pt x="484" y="736"/>
                    <a:pt x="484" y="736"/>
                  </a:cubicBezTo>
                  <a:cubicBezTo>
                    <a:pt x="484" y="735"/>
                    <a:pt x="484" y="735"/>
                    <a:pt x="484" y="735"/>
                  </a:cubicBezTo>
                  <a:cubicBezTo>
                    <a:pt x="485" y="736"/>
                    <a:pt x="485" y="736"/>
                    <a:pt x="485" y="736"/>
                  </a:cubicBezTo>
                  <a:cubicBezTo>
                    <a:pt x="486" y="737"/>
                    <a:pt x="486" y="737"/>
                    <a:pt x="486" y="737"/>
                  </a:cubicBezTo>
                  <a:cubicBezTo>
                    <a:pt x="487" y="738"/>
                    <a:pt x="487" y="738"/>
                    <a:pt x="487" y="738"/>
                  </a:cubicBezTo>
                  <a:cubicBezTo>
                    <a:pt x="489" y="740"/>
                    <a:pt x="489" y="740"/>
                    <a:pt x="489" y="740"/>
                  </a:cubicBezTo>
                  <a:cubicBezTo>
                    <a:pt x="490" y="740"/>
                    <a:pt x="490" y="740"/>
                    <a:pt x="490" y="740"/>
                  </a:cubicBezTo>
                  <a:cubicBezTo>
                    <a:pt x="491" y="742"/>
                    <a:pt x="491" y="742"/>
                    <a:pt x="491" y="742"/>
                  </a:cubicBezTo>
                  <a:cubicBezTo>
                    <a:pt x="491" y="742"/>
                    <a:pt x="491" y="742"/>
                    <a:pt x="491" y="742"/>
                  </a:cubicBezTo>
                  <a:cubicBezTo>
                    <a:pt x="490" y="743"/>
                    <a:pt x="490" y="743"/>
                    <a:pt x="490" y="743"/>
                  </a:cubicBezTo>
                  <a:cubicBezTo>
                    <a:pt x="490" y="745"/>
                    <a:pt x="490" y="745"/>
                    <a:pt x="490" y="745"/>
                  </a:cubicBezTo>
                  <a:cubicBezTo>
                    <a:pt x="491" y="746"/>
                    <a:pt x="491" y="746"/>
                    <a:pt x="491" y="746"/>
                  </a:cubicBezTo>
                  <a:cubicBezTo>
                    <a:pt x="493" y="747"/>
                    <a:pt x="493" y="747"/>
                    <a:pt x="493" y="747"/>
                  </a:cubicBezTo>
                  <a:cubicBezTo>
                    <a:pt x="495" y="747"/>
                    <a:pt x="495" y="747"/>
                    <a:pt x="495" y="747"/>
                  </a:cubicBezTo>
                  <a:cubicBezTo>
                    <a:pt x="495" y="747"/>
                    <a:pt x="495" y="747"/>
                    <a:pt x="495" y="747"/>
                  </a:cubicBezTo>
                  <a:cubicBezTo>
                    <a:pt x="496" y="748"/>
                    <a:pt x="496" y="748"/>
                    <a:pt x="496" y="748"/>
                  </a:cubicBezTo>
                  <a:cubicBezTo>
                    <a:pt x="497" y="748"/>
                    <a:pt x="497" y="748"/>
                    <a:pt x="497" y="748"/>
                  </a:cubicBezTo>
                  <a:cubicBezTo>
                    <a:pt x="499" y="748"/>
                    <a:pt x="499" y="748"/>
                    <a:pt x="499" y="748"/>
                  </a:cubicBezTo>
                  <a:cubicBezTo>
                    <a:pt x="499" y="747"/>
                    <a:pt x="499" y="747"/>
                    <a:pt x="499" y="747"/>
                  </a:cubicBezTo>
                  <a:cubicBezTo>
                    <a:pt x="499" y="747"/>
                    <a:pt x="499" y="747"/>
                    <a:pt x="499" y="747"/>
                  </a:cubicBezTo>
                  <a:cubicBezTo>
                    <a:pt x="500" y="747"/>
                    <a:pt x="500" y="747"/>
                    <a:pt x="500" y="747"/>
                  </a:cubicBezTo>
                  <a:cubicBezTo>
                    <a:pt x="501" y="747"/>
                    <a:pt x="501" y="747"/>
                    <a:pt x="501" y="747"/>
                  </a:cubicBezTo>
                  <a:cubicBezTo>
                    <a:pt x="502" y="747"/>
                    <a:pt x="502" y="747"/>
                    <a:pt x="502" y="747"/>
                  </a:cubicBezTo>
                  <a:cubicBezTo>
                    <a:pt x="503" y="746"/>
                    <a:pt x="503" y="746"/>
                    <a:pt x="503" y="746"/>
                  </a:cubicBezTo>
                  <a:cubicBezTo>
                    <a:pt x="503" y="746"/>
                    <a:pt x="503" y="746"/>
                    <a:pt x="503" y="746"/>
                  </a:cubicBezTo>
                  <a:cubicBezTo>
                    <a:pt x="503" y="747"/>
                    <a:pt x="503" y="747"/>
                    <a:pt x="503" y="747"/>
                  </a:cubicBezTo>
                  <a:cubicBezTo>
                    <a:pt x="504" y="747"/>
                    <a:pt x="504" y="747"/>
                    <a:pt x="504" y="747"/>
                  </a:cubicBezTo>
                  <a:cubicBezTo>
                    <a:pt x="507" y="748"/>
                    <a:pt x="507" y="748"/>
                    <a:pt x="507" y="748"/>
                  </a:cubicBezTo>
                  <a:cubicBezTo>
                    <a:pt x="507" y="749"/>
                    <a:pt x="507" y="749"/>
                    <a:pt x="507" y="749"/>
                  </a:cubicBezTo>
                  <a:cubicBezTo>
                    <a:pt x="508" y="751"/>
                    <a:pt x="508" y="751"/>
                    <a:pt x="508" y="751"/>
                  </a:cubicBezTo>
                  <a:cubicBezTo>
                    <a:pt x="509" y="752"/>
                    <a:pt x="509" y="752"/>
                    <a:pt x="509" y="752"/>
                  </a:cubicBezTo>
                  <a:cubicBezTo>
                    <a:pt x="511" y="752"/>
                    <a:pt x="511" y="752"/>
                    <a:pt x="511" y="752"/>
                  </a:cubicBezTo>
                  <a:cubicBezTo>
                    <a:pt x="512" y="751"/>
                    <a:pt x="512" y="751"/>
                    <a:pt x="512" y="751"/>
                  </a:cubicBezTo>
                  <a:cubicBezTo>
                    <a:pt x="512" y="752"/>
                    <a:pt x="512" y="752"/>
                    <a:pt x="512" y="752"/>
                  </a:cubicBezTo>
                  <a:cubicBezTo>
                    <a:pt x="512" y="754"/>
                    <a:pt x="512" y="754"/>
                    <a:pt x="512" y="754"/>
                  </a:cubicBezTo>
                  <a:cubicBezTo>
                    <a:pt x="513" y="755"/>
                    <a:pt x="513" y="755"/>
                    <a:pt x="513" y="755"/>
                  </a:cubicBezTo>
                  <a:cubicBezTo>
                    <a:pt x="515" y="755"/>
                    <a:pt x="515" y="755"/>
                    <a:pt x="515" y="755"/>
                  </a:cubicBezTo>
                  <a:cubicBezTo>
                    <a:pt x="516" y="754"/>
                    <a:pt x="516" y="754"/>
                    <a:pt x="516" y="754"/>
                  </a:cubicBezTo>
                  <a:cubicBezTo>
                    <a:pt x="517" y="753"/>
                    <a:pt x="517" y="753"/>
                    <a:pt x="517" y="753"/>
                  </a:cubicBezTo>
                  <a:cubicBezTo>
                    <a:pt x="518" y="753"/>
                    <a:pt x="518" y="753"/>
                    <a:pt x="518" y="753"/>
                  </a:cubicBezTo>
                  <a:cubicBezTo>
                    <a:pt x="520" y="753"/>
                    <a:pt x="520" y="753"/>
                    <a:pt x="520" y="753"/>
                  </a:cubicBezTo>
                  <a:cubicBezTo>
                    <a:pt x="520" y="750"/>
                    <a:pt x="520" y="750"/>
                    <a:pt x="520" y="750"/>
                  </a:cubicBezTo>
                  <a:cubicBezTo>
                    <a:pt x="518" y="749"/>
                    <a:pt x="518" y="749"/>
                    <a:pt x="518" y="749"/>
                  </a:cubicBezTo>
                  <a:cubicBezTo>
                    <a:pt x="517" y="748"/>
                    <a:pt x="517" y="748"/>
                    <a:pt x="517" y="748"/>
                  </a:cubicBezTo>
                  <a:cubicBezTo>
                    <a:pt x="517" y="748"/>
                    <a:pt x="517" y="748"/>
                    <a:pt x="517" y="748"/>
                  </a:cubicBezTo>
                  <a:cubicBezTo>
                    <a:pt x="517" y="747"/>
                    <a:pt x="517" y="747"/>
                    <a:pt x="517" y="747"/>
                  </a:cubicBezTo>
                  <a:cubicBezTo>
                    <a:pt x="518" y="747"/>
                    <a:pt x="518" y="747"/>
                    <a:pt x="518" y="747"/>
                  </a:cubicBezTo>
                  <a:cubicBezTo>
                    <a:pt x="520" y="746"/>
                    <a:pt x="520" y="746"/>
                    <a:pt x="520" y="746"/>
                  </a:cubicBezTo>
                  <a:cubicBezTo>
                    <a:pt x="523" y="744"/>
                    <a:pt x="523" y="744"/>
                    <a:pt x="523" y="744"/>
                  </a:cubicBezTo>
                  <a:cubicBezTo>
                    <a:pt x="523" y="743"/>
                    <a:pt x="523" y="743"/>
                    <a:pt x="523" y="743"/>
                  </a:cubicBezTo>
                  <a:cubicBezTo>
                    <a:pt x="522" y="743"/>
                    <a:pt x="522" y="743"/>
                    <a:pt x="522" y="743"/>
                  </a:cubicBezTo>
                  <a:cubicBezTo>
                    <a:pt x="522" y="742"/>
                    <a:pt x="522" y="742"/>
                    <a:pt x="522" y="742"/>
                  </a:cubicBezTo>
                  <a:cubicBezTo>
                    <a:pt x="524" y="741"/>
                    <a:pt x="524" y="741"/>
                    <a:pt x="524" y="741"/>
                  </a:cubicBezTo>
                  <a:cubicBezTo>
                    <a:pt x="526" y="741"/>
                    <a:pt x="526" y="741"/>
                    <a:pt x="526" y="741"/>
                  </a:cubicBezTo>
                  <a:cubicBezTo>
                    <a:pt x="526" y="741"/>
                    <a:pt x="526" y="741"/>
                    <a:pt x="526" y="741"/>
                  </a:cubicBezTo>
                  <a:cubicBezTo>
                    <a:pt x="528" y="743"/>
                    <a:pt x="528" y="743"/>
                    <a:pt x="528" y="743"/>
                  </a:cubicBezTo>
                  <a:cubicBezTo>
                    <a:pt x="529" y="743"/>
                    <a:pt x="529" y="743"/>
                    <a:pt x="529" y="743"/>
                  </a:cubicBezTo>
                  <a:cubicBezTo>
                    <a:pt x="530" y="744"/>
                    <a:pt x="530" y="744"/>
                    <a:pt x="530" y="744"/>
                  </a:cubicBezTo>
                  <a:cubicBezTo>
                    <a:pt x="530" y="746"/>
                    <a:pt x="530" y="746"/>
                    <a:pt x="530" y="746"/>
                  </a:cubicBezTo>
                  <a:cubicBezTo>
                    <a:pt x="532" y="747"/>
                    <a:pt x="532" y="747"/>
                    <a:pt x="532" y="747"/>
                  </a:cubicBezTo>
                  <a:cubicBezTo>
                    <a:pt x="532" y="746"/>
                    <a:pt x="532" y="746"/>
                    <a:pt x="532" y="746"/>
                  </a:cubicBezTo>
                  <a:cubicBezTo>
                    <a:pt x="531" y="747"/>
                    <a:pt x="531" y="747"/>
                    <a:pt x="531" y="747"/>
                  </a:cubicBezTo>
                  <a:cubicBezTo>
                    <a:pt x="530" y="748"/>
                    <a:pt x="530" y="748"/>
                    <a:pt x="530" y="748"/>
                  </a:cubicBezTo>
                  <a:cubicBezTo>
                    <a:pt x="531" y="750"/>
                    <a:pt x="531" y="750"/>
                    <a:pt x="531" y="750"/>
                  </a:cubicBezTo>
                  <a:cubicBezTo>
                    <a:pt x="533" y="753"/>
                    <a:pt x="533" y="753"/>
                    <a:pt x="533" y="753"/>
                  </a:cubicBezTo>
                  <a:cubicBezTo>
                    <a:pt x="534" y="754"/>
                    <a:pt x="534" y="754"/>
                    <a:pt x="534" y="754"/>
                  </a:cubicBezTo>
                  <a:cubicBezTo>
                    <a:pt x="535" y="754"/>
                    <a:pt x="535" y="754"/>
                    <a:pt x="535" y="754"/>
                  </a:cubicBezTo>
                  <a:cubicBezTo>
                    <a:pt x="535" y="756"/>
                    <a:pt x="535" y="756"/>
                    <a:pt x="535" y="756"/>
                  </a:cubicBezTo>
                  <a:cubicBezTo>
                    <a:pt x="535" y="758"/>
                    <a:pt x="535" y="758"/>
                    <a:pt x="535" y="758"/>
                  </a:cubicBezTo>
                  <a:cubicBezTo>
                    <a:pt x="537" y="760"/>
                    <a:pt x="537" y="760"/>
                    <a:pt x="537" y="760"/>
                  </a:cubicBezTo>
                  <a:cubicBezTo>
                    <a:pt x="538" y="760"/>
                    <a:pt x="538" y="760"/>
                    <a:pt x="538" y="760"/>
                  </a:cubicBezTo>
                  <a:cubicBezTo>
                    <a:pt x="538" y="760"/>
                    <a:pt x="538" y="760"/>
                    <a:pt x="538" y="760"/>
                  </a:cubicBezTo>
                  <a:cubicBezTo>
                    <a:pt x="538" y="761"/>
                    <a:pt x="538" y="761"/>
                    <a:pt x="538" y="761"/>
                  </a:cubicBezTo>
                  <a:cubicBezTo>
                    <a:pt x="538" y="762"/>
                    <a:pt x="538" y="762"/>
                    <a:pt x="538" y="762"/>
                  </a:cubicBezTo>
                  <a:cubicBezTo>
                    <a:pt x="537" y="763"/>
                    <a:pt x="537" y="763"/>
                    <a:pt x="537" y="763"/>
                  </a:cubicBezTo>
                  <a:cubicBezTo>
                    <a:pt x="538" y="764"/>
                    <a:pt x="538" y="764"/>
                    <a:pt x="538" y="764"/>
                  </a:cubicBezTo>
                  <a:cubicBezTo>
                    <a:pt x="538" y="765"/>
                    <a:pt x="538" y="765"/>
                    <a:pt x="538" y="765"/>
                  </a:cubicBezTo>
                  <a:cubicBezTo>
                    <a:pt x="538" y="766"/>
                    <a:pt x="538" y="766"/>
                    <a:pt x="538" y="766"/>
                  </a:cubicBezTo>
                  <a:cubicBezTo>
                    <a:pt x="537" y="768"/>
                    <a:pt x="537" y="768"/>
                    <a:pt x="537" y="768"/>
                  </a:cubicBezTo>
                  <a:cubicBezTo>
                    <a:pt x="538" y="768"/>
                    <a:pt x="538" y="768"/>
                    <a:pt x="538" y="768"/>
                  </a:cubicBezTo>
                  <a:cubicBezTo>
                    <a:pt x="538" y="769"/>
                    <a:pt x="538" y="769"/>
                    <a:pt x="538" y="769"/>
                  </a:cubicBezTo>
                  <a:cubicBezTo>
                    <a:pt x="538" y="771"/>
                    <a:pt x="538" y="771"/>
                    <a:pt x="538" y="771"/>
                  </a:cubicBezTo>
                  <a:cubicBezTo>
                    <a:pt x="538" y="775"/>
                    <a:pt x="538" y="775"/>
                    <a:pt x="538" y="775"/>
                  </a:cubicBezTo>
                  <a:cubicBezTo>
                    <a:pt x="537" y="776"/>
                    <a:pt x="537" y="776"/>
                    <a:pt x="537" y="776"/>
                  </a:cubicBezTo>
                  <a:cubicBezTo>
                    <a:pt x="537" y="777"/>
                    <a:pt x="537" y="777"/>
                    <a:pt x="537" y="777"/>
                  </a:cubicBezTo>
                  <a:cubicBezTo>
                    <a:pt x="538" y="779"/>
                    <a:pt x="538" y="779"/>
                    <a:pt x="538" y="779"/>
                  </a:cubicBezTo>
                  <a:cubicBezTo>
                    <a:pt x="539" y="779"/>
                    <a:pt x="539" y="779"/>
                    <a:pt x="539" y="779"/>
                  </a:cubicBezTo>
                  <a:cubicBezTo>
                    <a:pt x="540" y="780"/>
                    <a:pt x="540" y="780"/>
                    <a:pt x="540" y="780"/>
                  </a:cubicBezTo>
                  <a:cubicBezTo>
                    <a:pt x="540" y="780"/>
                    <a:pt x="540" y="780"/>
                    <a:pt x="540" y="780"/>
                  </a:cubicBezTo>
                  <a:cubicBezTo>
                    <a:pt x="540" y="781"/>
                    <a:pt x="540" y="781"/>
                    <a:pt x="540" y="781"/>
                  </a:cubicBezTo>
                  <a:cubicBezTo>
                    <a:pt x="539" y="782"/>
                    <a:pt x="539" y="782"/>
                    <a:pt x="539" y="782"/>
                  </a:cubicBezTo>
                  <a:cubicBezTo>
                    <a:pt x="536" y="785"/>
                    <a:pt x="536" y="785"/>
                    <a:pt x="536" y="785"/>
                  </a:cubicBezTo>
                  <a:cubicBezTo>
                    <a:pt x="536" y="787"/>
                    <a:pt x="536" y="787"/>
                    <a:pt x="536" y="787"/>
                  </a:cubicBezTo>
                  <a:cubicBezTo>
                    <a:pt x="534" y="788"/>
                    <a:pt x="534" y="788"/>
                    <a:pt x="534" y="788"/>
                  </a:cubicBezTo>
                  <a:cubicBezTo>
                    <a:pt x="531" y="789"/>
                    <a:pt x="531" y="789"/>
                    <a:pt x="531" y="789"/>
                  </a:cubicBezTo>
                  <a:cubicBezTo>
                    <a:pt x="529" y="791"/>
                    <a:pt x="529" y="791"/>
                    <a:pt x="529" y="791"/>
                  </a:cubicBezTo>
                  <a:cubicBezTo>
                    <a:pt x="526" y="794"/>
                    <a:pt x="526" y="794"/>
                    <a:pt x="526" y="794"/>
                  </a:cubicBezTo>
                  <a:cubicBezTo>
                    <a:pt x="526" y="796"/>
                    <a:pt x="526" y="796"/>
                    <a:pt x="526" y="796"/>
                  </a:cubicBezTo>
                  <a:cubicBezTo>
                    <a:pt x="526" y="797"/>
                    <a:pt x="526" y="797"/>
                    <a:pt x="526" y="797"/>
                  </a:cubicBezTo>
                  <a:cubicBezTo>
                    <a:pt x="526" y="797"/>
                    <a:pt x="526" y="797"/>
                    <a:pt x="526" y="797"/>
                  </a:cubicBezTo>
                  <a:cubicBezTo>
                    <a:pt x="526" y="798"/>
                    <a:pt x="526" y="798"/>
                    <a:pt x="526" y="798"/>
                  </a:cubicBezTo>
                  <a:cubicBezTo>
                    <a:pt x="526" y="798"/>
                    <a:pt x="526" y="798"/>
                    <a:pt x="526" y="798"/>
                  </a:cubicBezTo>
                  <a:cubicBezTo>
                    <a:pt x="526" y="798"/>
                    <a:pt x="526" y="798"/>
                    <a:pt x="526" y="798"/>
                  </a:cubicBezTo>
                  <a:cubicBezTo>
                    <a:pt x="525" y="799"/>
                    <a:pt x="525" y="799"/>
                    <a:pt x="525" y="799"/>
                  </a:cubicBezTo>
                  <a:cubicBezTo>
                    <a:pt x="524" y="799"/>
                    <a:pt x="524" y="799"/>
                    <a:pt x="524" y="799"/>
                  </a:cubicBezTo>
                  <a:cubicBezTo>
                    <a:pt x="520" y="801"/>
                    <a:pt x="520" y="801"/>
                    <a:pt x="520" y="801"/>
                  </a:cubicBezTo>
                  <a:cubicBezTo>
                    <a:pt x="518" y="802"/>
                    <a:pt x="518" y="802"/>
                    <a:pt x="518" y="802"/>
                  </a:cubicBezTo>
                  <a:cubicBezTo>
                    <a:pt x="516" y="803"/>
                    <a:pt x="516" y="803"/>
                    <a:pt x="516" y="803"/>
                  </a:cubicBezTo>
                  <a:cubicBezTo>
                    <a:pt x="517" y="805"/>
                    <a:pt x="517" y="805"/>
                    <a:pt x="517" y="805"/>
                  </a:cubicBezTo>
                  <a:cubicBezTo>
                    <a:pt x="517" y="806"/>
                    <a:pt x="517" y="806"/>
                    <a:pt x="517" y="806"/>
                  </a:cubicBezTo>
                  <a:cubicBezTo>
                    <a:pt x="518" y="807"/>
                    <a:pt x="518" y="807"/>
                    <a:pt x="518" y="807"/>
                  </a:cubicBezTo>
                  <a:cubicBezTo>
                    <a:pt x="517" y="809"/>
                    <a:pt x="517" y="809"/>
                    <a:pt x="517" y="809"/>
                  </a:cubicBezTo>
                  <a:cubicBezTo>
                    <a:pt x="514" y="811"/>
                    <a:pt x="514" y="811"/>
                    <a:pt x="514" y="811"/>
                  </a:cubicBezTo>
                  <a:cubicBezTo>
                    <a:pt x="514" y="813"/>
                    <a:pt x="514" y="813"/>
                    <a:pt x="514" y="813"/>
                  </a:cubicBezTo>
                  <a:cubicBezTo>
                    <a:pt x="515" y="814"/>
                    <a:pt x="515" y="814"/>
                    <a:pt x="515" y="814"/>
                  </a:cubicBezTo>
                  <a:cubicBezTo>
                    <a:pt x="514" y="815"/>
                    <a:pt x="514" y="815"/>
                    <a:pt x="514" y="815"/>
                  </a:cubicBezTo>
                  <a:cubicBezTo>
                    <a:pt x="512" y="816"/>
                    <a:pt x="512" y="816"/>
                    <a:pt x="512" y="816"/>
                  </a:cubicBezTo>
                  <a:cubicBezTo>
                    <a:pt x="510" y="818"/>
                    <a:pt x="510" y="818"/>
                    <a:pt x="510" y="818"/>
                  </a:cubicBezTo>
                  <a:cubicBezTo>
                    <a:pt x="511" y="819"/>
                    <a:pt x="511" y="819"/>
                    <a:pt x="511" y="819"/>
                  </a:cubicBezTo>
                  <a:cubicBezTo>
                    <a:pt x="512" y="821"/>
                    <a:pt x="512" y="821"/>
                    <a:pt x="512" y="821"/>
                  </a:cubicBezTo>
                  <a:cubicBezTo>
                    <a:pt x="511" y="822"/>
                    <a:pt x="511" y="822"/>
                    <a:pt x="511" y="822"/>
                  </a:cubicBezTo>
                  <a:cubicBezTo>
                    <a:pt x="512" y="824"/>
                    <a:pt x="512" y="824"/>
                    <a:pt x="512" y="824"/>
                  </a:cubicBezTo>
                  <a:cubicBezTo>
                    <a:pt x="511" y="825"/>
                    <a:pt x="511" y="825"/>
                    <a:pt x="511" y="825"/>
                  </a:cubicBezTo>
                  <a:cubicBezTo>
                    <a:pt x="510" y="826"/>
                    <a:pt x="510" y="826"/>
                    <a:pt x="510" y="826"/>
                  </a:cubicBezTo>
                  <a:cubicBezTo>
                    <a:pt x="511" y="827"/>
                    <a:pt x="511" y="827"/>
                    <a:pt x="511" y="827"/>
                  </a:cubicBezTo>
                  <a:cubicBezTo>
                    <a:pt x="513" y="828"/>
                    <a:pt x="513" y="828"/>
                    <a:pt x="513" y="828"/>
                  </a:cubicBezTo>
                  <a:cubicBezTo>
                    <a:pt x="514" y="830"/>
                    <a:pt x="514" y="830"/>
                    <a:pt x="514" y="830"/>
                  </a:cubicBezTo>
                  <a:cubicBezTo>
                    <a:pt x="516" y="830"/>
                    <a:pt x="516" y="830"/>
                    <a:pt x="516" y="830"/>
                  </a:cubicBezTo>
                  <a:cubicBezTo>
                    <a:pt x="515" y="831"/>
                    <a:pt x="515" y="831"/>
                    <a:pt x="515" y="831"/>
                  </a:cubicBezTo>
                  <a:cubicBezTo>
                    <a:pt x="515" y="832"/>
                    <a:pt x="515" y="832"/>
                    <a:pt x="515" y="832"/>
                  </a:cubicBezTo>
                  <a:cubicBezTo>
                    <a:pt x="516" y="833"/>
                    <a:pt x="516" y="833"/>
                    <a:pt x="516" y="833"/>
                  </a:cubicBezTo>
                  <a:cubicBezTo>
                    <a:pt x="518" y="833"/>
                    <a:pt x="518" y="833"/>
                    <a:pt x="518" y="833"/>
                  </a:cubicBezTo>
                  <a:cubicBezTo>
                    <a:pt x="518" y="831"/>
                    <a:pt x="518" y="831"/>
                    <a:pt x="518" y="831"/>
                  </a:cubicBezTo>
                  <a:cubicBezTo>
                    <a:pt x="518" y="830"/>
                    <a:pt x="518" y="830"/>
                    <a:pt x="518" y="830"/>
                  </a:cubicBezTo>
                  <a:cubicBezTo>
                    <a:pt x="519" y="830"/>
                    <a:pt x="519" y="830"/>
                    <a:pt x="519" y="830"/>
                  </a:cubicBezTo>
                  <a:cubicBezTo>
                    <a:pt x="519" y="830"/>
                    <a:pt x="519" y="830"/>
                    <a:pt x="519" y="830"/>
                  </a:cubicBezTo>
                  <a:cubicBezTo>
                    <a:pt x="519" y="829"/>
                    <a:pt x="519" y="829"/>
                    <a:pt x="519" y="829"/>
                  </a:cubicBezTo>
                  <a:cubicBezTo>
                    <a:pt x="519" y="830"/>
                    <a:pt x="519" y="830"/>
                    <a:pt x="519" y="830"/>
                  </a:cubicBezTo>
                  <a:cubicBezTo>
                    <a:pt x="519" y="831"/>
                    <a:pt x="519" y="831"/>
                    <a:pt x="519" y="831"/>
                  </a:cubicBezTo>
                  <a:cubicBezTo>
                    <a:pt x="519" y="833"/>
                    <a:pt x="519" y="833"/>
                    <a:pt x="519" y="833"/>
                  </a:cubicBezTo>
                  <a:cubicBezTo>
                    <a:pt x="517" y="834"/>
                    <a:pt x="517" y="834"/>
                    <a:pt x="517" y="834"/>
                  </a:cubicBezTo>
                  <a:cubicBezTo>
                    <a:pt x="517" y="834"/>
                    <a:pt x="517" y="834"/>
                    <a:pt x="517" y="834"/>
                  </a:cubicBezTo>
                  <a:cubicBezTo>
                    <a:pt x="513" y="836"/>
                    <a:pt x="513" y="836"/>
                    <a:pt x="513" y="836"/>
                  </a:cubicBezTo>
                  <a:cubicBezTo>
                    <a:pt x="509" y="840"/>
                    <a:pt x="509" y="840"/>
                    <a:pt x="509" y="840"/>
                  </a:cubicBezTo>
                  <a:cubicBezTo>
                    <a:pt x="508" y="842"/>
                    <a:pt x="508" y="842"/>
                    <a:pt x="508" y="842"/>
                  </a:cubicBezTo>
                  <a:cubicBezTo>
                    <a:pt x="508" y="843"/>
                    <a:pt x="508" y="843"/>
                    <a:pt x="508" y="843"/>
                  </a:cubicBezTo>
                  <a:cubicBezTo>
                    <a:pt x="508" y="844"/>
                    <a:pt x="508" y="844"/>
                    <a:pt x="508" y="844"/>
                  </a:cubicBezTo>
                  <a:cubicBezTo>
                    <a:pt x="509" y="845"/>
                    <a:pt x="509" y="845"/>
                    <a:pt x="509" y="845"/>
                  </a:cubicBezTo>
                  <a:cubicBezTo>
                    <a:pt x="509" y="846"/>
                    <a:pt x="509" y="846"/>
                    <a:pt x="509" y="846"/>
                  </a:cubicBezTo>
                  <a:cubicBezTo>
                    <a:pt x="508" y="846"/>
                    <a:pt x="508" y="846"/>
                    <a:pt x="508" y="846"/>
                  </a:cubicBezTo>
                  <a:cubicBezTo>
                    <a:pt x="508" y="848"/>
                    <a:pt x="508" y="848"/>
                    <a:pt x="508" y="848"/>
                  </a:cubicBezTo>
                  <a:cubicBezTo>
                    <a:pt x="510" y="849"/>
                    <a:pt x="510" y="849"/>
                    <a:pt x="510" y="849"/>
                  </a:cubicBezTo>
                  <a:cubicBezTo>
                    <a:pt x="511" y="851"/>
                    <a:pt x="511" y="851"/>
                    <a:pt x="511" y="851"/>
                  </a:cubicBezTo>
                  <a:cubicBezTo>
                    <a:pt x="511" y="852"/>
                    <a:pt x="511" y="852"/>
                    <a:pt x="511" y="852"/>
                  </a:cubicBezTo>
                  <a:cubicBezTo>
                    <a:pt x="510" y="852"/>
                    <a:pt x="510" y="852"/>
                    <a:pt x="510" y="852"/>
                  </a:cubicBezTo>
                  <a:cubicBezTo>
                    <a:pt x="509" y="852"/>
                    <a:pt x="509" y="852"/>
                    <a:pt x="509" y="852"/>
                  </a:cubicBezTo>
                  <a:cubicBezTo>
                    <a:pt x="508" y="854"/>
                    <a:pt x="508" y="854"/>
                    <a:pt x="508" y="854"/>
                  </a:cubicBezTo>
                  <a:cubicBezTo>
                    <a:pt x="510" y="855"/>
                    <a:pt x="510" y="855"/>
                    <a:pt x="510" y="855"/>
                  </a:cubicBezTo>
                  <a:cubicBezTo>
                    <a:pt x="511" y="856"/>
                    <a:pt x="511" y="856"/>
                    <a:pt x="511" y="856"/>
                  </a:cubicBezTo>
                  <a:cubicBezTo>
                    <a:pt x="513" y="858"/>
                    <a:pt x="513" y="858"/>
                    <a:pt x="513" y="858"/>
                  </a:cubicBezTo>
                  <a:cubicBezTo>
                    <a:pt x="515" y="858"/>
                    <a:pt x="515" y="858"/>
                    <a:pt x="515" y="858"/>
                  </a:cubicBezTo>
                  <a:cubicBezTo>
                    <a:pt x="518" y="860"/>
                    <a:pt x="518" y="860"/>
                    <a:pt x="518" y="860"/>
                  </a:cubicBezTo>
                  <a:cubicBezTo>
                    <a:pt x="520" y="860"/>
                    <a:pt x="520" y="860"/>
                    <a:pt x="520" y="860"/>
                  </a:cubicBezTo>
                  <a:cubicBezTo>
                    <a:pt x="520" y="861"/>
                    <a:pt x="520" y="861"/>
                    <a:pt x="520" y="861"/>
                  </a:cubicBezTo>
                  <a:cubicBezTo>
                    <a:pt x="522" y="864"/>
                    <a:pt x="522" y="864"/>
                    <a:pt x="522" y="864"/>
                  </a:cubicBezTo>
                  <a:cubicBezTo>
                    <a:pt x="522" y="866"/>
                    <a:pt x="522" y="866"/>
                    <a:pt x="522" y="866"/>
                  </a:cubicBezTo>
                  <a:cubicBezTo>
                    <a:pt x="523" y="867"/>
                    <a:pt x="523" y="867"/>
                    <a:pt x="523" y="867"/>
                  </a:cubicBezTo>
                  <a:cubicBezTo>
                    <a:pt x="526" y="869"/>
                    <a:pt x="526" y="869"/>
                    <a:pt x="526" y="869"/>
                  </a:cubicBezTo>
                  <a:cubicBezTo>
                    <a:pt x="527" y="871"/>
                    <a:pt x="527" y="871"/>
                    <a:pt x="527" y="871"/>
                  </a:cubicBezTo>
                  <a:cubicBezTo>
                    <a:pt x="528" y="873"/>
                    <a:pt x="528" y="873"/>
                    <a:pt x="528" y="873"/>
                  </a:cubicBezTo>
                  <a:cubicBezTo>
                    <a:pt x="528" y="874"/>
                    <a:pt x="528" y="874"/>
                    <a:pt x="528" y="874"/>
                  </a:cubicBezTo>
                  <a:cubicBezTo>
                    <a:pt x="529" y="877"/>
                    <a:pt x="529" y="877"/>
                    <a:pt x="529" y="877"/>
                  </a:cubicBezTo>
                  <a:cubicBezTo>
                    <a:pt x="530" y="878"/>
                    <a:pt x="530" y="878"/>
                    <a:pt x="530" y="878"/>
                  </a:cubicBezTo>
                  <a:cubicBezTo>
                    <a:pt x="531" y="879"/>
                    <a:pt x="531" y="879"/>
                    <a:pt x="531" y="879"/>
                  </a:cubicBezTo>
                  <a:cubicBezTo>
                    <a:pt x="532" y="881"/>
                    <a:pt x="532" y="881"/>
                    <a:pt x="532" y="881"/>
                  </a:cubicBezTo>
                  <a:cubicBezTo>
                    <a:pt x="532" y="883"/>
                    <a:pt x="532" y="883"/>
                    <a:pt x="532" y="883"/>
                  </a:cubicBezTo>
                  <a:cubicBezTo>
                    <a:pt x="532" y="883"/>
                    <a:pt x="532" y="883"/>
                    <a:pt x="532" y="883"/>
                  </a:cubicBezTo>
                  <a:cubicBezTo>
                    <a:pt x="533" y="886"/>
                    <a:pt x="533" y="886"/>
                    <a:pt x="533" y="886"/>
                  </a:cubicBezTo>
                  <a:cubicBezTo>
                    <a:pt x="536" y="889"/>
                    <a:pt x="536" y="889"/>
                    <a:pt x="536" y="889"/>
                  </a:cubicBezTo>
                  <a:cubicBezTo>
                    <a:pt x="536" y="890"/>
                    <a:pt x="536" y="890"/>
                    <a:pt x="536" y="890"/>
                  </a:cubicBezTo>
                  <a:cubicBezTo>
                    <a:pt x="536" y="891"/>
                    <a:pt x="536" y="891"/>
                    <a:pt x="536" y="891"/>
                  </a:cubicBezTo>
                  <a:cubicBezTo>
                    <a:pt x="536" y="893"/>
                    <a:pt x="536" y="893"/>
                    <a:pt x="536" y="893"/>
                  </a:cubicBezTo>
                  <a:cubicBezTo>
                    <a:pt x="538" y="893"/>
                    <a:pt x="538" y="893"/>
                    <a:pt x="538" y="893"/>
                  </a:cubicBezTo>
                  <a:cubicBezTo>
                    <a:pt x="540" y="895"/>
                    <a:pt x="540" y="895"/>
                    <a:pt x="540" y="895"/>
                  </a:cubicBezTo>
                  <a:cubicBezTo>
                    <a:pt x="540" y="896"/>
                    <a:pt x="540" y="896"/>
                    <a:pt x="540" y="896"/>
                  </a:cubicBezTo>
                  <a:cubicBezTo>
                    <a:pt x="541" y="899"/>
                    <a:pt x="541" y="899"/>
                    <a:pt x="541" y="899"/>
                  </a:cubicBezTo>
                  <a:cubicBezTo>
                    <a:pt x="542" y="900"/>
                    <a:pt x="542" y="900"/>
                    <a:pt x="542" y="900"/>
                  </a:cubicBezTo>
                  <a:cubicBezTo>
                    <a:pt x="543" y="900"/>
                    <a:pt x="543" y="900"/>
                    <a:pt x="543" y="900"/>
                  </a:cubicBezTo>
                  <a:cubicBezTo>
                    <a:pt x="544" y="902"/>
                    <a:pt x="544" y="902"/>
                    <a:pt x="544" y="902"/>
                  </a:cubicBezTo>
                  <a:cubicBezTo>
                    <a:pt x="546" y="905"/>
                    <a:pt x="546" y="905"/>
                    <a:pt x="546" y="905"/>
                  </a:cubicBezTo>
                  <a:cubicBezTo>
                    <a:pt x="546" y="907"/>
                    <a:pt x="546" y="907"/>
                    <a:pt x="546" y="907"/>
                  </a:cubicBezTo>
                  <a:cubicBezTo>
                    <a:pt x="549" y="910"/>
                    <a:pt x="549" y="910"/>
                    <a:pt x="549" y="910"/>
                  </a:cubicBezTo>
                  <a:cubicBezTo>
                    <a:pt x="549" y="911"/>
                    <a:pt x="549" y="911"/>
                    <a:pt x="549" y="911"/>
                  </a:cubicBezTo>
                  <a:cubicBezTo>
                    <a:pt x="548" y="910"/>
                    <a:pt x="548" y="910"/>
                    <a:pt x="548" y="910"/>
                  </a:cubicBezTo>
                  <a:cubicBezTo>
                    <a:pt x="548" y="912"/>
                    <a:pt x="548" y="912"/>
                    <a:pt x="548" y="912"/>
                  </a:cubicBezTo>
                  <a:cubicBezTo>
                    <a:pt x="548" y="913"/>
                    <a:pt x="548" y="913"/>
                    <a:pt x="548" y="913"/>
                  </a:cubicBezTo>
                  <a:cubicBezTo>
                    <a:pt x="548" y="915"/>
                    <a:pt x="548" y="915"/>
                    <a:pt x="548" y="915"/>
                  </a:cubicBezTo>
                  <a:cubicBezTo>
                    <a:pt x="549" y="915"/>
                    <a:pt x="549" y="915"/>
                    <a:pt x="549" y="915"/>
                  </a:cubicBezTo>
                  <a:cubicBezTo>
                    <a:pt x="550" y="915"/>
                    <a:pt x="550" y="915"/>
                    <a:pt x="550" y="915"/>
                  </a:cubicBezTo>
                  <a:cubicBezTo>
                    <a:pt x="550" y="916"/>
                    <a:pt x="550" y="916"/>
                    <a:pt x="550" y="916"/>
                  </a:cubicBezTo>
                  <a:cubicBezTo>
                    <a:pt x="549" y="917"/>
                    <a:pt x="549" y="917"/>
                    <a:pt x="549" y="917"/>
                  </a:cubicBezTo>
                  <a:cubicBezTo>
                    <a:pt x="552" y="919"/>
                    <a:pt x="552" y="919"/>
                    <a:pt x="552" y="919"/>
                  </a:cubicBezTo>
                  <a:cubicBezTo>
                    <a:pt x="554" y="920"/>
                    <a:pt x="554" y="920"/>
                    <a:pt x="554" y="920"/>
                  </a:cubicBezTo>
                  <a:cubicBezTo>
                    <a:pt x="554" y="920"/>
                    <a:pt x="554" y="920"/>
                    <a:pt x="554" y="920"/>
                  </a:cubicBezTo>
                  <a:cubicBezTo>
                    <a:pt x="556" y="922"/>
                    <a:pt x="556" y="922"/>
                    <a:pt x="556" y="922"/>
                  </a:cubicBezTo>
                  <a:cubicBezTo>
                    <a:pt x="557" y="922"/>
                    <a:pt x="557" y="922"/>
                    <a:pt x="557" y="922"/>
                  </a:cubicBezTo>
                  <a:cubicBezTo>
                    <a:pt x="558" y="923"/>
                    <a:pt x="558" y="923"/>
                    <a:pt x="558" y="923"/>
                  </a:cubicBezTo>
                  <a:cubicBezTo>
                    <a:pt x="558" y="924"/>
                    <a:pt x="558" y="924"/>
                    <a:pt x="558" y="924"/>
                  </a:cubicBezTo>
                  <a:cubicBezTo>
                    <a:pt x="559" y="925"/>
                    <a:pt x="559" y="925"/>
                    <a:pt x="559" y="925"/>
                  </a:cubicBezTo>
                  <a:cubicBezTo>
                    <a:pt x="562" y="925"/>
                    <a:pt x="562" y="925"/>
                    <a:pt x="562" y="925"/>
                  </a:cubicBezTo>
                  <a:cubicBezTo>
                    <a:pt x="563" y="926"/>
                    <a:pt x="563" y="926"/>
                    <a:pt x="563" y="926"/>
                  </a:cubicBezTo>
                  <a:cubicBezTo>
                    <a:pt x="565" y="928"/>
                    <a:pt x="565" y="928"/>
                    <a:pt x="565" y="928"/>
                  </a:cubicBezTo>
                  <a:cubicBezTo>
                    <a:pt x="566" y="928"/>
                    <a:pt x="566" y="928"/>
                    <a:pt x="566" y="928"/>
                  </a:cubicBezTo>
                  <a:cubicBezTo>
                    <a:pt x="567" y="930"/>
                    <a:pt x="567" y="930"/>
                    <a:pt x="567" y="930"/>
                  </a:cubicBezTo>
                  <a:cubicBezTo>
                    <a:pt x="568" y="930"/>
                    <a:pt x="568" y="930"/>
                    <a:pt x="568" y="930"/>
                  </a:cubicBezTo>
                  <a:cubicBezTo>
                    <a:pt x="570" y="931"/>
                    <a:pt x="570" y="931"/>
                    <a:pt x="570" y="931"/>
                  </a:cubicBezTo>
                  <a:cubicBezTo>
                    <a:pt x="571" y="931"/>
                    <a:pt x="571" y="931"/>
                    <a:pt x="571" y="931"/>
                  </a:cubicBezTo>
                  <a:cubicBezTo>
                    <a:pt x="572" y="931"/>
                    <a:pt x="572" y="931"/>
                    <a:pt x="572" y="931"/>
                  </a:cubicBezTo>
                  <a:cubicBezTo>
                    <a:pt x="575" y="933"/>
                    <a:pt x="575" y="933"/>
                    <a:pt x="575" y="933"/>
                  </a:cubicBezTo>
                  <a:cubicBezTo>
                    <a:pt x="577" y="934"/>
                    <a:pt x="577" y="934"/>
                    <a:pt x="577" y="934"/>
                  </a:cubicBezTo>
                  <a:cubicBezTo>
                    <a:pt x="578" y="934"/>
                    <a:pt x="578" y="934"/>
                    <a:pt x="578" y="934"/>
                  </a:cubicBezTo>
                  <a:cubicBezTo>
                    <a:pt x="578" y="934"/>
                    <a:pt x="578" y="934"/>
                    <a:pt x="578" y="934"/>
                  </a:cubicBezTo>
                  <a:cubicBezTo>
                    <a:pt x="579" y="935"/>
                    <a:pt x="579" y="935"/>
                    <a:pt x="579" y="935"/>
                  </a:cubicBezTo>
                  <a:cubicBezTo>
                    <a:pt x="581" y="936"/>
                    <a:pt x="581" y="936"/>
                    <a:pt x="581" y="936"/>
                  </a:cubicBezTo>
                  <a:cubicBezTo>
                    <a:pt x="582" y="937"/>
                    <a:pt x="582" y="937"/>
                    <a:pt x="582" y="937"/>
                  </a:cubicBezTo>
                  <a:cubicBezTo>
                    <a:pt x="584" y="939"/>
                    <a:pt x="584" y="939"/>
                    <a:pt x="584" y="939"/>
                  </a:cubicBezTo>
                  <a:cubicBezTo>
                    <a:pt x="585" y="939"/>
                    <a:pt x="585" y="939"/>
                    <a:pt x="585" y="939"/>
                  </a:cubicBezTo>
                  <a:cubicBezTo>
                    <a:pt x="585" y="939"/>
                    <a:pt x="585" y="939"/>
                    <a:pt x="585" y="939"/>
                  </a:cubicBezTo>
                  <a:cubicBezTo>
                    <a:pt x="585" y="940"/>
                    <a:pt x="585" y="940"/>
                    <a:pt x="585" y="940"/>
                  </a:cubicBezTo>
                  <a:cubicBezTo>
                    <a:pt x="585" y="942"/>
                    <a:pt x="585" y="942"/>
                    <a:pt x="585" y="942"/>
                  </a:cubicBezTo>
                  <a:cubicBezTo>
                    <a:pt x="587" y="942"/>
                    <a:pt x="587" y="942"/>
                    <a:pt x="587" y="942"/>
                  </a:cubicBezTo>
                  <a:cubicBezTo>
                    <a:pt x="588" y="943"/>
                    <a:pt x="588" y="943"/>
                    <a:pt x="588" y="943"/>
                  </a:cubicBezTo>
                  <a:cubicBezTo>
                    <a:pt x="590" y="945"/>
                    <a:pt x="590" y="945"/>
                    <a:pt x="590" y="945"/>
                  </a:cubicBezTo>
                  <a:cubicBezTo>
                    <a:pt x="592" y="946"/>
                    <a:pt x="592" y="946"/>
                    <a:pt x="592" y="946"/>
                  </a:cubicBezTo>
                  <a:cubicBezTo>
                    <a:pt x="594" y="947"/>
                    <a:pt x="594" y="947"/>
                    <a:pt x="594" y="947"/>
                  </a:cubicBezTo>
                  <a:cubicBezTo>
                    <a:pt x="594" y="947"/>
                    <a:pt x="594" y="947"/>
                    <a:pt x="594" y="947"/>
                  </a:cubicBezTo>
                  <a:cubicBezTo>
                    <a:pt x="594" y="947"/>
                    <a:pt x="594" y="947"/>
                    <a:pt x="594" y="947"/>
                  </a:cubicBezTo>
                  <a:cubicBezTo>
                    <a:pt x="594" y="949"/>
                    <a:pt x="594" y="949"/>
                    <a:pt x="594" y="949"/>
                  </a:cubicBezTo>
                  <a:cubicBezTo>
                    <a:pt x="594" y="951"/>
                    <a:pt x="594" y="951"/>
                    <a:pt x="594" y="951"/>
                  </a:cubicBezTo>
                  <a:cubicBezTo>
                    <a:pt x="595" y="953"/>
                    <a:pt x="595" y="953"/>
                    <a:pt x="595" y="953"/>
                  </a:cubicBezTo>
                  <a:cubicBezTo>
                    <a:pt x="596" y="958"/>
                    <a:pt x="596" y="958"/>
                    <a:pt x="596" y="958"/>
                  </a:cubicBezTo>
                  <a:cubicBezTo>
                    <a:pt x="596" y="960"/>
                    <a:pt x="596" y="960"/>
                    <a:pt x="596" y="960"/>
                  </a:cubicBezTo>
                  <a:cubicBezTo>
                    <a:pt x="595" y="961"/>
                    <a:pt x="595" y="961"/>
                    <a:pt x="595" y="961"/>
                  </a:cubicBezTo>
                  <a:cubicBezTo>
                    <a:pt x="595" y="962"/>
                    <a:pt x="595" y="962"/>
                    <a:pt x="595" y="962"/>
                  </a:cubicBezTo>
                  <a:cubicBezTo>
                    <a:pt x="595" y="965"/>
                    <a:pt x="595" y="965"/>
                    <a:pt x="595" y="965"/>
                  </a:cubicBezTo>
                  <a:cubicBezTo>
                    <a:pt x="596" y="968"/>
                    <a:pt x="596" y="968"/>
                    <a:pt x="596" y="968"/>
                  </a:cubicBezTo>
                  <a:cubicBezTo>
                    <a:pt x="597" y="970"/>
                    <a:pt x="597" y="970"/>
                    <a:pt x="597" y="970"/>
                  </a:cubicBezTo>
                  <a:cubicBezTo>
                    <a:pt x="597" y="974"/>
                    <a:pt x="597" y="974"/>
                    <a:pt x="597" y="974"/>
                  </a:cubicBezTo>
                  <a:cubicBezTo>
                    <a:pt x="596" y="976"/>
                    <a:pt x="596" y="976"/>
                    <a:pt x="596" y="976"/>
                  </a:cubicBezTo>
                  <a:cubicBezTo>
                    <a:pt x="597" y="981"/>
                    <a:pt x="597" y="981"/>
                    <a:pt x="597" y="981"/>
                  </a:cubicBezTo>
                  <a:cubicBezTo>
                    <a:pt x="597" y="982"/>
                    <a:pt x="597" y="982"/>
                    <a:pt x="597" y="982"/>
                  </a:cubicBezTo>
                  <a:cubicBezTo>
                    <a:pt x="594" y="983"/>
                    <a:pt x="594" y="983"/>
                    <a:pt x="594" y="983"/>
                  </a:cubicBezTo>
                  <a:cubicBezTo>
                    <a:pt x="595" y="987"/>
                    <a:pt x="595" y="987"/>
                    <a:pt x="595" y="987"/>
                  </a:cubicBezTo>
                  <a:cubicBezTo>
                    <a:pt x="596" y="988"/>
                    <a:pt x="596" y="988"/>
                    <a:pt x="596" y="988"/>
                  </a:cubicBezTo>
                  <a:cubicBezTo>
                    <a:pt x="596" y="988"/>
                    <a:pt x="596" y="988"/>
                    <a:pt x="596" y="988"/>
                  </a:cubicBezTo>
                  <a:cubicBezTo>
                    <a:pt x="596" y="995"/>
                    <a:pt x="596" y="995"/>
                    <a:pt x="596" y="995"/>
                  </a:cubicBezTo>
                  <a:cubicBezTo>
                    <a:pt x="597" y="998"/>
                    <a:pt x="597" y="998"/>
                    <a:pt x="597" y="998"/>
                  </a:cubicBezTo>
                  <a:cubicBezTo>
                    <a:pt x="597" y="1000"/>
                    <a:pt x="597" y="1000"/>
                    <a:pt x="597" y="1000"/>
                  </a:cubicBezTo>
                  <a:cubicBezTo>
                    <a:pt x="597" y="1002"/>
                    <a:pt x="597" y="1002"/>
                    <a:pt x="597" y="1002"/>
                  </a:cubicBezTo>
                  <a:cubicBezTo>
                    <a:pt x="596" y="1004"/>
                    <a:pt x="596" y="1004"/>
                    <a:pt x="596" y="1004"/>
                  </a:cubicBezTo>
                  <a:cubicBezTo>
                    <a:pt x="596" y="1006"/>
                    <a:pt x="596" y="1006"/>
                    <a:pt x="596" y="1006"/>
                  </a:cubicBezTo>
                  <a:cubicBezTo>
                    <a:pt x="597" y="1009"/>
                    <a:pt x="597" y="1009"/>
                    <a:pt x="597" y="1009"/>
                  </a:cubicBezTo>
                  <a:cubicBezTo>
                    <a:pt x="597" y="1010"/>
                    <a:pt x="597" y="1010"/>
                    <a:pt x="597" y="1010"/>
                  </a:cubicBezTo>
                  <a:cubicBezTo>
                    <a:pt x="597" y="1014"/>
                    <a:pt x="597" y="1014"/>
                    <a:pt x="597" y="1014"/>
                  </a:cubicBezTo>
                  <a:cubicBezTo>
                    <a:pt x="596" y="1015"/>
                    <a:pt x="596" y="1015"/>
                    <a:pt x="596" y="1015"/>
                  </a:cubicBezTo>
                  <a:cubicBezTo>
                    <a:pt x="596" y="1017"/>
                    <a:pt x="596" y="1017"/>
                    <a:pt x="596" y="1017"/>
                  </a:cubicBezTo>
                  <a:cubicBezTo>
                    <a:pt x="596" y="1018"/>
                    <a:pt x="596" y="1018"/>
                    <a:pt x="596" y="1018"/>
                  </a:cubicBezTo>
                  <a:cubicBezTo>
                    <a:pt x="596" y="1019"/>
                    <a:pt x="596" y="1019"/>
                    <a:pt x="596" y="1019"/>
                  </a:cubicBezTo>
                  <a:cubicBezTo>
                    <a:pt x="595" y="1021"/>
                    <a:pt x="595" y="1021"/>
                    <a:pt x="595" y="1021"/>
                  </a:cubicBezTo>
                  <a:cubicBezTo>
                    <a:pt x="595" y="1023"/>
                    <a:pt x="595" y="1023"/>
                    <a:pt x="595" y="1023"/>
                  </a:cubicBezTo>
                  <a:cubicBezTo>
                    <a:pt x="594" y="1024"/>
                    <a:pt x="594" y="1024"/>
                    <a:pt x="594" y="1024"/>
                  </a:cubicBezTo>
                  <a:cubicBezTo>
                    <a:pt x="594" y="1026"/>
                    <a:pt x="594" y="1026"/>
                    <a:pt x="594" y="1026"/>
                  </a:cubicBezTo>
                  <a:cubicBezTo>
                    <a:pt x="594" y="1027"/>
                    <a:pt x="594" y="1027"/>
                    <a:pt x="594" y="1027"/>
                  </a:cubicBezTo>
                  <a:cubicBezTo>
                    <a:pt x="593" y="1030"/>
                    <a:pt x="593" y="1030"/>
                    <a:pt x="593" y="1030"/>
                  </a:cubicBezTo>
                  <a:cubicBezTo>
                    <a:pt x="593" y="1031"/>
                    <a:pt x="593" y="1031"/>
                    <a:pt x="593" y="1031"/>
                  </a:cubicBezTo>
                  <a:cubicBezTo>
                    <a:pt x="594" y="1033"/>
                    <a:pt x="594" y="1033"/>
                    <a:pt x="594" y="1033"/>
                  </a:cubicBezTo>
                  <a:cubicBezTo>
                    <a:pt x="595" y="1035"/>
                    <a:pt x="595" y="1035"/>
                    <a:pt x="595" y="1035"/>
                  </a:cubicBezTo>
                  <a:cubicBezTo>
                    <a:pt x="595" y="1036"/>
                    <a:pt x="595" y="1036"/>
                    <a:pt x="595" y="1036"/>
                  </a:cubicBezTo>
                  <a:cubicBezTo>
                    <a:pt x="594" y="1037"/>
                    <a:pt x="594" y="1037"/>
                    <a:pt x="594" y="1037"/>
                  </a:cubicBezTo>
                  <a:cubicBezTo>
                    <a:pt x="594" y="1039"/>
                    <a:pt x="594" y="1039"/>
                    <a:pt x="594" y="1039"/>
                  </a:cubicBezTo>
                  <a:cubicBezTo>
                    <a:pt x="595" y="1040"/>
                    <a:pt x="595" y="1040"/>
                    <a:pt x="595" y="1040"/>
                  </a:cubicBezTo>
                  <a:cubicBezTo>
                    <a:pt x="594" y="1041"/>
                    <a:pt x="594" y="1041"/>
                    <a:pt x="594" y="1041"/>
                  </a:cubicBezTo>
                  <a:cubicBezTo>
                    <a:pt x="593" y="1041"/>
                    <a:pt x="593" y="1041"/>
                    <a:pt x="593" y="1041"/>
                  </a:cubicBezTo>
                  <a:cubicBezTo>
                    <a:pt x="593" y="1044"/>
                    <a:pt x="593" y="1044"/>
                    <a:pt x="593" y="1044"/>
                  </a:cubicBezTo>
                  <a:cubicBezTo>
                    <a:pt x="593" y="1045"/>
                    <a:pt x="593" y="1045"/>
                    <a:pt x="593" y="1045"/>
                  </a:cubicBezTo>
                  <a:cubicBezTo>
                    <a:pt x="593" y="1047"/>
                    <a:pt x="593" y="1047"/>
                    <a:pt x="593" y="1047"/>
                  </a:cubicBezTo>
                  <a:cubicBezTo>
                    <a:pt x="595" y="1051"/>
                    <a:pt x="595" y="1051"/>
                    <a:pt x="595" y="1051"/>
                  </a:cubicBezTo>
                  <a:cubicBezTo>
                    <a:pt x="595" y="1053"/>
                    <a:pt x="595" y="1053"/>
                    <a:pt x="595" y="1053"/>
                  </a:cubicBezTo>
                  <a:cubicBezTo>
                    <a:pt x="594" y="1054"/>
                    <a:pt x="594" y="1054"/>
                    <a:pt x="594" y="1054"/>
                  </a:cubicBezTo>
                  <a:cubicBezTo>
                    <a:pt x="594" y="1056"/>
                    <a:pt x="594" y="1056"/>
                    <a:pt x="594" y="1056"/>
                  </a:cubicBezTo>
                  <a:cubicBezTo>
                    <a:pt x="596" y="1058"/>
                    <a:pt x="596" y="1058"/>
                    <a:pt x="596" y="1058"/>
                  </a:cubicBezTo>
                  <a:cubicBezTo>
                    <a:pt x="596" y="1060"/>
                    <a:pt x="596" y="1060"/>
                    <a:pt x="596" y="1060"/>
                  </a:cubicBezTo>
                  <a:cubicBezTo>
                    <a:pt x="595" y="1062"/>
                    <a:pt x="595" y="1062"/>
                    <a:pt x="595" y="1062"/>
                  </a:cubicBezTo>
                  <a:cubicBezTo>
                    <a:pt x="595" y="1063"/>
                    <a:pt x="595" y="1063"/>
                    <a:pt x="595" y="1063"/>
                  </a:cubicBezTo>
                  <a:cubicBezTo>
                    <a:pt x="596" y="1064"/>
                    <a:pt x="596" y="1064"/>
                    <a:pt x="596" y="1064"/>
                  </a:cubicBezTo>
                  <a:cubicBezTo>
                    <a:pt x="596" y="1065"/>
                    <a:pt x="596" y="1065"/>
                    <a:pt x="596" y="1065"/>
                  </a:cubicBezTo>
                  <a:cubicBezTo>
                    <a:pt x="595" y="1067"/>
                    <a:pt x="595" y="1067"/>
                    <a:pt x="595" y="1067"/>
                  </a:cubicBezTo>
                  <a:cubicBezTo>
                    <a:pt x="596" y="1068"/>
                    <a:pt x="596" y="1068"/>
                    <a:pt x="596" y="1068"/>
                  </a:cubicBezTo>
                  <a:cubicBezTo>
                    <a:pt x="597" y="1070"/>
                    <a:pt x="597" y="1070"/>
                    <a:pt x="597" y="1070"/>
                  </a:cubicBezTo>
                  <a:cubicBezTo>
                    <a:pt x="598" y="1071"/>
                    <a:pt x="598" y="1071"/>
                    <a:pt x="598" y="1071"/>
                  </a:cubicBezTo>
                  <a:cubicBezTo>
                    <a:pt x="597" y="1072"/>
                    <a:pt x="597" y="1072"/>
                    <a:pt x="597" y="1072"/>
                  </a:cubicBezTo>
                  <a:cubicBezTo>
                    <a:pt x="596" y="1072"/>
                    <a:pt x="596" y="1072"/>
                    <a:pt x="596" y="1072"/>
                  </a:cubicBezTo>
                  <a:cubicBezTo>
                    <a:pt x="595" y="1074"/>
                    <a:pt x="595" y="1074"/>
                    <a:pt x="595" y="1074"/>
                  </a:cubicBezTo>
                  <a:cubicBezTo>
                    <a:pt x="595" y="1076"/>
                    <a:pt x="595" y="1076"/>
                    <a:pt x="595" y="1076"/>
                  </a:cubicBezTo>
                  <a:cubicBezTo>
                    <a:pt x="595" y="1076"/>
                    <a:pt x="595" y="1076"/>
                    <a:pt x="595" y="1076"/>
                  </a:cubicBezTo>
                  <a:cubicBezTo>
                    <a:pt x="595" y="1077"/>
                    <a:pt x="595" y="1077"/>
                    <a:pt x="595" y="1077"/>
                  </a:cubicBezTo>
                  <a:cubicBezTo>
                    <a:pt x="594" y="1078"/>
                    <a:pt x="594" y="1078"/>
                    <a:pt x="594" y="1078"/>
                  </a:cubicBezTo>
                  <a:cubicBezTo>
                    <a:pt x="594" y="1080"/>
                    <a:pt x="594" y="1080"/>
                    <a:pt x="594" y="1080"/>
                  </a:cubicBezTo>
                  <a:cubicBezTo>
                    <a:pt x="594" y="1082"/>
                    <a:pt x="594" y="1082"/>
                    <a:pt x="594" y="1082"/>
                  </a:cubicBezTo>
                  <a:cubicBezTo>
                    <a:pt x="593" y="1083"/>
                    <a:pt x="593" y="1083"/>
                    <a:pt x="593" y="1083"/>
                  </a:cubicBezTo>
                  <a:cubicBezTo>
                    <a:pt x="593" y="1084"/>
                    <a:pt x="593" y="1084"/>
                    <a:pt x="593" y="1084"/>
                  </a:cubicBezTo>
                  <a:cubicBezTo>
                    <a:pt x="593" y="1085"/>
                    <a:pt x="593" y="1085"/>
                    <a:pt x="593" y="1085"/>
                  </a:cubicBezTo>
                  <a:cubicBezTo>
                    <a:pt x="593" y="1087"/>
                    <a:pt x="593" y="1087"/>
                    <a:pt x="593" y="1087"/>
                  </a:cubicBezTo>
                  <a:cubicBezTo>
                    <a:pt x="592" y="1088"/>
                    <a:pt x="592" y="1088"/>
                    <a:pt x="592" y="1088"/>
                  </a:cubicBezTo>
                  <a:cubicBezTo>
                    <a:pt x="592" y="1089"/>
                    <a:pt x="592" y="1089"/>
                    <a:pt x="592" y="1089"/>
                  </a:cubicBezTo>
                  <a:cubicBezTo>
                    <a:pt x="592" y="1090"/>
                    <a:pt x="592" y="1090"/>
                    <a:pt x="592" y="1090"/>
                  </a:cubicBezTo>
                  <a:cubicBezTo>
                    <a:pt x="591" y="1091"/>
                    <a:pt x="591" y="1091"/>
                    <a:pt x="591" y="1091"/>
                  </a:cubicBezTo>
                  <a:cubicBezTo>
                    <a:pt x="591" y="1093"/>
                    <a:pt x="591" y="1093"/>
                    <a:pt x="591" y="1093"/>
                  </a:cubicBezTo>
                  <a:cubicBezTo>
                    <a:pt x="591" y="1094"/>
                    <a:pt x="591" y="1094"/>
                    <a:pt x="591" y="1094"/>
                  </a:cubicBezTo>
                  <a:cubicBezTo>
                    <a:pt x="590" y="1094"/>
                    <a:pt x="590" y="1094"/>
                    <a:pt x="590" y="1094"/>
                  </a:cubicBezTo>
                  <a:cubicBezTo>
                    <a:pt x="590" y="1096"/>
                    <a:pt x="590" y="1096"/>
                    <a:pt x="590" y="1096"/>
                  </a:cubicBezTo>
                  <a:cubicBezTo>
                    <a:pt x="590" y="1097"/>
                    <a:pt x="590" y="1097"/>
                    <a:pt x="590" y="1097"/>
                  </a:cubicBezTo>
                  <a:cubicBezTo>
                    <a:pt x="590" y="1098"/>
                    <a:pt x="590" y="1098"/>
                    <a:pt x="590" y="1098"/>
                  </a:cubicBezTo>
                  <a:cubicBezTo>
                    <a:pt x="590" y="1099"/>
                    <a:pt x="590" y="1099"/>
                    <a:pt x="590" y="1099"/>
                  </a:cubicBezTo>
                  <a:cubicBezTo>
                    <a:pt x="590" y="1100"/>
                    <a:pt x="590" y="1100"/>
                    <a:pt x="590" y="1100"/>
                  </a:cubicBezTo>
                  <a:cubicBezTo>
                    <a:pt x="590" y="1101"/>
                    <a:pt x="590" y="1101"/>
                    <a:pt x="590" y="1101"/>
                  </a:cubicBezTo>
                  <a:cubicBezTo>
                    <a:pt x="589" y="1101"/>
                    <a:pt x="589" y="1101"/>
                    <a:pt x="589" y="1101"/>
                  </a:cubicBezTo>
                  <a:cubicBezTo>
                    <a:pt x="588" y="1101"/>
                    <a:pt x="588" y="1101"/>
                    <a:pt x="588" y="1101"/>
                  </a:cubicBezTo>
                  <a:cubicBezTo>
                    <a:pt x="586" y="1101"/>
                    <a:pt x="586" y="1101"/>
                    <a:pt x="586" y="1101"/>
                  </a:cubicBezTo>
                  <a:cubicBezTo>
                    <a:pt x="586" y="1102"/>
                    <a:pt x="586" y="1102"/>
                    <a:pt x="586" y="1102"/>
                  </a:cubicBezTo>
                  <a:cubicBezTo>
                    <a:pt x="587" y="1104"/>
                    <a:pt x="587" y="1104"/>
                    <a:pt x="587" y="1104"/>
                  </a:cubicBezTo>
                  <a:cubicBezTo>
                    <a:pt x="587" y="1106"/>
                    <a:pt x="587" y="1106"/>
                    <a:pt x="587" y="1106"/>
                  </a:cubicBezTo>
                  <a:cubicBezTo>
                    <a:pt x="588" y="1108"/>
                    <a:pt x="588" y="1108"/>
                    <a:pt x="588" y="1108"/>
                  </a:cubicBezTo>
                  <a:cubicBezTo>
                    <a:pt x="589" y="1109"/>
                    <a:pt x="589" y="1109"/>
                    <a:pt x="589" y="1109"/>
                  </a:cubicBezTo>
                  <a:cubicBezTo>
                    <a:pt x="589" y="1110"/>
                    <a:pt x="589" y="1110"/>
                    <a:pt x="589" y="1110"/>
                  </a:cubicBezTo>
                  <a:cubicBezTo>
                    <a:pt x="589" y="1113"/>
                    <a:pt x="589" y="1113"/>
                    <a:pt x="589" y="1113"/>
                  </a:cubicBezTo>
                  <a:cubicBezTo>
                    <a:pt x="591" y="1116"/>
                    <a:pt x="591" y="1116"/>
                    <a:pt x="591" y="1116"/>
                  </a:cubicBezTo>
                  <a:cubicBezTo>
                    <a:pt x="592" y="1117"/>
                    <a:pt x="592" y="1117"/>
                    <a:pt x="592" y="1117"/>
                  </a:cubicBezTo>
                  <a:cubicBezTo>
                    <a:pt x="593" y="1118"/>
                    <a:pt x="593" y="1118"/>
                    <a:pt x="593" y="1118"/>
                  </a:cubicBezTo>
                  <a:cubicBezTo>
                    <a:pt x="593" y="1120"/>
                    <a:pt x="593" y="1120"/>
                    <a:pt x="593" y="1120"/>
                  </a:cubicBezTo>
                  <a:cubicBezTo>
                    <a:pt x="592" y="1123"/>
                    <a:pt x="592" y="1123"/>
                    <a:pt x="592" y="1123"/>
                  </a:cubicBezTo>
                  <a:cubicBezTo>
                    <a:pt x="591" y="1124"/>
                    <a:pt x="591" y="1124"/>
                    <a:pt x="591" y="1124"/>
                  </a:cubicBezTo>
                  <a:cubicBezTo>
                    <a:pt x="592" y="1125"/>
                    <a:pt x="592" y="1125"/>
                    <a:pt x="592" y="1125"/>
                  </a:cubicBezTo>
                  <a:cubicBezTo>
                    <a:pt x="592" y="1125"/>
                    <a:pt x="592" y="1125"/>
                    <a:pt x="592" y="1125"/>
                  </a:cubicBezTo>
                  <a:cubicBezTo>
                    <a:pt x="592" y="1125"/>
                    <a:pt x="592" y="1125"/>
                    <a:pt x="592" y="1125"/>
                  </a:cubicBezTo>
                  <a:cubicBezTo>
                    <a:pt x="590" y="1125"/>
                    <a:pt x="590" y="1125"/>
                    <a:pt x="590" y="1125"/>
                  </a:cubicBezTo>
                  <a:cubicBezTo>
                    <a:pt x="590" y="1127"/>
                    <a:pt x="590" y="1127"/>
                    <a:pt x="590" y="1127"/>
                  </a:cubicBezTo>
                  <a:cubicBezTo>
                    <a:pt x="590" y="1129"/>
                    <a:pt x="590" y="1129"/>
                    <a:pt x="590" y="1129"/>
                  </a:cubicBezTo>
                  <a:cubicBezTo>
                    <a:pt x="591" y="1130"/>
                    <a:pt x="591" y="1130"/>
                    <a:pt x="591" y="1130"/>
                  </a:cubicBezTo>
                  <a:cubicBezTo>
                    <a:pt x="590" y="1132"/>
                    <a:pt x="590" y="1132"/>
                    <a:pt x="590" y="1132"/>
                  </a:cubicBezTo>
                  <a:cubicBezTo>
                    <a:pt x="590" y="1134"/>
                    <a:pt x="590" y="1134"/>
                    <a:pt x="590" y="1134"/>
                  </a:cubicBezTo>
                  <a:cubicBezTo>
                    <a:pt x="590" y="1135"/>
                    <a:pt x="590" y="1135"/>
                    <a:pt x="590" y="1135"/>
                  </a:cubicBezTo>
                  <a:cubicBezTo>
                    <a:pt x="590" y="1135"/>
                    <a:pt x="590" y="1135"/>
                    <a:pt x="590" y="1135"/>
                  </a:cubicBezTo>
                  <a:cubicBezTo>
                    <a:pt x="590" y="1136"/>
                    <a:pt x="590" y="1136"/>
                    <a:pt x="590" y="1136"/>
                  </a:cubicBezTo>
                  <a:cubicBezTo>
                    <a:pt x="590" y="1137"/>
                    <a:pt x="590" y="1137"/>
                    <a:pt x="590" y="1137"/>
                  </a:cubicBezTo>
                  <a:cubicBezTo>
                    <a:pt x="593" y="1141"/>
                    <a:pt x="593" y="1141"/>
                    <a:pt x="593" y="1141"/>
                  </a:cubicBezTo>
                  <a:cubicBezTo>
                    <a:pt x="594" y="1142"/>
                    <a:pt x="594" y="1142"/>
                    <a:pt x="594" y="1142"/>
                  </a:cubicBezTo>
                  <a:cubicBezTo>
                    <a:pt x="594" y="1143"/>
                    <a:pt x="594" y="1143"/>
                    <a:pt x="594" y="1143"/>
                  </a:cubicBezTo>
                  <a:cubicBezTo>
                    <a:pt x="594" y="1143"/>
                    <a:pt x="594" y="1143"/>
                    <a:pt x="594" y="1143"/>
                  </a:cubicBezTo>
                  <a:cubicBezTo>
                    <a:pt x="591" y="1143"/>
                    <a:pt x="591" y="1143"/>
                    <a:pt x="591" y="1143"/>
                  </a:cubicBezTo>
                  <a:cubicBezTo>
                    <a:pt x="590" y="1144"/>
                    <a:pt x="590" y="1144"/>
                    <a:pt x="590" y="1144"/>
                  </a:cubicBezTo>
                  <a:cubicBezTo>
                    <a:pt x="590" y="1145"/>
                    <a:pt x="590" y="1145"/>
                    <a:pt x="590" y="1145"/>
                  </a:cubicBezTo>
                  <a:cubicBezTo>
                    <a:pt x="590" y="1146"/>
                    <a:pt x="590" y="1146"/>
                    <a:pt x="590" y="1146"/>
                  </a:cubicBezTo>
                  <a:cubicBezTo>
                    <a:pt x="590" y="1146"/>
                    <a:pt x="590" y="1146"/>
                    <a:pt x="590" y="1146"/>
                  </a:cubicBezTo>
                  <a:cubicBezTo>
                    <a:pt x="590" y="1147"/>
                    <a:pt x="590" y="1147"/>
                    <a:pt x="590" y="1147"/>
                  </a:cubicBezTo>
                  <a:cubicBezTo>
                    <a:pt x="589" y="1149"/>
                    <a:pt x="589" y="1149"/>
                    <a:pt x="589" y="1149"/>
                  </a:cubicBezTo>
                  <a:cubicBezTo>
                    <a:pt x="590" y="1150"/>
                    <a:pt x="590" y="1150"/>
                    <a:pt x="590" y="1150"/>
                  </a:cubicBezTo>
                  <a:cubicBezTo>
                    <a:pt x="590" y="1150"/>
                    <a:pt x="590" y="1150"/>
                    <a:pt x="590" y="1150"/>
                  </a:cubicBezTo>
                  <a:cubicBezTo>
                    <a:pt x="591" y="1152"/>
                    <a:pt x="591" y="1152"/>
                    <a:pt x="591" y="1152"/>
                  </a:cubicBezTo>
                  <a:cubicBezTo>
                    <a:pt x="591" y="1156"/>
                    <a:pt x="591" y="1156"/>
                    <a:pt x="591" y="1156"/>
                  </a:cubicBezTo>
                  <a:cubicBezTo>
                    <a:pt x="590" y="1158"/>
                    <a:pt x="590" y="1158"/>
                    <a:pt x="590" y="1158"/>
                  </a:cubicBezTo>
                  <a:cubicBezTo>
                    <a:pt x="592" y="1159"/>
                    <a:pt x="592" y="1159"/>
                    <a:pt x="592" y="1159"/>
                  </a:cubicBezTo>
                  <a:cubicBezTo>
                    <a:pt x="596" y="1159"/>
                    <a:pt x="596" y="1159"/>
                    <a:pt x="596" y="1159"/>
                  </a:cubicBezTo>
                  <a:cubicBezTo>
                    <a:pt x="596" y="1157"/>
                    <a:pt x="596" y="1157"/>
                    <a:pt x="596" y="1157"/>
                  </a:cubicBezTo>
                  <a:cubicBezTo>
                    <a:pt x="595" y="1156"/>
                    <a:pt x="595" y="1156"/>
                    <a:pt x="595" y="1156"/>
                  </a:cubicBezTo>
                  <a:cubicBezTo>
                    <a:pt x="596" y="1156"/>
                    <a:pt x="596" y="1156"/>
                    <a:pt x="596" y="1156"/>
                  </a:cubicBezTo>
                  <a:cubicBezTo>
                    <a:pt x="597" y="1156"/>
                    <a:pt x="597" y="1156"/>
                    <a:pt x="597" y="1156"/>
                  </a:cubicBezTo>
                  <a:cubicBezTo>
                    <a:pt x="598" y="1155"/>
                    <a:pt x="598" y="1155"/>
                    <a:pt x="598" y="1155"/>
                  </a:cubicBezTo>
                  <a:cubicBezTo>
                    <a:pt x="596" y="1154"/>
                    <a:pt x="596" y="1154"/>
                    <a:pt x="596" y="1154"/>
                  </a:cubicBezTo>
                  <a:cubicBezTo>
                    <a:pt x="597" y="1153"/>
                    <a:pt x="597" y="1153"/>
                    <a:pt x="597" y="1153"/>
                  </a:cubicBezTo>
                  <a:cubicBezTo>
                    <a:pt x="595" y="1151"/>
                    <a:pt x="595" y="1151"/>
                    <a:pt x="595" y="1151"/>
                  </a:cubicBezTo>
                  <a:cubicBezTo>
                    <a:pt x="595" y="1151"/>
                    <a:pt x="595" y="1151"/>
                    <a:pt x="595" y="1151"/>
                  </a:cubicBezTo>
                  <a:cubicBezTo>
                    <a:pt x="597" y="1152"/>
                    <a:pt x="597" y="1152"/>
                    <a:pt x="597" y="1152"/>
                  </a:cubicBezTo>
                  <a:cubicBezTo>
                    <a:pt x="597" y="1151"/>
                    <a:pt x="597" y="1151"/>
                    <a:pt x="597" y="1151"/>
                  </a:cubicBezTo>
                  <a:cubicBezTo>
                    <a:pt x="597" y="1150"/>
                    <a:pt x="597" y="1150"/>
                    <a:pt x="597" y="1150"/>
                  </a:cubicBezTo>
                  <a:cubicBezTo>
                    <a:pt x="597" y="1148"/>
                    <a:pt x="597" y="1148"/>
                    <a:pt x="597" y="1148"/>
                  </a:cubicBezTo>
                  <a:cubicBezTo>
                    <a:pt x="596" y="1147"/>
                    <a:pt x="596" y="1147"/>
                    <a:pt x="596" y="1147"/>
                  </a:cubicBezTo>
                  <a:cubicBezTo>
                    <a:pt x="597" y="1145"/>
                    <a:pt x="597" y="1145"/>
                    <a:pt x="597" y="1145"/>
                  </a:cubicBezTo>
                  <a:cubicBezTo>
                    <a:pt x="595" y="1144"/>
                    <a:pt x="595" y="1144"/>
                    <a:pt x="595" y="1144"/>
                  </a:cubicBezTo>
                  <a:cubicBezTo>
                    <a:pt x="597" y="1144"/>
                    <a:pt x="597" y="1144"/>
                    <a:pt x="597" y="1144"/>
                  </a:cubicBezTo>
                  <a:cubicBezTo>
                    <a:pt x="599" y="1144"/>
                    <a:pt x="599" y="1144"/>
                    <a:pt x="599" y="1144"/>
                  </a:cubicBezTo>
                  <a:cubicBezTo>
                    <a:pt x="599" y="1141"/>
                    <a:pt x="599" y="1141"/>
                    <a:pt x="599" y="1141"/>
                  </a:cubicBezTo>
                  <a:cubicBezTo>
                    <a:pt x="599" y="1141"/>
                    <a:pt x="599" y="1141"/>
                    <a:pt x="599" y="1141"/>
                  </a:cubicBezTo>
                  <a:cubicBezTo>
                    <a:pt x="600" y="1141"/>
                    <a:pt x="600" y="1141"/>
                    <a:pt x="600" y="1141"/>
                  </a:cubicBezTo>
                  <a:cubicBezTo>
                    <a:pt x="601" y="1143"/>
                    <a:pt x="601" y="1143"/>
                    <a:pt x="601" y="1143"/>
                  </a:cubicBezTo>
                  <a:cubicBezTo>
                    <a:pt x="600" y="1144"/>
                    <a:pt x="600" y="1144"/>
                    <a:pt x="600" y="1144"/>
                  </a:cubicBezTo>
                  <a:cubicBezTo>
                    <a:pt x="600" y="1145"/>
                    <a:pt x="600" y="1145"/>
                    <a:pt x="600" y="1145"/>
                  </a:cubicBezTo>
                  <a:cubicBezTo>
                    <a:pt x="602" y="1146"/>
                    <a:pt x="602" y="1146"/>
                    <a:pt x="602" y="1146"/>
                  </a:cubicBezTo>
                  <a:cubicBezTo>
                    <a:pt x="602" y="1146"/>
                    <a:pt x="602" y="1146"/>
                    <a:pt x="602" y="1146"/>
                  </a:cubicBezTo>
                  <a:cubicBezTo>
                    <a:pt x="602" y="1147"/>
                    <a:pt x="602" y="1147"/>
                    <a:pt x="602" y="1147"/>
                  </a:cubicBezTo>
                  <a:cubicBezTo>
                    <a:pt x="601" y="1147"/>
                    <a:pt x="601" y="1147"/>
                    <a:pt x="601" y="1147"/>
                  </a:cubicBezTo>
                  <a:cubicBezTo>
                    <a:pt x="600" y="1148"/>
                    <a:pt x="600" y="1148"/>
                    <a:pt x="600" y="1148"/>
                  </a:cubicBezTo>
                  <a:cubicBezTo>
                    <a:pt x="601" y="1149"/>
                    <a:pt x="601" y="1149"/>
                    <a:pt x="601" y="1149"/>
                  </a:cubicBezTo>
                  <a:cubicBezTo>
                    <a:pt x="602" y="1150"/>
                    <a:pt x="602" y="1150"/>
                    <a:pt x="602" y="1150"/>
                  </a:cubicBezTo>
                  <a:cubicBezTo>
                    <a:pt x="602" y="1150"/>
                    <a:pt x="602" y="1150"/>
                    <a:pt x="602" y="1150"/>
                  </a:cubicBezTo>
                  <a:cubicBezTo>
                    <a:pt x="601" y="1151"/>
                    <a:pt x="601" y="1151"/>
                    <a:pt x="601" y="1151"/>
                  </a:cubicBezTo>
                  <a:cubicBezTo>
                    <a:pt x="601" y="1154"/>
                    <a:pt x="601" y="1154"/>
                    <a:pt x="601" y="1154"/>
                  </a:cubicBezTo>
                  <a:cubicBezTo>
                    <a:pt x="602" y="1154"/>
                    <a:pt x="602" y="1154"/>
                    <a:pt x="602" y="1154"/>
                  </a:cubicBezTo>
                  <a:cubicBezTo>
                    <a:pt x="601" y="1155"/>
                    <a:pt x="601" y="1155"/>
                    <a:pt x="601" y="1155"/>
                  </a:cubicBezTo>
                  <a:cubicBezTo>
                    <a:pt x="601" y="1157"/>
                    <a:pt x="601" y="1157"/>
                    <a:pt x="601" y="1157"/>
                  </a:cubicBezTo>
                  <a:cubicBezTo>
                    <a:pt x="601" y="1157"/>
                    <a:pt x="601" y="1157"/>
                    <a:pt x="601" y="1157"/>
                  </a:cubicBezTo>
                  <a:cubicBezTo>
                    <a:pt x="600" y="1158"/>
                    <a:pt x="600" y="1158"/>
                    <a:pt x="600" y="1158"/>
                  </a:cubicBezTo>
                  <a:cubicBezTo>
                    <a:pt x="600" y="1160"/>
                    <a:pt x="600" y="1160"/>
                    <a:pt x="600" y="1160"/>
                  </a:cubicBezTo>
                  <a:cubicBezTo>
                    <a:pt x="602" y="1160"/>
                    <a:pt x="602" y="1160"/>
                    <a:pt x="602" y="1160"/>
                  </a:cubicBezTo>
                  <a:cubicBezTo>
                    <a:pt x="601" y="1161"/>
                    <a:pt x="601" y="1161"/>
                    <a:pt x="601" y="1161"/>
                  </a:cubicBezTo>
                  <a:cubicBezTo>
                    <a:pt x="601" y="1161"/>
                    <a:pt x="601" y="1161"/>
                    <a:pt x="601" y="1161"/>
                  </a:cubicBezTo>
                  <a:cubicBezTo>
                    <a:pt x="601" y="1161"/>
                    <a:pt x="601" y="1161"/>
                    <a:pt x="601" y="1161"/>
                  </a:cubicBezTo>
                  <a:cubicBezTo>
                    <a:pt x="599" y="1163"/>
                    <a:pt x="599" y="1163"/>
                    <a:pt x="599" y="1163"/>
                  </a:cubicBezTo>
                  <a:cubicBezTo>
                    <a:pt x="599" y="1163"/>
                    <a:pt x="599" y="1163"/>
                    <a:pt x="599" y="1163"/>
                  </a:cubicBezTo>
                  <a:cubicBezTo>
                    <a:pt x="597" y="1162"/>
                    <a:pt x="597" y="1162"/>
                    <a:pt x="597" y="1162"/>
                  </a:cubicBezTo>
                  <a:cubicBezTo>
                    <a:pt x="598" y="1162"/>
                    <a:pt x="598" y="1162"/>
                    <a:pt x="598" y="1162"/>
                  </a:cubicBezTo>
                  <a:cubicBezTo>
                    <a:pt x="594" y="1161"/>
                    <a:pt x="594" y="1161"/>
                    <a:pt x="594" y="1161"/>
                  </a:cubicBezTo>
                  <a:cubicBezTo>
                    <a:pt x="593" y="1162"/>
                    <a:pt x="593" y="1162"/>
                    <a:pt x="593" y="1162"/>
                  </a:cubicBezTo>
                  <a:cubicBezTo>
                    <a:pt x="594" y="1164"/>
                    <a:pt x="594" y="1164"/>
                    <a:pt x="594" y="1164"/>
                  </a:cubicBezTo>
                  <a:cubicBezTo>
                    <a:pt x="594" y="1165"/>
                    <a:pt x="594" y="1165"/>
                    <a:pt x="594" y="1165"/>
                  </a:cubicBezTo>
                  <a:cubicBezTo>
                    <a:pt x="594" y="1165"/>
                    <a:pt x="594" y="1165"/>
                    <a:pt x="594" y="1165"/>
                  </a:cubicBezTo>
                  <a:cubicBezTo>
                    <a:pt x="593" y="1165"/>
                    <a:pt x="593" y="1165"/>
                    <a:pt x="593" y="1165"/>
                  </a:cubicBezTo>
                  <a:cubicBezTo>
                    <a:pt x="592" y="1167"/>
                    <a:pt x="592" y="1167"/>
                    <a:pt x="592" y="1167"/>
                  </a:cubicBezTo>
                  <a:cubicBezTo>
                    <a:pt x="592" y="1168"/>
                    <a:pt x="592" y="1168"/>
                    <a:pt x="592" y="1168"/>
                  </a:cubicBezTo>
                  <a:cubicBezTo>
                    <a:pt x="592" y="1168"/>
                    <a:pt x="592" y="1168"/>
                    <a:pt x="592" y="1168"/>
                  </a:cubicBezTo>
                  <a:cubicBezTo>
                    <a:pt x="592" y="1169"/>
                    <a:pt x="592" y="1169"/>
                    <a:pt x="592" y="1169"/>
                  </a:cubicBezTo>
                  <a:cubicBezTo>
                    <a:pt x="592" y="1169"/>
                    <a:pt x="592" y="1169"/>
                    <a:pt x="592" y="1169"/>
                  </a:cubicBezTo>
                  <a:cubicBezTo>
                    <a:pt x="591" y="1168"/>
                    <a:pt x="591" y="1168"/>
                    <a:pt x="591" y="1168"/>
                  </a:cubicBezTo>
                  <a:cubicBezTo>
                    <a:pt x="590" y="1170"/>
                    <a:pt x="590" y="1170"/>
                    <a:pt x="590" y="1170"/>
                  </a:cubicBezTo>
                  <a:cubicBezTo>
                    <a:pt x="591" y="1172"/>
                    <a:pt x="591" y="1172"/>
                    <a:pt x="591" y="1172"/>
                  </a:cubicBezTo>
                  <a:cubicBezTo>
                    <a:pt x="592" y="1171"/>
                    <a:pt x="592" y="1171"/>
                    <a:pt x="592" y="1171"/>
                  </a:cubicBezTo>
                  <a:cubicBezTo>
                    <a:pt x="592" y="1171"/>
                    <a:pt x="592" y="1171"/>
                    <a:pt x="592" y="1171"/>
                  </a:cubicBezTo>
                  <a:cubicBezTo>
                    <a:pt x="593" y="1171"/>
                    <a:pt x="593" y="1171"/>
                    <a:pt x="593" y="1171"/>
                  </a:cubicBezTo>
                  <a:cubicBezTo>
                    <a:pt x="593" y="1172"/>
                    <a:pt x="593" y="1172"/>
                    <a:pt x="593" y="1172"/>
                  </a:cubicBezTo>
                  <a:cubicBezTo>
                    <a:pt x="593" y="1172"/>
                    <a:pt x="593" y="1172"/>
                    <a:pt x="593" y="1172"/>
                  </a:cubicBezTo>
                  <a:cubicBezTo>
                    <a:pt x="593" y="1172"/>
                    <a:pt x="593" y="1172"/>
                    <a:pt x="594" y="1173"/>
                  </a:cubicBezTo>
                  <a:cubicBezTo>
                    <a:pt x="595" y="1173"/>
                    <a:pt x="595" y="1173"/>
                    <a:pt x="595" y="1173"/>
                  </a:cubicBezTo>
                  <a:cubicBezTo>
                    <a:pt x="595" y="1172"/>
                    <a:pt x="595" y="1172"/>
                    <a:pt x="595" y="1172"/>
                  </a:cubicBezTo>
                  <a:cubicBezTo>
                    <a:pt x="597" y="1172"/>
                    <a:pt x="597" y="1172"/>
                    <a:pt x="597" y="1172"/>
                  </a:cubicBezTo>
                  <a:cubicBezTo>
                    <a:pt x="598" y="1171"/>
                    <a:pt x="598" y="1171"/>
                    <a:pt x="598" y="1171"/>
                  </a:cubicBezTo>
                  <a:cubicBezTo>
                    <a:pt x="598" y="1171"/>
                    <a:pt x="598" y="1171"/>
                    <a:pt x="598" y="1171"/>
                  </a:cubicBezTo>
                  <a:cubicBezTo>
                    <a:pt x="599" y="1171"/>
                    <a:pt x="599" y="1171"/>
                    <a:pt x="599" y="1171"/>
                  </a:cubicBezTo>
                  <a:cubicBezTo>
                    <a:pt x="599" y="1172"/>
                    <a:pt x="599" y="1172"/>
                    <a:pt x="599" y="1172"/>
                  </a:cubicBezTo>
                  <a:cubicBezTo>
                    <a:pt x="600" y="1174"/>
                    <a:pt x="600" y="1174"/>
                    <a:pt x="600" y="1174"/>
                  </a:cubicBezTo>
                  <a:cubicBezTo>
                    <a:pt x="601" y="1173"/>
                    <a:pt x="601" y="1173"/>
                    <a:pt x="601" y="1173"/>
                  </a:cubicBezTo>
                  <a:cubicBezTo>
                    <a:pt x="602" y="1173"/>
                    <a:pt x="602" y="1173"/>
                    <a:pt x="602" y="1173"/>
                  </a:cubicBezTo>
                  <a:cubicBezTo>
                    <a:pt x="603" y="1173"/>
                    <a:pt x="603" y="1173"/>
                    <a:pt x="603" y="1173"/>
                  </a:cubicBezTo>
                  <a:cubicBezTo>
                    <a:pt x="603" y="1173"/>
                    <a:pt x="603" y="1173"/>
                    <a:pt x="603" y="1173"/>
                  </a:cubicBezTo>
                  <a:cubicBezTo>
                    <a:pt x="602" y="1173"/>
                    <a:pt x="602" y="1173"/>
                    <a:pt x="602" y="1173"/>
                  </a:cubicBezTo>
                  <a:cubicBezTo>
                    <a:pt x="601" y="1173"/>
                    <a:pt x="601" y="1173"/>
                    <a:pt x="601" y="1173"/>
                  </a:cubicBezTo>
                  <a:cubicBezTo>
                    <a:pt x="601" y="1175"/>
                    <a:pt x="601" y="1175"/>
                    <a:pt x="601" y="1175"/>
                  </a:cubicBezTo>
                  <a:cubicBezTo>
                    <a:pt x="602" y="1177"/>
                    <a:pt x="602" y="1177"/>
                    <a:pt x="602" y="1177"/>
                  </a:cubicBezTo>
                  <a:cubicBezTo>
                    <a:pt x="601" y="1177"/>
                    <a:pt x="601" y="1177"/>
                    <a:pt x="601" y="1177"/>
                  </a:cubicBezTo>
                  <a:cubicBezTo>
                    <a:pt x="601" y="1179"/>
                    <a:pt x="601" y="1179"/>
                    <a:pt x="601" y="1179"/>
                  </a:cubicBezTo>
                  <a:cubicBezTo>
                    <a:pt x="601" y="1179"/>
                    <a:pt x="601" y="1179"/>
                    <a:pt x="601" y="1179"/>
                  </a:cubicBezTo>
                  <a:cubicBezTo>
                    <a:pt x="601" y="1180"/>
                    <a:pt x="601" y="1180"/>
                    <a:pt x="601" y="1180"/>
                  </a:cubicBezTo>
                  <a:cubicBezTo>
                    <a:pt x="600" y="1182"/>
                    <a:pt x="600" y="1182"/>
                    <a:pt x="600" y="1182"/>
                  </a:cubicBezTo>
                  <a:cubicBezTo>
                    <a:pt x="600" y="1183"/>
                    <a:pt x="600" y="1183"/>
                    <a:pt x="600" y="1183"/>
                  </a:cubicBezTo>
                  <a:cubicBezTo>
                    <a:pt x="599" y="1183"/>
                    <a:pt x="599" y="1183"/>
                    <a:pt x="599" y="1183"/>
                  </a:cubicBezTo>
                  <a:cubicBezTo>
                    <a:pt x="598" y="1184"/>
                    <a:pt x="598" y="1184"/>
                    <a:pt x="598" y="1184"/>
                  </a:cubicBezTo>
                  <a:cubicBezTo>
                    <a:pt x="598" y="1181"/>
                    <a:pt x="598" y="1181"/>
                    <a:pt x="598" y="1181"/>
                  </a:cubicBezTo>
                  <a:cubicBezTo>
                    <a:pt x="598" y="1181"/>
                    <a:pt x="598" y="1181"/>
                    <a:pt x="598" y="1181"/>
                  </a:cubicBezTo>
                  <a:cubicBezTo>
                    <a:pt x="598" y="1181"/>
                    <a:pt x="598" y="1181"/>
                    <a:pt x="598" y="1181"/>
                  </a:cubicBezTo>
                  <a:cubicBezTo>
                    <a:pt x="598" y="1181"/>
                    <a:pt x="598" y="1181"/>
                    <a:pt x="598" y="1181"/>
                  </a:cubicBezTo>
                  <a:cubicBezTo>
                    <a:pt x="600" y="1178"/>
                    <a:pt x="600" y="1178"/>
                    <a:pt x="600" y="1178"/>
                  </a:cubicBezTo>
                  <a:cubicBezTo>
                    <a:pt x="599" y="1178"/>
                    <a:pt x="599" y="1178"/>
                    <a:pt x="599" y="1178"/>
                  </a:cubicBezTo>
                  <a:cubicBezTo>
                    <a:pt x="600" y="1177"/>
                    <a:pt x="600" y="1177"/>
                    <a:pt x="600" y="1177"/>
                  </a:cubicBezTo>
                  <a:cubicBezTo>
                    <a:pt x="599" y="1174"/>
                    <a:pt x="599" y="1174"/>
                    <a:pt x="599" y="1174"/>
                  </a:cubicBezTo>
                  <a:cubicBezTo>
                    <a:pt x="598" y="1174"/>
                    <a:pt x="598" y="1174"/>
                    <a:pt x="598" y="1174"/>
                  </a:cubicBezTo>
                  <a:cubicBezTo>
                    <a:pt x="598" y="1173"/>
                    <a:pt x="598" y="1173"/>
                    <a:pt x="598" y="1173"/>
                  </a:cubicBezTo>
                  <a:cubicBezTo>
                    <a:pt x="596" y="1173"/>
                    <a:pt x="596" y="1173"/>
                    <a:pt x="596" y="1173"/>
                  </a:cubicBezTo>
                  <a:cubicBezTo>
                    <a:pt x="593" y="1174"/>
                    <a:pt x="593" y="1174"/>
                    <a:pt x="593" y="1174"/>
                  </a:cubicBezTo>
                  <a:cubicBezTo>
                    <a:pt x="595" y="1175"/>
                    <a:pt x="595" y="1175"/>
                    <a:pt x="595" y="1175"/>
                  </a:cubicBezTo>
                  <a:cubicBezTo>
                    <a:pt x="595" y="1175"/>
                    <a:pt x="595" y="1175"/>
                    <a:pt x="595" y="1175"/>
                  </a:cubicBezTo>
                  <a:cubicBezTo>
                    <a:pt x="595" y="1176"/>
                    <a:pt x="595" y="1176"/>
                    <a:pt x="595" y="1176"/>
                  </a:cubicBezTo>
                  <a:cubicBezTo>
                    <a:pt x="596" y="1177"/>
                    <a:pt x="596" y="1177"/>
                    <a:pt x="596" y="1177"/>
                  </a:cubicBezTo>
                  <a:cubicBezTo>
                    <a:pt x="596" y="1177"/>
                    <a:pt x="596" y="1177"/>
                    <a:pt x="596" y="1177"/>
                  </a:cubicBezTo>
                  <a:cubicBezTo>
                    <a:pt x="594" y="1177"/>
                    <a:pt x="594" y="1177"/>
                    <a:pt x="594" y="1177"/>
                  </a:cubicBezTo>
                  <a:cubicBezTo>
                    <a:pt x="594" y="1178"/>
                    <a:pt x="594" y="1178"/>
                    <a:pt x="594" y="1178"/>
                  </a:cubicBezTo>
                  <a:cubicBezTo>
                    <a:pt x="594" y="1179"/>
                    <a:pt x="594" y="1179"/>
                    <a:pt x="594" y="1179"/>
                  </a:cubicBezTo>
                  <a:cubicBezTo>
                    <a:pt x="592" y="1179"/>
                    <a:pt x="592" y="1179"/>
                    <a:pt x="592" y="1179"/>
                  </a:cubicBezTo>
                  <a:cubicBezTo>
                    <a:pt x="592" y="1181"/>
                    <a:pt x="592" y="1181"/>
                    <a:pt x="592" y="1181"/>
                  </a:cubicBezTo>
                  <a:cubicBezTo>
                    <a:pt x="592" y="1181"/>
                    <a:pt x="592" y="1181"/>
                    <a:pt x="592" y="1181"/>
                  </a:cubicBezTo>
                  <a:cubicBezTo>
                    <a:pt x="590" y="1181"/>
                    <a:pt x="590" y="1181"/>
                    <a:pt x="590" y="1181"/>
                  </a:cubicBezTo>
                  <a:cubicBezTo>
                    <a:pt x="590" y="1183"/>
                    <a:pt x="590" y="1183"/>
                    <a:pt x="590" y="1183"/>
                  </a:cubicBezTo>
                  <a:cubicBezTo>
                    <a:pt x="591" y="1185"/>
                    <a:pt x="591" y="1185"/>
                    <a:pt x="591" y="1185"/>
                  </a:cubicBezTo>
                  <a:cubicBezTo>
                    <a:pt x="592" y="1185"/>
                    <a:pt x="592" y="1185"/>
                    <a:pt x="592" y="1185"/>
                  </a:cubicBezTo>
                  <a:cubicBezTo>
                    <a:pt x="592" y="1185"/>
                    <a:pt x="592" y="1185"/>
                    <a:pt x="592" y="1185"/>
                  </a:cubicBezTo>
                  <a:cubicBezTo>
                    <a:pt x="591" y="1185"/>
                    <a:pt x="591" y="1185"/>
                    <a:pt x="591" y="1185"/>
                  </a:cubicBezTo>
                  <a:cubicBezTo>
                    <a:pt x="591" y="1187"/>
                    <a:pt x="591" y="1187"/>
                    <a:pt x="591" y="1187"/>
                  </a:cubicBezTo>
                  <a:cubicBezTo>
                    <a:pt x="590" y="1187"/>
                    <a:pt x="590" y="1187"/>
                    <a:pt x="590" y="1187"/>
                  </a:cubicBezTo>
                  <a:cubicBezTo>
                    <a:pt x="589" y="1188"/>
                    <a:pt x="589" y="1188"/>
                    <a:pt x="589" y="1188"/>
                  </a:cubicBezTo>
                  <a:cubicBezTo>
                    <a:pt x="587" y="1190"/>
                    <a:pt x="587" y="1190"/>
                    <a:pt x="587" y="1190"/>
                  </a:cubicBezTo>
                  <a:cubicBezTo>
                    <a:pt x="587" y="1191"/>
                    <a:pt x="587" y="1191"/>
                    <a:pt x="587" y="1191"/>
                  </a:cubicBezTo>
                  <a:cubicBezTo>
                    <a:pt x="589" y="1194"/>
                    <a:pt x="589" y="1194"/>
                    <a:pt x="589" y="1194"/>
                  </a:cubicBezTo>
                  <a:cubicBezTo>
                    <a:pt x="591" y="1194"/>
                    <a:pt x="591" y="1194"/>
                    <a:pt x="591" y="1194"/>
                  </a:cubicBezTo>
                  <a:cubicBezTo>
                    <a:pt x="592" y="1193"/>
                    <a:pt x="592" y="1193"/>
                    <a:pt x="592" y="1193"/>
                  </a:cubicBezTo>
                  <a:cubicBezTo>
                    <a:pt x="592" y="1191"/>
                    <a:pt x="592" y="1191"/>
                    <a:pt x="592" y="1191"/>
                  </a:cubicBezTo>
                  <a:cubicBezTo>
                    <a:pt x="590" y="1191"/>
                    <a:pt x="590" y="1191"/>
                    <a:pt x="590" y="1191"/>
                  </a:cubicBezTo>
                  <a:cubicBezTo>
                    <a:pt x="590" y="1191"/>
                    <a:pt x="590" y="1191"/>
                    <a:pt x="590" y="1191"/>
                  </a:cubicBezTo>
                  <a:cubicBezTo>
                    <a:pt x="591" y="1190"/>
                    <a:pt x="591" y="1190"/>
                    <a:pt x="591" y="1190"/>
                  </a:cubicBezTo>
                  <a:cubicBezTo>
                    <a:pt x="592" y="1190"/>
                    <a:pt x="592" y="1190"/>
                    <a:pt x="592" y="1190"/>
                  </a:cubicBezTo>
                  <a:cubicBezTo>
                    <a:pt x="592" y="1191"/>
                    <a:pt x="592" y="1191"/>
                    <a:pt x="592" y="1191"/>
                  </a:cubicBezTo>
                  <a:cubicBezTo>
                    <a:pt x="594" y="1192"/>
                    <a:pt x="594" y="1192"/>
                    <a:pt x="594" y="1192"/>
                  </a:cubicBezTo>
                  <a:cubicBezTo>
                    <a:pt x="596" y="1192"/>
                    <a:pt x="596" y="1192"/>
                    <a:pt x="596" y="1192"/>
                  </a:cubicBezTo>
                  <a:cubicBezTo>
                    <a:pt x="597" y="1191"/>
                    <a:pt x="597" y="1191"/>
                    <a:pt x="597" y="1191"/>
                  </a:cubicBezTo>
                  <a:cubicBezTo>
                    <a:pt x="597" y="1191"/>
                    <a:pt x="597" y="1191"/>
                    <a:pt x="597" y="1191"/>
                  </a:cubicBezTo>
                  <a:cubicBezTo>
                    <a:pt x="598" y="1192"/>
                    <a:pt x="598" y="1192"/>
                    <a:pt x="598" y="1192"/>
                  </a:cubicBezTo>
                  <a:cubicBezTo>
                    <a:pt x="600" y="1193"/>
                    <a:pt x="600" y="1193"/>
                    <a:pt x="600" y="1193"/>
                  </a:cubicBezTo>
                  <a:cubicBezTo>
                    <a:pt x="599" y="1194"/>
                    <a:pt x="599" y="1194"/>
                    <a:pt x="599" y="1194"/>
                  </a:cubicBezTo>
                  <a:cubicBezTo>
                    <a:pt x="599" y="1195"/>
                    <a:pt x="599" y="1195"/>
                    <a:pt x="599" y="1195"/>
                  </a:cubicBezTo>
                  <a:cubicBezTo>
                    <a:pt x="599" y="1195"/>
                    <a:pt x="599" y="1195"/>
                    <a:pt x="599" y="1195"/>
                  </a:cubicBezTo>
                  <a:cubicBezTo>
                    <a:pt x="598" y="1197"/>
                    <a:pt x="598" y="1197"/>
                    <a:pt x="598" y="1197"/>
                  </a:cubicBezTo>
                  <a:cubicBezTo>
                    <a:pt x="598" y="1197"/>
                    <a:pt x="598" y="1197"/>
                    <a:pt x="598" y="1197"/>
                  </a:cubicBezTo>
                  <a:cubicBezTo>
                    <a:pt x="597" y="1197"/>
                    <a:pt x="597" y="1197"/>
                    <a:pt x="597" y="1197"/>
                  </a:cubicBezTo>
                  <a:cubicBezTo>
                    <a:pt x="597" y="1199"/>
                    <a:pt x="597" y="1199"/>
                    <a:pt x="597" y="1199"/>
                  </a:cubicBezTo>
                  <a:cubicBezTo>
                    <a:pt x="598" y="1200"/>
                    <a:pt x="598" y="1200"/>
                    <a:pt x="598" y="1200"/>
                  </a:cubicBezTo>
                  <a:cubicBezTo>
                    <a:pt x="599" y="1201"/>
                    <a:pt x="599" y="1201"/>
                    <a:pt x="599" y="1201"/>
                  </a:cubicBezTo>
                  <a:cubicBezTo>
                    <a:pt x="601" y="1202"/>
                    <a:pt x="601" y="1202"/>
                    <a:pt x="601" y="1202"/>
                  </a:cubicBezTo>
                  <a:cubicBezTo>
                    <a:pt x="600" y="1202"/>
                    <a:pt x="600" y="1202"/>
                    <a:pt x="600" y="1202"/>
                  </a:cubicBezTo>
                  <a:cubicBezTo>
                    <a:pt x="599" y="1204"/>
                    <a:pt x="599" y="1204"/>
                    <a:pt x="599" y="1204"/>
                  </a:cubicBezTo>
                  <a:cubicBezTo>
                    <a:pt x="599" y="1204"/>
                    <a:pt x="599" y="1204"/>
                    <a:pt x="599" y="1204"/>
                  </a:cubicBezTo>
                  <a:cubicBezTo>
                    <a:pt x="598" y="1203"/>
                    <a:pt x="598" y="1203"/>
                    <a:pt x="598" y="1203"/>
                  </a:cubicBezTo>
                  <a:cubicBezTo>
                    <a:pt x="598" y="1200"/>
                    <a:pt x="598" y="1200"/>
                    <a:pt x="598" y="1200"/>
                  </a:cubicBezTo>
                  <a:cubicBezTo>
                    <a:pt x="596" y="1201"/>
                    <a:pt x="596" y="1201"/>
                    <a:pt x="596" y="1201"/>
                  </a:cubicBezTo>
                  <a:cubicBezTo>
                    <a:pt x="595" y="1202"/>
                    <a:pt x="595" y="1202"/>
                    <a:pt x="595" y="1202"/>
                  </a:cubicBezTo>
                  <a:cubicBezTo>
                    <a:pt x="594" y="1203"/>
                    <a:pt x="594" y="1203"/>
                    <a:pt x="594" y="1203"/>
                  </a:cubicBezTo>
                  <a:cubicBezTo>
                    <a:pt x="593" y="1203"/>
                    <a:pt x="593" y="1203"/>
                    <a:pt x="593" y="1203"/>
                  </a:cubicBezTo>
                  <a:cubicBezTo>
                    <a:pt x="592" y="1204"/>
                    <a:pt x="592" y="1204"/>
                    <a:pt x="592" y="1204"/>
                  </a:cubicBezTo>
                  <a:cubicBezTo>
                    <a:pt x="592" y="1205"/>
                    <a:pt x="592" y="1205"/>
                    <a:pt x="592" y="1205"/>
                  </a:cubicBezTo>
                  <a:cubicBezTo>
                    <a:pt x="592" y="1207"/>
                    <a:pt x="592" y="1207"/>
                    <a:pt x="592" y="1207"/>
                  </a:cubicBezTo>
                  <a:cubicBezTo>
                    <a:pt x="592" y="1207"/>
                    <a:pt x="592" y="1207"/>
                    <a:pt x="592" y="1207"/>
                  </a:cubicBezTo>
                  <a:cubicBezTo>
                    <a:pt x="592" y="1210"/>
                    <a:pt x="592" y="1210"/>
                    <a:pt x="592" y="1210"/>
                  </a:cubicBezTo>
                  <a:cubicBezTo>
                    <a:pt x="593" y="1210"/>
                    <a:pt x="593" y="1210"/>
                    <a:pt x="593" y="1210"/>
                  </a:cubicBezTo>
                  <a:cubicBezTo>
                    <a:pt x="593" y="1211"/>
                    <a:pt x="593" y="1211"/>
                    <a:pt x="593" y="1211"/>
                  </a:cubicBezTo>
                  <a:cubicBezTo>
                    <a:pt x="594" y="1211"/>
                    <a:pt x="594" y="1211"/>
                    <a:pt x="594" y="1211"/>
                  </a:cubicBezTo>
                  <a:cubicBezTo>
                    <a:pt x="593" y="1212"/>
                    <a:pt x="593" y="1212"/>
                    <a:pt x="593" y="1212"/>
                  </a:cubicBezTo>
                  <a:cubicBezTo>
                    <a:pt x="594" y="1215"/>
                    <a:pt x="594" y="1215"/>
                    <a:pt x="594" y="1215"/>
                  </a:cubicBezTo>
                  <a:cubicBezTo>
                    <a:pt x="594" y="1216"/>
                    <a:pt x="594" y="1216"/>
                    <a:pt x="594" y="1216"/>
                  </a:cubicBezTo>
                  <a:cubicBezTo>
                    <a:pt x="596" y="1217"/>
                    <a:pt x="596" y="1217"/>
                    <a:pt x="596" y="1217"/>
                  </a:cubicBezTo>
                  <a:cubicBezTo>
                    <a:pt x="597" y="1214"/>
                    <a:pt x="597" y="1214"/>
                    <a:pt x="597" y="1214"/>
                  </a:cubicBezTo>
                  <a:cubicBezTo>
                    <a:pt x="597" y="1214"/>
                    <a:pt x="597" y="1214"/>
                    <a:pt x="597" y="1214"/>
                  </a:cubicBezTo>
                  <a:cubicBezTo>
                    <a:pt x="597" y="1215"/>
                    <a:pt x="597" y="1215"/>
                    <a:pt x="597" y="1215"/>
                  </a:cubicBezTo>
                  <a:cubicBezTo>
                    <a:pt x="598" y="1216"/>
                    <a:pt x="598" y="1216"/>
                    <a:pt x="598" y="1216"/>
                  </a:cubicBezTo>
                  <a:cubicBezTo>
                    <a:pt x="596" y="1216"/>
                    <a:pt x="596" y="1216"/>
                    <a:pt x="596" y="1216"/>
                  </a:cubicBezTo>
                  <a:cubicBezTo>
                    <a:pt x="597" y="1218"/>
                    <a:pt x="597" y="1218"/>
                    <a:pt x="597" y="1218"/>
                  </a:cubicBezTo>
                  <a:cubicBezTo>
                    <a:pt x="594" y="1219"/>
                    <a:pt x="594" y="1219"/>
                    <a:pt x="594" y="1219"/>
                  </a:cubicBezTo>
                  <a:cubicBezTo>
                    <a:pt x="595" y="1221"/>
                    <a:pt x="595" y="1221"/>
                    <a:pt x="595" y="1221"/>
                  </a:cubicBezTo>
                  <a:cubicBezTo>
                    <a:pt x="595" y="1221"/>
                    <a:pt x="595" y="1221"/>
                    <a:pt x="595" y="1221"/>
                  </a:cubicBezTo>
                  <a:cubicBezTo>
                    <a:pt x="596" y="1223"/>
                    <a:pt x="596" y="1223"/>
                    <a:pt x="596" y="1223"/>
                  </a:cubicBezTo>
                  <a:cubicBezTo>
                    <a:pt x="598" y="1222"/>
                    <a:pt x="598" y="1222"/>
                    <a:pt x="598" y="1222"/>
                  </a:cubicBezTo>
                  <a:cubicBezTo>
                    <a:pt x="598" y="1221"/>
                    <a:pt x="598" y="1221"/>
                    <a:pt x="598" y="1221"/>
                  </a:cubicBezTo>
                  <a:cubicBezTo>
                    <a:pt x="598" y="1222"/>
                    <a:pt x="598" y="1222"/>
                    <a:pt x="598" y="1222"/>
                  </a:cubicBezTo>
                  <a:cubicBezTo>
                    <a:pt x="600" y="1223"/>
                    <a:pt x="600" y="1223"/>
                    <a:pt x="600" y="1223"/>
                  </a:cubicBezTo>
                  <a:cubicBezTo>
                    <a:pt x="601" y="1223"/>
                    <a:pt x="601" y="1223"/>
                    <a:pt x="601" y="1223"/>
                  </a:cubicBezTo>
                  <a:cubicBezTo>
                    <a:pt x="601" y="1224"/>
                    <a:pt x="601" y="1224"/>
                    <a:pt x="601" y="1224"/>
                  </a:cubicBezTo>
                  <a:cubicBezTo>
                    <a:pt x="602" y="1224"/>
                    <a:pt x="602" y="1224"/>
                    <a:pt x="602" y="1224"/>
                  </a:cubicBezTo>
                  <a:cubicBezTo>
                    <a:pt x="600" y="1224"/>
                    <a:pt x="600" y="1224"/>
                    <a:pt x="600" y="1224"/>
                  </a:cubicBezTo>
                  <a:cubicBezTo>
                    <a:pt x="599" y="1224"/>
                    <a:pt x="599" y="1224"/>
                    <a:pt x="599" y="1224"/>
                  </a:cubicBezTo>
                  <a:cubicBezTo>
                    <a:pt x="599" y="1224"/>
                    <a:pt x="599" y="1224"/>
                    <a:pt x="599" y="1224"/>
                  </a:cubicBezTo>
                  <a:cubicBezTo>
                    <a:pt x="599" y="1225"/>
                    <a:pt x="599" y="1225"/>
                    <a:pt x="599" y="1225"/>
                  </a:cubicBezTo>
                  <a:cubicBezTo>
                    <a:pt x="598" y="1226"/>
                    <a:pt x="598" y="1226"/>
                    <a:pt x="598" y="1226"/>
                  </a:cubicBezTo>
                  <a:cubicBezTo>
                    <a:pt x="599" y="1227"/>
                    <a:pt x="599" y="1227"/>
                    <a:pt x="599" y="1227"/>
                  </a:cubicBezTo>
                  <a:cubicBezTo>
                    <a:pt x="599" y="1228"/>
                    <a:pt x="599" y="1228"/>
                    <a:pt x="599" y="1228"/>
                  </a:cubicBezTo>
                  <a:cubicBezTo>
                    <a:pt x="598" y="1228"/>
                    <a:pt x="598" y="1228"/>
                    <a:pt x="598" y="1228"/>
                  </a:cubicBezTo>
                  <a:cubicBezTo>
                    <a:pt x="598" y="1231"/>
                    <a:pt x="598" y="1231"/>
                    <a:pt x="598" y="1231"/>
                  </a:cubicBezTo>
                  <a:cubicBezTo>
                    <a:pt x="601" y="1229"/>
                    <a:pt x="601" y="1229"/>
                    <a:pt x="601" y="1229"/>
                  </a:cubicBezTo>
                  <a:cubicBezTo>
                    <a:pt x="601" y="1230"/>
                    <a:pt x="601" y="1230"/>
                    <a:pt x="601" y="1230"/>
                  </a:cubicBezTo>
                  <a:cubicBezTo>
                    <a:pt x="602" y="1233"/>
                    <a:pt x="602" y="1233"/>
                    <a:pt x="602" y="1233"/>
                  </a:cubicBezTo>
                  <a:cubicBezTo>
                    <a:pt x="603" y="1232"/>
                    <a:pt x="603" y="1232"/>
                    <a:pt x="603" y="1232"/>
                  </a:cubicBezTo>
                  <a:cubicBezTo>
                    <a:pt x="603" y="1233"/>
                    <a:pt x="603" y="1233"/>
                    <a:pt x="603" y="1233"/>
                  </a:cubicBezTo>
                  <a:cubicBezTo>
                    <a:pt x="604" y="1234"/>
                    <a:pt x="604" y="1234"/>
                    <a:pt x="604" y="1234"/>
                  </a:cubicBezTo>
                  <a:cubicBezTo>
                    <a:pt x="603" y="1234"/>
                    <a:pt x="603" y="1234"/>
                    <a:pt x="603" y="1234"/>
                  </a:cubicBezTo>
                  <a:cubicBezTo>
                    <a:pt x="601" y="1235"/>
                    <a:pt x="601" y="1235"/>
                    <a:pt x="601" y="1235"/>
                  </a:cubicBezTo>
                  <a:cubicBezTo>
                    <a:pt x="602" y="1236"/>
                    <a:pt x="602" y="1236"/>
                    <a:pt x="602" y="1236"/>
                  </a:cubicBezTo>
                  <a:cubicBezTo>
                    <a:pt x="602" y="1237"/>
                    <a:pt x="602" y="1237"/>
                    <a:pt x="602" y="1237"/>
                  </a:cubicBezTo>
                  <a:cubicBezTo>
                    <a:pt x="601" y="1238"/>
                    <a:pt x="601" y="1238"/>
                    <a:pt x="601" y="1238"/>
                  </a:cubicBezTo>
                  <a:cubicBezTo>
                    <a:pt x="602" y="1239"/>
                    <a:pt x="602" y="1239"/>
                    <a:pt x="602" y="1239"/>
                  </a:cubicBezTo>
                  <a:cubicBezTo>
                    <a:pt x="604" y="1239"/>
                    <a:pt x="604" y="1239"/>
                    <a:pt x="604" y="1239"/>
                  </a:cubicBezTo>
                  <a:cubicBezTo>
                    <a:pt x="606" y="1239"/>
                    <a:pt x="606" y="1239"/>
                    <a:pt x="606" y="1239"/>
                  </a:cubicBezTo>
                  <a:cubicBezTo>
                    <a:pt x="606" y="1238"/>
                    <a:pt x="606" y="1238"/>
                    <a:pt x="606" y="1238"/>
                  </a:cubicBezTo>
                  <a:cubicBezTo>
                    <a:pt x="608" y="1238"/>
                    <a:pt x="608" y="1238"/>
                    <a:pt x="608" y="1238"/>
                  </a:cubicBezTo>
                  <a:cubicBezTo>
                    <a:pt x="608" y="1237"/>
                    <a:pt x="608" y="1237"/>
                    <a:pt x="608" y="1237"/>
                  </a:cubicBezTo>
                  <a:cubicBezTo>
                    <a:pt x="606" y="1236"/>
                    <a:pt x="606" y="1236"/>
                    <a:pt x="606" y="1236"/>
                  </a:cubicBezTo>
                  <a:cubicBezTo>
                    <a:pt x="606" y="1236"/>
                    <a:pt x="606" y="1236"/>
                    <a:pt x="606" y="1236"/>
                  </a:cubicBezTo>
                  <a:cubicBezTo>
                    <a:pt x="607" y="1234"/>
                    <a:pt x="607" y="1234"/>
                    <a:pt x="607" y="1234"/>
                  </a:cubicBezTo>
                  <a:cubicBezTo>
                    <a:pt x="606" y="1233"/>
                    <a:pt x="606" y="1233"/>
                    <a:pt x="606" y="1233"/>
                  </a:cubicBezTo>
                  <a:cubicBezTo>
                    <a:pt x="608" y="1234"/>
                    <a:pt x="608" y="1234"/>
                    <a:pt x="608" y="1234"/>
                  </a:cubicBezTo>
                  <a:cubicBezTo>
                    <a:pt x="608" y="1235"/>
                    <a:pt x="608" y="1235"/>
                    <a:pt x="608" y="1235"/>
                  </a:cubicBezTo>
                  <a:cubicBezTo>
                    <a:pt x="609" y="1235"/>
                    <a:pt x="609" y="1235"/>
                    <a:pt x="609" y="1235"/>
                  </a:cubicBezTo>
                  <a:cubicBezTo>
                    <a:pt x="610" y="1235"/>
                    <a:pt x="610" y="1235"/>
                    <a:pt x="610" y="1235"/>
                  </a:cubicBezTo>
                  <a:cubicBezTo>
                    <a:pt x="610" y="1236"/>
                    <a:pt x="610" y="1236"/>
                    <a:pt x="610" y="1236"/>
                  </a:cubicBezTo>
                  <a:cubicBezTo>
                    <a:pt x="611" y="1238"/>
                    <a:pt x="611" y="1238"/>
                    <a:pt x="611" y="1238"/>
                  </a:cubicBezTo>
                  <a:cubicBezTo>
                    <a:pt x="612" y="1238"/>
                    <a:pt x="612" y="1238"/>
                    <a:pt x="612" y="1238"/>
                  </a:cubicBezTo>
                  <a:cubicBezTo>
                    <a:pt x="612" y="1238"/>
                    <a:pt x="612" y="1238"/>
                    <a:pt x="612" y="1238"/>
                  </a:cubicBezTo>
                  <a:cubicBezTo>
                    <a:pt x="612" y="1238"/>
                    <a:pt x="612" y="1238"/>
                    <a:pt x="612" y="1238"/>
                  </a:cubicBezTo>
                  <a:cubicBezTo>
                    <a:pt x="612" y="1238"/>
                    <a:pt x="612" y="1238"/>
                    <a:pt x="612" y="1238"/>
                  </a:cubicBezTo>
                  <a:cubicBezTo>
                    <a:pt x="611" y="1238"/>
                    <a:pt x="611" y="1238"/>
                    <a:pt x="611" y="1238"/>
                  </a:cubicBezTo>
                  <a:cubicBezTo>
                    <a:pt x="610" y="1239"/>
                    <a:pt x="610" y="1239"/>
                    <a:pt x="610" y="1239"/>
                  </a:cubicBezTo>
                  <a:cubicBezTo>
                    <a:pt x="609" y="1239"/>
                    <a:pt x="609" y="1239"/>
                    <a:pt x="609" y="1239"/>
                  </a:cubicBezTo>
                  <a:cubicBezTo>
                    <a:pt x="609" y="1242"/>
                    <a:pt x="609" y="1242"/>
                    <a:pt x="609" y="1242"/>
                  </a:cubicBezTo>
                  <a:cubicBezTo>
                    <a:pt x="609" y="1242"/>
                    <a:pt x="609" y="1242"/>
                    <a:pt x="609" y="1242"/>
                  </a:cubicBezTo>
                  <a:cubicBezTo>
                    <a:pt x="609" y="1242"/>
                    <a:pt x="609" y="1242"/>
                    <a:pt x="609" y="1242"/>
                  </a:cubicBezTo>
                  <a:cubicBezTo>
                    <a:pt x="607" y="1240"/>
                    <a:pt x="607" y="1240"/>
                    <a:pt x="607" y="1240"/>
                  </a:cubicBezTo>
                  <a:cubicBezTo>
                    <a:pt x="607" y="1241"/>
                    <a:pt x="607" y="1241"/>
                    <a:pt x="607" y="1241"/>
                  </a:cubicBezTo>
                  <a:cubicBezTo>
                    <a:pt x="606" y="1240"/>
                    <a:pt x="606" y="1240"/>
                    <a:pt x="606" y="1240"/>
                  </a:cubicBezTo>
                  <a:cubicBezTo>
                    <a:pt x="604" y="1240"/>
                    <a:pt x="604" y="1240"/>
                    <a:pt x="604" y="1240"/>
                  </a:cubicBezTo>
                  <a:cubicBezTo>
                    <a:pt x="604" y="1241"/>
                    <a:pt x="604" y="1241"/>
                    <a:pt x="604" y="1241"/>
                  </a:cubicBezTo>
                  <a:cubicBezTo>
                    <a:pt x="604" y="1241"/>
                    <a:pt x="604" y="1241"/>
                    <a:pt x="604" y="1241"/>
                  </a:cubicBezTo>
                  <a:cubicBezTo>
                    <a:pt x="604" y="1243"/>
                    <a:pt x="604" y="1243"/>
                    <a:pt x="604" y="1243"/>
                  </a:cubicBezTo>
                  <a:cubicBezTo>
                    <a:pt x="604" y="1244"/>
                    <a:pt x="604" y="1244"/>
                    <a:pt x="604" y="1244"/>
                  </a:cubicBezTo>
                  <a:cubicBezTo>
                    <a:pt x="605" y="1245"/>
                    <a:pt x="605" y="1245"/>
                    <a:pt x="605" y="1245"/>
                  </a:cubicBezTo>
                  <a:cubicBezTo>
                    <a:pt x="607" y="1245"/>
                    <a:pt x="607" y="1245"/>
                    <a:pt x="607" y="1245"/>
                  </a:cubicBezTo>
                  <a:cubicBezTo>
                    <a:pt x="607" y="1247"/>
                    <a:pt x="607" y="1247"/>
                    <a:pt x="607" y="1247"/>
                  </a:cubicBezTo>
                  <a:cubicBezTo>
                    <a:pt x="607" y="1247"/>
                    <a:pt x="607" y="1247"/>
                    <a:pt x="607" y="1247"/>
                  </a:cubicBezTo>
                  <a:cubicBezTo>
                    <a:pt x="607" y="1249"/>
                    <a:pt x="607" y="1249"/>
                    <a:pt x="607" y="1249"/>
                  </a:cubicBezTo>
                  <a:cubicBezTo>
                    <a:pt x="609" y="1248"/>
                    <a:pt x="609" y="1248"/>
                    <a:pt x="609" y="1248"/>
                  </a:cubicBezTo>
                  <a:cubicBezTo>
                    <a:pt x="610" y="1246"/>
                    <a:pt x="610" y="1246"/>
                    <a:pt x="610" y="1246"/>
                  </a:cubicBezTo>
                  <a:cubicBezTo>
                    <a:pt x="609" y="1244"/>
                    <a:pt x="609" y="1244"/>
                    <a:pt x="609" y="1244"/>
                  </a:cubicBezTo>
                  <a:cubicBezTo>
                    <a:pt x="608" y="1245"/>
                    <a:pt x="608" y="1245"/>
                    <a:pt x="608" y="1245"/>
                  </a:cubicBezTo>
                  <a:cubicBezTo>
                    <a:pt x="609" y="1244"/>
                    <a:pt x="609" y="1244"/>
                    <a:pt x="609" y="1244"/>
                  </a:cubicBezTo>
                  <a:cubicBezTo>
                    <a:pt x="610" y="1245"/>
                    <a:pt x="610" y="1245"/>
                    <a:pt x="610" y="1245"/>
                  </a:cubicBezTo>
                  <a:cubicBezTo>
                    <a:pt x="610" y="1245"/>
                    <a:pt x="610" y="1245"/>
                    <a:pt x="610" y="1245"/>
                  </a:cubicBezTo>
                  <a:cubicBezTo>
                    <a:pt x="611" y="1245"/>
                    <a:pt x="611" y="1245"/>
                    <a:pt x="611" y="1245"/>
                  </a:cubicBezTo>
                  <a:cubicBezTo>
                    <a:pt x="610" y="1246"/>
                    <a:pt x="610" y="1246"/>
                    <a:pt x="610" y="1246"/>
                  </a:cubicBezTo>
                  <a:cubicBezTo>
                    <a:pt x="611" y="1247"/>
                    <a:pt x="611" y="1247"/>
                    <a:pt x="611" y="1247"/>
                  </a:cubicBezTo>
                  <a:cubicBezTo>
                    <a:pt x="613" y="1249"/>
                    <a:pt x="613" y="1249"/>
                    <a:pt x="613" y="1249"/>
                  </a:cubicBezTo>
                  <a:cubicBezTo>
                    <a:pt x="612" y="1249"/>
                    <a:pt x="612" y="1249"/>
                    <a:pt x="612" y="1249"/>
                  </a:cubicBezTo>
                  <a:cubicBezTo>
                    <a:pt x="610" y="1250"/>
                    <a:pt x="610" y="1250"/>
                    <a:pt x="610" y="1250"/>
                  </a:cubicBezTo>
                  <a:cubicBezTo>
                    <a:pt x="611" y="1251"/>
                    <a:pt x="611" y="1251"/>
                    <a:pt x="611" y="1251"/>
                  </a:cubicBezTo>
                  <a:cubicBezTo>
                    <a:pt x="613" y="1251"/>
                    <a:pt x="613" y="1251"/>
                    <a:pt x="613" y="1251"/>
                  </a:cubicBezTo>
                  <a:cubicBezTo>
                    <a:pt x="613" y="1251"/>
                    <a:pt x="613" y="1251"/>
                    <a:pt x="613" y="1251"/>
                  </a:cubicBezTo>
                  <a:cubicBezTo>
                    <a:pt x="614" y="1252"/>
                    <a:pt x="614" y="1252"/>
                    <a:pt x="614" y="1252"/>
                  </a:cubicBezTo>
                  <a:cubicBezTo>
                    <a:pt x="615" y="1253"/>
                    <a:pt x="615" y="1253"/>
                    <a:pt x="615" y="1253"/>
                  </a:cubicBezTo>
                  <a:cubicBezTo>
                    <a:pt x="615" y="1252"/>
                    <a:pt x="615" y="1252"/>
                    <a:pt x="615" y="1252"/>
                  </a:cubicBezTo>
                  <a:cubicBezTo>
                    <a:pt x="615" y="1252"/>
                    <a:pt x="615" y="1252"/>
                    <a:pt x="615" y="1252"/>
                  </a:cubicBezTo>
                  <a:cubicBezTo>
                    <a:pt x="617" y="1253"/>
                    <a:pt x="617" y="1253"/>
                    <a:pt x="617" y="1253"/>
                  </a:cubicBezTo>
                  <a:cubicBezTo>
                    <a:pt x="616" y="1253"/>
                    <a:pt x="616" y="1253"/>
                    <a:pt x="616" y="1253"/>
                  </a:cubicBezTo>
                  <a:cubicBezTo>
                    <a:pt x="617" y="1255"/>
                    <a:pt x="617" y="1255"/>
                    <a:pt x="617" y="1255"/>
                  </a:cubicBezTo>
                  <a:cubicBezTo>
                    <a:pt x="619" y="1255"/>
                    <a:pt x="619" y="1255"/>
                    <a:pt x="619" y="1255"/>
                  </a:cubicBezTo>
                  <a:cubicBezTo>
                    <a:pt x="621" y="1256"/>
                    <a:pt x="621" y="1256"/>
                    <a:pt x="621" y="1256"/>
                  </a:cubicBezTo>
                  <a:cubicBezTo>
                    <a:pt x="622" y="1256"/>
                    <a:pt x="622" y="1256"/>
                    <a:pt x="622" y="1256"/>
                  </a:cubicBezTo>
                  <a:cubicBezTo>
                    <a:pt x="622" y="1256"/>
                    <a:pt x="622" y="1256"/>
                    <a:pt x="622" y="1256"/>
                  </a:cubicBezTo>
                  <a:cubicBezTo>
                    <a:pt x="622" y="1257"/>
                    <a:pt x="622" y="1257"/>
                    <a:pt x="622" y="1257"/>
                  </a:cubicBezTo>
                  <a:cubicBezTo>
                    <a:pt x="622" y="1257"/>
                    <a:pt x="622" y="1257"/>
                    <a:pt x="622" y="1257"/>
                  </a:cubicBezTo>
                  <a:cubicBezTo>
                    <a:pt x="622" y="1258"/>
                    <a:pt x="622" y="1258"/>
                    <a:pt x="622" y="1258"/>
                  </a:cubicBezTo>
                  <a:cubicBezTo>
                    <a:pt x="624" y="1259"/>
                    <a:pt x="624" y="1259"/>
                    <a:pt x="624" y="1259"/>
                  </a:cubicBezTo>
                  <a:cubicBezTo>
                    <a:pt x="626" y="1260"/>
                    <a:pt x="626" y="1260"/>
                    <a:pt x="626" y="1260"/>
                  </a:cubicBezTo>
                  <a:cubicBezTo>
                    <a:pt x="627" y="1260"/>
                    <a:pt x="627" y="1260"/>
                    <a:pt x="627" y="1260"/>
                  </a:cubicBezTo>
                  <a:cubicBezTo>
                    <a:pt x="627" y="1260"/>
                    <a:pt x="627" y="1260"/>
                    <a:pt x="627" y="1260"/>
                  </a:cubicBezTo>
                  <a:cubicBezTo>
                    <a:pt x="628" y="1260"/>
                    <a:pt x="628" y="1260"/>
                    <a:pt x="628" y="1260"/>
                  </a:cubicBezTo>
                  <a:cubicBezTo>
                    <a:pt x="630" y="1262"/>
                    <a:pt x="630" y="1262"/>
                    <a:pt x="630" y="1262"/>
                  </a:cubicBezTo>
                  <a:cubicBezTo>
                    <a:pt x="629" y="1262"/>
                    <a:pt x="629" y="1262"/>
                    <a:pt x="629" y="1262"/>
                  </a:cubicBezTo>
                  <a:cubicBezTo>
                    <a:pt x="628" y="1262"/>
                    <a:pt x="628" y="1262"/>
                    <a:pt x="628" y="1262"/>
                  </a:cubicBezTo>
                  <a:cubicBezTo>
                    <a:pt x="627" y="1262"/>
                    <a:pt x="627" y="1262"/>
                    <a:pt x="627" y="1262"/>
                  </a:cubicBezTo>
                  <a:cubicBezTo>
                    <a:pt x="626" y="1261"/>
                    <a:pt x="626" y="1261"/>
                    <a:pt x="626" y="1261"/>
                  </a:cubicBezTo>
                  <a:cubicBezTo>
                    <a:pt x="624" y="1260"/>
                    <a:pt x="624" y="1260"/>
                    <a:pt x="624" y="1260"/>
                  </a:cubicBezTo>
                  <a:cubicBezTo>
                    <a:pt x="623" y="1260"/>
                    <a:pt x="623" y="1260"/>
                    <a:pt x="623" y="1260"/>
                  </a:cubicBezTo>
                  <a:cubicBezTo>
                    <a:pt x="623" y="1259"/>
                    <a:pt x="623" y="1259"/>
                    <a:pt x="623" y="1259"/>
                  </a:cubicBezTo>
                  <a:cubicBezTo>
                    <a:pt x="622" y="1258"/>
                    <a:pt x="622" y="1258"/>
                    <a:pt x="622" y="1258"/>
                  </a:cubicBezTo>
                  <a:cubicBezTo>
                    <a:pt x="621" y="1258"/>
                    <a:pt x="621" y="1258"/>
                    <a:pt x="621" y="1258"/>
                  </a:cubicBezTo>
                  <a:cubicBezTo>
                    <a:pt x="620" y="1257"/>
                    <a:pt x="620" y="1257"/>
                    <a:pt x="620" y="1257"/>
                  </a:cubicBezTo>
                  <a:cubicBezTo>
                    <a:pt x="619" y="1257"/>
                    <a:pt x="619" y="1257"/>
                    <a:pt x="619" y="1257"/>
                  </a:cubicBezTo>
                  <a:cubicBezTo>
                    <a:pt x="618" y="1257"/>
                    <a:pt x="618" y="1257"/>
                    <a:pt x="618" y="1257"/>
                  </a:cubicBezTo>
                  <a:cubicBezTo>
                    <a:pt x="616" y="1256"/>
                    <a:pt x="616" y="1256"/>
                    <a:pt x="616" y="1256"/>
                  </a:cubicBezTo>
                  <a:cubicBezTo>
                    <a:pt x="615" y="1255"/>
                    <a:pt x="615" y="1255"/>
                    <a:pt x="615" y="1255"/>
                  </a:cubicBezTo>
                  <a:cubicBezTo>
                    <a:pt x="614" y="1255"/>
                    <a:pt x="614" y="1255"/>
                    <a:pt x="614" y="1255"/>
                  </a:cubicBezTo>
                  <a:cubicBezTo>
                    <a:pt x="613" y="1255"/>
                    <a:pt x="613" y="1255"/>
                    <a:pt x="613" y="1255"/>
                  </a:cubicBezTo>
                  <a:cubicBezTo>
                    <a:pt x="612" y="1253"/>
                    <a:pt x="612" y="1253"/>
                    <a:pt x="612" y="1253"/>
                  </a:cubicBezTo>
                  <a:cubicBezTo>
                    <a:pt x="610" y="1252"/>
                    <a:pt x="610" y="1252"/>
                    <a:pt x="610" y="1252"/>
                  </a:cubicBezTo>
                  <a:cubicBezTo>
                    <a:pt x="609" y="1254"/>
                    <a:pt x="609" y="1254"/>
                    <a:pt x="609" y="1254"/>
                  </a:cubicBezTo>
                  <a:cubicBezTo>
                    <a:pt x="610" y="1255"/>
                    <a:pt x="610" y="1255"/>
                    <a:pt x="610" y="1255"/>
                  </a:cubicBezTo>
                  <a:cubicBezTo>
                    <a:pt x="611" y="1257"/>
                    <a:pt x="611" y="1257"/>
                    <a:pt x="611" y="1257"/>
                  </a:cubicBezTo>
                  <a:cubicBezTo>
                    <a:pt x="613" y="1258"/>
                    <a:pt x="613" y="1258"/>
                    <a:pt x="613" y="1258"/>
                  </a:cubicBezTo>
                  <a:cubicBezTo>
                    <a:pt x="614" y="1258"/>
                    <a:pt x="614" y="1258"/>
                    <a:pt x="614" y="1258"/>
                  </a:cubicBezTo>
                  <a:cubicBezTo>
                    <a:pt x="615" y="1260"/>
                    <a:pt x="615" y="1260"/>
                    <a:pt x="615" y="1260"/>
                  </a:cubicBezTo>
                  <a:cubicBezTo>
                    <a:pt x="617" y="1260"/>
                    <a:pt x="617" y="1260"/>
                    <a:pt x="617" y="1260"/>
                  </a:cubicBezTo>
                  <a:cubicBezTo>
                    <a:pt x="617" y="1259"/>
                    <a:pt x="617" y="1259"/>
                    <a:pt x="617" y="1259"/>
                  </a:cubicBezTo>
                  <a:cubicBezTo>
                    <a:pt x="618" y="1260"/>
                    <a:pt x="618" y="1260"/>
                    <a:pt x="618" y="1260"/>
                  </a:cubicBezTo>
                  <a:cubicBezTo>
                    <a:pt x="617" y="1260"/>
                    <a:pt x="617" y="1260"/>
                    <a:pt x="617" y="1260"/>
                  </a:cubicBezTo>
                  <a:cubicBezTo>
                    <a:pt x="617" y="1262"/>
                    <a:pt x="617" y="1262"/>
                    <a:pt x="617" y="1262"/>
                  </a:cubicBezTo>
                  <a:cubicBezTo>
                    <a:pt x="619" y="1262"/>
                    <a:pt x="619" y="1262"/>
                    <a:pt x="619" y="1262"/>
                  </a:cubicBezTo>
                  <a:cubicBezTo>
                    <a:pt x="620" y="1264"/>
                    <a:pt x="620" y="1264"/>
                    <a:pt x="620" y="1264"/>
                  </a:cubicBezTo>
                  <a:cubicBezTo>
                    <a:pt x="621" y="1264"/>
                    <a:pt x="621" y="1264"/>
                    <a:pt x="621" y="1264"/>
                  </a:cubicBezTo>
                  <a:cubicBezTo>
                    <a:pt x="623" y="1266"/>
                    <a:pt x="623" y="1266"/>
                    <a:pt x="623" y="1266"/>
                  </a:cubicBezTo>
                  <a:cubicBezTo>
                    <a:pt x="624" y="1266"/>
                    <a:pt x="624" y="1266"/>
                    <a:pt x="624" y="1266"/>
                  </a:cubicBezTo>
                  <a:cubicBezTo>
                    <a:pt x="623" y="1266"/>
                    <a:pt x="623" y="1266"/>
                    <a:pt x="623" y="1266"/>
                  </a:cubicBezTo>
                  <a:cubicBezTo>
                    <a:pt x="625" y="1268"/>
                    <a:pt x="625" y="1268"/>
                    <a:pt x="625" y="1268"/>
                  </a:cubicBezTo>
                  <a:cubicBezTo>
                    <a:pt x="626" y="1267"/>
                    <a:pt x="626" y="1267"/>
                    <a:pt x="626" y="1267"/>
                  </a:cubicBezTo>
                  <a:cubicBezTo>
                    <a:pt x="627" y="1268"/>
                    <a:pt x="627" y="1268"/>
                    <a:pt x="627" y="1268"/>
                  </a:cubicBezTo>
                  <a:cubicBezTo>
                    <a:pt x="629" y="1268"/>
                    <a:pt x="629" y="1268"/>
                    <a:pt x="629" y="1268"/>
                  </a:cubicBezTo>
                  <a:cubicBezTo>
                    <a:pt x="629" y="1269"/>
                    <a:pt x="629" y="1269"/>
                    <a:pt x="629" y="1269"/>
                  </a:cubicBezTo>
                  <a:cubicBezTo>
                    <a:pt x="631" y="1269"/>
                    <a:pt x="631" y="1269"/>
                    <a:pt x="631" y="1269"/>
                  </a:cubicBezTo>
                  <a:cubicBezTo>
                    <a:pt x="632" y="1267"/>
                    <a:pt x="632" y="1267"/>
                    <a:pt x="632" y="1267"/>
                  </a:cubicBezTo>
                  <a:cubicBezTo>
                    <a:pt x="632" y="1268"/>
                    <a:pt x="632" y="1268"/>
                    <a:pt x="632" y="1268"/>
                  </a:cubicBezTo>
                  <a:cubicBezTo>
                    <a:pt x="633" y="1267"/>
                    <a:pt x="633" y="1267"/>
                    <a:pt x="633" y="1267"/>
                  </a:cubicBezTo>
                  <a:cubicBezTo>
                    <a:pt x="634" y="1267"/>
                    <a:pt x="634" y="1267"/>
                    <a:pt x="634" y="1267"/>
                  </a:cubicBezTo>
                  <a:cubicBezTo>
                    <a:pt x="635" y="1268"/>
                    <a:pt x="635" y="1268"/>
                    <a:pt x="635" y="1268"/>
                  </a:cubicBezTo>
                  <a:cubicBezTo>
                    <a:pt x="636" y="1268"/>
                    <a:pt x="636" y="1268"/>
                    <a:pt x="636" y="1268"/>
                  </a:cubicBezTo>
                  <a:cubicBezTo>
                    <a:pt x="636" y="1268"/>
                    <a:pt x="636" y="1268"/>
                    <a:pt x="636" y="1268"/>
                  </a:cubicBezTo>
                  <a:cubicBezTo>
                    <a:pt x="638" y="1269"/>
                    <a:pt x="638" y="1269"/>
                    <a:pt x="638" y="1269"/>
                  </a:cubicBezTo>
                  <a:cubicBezTo>
                    <a:pt x="639" y="1268"/>
                    <a:pt x="639" y="1268"/>
                    <a:pt x="639" y="1268"/>
                  </a:cubicBezTo>
                  <a:cubicBezTo>
                    <a:pt x="639" y="1267"/>
                    <a:pt x="639" y="1267"/>
                    <a:pt x="639" y="1267"/>
                  </a:cubicBezTo>
                  <a:cubicBezTo>
                    <a:pt x="639" y="1265"/>
                    <a:pt x="639" y="1265"/>
                    <a:pt x="639" y="1265"/>
                  </a:cubicBezTo>
                  <a:cubicBezTo>
                    <a:pt x="638" y="1264"/>
                    <a:pt x="638" y="1264"/>
                    <a:pt x="638" y="1264"/>
                  </a:cubicBezTo>
                  <a:cubicBezTo>
                    <a:pt x="637" y="1265"/>
                    <a:pt x="637" y="1265"/>
                    <a:pt x="637" y="1265"/>
                  </a:cubicBezTo>
                  <a:cubicBezTo>
                    <a:pt x="637" y="1265"/>
                    <a:pt x="637" y="1265"/>
                    <a:pt x="637" y="1265"/>
                  </a:cubicBezTo>
                  <a:cubicBezTo>
                    <a:pt x="636" y="1264"/>
                    <a:pt x="636" y="1264"/>
                    <a:pt x="636" y="1264"/>
                  </a:cubicBezTo>
                  <a:cubicBezTo>
                    <a:pt x="636" y="1264"/>
                    <a:pt x="636" y="1264"/>
                    <a:pt x="636" y="1264"/>
                  </a:cubicBezTo>
                  <a:cubicBezTo>
                    <a:pt x="637" y="1264"/>
                    <a:pt x="637" y="1264"/>
                    <a:pt x="637" y="1264"/>
                  </a:cubicBezTo>
                  <a:cubicBezTo>
                    <a:pt x="638" y="1262"/>
                    <a:pt x="638" y="1262"/>
                    <a:pt x="638" y="1262"/>
                  </a:cubicBezTo>
                  <a:cubicBezTo>
                    <a:pt x="637" y="1259"/>
                    <a:pt x="637" y="1259"/>
                    <a:pt x="637" y="1259"/>
                  </a:cubicBezTo>
                  <a:cubicBezTo>
                    <a:pt x="638" y="1258"/>
                    <a:pt x="638" y="1258"/>
                    <a:pt x="638" y="1258"/>
                  </a:cubicBezTo>
                  <a:cubicBezTo>
                    <a:pt x="638" y="1257"/>
                    <a:pt x="638" y="1257"/>
                    <a:pt x="638" y="1257"/>
                  </a:cubicBezTo>
                  <a:cubicBezTo>
                    <a:pt x="638" y="1255"/>
                    <a:pt x="638" y="1255"/>
                    <a:pt x="638" y="1255"/>
                  </a:cubicBezTo>
                  <a:cubicBezTo>
                    <a:pt x="638" y="1253"/>
                    <a:pt x="638" y="1253"/>
                    <a:pt x="638" y="1253"/>
                  </a:cubicBezTo>
                  <a:cubicBezTo>
                    <a:pt x="638" y="1252"/>
                    <a:pt x="638" y="1252"/>
                    <a:pt x="638" y="1252"/>
                  </a:cubicBezTo>
                  <a:cubicBezTo>
                    <a:pt x="638" y="1251"/>
                    <a:pt x="638" y="1251"/>
                    <a:pt x="638" y="1251"/>
                  </a:cubicBezTo>
                  <a:cubicBezTo>
                    <a:pt x="639" y="1250"/>
                    <a:pt x="639" y="1250"/>
                    <a:pt x="639" y="1250"/>
                  </a:cubicBezTo>
                  <a:cubicBezTo>
                    <a:pt x="641" y="1248"/>
                    <a:pt x="641" y="1248"/>
                    <a:pt x="641" y="1248"/>
                  </a:cubicBezTo>
                  <a:cubicBezTo>
                    <a:pt x="642" y="1248"/>
                    <a:pt x="642" y="1248"/>
                    <a:pt x="642" y="1248"/>
                  </a:cubicBezTo>
                  <a:cubicBezTo>
                    <a:pt x="643" y="1248"/>
                    <a:pt x="643" y="1248"/>
                    <a:pt x="643" y="1248"/>
                  </a:cubicBezTo>
                  <a:cubicBezTo>
                    <a:pt x="644" y="1249"/>
                    <a:pt x="644" y="1249"/>
                    <a:pt x="644" y="1249"/>
                  </a:cubicBezTo>
                  <a:cubicBezTo>
                    <a:pt x="644" y="1250"/>
                    <a:pt x="644" y="1250"/>
                    <a:pt x="644" y="1250"/>
                  </a:cubicBezTo>
                  <a:cubicBezTo>
                    <a:pt x="642" y="1251"/>
                    <a:pt x="642" y="1251"/>
                    <a:pt x="642" y="1251"/>
                  </a:cubicBezTo>
                  <a:cubicBezTo>
                    <a:pt x="642" y="1251"/>
                    <a:pt x="642" y="1251"/>
                    <a:pt x="642" y="1251"/>
                  </a:cubicBezTo>
                  <a:cubicBezTo>
                    <a:pt x="641" y="1250"/>
                    <a:pt x="641" y="1250"/>
                    <a:pt x="641" y="1250"/>
                  </a:cubicBezTo>
                  <a:cubicBezTo>
                    <a:pt x="640" y="1250"/>
                    <a:pt x="640" y="1250"/>
                    <a:pt x="640" y="1250"/>
                  </a:cubicBezTo>
                  <a:cubicBezTo>
                    <a:pt x="638" y="1252"/>
                    <a:pt x="638" y="1252"/>
                    <a:pt x="638" y="1252"/>
                  </a:cubicBezTo>
                  <a:cubicBezTo>
                    <a:pt x="640" y="1253"/>
                    <a:pt x="640" y="1253"/>
                    <a:pt x="640" y="1253"/>
                  </a:cubicBezTo>
                  <a:cubicBezTo>
                    <a:pt x="640" y="1253"/>
                    <a:pt x="640" y="1253"/>
                    <a:pt x="640" y="1253"/>
                  </a:cubicBezTo>
                  <a:cubicBezTo>
                    <a:pt x="639" y="1255"/>
                    <a:pt x="639" y="1255"/>
                    <a:pt x="639" y="1255"/>
                  </a:cubicBezTo>
                  <a:cubicBezTo>
                    <a:pt x="640" y="1256"/>
                    <a:pt x="640" y="1256"/>
                    <a:pt x="640" y="1256"/>
                  </a:cubicBezTo>
                  <a:cubicBezTo>
                    <a:pt x="640" y="1258"/>
                    <a:pt x="640" y="1258"/>
                    <a:pt x="640" y="1258"/>
                  </a:cubicBezTo>
                  <a:cubicBezTo>
                    <a:pt x="640" y="1258"/>
                    <a:pt x="640" y="1258"/>
                    <a:pt x="640" y="1258"/>
                  </a:cubicBezTo>
                  <a:cubicBezTo>
                    <a:pt x="639" y="1257"/>
                    <a:pt x="639" y="1257"/>
                    <a:pt x="639" y="1257"/>
                  </a:cubicBezTo>
                  <a:cubicBezTo>
                    <a:pt x="639" y="1259"/>
                    <a:pt x="639" y="1259"/>
                    <a:pt x="639" y="1259"/>
                  </a:cubicBezTo>
                  <a:cubicBezTo>
                    <a:pt x="638" y="1261"/>
                    <a:pt x="638" y="1261"/>
                    <a:pt x="638" y="1261"/>
                  </a:cubicBezTo>
                  <a:cubicBezTo>
                    <a:pt x="639" y="1262"/>
                    <a:pt x="639" y="1262"/>
                    <a:pt x="639" y="1262"/>
                  </a:cubicBezTo>
                  <a:cubicBezTo>
                    <a:pt x="638" y="1263"/>
                    <a:pt x="638" y="1263"/>
                    <a:pt x="638" y="1263"/>
                  </a:cubicBezTo>
                  <a:cubicBezTo>
                    <a:pt x="638" y="1264"/>
                    <a:pt x="638" y="1264"/>
                    <a:pt x="638" y="1264"/>
                  </a:cubicBezTo>
                  <a:cubicBezTo>
                    <a:pt x="640" y="1265"/>
                    <a:pt x="640" y="1265"/>
                    <a:pt x="640" y="1265"/>
                  </a:cubicBezTo>
                  <a:cubicBezTo>
                    <a:pt x="640" y="1265"/>
                    <a:pt x="640" y="1265"/>
                    <a:pt x="640" y="1265"/>
                  </a:cubicBezTo>
                  <a:cubicBezTo>
                    <a:pt x="639" y="1266"/>
                    <a:pt x="639" y="1266"/>
                    <a:pt x="639" y="1266"/>
                  </a:cubicBezTo>
                  <a:cubicBezTo>
                    <a:pt x="640" y="1267"/>
                    <a:pt x="640" y="1267"/>
                    <a:pt x="640" y="1267"/>
                  </a:cubicBezTo>
                  <a:cubicBezTo>
                    <a:pt x="640" y="1267"/>
                    <a:pt x="640" y="1267"/>
                    <a:pt x="640" y="1267"/>
                  </a:cubicBezTo>
                  <a:cubicBezTo>
                    <a:pt x="640" y="1267"/>
                    <a:pt x="640" y="1267"/>
                    <a:pt x="640" y="1267"/>
                  </a:cubicBezTo>
                  <a:cubicBezTo>
                    <a:pt x="639" y="1268"/>
                    <a:pt x="639" y="1268"/>
                    <a:pt x="639" y="1268"/>
                  </a:cubicBezTo>
                  <a:cubicBezTo>
                    <a:pt x="639" y="1269"/>
                    <a:pt x="639" y="1269"/>
                    <a:pt x="639" y="1269"/>
                  </a:cubicBezTo>
                  <a:cubicBezTo>
                    <a:pt x="636" y="1269"/>
                    <a:pt x="636" y="1269"/>
                    <a:pt x="636" y="1269"/>
                  </a:cubicBezTo>
                  <a:cubicBezTo>
                    <a:pt x="635" y="1270"/>
                    <a:pt x="635" y="1270"/>
                    <a:pt x="635" y="1270"/>
                  </a:cubicBezTo>
                  <a:cubicBezTo>
                    <a:pt x="635" y="1270"/>
                    <a:pt x="635" y="1270"/>
                    <a:pt x="635" y="1270"/>
                  </a:cubicBezTo>
                  <a:cubicBezTo>
                    <a:pt x="635" y="1270"/>
                    <a:pt x="635" y="1270"/>
                    <a:pt x="635" y="1270"/>
                  </a:cubicBezTo>
                  <a:cubicBezTo>
                    <a:pt x="633" y="1271"/>
                    <a:pt x="633" y="1271"/>
                    <a:pt x="633" y="1271"/>
                  </a:cubicBezTo>
                  <a:cubicBezTo>
                    <a:pt x="633" y="1272"/>
                    <a:pt x="633" y="1272"/>
                    <a:pt x="633" y="1272"/>
                  </a:cubicBezTo>
                  <a:cubicBezTo>
                    <a:pt x="635" y="1273"/>
                    <a:pt x="635" y="1273"/>
                    <a:pt x="635" y="1273"/>
                  </a:cubicBezTo>
                  <a:cubicBezTo>
                    <a:pt x="637" y="1273"/>
                    <a:pt x="637" y="1273"/>
                    <a:pt x="637" y="1273"/>
                  </a:cubicBezTo>
                  <a:cubicBezTo>
                    <a:pt x="636" y="1274"/>
                    <a:pt x="636" y="1274"/>
                    <a:pt x="636" y="1274"/>
                  </a:cubicBezTo>
                  <a:cubicBezTo>
                    <a:pt x="637" y="1275"/>
                    <a:pt x="637" y="1275"/>
                    <a:pt x="637" y="1275"/>
                  </a:cubicBezTo>
                  <a:cubicBezTo>
                    <a:pt x="636" y="1276"/>
                    <a:pt x="636" y="1276"/>
                    <a:pt x="636" y="1276"/>
                  </a:cubicBezTo>
                  <a:cubicBezTo>
                    <a:pt x="638" y="1278"/>
                    <a:pt x="638" y="1278"/>
                    <a:pt x="638" y="1278"/>
                  </a:cubicBezTo>
                  <a:cubicBezTo>
                    <a:pt x="640" y="1276"/>
                    <a:pt x="640" y="1276"/>
                    <a:pt x="640" y="1276"/>
                  </a:cubicBezTo>
                  <a:cubicBezTo>
                    <a:pt x="641" y="1277"/>
                    <a:pt x="641" y="1277"/>
                    <a:pt x="641" y="1277"/>
                  </a:cubicBezTo>
                  <a:cubicBezTo>
                    <a:pt x="642" y="1277"/>
                    <a:pt x="642" y="1277"/>
                    <a:pt x="642" y="1277"/>
                  </a:cubicBezTo>
                  <a:cubicBezTo>
                    <a:pt x="643" y="1278"/>
                    <a:pt x="643" y="1278"/>
                    <a:pt x="643" y="1278"/>
                  </a:cubicBezTo>
                  <a:cubicBezTo>
                    <a:pt x="644" y="1279"/>
                    <a:pt x="644" y="1279"/>
                    <a:pt x="644" y="1279"/>
                  </a:cubicBezTo>
                  <a:cubicBezTo>
                    <a:pt x="645" y="1279"/>
                    <a:pt x="645" y="1279"/>
                    <a:pt x="645" y="1279"/>
                  </a:cubicBezTo>
                  <a:cubicBezTo>
                    <a:pt x="646" y="1278"/>
                    <a:pt x="646" y="1278"/>
                    <a:pt x="646" y="1278"/>
                  </a:cubicBezTo>
                  <a:cubicBezTo>
                    <a:pt x="645" y="1277"/>
                    <a:pt x="645" y="1277"/>
                    <a:pt x="645" y="1277"/>
                  </a:cubicBezTo>
                  <a:cubicBezTo>
                    <a:pt x="644" y="1277"/>
                    <a:pt x="644" y="1277"/>
                    <a:pt x="644" y="1277"/>
                  </a:cubicBezTo>
                  <a:cubicBezTo>
                    <a:pt x="645" y="1276"/>
                    <a:pt x="645" y="1276"/>
                    <a:pt x="645" y="1276"/>
                  </a:cubicBezTo>
                  <a:cubicBezTo>
                    <a:pt x="646" y="1274"/>
                    <a:pt x="646" y="1274"/>
                    <a:pt x="646" y="1274"/>
                  </a:cubicBezTo>
                  <a:cubicBezTo>
                    <a:pt x="645" y="1274"/>
                    <a:pt x="645" y="1274"/>
                    <a:pt x="645" y="1274"/>
                  </a:cubicBezTo>
                  <a:cubicBezTo>
                    <a:pt x="647" y="1273"/>
                    <a:pt x="647" y="1273"/>
                    <a:pt x="647" y="1273"/>
                  </a:cubicBezTo>
                  <a:cubicBezTo>
                    <a:pt x="648" y="1273"/>
                    <a:pt x="648" y="1273"/>
                    <a:pt x="648" y="1273"/>
                  </a:cubicBezTo>
                  <a:cubicBezTo>
                    <a:pt x="651" y="1274"/>
                    <a:pt x="651" y="1274"/>
                    <a:pt x="651" y="1274"/>
                  </a:cubicBezTo>
                  <a:cubicBezTo>
                    <a:pt x="651" y="1274"/>
                    <a:pt x="651" y="1274"/>
                    <a:pt x="651" y="1274"/>
                  </a:cubicBezTo>
                  <a:cubicBezTo>
                    <a:pt x="649" y="1274"/>
                    <a:pt x="649" y="1274"/>
                    <a:pt x="649" y="1274"/>
                  </a:cubicBezTo>
                  <a:cubicBezTo>
                    <a:pt x="647" y="1275"/>
                    <a:pt x="647" y="1275"/>
                    <a:pt x="647" y="1275"/>
                  </a:cubicBezTo>
                  <a:cubicBezTo>
                    <a:pt x="649" y="1276"/>
                    <a:pt x="649" y="1276"/>
                    <a:pt x="649" y="1276"/>
                  </a:cubicBezTo>
                  <a:cubicBezTo>
                    <a:pt x="647" y="1277"/>
                    <a:pt x="647" y="1277"/>
                    <a:pt x="647" y="1277"/>
                  </a:cubicBezTo>
                  <a:cubicBezTo>
                    <a:pt x="647" y="1278"/>
                    <a:pt x="647" y="1278"/>
                    <a:pt x="647" y="1278"/>
                  </a:cubicBezTo>
                  <a:cubicBezTo>
                    <a:pt x="649" y="1279"/>
                    <a:pt x="649" y="1279"/>
                    <a:pt x="649" y="1279"/>
                  </a:cubicBezTo>
                  <a:cubicBezTo>
                    <a:pt x="649" y="1279"/>
                    <a:pt x="649" y="1279"/>
                    <a:pt x="649" y="1279"/>
                  </a:cubicBezTo>
                  <a:cubicBezTo>
                    <a:pt x="650" y="1280"/>
                    <a:pt x="650" y="1280"/>
                    <a:pt x="650" y="1280"/>
                  </a:cubicBezTo>
                  <a:cubicBezTo>
                    <a:pt x="651" y="1281"/>
                    <a:pt x="651" y="1281"/>
                    <a:pt x="651" y="1281"/>
                  </a:cubicBezTo>
                  <a:cubicBezTo>
                    <a:pt x="652" y="1280"/>
                    <a:pt x="652" y="1280"/>
                    <a:pt x="652" y="1280"/>
                  </a:cubicBezTo>
                  <a:cubicBezTo>
                    <a:pt x="654" y="1281"/>
                    <a:pt x="654" y="1281"/>
                    <a:pt x="654" y="1281"/>
                  </a:cubicBezTo>
                  <a:cubicBezTo>
                    <a:pt x="655" y="1281"/>
                    <a:pt x="655" y="1281"/>
                    <a:pt x="655" y="1281"/>
                  </a:cubicBezTo>
                  <a:cubicBezTo>
                    <a:pt x="655" y="1279"/>
                    <a:pt x="655" y="1279"/>
                    <a:pt x="655" y="1279"/>
                  </a:cubicBezTo>
                  <a:cubicBezTo>
                    <a:pt x="657" y="1280"/>
                    <a:pt x="657" y="1280"/>
                    <a:pt x="657" y="1280"/>
                  </a:cubicBezTo>
                  <a:cubicBezTo>
                    <a:pt x="658" y="1280"/>
                    <a:pt x="658" y="1280"/>
                    <a:pt x="658" y="1280"/>
                  </a:cubicBezTo>
                  <a:cubicBezTo>
                    <a:pt x="659" y="1280"/>
                    <a:pt x="659" y="1280"/>
                    <a:pt x="659" y="1280"/>
                  </a:cubicBezTo>
                  <a:cubicBezTo>
                    <a:pt x="660" y="1281"/>
                    <a:pt x="660" y="1281"/>
                    <a:pt x="660" y="1281"/>
                  </a:cubicBezTo>
                  <a:cubicBezTo>
                    <a:pt x="662" y="1282"/>
                    <a:pt x="662" y="1282"/>
                    <a:pt x="662" y="1282"/>
                  </a:cubicBezTo>
                  <a:cubicBezTo>
                    <a:pt x="662" y="1279"/>
                    <a:pt x="662" y="1279"/>
                    <a:pt x="662" y="1279"/>
                  </a:cubicBezTo>
                  <a:cubicBezTo>
                    <a:pt x="660" y="1278"/>
                    <a:pt x="660" y="1278"/>
                    <a:pt x="660" y="1278"/>
                  </a:cubicBezTo>
                  <a:cubicBezTo>
                    <a:pt x="659" y="1278"/>
                    <a:pt x="659" y="1278"/>
                    <a:pt x="659" y="1278"/>
                  </a:cubicBezTo>
                  <a:cubicBezTo>
                    <a:pt x="660" y="1277"/>
                    <a:pt x="660" y="1277"/>
                    <a:pt x="660" y="1277"/>
                  </a:cubicBezTo>
                  <a:cubicBezTo>
                    <a:pt x="658" y="1276"/>
                    <a:pt x="658" y="1276"/>
                    <a:pt x="658" y="1276"/>
                  </a:cubicBezTo>
                  <a:cubicBezTo>
                    <a:pt x="657" y="1276"/>
                    <a:pt x="657" y="1276"/>
                    <a:pt x="657" y="1276"/>
                  </a:cubicBezTo>
                  <a:cubicBezTo>
                    <a:pt x="657" y="1276"/>
                    <a:pt x="657" y="1276"/>
                    <a:pt x="657" y="1276"/>
                  </a:cubicBezTo>
                  <a:cubicBezTo>
                    <a:pt x="659" y="1275"/>
                    <a:pt x="659" y="1275"/>
                    <a:pt x="659" y="1275"/>
                  </a:cubicBezTo>
                  <a:cubicBezTo>
                    <a:pt x="659" y="1275"/>
                    <a:pt x="659" y="1275"/>
                    <a:pt x="659" y="1275"/>
                  </a:cubicBezTo>
                  <a:cubicBezTo>
                    <a:pt x="660" y="1276"/>
                    <a:pt x="660" y="1276"/>
                    <a:pt x="660" y="1276"/>
                  </a:cubicBezTo>
                  <a:cubicBezTo>
                    <a:pt x="660" y="1277"/>
                    <a:pt x="660" y="1277"/>
                    <a:pt x="660" y="1277"/>
                  </a:cubicBezTo>
                  <a:cubicBezTo>
                    <a:pt x="663" y="1277"/>
                    <a:pt x="663" y="1277"/>
                    <a:pt x="663" y="1277"/>
                  </a:cubicBezTo>
                  <a:cubicBezTo>
                    <a:pt x="664" y="1276"/>
                    <a:pt x="664" y="1276"/>
                    <a:pt x="664" y="1276"/>
                  </a:cubicBezTo>
                  <a:cubicBezTo>
                    <a:pt x="664" y="1276"/>
                    <a:pt x="664" y="1276"/>
                    <a:pt x="664" y="1276"/>
                  </a:cubicBezTo>
                  <a:cubicBezTo>
                    <a:pt x="665" y="1277"/>
                    <a:pt x="665" y="1277"/>
                    <a:pt x="665" y="1277"/>
                  </a:cubicBezTo>
                  <a:cubicBezTo>
                    <a:pt x="667" y="1276"/>
                    <a:pt x="667" y="1276"/>
                    <a:pt x="667" y="1276"/>
                  </a:cubicBezTo>
                  <a:cubicBezTo>
                    <a:pt x="668" y="1275"/>
                    <a:pt x="668" y="1275"/>
                    <a:pt x="668" y="1275"/>
                  </a:cubicBezTo>
                  <a:cubicBezTo>
                    <a:pt x="667" y="1274"/>
                    <a:pt x="667" y="1274"/>
                    <a:pt x="667" y="1274"/>
                  </a:cubicBezTo>
                  <a:cubicBezTo>
                    <a:pt x="667" y="1273"/>
                    <a:pt x="667" y="1273"/>
                    <a:pt x="667" y="1273"/>
                  </a:cubicBezTo>
                  <a:cubicBezTo>
                    <a:pt x="665" y="1272"/>
                    <a:pt x="665" y="1272"/>
                    <a:pt x="665" y="1272"/>
                  </a:cubicBezTo>
                  <a:cubicBezTo>
                    <a:pt x="667" y="1273"/>
                    <a:pt x="667" y="1273"/>
                    <a:pt x="667" y="1273"/>
                  </a:cubicBezTo>
                  <a:cubicBezTo>
                    <a:pt x="669" y="1273"/>
                    <a:pt x="669" y="1273"/>
                    <a:pt x="669" y="1273"/>
                  </a:cubicBezTo>
                  <a:cubicBezTo>
                    <a:pt x="671" y="1274"/>
                    <a:pt x="671" y="1274"/>
                    <a:pt x="671" y="1274"/>
                  </a:cubicBezTo>
                  <a:cubicBezTo>
                    <a:pt x="673" y="1274"/>
                    <a:pt x="673" y="1274"/>
                    <a:pt x="673" y="1274"/>
                  </a:cubicBezTo>
                  <a:cubicBezTo>
                    <a:pt x="675" y="1272"/>
                    <a:pt x="675" y="1272"/>
                    <a:pt x="675" y="1272"/>
                  </a:cubicBezTo>
                  <a:cubicBezTo>
                    <a:pt x="675" y="1271"/>
                    <a:pt x="675" y="1271"/>
                    <a:pt x="675" y="1271"/>
                  </a:cubicBezTo>
                  <a:cubicBezTo>
                    <a:pt x="676" y="1271"/>
                    <a:pt x="676" y="1271"/>
                    <a:pt x="676" y="1271"/>
                  </a:cubicBezTo>
                  <a:cubicBezTo>
                    <a:pt x="677" y="1271"/>
                    <a:pt x="677" y="1271"/>
                    <a:pt x="677" y="1271"/>
                  </a:cubicBezTo>
                  <a:cubicBezTo>
                    <a:pt x="679" y="1270"/>
                    <a:pt x="679" y="1270"/>
                    <a:pt x="679" y="1270"/>
                  </a:cubicBezTo>
                  <a:cubicBezTo>
                    <a:pt x="679" y="1268"/>
                    <a:pt x="679" y="1268"/>
                    <a:pt x="679" y="1268"/>
                  </a:cubicBezTo>
                  <a:cubicBezTo>
                    <a:pt x="677" y="1267"/>
                    <a:pt x="677" y="1267"/>
                    <a:pt x="677" y="1267"/>
                  </a:cubicBezTo>
                  <a:cubicBezTo>
                    <a:pt x="674" y="1268"/>
                    <a:pt x="674" y="1268"/>
                    <a:pt x="674" y="1268"/>
                  </a:cubicBezTo>
                  <a:cubicBezTo>
                    <a:pt x="673" y="1268"/>
                    <a:pt x="673" y="1268"/>
                    <a:pt x="673" y="1268"/>
                  </a:cubicBezTo>
                  <a:cubicBezTo>
                    <a:pt x="671" y="1266"/>
                    <a:pt x="671" y="1266"/>
                    <a:pt x="671" y="1266"/>
                  </a:cubicBezTo>
                  <a:cubicBezTo>
                    <a:pt x="669" y="1265"/>
                    <a:pt x="669" y="1265"/>
                    <a:pt x="669" y="1265"/>
                  </a:cubicBezTo>
                  <a:cubicBezTo>
                    <a:pt x="668" y="1265"/>
                    <a:pt x="668" y="1265"/>
                    <a:pt x="668" y="1265"/>
                  </a:cubicBezTo>
                  <a:cubicBezTo>
                    <a:pt x="661" y="1262"/>
                    <a:pt x="661" y="1262"/>
                    <a:pt x="661" y="1262"/>
                  </a:cubicBezTo>
                  <a:cubicBezTo>
                    <a:pt x="661" y="1261"/>
                    <a:pt x="661" y="1261"/>
                    <a:pt x="661" y="1261"/>
                  </a:cubicBezTo>
                  <a:cubicBezTo>
                    <a:pt x="659" y="1259"/>
                    <a:pt x="659" y="1259"/>
                    <a:pt x="659" y="1259"/>
                  </a:cubicBezTo>
                  <a:cubicBezTo>
                    <a:pt x="657" y="1259"/>
                    <a:pt x="657" y="1259"/>
                    <a:pt x="657" y="1259"/>
                  </a:cubicBezTo>
                  <a:cubicBezTo>
                    <a:pt x="656" y="1257"/>
                    <a:pt x="656" y="1257"/>
                    <a:pt x="656" y="1257"/>
                  </a:cubicBezTo>
                  <a:cubicBezTo>
                    <a:pt x="655" y="1255"/>
                    <a:pt x="655" y="1255"/>
                    <a:pt x="655" y="1255"/>
                  </a:cubicBezTo>
                  <a:cubicBezTo>
                    <a:pt x="655" y="1255"/>
                    <a:pt x="655" y="1255"/>
                    <a:pt x="655" y="1255"/>
                  </a:cubicBezTo>
                  <a:cubicBezTo>
                    <a:pt x="654" y="1250"/>
                    <a:pt x="654" y="1250"/>
                    <a:pt x="654" y="1250"/>
                  </a:cubicBezTo>
                  <a:cubicBezTo>
                    <a:pt x="651" y="1248"/>
                    <a:pt x="651" y="1248"/>
                    <a:pt x="651" y="1248"/>
                  </a:cubicBezTo>
                  <a:cubicBezTo>
                    <a:pt x="650" y="1246"/>
                    <a:pt x="650" y="1246"/>
                    <a:pt x="650" y="1246"/>
                  </a:cubicBezTo>
                  <a:cubicBezTo>
                    <a:pt x="650" y="1246"/>
                    <a:pt x="650" y="1246"/>
                    <a:pt x="650" y="1246"/>
                  </a:cubicBezTo>
                  <a:cubicBezTo>
                    <a:pt x="650" y="1246"/>
                    <a:pt x="650" y="1246"/>
                    <a:pt x="650" y="1246"/>
                  </a:cubicBezTo>
                  <a:cubicBezTo>
                    <a:pt x="649" y="1246"/>
                    <a:pt x="649" y="1246"/>
                    <a:pt x="649" y="1246"/>
                  </a:cubicBezTo>
                  <a:cubicBezTo>
                    <a:pt x="649" y="1246"/>
                    <a:pt x="649" y="1246"/>
                    <a:pt x="649" y="1246"/>
                  </a:cubicBezTo>
                  <a:cubicBezTo>
                    <a:pt x="647" y="1247"/>
                    <a:pt x="647" y="1247"/>
                    <a:pt x="647" y="1247"/>
                  </a:cubicBezTo>
                  <a:cubicBezTo>
                    <a:pt x="647" y="1247"/>
                    <a:pt x="647" y="1247"/>
                    <a:pt x="647" y="1247"/>
                  </a:cubicBezTo>
                  <a:cubicBezTo>
                    <a:pt x="646" y="1247"/>
                    <a:pt x="646" y="1247"/>
                    <a:pt x="646" y="1247"/>
                  </a:cubicBezTo>
                  <a:cubicBezTo>
                    <a:pt x="644" y="1246"/>
                    <a:pt x="644" y="1246"/>
                    <a:pt x="644" y="1246"/>
                  </a:cubicBezTo>
                  <a:cubicBezTo>
                    <a:pt x="644" y="1245"/>
                    <a:pt x="644" y="1245"/>
                    <a:pt x="644" y="1245"/>
                  </a:cubicBezTo>
                  <a:cubicBezTo>
                    <a:pt x="645" y="1245"/>
                    <a:pt x="645" y="1245"/>
                    <a:pt x="645" y="1245"/>
                  </a:cubicBezTo>
                  <a:cubicBezTo>
                    <a:pt x="646" y="1244"/>
                    <a:pt x="646" y="1244"/>
                    <a:pt x="646" y="1244"/>
                  </a:cubicBezTo>
                  <a:cubicBezTo>
                    <a:pt x="648" y="1245"/>
                    <a:pt x="648" y="1245"/>
                    <a:pt x="648" y="1245"/>
                  </a:cubicBezTo>
                  <a:cubicBezTo>
                    <a:pt x="649" y="1245"/>
                    <a:pt x="649" y="1245"/>
                    <a:pt x="649" y="1245"/>
                  </a:cubicBezTo>
                  <a:cubicBezTo>
                    <a:pt x="650" y="1245"/>
                    <a:pt x="650" y="1245"/>
                    <a:pt x="650" y="1245"/>
                  </a:cubicBezTo>
                  <a:cubicBezTo>
                    <a:pt x="651" y="1246"/>
                    <a:pt x="651" y="1246"/>
                    <a:pt x="651" y="1246"/>
                  </a:cubicBezTo>
                  <a:cubicBezTo>
                    <a:pt x="651" y="1246"/>
                    <a:pt x="651" y="1246"/>
                    <a:pt x="651" y="1246"/>
                  </a:cubicBezTo>
                  <a:cubicBezTo>
                    <a:pt x="652" y="1246"/>
                    <a:pt x="652" y="1246"/>
                    <a:pt x="652" y="1246"/>
                  </a:cubicBezTo>
                  <a:cubicBezTo>
                    <a:pt x="652" y="1246"/>
                    <a:pt x="652" y="1246"/>
                    <a:pt x="652" y="1246"/>
                  </a:cubicBezTo>
                  <a:cubicBezTo>
                    <a:pt x="652" y="1246"/>
                    <a:pt x="652" y="1246"/>
                    <a:pt x="652" y="1246"/>
                  </a:cubicBezTo>
                  <a:cubicBezTo>
                    <a:pt x="652" y="1243"/>
                    <a:pt x="652" y="1243"/>
                    <a:pt x="652" y="1243"/>
                  </a:cubicBezTo>
                  <a:cubicBezTo>
                    <a:pt x="650" y="1242"/>
                    <a:pt x="650" y="1242"/>
                    <a:pt x="650" y="1242"/>
                  </a:cubicBezTo>
                  <a:cubicBezTo>
                    <a:pt x="648" y="1241"/>
                    <a:pt x="648" y="1241"/>
                    <a:pt x="648" y="1241"/>
                  </a:cubicBezTo>
                  <a:cubicBezTo>
                    <a:pt x="648" y="1239"/>
                    <a:pt x="648" y="1239"/>
                    <a:pt x="648" y="1239"/>
                  </a:cubicBezTo>
                  <a:cubicBezTo>
                    <a:pt x="646" y="1238"/>
                    <a:pt x="646" y="1238"/>
                    <a:pt x="646" y="1238"/>
                  </a:cubicBezTo>
                  <a:cubicBezTo>
                    <a:pt x="645" y="1238"/>
                    <a:pt x="645" y="1238"/>
                    <a:pt x="645" y="1238"/>
                  </a:cubicBezTo>
                  <a:cubicBezTo>
                    <a:pt x="646" y="1238"/>
                    <a:pt x="646" y="1238"/>
                    <a:pt x="646" y="1238"/>
                  </a:cubicBezTo>
                  <a:cubicBezTo>
                    <a:pt x="646" y="1236"/>
                    <a:pt x="646" y="1236"/>
                    <a:pt x="646" y="1236"/>
                  </a:cubicBezTo>
                  <a:cubicBezTo>
                    <a:pt x="646" y="1236"/>
                    <a:pt x="646" y="1236"/>
                    <a:pt x="646" y="1236"/>
                  </a:cubicBezTo>
                  <a:cubicBezTo>
                    <a:pt x="646" y="1235"/>
                    <a:pt x="646" y="1235"/>
                    <a:pt x="646" y="1235"/>
                  </a:cubicBezTo>
                  <a:cubicBezTo>
                    <a:pt x="644" y="1232"/>
                    <a:pt x="644" y="1232"/>
                    <a:pt x="644" y="1232"/>
                  </a:cubicBezTo>
                  <a:cubicBezTo>
                    <a:pt x="643" y="1229"/>
                    <a:pt x="643" y="1229"/>
                    <a:pt x="643" y="1229"/>
                  </a:cubicBezTo>
                  <a:cubicBezTo>
                    <a:pt x="643" y="1228"/>
                    <a:pt x="643" y="1228"/>
                    <a:pt x="643" y="1228"/>
                  </a:cubicBezTo>
                  <a:cubicBezTo>
                    <a:pt x="644" y="1225"/>
                    <a:pt x="644" y="1225"/>
                    <a:pt x="644" y="1225"/>
                  </a:cubicBezTo>
                  <a:cubicBezTo>
                    <a:pt x="645" y="1224"/>
                    <a:pt x="645" y="1224"/>
                    <a:pt x="645" y="1224"/>
                  </a:cubicBezTo>
                  <a:cubicBezTo>
                    <a:pt x="646" y="1222"/>
                    <a:pt x="646" y="1222"/>
                    <a:pt x="646" y="1222"/>
                  </a:cubicBezTo>
                  <a:cubicBezTo>
                    <a:pt x="646" y="1222"/>
                    <a:pt x="646" y="1222"/>
                    <a:pt x="646" y="1222"/>
                  </a:cubicBezTo>
                  <a:cubicBezTo>
                    <a:pt x="646" y="1221"/>
                    <a:pt x="646" y="1221"/>
                    <a:pt x="646" y="1221"/>
                  </a:cubicBezTo>
                  <a:cubicBezTo>
                    <a:pt x="646" y="1222"/>
                    <a:pt x="646" y="1222"/>
                    <a:pt x="646" y="1222"/>
                  </a:cubicBezTo>
                  <a:cubicBezTo>
                    <a:pt x="648" y="1222"/>
                    <a:pt x="648" y="1222"/>
                    <a:pt x="648" y="1222"/>
                  </a:cubicBezTo>
                  <a:cubicBezTo>
                    <a:pt x="649" y="1221"/>
                    <a:pt x="649" y="1221"/>
                    <a:pt x="649" y="1221"/>
                  </a:cubicBezTo>
                  <a:cubicBezTo>
                    <a:pt x="650" y="1220"/>
                    <a:pt x="650" y="1220"/>
                    <a:pt x="650" y="1220"/>
                  </a:cubicBezTo>
                  <a:cubicBezTo>
                    <a:pt x="651" y="1218"/>
                    <a:pt x="651" y="1218"/>
                    <a:pt x="651" y="1218"/>
                  </a:cubicBezTo>
                  <a:cubicBezTo>
                    <a:pt x="652" y="1217"/>
                    <a:pt x="652" y="1217"/>
                    <a:pt x="652" y="1217"/>
                  </a:cubicBezTo>
                  <a:cubicBezTo>
                    <a:pt x="651" y="1214"/>
                    <a:pt x="651" y="1214"/>
                    <a:pt x="651" y="1214"/>
                  </a:cubicBezTo>
                  <a:cubicBezTo>
                    <a:pt x="650" y="1214"/>
                    <a:pt x="650" y="1214"/>
                    <a:pt x="650" y="1214"/>
                  </a:cubicBezTo>
                  <a:cubicBezTo>
                    <a:pt x="651" y="1213"/>
                    <a:pt x="651" y="1213"/>
                    <a:pt x="651" y="1213"/>
                  </a:cubicBezTo>
                  <a:cubicBezTo>
                    <a:pt x="651" y="1211"/>
                    <a:pt x="651" y="1211"/>
                    <a:pt x="651" y="1211"/>
                  </a:cubicBezTo>
                  <a:cubicBezTo>
                    <a:pt x="652" y="1210"/>
                    <a:pt x="652" y="1210"/>
                    <a:pt x="652" y="1210"/>
                  </a:cubicBezTo>
                  <a:cubicBezTo>
                    <a:pt x="653" y="1208"/>
                    <a:pt x="653" y="1208"/>
                    <a:pt x="653" y="1208"/>
                  </a:cubicBezTo>
                  <a:cubicBezTo>
                    <a:pt x="655" y="1208"/>
                    <a:pt x="655" y="1208"/>
                    <a:pt x="655" y="1208"/>
                  </a:cubicBezTo>
                  <a:cubicBezTo>
                    <a:pt x="655" y="1206"/>
                    <a:pt x="655" y="1206"/>
                    <a:pt x="655" y="1206"/>
                  </a:cubicBezTo>
                  <a:cubicBezTo>
                    <a:pt x="656" y="1205"/>
                    <a:pt x="656" y="1205"/>
                    <a:pt x="656" y="1205"/>
                  </a:cubicBezTo>
                  <a:cubicBezTo>
                    <a:pt x="657" y="1205"/>
                    <a:pt x="657" y="1205"/>
                    <a:pt x="657" y="1205"/>
                  </a:cubicBezTo>
                  <a:cubicBezTo>
                    <a:pt x="657" y="1204"/>
                    <a:pt x="657" y="1204"/>
                    <a:pt x="657" y="1204"/>
                  </a:cubicBezTo>
                  <a:cubicBezTo>
                    <a:pt x="658" y="1203"/>
                    <a:pt x="658" y="1203"/>
                    <a:pt x="658" y="1203"/>
                  </a:cubicBezTo>
                  <a:cubicBezTo>
                    <a:pt x="660" y="1201"/>
                    <a:pt x="660" y="1201"/>
                    <a:pt x="660" y="1201"/>
                  </a:cubicBezTo>
                  <a:cubicBezTo>
                    <a:pt x="660" y="1201"/>
                    <a:pt x="660" y="1201"/>
                    <a:pt x="660" y="1201"/>
                  </a:cubicBezTo>
                  <a:cubicBezTo>
                    <a:pt x="660" y="1200"/>
                    <a:pt x="660" y="1200"/>
                    <a:pt x="660" y="1200"/>
                  </a:cubicBezTo>
                  <a:cubicBezTo>
                    <a:pt x="661" y="1199"/>
                    <a:pt x="661" y="1199"/>
                    <a:pt x="661" y="1199"/>
                  </a:cubicBezTo>
                  <a:cubicBezTo>
                    <a:pt x="659" y="1198"/>
                    <a:pt x="659" y="1198"/>
                    <a:pt x="659" y="1198"/>
                  </a:cubicBezTo>
                  <a:cubicBezTo>
                    <a:pt x="660" y="1197"/>
                    <a:pt x="660" y="1197"/>
                    <a:pt x="660" y="1197"/>
                  </a:cubicBezTo>
                  <a:cubicBezTo>
                    <a:pt x="660" y="1196"/>
                    <a:pt x="660" y="1196"/>
                    <a:pt x="660" y="1196"/>
                  </a:cubicBezTo>
                  <a:cubicBezTo>
                    <a:pt x="659" y="1194"/>
                    <a:pt x="659" y="1194"/>
                    <a:pt x="659" y="1194"/>
                  </a:cubicBezTo>
                  <a:cubicBezTo>
                    <a:pt x="659" y="1193"/>
                    <a:pt x="659" y="1193"/>
                    <a:pt x="659" y="1193"/>
                  </a:cubicBezTo>
                  <a:cubicBezTo>
                    <a:pt x="660" y="1193"/>
                    <a:pt x="660" y="1193"/>
                    <a:pt x="660" y="1193"/>
                  </a:cubicBezTo>
                  <a:cubicBezTo>
                    <a:pt x="659" y="1191"/>
                    <a:pt x="659" y="1191"/>
                    <a:pt x="659" y="1191"/>
                  </a:cubicBezTo>
                  <a:cubicBezTo>
                    <a:pt x="657" y="1191"/>
                    <a:pt x="657" y="1191"/>
                    <a:pt x="657" y="1191"/>
                  </a:cubicBezTo>
                  <a:cubicBezTo>
                    <a:pt x="656" y="1191"/>
                    <a:pt x="656" y="1191"/>
                    <a:pt x="656" y="1191"/>
                  </a:cubicBezTo>
                  <a:cubicBezTo>
                    <a:pt x="655" y="1191"/>
                    <a:pt x="655" y="1191"/>
                    <a:pt x="655" y="1191"/>
                  </a:cubicBezTo>
                  <a:cubicBezTo>
                    <a:pt x="653" y="1191"/>
                    <a:pt x="653" y="1191"/>
                    <a:pt x="653" y="1191"/>
                  </a:cubicBezTo>
                  <a:cubicBezTo>
                    <a:pt x="650" y="1189"/>
                    <a:pt x="650" y="1189"/>
                    <a:pt x="650" y="1189"/>
                  </a:cubicBezTo>
                  <a:cubicBezTo>
                    <a:pt x="648" y="1187"/>
                    <a:pt x="648" y="1187"/>
                    <a:pt x="648" y="1187"/>
                  </a:cubicBezTo>
                  <a:cubicBezTo>
                    <a:pt x="647" y="1187"/>
                    <a:pt x="647" y="1187"/>
                    <a:pt x="647" y="1187"/>
                  </a:cubicBezTo>
                  <a:cubicBezTo>
                    <a:pt x="646" y="1186"/>
                    <a:pt x="646" y="1186"/>
                    <a:pt x="646" y="1186"/>
                  </a:cubicBezTo>
                  <a:cubicBezTo>
                    <a:pt x="644" y="1183"/>
                    <a:pt x="644" y="1183"/>
                    <a:pt x="644" y="1183"/>
                  </a:cubicBezTo>
                  <a:cubicBezTo>
                    <a:pt x="644" y="1182"/>
                    <a:pt x="644" y="1182"/>
                    <a:pt x="644" y="1182"/>
                  </a:cubicBezTo>
                  <a:cubicBezTo>
                    <a:pt x="643" y="1180"/>
                    <a:pt x="643" y="1180"/>
                    <a:pt x="643" y="1180"/>
                  </a:cubicBezTo>
                  <a:cubicBezTo>
                    <a:pt x="643" y="1180"/>
                    <a:pt x="643" y="1180"/>
                    <a:pt x="643" y="1180"/>
                  </a:cubicBezTo>
                  <a:cubicBezTo>
                    <a:pt x="645" y="1179"/>
                    <a:pt x="645" y="1179"/>
                    <a:pt x="645" y="1179"/>
                  </a:cubicBezTo>
                  <a:cubicBezTo>
                    <a:pt x="646" y="1177"/>
                    <a:pt x="646" y="1177"/>
                    <a:pt x="646" y="1177"/>
                  </a:cubicBezTo>
                  <a:cubicBezTo>
                    <a:pt x="646" y="1176"/>
                    <a:pt x="646" y="1176"/>
                    <a:pt x="646" y="1176"/>
                  </a:cubicBezTo>
                  <a:cubicBezTo>
                    <a:pt x="647" y="1176"/>
                    <a:pt x="647" y="1176"/>
                    <a:pt x="647" y="1176"/>
                  </a:cubicBezTo>
                  <a:cubicBezTo>
                    <a:pt x="648" y="1175"/>
                    <a:pt x="648" y="1175"/>
                    <a:pt x="648" y="1175"/>
                  </a:cubicBezTo>
                  <a:cubicBezTo>
                    <a:pt x="650" y="1174"/>
                    <a:pt x="650" y="1174"/>
                    <a:pt x="650" y="1174"/>
                  </a:cubicBezTo>
                  <a:cubicBezTo>
                    <a:pt x="651" y="1173"/>
                    <a:pt x="651" y="1173"/>
                    <a:pt x="651" y="1173"/>
                  </a:cubicBezTo>
                  <a:cubicBezTo>
                    <a:pt x="653" y="1173"/>
                    <a:pt x="653" y="1173"/>
                    <a:pt x="653" y="1173"/>
                  </a:cubicBezTo>
                  <a:cubicBezTo>
                    <a:pt x="654" y="1173"/>
                    <a:pt x="654" y="1173"/>
                    <a:pt x="654" y="1173"/>
                  </a:cubicBezTo>
                  <a:cubicBezTo>
                    <a:pt x="657" y="1172"/>
                    <a:pt x="657" y="1172"/>
                    <a:pt x="657" y="1172"/>
                  </a:cubicBezTo>
                  <a:cubicBezTo>
                    <a:pt x="657" y="1171"/>
                    <a:pt x="657" y="1171"/>
                    <a:pt x="657" y="1171"/>
                  </a:cubicBezTo>
                  <a:cubicBezTo>
                    <a:pt x="657" y="1170"/>
                    <a:pt x="657" y="1170"/>
                    <a:pt x="657" y="1170"/>
                  </a:cubicBezTo>
                  <a:cubicBezTo>
                    <a:pt x="655" y="1170"/>
                    <a:pt x="655" y="1170"/>
                    <a:pt x="655" y="1170"/>
                  </a:cubicBezTo>
                  <a:cubicBezTo>
                    <a:pt x="656" y="1169"/>
                    <a:pt x="656" y="1169"/>
                    <a:pt x="656" y="1169"/>
                  </a:cubicBezTo>
                  <a:cubicBezTo>
                    <a:pt x="658" y="1167"/>
                    <a:pt x="658" y="1167"/>
                    <a:pt x="658" y="1167"/>
                  </a:cubicBezTo>
                  <a:cubicBezTo>
                    <a:pt x="658" y="1166"/>
                    <a:pt x="658" y="1166"/>
                    <a:pt x="658" y="1166"/>
                  </a:cubicBezTo>
                  <a:cubicBezTo>
                    <a:pt x="658" y="1166"/>
                    <a:pt x="658" y="1166"/>
                    <a:pt x="658" y="1166"/>
                  </a:cubicBezTo>
                  <a:cubicBezTo>
                    <a:pt x="658" y="1165"/>
                    <a:pt x="658" y="1165"/>
                    <a:pt x="658" y="1165"/>
                  </a:cubicBezTo>
                  <a:cubicBezTo>
                    <a:pt x="656" y="1163"/>
                    <a:pt x="656" y="1163"/>
                    <a:pt x="656" y="1163"/>
                  </a:cubicBezTo>
                  <a:cubicBezTo>
                    <a:pt x="657" y="1162"/>
                    <a:pt x="657" y="1162"/>
                    <a:pt x="657" y="1162"/>
                  </a:cubicBezTo>
                  <a:cubicBezTo>
                    <a:pt x="657" y="1161"/>
                    <a:pt x="657" y="1161"/>
                    <a:pt x="657" y="1161"/>
                  </a:cubicBezTo>
                  <a:cubicBezTo>
                    <a:pt x="656" y="1160"/>
                    <a:pt x="656" y="1160"/>
                    <a:pt x="656" y="1160"/>
                  </a:cubicBezTo>
                  <a:cubicBezTo>
                    <a:pt x="656" y="1159"/>
                    <a:pt x="656" y="1159"/>
                    <a:pt x="656" y="1159"/>
                  </a:cubicBezTo>
                  <a:cubicBezTo>
                    <a:pt x="657" y="1158"/>
                    <a:pt x="657" y="1158"/>
                    <a:pt x="657" y="1158"/>
                  </a:cubicBezTo>
                  <a:cubicBezTo>
                    <a:pt x="658" y="1156"/>
                    <a:pt x="658" y="1156"/>
                    <a:pt x="658" y="1156"/>
                  </a:cubicBezTo>
                  <a:cubicBezTo>
                    <a:pt x="657" y="1155"/>
                    <a:pt x="657" y="1155"/>
                    <a:pt x="657" y="1155"/>
                  </a:cubicBezTo>
                  <a:cubicBezTo>
                    <a:pt x="657" y="1155"/>
                    <a:pt x="657" y="1155"/>
                    <a:pt x="657" y="1155"/>
                  </a:cubicBezTo>
                  <a:cubicBezTo>
                    <a:pt x="660" y="1154"/>
                    <a:pt x="660" y="1154"/>
                    <a:pt x="660" y="1154"/>
                  </a:cubicBezTo>
                  <a:cubicBezTo>
                    <a:pt x="662" y="1152"/>
                    <a:pt x="662" y="1152"/>
                    <a:pt x="662" y="1152"/>
                  </a:cubicBezTo>
                  <a:cubicBezTo>
                    <a:pt x="662" y="1151"/>
                    <a:pt x="662" y="1151"/>
                    <a:pt x="662" y="1151"/>
                  </a:cubicBezTo>
                  <a:cubicBezTo>
                    <a:pt x="659" y="1150"/>
                    <a:pt x="659" y="1150"/>
                    <a:pt x="659" y="1150"/>
                  </a:cubicBezTo>
                  <a:cubicBezTo>
                    <a:pt x="658" y="1150"/>
                    <a:pt x="658" y="1150"/>
                    <a:pt x="658" y="1150"/>
                  </a:cubicBezTo>
                  <a:cubicBezTo>
                    <a:pt x="657" y="1149"/>
                    <a:pt x="657" y="1149"/>
                    <a:pt x="657" y="1149"/>
                  </a:cubicBezTo>
                  <a:cubicBezTo>
                    <a:pt x="657" y="1149"/>
                    <a:pt x="657" y="1149"/>
                    <a:pt x="657" y="1149"/>
                  </a:cubicBezTo>
                  <a:cubicBezTo>
                    <a:pt x="659" y="1148"/>
                    <a:pt x="659" y="1148"/>
                    <a:pt x="659" y="1148"/>
                  </a:cubicBezTo>
                  <a:cubicBezTo>
                    <a:pt x="660" y="1148"/>
                    <a:pt x="660" y="1148"/>
                    <a:pt x="660" y="1148"/>
                  </a:cubicBezTo>
                  <a:cubicBezTo>
                    <a:pt x="661" y="1148"/>
                    <a:pt x="661" y="1148"/>
                    <a:pt x="661" y="1148"/>
                  </a:cubicBezTo>
                  <a:cubicBezTo>
                    <a:pt x="661" y="1149"/>
                    <a:pt x="661" y="1149"/>
                    <a:pt x="661" y="1149"/>
                  </a:cubicBezTo>
                  <a:cubicBezTo>
                    <a:pt x="661" y="1149"/>
                    <a:pt x="661" y="1149"/>
                    <a:pt x="661" y="1149"/>
                  </a:cubicBezTo>
                  <a:cubicBezTo>
                    <a:pt x="662" y="1151"/>
                    <a:pt x="662" y="1151"/>
                    <a:pt x="662" y="1151"/>
                  </a:cubicBezTo>
                  <a:cubicBezTo>
                    <a:pt x="664" y="1152"/>
                    <a:pt x="664" y="1152"/>
                    <a:pt x="664" y="1152"/>
                  </a:cubicBezTo>
                  <a:cubicBezTo>
                    <a:pt x="667" y="1150"/>
                    <a:pt x="667" y="1150"/>
                    <a:pt x="667" y="1150"/>
                  </a:cubicBezTo>
                  <a:cubicBezTo>
                    <a:pt x="667" y="1148"/>
                    <a:pt x="667" y="1148"/>
                    <a:pt x="667" y="1148"/>
                  </a:cubicBezTo>
                  <a:cubicBezTo>
                    <a:pt x="667" y="1146"/>
                    <a:pt x="667" y="1146"/>
                    <a:pt x="667" y="1146"/>
                  </a:cubicBezTo>
                  <a:cubicBezTo>
                    <a:pt x="666" y="1146"/>
                    <a:pt x="666" y="1146"/>
                    <a:pt x="666" y="1146"/>
                  </a:cubicBezTo>
                  <a:cubicBezTo>
                    <a:pt x="666" y="1146"/>
                    <a:pt x="666" y="1146"/>
                    <a:pt x="666" y="1146"/>
                  </a:cubicBezTo>
                  <a:cubicBezTo>
                    <a:pt x="667" y="1144"/>
                    <a:pt x="667" y="1144"/>
                    <a:pt x="667" y="1144"/>
                  </a:cubicBezTo>
                  <a:cubicBezTo>
                    <a:pt x="665" y="1142"/>
                    <a:pt x="665" y="1142"/>
                    <a:pt x="665" y="1142"/>
                  </a:cubicBezTo>
                  <a:cubicBezTo>
                    <a:pt x="664" y="1142"/>
                    <a:pt x="664" y="1142"/>
                    <a:pt x="664" y="1142"/>
                  </a:cubicBezTo>
                  <a:cubicBezTo>
                    <a:pt x="662" y="1143"/>
                    <a:pt x="662" y="1143"/>
                    <a:pt x="662" y="1143"/>
                  </a:cubicBezTo>
                  <a:cubicBezTo>
                    <a:pt x="661" y="1143"/>
                    <a:pt x="661" y="1143"/>
                    <a:pt x="661" y="1143"/>
                  </a:cubicBezTo>
                  <a:cubicBezTo>
                    <a:pt x="660" y="1144"/>
                    <a:pt x="660" y="1144"/>
                    <a:pt x="660" y="1144"/>
                  </a:cubicBezTo>
                  <a:cubicBezTo>
                    <a:pt x="659" y="1143"/>
                    <a:pt x="659" y="1143"/>
                    <a:pt x="659" y="1143"/>
                  </a:cubicBezTo>
                  <a:cubicBezTo>
                    <a:pt x="657" y="1143"/>
                    <a:pt x="657" y="1143"/>
                    <a:pt x="657" y="1143"/>
                  </a:cubicBezTo>
                  <a:cubicBezTo>
                    <a:pt x="656" y="1143"/>
                    <a:pt x="656" y="1143"/>
                    <a:pt x="656" y="1143"/>
                  </a:cubicBezTo>
                  <a:cubicBezTo>
                    <a:pt x="655" y="1142"/>
                    <a:pt x="655" y="1142"/>
                    <a:pt x="655" y="1142"/>
                  </a:cubicBezTo>
                  <a:cubicBezTo>
                    <a:pt x="655" y="1138"/>
                    <a:pt x="655" y="1138"/>
                    <a:pt x="655" y="1138"/>
                  </a:cubicBezTo>
                  <a:cubicBezTo>
                    <a:pt x="655" y="1135"/>
                    <a:pt x="655" y="1135"/>
                    <a:pt x="655" y="1135"/>
                  </a:cubicBezTo>
                  <a:cubicBezTo>
                    <a:pt x="653" y="1134"/>
                    <a:pt x="653" y="1134"/>
                    <a:pt x="653" y="1134"/>
                  </a:cubicBezTo>
                  <a:cubicBezTo>
                    <a:pt x="653" y="1132"/>
                    <a:pt x="653" y="1132"/>
                    <a:pt x="653" y="1132"/>
                  </a:cubicBezTo>
                  <a:cubicBezTo>
                    <a:pt x="654" y="1131"/>
                    <a:pt x="654" y="1131"/>
                    <a:pt x="654" y="1131"/>
                  </a:cubicBezTo>
                  <a:cubicBezTo>
                    <a:pt x="655" y="1132"/>
                    <a:pt x="655" y="1132"/>
                    <a:pt x="655" y="1132"/>
                  </a:cubicBezTo>
                  <a:cubicBezTo>
                    <a:pt x="657" y="1132"/>
                    <a:pt x="657" y="1132"/>
                    <a:pt x="657" y="1132"/>
                  </a:cubicBezTo>
                  <a:cubicBezTo>
                    <a:pt x="660" y="1133"/>
                    <a:pt x="660" y="1133"/>
                    <a:pt x="660" y="1133"/>
                  </a:cubicBezTo>
                  <a:cubicBezTo>
                    <a:pt x="662" y="1135"/>
                    <a:pt x="662" y="1135"/>
                    <a:pt x="662" y="1135"/>
                  </a:cubicBezTo>
                  <a:cubicBezTo>
                    <a:pt x="665" y="1135"/>
                    <a:pt x="665" y="1135"/>
                    <a:pt x="665" y="1135"/>
                  </a:cubicBezTo>
                  <a:cubicBezTo>
                    <a:pt x="669" y="1135"/>
                    <a:pt x="669" y="1135"/>
                    <a:pt x="669" y="1135"/>
                  </a:cubicBezTo>
                  <a:cubicBezTo>
                    <a:pt x="672" y="1133"/>
                    <a:pt x="672" y="1133"/>
                    <a:pt x="672" y="1133"/>
                  </a:cubicBezTo>
                  <a:cubicBezTo>
                    <a:pt x="672" y="1133"/>
                    <a:pt x="672" y="1133"/>
                    <a:pt x="672" y="1133"/>
                  </a:cubicBezTo>
                  <a:cubicBezTo>
                    <a:pt x="673" y="1132"/>
                    <a:pt x="673" y="1132"/>
                    <a:pt x="673" y="1132"/>
                  </a:cubicBezTo>
                  <a:cubicBezTo>
                    <a:pt x="674" y="1130"/>
                    <a:pt x="674" y="1130"/>
                    <a:pt x="674" y="1130"/>
                  </a:cubicBezTo>
                  <a:cubicBezTo>
                    <a:pt x="674" y="1129"/>
                    <a:pt x="674" y="1129"/>
                    <a:pt x="674" y="1129"/>
                  </a:cubicBezTo>
                  <a:cubicBezTo>
                    <a:pt x="674" y="1128"/>
                    <a:pt x="674" y="1128"/>
                    <a:pt x="674" y="1128"/>
                  </a:cubicBezTo>
                  <a:cubicBezTo>
                    <a:pt x="674" y="1127"/>
                    <a:pt x="674" y="1127"/>
                    <a:pt x="674" y="1127"/>
                  </a:cubicBezTo>
                  <a:cubicBezTo>
                    <a:pt x="673" y="1126"/>
                    <a:pt x="673" y="1126"/>
                    <a:pt x="673" y="1126"/>
                  </a:cubicBezTo>
                  <a:cubicBezTo>
                    <a:pt x="672" y="1125"/>
                    <a:pt x="672" y="1125"/>
                    <a:pt x="672" y="1125"/>
                  </a:cubicBezTo>
                  <a:cubicBezTo>
                    <a:pt x="672" y="1124"/>
                    <a:pt x="672" y="1124"/>
                    <a:pt x="672" y="1124"/>
                  </a:cubicBezTo>
                  <a:cubicBezTo>
                    <a:pt x="673" y="1123"/>
                    <a:pt x="673" y="1123"/>
                    <a:pt x="673" y="1123"/>
                  </a:cubicBezTo>
                  <a:cubicBezTo>
                    <a:pt x="672" y="1122"/>
                    <a:pt x="672" y="1122"/>
                    <a:pt x="672" y="1122"/>
                  </a:cubicBezTo>
                  <a:cubicBezTo>
                    <a:pt x="674" y="1121"/>
                    <a:pt x="674" y="1121"/>
                    <a:pt x="674" y="1121"/>
                  </a:cubicBezTo>
                  <a:cubicBezTo>
                    <a:pt x="674" y="1121"/>
                    <a:pt x="674" y="1121"/>
                    <a:pt x="674" y="1121"/>
                  </a:cubicBezTo>
                  <a:cubicBezTo>
                    <a:pt x="674" y="1121"/>
                    <a:pt x="674" y="1121"/>
                    <a:pt x="674" y="1121"/>
                  </a:cubicBezTo>
                  <a:cubicBezTo>
                    <a:pt x="674" y="1119"/>
                    <a:pt x="674" y="1119"/>
                    <a:pt x="674" y="1119"/>
                  </a:cubicBezTo>
                  <a:cubicBezTo>
                    <a:pt x="674" y="1117"/>
                    <a:pt x="674" y="1117"/>
                    <a:pt x="674" y="1117"/>
                  </a:cubicBezTo>
                  <a:cubicBezTo>
                    <a:pt x="673" y="1117"/>
                    <a:pt x="673" y="1117"/>
                    <a:pt x="673" y="1117"/>
                  </a:cubicBezTo>
                  <a:cubicBezTo>
                    <a:pt x="673" y="1117"/>
                    <a:pt x="673" y="1117"/>
                    <a:pt x="673" y="1117"/>
                  </a:cubicBezTo>
                  <a:cubicBezTo>
                    <a:pt x="672" y="1116"/>
                    <a:pt x="672" y="1116"/>
                    <a:pt x="672" y="1116"/>
                  </a:cubicBezTo>
                  <a:cubicBezTo>
                    <a:pt x="672" y="1114"/>
                    <a:pt x="672" y="1114"/>
                    <a:pt x="672" y="1114"/>
                  </a:cubicBezTo>
                  <a:cubicBezTo>
                    <a:pt x="672" y="1113"/>
                    <a:pt x="672" y="1113"/>
                    <a:pt x="672" y="1113"/>
                  </a:cubicBezTo>
                  <a:cubicBezTo>
                    <a:pt x="672" y="1112"/>
                    <a:pt x="672" y="1112"/>
                    <a:pt x="672" y="1112"/>
                  </a:cubicBezTo>
                  <a:cubicBezTo>
                    <a:pt x="672" y="1113"/>
                    <a:pt x="672" y="1113"/>
                    <a:pt x="672" y="1113"/>
                  </a:cubicBezTo>
                  <a:cubicBezTo>
                    <a:pt x="673" y="1113"/>
                    <a:pt x="673" y="1113"/>
                    <a:pt x="673" y="1113"/>
                  </a:cubicBezTo>
                  <a:cubicBezTo>
                    <a:pt x="675" y="1113"/>
                    <a:pt x="675" y="1113"/>
                    <a:pt x="675" y="1113"/>
                  </a:cubicBezTo>
                  <a:cubicBezTo>
                    <a:pt x="677" y="1114"/>
                    <a:pt x="677" y="1114"/>
                    <a:pt x="677" y="1114"/>
                  </a:cubicBezTo>
                  <a:cubicBezTo>
                    <a:pt x="679" y="1114"/>
                    <a:pt x="679" y="1114"/>
                    <a:pt x="679" y="1114"/>
                  </a:cubicBezTo>
                  <a:cubicBezTo>
                    <a:pt x="681" y="1114"/>
                    <a:pt x="681" y="1114"/>
                    <a:pt x="681" y="1114"/>
                  </a:cubicBezTo>
                  <a:cubicBezTo>
                    <a:pt x="683" y="1114"/>
                    <a:pt x="683" y="1114"/>
                    <a:pt x="683" y="1114"/>
                  </a:cubicBezTo>
                  <a:cubicBezTo>
                    <a:pt x="687" y="1114"/>
                    <a:pt x="687" y="1114"/>
                    <a:pt x="687" y="1114"/>
                  </a:cubicBezTo>
                  <a:cubicBezTo>
                    <a:pt x="692" y="1113"/>
                    <a:pt x="692" y="1113"/>
                    <a:pt x="692" y="1113"/>
                  </a:cubicBezTo>
                  <a:cubicBezTo>
                    <a:pt x="697" y="1111"/>
                    <a:pt x="697" y="1111"/>
                    <a:pt x="697" y="1111"/>
                  </a:cubicBezTo>
                  <a:cubicBezTo>
                    <a:pt x="697" y="1111"/>
                    <a:pt x="697" y="1111"/>
                    <a:pt x="697" y="1111"/>
                  </a:cubicBezTo>
                  <a:cubicBezTo>
                    <a:pt x="701" y="1110"/>
                    <a:pt x="701" y="1110"/>
                    <a:pt x="701" y="1110"/>
                  </a:cubicBezTo>
                  <a:cubicBezTo>
                    <a:pt x="705" y="1107"/>
                    <a:pt x="705" y="1107"/>
                    <a:pt x="705" y="1107"/>
                  </a:cubicBezTo>
                  <a:cubicBezTo>
                    <a:pt x="706" y="1105"/>
                    <a:pt x="706" y="1105"/>
                    <a:pt x="706" y="1105"/>
                  </a:cubicBezTo>
                  <a:cubicBezTo>
                    <a:pt x="705" y="1104"/>
                    <a:pt x="705" y="1104"/>
                    <a:pt x="705" y="1104"/>
                  </a:cubicBezTo>
                  <a:cubicBezTo>
                    <a:pt x="706" y="1102"/>
                    <a:pt x="706" y="1102"/>
                    <a:pt x="706" y="1102"/>
                  </a:cubicBezTo>
                  <a:cubicBezTo>
                    <a:pt x="706" y="1103"/>
                    <a:pt x="706" y="1103"/>
                    <a:pt x="706" y="1103"/>
                  </a:cubicBezTo>
                  <a:cubicBezTo>
                    <a:pt x="707" y="1101"/>
                    <a:pt x="707" y="1101"/>
                    <a:pt x="707" y="1101"/>
                  </a:cubicBezTo>
                  <a:cubicBezTo>
                    <a:pt x="708" y="1099"/>
                    <a:pt x="708" y="1099"/>
                    <a:pt x="708" y="1099"/>
                  </a:cubicBezTo>
                  <a:cubicBezTo>
                    <a:pt x="709" y="1097"/>
                    <a:pt x="709" y="1097"/>
                    <a:pt x="709" y="1097"/>
                  </a:cubicBezTo>
                  <a:cubicBezTo>
                    <a:pt x="709" y="1095"/>
                    <a:pt x="709" y="1095"/>
                    <a:pt x="709" y="1095"/>
                  </a:cubicBezTo>
                  <a:cubicBezTo>
                    <a:pt x="709" y="1092"/>
                    <a:pt x="709" y="1092"/>
                    <a:pt x="709" y="1092"/>
                  </a:cubicBezTo>
                  <a:cubicBezTo>
                    <a:pt x="709" y="1090"/>
                    <a:pt x="709" y="1090"/>
                    <a:pt x="709" y="1090"/>
                  </a:cubicBezTo>
                  <a:cubicBezTo>
                    <a:pt x="708" y="1090"/>
                    <a:pt x="708" y="1090"/>
                    <a:pt x="708" y="1090"/>
                  </a:cubicBezTo>
                  <a:cubicBezTo>
                    <a:pt x="707" y="1091"/>
                    <a:pt x="707" y="1091"/>
                    <a:pt x="707" y="1091"/>
                  </a:cubicBezTo>
                  <a:cubicBezTo>
                    <a:pt x="706" y="1091"/>
                    <a:pt x="706" y="1091"/>
                    <a:pt x="706" y="1091"/>
                  </a:cubicBezTo>
                  <a:cubicBezTo>
                    <a:pt x="704" y="1090"/>
                    <a:pt x="704" y="1090"/>
                    <a:pt x="704" y="1090"/>
                  </a:cubicBezTo>
                  <a:cubicBezTo>
                    <a:pt x="703" y="1088"/>
                    <a:pt x="703" y="1088"/>
                    <a:pt x="703" y="1088"/>
                  </a:cubicBezTo>
                  <a:cubicBezTo>
                    <a:pt x="703" y="1087"/>
                    <a:pt x="703" y="1087"/>
                    <a:pt x="703" y="1087"/>
                  </a:cubicBezTo>
                  <a:cubicBezTo>
                    <a:pt x="705" y="1084"/>
                    <a:pt x="705" y="1084"/>
                    <a:pt x="705" y="1084"/>
                  </a:cubicBezTo>
                  <a:cubicBezTo>
                    <a:pt x="705" y="1082"/>
                    <a:pt x="705" y="1082"/>
                    <a:pt x="705" y="1082"/>
                  </a:cubicBezTo>
                  <a:cubicBezTo>
                    <a:pt x="704" y="1081"/>
                    <a:pt x="704" y="1081"/>
                    <a:pt x="704" y="1081"/>
                  </a:cubicBezTo>
                  <a:cubicBezTo>
                    <a:pt x="700" y="1078"/>
                    <a:pt x="700" y="1078"/>
                    <a:pt x="700" y="1078"/>
                  </a:cubicBezTo>
                  <a:cubicBezTo>
                    <a:pt x="697" y="1076"/>
                    <a:pt x="697" y="1076"/>
                    <a:pt x="697" y="1076"/>
                  </a:cubicBezTo>
                  <a:cubicBezTo>
                    <a:pt x="694" y="1074"/>
                    <a:pt x="694" y="1074"/>
                    <a:pt x="694" y="1074"/>
                  </a:cubicBezTo>
                  <a:cubicBezTo>
                    <a:pt x="694" y="1073"/>
                    <a:pt x="694" y="1073"/>
                    <a:pt x="694" y="1073"/>
                  </a:cubicBezTo>
                  <a:cubicBezTo>
                    <a:pt x="694" y="1073"/>
                    <a:pt x="694" y="1073"/>
                    <a:pt x="694" y="1073"/>
                  </a:cubicBezTo>
                  <a:cubicBezTo>
                    <a:pt x="694" y="1071"/>
                    <a:pt x="694" y="1071"/>
                    <a:pt x="694" y="1071"/>
                  </a:cubicBezTo>
                  <a:cubicBezTo>
                    <a:pt x="695" y="1074"/>
                    <a:pt x="695" y="1074"/>
                    <a:pt x="695" y="1074"/>
                  </a:cubicBezTo>
                  <a:cubicBezTo>
                    <a:pt x="696" y="1074"/>
                    <a:pt x="696" y="1074"/>
                    <a:pt x="696" y="1074"/>
                  </a:cubicBezTo>
                  <a:cubicBezTo>
                    <a:pt x="698" y="1076"/>
                    <a:pt x="698" y="1076"/>
                    <a:pt x="698" y="1076"/>
                  </a:cubicBezTo>
                  <a:cubicBezTo>
                    <a:pt x="700" y="1076"/>
                    <a:pt x="700" y="1076"/>
                    <a:pt x="700" y="1076"/>
                  </a:cubicBezTo>
                  <a:cubicBezTo>
                    <a:pt x="703" y="1076"/>
                    <a:pt x="703" y="1076"/>
                    <a:pt x="703" y="1076"/>
                  </a:cubicBezTo>
                  <a:cubicBezTo>
                    <a:pt x="705" y="1076"/>
                    <a:pt x="705" y="1076"/>
                    <a:pt x="705" y="1076"/>
                  </a:cubicBezTo>
                  <a:cubicBezTo>
                    <a:pt x="706" y="1077"/>
                    <a:pt x="706" y="1077"/>
                    <a:pt x="706" y="1077"/>
                  </a:cubicBezTo>
                  <a:cubicBezTo>
                    <a:pt x="708" y="1077"/>
                    <a:pt x="708" y="1077"/>
                    <a:pt x="708" y="1077"/>
                  </a:cubicBezTo>
                  <a:cubicBezTo>
                    <a:pt x="709" y="1077"/>
                    <a:pt x="709" y="1077"/>
                    <a:pt x="709" y="1077"/>
                  </a:cubicBezTo>
                  <a:cubicBezTo>
                    <a:pt x="708" y="1079"/>
                    <a:pt x="708" y="1079"/>
                    <a:pt x="708" y="1079"/>
                  </a:cubicBezTo>
                  <a:cubicBezTo>
                    <a:pt x="711" y="1079"/>
                    <a:pt x="711" y="1079"/>
                    <a:pt x="711" y="1079"/>
                  </a:cubicBezTo>
                  <a:cubicBezTo>
                    <a:pt x="712" y="1078"/>
                    <a:pt x="712" y="1078"/>
                    <a:pt x="712" y="1078"/>
                  </a:cubicBezTo>
                  <a:cubicBezTo>
                    <a:pt x="714" y="1078"/>
                    <a:pt x="714" y="1078"/>
                    <a:pt x="714" y="1078"/>
                  </a:cubicBezTo>
                  <a:cubicBezTo>
                    <a:pt x="715" y="1078"/>
                    <a:pt x="715" y="1078"/>
                    <a:pt x="715" y="1078"/>
                  </a:cubicBezTo>
                  <a:cubicBezTo>
                    <a:pt x="717" y="1079"/>
                    <a:pt x="717" y="1079"/>
                    <a:pt x="717" y="1079"/>
                  </a:cubicBezTo>
                  <a:cubicBezTo>
                    <a:pt x="717" y="1079"/>
                    <a:pt x="717" y="1079"/>
                    <a:pt x="717" y="1079"/>
                  </a:cubicBezTo>
                  <a:cubicBezTo>
                    <a:pt x="718" y="1079"/>
                    <a:pt x="718" y="1079"/>
                    <a:pt x="718" y="1079"/>
                  </a:cubicBezTo>
                  <a:cubicBezTo>
                    <a:pt x="720" y="1079"/>
                    <a:pt x="720" y="1079"/>
                    <a:pt x="720" y="1079"/>
                  </a:cubicBezTo>
                  <a:cubicBezTo>
                    <a:pt x="721" y="1078"/>
                    <a:pt x="721" y="1078"/>
                    <a:pt x="721" y="1078"/>
                  </a:cubicBezTo>
                  <a:cubicBezTo>
                    <a:pt x="721" y="1078"/>
                    <a:pt x="721" y="1078"/>
                    <a:pt x="721" y="1078"/>
                  </a:cubicBezTo>
                  <a:cubicBezTo>
                    <a:pt x="721" y="1078"/>
                    <a:pt x="721" y="1078"/>
                    <a:pt x="721" y="1078"/>
                  </a:cubicBezTo>
                  <a:cubicBezTo>
                    <a:pt x="725" y="1077"/>
                    <a:pt x="725" y="1077"/>
                    <a:pt x="725" y="1077"/>
                  </a:cubicBezTo>
                  <a:cubicBezTo>
                    <a:pt x="727" y="1075"/>
                    <a:pt x="727" y="1075"/>
                    <a:pt x="727" y="1075"/>
                  </a:cubicBezTo>
                  <a:cubicBezTo>
                    <a:pt x="727" y="1073"/>
                    <a:pt x="727" y="1073"/>
                    <a:pt x="727" y="1073"/>
                  </a:cubicBezTo>
                  <a:cubicBezTo>
                    <a:pt x="727" y="1073"/>
                    <a:pt x="727" y="1073"/>
                    <a:pt x="727" y="1073"/>
                  </a:cubicBezTo>
                  <a:cubicBezTo>
                    <a:pt x="728" y="1073"/>
                    <a:pt x="728" y="1073"/>
                    <a:pt x="728" y="1073"/>
                  </a:cubicBezTo>
                  <a:cubicBezTo>
                    <a:pt x="729" y="1071"/>
                    <a:pt x="729" y="1071"/>
                    <a:pt x="729" y="1071"/>
                  </a:cubicBezTo>
                  <a:cubicBezTo>
                    <a:pt x="729" y="1069"/>
                    <a:pt x="729" y="1069"/>
                    <a:pt x="729" y="1069"/>
                  </a:cubicBezTo>
                  <a:cubicBezTo>
                    <a:pt x="730" y="1068"/>
                    <a:pt x="730" y="1068"/>
                    <a:pt x="730" y="1068"/>
                  </a:cubicBezTo>
                  <a:cubicBezTo>
                    <a:pt x="730" y="1068"/>
                    <a:pt x="730" y="1068"/>
                    <a:pt x="730" y="1068"/>
                  </a:cubicBezTo>
                  <a:cubicBezTo>
                    <a:pt x="730" y="1068"/>
                    <a:pt x="730" y="1068"/>
                    <a:pt x="730" y="1068"/>
                  </a:cubicBezTo>
                  <a:cubicBezTo>
                    <a:pt x="731" y="1068"/>
                    <a:pt x="731" y="1068"/>
                    <a:pt x="731" y="1068"/>
                  </a:cubicBezTo>
                  <a:cubicBezTo>
                    <a:pt x="731" y="1067"/>
                    <a:pt x="731" y="1067"/>
                    <a:pt x="731" y="1067"/>
                  </a:cubicBezTo>
                  <a:cubicBezTo>
                    <a:pt x="731" y="1067"/>
                    <a:pt x="731" y="1067"/>
                    <a:pt x="731" y="1067"/>
                  </a:cubicBezTo>
                  <a:cubicBezTo>
                    <a:pt x="734" y="1065"/>
                    <a:pt x="734" y="1065"/>
                    <a:pt x="734" y="1065"/>
                  </a:cubicBezTo>
                  <a:cubicBezTo>
                    <a:pt x="735" y="1063"/>
                    <a:pt x="735" y="1063"/>
                    <a:pt x="735" y="1063"/>
                  </a:cubicBezTo>
                  <a:cubicBezTo>
                    <a:pt x="736" y="1058"/>
                    <a:pt x="736" y="1058"/>
                    <a:pt x="736" y="1058"/>
                  </a:cubicBezTo>
                  <a:cubicBezTo>
                    <a:pt x="737" y="1054"/>
                    <a:pt x="737" y="1054"/>
                    <a:pt x="737" y="1054"/>
                  </a:cubicBezTo>
                  <a:cubicBezTo>
                    <a:pt x="738" y="1053"/>
                    <a:pt x="738" y="1053"/>
                    <a:pt x="738" y="1053"/>
                  </a:cubicBezTo>
                  <a:cubicBezTo>
                    <a:pt x="737" y="1053"/>
                    <a:pt x="737" y="1053"/>
                    <a:pt x="737" y="1053"/>
                  </a:cubicBezTo>
                  <a:cubicBezTo>
                    <a:pt x="739" y="1053"/>
                    <a:pt x="739" y="1053"/>
                    <a:pt x="739" y="1053"/>
                  </a:cubicBezTo>
                  <a:cubicBezTo>
                    <a:pt x="744" y="1049"/>
                    <a:pt x="744" y="1049"/>
                    <a:pt x="744" y="1049"/>
                  </a:cubicBezTo>
                  <a:cubicBezTo>
                    <a:pt x="746" y="1046"/>
                    <a:pt x="746" y="1046"/>
                    <a:pt x="746" y="1046"/>
                  </a:cubicBezTo>
                  <a:cubicBezTo>
                    <a:pt x="750" y="1041"/>
                    <a:pt x="750" y="1041"/>
                    <a:pt x="750" y="1041"/>
                  </a:cubicBezTo>
                  <a:cubicBezTo>
                    <a:pt x="751" y="1038"/>
                    <a:pt x="751" y="1038"/>
                    <a:pt x="751" y="1038"/>
                  </a:cubicBezTo>
                  <a:cubicBezTo>
                    <a:pt x="752" y="1034"/>
                    <a:pt x="752" y="1034"/>
                    <a:pt x="752" y="1034"/>
                  </a:cubicBezTo>
                  <a:cubicBezTo>
                    <a:pt x="756" y="1028"/>
                    <a:pt x="756" y="1028"/>
                    <a:pt x="756" y="1028"/>
                  </a:cubicBezTo>
                  <a:cubicBezTo>
                    <a:pt x="759" y="1024"/>
                    <a:pt x="759" y="1024"/>
                    <a:pt x="759" y="1024"/>
                  </a:cubicBezTo>
                  <a:cubicBezTo>
                    <a:pt x="760" y="1022"/>
                    <a:pt x="760" y="1022"/>
                    <a:pt x="760" y="1022"/>
                  </a:cubicBezTo>
                  <a:cubicBezTo>
                    <a:pt x="759" y="1022"/>
                    <a:pt x="759" y="1022"/>
                    <a:pt x="759" y="1022"/>
                  </a:cubicBezTo>
                  <a:cubicBezTo>
                    <a:pt x="759" y="1021"/>
                    <a:pt x="759" y="1021"/>
                    <a:pt x="759" y="1021"/>
                  </a:cubicBezTo>
                  <a:cubicBezTo>
                    <a:pt x="760" y="1021"/>
                    <a:pt x="760" y="1021"/>
                    <a:pt x="760" y="1021"/>
                  </a:cubicBezTo>
                  <a:cubicBezTo>
                    <a:pt x="761" y="1020"/>
                    <a:pt x="761" y="1020"/>
                    <a:pt x="761" y="1020"/>
                  </a:cubicBezTo>
                  <a:cubicBezTo>
                    <a:pt x="762" y="1019"/>
                    <a:pt x="762" y="1019"/>
                    <a:pt x="762" y="1019"/>
                  </a:cubicBezTo>
                  <a:cubicBezTo>
                    <a:pt x="761" y="1017"/>
                    <a:pt x="761" y="1017"/>
                    <a:pt x="761" y="1017"/>
                  </a:cubicBezTo>
                  <a:cubicBezTo>
                    <a:pt x="762" y="1016"/>
                    <a:pt x="762" y="1016"/>
                    <a:pt x="762" y="1016"/>
                  </a:cubicBezTo>
                  <a:cubicBezTo>
                    <a:pt x="761" y="1015"/>
                    <a:pt x="761" y="1015"/>
                    <a:pt x="761" y="1015"/>
                  </a:cubicBezTo>
                  <a:cubicBezTo>
                    <a:pt x="761" y="1015"/>
                    <a:pt x="761" y="1015"/>
                    <a:pt x="761" y="1015"/>
                  </a:cubicBezTo>
                  <a:cubicBezTo>
                    <a:pt x="761" y="1014"/>
                    <a:pt x="761" y="1014"/>
                    <a:pt x="761" y="1014"/>
                  </a:cubicBezTo>
                  <a:cubicBezTo>
                    <a:pt x="759" y="1012"/>
                    <a:pt x="759" y="1012"/>
                    <a:pt x="759" y="1012"/>
                  </a:cubicBezTo>
                  <a:cubicBezTo>
                    <a:pt x="759" y="1011"/>
                    <a:pt x="759" y="1011"/>
                    <a:pt x="759" y="1011"/>
                  </a:cubicBezTo>
                  <a:cubicBezTo>
                    <a:pt x="760" y="1010"/>
                    <a:pt x="760" y="1010"/>
                    <a:pt x="760" y="1010"/>
                  </a:cubicBezTo>
                  <a:cubicBezTo>
                    <a:pt x="759" y="1007"/>
                    <a:pt x="759" y="1007"/>
                    <a:pt x="759" y="1007"/>
                  </a:cubicBezTo>
                  <a:cubicBezTo>
                    <a:pt x="758" y="1005"/>
                    <a:pt x="758" y="1005"/>
                    <a:pt x="758" y="1005"/>
                  </a:cubicBezTo>
                  <a:cubicBezTo>
                    <a:pt x="758" y="1005"/>
                    <a:pt x="758" y="1005"/>
                    <a:pt x="758" y="1005"/>
                  </a:cubicBezTo>
                  <a:cubicBezTo>
                    <a:pt x="761" y="1005"/>
                    <a:pt x="761" y="1005"/>
                    <a:pt x="761" y="1005"/>
                  </a:cubicBezTo>
                  <a:cubicBezTo>
                    <a:pt x="760" y="1003"/>
                    <a:pt x="760" y="1003"/>
                    <a:pt x="760" y="1003"/>
                  </a:cubicBezTo>
                  <a:cubicBezTo>
                    <a:pt x="761" y="1002"/>
                    <a:pt x="761" y="1002"/>
                    <a:pt x="761" y="1002"/>
                  </a:cubicBezTo>
                  <a:cubicBezTo>
                    <a:pt x="761" y="1000"/>
                    <a:pt x="761" y="1000"/>
                    <a:pt x="761" y="1000"/>
                  </a:cubicBezTo>
                  <a:cubicBezTo>
                    <a:pt x="761" y="1000"/>
                    <a:pt x="761" y="1000"/>
                    <a:pt x="761" y="1000"/>
                  </a:cubicBezTo>
                  <a:cubicBezTo>
                    <a:pt x="761" y="999"/>
                    <a:pt x="761" y="999"/>
                    <a:pt x="761" y="999"/>
                  </a:cubicBezTo>
                  <a:cubicBezTo>
                    <a:pt x="762" y="999"/>
                    <a:pt x="762" y="999"/>
                    <a:pt x="762" y="999"/>
                  </a:cubicBezTo>
                  <a:cubicBezTo>
                    <a:pt x="765" y="997"/>
                    <a:pt x="765" y="997"/>
                    <a:pt x="765" y="997"/>
                  </a:cubicBezTo>
                  <a:cubicBezTo>
                    <a:pt x="766" y="996"/>
                    <a:pt x="766" y="996"/>
                    <a:pt x="766" y="996"/>
                  </a:cubicBezTo>
                  <a:cubicBezTo>
                    <a:pt x="766" y="995"/>
                    <a:pt x="766" y="995"/>
                    <a:pt x="766" y="995"/>
                  </a:cubicBezTo>
                  <a:cubicBezTo>
                    <a:pt x="768" y="994"/>
                    <a:pt x="768" y="994"/>
                    <a:pt x="768" y="994"/>
                  </a:cubicBezTo>
                  <a:cubicBezTo>
                    <a:pt x="770" y="992"/>
                    <a:pt x="770" y="992"/>
                    <a:pt x="770" y="992"/>
                  </a:cubicBezTo>
                  <a:cubicBezTo>
                    <a:pt x="773" y="989"/>
                    <a:pt x="773" y="989"/>
                    <a:pt x="773" y="989"/>
                  </a:cubicBezTo>
                  <a:cubicBezTo>
                    <a:pt x="776" y="989"/>
                    <a:pt x="776" y="989"/>
                    <a:pt x="776" y="989"/>
                  </a:cubicBezTo>
                  <a:cubicBezTo>
                    <a:pt x="777" y="987"/>
                    <a:pt x="777" y="987"/>
                    <a:pt x="777" y="987"/>
                  </a:cubicBezTo>
                  <a:cubicBezTo>
                    <a:pt x="779" y="986"/>
                    <a:pt x="779" y="986"/>
                    <a:pt x="779" y="986"/>
                  </a:cubicBezTo>
                  <a:cubicBezTo>
                    <a:pt x="780" y="986"/>
                    <a:pt x="780" y="986"/>
                    <a:pt x="780" y="986"/>
                  </a:cubicBezTo>
                  <a:cubicBezTo>
                    <a:pt x="781" y="987"/>
                    <a:pt x="781" y="987"/>
                    <a:pt x="781" y="987"/>
                  </a:cubicBezTo>
                  <a:cubicBezTo>
                    <a:pt x="783" y="987"/>
                    <a:pt x="783" y="987"/>
                    <a:pt x="783" y="987"/>
                  </a:cubicBezTo>
                  <a:cubicBezTo>
                    <a:pt x="783" y="986"/>
                    <a:pt x="783" y="986"/>
                    <a:pt x="783" y="986"/>
                  </a:cubicBezTo>
                  <a:cubicBezTo>
                    <a:pt x="784" y="984"/>
                    <a:pt x="784" y="984"/>
                    <a:pt x="784" y="984"/>
                  </a:cubicBezTo>
                  <a:cubicBezTo>
                    <a:pt x="787" y="982"/>
                    <a:pt x="787" y="982"/>
                    <a:pt x="787" y="982"/>
                  </a:cubicBezTo>
                  <a:cubicBezTo>
                    <a:pt x="788" y="982"/>
                    <a:pt x="788" y="982"/>
                    <a:pt x="788" y="982"/>
                  </a:cubicBezTo>
                  <a:cubicBezTo>
                    <a:pt x="788" y="980"/>
                    <a:pt x="788" y="980"/>
                    <a:pt x="788" y="980"/>
                  </a:cubicBezTo>
                  <a:cubicBezTo>
                    <a:pt x="787" y="980"/>
                    <a:pt x="787" y="980"/>
                    <a:pt x="787" y="980"/>
                  </a:cubicBezTo>
                  <a:cubicBezTo>
                    <a:pt x="787" y="979"/>
                    <a:pt x="787" y="979"/>
                    <a:pt x="787" y="979"/>
                  </a:cubicBezTo>
                  <a:cubicBezTo>
                    <a:pt x="787" y="979"/>
                    <a:pt x="787" y="979"/>
                    <a:pt x="787" y="979"/>
                  </a:cubicBezTo>
                  <a:cubicBezTo>
                    <a:pt x="789" y="978"/>
                    <a:pt x="789" y="978"/>
                    <a:pt x="789" y="978"/>
                  </a:cubicBezTo>
                  <a:cubicBezTo>
                    <a:pt x="790" y="978"/>
                    <a:pt x="790" y="978"/>
                    <a:pt x="790" y="978"/>
                  </a:cubicBezTo>
                  <a:cubicBezTo>
                    <a:pt x="789" y="979"/>
                    <a:pt x="789" y="979"/>
                    <a:pt x="789" y="979"/>
                  </a:cubicBezTo>
                  <a:cubicBezTo>
                    <a:pt x="788" y="980"/>
                    <a:pt x="788" y="980"/>
                    <a:pt x="788" y="980"/>
                  </a:cubicBezTo>
                  <a:cubicBezTo>
                    <a:pt x="790" y="981"/>
                    <a:pt x="790" y="981"/>
                    <a:pt x="790" y="981"/>
                  </a:cubicBezTo>
                  <a:cubicBezTo>
                    <a:pt x="797" y="978"/>
                    <a:pt x="797" y="978"/>
                    <a:pt x="797" y="978"/>
                  </a:cubicBezTo>
                  <a:cubicBezTo>
                    <a:pt x="797" y="979"/>
                    <a:pt x="797" y="979"/>
                    <a:pt x="797" y="979"/>
                  </a:cubicBezTo>
                  <a:cubicBezTo>
                    <a:pt x="797" y="979"/>
                    <a:pt x="797" y="979"/>
                    <a:pt x="800" y="979"/>
                  </a:cubicBezTo>
                  <a:cubicBezTo>
                    <a:pt x="800" y="979"/>
                    <a:pt x="800" y="979"/>
                    <a:pt x="800" y="979"/>
                  </a:cubicBezTo>
                  <a:cubicBezTo>
                    <a:pt x="801" y="979"/>
                    <a:pt x="801" y="979"/>
                    <a:pt x="801" y="979"/>
                  </a:cubicBezTo>
                  <a:cubicBezTo>
                    <a:pt x="803" y="979"/>
                    <a:pt x="803" y="979"/>
                    <a:pt x="803" y="979"/>
                  </a:cubicBezTo>
                  <a:cubicBezTo>
                    <a:pt x="805" y="979"/>
                    <a:pt x="805" y="979"/>
                    <a:pt x="805" y="979"/>
                  </a:cubicBezTo>
                  <a:cubicBezTo>
                    <a:pt x="807" y="978"/>
                    <a:pt x="807" y="978"/>
                    <a:pt x="807" y="978"/>
                  </a:cubicBezTo>
                  <a:cubicBezTo>
                    <a:pt x="807" y="976"/>
                    <a:pt x="807" y="976"/>
                    <a:pt x="807" y="976"/>
                  </a:cubicBezTo>
                  <a:cubicBezTo>
                    <a:pt x="807" y="976"/>
                    <a:pt x="807" y="976"/>
                    <a:pt x="807" y="976"/>
                  </a:cubicBezTo>
                  <a:cubicBezTo>
                    <a:pt x="807" y="976"/>
                    <a:pt x="807" y="976"/>
                    <a:pt x="807" y="976"/>
                  </a:cubicBezTo>
                  <a:cubicBezTo>
                    <a:pt x="810" y="974"/>
                    <a:pt x="810" y="974"/>
                    <a:pt x="810" y="974"/>
                  </a:cubicBezTo>
                  <a:cubicBezTo>
                    <a:pt x="813" y="973"/>
                    <a:pt x="813" y="973"/>
                    <a:pt x="813" y="973"/>
                  </a:cubicBezTo>
                  <a:cubicBezTo>
                    <a:pt x="815" y="972"/>
                    <a:pt x="815" y="972"/>
                    <a:pt x="815" y="972"/>
                  </a:cubicBezTo>
                  <a:cubicBezTo>
                    <a:pt x="815" y="971"/>
                    <a:pt x="815" y="971"/>
                    <a:pt x="815" y="971"/>
                  </a:cubicBezTo>
                  <a:cubicBezTo>
                    <a:pt x="815" y="970"/>
                    <a:pt x="815" y="970"/>
                    <a:pt x="815" y="970"/>
                  </a:cubicBezTo>
                  <a:cubicBezTo>
                    <a:pt x="814" y="967"/>
                    <a:pt x="814" y="967"/>
                    <a:pt x="814" y="967"/>
                  </a:cubicBezTo>
                  <a:cubicBezTo>
                    <a:pt x="815" y="966"/>
                    <a:pt x="815" y="966"/>
                    <a:pt x="815" y="966"/>
                  </a:cubicBezTo>
                  <a:cubicBezTo>
                    <a:pt x="816" y="964"/>
                    <a:pt x="816" y="964"/>
                    <a:pt x="816" y="964"/>
                  </a:cubicBezTo>
                  <a:cubicBezTo>
                    <a:pt x="816" y="963"/>
                    <a:pt x="816" y="963"/>
                    <a:pt x="816" y="963"/>
                  </a:cubicBezTo>
                  <a:cubicBezTo>
                    <a:pt x="818" y="962"/>
                    <a:pt x="818" y="962"/>
                    <a:pt x="818" y="962"/>
                  </a:cubicBezTo>
                  <a:cubicBezTo>
                    <a:pt x="818" y="960"/>
                    <a:pt x="818" y="960"/>
                    <a:pt x="818" y="960"/>
                  </a:cubicBezTo>
                  <a:cubicBezTo>
                    <a:pt x="818" y="960"/>
                    <a:pt x="818" y="960"/>
                    <a:pt x="818" y="960"/>
                  </a:cubicBezTo>
                  <a:cubicBezTo>
                    <a:pt x="820" y="957"/>
                    <a:pt x="820" y="957"/>
                    <a:pt x="820" y="957"/>
                  </a:cubicBezTo>
                  <a:cubicBezTo>
                    <a:pt x="822" y="953"/>
                    <a:pt x="822" y="953"/>
                    <a:pt x="822" y="953"/>
                  </a:cubicBezTo>
                  <a:cubicBezTo>
                    <a:pt x="823" y="952"/>
                    <a:pt x="823" y="952"/>
                    <a:pt x="823" y="952"/>
                  </a:cubicBezTo>
                  <a:cubicBezTo>
                    <a:pt x="822" y="947"/>
                    <a:pt x="822" y="947"/>
                    <a:pt x="822" y="947"/>
                  </a:cubicBezTo>
                  <a:cubicBezTo>
                    <a:pt x="822" y="946"/>
                    <a:pt x="822" y="946"/>
                    <a:pt x="822" y="946"/>
                  </a:cubicBezTo>
                  <a:cubicBezTo>
                    <a:pt x="822" y="944"/>
                    <a:pt x="822" y="944"/>
                    <a:pt x="822" y="944"/>
                  </a:cubicBezTo>
                  <a:cubicBezTo>
                    <a:pt x="823" y="943"/>
                    <a:pt x="823" y="943"/>
                    <a:pt x="823" y="943"/>
                  </a:cubicBezTo>
                  <a:cubicBezTo>
                    <a:pt x="823" y="942"/>
                    <a:pt x="823" y="942"/>
                    <a:pt x="823" y="942"/>
                  </a:cubicBezTo>
                  <a:cubicBezTo>
                    <a:pt x="825" y="940"/>
                    <a:pt x="825" y="940"/>
                    <a:pt x="825" y="940"/>
                  </a:cubicBezTo>
                  <a:cubicBezTo>
                    <a:pt x="826" y="939"/>
                    <a:pt x="826" y="939"/>
                    <a:pt x="826" y="939"/>
                  </a:cubicBezTo>
                  <a:cubicBezTo>
                    <a:pt x="825" y="936"/>
                    <a:pt x="825" y="936"/>
                    <a:pt x="825" y="936"/>
                  </a:cubicBezTo>
                  <a:cubicBezTo>
                    <a:pt x="826" y="933"/>
                    <a:pt x="826" y="933"/>
                    <a:pt x="826" y="933"/>
                  </a:cubicBezTo>
                  <a:cubicBezTo>
                    <a:pt x="826" y="930"/>
                    <a:pt x="826" y="930"/>
                    <a:pt x="826" y="930"/>
                  </a:cubicBezTo>
                  <a:cubicBezTo>
                    <a:pt x="827" y="929"/>
                    <a:pt x="827" y="929"/>
                    <a:pt x="827" y="929"/>
                  </a:cubicBezTo>
                  <a:cubicBezTo>
                    <a:pt x="826" y="928"/>
                    <a:pt x="826" y="928"/>
                    <a:pt x="826" y="928"/>
                  </a:cubicBezTo>
                  <a:cubicBezTo>
                    <a:pt x="827" y="925"/>
                    <a:pt x="827" y="925"/>
                    <a:pt x="827" y="925"/>
                  </a:cubicBezTo>
                  <a:cubicBezTo>
                    <a:pt x="826" y="915"/>
                    <a:pt x="826" y="915"/>
                    <a:pt x="826" y="915"/>
                  </a:cubicBezTo>
                  <a:cubicBezTo>
                    <a:pt x="826" y="913"/>
                    <a:pt x="826" y="913"/>
                    <a:pt x="826" y="913"/>
                  </a:cubicBezTo>
                  <a:cubicBezTo>
                    <a:pt x="827" y="912"/>
                    <a:pt x="827" y="912"/>
                    <a:pt x="827" y="912"/>
                  </a:cubicBezTo>
                  <a:cubicBezTo>
                    <a:pt x="827" y="909"/>
                    <a:pt x="827" y="909"/>
                    <a:pt x="827" y="909"/>
                  </a:cubicBezTo>
                  <a:cubicBezTo>
                    <a:pt x="826" y="910"/>
                    <a:pt x="826" y="910"/>
                    <a:pt x="826" y="910"/>
                  </a:cubicBezTo>
                  <a:cubicBezTo>
                    <a:pt x="825" y="910"/>
                    <a:pt x="825" y="910"/>
                    <a:pt x="825" y="910"/>
                  </a:cubicBezTo>
                  <a:cubicBezTo>
                    <a:pt x="825" y="910"/>
                    <a:pt x="825" y="910"/>
                    <a:pt x="825" y="910"/>
                  </a:cubicBezTo>
                  <a:cubicBezTo>
                    <a:pt x="826" y="908"/>
                    <a:pt x="826" y="908"/>
                    <a:pt x="826" y="908"/>
                  </a:cubicBezTo>
                  <a:cubicBezTo>
                    <a:pt x="826" y="906"/>
                    <a:pt x="826" y="906"/>
                    <a:pt x="826" y="906"/>
                  </a:cubicBezTo>
                  <a:cubicBezTo>
                    <a:pt x="826" y="906"/>
                    <a:pt x="826" y="906"/>
                    <a:pt x="826" y="906"/>
                  </a:cubicBezTo>
                  <a:cubicBezTo>
                    <a:pt x="827" y="905"/>
                    <a:pt x="827" y="905"/>
                    <a:pt x="827" y="905"/>
                  </a:cubicBezTo>
                  <a:cubicBezTo>
                    <a:pt x="827" y="905"/>
                    <a:pt x="827" y="905"/>
                    <a:pt x="827" y="905"/>
                  </a:cubicBezTo>
                  <a:cubicBezTo>
                    <a:pt x="829" y="905"/>
                    <a:pt x="829" y="905"/>
                    <a:pt x="829" y="905"/>
                  </a:cubicBezTo>
                  <a:cubicBezTo>
                    <a:pt x="830" y="903"/>
                    <a:pt x="830" y="903"/>
                    <a:pt x="830" y="903"/>
                  </a:cubicBezTo>
                  <a:cubicBezTo>
                    <a:pt x="832" y="902"/>
                    <a:pt x="832" y="902"/>
                    <a:pt x="832" y="902"/>
                  </a:cubicBezTo>
                  <a:cubicBezTo>
                    <a:pt x="835" y="898"/>
                    <a:pt x="835" y="898"/>
                    <a:pt x="835" y="898"/>
                  </a:cubicBezTo>
                  <a:cubicBezTo>
                    <a:pt x="836" y="895"/>
                    <a:pt x="836" y="895"/>
                    <a:pt x="836" y="895"/>
                  </a:cubicBezTo>
                  <a:cubicBezTo>
                    <a:pt x="836" y="894"/>
                    <a:pt x="836" y="894"/>
                    <a:pt x="836" y="894"/>
                  </a:cubicBezTo>
                  <a:cubicBezTo>
                    <a:pt x="837" y="893"/>
                    <a:pt x="837" y="893"/>
                    <a:pt x="837" y="893"/>
                  </a:cubicBezTo>
                  <a:cubicBezTo>
                    <a:pt x="838" y="891"/>
                    <a:pt x="838" y="891"/>
                    <a:pt x="838" y="891"/>
                  </a:cubicBezTo>
                  <a:cubicBezTo>
                    <a:pt x="839" y="889"/>
                    <a:pt x="839" y="889"/>
                    <a:pt x="839" y="889"/>
                  </a:cubicBezTo>
                  <a:cubicBezTo>
                    <a:pt x="843" y="886"/>
                    <a:pt x="843" y="886"/>
                    <a:pt x="843" y="886"/>
                  </a:cubicBezTo>
                  <a:cubicBezTo>
                    <a:pt x="844" y="885"/>
                    <a:pt x="844" y="885"/>
                    <a:pt x="844" y="885"/>
                  </a:cubicBezTo>
                  <a:cubicBezTo>
                    <a:pt x="845" y="884"/>
                    <a:pt x="845" y="884"/>
                    <a:pt x="845" y="884"/>
                  </a:cubicBezTo>
                  <a:cubicBezTo>
                    <a:pt x="846" y="883"/>
                    <a:pt x="846" y="883"/>
                    <a:pt x="846" y="883"/>
                  </a:cubicBezTo>
                  <a:cubicBezTo>
                    <a:pt x="849" y="880"/>
                    <a:pt x="849" y="880"/>
                    <a:pt x="849" y="880"/>
                  </a:cubicBezTo>
                  <a:cubicBezTo>
                    <a:pt x="852" y="876"/>
                    <a:pt x="852" y="876"/>
                    <a:pt x="852" y="876"/>
                  </a:cubicBezTo>
                  <a:cubicBezTo>
                    <a:pt x="853" y="875"/>
                    <a:pt x="853" y="875"/>
                    <a:pt x="853" y="875"/>
                  </a:cubicBezTo>
                  <a:cubicBezTo>
                    <a:pt x="855" y="871"/>
                    <a:pt x="855" y="871"/>
                    <a:pt x="855" y="871"/>
                  </a:cubicBezTo>
                  <a:cubicBezTo>
                    <a:pt x="855" y="869"/>
                    <a:pt x="855" y="869"/>
                    <a:pt x="855" y="869"/>
                  </a:cubicBezTo>
                  <a:cubicBezTo>
                    <a:pt x="856" y="868"/>
                    <a:pt x="856" y="868"/>
                    <a:pt x="856" y="868"/>
                  </a:cubicBezTo>
                  <a:cubicBezTo>
                    <a:pt x="856" y="866"/>
                    <a:pt x="856" y="866"/>
                    <a:pt x="856" y="866"/>
                  </a:cubicBezTo>
                  <a:cubicBezTo>
                    <a:pt x="855" y="865"/>
                    <a:pt x="855" y="865"/>
                    <a:pt x="855" y="865"/>
                  </a:cubicBezTo>
                  <a:cubicBezTo>
                    <a:pt x="855" y="864"/>
                    <a:pt x="855" y="864"/>
                    <a:pt x="855" y="864"/>
                  </a:cubicBezTo>
                  <a:lnTo>
                    <a:pt x="856" y="863"/>
                  </a:lnTo>
                  <a:close/>
                  <a:moveTo>
                    <a:pt x="461" y="670"/>
                  </a:moveTo>
                  <a:cubicBezTo>
                    <a:pt x="463" y="668"/>
                    <a:pt x="463" y="668"/>
                    <a:pt x="463" y="668"/>
                  </a:cubicBezTo>
                  <a:cubicBezTo>
                    <a:pt x="463" y="669"/>
                    <a:pt x="463" y="669"/>
                    <a:pt x="463" y="669"/>
                  </a:cubicBezTo>
                  <a:cubicBezTo>
                    <a:pt x="462" y="669"/>
                    <a:pt x="462" y="669"/>
                    <a:pt x="462" y="669"/>
                  </a:cubicBezTo>
                  <a:cubicBezTo>
                    <a:pt x="462" y="670"/>
                    <a:pt x="462" y="670"/>
                    <a:pt x="462" y="670"/>
                  </a:cubicBezTo>
                  <a:cubicBezTo>
                    <a:pt x="461" y="670"/>
                    <a:pt x="461" y="670"/>
                    <a:pt x="461" y="670"/>
                  </a:cubicBezTo>
                  <a:close/>
                  <a:moveTo>
                    <a:pt x="662" y="442"/>
                  </a:moveTo>
                  <a:cubicBezTo>
                    <a:pt x="663" y="442"/>
                    <a:pt x="663" y="442"/>
                    <a:pt x="663" y="442"/>
                  </a:cubicBezTo>
                  <a:cubicBezTo>
                    <a:pt x="664" y="442"/>
                    <a:pt x="664" y="442"/>
                    <a:pt x="664" y="442"/>
                  </a:cubicBezTo>
                  <a:cubicBezTo>
                    <a:pt x="665" y="442"/>
                    <a:pt x="665" y="442"/>
                    <a:pt x="665" y="442"/>
                  </a:cubicBezTo>
                  <a:cubicBezTo>
                    <a:pt x="664" y="443"/>
                    <a:pt x="664" y="443"/>
                    <a:pt x="664" y="443"/>
                  </a:cubicBezTo>
                  <a:cubicBezTo>
                    <a:pt x="664" y="443"/>
                    <a:pt x="664" y="443"/>
                    <a:pt x="664" y="443"/>
                  </a:cubicBezTo>
                  <a:cubicBezTo>
                    <a:pt x="664" y="442"/>
                    <a:pt x="664" y="442"/>
                    <a:pt x="664" y="442"/>
                  </a:cubicBezTo>
                  <a:cubicBezTo>
                    <a:pt x="662" y="442"/>
                    <a:pt x="662" y="442"/>
                    <a:pt x="662" y="442"/>
                  </a:cubicBezTo>
                  <a:cubicBezTo>
                    <a:pt x="662" y="442"/>
                    <a:pt x="662" y="442"/>
                    <a:pt x="662" y="442"/>
                  </a:cubicBezTo>
                  <a:close/>
                  <a:moveTo>
                    <a:pt x="708" y="364"/>
                  </a:moveTo>
                  <a:cubicBezTo>
                    <a:pt x="707" y="363"/>
                    <a:pt x="707" y="363"/>
                    <a:pt x="707" y="363"/>
                  </a:cubicBezTo>
                  <a:cubicBezTo>
                    <a:pt x="708" y="362"/>
                    <a:pt x="708" y="362"/>
                    <a:pt x="708" y="362"/>
                  </a:cubicBezTo>
                  <a:cubicBezTo>
                    <a:pt x="709" y="361"/>
                    <a:pt x="709" y="361"/>
                    <a:pt x="709" y="361"/>
                  </a:cubicBezTo>
                  <a:cubicBezTo>
                    <a:pt x="710" y="361"/>
                    <a:pt x="710" y="361"/>
                    <a:pt x="710" y="361"/>
                  </a:cubicBezTo>
                  <a:cubicBezTo>
                    <a:pt x="711" y="360"/>
                    <a:pt x="711" y="360"/>
                    <a:pt x="711" y="360"/>
                  </a:cubicBezTo>
                  <a:cubicBezTo>
                    <a:pt x="713" y="359"/>
                    <a:pt x="713" y="359"/>
                    <a:pt x="713" y="359"/>
                  </a:cubicBezTo>
                  <a:cubicBezTo>
                    <a:pt x="716" y="358"/>
                    <a:pt x="716" y="358"/>
                    <a:pt x="716" y="358"/>
                  </a:cubicBezTo>
                  <a:cubicBezTo>
                    <a:pt x="718" y="358"/>
                    <a:pt x="718" y="358"/>
                    <a:pt x="718" y="358"/>
                  </a:cubicBezTo>
                  <a:cubicBezTo>
                    <a:pt x="717" y="358"/>
                    <a:pt x="717" y="358"/>
                    <a:pt x="717" y="358"/>
                  </a:cubicBezTo>
                  <a:cubicBezTo>
                    <a:pt x="715" y="359"/>
                    <a:pt x="715" y="359"/>
                    <a:pt x="715" y="359"/>
                  </a:cubicBezTo>
                  <a:cubicBezTo>
                    <a:pt x="714" y="360"/>
                    <a:pt x="714" y="360"/>
                    <a:pt x="714" y="360"/>
                  </a:cubicBezTo>
                  <a:cubicBezTo>
                    <a:pt x="713" y="361"/>
                    <a:pt x="713" y="361"/>
                    <a:pt x="713" y="361"/>
                  </a:cubicBezTo>
                  <a:cubicBezTo>
                    <a:pt x="712" y="362"/>
                    <a:pt x="712" y="362"/>
                    <a:pt x="712" y="362"/>
                  </a:cubicBezTo>
                  <a:cubicBezTo>
                    <a:pt x="711" y="363"/>
                    <a:pt x="711" y="363"/>
                    <a:pt x="711" y="363"/>
                  </a:cubicBezTo>
                  <a:cubicBezTo>
                    <a:pt x="708" y="363"/>
                    <a:pt x="708" y="363"/>
                    <a:pt x="708" y="363"/>
                  </a:cubicBezTo>
                  <a:cubicBezTo>
                    <a:pt x="707" y="365"/>
                    <a:pt x="707" y="365"/>
                    <a:pt x="707" y="365"/>
                  </a:cubicBezTo>
                  <a:cubicBezTo>
                    <a:pt x="707" y="365"/>
                    <a:pt x="707" y="365"/>
                    <a:pt x="707" y="365"/>
                  </a:cubicBezTo>
                  <a:lnTo>
                    <a:pt x="708" y="364"/>
                  </a:lnTo>
                  <a:close/>
                  <a:moveTo>
                    <a:pt x="661" y="295"/>
                  </a:moveTo>
                  <a:cubicBezTo>
                    <a:pt x="661" y="295"/>
                    <a:pt x="661" y="295"/>
                    <a:pt x="661" y="295"/>
                  </a:cubicBezTo>
                  <a:cubicBezTo>
                    <a:pt x="661" y="296"/>
                    <a:pt x="661" y="296"/>
                    <a:pt x="661" y="296"/>
                  </a:cubicBezTo>
                  <a:cubicBezTo>
                    <a:pt x="660" y="295"/>
                    <a:pt x="660" y="295"/>
                    <a:pt x="660" y="295"/>
                  </a:cubicBezTo>
                  <a:lnTo>
                    <a:pt x="661" y="295"/>
                  </a:lnTo>
                  <a:close/>
                  <a:moveTo>
                    <a:pt x="619" y="247"/>
                  </a:moveTo>
                  <a:cubicBezTo>
                    <a:pt x="619" y="247"/>
                    <a:pt x="619" y="247"/>
                    <a:pt x="619" y="247"/>
                  </a:cubicBezTo>
                  <a:cubicBezTo>
                    <a:pt x="619" y="247"/>
                    <a:pt x="619" y="247"/>
                    <a:pt x="619" y="247"/>
                  </a:cubicBezTo>
                  <a:cubicBezTo>
                    <a:pt x="619" y="247"/>
                    <a:pt x="619" y="247"/>
                    <a:pt x="619" y="247"/>
                  </a:cubicBezTo>
                  <a:cubicBezTo>
                    <a:pt x="619" y="247"/>
                    <a:pt x="619" y="247"/>
                    <a:pt x="619" y="247"/>
                  </a:cubicBezTo>
                  <a:close/>
                  <a:moveTo>
                    <a:pt x="593" y="480"/>
                  </a:moveTo>
                  <a:cubicBezTo>
                    <a:pt x="595" y="480"/>
                    <a:pt x="595" y="480"/>
                    <a:pt x="595" y="480"/>
                  </a:cubicBezTo>
                  <a:cubicBezTo>
                    <a:pt x="597" y="478"/>
                    <a:pt x="597" y="478"/>
                    <a:pt x="597" y="478"/>
                  </a:cubicBezTo>
                  <a:cubicBezTo>
                    <a:pt x="597" y="478"/>
                    <a:pt x="597" y="478"/>
                    <a:pt x="597" y="478"/>
                  </a:cubicBezTo>
                  <a:cubicBezTo>
                    <a:pt x="598" y="479"/>
                    <a:pt x="598" y="479"/>
                    <a:pt x="598" y="479"/>
                  </a:cubicBezTo>
                  <a:cubicBezTo>
                    <a:pt x="601" y="479"/>
                    <a:pt x="601" y="479"/>
                    <a:pt x="601" y="479"/>
                  </a:cubicBezTo>
                  <a:cubicBezTo>
                    <a:pt x="601" y="479"/>
                    <a:pt x="601" y="479"/>
                    <a:pt x="601" y="479"/>
                  </a:cubicBezTo>
                  <a:cubicBezTo>
                    <a:pt x="599" y="480"/>
                    <a:pt x="599" y="480"/>
                    <a:pt x="599" y="480"/>
                  </a:cubicBezTo>
                  <a:cubicBezTo>
                    <a:pt x="597" y="480"/>
                    <a:pt x="597" y="480"/>
                    <a:pt x="597" y="480"/>
                  </a:cubicBezTo>
                  <a:cubicBezTo>
                    <a:pt x="595" y="481"/>
                    <a:pt x="595" y="481"/>
                    <a:pt x="595" y="481"/>
                  </a:cubicBezTo>
                  <a:cubicBezTo>
                    <a:pt x="593" y="480"/>
                    <a:pt x="593" y="480"/>
                    <a:pt x="593" y="480"/>
                  </a:cubicBezTo>
                  <a:cubicBezTo>
                    <a:pt x="591" y="481"/>
                    <a:pt x="591" y="481"/>
                    <a:pt x="591" y="481"/>
                  </a:cubicBezTo>
                  <a:lnTo>
                    <a:pt x="593" y="480"/>
                  </a:lnTo>
                  <a:close/>
                  <a:moveTo>
                    <a:pt x="588" y="484"/>
                  </a:moveTo>
                  <a:cubicBezTo>
                    <a:pt x="588" y="484"/>
                    <a:pt x="588" y="484"/>
                    <a:pt x="588" y="484"/>
                  </a:cubicBezTo>
                  <a:cubicBezTo>
                    <a:pt x="587" y="485"/>
                    <a:pt x="587" y="485"/>
                    <a:pt x="587" y="485"/>
                  </a:cubicBezTo>
                  <a:cubicBezTo>
                    <a:pt x="587" y="485"/>
                    <a:pt x="587" y="485"/>
                    <a:pt x="587" y="485"/>
                  </a:cubicBezTo>
                  <a:cubicBezTo>
                    <a:pt x="587" y="484"/>
                    <a:pt x="587" y="484"/>
                    <a:pt x="587" y="484"/>
                  </a:cubicBezTo>
                  <a:lnTo>
                    <a:pt x="588" y="484"/>
                  </a:lnTo>
                  <a:close/>
                  <a:moveTo>
                    <a:pt x="577" y="498"/>
                  </a:moveTo>
                  <a:cubicBezTo>
                    <a:pt x="578" y="498"/>
                    <a:pt x="578" y="498"/>
                    <a:pt x="578" y="498"/>
                  </a:cubicBezTo>
                  <a:cubicBezTo>
                    <a:pt x="579" y="498"/>
                    <a:pt x="579" y="498"/>
                    <a:pt x="579" y="498"/>
                  </a:cubicBezTo>
                  <a:cubicBezTo>
                    <a:pt x="577" y="501"/>
                    <a:pt x="577" y="501"/>
                    <a:pt x="577" y="501"/>
                  </a:cubicBezTo>
                  <a:cubicBezTo>
                    <a:pt x="577" y="499"/>
                    <a:pt x="577" y="499"/>
                    <a:pt x="577" y="499"/>
                  </a:cubicBezTo>
                  <a:cubicBezTo>
                    <a:pt x="576" y="498"/>
                    <a:pt x="576" y="498"/>
                    <a:pt x="576" y="498"/>
                  </a:cubicBezTo>
                  <a:cubicBezTo>
                    <a:pt x="576" y="496"/>
                    <a:pt x="576" y="496"/>
                    <a:pt x="576" y="496"/>
                  </a:cubicBezTo>
                  <a:lnTo>
                    <a:pt x="577" y="498"/>
                  </a:lnTo>
                  <a:close/>
                  <a:moveTo>
                    <a:pt x="567" y="499"/>
                  </a:moveTo>
                  <a:cubicBezTo>
                    <a:pt x="567" y="498"/>
                    <a:pt x="567" y="498"/>
                    <a:pt x="567" y="498"/>
                  </a:cubicBezTo>
                  <a:cubicBezTo>
                    <a:pt x="569" y="500"/>
                    <a:pt x="569" y="500"/>
                    <a:pt x="569" y="500"/>
                  </a:cubicBezTo>
                  <a:cubicBezTo>
                    <a:pt x="568" y="502"/>
                    <a:pt x="568" y="502"/>
                    <a:pt x="568" y="502"/>
                  </a:cubicBezTo>
                  <a:cubicBezTo>
                    <a:pt x="567" y="503"/>
                    <a:pt x="567" y="503"/>
                    <a:pt x="567" y="503"/>
                  </a:cubicBezTo>
                  <a:cubicBezTo>
                    <a:pt x="567" y="503"/>
                    <a:pt x="567" y="503"/>
                    <a:pt x="567" y="503"/>
                  </a:cubicBezTo>
                  <a:cubicBezTo>
                    <a:pt x="567" y="502"/>
                    <a:pt x="567" y="502"/>
                    <a:pt x="567" y="502"/>
                  </a:cubicBezTo>
                  <a:cubicBezTo>
                    <a:pt x="567" y="501"/>
                    <a:pt x="567" y="501"/>
                    <a:pt x="567" y="501"/>
                  </a:cubicBezTo>
                  <a:lnTo>
                    <a:pt x="567" y="499"/>
                  </a:lnTo>
                  <a:close/>
                  <a:moveTo>
                    <a:pt x="629" y="148"/>
                  </a:moveTo>
                  <a:cubicBezTo>
                    <a:pt x="628" y="148"/>
                    <a:pt x="628" y="148"/>
                    <a:pt x="628" y="148"/>
                  </a:cubicBezTo>
                  <a:cubicBezTo>
                    <a:pt x="629" y="148"/>
                    <a:pt x="629" y="148"/>
                    <a:pt x="629" y="148"/>
                  </a:cubicBezTo>
                  <a:cubicBezTo>
                    <a:pt x="628" y="147"/>
                    <a:pt x="628" y="147"/>
                    <a:pt x="628" y="147"/>
                  </a:cubicBezTo>
                  <a:lnTo>
                    <a:pt x="629" y="148"/>
                  </a:lnTo>
                  <a:close/>
                  <a:moveTo>
                    <a:pt x="626" y="146"/>
                  </a:moveTo>
                  <a:cubicBezTo>
                    <a:pt x="626" y="146"/>
                    <a:pt x="626" y="146"/>
                    <a:pt x="626" y="146"/>
                  </a:cubicBezTo>
                  <a:cubicBezTo>
                    <a:pt x="626" y="146"/>
                    <a:pt x="626" y="146"/>
                    <a:pt x="626" y="146"/>
                  </a:cubicBezTo>
                  <a:close/>
                  <a:moveTo>
                    <a:pt x="624" y="143"/>
                  </a:moveTo>
                  <a:cubicBezTo>
                    <a:pt x="624" y="143"/>
                    <a:pt x="624" y="143"/>
                    <a:pt x="624" y="143"/>
                  </a:cubicBezTo>
                  <a:cubicBezTo>
                    <a:pt x="624" y="143"/>
                    <a:pt x="624" y="143"/>
                    <a:pt x="624" y="143"/>
                  </a:cubicBezTo>
                  <a:cubicBezTo>
                    <a:pt x="624" y="143"/>
                    <a:pt x="624" y="143"/>
                    <a:pt x="624" y="143"/>
                  </a:cubicBezTo>
                  <a:cubicBezTo>
                    <a:pt x="624" y="143"/>
                    <a:pt x="624" y="143"/>
                    <a:pt x="624" y="143"/>
                  </a:cubicBezTo>
                  <a:cubicBezTo>
                    <a:pt x="625" y="144"/>
                    <a:pt x="625" y="144"/>
                    <a:pt x="625" y="144"/>
                  </a:cubicBezTo>
                  <a:cubicBezTo>
                    <a:pt x="625" y="144"/>
                    <a:pt x="625" y="144"/>
                    <a:pt x="625" y="144"/>
                  </a:cubicBezTo>
                  <a:cubicBezTo>
                    <a:pt x="624" y="143"/>
                    <a:pt x="624" y="143"/>
                    <a:pt x="624" y="143"/>
                  </a:cubicBezTo>
                  <a:cubicBezTo>
                    <a:pt x="624" y="143"/>
                    <a:pt x="624" y="143"/>
                    <a:pt x="624" y="143"/>
                  </a:cubicBezTo>
                  <a:close/>
                  <a:moveTo>
                    <a:pt x="620" y="143"/>
                  </a:moveTo>
                  <a:cubicBezTo>
                    <a:pt x="621" y="142"/>
                    <a:pt x="621" y="142"/>
                    <a:pt x="621" y="142"/>
                  </a:cubicBezTo>
                  <a:cubicBezTo>
                    <a:pt x="622" y="143"/>
                    <a:pt x="622" y="143"/>
                    <a:pt x="622" y="143"/>
                  </a:cubicBezTo>
                  <a:cubicBezTo>
                    <a:pt x="621" y="143"/>
                    <a:pt x="621" y="143"/>
                    <a:pt x="621" y="143"/>
                  </a:cubicBezTo>
                  <a:cubicBezTo>
                    <a:pt x="620" y="142"/>
                    <a:pt x="620" y="142"/>
                    <a:pt x="620" y="142"/>
                  </a:cubicBezTo>
                  <a:lnTo>
                    <a:pt x="620" y="143"/>
                  </a:lnTo>
                  <a:close/>
                  <a:moveTo>
                    <a:pt x="598" y="181"/>
                  </a:moveTo>
                  <a:cubicBezTo>
                    <a:pt x="598" y="183"/>
                    <a:pt x="598" y="183"/>
                    <a:pt x="598" y="183"/>
                  </a:cubicBezTo>
                  <a:cubicBezTo>
                    <a:pt x="599" y="183"/>
                    <a:pt x="599" y="183"/>
                    <a:pt x="599" y="183"/>
                  </a:cubicBezTo>
                  <a:cubicBezTo>
                    <a:pt x="599" y="185"/>
                    <a:pt x="599" y="185"/>
                    <a:pt x="599" y="185"/>
                  </a:cubicBezTo>
                  <a:cubicBezTo>
                    <a:pt x="598" y="184"/>
                    <a:pt x="598" y="184"/>
                    <a:pt x="598" y="184"/>
                  </a:cubicBezTo>
                  <a:cubicBezTo>
                    <a:pt x="597" y="183"/>
                    <a:pt x="597" y="183"/>
                    <a:pt x="597" y="183"/>
                  </a:cubicBezTo>
                  <a:cubicBezTo>
                    <a:pt x="597" y="182"/>
                    <a:pt x="597" y="182"/>
                    <a:pt x="597" y="182"/>
                  </a:cubicBezTo>
                  <a:cubicBezTo>
                    <a:pt x="597" y="182"/>
                    <a:pt x="597" y="182"/>
                    <a:pt x="597" y="182"/>
                  </a:cubicBezTo>
                  <a:lnTo>
                    <a:pt x="598" y="181"/>
                  </a:lnTo>
                  <a:close/>
                  <a:moveTo>
                    <a:pt x="576" y="140"/>
                  </a:moveTo>
                  <a:cubicBezTo>
                    <a:pt x="576" y="140"/>
                    <a:pt x="576" y="140"/>
                    <a:pt x="576" y="140"/>
                  </a:cubicBezTo>
                  <a:cubicBezTo>
                    <a:pt x="576" y="140"/>
                    <a:pt x="576" y="140"/>
                    <a:pt x="576" y="140"/>
                  </a:cubicBezTo>
                  <a:close/>
                  <a:moveTo>
                    <a:pt x="527" y="169"/>
                  </a:moveTo>
                  <a:cubicBezTo>
                    <a:pt x="528" y="171"/>
                    <a:pt x="528" y="171"/>
                    <a:pt x="528" y="171"/>
                  </a:cubicBezTo>
                  <a:cubicBezTo>
                    <a:pt x="528" y="171"/>
                    <a:pt x="528" y="171"/>
                    <a:pt x="528" y="171"/>
                  </a:cubicBezTo>
                  <a:cubicBezTo>
                    <a:pt x="528" y="171"/>
                    <a:pt x="528" y="171"/>
                    <a:pt x="528" y="171"/>
                  </a:cubicBezTo>
                  <a:cubicBezTo>
                    <a:pt x="527" y="170"/>
                    <a:pt x="527" y="170"/>
                    <a:pt x="527" y="170"/>
                  </a:cubicBezTo>
                  <a:lnTo>
                    <a:pt x="527" y="169"/>
                  </a:lnTo>
                  <a:close/>
                  <a:moveTo>
                    <a:pt x="458" y="158"/>
                  </a:moveTo>
                  <a:cubicBezTo>
                    <a:pt x="458" y="158"/>
                    <a:pt x="458" y="158"/>
                    <a:pt x="458" y="158"/>
                  </a:cubicBezTo>
                  <a:cubicBezTo>
                    <a:pt x="458" y="156"/>
                    <a:pt x="458" y="156"/>
                    <a:pt x="458" y="156"/>
                  </a:cubicBezTo>
                  <a:cubicBezTo>
                    <a:pt x="459" y="157"/>
                    <a:pt x="459" y="157"/>
                    <a:pt x="459" y="157"/>
                  </a:cubicBezTo>
                  <a:cubicBezTo>
                    <a:pt x="459" y="158"/>
                    <a:pt x="459" y="158"/>
                    <a:pt x="459" y="158"/>
                  </a:cubicBezTo>
                  <a:cubicBezTo>
                    <a:pt x="459" y="158"/>
                    <a:pt x="459" y="158"/>
                    <a:pt x="459" y="158"/>
                  </a:cubicBezTo>
                  <a:cubicBezTo>
                    <a:pt x="458" y="158"/>
                    <a:pt x="458" y="158"/>
                    <a:pt x="458" y="158"/>
                  </a:cubicBezTo>
                  <a:close/>
                  <a:moveTo>
                    <a:pt x="453" y="152"/>
                  </a:moveTo>
                  <a:cubicBezTo>
                    <a:pt x="453" y="154"/>
                    <a:pt x="453" y="154"/>
                    <a:pt x="453" y="154"/>
                  </a:cubicBezTo>
                  <a:cubicBezTo>
                    <a:pt x="453" y="154"/>
                    <a:pt x="453" y="154"/>
                    <a:pt x="453" y="154"/>
                  </a:cubicBezTo>
                  <a:lnTo>
                    <a:pt x="453" y="152"/>
                  </a:lnTo>
                  <a:close/>
                  <a:moveTo>
                    <a:pt x="409" y="588"/>
                  </a:moveTo>
                  <a:cubicBezTo>
                    <a:pt x="409" y="588"/>
                    <a:pt x="409" y="588"/>
                    <a:pt x="409" y="588"/>
                  </a:cubicBezTo>
                  <a:cubicBezTo>
                    <a:pt x="409" y="588"/>
                    <a:pt x="409" y="588"/>
                    <a:pt x="409" y="588"/>
                  </a:cubicBezTo>
                  <a:close/>
                  <a:moveTo>
                    <a:pt x="407" y="589"/>
                  </a:moveTo>
                  <a:cubicBezTo>
                    <a:pt x="408" y="588"/>
                    <a:pt x="408" y="588"/>
                    <a:pt x="408" y="588"/>
                  </a:cubicBezTo>
                  <a:cubicBezTo>
                    <a:pt x="407" y="589"/>
                    <a:pt x="407" y="589"/>
                    <a:pt x="407" y="589"/>
                  </a:cubicBezTo>
                  <a:cubicBezTo>
                    <a:pt x="407" y="589"/>
                    <a:pt x="407" y="589"/>
                    <a:pt x="407" y="589"/>
                  </a:cubicBezTo>
                  <a:close/>
                  <a:moveTo>
                    <a:pt x="404" y="590"/>
                  </a:moveTo>
                  <a:cubicBezTo>
                    <a:pt x="405" y="590"/>
                    <a:pt x="405" y="590"/>
                    <a:pt x="405" y="590"/>
                  </a:cubicBezTo>
                  <a:cubicBezTo>
                    <a:pt x="405" y="590"/>
                    <a:pt x="405" y="590"/>
                    <a:pt x="405" y="590"/>
                  </a:cubicBezTo>
                  <a:cubicBezTo>
                    <a:pt x="404" y="592"/>
                    <a:pt x="404" y="592"/>
                    <a:pt x="404" y="592"/>
                  </a:cubicBezTo>
                  <a:cubicBezTo>
                    <a:pt x="404" y="591"/>
                    <a:pt x="404" y="591"/>
                    <a:pt x="404" y="591"/>
                  </a:cubicBezTo>
                  <a:lnTo>
                    <a:pt x="404" y="590"/>
                  </a:lnTo>
                  <a:close/>
                  <a:moveTo>
                    <a:pt x="402" y="595"/>
                  </a:moveTo>
                  <a:cubicBezTo>
                    <a:pt x="402" y="595"/>
                    <a:pt x="402" y="595"/>
                    <a:pt x="402" y="595"/>
                  </a:cubicBezTo>
                  <a:cubicBezTo>
                    <a:pt x="402" y="595"/>
                    <a:pt x="402" y="595"/>
                    <a:pt x="402" y="595"/>
                  </a:cubicBezTo>
                  <a:close/>
                  <a:moveTo>
                    <a:pt x="403" y="594"/>
                  </a:moveTo>
                  <a:cubicBezTo>
                    <a:pt x="403" y="593"/>
                    <a:pt x="403" y="593"/>
                    <a:pt x="403" y="593"/>
                  </a:cubicBezTo>
                  <a:cubicBezTo>
                    <a:pt x="403" y="594"/>
                    <a:pt x="403" y="594"/>
                    <a:pt x="403" y="594"/>
                  </a:cubicBezTo>
                  <a:cubicBezTo>
                    <a:pt x="402" y="595"/>
                    <a:pt x="402" y="595"/>
                    <a:pt x="402" y="595"/>
                  </a:cubicBezTo>
                  <a:cubicBezTo>
                    <a:pt x="402" y="594"/>
                    <a:pt x="402" y="594"/>
                    <a:pt x="402" y="594"/>
                  </a:cubicBezTo>
                  <a:lnTo>
                    <a:pt x="403" y="594"/>
                  </a:lnTo>
                  <a:close/>
                  <a:moveTo>
                    <a:pt x="400" y="606"/>
                  </a:moveTo>
                  <a:cubicBezTo>
                    <a:pt x="400" y="606"/>
                    <a:pt x="401" y="607"/>
                    <a:pt x="401" y="607"/>
                  </a:cubicBezTo>
                  <a:cubicBezTo>
                    <a:pt x="401" y="607"/>
                    <a:pt x="401" y="607"/>
                    <a:pt x="401" y="607"/>
                  </a:cubicBezTo>
                  <a:cubicBezTo>
                    <a:pt x="400" y="608"/>
                    <a:pt x="400" y="608"/>
                    <a:pt x="400" y="608"/>
                  </a:cubicBezTo>
                  <a:cubicBezTo>
                    <a:pt x="401" y="607"/>
                    <a:pt x="401" y="607"/>
                    <a:pt x="401" y="607"/>
                  </a:cubicBezTo>
                  <a:cubicBezTo>
                    <a:pt x="400" y="606"/>
                    <a:pt x="400" y="606"/>
                    <a:pt x="400" y="606"/>
                  </a:cubicBezTo>
                  <a:close/>
                  <a:moveTo>
                    <a:pt x="400" y="601"/>
                  </a:moveTo>
                  <a:cubicBezTo>
                    <a:pt x="400" y="602"/>
                    <a:pt x="400" y="602"/>
                    <a:pt x="400" y="602"/>
                  </a:cubicBezTo>
                  <a:cubicBezTo>
                    <a:pt x="400" y="602"/>
                    <a:pt x="400" y="602"/>
                    <a:pt x="400" y="602"/>
                  </a:cubicBezTo>
                  <a:lnTo>
                    <a:pt x="400" y="601"/>
                  </a:lnTo>
                  <a:close/>
                  <a:moveTo>
                    <a:pt x="397" y="616"/>
                  </a:moveTo>
                  <a:cubicBezTo>
                    <a:pt x="397" y="616"/>
                    <a:pt x="397" y="616"/>
                    <a:pt x="397" y="616"/>
                  </a:cubicBezTo>
                  <a:cubicBezTo>
                    <a:pt x="397" y="616"/>
                    <a:pt x="397" y="616"/>
                    <a:pt x="397" y="616"/>
                  </a:cubicBezTo>
                  <a:close/>
                  <a:moveTo>
                    <a:pt x="55" y="169"/>
                  </a:moveTo>
                  <a:cubicBezTo>
                    <a:pt x="55" y="169"/>
                    <a:pt x="55" y="169"/>
                    <a:pt x="55" y="169"/>
                  </a:cubicBezTo>
                  <a:cubicBezTo>
                    <a:pt x="55" y="168"/>
                    <a:pt x="55" y="168"/>
                    <a:pt x="55" y="168"/>
                  </a:cubicBezTo>
                  <a:cubicBezTo>
                    <a:pt x="54" y="167"/>
                    <a:pt x="54" y="167"/>
                    <a:pt x="54" y="167"/>
                  </a:cubicBezTo>
                  <a:cubicBezTo>
                    <a:pt x="53" y="167"/>
                    <a:pt x="53" y="167"/>
                    <a:pt x="53" y="167"/>
                  </a:cubicBezTo>
                  <a:cubicBezTo>
                    <a:pt x="52" y="166"/>
                    <a:pt x="52" y="166"/>
                    <a:pt x="52" y="166"/>
                  </a:cubicBezTo>
                  <a:cubicBezTo>
                    <a:pt x="52" y="165"/>
                    <a:pt x="52" y="165"/>
                    <a:pt x="52" y="165"/>
                  </a:cubicBezTo>
                  <a:cubicBezTo>
                    <a:pt x="52" y="166"/>
                    <a:pt x="52" y="166"/>
                    <a:pt x="52" y="166"/>
                  </a:cubicBezTo>
                  <a:cubicBezTo>
                    <a:pt x="54" y="166"/>
                    <a:pt x="54" y="166"/>
                    <a:pt x="54" y="166"/>
                  </a:cubicBezTo>
                  <a:cubicBezTo>
                    <a:pt x="55" y="166"/>
                    <a:pt x="55" y="166"/>
                    <a:pt x="55" y="166"/>
                  </a:cubicBezTo>
                  <a:cubicBezTo>
                    <a:pt x="55" y="166"/>
                    <a:pt x="55" y="166"/>
                    <a:pt x="55" y="166"/>
                  </a:cubicBezTo>
                  <a:cubicBezTo>
                    <a:pt x="57" y="168"/>
                    <a:pt x="57" y="168"/>
                    <a:pt x="57" y="168"/>
                  </a:cubicBezTo>
                  <a:cubicBezTo>
                    <a:pt x="57" y="168"/>
                    <a:pt x="57" y="168"/>
                    <a:pt x="57" y="168"/>
                  </a:cubicBezTo>
                  <a:lnTo>
                    <a:pt x="55" y="169"/>
                  </a:lnTo>
                  <a:close/>
                  <a:moveTo>
                    <a:pt x="68" y="137"/>
                  </a:moveTo>
                  <a:cubicBezTo>
                    <a:pt x="68" y="137"/>
                    <a:pt x="68" y="137"/>
                    <a:pt x="68" y="137"/>
                  </a:cubicBezTo>
                  <a:cubicBezTo>
                    <a:pt x="67" y="136"/>
                    <a:pt x="67" y="136"/>
                    <a:pt x="67" y="136"/>
                  </a:cubicBezTo>
                  <a:cubicBezTo>
                    <a:pt x="68" y="136"/>
                    <a:pt x="68" y="136"/>
                    <a:pt x="68" y="136"/>
                  </a:cubicBezTo>
                  <a:cubicBezTo>
                    <a:pt x="68" y="137"/>
                    <a:pt x="68" y="137"/>
                    <a:pt x="68" y="137"/>
                  </a:cubicBezTo>
                  <a:close/>
                  <a:moveTo>
                    <a:pt x="70" y="139"/>
                  </a:moveTo>
                  <a:cubicBezTo>
                    <a:pt x="69" y="138"/>
                    <a:pt x="69" y="138"/>
                    <a:pt x="69" y="138"/>
                  </a:cubicBezTo>
                  <a:cubicBezTo>
                    <a:pt x="70" y="139"/>
                    <a:pt x="70" y="139"/>
                    <a:pt x="70" y="139"/>
                  </a:cubicBezTo>
                  <a:close/>
                  <a:moveTo>
                    <a:pt x="71" y="136"/>
                  </a:moveTo>
                  <a:cubicBezTo>
                    <a:pt x="70" y="137"/>
                    <a:pt x="70" y="137"/>
                    <a:pt x="70" y="137"/>
                  </a:cubicBezTo>
                  <a:cubicBezTo>
                    <a:pt x="71" y="135"/>
                    <a:pt x="71" y="135"/>
                    <a:pt x="71" y="135"/>
                  </a:cubicBezTo>
                  <a:cubicBezTo>
                    <a:pt x="71" y="135"/>
                    <a:pt x="71" y="135"/>
                    <a:pt x="71" y="135"/>
                  </a:cubicBezTo>
                  <a:lnTo>
                    <a:pt x="71" y="136"/>
                  </a:lnTo>
                  <a:close/>
                  <a:moveTo>
                    <a:pt x="72" y="132"/>
                  </a:moveTo>
                  <a:cubicBezTo>
                    <a:pt x="72" y="132"/>
                    <a:pt x="71" y="133"/>
                    <a:pt x="72" y="133"/>
                  </a:cubicBezTo>
                  <a:cubicBezTo>
                    <a:pt x="72" y="133"/>
                    <a:pt x="72" y="133"/>
                    <a:pt x="72" y="133"/>
                  </a:cubicBezTo>
                  <a:cubicBezTo>
                    <a:pt x="72" y="133"/>
                    <a:pt x="72" y="133"/>
                    <a:pt x="72" y="133"/>
                  </a:cubicBezTo>
                  <a:cubicBezTo>
                    <a:pt x="71" y="134"/>
                    <a:pt x="71" y="134"/>
                    <a:pt x="71" y="134"/>
                  </a:cubicBezTo>
                  <a:cubicBezTo>
                    <a:pt x="71" y="133"/>
                    <a:pt x="71" y="133"/>
                    <a:pt x="71" y="133"/>
                  </a:cubicBezTo>
                  <a:cubicBezTo>
                    <a:pt x="72" y="131"/>
                    <a:pt x="72" y="131"/>
                    <a:pt x="72" y="131"/>
                  </a:cubicBezTo>
                  <a:cubicBezTo>
                    <a:pt x="72" y="132"/>
                    <a:pt x="72" y="132"/>
                    <a:pt x="72" y="132"/>
                  </a:cubicBezTo>
                  <a:close/>
                  <a:moveTo>
                    <a:pt x="14" y="257"/>
                  </a:moveTo>
                  <a:cubicBezTo>
                    <a:pt x="14" y="257"/>
                    <a:pt x="14" y="257"/>
                    <a:pt x="14" y="257"/>
                  </a:cubicBezTo>
                  <a:cubicBezTo>
                    <a:pt x="14" y="257"/>
                    <a:pt x="14" y="257"/>
                    <a:pt x="14" y="257"/>
                  </a:cubicBezTo>
                  <a:close/>
                  <a:moveTo>
                    <a:pt x="126" y="78"/>
                  </a:moveTo>
                  <a:cubicBezTo>
                    <a:pt x="125" y="77"/>
                    <a:pt x="125" y="77"/>
                    <a:pt x="125" y="77"/>
                  </a:cubicBezTo>
                  <a:cubicBezTo>
                    <a:pt x="125" y="76"/>
                    <a:pt x="125" y="76"/>
                    <a:pt x="125" y="76"/>
                  </a:cubicBezTo>
                  <a:cubicBezTo>
                    <a:pt x="126" y="73"/>
                    <a:pt x="126" y="73"/>
                    <a:pt x="126" y="73"/>
                  </a:cubicBezTo>
                  <a:cubicBezTo>
                    <a:pt x="126" y="76"/>
                    <a:pt x="126" y="76"/>
                    <a:pt x="126" y="76"/>
                  </a:cubicBezTo>
                  <a:cubicBezTo>
                    <a:pt x="126" y="78"/>
                    <a:pt x="126" y="78"/>
                    <a:pt x="126" y="78"/>
                  </a:cubicBezTo>
                  <a:cubicBezTo>
                    <a:pt x="127" y="78"/>
                    <a:pt x="127" y="78"/>
                    <a:pt x="127" y="78"/>
                  </a:cubicBezTo>
                  <a:lnTo>
                    <a:pt x="126" y="78"/>
                  </a:lnTo>
                  <a:close/>
                  <a:moveTo>
                    <a:pt x="136" y="82"/>
                  </a:moveTo>
                  <a:cubicBezTo>
                    <a:pt x="136" y="83"/>
                    <a:pt x="136" y="83"/>
                    <a:pt x="136" y="83"/>
                  </a:cubicBezTo>
                  <a:cubicBezTo>
                    <a:pt x="134" y="83"/>
                    <a:pt x="134" y="83"/>
                    <a:pt x="134" y="83"/>
                  </a:cubicBezTo>
                  <a:cubicBezTo>
                    <a:pt x="135" y="83"/>
                    <a:pt x="135" y="83"/>
                    <a:pt x="135" y="83"/>
                  </a:cubicBezTo>
                  <a:cubicBezTo>
                    <a:pt x="132" y="81"/>
                    <a:pt x="132" y="81"/>
                    <a:pt x="132" y="81"/>
                  </a:cubicBezTo>
                  <a:cubicBezTo>
                    <a:pt x="131" y="82"/>
                    <a:pt x="131" y="82"/>
                    <a:pt x="131" y="82"/>
                  </a:cubicBezTo>
                  <a:cubicBezTo>
                    <a:pt x="130" y="82"/>
                    <a:pt x="130" y="82"/>
                    <a:pt x="130" y="82"/>
                  </a:cubicBezTo>
                  <a:cubicBezTo>
                    <a:pt x="129" y="81"/>
                    <a:pt x="129" y="81"/>
                    <a:pt x="129" y="81"/>
                  </a:cubicBezTo>
                  <a:cubicBezTo>
                    <a:pt x="128" y="79"/>
                    <a:pt x="128" y="79"/>
                    <a:pt x="128" y="79"/>
                  </a:cubicBezTo>
                  <a:cubicBezTo>
                    <a:pt x="128" y="79"/>
                    <a:pt x="128" y="79"/>
                    <a:pt x="128" y="79"/>
                  </a:cubicBezTo>
                  <a:cubicBezTo>
                    <a:pt x="129" y="78"/>
                    <a:pt x="129" y="78"/>
                    <a:pt x="129" y="78"/>
                  </a:cubicBezTo>
                  <a:cubicBezTo>
                    <a:pt x="130" y="78"/>
                    <a:pt x="130" y="78"/>
                    <a:pt x="130" y="78"/>
                  </a:cubicBezTo>
                  <a:cubicBezTo>
                    <a:pt x="131" y="78"/>
                    <a:pt x="131" y="78"/>
                    <a:pt x="131" y="78"/>
                  </a:cubicBezTo>
                  <a:cubicBezTo>
                    <a:pt x="132" y="79"/>
                    <a:pt x="132" y="79"/>
                    <a:pt x="132" y="79"/>
                  </a:cubicBezTo>
                  <a:cubicBezTo>
                    <a:pt x="134" y="78"/>
                    <a:pt x="134" y="78"/>
                    <a:pt x="134" y="78"/>
                  </a:cubicBezTo>
                  <a:cubicBezTo>
                    <a:pt x="136" y="79"/>
                    <a:pt x="136" y="79"/>
                    <a:pt x="136" y="79"/>
                  </a:cubicBezTo>
                  <a:cubicBezTo>
                    <a:pt x="137" y="79"/>
                    <a:pt x="137" y="79"/>
                    <a:pt x="137" y="79"/>
                  </a:cubicBezTo>
                  <a:cubicBezTo>
                    <a:pt x="135" y="80"/>
                    <a:pt x="135" y="80"/>
                    <a:pt x="135" y="80"/>
                  </a:cubicBezTo>
                  <a:lnTo>
                    <a:pt x="136" y="82"/>
                  </a:lnTo>
                  <a:close/>
                  <a:moveTo>
                    <a:pt x="126" y="206"/>
                  </a:moveTo>
                  <a:cubicBezTo>
                    <a:pt x="126" y="206"/>
                    <a:pt x="126" y="206"/>
                    <a:pt x="126" y="206"/>
                  </a:cubicBezTo>
                  <a:cubicBezTo>
                    <a:pt x="126" y="206"/>
                    <a:pt x="126" y="206"/>
                    <a:pt x="126" y="206"/>
                  </a:cubicBezTo>
                  <a:cubicBezTo>
                    <a:pt x="127" y="206"/>
                    <a:pt x="127" y="206"/>
                    <a:pt x="127" y="206"/>
                  </a:cubicBezTo>
                  <a:cubicBezTo>
                    <a:pt x="128" y="205"/>
                    <a:pt x="128" y="205"/>
                    <a:pt x="128" y="205"/>
                  </a:cubicBezTo>
                  <a:cubicBezTo>
                    <a:pt x="129" y="205"/>
                    <a:pt x="129" y="205"/>
                    <a:pt x="129" y="205"/>
                  </a:cubicBezTo>
                  <a:lnTo>
                    <a:pt x="126" y="206"/>
                  </a:lnTo>
                  <a:close/>
                  <a:moveTo>
                    <a:pt x="163" y="192"/>
                  </a:moveTo>
                  <a:cubicBezTo>
                    <a:pt x="163" y="192"/>
                    <a:pt x="163" y="192"/>
                    <a:pt x="163" y="192"/>
                  </a:cubicBezTo>
                  <a:cubicBezTo>
                    <a:pt x="163" y="193"/>
                    <a:pt x="163" y="193"/>
                    <a:pt x="163" y="193"/>
                  </a:cubicBezTo>
                  <a:lnTo>
                    <a:pt x="163" y="192"/>
                  </a:lnTo>
                  <a:close/>
                  <a:moveTo>
                    <a:pt x="167" y="192"/>
                  </a:moveTo>
                  <a:cubicBezTo>
                    <a:pt x="166" y="192"/>
                    <a:pt x="166" y="192"/>
                    <a:pt x="166" y="192"/>
                  </a:cubicBezTo>
                  <a:cubicBezTo>
                    <a:pt x="165" y="193"/>
                    <a:pt x="165" y="193"/>
                    <a:pt x="165" y="193"/>
                  </a:cubicBezTo>
                  <a:cubicBezTo>
                    <a:pt x="164" y="193"/>
                    <a:pt x="164" y="193"/>
                    <a:pt x="164" y="193"/>
                  </a:cubicBezTo>
                  <a:cubicBezTo>
                    <a:pt x="166" y="192"/>
                    <a:pt x="166" y="192"/>
                    <a:pt x="166" y="192"/>
                  </a:cubicBezTo>
                  <a:cubicBezTo>
                    <a:pt x="166" y="192"/>
                    <a:pt x="166" y="192"/>
                    <a:pt x="166" y="192"/>
                  </a:cubicBezTo>
                  <a:cubicBezTo>
                    <a:pt x="168" y="191"/>
                    <a:pt x="168" y="191"/>
                    <a:pt x="168" y="191"/>
                  </a:cubicBezTo>
                  <a:cubicBezTo>
                    <a:pt x="168" y="191"/>
                    <a:pt x="168" y="191"/>
                    <a:pt x="168" y="191"/>
                  </a:cubicBezTo>
                  <a:lnTo>
                    <a:pt x="167" y="192"/>
                  </a:lnTo>
                  <a:close/>
                  <a:moveTo>
                    <a:pt x="182" y="15"/>
                  </a:moveTo>
                  <a:cubicBezTo>
                    <a:pt x="182" y="16"/>
                    <a:pt x="182" y="16"/>
                    <a:pt x="182" y="16"/>
                  </a:cubicBezTo>
                  <a:cubicBezTo>
                    <a:pt x="182" y="15"/>
                    <a:pt x="182" y="15"/>
                    <a:pt x="182" y="15"/>
                  </a:cubicBezTo>
                  <a:cubicBezTo>
                    <a:pt x="183" y="14"/>
                    <a:pt x="183" y="14"/>
                    <a:pt x="183" y="14"/>
                  </a:cubicBezTo>
                  <a:lnTo>
                    <a:pt x="182" y="15"/>
                  </a:lnTo>
                  <a:close/>
                  <a:moveTo>
                    <a:pt x="222" y="292"/>
                  </a:moveTo>
                  <a:cubicBezTo>
                    <a:pt x="221" y="291"/>
                    <a:pt x="221" y="291"/>
                    <a:pt x="221" y="291"/>
                  </a:cubicBezTo>
                  <a:cubicBezTo>
                    <a:pt x="222" y="292"/>
                    <a:pt x="222" y="292"/>
                    <a:pt x="222" y="292"/>
                  </a:cubicBezTo>
                  <a:close/>
                  <a:moveTo>
                    <a:pt x="234" y="278"/>
                  </a:moveTo>
                  <a:cubicBezTo>
                    <a:pt x="233" y="278"/>
                    <a:pt x="233" y="278"/>
                    <a:pt x="233" y="278"/>
                  </a:cubicBezTo>
                  <a:cubicBezTo>
                    <a:pt x="233" y="277"/>
                    <a:pt x="233" y="277"/>
                    <a:pt x="233" y="277"/>
                  </a:cubicBezTo>
                  <a:cubicBezTo>
                    <a:pt x="234" y="278"/>
                    <a:pt x="234" y="278"/>
                    <a:pt x="234" y="278"/>
                  </a:cubicBezTo>
                  <a:close/>
                  <a:moveTo>
                    <a:pt x="229" y="250"/>
                  </a:moveTo>
                  <a:cubicBezTo>
                    <a:pt x="229" y="251"/>
                    <a:pt x="229" y="251"/>
                    <a:pt x="229" y="251"/>
                  </a:cubicBezTo>
                  <a:cubicBezTo>
                    <a:pt x="228" y="250"/>
                    <a:pt x="228" y="250"/>
                    <a:pt x="228" y="250"/>
                  </a:cubicBezTo>
                  <a:lnTo>
                    <a:pt x="229" y="250"/>
                  </a:lnTo>
                  <a:close/>
                  <a:moveTo>
                    <a:pt x="225" y="244"/>
                  </a:moveTo>
                  <a:cubicBezTo>
                    <a:pt x="226" y="243"/>
                    <a:pt x="226" y="243"/>
                    <a:pt x="226" y="243"/>
                  </a:cubicBezTo>
                  <a:cubicBezTo>
                    <a:pt x="226" y="240"/>
                    <a:pt x="226" y="240"/>
                    <a:pt x="226" y="240"/>
                  </a:cubicBezTo>
                  <a:cubicBezTo>
                    <a:pt x="227" y="237"/>
                    <a:pt x="227" y="237"/>
                    <a:pt x="227" y="237"/>
                  </a:cubicBezTo>
                  <a:cubicBezTo>
                    <a:pt x="227" y="233"/>
                    <a:pt x="227" y="233"/>
                    <a:pt x="227" y="233"/>
                  </a:cubicBezTo>
                  <a:cubicBezTo>
                    <a:pt x="227" y="233"/>
                    <a:pt x="227" y="233"/>
                    <a:pt x="227" y="233"/>
                  </a:cubicBezTo>
                  <a:cubicBezTo>
                    <a:pt x="228" y="233"/>
                    <a:pt x="228" y="233"/>
                    <a:pt x="228" y="233"/>
                  </a:cubicBezTo>
                  <a:cubicBezTo>
                    <a:pt x="228" y="234"/>
                    <a:pt x="228" y="234"/>
                    <a:pt x="228" y="234"/>
                  </a:cubicBezTo>
                  <a:cubicBezTo>
                    <a:pt x="228" y="236"/>
                    <a:pt x="228" y="236"/>
                    <a:pt x="228" y="236"/>
                  </a:cubicBezTo>
                  <a:cubicBezTo>
                    <a:pt x="227" y="238"/>
                    <a:pt x="227" y="238"/>
                    <a:pt x="227" y="238"/>
                  </a:cubicBezTo>
                  <a:cubicBezTo>
                    <a:pt x="227" y="241"/>
                    <a:pt x="227" y="241"/>
                    <a:pt x="227" y="241"/>
                  </a:cubicBezTo>
                  <a:cubicBezTo>
                    <a:pt x="227" y="241"/>
                    <a:pt x="227" y="241"/>
                    <a:pt x="227" y="241"/>
                  </a:cubicBezTo>
                  <a:cubicBezTo>
                    <a:pt x="226" y="242"/>
                    <a:pt x="226" y="242"/>
                    <a:pt x="226" y="242"/>
                  </a:cubicBezTo>
                  <a:cubicBezTo>
                    <a:pt x="226" y="244"/>
                    <a:pt x="226" y="244"/>
                    <a:pt x="226" y="244"/>
                  </a:cubicBezTo>
                  <a:cubicBezTo>
                    <a:pt x="227" y="247"/>
                    <a:pt x="227" y="247"/>
                    <a:pt x="227" y="247"/>
                  </a:cubicBezTo>
                  <a:cubicBezTo>
                    <a:pt x="228" y="248"/>
                    <a:pt x="228" y="248"/>
                    <a:pt x="228" y="248"/>
                  </a:cubicBezTo>
                  <a:cubicBezTo>
                    <a:pt x="228" y="250"/>
                    <a:pt x="228" y="250"/>
                    <a:pt x="228" y="250"/>
                  </a:cubicBezTo>
                  <a:cubicBezTo>
                    <a:pt x="228" y="250"/>
                    <a:pt x="228" y="250"/>
                    <a:pt x="228" y="250"/>
                  </a:cubicBezTo>
                  <a:cubicBezTo>
                    <a:pt x="226" y="249"/>
                    <a:pt x="226" y="249"/>
                    <a:pt x="226" y="249"/>
                  </a:cubicBezTo>
                  <a:cubicBezTo>
                    <a:pt x="226" y="248"/>
                    <a:pt x="226" y="248"/>
                    <a:pt x="226" y="248"/>
                  </a:cubicBezTo>
                  <a:cubicBezTo>
                    <a:pt x="225" y="246"/>
                    <a:pt x="225" y="246"/>
                    <a:pt x="225" y="246"/>
                  </a:cubicBezTo>
                  <a:cubicBezTo>
                    <a:pt x="225" y="246"/>
                    <a:pt x="225" y="246"/>
                    <a:pt x="225" y="246"/>
                  </a:cubicBezTo>
                  <a:lnTo>
                    <a:pt x="225" y="244"/>
                  </a:lnTo>
                  <a:close/>
                  <a:moveTo>
                    <a:pt x="217" y="247"/>
                  </a:moveTo>
                  <a:cubicBezTo>
                    <a:pt x="216" y="247"/>
                    <a:pt x="216" y="247"/>
                    <a:pt x="216" y="247"/>
                  </a:cubicBezTo>
                  <a:cubicBezTo>
                    <a:pt x="215" y="248"/>
                    <a:pt x="215" y="248"/>
                    <a:pt x="215" y="248"/>
                  </a:cubicBezTo>
                  <a:cubicBezTo>
                    <a:pt x="214" y="246"/>
                    <a:pt x="214" y="246"/>
                    <a:pt x="214" y="246"/>
                  </a:cubicBezTo>
                  <a:cubicBezTo>
                    <a:pt x="216" y="245"/>
                    <a:pt x="216" y="245"/>
                    <a:pt x="216" y="245"/>
                  </a:cubicBezTo>
                  <a:cubicBezTo>
                    <a:pt x="216" y="245"/>
                    <a:pt x="216" y="245"/>
                    <a:pt x="216" y="245"/>
                  </a:cubicBezTo>
                  <a:cubicBezTo>
                    <a:pt x="217" y="245"/>
                    <a:pt x="217" y="245"/>
                    <a:pt x="217" y="245"/>
                  </a:cubicBezTo>
                  <a:cubicBezTo>
                    <a:pt x="215" y="246"/>
                    <a:pt x="215" y="246"/>
                    <a:pt x="215" y="246"/>
                  </a:cubicBezTo>
                  <a:lnTo>
                    <a:pt x="217" y="247"/>
                  </a:lnTo>
                  <a:close/>
                  <a:moveTo>
                    <a:pt x="217" y="259"/>
                  </a:moveTo>
                  <a:cubicBezTo>
                    <a:pt x="217" y="258"/>
                    <a:pt x="217" y="258"/>
                    <a:pt x="217" y="258"/>
                  </a:cubicBezTo>
                  <a:cubicBezTo>
                    <a:pt x="217" y="258"/>
                    <a:pt x="217" y="258"/>
                    <a:pt x="217" y="258"/>
                  </a:cubicBezTo>
                  <a:cubicBezTo>
                    <a:pt x="218" y="259"/>
                    <a:pt x="218" y="259"/>
                    <a:pt x="218" y="259"/>
                  </a:cubicBezTo>
                  <a:lnTo>
                    <a:pt x="217" y="259"/>
                  </a:lnTo>
                  <a:close/>
                  <a:moveTo>
                    <a:pt x="219" y="260"/>
                  </a:moveTo>
                  <a:cubicBezTo>
                    <a:pt x="219" y="259"/>
                    <a:pt x="219" y="259"/>
                    <a:pt x="219" y="259"/>
                  </a:cubicBezTo>
                  <a:cubicBezTo>
                    <a:pt x="219" y="260"/>
                    <a:pt x="219" y="260"/>
                    <a:pt x="219" y="260"/>
                  </a:cubicBezTo>
                  <a:close/>
                  <a:moveTo>
                    <a:pt x="220" y="262"/>
                  </a:moveTo>
                  <a:cubicBezTo>
                    <a:pt x="219" y="263"/>
                    <a:pt x="219" y="263"/>
                    <a:pt x="219" y="263"/>
                  </a:cubicBezTo>
                  <a:cubicBezTo>
                    <a:pt x="219" y="262"/>
                    <a:pt x="219" y="262"/>
                    <a:pt x="219" y="262"/>
                  </a:cubicBezTo>
                  <a:cubicBezTo>
                    <a:pt x="220" y="263"/>
                    <a:pt x="220" y="263"/>
                    <a:pt x="220" y="263"/>
                  </a:cubicBezTo>
                  <a:cubicBezTo>
                    <a:pt x="220" y="262"/>
                    <a:pt x="220" y="262"/>
                    <a:pt x="220" y="262"/>
                  </a:cubicBezTo>
                  <a:close/>
                  <a:moveTo>
                    <a:pt x="219" y="254"/>
                  </a:moveTo>
                  <a:cubicBezTo>
                    <a:pt x="219" y="254"/>
                    <a:pt x="219" y="254"/>
                    <a:pt x="219" y="254"/>
                  </a:cubicBezTo>
                  <a:cubicBezTo>
                    <a:pt x="219" y="254"/>
                    <a:pt x="219" y="254"/>
                    <a:pt x="219" y="254"/>
                  </a:cubicBezTo>
                  <a:cubicBezTo>
                    <a:pt x="221" y="255"/>
                    <a:pt x="221" y="255"/>
                    <a:pt x="221" y="255"/>
                  </a:cubicBezTo>
                  <a:cubicBezTo>
                    <a:pt x="222" y="253"/>
                    <a:pt x="222" y="253"/>
                    <a:pt x="222" y="253"/>
                  </a:cubicBezTo>
                  <a:cubicBezTo>
                    <a:pt x="222" y="253"/>
                    <a:pt x="222" y="253"/>
                    <a:pt x="222" y="253"/>
                  </a:cubicBezTo>
                  <a:cubicBezTo>
                    <a:pt x="223" y="253"/>
                    <a:pt x="223" y="253"/>
                    <a:pt x="223" y="253"/>
                  </a:cubicBezTo>
                  <a:cubicBezTo>
                    <a:pt x="223" y="251"/>
                    <a:pt x="223" y="251"/>
                    <a:pt x="223" y="251"/>
                  </a:cubicBezTo>
                  <a:cubicBezTo>
                    <a:pt x="221" y="249"/>
                    <a:pt x="221" y="249"/>
                    <a:pt x="221" y="249"/>
                  </a:cubicBezTo>
                  <a:cubicBezTo>
                    <a:pt x="220" y="249"/>
                    <a:pt x="220" y="249"/>
                    <a:pt x="220" y="249"/>
                  </a:cubicBezTo>
                  <a:cubicBezTo>
                    <a:pt x="220" y="249"/>
                    <a:pt x="220" y="249"/>
                    <a:pt x="220" y="249"/>
                  </a:cubicBezTo>
                  <a:cubicBezTo>
                    <a:pt x="220" y="248"/>
                    <a:pt x="220" y="248"/>
                    <a:pt x="220" y="248"/>
                  </a:cubicBezTo>
                  <a:cubicBezTo>
                    <a:pt x="218" y="247"/>
                    <a:pt x="218" y="247"/>
                    <a:pt x="218" y="247"/>
                  </a:cubicBezTo>
                  <a:cubicBezTo>
                    <a:pt x="218" y="247"/>
                    <a:pt x="218" y="247"/>
                    <a:pt x="218" y="247"/>
                  </a:cubicBezTo>
                  <a:cubicBezTo>
                    <a:pt x="219" y="246"/>
                    <a:pt x="219" y="246"/>
                    <a:pt x="219" y="246"/>
                  </a:cubicBezTo>
                  <a:cubicBezTo>
                    <a:pt x="218" y="244"/>
                    <a:pt x="218" y="244"/>
                    <a:pt x="218" y="244"/>
                  </a:cubicBezTo>
                  <a:cubicBezTo>
                    <a:pt x="218" y="244"/>
                    <a:pt x="218" y="244"/>
                    <a:pt x="218" y="244"/>
                  </a:cubicBezTo>
                  <a:cubicBezTo>
                    <a:pt x="218" y="243"/>
                    <a:pt x="218" y="243"/>
                    <a:pt x="218" y="243"/>
                  </a:cubicBezTo>
                  <a:cubicBezTo>
                    <a:pt x="217" y="241"/>
                    <a:pt x="217" y="241"/>
                    <a:pt x="217" y="241"/>
                  </a:cubicBezTo>
                  <a:cubicBezTo>
                    <a:pt x="216" y="241"/>
                    <a:pt x="216" y="241"/>
                    <a:pt x="216" y="241"/>
                  </a:cubicBezTo>
                  <a:cubicBezTo>
                    <a:pt x="216" y="240"/>
                    <a:pt x="216" y="240"/>
                    <a:pt x="216" y="240"/>
                  </a:cubicBezTo>
                  <a:cubicBezTo>
                    <a:pt x="216" y="239"/>
                    <a:pt x="216" y="239"/>
                    <a:pt x="216" y="239"/>
                  </a:cubicBezTo>
                  <a:cubicBezTo>
                    <a:pt x="216" y="237"/>
                    <a:pt x="216" y="237"/>
                    <a:pt x="216" y="237"/>
                  </a:cubicBezTo>
                  <a:cubicBezTo>
                    <a:pt x="215" y="237"/>
                    <a:pt x="215" y="237"/>
                    <a:pt x="215" y="237"/>
                  </a:cubicBezTo>
                  <a:cubicBezTo>
                    <a:pt x="215" y="237"/>
                    <a:pt x="215" y="237"/>
                    <a:pt x="215" y="237"/>
                  </a:cubicBezTo>
                  <a:cubicBezTo>
                    <a:pt x="215" y="236"/>
                    <a:pt x="215" y="236"/>
                    <a:pt x="215" y="236"/>
                  </a:cubicBezTo>
                  <a:cubicBezTo>
                    <a:pt x="215" y="236"/>
                    <a:pt x="215" y="236"/>
                    <a:pt x="215" y="236"/>
                  </a:cubicBezTo>
                  <a:cubicBezTo>
                    <a:pt x="216" y="238"/>
                    <a:pt x="216" y="238"/>
                    <a:pt x="216" y="238"/>
                  </a:cubicBezTo>
                  <a:cubicBezTo>
                    <a:pt x="217" y="237"/>
                    <a:pt x="217" y="237"/>
                    <a:pt x="217" y="237"/>
                  </a:cubicBezTo>
                  <a:cubicBezTo>
                    <a:pt x="218" y="237"/>
                    <a:pt x="218" y="237"/>
                    <a:pt x="218" y="237"/>
                  </a:cubicBezTo>
                  <a:cubicBezTo>
                    <a:pt x="217" y="239"/>
                    <a:pt x="217" y="239"/>
                    <a:pt x="217" y="239"/>
                  </a:cubicBezTo>
                  <a:cubicBezTo>
                    <a:pt x="217" y="240"/>
                    <a:pt x="217" y="240"/>
                    <a:pt x="217" y="240"/>
                  </a:cubicBezTo>
                  <a:cubicBezTo>
                    <a:pt x="219" y="241"/>
                    <a:pt x="219" y="241"/>
                    <a:pt x="219" y="241"/>
                  </a:cubicBezTo>
                  <a:cubicBezTo>
                    <a:pt x="219" y="242"/>
                    <a:pt x="219" y="242"/>
                    <a:pt x="219" y="242"/>
                  </a:cubicBezTo>
                  <a:cubicBezTo>
                    <a:pt x="219" y="243"/>
                    <a:pt x="219" y="243"/>
                    <a:pt x="219" y="243"/>
                  </a:cubicBezTo>
                  <a:cubicBezTo>
                    <a:pt x="218" y="245"/>
                    <a:pt x="218" y="245"/>
                    <a:pt x="218" y="245"/>
                  </a:cubicBezTo>
                  <a:cubicBezTo>
                    <a:pt x="219" y="246"/>
                    <a:pt x="219" y="246"/>
                    <a:pt x="219" y="246"/>
                  </a:cubicBezTo>
                  <a:cubicBezTo>
                    <a:pt x="221" y="247"/>
                    <a:pt x="221" y="247"/>
                    <a:pt x="221" y="247"/>
                  </a:cubicBezTo>
                  <a:cubicBezTo>
                    <a:pt x="222" y="248"/>
                    <a:pt x="222" y="248"/>
                    <a:pt x="222" y="248"/>
                  </a:cubicBezTo>
                  <a:cubicBezTo>
                    <a:pt x="223" y="249"/>
                    <a:pt x="223" y="249"/>
                    <a:pt x="223" y="249"/>
                  </a:cubicBezTo>
                  <a:cubicBezTo>
                    <a:pt x="225" y="246"/>
                    <a:pt x="225" y="246"/>
                    <a:pt x="225" y="246"/>
                  </a:cubicBezTo>
                  <a:cubicBezTo>
                    <a:pt x="224" y="249"/>
                    <a:pt x="224" y="249"/>
                    <a:pt x="224" y="249"/>
                  </a:cubicBezTo>
                  <a:cubicBezTo>
                    <a:pt x="223" y="253"/>
                    <a:pt x="223" y="253"/>
                    <a:pt x="223" y="253"/>
                  </a:cubicBezTo>
                  <a:cubicBezTo>
                    <a:pt x="222" y="255"/>
                    <a:pt x="222" y="255"/>
                    <a:pt x="222" y="255"/>
                  </a:cubicBezTo>
                  <a:cubicBezTo>
                    <a:pt x="222" y="256"/>
                    <a:pt x="222" y="256"/>
                    <a:pt x="222" y="256"/>
                  </a:cubicBezTo>
                  <a:cubicBezTo>
                    <a:pt x="221" y="255"/>
                    <a:pt x="221" y="255"/>
                    <a:pt x="221" y="255"/>
                  </a:cubicBezTo>
                  <a:lnTo>
                    <a:pt x="219" y="254"/>
                  </a:lnTo>
                  <a:close/>
                  <a:moveTo>
                    <a:pt x="222" y="260"/>
                  </a:moveTo>
                  <a:cubicBezTo>
                    <a:pt x="221" y="260"/>
                    <a:pt x="221" y="260"/>
                    <a:pt x="221" y="260"/>
                  </a:cubicBezTo>
                  <a:cubicBezTo>
                    <a:pt x="221" y="260"/>
                    <a:pt x="221" y="260"/>
                    <a:pt x="221" y="260"/>
                  </a:cubicBezTo>
                  <a:cubicBezTo>
                    <a:pt x="221" y="260"/>
                    <a:pt x="221" y="260"/>
                    <a:pt x="221" y="260"/>
                  </a:cubicBezTo>
                  <a:cubicBezTo>
                    <a:pt x="221" y="260"/>
                    <a:pt x="221" y="260"/>
                    <a:pt x="221" y="260"/>
                  </a:cubicBezTo>
                  <a:cubicBezTo>
                    <a:pt x="221" y="257"/>
                    <a:pt x="221" y="257"/>
                    <a:pt x="221" y="257"/>
                  </a:cubicBezTo>
                  <a:cubicBezTo>
                    <a:pt x="222" y="257"/>
                    <a:pt x="222" y="257"/>
                    <a:pt x="222" y="257"/>
                  </a:cubicBezTo>
                  <a:cubicBezTo>
                    <a:pt x="222" y="258"/>
                    <a:pt x="222" y="258"/>
                    <a:pt x="222" y="258"/>
                  </a:cubicBezTo>
                  <a:cubicBezTo>
                    <a:pt x="222" y="259"/>
                    <a:pt x="222" y="259"/>
                    <a:pt x="222" y="259"/>
                  </a:cubicBezTo>
                  <a:cubicBezTo>
                    <a:pt x="222" y="259"/>
                    <a:pt x="222" y="259"/>
                    <a:pt x="222" y="259"/>
                  </a:cubicBezTo>
                  <a:lnTo>
                    <a:pt x="222" y="260"/>
                  </a:lnTo>
                  <a:close/>
                  <a:moveTo>
                    <a:pt x="222" y="266"/>
                  </a:moveTo>
                  <a:cubicBezTo>
                    <a:pt x="221" y="266"/>
                    <a:pt x="221" y="266"/>
                    <a:pt x="221" y="266"/>
                  </a:cubicBezTo>
                  <a:cubicBezTo>
                    <a:pt x="222" y="265"/>
                    <a:pt x="222" y="265"/>
                    <a:pt x="222" y="265"/>
                  </a:cubicBezTo>
                  <a:cubicBezTo>
                    <a:pt x="224" y="263"/>
                    <a:pt x="224" y="263"/>
                    <a:pt x="224" y="263"/>
                  </a:cubicBezTo>
                  <a:cubicBezTo>
                    <a:pt x="225" y="262"/>
                    <a:pt x="225" y="262"/>
                    <a:pt x="225" y="262"/>
                  </a:cubicBezTo>
                  <a:cubicBezTo>
                    <a:pt x="225" y="262"/>
                    <a:pt x="225" y="262"/>
                    <a:pt x="225" y="262"/>
                  </a:cubicBezTo>
                  <a:cubicBezTo>
                    <a:pt x="227" y="261"/>
                    <a:pt x="227" y="261"/>
                    <a:pt x="227" y="261"/>
                  </a:cubicBezTo>
                  <a:cubicBezTo>
                    <a:pt x="227" y="260"/>
                    <a:pt x="227" y="260"/>
                    <a:pt x="227" y="260"/>
                  </a:cubicBezTo>
                  <a:cubicBezTo>
                    <a:pt x="227" y="259"/>
                    <a:pt x="227" y="259"/>
                    <a:pt x="227" y="259"/>
                  </a:cubicBezTo>
                  <a:cubicBezTo>
                    <a:pt x="228" y="260"/>
                    <a:pt x="228" y="260"/>
                    <a:pt x="228" y="260"/>
                  </a:cubicBezTo>
                  <a:cubicBezTo>
                    <a:pt x="229" y="257"/>
                    <a:pt x="229" y="257"/>
                    <a:pt x="229" y="257"/>
                  </a:cubicBezTo>
                  <a:cubicBezTo>
                    <a:pt x="229" y="252"/>
                    <a:pt x="229" y="252"/>
                    <a:pt x="229" y="252"/>
                  </a:cubicBezTo>
                  <a:cubicBezTo>
                    <a:pt x="231" y="253"/>
                    <a:pt x="231" y="253"/>
                    <a:pt x="231" y="253"/>
                  </a:cubicBezTo>
                  <a:cubicBezTo>
                    <a:pt x="232" y="252"/>
                    <a:pt x="232" y="252"/>
                    <a:pt x="232" y="252"/>
                  </a:cubicBezTo>
                  <a:cubicBezTo>
                    <a:pt x="232" y="253"/>
                    <a:pt x="232" y="253"/>
                    <a:pt x="232" y="253"/>
                  </a:cubicBezTo>
                  <a:cubicBezTo>
                    <a:pt x="234" y="252"/>
                    <a:pt x="234" y="252"/>
                    <a:pt x="234" y="252"/>
                  </a:cubicBezTo>
                  <a:cubicBezTo>
                    <a:pt x="234" y="252"/>
                    <a:pt x="234" y="252"/>
                    <a:pt x="234" y="252"/>
                  </a:cubicBezTo>
                  <a:cubicBezTo>
                    <a:pt x="233" y="253"/>
                    <a:pt x="233" y="253"/>
                    <a:pt x="233" y="253"/>
                  </a:cubicBezTo>
                  <a:cubicBezTo>
                    <a:pt x="232" y="253"/>
                    <a:pt x="232" y="253"/>
                    <a:pt x="232" y="253"/>
                  </a:cubicBezTo>
                  <a:cubicBezTo>
                    <a:pt x="232" y="254"/>
                    <a:pt x="232" y="254"/>
                    <a:pt x="232" y="254"/>
                  </a:cubicBezTo>
                  <a:cubicBezTo>
                    <a:pt x="233" y="255"/>
                    <a:pt x="233" y="255"/>
                    <a:pt x="233" y="255"/>
                  </a:cubicBezTo>
                  <a:cubicBezTo>
                    <a:pt x="231" y="255"/>
                    <a:pt x="231" y="255"/>
                    <a:pt x="231" y="255"/>
                  </a:cubicBezTo>
                  <a:cubicBezTo>
                    <a:pt x="231" y="256"/>
                    <a:pt x="231" y="256"/>
                    <a:pt x="231" y="256"/>
                  </a:cubicBezTo>
                  <a:cubicBezTo>
                    <a:pt x="232" y="258"/>
                    <a:pt x="232" y="258"/>
                    <a:pt x="232" y="258"/>
                  </a:cubicBezTo>
                  <a:cubicBezTo>
                    <a:pt x="232" y="259"/>
                    <a:pt x="232" y="259"/>
                    <a:pt x="232" y="259"/>
                  </a:cubicBezTo>
                  <a:cubicBezTo>
                    <a:pt x="232" y="258"/>
                    <a:pt x="232" y="258"/>
                    <a:pt x="232" y="258"/>
                  </a:cubicBezTo>
                  <a:cubicBezTo>
                    <a:pt x="231" y="257"/>
                    <a:pt x="231" y="257"/>
                    <a:pt x="231" y="257"/>
                  </a:cubicBezTo>
                  <a:cubicBezTo>
                    <a:pt x="230" y="258"/>
                    <a:pt x="230" y="258"/>
                    <a:pt x="230" y="258"/>
                  </a:cubicBezTo>
                  <a:cubicBezTo>
                    <a:pt x="230" y="259"/>
                    <a:pt x="230" y="259"/>
                    <a:pt x="230" y="259"/>
                  </a:cubicBezTo>
                  <a:cubicBezTo>
                    <a:pt x="229" y="260"/>
                    <a:pt x="229" y="260"/>
                    <a:pt x="229" y="260"/>
                  </a:cubicBezTo>
                  <a:cubicBezTo>
                    <a:pt x="229" y="262"/>
                    <a:pt x="229" y="262"/>
                    <a:pt x="229" y="262"/>
                  </a:cubicBezTo>
                  <a:cubicBezTo>
                    <a:pt x="230" y="262"/>
                    <a:pt x="230" y="262"/>
                    <a:pt x="230" y="262"/>
                  </a:cubicBezTo>
                  <a:cubicBezTo>
                    <a:pt x="230" y="262"/>
                    <a:pt x="230" y="262"/>
                    <a:pt x="230" y="262"/>
                  </a:cubicBezTo>
                  <a:cubicBezTo>
                    <a:pt x="228" y="263"/>
                    <a:pt x="228" y="263"/>
                    <a:pt x="228" y="263"/>
                  </a:cubicBezTo>
                  <a:cubicBezTo>
                    <a:pt x="228" y="264"/>
                    <a:pt x="228" y="264"/>
                    <a:pt x="228" y="264"/>
                  </a:cubicBezTo>
                  <a:cubicBezTo>
                    <a:pt x="228" y="265"/>
                    <a:pt x="228" y="265"/>
                    <a:pt x="228" y="265"/>
                  </a:cubicBezTo>
                  <a:cubicBezTo>
                    <a:pt x="229" y="265"/>
                    <a:pt x="229" y="265"/>
                    <a:pt x="229" y="265"/>
                  </a:cubicBezTo>
                  <a:cubicBezTo>
                    <a:pt x="230" y="265"/>
                    <a:pt x="230" y="265"/>
                    <a:pt x="230" y="265"/>
                  </a:cubicBezTo>
                  <a:cubicBezTo>
                    <a:pt x="230" y="266"/>
                    <a:pt x="230" y="266"/>
                    <a:pt x="230" y="266"/>
                  </a:cubicBezTo>
                  <a:cubicBezTo>
                    <a:pt x="231" y="268"/>
                    <a:pt x="231" y="268"/>
                    <a:pt x="231" y="268"/>
                  </a:cubicBezTo>
                  <a:cubicBezTo>
                    <a:pt x="231" y="268"/>
                    <a:pt x="231" y="268"/>
                    <a:pt x="231" y="268"/>
                  </a:cubicBezTo>
                  <a:cubicBezTo>
                    <a:pt x="231" y="269"/>
                    <a:pt x="231" y="269"/>
                    <a:pt x="231" y="269"/>
                  </a:cubicBezTo>
                  <a:cubicBezTo>
                    <a:pt x="232" y="270"/>
                    <a:pt x="232" y="270"/>
                    <a:pt x="232" y="270"/>
                  </a:cubicBezTo>
                  <a:cubicBezTo>
                    <a:pt x="233" y="271"/>
                    <a:pt x="233" y="271"/>
                    <a:pt x="233" y="271"/>
                  </a:cubicBezTo>
                  <a:cubicBezTo>
                    <a:pt x="233" y="272"/>
                    <a:pt x="233" y="272"/>
                    <a:pt x="233" y="272"/>
                  </a:cubicBezTo>
                  <a:cubicBezTo>
                    <a:pt x="233" y="272"/>
                    <a:pt x="233" y="272"/>
                    <a:pt x="233" y="272"/>
                  </a:cubicBezTo>
                  <a:cubicBezTo>
                    <a:pt x="232" y="273"/>
                    <a:pt x="232" y="273"/>
                    <a:pt x="232" y="273"/>
                  </a:cubicBezTo>
                  <a:cubicBezTo>
                    <a:pt x="232" y="275"/>
                    <a:pt x="232" y="275"/>
                    <a:pt x="232" y="275"/>
                  </a:cubicBezTo>
                  <a:cubicBezTo>
                    <a:pt x="233" y="277"/>
                    <a:pt x="233" y="277"/>
                    <a:pt x="233" y="277"/>
                  </a:cubicBezTo>
                  <a:cubicBezTo>
                    <a:pt x="232" y="276"/>
                    <a:pt x="232" y="276"/>
                    <a:pt x="232" y="276"/>
                  </a:cubicBezTo>
                  <a:cubicBezTo>
                    <a:pt x="231" y="278"/>
                    <a:pt x="231" y="278"/>
                    <a:pt x="231" y="278"/>
                  </a:cubicBezTo>
                  <a:cubicBezTo>
                    <a:pt x="231" y="276"/>
                    <a:pt x="231" y="276"/>
                    <a:pt x="231" y="276"/>
                  </a:cubicBezTo>
                  <a:cubicBezTo>
                    <a:pt x="230" y="277"/>
                    <a:pt x="230" y="277"/>
                    <a:pt x="230" y="277"/>
                  </a:cubicBezTo>
                  <a:cubicBezTo>
                    <a:pt x="230" y="277"/>
                    <a:pt x="230" y="277"/>
                    <a:pt x="230" y="277"/>
                  </a:cubicBezTo>
                  <a:cubicBezTo>
                    <a:pt x="231" y="275"/>
                    <a:pt x="231" y="275"/>
                    <a:pt x="231" y="275"/>
                  </a:cubicBezTo>
                  <a:cubicBezTo>
                    <a:pt x="230" y="275"/>
                    <a:pt x="230" y="275"/>
                    <a:pt x="230" y="275"/>
                  </a:cubicBezTo>
                  <a:cubicBezTo>
                    <a:pt x="231" y="274"/>
                    <a:pt x="231" y="274"/>
                    <a:pt x="231" y="274"/>
                  </a:cubicBezTo>
                  <a:cubicBezTo>
                    <a:pt x="232" y="273"/>
                    <a:pt x="232" y="273"/>
                    <a:pt x="232" y="273"/>
                  </a:cubicBezTo>
                  <a:cubicBezTo>
                    <a:pt x="231" y="269"/>
                    <a:pt x="231" y="269"/>
                    <a:pt x="231" y="269"/>
                  </a:cubicBezTo>
                  <a:cubicBezTo>
                    <a:pt x="230" y="270"/>
                    <a:pt x="230" y="270"/>
                    <a:pt x="230" y="270"/>
                  </a:cubicBezTo>
                  <a:cubicBezTo>
                    <a:pt x="230" y="268"/>
                    <a:pt x="230" y="268"/>
                    <a:pt x="230" y="268"/>
                  </a:cubicBezTo>
                  <a:cubicBezTo>
                    <a:pt x="229" y="266"/>
                    <a:pt x="229" y="266"/>
                    <a:pt x="229" y="266"/>
                  </a:cubicBezTo>
                  <a:cubicBezTo>
                    <a:pt x="227" y="266"/>
                    <a:pt x="227" y="266"/>
                    <a:pt x="227" y="266"/>
                  </a:cubicBezTo>
                  <a:cubicBezTo>
                    <a:pt x="226" y="265"/>
                    <a:pt x="226" y="265"/>
                    <a:pt x="226" y="265"/>
                  </a:cubicBezTo>
                  <a:cubicBezTo>
                    <a:pt x="223" y="265"/>
                    <a:pt x="223" y="265"/>
                    <a:pt x="223" y="265"/>
                  </a:cubicBezTo>
                  <a:cubicBezTo>
                    <a:pt x="223" y="266"/>
                    <a:pt x="223" y="266"/>
                    <a:pt x="223" y="266"/>
                  </a:cubicBezTo>
                  <a:cubicBezTo>
                    <a:pt x="224" y="267"/>
                    <a:pt x="224" y="267"/>
                    <a:pt x="224" y="267"/>
                  </a:cubicBezTo>
                  <a:cubicBezTo>
                    <a:pt x="223" y="268"/>
                    <a:pt x="223" y="268"/>
                    <a:pt x="223" y="268"/>
                  </a:cubicBezTo>
                  <a:lnTo>
                    <a:pt x="222" y="266"/>
                  </a:lnTo>
                  <a:close/>
                  <a:moveTo>
                    <a:pt x="232" y="281"/>
                  </a:moveTo>
                  <a:cubicBezTo>
                    <a:pt x="231" y="281"/>
                    <a:pt x="231" y="281"/>
                    <a:pt x="231" y="281"/>
                  </a:cubicBezTo>
                  <a:cubicBezTo>
                    <a:pt x="231" y="280"/>
                    <a:pt x="231" y="280"/>
                    <a:pt x="231" y="280"/>
                  </a:cubicBezTo>
                  <a:lnTo>
                    <a:pt x="232" y="281"/>
                  </a:lnTo>
                  <a:close/>
                  <a:moveTo>
                    <a:pt x="224" y="269"/>
                  </a:moveTo>
                  <a:cubicBezTo>
                    <a:pt x="224" y="269"/>
                    <a:pt x="224" y="269"/>
                    <a:pt x="224" y="269"/>
                  </a:cubicBezTo>
                  <a:cubicBezTo>
                    <a:pt x="224" y="269"/>
                    <a:pt x="224" y="269"/>
                    <a:pt x="224" y="269"/>
                  </a:cubicBezTo>
                  <a:cubicBezTo>
                    <a:pt x="224" y="269"/>
                    <a:pt x="224" y="269"/>
                    <a:pt x="224" y="269"/>
                  </a:cubicBezTo>
                  <a:close/>
                  <a:moveTo>
                    <a:pt x="229" y="288"/>
                  </a:moveTo>
                  <a:cubicBezTo>
                    <a:pt x="229" y="288"/>
                    <a:pt x="229" y="288"/>
                    <a:pt x="229" y="288"/>
                  </a:cubicBezTo>
                  <a:cubicBezTo>
                    <a:pt x="228" y="289"/>
                    <a:pt x="228" y="289"/>
                    <a:pt x="228" y="289"/>
                  </a:cubicBezTo>
                  <a:cubicBezTo>
                    <a:pt x="227" y="288"/>
                    <a:pt x="227" y="288"/>
                    <a:pt x="227" y="288"/>
                  </a:cubicBezTo>
                  <a:cubicBezTo>
                    <a:pt x="226" y="287"/>
                    <a:pt x="226" y="287"/>
                    <a:pt x="226" y="287"/>
                  </a:cubicBezTo>
                  <a:cubicBezTo>
                    <a:pt x="226" y="287"/>
                    <a:pt x="226" y="287"/>
                    <a:pt x="226" y="287"/>
                  </a:cubicBezTo>
                  <a:cubicBezTo>
                    <a:pt x="228" y="287"/>
                    <a:pt x="228" y="287"/>
                    <a:pt x="228" y="287"/>
                  </a:cubicBezTo>
                  <a:cubicBezTo>
                    <a:pt x="228" y="285"/>
                    <a:pt x="228" y="285"/>
                    <a:pt x="228" y="285"/>
                  </a:cubicBezTo>
                  <a:cubicBezTo>
                    <a:pt x="227" y="284"/>
                    <a:pt x="227" y="284"/>
                    <a:pt x="227" y="284"/>
                  </a:cubicBezTo>
                  <a:cubicBezTo>
                    <a:pt x="228" y="284"/>
                    <a:pt x="228" y="284"/>
                    <a:pt x="228" y="284"/>
                  </a:cubicBezTo>
                  <a:cubicBezTo>
                    <a:pt x="228" y="281"/>
                    <a:pt x="228" y="281"/>
                    <a:pt x="228" y="281"/>
                  </a:cubicBezTo>
                  <a:cubicBezTo>
                    <a:pt x="225" y="280"/>
                    <a:pt x="225" y="280"/>
                    <a:pt x="225" y="280"/>
                  </a:cubicBezTo>
                  <a:cubicBezTo>
                    <a:pt x="225" y="280"/>
                    <a:pt x="225" y="280"/>
                    <a:pt x="225" y="280"/>
                  </a:cubicBezTo>
                  <a:cubicBezTo>
                    <a:pt x="225" y="280"/>
                    <a:pt x="225" y="280"/>
                    <a:pt x="225" y="280"/>
                  </a:cubicBezTo>
                  <a:cubicBezTo>
                    <a:pt x="225" y="279"/>
                    <a:pt x="225" y="279"/>
                    <a:pt x="225" y="279"/>
                  </a:cubicBezTo>
                  <a:cubicBezTo>
                    <a:pt x="226" y="278"/>
                    <a:pt x="226" y="278"/>
                    <a:pt x="226" y="278"/>
                  </a:cubicBezTo>
                  <a:cubicBezTo>
                    <a:pt x="225" y="276"/>
                    <a:pt x="225" y="276"/>
                    <a:pt x="225" y="276"/>
                  </a:cubicBezTo>
                  <a:cubicBezTo>
                    <a:pt x="224" y="276"/>
                    <a:pt x="224" y="276"/>
                    <a:pt x="224" y="276"/>
                  </a:cubicBezTo>
                  <a:cubicBezTo>
                    <a:pt x="225" y="276"/>
                    <a:pt x="225" y="276"/>
                    <a:pt x="225" y="276"/>
                  </a:cubicBezTo>
                  <a:cubicBezTo>
                    <a:pt x="226" y="275"/>
                    <a:pt x="226" y="275"/>
                    <a:pt x="226" y="275"/>
                  </a:cubicBezTo>
                  <a:cubicBezTo>
                    <a:pt x="226" y="275"/>
                    <a:pt x="226" y="275"/>
                    <a:pt x="226" y="275"/>
                  </a:cubicBezTo>
                  <a:cubicBezTo>
                    <a:pt x="228" y="274"/>
                    <a:pt x="228" y="274"/>
                    <a:pt x="228" y="274"/>
                  </a:cubicBezTo>
                  <a:cubicBezTo>
                    <a:pt x="227" y="273"/>
                    <a:pt x="227" y="273"/>
                    <a:pt x="227" y="273"/>
                  </a:cubicBezTo>
                  <a:cubicBezTo>
                    <a:pt x="227" y="272"/>
                    <a:pt x="227" y="272"/>
                    <a:pt x="227" y="272"/>
                  </a:cubicBezTo>
                  <a:cubicBezTo>
                    <a:pt x="227" y="273"/>
                    <a:pt x="227" y="273"/>
                    <a:pt x="227" y="273"/>
                  </a:cubicBezTo>
                  <a:cubicBezTo>
                    <a:pt x="228" y="273"/>
                    <a:pt x="228" y="273"/>
                    <a:pt x="228" y="273"/>
                  </a:cubicBezTo>
                  <a:cubicBezTo>
                    <a:pt x="228" y="273"/>
                    <a:pt x="228" y="273"/>
                    <a:pt x="228" y="273"/>
                  </a:cubicBezTo>
                  <a:cubicBezTo>
                    <a:pt x="228" y="274"/>
                    <a:pt x="228" y="274"/>
                    <a:pt x="228" y="274"/>
                  </a:cubicBezTo>
                  <a:cubicBezTo>
                    <a:pt x="228" y="275"/>
                    <a:pt x="228" y="275"/>
                    <a:pt x="228" y="275"/>
                  </a:cubicBezTo>
                  <a:cubicBezTo>
                    <a:pt x="227" y="275"/>
                    <a:pt x="227" y="275"/>
                    <a:pt x="227" y="275"/>
                  </a:cubicBezTo>
                  <a:cubicBezTo>
                    <a:pt x="226" y="276"/>
                    <a:pt x="226" y="276"/>
                    <a:pt x="226" y="276"/>
                  </a:cubicBezTo>
                  <a:cubicBezTo>
                    <a:pt x="227" y="278"/>
                    <a:pt x="227" y="278"/>
                    <a:pt x="227" y="278"/>
                  </a:cubicBezTo>
                  <a:cubicBezTo>
                    <a:pt x="228" y="278"/>
                    <a:pt x="228" y="278"/>
                    <a:pt x="228" y="278"/>
                  </a:cubicBezTo>
                  <a:cubicBezTo>
                    <a:pt x="228" y="278"/>
                    <a:pt x="228" y="278"/>
                    <a:pt x="228" y="278"/>
                  </a:cubicBezTo>
                  <a:cubicBezTo>
                    <a:pt x="227" y="280"/>
                    <a:pt x="227" y="280"/>
                    <a:pt x="227" y="280"/>
                  </a:cubicBezTo>
                  <a:cubicBezTo>
                    <a:pt x="229" y="281"/>
                    <a:pt x="229" y="281"/>
                    <a:pt x="229" y="281"/>
                  </a:cubicBezTo>
                  <a:cubicBezTo>
                    <a:pt x="228" y="282"/>
                    <a:pt x="228" y="282"/>
                    <a:pt x="228" y="282"/>
                  </a:cubicBezTo>
                  <a:cubicBezTo>
                    <a:pt x="230" y="282"/>
                    <a:pt x="230" y="282"/>
                    <a:pt x="230" y="282"/>
                  </a:cubicBezTo>
                  <a:cubicBezTo>
                    <a:pt x="231" y="282"/>
                    <a:pt x="231" y="282"/>
                    <a:pt x="231" y="282"/>
                  </a:cubicBezTo>
                  <a:cubicBezTo>
                    <a:pt x="230" y="283"/>
                    <a:pt x="230" y="283"/>
                    <a:pt x="230" y="283"/>
                  </a:cubicBezTo>
                  <a:cubicBezTo>
                    <a:pt x="228" y="284"/>
                    <a:pt x="228" y="284"/>
                    <a:pt x="228" y="284"/>
                  </a:cubicBezTo>
                  <a:cubicBezTo>
                    <a:pt x="228" y="286"/>
                    <a:pt x="228" y="286"/>
                    <a:pt x="228" y="286"/>
                  </a:cubicBezTo>
                  <a:lnTo>
                    <a:pt x="229" y="288"/>
                  </a:lnTo>
                  <a:close/>
                  <a:moveTo>
                    <a:pt x="230" y="288"/>
                  </a:moveTo>
                  <a:cubicBezTo>
                    <a:pt x="231" y="286"/>
                    <a:pt x="231" y="286"/>
                    <a:pt x="231" y="286"/>
                  </a:cubicBezTo>
                  <a:cubicBezTo>
                    <a:pt x="232" y="284"/>
                    <a:pt x="232" y="284"/>
                    <a:pt x="232" y="284"/>
                  </a:cubicBezTo>
                  <a:cubicBezTo>
                    <a:pt x="232" y="284"/>
                    <a:pt x="232" y="284"/>
                    <a:pt x="232" y="284"/>
                  </a:cubicBezTo>
                  <a:cubicBezTo>
                    <a:pt x="233" y="284"/>
                    <a:pt x="233" y="284"/>
                    <a:pt x="233" y="284"/>
                  </a:cubicBezTo>
                  <a:cubicBezTo>
                    <a:pt x="234" y="283"/>
                    <a:pt x="234" y="283"/>
                    <a:pt x="234" y="283"/>
                  </a:cubicBezTo>
                  <a:cubicBezTo>
                    <a:pt x="234" y="284"/>
                    <a:pt x="234" y="284"/>
                    <a:pt x="234" y="284"/>
                  </a:cubicBezTo>
                  <a:cubicBezTo>
                    <a:pt x="232" y="284"/>
                    <a:pt x="232" y="284"/>
                    <a:pt x="232" y="284"/>
                  </a:cubicBezTo>
                  <a:cubicBezTo>
                    <a:pt x="231" y="287"/>
                    <a:pt x="231" y="287"/>
                    <a:pt x="231" y="287"/>
                  </a:cubicBezTo>
                  <a:cubicBezTo>
                    <a:pt x="231" y="287"/>
                    <a:pt x="231" y="287"/>
                    <a:pt x="231" y="287"/>
                  </a:cubicBezTo>
                  <a:cubicBezTo>
                    <a:pt x="230" y="288"/>
                    <a:pt x="230" y="288"/>
                    <a:pt x="230" y="288"/>
                  </a:cubicBezTo>
                  <a:cubicBezTo>
                    <a:pt x="231" y="289"/>
                    <a:pt x="231" y="289"/>
                    <a:pt x="231" y="289"/>
                  </a:cubicBezTo>
                  <a:lnTo>
                    <a:pt x="230" y="288"/>
                  </a:lnTo>
                  <a:close/>
                  <a:moveTo>
                    <a:pt x="231" y="290"/>
                  </a:moveTo>
                  <a:cubicBezTo>
                    <a:pt x="232" y="290"/>
                    <a:pt x="232" y="290"/>
                    <a:pt x="232" y="290"/>
                  </a:cubicBezTo>
                  <a:cubicBezTo>
                    <a:pt x="231" y="291"/>
                    <a:pt x="231" y="291"/>
                    <a:pt x="231" y="291"/>
                  </a:cubicBezTo>
                  <a:cubicBezTo>
                    <a:pt x="231" y="291"/>
                    <a:pt x="231" y="291"/>
                    <a:pt x="231" y="291"/>
                  </a:cubicBezTo>
                  <a:cubicBezTo>
                    <a:pt x="231" y="290"/>
                    <a:pt x="231" y="290"/>
                    <a:pt x="231" y="290"/>
                  </a:cubicBezTo>
                  <a:close/>
                  <a:moveTo>
                    <a:pt x="234" y="294"/>
                  </a:moveTo>
                  <a:cubicBezTo>
                    <a:pt x="232" y="295"/>
                    <a:pt x="232" y="295"/>
                    <a:pt x="232" y="295"/>
                  </a:cubicBezTo>
                  <a:cubicBezTo>
                    <a:pt x="232" y="295"/>
                    <a:pt x="232" y="295"/>
                    <a:pt x="232" y="295"/>
                  </a:cubicBezTo>
                  <a:cubicBezTo>
                    <a:pt x="231" y="295"/>
                    <a:pt x="231" y="295"/>
                    <a:pt x="231" y="295"/>
                  </a:cubicBezTo>
                  <a:cubicBezTo>
                    <a:pt x="232" y="293"/>
                    <a:pt x="232" y="293"/>
                    <a:pt x="232" y="293"/>
                  </a:cubicBezTo>
                  <a:cubicBezTo>
                    <a:pt x="232" y="293"/>
                    <a:pt x="232" y="293"/>
                    <a:pt x="232" y="293"/>
                  </a:cubicBezTo>
                  <a:cubicBezTo>
                    <a:pt x="233" y="292"/>
                    <a:pt x="233" y="292"/>
                    <a:pt x="233" y="292"/>
                  </a:cubicBezTo>
                  <a:cubicBezTo>
                    <a:pt x="233" y="293"/>
                    <a:pt x="233" y="293"/>
                    <a:pt x="233" y="293"/>
                  </a:cubicBezTo>
                  <a:cubicBezTo>
                    <a:pt x="233" y="294"/>
                    <a:pt x="233" y="294"/>
                    <a:pt x="233" y="294"/>
                  </a:cubicBezTo>
                  <a:cubicBezTo>
                    <a:pt x="234" y="294"/>
                    <a:pt x="234" y="294"/>
                    <a:pt x="234" y="294"/>
                  </a:cubicBezTo>
                  <a:close/>
                  <a:moveTo>
                    <a:pt x="236" y="291"/>
                  </a:moveTo>
                  <a:cubicBezTo>
                    <a:pt x="234" y="291"/>
                    <a:pt x="234" y="291"/>
                    <a:pt x="234" y="291"/>
                  </a:cubicBezTo>
                  <a:cubicBezTo>
                    <a:pt x="235" y="291"/>
                    <a:pt x="235" y="291"/>
                    <a:pt x="235" y="291"/>
                  </a:cubicBezTo>
                  <a:cubicBezTo>
                    <a:pt x="236" y="290"/>
                    <a:pt x="236" y="290"/>
                    <a:pt x="236" y="290"/>
                  </a:cubicBezTo>
                  <a:cubicBezTo>
                    <a:pt x="235" y="290"/>
                    <a:pt x="235" y="290"/>
                    <a:pt x="235" y="290"/>
                  </a:cubicBezTo>
                  <a:cubicBezTo>
                    <a:pt x="236" y="291"/>
                    <a:pt x="236" y="291"/>
                    <a:pt x="236" y="291"/>
                  </a:cubicBezTo>
                  <a:close/>
                  <a:moveTo>
                    <a:pt x="236" y="283"/>
                  </a:moveTo>
                  <a:cubicBezTo>
                    <a:pt x="234" y="283"/>
                    <a:pt x="234" y="283"/>
                    <a:pt x="234" y="283"/>
                  </a:cubicBezTo>
                  <a:cubicBezTo>
                    <a:pt x="235" y="282"/>
                    <a:pt x="235" y="282"/>
                    <a:pt x="235" y="282"/>
                  </a:cubicBezTo>
                  <a:cubicBezTo>
                    <a:pt x="235" y="283"/>
                    <a:pt x="235" y="283"/>
                    <a:pt x="235" y="283"/>
                  </a:cubicBezTo>
                  <a:cubicBezTo>
                    <a:pt x="236" y="282"/>
                    <a:pt x="236" y="282"/>
                    <a:pt x="236" y="282"/>
                  </a:cubicBezTo>
                  <a:lnTo>
                    <a:pt x="236" y="283"/>
                  </a:lnTo>
                  <a:close/>
                  <a:moveTo>
                    <a:pt x="237" y="285"/>
                  </a:moveTo>
                  <a:cubicBezTo>
                    <a:pt x="237" y="284"/>
                    <a:pt x="237" y="284"/>
                    <a:pt x="237" y="284"/>
                  </a:cubicBezTo>
                  <a:cubicBezTo>
                    <a:pt x="238" y="284"/>
                    <a:pt x="238" y="284"/>
                    <a:pt x="238" y="284"/>
                  </a:cubicBezTo>
                  <a:lnTo>
                    <a:pt x="237" y="285"/>
                  </a:lnTo>
                  <a:close/>
                  <a:moveTo>
                    <a:pt x="233" y="317"/>
                  </a:moveTo>
                  <a:cubicBezTo>
                    <a:pt x="233" y="317"/>
                    <a:pt x="233" y="317"/>
                    <a:pt x="233" y="317"/>
                  </a:cubicBezTo>
                  <a:cubicBezTo>
                    <a:pt x="234" y="318"/>
                    <a:pt x="234" y="318"/>
                    <a:pt x="234" y="318"/>
                  </a:cubicBezTo>
                  <a:cubicBezTo>
                    <a:pt x="234" y="318"/>
                    <a:pt x="234" y="318"/>
                    <a:pt x="234" y="318"/>
                  </a:cubicBezTo>
                  <a:cubicBezTo>
                    <a:pt x="233" y="317"/>
                    <a:pt x="233" y="317"/>
                    <a:pt x="233" y="317"/>
                  </a:cubicBezTo>
                  <a:close/>
                  <a:moveTo>
                    <a:pt x="234" y="322"/>
                  </a:moveTo>
                  <a:cubicBezTo>
                    <a:pt x="234" y="322"/>
                    <a:pt x="234" y="322"/>
                    <a:pt x="234" y="322"/>
                  </a:cubicBezTo>
                  <a:cubicBezTo>
                    <a:pt x="234" y="322"/>
                    <a:pt x="234" y="322"/>
                    <a:pt x="234" y="322"/>
                  </a:cubicBezTo>
                  <a:close/>
                  <a:moveTo>
                    <a:pt x="235" y="324"/>
                  </a:moveTo>
                  <a:cubicBezTo>
                    <a:pt x="234" y="322"/>
                    <a:pt x="234" y="322"/>
                    <a:pt x="234" y="322"/>
                  </a:cubicBezTo>
                  <a:cubicBezTo>
                    <a:pt x="235" y="323"/>
                    <a:pt x="235" y="323"/>
                    <a:pt x="235" y="323"/>
                  </a:cubicBezTo>
                  <a:cubicBezTo>
                    <a:pt x="235" y="323"/>
                    <a:pt x="235" y="323"/>
                    <a:pt x="235" y="323"/>
                  </a:cubicBezTo>
                  <a:lnTo>
                    <a:pt x="235" y="324"/>
                  </a:lnTo>
                  <a:close/>
                  <a:moveTo>
                    <a:pt x="234" y="319"/>
                  </a:moveTo>
                  <a:cubicBezTo>
                    <a:pt x="235" y="320"/>
                    <a:pt x="235" y="320"/>
                    <a:pt x="235" y="320"/>
                  </a:cubicBezTo>
                  <a:cubicBezTo>
                    <a:pt x="235" y="321"/>
                    <a:pt x="235" y="321"/>
                    <a:pt x="235" y="321"/>
                  </a:cubicBezTo>
                  <a:lnTo>
                    <a:pt x="234" y="319"/>
                  </a:lnTo>
                  <a:close/>
                  <a:moveTo>
                    <a:pt x="235" y="327"/>
                  </a:moveTo>
                  <a:cubicBezTo>
                    <a:pt x="236" y="326"/>
                    <a:pt x="236" y="326"/>
                    <a:pt x="236" y="326"/>
                  </a:cubicBezTo>
                  <a:cubicBezTo>
                    <a:pt x="235" y="325"/>
                    <a:pt x="235" y="325"/>
                    <a:pt x="235" y="325"/>
                  </a:cubicBezTo>
                  <a:cubicBezTo>
                    <a:pt x="237" y="325"/>
                    <a:pt x="237" y="325"/>
                    <a:pt x="237" y="325"/>
                  </a:cubicBezTo>
                  <a:cubicBezTo>
                    <a:pt x="237" y="326"/>
                    <a:pt x="237" y="326"/>
                    <a:pt x="237" y="326"/>
                  </a:cubicBezTo>
                  <a:lnTo>
                    <a:pt x="235" y="327"/>
                  </a:lnTo>
                  <a:close/>
                  <a:moveTo>
                    <a:pt x="238" y="327"/>
                  </a:moveTo>
                  <a:cubicBezTo>
                    <a:pt x="238" y="326"/>
                    <a:pt x="238" y="326"/>
                    <a:pt x="238" y="326"/>
                  </a:cubicBezTo>
                  <a:cubicBezTo>
                    <a:pt x="238" y="326"/>
                    <a:pt x="238" y="326"/>
                    <a:pt x="238" y="326"/>
                  </a:cubicBezTo>
                  <a:lnTo>
                    <a:pt x="238" y="327"/>
                  </a:lnTo>
                  <a:close/>
                  <a:moveTo>
                    <a:pt x="240" y="324"/>
                  </a:moveTo>
                  <a:cubicBezTo>
                    <a:pt x="240" y="324"/>
                    <a:pt x="240" y="324"/>
                    <a:pt x="240" y="324"/>
                  </a:cubicBezTo>
                  <a:cubicBezTo>
                    <a:pt x="240" y="324"/>
                    <a:pt x="240" y="324"/>
                    <a:pt x="240" y="324"/>
                  </a:cubicBezTo>
                  <a:close/>
                  <a:moveTo>
                    <a:pt x="239" y="317"/>
                  </a:moveTo>
                  <a:cubicBezTo>
                    <a:pt x="239" y="318"/>
                    <a:pt x="239" y="318"/>
                    <a:pt x="239" y="318"/>
                  </a:cubicBezTo>
                  <a:cubicBezTo>
                    <a:pt x="239" y="320"/>
                    <a:pt x="239" y="320"/>
                    <a:pt x="239" y="320"/>
                  </a:cubicBezTo>
                  <a:cubicBezTo>
                    <a:pt x="239" y="320"/>
                    <a:pt x="239" y="320"/>
                    <a:pt x="239" y="320"/>
                  </a:cubicBezTo>
                  <a:cubicBezTo>
                    <a:pt x="238" y="319"/>
                    <a:pt x="238" y="319"/>
                    <a:pt x="238" y="319"/>
                  </a:cubicBezTo>
                  <a:cubicBezTo>
                    <a:pt x="236" y="320"/>
                    <a:pt x="236" y="320"/>
                    <a:pt x="236" y="320"/>
                  </a:cubicBezTo>
                  <a:cubicBezTo>
                    <a:pt x="237" y="319"/>
                    <a:pt x="237" y="319"/>
                    <a:pt x="237" y="319"/>
                  </a:cubicBezTo>
                  <a:cubicBezTo>
                    <a:pt x="236" y="317"/>
                    <a:pt x="236" y="317"/>
                    <a:pt x="236" y="317"/>
                  </a:cubicBezTo>
                  <a:cubicBezTo>
                    <a:pt x="235" y="318"/>
                    <a:pt x="235" y="318"/>
                    <a:pt x="235" y="318"/>
                  </a:cubicBezTo>
                  <a:cubicBezTo>
                    <a:pt x="235" y="316"/>
                    <a:pt x="235" y="316"/>
                    <a:pt x="235" y="316"/>
                  </a:cubicBezTo>
                  <a:cubicBezTo>
                    <a:pt x="235" y="316"/>
                    <a:pt x="235" y="316"/>
                    <a:pt x="235" y="316"/>
                  </a:cubicBezTo>
                  <a:cubicBezTo>
                    <a:pt x="237" y="316"/>
                    <a:pt x="237" y="316"/>
                    <a:pt x="237" y="316"/>
                  </a:cubicBezTo>
                  <a:cubicBezTo>
                    <a:pt x="236" y="318"/>
                    <a:pt x="236" y="318"/>
                    <a:pt x="236" y="318"/>
                  </a:cubicBezTo>
                  <a:cubicBezTo>
                    <a:pt x="239" y="316"/>
                    <a:pt x="239" y="316"/>
                    <a:pt x="239" y="316"/>
                  </a:cubicBezTo>
                  <a:cubicBezTo>
                    <a:pt x="240" y="316"/>
                    <a:pt x="240" y="316"/>
                    <a:pt x="240" y="316"/>
                  </a:cubicBezTo>
                  <a:cubicBezTo>
                    <a:pt x="240" y="315"/>
                    <a:pt x="240" y="315"/>
                    <a:pt x="240" y="315"/>
                  </a:cubicBezTo>
                  <a:cubicBezTo>
                    <a:pt x="241" y="316"/>
                    <a:pt x="241" y="316"/>
                    <a:pt x="241" y="316"/>
                  </a:cubicBezTo>
                  <a:cubicBezTo>
                    <a:pt x="242" y="317"/>
                    <a:pt x="242" y="317"/>
                    <a:pt x="242" y="317"/>
                  </a:cubicBezTo>
                  <a:lnTo>
                    <a:pt x="239" y="317"/>
                  </a:lnTo>
                  <a:close/>
                  <a:moveTo>
                    <a:pt x="240" y="327"/>
                  </a:moveTo>
                  <a:cubicBezTo>
                    <a:pt x="240" y="327"/>
                    <a:pt x="240" y="327"/>
                    <a:pt x="240" y="327"/>
                  </a:cubicBezTo>
                  <a:cubicBezTo>
                    <a:pt x="241" y="327"/>
                    <a:pt x="241" y="327"/>
                    <a:pt x="241" y="327"/>
                  </a:cubicBezTo>
                  <a:cubicBezTo>
                    <a:pt x="240" y="325"/>
                    <a:pt x="240" y="325"/>
                    <a:pt x="240" y="325"/>
                  </a:cubicBezTo>
                  <a:cubicBezTo>
                    <a:pt x="241" y="325"/>
                    <a:pt x="241" y="325"/>
                    <a:pt x="241" y="325"/>
                  </a:cubicBezTo>
                  <a:cubicBezTo>
                    <a:pt x="242" y="325"/>
                    <a:pt x="242" y="325"/>
                    <a:pt x="242" y="325"/>
                  </a:cubicBezTo>
                  <a:cubicBezTo>
                    <a:pt x="242" y="326"/>
                    <a:pt x="242" y="326"/>
                    <a:pt x="242" y="326"/>
                  </a:cubicBezTo>
                  <a:cubicBezTo>
                    <a:pt x="243" y="327"/>
                    <a:pt x="243" y="327"/>
                    <a:pt x="243" y="327"/>
                  </a:cubicBezTo>
                  <a:cubicBezTo>
                    <a:pt x="242" y="327"/>
                    <a:pt x="242" y="327"/>
                    <a:pt x="242" y="327"/>
                  </a:cubicBezTo>
                  <a:cubicBezTo>
                    <a:pt x="242" y="327"/>
                    <a:pt x="242" y="327"/>
                    <a:pt x="242" y="327"/>
                  </a:cubicBezTo>
                  <a:cubicBezTo>
                    <a:pt x="241" y="327"/>
                    <a:pt x="241" y="327"/>
                    <a:pt x="241" y="327"/>
                  </a:cubicBezTo>
                  <a:lnTo>
                    <a:pt x="240" y="327"/>
                  </a:lnTo>
                  <a:close/>
                  <a:moveTo>
                    <a:pt x="239" y="337"/>
                  </a:moveTo>
                  <a:cubicBezTo>
                    <a:pt x="240" y="336"/>
                    <a:pt x="240" y="336"/>
                    <a:pt x="240" y="336"/>
                  </a:cubicBezTo>
                  <a:cubicBezTo>
                    <a:pt x="241" y="336"/>
                    <a:pt x="241" y="336"/>
                    <a:pt x="241" y="336"/>
                  </a:cubicBezTo>
                  <a:cubicBezTo>
                    <a:pt x="241" y="336"/>
                    <a:pt x="241" y="336"/>
                    <a:pt x="241" y="336"/>
                  </a:cubicBezTo>
                  <a:cubicBezTo>
                    <a:pt x="241" y="336"/>
                    <a:pt x="241" y="336"/>
                    <a:pt x="241" y="336"/>
                  </a:cubicBezTo>
                  <a:lnTo>
                    <a:pt x="239" y="337"/>
                  </a:lnTo>
                  <a:close/>
                  <a:moveTo>
                    <a:pt x="241" y="342"/>
                  </a:moveTo>
                  <a:cubicBezTo>
                    <a:pt x="241" y="342"/>
                    <a:pt x="241" y="342"/>
                    <a:pt x="241" y="342"/>
                  </a:cubicBezTo>
                  <a:cubicBezTo>
                    <a:pt x="240" y="342"/>
                    <a:pt x="240" y="342"/>
                    <a:pt x="240" y="342"/>
                  </a:cubicBezTo>
                  <a:cubicBezTo>
                    <a:pt x="241" y="341"/>
                    <a:pt x="241" y="341"/>
                    <a:pt x="241" y="341"/>
                  </a:cubicBezTo>
                  <a:cubicBezTo>
                    <a:pt x="241" y="341"/>
                    <a:pt x="241" y="341"/>
                    <a:pt x="241" y="341"/>
                  </a:cubicBezTo>
                  <a:cubicBezTo>
                    <a:pt x="241" y="342"/>
                    <a:pt x="241" y="342"/>
                    <a:pt x="241" y="342"/>
                  </a:cubicBezTo>
                  <a:cubicBezTo>
                    <a:pt x="241" y="342"/>
                    <a:pt x="241" y="342"/>
                    <a:pt x="241" y="342"/>
                  </a:cubicBezTo>
                  <a:close/>
                  <a:moveTo>
                    <a:pt x="242" y="351"/>
                  </a:moveTo>
                  <a:cubicBezTo>
                    <a:pt x="242" y="350"/>
                    <a:pt x="242" y="350"/>
                    <a:pt x="242" y="350"/>
                  </a:cubicBezTo>
                  <a:cubicBezTo>
                    <a:pt x="242" y="350"/>
                    <a:pt x="242" y="350"/>
                    <a:pt x="242" y="350"/>
                  </a:cubicBezTo>
                  <a:cubicBezTo>
                    <a:pt x="243" y="350"/>
                    <a:pt x="243" y="350"/>
                    <a:pt x="243" y="350"/>
                  </a:cubicBezTo>
                  <a:lnTo>
                    <a:pt x="242" y="351"/>
                  </a:lnTo>
                  <a:close/>
                  <a:moveTo>
                    <a:pt x="243" y="333"/>
                  </a:moveTo>
                  <a:cubicBezTo>
                    <a:pt x="242" y="333"/>
                    <a:pt x="242" y="333"/>
                    <a:pt x="242" y="333"/>
                  </a:cubicBezTo>
                  <a:cubicBezTo>
                    <a:pt x="243" y="333"/>
                    <a:pt x="243" y="333"/>
                    <a:pt x="243" y="333"/>
                  </a:cubicBezTo>
                  <a:close/>
                  <a:moveTo>
                    <a:pt x="242" y="313"/>
                  </a:moveTo>
                  <a:cubicBezTo>
                    <a:pt x="242" y="313"/>
                    <a:pt x="242" y="313"/>
                    <a:pt x="242" y="313"/>
                  </a:cubicBezTo>
                  <a:cubicBezTo>
                    <a:pt x="241" y="314"/>
                    <a:pt x="241" y="314"/>
                    <a:pt x="241" y="314"/>
                  </a:cubicBezTo>
                  <a:cubicBezTo>
                    <a:pt x="241" y="313"/>
                    <a:pt x="241" y="313"/>
                    <a:pt x="241" y="313"/>
                  </a:cubicBezTo>
                  <a:cubicBezTo>
                    <a:pt x="240" y="313"/>
                    <a:pt x="240" y="313"/>
                    <a:pt x="240" y="313"/>
                  </a:cubicBezTo>
                  <a:cubicBezTo>
                    <a:pt x="242" y="312"/>
                    <a:pt x="242" y="312"/>
                    <a:pt x="242" y="312"/>
                  </a:cubicBezTo>
                  <a:cubicBezTo>
                    <a:pt x="243" y="311"/>
                    <a:pt x="243" y="311"/>
                    <a:pt x="243" y="311"/>
                  </a:cubicBezTo>
                  <a:cubicBezTo>
                    <a:pt x="243" y="312"/>
                    <a:pt x="243" y="312"/>
                    <a:pt x="243" y="312"/>
                  </a:cubicBezTo>
                  <a:lnTo>
                    <a:pt x="242" y="313"/>
                  </a:lnTo>
                  <a:close/>
                  <a:moveTo>
                    <a:pt x="246" y="332"/>
                  </a:moveTo>
                  <a:cubicBezTo>
                    <a:pt x="247" y="332"/>
                    <a:pt x="247" y="332"/>
                    <a:pt x="247" y="332"/>
                  </a:cubicBezTo>
                  <a:cubicBezTo>
                    <a:pt x="246" y="332"/>
                    <a:pt x="246" y="332"/>
                    <a:pt x="246" y="332"/>
                  </a:cubicBezTo>
                  <a:close/>
                  <a:moveTo>
                    <a:pt x="246" y="352"/>
                  </a:moveTo>
                  <a:cubicBezTo>
                    <a:pt x="246" y="352"/>
                    <a:pt x="246" y="352"/>
                    <a:pt x="246" y="352"/>
                  </a:cubicBezTo>
                  <a:cubicBezTo>
                    <a:pt x="246" y="352"/>
                    <a:pt x="246" y="352"/>
                    <a:pt x="246" y="352"/>
                  </a:cubicBezTo>
                  <a:close/>
                  <a:moveTo>
                    <a:pt x="246" y="331"/>
                  </a:moveTo>
                  <a:cubicBezTo>
                    <a:pt x="246" y="331"/>
                    <a:pt x="246" y="331"/>
                    <a:pt x="246" y="331"/>
                  </a:cubicBezTo>
                  <a:cubicBezTo>
                    <a:pt x="246" y="331"/>
                    <a:pt x="246" y="331"/>
                    <a:pt x="246" y="331"/>
                  </a:cubicBezTo>
                  <a:cubicBezTo>
                    <a:pt x="246" y="331"/>
                    <a:pt x="246" y="331"/>
                    <a:pt x="246" y="331"/>
                  </a:cubicBezTo>
                  <a:close/>
                  <a:moveTo>
                    <a:pt x="243" y="356"/>
                  </a:moveTo>
                  <a:cubicBezTo>
                    <a:pt x="242" y="355"/>
                    <a:pt x="242" y="355"/>
                    <a:pt x="242" y="355"/>
                  </a:cubicBezTo>
                  <a:cubicBezTo>
                    <a:pt x="242" y="355"/>
                    <a:pt x="242" y="355"/>
                    <a:pt x="242" y="355"/>
                  </a:cubicBezTo>
                  <a:cubicBezTo>
                    <a:pt x="244" y="356"/>
                    <a:pt x="244" y="356"/>
                    <a:pt x="244" y="356"/>
                  </a:cubicBezTo>
                  <a:lnTo>
                    <a:pt x="243" y="356"/>
                  </a:lnTo>
                  <a:close/>
                  <a:moveTo>
                    <a:pt x="245" y="351"/>
                  </a:moveTo>
                  <a:cubicBezTo>
                    <a:pt x="244" y="352"/>
                    <a:pt x="244" y="352"/>
                    <a:pt x="244" y="352"/>
                  </a:cubicBezTo>
                  <a:cubicBezTo>
                    <a:pt x="244" y="351"/>
                    <a:pt x="244" y="351"/>
                    <a:pt x="244" y="351"/>
                  </a:cubicBezTo>
                  <a:cubicBezTo>
                    <a:pt x="245" y="350"/>
                    <a:pt x="245" y="350"/>
                    <a:pt x="245" y="350"/>
                  </a:cubicBezTo>
                  <a:lnTo>
                    <a:pt x="245" y="351"/>
                  </a:lnTo>
                  <a:close/>
                  <a:moveTo>
                    <a:pt x="246" y="353"/>
                  </a:moveTo>
                  <a:cubicBezTo>
                    <a:pt x="245" y="354"/>
                    <a:pt x="245" y="354"/>
                    <a:pt x="245" y="354"/>
                  </a:cubicBezTo>
                  <a:cubicBezTo>
                    <a:pt x="245" y="354"/>
                    <a:pt x="245" y="354"/>
                    <a:pt x="245" y="354"/>
                  </a:cubicBezTo>
                  <a:cubicBezTo>
                    <a:pt x="246" y="353"/>
                    <a:pt x="246" y="353"/>
                    <a:pt x="246" y="353"/>
                  </a:cubicBezTo>
                  <a:cubicBezTo>
                    <a:pt x="247" y="353"/>
                    <a:pt x="247" y="353"/>
                    <a:pt x="247" y="353"/>
                  </a:cubicBezTo>
                  <a:lnTo>
                    <a:pt x="246" y="353"/>
                  </a:lnTo>
                  <a:close/>
                  <a:moveTo>
                    <a:pt x="256" y="367"/>
                  </a:moveTo>
                  <a:cubicBezTo>
                    <a:pt x="256" y="366"/>
                    <a:pt x="256" y="366"/>
                    <a:pt x="256" y="366"/>
                  </a:cubicBezTo>
                  <a:cubicBezTo>
                    <a:pt x="255" y="365"/>
                    <a:pt x="255" y="365"/>
                    <a:pt x="255" y="365"/>
                  </a:cubicBezTo>
                  <a:cubicBezTo>
                    <a:pt x="256" y="366"/>
                    <a:pt x="256" y="366"/>
                    <a:pt x="256" y="366"/>
                  </a:cubicBezTo>
                  <a:cubicBezTo>
                    <a:pt x="256" y="366"/>
                    <a:pt x="256" y="366"/>
                    <a:pt x="256" y="366"/>
                  </a:cubicBezTo>
                  <a:lnTo>
                    <a:pt x="256" y="367"/>
                  </a:lnTo>
                  <a:close/>
                  <a:moveTo>
                    <a:pt x="258" y="395"/>
                  </a:moveTo>
                  <a:cubicBezTo>
                    <a:pt x="257" y="395"/>
                    <a:pt x="257" y="395"/>
                    <a:pt x="257" y="395"/>
                  </a:cubicBezTo>
                  <a:cubicBezTo>
                    <a:pt x="257" y="394"/>
                    <a:pt x="257" y="394"/>
                    <a:pt x="257" y="394"/>
                  </a:cubicBezTo>
                  <a:cubicBezTo>
                    <a:pt x="257" y="394"/>
                    <a:pt x="257" y="394"/>
                    <a:pt x="257" y="394"/>
                  </a:cubicBezTo>
                  <a:cubicBezTo>
                    <a:pt x="257" y="395"/>
                    <a:pt x="257" y="395"/>
                    <a:pt x="257" y="395"/>
                  </a:cubicBezTo>
                  <a:cubicBezTo>
                    <a:pt x="258" y="394"/>
                    <a:pt x="258" y="394"/>
                    <a:pt x="258" y="394"/>
                  </a:cubicBezTo>
                  <a:cubicBezTo>
                    <a:pt x="258" y="395"/>
                    <a:pt x="258" y="395"/>
                    <a:pt x="258" y="395"/>
                  </a:cubicBezTo>
                  <a:close/>
                  <a:moveTo>
                    <a:pt x="264" y="382"/>
                  </a:moveTo>
                  <a:cubicBezTo>
                    <a:pt x="264" y="382"/>
                    <a:pt x="264" y="382"/>
                    <a:pt x="264" y="382"/>
                  </a:cubicBezTo>
                  <a:cubicBezTo>
                    <a:pt x="264" y="382"/>
                    <a:pt x="264" y="382"/>
                    <a:pt x="264" y="382"/>
                  </a:cubicBezTo>
                  <a:close/>
                  <a:moveTo>
                    <a:pt x="263" y="383"/>
                  </a:moveTo>
                  <a:cubicBezTo>
                    <a:pt x="263" y="383"/>
                    <a:pt x="263" y="383"/>
                    <a:pt x="263" y="383"/>
                  </a:cubicBezTo>
                  <a:cubicBezTo>
                    <a:pt x="263" y="384"/>
                    <a:pt x="263" y="384"/>
                    <a:pt x="263" y="384"/>
                  </a:cubicBezTo>
                  <a:lnTo>
                    <a:pt x="263" y="383"/>
                  </a:lnTo>
                  <a:close/>
                  <a:moveTo>
                    <a:pt x="262" y="388"/>
                  </a:moveTo>
                  <a:cubicBezTo>
                    <a:pt x="262" y="387"/>
                    <a:pt x="262" y="387"/>
                    <a:pt x="262" y="387"/>
                  </a:cubicBezTo>
                  <a:cubicBezTo>
                    <a:pt x="262" y="388"/>
                    <a:pt x="262" y="388"/>
                    <a:pt x="262" y="388"/>
                  </a:cubicBezTo>
                  <a:close/>
                  <a:moveTo>
                    <a:pt x="263" y="387"/>
                  </a:moveTo>
                  <a:cubicBezTo>
                    <a:pt x="263" y="384"/>
                    <a:pt x="263" y="384"/>
                    <a:pt x="263" y="384"/>
                  </a:cubicBezTo>
                  <a:cubicBezTo>
                    <a:pt x="263" y="385"/>
                    <a:pt x="263" y="385"/>
                    <a:pt x="263" y="385"/>
                  </a:cubicBezTo>
                  <a:cubicBezTo>
                    <a:pt x="263" y="386"/>
                    <a:pt x="263" y="386"/>
                    <a:pt x="263" y="386"/>
                  </a:cubicBezTo>
                  <a:cubicBezTo>
                    <a:pt x="264" y="386"/>
                    <a:pt x="264" y="386"/>
                    <a:pt x="264" y="386"/>
                  </a:cubicBezTo>
                  <a:lnTo>
                    <a:pt x="263" y="387"/>
                  </a:lnTo>
                  <a:close/>
                  <a:moveTo>
                    <a:pt x="302" y="621"/>
                  </a:moveTo>
                  <a:cubicBezTo>
                    <a:pt x="301" y="621"/>
                    <a:pt x="301" y="621"/>
                    <a:pt x="301" y="621"/>
                  </a:cubicBezTo>
                  <a:cubicBezTo>
                    <a:pt x="301" y="621"/>
                    <a:pt x="301" y="621"/>
                    <a:pt x="301" y="621"/>
                  </a:cubicBezTo>
                  <a:cubicBezTo>
                    <a:pt x="301" y="621"/>
                    <a:pt x="301" y="621"/>
                    <a:pt x="301" y="621"/>
                  </a:cubicBezTo>
                  <a:lnTo>
                    <a:pt x="302" y="621"/>
                  </a:lnTo>
                  <a:close/>
                  <a:moveTo>
                    <a:pt x="306" y="86"/>
                  </a:moveTo>
                  <a:cubicBezTo>
                    <a:pt x="306" y="85"/>
                    <a:pt x="306" y="85"/>
                    <a:pt x="306" y="85"/>
                  </a:cubicBezTo>
                  <a:cubicBezTo>
                    <a:pt x="306" y="86"/>
                    <a:pt x="306" y="86"/>
                    <a:pt x="306" y="86"/>
                  </a:cubicBezTo>
                  <a:close/>
                  <a:moveTo>
                    <a:pt x="308" y="83"/>
                  </a:moveTo>
                  <a:cubicBezTo>
                    <a:pt x="308" y="83"/>
                    <a:pt x="308" y="83"/>
                    <a:pt x="308" y="83"/>
                  </a:cubicBezTo>
                  <a:cubicBezTo>
                    <a:pt x="309" y="82"/>
                    <a:pt x="309" y="82"/>
                    <a:pt x="309" y="82"/>
                  </a:cubicBezTo>
                  <a:cubicBezTo>
                    <a:pt x="309" y="82"/>
                    <a:pt x="309" y="82"/>
                    <a:pt x="309" y="82"/>
                  </a:cubicBezTo>
                  <a:lnTo>
                    <a:pt x="308" y="83"/>
                  </a:lnTo>
                  <a:close/>
                  <a:moveTo>
                    <a:pt x="313" y="92"/>
                  </a:moveTo>
                  <a:cubicBezTo>
                    <a:pt x="312" y="93"/>
                    <a:pt x="312" y="93"/>
                    <a:pt x="312" y="93"/>
                  </a:cubicBezTo>
                  <a:cubicBezTo>
                    <a:pt x="312" y="93"/>
                    <a:pt x="312" y="93"/>
                    <a:pt x="312" y="93"/>
                  </a:cubicBezTo>
                  <a:cubicBezTo>
                    <a:pt x="311" y="93"/>
                    <a:pt x="311" y="93"/>
                    <a:pt x="311" y="93"/>
                  </a:cubicBezTo>
                  <a:cubicBezTo>
                    <a:pt x="311" y="92"/>
                    <a:pt x="311" y="92"/>
                    <a:pt x="311" y="92"/>
                  </a:cubicBezTo>
                  <a:cubicBezTo>
                    <a:pt x="310" y="92"/>
                    <a:pt x="310" y="92"/>
                    <a:pt x="310" y="92"/>
                  </a:cubicBezTo>
                  <a:cubicBezTo>
                    <a:pt x="312" y="90"/>
                    <a:pt x="312" y="90"/>
                    <a:pt x="312" y="90"/>
                  </a:cubicBezTo>
                  <a:cubicBezTo>
                    <a:pt x="311" y="87"/>
                    <a:pt x="311" y="87"/>
                    <a:pt x="311" y="87"/>
                  </a:cubicBezTo>
                  <a:cubicBezTo>
                    <a:pt x="311" y="85"/>
                    <a:pt x="311" y="85"/>
                    <a:pt x="311" y="85"/>
                  </a:cubicBezTo>
                  <a:cubicBezTo>
                    <a:pt x="313" y="84"/>
                    <a:pt x="313" y="84"/>
                    <a:pt x="313" y="84"/>
                  </a:cubicBezTo>
                  <a:cubicBezTo>
                    <a:pt x="312" y="84"/>
                    <a:pt x="312" y="84"/>
                    <a:pt x="312" y="84"/>
                  </a:cubicBezTo>
                  <a:cubicBezTo>
                    <a:pt x="313" y="84"/>
                    <a:pt x="313" y="84"/>
                    <a:pt x="313" y="84"/>
                  </a:cubicBezTo>
                  <a:cubicBezTo>
                    <a:pt x="313" y="85"/>
                    <a:pt x="313" y="85"/>
                    <a:pt x="313" y="85"/>
                  </a:cubicBezTo>
                  <a:cubicBezTo>
                    <a:pt x="312" y="88"/>
                    <a:pt x="312" y="88"/>
                    <a:pt x="312" y="88"/>
                  </a:cubicBezTo>
                  <a:lnTo>
                    <a:pt x="313" y="92"/>
                  </a:lnTo>
                  <a:close/>
                  <a:moveTo>
                    <a:pt x="315" y="83"/>
                  </a:moveTo>
                  <a:cubicBezTo>
                    <a:pt x="315" y="83"/>
                    <a:pt x="315" y="83"/>
                    <a:pt x="315" y="83"/>
                  </a:cubicBezTo>
                  <a:cubicBezTo>
                    <a:pt x="315" y="83"/>
                    <a:pt x="315" y="83"/>
                    <a:pt x="315" y="83"/>
                  </a:cubicBezTo>
                  <a:close/>
                  <a:moveTo>
                    <a:pt x="324" y="88"/>
                  </a:moveTo>
                  <a:cubicBezTo>
                    <a:pt x="324" y="89"/>
                    <a:pt x="324" y="89"/>
                    <a:pt x="324" y="89"/>
                  </a:cubicBezTo>
                  <a:cubicBezTo>
                    <a:pt x="324" y="89"/>
                    <a:pt x="324" y="89"/>
                    <a:pt x="324" y="89"/>
                  </a:cubicBezTo>
                  <a:cubicBezTo>
                    <a:pt x="323" y="89"/>
                    <a:pt x="323" y="89"/>
                    <a:pt x="323" y="89"/>
                  </a:cubicBezTo>
                  <a:cubicBezTo>
                    <a:pt x="321" y="89"/>
                    <a:pt x="321" y="89"/>
                    <a:pt x="321" y="89"/>
                  </a:cubicBezTo>
                  <a:cubicBezTo>
                    <a:pt x="321" y="89"/>
                    <a:pt x="321" y="89"/>
                    <a:pt x="321" y="89"/>
                  </a:cubicBezTo>
                  <a:cubicBezTo>
                    <a:pt x="321" y="89"/>
                    <a:pt x="321" y="89"/>
                    <a:pt x="321" y="89"/>
                  </a:cubicBezTo>
                  <a:cubicBezTo>
                    <a:pt x="321" y="89"/>
                    <a:pt x="321" y="89"/>
                    <a:pt x="321" y="89"/>
                  </a:cubicBezTo>
                  <a:cubicBezTo>
                    <a:pt x="322" y="89"/>
                    <a:pt x="322" y="89"/>
                    <a:pt x="322" y="89"/>
                  </a:cubicBezTo>
                  <a:cubicBezTo>
                    <a:pt x="323" y="87"/>
                    <a:pt x="323" y="87"/>
                    <a:pt x="323" y="87"/>
                  </a:cubicBezTo>
                  <a:cubicBezTo>
                    <a:pt x="324" y="86"/>
                    <a:pt x="324" y="86"/>
                    <a:pt x="324" y="86"/>
                  </a:cubicBezTo>
                  <a:cubicBezTo>
                    <a:pt x="325" y="87"/>
                    <a:pt x="325" y="87"/>
                    <a:pt x="325" y="87"/>
                  </a:cubicBezTo>
                  <a:cubicBezTo>
                    <a:pt x="325" y="87"/>
                    <a:pt x="325" y="87"/>
                    <a:pt x="325" y="87"/>
                  </a:cubicBezTo>
                  <a:lnTo>
                    <a:pt x="324" y="88"/>
                  </a:lnTo>
                  <a:close/>
                  <a:moveTo>
                    <a:pt x="344" y="82"/>
                  </a:moveTo>
                  <a:cubicBezTo>
                    <a:pt x="342" y="82"/>
                    <a:pt x="342" y="82"/>
                    <a:pt x="342" y="82"/>
                  </a:cubicBezTo>
                  <a:cubicBezTo>
                    <a:pt x="342" y="82"/>
                    <a:pt x="342" y="82"/>
                    <a:pt x="342" y="82"/>
                  </a:cubicBezTo>
                  <a:cubicBezTo>
                    <a:pt x="341" y="80"/>
                    <a:pt x="341" y="80"/>
                    <a:pt x="341" y="80"/>
                  </a:cubicBezTo>
                  <a:cubicBezTo>
                    <a:pt x="339" y="82"/>
                    <a:pt x="339" y="82"/>
                    <a:pt x="339" y="82"/>
                  </a:cubicBezTo>
                  <a:cubicBezTo>
                    <a:pt x="339" y="81"/>
                    <a:pt x="339" y="81"/>
                    <a:pt x="339" y="81"/>
                  </a:cubicBezTo>
                  <a:cubicBezTo>
                    <a:pt x="337" y="82"/>
                    <a:pt x="337" y="82"/>
                    <a:pt x="337" y="82"/>
                  </a:cubicBezTo>
                  <a:cubicBezTo>
                    <a:pt x="337" y="82"/>
                    <a:pt x="337" y="82"/>
                    <a:pt x="337" y="82"/>
                  </a:cubicBezTo>
                  <a:cubicBezTo>
                    <a:pt x="336" y="81"/>
                    <a:pt x="336" y="81"/>
                    <a:pt x="336" y="81"/>
                  </a:cubicBezTo>
                  <a:cubicBezTo>
                    <a:pt x="334" y="82"/>
                    <a:pt x="334" y="82"/>
                    <a:pt x="334" y="82"/>
                  </a:cubicBezTo>
                  <a:cubicBezTo>
                    <a:pt x="333" y="83"/>
                    <a:pt x="333" y="83"/>
                    <a:pt x="333" y="83"/>
                  </a:cubicBezTo>
                  <a:cubicBezTo>
                    <a:pt x="330" y="85"/>
                    <a:pt x="330" y="85"/>
                    <a:pt x="330" y="85"/>
                  </a:cubicBezTo>
                  <a:cubicBezTo>
                    <a:pt x="329" y="85"/>
                    <a:pt x="329" y="85"/>
                    <a:pt x="329" y="85"/>
                  </a:cubicBezTo>
                  <a:cubicBezTo>
                    <a:pt x="327" y="86"/>
                    <a:pt x="327" y="86"/>
                    <a:pt x="327" y="86"/>
                  </a:cubicBezTo>
                  <a:cubicBezTo>
                    <a:pt x="327" y="85"/>
                    <a:pt x="327" y="85"/>
                    <a:pt x="327" y="85"/>
                  </a:cubicBezTo>
                  <a:cubicBezTo>
                    <a:pt x="328" y="84"/>
                    <a:pt x="328" y="84"/>
                    <a:pt x="328" y="84"/>
                  </a:cubicBezTo>
                  <a:cubicBezTo>
                    <a:pt x="328" y="85"/>
                    <a:pt x="328" y="85"/>
                    <a:pt x="328" y="85"/>
                  </a:cubicBezTo>
                  <a:cubicBezTo>
                    <a:pt x="332" y="83"/>
                    <a:pt x="332" y="83"/>
                    <a:pt x="332" y="83"/>
                  </a:cubicBezTo>
                  <a:cubicBezTo>
                    <a:pt x="333" y="81"/>
                    <a:pt x="333" y="81"/>
                    <a:pt x="333" y="81"/>
                  </a:cubicBezTo>
                  <a:cubicBezTo>
                    <a:pt x="334" y="81"/>
                    <a:pt x="334" y="81"/>
                    <a:pt x="334" y="81"/>
                  </a:cubicBezTo>
                  <a:cubicBezTo>
                    <a:pt x="337" y="81"/>
                    <a:pt x="337" y="81"/>
                    <a:pt x="337" y="81"/>
                  </a:cubicBezTo>
                  <a:cubicBezTo>
                    <a:pt x="338" y="80"/>
                    <a:pt x="338" y="80"/>
                    <a:pt x="338" y="80"/>
                  </a:cubicBezTo>
                  <a:cubicBezTo>
                    <a:pt x="340" y="81"/>
                    <a:pt x="340" y="81"/>
                    <a:pt x="340" y="81"/>
                  </a:cubicBezTo>
                  <a:cubicBezTo>
                    <a:pt x="342" y="80"/>
                    <a:pt x="342" y="80"/>
                    <a:pt x="342" y="80"/>
                  </a:cubicBezTo>
                  <a:cubicBezTo>
                    <a:pt x="342" y="81"/>
                    <a:pt x="342" y="81"/>
                    <a:pt x="342" y="81"/>
                  </a:cubicBezTo>
                  <a:cubicBezTo>
                    <a:pt x="343" y="81"/>
                    <a:pt x="343" y="81"/>
                    <a:pt x="343" y="81"/>
                  </a:cubicBezTo>
                  <a:cubicBezTo>
                    <a:pt x="345" y="80"/>
                    <a:pt x="345" y="80"/>
                    <a:pt x="345" y="80"/>
                  </a:cubicBezTo>
                  <a:cubicBezTo>
                    <a:pt x="346" y="80"/>
                    <a:pt x="346" y="80"/>
                    <a:pt x="346" y="80"/>
                  </a:cubicBezTo>
                  <a:cubicBezTo>
                    <a:pt x="347" y="80"/>
                    <a:pt x="347" y="80"/>
                    <a:pt x="347" y="80"/>
                  </a:cubicBezTo>
                  <a:lnTo>
                    <a:pt x="344" y="82"/>
                  </a:lnTo>
                  <a:close/>
                  <a:moveTo>
                    <a:pt x="356" y="81"/>
                  </a:moveTo>
                  <a:cubicBezTo>
                    <a:pt x="356" y="80"/>
                    <a:pt x="356" y="80"/>
                    <a:pt x="356" y="80"/>
                  </a:cubicBezTo>
                  <a:cubicBezTo>
                    <a:pt x="356" y="80"/>
                    <a:pt x="356" y="80"/>
                    <a:pt x="356" y="80"/>
                  </a:cubicBezTo>
                  <a:cubicBezTo>
                    <a:pt x="357" y="80"/>
                    <a:pt x="357" y="80"/>
                    <a:pt x="357" y="80"/>
                  </a:cubicBezTo>
                  <a:lnTo>
                    <a:pt x="356" y="81"/>
                  </a:lnTo>
                  <a:close/>
                  <a:moveTo>
                    <a:pt x="490" y="693"/>
                  </a:moveTo>
                  <a:cubicBezTo>
                    <a:pt x="490" y="692"/>
                    <a:pt x="490" y="692"/>
                    <a:pt x="490" y="692"/>
                  </a:cubicBezTo>
                  <a:cubicBezTo>
                    <a:pt x="494" y="693"/>
                    <a:pt x="494" y="693"/>
                    <a:pt x="494" y="693"/>
                  </a:cubicBezTo>
                  <a:cubicBezTo>
                    <a:pt x="494" y="693"/>
                    <a:pt x="494" y="693"/>
                    <a:pt x="494" y="693"/>
                  </a:cubicBezTo>
                  <a:cubicBezTo>
                    <a:pt x="494" y="693"/>
                    <a:pt x="494" y="693"/>
                    <a:pt x="494" y="693"/>
                  </a:cubicBezTo>
                  <a:cubicBezTo>
                    <a:pt x="494" y="694"/>
                    <a:pt x="494" y="694"/>
                    <a:pt x="494" y="694"/>
                  </a:cubicBezTo>
                  <a:cubicBezTo>
                    <a:pt x="492" y="694"/>
                    <a:pt x="492" y="694"/>
                    <a:pt x="492" y="694"/>
                  </a:cubicBezTo>
                  <a:cubicBezTo>
                    <a:pt x="491" y="693"/>
                    <a:pt x="491" y="693"/>
                    <a:pt x="491" y="693"/>
                  </a:cubicBezTo>
                  <a:lnTo>
                    <a:pt x="490" y="693"/>
                  </a:lnTo>
                  <a:close/>
                  <a:moveTo>
                    <a:pt x="517" y="829"/>
                  </a:moveTo>
                  <a:cubicBezTo>
                    <a:pt x="518" y="828"/>
                    <a:pt x="518" y="828"/>
                    <a:pt x="518" y="828"/>
                  </a:cubicBezTo>
                  <a:cubicBezTo>
                    <a:pt x="518" y="827"/>
                    <a:pt x="518" y="827"/>
                    <a:pt x="518" y="827"/>
                  </a:cubicBezTo>
                  <a:cubicBezTo>
                    <a:pt x="518" y="827"/>
                    <a:pt x="518" y="827"/>
                    <a:pt x="518" y="827"/>
                  </a:cubicBezTo>
                  <a:cubicBezTo>
                    <a:pt x="518" y="828"/>
                    <a:pt x="518" y="828"/>
                    <a:pt x="518" y="828"/>
                  </a:cubicBezTo>
                  <a:lnTo>
                    <a:pt x="517" y="829"/>
                  </a:lnTo>
                  <a:close/>
                  <a:moveTo>
                    <a:pt x="584" y="739"/>
                  </a:moveTo>
                  <a:cubicBezTo>
                    <a:pt x="581" y="740"/>
                    <a:pt x="581" y="740"/>
                    <a:pt x="581" y="740"/>
                  </a:cubicBezTo>
                  <a:cubicBezTo>
                    <a:pt x="581" y="740"/>
                    <a:pt x="581" y="740"/>
                    <a:pt x="581" y="740"/>
                  </a:cubicBezTo>
                  <a:cubicBezTo>
                    <a:pt x="581" y="738"/>
                    <a:pt x="581" y="738"/>
                    <a:pt x="581" y="738"/>
                  </a:cubicBezTo>
                  <a:cubicBezTo>
                    <a:pt x="579" y="737"/>
                    <a:pt x="579" y="737"/>
                    <a:pt x="579" y="737"/>
                  </a:cubicBezTo>
                  <a:cubicBezTo>
                    <a:pt x="579" y="736"/>
                    <a:pt x="579" y="736"/>
                    <a:pt x="579" y="736"/>
                  </a:cubicBezTo>
                  <a:cubicBezTo>
                    <a:pt x="580" y="735"/>
                    <a:pt x="580" y="735"/>
                    <a:pt x="580" y="735"/>
                  </a:cubicBezTo>
                  <a:cubicBezTo>
                    <a:pt x="580" y="734"/>
                    <a:pt x="580" y="734"/>
                    <a:pt x="580" y="734"/>
                  </a:cubicBezTo>
                  <a:cubicBezTo>
                    <a:pt x="583" y="731"/>
                    <a:pt x="583" y="731"/>
                    <a:pt x="583" y="731"/>
                  </a:cubicBezTo>
                  <a:cubicBezTo>
                    <a:pt x="583" y="730"/>
                    <a:pt x="583" y="730"/>
                    <a:pt x="583" y="730"/>
                  </a:cubicBezTo>
                  <a:cubicBezTo>
                    <a:pt x="583" y="731"/>
                    <a:pt x="583" y="731"/>
                    <a:pt x="583" y="731"/>
                  </a:cubicBezTo>
                  <a:cubicBezTo>
                    <a:pt x="583" y="734"/>
                    <a:pt x="583" y="734"/>
                    <a:pt x="583" y="734"/>
                  </a:cubicBezTo>
                  <a:cubicBezTo>
                    <a:pt x="584" y="736"/>
                    <a:pt x="584" y="736"/>
                    <a:pt x="584" y="736"/>
                  </a:cubicBezTo>
                  <a:cubicBezTo>
                    <a:pt x="584" y="737"/>
                    <a:pt x="584" y="737"/>
                    <a:pt x="584" y="737"/>
                  </a:cubicBezTo>
                  <a:lnTo>
                    <a:pt x="584" y="739"/>
                  </a:lnTo>
                  <a:close/>
                  <a:moveTo>
                    <a:pt x="596" y="723"/>
                  </a:moveTo>
                  <a:cubicBezTo>
                    <a:pt x="595" y="723"/>
                    <a:pt x="595" y="723"/>
                    <a:pt x="595" y="723"/>
                  </a:cubicBezTo>
                  <a:cubicBezTo>
                    <a:pt x="594" y="723"/>
                    <a:pt x="594" y="723"/>
                    <a:pt x="594" y="723"/>
                  </a:cubicBezTo>
                  <a:cubicBezTo>
                    <a:pt x="593" y="722"/>
                    <a:pt x="593" y="722"/>
                    <a:pt x="593" y="722"/>
                  </a:cubicBezTo>
                  <a:cubicBezTo>
                    <a:pt x="594" y="722"/>
                    <a:pt x="594" y="722"/>
                    <a:pt x="594" y="722"/>
                  </a:cubicBezTo>
                  <a:cubicBezTo>
                    <a:pt x="595" y="722"/>
                    <a:pt x="595" y="722"/>
                    <a:pt x="595" y="722"/>
                  </a:cubicBezTo>
                  <a:cubicBezTo>
                    <a:pt x="596" y="723"/>
                    <a:pt x="596" y="723"/>
                    <a:pt x="596" y="723"/>
                  </a:cubicBezTo>
                  <a:close/>
                  <a:moveTo>
                    <a:pt x="595" y="1170"/>
                  </a:moveTo>
                  <a:cubicBezTo>
                    <a:pt x="596" y="1170"/>
                    <a:pt x="596" y="1170"/>
                    <a:pt x="596" y="1170"/>
                  </a:cubicBezTo>
                  <a:cubicBezTo>
                    <a:pt x="595" y="1168"/>
                    <a:pt x="595" y="1168"/>
                    <a:pt x="595" y="1168"/>
                  </a:cubicBezTo>
                  <a:cubicBezTo>
                    <a:pt x="597" y="1170"/>
                    <a:pt x="597" y="1170"/>
                    <a:pt x="597" y="1170"/>
                  </a:cubicBezTo>
                  <a:lnTo>
                    <a:pt x="595" y="1170"/>
                  </a:lnTo>
                  <a:close/>
                  <a:moveTo>
                    <a:pt x="600" y="1168"/>
                  </a:moveTo>
                  <a:cubicBezTo>
                    <a:pt x="600" y="1168"/>
                    <a:pt x="600" y="1168"/>
                    <a:pt x="600" y="1168"/>
                  </a:cubicBezTo>
                  <a:cubicBezTo>
                    <a:pt x="599" y="1170"/>
                    <a:pt x="599" y="1170"/>
                    <a:pt x="599" y="1170"/>
                  </a:cubicBezTo>
                  <a:cubicBezTo>
                    <a:pt x="598" y="1167"/>
                    <a:pt x="598" y="1167"/>
                    <a:pt x="598" y="1167"/>
                  </a:cubicBezTo>
                  <a:cubicBezTo>
                    <a:pt x="598" y="1169"/>
                    <a:pt x="598" y="1169"/>
                    <a:pt x="598" y="1169"/>
                  </a:cubicBezTo>
                  <a:cubicBezTo>
                    <a:pt x="598" y="1167"/>
                    <a:pt x="598" y="1167"/>
                    <a:pt x="598" y="1167"/>
                  </a:cubicBezTo>
                  <a:cubicBezTo>
                    <a:pt x="595" y="1168"/>
                    <a:pt x="595" y="1168"/>
                    <a:pt x="595" y="1168"/>
                  </a:cubicBezTo>
                  <a:cubicBezTo>
                    <a:pt x="595" y="1168"/>
                    <a:pt x="595" y="1168"/>
                    <a:pt x="595" y="1168"/>
                  </a:cubicBezTo>
                  <a:cubicBezTo>
                    <a:pt x="595" y="1168"/>
                    <a:pt x="595" y="1168"/>
                    <a:pt x="595" y="1168"/>
                  </a:cubicBezTo>
                  <a:cubicBezTo>
                    <a:pt x="595" y="1167"/>
                    <a:pt x="595" y="1167"/>
                    <a:pt x="595" y="1167"/>
                  </a:cubicBezTo>
                  <a:cubicBezTo>
                    <a:pt x="595" y="1167"/>
                    <a:pt x="595" y="1167"/>
                    <a:pt x="595" y="1167"/>
                  </a:cubicBezTo>
                  <a:cubicBezTo>
                    <a:pt x="596" y="1165"/>
                    <a:pt x="596" y="1165"/>
                    <a:pt x="596" y="1165"/>
                  </a:cubicBezTo>
                  <a:cubicBezTo>
                    <a:pt x="595" y="1164"/>
                    <a:pt x="595" y="1164"/>
                    <a:pt x="595" y="1164"/>
                  </a:cubicBezTo>
                  <a:cubicBezTo>
                    <a:pt x="595" y="1163"/>
                    <a:pt x="595" y="1163"/>
                    <a:pt x="595" y="1163"/>
                  </a:cubicBezTo>
                  <a:cubicBezTo>
                    <a:pt x="595" y="1163"/>
                    <a:pt x="595" y="1163"/>
                    <a:pt x="595" y="1163"/>
                  </a:cubicBezTo>
                  <a:cubicBezTo>
                    <a:pt x="597" y="1164"/>
                    <a:pt x="597" y="1164"/>
                    <a:pt x="597" y="1164"/>
                  </a:cubicBezTo>
                  <a:cubicBezTo>
                    <a:pt x="597" y="1166"/>
                    <a:pt x="597" y="1166"/>
                    <a:pt x="597" y="1166"/>
                  </a:cubicBezTo>
                  <a:cubicBezTo>
                    <a:pt x="599" y="1165"/>
                    <a:pt x="599" y="1165"/>
                    <a:pt x="599" y="1165"/>
                  </a:cubicBezTo>
                  <a:cubicBezTo>
                    <a:pt x="599" y="1163"/>
                    <a:pt x="599" y="1163"/>
                    <a:pt x="599" y="1163"/>
                  </a:cubicBezTo>
                  <a:cubicBezTo>
                    <a:pt x="600" y="1165"/>
                    <a:pt x="600" y="1165"/>
                    <a:pt x="600" y="1165"/>
                  </a:cubicBezTo>
                  <a:cubicBezTo>
                    <a:pt x="600" y="1164"/>
                    <a:pt x="600" y="1164"/>
                    <a:pt x="600" y="1164"/>
                  </a:cubicBezTo>
                  <a:cubicBezTo>
                    <a:pt x="600" y="1165"/>
                    <a:pt x="600" y="1165"/>
                    <a:pt x="600" y="1165"/>
                  </a:cubicBezTo>
                  <a:cubicBezTo>
                    <a:pt x="600" y="1165"/>
                    <a:pt x="600" y="1165"/>
                    <a:pt x="600" y="1165"/>
                  </a:cubicBezTo>
                  <a:cubicBezTo>
                    <a:pt x="599" y="1166"/>
                    <a:pt x="599" y="1166"/>
                    <a:pt x="599" y="1166"/>
                  </a:cubicBezTo>
                  <a:lnTo>
                    <a:pt x="600" y="1168"/>
                  </a:lnTo>
                  <a:close/>
                  <a:moveTo>
                    <a:pt x="594" y="1181"/>
                  </a:moveTo>
                  <a:cubicBezTo>
                    <a:pt x="594" y="1181"/>
                    <a:pt x="594" y="1181"/>
                    <a:pt x="594" y="1181"/>
                  </a:cubicBezTo>
                  <a:cubicBezTo>
                    <a:pt x="595" y="1181"/>
                    <a:pt x="595" y="1181"/>
                    <a:pt x="595" y="1181"/>
                  </a:cubicBezTo>
                  <a:lnTo>
                    <a:pt x="594" y="1181"/>
                  </a:lnTo>
                  <a:close/>
                  <a:moveTo>
                    <a:pt x="595" y="1179"/>
                  </a:moveTo>
                  <a:cubicBezTo>
                    <a:pt x="595" y="1178"/>
                    <a:pt x="595" y="1178"/>
                    <a:pt x="595" y="1178"/>
                  </a:cubicBezTo>
                  <a:cubicBezTo>
                    <a:pt x="595" y="1179"/>
                    <a:pt x="595" y="1179"/>
                    <a:pt x="595" y="1179"/>
                  </a:cubicBezTo>
                  <a:close/>
                  <a:moveTo>
                    <a:pt x="597" y="1179"/>
                  </a:moveTo>
                  <a:cubicBezTo>
                    <a:pt x="597" y="1178"/>
                    <a:pt x="597" y="1178"/>
                    <a:pt x="597" y="1178"/>
                  </a:cubicBezTo>
                  <a:cubicBezTo>
                    <a:pt x="597" y="1178"/>
                    <a:pt x="597" y="1178"/>
                    <a:pt x="597" y="1178"/>
                  </a:cubicBezTo>
                  <a:cubicBezTo>
                    <a:pt x="597" y="1179"/>
                    <a:pt x="597" y="1179"/>
                    <a:pt x="597" y="1179"/>
                  </a:cubicBezTo>
                  <a:close/>
                  <a:moveTo>
                    <a:pt x="596" y="1211"/>
                  </a:moveTo>
                  <a:cubicBezTo>
                    <a:pt x="595" y="1211"/>
                    <a:pt x="595" y="1211"/>
                    <a:pt x="595" y="1211"/>
                  </a:cubicBezTo>
                  <a:cubicBezTo>
                    <a:pt x="597" y="1212"/>
                    <a:pt x="597" y="1212"/>
                    <a:pt x="597" y="1212"/>
                  </a:cubicBezTo>
                  <a:lnTo>
                    <a:pt x="596" y="1211"/>
                  </a:lnTo>
                  <a:close/>
                  <a:moveTo>
                    <a:pt x="597" y="1207"/>
                  </a:moveTo>
                  <a:cubicBezTo>
                    <a:pt x="595" y="1204"/>
                    <a:pt x="595" y="1204"/>
                    <a:pt x="595" y="1204"/>
                  </a:cubicBezTo>
                  <a:cubicBezTo>
                    <a:pt x="595" y="1205"/>
                    <a:pt x="595" y="1205"/>
                    <a:pt x="595" y="1205"/>
                  </a:cubicBezTo>
                  <a:cubicBezTo>
                    <a:pt x="597" y="1207"/>
                    <a:pt x="597" y="1207"/>
                    <a:pt x="597" y="1207"/>
                  </a:cubicBezTo>
                  <a:close/>
                  <a:moveTo>
                    <a:pt x="598" y="1210"/>
                  </a:moveTo>
                  <a:cubicBezTo>
                    <a:pt x="598" y="1210"/>
                    <a:pt x="598" y="1210"/>
                    <a:pt x="598" y="1210"/>
                  </a:cubicBezTo>
                  <a:cubicBezTo>
                    <a:pt x="598" y="1210"/>
                    <a:pt x="598" y="1210"/>
                    <a:pt x="598" y="1210"/>
                  </a:cubicBezTo>
                  <a:close/>
                  <a:moveTo>
                    <a:pt x="605" y="1169"/>
                  </a:moveTo>
                  <a:cubicBezTo>
                    <a:pt x="605" y="1169"/>
                    <a:pt x="605" y="1169"/>
                    <a:pt x="605" y="1169"/>
                  </a:cubicBezTo>
                  <a:cubicBezTo>
                    <a:pt x="605" y="1170"/>
                    <a:pt x="605" y="1170"/>
                    <a:pt x="605" y="1170"/>
                  </a:cubicBezTo>
                  <a:cubicBezTo>
                    <a:pt x="604" y="1169"/>
                    <a:pt x="604" y="1169"/>
                    <a:pt x="604" y="1169"/>
                  </a:cubicBezTo>
                  <a:cubicBezTo>
                    <a:pt x="604" y="1168"/>
                    <a:pt x="604" y="1168"/>
                    <a:pt x="604" y="1168"/>
                  </a:cubicBezTo>
                  <a:lnTo>
                    <a:pt x="605" y="1169"/>
                  </a:lnTo>
                  <a:close/>
                  <a:moveTo>
                    <a:pt x="605" y="1171"/>
                  </a:moveTo>
                  <a:cubicBezTo>
                    <a:pt x="605" y="1171"/>
                    <a:pt x="605" y="1171"/>
                    <a:pt x="605" y="1171"/>
                  </a:cubicBezTo>
                  <a:cubicBezTo>
                    <a:pt x="604" y="1172"/>
                    <a:pt x="604" y="1172"/>
                    <a:pt x="604" y="1172"/>
                  </a:cubicBezTo>
                  <a:cubicBezTo>
                    <a:pt x="605" y="1172"/>
                    <a:pt x="605" y="1172"/>
                    <a:pt x="605" y="1172"/>
                  </a:cubicBezTo>
                  <a:lnTo>
                    <a:pt x="605" y="1171"/>
                  </a:lnTo>
                  <a:close/>
                  <a:moveTo>
                    <a:pt x="602" y="1167"/>
                  </a:moveTo>
                  <a:cubicBezTo>
                    <a:pt x="602" y="1166"/>
                    <a:pt x="602" y="1166"/>
                    <a:pt x="602" y="1166"/>
                  </a:cubicBezTo>
                  <a:cubicBezTo>
                    <a:pt x="603" y="1166"/>
                    <a:pt x="603" y="1166"/>
                    <a:pt x="603" y="1166"/>
                  </a:cubicBezTo>
                  <a:cubicBezTo>
                    <a:pt x="603" y="1167"/>
                    <a:pt x="603" y="1167"/>
                    <a:pt x="603" y="1167"/>
                  </a:cubicBezTo>
                  <a:cubicBezTo>
                    <a:pt x="603" y="1167"/>
                    <a:pt x="603" y="1167"/>
                    <a:pt x="603" y="1167"/>
                  </a:cubicBezTo>
                  <a:lnTo>
                    <a:pt x="602" y="1167"/>
                  </a:lnTo>
                  <a:close/>
                  <a:moveTo>
                    <a:pt x="603" y="1201"/>
                  </a:moveTo>
                  <a:cubicBezTo>
                    <a:pt x="604" y="1202"/>
                    <a:pt x="604" y="1202"/>
                    <a:pt x="604" y="1202"/>
                  </a:cubicBezTo>
                  <a:cubicBezTo>
                    <a:pt x="605" y="1202"/>
                    <a:pt x="605" y="1202"/>
                    <a:pt x="605" y="1202"/>
                  </a:cubicBezTo>
                  <a:cubicBezTo>
                    <a:pt x="605" y="1202"/>
                    <a:pt x="605" y="1202"/>
                    <a:pt x="605" y="1202"/>
                  </a:cubicBezTo>
                  <a:cubicBezTo>
                    <a:pt x="604" y="1202"/>
                    <a:pt x="604" y="1202"/>
                    <a:pt x="604" y="1202"/>
                  </a:cubicBezTo>
                  <a:cubicBezTo>
                    <a:pt x="604" y="1202"/>
                    <a:pt x="604" y="1202"/>
                    <a:pt x="604" y="1202"/>
                  </a:cubicBezTo>
                  <a:cubicBezTo>
                    <a:pt x="603" y="1201"/>
                    <a:pt x="603" y="1201"/>
                    <a:pt x="603" y="1201"/>
                  </a:cubicBezTo>
                  <a:cubicBezTo>
                    <a:pt x="602" y="1201"/>
                    <a:pt x="602" y="1201"/>
                    <a:pt x="602" y="1201"/>
                  </a:cubicBezTo>
                  <a:lnTo>
                    <a:pt x="603" y="1201"/>
                  </a:lnTo>
                  <a:close/>
                  <a:moveTo>
                    <a:pt x="604" y="1221"/>
                  </a:moveTo>
                  <a:cubicBezTo>
                    <a:pt x="604" y="1222"/>
                    <a:pt x="604" y="1222"/>
                    <a:pt x="604" y="1222"/>
                  </a:cubicBezTo>
                  <a:cubicBezTo>
                    <a:pt x="604" y="1223"/>
                    <a:pt x="604" y="1223"/>
                    <a:pt x="604" y="1223"/>
                  </a:cubicBezTo>
                  <a:cubicBezTo>
                    <a:pt x="604" y="1223"/>
                    <a:pt x="604" y="1223"/>
                    <a:pt x="604" y="1223"/>
                  </a:cubicBezTo>
                  <a:cubicBezTo>
                    <a:pt x="604" y="1221"/>
                    <a:pt x="604" y="1221"/>
                    <a:pt x="604" y="1221"/>
                  </a:cubicBezTo>
                  <a:cubicBezTo>
                    <a:pt x="603" y="1219"/>
                    <a:pt x="603" y="1219"/>
                    <a:pt x="603" y="1219"/>
                  </a:cubicBezTo>
                  <a:cubicBezTo>
                    <a:pt x="604" y="1219"/>
                    <a:pt x="604" y="1219"/>
                    <a:pt x="604" y="1219"/>
                  </a:cubicBezTo>
                  <a:cubicBezTo>
                    <a:pt x="604" y="1219"/>
                    <a:pt x="604" y="1219"/>
                    <a:pt x="604" y="1219"/>
                  </a:cubicBezTo>
                  <a:cubicBezTo>
                    <a:pt x="605" y="1220"/>
                    <a:pt x="605" y="1220"/>
                    <a:pt x="605" y="1220"/>
                  </a:cubicBezTo>
                  <a:cubicBezTo>
                    <a:pt x="604" y="1220"/>
                    <a:pt x="604" y="1220"/>
                    <a:pt x="604" y="1220"/>
                  </a:cubicBezTo>
                  <a:lnTo>
                    <a:pt x="604" y="1221"/>
                  </a:lnTo>
                  <a:close/>
                  <a:moveTo>
                    <a:pt x="601" y="1210"/>
                  </a:moveTo>
                  <a:cubicBezTo>
                    <a:pt x="601" y="1210"/>
                    <a:pt x="601" y="1210"/>
                    <a:pt x="601" y="1210"/>
                  </a:cubicBezTo>
                  <a:cubicBezTo>
                    <a:pt x="599" y="1210"/>
                    <a:pt x="599" y="1210"/>
                    <a:pt x="599" y="1210"/>
                  </a:cubicBezTo>
                  <a:cubicBezTo>
                    <a:pt x="600" y="1210"/>
                    <a:pt x="600" y="1210"/>
                    <a:pt x="600" y="1210"/>
                  </a:cubicBezTo>
                  <a:cubicBezTo>
                    <a:pt x="601" y="1210"/>
                    <a:pt x="601" y="1210"/>
                    <a:pt x="601" y="1210"/>
                  </a:cubicBezTo>
                  <a:close/>
                  <a:moveTo>
                    <a:pt x="602" y="1210"/>
                  </a:moveTo>
                  <a:cubicBezTo>
                    <a:pt x="601" y="1207"/>
                    <a:pt x="601" y="1207"/>
                    <a:pt x="601" y="1207"/>
                  </a:cubicBezTo>
                  <a:cubicBezTo>
                    <a:pt x="600" y="1206"/>
                    <a:pt x="600" y="1206"/>
                    <a:pt x="600" y="1206"/>
                  </a:cubicBezTo>
                  <a:cubicBezTo>
                    <a:pt x="600" y="1205"/>
                    <a:pt x="600" y="1205"/>
                    <a:pt x="600" y="1205"/>
                  </a:cubicBezTo>
                  <a:cubicBezTo>
                    <a:pt x="601" y="1206"/>
                    <a:pt x="601" y="1206"/>
                    <a:pt x="601" y="1206"/>
                  </a:cubicBezTo>
                  <a:cubicBezTo>
                    <a:pt x="601" y="1207"/>
                    <a:pt x="601" y="1207"/>
                    <a:pt x="601" y="1207"/>
                  </a:cubicBezTo>
                  <a:cubicBezTo>
                    <a:pt x="603" y="1207"/>
                    <a:pt x="603" y="1207"/>
                    <a:pt x="603" y="1207"/>
                  </a:cubicBezTo>
                  <a:cubicBezTo>
                    <a:pt x="602" y="1208"/>
                    <a:pt x="602" y="1208"/>
                    <a:pt x="602" y="1208"/>
                  </a:cubicBezTo>
                  <a:cubicBezTo>
                    <a:pt x="602" y="1209"/>
                    <a:pt x="602" y="1209"/>
                    <a:pt x="602" y="1209"/>
                  </a:cubicBezTo>
                  <a:cubicBezTo>
                    <a:pt x="603" y="1209"/>
                    <a:pt x="603" y="1209"/>
                    <a:pt x="603" y="1209"/>
                  </a:cubicBezTo>
                  <a:cubicBezTo>
                    <a:pt x="602" y="1210"/>
                    <a:pt x="602" y="1210"/>
                    <a:pt x="602" y="1210"/>
                  </a:cubicBezTo>
                  <a:close/>
                  <a:moveTo>
                    <a:pt x="603" y="1231"/>
                  </a:moveTo>
                  <a:cubicBezTo>
                    <a:pt x="603" y="1230"/>
                    <a:pt x="603" y="1230"/>
                    <a:pt x="603" y="1230"/>
                  </a:cubicBezTo>
                  <a:cubicBezTo>
                    <a:pt x="602" y="1229"/>
                    <a:pt x="602" y="1229"/>
                    <a:pt x="602" y="1229"/>
                  </a:cubicBezTo>
                  <a:cubicBezTo>
                    <a:pt x="602" y="1229"/>
                    <a:pt x="602" y="1229"/>
                    <a:pt x="602" y="1229"/>
                  </a:cubicBezTo>
                  <a:cubicBezTo>
                    <a:pt x="602" y="1229"/>
                    <a:pt x="602" y="1229"/>
                    <a:pt x="602" y="1229"/>
                  </a:cubicBezTo>
                  <a:cubicBezTo>
                    <a:pt x="603" y="1230"/>
                    <a:pt x="603" y="1230"/>
                    <a:pt x="603" y="1230"/>
                  </a:cubicBezTo>
                  <a:lnTo>
                    <a:pt x="603" y="1231"/>
                  </a:lnTo>
                  <a:close/>
                  <a:moveTo>
                    <a:pt x="605" y="1228"/>
                  </a:moveTo>
                  <a:cubicBezTo>
                    <a:pt x="604" y="1228"/>
                    <a:pt x="604" y="1228"/>
                    <a:pt x="604" y="1228"/>
                  </a:cubicBezTo>
                  <a:cubicBezTo>
                    <a:pt x="603" y="1228"/>
                    <a:pt x="603" y="1228"/>
                    <a:pt x="603" y="1228"/>
                  </a:cubicBezTo>
                  <a:cubicBezTo>
                    <a:pt x="602" y="1228"/>
                    <a:pt x="602" y="1228"/>
                    <a:pt x="602" y="1228"/>
                  </a:cubicBezTo>
                  <a:cubicBezTo>
                    <a:pt x="602" y="1228"/>
                    <a:pt x="602" y="1228"/>
                    <a:pt x="602" y="1228"/>
                  </a:cubicBezTo>
                  <a:cubicBezTo>
                    <a:pt x="602" y="1228"/>
                    <a:pt x="602" y="1228"/>
                    <a:pt x="602" y="1228"/>
                  </a:cubicBezTo>
                  <a:cubicBezTo>
                    <a:pt x="602" y="1228"/>
                    <a:pt x="602" y="1228"/>
                    <a:pt x="602" y="1228"/>
                  </a:cubicBezTo>
                  <a:cubicBezTo>
                    <a:pt x="601" y="1228"/>
                    <a:pt x="601" y="1228"/>
                    <a:pt x="601" y="1228"/>
                  </a:cubicBezTo>
                  <a:cubicBezTo>
                    <a:pt x="602" y="1228"/>
                    <a:pt x="602" y="1228"/>
                    <a:pt x="602" y="1228"/>
                  </a:cubicBezTo>
                  <a:cubicBezTo>
                    <a:pt x="602" y="1226"/>
                    <a:pt x="602" y="1226"/>
                    <a:pt x="602" y="1226"/>
                  </a:cubicBezTo>
                  <a:cubicBezTo>
                    <a:pt x="603" y="1225"/>
                    <a:pt x="603" y="1225"/>
                    <a:pt x="603" y="1225"/>
                  </a:cubicBezTo>
                  <a:cubicBezTo>
                    <a:pt x="603" y="1225"/>
                    <a:pt x="603" y="1225"/>
                    <a:pt x="603" y="1225"/>
                  </a:cubicBezTo>
                  <a:cubicBezTo>
                    <a:pt x="603" y="1224"/>
                    <a:pt x="603" y="1224"/>
                    <a:pt x="603" y="1224"/>
                  </a:cubicBezTo>
                  <a:cubicBezTo>
                    <a:pt x="603" y="1225"/>
                    <a:pt x="603" y="1225"/>
                    <a:pt x="603" y="1225"/>
                  </a:cubicBezTo>
                  <a:cubicBezTo>
                    <a:pt x="603" y="1227"/>
                    <a:pt x="603" y="1227"/>
                    <a:pt x="603" y="1227"/>
                  </a:cubicBezTo>
                  <a:cubicBezTo>
                    <a:pt x="605" y="1228"/>
                    <a:pt x="605" y="1228"/>
                    <a:pt x="605" y="1228"/>
                  </a:cubicBezTo>
                  <a:cubicBezTo>
                    <a:pt x="605" y="1228"/>
                    <a:pt x="605" y="1228"/>
                    <a:pt x="605" y="1228"/>
                  </a:cubicBezTo>
                  <a:close/>
                  <a:moveTo>
                    <a:pt x="609" y="1233"/>
                  </a:moveTo>
                  <a:cubicBezTo>
                    <a:pt x="608" y="1233"/>
                    <a:pt x="608" y="1233"/>
                    <a:pt x="608" y="1233"/>
                  </a:cubicBezTo>
                  <a:cubicBezTo>
                    <a:pt x="607" y="1231"/>
                    <a:pt x="607" y="1231"/>
                    <a:pt x="607" y="1231"/>
                  </a:cubicBezTo>
                  <a:cubicBezTo>
                    <a:pt x="606" y="1229"/>
                    <a:pt x="606" y="1229"/>
                    <a:pt x="606" y="1229"/>
                  </a:cubicBezTo>
                  <a:cubicBezTo>
                    <a:pt x="608" y="1229"/>
                    <a:pt x="608" y="1229"/>
                    <a:pt x="608" y="1229"/>
                  </a:cubicBezTo>
                  <a:cubicBezTo>
                    <a:pt x="609" y="1229"/>
                    <a:pt x="609" y="1229"/>
                    <a:pt x="609" y="1229"/>
                  </a:cubicBezTo>
                  <a:cubicBezTo>
                    <a:pt x="608" y="1229"/>
                    <a:pt x="608" y="1229"/>
                    <a:pt x="608" y="1229"/>
                  </a:cubicBezTo>
                  <a:cubicBezTo>
                    <a:pt x="609" y="1232"/>
                    <a:pt x="609" y="1232"/>
                    <a:pt x="609" y="1232"/>
                  </a:cubicBezTo>
                  <a:cubicBezTo>
                    <a:pt x="609" y="1233"/>
                    <a:pt x="609" y="1233"/>
                    <a:pt x="609" y="1233"/>
                  </a:cubicBezTo>
                  <a:close/>
                  <a:moveTo>
                    <a:pt x="606" y="1243"/>
                  </a:moveTo>
                  <a:cubicBezTo>
                    <a:pt x="606" y="1243"/>
                    <a:pt x="606" y="1243"/>
                    <a:pt x="606" y="1243"/>
                  </a:cubicBezTo>
                  <a:cubicBezTo>
                    <a:pt x="606" y="1244"/>
                    <a:pt x="606" y="1244"/>
                    <a:pt x="606" y="1244"/>
                  </a:cubicBezTo>
                  <a:lnTo>
                    <a:pt x="606" y="1243"/>
                  </a:lnTo>
                  <a:close/>
                  <a:moveTo>
                    <a:pt x="607" y="1245"/>
                  </a:moveTo>
                  <a:cubicBezTo>
                    <a:pt x="607" y="1245"/>
                    <a:pt x="607" y="1245"/>
                    <a:pt x="607" y="1245"/>
                  </a:cubicBezTo>
                  <a:cubicBezTo>
                    <a:pt x="607" y="1245"/>
                    <a:pt x="607" y="1245"/>
                    <a:pt x="607" y="1245"/>
                  </a:cubicBezTo>
                  <a:cubicBezTo>
                    <a:pt x="608" y="1245"/>
                    <a:pt x="608" y="1245"/>
                    <a:pt x="608" y="1245"/>
                  </a:cubicBezTo>
                  <a:lnTo>
                    <a:pt x="607" y="1245"/>
                  </a:lnTo>
                  <a:close/>
                  <a:moveTo>
                    <a:pt x="611" y="1244"/>
                  </a:moveTo>
                  <a:cubicBezTo>
                    <a:pt x="611" y="1244"/>
                    <a:pt x="611" y="1244"/>
                    <a:pt x="611" y="1244"/>
                  </a:cubicBezTo>
                  <a:cubicBezTo>
                    <a:pt x="612" y="1244"/>
                    <a:pt x="612" y="1244"/>
                    <a:pt x="612" y="1244"/>
                  </a:cubicBezTo>
                  <a:lnTo>
                    <a:pt x="611" y="1244"/>
                  </a:lnTo>
                  <a:close/>
                  <a:moveTo>
                    <a:pt x="613" y="1244"/>
                  </a:moveTo>
                  <a:cubicBezTo>
                    <a:pt x="614" y="1244"/>
                    <a:pt x="614" y="1244"/>
                    <a:pt x="614" y="1244"/>
                  </a:cubicBezTo>
                  <a:cubicBezTo>
                    <a:pt x="615" y="1245"/>
                    <a:pt x="615" y="1245"/>
                    <a:pt x="615" y="1245"/>
                  </a:cubicBezTo>
                  <a:cubicBezTo>
                    <a:pt x="614" y="1245"/>
                    <a:pt x="614" y="1245"/>
                    <a:pt x="614" y="1245"/>
                  </a:cubicBezTo>
                  <a:lnTo>
                    <a:pt x="613" y="1244"/>
                  </a:lnTo>
                  <a:close/>
                  <a:moveTo>
                    <a:pt x="614" y="1249"/>
                  </a:moveTo>
                  <a:cubicBezTo>
                    <a:pt x="614" y="1249"/>
                    <a:pt x="614" y="1249"/>
                    <a:pt x="614" y="1249"/>
                  </a:cubicBezTo>
                  <a:cubicBezTo>
                    <a:pt x="614" y="1247"/>
                    <a:pt x="614" y="1247"/>
                    <a:pt x="614" y="1247"/>
                  </a:cubicBezTo>
                  <a:cubicBezTo>
                    <a:pt x="614" y="1247"/>
                    <a:pt x="614" y="1247"/>
                    <a:pt x="614" y="1247"/>
                  </a:cubicBezTo>
                  <a:cubicBezTo>
                    <a:pt x="614" y="1247"/>
                    <a:pt x="614" y="1247"/>
                    <a:pt x="614" y="1247"/>
                  </a:cubicBezTo>
                  <a:cubicBezTo>
                    <a:pt x="615" y="1249"/>
                    <a:pt x="615" y="1249"/>
                    <a:pt x="615" y="1249"/>
                  </a:cubicBezTo>
                  <a:cubicBezTo>
                    <a:pt x="615" y="1249"/>
                    <a:pt x="615" y="1249"/>
                    <a:pt x="615" y="1249"/>
                  </a:cubicBezTo>
                  <a:lnTo>
                    <a:pt x="614" y="1249"/>
                  </a:lnTo>
                  <a:close/>
                  <a:moveTo>
                    <a:pt x="617" y="1245"/>
                  </a:moveTo>
                  <a:cubicBezTo>
                    <a:pt x="616" y="1243"/>
                    <a:pt x="616" y="1243"/>
                    <a:pt x="616" y="1243"/>
                  </a:cubicBezTo>
                  <a:cubicBezTo>
                    <a:pt x="616" y="1242"/>
                    <a:pt x="616" y="1242"/>
                    <a:pt x="616" y="1242"/>
                  </a:cubicBezTo>
                  <a:cubicBezTo>
                    <a:pt x="616" y="1243"/>
                    <a:pt x="616" y="1243"/>
                    <a:pt x="616" y="1243"/>
                  </a:cubicBezTo>
                  <a:cubicBezTo>
                    <a:pt x="617" y="1244"/>
                    <a:pt x="617" y="1244"/>
                    <a:pt x="617" y="1244"/>
                  </a:cubicBezTo>
                  <a:lnTo>
                    <a:pt x="617" y="1245"/>
                  </a:lnTo>
                  <a:close/>
                  <a:moveTo>
                    <a:pt x="621" y="1242"/>
                  </a:moveTo>
                  <a:cubicBezTo>
                    <a:pt x="621" y="1243"/>
                    <a:pt x="621" y="1243"/>
                    <a:pt x="621" y="1243"/>
                  </a:cubicBezTo>
                  <a:cubicBezTo>
                    <a:pt x="620" y="1242"/>
                    <a:pt x="620" y="1242"/>
                    <a:pt x="620" y="1242"/>
                  </a:cubicBezTo>
                  <a:cubicBezTo>
                    <a:pt x="619" y="1243"/>
                    <a:pt x="619" y="1243"/>
                    <a:pt x="619" y="1243"/>
                  </a:cubicBezTo>
                  <a:cubicBezTo>
                    <a:pt x="619" y="1244"/>
                    <a:pt x="619" y="1244"/>
                    <a:pt x="619" y="1244"/>
                  </a:cubicBezTo>
                  <a:cubicBezTo>
                    <a:pt x="618" y="1244"/>
                    <a:pt x="618" y="1244"/>
                    <a:pt x="618" y="1244"/>
                  </a:cubicBezTo>
                  <a:cubicBezTo>
                    <a:pt x="619" y="1243"/>
                    <a:pt x="619" y="1243"/>
                    <a:pt x="619" y="1243"/>
                  </a:cubicBezTo>
                  <a:cubicBezTo>
                    <a:pt x="620" y="1242"/>
                    <a:pt x="620" y="1242"/>
                    <a:pt x="620" y="1242"/>
                  </a:cubicBezTo>
                  <a:cubicBezTo>
                    <a:pt x="620" y="1241"/>
                    <a:pt x="620" y="1241"/>
                    <a:pt x="620" y="1241"/>
                  </a:cubicBezTo>
                  <a:cubicBezTo>
                    <a:pt x="620" y="1241"/>
                    <a:pt x="620" y="1241"/>
                    <a:pt x="620" y="1241"/>
                  </a:cubicBezTo>
                  <a:cubicBezTo>
                    <a:pt x="622" y="1241"/>
                    <a:pt x="622" y="1241"/>
                    <a:pt x="622" y="1241"/>
                  </a:cubicBezTo>
                  <a:cubicBezTo>
                    <a:pt x="622" y="1241"/>
                    <a:pt x="622" y="1241"/>
                    <a:pt x="622" y="1241"/>
                  </a:cubicBezTo>
                  <a:lnTo>
                    <a:pt x="621" y="1242"/>
                  </a:lnTo>
                  <a:close/>
                  <a:moveTo>
                    <a:pt x="625" y="1252"/>
                  </a:moveTo>
                  <a:cubicBezTo>
                    <a:pt x="624" y="1252"/>
                    <a:pt x="624" y="1252"/>
                    <a:pt x="624" y="1252"/>
                  </a:cubicBezTo>
                  <a:cubicBezTo>
                    <a:pt x="623" y="1252"/>
                    <a:pt x="623" y="1252"/>
                    <a:pt x="623" y="1252"/>
                  </a:cubicBezTo>
                  <a:cubicBezTo>
                    <a:pt x="623" y="1252"/>
                    <a:pt x="623" y="1252"/>
                    <a:pt x="623" y="1252"/>
                  </a:cubicBezTo>
                  <a:cubicBezTo>
                    <a:pt x="623" y="1252"/>
                    <a:pt x="623" y="1252"/>
                    <a:pt x="623" y="1252"/>
                  </a:cubicBezTo>
                  <a:cubicBezTo>
                    <a:pt x="622" y="1250"/>
                    <a:pt x="622" y="1250"/>
                    <a:pt x="622" y="1250"/>
                  </a:cubicBezTo>
                  <a:cubicBezTo>
                    <a:pt x="622" y="1250"/>
                    <a:pt x="622" y="1250"/>
                    <a:pt x="622" y="1250"/>
                  </a:cubicBezTo>
                  <a:cubicBezTo>
                    <a:pt x="622" y="1249"/>
                    <a:pt x="622" y="1249"/>
                    <a:pt x="622" y="1249"/>
                  </a:cubicBezTo>
                  <a:cubicBezTo>
                    <a:pt x="622" y="1249"/>
                    <a:pt x="622" y="1249"/>
                    <a:pt x="622" y="1249"/>
                  </a:cubicBezTo>
                  <a:cubicBezTo>
                    <a:pt x="624" y="1250"/>
                    <a:pt x="624" y="1250"/>
                    <a:pt x="624" y="1250"/>
                  </a:cubicBezTo>
                  <a:cubicBezTo>
                    <a:pt x="624" y="1250"/>
                    <a:pt x="624" y="1250"/>
                    <a:pt x="624" y="1250"/>
                  </a:cubicBezTo>
                  <a:cubicBezTo>
                    <a:pt x="624" y="1250"/>
                    <a:pt x="624" y="1250"/>
                    <a:pt x="624" y="1250"/>
                  </a:cubicBezTo>
                  <a:cubicBezTo>
                    <a:pt x="626" y="1251"/>
                    <a:pt x="626" y="1251"/>
                    <a:pt x="626" y="1251"/>
                  </a:cubicBezTo>
                  <a:cubicBezTo>
                    <a:pt x="626" y="1250"/>
                    <a:pt x="626" y="1250"/>
                    <a:pt x="626" y="1250"/>
                  </a:cubicBezTo>
                  <a:cubicBezTo>
                    <a:pt x="627" y="1249"/>
                    <a:pt x="627" y="1249"/>
                    <a:pt x="627" y="1249"/>
                  </a:cubicBezTo>
                  <a:cubicBezTo>
                    <a:pt x="628" y="1250"/>
                    <a:pt x="628" y="1250"/>
                    <a:pt x="628" y="1250"/>
                  </a:cubicBezTo>
                  <a:cubicBezTo>
                    <a:pt x="627" y="1250"/>
                    <a:pt x="627" y="1250"/>
                    <a:pt x="627" y="1250"/>
                  </a:cubicBezTo>
                  <a:lnTo>
                    <a:pt x="625" y="1252"/>
                  </a:lnTo>
                  <a:close/>
                  <a:moveTo>
                    <a:pt x="629" y="1257"/>
                  </a:moveTo>
                  <a:cubicBezTo>
                    <a:pt x="629" y="1257"/>
                    <a:pt x="629" y="1257"/>
                    <a:pt x="629" y="1257"/>
                  </a:cubicBezTo>
                  <a:cubicBezTo>
                    <a:pt x="629" y="1257"/>
                    <a:pt x="629" y="1257"/>
                    <a:pt x="629" y="1257"/>
                  </a:cubicBezTo>
                  <a:cubicBezTo>
                    <a:pt x="628" y="1258"/>
                    <a:pt x="628" y="1258"/>
                    <a:pt x="628" y="1258"/>
                  </a:cubicBezTo>
                  <a:cubicBezTo>
                    <a:pt x="627" y="1258"/>
                    <a:pt x="627" y="1258"/>
                    <a:pt x="627" y="1258"/>
                  </a:cubicBezTo>
                  <a:cubicBezTo>
                    <a:pt x="627" y="1258"/>
                    <a:pt x="627" y="1258"/>
                    <a:pt x="627" y="1258"/>
                  </a:cubicBezTo>
                  <a:cubicBezTo>
                    <a:pt x="628" y="1258"/>
                    <a:pt x="628" y="1258"/>
                    <a:pt x="628" y="1258"/>
                  </a:cubicBezTo>
                  <a:cubicBezTo>
                    <a:pt x="629" y="1257"/>
                    <a:pt x="629" y="1257"/>
                    <a:pt x="629" y="1257"/>
                  </a:cubicBezTo>
                  <a:cubicBezTo>
                    <a:pt x="629" y="1256"/>
                    <a:pt x="629" y="1256"/>
                    <a:pt x="629" y="1256"/>
                  </a:cubicBezTo>
                  <a:cubicBezTo>
                    <a:pt x="628" y="1255"/>
                    <a:pt x="628" y="1255"/>
                    <a:pt x="628" y="1255"/>
                  </a:cubicBezTo>
                  <a:cubicBezTo>
                    <a:pt x="630" y="1255"/>
                    <a:pt x="630" y="1255"/>
                    <a:pt x="630" y="1255"/>
                  </a:cubicBezTo>
                  <a:cubicBezTo>
                    <a:pt x="631" y="1254"/>
                    <a:pt x="631" y="1254"/>
                    <a:pt x="631" y="1254"/>
                  </a:cubicBezTo>
                  <a:cubicBezTo>
                    <a:pt x="632" y="1252"/>
                    <a:pt x="632" y="1252"/>
                    <a:pt x="632" y="1252"/>
                  </a:cubicBezTo>
                  <a:cubicBezTo>
                    <a:pt x="632" y="1252"/>
                    <a:pt x="632" y="1252"/>
                    <a:pt x="632" y="1252"/>
                  </a:cubicBezTo>
                  <a:cubicBezTo>
                    <a:pt x="633" y="1252"/>
                    <a:pt x="633" y="1252"/>
                    <a:pt x="633" y="1252"/>
                  </a:cubicBezTo>
                  <a:cubicBezTo>
                    <a:pt x="633" y="1254"/>
                    <a:pt x="633" y="1254"/>
                    <a:pt x="633" y="1254"/>
                  </a:cubicBezTo>
                  <a:cubicBezTo>
                    <a:pt x="632" y="1255"/>
                    <a:pt x="632" y="1255"/>
                    <a:pt x="632" y="1255"/>
                  </a:cubicBezTo>
                  <a:cubicBezTo>
                    <a:pt x="631" y="1256"/>
                    <a:pt x="631" y="1256"/>
                    <a:pt x="631" y="1256"/>
                  </a:cubicBezTo>
                  <a:cubicBezTo>
                    <a:pt x="631" y="1256"/>
                    <a:pt x="631" y="1256"/>
                    <a:pt x="631" y="1256"/>
                  </a:cubicBezTo>
                  <a:cubicBezTo>
                    <a:pt x="630" y="1256"/>
                    <a:pt x="630" y="1256"/>
                    <a:pt x="630" y="1256"/>
                  </a:cubicBezTo>
                  <a:lnTo>
                    <a:pt x="629" y="1257"/>
                  </a:lnTo>
                  <a:close/>
                  <a:moveTo>
                    <a:pt x="630" y="1266"/>
                  </a:moveTo>
                  <a:cubicBezTo>
                    <a:pt x="629" y="1267"/>
                    <a:pt x="629" y="1267"/>
                    <a:pt x="629" y="1267"/>
                  </a:cubicBezTo>
                  <a:cubicBezTo>
                    <a:pt x="629" y="1267"/>
                    <a:pt x="629" y="1267"/>
                    <a:pt x="629" y="1267"/>
                  </a:cubicBezTo>
                  <a:cubicBezTo>
                    <a:pt x="630" y="1266"/>
                    <a:pt x="630" y="1266"/>
                    <a:pt x="630" y="1266"/>
                  </a:cubicBezTo>
                  <a:cubicBezTo>
                    <a:pt x="630" y="1265"/>
                    <a:pt x="630" y="1265"/>
                    <a:pt x="630" y="1265"/>
                  </a:cubicBezTo>
                  <a:cubicBezTo>
                    <a:pt x="630" y="1265"/>
                    <a:pt x="630" y="1265"/>
                    <a:pt x="630" y="1265"/>
                  </a:cubicBezTo>
                  <a:cubicBezTo>
                    <a:pt x="630" y="1266"/>
                    <a:pt x="630" y="1266"/>
                    <a:pt x="630" y="1266"/>
                  </a:cubicBezTo>
                  <a:cubicBezTo>
                    <a:pt x="630" y="1266"/>
                    <a:pt x="630" y="1266"/>
                    <a:pt x="630" y="1266"/>
                  </a:cubicBezTo>
                  <a:close/>
                  <a:moveTo>
                    <a:pt x="633" y="1264"/>
                  </a:moveTo>
                  <a:cubicBezTo>
                    <a:pt x="633" y="1264"/>
                    <a:pt x="633" y="1264"/>
                    <a:pt x="633" y="1264"/>
                  </a:cubicBezTo>
                  <a:cubicBezTo>
                    <a:pt x="631" y="1264"/>
                    <a:pt x="631" y="1264"/>
                    <a:pt x="631" y="1264"/>
                  </a:cubicBezTo>
                  <a:cubicBezTo>
                    <a:pt x="630" y="1263"/>
                    <a:pt x="630" y="1263"/>
                    <a:pt x="630" y="1263"/>
                  </a:cubicBezTo>
                  <a:cubicBezTo>
                    <a:pt x="633" y="1263"/>
                    <a:pt x="633" y="1263"/>
                    <a:pt x="633" y="1263"/>
                  </a:cubicBezTo>
                  <a:cubicBezTo>
                    <a:pt x="634" y="1264"/>
                    <a:pt x="634" y="1264"/>
                    <a:pt x="634" y="1264"/>
                  </a:cubicBezTo>
                  <a:lnTo>
                    <a:pt x="633" y="1264"/>
                  </a:lnTo>
                  <a:close/>
                  <a:moveTo>
                    <a:pt x="634" y="1264"/>
                  </a:moveTo>
                  <a:cubicBezTo>
                    <a:pt x="635" y="1264"/>
                    <a:pt x="635" y="1264"/>
                    <a:pt x="635" y="1264"/>
                  </a:cubicBezTo>
                  <a:cubicBezTo>
                    <a:pt x="636" y="1264"/>
                    <a:pt x="636" y="1264"/>
                    <a:pt x="636" y="1264"/>
                  </a:cubicBezTo>
                  <a:lnTo>
                    <a:pt x="634" y="1264"/>
                  </a:lnTo>
                  <a:close/>
                  <a:moveTo>
                    <a:pt x="640" y="1274"/>
                  </a:moveTo>
                  <a:cubicBezTo>
                    <a:pt x="640" y="1276"/>
                    <a:pt x="640" y="1276"/>
                    <a:pt x="640" y="1276"/>
                  </a:cubicBezTo>
                  <a:cubicBezTo>
                    <a:pt x="639" y="1275"/>
                    <a:pt x="639" y="1275"/>
                    <a:pt x="639" y="1275"/>
                  </a:cubicBezTo>
                  <a:cubicBezTo>
                    <a:pt x="639" y="1273"/>
                    <a:pt x="639" y="1273"/>
                    <a:pt x="639" y="1273"/>
                  </a:cubicBezTo>
                  <a:cubicBezTo>
                    <a:pt x="637" y="1272"/>
                    <a:pt x="637" y="1272"/>
                    <a:pt x="637" y="1272"/>
                  </a:cubicBezTo>
                  <a:cubicBezTo>
                    <a:pt x="638" y="1272"/>
                    <a:pt x="638" y="1272"/>
                    <a:pt x="638" y="1272"/>
                  </a:cubicBezTo>
                  <a:cubicBezTo>
                    <a:pt x="638" y="1272"/>
                    <a:pt x="638" y="1272"/>
                    <a:pt x="638" y="1272"/>
                  </a:cubicBezTo>
                  <a:cubicBezTo>
                    <a:pt x="638" y="1272"/>
                    <a:pt x="638" y="1272"/>
                    <a:pt x="638" y="1272"/>
                  </a:cubicBezTo>
                  <a:cubicBezTo>
                    <a:pt x="640" y="1273"/>
                    <a:pt x="640" y="1273"/>
                    <a:pt x="640" y="1273"/>
                  </a:cubicBezTo>
                  <a:cubicBezTo>
                    <a:pt x="640" y="1273"/>
                    <a:pt x="640" y="1273"/>
                    <a:pt x="640" y="1273"/>
                  </a:cubicBezTo>
                  <a:cubicBezTo>
                    <a:pt x="640" y="1274"/>
                    <a:pt x="640" y="1274"/>
                    <a:pt x="640" y="1274"/>
                  </a:cubicBezTo>
                  <a:cubicBezTo>
                    <a:pt x="641" y="1274"/>
                    <a:pt x="641" y="1274"/>
                    <a:pt x="641" y="1274"/>
                  </a:cubicBezTo>
                  <a:lnTo>
                    <a:pt x="640" y="1274"/>
                  </a:lnTo>
                  <a:close/>
                  <a:moveTo>
                    <a:pt x="659" y="1272"/>
                  </a:moveTo>
                  <a:cubicBezTo>
                    <a:pt x="662" y="1272"/>
                    <a:pt x="662" y="1272"/>
                    <a:pt x="662" y="1272"/>
                  </a:cubicBezTo>
                  <a:cubicBezTo>
                    <a:pt x="661" y="1272"/>
                    <a:pt x="661" y="1272"/>
                    <a:pt x="661" y="1272"/>
                  </a:cubicBezTo>
                  <a:cubicBezTo>
                    <a:pt x="659" y="1272"/>
                    <a:pt x="659" y="1272"/>
                    <a:pt x="659" y="1272"/>
                  </a:cubicBezTo>
                  <a:close/>
                  <a:moveTo>
                    <a:pt x="656" y="1273"/>
                  </a:moveTo>
                  <a:cubicBezTo>
                    <a:pt x="657" y="1273"/>
                    <a:pt x="657" y="1273"/>
                    <a:pt x="657" y="1273"/>
                  </a:cubicBezTo>
                  <a:cubicBezTo>
                    <a:pt x="656" y="1273"/>
                    <a:pt x="656" y="1273"/>
                    <a:pt x="656" y="1273"/>
                  </a:cubicBezTo>
                  <a:cubicBezTo>
                    <a:pt x="655" y="1273"/>
                    <a:pt x="655" y="1273"/>
                    <a:pt x="655" y="1273"/>
                  </a:cubicBezTo>
                  <a:cubicBezTo>
                    <a:pt x="655" y="1273"/>
                    <a:pt x="655" y="1273"/>
                    <a:pt x="655" y="1273"/>
                  </a:cubicBezTo>
                  <a:lnTo>
                    <a:pt x="656" y="1273"/>
                  </a:lnTo>
                  <a:close/>
                  <a:moveTo>
                    <a:pt x="653" y="1254"/>
                  </a:moveTo>
                  <a:cubicBezTo>
                    <a:pt x="653" y="1254"/>
                    <a:pt x="653" y="1254"/>
                    <a:pt x="653" y="1254"/>
                  </a:cubicBezTo>
                  <a:cubicBezTo>
                    <a:pt x="654" y="1255"/>
                    <a:pt x="654" y="1255"/>
                    <a:pt x="654" y="1255"/>
                  </a:cubicBezTo>
                  <a:cubicBezTo>
                    <a:pt x="653" y="1255"/>
                    <a:pt x="653" y="1255"/>
                    <a:pt x="653" y="1255"/>
                  </a:cubicBezTo>
                  <a:cubicBezTo>
                    <a:pt x="652" y="1255"/>
                    <a:pt x="652" y="1255"/>
                    <a:pt x="652" y="1255"/>
                  </a:cubicBezTo>
                  <a:lnTo>
                    <a:pt x="653" y="1254"/>
                  </a:lnTo>
                  <a:close/>
                  <a:moveTo>
                    <a:pt x="645" y="1265"/>
                  </a:moveTo>
                  <a:cubicBezTo>
                    <a:pt x="644" y="1267"/>
                    <a:pt x="644" y="1267"/>
                    <a:pt x="644" y="1267"/>
                  </a:cubicBezTo>
                  <a:cubicBezTo>
                    <a:pt x="644" y="1267"/>
                    <a:pt x="644" y="1267"/>
                    <a:pt x="644" y="1267"/>
                  </a:cubicBezTo>
                  <a:cubicBezTo>
                    <a:pt x="642" y="1266"/>
                    <a:pt x="642" y="1266"/>
                    <a:pt x="642" y="1266"/>
                  </a:cubicBezTo>
                  <a:cubicBezTo>
                    <a:pt x="644" y="1265"/>
                    <a:pt x="644" y="1265"/>
                    <a:pt x="644" y="1265"/>
                  </a:cubicBezTo>
                  <a:cubicBezTo>
                    <a:pt x="642" y="1264"/>
                    <a:pt x="642" y="1264"/>
                    <a:pt x="642" y="1264"/>
                  </a:cubicBezTo>
                  <a:cubicBezTo>
                    <a:pt x="643" y="1263"/>
                    <a:pt x="643" y="1263"/>
                    <a:pt x="643" y="1263"/>
                  </a:cubicBezTo>
                  <a:cubicBezTo>
                    <a:pt x="643" y="1263"/>
                    <a:pt x="643" y="1263"/>
                    <a:pt x="643" y="1263"/>
                  </a:cubicBezTo>
                  <a:cubicBezTo>
                    <a:pt x="644" y="1265"/>
                    <a:pt x="644" y="1265"/>
                    <a:pt x="644" y="1265"/>
                  </a:cubicBezTo>
                  <a:cubicBezTo>
                    <a:pt x="645" y="1266"/>
                    <a:pt x="645" y="1266"/>
                    <a:pt x="645" y="1266"/>
                  </a:cubicBezTo>
                  <a:lnTo>
                    <a:pt x="645" y="1265"/>
                  </a:lnTo>
                  <a:close/>
                  <a:moveTo>
                    <a:pt x="650" y="1267"/>
                  </a:moveTo>
                  <a:cubicBezTo>
                    <a:pt x="650" y="1267"/>
                    <a:pt x="650" y="1267"/>
                    <a:pt x="650" y="1267"/>
                  </a:cubicBezTo>
                  <a:cubicBezTo>
                    <a:pt x="647" y="1266"/>
                    <a:pt x="647" y="1266"/>
                    <a:pt x="647" y="1266"/>
                  </a:cubicBezTo>
                  <a:cubicBezTo>
                    <a:pt x="646" y="1266"/>
                    <a:pt x="646" y="1266"/>
                    <a:pt x="646" y="1266"/>
                  </a:cubicBezTo>
                  <a:cubicBezTo>
                    <a:pt x="647" y="1266"/>
                    <a:pt x="647" y="1266"/>
                    <a:pt x="647" y="1266"/>
                  </a:cubicBezTo>
                  <a:lnTo>
                    <a:pt x="650" y="1267"/>
                  </a:lnTo>
                  <a:close/>
                  <a:moveTo>
                    <a:pt x="646" y="1257"/>
                  </a:moveTo>
                  <a:cubicBezTo>
                    <a:pt x="647" y="1257"/>
                    <a:pt x="647" y="1257"/>
                    <a:pt x="647" y="1257"/>
                  </a:cubicBezTo>
                  <a:cubicBezTo>
                    <a:pt x="647" y="1258"/>
                    <a:pt x="647" y="1258"/>
                    <a:pt x="647" y="1258"/>
                  </a:cubicBezTo>
                  <a:cubicBezTo>
                    <a:pt x="647" y="1259"/>
                    <a:pt x="647" y="1259"/>
                    <a:pt x="647" y="1259"/>
                  </a:cubicBezTo>
                  <a:cubicBezTo>
                    <a:pt x="645" y="1260"/>
                    <a:pt x="645" y="1260"/>
                    <a:pt x="645" y="1260"/>
                  </a:cubicBezTo>
                  <a:cubicBezTo>
                    <a:pt x="645" y="1260"/>
                    <a:pt x="645" y="1260"/>
                    <a:pt x="645" y="1260"/>
                  </a:cubicBezTo>
                  <a:cubicBezTo>
                    <a:pt x="642" y="1261"/>
                    <a:pt x="642" y="1261"/>
                    <a:pt x="642" y="1261"/>
                  </a:cubicBezTo>
                  <a:cubicBezTo>
                    <a:pt x="642" y="1262"/>
                    <a:pt x="642" y="1262"/>
                    <a:pt x="642" y="1262"/>
                  </a:cubicBezTo>
                  <a:cubicBezTo>
                    <a:pt x="642" y="1262"/>
                    <a:pt x="642" y="1262"/>
                    <a:pt x="642" y="1262"/>
                  </a:cubicBezTo>
                  <a:cubicBezTo>
                    <a:pt x="642" y="1261"/>
                    <a:pt x="642" y="1261"/>
                    <a:pt x="642" y="1261"/>
                  </a:cubicBezTo>
                  <a:cubicBezTo>
                    <a:pt x="641" y="1260"/>
                    <a:pt x="641" y="1260"/>
                    <a:pt x="641" y="1260"/>
                  </a:cubicBezTo>
                  <a:cubicBezTo>
                    <a:pt x="641" y="1259"/>
                    <a:pt x="641" y="1259"/>
                    <a:pt x="641" y="1259"/>
                  </a:cubicBezTo>
                  <a:cubicBezTo>
                    <a:pt x="641" y="1260"/>
                    <a:pt x="641" y="1260"/>
                    <a:pt x="641" y="1260"/>
                  </a:cubicBezTo>
                  <a:cubicBezTo>
                    <a:pt x="643" y="1260"/>
                    <a:pt x="643" y="1260"/>
                    <a:pt x="643" y="1260"/>
                  </a:cubicBezTo>
                  <a:cubicBezTo>
                    <a:pt x="644" y="1258"/>
                    <a:pt x="644" y="1258"/>
                    <a:pt x="644" y="1258"/>
                  </a:cubicBezTo>
                  <a:lnTo>
                    <a:pt x="646" y="1257"/>
                  </a:lnTo>
                  <a:close/>
                  <a:moveTo>
                    <a:pt x="693" y="1070"/>
                  </a:moveTo>
                  <a:cubicBezTo>
                    <a:pt x="693" y="1070"/>
                    <a:pt x="693" y="1070"/>
                    <a:pt x="693" y="1070"/>
                  </a:cubicBezTo>
                  <a:cubicBezTo>
                    <a:pt x="694" y="1071"/>
                    <a:pt x="694" y="1071"/>
                    <a:pt x="694" y="1071"/>
                  </a:cubicBezTo>
                  <a:lnTo>
                    <a:pt x="693" y="1070"/>
                  </a:lnTo>
                  <a:close/>
                  <a:moveTo>
                    <a:pt x="734" y="814"/>
                  </a:moveTo>
                  <a:cubicBezTo>
                    <a:pt x="732" y="816"/>
                    <a:pt x="732" y="816"/>
                    <a:pt x="732" y="816"/>
                  </a:cubicBezTo>
                  <a:cubicBezTo>
                    <a:pt x="732" y="815"/>
                    <a:pt x="732" y="815"/>
                    <a:pt x="732" y="815"/>
                  </a:cubicBezTo>
                  <a:cubicBezTo>
                    <a:pt x="733" y="815"/>
                    <a:pt x="733" y="815"/>
                    <a:pt x="733" y="815"/>
                  </a:cubicBezTo>
                  <a:cubicBezTo>
                    <a:pt x="733" y="813"/>
                    <a:pt x="733" y="813"/>
                    <a:pt x="733" y="813"/>
                  </a:cubicBezTo>
                  <a:cubicBezTo>
                    <a:pt x="734" y="813"/>
                    <a:pt x="734" y="813"/>
                    <a:pt x="734" y="813"/>
                  </a:cubicBezTo>
                  <a:cubicBezTo>
                    <a:pt x="735" y="813"/>
                    <a:pt x="735" y="813"/>
                    <a:pt x="735" y="813"/>
                  </a:cubicBezTo>
                  <a:lnTo>
                    <a:pt x="734" y="814"/>
                  </a:lnTo>
                  <a:close/>
                  <a:moveTo>
                    <a:pt x="737" y="813"/>
                  </a:moveTo>
                  <a:cubicBezTo>
                    <a:pt x="737" y="812"/>
                    <a:pt x="737" y="812"/>
                    <a:pt x="737" y="812"/>
                  </a:cubicBezTo>
                  <a:cubicBezTo>
                    <a:pt x="737" y="813"/>
                    <a:pt x="737" y="813"/>
                    <a:pt x="737" y="813"/>
                  </a:cubicBezTo>
                  <a:cubicBezTo>
                    <a:pt x="738" y="813"/>
                    <a:pt x="738" y="813"/>
                    <a:pt x="738" y="813"/>
                  </a:cubicBezTo>
                  <a:cubicBezTo>
                    <a:pt x="737" y="813"/>
                    <a:pt x="737" y="813"/>
                    <a:pt x="737" y="813"/>
                  </a:cubicBezTo>
                  <a:cubicBezTo>
                    <a:pt x="737" y="813"/>
                    <a:pt x="737" y="813"/>
                    <a:pt x="737" y="813"/>
                  </a:cubicBezTo>
                  <a:cubicBezTo>
                    <a:pt x="736" y="813"/>
                    <a:pt x="736" y="813"/>
                    <a:pt x="736" y="813"/>
                  </a:cubicBezTo>
                  <a:lnTo>
                    <a:pt x="737" y="813"/>
                  </a:lnTo>
                  <a:close/>
                  <a:moveTo>
                    <a:pt x="746" y="1039"/>
                  </a:moveTo>
                  <a:cubicBezTo>
                    <a:pt x="746" y="1042"/>
                    <a:pt x="746" y="1042"/>
                    <a:pt x="746" y="1042"/>
                  </a:cubicBezTo>
                  <a:cubicBezTo>
                    <a:pt x="744" y="1045"/>
                    <a:pt x="744" y="1045"/>
                    <a:pt x="744" y="1045"/>
                  </a:cubicBezTo>
                  <a:cubicBezTo>
                    <a:pt x="742" y="1045"/>
                    <a:pt x="742" y="1045"/>
                    <a:pt x="742" y="1045"/>
                  </a:cubicBezTo>
                  <a:cubicBezTo>
                    <a:pt x="742" y="1047"/>
                    <a:pt x="742" y="1047"/>
                    <a:pt x="742" y="1047"/>
                  </a:cubicBezTo>
                  <a:cubicBezTo>
                    <a:pt x="742" y="1047"/>
                    <a:pt x="742" y="1047"/>
                    <a:pt x="742" y="1047"/>
                  </a:cubicBezTo>
                  <a:cubicBezTo>
                    <a:pt x="742" y="1047"/>
                    <a:pt x="742" y="1047"/>
                    <a:pt x="742" y="1047"/>
                  </a:cubicBezTo>
                  <a:cubicBezTo>
                    <a:pt x="740" y="1048"/>
                    <a:pt x="740" y="1048"/>
                    <a:pt x="740" y="1048"/>
                  </a:cubicBezTo>
                  <a:cubicBezTo>
                    <a:pt x="738" y="1049"/>
                    <a:pt x="738" y="1049"/>
                    <a:pt x="738" y="1049"/>
                  </a:cubicBezTo>
                  <a:cubicBezTo>
                    <a:pt x="738" y="1050"/>
                    <a:pt x="738" y="1050"/>
                    <a:pt x="738" y="1050"/>
                  </a:cubicBezTo>
                  <a:cubicBezTo>
                    <a:pt x="737" y="1050"/>
                    <a:pt x="737" y="1050"/>
                    <a:pt x="737" y="1050"/>
                  </a:cubicBezTo>
                  <a:cubicBezTo>
                    <a:pt x="736" y="1051"/>
                    <a:pt x="736" y="1051"/>
                    <a:pt x="736" y="1051"/>
                  </a:cubicBezTo>
                  <a:cubicBezTo>
                    <a:pt x="736" y="1052"/>
                    <a:pt x="736" y="1052"/>
                    <a:pt x="736" y="1052"/>
                  </a:cubicBezTo>
                  <a:cubicBezTo>
                    <a:pt x="736" y="1051"/>
                    <a:pt x="736" y="1051"/>
                    <a:pt x="736" y="1051"/>
                  </a:cubicBezTo>
                  <a:cubicBezTo>
                    <a:pt x="736" y="1050"/>
                    <a:pt x="736" y="1050"/>
                    <a:pt x="736" y="1050"/>
                  </a:cubicBezTo>
                  <a:cubicBezTo>
                    <a:pt x="737" y="1049"/>
                    <a:pt x="737" y="1049"/>
                    <a:pt x="737" y="1049"/>
                  </a:cubicBezTo>
                  <a:cubicBezTo>
                    <a:pt x="737" y="1048"/>
                    <a:pt x="737" y="1048"/>
                    <a:pt x="737" y="1048"/>
                  </a:cubicBezTo>
                  <a:cubicBezTo>
                    <a:pt x="739" y="1047"/>
                    <a:pt x="739" y="1047"/>
                    <a:pt x="739" y="1047"/>
                  </a:cubicBezTo>
                  <a:cubicBezTo>
                    <a:pt x="739" y="1047"/>
                    <a:pt x="739" y="1047"/>
                    <a:pt x="739" y="1047"/>
                  </a:cubicBezTo>
                  <a:cubicBezTo>
                    <a:pt x="740" y="1047"/>
                    <a:pt x="740" y="1047"/>
                    <a:pt x="740" y="1047"/>
                  </a:cubicBezTo>
                  <a:cubicBezTo>
                    <a:pt x="742" y="1045"/>
                    <a:pt x="742" y="1045"/>
                    <a:pt x="742" y="1045"/>
                  </a:cubicBezTo>
                  <a:cubicBezTo>
                    <a:pt x="742" y="1044"/>
                    <a:pt x="742" y="1044"/>
                    <a:pt x="742" y="1044"/>
                  </a:cubicBezTo>
                  <a:cubicBezTo>
                    <a:pt x="742" y="1043"/>
                    <a:pt x="742" y="1043"/>
                    <a:pt x="742" y="1043"/>
                  </a:cubicBezTo>
                  <a:cubicBezTo>
                    <a:pt x="742" y="1041"/>
                    <a:pt x="742" y="1041"/>
                    <a:pt x="742" y="1041"/>
                  </a:cubicBezTo>
                  <a:cubicBezTo>
                    <a:pt x="743" y="1041"/>
                    <a:pt x="743" y="1041"/>
                    <a:pt x="743" y="1041"/>
                  </a:cubicBezTo>
                  <a:cubicBezTo>
                    <a:pt x="744" y="1041"/>
                    <a:pt x="744" y="1041"/>
                    <a:pt x="744" y="1041"/>
                  </a:cubicBezTo>
                  <a:cubicBezTo>
                    <a:pt x="744" y="1039"/>
                    <a:pt x="744" y="1039"/>
                    <a:pt x="744" y="1039"/>
                  </a:cubicBezTo>
                  <a:cubicBezTo>
                    <a:pt x="744" y="1038"/>
                    <a:pt x="744" y="1038"/>
                    <a:pt x="744" y="1038"/>
                  </a:cubicBezTo>
                  <a:cubicBezTo>
                    <a:pt x="743" y="1037"/>
                    <a:pt x="743" y="1037"/>
                    <a:pt x="743" y="1037"/>
                  </a:cubicBezTo>
                  <a:cubicBezTo>
                    <a:pt x="743" y="1037"/>
                    <a:pt x="743" y="1037"/>
                    <a:pt x="743" y="1037"/>
                  </a:cubicBezTo>
                  <a:cubicBezTo>
                    <a:pt x="745" y="1039"/>
                    <a:pt x="745" y="1039"/>
                    <a:pt x="745" y="1039"/>
                  </a:cubicBezTo>
                  <a:cubicBezTo>
                    <a:pt x="746" y="1039"/>
                    <a:pt x="746" y="1039"/>
                    <a:pt x="746" y="1039"/>
                  </a:cubicBezTo>
                  <a:cubicBezTo>
                    <a:pt x="747" y="1039"/>
                    <a:pt x="747" y="1039"/>
                    <a:pt x="747" y="1039"/>
                  </a:cubicBezTo>
                  <a:cubicBezTo>
                    <a:pt x="747" y="1039"/>
                    <a:pt x="747" y="1039"/>
                    <a:pt x="747" y="1039"/>
                  </a:cubicBezTo>
                  <a:lnTo>
                    <a:pt x="746" y="1039"/>
                  </a:lnTo>
                  <a:close/>
                  <a:moveTo>
                    <a:pt x="749" y="820"/>
                  </a:moveTo>
                  <a:cubicBezTo>
                    <a:pt x="748" y="822"/>
                    <a:pt x="748" y="822"/>
                    <a:pt x="748" y="822"/>
                  </a:cubicBezTo>
                  <a:cubicBezTo>
                    <a:pt x="747" y="824"/>
                    <a:pt x="747" y="824"/>
                    <a:pt x="747" y="824"/>
                  </a:cubicBezTo>
                  <a:cubicBezTo>
                    <a:pt x="746" y="826"/>
                    <a:pt x="746" y="826"/>
                    <a:pt x="746" y="826"/>
                  </a:cubicBezTo>
                  <a:cubicBezTo>
                    <a:pt x="746" y="825"/>
                    <a:pt x="746" y="825"/>
                    <a:pt x="746" y="825"/>
                  </a:cubicBezTo>
                  <a:cubicBezTo>
                    <a:pt x="747" y="823"/>
                    <a:pt x="747" y="823"/>
                    <a:pt x="747" y="823"/>
                  </a:cubicBezTo>
                  <a:cubicBezTo>
                    <a:pt x="747" y="822"/>
                    <a:pt x="747" y="822"/>
                    <a:pt x="747" y="822"/>
                  </a:cubicBezTo>
                  <a:cubicBezTo>
                    <a:pt x="745" y="822"/>
                    <a:pt x="745" y="822"/>
                    <a:pt x="745" y="822"/>
                  </a:cubicBezTo>
                  <a:cubicBezTo>
                    <a:pt x="744" y="822"/>
                    <a:pt x="744" y="822"/>
                    <a:pt x="744" y="822"/>
                  </a:cubicBezTo>
                  <a:cubicBezTo>
                    <a:pt x="742" y="822"/>
                    <a:pt x="742" y="822"/>
                    <a:pt x="742" y="822"/>
                  </a:cubicBezTo>
                  <a:cubicBezTo>
                    <a:pt x="740" y="822"/>
                    <a:pt x="740" y="822"/>
                    <a:pt x="740" y="822"/>
                  </a:cubicBezTo>
                  <a:cubicBezTo>
                    <a:pt x="741" y="822"/>
                    <a:pt x="741" y="822"/>
                    <a:pt x="741" y="822"/>
                  </a:cubicBezTo>
                  <a:cubicBezTo>
                    <a:pt x="744" y="822"/>
                    <a:pt x="744" y="822"/>
                    <a:pt x="744" y="822"/>
                  </a:cubicBezTo>
                  <a:cubicBezTo>
                    <a:pt x="745" y="822"/>
                    <a:pt x="745" y="822"/>
                    <a:pt x="745" y="822"/>
                  </a:cubicBezTo>
                  <a:cubicBezTo>
                    <a:pt x="746" y="820"/>
                    <a:pt x="746" y="820"/>
                    <a:pt x="746" y="820"/>
                  </a:cubicBezTo>
                  <a:cubicBezTo>
                    <a:pt x="747" y="821"/>
                    <a:pt x="747" y="821"/>
                    <a:pt x="747" y="821"/>
                  </a:cubicBezTo>
                  <a:cubicBezTo>
                    <a:pt x="748" y="821"/>
                    <a:pt x="748" y="821"/>
                    <a:pt x="748" y="821"/>
                  </a:cubicBezTo>
                  <a:cubicBezTo>
                    <a:pt x="750" y="820"/>
                    <a:pt x="750" y="820"/>
                    <a:pt x="750" y="820"/>
                  </a:cubicBezTo>
                  <a:cubicBezTo>
                    <a:pt x="750" y="820"/>
                    <a:pt x="750" y="820"/>
                    <a:pt x="750" y="820"/>
                  </a:cubicBezTo>
                  <a:lnTo>
                    <a:pt x="749" y="820"/>
                  </a:lnTo>
                  <a:close/>
                  <a:moveTo>
                    <a:pt x="829" y="902"/>
                  </a:moveTo>
                  <a:cubicBezTo>
                    <a:pt x="827" y="903"/>
                    <a:pt x="827" y="903"/>
                    <a:pt x="827" y="903"/>
                  </a:cubicBezTo>
                  <a:cubicBezTo>
                    <a:pt x="827" y="903"/>
                    <a:pt x="827" y="903"/>
                    <a:pt x="827" y="903"/>
                  </a:cubicBezTo>
                  <a:cubicBezTo>
                    <a:pt x="827" y="903"/>
                    <a:pt x="827" y="903"/>
                    <a:pt x="827" y="903"/>
                  </a:cubicBezTo>
                  <a:cubicBezTo>
                    <a:pt x="827" y="902"/>
                    <a:pt x="827" y="902"/>
                    <a:pt x="827" y="902"/>
                  </a:cubicBezTo>
                  <a:cubicBezTo>
                    <a:pt x="828" y="902"/>
                    <a:pt x="828" y="902"/>
                    <a:pt x="828" y="902"/>
                  </a:cubicBezTo>
                  <a:cubicBezTo>
                    <a:pt x="828" y="901"/>
                    <a:pt x="828" y="901"/>
                    <a:pt x="828" y="901"/>
                  </a:cubicBezTo>
                  <a:cubicBezTo>
                    <a:pt x="828" y="901"/>
                    <a:pt x="828" y="901"/>
                    <a:pt x="828" y="901"/>
                  </a:cubicBezTo>
                  <a:cubicBezTo>
                    <a:pt x="829" y="901"/>
                    <a:pt x="829" y="901"/>
                    <a:pt x="829" y="901"/>
                  </a:cubicBezTo>
                  <a:cubicBezTo>
                    <a:pt x="829" y="902"/>
                    <a:pt x="829" y="902"/>
                    <a:pt x="829" y="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1" name="Freeform 6528">
              <a:extLst>
                <a:ext uri="{FF2B5EF4-FFF2-40B4-BE49-F238E27FC236}">
                  <a16:creationId xmlns:a16="http://schemas.microsoft.com/office/drawing/2014/main" id="{12A5F3C9-3628-466F-8322-59E09F3258D5}"/>
                </a:ext>
              </a:extLst>
            </p:cNvPr>
            <p:cNvSpPr>
              <a:spLocks/>
            </p:cNvSpPr>
            <p:nvPr/>
          </p:nvSpPr>
          <p:spPr bwMode="gray">
            <a:xfrm>
              <a:off x="2620" y="2696"/>
              <a:ext cx="7" cy="8"/>
            </a:xfrm>
            <a:custGeom>
              <a:avLst/>
              <a:gdLst>
                <a:gd name="T0" fmla="*/ 0 w 7"/>
                <a:gd name="T1" fmla="*/ 0 h 8"/>
                <a:gd name="T2" fmla="*/ 2 w 7"/>
                <a:gd name="T3" fmla="*/ 4 h 8"/>
                <a:gd name="T4" fmla="*/ 4 w 7"/>
                <a:gd name="T5" fmla="*/ 4 h 8"/>
                <a:gd name="T6" fmla="*/ 6 w 7"/>
                <a:gd name="T7" fmla="*/ 8 h 8"/>
                <a:gd name="T8" fmla="*/ 7 w 7"/>
                <a:gd name="T9" fmla="*/ 2 h 8"/>
                <a:gd name="T10" fmla="*/ 4 w 7"/>
                <a:gd name="T11" fmla="*/ 0 h 8"/>
                <a:gd name="T12" fmla="*/ 0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0" y="0"/>
                  </a:moveTo>
                  <a:lnTo>
                    <a:pt x="2" y="4"/>
                  </a:lnTo>
                  <a:lnTo>
                    <a:pt x="4" y="4"/>
                  </a:lnTo>
                  <a:lnTo>
                    <a:pt x="6" y="8"/>
                  </a:lnTo>
                  <a:lnTo>
                    <a:pt x="7" y="2"/>
                  </a:lnTo>
                  <a:lnTo>
                    <a:pt x="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2" name="Freeform 6529">
              <a:extLst>
                <a:ext uri="{FF2B5EF4-FFF2-40B4-BE49-F238E27FC236}">
                  <a16:creationId xmlns:a16="http://schemas.microsoft.com/office/drawing/2014/main" id="{4909BBF7-923E-49AE-985B-7000A3D537CF}"/>
                </a:ext>
              </a:extLst>
            </p:cNvPr>
            <p:cNvSpPr>
              <a:spLocks/>
            </p:cNvSpPr>
            <p:nvPr/>
          </p:nvSpPr>
          <p:spPr bwMode="gray">
            <a:xfrm>
              <a:off x="2596" y="2691"/>
              <a:ext cx="11" cy="5"/>
            </a:xfrm>
            <a:custGeom>
              <a:avLst/>
              <a:gdLst>
                <a:gd name="T0" fmla="*/ 0 w 11"/>
                <a:gd name="T1" fmla="*/ 0 h 5"/>
                <a:gd name="T2" fmla="*/ 4 w 11"/>
                <a:gd name="T3" fmla="*/ 5 h 5"/>
                <a:gd name="T4" fmla="*/ 11 w 11"/>
                <a:gd name="T5" fmla="*/ 5 h 5"/>
                <a:gd name="T6" fmla="*/ 5 w 11"/>
                <a:gd name="T7" fmla="*/ 1 h 5"/>
                <a:gd name="T8" fmla="*/ 0 w 11"/>
                <a:gd name="T9" fmla="*/ 0 h 5"/>
              </a:gdLst>
              <a:ahLst/>
              <a:cxnLst>
                <a:cxn ang="0">
                  <a:pos x="T0" y="T1"/>
                </a:cxn>
                <a:cxn ang="0">
                  <a:pos x="T2" y="T3"/>
                </a:cxn>
                <a:cxn ang="0">
                  <a:pos x="T4" y="T5"/>
                </a:cxn>
                <a:cxn ang="0">
                  <a:pos x="T6" y="T7"/>
                </a:cxn>
                <a:cxn ang="0">
                  <a:pos x="T8" y="T9"/>
                </a:cxn>
              </a:cxnLst>
              <a:rect l="0" t="0" r="r" b="b"/>
              <a:pathLst>
                <a:path w="11" h="5">
                  <a:moveTo>
                    <a:pt x="0" y="0"/>
                  </a:moveTo>
                  <a:lnTo>
                    <a:pt x="4" y="5"/>
                  </a:lnTo>
                  <a:lnTo>
                    <a:pt x="11" y="5"/>
                  </a:lnTo>
                  <a:lnTo>
                    <a:pt x="5"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3" name="Freeform 6530">
              <a:extLst>
                <a:ext uri="{FF2B5EF4-FFF2-40B4-BE49-F238E27FC236}">
                  <a16:creationId xmlns:a16="http://schemas.microsoft.com/office/drawing/2014/main" id="{355F3918-6C77-4A96-87D4-5EAF1DFDA1CD}"/>
                </a:ext>
              </a:extLst>
            </p:cNvPr>
            <p:cNvSpPr>
              <a:spLocks/>
            </p:cNvSpPr>
            <p:nvPr/>
          </p:nvSpPr>
          <p:spPr bwMode="gray">
            <a:xfrm>
              <a:off x="2676" y="2711"/>
              <a:ext cx="11" cy="8"/>
            </a:xfrm>
            <a:custGeom>
              <a:avLst/>
              <a:gdLst>
                <a:gd name="T0" fmla="*/ 1 w 6"/>
                <a:gd name="T1" fmla="*/ 4 h 4"/>
                <a:gd name="T2" fmla="*/ 1 w 6"/>
                <a:gd name="T3" fmla="*/ 4 h 4"/>
                <a:gd name="T4" fmla="*/ 3 w 6"/>
                <a:gd name="T5" fmla="*/ 3 h 4"/>
                <a:gd name="T6" fmla="*/ 5 w 6"/>
                <a:gd name="T7" fmla="*/ 4 h 4"/>
                <a:gd name="T8" fmla="*/ 6 w 6"/>
                <a:gd name="T9" fmla="*/ 2 h 4"/>
                <a:gd name="T10" fmla="*/ 5 w 6"/>
                <a:gd name="T11" fmla="*/ 0 h 4"/>
                <a:gd name="T12" fmla="*/ 3 w 6"/>
                <a:gd name="T13" fmla="*/ 2 h 4"/>
                <a:gd name="T14" fmla="*/ 2 w 6"/>
                <a:gd name="T15" fmla="*/ 1 h 4"/>
                <a:gd name="T16" fmla="*/ 0 w 6"/>
                <a:gd name="T17" fmla="*/ 2 h 4"/>
                <a:gd name="T18" fmla="*/ 0 w 6"/>
                <a:gd name="T19" fmla="*/ 2 h 4"/>
                <a:gd name="T20" fmla="*/ 1 w 6"/>
                <a:gd name="T21" fmla="*/ 3 h 4"/>
                <a:gd name="T22" fmla="*/ 0 w 6"/>
                <a:gd name="T23" fmla="*/ 3 h 4"/>
                <a:gd name="T24" fmla="*/ 1 w 6"/>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4">
                  <a:moveTo>
                    <a:pt x="1" y="4"/>
                  </a:moveTo>
                  <a:cubicBezTo>
                    <a:pt x="1" y="4"/>
                    <a:pt x="1" y="4"/>
                    <a:pt x="1" y="4"/>
                  </a:cubicBezTo>
                  <a:cubicBezTo>
                    <a:pt x="3" y="3"/>
                    <a:pt x="3" y="3"/>
                    <a:pt x="3" y="3"/>
                  </a:cubicBezTo>
                  <a:cubicBezTo>
                    <a:pt x="5" y="4"/>
                    <a:pt x="5" y="4"/>
                    <a:pt x="5" y="4"/>
                  </a:cubicBezTo>
                  <a:cubicBezTo>
                    <a:pt x="6" y="2"/>
                    <a:pt x="6" y="2"/>
                    <a:pt x="6" y="2"/>
                  </a:cubicBezTo>
                  <a:cubicBezTo>
                    <a:pt x="5" y="0"/>
                    <a:pt x="5" y="0"/>
                    <a:pt x="5" y="0"/>
                  </a:cubicBezTo>
                  <a:cubicBezTo>
                    <a:pt x="3" y="2"/>
                    <a:pt x="3" y="2"/>
                    <a:pt x="3" y="2"/>
                  </a:cubicBezTo>
                  <a:cubicBezTo>
                    <a:pt x="2" y="1"/>
                    <a:pt x="2" y="1"/>
                    <a:pt x="2" y="1"/>
                  </a:cubicBezTo>
                  <a:cubicBezTo>
                    <a:pt x="0" y="2"/>
                    <a:pt x="0" y="2"/>
                    <a:pt x="0" y="2"/>
                  </a:cubicBezTo>
                  <a:cubicBezTo>
                    <a:pt x="0" y="2"/>
                    <a:pt x="0" y="2"/>
                    <a:pt x="0" y="2"/>
                  </a:cubicBezTo>
                  <a:cubicBezTo>
                    <a:pt x="1" y="3"/>
                    <a:pt x="1" y="3"/>
                    <a:pt x="1" y="3"/>
                  </a:cubicBezTo>
                  <a:cubicBezTo>
                    <a:pt x="0" y="3"/>
                    <a:pt x="0" y="3"/>
                    <a:pt x="0" y="3"/>
                  </a:cubicBezTo>
                  <a:cubicBezTo>
                    <a:pt x="0" y="3"/>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4" name="Freeform 6531">
              <a:extLst>
                <a:ext uri="{FF2B5EF4-FFF2-40B4-BE49-F238E27FC236}">
                  <a16:creationId xmlns:a16="http://schemas.microsoft.com/office/drawing/2014/main" id="{D0B8080B-DBE2-4CC4-B6F6-4F6647B76DB0}"/>
                </a:ext>
              </a:extLst>
            </p:cNvPr>
            <p:cNvSpPr>
              <a:spLocks/>
            </p:cNvSpPr>
            <p:nvPr/>
          </p:nvSpPr>
          <p:spPr bwMode="gray">
            <a:xfrm>
              <a:off x="2611" y="2694"/>
              <a:ext cx="9" cy="8"/>
            </a:xfrm>
            <a:custGeom>
              <a:avLst/>
              <a:gdLst>
                <a:gd name="T0" fmla="*/ 2 w 9"/>
                <a:gd name="T1" fmla="*/ 0 h 8"/>
                <a:gd name="T2" fmla="*/ 0 w 9"/>
                <a:gd name="T3" fmla="*/ 2 h 8"/>
                <a:gd name="T4" fmla="*/ 2 w 9"/>
                <a:gd name="T5" fmla="*/ 6 h 8"/>
                <a:gd name="T6" fmla="*/ 5 w 9"/>
                <a:gd name="T7" fmla="*/ 8 h 8"/>
                <a:gd name="T8" fmla="*/ 9 w 9"/>
                <a:gd name="T9" fmla="*/ 4 h 8"/>
                <a:gd name="T10" fmla="*/ 3 w 9"/>
                <a:gd name="T11" fmla="*/ 4 h 8"/>
                <a:gd name="T12" fmla="*/ 2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2" y="0"/>
                  </a:moveTo>
                  <a:lnTo>
                    <a:pt x="0" y="2"/>
                  </a:lnTo>
                  <a:lnTo>
                    <a:pt x="2" y="6"/>
                  </a:lnTo>
                  <a:lnTo>
                    <a:pt x="5" y="8"/>
                  </a:lnTo>
                  <a:lnTo>
                    <a:pt x="9" y="4"/>
                  </a:lnTo>
                  <a:lnTo>
                    <a:pt x="3" y="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5" name="Freeform 6532">
              <a:extLst>
                <a:ext uri="{FF2B5EF4-FFF2-40B4-BE49-F238E27FC236}">
                  <a16:creationId xmlns:a16="http://schemas.microsoft.com/office/drawing/2014/main" id="{C7495D76-6756-4903-A83F-FA9E71EA4997}"/>
                </a:ext>
              </a:extLst>
            </p:cNvPr>
            <p:cNvSpPr>
              <a:spLocks/>
            </p:cNvSpPr>
            <p:nvPr/>
          </p:nvSpPr>
          <p:spPr bwMode="gray">
            <a:xfrm>
              <a:off x="2763" y="3725"/>
              <a:ext cx="15" cy="8"/>
            </a:xfrm>
            <a:custGeom>
              <a:avLst/>
              <a:gdLst>
                <a:gd name="T0" fmla="*/ 6 w 15"/>
                <a:gd name="T1" fmla="*/ 2 h 8"/>
                <a:gd name="T2" fmla="*/ 4 w 15"/>
                <a:gd name="T3" fmla="*/ 2 h 8"/>
                <a:gd name="T4" fmla="*/ 0 w 15"/>
                <a:gd name="T5" fmla="*/ 4 h 8"/>
                <a:gd name="T6" fmla="*/ 4 w 15"/>
                <a:gd name="T7" fmla="*/ 8 h 8"/>
                <a:gd name="T8" fmla="*/ 8 w 15"/>
                <a:gd name="T9" fmla="*/ 4 h 8"/>
                <a:gd name="T10" fmla="*/ 10 w 15"/>
                <a:gd name="T11" fmla="*/ 4 h 8"/>
                <a:gd name="T12" fmla="*/ 15 w 15"/>
                <a:gd name="T13" fmla="*/ 0 h 8"/>
                <a:gd name="T14" fmla="*/ 8 w 15"/>
                <a:gd name="T15" fmla="*/ 0 h 8"/>
                <a:gd name="T16" fmla="*/ 6 w 15"/>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6" y="2"/>
                  </a:moveTo>
                  <a:lnTo>
                    <a:pt x="4" y="2"/>
                  </a:lnTo>
                  <a:lnTo>
                    <a:pt x="0" y="4"/>
                  </a:lnTo>
                  <a:lnTo>
                    <a:pt x="4" y="8"/>
                  </a:lnTo>
                  <a:lnTo>
                    <a:pt x="8" y="4"/>
                  </a:lnTo>
                  <a:lnTo>
                    <a:pt x="10" y="4"/>
                  </a:lnTo>
                  <a:lnTo>
                    <a:pt x="15" y="0"/>
                  </a:lnTo>
                  <a:lnTo>
                    <a:pt x="8" y="0"/>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6" name="Freeform 6533">
              <a:extLst>
                <a:ext uri="{FF2B5EF4-FFF2-40B4-BE49-F238E27FC236}">
                  <a16:creationId xmlns:a16="http://schemas.microsoft.com/office/drawing/2014/main" id="{FFFC8686-162A-4FEE-9EB6-BFE4B677C0CE}"/>
                </a:ext>
              </a:extLst>
            </p:cNvPr>
            <p:cNvSpPr>
              <a:spLocks/>
            </p:cNvSpPr>
            <p:nvPr/>
          </p:nvSpPr>
          <p:spPr bwMode="gray">
            <a:xfrm>
              <a:off x="2588" y="3524"/>
              <a:ext cx="10" cy="5"/>
            </a:xfrm>
            <a:custGeom>
              <a:avLst/>
              <a:gdLst>
                <a:gd name="T0" fmla="*/ 10 w 10"/>
                <a:gd name="T1" fmla="*/ 4 h 5"/>
                <a:gd name="T2" fmla="*/ 6 w 10"/>
                <a:gd name="T3" fmla="*/ 0 h 5"/>
                <a:gd name="T4" fmla="*/ 2 w 10"/>
                <a:gd name="T5" fmla="*/ 0 h 5"/>
                <a:gd name="T6" fmla="*/ 0 w 10"/>
                <a:gd name="T7" fmla="*/ 2 h 5"/>
                <a:gd name="T8" fmla="*/ 4 w 10"/>
                <a:gd name="T9" fmla="*/ 5 h 5"/>
                <a:gd name="T10" fmla="*/ 10 w 10"/>
                <a:gd name="T11" fmla="*/ 4 h 5"/>
              </a:gdLst>
              <a:ahLst/>
              <a:cxnLst>
                <a:cxn ang="0">
                  <a:pos x="T0" y="T1"/>
                </a:cxn>
                <a:cxn ang="0">
                  <a:pos x="T2" y="T3"/>
                </a:cxn>
                <a:cxn ang="0">
                  <a:pos x="T4" y="T5"/>
                </a:cxn>
                <a:cxn ang="0">
                  <a:pos x="T6" y="T7"/>
                </a:cxn>
                <a:cxn ang="0">
                  <a:pos x="T8" y="T9"/>
                </a:cxn>
                <a:cxn ang="0">
                  <a:pos x="T10" y="T11"/>
                </a:cxn>
              </a:cxnLst>
              <a:rect l="0" t="0" r="r" b="b"/>
              <a:pathLst>
                <a:path w="10" h="5">
                  <a:moveTo>
                    <a:pt x="10" y="4"/>
                  </a:moveTo>
                  <a:lnTo>
                    <a:pt x="6" y="0"/>
                  </a:lnTo>
                  <a:lnTo>
                    <a:pt x="2" y="0"/>
                  </a:lnTo>
                  <a:lnTo>
                    <a:pt x="0" y="2"/>
                  </a:lnTo>
                  <a:lnTo>
                    <a:pt x="4" y="5"/>
                  </a:lnTo>
                  <a:lnTo>
                    <a:pt x="1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7" name="Freeform 6534">
              <a:extLst>
                <a:ext uri="{FF2B5EF4-FFF2-40B4-BE49-F238E27FC236}">
                  <a16:creationId xmlns:a16="http://schemas.microsoft.com/office/drawing/2014/main" id="{B77799CD-29D0-4D29-9642-4EE7B12F8175}"/>
                </a:ext>
              </a:extLst>
            </p:cNvPr>
            <p:cNvSpPr>
              <a:spLocks/>
            </p:cNvSpPr>
            <p:nvPr/>
          </p:nvSpPr>
          <p:spPr bwMode="gray">
            <a:xfrm>
              <a:off x="2586" y="3543"/>
              <a:ext cx="8" cy="5"/>
            </a:xfrm>
            <a:custGeom>
              <a:avLst/>
              <a:gdLst>
                <a:gd name="T0" fmla="*/ 0 w 8"/>
                <a:gd name="T1" fmla="*/ 3 h 5"/>
                <a:gd name="T2" fmla="*/ 6 w 8"/>
                <a:gd name="T3" fmla="*/ 5 h 5"/>
                <a:gd name="T4" fmla="*/ 8 w 8"/>
                <a:gd name="T5" fmla="*/ 3 h 5"/>
                <a:gd name="T6" fmla="*/ 6 w 8"/>
                <a:gd name="T7" fmla="*/ 0 h 5"/>
                <a:gd name="T8" fmla="*/ 0 w 8"/>
                <a:gd name="T9" fmla="*/ 0 h 5"/>
                <a:gd name="T10" fmla="*/ 0 w 8"/>
                <a:gd name="T11" fmla="*/ 3 h 5"/>
              </a:gdLst>
              <a:ahLst/>
              <a:cxnLst>
                <a:cxn ang="0">
                  <a:pos x="T0" y="T1"/>
                </a:cxn>
                <a:cxn ang="0">
                  <a:pos x="T2" y="T3"/>
                </a:cxn>
                <a:cxn ang="0">
                  <a:pos x="T4" y="T5"/>
                </a:cxn>
                <a:cxn ang="0">
                  <a:pos x="T6" y="T7"/>
                </a:cxn>
                <a:cxn ang="0">
                  <a:pos x="T8" y="T9"/>
                </a:cxn>
                <a:cxn ang="0">
                  <a:pos x="T10" y="T11"/>
                </a:cxn>
              </a:cxnLst>
              <a:rect l="0" t="0" r="r" b="b"/>
              <a:pathLst>
                <a:path w="8" h="5">
                  <a:moveTo>
                    <a:pt x="0" y="3"/>
                  </a:moveTo>
                  <a:lnTo>
                    <a:pt x="6" y="5"/>
                  </a:lnTo>
                  <a:lnTo>
                    <a:pt x="8" y="3"/>
                  </a:lnTo>
                  <a:lnTo>
                    <a:pt x="6" y="0"/>
                  </a:lnTo>
                  <a:lnTo>
                    <a:pt x="0"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8" name="Freeform 6535">
              <a:extLst>
                <a:ext uri="{FF2B5EF4-FFF2-40B4-BE49-F238E27FC236}">
                  <a16:creationId xmlns:a16="http://schemas.microsoft.com/office/drawing/2014/main" id="{8DAEC7A2-4202-4821-9A09-74E470531740}"/>
                </a:ext>
              </a:extLst>
            </p:cNvPr>
            <p:cNvSpPr>
              <a:spLocks/>
            </p:cNvSpPr>
            <p:nvPr/>
          </p:nvSpPr>
          <p:spPr bwMode="gray">
            <a:xfrm>
              <a:off x="2633" y="3708"/>
              <a:ext cx="11" cy="6"/>
            </a:xfrm>
            <a:custGeom>
              <a:avLst/>
              <a:gdLst>
                <a:gd name="T0" fmla="*/ 3 w 6"/>
                <a:gd name="T1" fmla="*/ 1 h 3"/>
                <a:gd name="T2" fmla="*/ 2 w 6"/>
                <a:gd name="T3" fmla="*/ 1 h 3"/>
                <a:gd name="T4" fmla="*/ 2 w 6"/>
                <a:gd name="T5" fmla="*/ 0 h 3"/>
                <a:gd name="T6" fmla="*/ 0 w 6"/>
                <a:gd name="T7" fmla="*/ 2 h 3"/>
                <a:gd name="T8" fmla="*/ 6 w 6"/>
                <a:gd name="T9" fmla="*/ 3 h 3"/>
                <a:gd name="T10" fmla="*/ 4 w 6"/>
                <a:gd name="T11" fmla="*/ 1 h 3"/>
                <a:gd name="T12" fmla="*/ 3 w 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3" y="1"/>
                  </a:moveTo>
                  <a:cubicBezTo>
                    <a:pt x="2" y="1"/>
                    <a:pt x="2" y="1"/>
                    <a:pt x="2" y="1"/>
                  </a:cubicBezTo>
                  <a:cubicBezTo>
                    <a:pt x="2" y="0"/>
                    <a:pt x="2" y="0"/>
                    <a:pt x="2" y="0"/>
                  </a:cubicBezTo>
                  <a:cubicBezTo>
                    <a:pt x="0" y="2"/>
                    <a:pt x="0" y="2"/>
                    <a:pt x="0" y="2"/>
                  </a:cubicBezTo>
                  <a:cubicBezTo>
                    <a:pt x="6" y="3"/>
                    <a:pt x="6" y="3"/>
                    <a:pt x="6" y="3"/>
                  </a:cubicBezTo>
                  <a:cubicBezTo>
                    <a:pt x="4" y="1"/>
                    <a:pt x="4" y="1"/>
                    <a:pt x="4"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39" name="Freeform 6536">
              <a:extLst>
                <a:ext uri="{FF2B5EF4-FFF2-40B4-BE49-F238E27FC236}">
                  <a16:creationId xmlns:a16="http://schemas.microsoft.com/office/drawing/2014/main" id="{E46953DC-CD07-4CA6-841B-1D81C3051880}"/>
                </a:ext>
              </a:extLst>
            </p:cNvPr>
            <p:cNvSpPr>
              <a:spLocks/>
            </p:cNvSpPr>
            <p:nvPr/>
          </p:nvSpPr>
          <p:spPr bwMode="gray">
            <a:xfrm>
              <a:off x="2728" y="3744"/>
              <a:ext cx="9" cy="11"/>
            </a:xfrm>
            <a:custGeom>
              <a:avLst/>
              <a:gdLst>
                <a:gd name="T0" fmla="*/ 2 w 5"/>
                <a:gd name="T1" fmla="*/ 0 h 6"/>
                <a:gd name="T2" fmla="*/ 3 w 5"/>
                <a:gd name="T3" fmla="*/ 2 h 6"/>
                <a:gd name="T4" fmla="*/ 2 w 5"/>
                <a:gd name="T5" fmla="*/ 3 h 6"/>
                <a:gd name="T6" fmla="*/ 3 w 5"/>
                <a:gd name="T7" fmla="*/ 4 h 6"/>
                <a:gd name="T8" fmla="*/ 2 w 5"/>
                <a:gd name="T9" fmla="*/ 4 h 6"/>
                <a:gd name="T10" fmla="*/ 2 w 5"/>
                <a:gd name="T11" fmla="*/ 4 h 6"/>
                <a:gd name="T12" fmla="*/ 1 w 5"/>
                <a:gd name="T13" fmla="*/ 4 h 6"/>
                <a:gd name="T14" fmla="*/ 0 w 5"/>
                <a:gd name="T15" fmla="*/ 3 h 6"/>
                <a:gd name="T16" fmla="*/ 1 w 5"/>
                <a:gd name="T17" fmla="*/ 5 h 6"/>
                <a:gd name="T18" fmla="*/ 2 w 5"/>
                <a:gd name="T19" fmla="*/ 6 h 6"/>
                <a:gd name="T20" fmla="*/ 3 w 5"/>
                <a:gd name="T21" fmla="*/ 5 h 6"/>
                <a:gd name="T22" fmla="*/ 3 w 5"/>
                <a:gd name="T23" fmla="*/ 5 h 6"/>
                <a:gd name="T24" fmla="*/ 5 w 5"/>
                <a:gd name="T25" fmla="*/ 5 h 6"/>
                <a:gd name="T26" fmla="*/ 5 w 5"/>
                <a:gd name="T27" fmla="*/ 3 h 6"/>
                <a:gd name="T28" fmla="*/ 5 w 5"/>
                <a:gd name="T29" fmla="*/ 1 h 6"/>
                <a:gd name="T30" fmla="*/ 2 w 5"/>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2" y="0"/>
                  </a:moveTo>
                  <a:cubicBezTo>
                    <a:pt x="3" y="2"/>
                    <a:pt x="3" y="2"/>
                    <a:pt x="3" y="2"/>
                  </a:cubicBezTo>
                  <a:cubicBezTo>
                    <a:pt x="2" y="3"/>
                    <a:pt x="2" y="3"/>
                    <a:pt x="2" y="3"/>
                  </a:cubicBezTo>
                  <a:cubicBezTo>
                    <a:pt x="3" y="4"/>
                    <a:pt x="3" y="4"/>
                    <a:pt x="3" y="4"/>
                  </a:cubicBezTo>
                  <a:cubicBezTo>
                    <a:pt x="2" y="4"/>
                    <a:pt x="2" y="4"/>
                    <a:pt x="2" y="4"/>
                  </a:cubicBezTo>
                  <a:cubicBezTo>
                    <a:pt x="2" y="4"/>
                    <a:pt x="2" y="4"/>
                    <a:pt x="2" y="4"/>
                  </a:cubicBezTo>
                  <a:cubicBezTo>
                    <a:pt x="2" y="4"/>
                    <a:pt x="1" y="4"/>
                    <a:pt x="1" y="4"/>
                  </a:cubicBezTo>
                  <a:cubicBezTo>
                    <a:pt x="0" y="3"/>
                    <a:pt x="0" y="3"/>
                    <a:pt x="0" y="3"/>
                  </a:cubicBezTo>
                  <a:cubicBezTo>
                    <a:pt x="1" y="5"/>
                    <a:pt x="1" y="5"/>
                    <a:pt x="1" y="5"/>
                  </a:cubicBezTo>
                  <a:cubicBezTo>
                    <a:pt x="2" y="6"/>
                    <a:pt x="2" y="6"/>
                    <a:pt x="2" y="6"/>
                  </a:cubicBezTo>
                  <a:cubicBezTo>
                    <a:pt x="3" y="5"/>
                    <a:pt x="3" y="5"/>
                    <a:pt x="3" y="5"/>
                  </a:cubicBezTo>
                  <a:cubicBezTo>
                    <a:pt x="3" y="5"/>
                    <a:pt x="3" y="5"/>
                    <a:pt x="3" y="5"/>
                  </a:cubicBezTo>
                  <a:cubicBezTo>
                    <a:pt x="5" y="5"/>
                    <a:pt x="5" y="5"/>
                    <a:pt x="5" y="5"/>
                  </a:cubicBezTo>
                  <a:cubicBezTo>
                    <a:pt x="5" y="3"/>
                    <a:pt x="5" y="3"/>
                    <a:pt x="5" y="3"/>
                  </a:cubicBezTo>
                  <a:cubicBezTo>
                    <a:pt x="5" y="1"/>
                    <a:pt x="5" y="1"/>
                    <a:pt x="5" y="1"/>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0" name="Freeform 6537">
              <a:extLst>
                <a:ext uri="{FF2B5EF4-FFF2-40B4-BE49-F238E27FC236}">
                  <a16:creationId xmlns:a16="http://schemas.microsoft.com/office/drawing/2014/main" id="{D460332E-3E75-4C01-9DD5-487467476E8A}"/>
                </a:ext>
              </a:extLst>
            </p:cNvPr>
            <p:cNvSpPr>
              <a:spLocks/>
            </p:cNvSpPr>
            <p:nvPr/>
          </p:nvSpPr>
          <p:spPr bwMode="gray">
            <a:xfrm>
              <a:off x="2605" y="3500"/>
              <a:ext cx="6" cy="5"/>
            </a:xfrm>
            <a:custGeom>
              <a:avLst/>
              <a:gdLst>
                <a:gd name="T0" fmla="*/ 6 w 6"/>
                <a:gd name="T1" fmla="*/ 2 h 5"/>
                <a:gd name="T2" fmla="*/ 4 w 6"/>
                <a:gd name="T3" fmla="*/ 0 h 5"/>
                <a:gd name="T4" fmla="*/ 0 w 6"/>
                <a:gd name="T5" fmla="*/ 2 h 5"/>
                <a:gd name="T6" fmla="*/ 4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lnTo>
                    <a:pt x="4" y="0"/>
                  </a:lnTo>
                  <a:lnTo>
                    <a:pt x="0" y="2"/>
                  </a:lnTo>
                  <a:lnTo>
                    <a:pt x="4" y="5"/>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1" name="Freeform 6538">
              <a:extLst>
                <a:ext uri="{FF2B5EF4-FFF2-40B4-BE49-F238E27FC236}">
                  <a16:creationId xmlns:a16="http://schemas.microsoft.com/office/drawing/2014/main" id="{EC55B4B7-0E97-4099-84DB-420D5BD8E86C}"/>
                </a:ext>
              </a:extLst>
            </p:cNvPr>
            <p:cNvSpPr>
              <a:spLocks/>
            </p:cNvSpPr>
            <p:nvPr/>
          </p:nvSpPr>
          <p:spPr bwMode="gray">
            <a:xfrm>
              <a:off x="2707" y="2631"/>
              <a:ext cx="6" cy="5"/>
            </a:xfrm>
            <a:custGeom>
              <a:avLst/>
              <a:gdLst>
                <a:gd name="T0" fmla="*/ 0 w 6"/>
                <a:gd name="T1" fmla="*/ 5 h 5"/>
                <a:gd name="T2" fmla="*/ 6 w 6"/>
                <a:gd name="T3" fmla="*/ 5 h 5"/>
                <a:gd name="T4" fmla="*/ 2 w 6"/>
                <a:gd name="T5" fmla="*/ 0 h 5"/>
                <a:gd name="T6" fmla="*/ 0 w 6"/>
                <a:gd name="T7" fmla="*/ 5 h 5"/>
              </a:gdLst>
              <a:ahLst/>
              <a:cxnLst>
                <a:cxn ang="0">
                  <a:pos x="T0" y="T1"/>
                </a:cxn>
                <a:cxn ang="0">
                  <a:pos x="T2" y="T3"/>
                </a:cxn>
                <a:cxn ang="0">
                  <a:pos x="T4" y="T5"/>
                </a:cxn>
                <a:cxn ang="0">
                  <a:pos x="T6" y="T7"/>
                </a:cxn>
              </a:cxnLst>
              <a:rect l="0" t="0" r="r" b="b"/>
              <a:pathLst>
                <a:path w="6" h="5">
                  <a:moveTo>
                    <a:pt x="0" y="5"/>
                  </a:moveTo>
                  <a:lnTo>
                    <a:pt x="6" y="5"/>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2" name="Freeform 6539">
              <a:extLst>
                <a:ext uri="{FF2B5EF4-FFF2-40B4-BE49-F238E27FC236}">
                  <a16:creationId xmlns:a16="http://schemas.microsoft.com/office/drawing/2014/main" id="{4D12BFA5-92D1-4BF0-875F-7E4D2B70D938}"/>
                </a:ext>
              </a:extLst>
            </p:cNvPr>
            <p:cNvSpPr>
              <a:spLocks noEditPoints="1"/>
            </p:cNvSpPr>
            <p:nvPr/>
          </p:nvSpPr>
          <p:spPr bwMode="gray">
            <a:xfrm>
              <a:off x="2713" y="2635"/>
              <a:ext cx="13" cy="15"/>
            </a:xfrm>
            <a:custGeom>
              <a:avLst/>
              <a:gdLst>
                <a:gd name="T0" fmla="*/ 13 w 13"/>
                <a:gd name="T1" fmla="*/ 7 h 15"/>
                <a:gd name="T2" fmla="*/ 13 w 13"/>
                <a:gd name="T3" fmla="*/ 7 h 15"/>
                <a:gd name="T4" fmla="*/ 9 w 13"/>
                <a:gd name="T5" fmla="*/ 0 h 15"/>
                <a:gd name="T6" fmla="*/ 6 w 13"/>
                <a:gd name="T7" fmla="*/ 3 h 15"/>
                <a:gd name="T8" fmla="*/ 6 w 13"/>
                <a:gd name="T9" fmla="*/ 3 h 15"/>
                <a:gd name="T10" fmla="*/ 2 w 13"/>
                <a:gd name="T11" fmla="*/ 3 h 15"/>
                <a:gd name="T12" fmla="*/ 0 w 13"/>
                <a:gd name="T13" fmla="*/ 7 h 15"/>
                <a:gd name="T14" fmla="*/ 6 w 13"/>
                <a:gd name="T15" fmla="*/ 15 h 15"/>
                <a:gd name="T16" fmla="*/ 6 w 13"/>
                <a:gd name="T17" fmla="*/ 11 h 15"/>
                <a:gd name="T18" fmla="*/ 11 w 13"/>
                <a:gd name="T19" fmla="*/ 15 h 15"/>
                <a:gd name="T20" fmla="*/ 13 w 13"/>
                <a:gd name="T21" fmla="*/ 7 h 15"/>
                <a:gd name="T22" fmla="*/ 8 w 13"/>
                <a:gd name="T23" fmla="*/ 7 h 15"/>
                <a:gd name="T24" fmla="*/ 11 w 13"/>
                <a:gd name="T25" fmla="*/ 7 h 15"/>
                <a:gd name="T26" fmla="*/ 6 w 13"/>
                <a:gd name="T27" fmla="*/ 11 h 15"/>
                <a:gd name="T28" fmla="*/ 8 w 13"/>
                <a:gd name="T2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5">
                  <a:moveTo>
                    <a:pt x="13" y="7"/>
                  </a:moveTo>
                  <a:lnTo>
                    <a:pt x="13" y="7"/>
                  </a:lnTo>
                  <a:lnTo>
                    <a:pt x="9" y="0"/>
                  </a:lnTo>
                  <a:lnTo>
                    <a:pt x="6" y="3"/>
                  </a:lnTo>
                  <a:lnTo>
                    <a:pt x="6" y="3"/>
                  </a:lnTo>
                  <a:lnTo>
                    <a:pt x="2" y="3"/>
                  </a:lnTo>
                  <a:lnTo>
                    <a:pt x="0" y="7"/>
                  </a:lnTo>
                  <a:lnTo>
                    <a:pt x="6" y="15"/>
                  </a:lnTo>
                  <a:lnTo>
                    <a:pt x="6" y="11"/>
                  </a:lnTo>
                  <a:lnTo>
                    <a:pt x="11" y="15"/>
                  </a:lnTo>
                  <a:lnTo>
                    <a:pt x="13" y="7"/>
                  </a:lnTo>
                  <a:close/>
                  <a:moveTo>
                    <a:pt x="8" y="7"/>
                  </a:moveTo>
                  <a:lnTo>
                    <a:pt x="11" y="7"/>
                  </a:lnTo>
                  <a:lnTo>
                    <a:pt x="6" y="11"/>
                  </a:lnTo>
                  <a:lnTo>
                    <a:pt x="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3" name="Freeform 6540">
              <a:extLst>
                <a:ext uri="{FF2B5EF4-FFF2-40B4-BE49-F238E27FC236}">
                  <a16:creationId xmlns:a16="http://schemas.microsoft.com/office/drawing/2014/main" id="{8900E3DE-651E-417D-B0BE-7434DF8665E5}"/>
                </a:ext>
              </a:extLst>
            </p:cNvPr>
            <p:cNvSpPr>
              <a:spLocks/>
            </p:cNvSpPr>
            <p:nvPr/>
          </p:nvSpPr>
          <p:spPr bwMode="gray">
            <a:xfrm>
              <a:off x="2719" y="2648"/>
              <a:ext cx="5" cy="11"/>
            </a:xfrm>
            <a:custGeom>
              <a:avLst/>
              <a:gdLst>
                <a:gd name="T0" fmla="*/ 1 w 3"/>
                <a:gd name="T1" fmla="*/ 1 h 6"/>
                <a:gd name="T2" fmla="*/ 0 w 3"/>
                <a:gd name="T3" fmla="*/ 2 h 6"/>
                <a:gd name="T4" fmla="*/ 0 w 3"/>
                <a:gd name="T5" fmla="*/ 3 h 6"/>
                <a:gd name="T6" fmla="*/ 0 w 3"/>
                <a:gd name="T7" fmla="*/ 6 h 6"/>
                <a:gd name="T8" fmla="*/ 3 w 3"/>
                <a:gd name="T9" fmla="*/ 5 h 6"/>
                <a:gd name="T10" fmla="*/ 3 w 3"/>
                <a:gd name="T11" fmla="*/ 2 h 6"/>
                <a:gd name="T12" fmla="*/ 1 w 3"/>
                <a:gd name="T13" fmla="*/ 0 h 6"/>
                <a:gd name="T14" fmla="*/ 1 w 3"/>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1"/>
                  </a:moveTo>
                  <a:cubicBezTo>
                    <a:pt x="1" y="1"/>
                    <a:pt x="0" y="2"/>
                    <a:pt x="0" y="2"/>
                  </a:cubicBezTo>
                  <a:cubicBezTo>
                    <a:pt x="0" y="3"/>
                    <a:pt x="0" y="3"/>
                    <a:pt x="0" y="3"/>
                  </a:cubicBezTo>
                  <a:cubicBezTo>
                    <a:pt x="0" y="6"/>
                    <a:pt x="0" y="6"/>
                    <a:pt x="0" y="6"/>
                  </a:cubicBezTo>
                  <a:cubicBezTo>
                    <a:pt x="3" y="5"/>
                    <a:pt x="3" y="5"/>
                    <a:pt x="3" y="5"/>
                  </a:cubicBezTo>
                  <a:cubicBezTo>
                    <a:pt x="3" y="2"/>
                    <a:pt x="3" y="2"/>
                    <a:pt x="3" y="2"/>
                  </a:cubicBezTo>
                  <a:cubicBezTo>
                    <a:pt x="1" y="0"/>
                    <a:pt x="1" y="0"/>
                    <a:pt x="1"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4" name="Freeform 6541">
              <a:extLst>
                <a:ext uri="{FF2B5EF4-FFF2-40B4-BE49-F238E27FC236}">
                  <a16:creationId xmlns:a16="http://schemas.microsoft.com/office/drawing/2014/main" id="{C27F9F64-092C-40FC-986A-AF05DA7DF3B6}"/>
                </a:ext>
              </a:extLst>
            </p:cNvPr>
            <p:cNvSpPr>
              <a:spLocks/>
            </p:cNvSpPr>
            <p:nvPr/>
          </p:nvSpPr>
          <p:spPr bwMode="gray">
            <a:xfrm>
              <a:off x="2743" y="2681"/>
              <a:ext cx="7" cy="8"/>
            </a:xfrm>
            <a:custGeom>
              <a:avLst/>
              <a:gdLst>
                <a:gd name="T0" fmla="*/ 0 w 7"/>
                <a:gd name="T1" fmla="*/ 4 h 8"/>
                <a:gd name="T2" fmla="*/ 2 w 7"/>
                <a:gd name="T3" fmla="*/ 8 h 8"/>
                <a:gd name="T4" fmla="*/ 7 w 7"/>
                <a:gd name="T5" fmla="*/ 8 h 8"/>
                <a:gd name="T6" fmla="*/ 7 w 7"/>
                <a:gd name="T7" fmla="*/ 4 h 8"/>
                <a:gd name="T8" fmla="*/ 4 w 7"/>
                <a:gd name="T9" fmla="*/ 0 h 8"/>
                <a:gd name="T10" fmla="*/ 0 w 7"/>
                <a:gd name="T11" fmla="*/ 4 h 8"/>
              </a:gdLst>
              <a:ahLst/>
              <a:cxnLst>
                <a:cxn ang="0">
                  <a:pos x="T0" y="T1"/>
                </a:cxn>
                <a:cxn ang="0">
                  <a:pos x="T2" y="T3"/>
                </a:cxn>
                <a:cxn ang="0">
                  <a:pos x="T4" y="T5"/>
                </a:cxn>
                <a:cxn ang="0">
                  <a:pos x="T6" y="T7"/>
                </a:cxn>
                <a:cxn ang="0">
                  <a:pos x="T8" y="T9"/>
                </a:cxn>
                <a:cxn ang="0">
                  <a:pos x="T10" y="T11"/>
                </a:cxn>
              </a:cxnLst>
              <a:rect l="0" t="0" r="r" b="b"/>
              <a:pathLst>
                <a:path w="7" h="8">
                  <a:moveTo>
                    <a:pt x="0" y="4"/>
                  </a:moveTo>
                  <a:lnTo>
                    <a:pt x="2" y="8"/>
                  </a:lnTo>
                  <a:lnTo>
                    <a:pt x="7" y="8"/>
                  </a:lnTo>
                  <a:lnTo>
                    <a:pt x="7" y="4"/>
                  </a:lnTo>
                  <a:lnTo>
                    <a:pt x="4"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5" name="Freeform 6542">
              <a:extLst>
                <a:ext uri="{FF2B5EF4-FFF2-40B4-BE49-F238E27FC236}">
                  <a16:creationId xmlns:a16="http://schemas.microsoft.com/office/drawing/2014/main" id="{A159BFE1-5382-4EA1-92A3-79F9E245C540}"/>
                </a:ext>
              </a:extLst>
            </p:cNvPr>
            <p:cNvSpPr>
              <a:spLocks/>
            </p:cNvSpPr>
            <p:nvPr/>
          </p:nvSpPr>
          <p:spPr bwMode="gray">
            <a:xfrm>
              <a:off x="2713" y="2659"/>
              <a:ext cx="15" cy="45"/>
            </a:xfrm>
            <a:custGeom>
              <a:avLst/>
              <a:gdLst>
                <a:gd name="T0" fmla="*/ 4 w 8"/>
                <a:gd name="T1" fmla="*/ 22 h 24"/>
                <a:gd name="T2" fmla="*/ 3 w 8"/>
                <a:gd name="T3" fmla="*/ 21 h 24"/>
                <a:gd name="T4" fmla="*/ 5 w 8"/>
                <a:gd name="T5" fmla="*/ 21 h 24"/>
                <a:gd name="T6" fmla="*/ 4 w 8"/>
                <a:gd name="T7" fmla="*/ 18 h 24"/>
                <a:gd name="T8" fmla="*/ 6 w 8"/>
                <a:gd name="T9" fmla="*/ 14 h 24"/>
                <a:gd name="T10" fmla="*/ 5 w 8"/>
                <a:gd name="T11" fmla="*/ 11 h 24"/>
                <a:gd name="T12" fmla="*/ 7 w 8"/>
                <a:gd name="T13" fmla="*/ 12 h 24"/>
                <a:gd name="T14" fmla="*/ 8 w 8"/>
                <a:gd name="T15" fmla="*/ 9 h 24"/>
                <a:gd name="T16" fmla="*/ 7 w 8"/>
                <a:gd name="T17" fmla="*/ 6 h 24"/>
                <a:gd name="T18" fmla="*/ 8 w 8"/>
                <a:gd name="T19" fmla="*/ 6 h 24"/>
                <a:gd name="T20" fmla="*/ 8 w 8"/>
                <a:gd name="T21" fmla="*/ 4 h 24"/>
                <a:gd name="T22" fmla="*/ 7 w 8"/>
                <a:gd name="T23" fmla="*/ 1 h 24"/>
                <a:gd name="T24" fmla="*/ 3 w 8"/>
                <a:gd name="T25" fmla="*/ 0 h 24"/>
                <a:gd name="T26" fmla="*/ 3 w 8"/>
                <a:gd name="T27" fmla="*/ 2 h 24"/>
                <a:gd name="T28" fmla="*/ 5 w 8"/>
                <a:gd name="T29" fmla="*/ 4 h 24"/>
                <a:gd name="T30" fmla="*/ 5 w 8"/>
                <a:gd name="T31" fmla="*/ 5 h 24"/>
                <a:gd name="T32" fmla="*/ 6 w 8"/>
                <a:gd name="T33" fmla="*/ 6 h 24"/>
                <a:gd name="T34" fmla="*/ 7 w 8"/>
                <a:gd name="T35" fmla="*/ 6 h 24"/>
                <a:gd name="T36" fmla="*/ 5 w 8"/>
                <a:gd name="T37" fmla="*/ 9 h 24"/>
                <a:gd name="T38" fmla="*/ 5 w 8"/>
                <a:gd name="T39" fmla="*/ 10 h 24"/>
                <a:gd name="T40" fmla="*/ 5 w 8"/>
                <a:gd name="T41" fmla="*/ 10 h 24"/>
                <a:gd name="T42" fmla="*/ 4 w 8"/>
                <a:gd name="T43" fmla="*/ 17 h 24"/>
                <a:gd name="T44" fmla="*/ 3 w 8"/>
                <a:gd name="T45" fmla="*/ 16 h 24"/>
                <a:gd name="T46" fmla="*/ 3 w 8"/>
                <a:gd name="T47" fmla="*/ 19 h 24"/>
                <a:gd name="T48" fmla="*/ 3 w 8"/>
                <a:gd name="T49" fmla="*/ 20 h 24"/>
                <a:gd name="T50" fmla="*/ 3 w 8"/>
                <a:gd name="T51" fmla="*/ 20 h 24"/>
                <a:gd name="T52" fmla="*/ 0 w 8"/>
                <a:gd name="T53" fmla="*/ 21 h 24"/>
                <a:gd name="T54" fmla="*/ 0 w 8"/>
                <a:gd name="T55" fmla="*/ 24 h 24"/>
                <a:gd name="T56" fmla="*/ 2 w 8"/>
                <a:gd name="T57" fmla="*/ 24 h 24"/>
                <a:gd name="T58" fmla="*/ 4 w 8"/>
                <a:gd name="T5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24">
                  <a:moveTo>
                    <a:pt x="4" y="22"/>
                  </a:moveTo>
                  <a:cubicBezTo>
                    <a:pt x="3" y="21"/>
                    <a:pt x="3" y="21"/>
                    <a:pt x="3" y="21"/>
                  </a:cubicBezTo>
                  <a:cubicBezTo>
                    <a:pt x="5" y="21"/>
                    <a:pt x="5" y="21"/>
                    <a:pt x="5" y="21"/>
                  </a:cubicBezTo>
                  <a:cubicBezTo>
                    <a:pt x="4" y="18"/>
                    <a:pt x="4" y="18"/>
                    <a:pt x="4" y="18"/>
                  </a:cubicBezTo>
                  <a:cubicBezTo>
                    <a:pt x="6" y="14"/>
                    <a:pt x="6" y="14"/>
                    <a:pt x="6" y="14"/>
                  </a:cubicBezTo>
                  <a:cubicBezTo>
                    <a:pt x="5" y="11"/>
                    <a:pt x="5" y="11"/>
                    <a:pt x="5" y="11"/>
                  </a:cubicBezTo>
                  <a:cubicBezTo>
                    <a:pt x="7" y="12"/>
                    <a:pt x="7" y="12"/>
                    <a:pt x="7" y="12"/>
                  </a:cubicBezTo>
                  <a:cubicBezTo>
                    <a:pt x="8" y="9"/>
                    <a:pt x="8" y="9"/>
                    <a:pt x="8" y="9"/>
                  </a:cubicBezTo>
                  <a:cubicBezTo>
                    <a:pt x="7" y="6"/>
                    <a:pt x="7" y="6"/>
                    <a:pt x="7" y="6"/>
                  </a:cubicBezTo>
                  <a:cubicBezTo>
                    <a:pt x="8" y="6"/>
                    <a:pt x="8" y="6"/>
                    <a:pt x="8" y="6"/>
                  </a:cubicBezTo>
                  <a:cubicBezTo>
                    <a:pt x="8" y="4"/>
                    <a:pt x="8" y="4"/>
                    <a:pt x="8" y="4"/>
                  </a:cubicBezTo>
                  <a:cubicBezTo>
                    <a:pt x="7" y="1"/>
                    <a:pt x="7" y="1"/>
                    <a:pt x="7" y="1"/>
                  </a:cubicBezTo>
                  <a:cubicBezTo>
                    <a:pt x="3" y="0"/>
                    <a:pt x="3" y="0"/>
                    <a:pt x="3" y="0"/>
                  </a:cubicBezTo>
                  <a:cubicBezTo>
                    <a:pt x="3" y="2"/>
                    <a:pt x="3" y="2"/>
                    <a:pt x="3" y="2"/>
                  </a:cubicBezTo>
                  <a:cubicBezTo>
                    <a:pt x="5" y="4"/>
                    <a:pt x="5" y="4"/>
                    <a:pt x="5" y="4"/>
                  </a:cubicBezTo>
                  <a:cubicBezTo>
                    <a:pt x="5" y="5"/>
                    <a:pt x="5" y="5"/>
                    <a:pt x="5" y="5"/>
                  </a:cubicBezTo>
                  <a:cubicBezTo>
                    <a:pt x="6" y="6"/>
                    <a:pt x="6" y="6"/>
                    <a:pt x="6" y="6"/>
                  </a:cubicBezTo>
                  <a:cubicBezTo>
                    <a:pt x="7" y="6"/>
                    <a:pt x="7" y="6"/>
                    <a:pt x="7" y="6"/>
                  </a:cubicBezTo>
                  <a:cubicBezTo>
                    <a:pt x="5" y="9"/>
                    <a:pt x="5" y="9"/>
                    <a:pt x="5" y="9"/>
                  </a:cubicBezTo>
                  <a:cubicBezTo>
                    <a:pt x="5" y="10"/>
                    <a:pt x="5" y="10"/>
                    <a:pt x="5" y="10"/>
                  </a:cubicBezTo>
                  <a:cubicBezTo>
                    <a:pt x="5" y="10"/>
                    <a:pt x="5" y="10"/>
                    <a:pt x="5" y="10"/>
                  </a:cubicBezTo>
                  <a:cubicBezTo>
                    <a:pt x="4" y="17"/>
                    <a:pt x="4" y="17"/>
                    <a:pt x="4" y="17"/>
                  </a:cubicBezTo>
                  <a:cubicBezTo>
                    <a:pt x="3" y="16"/>
                    <a:pt x="3" y="16"/>
                    <a:pt x="3" y="16"/>
                  </a:cubicBezTo>
                  <a:cubicBezTo>
                    <a:pt x="3" y="19"/>
                    <a:pt x="3" y="19"/>
                    <a:pt x="3" y="19"/>
                  </a:cubicBezTo>
                  <a:cubicBezTo>
                    <a:pt x="3" y="19"/>
                    <a:pt x="3" y="20"/>
                    <a:pt x="3" y="20"/>
                  </a:cubicBezTo>
                  <a:cubicBezTo>
                    <a:pt x="3" y="20"/>
                    <a:pt x="3" y="20"/>
                    <a:pt x="3" y="20"/>
                  </a:cubicBezTo>
                  <a:cubicBezTo>
                    <a:pt x="0" y="21"/>
                    <a:pt x="0" y="21"/>
                    <a:pt x="0" y="21"/>
                  </a:cubicBezTo>
                  <a:cubicBezTo>
                    <a:pt x="0" y="24"/>
                    <a:pt x="0" y="24"/>
                    <a:pt x="0" y="24"/>
                  </a:cubicBezTo>
                  <a:cubicBezTo>
                    <a:pt x="2" y="24"/>
                    <a:pt x="2" y="24"/>
                    <a:pt x="2" y="24"/>
                  </a:cubicBezTo>
                  <a:lnTo>
                    <a:pt x="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46" name="Freeform 6543">
              <a:extLst>
                <a:ext uri="{FF2B5EF4-FFF2-40B4-BE49-F238E27FC236}">
                  <a16:creationId xmlns:a16="http://schemas.microsoft.com/office/drawing/2014/main" id="{F74C6C72-FEA0-420E-B6AD-7D27DF8CF475}"/>
                </a:ext>
              </a:extLst>
            </p:cNvPr>
            <p:cNvSpPr>
              <a:spLocks/>
            </p:cNvSpPr>
            <p:nvPr/>
          </p:nvSpPr>
          <p:spPr bwMode="gray">
            <a:xfrm>
              <a:off x="2707" y="2711"/>
              <a:ext cx="25" cy="21"/>
            </a:xfrm>
            <a:custGeom>
              <a:avLst/>
              <a:gdLst>
                <a:gd name="T0" fmla="*/ 25 w 25"/>
                <a:gd name="T1" fmla="*/ 0 h 21"/>
                <a:gd name="T2" fmla="*/ 17 w 25"/>
                <a:gd name="T3" fmla="*/ 4 h 21"/>
                <a:gd name="T4" fmla="*/ 19 w 25"/>
                <a:gd name="T5" fmla="*/ 4 h 21"/>
                <a:gd name="T6" fmla="*/ 14 w 25"/>
                <a:gd name="T7" fmla="*/ 6 h 21"/>
                <a:gd name="T8" fmla="*/ 12 w 25"/>
                <a:gd name="T9" fmla="*/ 6 h 21"/>
                <a:gd name="T10" fmla="*/ 8 w 25"/>
                <a:gd name="T11" fmla="*/ 8 h 21"/>
                <a:gd name="T12" fmla="*/ 6 w 25"/>
                <a:gd name="T13" fmla="*/ 9 h 21"/>
                <a:gd name="T14" fmla="*/ 8 w 25"/>
                <a:gd name="T15" fmla="*/ 11 h 21"/>
                <a:gd name="T16" fmla="*/ 8 w 25"/>
                <a:gd name="T17" fmla="*/ 13 h 21"/>
                <a:gd name="T18" fmla="*/ 6 w 25"/>
                <a:gd name="T19" fmla="*/ 15 h 21"/>
                <a:gd name="T20" fmla="*/ 0 w 25"/>
                <a:gd name="T21" fmla="*/ 17 h 21"/>
                <a:gd name="T22" fmla="*/ 8 w 25"/>
                <a:gd name="T23" fmla="*/ 21 h 21"/>
                <a:gd name="T24" fmla="*/ 15 w 25"/>
                <a:gd name="T25" fmla="*/ 19 h 21"/>
                <a:gd name="T26" fmla="*/ 19 w 25"/>
                <a:gd name="T27" fmla="*/ 15 h 21"/>
                <a:gd name="T28" fmla="*/ 19 w 25"/>
                <a:gd name="T29" fmla="*/ 11 h 21"/>
                <a:gd name="T30" fmla="*/ 17 w 25"/>
                <a:gd name="T31" fmla="*/ 9 h 21"/>
                <a:gd name="T32" fmla="*/ 19 w 25"/>
                <a:gd name="T33" fmla="*/ 8 h 21"/>
                <a:gd name="T34" fmla="*/ 19 w 25"/>
                <a:gd name="T35" fmla="*/ 4 h 21"/>
                <a:gd name="T36" fmla="*/ 23 w 25"/>
                <a:gd name="T37" fmla="*/ 6 h 21"/>
                <a:gd name="T38" fmla="*/ 25 w 25"/>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1">
                  <a:moveTo>
                    <a:pt x="25" y="0"/>
                  </a:moveTo>
                  <a:lnTo>
                    <a:pt x="17" y="4"/>
                  </a:lnTo>
                  <a:lnTo>
                    <a:pt x="19" y="4"/>
                  </a:lnTo>
                  <a:lnTo>
                    <a:pt x="14" y="6"/>
                  </a:lnTo>
                  <a:lnTo>
                    <a:pt x="12" y="6"/>
                  </a:lnTo>
                  <a:lnTo>
                    <a:pt x="8" y="8"/>
                  </a:lnTo>
                  <a:lnTo>
                    <a:pt x="6" y="9"/>
                  </a:lnTo>
                  <a:lnTo>
                    <a:pt x="8" y="11"/>
                  </a:lnTo>
                  <a:lnTo>
                    <a:pt x="8" y="13"/>
                  </a:lnTo>
                  <a:lnTo>
                    <a:pt x="6" y="15"/>
                  </a:lnTo>
                  <a:lnTo>
                    <a:pt x="0" y="17"/>
                  </a:lnTo>
                  <a:lnTo>
                    <a:pt x="8" y="21"/>
                  </a:lnTo>
                  <a:lnTo>
                    <a:pt x="15" y="19"/>
                  </a:lnTo>
                  <a:lnTo>
                    <a:pt x="19" y="15"/>
                  </a:lnTo>
                  <a:lnTo>
                    <a:pt x="19" y="11"/>
                  </a:lnTo>
                  <a:lnTo>
                    <a:pt x="17" y="9"/>
                  </a:lnTo>
                  <a:lnTo>
                    <a:pt x="19" y="8"/>
                  </a:lnTo>
                  <a:lnTo>
                    <a:pt x="19" y="4"/>
                  </a:lnTo>
                  <a:lnTo>
                    <a:pt x="23" y="6"/>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 name="Group 8">
            <a:extLst>
              <a:ext uri="{FF2B5EF4-FFF2-40B4-BE49-F238E27FC236}">
                <a16:creationId xmlns:a16="http://schemas.microsoft.com/office/drawing/2014/main" id="{0ECB10F8-C1D1-4F41-932E-05DB28BEBCF3}"/>
              </a:ext>
            </a:extLst>
          </p:cNvPr>
          <p:cNvGrpSpPr/>
          <p:nvPr/>
        </p:nvGrpSpPr>
        <p:grpSpPr>
          <a:xfrm>
            <a:off x="4767740" y="2800887"/>
            <a:ext cx="6385180" cy="2758495"/>
            <a:chOff x="3048966" y="2765073"/>
            <a:chExt cx="6203508" cy="2680010"/>
          </a:xfrm>
          <a:solidFill>
            <a:schemeClr val="accent1"/>
          </a:solidFill>
        </p:grpSpPr>
        <p:sp>
          <p:nvSpPr>
            <p:cNvPr id="509" name="Oval 508">
              <a:extLst>
                <a:ext uri="{FF2B5EF4-FFF2-40B4-BE49-F238E27FC236}">
                  <a16:creationId xmlns:a16="http://schemas.microsoft.com/office/drawing/2014/main" id="{F52EEC0F-640F-4BE2-8CFA-60E96FE1B33F}"/>
                </a:ext>
              </a:extLst>
            </p:cNvPr>
            <p:cNvSpPr/>
            <p:nvPr/>
          </p:nvSpPr>
          <p:spPr>
            <a:xfrm>
              <a:off x="3048966" y="3356407"/>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0" name="Oval 509">
              <a:extLst>
                <a:ext uri="{FF2B5EF4-FFF2-40B4-BE49-F238E27FC236}">
                  <a16:creationId xmlns:a16="http://schemas.microsoft.com/office/drawing/2014/main" id="{BC2EA86B-D927-450A-9696-E0996067833E}"/>
                </a:ext>
              </a:extLst>
            </p:cNvPr>
            <p:cNvSpPr/>
            <p:nvPr/>
          </p:nvSpPr>
          <p:spPr>
            <a:xfrm>
              <a:off x="3132121" y="3253978"/>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1" name="Oval 510">
              <a:extLst>
                <a:ext uri="{FF2B5EF4-FFF2-40B4-BE49-F238E27FC236}">
                  <a16:creationId xmlns:a16="http://schemas.microsoft.com/office/drawing/2014/main" id="{BE39A2DA-4533-4844-8708-BEEF6C41DC42}"/>
                </a:ext>
              </a:extLst>
            </p:cNvPr>
            <p:cNvSpPr/>
            <p:nvPr/>
          </p:nvSpPr>
          <p:spPr>
            <a:xfrm>
              <a:off x="3636987" y="3913007"/>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2" name="Oval 511">
              <a:extLst>
                <a:ext uri="{FF2B5EF4-FFF2-40B4-BE49-F238E27FC236}">
                  <a16:creationId xmlns:a16="http://schemas.microsoft.com/office/drawing/2014/main" id="{9FBD7BC5-DD34-4F0D-BF3A-886670745839}"/>
                </a:ext>
              </a:extLst>
            </p:cNvPr>
            <p:cNvSpPr/>
            <p:nvPr/>
          </p:nvSpPr>
          <p:spPr>
            <a:xfrm>
              <a:off x="3800491" y="3477805"/>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3" name="Oval 512">
              <a:extLst>
                <a:ext uri="{FF2B5EF4-FFF2-40B4-BE49-F238E27FC236}">
                  <a16:creationId xmlns:a16="http://schemas.microsoft.com/office/drawing/2014/main" id="{C8CBA45A-A908-41DA-8118-6ABBBD7757CB}"/>
                </a:ext>
              </a:extLst>
            </p:cNvPr>
            <p:cNvSpPr/>
            <p:nvPr/>
          </p:nvSpPr>
          <p:spPr>
            <a:xfrm>
              <a:off x="3982281" y="3375376"/>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4" name="Oval 513">
              <a:extLst>
                <a:ext uri="{FF2B5EF4-FFF2-40B4-BE49-F238E27FC236}">
                  <a16:creationId xmlns:a16="http://schemas.microsoft.com/office/drawing/2014/main" id="{B29B56E7-326B-43A7-8E89-4AF24C6F8DC5}"/>
                </a:ext>
              </a:extLst>
            </p:cNvPr>
            <p:cNvSpPr/>
            <p:nvPr/>
          </p:nvSpPr>
          <p:spPr>
            <a:xfrm>
              <a:off x="4111393" y="3314677"/>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5" name="Oval 514">
              <a:extLst>
                <a:ext uri="{FF2B5EF4-FFF2-40B4-BE49-F238E27FC236}">
                  <a16:creationId xmlns:a16="http://schemas.microsoft.com/office/drawing/2014/main" id="{60B14DC9-ED21-4B81-87C7-7FE5D8D4F8FC}"/>
                </a:ext>
              </a:extLst>
            </p:cNvPr>
            <p:cNvSpPr/>
            <p:nvPr/>
          </p:nvSpPr>
          <p:spPr>
            <a:xfrm>
              <a:off x="4280717" y="3505054"/>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6" name="Oval 515">
              <a:extLst>
                <a:ext uri="{FF2B5EF4-FFF2-40B4-BE49-F238E27FC236}">
                  <a16:creationId xmlns:a16="http://schemas.microsoft.com/office/drawing/2014/main" id="{E13416E8-7DDB-41AA-937D-FF1B49ACE050}"/>
                </a:ext>
              </a:extLst>
            </p:cNvPr>
            <p:cNvSpPr/>
            <p:nvPr/>
          </p:nvSpPr>
          <p:spPr>
            <a:xfrm>
              <a:off x="4280895" y="4078306"/>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7" name="Oval 516">
              <a:extLst>
                <a:ext uri="{FF2B5EF4-FFF2-40B4-BE49-F238E27FC236}">
                  <a16:creationId xmlns:a16="http://schemas.microsoft.com/office/drawing/2014/main" id="{78B95360-0455-4112-869D-1F1FD449C98F}"/>
                </a:ext>
              </a:extLst>
            </p:cNvPr>
            <p:cNvSpPr/>
            <p:nvPr/>
          </p:nvSpPr>
          <p:spPr>
            <a:xfrm>
              <a:off x="4507510" y="5106098"/>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8" name="Oval 517">
              <a:extLst>
                <a:ext uri="{FF2B5EF4-FFF2-40B4-BE49-F238E27FC236}">
                  <a16:creationId xmlns:a16="http://schemas.microsoft.com/office/drawing/2014/main" id="{425F0522-FAC1-4A2A-B9C2-C8224717FE6B}"/>
                </a:ext>
              </a:extLst>
            </p:cNvPr>
            <p:cNvSpPr/>
            <p:nvPr/>
          </p:nvSpPr>
          <p:spPr>
            <a:xfrm>
              <a:off x="5424320" y="3226628"/>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9" name="Oval 518">
              <a:extLst>
                <a:ext uri="{FF2B5EF4-FFF2-40B4-BE49-F238E27FC236}">
                  <a16:creationId xmlns:a16="http://schemas.microsoft.com/office/drawing/2014/main" id="{06A252B0-8004-4738-8FD1-D164670BB7C6}"/>
                </a:ext>
              </a:extLst>
            </p:cNvPr>
            <p:cNvSpPr/>
            <p:nvPr/>
          </p:nvSpPr>
          <p:spPr>
            <a:xfrm>
              <a:off x="5625903" y="3198419"/>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0" name="Oval 519">
              <a:extLst>
                <a:ext uri="{FF2B5EF4-FFF2-40B4-BE49-F238E27FC236}">
                  <a16:creationId xmlns:a16="http://schemas.microsoft.com/office/drawing/2014/main" id="{FFBA4BF3-70FA-440F-953A-231EFE70DC89}"/>
                </a:ext>
              </a:extLst>
            </p:cNvPr>
            <p:cNvSpPr/>
            <p:nvPr/>
          </p:nvSpPr>
          <p:spPr>
            <a:xfrm>
              <a:off x="5519936" y="3322101"/>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1" name="Oval 520">
              <a:extLst>
                <a:ext uri="{FF2B5EF4-FFF2-40B4-BE49-F238E27FC236}">
                  <a16:creationId xmlns:a16="http://schemas.microsoft.com/office/drawing/2014/main" id="{045BC5D3-A9F8-4494-A0E8-4E71B6F90939}"/>
                </a:ext>
              </a:extLst>
            </p:cNvPr>
            <p:cNvSpPr/>
            <p:nvPr/>
          </p:nvSpPr>
          <p:spPr>
            <a:xfrm>
              <a:off x="5513338" y="3831689"/>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2" name="Oval 521">
              <a:extLst>
                <a:ext uri="{FF2B5EF4-FFF2-40B4-BE49-F238E27FC236}">
                  <a16:creationId xmlns:a16="http://schemas.microsoft.com/office/drawing/2014/main" id="{A4770C8D-CA5E-4D20-B55D-7EC1B24063E4}"/>
                </a:ext>
              </a:extLst>
            </p:cNvPr>
            <p:cNvSpPr/>
            <p:nvPr/>
          </p:nvSpPr>
          <p:spPr>
            <a:xfrm>
              <a:off x="5519936" y="3626452"/>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3" name="Oval 522">
              <a:extLst>
                <a:ext uri="{FF2B5EF4-FFF2-40B4-BE49-F238E27FC236}">
                  <a16:creationId xmlns:a16="http://schemas.microsoft.com/office/drawing/2014/main" id="{18C707B3-46A1-480A-921D-95294E6A0B73}"/>
                </a:ext>
              </a:extLst>
            </p:cNvPr>
            <p:cNvSpPr/>
            <p:nvPr/>
          </p:nvSpPr>
          <p:spPr>
            <a:xfrm>
              <a:off x="5864676" y="3747605"/>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4" name="Oval 523">
              <a:extLst>
                <a:ext uri="{FF2B5EF4-FFF2-40B4-BE49-F238E27FC236}">
                  <a16:creationId xmlns:a16="http://schemas.microsoft.com/office/drawing/2014/main" id="{69C8FBC0-998E-4DA8-97A0-FFA1A8A0BD44}"/>
                </a:ext>
              </a:extLst>
            </p:cNvPr>
            <p:cNvSpPr/>
            <p:nvPr/>
          </p:nvSpPr>
          <p:spPr>
            <a:xfrm>
              <a:off x="5876090" y="3541713"/>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5" name="Oval 524">
              <a:extLst>
                <a:ext uri="{FF2B5EF4-FFF2-40B4-BE49-F238E27FC236}">
                  <a16:creationId xmlns:a16="http://schemas.microsoft.com/office/drawing/2014/main" id="{32D061F2-8847-48F2-A2FF-A11EAAF3BC7F}"/>
                </a:ext>
              </a:extLst>
            </p:cNvPr>
            <p:cNvSpPr/>
            <p:nvPr/>
          </p:nvSpPr>
          <p:spPr>
            <a:xfrm>
              <a:off x="5573585" y="3456537"/>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6" name="Oval 525">
              <a:extLst>
                <a:ext uri="{FF2B5EF4-FFF2-40B4-BE49-F238E27FC236}">
                  <a16:creationId xmlns:a16="http://schemas.microsoft.com/office/drawing/2014/main" id="{AEDCE48C-C695-48D9-BBDD-643FE63D11A0}"/>
                </a:ext>
              </a:extLst>
            </p:cNvPr>
            <p:cNvSpPr/>
            <p:nvPr/>
          </p:nvSpPr>
          <p:spPr>
            <a:xfrm>
              <a:off x="5656457" y="3351486"/>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7" name="Oval 526">
              <a:extLst>
                <a:ext uri="{FF2B5EF4-FFF2-40B4-BE49-F238E27FC236}">
                  <a16:creationId xmlns:a16="http://schemas.microsoft.com/office/drawing/2014/main" id="{DBFBB2D3-A99D-4D7F-82AC-6512C2B2547C}"/>
                </a:ext>
              </a:extLst>
            </p:cNvPr>
            <p:cNvSpPr/>
            <p:nvPr/>
          </p:nvSpPr>
          <p:spPr>
            <a:xfrm>
              <a:off x="5777549" y="3264354"/>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8" name="Oval 527">
              <a:extLst>
                <a:ext uri="{FF2B5EF4-FFF2-40B4-BE49-F238E27FC236}">
                  <a16:creationId xmlns:a16="http://schemas.microsoft.com/office/drawing/2014/main" id="{27EBD29E-89CD-4F20-99E7-13634368C192}"/>
                </a:ext>
              </a:extLst>
            </p:cNvPr>
            <p:cNvSpPr/>
            <p:nvPr/>
          </p:nvSpPr>
          <p:spPr>
            <a:xfrm>
              <a:off x="5897452" y="3179450"/>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9" name="Oval 528">
              <a:extLst>
                <a:ext uri="{FF2B5EF4-FFF2-40B4-BE49-F238E27FC236}">
                  <a16:creationId xmlns:a16="http://schemas.microsoft.com/office/drawing/2014/main" id="{F3F26995-16BD-40A0-A028-AA4C38B1DEE2}"/>
                </a:ext>
              </a:extLst>
            </p:cNvPr>
            <p:cNvSpPr/>
            <p:nvPr/>
          </p:nvSpPr>
          <p:spPr>
            <a:xfrm>
              <a:off x="5838248" y="3399321"/>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0" name="Oval 529">
              <a:extLst>
                <a:ext uri="{FF2B5EF4-FFF2-40B4-BE49-F238E27FC236}">
                  <a16:creationId xmlns:a16="http://schemas.microsoft.com/office/drawing/2014/main" id="{84661F06-0BF4-41DD-8F9A-62E86E693F0B}"/>
                </a:ext>
              </a:extLst>
            </p:cNvPr>
            <p:cNvSpPr/>
            <p:nvPr/>
          </p:nvSpPr>
          <p:spPr>
            <a:xfrm>
              <a:off x="5966293" y="3341706"/>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1" name="Oval 530">
              <a:extLst>
                <a:ext uri="{FF2B5EF4-FFF2-40B4-BE49-F238E27FC236}">
                  <a16:creationId xmlns:a16="http://schemas.microsoft.com/office/drawing/2014/main" id="{E22CC82E-278A-48EF-A613-938A78AB0FC1}"/>
                </a:ext>
              </a:extLst>
            </p:cNvPr>
            <p:cNvSpPr/>
            <p:nvPr/>
          </p:nvSpPr>
          <p:spPr>
            <a:xfrm>
              <a:off x="6026635" y="3486208"/>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2" name="Oval 531">
              <a:extLst>
                <a:ext uri="{FF2B5EF4-FFF2-40B4-BE49-F238E27FC236}">
                  <a16:creationId xmlns:a16="http://schemas.microsoft.com/office/drawing/2014/main" id="{F888D9FF-5F7D-4434-B282-6FDD044E2FCC}"/>
                </a:ext>
              </a:extLst>
            </p:cNvPr>
            <p:cNvSpPr/>
            <p:nvPr/>
          </p:nvSpPr>
          <p:spPr>
            <a:xfrm>
              <a:off x="6188845" y="2765073"/>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3" name="Oval 532">
              <a:extLst>
                <a:ext uri="{FF2B5EF4-FFF2-40B4-BE49-F238E27FC236}">
                  <a16:creationId xmlns:a16="http://schemas.microsoft.com/office/drawing/2014/main" id="{BE16515A-2C3D-459F-9DDE-BD7AC123B545}"/>
                </a:ext>
              </a:extLst>
            </p:cNvPr>
            <p:cNvSpPr/>
            <p:nvPr/>
          </p:nvSpPr>
          <p:spPr>
            <a:xfrm>
              <a:off x="6501173" y="2954809"/>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a:extLst>
                <a:ext uri="{FF2B5EF4-FFF2-40B4-BE49-F238E27FC236}">
                  <a16:creationId xmlns:a16="http://schemas.microsoft.com/office/drawing/2014/main" id="{6D10AB6C-BDFC-4024-9E74-8E82CEEC3B59}"/>
                </a:ext>
              </a:extLst>
            </p:cNvPr>
            <p:cNvSpPr/>
            <p:nvPr/>
          </p:nvSpPr>
          <p:spPr>
            <a:xfrm>
              <a:off x="6235871" y="3597040"/>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5" name="Oval 534">
              <a:extLst>
                <a:ext uri="{FF2B5EF4-FFF2-40B4-BE49-F238E27FC236}">
                  <a16:creationId xmlns:a16="http://schemas.microsoft.com/office/drawing/2014/main" id="{877EE302-33A1-439A-A1BB-AC02A58512B6}"/>
                </a:ext>
              </a:extLst>
            </p:cNvPr>
            <p:cNvSpPr/>
            <p:nvPr/>
          </p:nvSpPr>
          <p:spPr>
            <a:xfrm>
              <a:off x="6196154" y="3879909"/>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6" name="Oval 535">
              <a:extLst>
                <a:ext uri="{FF2B5EF4-FFF2-40B4-BE49-F238E27FC236}">
                  <a16:creationId xmlns:a16="http://schemas.microsoft.com/office/drawing/2014/main" id="{B81F518C-039E-4084-A962-8D086781CBF7}"/>
                </a:ext>
              </a:extLst>
            </p:cNvPr>
            <p:cNvSpPr/>
            <p:nvPr/>
          </p:nvSpPr>
          <p:spPr>
            <a:xfrm>
              <a:off x="6317351" y="4030212"/>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7" name="Oval 536">
              <a:extLst>
                <a:ext uri="{FF2B5EF4-FFF2-40B4-BE49-F238E27FC236}">
                  <a16:creationId xmlns:a16="http://schemas.microsoft.com/office/drawing/2014/main" id="{63150A99-4F09-4F84-B0CD-456C557F3621}"/>
                </a:ext>
              </a:extLst>
            </p:cNvPr>
            <p:cNvSpPr/>
            <p:nvPr/>
          </p:nvSpPr>
          <p:spPr>
            <a:xfrm>
              <a:off x="6559735" y="3938093"/>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8" name="Oval 537">
              <a:extLst>
                <a:ext uri="{FF2B5EF4-FFF2-40B4-BE49-F238E27FC236}">
                  <a16:creationId xmlns:a16="http://schemas.microsoft.com/office/drawing/2014/main" id="{92A6F49F-0738-464F-A2D6-E4540E3CF567}"/>
                </a:ext>
              </a:extLst>
            </p:cNvPr>
            <p:cNvSpPr/>
            <p:nvPr/>
          </p:nvSpPr>
          <p:spPr>
            <a:xfrm>
              <a:off x="6676464" y="3891208"/>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9" name="Oval 538">
              <a:extLst>
                <a:ext uri="{FF2B5EF4-FFF2-40B4-BE49-F238E27FC236}">
                  <a16:creationId xmlns:a16="http://schemas.microsoft.com/office/drawing/2014/main" id="{BF4F4D82-6C90-49FD-93A1-C230D3845A72}"/>
                </a:ext>
              </a:extLst>
            </p:cNvPr>
            <p:cNvSpPr/>
            <p:nvPr/>
          </p:nvSpPr>
          <p:spPr>
            <a:xfrm>
              <a:off x="6769232" y="3999410"/>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0" name="Oval 539">
              <a:extLst>
                <a:ext uri="{FF2B5EF4-FFF2-40B4-BE49-F238E27FC236}">
                  <a16:creationId xmlns:a16="http://schemas.microsoft.com/office/drawing/2014/main" id="{26985956-40FE-4CAF-B156-659370D83A6A}"/>
                </a:ext>
              </a:extLst>
            </p:cNvPr>
            <p:cNvSpPr/>
            <p:nvPr/>
          </p:nvSpPr>
          <p:spPr>
            <a:xfrm>
              <a:off x="6672944" y="3755996"/>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1" name="Oval 540">
              <a:extLst>
                <a:ext uri="{FF2B5EF4-FFF2-40B4-BE49-F238E27FC236}">
                  <a16:creationId xmlns:a16="http://schemas.microsoft.com/office/drawing/2014/main" id="{F0D4F1BE-1CAC-4EDE-BD88-6F9549D229E5}"/>
                </a:ext>
              </a:extLst>
            </p:cNvPr>
            <p:cNvSpPr/>
            <p:nvPr/>
          </p:nvSpPr>
          <p:spPr>
            <a:xfrm>
              <a:off x="7107406" y="4034073"/>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2" name="Oval 541">
              <a:extLst>
                <a:ext uri="{FF2B5EF4-FFF2-40B4-BE49-F238E27FC236}">
                  <a16:creationId xmlns:a16="http://schemas.microsoft.com/office/drawing/2014/main" id="{26F82686-4538-4618-8C1A-594CD7CC7B19}"/>
                </a:ext>
              </a:extLst>
            </p:cNvPr>
            <p:cNvSpPr/>
            <p:nvPr/>
          </p:nvSpPr>
          <p:spPr>
            <a:xfrm>
              <a:off x="7228393" y="3932838"/>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3" name="Oval 542">
              <a:extLst>
                <a:ext uri="{FF2B5EF4-FFF2-40B4-BE49-F238E27FC236}">
                  <a16:creationId xmlns:a16="http://schemas.microsoft.com/office/drawing/2014/main" id="{C891F0C8-6776-4F54-A181-1D7591ACC9CA}"/>
                </a:ext>
              </a:extLst>
            </p:cNvPr>
            <p:cNvSpPr/>
            <p:nvPr/>
          </p:nvSpPr>
          <p:spPr>
            <a:xfrm>
              <a:off x="7224322" y="4094772"/>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4" name="Oval 543">
              <a:extLst>
                <a:ext uri="{FF2B5EF4-FFF2-40B4-BE49-F238E27FC236}">
                  <a16:creationId xmlns:a16="http://schemas.microsoft.com/office/drawing/2014/main" id="{BA5C2B68-993D-45F3-BD58-93026CAFBFED}"/>
                </a:ext>
              </a:extLst>
            </p:cNvPr>
            <p:cNvSpPr/>
            <p:nvPr/>
          </p:nvSpPr>
          <p:spPr>
            <a:xfrm>
              <a:off x="8302445" y="3755388"/>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5" name="Oval 544">
              <a:extLst>
                <a:ext uri="{FF2B5EF4-FFF2-40B4-BE49-F238E27FC236}">
                  <a16:creationId xmlns:a16="http://schemas.microsoft.com/office/drawing/2014/main" id="{261A739C-22A9-411F-BB70-C57BA800530E}"/>
                </a:ext>
              </a:extLst>
            </p:cNvPr>
            <p:cNvSpPr/>
            <p:nvPr/>
          </p:nvSpPr>
          <p:spPr>
            <a:xfrm>
              <a:off x="8423536" y="3680069"/>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6" name="Oval 545">
              <a:extLst>
                <a:ext uri="{FF2B5EF4-FFF2-40B4-BE49-F238E27FC236}">
                  <a16:creationId xmlns:a16="http://schemas.microsoft.com/office/drawing/2014/main" id="{E750AADA-F820-4B1B-A659-CED87CE9E6B2}"/>
                </a:ext>
              </a:extLst>
            </p:cNvPr>
            <p:cNvSpPr/>
            <p:nvPr/>
          </p:nvSpPr>
          <p:spPr>
            <a:xfrm>
              <a:off x="8484235" y="3542118"/>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7" name="Oval 546">
              <a:extLst>
                <a:ext uri="{FF2B5EF4-FFF2-40B4-BE49-F238E27FC236}">
                  <a16:creationId xmlns:a16="http://schemas.microsoft.com/office/drawing/2014/main" id="{880F66C5-6837-44F6-B372-BFD4EBD0D2E6}"/>
                </a:ext>
              </a:extLst>
            </p:cNvPr>
            <p:cNvSpPr/>
            <p:nvPr/>
          </p:nvSpPr>
          <p:spPr>
            <a:xfrm>
              <a:off x="7641355" y="4416029"/>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8" name="Oval 547">
              <a:extLst>
                <a:ext uri="{FF2B5EF4-FFF2-40B4-BE49-F238E27FC236}">
                  <a16:creationId xmlns:a16="http://schemas.microsoft.com/office/drawing/2014/main" id="{87362A00-C332-41AF-990A-0361EF3BD224}"/>
                </a:ext>
              </a:extLst>
            </p:cNvPr>
            <p:cNvSpPr/>
            <p:nvPr/>
          </p:nvSpPr>
          <p:spPr>
            <a:xfrm>
              <a:off x="7702053" y="4238418"/>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a:extLst>
                <a:ext uri="{FF2B5EF4-FFF2-40B4-BE49-F238E27FC236}">
                  <a16:creationId xmlns:a16="http://schemas.microsoft.com/office/drawing/2014/main" id="{A53557EB-0A6D-446B-9D15-2E02034F3686}"/>
                </a:ext>
              </a:extLst>
            </p:cNvPr>
            <p:cNvSpPr/>
            <p:nvPr/>
          </p:nvSpPr>
          <p:spPr>
            <a:xfrm>
              <a:off x="7702053" y="4574240"/>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a:extLst>
                <a:ext uri="{FF2B5EF4-FFF2-40B4-BE49-F238E27FC236}">
                  <a16:creationId xmlns:a16="http://schemas.microsoft.com/office/drawing/2014/main" id="{0EC2D59E-A86D-43B8-861E-B8BAF0E9AD87}"/>
                </a:ext>
              </a:extLst>
            </p:cNvPr>
            <p:cNvSpPr/>
            <p:nvPr/>
          </p:nvSpPr>
          <p:spPr>
            <a:xfrm>
              <a:off x="8490089" y="5269707"/>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a:extLst>
                <a:ext uri="{FF2B5EF4-FFF2-40B4-BE49-F238E27FC236}">
                  <a16:creationId xmlns:a16="http://schemas.microsoft.com/office/drawing/2014/main" id="{E1645279-2F95-47F7-9D2E-F7AD32769C88}"/>
                </a:ext>
              </a:extLst>
            </p:cNvPr>
            <p:cNvSpPr/>
            <p:nvPr/>
          </p:nvSpPr>
          <p:spPr>
            <a:xfrm>
              <a:off x="8641218" y="5304785"/>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a:extLst>
                <a:ext uri="{FF2B5EF4-FFF2-40B4-BE49-F238E27FC236}">
                  <a16:creationId xmlns:a16="http://schemas.microsoft.com/office/drawing/2014/main" id="{494067F8-1327-46CC-A3C0-F8F89E392741}"/>
                </a:ext>
              </a:extLst>
            </p:cNvPr>
            <p:cNvSpPr/>
            <p:nvPr/>
          </p:nvSpPr>
          <p:spPr>
            <a:xfrm>
              <a:off x="9131076" y="5323685"/>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3" name="Oval 552">
              <a:extLst>
                <a:ext uri="{FF2B5EF4-FFF2-40B4-BE49-F238E27FC236}">
                  <a16:creationId xmlns:a16="http://schemas.microsoft.com/office/drawing/2014/main" id="{4961FFDF-B83A-4A30-88BB-8C4FB03302A1}"/>
                </a:ext>
              </a:extLst>
            </p:cNvPr>
            <p:cNvSpPr/>
            <p:nvPr/>
          </p:nvSpPr>
          <p:spPr>
            <a:xfrm>
              <a:off x="6166786" y="5093139"/>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4" name="Oval 553">
              <a:extLst>
                <a:ext uri="{FF2B5EF4-FFF2-40B4-BE49-F238E27FC236}">
                  <a16:creationId xmlns:a16="http://schemas.microsoft.com/office/drawing/2014/main" id="{5022E124-C593-49A9-A0A2-7271C945BFDC}"/>
                </a:ext>
              </a:extLst>
            </p:cNvPr>
            <p:cNvSpPr/>
            <p:nvPr/>
          </p:nvSpPr>
          <p:spPr>
            <a:xfrm>
              <a:off x="6016024" y="5149166"/>
              <a:ext cx="121398" cy="121398"/>
            </a:xfrm>
            <a:prstGeom prst="ellipse">
              <a:avLst/>
            </a:prstGeom>
            <a:grp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55" name="Content Placeholder 2">
            <a:extLst>
              <a:ext uri="{FF2B5EF4-FFF2-40B4-BE49-F238E27FC236}">
                <a16:creationId xmlns:a16="http://schemas.microsoft.com/office/drawing/2014/main" id="{4BB17555-BB11-4EFC-B495-7F56A1A8EBDA}"/>
              </a:ext>
            </a:extLst>
          </p:cNvPr>
          <p:cNvSpPr txBox="1">
            <a:spLocks/>
          </p:cNvSpPr>
          <p:nvPr/>
        </p:nvSpPr>
        <p:spPr>
          <a:xfrm>
            <a:off x="616504" y="1600201"/>
            <a:ext cx="3191909"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400" dirty="0"/>
              <a:t>We have provided you with a world map that is consistent with VMware brand colors.</a:t>
            </a:r>
          </a:p>
          <a:p>
            <a:pPr>
              <a:lnSpc>
                <a:spcPct val="100000"/>
              </a:lnSpc>
              <a:spcBef>
                <a:spcPts val="600"/>
              </a:spcBef>
              <a:spcAft>
                <a:spcPts val="600"/>
              </a:spcAft>
            </a:pPr>
            <a:r>
              <a:rPr lang="en-US" sz="1400" dirty="0"/>
              <a:t>You can move, recolor, or delete these provided pinpoints.</a:t>
            </a:r>
          </a:p>
        </p:txBody>
      </p:sp>
    </p:spTree>
    <p:extLst>
      <p:ext uri="{BB962C8B-B14F-4D97-AF65-F5344CB8AC3E}">
        <p14:creationId xmlns:p14="http://schemas.microsoft.com/office/powerpoint/2010/main" val="207560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1964-A996-4834-9334-41B9EABF0634}"/>
              </a:ext>
            </a:extLst>
          </p:cNvPr>
          <p:cNvSpPr>
            <a:spLocks noGrp="1"/>
          </p:cNvSpPr>
          <p:nvPr>
            <p:ph type="title"/>
          </p:nvPr>
        </p:nvSpPr>
        <p:spPr/>
        <p:txBody>
          <a:bodyPr/>
          <a:lstStyle/>
          <a:p>
            <a:r>
              <a:rPr lang="en-US" dirty="0"/>
              <a:t>Americas</a:t>
            </a:r>
          </a:p>
        </p:txBody>
      </p:sp>
      <p:sp>
        <p:nvSpPr>
          <p:cNvPr id="555" name="Content Placeholder 2">
            <a:extLst>
              <a:ext uri="{FF2B5EF4-FFF2-40B4-BE49-F238E27FC236}">
                <a16:creationId xmlns:a16="http://schemas.microsoft.com/office/drawing/2014/main" id="{4BB17555-BB11-4EFC-B495-7F56A1A8EBDA}"/>
              </a:ext>
            </a:extLst>
          </p:cNvPr>
          <p:cNvSpPr txBox="1">
            <a:spLocks/>
          </p:cNvSpPr>
          <p:nvPr/>
        </p:nvSpPr>
        <p:spPr>
          <a:xfrm>
            <a:off x="616504" y="1600201"/>
            <a:ext cx="3191909" cy="4580464"/>
          </a:xfrm>
          <a:prstGeom prst="rect">
            <a:avLst/>
          </a:prstGeom>
        </p:spPr>
        <p:txBody>
          <a:bodyPr lIns="0" tIns="0" rIns="0" bIns="0"/>
          <a:lstStyle>
            <a:defPPr>
              <a:defRPr lang="en-US"/>
            </a:defPPr>
            <a:lvl1pPr indent="0">
              <a:lnSpc>
                <a:spcPct val="100000"/>
              </a:lnSpc>
              <a:spcBef>
                <a:spcPts val="600"/>
              </a:spcBef>
              <a:spcAft>
                <a:spcPts val="600"/>
              </a:spcAft>
              <a:buClr>
                <a:schemeClr val="tx1">
                  <a:lumMod val="60000"/>
                  <a:lumOff val="40000"/>
                </a:schemeClr>
              </a:buClr>
              <a:buSzPct val="90000"/>
              <a:buFont typeface="Arial" panose="020B0604020202020204" pitchFamily="34" charset="0"/>
              <a:buChar char="​"/>
              <a:defRPr sz="1400">
                <a:solidFill>
                  <a:schemeClr val="tx2"/>
                </a:solidFill>
              </a:defRPr>
            </a:lvl1pPr>
            <a:lvl2pPr indent="-184150">
              <a:lnSpc>
                <a:spcPct val="90000"/>
              </a:lnSpc>
              <a:spcBef>
                <a:spcPts val="800"/>
              </a:spcBef>
              <a:buClr>
                <a:schemeClr val="tx2"/>
              </a:buClr>
              <a:buSzPct val="90000"/>
              <a:buFont typeface="Arial" panose="020B0604020202020204" pitchFamily="34" charset="0"/>
              <a:buChar char="–"/>
              <a:defRPr>
                <a:solidFill>
                  <a:schemeClr val="tx2"/>
                </a:solidFill>
              </a:defRPr>
            </a:lvl2pPr>
            <a:lvl3pPr marL="685800" indent="-111125">
              <a:lnSpc>
                <a:spcPct val="90000"/>
              </a:lnSpc>
              <a:spcBef>
                <a:spcPts val="600"/>
              </a:spcBef>
              <a:buClr>
                <a:schemeClr val="tx2"/>
              </a:buClr>
              <a:buSzPct val="90000"/>
              <a:buFont typeface="Arial" panose="020B0604020202020204" pitchFamily="34" charset="0"/>
              <a:buChar char="•"/>
              <a:defRPr sz="1600">
                <a:solidFill>
                  <a:schemeClr val="tx2"/>
                </a:solidFill>
              </a:defRPr>
            </a:lvl3pPr>
            <a:lvl4pPr marL="969963" indent="-166688">
              <a:lnSpc>
                <a:spcPct val="90000"/>
              </a:lnSpc>
              <a:spcBef>
                <a:spcPts val="600"/>
              </a:spcBef>
              <a:buClr>
                <a:schemeClr val="tx2"/>
              </a:buClr>
              <a:buSzPct val="90000"/>
              <a:buFont typeface="Arial" panose="020B0604020202020204" pitchFamily="34" charset="0"/>
              <a:buChar char="–"/>
              <a:defRPr sz="1400">
                <a:solidFill>
                  <a:schemeClr val="tx2"/>
                </a:solidFill>
              </a:defRPr>
            </a:lvl4pPr>
            <a:lvl5pPr marL="1143000" indent="-138113">
              <a:lnSpc>
                <a:spcPct val="90000"/>
              </a:lnSpc>
              <a:spcBef>
                <a:spcPts val="600"/>
              </a:spcBef>
              <a:buClr>
                <a:schemeClr val="tx2"/>
              </a:buClr>
              <a:buSzPct val="90000"/>
              <a:buFont typeface="Arial" panose="020B0604020202020204" pitchFamily="34" charset="0"/>
              <a:buChar char="•"/>
              <a:tabLst/>
              <a:defRPr sz="1400">
                <a:solidFill>
                  <a:schemeClr val="tx2"/>
                </a:solidFill>
              </a:defRPr>
            </a:lvl5pPr>
            <a:lvl6pPr marL="1417320" indent="-182880">
              <a:lnSpc>
                <a:spcPct val="90000"/>
              </a:lnSpc>
              <a:spcBef>
                <a:spcPts val="600"/>
              </a:spcBef>
              <a:buClr>
                <a:schemeClr val="tx1">
                  <a:lumMod val="60000"/>
                  <a:lumOff val="40000"/>
                </a:schemeClr>
              </a:buClr>
              <a:buSzPct val="90000"/>
              <a:buFont typeface="Calibri" panose="020F0502020204030204" pitchFamily="34" charset="0"/>
              <a:buChar char="–"/>
              <a:defRPr sz="1400"/>
            </a:lvl6pPr>
            <a:lvl7pPr marL="1645920" indent="-182880">
              <a:lnSpc>
                <a:spcPct val="90000"/>
              </a:lnSpc>
              <a:spcBef>
                <a:spcPts val="600"/>
              </a:spcBef>
              <a:buClr>
                <a:schemeClr val="tx1">
                  <a:lumMod val="60000"/>
                  <a:lumOff val="40000"/>
                </a:schemeClr>
              </a:buClr>
              <a:buSzPct val="90000"/>
              <a:buFont typeface="Arial" panose="020B0604020202020204" pitchFamily="34" charset="0"/>
              <a:buChar char="•"/>
              <a:defRPr sz="1400"/>
            </a:lvl7pPr>
            <a:lvl8pPr marL="1874520" indent="-182880">
              <a:lnSpc>
                <a:spcPct val="90000"/>
              </a:lnSpc>
              <a:spcBef>
                <a:spcPts val="600"/>
              </a:spcBef>
              <a:buClr>
                <a:schemeClr val="tx1">
                  <a:lumMod val="60000"/>
                  <a:lumOff val="40000"/>
                </a:schemeClr>
              </a:buClr>
              <a:buSzPct val="90000"/>
              <a:buFont typeface="Calibri" panose="020F0502020204030204" pitchFamily="34" charset="0"/>
              <a:buChar char="–"/>
              <a:defRPr sz="1400"/>
            </a:lvl8pPr>
            <a:lvl9pPr marL="2103120" indent="-182880">
              <a:lnSpc>
                <a:spcPct val="90000"/>
              </a:lnSpc>
              <a:spcBef>
                <a:spcPts val="600"/>
              </a:spcBef>
              <a:buClr>
                <a:schemeClr val="tx1">
                  <a:lumMod val="60000"/>
                  <a:lumOff val="40000"/>
                </a:schemeClr>
              </a:buClr>
              <a:buSzPct val="90000"/>
              <a:buFont typeface="Arial" panose="020B0604020202020204" pitchFamily="34" charset="0"/>
              <a:buChar char="•"/>
              <a:defRPr sz="1400"/>
            </a:lvl9pPr>
          </a:lstStyle>
          <a:p>
            <a:r>
              <a:rPr lang="en-US" dirty="0"/>
              <a:t>We have provided you with a world map that is consistent with VMware brand colors.</a:t>
            </a:r>
          </a:p>
          <a:p>
            <a:r>
              <a:rPr lang="en-US" dirty="0"/>
              <a:t>You can move, recolor, or delete these provided pinpoints.</a:t>
            </a:r>
          </a:p>
        </p:txBody>
      </p:sp>
      <p:grpSp>
        <p:nvGrpSpPr>
          <p:cNvPr id="4" name="Group 4">
            <a:extLst>
              <a:ext uri="{FF2B5EF4-FFF2-40B4-BE49-F238E27FC236}">
                <a16:creationId xmlns:a16="http://schemas.microsoft.com/office/drawing/2014/main" id="{7D33C401-5F64-49C8-AF4D-BA25FB1543A7}"/>
              </a:ext>
            </a:extLst>
          </p:cNvPr>
          <p:cNvGrpSpPr>
            <a:grpSpLocks noChangeAspect="1"/>
          </p:cNvGrpSpPr>
          <p:nvPr/>
        </p:nvGrpSpPr>
        <p:grpSpPr bwMode="auto">
          <a:xfrm>
            <a:off x="5497513" y="442913"/>
            <a:ext cx="4891088" cy="5837238"/>
            <a:chOff x="3463" y="279"/>
            <a:chExt cx="3081" cy="3677"/>
          </a:xfrm>
          <a:solidFill>
            <a:schemeClr val="tx1">
              <a:lumMod val="40000"/>
              <a:lumOff val="60000"/>
            </a:schemeClr>
          </a:solidFill>
        </p:grpSpPr>
        <p:sp>
          <p:nvSpPr>
            <p:cNvPr id="6" name="Freeform 5">
              <a:extLst>
                <a:ext uri="{FF2B5EF4-FFF2-40B4-BE49-F238E27FC236}">
                  <a16:creationId xmlns:a16="http://schemas.microsoft.com/office/drawing/2014/main" id="{0FA81C84-37DB-47D6-A296-5143195D49B1}"/>
                </a:ext>
              </a:extLst>
            </p:cNvPr>
            <p:cNvSpPr>
              <a:spLocks noEditPoints="1"/>
            </p:cNvSpPr>
            <p:nvPr/>
          </p:nvSpPr>
          <p:spPr bwMode="auto">
            <a:xfrm>
              <a:off x="5724" y="333"/>
              <a:ext cx="820" cy="1034"/>
            </a:xfrm>
            <a:custGeom>
              <a:avLst/>
              <a:gdLst>
                <a:gd name="T0" fmla="*/ 193 w 291"/>
                <a:gd name="T1" fmla="*/ 242 h 367"/>
                <a:gd name="T2" fmla="*/ 163 w 291"/>
                <a:gd name="T3" fmla="*/ 271 h 367"/>
                <a:gd name="T4" fmla="*/ 62 w 291"/>
                <a:gd name="T5" fmla="*/ 253 h 367"/>
                <a:gd name="T6" fmla="*/ 47 w 291"/>
                <a:gd name="T7" fmla="*/ 313 h 367"/>
                <a:gd name="T8" fmla="*/ 68 w 291"/>
                <a:gd name="T9" fmla="*/ 228 h 367"/>
                <a:gd name="T10" fmla="*/ 56 w 291"/>
                <a:gd name="T11" fmla="*/ 172 h 367"/>
                <a:gd name="T12" fmla="*/ 200 w 291"/>
                <a:gd name="T13" fmla="*/ 231 h 367"/>
                <a:gd name="T14" fmla="*/ 213 w 291"/>
                <a:gd name="T15" fmla="*/ 211 h 367"/>
                <a:gd name="T16" fmla="*/ 251 w 291"/>
                <a:gd name="T17" fmla="*/ 95 h 367"/>
                <a:gd name="T18" fmla="*/ 205 w 291"/>
                <a:gd name="T19" fmla="*/ 265 h 367"/>
                <a:gd name="T20" fmla="*/ 199 w 291"/>
                <a:gd name="T21" fmla="*/ 248 h 367"/>
                <a:gd name="T22" fmla="*/ 225 w 291"/>
                <a:gd name="T23" fmla="*/ 247 h 367"/>
                <a:gd name="T24" fmla="*/ 212 w 291"/>
                <a:gd name="T25" fmla="*/ 214 h 367"/>
                <a:gd name="T26" fmla="*/ 226 w 291"/>
                <a:gd name="T27" fmla="*/ 212 h 367"/>
                <a:gd name="T28" fmla="*/ 237 w 291"/>
                <a:gd name="T29" fmla="*/ 200 h 367"/>
                <a:gd name="T30" fmla="*/ 245 w 291"/>
                <a:gd name="T31" fmla="*/ 187 h 367"/>
                <a:gd name="T32" fmla="*/ 241 w 291"/>
                <a:gd name="T33" fmla="*/ 165 h 367"/>
                <a:gd name="T34" fmla="*/ 247 w 291"/>
                <a:gd name="T35" fmla="*/ 153 h 367"/>
                <a:gd name="T36" fmla="*/ 245 w 291"/>
                <a:gd name="T37" fmla="*/ 142 h 367"/>
                <a:gd name="T38" fmla="*/ 252 w 291"/>
                <a:gd name="T39" fmla="*/ 113 h 367"/>
                <a:gd name="T40" fmla="*/ 265 w 291"/>
                <a:gd name="T41" fmla="*/ 80 h 367"/>
                <a:gd name="T42" fmla="*/ 274 w 291"/>
                <a:gd name="T43" fmla="*/ 54 h 367"/>
                <a:gd name="T44" fmla="*/ 257 w 291"/>
                <a:gd name="T45" fmla="*/ 58 h 367"/>
                <a:gd name="T46" fmla="*/ 250 w 291"/>
                <a:gd name="T47" fmla="*/ 58 h 367"/>
                <a:gd name="T48" fmla="*/ 228 w 291"/>
                <a:gd name="T49" fmla="*/ 46 h 367"/>
                <a:gd name="T50" fmla="*/ 214 w 291"/>
                <a:gd name="T51" fmla="*/ 43 h 367"/>
                <a:gd name="T52" fmla="*/ 259 w 291"/>
                <a:gd name="T53" fmla="*/ 35 h 367"/>
                <a:gd name="T54" fmla="*/ 228 w 291"/>
                <a:gd name="T55" fmla="*/ 19 h 367"/>
                <a:gd name="T56" fmla="*/ 220 w 291"/>
                <a:gd name="T57" fmla="*/ 15 h 367"/>
                <a:gd name="T58" fmla="*/ 205 w 291"/>
                <a:gd name="T59" fmla="*/ 1 h 367"/>
                <a:gd name="T60" fmla="*/ 181 w 291"/>
                <a:gd name="T61" fmla="*/ 11 h 367"/>
                <a:gd name="T62" fmla="*/ 163 w 291"/>
                <a:gd name="T63" fmla="*/ 15 h 367"/>
                <a:gd name="T64" fmla="*/ 158 w 291"/>
                <a:gd name="T65" fmla="*/ 49 h 367"/>
                <a:gd name="T66" fmla="*/ 134 w 291"/>
                <a:gd name="T67" fmla="*/ 23 h 367"/>
                <a:gd name="T68" fmla="*/ 122 w 291"/>
                <a:gd name="T69" fmla="*/ 31 h 367"/>
                <a:gd name="T70" fmla="*/ 114 w 291"/>
                <a:gd name="T71" fmla="*/ 24 h 367"/>
                <a:gd name="T72" fmla="*/ 82 w 291"/>
                <a:gd name="T73" fmla="*/ 37 h 367"/>
                <a:gd name="T74" fmla="*/ 50 w 291"/>
                <a:gd name="T75" fmla="*/ 49 h 367"/>
                <a:gd name="T76" fmla="*/ 48 w 291"/>
                <a:gd name="T77" fmla="*/ 76 h 367"/>
                <a:gd name="T78" fmla="*/ 0 w 291"/>
                <a:gd name="T79" fmla="*/ 92 h 367"/>
                <a:gd name="T80" fmla="*/ 22 w 291"/>
                <a:gd name="T81" fmla="*/ 112 h 367"/>
                <a:gd name="T82" fmla="*/ 8 w 291"/>
                <a:gd name="T83" fmla="*/ 137 h 367"/>
                <a:gd name="T84" fmla="*/ 37 w 291"/>
                <a:gd name="T85" fmla="*/ 140 h 367"/>
                <a:gd name="T86" fmla="*/ 52 w 291"/>
                <a:gd name="T87" fmla="*/ 169 h 367"/>
                <a:gd name="T88" fmla="*/ 56 w 291"/>
                <a:gd name="T89" fmla="*/ 189 h 367"/>
                <a:gd name="T90" fmla="*/ 55 w 291"/>
                <a:gd name="T91" fmla="*/ 200 h 367"/>
                <a:gd name="T92" fmla="*/ 48 w 291"/>
                <a:gd name="T93" fmla="*/ 211 h 367"/>
                <a:gd name="T94" fmla="*/ 61 w 291"/>
                <a:gd name="T95" fmla="*/ 222 h 367"/>
                <a:gd name="T96" fmla="*/ 49 w 291"/>
                <a:gd name="T97" fmla="*/ 234 h 367"/>
                <a:gd name="T98" fmla="*/ 64 w 291"/>
                <a:gd name="T99" fmla="*/ 243 h 367"/>
                <a:gd name="T100" fmla="*/ 55 w 291"/>
                <a:gd name="T101" fmla="*/ 258 h 367"/>
                <a:gd name="T102" fmla="*/ 47 w 291"/>
                <a:gd name="T103" fmla="*/ 267 h 367"/>
                <a:gd name="T104" fmla="*/ 38 w 291"/>
                <a:gd name="T105" fmla="*/ 292 h 367"/>
                <a:gd name="T106" fmla="*/ 44 w 291"/>
                <a:gd name="T107" fmla="*/ 315 h 367"/>
                <a:gd name="T108" fmla="*/ 53 w 291"/>
                <a:gd name="T109" fmla="*/ 339 h 367"/>
                <a:gd name="T110" fmla="*/ 62 w 291"/>
                <a:gd name="T111" fmla="*/ 356 h 367"/>
                <a:gd name="T112" fmla="*/ 76 w 291"/>
                <a:gd name="T113" fmla="*/ 364 h 367"/>
                <a:gd name="T114" fmla="*/ 93 w 291"/>
                <a:gd name="T115" fmla="*/ 346 h 367"/>
                <a:gd name="T116" fmla="*/ 103 w 291"/>
                <a:gd name="T117" fmla="*/ 327 h 367"/>
                <a:gd name="T118" fmla="*/ 115 w 291"/>
                <a:gd name="T119" fmla="*/ 309 h 367"/>
                <a:gd name="T120" fmla="*/ 128 w 291"/>
                <a:gd name="T121" fmla="*/ 305 h 367"/>
                <a:gd name="T122" fmla="*/ 154 w 291"/>
                <a:gd name="T123" fmla="*/ 286 h 367"/>
                <a:gd name="T124" fmla="*/ 180 w 291"/>
                <a:gd name="T125" fmla="*/ 275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1" h="367">
                  <a:moveTo>
                    <a:pt x="198" y="248"/>
                  </a:moveTo>
                  <a:cubicBezTo>
                    <a:pt x="198" y="248"/>
                    <a:pt x="198" y="248"/>
                    <a:pt x="198" y="248"/>
                  </a:cubicBezTo>
                  <a:moveTo>
                    <a:pt x="197" y="232"/>
                  </a:moveTo>
                  <a:cubicBezTo>
                    <a:pt x="197" y="231"/>
                    <a:pt x="197" y="231"/>
                    <a:pt x="197" y="231"/>
                  </a:cubicBezTo>
                  <a:cubicBezTo>
                    <a:pt x="197" y="230"/>
                    <a:pt x="197" y="230"/>
                    <a:pt x="197" y="230"/>
                  </a:cubicBezTo>
                  <a:cubicBezTo>
                    <a:pt x="196" y="231"/>
                    <a:pt x="196" y="231"/>
                    <a:pt x="196" y="231"/>
                  </a:cubicBezTo>
                  <a:cubicBezTo>
                    <a:pt x="196" y="230"/>
                    <a:pt x="196" y="230"/>
                    <a:pt x="196" y="230"/>
                  </a:cubicBezTo>
                  <a:cubicBezTo>
                    <a:pt x="195" y="228"/>
                    <a:pt x="195" y="228"/>
                    <a:pt x="195" y="228"/>
                  </a:cubicBezTo>
                  <a:cubicBezTo>
                    <a:pt x="194" y="228"/>
                    <a:pt x="194" y="228"/>
                    <a:pt x="194" y="228"/>
                  </a:cubicBezTo>
                  <a:cubicBezTo>
                    <a:pt x="195" y="228"/>
                    <a:pt x="195" y="228"/>
                    <a:pt x="195" y="228"/>
                  </a:cubicBezTo>
                  <a:cubicBezTo>
                    <a:pt x="195" y="227"/>
                    <a:pt x="195" y="227"/>
                    <a:pt x="195" y="227"/>
                  </a:cubicBezTo>
                  <a:cubicBezTo>
                    <a:pt x="195" y="226"/>
                    <a:pt x="195" y="226"/>
                    <a:pt x="195" y="226"/>
                  </a:cubicBezTo>
                  <a:cubicBezTo>
                    <a:pt x="195" y="227"/>
                    <a:pt x="195" y="227"/>
                    <a:pt x="195" y="227"/>
                  </a:cubicBezTo>
                  <a:cubicBezTo>
                    <a:pt x="196" y="228"/>
                    <a:pt x="196" y="228"/>
                    <a:pt x="196" y="228"/>
                  </a:cubicBezTo>
                  <a:cubicBezTo>
                    <a:pt x="196" y="228"/>
                    <a:pt x="196" y="228"/>
                    <a:pt x="196" y="228"/>
                  </a:cubicBezTo>
                  <a:cubicBezTo>
                    <a:pt x="197" y="229"/>
                    <a:pt x="197" y="229"/>
                    <a:pt x="197" y="229"/>
                  </a:cubicBezTo>
                  <a:cubicBezTo>
                    <a:pt x="197" y="230"/>
                    <a:pt x="197" y="230"/>
                    <a:pt x="197" y="230"/>
                  </a:cubicBezTo>
                  <a:cubicBezTo>
                    <a:pt x="198" y="231"/>
                    <a:pt x="198" y="231"/>
                    <a:pt x="198" y="231"/>
                  </a:cubicBezTo>
                  <a:cubicBezTo>
                    <a:pt x="198" y="232"/>
                    <a:pt x="198" y="232"/>
                    <a:pt x="198" y="232"/>
                  </a:cubicBezTo>
                  <a:cubicBezTo>
                    <a:pt x="197" y="232"/>
                    <a:pt x="197" y="232"/>
                    <a:pt x="197" y="232"/>
                  </a:cubicBezTo>
                  <a:close/>
                  <a:moveTo>
                    <a:pt x="196" y="248"/>
                  </a:moveTo>
                  <a:cubicBezTo>
                    <a:pt x="196" y="247"/>
                    <a:pt x="196" y="247"/>
                    <a:pt x="196" y="247"/>
                  </a:cubicBezTo>
                  <a:cubicBezTo>
                    <a:pt x="195" y="247"/>
                    <a:pt x="195" y="247"/>
                    <a:pt x="195" y="247"/>
                  </a:cubicBezTo>
                  <a:cubicBezTo>
                    <a:pt x="196" y="247"/>
                    <a:pt x="196" y="247"/>
                    <a:pt x="196" y="247"/>
                  </a:cubicBezTo>
                  <a:cubicBezTo>
                    <a:pt x="197" y="247"/>
                    <a:pt x="197" y="247"/>
                    <a:pt x="197" y="247"/>
                  </a:cubicBezTo>
                  <a:lnTo>
                    <a:pt x="196" y="248"/>
                  </a:lnTo>
                  <a:close/>
                  <a:moveTo>
                    <a:pt x="194" y="252"/>
                  </a:moveTo>
                  <a:cubicBezTo>
                    <a:pt x="194" y="253"/>
                    <a:pt x="194" y="253"/>
                    <a:pt x="194" y="253"/>
                  </a:cubicBezTo>
                  <a:cubicBezTo>
                    <a:pt x="193" y="252"/>
                    <a:pt x="193" y="252"/>
                    <a:pt x="193" y="252"/>
                  </a:cubicBezTo>
                  <a:cubicBezTo>
                    <a:pt x="193" y="252"/>
                    <a:pt x="193" y="252"/>
                    <a:pt x="193" y="252"/>
                  </a:cubicBezTo>
                  <a:cubicBezTo>
                    <a:pt x="195" y="252"/>
                    <a:pt x="195" y="252"/>
                    <a:pt x="195" y="252"/>
                  </a:cubicBezTo>
                  <a:lnTo>
                    <a:pt x="194" y="252"/>
                  </a:lnTo>
                  <a:close/>
                  <a:moveTo>
                    <a:pt x="192" y="244"/>
                  </a:moveTo>
                  <a:cubicBezTo>
                    <a:pt x="191" y="244"/>
                    <a:pt x="191" y="244"/>
                    <a:pt x="191" y="244"/>
                  </a:cubicBezTo>
                  <a:cubicBezTo>
                    <a:pt x="190" y="245"/>
                    <a:pt x="190" y="245"/>
                    <a:pt x="190" y="245"/>
                  </a:cubicBezTo>
                  <a:cubicBezTo>
                    <a:pt x="190" y="247"/>
                    <a:pt x="190" y="247"/>
                    <a:pt x="190" y="247"/>
                  </a:cubicBezTo>
                  <a:cubicBezTo>
                    <a:pt x="190" y="247"/>
                    <a:pt x="190" y="247"/>
                    <a:pt x="190" y="247"/>
                  </a:cubicBezTo>
                  <a:cubicBezTo>
                    <a:pt x="189" y="247"/>
                    <a:pt x="189" y="247"/>
                    <a:pt x="189" y="247"/>
                  </a:cubicBezTo>
                  <a:cubicBezTo>
                    <a:pt x="188" y="246"/>
                    <a:pt x="188" y="246"/>
                    <a:pt x="188" y="246"/>
                  </a:cubicBezTo>
                  <a:cubicBezTo>
                    <a:pt x="187" y="247"/>
                    <a:pt x="187" y="247"/>
                    <a:pt x="187" y="247"/>
                  </a:cubicBezTo>
                  <a:cubicBezTo>
                    <a:pt x="189" y="246"/>
                    <a:pt x="189" y="246"/>
                    <a:pt x="189" y="246"/>
                  </a:cubicBezTo>
                  <a:cubicBezTo>
                    <a:pt x="190" y="245"/>
                    <a:pt x="190" y="245"/>
                    <a:pt x="190" y="245"/>
                  </a:cubicBezTo>
                  <a:cubicBezTo>
                    <a:pt x="190" y="244"/>
                    <a:pt x="190" y="244"/>
                    <a:pt x="190" y="244"/>
                  </a:cubicBezTo>
                  <a:cubicBezTo>
                    <a:pt x="191" y="244"/>
                    <a:pt x="191" y="244"/>
                    <a:pt x="191" y="244"/>
                  </a:cubicBezTo>
                  <a:cubicBezTo>
                    <a:pt x="191" y="244"/>
                    <a:pt x="191" y="244"/>
                    <a:pt x="191" y="244"/>
                  </a:cubicBezTo>
                  <a:cubicBezTo>
                    <a:pt x="192" y="243"/>
                    <a:pt x="192" y="243"/>
                    <a:pt x="192" y="243"/>
                  </a:cubicBezTo>
                  <a:cubicBezTo>
                    <a:pt x="193" y="242"/>
                    <a:pt x="193" y="242"/>
                    <a:pt x="193" y="242"/>
                  </a:cubicBezTo>
                  <a:cubicBezTo>
                    <a:pt x="194" y="242"/>
                    <a:pt x="194" y="242"/>
                    <a:pt x="194" y="242"/>
                  </a:cubicBezTo>
                  <a:cubicBezTo>
                    <a:pt x="193" y="243"/>
                    <a:pt x="193" y="243"/>
                    <a:pt x="193" y="243"/>
                  </a:cubicBezTo>
                  <a:lnTo>
                    <a:pt x="192" y="244"/>
                  </a:lnTo>
                  <a:close/>
                  <a:moveTo>
                    <a:pt x="193" y="241"/>
                  </a:moveTo>
                  <a:cubicBezTo>
                    <a:pt x="194" y="241"/>
                    <a:pt x="194" y="241"/>
                    <a:pt x="194" y="241"/>
                  </a:cubicBezTo>
                  <a:cubicBezTo>
                    <a:pt x="194" y="241"/>
                    <a:pt x="194" y="241"/>
                    <a:pt x="194" y="241"/>
                  </a:cubicBezTo>
                  <a:cubicBezTo>
                    <a:pt x="193" y="242"/>
                    <a:pt x="193" y="242"/>
                    <a:pt x="193" y="242"/>
                  </a:cubicBezTo>
                  <a:cubicBezTo>
                    <a:pt x="193" y="242"/>
                    <a:pt x="193" y="242"/>
                    <a:pt x="193" y="242"/>
                  </a:cubicBezTo>
                  <a:cubicBezTo>
                    <a:pt x="192" y="241"/>
                    <a:pt x="192" y="241"/>
                    <a:pt x="192" y="241"/>
                  </a:cubicBezTo>
                  <a:lnTo>
                    <a:pt x="193" y="241"/>
                  </a:lnTo>
                  <a:close/>
                  <a:moveTo>
                    <a:pt x="173" y="33"/>
                  </a:moveTo>
                  <a:cubicBezTo>
                    <a:pt x="172" y="33"/>
                    <a:pt x="172" y="33"/>
                    <a:pt x="172" y="33"/>
                  </a:cubicBezTo>
                  <a:cubicBezTo>
                    <a:pt x="172" y="32"/>
                    <a:pt x="172" y="32"/>
                    <a:pt x="172" y="32"/>
                  </a:cubicBezTo>
                  <a:cubicBezTo>
                    <a:pt x="172" y="31"/>
                    <a:pt x="172" y="31"/>
                    <a:pt x="172" y="31"/>
                  </a:cubicBezTo>
                  <a:cubicBezTo>
                    <a:pt x="171" y="28"/>
                    <a:pt x="171" y="28"/>
                    <a:pt x="171" y="28"/>
                  </a:cubicBezTo>
                  <a:cubicBezTo>
                    <a:pt x="171" y="28"/>
                    <a:pt x="171" y="28"/>
                    <a:pt x="171" y="28"/>
                  </a:cubicBezTo>
                  <a:cubicBezTo>
                    <a:pt x="172" y="29"/>
                    <a:pt x="172" y="29"/>
                    <a:pt x="172" y="29"/>
                  </a:cubicBezTo>
                  <a:cubicBezTo>
                    <a:pt x="172" y="31"/>
                    <a:pt x="172" y="31"/>
                    <a:pt x="172" y="31"/>
                  </a:cubicBezTo>
                  <a:cubicBezTo>
                    <a:pt x="172" y="32"/>
                    <a:pt x="172" y="32"/>
                    <a:pt x="172" y="32"/>
                  </a:cubicBezTo>
                  <a:cubicBezTo>
                    <a:pt x="174" y="33"/>
                    <a:pt x="174" y="33"/>
                    <a:pt x="174" y="33"/>
                  </a:cubicBezTo>
                  <a:lnTo>
                    <a:pt x="173" y="33"/>
                  </a:lnTo>
                  <a:close/>
                  <a:moveTo>
                    <a:pt x="170" y="23"/>
                  </a:moveTo>
                  <a:cubicBezTo>
                    <a:pt x="169" y="21"/>
                    <a:pt x="169" y="21"/>
                    <a:pt x="169" y="21"/>
                  </a:cubicBezTo>
                  <a:cubicBezTo>
                    <a:pt x="169" y="21"/>
                    <a:pt x="169" y="21"/>
                    <a:pt x="169" y="21"/>
                  </a:cubicBezTo>
                  <a:cubicBezTo>
                    <a:pt x="168" y="20"/>
                    <a:pt x="168" y="20"/>
                    <a:pt x="168" y="20"/>
                  </a:cubicBezTo>
                  <a:cubicBezTo>
                    <a:pt x="167" y="20"/>
                    <a:pt x="167" y="20"/>
                    <a:pt x="167" y="20"/>
                  </a:cubicBezTo>
                  <a:cubicBezTo>
                    <a:pt x="168" y="19"/>
                    <a:pt x="168" y="19"/>
                    <a:pt x="168" y="19"/>
                  </a:cubicBezTo>
                  <a:cubicBezTo>
                    <a:pt x="169" y="19"/>
                    <a:pt x="169" y="19"/>
                    <a:pt x="169" y="19"/>
                  </a:cubicBezTo>
                  <a:cubicBezTo>
                    <a:pt x="169" y="19"/>
                    <a:pt x="169" y="19"/>
                    <a:pt x="169" y="19"/>
                  </a:cubicBezTo>
                  <a:cubicBezTo>
                    <a:pt x="170" y="21"/>
                    <a:pt x="170" y="21"/>
                    <a:pt x="170" y="21"/>
                  </a:cubicBezTo>
                  <a:cubicBezTo>
                    <a:pt x="171" y="21"/>
                    <a:pt x="171" y="21"/>
                    <a:pt x="171" y="21"/>
                  </a:cubicBezTo>
                  <a:cubicBezTo>
                    <a:pt x="172" y="22"/>
                    <a:pt x="172" y="22"/>
                    <a:pt x="172" y="22"/>
                  </a:cubicBezTo>
                  <a:cubicBezTo>
                    <a:pt x="172" y="22"/>
                    <a:pt x="172" y="22"/>
                    <a:pt x="172" y="22"/>
                  </a:cubicBezTo>
                  <a:cubicBezTo>
                    <a:pt x="172" y="23"/>
                    <a:pt x="172" y="23"/>
                    <a:pt x="172" y="23"/>
                  </a:cubicBezTo>
                  <a:cubicBezTo>
                    <a:pt x="172" y="25"/>
                    <a:pt x="172" y="25"/>
                    <a:pt x="172" y="25"/>
                  </a:cubicBezTo>
                  <a:cubicBezTo>
                    <a:pt x="171" y="26"/>
                    <a:pt x="171" y="26"/>
                    <a:pt x="171" y="26"/>
                  </a:cubicBezTo>
                  <a:cubicBezTo>
                    <a:pt x="171" y="25"/>
                    <a:pt x="171" y="25"/>
                    <a:pt x="171" y="25"/>
                  </a:cubicBezTo>
                  <a:cubicBezTo>
                    <a:pt x="170" y="24"/>
                    <a:pt x="170" y="24"/>
                    <a:pt x="170" y="24"/>
                  </a:cubicBezTo>
                  <a:lnTo>
                    <a:pt x="170" y="23"/>
                  </a:lnTo>
                  <a:close/>
                  <a:moveTo>
                    <a:pt x="163" y="271"/>
                  </a:moveTo>
                  <a:cubicBezTo>
                    <a:pt x="162" y="270"/>
                    <a:pt x="162" y="270"/>
                    <a:pt x="162" y="270"/>
                  </a:cubicBezTo>
                  <a:cubicBezTo>
                    <a:pt x="162" y="270"/>
                    <a:pt x="162" y="270"/>
                    <a:pt x="162" y="270"/>
                  </a:cubicBezTo>
                  <a:cubicBezTo>
                    <a:pt x="162" y="270"/>
                    <a:pt x="162" y="270"/>
                    <a:pt x="162" y="270"/>
                  </a:cubicBezTo>
                  <a:cubicBezTo>
                    <a:pt x="162" y="269"/>
                    <a:pt x="162" y="269"/>
                    <a:pt x="162" y="269"/>
                  </a:cubicBezTo>
                  <a:cubicBezTo>
                    <a:pt x="162" y="269"/>
                    <a:pt x="162" y="269"/>
                    <a:pt x="162" y="269"/>
                  </a:cubicBezTo>
                  <a:cubicBezTo>
                    <a:pt x="162" y="270"/>
                    <a:pt x="162" y="270"/>
                    <a:pt x="162" y="270"/>
                  </a:cubicBezTo>
                  <a:cubicBezTo>
                    <a:pt x="163" y="271"/>
                    <a:pt x="163" y="271"/>
                    <a:pt x="163" y="271"/>
                  </a:cubicBezTo>
                  <a:close/>
                  <a:moveTo>
                    <a:pt x="100" y="326"/>
                  </a:moveTo>
                  <a:cubicBezTo>
                    <a:pt x="100" y="326"/>
                    <a:pt x="100" y="326"/>
                    <a:pt x="100" y="326"/>
                  </a:cubicBezTo>
                  <a:moveTo>
                    <a:pt x="93" y="336"/>
                  </a:moveTo>
                  <a:cubicBezTo>
                    <a:pt x="94" y="335"/>
                    <a:pt x="94" y="335"/>
                    <a:pt x="94" y="335"/>
                  </a:cubicBezTo>
                  <a:cubicBezTo>
                    <a:pt x="94" y="335"/>
                    <a:pt x="94" y="335"/>
                    <a:pt x="94" y="335"/>
                  </a:cubicBezTo>
                  <a:lnTo>
                    <a:pt x="93" y="336"/>
                  </a:lnTo>
                  <a:close/>
                  <a:moveTo>
                    <a:pt x="94" y="341"/>
                  </a:moveTo>
                  <a:cubicBezTo>
                    <a:pt x="94" y="340"/>
                    <a:pt x="94" y="340"/>
                    <a:pt x="94" y="340"/>
                  </a:cubicBezTo>
                  <a:cubicBezTo>
                    <a:pt x="94" y="340"/>
                    <a:pt x="94" y="340"/>
                    <a:pt x="94" y="340"/>
                  </a:cubicBezTo>
                  <a:lnTo>
                    <a:pt x="94" y="341"/>
                  </a:lnTo>
                  <a:close/>
                  <a:moveTo>
                    <a:pt x="92" y="337"/>
                  </a:moveTo>
                  <a:cubicBezTo>
                    <a:pt x="92" y="337"/>
                    <a:pt x="92" y="337"/>
                    <a:pt x="92" y="337"/>
                  </a:cubicBezTo>
                  <a:cubicBezTo>
                    <a:pt x="93" y="337"/>
                    <a:pt x="93" y="337"/>
                    <a:pt x="93" y="337"/>
                  </a:cubicBezTo>
                  <a:cubicBezTo>
                    <a:pt x="93" y="336"/>
                    <a:pt x="93" y="336"/>
                    <a:pt x="93" y="336"/>
                  </a:cubicBezTo>
                  <a:cubicBezTo>
                    <a:pt x="94" y="337"/>
                    <a:pt x="94" y="337"/>
                    <a:pt x="94" y="337"/>
                  </a:cubicBezTo>
                  <a:lnTo>
                    <a:pt x="92" y="337"/>
                  </a:lnTo>
                  <a:close/>
                  <a:moveTo>
                    <a:pt x="86" y="356"/>
                  </a:moveTo>
                  <a:cubicBezTo>
                    <a:pt x="87" y="356"/>
                    <a:pt x="87" y="356"/>
                    <a:pt x="87" y="356"/>
                  </a:cubicBezTo>
                  <a:cubicBezTo>
                    <a:pt x="88" y="357"/>
                    <a:pt x="88" y="357"/>
                    <a:pt x="88" y="357"/>
                  </a:cubicBezTo>
                  <a:lnTo>
                    <a:pt x="86" y="356"/>
                  </a:lnTo>
                  <a:close/>
                  <a:moveTo>
                    <a:pt x="74" y="353"/>
                  </a:moveTo>
                  <a:cubicBezTo>
                    <a:pt x="74" y="353"/>
                    <a:pt x="74" y="353"/>
                    <a:pt x="74" y="353"/>
                  </a:cubicBezTo>
                  <a:cubicBezTo>
                    <a:pt x="73" y="353"/>
                    <a:pt x="73" y="353"/>
                    <a:pt x="73" y="353"/>
                  </a:cubicBezTo>
                  <a:cubicBezTo>
                    <a:pt x="72" y="354"/>
                    <a:pt x="72" y="354"/>
                    <a:pt x="72" y="354"/>
                  </a:cubicBezTo>
                  <a:cubicBezTo>
                    <a:pt x="71" y="354"/>
                    <a:pt x="71" y="354"/>
                    <a:pt x="71" y="354"/>
                  </a:cubicBezTo>
                  <a:cubicBezTo>
                    <a:pt x="73" y="353"/>
                    <a:pt x="73" y="353"/>
                    <a:pt x="73" y="353"/>
                  </a:cubicBezTo>
                  <a:cubicBezTo>
                    <a:pt x="74" y="352"/>
                    <a:pt x="74" y="352"/>
                    <a:pt x="74" y="352"/>
                  </a:cubicBezTo>
                  <a:cubicBezTo>
                    <a:pt x="74" y="353"/>
                    <a:pt x="74" y="353"/>
                    <a:pt x="74" y="353"/>
                  </a:cubicBezTo>
                  <a:close/>
                  <a:moveTo>
                    <a:pt x="71" y="361"/>
                  </a:moveTo>
                  <a:cubicBezTo>
                    <a:pt x="72" y="360"/>
                    <a:pt x="72" y="360"/>
                    <a:pt x="72" y="360"/>
                  </a:cubicBezTo>
                  <a:cubicBezTo>
                    <a:pt x="72" y="361"/>
                    <a:pt x="72" y="361"/>
                    <a:pt x="72" y="361"/>
                  </a:cubicBezTo>
                  <a:lnTo>
                    <a:pt x="71" y="361"/>
                  </a:lnTo>
                  <a:close/>
                  <a:moveTo>
                    <a:pt x="71" y="353"/>
                  </a:moveTo>
                  <a:cubicBezTo>
                    <a:pt x="70" y="353"/>
                    <a:pt x="70" y="353"/>
                    <a:pt x="70" y="353"/>
                  </a:cubicBezTo>
                  <a:cubicBezTo>
                    <a:pt x="70" y="353"/>
                    <a:pt x="70" y="353"/>
                    <a:pt x="70" y="353"/>
                  </a:cubicBezTo>
                  <a:cubicBezTo>
                    <a:pt x="70" y="353"/>
                    <a:pt x="70" y="353"/>
                    <a:pt x="70" y="353"/>
                  </a:cubicBezTo>
                  <a:cubicBezTo>
                    <a:pt x="71" y="352"/>
                    <a:pt x="71" y="352"/>
                    <a:pt x="71" y="352"/>
                  </a:cubicBezTo>
                  <a:cubicBezTo>
                    <a:pt x="70" y="351"/>
                    <a:pt x="70" y="351"/>
                    <a:pt x="70" y="351"/>
                  </a:cubicBezTo>
                  <a:cubicBezTo>
                    <a:pt x="70" y="351"/>
                    <a:pt x="70" y="351"/>
                    <a:pt x="70" y="351"/>
                  </a:cubicBezTo>
                  <a:cubicBezTo>
                    <a:pt x="71" y="352"/>
                    <a:pt x="71" y="352"/>
                    <a:pt x="71" y="352"/>
                  </a:cubicBezTo>
                  <a:lnTo>
                    <a:pt x="71" y="353"/>
                  </a:lnTo>
                  <a:close/>
                  <a:moveTo>
                    <a:pt x="63" y="254"/>
                  </a:moveTo>
                  <a:cubicBezTo>
                    <a:pt x="63" y="255"/>
                    <a:pt x="63" y="255"/>
                    <a:pt x="63" y="255"/>
                  </a:cubicBezTo>
                  <a:cubicBezTo>
                    <a:pt x="63" y="255"/>
                    <a:pt x="63" y="255"/>
                    <a:pt x="63" y="255"/>
                  </a:cubicBezTo>
                  <a:cubicBezTo>
                    <a:pt x="62" y="255"/>
                    <a:pt x="62" y="255"/>
                    <a:pt x="62" y="255"/>
                  </a:cubicBezTo>
                  <a:cubicBezTo>
                    <a:pt x="63" y="255"/>
                    <a:pt x="63" y="255"/>
                    <a:pt x="63" y="255"/>
                  </a:cubicBezTo>
                  <a:cubicBezTo>
                    <a:pt x="62" y="253"/>
                    <a:pt x="62" y="253"/>
                    <a:pt x="62" y="253"/>
                  </a:cubicBezTo>
                  <a:cubicBezTo>
                    <a:pt x="64" y="253"/>
                    <a:pt x="64" y="253"/>
                    <a:pt x="64" y="253"/>
                  </a:cubicBezTo>
                  <a:cubicBezTo>
                    <a:pt x="64" y="253"/>
                    <a:pt x="64" y="253"/>
                    <a:pt x="64" y="253"/>
                  </a:cubicBezTo>
                  <a:cubicBezTo>
                    <a:pt x="65" y="254"/>
                    <a:pt x="65" y="254"/>
                    <a:pt x="65" y="254"/>
                  </a:cubicBezTo>
                  <a:lnTo>
                    <a:pt x="63" y="254"/>
                  </a:lnTo>
                  <a:close/>
                  <a:moveTo>
                    <a:pt x="57" y="274"/>
                  </a:moveTo>
                  <a:cubicBezTo>
                    <a:pt x="56" y="273"/>
                    <a:pt x="56" y="273"/>
                    <a:pt x="56" y="273"/>
                  </a:cubicBezTo>
                  <a:cubicBezTo>
                    <a:pt x="54" y="273"/>
                    <a:pt x="54" y="273"/>
                    <a:pt x="54" y="273"/>
                  </a:cubicBezTo>
                  <a:cubicBezTo>
                    <a:pt x="54" y="273"/>
                    <a:pt x="54" y="273"/>
                    <a:pt x="54" y="273"/>
                  </a:cubicBezTo>
                  <a:cubicBezTo>
                    <a:pt x="55" y="272"/>
                    <a:pt x="55" y="272"/>
                    <a:pt x="55" y="272"/>
                  </a:cubicBezTo>
                  <a:cubicBezTo>
                    <a:pt x="56" y="271"/>
                    <a:pt x="56" y="271"/>
                    <a:pt x="56" y="271"/>
                  </a:cubicBezTo>
                  <a:cubicBezTo>
                    <a:pt x="56" y="271"/>
                    <a:pt x="56" y="271"/>
                    <a:pt x="56" y="271"/>
                  </a:cubicBezTo>
                  <a:cubicBezTo>
                    <a:pt x="57" y="272"/>
                    <a:pt x="57" y="272"/>
                    <a:pt x="57" y="272"/>
                  </a:cubicBezTo>
                  <a:cubicBezTo>
                    <a:pt x="56" y="272"/>
                    <a:pt x="56" y="272"/>
                    <a:pt x="56" y="272"/>
                  </a:cubicBezTo>
                  <a:cubicBezTo>
                    <a:pt x="56" y="273"/>
                    <a:pt x="56" y="273"/>
                    <a:pt x="56" y="273"/>
                  </a:cubicBezTo>
                  <a:lnTo>
                    <a:pt x="57" y="274"/>
                  </a:lnTo>
                  <a:close/>
                  <a:moveTo>
                    <a:pt x="52" y="311"/>
                  </a:moveTo>
                  <a:cubicBezTo>
                    <a:pt x="51" y="310"/>
                    <a:pt x="51" y="310"/>
                    <a:pt x="51" y="310"/>
                  </a:cubicBezTo>
                  <a:cubicBezTo>
                    <a:pt x="50" y="311"/>
                    <a:pt x="50" y="311"/>
                    <a:pt x="50" y="311"/>
                  </a:cubicBezTo>
                  <a:cubicBezTo>
                    <a:pt x="49" y="311"/>
                    <a:pt x="49" y="311"/>
                    <a:pt x="49" y="311"/>
                  </a:cubicBezTo>
                  <a:cubicBezTo>
                    <a:pt x="51" y="310"/>
                    <a:pt x="51" y="310"/>
                    <a:pt x="51" y="310"/>
                  </a:cubicBezTo>
                  <a:cubicBezTo>
                    <a:pt x="51" y="310"/>
                    <a:pt x="51" y="310"/>
                    <a:pt x="51" y="310"/>
                  </a:cubicBezTo>
                  <a:cubicBezTo>
                    <a:pt x="52" y="310"/>
                    <a:pt x="52" y="310"/>
                    <a:pt x="52" y="310"/>
                  </a:cubicBezTo>
                  <a:cubicBezTo>
                    <a:pt x="53" y="311"/>
                    <a:pt x="53" y="311"/>
                    <a:pt x="53" y="311"/>
                  </a:cubicBezTo>
                  <a:lnTo>
                    <a:pt x="52" y="311"/>
                  </a:lnTo>
                  <a:close/>
                  <a:moveTo>
                    <a:pt x="48" y="312"/>
                  </a:moveTo>
                  <a:cubicBezTo>
                    <a:pt x="49" y="311"/>
                    <a:pt x="49" y="311"/>
                    <a:pt x="49" y="311"/>
                  </a:cubicBezTo>
                  <a:cubicBezTo>
                    <a:pt x="49" y="312"/>
                    <a:pt x="49" y="312"/>
                    <a:pt x="49" y="312"/>
                  </a:cubicBezTo>
                  <a:lnTo>
                    <a:pt x="48" y="312"/>
                  </a:lnTo>
                  <a:close/>
                  <a:moveTo>
                    <a:pt x="48" y="278"/>
                  </a:moveTo>
                  <a:cubicBezTo>
                    <a:pt x="46" y="278"/>
                    <a:pt x="46" y="278"/>
                    <a:pt x="46" y="278"/>
                  </a:cubicBezTo>
                  <a:cubicBezTo>
                    <a:pt x="47" y="277"/>
                    <a:pt x="47" y="277"/>
                    <a:pt x="47" y="277"/>
                  </a:cubicBezTo>
                  <a:cubicBezTo>
                    <a:pt x="49" y="277"/>
                    <a:pt x="49" y="277"/>
                    <a:pt x="49" y="277"/>
                  </a:cubicBezTo>
                  <a:cubicBezTo>
                    <a:pt x="50" y="277"/>
                    <a:pt x="50" y="277"/>
                    <a:pt x="50" y="277"/>
                  </a:cubicBezTo>
                  <a:cubicBezTo>
                    <a:pt x="49" y="277"/>
                    <a:pt x="49" y="277"/>
                    <a:pt x="49" y="277"/>
                  </a:cubicBezTo>
                  <a:lnTo>
                    <a:pt x="48" y="278"/>
                  </a:lnTo>
                  <a:close/>
                  <a:moveTo>
                    <a:pt x="48" y="311"/>
                  </a:moveTo>
                  <a:cubicBezTo>
                    <a:pt x="48" y="311"/>
                    <a:pt x="48" y="311"/>
                    <a:pt x="48" y="311"/>
                  </a:cubicBezTo>
                  <a:moveTo>
                    <a:pt x="47" y="311"/>
                  </a:moveTo>
                  <a:cubicBezTo>
                    <a:pt x="47" y="311"/>
                    <a:pt x="47" y="311"/>
                    <a:pt x="47" y="311"/>
                  </a:cubicBezTo>
                  <a:cubicBezTo>
                    <a:pt x="47" y="311"/>
                    <a:pt x="47" y="311"/>
                    <a:pt x="47" y="311"/>
                  </a:cubicBezTo>
                  <a:cubicBezTo>
                    <a:pt x="47" y="311"/>
                    <a:pt x="47" y="311"/>
                    <a:pt x="47" y="311"/>
                  </a:cubicBezTo>
                  <a:close/>
                  <a:moveTo>
                    <a:pt x="47" y="314"/>
                  </a:moveTo>
                  <a:cubicBezTo>
                    <a:pt x="47" y="314"/>
                    <a:pt x="47" y="314"/>
                    <a:pt x="47" y="314"/>
                  </a:cubicBezTo>
                  <a:cubicBezTo>
                    <a:pt x="46" y="314"/>
                    <a:pt x="46" y="314"/>
                    <a:pt x="46" y="314"/>
                  </a:cubicBezTo>
                  <a:cubicBezTo>
                    <a:pt x="47" y="314"/>
                    <a:pt x="47" y="314"/>
                    <a:pt x="47" y="314"/>
                  </a:cubicBezTo>
                  <a:cubicBezTo>
                    <a:pt x="47" y="313"/>
                    <a:pt x="47" y="313"/>
                    <a:pt x="47" y="313"/>
                  </a:cubicBezTo>
                  <a:cubicBezTo>
                    <a:pt x="47" y="313"/>
                    <a:pt x="47" y="313"/>
                    <a:pt x="47" y="313"/>
                  </a:cubicBezTo>
                  <a:lnTo>
                    <a:pt x="47" y="314"/>
                  </a:lnTo>
                  <a:close/>
                  <a:moveTo>
                    <a:pt x="45" y="283"/>
                  </a:moveTo>
                  <a:cubicBezTo>
                    <a:pt x="45" y="283"/>
                    <a:pt x="45" y="283"/>
                    <a:pt x="45" y="283"/>
                  </a:cubicBezTo>
                  <a:cubicBezTo>
                    <a:pt x="44" y="283"/>
                    <a:pt x="44" y="283"/>
                    <a:pt x="44" y="283"/>
                  </a:cubicBezTo>
                  <a:cubicBezTo>
                    <a:pt x="45" y="283"/>
                    <a:pt x="45" y="283"/>
                    <a:pt x="45" y="283"/>
                  </a:cubicBezTo>
                  <a:cubicBezTo>
                    <a:pt x="46" y="283"/>
                    <a:pt x="46" y="283"/>
                    <a:pt x="46" y="283"/>
                  </a:cubicBezTo>
                  <a:cubicBezTo>
                    <a:pt x="46" y="282"/>
                    <a:pt x="46" y="282"/>
                    <a:pt x="46" y="282"/>
                  </a:cubicBezTo>
                  <a:cubicBezTo>
                    <a:pt x="46" y="282"/>
                    <a:pt x="46" y="282"/>
                    <a:pt x="46" y="282"/>
                  </a:cubicBezTo>
                  <a:cubicBezTo>
                    <a:pt x="46" y="283"/>
                    <a:pt x="46" y="283"/>
                    <a:pt x="46" y="283"/>
                  </a:cubicBezTo>
                  <a:cubicBezTo>
                    <a:pt x="46" y="283"/>
                    <a:pt x="46" y="283"/>
                    <a:pt x="46" y="283"/>
                  </a:cubicBezTo>
                  <a:lnTo>
                    <a:pt x="45" y="283"/>
                  </a:lnTo>
                  <a:close/>
                  <a:moveTo>
                    <a:pt x="43" y="285"/>
                  </a:moveTo>
                  <a:cubicBezTo>
                    <a:pt x="42" y="284"/>
                    <a:pt x="42" y="284"/>
                    <a:pt x="42" y="284"/>
                  </a:cubicBezTo>
                  <a:cubicBezTo>
                    <a:pt x="43" y="284"/>
                    <a:pt x="43" y="284"/>
                    <a:pt x="43" y="284"/>
                  </a:cubicBezTo>
                  <a:cubicBezTo>
                    <a:pt x="43" y="284"/>
                    <a:pt x="43" y="284"/>
                    <a:pt x="43" y="284"/>
                  </a:cubicBezTo>
                  <a:cubicBezTo>
                    <a:pt x="43" y="285"/>
                    <a:pt x="43" y="285"/>
                    <a:pt x="43" y="285"/>
                  </a:cubicBezTo>
                  <a:close/>
                  <a:moveTo>
                    <a:pt x="43" y="284"/>
                  </a:moveTo>
                  <a:cubicBezTo>
                    <a:pt x="43" y="284"/>
                    <a:pt x="43" y="284"/>
                    <a:pt x="43" y="284"/>
                  </a:cubicBezTo>
                  <a:moveTo>
                    <a:pt x="48" y="271"/>
                  </a:moveTo>
                  <a:cubicBezTo>
                    <a:pt x="49" y="270"/>
                    <a:pt x="49" y="270"/>
                    <a:pt x="49" y="270"/>
                  </a:cubicBezTo>
                  <a:cubicBezTo>
                    <a:pt x="49" y="270"/>
                    <a:pt x="49" y="270"/>
                    <a:pt x="49" y="270"/>
                  </a:cubicBezTo>
                  <a:cubicBezTo>
                    <a:pt x="49" y="271"/>
                    <a:pt x="49" y="271"/>
                    <a:pt x="49" y="271"/>
                  </a:cubicBezTo>
                  <a:cubicBezTo>
                    <a:pt x="49" y="271"/>
                    <a:pt x="49" y="271"/>
                    <a:pt x="49" y="271"/>
                  </a:cubicBezTo>
                  <a:cubicBezTo>
                    <a:pt x="48" y="271"/>
                    <a:pt x="48" y="271"/>
                    <a:pt x="48" y="271"/>
                  </a:cubicBezTo>
                  <a:cubicBezTo>
                    <a:pt x="47" y="271"/>
                    <a:pt x="47" y="271"/>
                    <a:pt x="47" y="271"/>
                  </a:cubicBezTo>
                  <a:cubicBezTo>
                    <a:pt x="47" y="271"/>
                    <a:pt x="47" y="271"/>
                    <a:pt x="47" y="271"/>
                  </a:cubicBezTo>
                  <a:lnTo>
                    <a:pt x="48" y="271"/>
                  </a:lnTo>
                  <a:close/>
                  <a:moveTo>
                    <a:pt x="41" y="297"/>
                  </a:moveTo>
                  <a:cubicBezTo>
                    <a:pt x="41" y="297"/>
                    <a:pt x="41" y="297"/>
                    <a:pt x="41" y="297"/>
                  </a:cubicBezTo>
                  <a:cubicBezTo>
                    <a:pt x="41" y="297"/>
                    <a:pt x="41" y="297"/>
                    <a:pt x="41" y="297"/>
                  </a:cubicBezTo>
                  <a:cubicBezTo>
                    <a:pt x="41" y="297"/>
                    <a:pt x="41" y="297"/>
                    <a:pt x="41" y="297"/>
                  </a:cubicBezTo>
                  <a:cubicBezTo>
                    <a:pt x="42" y="297"/>
                    <a:pt x="42" y="297"/>
                    <a:pt x="42" y="297"/>
                  </a:cubicBezTo>
                  <a:lnTo>
                    <a:pt x="41" y="297"/>
                  </a:lnTo>
                  <a:close/>
                  <a:moveTo>
                    <a:pt x="58" y="263"/>
                  </a:moveTo>
                  <a:cubicBezTo>
                    <a:pt x="58" y="264"/>
                    <a:pt x="58" y="264"/>
                    <a:pt x="58" y="264"/>
                  </a:cubicBezTo>
                  <a:cubicBezTo>
                    <a:pt x="58" y="264"/>
                    <a:pt x="58" y="264"/>
                    <a:pt x="58" y="264"/>
                  </a:cubicBezTo>
                  <a:cubicBezTo>
                    <a:pt x="56" y="263"/>
                    <a:pt x="56" y="263"/>
                    <a:pt x="56" y="263"/>
                  </a:cubicBezTo>
                  <a:cubicBezTo>
                    <a:pt x="58" y="263"/>
                    <a:pt x="58" y="263"/>
                    <a:pt x="58" y="263"/>
                  </a:cubicBezTo>
                  <a:cubicBezTo>
                    <a:pt x="59" y="263"/>
                    <a:pt x="59" y="263"/>
                    <a:pt x="59" y="263"/>
                  </a:cubicBezTo>
                  <a:lnTo>
                    <a:pt x="58" y="263"/>
                  </a:lnTo>
                  <a:close/>
                  <a:moveTo>
                    <a:pt x="68" y="228"/>
                  </a:moveTo>
                  <a:cubicBezTo>
                    <a:pt x="67" y="228"/>
                    <a:pt x="67" y="228"/>
                    <a:pt x="67" y="228"/>
                  </a:cubicBezTo>
                  <a:cubicBezTo>
                    <a:pt x="65" y="228"/>
                    <a:pt x="65" y="228"/>
                    <a:pt x="65" y="228"/>
                  </a:cubicBezTo>
                  <a:cubicBezTo>
                    <a:pt x="66" y="228"/>
                    <a:pt x="66" y="228"/>
                    <a:pt x="66" y="228"/>
                  </a:cubicBezTo>
                  <a:cubicBezTo>
                    <a:pt x="67" y="227"/>
                    <a:pt x="67" y="227"/>
                    <a:pt x="67" y="227"/>
                  </a:cubicBezTo>
                  <a:cubicBezTo>
                    <a:pt x="67" y="227"/>
                    <a:pt x="67" y="227"/>
                    <a:pt x="67" y="227"/>
                  </a:cubicBezTo>
                  <a:cubicBezTo>
                    <a:pt x="68" y="228"/>
                    <a:pt x="68" y="228"/>
                    <a:pt x="68" y="228"/>
                  </a:cubicBezTo>
                  <a:close/>
                  <a:moveTo>
                    <a:pt x="66" y="234"/>
                  </a:moveTo>
                  <a:cubicBezTo>
                    <a:pt x="66" y="235"/>
                    <a:pt x="66" y="235"/>
                    <a:pt x="66" y="235"/>
                  </a:cubicBezTo>
                  <a:cubicBezTo>
                    <a:pt x="65" y="234"/>
                    <a:pt x="65" y="234"/>
                    <a:pt x="65" y="234"/>
                  </a:cubicBezTo>
                  <a:cubicBezTo>
                    <a:pt x="64" y="234"/>
                    <a:pt x="64" y="234"/>
                    <a:pt x="64" y="234"/>
                  </a:cubicBezTo>
                  <a:cubicBezTo>
                    <a:pt x="65" y="233"/>
                    <a:pt x="65" y="233"/>
                    <a:pt x="65" y="233"/>
                  </a:cubicBezTo>
                  <a:cubicBezTo>
                    <a:pt x="65" y="233"/>
                    <a:pt x="65" y="233"/>
                    <a:pt x="65" y="233"/>
                  </a:cubicBezTo>
                  <a:cubicBezTo>
                    <a:pt x="66" y="234"/>
                    <a:pt x="66" y="234"/>
                    <a:pt x="66" y="234"/>
                  </a:cubicBezTo>
                  <a:cubicBezTo>
                    <a:pt x="67" y="234"/>
                    <a:pt x="67" y="234"/>
                    <a:pt x="67" y="234"/>
                  </a:cubicBezTo>
                  <a:lnTo>
                    <a:pt x="66" y="234"/>
                  </a:lnTo>
                  <a:close/>
                  <a:moveTo>
                    <a:pt x="64" y="229"/>
                  </a:moveTo>
                  <a:cubicBezTo>
                    <a:pt x="64" y="229"/>
                    <a:pt x="64" y="229"/>
                    <a:pt x="64" y="229"/>
                  </a:cubicBezTo>
                  <a:cubicBezTo>
                    <a:pt x="64" y="230"/>
                    <a:pt x="64" y="230"/>
                    <a:pt x="64" y="230"/>
                  </a:cubicBezTo>
                  <a:cubicBezTo>
                    <a:pt x="64" y="230"/>
                    <a:pt x="64" y="230"/>
                    <a:pt x="64" y="230"/>
                  </a:cubicBezTo>
                  <a:lnTo>
                    <a:pt x="64" y="229"/>
                  </a:lnTo>
                  <a:close/>
                  <a:moveTo>
                    <a:pt x="61" y="223"/>
                  </a:moveTo>
                  <a:cubicBezTo>
                    <a:pt x="61" y="224"/>
                    <a:pt x="61" y="224"/>
                    <a:pt x="61" y="224"/>
                  </a:cubicBezTo>
                  <a:cubicBezTo>
                    <a:pt x="61" y="222"/>
                    <a:pt x="61" y="222"/>
                    <a:pt x="61" y="222"/>
                  </a:cubicBezTo>
                  <a:cubicBezTo>
                    <a:pt x="61" y="222"/>
                    <a:pt x="61" y="222"/>
                    <a:pt x="61" y="222"/>
                  </a:cubicBezTo>
                  <a:cubicBezTo>
                    <a:pt x="62" y="222"/>
                    <a:pt x="62" y="222"/>
                    <a:pt x="62" y="222"/>
                  </a:cubicBezTo>
                  <a:cubicBezTo>
                    <a:pt x="62" y="222"/>
                    <a:pt x="62" y="222"/>
                    <a:pt x="62" y="222"/>
                  </a:cubicBezTo>
                  <a:lnTo>
                    <a:pt x="61" y="223"/>
                  </a:lnTo>
                  <a:close/>
                  <a:moveTo>
                    <a:pt x="61" y="217"/>
                  </a:moveTo>
                  <a:cubicBezTo>
                    <a:pt x="60" y="216"/>
                    <a:pt x="60" y="216"/>
                    <a:pt x="60" y="216"/>
                  </a:cubicBezTo>
                  <a:cubicBezTo>
                    <a:pt x="60" y="216"/>
                    <a:pt x="60" y="216"/>
                    <a:pt x="60" y="216"/>
                  </a:cubicBezTo>
                  <a:cubicBezTo>
                    <a:pt x="61" y="216"/>
                    <a:pt x="61" y="216"/>
                    <a:pt x="61" y="216"/>
                  </a:cubicBezTo>
                  <a:cubicBezTo>
                    <a:pt x="61" y="217"/>
                    <a:pt x="61" y="217"/>
                    <a:pt x="61" y="217"/>
                  </a:cubicBezTo>
                  <a:cubicBezTo>
                    <a:pt x="61" y="217"/>
                    <a:pt x="61" y="217"/>
                    <a:pt x="61" y="217"/>
                  </a:cubicBezTo>
                  <a:close/>
                  <a:moveTo>
                    <a:pt x="53" y="206"/>
                  </a:moveTo>
                  <a:cubicBezTo>
                    <a:pt x="52" y="206"/>
                    <a:pt x="52" y="206"/>
                    <a:pt x="52" y="206"/>
                  </a:cubicBezTo>
                  <a:cubicBezTo>
                    <a:pt x="53" y="206"/>
                    <a:pt x="53" y="206"/>
                    <a:pt x="53" y="206"/>
                  </a:cubicBezTo>
                  <a:cubicBezTo>
                    <a:pt x="52" y="206"/>
                    <a:pt x="52" y="206"/>
                    <a:pt x="52" y="206"/>
                  </a:cubicBezTo>
                  <a:cubicBezTo>
                    <a:pt x="53" y="206"/>
                    <a:pt x="53" y="206"/>
                    <a:pt x="53" y="206"/>
                  </a:cubicBezTo>
                  <a:cubicBezTo>
                    <a:pt x="53" y="205"/>
                    <a:pt x="53" y="205"/>
                    <a:pt x="53" y="205"/>
                  </a:cubicBezTo>
                  <a:cubicBezTo>
                    <a:pt x="54" y="206"/>
                    <a:pt x="54" y="206"/>
                    <a:pt x="54" y="206"/>
                  </a:cubicBezTo>
                  <a:cubicBezTo>
                    <a:pt x="54" y="206"/>
                    <a:pt x="54" y="206"/>
                    <a:pt x="54" y="206"/>
                  </a:cubicBezTo>
                  <a:lnTo>
                    <a:pt x="53" y="206"/>
                  </a:lnTo>
                  <a:close/>
                  <a:moveTo>
                    <a:pt x="52" y="201"/>
                  </a:moveTo>
                  <a:cubicBezTo>
                    <a:pt x="52" y="201"/>
                    <a:pt x="52" y="201"/>
                    <a:pt x="52" y="201"/>
                  </a:cubicBezTo>
                  <a:moveTo>
                    <a:pt x="51" y="202"/>
                  </a:moveTo>
                  <a:cubicBezTo>
                    <a:pt x="52" y="201"/>
                    <a:pt x="52" y="201"/>
                    <a:pt x="52" y="201"/>
                  </a:cubicBezTo>
                  <a:cubicBezTo>
                    <a:pt x="52" y="202"/>
                    <a:pt x="52" y="202"/>
                    <a:pt x="52" y="202"/>
                  </a:cubicBezTo>
                  <a:lnTo>
                    <a:pt x="51" y="202"/>
                  </a:lnTo>
                  <a:close/>
                  <a:moveTo>
                    <a:pt x="56" y="172"/>
                  </a:moveTo>
                  <a:cubicBezTo>
                    <a:pt x="55" y="173"/>
                    <a:pt x="55" y="173"/>
                    <a:pt x="55" y="173"/>
                  </a:cubicBezTo>
                  <a:cubicBezTo>
                    <a:pt x="56" y="171"/>
                    <a:pt x="56" y="171"/>
                    <a:pt x="56" y="171"/>
                  </a:cubicBezTo>
                  <a:cubicBezTo>
                    <a:pt x="56" y="171"/>
                    <a:pt x="56" y="171"/>
                    <a:pt x="56" y="171"/>
                  </a:cubicBezTo>
                  <a:cubicBezTo>
                    <a:pt x="56" y="172"/>
                    <a:pt x="56" y="172"/>
                    <a:pt x="56" y="172"/>
                  </a:cubicBezTo>
                  <a:close/>
                  <a:moveTo>
                    <a:pt x="55" y="192"/>
                  </a:moveTo>
                  <a:cubicBezTo>
                    <a:pt x="55" y="192"/>
                    <a:pt x="55" y="192"/>
                    <a:pt x="55" y="192"/>
                  </a:cubicBezTo>
                  <a:cubicBezTo>
                    <a:pt x="54" y="193"/>
                    <a:pt x="54" y="193"/>
                    <a:pt x="54" y="193"/>
                  </a:cubicBezTo>
                  <a:cubicBezTo>
                    <a:pt x="53" y="192"/>
                    <a:pt x="53" y="192"/>
                    <a:pt x="53" y="192"/>
                  </a:cubicBezTo>
                  <a:cubicBezTo>
                    <a:pt x="53" y="193"/>
                    <a:pt x="53" y="193"/>
                    <a:pt x="53" y="193"/>
                  </a:cubicBezTo>
                  <a:cubicBezTo>
                    <a:pt x="53" y="191"/>
                    <a:pt x="53" y="191"/>
                    <a:pt x="53" y="191"/>
                  </a:cubicBezTo>
                  <a:cubicBezTo>
                    <a:pt x="54" y="190"/>
                    <a:pt x="54" y="190"/>
                    <a:pt x="54" y="190"/>
                  </a:cubicBezTo>
                  <a:cubicBezTo>
                    <a:pt x="54" y="191"/>
                    <a:pt x="54" y="191"/>
                    <a:pt x="54" y="191"/>
                  </a:cubicBezTo>
                  <a:cubicBezTo>
                    <a:pt x="55" y="191"/>
                    <a:pt x="55" y="191"/>
                    <a:pt x="55" y="191"/>
                  </a:cubicBezTo>
                  <a:lnTo>
                    <a:pt x="55" y="192"/>
                  </a:lnTo>
                  <a:close/>
                  <a:moveTo>
                    <a:pt x="53" y="195"/>
                  </a:moveTo>
                  <a:cubicBezTo>
                    <a:pt x="53" y="195"/>
                    <a:pt x="53" y="195"/>
                    <a:pt x="53" y="195"/>
                  </a:cubicBezTo>
                  <a:moveTo>
                    <a:pt x="17" y="115"/>
                  </a:moveTo>
                  <a:cubicBezTo>
                    <a:pt x="15" y="114"/>
                    <a:pt x="15" y="114"/>
                    <a:pt x="15" y="114"/>
                  </a:cubicBezTo>
                  <a:cubicBezTo>
                    <a:pt x="14" y="114"/>
                    <a:pt x="14" y="114"/>
                    <a:pt x="14" y="114"/>
                  </a:cubicBezTo>
                  <a:cubicBezTo>
                    <a:pt x="17" y="114"/>
                    <a:pt x="17" y="114"/>
                    <a:pt x="17" y="114"/>
                  </a:cubicBezTo>
                  <a:cubicBezTo>
                    <a:pt x="18" y="115"/>
                    <a:pt x="18" y="115"/>
                    <a:pt x="18" y="115"/>
                  </a:cubicBezTo>
                  <a:lnTo>
                    <a:pt x="17" y="115"/>
                  </a:lnTo>
                  <a:close/>
                  <a:moveTo>
                    <a:pt x="209" y="13"/>
                  </a:moveTo>
                  <a:cubicBezTo>
                    <a:pt x="209" y="12"/>
                    <a:pt x="209" y="12"/>
                    <a:pt x="209" y="12"/>
                  </a:cubicBezTo>
                  <a:cubicBezTo>
                    <a:pt x="209" y="12"/>
                    <a:pt x="209" y="12"/>
                    <a:pt x="209" y="12"/>
                  </a:cubicBezTo>
                  <a:cubicBezTo>
                    <a:pt x="209" y="12"/>
                    <a:pt x="209" y="12"/>
                    <a:pt x="209" y="12"/>
                  </a:cubicBezTo>
                  <a:cubicBezTo>
                    <a:pt x="209" y="13"/>
                    <a:pt x="209" y="13"/>
                    <a:pt x="209" y="13"/>
                  </a:cubicBezTo>
                  <a:cubicBezTo>
                    <a:pt x="209" y="13"/>
                    <a:pt x="209" y="13"/>
                    <a:pt x="209" y="13"/>
                  </a:cubicBezTo>
                  <a:cubicBezTo>
                    <a:pt x="209" y="13"/>
                    <a:pt x="209" y="13"/>
                    <a:pt x="209" y="13"/>
                  </a:cubicBezTo>
                  <a:cubicBezTo>
                    <a:pt x="209" y="15"/>
                    <a:pt x="209" y="15"/>
                    <a:pt x="209" y="15"/>
                  </a:cubicBezTo>
                  <a:cubicBezTo>
                    <a:pt x="208" y="15"/>
                    <a:pt x="208" y="15"/>
                    <a:pt x="208" y="15"/>
                  </a:cubicBezTo>
                  <a:cubicBezTo>
                    <a:pt x="208" y="14"/>
                    <a:pt x="208" y="14"/>
                    <a:pt x="208" y="14"/>
                  </a:cubicBezTo>
                  <a:cubicBezTo>
                    <a:pt x="208" y="13"/>
                    <a:pt x="208" y="13"/>
                    <a:pt x="208" y="13"/>
                  </a:cubicBezTo>
                  <a:lnTo>
                    <a:pt x="209" y="13"/>
                  </a:lnTo>
                  <a:close/>
                  <a:moveTo>
                    <a:pt x="202" y="240"/>
                  </a:moveTo>
                  <a:cubicBezTo>
                    <a:pt x="202" y="240"/>
                    <a:pt x="202" y="240"/>
                    <a:pt x="202" y="240"/>
                  </a:cubicBezTo>
                  <a:cubicBezTo>
                    <a:pt x="199" y="241"/>
                    <a:pt x="199" y="241"/>
                    <a:pt x="199" y="241"/>
                  </a:cubicBezTo>
                  <a:cubicBezTo>
                    <a:pt x="199" y="241"/>
                    <a:pt x="199" y="241"/>
                    <a:pt x="199" y="241"/>
                  </a:cubicBezTo>
                  <a:lnTo>
                    <a:pt x="202" y="240"/>
                  </a:lnTo>
                  <a:close/>
                  <a:moveTo>
                    <a:pt x="200" y="231"/>
                  </a:moveTo>
                  <a:cubicBezTo>
                    <a:pt x="201" y="232"/>
                    <a:pt x="201" y="232"/>
                    <a:pt x="201" y="232"/>
                  </a:cubicBezTo>
                  <a:cubicBezTo>
                    <a:pt x="203" y="231"/>
                    <a:pt x="203" y="231"/>
                    <a:pt x="203" y="231"/>
                  </a:cubicBezTo>
                  <a:cubicBezTo>
                    <a:pt x="203" y="231"/>
                    <a:pt x="203" y="231"/>
                    <a:pt x="203" y="231"/>
                  </a:cubicBezTo>
                  <a:cubicBezTo>
                    <a:pt x="204" y="231"/>
                    <a:pt x="204" y="231"/>
                    <a:pt x="204" y="231"/>
                  </a:cubicBezTo>
                  <a:cubicBezTo>
                    <a:pt x="204" y="232"/>
                    <a:pt x="204" y="232"/>
                    <a:pt x="204" y="232"/>
                  </a:cubicBezTo>
                  <a:cubicBezTo>
                    <a:pt x="204" y="233"/>
                    <a:pt x="204" y="233"/>
                    <a:pt x="204" y="233"/>
                  </a:cubicBezTo>
                  <a:cubicBezTo>
                    <a:pt x="204" y="233"/>
                    <a:pt x="204" y="233"/>
                    <a:pt x="204" y="233"/>
                  </a:cubicBezTo>
                  <a:cubicBezTo>
                    <a:pt x="203" y="233"/>
                    <a:pt x="203" y="233"/>
                    <a:pt x="203" y="233"/>
                  </a:cubicBezTo>
                  <a:cubicBezTo>
                    <a:pt x="199" y="232"/>
                    <a:pt x="199" y="232"/>
                    <a:pt x="199" y="232"/>
                  </a:cubicBezTo>
                  <a:cubicBezTo>
                    <a:pt x="199" y="232"/>
                    <a:pt x="199" y="232"/>
                    <a:pt x="199" y="232"/>
                  </a:cubicBezTo>
                  <a:lnTo>
                    <a:pt x="200" y="231"/>
                  </a:lnTo>
                  <a:close/>
                  <a:moveTo>
                    <a:pt x="204" y="213"/>
                  </a:moveTo>
                  <a:cubicBezTo>
                    <a:pt x="204" y="214"/>
                    <a:pt x="204" y="214"/>
                    <a:pt x="204" y="214"/>
                  </a:cubicBezTo>
                  <a:cubicBezTo>
                    <a:pt x="206" y="214"/>
                    <a:pt x="206" y="214"/>
                    <a:pt x="206" y="214"/>
                  </a:cubicBezTo>
                  <a:cubicBezTo>
                    <a:pt x="207" y="213"/>
                    <a:pt x="207" y="213"/>
                    <a:pt x="207" y="213"/>
                  </a:cubicBezTo>
                  <a:cubicBezTo>
                    <a:pt x="206" y="214"/>
                    <a:pt x="206" y="214"/>
                    <a:pt x="206" y="214"/>
                  </a:cubicBezTo>
                  <a:cubicBezTo>
                    <a:pt x="205" y="214"/>
                    <a:pt x="205" y="214"/>
                    <a:pt x="205" y="214"/>
                  </a:cubicBezTo>
                  <a:cubicBezTo>
                    <a:pt x="204" y="214"/>
                    <a:pt x="204" y="214"/>
                    <a:pt x="204" y="214"/>
                  </a:cubicBezTo>
                  <a:cubicBezTo>
                    <a:pt x="204" y="214"/>
                    <a:pt x="204" y="214"/>
                    <a:pt x="204" y="214"/>
                  </a:cubicBezTo>
                  <a:cubicBezTo>
                    <a:pt x="204" y="214"/>
                    <a:pt x="204" y="214"/>
                    <a:pt x="204" y="214"/>
                  </a:cubicBezTo>
                  <a:lnTo>
                    <a:pt x="204" y="213"/>
                  </a:lnTo>
                  <a:close/>
                  <a:moveTo>
                    <a:pt x="205" y="206"/>
                  </a:moveTo>
                  <a:cubicBezTo>
                    <a:pt x="206" y="206"/>
                    <a:pt x="206" y="206"/>
                    <a:pt x="206" y="206"/>
                  </a:cubicBezTo>
                  <a:cubicBezTo>
                    <a:pt x="205" y="206"/>
                    <a:pt x="205" y="206"/>
                    <a:pt x="205" y="206"/>
                  </a:cubicBezTo>
                  <a:cubicBezTo>
                    <a:pt x="204" y="207"/>
                    <a:pt x="204" y="207"/>
                    <a:pt x="204" y="207"/>
                  </a:cubicBezTo>
                  <a:cubicBezTo>
                    <a:pt x="204" y="206"/>
                    <a:pt x="204" y="206"/>
                    <a:pt x="204" y="206"/>
                  </a:cubicBezTo>
                  <a:cubicBezTo>
                    <a:pt x="204" y="205"/>
                    <a:pt x="204" y="205"/>
                    <a:pt x="204" y="205"/>
                  </a:cubicBezTo>
                  <a:lnTo>
                    <a:pt x="205" y="206"/>
                  </a:lnTo>
                  <a:close/>
                  <a:moveTo>
                    <a:pt x="208" y="206"/>
                  </a:moveTo>
                  <a:cubicBezTo>
                    <a:pt x="208" y="207"/>
                    <a:pt x="208" y="207"/>
                    <a:pt x="208" y="207"/>
                  </a:cubicBezTo>
                  <a:cubicBezTo>
                    <a:pt x="208" y="206"/>
                    <a:pt x="208" y="206"/>
                    <a:pt x="208" y="206"/>
                  </a:cubicBezTo>
                  <a:close/>
                  <a:moveTo>
                    <a:pt x="209" y="212"/>
                  </a:moveTo>
                  <a:cubicBezTo>
                    <a:pt x="209" y="213"/>
                    <a:pt x="209" y="213"/>
                    <a:pt x="209" y="213"/>
                  </a:cubicBezTo>
                  <a:cubicBezTo>
                    <a:pt x="209" y="214"/>
                    <a:pt x="209" y="214"/>
                    <a:pt x="209" y="214"/>
                  </a:cubicBezTo>
                  <a:cubicBezTo>
                    <a:pt x="209" y="213"/>
                    <a:pt x="209" y="213"/>
                    <a:pt x="209" y="213"/>
                  </a:cubicBezTo>
                  <a:cubicBezTo>
                    <a:pt x="209" y="213"/>
                    <a:pt x="209" y="213"/>
                    <a:pt x="209" y="213"/>
                  </a:cubicBezTo>
                  <a:cubicBezTo>
                    <a:pt x="208" y="213"/>
                    <a:pt x="208" y="213"/>
                    <a:pt x="208" y="213"/>
                  </a:cubicBezTo>
                  <a:cubicBezTo>
                    <a:pt x="208" y="213"/>
                    <a:pt x="208" y="213"/>
                    <a:pt x="208" y="213"/>
                  </a:cubicBezTo>
                  <a:lnTo>
                    <a:pt x="209" y="212"/>
                  </a:lnTo>
                  <a:close/>
                  <a:moveTo>
                    <a:pt x="206" y="238"/>
                  </a:moveTo>
                  <a:cubicBezTo>
                    <a:pt x="206" y="238"/>
                    <a:pt x="206" y="238"/>
                    <a:pt x="206" y="238"/>
                  </a:cubicBezTo>
                  <a:cubicBezTo>
                    <a:pt x="205" y="239"/>
                    <a:pt x="205" y="239"/>
                    <a:pt x="205" y="239"/>
                  </a:cubicBezTo>
                  <a:cubicBezTo>
                    <a:pt x="205" y="239"/>
                    <a:pt x="205" y="239"/>
                    <a:pt x="205" y="239"/>
                  </a:cubicBezTo>
                  <a:cubicBezTo>
                    <a:pt x="204" y="239"/>
                    <a:pt x="204" y="239"/>
                    <a:pt x="204" y="239"/>
                  </a:cubicBezTo>
                  <a:cubicBezTo>
                    <a:pt x="204" y="238"/>
                    <a:pt x="204" y="238"/>
                    <a:pt x="204" y="238"/>
                  </a:cubicBezTo>
                  <a:lnTo>
                    <a:pt x="206" y="238"/>
                  </a:lnTo>
                  <a:close/>
                  <a:moveTo>
                    <a:pt x="200" y="246"/>
                  </a:moveTo>
                  <a:cubicBezTo>
                    <a:pt x="200" y="246"/>
                    <a:pt x="200" y="246"/>
                    <a:pt x="200" y="246"/>
                  </a:cubicBezTo>
                  <a:moveTo>
                    <a:pt x="210" y="212"/>
                  </a:moveTo>
                  <a:cubicBezTo>
                    <a:pt x="211" y="211"/>
                    <a:pt x="211" y="211"/>
                    <a:pt x="211" y="211"/>
                  </a:cubicBezTo>
                  <a:cubicBezTo>
                    <a:pt x="212" y="210"/>
                    <a:pt x="212" y="210"/>
                    <a:pt x="212" y="210"/>
                  </a:cubicBezTo>
                  <a:cubicBezTo>
                    <a:pt x="211" y="210"/>
                    <a:pt x="211" y="210"/>
                    <a:pt x="211" y="210"/>
                  </a:cubicBezTo>
                  <a:cubicBezTo>
                    <a:pt x="212" y="210"/>
                    <a:pt x="212" y="210"/>
                    <a:pt x="212" y="210"/>
                  </a:cubicBezTo>
                  <a:cubicBezTo>
                    <a:pt x="213" y="211"/>
                    <a:pt x="213" y="211"/>
                    <a:pt x="213" y="211"/>
                  </a:cubicBezTo>
                  <a:cubicBezTo>
                    <a:pt x="210" y="212"/>
                    <a:pt x="210" y="212"/>
                    <a:pt x="210" y="212"/>
                  </a:cubicBezTo>
                  <a:close/>
                  <a:moveTo>
                    <a:pt x="214" y="211"/>
                  </a:moveTo>
                  <a:cubicBezTo>
                    <a:pt x="214" y="211"/>
                    <a:pt x="214" y="211"/>
                    <a:pt x="214" y="211"/>
                  </a:cubicBezTo>
                  <a:cubicBezTo>
                    <a:pt x="213" y="211"/>
                    <a:pt x="213" y="211"/>
                    <a:pt x="213" y="211"/>
                  </a:cubicBezTo>
                  <a:lnTo>
                    <a:pt x="214" y="211"/>
                  </a:lnTo>
                  <a:close/>
                  <a:moveTo>
                    <a:pt x="226" y="79"/>
                  </a:moveTo>
                  <a:cubicBezTo>
                    <a:pt x="227" y="78"/>
                    <a:pt x="227" y="78"/>
                    <a:pt x="227" y="78"/>
                  </a:cubicBezTo>
                  <a:cubicBezTo>
                    <a:pt x="228" y="77"/>
                    <a:pt x="228" y="77"/>
                    <a:pt x="228" y="77"/>
                  </a:cubicBezTo>
                  <a:cubicBezTo>
                    <a:pt x="229" y="77"/>
                    <a:pt x="229" y="77"/>
                    <a:pt x="229" y="77"/>
                  </a:cubicBezTo>
                  <a:cubicBezTo>
                    <a:pt x="227" y="78"/>
                    <a:pt x="227" y="78"/>
                    <a:pt x="227" y="78"/>
                  </a:cubicBezTo>
                  <a:cubicBezTo>
                    <a:pt x="226" y="79"/>
                    <a:pt x="226" y="79"/>
                    <a:pt x="226" y="79"/>
                  </a:cubicBezTo>
                  <a:cubicBezTo>
                    <a:pt x="226" y="80"/>
                    <a:pt x="226" y="80"/>
                    <a:pt x="226" y="80"/>
                  </a:cubicBezTo>
                  <a:cubicBezTo>
                    <a:pt x="225" y="79"/>
                    <a:pt x="225" y="79"/>
                    <a:pt x="225" y="79"/>
                  </a:cubicBezTo>
                  <a:lnTo>
                    <a:pt x="226" y="79"/>
                  </a:lnTo>
                  <a:close/>
                  <a:moveTo>
                    <a:pt x="231" y="188"/>
                  </a:moveTo>
                  <a:cubicBezTo>
                    <a:pt x="231" y="189"/>
                    <a:pt x="231" y="189"/>
                    <a:pt x="231" y="189"/>
                  </a:cubicBezTo>
                  <a:cubicBezTo>
                    <a:pt x="231" y="189"/>
                    <a:pt x="231" y="189"/>
                    <a:pt x="231" y="189"/>
                  </a:cubicBezTo>
                  <a:cubicBezTo>
                    <a:pt x="230" y="188"/>
                    <a:pt x="230" y="188"/>
                    <a:pt x="230" y="188"/>
                  </a:cubicBezTo>
                  <a:lnTo>
                    <a:pt x="231" y="188"/>
                  </a:lnTo>
                  <a:close/>
                  <a:moveTo>
                    <a:pt x="233" y="172"/>
                  </a:moveTo>
                  <a:cubicBezTo>
                    <a:pt x="234" y="173"/>
                    <a:pt x="234" y="173"/>
                    <a:pt x="234" y="173"/>
                  </a:cubicBezTo>
                  <a:cubicBezTo>
                    <a:pt x="234" y="173"/>
                    <a:pt x="234" y="173"/>
                    <a:pt x="234" y="173"/>
                  </a:cubicBezTo>
                  <a:cubicBezTo>
                    <a:pt x="233" y="173"/>
                    <a:pt x="233" y="173"/>
                    <a:pt x="233" y="173"/>
                  </a:cubicBezTo>
                  <a:cubicBezTo>
                    <a:pt x="233" y="173"/>
                    <a:pt x="233" y="173"/>
                    <a:pt x="233" y="173"/>
                  </a:cubicBezTo>
                  <a:lnTo>
                    <a:pt x="233" y="172"/>
                  </a:lnTo>
                  <a:close/>
                  <a:moveTo>
                    <a:pt x="234" y="188"/>
                  </a:moveTo>
                  <a:cubicBezTo>
                    <a:pt x="234" y="188"/>
                    <a:pt x="234" y="188"/>
                    <a:pt x="234" y="188"/>
                  </a:cubicBezTo>
                  <a:cubicBezTo>
                    <a:pt x="233" y="189"/>
                    <a:pt x="233" y="189"/>
                    <a:pt x="233" y="189"/>
                  </a:cubicBezTo>
                  <a:lnTo>
                    <a:pt x="234" y="188"/>
                  </a:lnTo>
                  <a:close/>
                  <a:moveTo>
                    <a:pt x="242" y="129"/>
                  </a:moveTo>
                  <a:cubicBezTo>
                    <a:pt x="243" y="129"/>
                    <a:pt x="243" y="129"/>
                    <a:pt x="243" y="129"/>
                  </a:cubicBezTo>
                  <a:cubicBezTo>
                    <a:pt x="244" y="128"/>
                    <a:pt x="244" y="128"/>
                    <a:pt x="244" y="128"/>
                  </a:cubicBezTo>
                  <a:cubicBezTo>
                    <a:pt x="244" y="128"/>
                    <a:pt x="244" y="128"/>
                    <a:pt x="244" y="128"/>
                  </a:cubicBezTo>
                  <a:cubicBezTo>
                    <a:pt x="243" y="129"/>
                    <a:pt x="243" y="129"/>
                    <a:pt x="243" y="129"/>
                  </a:cubicBezTo>
                  <a:cubicBezTo>
                    <a:pt x="242" y="129"/>
                    <a:pt x="242" y="129"/>
                    <a:pt x="242" y="129"/>
                  </a:cubicBezTo>
                  <a:close/>
                  <a:moveTo>
                    <a:pt x="251" y="92"/>
                  </a:moveTo>
                  <a:cubicBezTo>
                    <a:pt x="250" y="91"/>
                    <a:pt x="250" y="91"/>
                    <a:pt x="250" y="91"/>
                  </a:cubicBezTo>
                  <a:cubicBezTo>
                    <a:pt x="250" y="90"/>
                    <a:pt x="250" y="90"/>
                    <a:pt x="250" y="90"/>
                  </a:cubicBezTo>
                  <a:cubicBezTo>
                    <a:pt x="250" y="90"/>
                    <a:pt x="250" y="90"/>
                    <a:pt x="250" y="90"/>
                  </a:cubicBezTo>
                  <a:cubicBezTo>
                    <a:pt x="252" y="90"/>
                    <a:pt x="252" y="90"/>
                    <a:pt x="252" y="90"/>
                  </a:cubicBezTo>
                  <a:cubicBezTo>
                    <a:pt x="252" y="89"/>
                    <a:pt x="252" y="89"/>
                    <a:pt x="252" y="89"/>
                  </a:cubicBezTo>
                  <a:cubicBezTo>
                    <a:pt x="252" y="90"/>
                    <a:pt x="252" y="90"/>
                    <a:pt x="252" y="90"/>
                  </a:cubicBezTo>
                  <a:cubicBezTo>
                    <a:pt x="252" y="92"/>
                    <a:pt x="252" y="92"/>
                    <a:pt x="252" y="92"/>
                  </a:cubicBezTo>
                  <a:cubicBezTo>
                    <a:pt x="253" y="92"/>
                    <a:pt x="253" y="92"/>
                    <a:pt x="253" y="92"/>
                  </a:cubicBezTo>
                  <a:cubicBezTo>
                    <a:pt x="254" y="91"/>
                    <a:pt x="254" y="91"/>
                    <a:pt x="254" y="91"/>
                  </a:cubicBezTo>
                  <a:cubicBezTo>
                    <a:pt x="255" y="91"/>
                    <a:pt x="255" y="91"/>
                    <a:pt x="255" y="91"/>
                  </a:cubicBezTo>
                  <a:cubicBezTo>
                    <a:pt x="254" y="92"/>
                    <a:pt x="254" y="92"/>
                    <a:pt x="254" y="92"/>
                  </a:cubicBezTo>
                  <a:cubicBezTo>
                    <a:pt x="253" y="93"/>
                    <a:pt x="253" y="93"/>
                    <a:pt x="253" y="93"/>
                  </a:cubicBezTo>
                  <a:cubicBezTo>
                    <a:pt x="251" y="94"/>
                    <a:pt x="251" y="94"/>
                    <a:pt x="251" y="94"/>
                  </a:cubicBezTo>
                  <a:cubicBezTo>
                    <a:pt x="251" y="95"/>
                    <a:pt x="251" y="95"/>
                    <a:pt x="251" y="95"/>
                  </a:cubicBezTo>
                  <a:cubicBezTo>
                    <a:pt x="251" y="95"/>
                    <a:pt x="251" y="95"/>
                    <a:pt x="251" y="95"/>
                  </a:cubicBezTo>
                  <a:cubicBezTo>
                    <a:pt x="250" y="94"/>
                    <a:pt x="250" y="94"/>
                    <a:pt x="250" y="94"/>
                  </a:cubicBezTo>
                  <a:cubicBezTo>
                    <a:pt x="250" y="94"/>
                    <a:pt x="250" y="94"/>
                    <a:pt x="250" y="94"/>
                  </a:cubicBezTo>
                  <a:cubicBezTo>
                    <a:pt x="250" y="94"/>
                    <a:pt x="250" y="94"/>
                    <a:pt x="250" y="94"/>
                  </a:cubicBezTo>
                  <a:cubicBezTo>
                    <a:pt x="251" y="93"/>
                    <a:pt x="251" y="93"/>
                    <a:pt x="251" y="93"/>
                  </a:cubicBezTo>
                  <a:lnTo>
                    <a:pt x="251" y="92"/>
                  </a:lnTo>
                  <a:close/>
                  <a:moveTo>
                    <a:pt x="253" y="88"/>
                  </a:moveTo>
                  <a:cubicBezTo>
                    <a:pt x="254" y="88"/>
                    <a:pt x="254" y="88"/>
                    <a:pt x="254" y="88"/>
                  </a:cubicBezTo>
                  <a:cubicBezTo>
                    <a:pt x="254" y="88"/>
                    <a:pt x="254" y="88"/>
                    <a:pt x="254" y="88"/>
                  </a:cubicBezTo>
                  <a:cubicBezTo>
                    <a:pt x="255" y="88"/>
                    <a:pt x="255" y="88"/>
                    <a:pt x="255" y="88"/>
                  </a:cubicBezTo>
                  <a:cubicBezTo>
                    <a:pt x="253" y="89"/>
                    <a:pt x="253" y="89"/>
                    <a:pt x="253" y="89"/>
                  </a:cubicBezTo>
                  <a:lnTo>
                    <a:pt x="253" y="88"/>
                  </a:lnTo>
                  <a:close/>
                  <a:moveTo>
                    <a:pt x="256" y="88"/>
                  </a:moveTo>
                  <a:cubicBezTo>
                    <a:pt x="256" y="88"/>
                    <a:pt x="256" y="88"/>
                    <a:pt x="256" y="88"/>
                  </a:cubicBezTo>
                  <a:cubicBezTo>
                    <a:pt x="259" y="90"/>
                    <a:pt x="259" y="90"/>
                    <a:pt x="259" y="90"/>
                  </a:cubicBezTo>
                  <a:cubicBezTo>
                    <a:pt x="260" y="90"/>
                    <a:pt x="260" y="90"/>
                    <a:pt x="260" y="90"/>
                  </a:cubicBezTo>
                  <a:cubicBezTo>
                    <a:pt x="261" y="90"/>
                    <a:pt x="261" y="90"/>
                    <a:pt x="261" y="90"/>
                  </a:cubicBezTo>
                  <a:cubicBezTo>
                    <a:pt x="260" y="90"/>
                    <a:pt x="260" y="90"/>
                    <a:pt x="260" y="90"/>
                  </a:cubicBezTo>
                  <a:cubicBezTo>
                    <a:pt x="258" y="91"/>
                    <a:pt x="258" y="91"/>
                    <a:pt x="258" y="91"/>
                  </a:cubicBezTo>
                  <a:cubicBezTo>
                    <a:pt x="256" y="91"/>
                    <a:pt x="256" y="91"/>
                    <a:pt x="256" y="91"/>
                  </a:cubicBezTo>
                  <a:cubicBezTo>
                    <a:pt x="257" y="90"/>
                    <a:pt x="257" y="90"/>
                    <a:pt x="257" y="90"/>
                  </a:cubicBezTo>
                  <a:cubicBezTo>
                    <a:pt x="257" y="89"/>
                    <a:pt x="257" y="89"/>
                    <a:pt x="257" y="89"/>
                  </a:cubicBezTo>
                  <a:lnTo>
                    <a:pt x="256" y="88"/>
                  </a:lnTo>
                  <a:close/>
                  <a:moveTo>
                    <a:pt x="236" y="185"/>
                  </a:moveTo>
                  <a:cubicBezTo>
                    <a:pt x="236" y="182"/>
                    <a:pt x="236" y="182"/>
                    <a:pt x="236" y="182"/>
                  </a:cubicBezTo>
                  <a:cubicBezTo>
                    <a:pt x="236" y="184"/>
                    <a:pt x="236" y="184"/>
                    <a:pt x="236" y="184"/>
                  </a:cubicBezTo>
                  <a:cubicBezTo>
                    <a:pt x="237" y="186"/>
                    <a:pt x="237" y="186"/>
                    <a:pt x="237" y="186"/>
                  </a:cubicBezTo>
                  <a:cubicBezTo>
                    <a:pt x="236" y="185"/>
                    <a:pt x="236" y="185"/>
                    <a:pt x="236" y="185"/>
                  </a:cubicBezTo>
                  <a:close/>
                  <a:moveTo>
                    <a:pt x="243" y="188"/>
                  </a:moveTo>
                  <a:cubicBezTo>
                    <a:pt x="243" y="188"/>
                    <a:pt x="243" y="188"/>
                    <a:pt x="243" y="188"/>
                  </a:cubicBezTo>
                  <a:moveTo>
                    <a:pt x="220" y="214"/>
                  </a:moveTo>
                  <a:cubicBezTo>
                    <a:pt x="220" y="214"/>
                    <a:pt x="220" y="214"/>
                    <a:pt x="220" y="214"/>
                  </a:cubicBezTo>
                  <a:moveTo>
                    <a:pt x="213" y="258"/>
                  </a:moveTo>
                  <a:cubicBezTo>
                    <a:pt x="213" y="258"/>
                    <a:pt x="213" y="258"/>
                    <a:pt x="213" y="258"/>
                  </a:cubicBezTo>
                  <a:cubicBezTo>
                    <a:pt x="213" y="259"/>
                    <a:pt x="213" y="259"/>
                    <a:pt x="213" y="259"/>
                  </a:cubicBezTo>
                  <a:cubicBezTo>
                    <a:pt x="213" y="258"/>
                    <a:pt x="213" y="258"/>
                    <a:pt x="213" y="258"/>
                  </a:cubicBezTo>
                  <a:cubicBezTo>
                    <a:pt x="212" y="258"/>
                    <a:pt x="212" y="258"/>
                    <a:pt x="212" y="258"/>
                  </a:cubicBezTo>
                  <a:cubicBezTo>
                    <a:pt x="212" y="258"/>
                    <a:pt x="212" y="258"/>
                    <a:pt x="212" y="258"/>
                  </a:cubicBezTo>
                  <a:lnTo>
                    <a:pt x="213" y="258"/>
                  </a:lnTo>
                  <a:close/>
                  <a:moveTo>
                    <a:pt x="215" y="257"/>
                  </a:moveTo>
                  <a:cubicBezTo>
                    <a:pt x="215" y="257"/>
                    <a:pt x="215" y="257"/>
                    <a:pt x="215" y="257"/>
                  </a:cubicBezTo>
                  <a:moveTo>
                    <a:pt x="201" y="267"/>
                  </a:moveTo>
                  <a:cubicBezTo>
                    <a:pt x="201" y="266"/>
                    <a:pt x="201" y="266"/>
                    <a:pt x="201" y="266"/>
                  </a:cubicBezTo>
                  <a:cubicBezTo>
                    <a:pt x="201" y="266"/>
                    <a:pt x="201" y="266"/>
                    <a:pt x="201" y="266"/>
                  </a:cubicBezTo>
                  <a:cubicBezTo>
                    <a:pt x="202" y="267"/>
                    <a:pt x="202" y="267"/>
                    <a:pt x="202" y="267"/>
                  </a:cubicBezTo>
                  <a:cubicBezTo>
                    <a:pt x="203" y="267"/>
                    <a:pt x="203" y="267"/>
                    <a:pt x="203" y="267"/>
                  </a:cubicBezTo>
                  <a:cubicBezTo>
                    <a:pt x="205" y="266"/>
                    <a:pt x="205" y="266"/>
                    <a:pt x="205" y="266"/>
                  </a:cubicBezTo>
                  <a:cubicBezTo>
                    <a:pt x="205" y="265"/>
                    <a:pt x="205" y="265"/>
                    <a:pt x="205" y="265"/>
                  </a:cubicBezTo>
                  <a:cubicBezTo>
                    <a:pt x="206" y="265"/>
                    <a:pt x="206" y="265"/>
                    <a:pt x="206" y="265"/>
                  </a:cubicBezTo>
                  <a:cubicBezTo>
                    <a:pt x="207" y="263"/>
                    <a:pt x="207" y="263"/>
                    <a:pt x="207" y="263"/>
                  </a:cubicBezTo>
                  <a:cubicBezTo>
                    <a:pt x="207" y="263"/>
                    <a:pt x="207" y="263"/>
                    <a:pt x="207" y="263"/>
                  </a:cubicBezTo>
                  <a:cubicBezTo>
                    <a:pt x="208" y="263"/>
                    <a:pt x="208" y="263"/>
                    <a:pt x="208" y="263"/>
                  </a:cubicBezTo>
                  <a:cubicBezTo>
                    <a:pt x="209" y="262"/>
                    <a:pt x="209" y="262"/>
                    <a:pt x="209" y="262"/>
                  </a:cubicBezTo>
                  <a:cubicBezTo>
                    <a:pt x="209" y="262"/>
                    <a:pt x="209" y="262"/>
                    <a:pt x="209" y="262"/>
                  </a:cubicBezTo>
                  <a:cubicBezTo>
                    <a:pt x="210" y="262"/>
                    <a:pt x="210" y="262"/>
                    <a:pt x="210" y="262"/>
                  </a:cubicBezTo>
                  <a:cubicBezTo>
                    <a:pt x="210" y="261"/>
                    <a:pt x="210" y="261"/>
                    <a:pt x="210" y="261"/>
                  </a:cubicBezTo>
                  <a:cubicBezTo>
                    <a:pt x="210" y="261"/>
                    <a:pt x="210" y="261"/>
                    <a:pt x="210" y="261"/>
                  </a:cubicBezTo>
                  <a:cubicBezTo>
                    <a:pt x="212" y="261"/>
                    <a:pt x="212" y="261"/>
                    <a:pt x="212" y="261"/>
                  </a:cubicBezTo>
                  <a:cubicBezTo>
                    <a:pt x="213" y="260"/>
                    <a:pt x="213" y="260"/>
                    <a:pt x="213" y="260"/>
                  </a:cubicBezTo>
                  <a:cubicBezTo>
                    <a:pt x="213" y="260"/>
                    <a:pt x="213" y="260"/>
                    <a:pt x="213" y="260"/>
                  </a:cubicBezTo>
                  <a:cubicBezTo>
                    <a:pt x="214" y="260"/>
                    <a:pt x="214" y="260"/>
                    <a:pt x="214" y="260"/>
                  </a:cubicBezTo>
                  <a:cubicBezTo>
                    <a:pt x="216" y="259"/>
                    <a:pt x="216" y="259"/>
                    <a:pt x="216" y="259"/>
                  </a:cubicBezTo>
                  <a:cubicBezTo>
                    <a:pt x="215" y="257"/>
                    <a:pt x="215" y="257"/>
                    <a:pt x="215" y="257"/>
                  </a:cubicBezTo>
                  <a:cubicBezTo>
                    <a:pt x="215" y="258"/>
                    <a:pt x="215" y="258"/>
                    <a:pt x="215" y="258"/>
                  </a:cubicBezTo>
                  <a:cubicBezTo>
                    <a:pt x="217" y="258"/>
                    <a:pt x="217" y="258"/>
                    <a:pt x="217" y="258"/>
                  </a:cubicBezTo>
                  <a:cubicBezTo>
                    <a:pt x="218" y="257"/>
                    <a:pt x="218" y="257"/>
                    <a:pt x="218" y="257"/>
                  </a:cubicBezTo>
                  <a:cubicBezTo>
                    <a:pt x="217" y="256"/>
                    <a:pt x="217" y="256"/>
                    <a:pt x="217" y="256"/>
                  </a:cubicBezTo>
                  <a:cubicBezTo>
                    <a:pt x="217" y="256"/>
                    <a:pt x="217" y="256"/>
                    <a:pt x="217" y="256"/>
                  </a:cubicBezTo>
                  <a:cubicBezTo>
                    <a:pt x="217" y="256"/>
                    <a:pt x="217" y="256"/>
                    <a:pt x="217" y="256"/>
                  </a:cubicBezTo>
                  <a:cubicBezTo>
                    <a:pt x="218" y="256"/>
                    <a:pt x="218" y="256"/>
                    <a:pt x="218" y="256"/>
                  </a:cubicBezTo>
                  <a:cubicBezTo>
                    <a:pt x="219" y="256"/>
                    <a:pt x="219" y="256"/>
                    <a:pt x="219" y="256"/>
                  </a:cubicBezTo>
                  <a:cubicBezTo>
                    <a:pt x="221" y="255"/>
                    <a:pt x="221" y="255"/>
                    <a:pt x="221" y="255"/>
                  </a:cubicBezTo>
                  <a:cubicBezTo>
                    <a:pt x="222" y="253"/>
                    <a:pt x="222" y="253"/>
                    <a:pt x="222" y="253"/>
                  </a:cubicBezTo>
                  <a:cubicBezTo>
                    <a:pt x="222" y="252"/>
                    <a:pt x="222" y="252"/>
                    <a:pt x="222" y="252"/>
                  </a:cubicBezTo>
                  <a:cubicBezTo>
                    <a:pt x="219" y="253"/>
                    <a:pt x="219" y="253"/>
                    <a:pt x="219" y="253"/>
                  </a:cubicBezTo>
                  <a:cubicBezTo>
                    <a:pt x="218" y="253"/>
                    <a:pt x="218" y="253"/>
                    <a:pt x="218" y="253"/>
                  </a:cubicBezTo>
                  <a:cubicBezTo>
                    <a:pt x="218" y="252"/>
                    <a:pt x="218" y="252"/>
                    <a:pt x="218" y="252"/>
                  </a:cubicBezTo>
                  <a:cubicBezTo>
                    <a:pt x="215" y="252"/>
                    <a:pt x="215" y="252"/>
                    <a:pt x="215" y="252"/>
                  </a:cubicBezTo>
                  <a:cubicBezTo>
                    <a:pt x="214" y="252"/>
                    <a:pt x="214" y="252"/>
                    <a:pt x="214" y="252"/>
                  </a:cubicBezTo>
                  <a:cubicBezTo>
                    <a:pt x="213" y="252"/>
                    <a:pt x="213" y="252"/>
                    <a:pt x="213" y="252"/>
                  </a:cubicBezTo>
                  <a:cubicBezTo>
                    <a:pt x="211" y="251"/>
                    <a:pt x="211" y="251"/>
                    <a:pt x="211" y="251"/>
                  </a:cubicBezTo>
                  <a:cubicBezTo>
                    <a:pt x="209" y="251"/>
                    <a:pt x="209" y="251"/>
                    <a:pt x="209" y="251"/>
                  </a:cubicBezTo>
                  <a:cubicBezTo>
                    <a:pt x="208" y="250"/>
                    <a:pt x="208" y="250"/>
                    <a:pt x="208" y="250"/>
                  </a:cubicBezTo>
                  <a:cubicBezTo>
                    <a:pt x="207" y="249"/>
                    <a:pt x="207" y="249"/>
                    <a:pt x="207" y="249"/>
                  </a:cubicBezTo>
                  <a:cubicBezTo>
                    <a:pt x="206" y="249"/>
                    <a:pt x="206" y="249"/>
                    <a:pt x="206" y="249"/>
                  </a:cubicBezTo>
                  <a:cubicBezTo>
                    <a:pt x="206" y="249"/>
                    <a:pt x="206" y="249"/>
                    <a:pt x="206" y="249"/>
                  </a:cubicBezTo>
                  <a:cubicBezTo>
                    <a:pt x="206" y="248"/>
                    <a:pt x="206" y="248"/>
                    <a:pt x="206" y="248"/>
                  </a:cubicBezTo>
                  <a:cubicBezTo>
                    <a:pt x="204" y="249"/>
                    <a:pt x="204" y="249"/>
                    <a:pt x="204" y="249"/>
                  </a:cubicBezTo>
                  <a:cubicBezTo>
                    <a:pt x="202" y="250"/>
                    <a:pt x="202" y="250"/>
                    <a:pt x="202" y="250"/>
                  </a:cubicBezTo>
                  <a:cubicBezTo>
                    <a:pt x="202" y="251"/>
                    <a:pt x="202" y="251"/>
                    <a:pt x="202" y="251"/>
                  </a:cubicBezTo>
                  <a:cubicBezTo>
                    <a:pt x="200" y="251"/>
                    <a:pt x="200" y="251"/>
                    <a:pt x="200" y="251"/>
                  </a:cubicBezTo>
                  <a:cubicBezTo>
                    <a:pt x="199" y="251"/>
                    <a:pt x="199" y="251"/>
                    <a:pt x="199" y="251"/>
                  </a:cubicBezTo>
                  <a:cubicBezTo>
                    <a:pt x="199" y="251"/>
                    <a:pt x="199" y="251"/>
                    <a:pt x="199" y="251"/>
                  </a:cubicBezTo>
                  <a:cubicBezTo>
                    <a:pt x="200" y="249"/>
                    <a:pt x="200" y="249"/>
                    <a:pt x="200" y="249"/>
                  </a:cubicBezTo>
                  <a:cubicBezTo>
                    <a:pt x="199" y="248"/>
                    <a:pt x="199" y="248"/>
                    <a:pt x="199" y="248"/>
                  </a:cubicBezTo>
                  <a:cubicBezTo>
                    <a:pt x="200" y="249"/>
                    <a:pt x="200" y="249"/>
                    <a:pt x="200" y="249"/>
                  </a:cubicBezTo>
                  <a:cubicBezTo>
                    <a:pt x="201" y="248"/>
                    <a:pt x="201" y="248"/>
                    <a:pt x="201" y="248"/>
                  </a:cubicBezTo>
                  <a:cubicBezTo>
                    <a:pt x="201" y="247"/>
                    <a:pt x="201" y="247"/>
                    <a:pt x="201" y="247"/>
                  </a:cubicBezTo>
                  <a:cubicBezTo>
                    <a:pt x="202" y="247"/>
                    <a:pt x="202" y="247"/>
                    <a:pt x="202" y="247"/>
                  </a:cubicBezTo>
                  <a:cubicBezTo>
                    <a:pt x="204" y="247"/>
                    <a:pt x="204" y="247"/>
                    <a:pt x="204" y="247"/>
                  </a:cubicBezTo>
                  <a:cubicBezTo>
                    <a:pt x="205" y="247"/>
                    <a:pt x="205" y="247"/>
                    <a:pt x="205" y="247"/>
                  </a:cubicBezTo>
                  <a:cubicBezTo>
                    <a:pt x="207" y="245"/>
                    <a:pt x="207" y="245"/>
                    <a:pt x="207" y="245"/>
                  </a:cubicBezTo>
                  <a:cubicBezTo>
                    <a:pt x="207" y="242"/>
                    <a:pt x="207" y="242"/>
                    <a:pt x="207" y="242"/>
                  </a:cubicBezTo>
                  <a:cubicBezTo>
                    <a:pt x="207" y="241"/>
                    <a:pt x="207" y="241"/>
                    <a:pt x="207" y="241"/>
                  </a:cubicBezTo>
                  <a:cubicBezTo>
                    <a:pt x="207" y="240"/>
                    <a:pt x="207" y="240"/>
                    <a:pt x="207" y="240"/>
                  </a:cubicBezTo>
                  <a:cubicBezTo>
                    <a:pt x="207" y="239"/>
                    <a:pt x="207" y="239"/>
                    <a:pt x="207" y="239"/>
                  </a:cubicBezTo>
                  <a:cubicBezTo>
                    <a:pt x="206" y="238"/>
                    <a:pt x="206" y="238"/>
                    <a:pt x="206" y="238"/>
                  </a:cubicBezTo>
                  <a:cubicBezTo>
                    <a:pt x="206" y="236"/>
                    <a:pt x="206" y="236"/>
                    <a:pt x="206" y="236"/>
                  </a:cubicBezTo>
                  <a:cubicBezTo>
                    <a:pt x="206" y="235"/>
                    <a:pt x="206" y="235"/>
                    <a:pt x="206" y="235"/>
                  </a:cubicBezTo>
                  <a:cubicBezTo>
                    <a:pt x="205" y="235"/>
                    <a:pt x="205" y="235"/>
                    <a:pt x="205" y="235"/>
                  </a:cubicBezTo>
                  <a:cubicBezTo>
                    <a:pt x="206" y="236"/>
                    <a:pt x="206" y="236"/>
                    <a:pt x="206" y="236"/>
                  </a:cubicBezTo>
                  <a:cubicBezTo>
                    <a:pt x="208" y="237"/>
                    <a:pt x="208" y="237"/>
                    <a:pt x="208" y="237"/>
                  </a:cubicBezTo>
                  <a:cubicBezTo>
                    <a:pt x="209" y="236"/>
                    <a:pt x="209" y="236"/>
                    <a:pt x="209" y="236"/>
                  </a:cubicBezTo>
                  <a:cubicBezTo>
                    <a:pt x="209" y="236"/>
                    <a:pt x="209" y="236"/>
                    <a:pt x="209" y="236"/>
                  </a:cubicBezTo>
                  <a:cubicBezTo>
                    <a:pt x="209" y="236"/>
                    <a:pt x="209" y="236"/>
                    <a:pt x="209" y="236"/>
                  </a:cubicBezTo>
                  <a:cubicBezTo>
                    <a:pt x="209" y="236"/>
                    <a:pt x="209" y="236"/>
                    <a:pt x="209" y="236"/>
                  </a:cubicBezTo>
                  <a:cubicBezTo>
                    <a:pt x="209" y="238"/>
                    <a:pt x="209" y="238"/>
                    <a:pt x="209" y="238"/>
                  </a:cubicBezTo>
                  <a:cubicBezTo>
                    <a:pt x="209" y="240"/>
                    <a:pt x="209" y="240"/>
                    <a:pt x="209" y="240"/>
                  </a:cubicBezTo>
                  <a:cubicBezTo>
                    <a:pt x="209" y="241"/>
                    <a:pt x="209" y="241"/>
                    <a:pt x="209" y="241"/>
                  </a:cubicBezTo>
                  <a:cubicBezTo>
                    <a:pt x="210" y="242"/>
                    <a:pt x="210" y="242"/>
                    <a:pt x="210" y="242"/>
                  </a:cubicBezTo>
                  <a:cubicBezTo>
                    <a:pt x="210" y="243"/>
                    <a:pt x="210" y="243"/>
                    <a:pt x="210" y="243"/>
                  </a:cubicBezTo>
                  <a:cubicBezTo>
                    <a:pt x="212" y="245"/>
                    <a:pt x="212" y="245"/>
                    <a:pt x="212" y="245"/>
                  </a:cubicBezTo>
                  <a:cubicBezTo>
                    <a:pt x="213" y="247"/>
                    <a:pt x="213" y="247"/>
                    <a:pt x="213" y="247"/>
                  </a:cubicBezTo>
                  <a:cubicBezTo>
                    <a:pt x="215" y="249"/>
                    <a:pt x="215" y="249"/>
                    <a:pt x="215" y="249"/>
                  </a:cubicBezTo>
                  <a:cubicBezTo>
                    <a:pt x="216" y="250"/>
                    <a:pt x="216" y="250"/>
                    <a:pt x="216" y="250"/>
                  </a:cubicBezTo>
                  <a:cubicBezTo>
                    <a:pt x="217" y="249"/>
                    <a:pt x="217" y="249"/>
                    <a:pt x="217" y="249"/>
                  </a:cubicBezTo>
                  <a:cubicBezTo>
                    <a:pt x="218" y="249"/>
                    <a:pt x="218" y="249"/>
                    <a:pt x="218" y="249"/>
                  </a:cubicBezTo>
                  <a:cubicBezTo>
                    <a:pt x="219" y="249"/>
                    <a:pt x="219" y="249"/>
                    <a:pt x="219" y="249"/>
                  </a:cubicBezTo>
                  <a:cubicBezTo>
                    <a:pt x="220" y="249"/>
                    <a:pt x="220" y="249"/>
                    <a:pt x="220" y="249"/>
                  </a:cubicBezTo>
                  <a:cubicBezTo>
                    <a:pt x="220" y="248"/>
                    <a:pt x="220" y="248"/>
                    <a:pt x="220" y="248"/>
                  </a:cubicBezTo>
                  <a:cubicBezTo>
                    <a:pt x="221" y="249"/>
                    <a:pt x="221" y="249"/>
                    <a:pt x="221" y="249"/>
                  </a:cubicBezTo>
                  <a:cubicBezTo>
                    <a:pt x="222" y="248"/>
                    <a:pt x="222" y="248"/>
                    <a:pt x="222" y="248"/>
                  </a:cubicBezTo>
                  <a:cubicBezTo>
                    <a:pt x="222" y="248"/>
                    <a:pt x="222" y="248"/>
                    <a:pt x="222" y="248"/>
                  </a:cubicBezTo>
                  <a:cubicBezTo>
                    <a:pt x="223" y="248"/>
                    <a:pt x="223" y="248"/>
                    <a:pt x="223" y="248"/>
                  </a:cubicBezTo>
                  <a:cubicBezTo>
                    <a:pt x="223" y="249"/>
                    <a:pt x="223" y="249"/>
                    <a:pt x="223" y="249"/>
                  </a:cubicBezTo>
                  <a:cubicBezTo>
                    <a:pt x="222" y="249"/>
                    <a:pt x="222" y="249"/>
                    <a:pt x="222" y="249"/>
                  </a:cubicBezTo>
                  <a:cubicBezTo>
                    <a:pt x="223" y="250"/>
                    <a:pt x="223" y="250"/>
                    <a:pt x="223" y="250"/>
                  </a:cubicBezTo>
                  <a:cubicBezTo>
                    <a:pt x="223" y="250"/>
                    <a:pt x="223" y="250"/>
                    <a:pt x="223" y="250"/>
                  </a:cubicBezTo>
                  <a:cubicBezTo>
                    <a:pt x="224" y="250"/>
                    <a:pt x="224" y="250"/>
                    <a:pt x="224" y="250"/>
                  </a:cubicBezTo>
                  <a:cubicBezTo>
                    <a:pt x="225" y="249"/>
                    <a:pt x="225" y="249"/>
                    <a:pt x="225" y="249"/>
                  </a:cubicBezTo>
                  <a:cubicBezTo>
                    <a:pt x="225" y="248"/>
                    <a:pt x="225" y="248"/>
                    <a:pt x="225" y="248"/>
                  </a:cubicBezTo>
                  <a:cubicBezTo>
                    <a:pt x="225" y="247"/>
                    <a:pt x="225" y="247"/>
                    <a:pt x="225" y="247"/>
                  </a:cubicBezTo>
                  <a:cubicBezTo>
                    <a:pt x="225" y="245"/>
                    <a:pt x="225" y="245"/>
                    <a:pt x="225" y="245"/>
                  </a:cubicBezTo>
                  <a:cubicBezTo>
                    <a:pt x="225" y="244"/>
                    <a:pt x="225" y="244"/>
                    <a:pt x="225" y="244"/>
                  </a:cubicBezTo>
                  <a:cubicBezTo>
                    <a:pt x="225" y="243"/>
                    <a:pt x="225" y="243"/>
                    <a:pt x="225" y="243"/>
                  </a:cubicBezTo>
                  <a:cubicBezTo>
                    <a:pt x="226" y="242"/>
                    <a:pt x="226" y="242"/>
                    <a:pt x="226" y="242"/>
                  </a:cubicBezTo>
                  <a:cubicBezTo>
                    <a:pt x="225" y="242"/>
                    <a:pt x="225" y="242"/>
                    <a:pt x="225" y="242"/>
                  </a:cubicBezTo>
                  <a:cubicBezTo>
                    <a:pt x="225" y="242"/>
                    <a:pt x="225" y="242"/>
                    <a:pt x="225" y="242"/>
                  </a:cubicBezTo>
                  <a:cubicBezTo>
                    <a:pt x="225" y="241"/>
                    <a:pt x="225" y="241"/>
                    <a:pt x="225" y="241"/>
                  </a:cubicBezTo>
                  <a:cubicBezTo>
                    <a:pt x="225" y="240"/>
                    <a:pt x="225" y="240"/>
                    <a:pt x="225" y="240"/>
                  </a:cubicBezTo>
                  <a:cubicBezTo>
                    <a:pt x="226" y="239"/>
                    <a:pt x="226" y="239"/>
                    <a:pt x="226" y="239"/>
                  </a:cubicBezTo>
                  <a:cubicBezTo>
                    <a:pt x="226" y="237"/>
                    <a:pt x="226" y="237"/>
                    <a:pt x="226" y="237"/>
                  </a:cubicBezTo>
                  <a:cubicBezTo>
                    <a:pt x="225" y="236"/>
                    <a:pt x="225" y="236"/>
                    <a:pt x="225" y="236"/>
                  </a:cubicBezTo>
                  <a:cubicBezTo>
                    <a:pt x="225" y="236"/>
                    <a:pt x="225" y="236"/>
                    <a:pt x="225" y="236"/>
                  </a:cubicBezTo>
                  <a:cubicBezTo>
                    <a:pt x="226" y="235"/>
                    <a:pt x="226" y="235"/>
                    <a:pt x="226" y="235"/>
                  </a:cubicBezTo>
                  <a:cubicBezTo>
                    <a:pt x="226" y="233"/>
                    <a:pt x="226" y="233"/>
                    <a:pt x="226" y="233"/>
                  </a:cubicBezTo>
                  <a:cubicBezTo>
                    <a:pt x="224" y="233"/>
                    <a:pt x="224" y="233"/>
                    <a:pt x="224" y="233"/>
                  </a:cubicBezTo>
                  <a:cubicBezTo>
                    <a:pt x="223" y="234"/>
                    <a:pt x="223" y="234"/>
                    <a:pt x="223" y="234"/>
                  </a:cubicBezTo>
                  <a:cubicBezTo>
                    <a:pt x="223" y="235"/>
                    <a:pt x="223" y="235"/>
                    <a:pt x="223" y="235"/>
                  </a:cubicBezTo>
                  <a:cubicBezTo>
                    <a:pt x="223" y="234"/>
                    <a:pt x="223" y="234"/>
                    <a:pt x="223" y="234"/>
                  </a:cubicBezTo>
                  <a:cubicBezTo>
                    <a:pt x="223" y="234"/>
                    <a:pt x="223" y="234"/>
                    <a:pt x="223" y="234"/>
                  </a:cubicBezTo>
                  <a:cubicBezTo>
                    <a:pt x="223" y="233"/>
                    <a:pt x="223" y="233"/>
                    <a:pt x="223" y="233"/>
                  </a:cubicBezTo>
                  <a:cubicBezTo>
                    <a:pt x="223" y="233"/>
                    <a:pt x="223" y="233"/>
                    <a:pt x="223" y="233"/>
                  </a:cubicBezTo>
                  <a:cubicBezTo>
                    <a:pt x="224" y="232"/>
                    <a:pt x="224" y="232"/>
                    <a:pt x="224" y="232"/>
                  </a:cubicBezTo>
                  <a:cubicBezTo>
                    <a:pt x="225" y="230"/>
                    <a:pt x="225" y="230"/>
                    <a:pt x="225" y="230"/>
                  </a:cubicBezTo>
                  <a:cubicBezTo>
                    <a:pt x="224" y="229"/>
                    <a:pt x="224" y="229"/>
                    <a:pt x="224" y="229"/>
                  </a:cubicBezTo>
                  <a:cubicBezTo>
                    <a:pt x="223" y="229"/>
                    <a:pt x="223" y="229"/>
                    <a:pt x="223" y="229"/>
                  </a:cubicBezTo>
                  <a:cubicBezTo>
                    <a:pt x="223" y="228"/>
                    <a:pt x="223" y="228"/>
                    <a:pt x="223" y="228"/>
                  </a:cubicBezTo>
                  <a:cubicBezTo>
                    <a:pt x="222" y="229"/>
                    <a:pt x="222" y="229"/>
                    <a:pt x="222" y="229"/>
                  </a:cubicBezTo>
                  <a:cubicBezTo>
                    <a:pt x="223" y="228"/>
                    <a:pt x="223" y="228"/>
                    <a:pt x="223" y="228"/>
                  </a:cubicBezTo>
                  <a:cubicBezTo>
                    <a:pt x="223" y="228"/>
                    <a:pt x="223" y="228"/>
                    <a:pt x="223" y="228"/>
                  </a:cubicBezTo>
                  <a:cubicBezTo>
                    <a:pt x="222" y="227"/>
                    <a:pt x="222" y="227"/>
                    <a:pt x="222" y="227"/>
                  </a:cubicBezTo>
                  <a:cubicBezTo>
                    <a:pt x="222" y="226"/>
                    <a:pt x="222" y="226"/>
                    <a:pt x="222" y="226"/>
                  </a:cubicBezTo>
                  <a:cubicBezTo>
                    <a:pt x="221" y="226"/>
                    <a:pt x="221" y="226"/>
                    <a:pt x="221" y="226"/>
                  </a:cubicBezTo>
                  <a:cubicBezTo>
                    <a:pt x="221" y="226"/>
                    <a:pt x="221" y="226"/>
                    <a:pt x="221" y="226"/>
                  </a:cubicBezTo>
                  <a:cubicBezTo>
                    <a:pt x="220" y="225"/>
                    <a:pt x="220" y="225"/>
                    <a:pt x="220" y="225"/>
                  </a:cubicBezTo>
                  <a:cubicBezTo>
                    <a:pt x="219" y="224"/>
                    <a:pt x="219" y="224"/>
                    <a:pt x="219" y="224"/>
                  </a:cubicBezTo>
                  <a:cubicBezTo>
                    <a:pt x="218" y="223"/>
                    <a:pt x="218" y="223"/>
                    <a:pt x="218" y="223"/>
                  </a:cubicBezTo>
                  <a:cubicBezTo>
                    <a:pt x="218" y="223"/>
                    <a:pt x="218" y="223"/>
                    <a:pt x="218" y="223"/>
                  </a:cubicBezTo>
                  <a:cubicBezTo>
                    <a:pt x="217" y="223"/>
                    <a:pt x="217" y="223"/>
                    <a:pt x="217" y="223"/>
                  </a:cubicBezTo>
                  <a:cubicBezTo>
                    <a:pt x="217" y="223"/>
                    <a:pt x="217" y="223"/>
                    <a:pt x="217" y="223"/>
                  </a:cubicBezTo>
                  <a:cubicBezTo>
                    <a:pt x="216" y="222"/>
                    <a:pt x="216" y="222"/>
                    <a:pt x="216" y="222"/>
                  </a:cubicBezTo>
                  <a:cubicBezTo>
                    <a:pt x="214" y="220"/>
                    <a:pt x="214" y="220"/>
                    <a:pt x="214" y="220"/>
                  </a:cubicBezTo>
                  <a:cubicBezTo>
                    <a:pt x="213" y="220"/>
                    <a:pt x="213" y="220"/>
                    <a:pt x="213" y="220"/>
                  </a:cubicBezTo>
                  <a:cubicBezTo>
                    <a:pt x="212" y="219"/>
                    <a:pt x="212" y="219"/>
                    <a:pt x="212" y="219"/>
                  </a:cubicBezTo>
                  <a:cubicBezTo>
                    <a:pt x="211" y="219"/>
                    <a:pt x="211" y="219"/>
                    <a:pt x="211" y="219"/>
                  </a:cubicBezTo>
                  <a:cubicBezTo>
                    <a:pt x="212" y="218"/>
                    <a:pt x="212" y="218"/>
                    <a:pt x="212" y="218"/>
                  </a:cubicBezTo>
                  <a:cubicBezTo>
                    <a:pt x="212" y="215"/>
                    <a:pt x="212" y="215"/>
                    <a:pt x="212" y="215"/>
                  </a:cubicBezTo>
                  <a:cubicBezTo>
                    <a:pt x="212" y="214"/>
                    <a:pt x="212" y="214"/>
                    <a:pt x="212" y="214"/>
                  </a:cubicBezTo>
                  <a:cubicBezTo>
                    <a:pt x="211" y="214"/>
                    <a:pt x="211" y="214"/>
                    <a:pt x="211" y="214"/>
                  </a:cubicBezTo>
                  <a:cubicBezTo>
                    <a:pt x="212" y="214"/>
                    <a:pt x="212" y="214"/>
                    <a:pt x="212" y="214"/>
                  </a:cubicBezTo>
                  <a:cubicBezTo>
                    <a:pt x="212" y="213"/>
                    <a:pt x="212" y="213"/>
                    <a:pt x="212" y="213"/>
                  </a:cubicBezTo>
                  <a:cubicBezTo>
                    <a:pt x="213" y="211"/>
                    <a:pt x="213" y="211"/>
                    <a:pt x="213" y="211"/>
                  </a:cubicBezTo>
                  <a:cubicBezTo>
                    <a:pt x="213" y="212"/>
                    <a:pt x="213" y="212"/>
                    <a:pt x="213" y="212"/>
                  </a:cubicBezTo>
                  <a:cubicBezTo>
                    <a:pt x="214" y="213"/>
                    <a:pt x="214" y="213"/>
                    <a:pt x="214" y="213"/>
                  </a:cubicBezTo>
                  <a:cubicBezTo>
                    <a:pt x="213" y="213"/>
                    <a:pt x="213" y="213"/>
                    <a:pt x="213" y="213"/>
                  </a:cubicBezTo>
                  <a:cubicBezTo>
                    <a:pt x="213" y="214"/>
                    <a:pt x="213" y="214"/>
                    <a:pt x="213" y="214"/>
                  </a:cubicBezTo>
                  <a:cubicBezTo>
                    <a:pt x="213" y="214"/>
                    <a:pt x="213" y="214"/>
                    <a:pt x="213" y="214"/>
                  </a:cubicBezTo>
                  <a:cubicBezTo>
                    <a:pt x="213" y="215"/>
                    <a:pt x="213" y="215"/>
                    <a:pt x="213" y="215"/>
                  </a:cubicBezTo>
                  <a:cubicBezTo>
                    <a:pt x="214" y="217"/>
                    <a:pt x="214" y="217"/>
                    <a:pt x="214" y="217"/>
                  </a:cubicBezTo>
                  <a:cubicBezTo>
                    <a:pt x="215" y="219"/>
                    <a:pt x="215" y="219"/>
                    <a:pt x="215" y="219"/>
                  </a:cubicBezTo>
                  <a:cubicBezTo>
                    <a:pt x="217" y="219"/>
                    <a:pt x="217" y="219"/>
                    <a:pt x="217" y="219"/>
                  </a:cubicBezTo>
                  <a:cubicBezTo>
                    <a:pt x="219" y="221"/>
                    <a:pt x="219" y="221"/>
                    <a:pt x="219" y="221"/>
                  </a:cubicBezTo>
                  <a:cubicBezTo>
                    <a:pt x="220" y="222"/>
                    <a:pt x="220" y="222"/>
                    <a:pt x="220" y="222"/>
                  </a:cubicBezTo>
                  <a:cubicBezTo>
                    <a:pt x="221" y="223"/>
                    <a:pt x="221" y="223"/>
                    <a:pt x="221" y="223"/>
                  </a:cubicBezTo>
                  <a:cubicBezTo>
                    <a:pt x="222" y="223"/>
                    <a:pt x="222" y="223"/>
                    <a:pt x="222" y="223"/>
                  </a:cubicBezTo>
                  <a:cubicBezTo>
                    <a:pt x="222" y="224"/>
                    <a:pt x="222" y="224"/>
                    <a:pt x="222" y="224"/>
                  </a:cubicBezTo>
                  <a:cubicBezTo>
                    <a:pt x="224" y="225"/>
                    <a:pt x="224" y="225"/>
                    <a:pt x="224" y="225"/>
                  </a:cubicBezTo>
                  <a:cubicBezTo>
                    <a:pt x="224" y="224"/>
                    <a:pt x="224" y="224"/>
                    <a:pt x="224" y="224"/>
                  </a:cubicBezTo>
                  <a:cubicBezTo>
                    <a:pt x="224" y="223"/>
                    <a:pt x="224" y="223"/>
                    <a:pt x="224" y="223"/>
                  </a:cubicBezTo>
                  <a:cubicBezTo>
                    <a:pt x="225" y="222"/>
                    <a:pt x="225" y="222"/>
                    <a:pt x="225" y="222"/>
                  </a:cubicBezTo>
                  <a:cubicBezTo>
                    <a:pt x="224" y="220"/>
                    <a:pt x="224" y="220"/>
                    <a:pt x="224" y="220"/>
                  </a:cubicBezTo>
                  <a:cubicBezTo>
                    <a:pt x="223" y="219"/>
                    <a:pt x="223" y="219"/>
                    <a:pt x="223" y="219"/>
                  </a:cubicBezTo>
                  <a:cubicBezTo>
                    <a:pt x="223" y="219"/>
                    <a:pt x="223" y="219"/>
                    <a:pt x="223" y="219"/>
                  </a:cubicBezTo>
                  <a:cubicBezTo>
                    <a:pt x="222" y="219"/>
                    <a:pt x="222" y="219"/>
                    <a:pt x="222" y="219"/>
                  </a:cubicBezTo>
                  <a:cubicBezTo>
                    <a:pt x="223" y="219"/>
                    <a:pt x="223" y="219"/>
                    <a:pt x="223" y="219"/>
                  </a:cubicBezTo>
                  <a:cubicBezTo>
                    <a:pt x="223" y="219"/>
                    <a:pt x="223" y="219"/>
                    <a:pt x="223" y="219"/>
                  </a:cubicBezTo>
                  <a:cubicBezTo>
                    <a:pt x="223" y="220"/>
                    <a:pt x="223" y="220"/>
                    <a:pt x="223" y="220"/>
                  </a:cubicBezTo>
                  <a:cubicBezTo>
                    <a:pt x="225" y="220"/>
                    <a:pt x="225" y="220"/>
                    <a:pt x="225" y="220"/>
                  </a:cubicBezTo>
                  <a:cubicBezTo>
                    <a:pt x="226" y="220"/>
                    <a:pt x="226" y="220"/>
                    <a:pt x="226" y="220"/>
                  </a:cubicBezTo>
                  <a:cubicBezTo>
                    <a:pt x="227" y="219"/>
                    <a:pt x="227" y="219"/>
                    <a:pt x="227" y="219"/>
                  </a:cubicBezTo>
                  <a:cubicBezTo>
                    <a:pt x="226" y="217"/>
                    <a:pt x="226" y="217"/>
                    <a:pt x="226" y="217"/>
                  </a:cubicBezTo>
                  <a:cubicBezTo>
                    <a:pt x="223" y="216"/>
                    <a:pt x="223" y="216"/>
                    <a:pt x="223" y="216"/>
                  </a:cubicBezTo>
                  <a:cubicBezTo>
                    <a:pt x="222" y="214"/>
                    <a:pt x="222" y="214"/>
                    <a:pt x="222" y="214"/>
                  </a:cubicBezTo>
                  <a:cubicBezTo>
                    <a:pt x="223" y="214"/>
                    <a:pt x="223" y="214"/>
                    <a:pt x="223" y="214"/>
                  </a:cubicBezTo>
                  <a:cubicBezTo>
                    <a:pt x="223" y="214"/>
                    <a:pt x="223" y="214"/>
                    <a:pt x="223" y="214"/>
                  </a:cubicBezTo>
                  <a:cubicBezTo>
                    <a:pt x="223" y="215"/>
                    <a:pt x="223" y="215"/>
                    <a:pt x="223" y="215"/>
                  </a:cubicBezTo>
                  <a:cubicBezTo>
                    <a:pt x="223" y="216"/>
                    <a:pt x="223" y="216"/>
                    <a:pt x="223" y="216"/>
                  </a:cubicBezTo>
                  <a:cubicBezTo>
                    <a:pt x="225" y="216"/>
                    <a:pt x="225" y="216"/>
                    <a:pt x="225" y="216"/>
                  </a:cubicBezTo>
                  <a:cubicBezTo>
                    <a:pt x="226" y="216"/>
                    <a:pt x="226" y="216"/>
                    <a:pt x="226" y="216"/>
                  </a:cubicBezTo>
                  <a:cubicBezTo>
                    <a:pt x="227" y="215"/>
                    <a:pt x="227" y="215"/>
                    <a:pt x="227" y="215"/>
                  </a:cubicBezTo>
                  <a:cubicBezTo>
                    <a:pt x="227" y="214"/>
                    <a:pt x="227" y="214"/>
                    <a:pt x="227" y="214"/>
                  </a:cubicBezTo>
                  <a:cubicBezTo>
                    <a:pt x="227" y="214"/>
                    <a:pt x="227" y="214"/>
                    <a:pt x="227" y="214"/>
                  </a:cubicBezTo>
                  <a:cubicBezTo>
                    <a:pt x="227" y="214"/>
                    <a:pt x="227" y="214"/>
                    <a:pt x="227" y="214"/>
                  </a:cubicBezTo>
                  <a:cubicBezTo>
                    <a:pt x="228" y="213"/>
                    <a:pt x="228" y="213"/>
                    <a:pt x="228" y="213"/>
                  </a:cubicBezTo>
                  <a:cubicBezTo>
                    <a:pt x="226" y="212"/>
                    <a:pt x="226" y="212"/>
                    <a:pt x="226" y="212"/>
                  </a:cubicBezTo>
                  <a:cubicBezTo>
                    <a:pt x="224" y="211"/>
                    <a:pt x="224" y="211"/>
                    <a:pt x="224" y="211"/>
                  </a:cubicBezTo>
                  <a:cubicBezTo>
                    <a:pt x="223" y="210"/>
                    <a:pt x="223" y="210"/>
                    <a:pt x="223" y="210"/>
                  </a:cubicBezTo>
                  <a:cubicBezTo>
                    <a:pt x="223" y="209"/>
                    <a:pt x="223" y="209"/>
                    <a:pt x="223" y="209"/>
                  </a:cubicBezTo>
                  <a:cubicBezTo>
                    <a:pt x="222" y="208"/>
                    <a:pt x="222" y="208"/>
                    <a:pt x="222" y="208"/>
                  </a:cubicBezTo>
                  <a:cubicBezTo>
                    <a:pt x="221" y="208"/>
                    <a:pt x="221" y="208"/>
                    <a:pt x="221" y="208"/>
                  </a:cubicBezTo>
                  <a:cubicBezTo>
                    <a:pt x="221" y="208"/>
                    <a:pt x="221" y="208"/>
                    <a:pt x="221" y="208"/>
                  </a:cubicBezTo>
                  <a:cubicBezTo>
                    <a:pt x="220" y="207"/>
                    <a:pt x="220" y="207"/>
                    <a:pt x="220" y="207"/>
                  </a:cubicBezTo>
                  <a:cubicBezTo>
                    <a:pt x="216" y="204"/>
                    <a:pt x="216" y="204"/>
                    <a:pt x="216" y="204"/>
                  </a:cubicBezTo>
                  <a:cubicBezTo>
                    <a:pt x="212" y="204"/>
                    <a:pt x="212" y="204"/>
                    <a:pt x="212" y="204"/>
                  </a:cubicBezTo>
                  <a:cubicBezTo>
                    <a:pt x="212" y="203"/>
                    <a:pt x="212" y="203"/>
                    <a:pt x="212" y="203"/>
                  </a:cubicBezTo>
                  <a:cubicBezTo>
                    <a:pt x="213" y="203"/>
                    <a:pt x="213" y="203"/>
                    <a:pt x="213" y="203"/>
                  </a:cubicBezTo>
                  <a:cubicBezTo>
                    <a:pt x="213" y="202"/>
                    <a:pt x="213" y="202"/>
                    <a:pt x="213" y="202"/>
                  </a:cubicBezTo>
                  <a:cubicBezTo>
                    <a:pt x="214" y="203"/>
                    <a:pt x="214" y="203"/>
                    <a:pt x="214" y="203"/>
                  </a:cubicBezTo>
                  <a:cubicBezTo>
                    <a:pt x="215" y="204"/>
                    <a:pt x="215" y="204"/>
                    <a:pt x="215" y="204"/>
                  </a:cubicBezTo>
                  <a:cubicBezTo>
                    <a:pt x="216" y="202"/>
                    <a:pt x="216" y="202"/>
                    <a:pt x="216" y="202"/>
                  </a:cubicBezTo>
                  <a:cubicBezTo>
                    <a:pt x="216" y="201"/>
                    <a:pt x="216" y="201"/>
                    <a:pt x="216" y="201"/>
                  </a:cubicBezTo>
                  <a:cubicBezTo>
                    <a:pt x="216" y="199"/>
                    <a:pt x="216" y="199"/>
                    <a:pt x="216" y="199"/>
                  </a:cubicBezTo>
                  <a:cubicBezTo>
                    <a:pt x="216" y="199"/>
                    <a:pt x="216" y="199"/>
                    <a:pt x="216" y="199"/>
                  </a:cubicBezTo>
                  <a:cubicBezTo>
                    <a:pt x="217" y="199"/>
                    <a:pt x="217" y="199"/>
                    <a:pt x="217" y="199"/>
                  </a:cubicBezTo>
                  <a:cubicBezTo>
                    <a:pt x="217" y="199"/>
                    <a:pt x="217" y="199"/>
                    <a:pt x="217" y="199"/>
                  </a:cubicBezTo>
                  <a:cubicBezTo>
                    <a:pt x="217" y="200"/>
                    <a:pt x="217" y="200"/>
                    <a:pt x="217" y="200"/>
                  </a:cubicBezTo>
                  <a:cubicBezTo>
                    <a:pt x="217" y="200"/>
                    <a:pt x="217" y="200"/>
                    <a:pt x="217" y="200"/>
                  </a:cubicBezTo>
                  <a:cubicBezTo>
                    <a:pt x="216" y="201"/>
                    <a:pt x="216" y="201"/>
                    <a:pt x="216" y="201"/>
                  </a:cubicBezTo>
                  <a:cubicBezTo>
                    <a:pt x="216" y="201"/>
                    <a:pt x="216" y="201"/>
                    <a:pt x="216" y="201"/>
                  </a:cubicBezTo>
                  <a:cubicBezTo>
                    <a:pt x="217" y="202"/>
                    <a:pt x="217" y="202"/>
                    <a:pt x="217" y="202"/>
                  </a:cubicBezTo>
                  <a:cubicBezTo>
                    <a:pt x="220" y="205"/>
                    <a:pt x="220" y="205"/>
                    <a:pt x="220" y="205"/>
                  </a:cubicBezTo>
                  <a:cubicBezTo>
                    <a:pt x="221" y="207"/>
                    <a:pt x="221" y="207"/>
                    <a:pt x="221" y="207"/>
                  </a:cubicBezTo>
                  <a:cubicBezTo>
                    <a:pt x="223" y="208"/>
                    <a:pt x="223" y="208"/>
                    <a:pt x="223" y="208"/>
                  </a:cubicBezTo>
                  <a:cubicBezTo>
                    <a:pt x="224" y="209"/>
                    <a:pt x="224" y="209"/>
                    <a:pt x="224" y="209"/>
                  </a:cubicBezTo>
                  <a:cubicBezTo>
                    <a:pt x="225" y="209"/>
                    <a:pt x="225" y="209"/>
                    <a:pt x="225" y="209"/>
                  </a:cubicBezTo>
                  <a:cubicBezTo>
                    <a:pt x="226" y="209"/>
                    <a:pt x="226" y="209"/>
                    <a:pt x="226" y="209"/>
                  </a:cubicBezTo>
                  <a:cubicBezTo>
                    <a:pt x="226" y="208"/>
                    <a:pt x="226" y="208"/>
                    <a:pt x="226" y="208"/>
                  </a:cubicBezTo>
                  <a:cubicBezTo>
                    <a:pt x="227" y="207"/>
                    <a:pt x="227" y="207"/>
                    <a:pt x="227" y="207"/>
                  </a:cubicBezTo>
                  <a:cubicBezTo>
                    <a:pt x="227" y="207"/>
                    <a:pt x="227" y="207"/>
                    <a:pt x="227" y="207"/>
                  </a:cubicBezTo>
                  <a:cubicBezTo>
                    <a:pt x="228" y="207"/>
                    <a:pt x="228" y="207"/>
                    <a:pt x="228" y="207"/>
                  </a:cubicBezTo>
                  <a:cubicBezTo>
                    <a:pt x="229" y="206"/>
                    <a:pt x="229" y="206"/>
                    <a:pt x="229" y="206"/>
                  </a:cubicBezTo>
                  <a:cubicBezTo>
                    <a:pt x="229" y="205"/>
                    <a:pt x="229" y="205"/>
                    <a:pt x="229" y="205"/>
                  </a:cubicBezTo>
                  <a:cubicBezTo>
                    <a:pt x="230" y="205"/>
                    <a:pt x="230" y="205"/>
                    <a:pt x="230" y="205"/>
                  </a:cubicBezTo>
                  <a:cubicBezTo>
                    <a:pt x="230" y="205"/>
                    <a:pt x="230" y="205"/>
                    <a:pt x="230" y="205"/>
                  </a:cubicBezTo>
                  <a:cubicBezTo>
                    <a:pt x="231" y="205"/>
                    <a:pt x="231" y="205"/>
                    <a:pt x="231" y="205"/>
                  </a:cubicBezTo>
                  <a:cubicBezTo>
                    <a:pt x="232" y="206"/>
                    <a:pt x="232" y="206"/>
                    <a:pt x="232" y="206"/>
                  </a:cubicBezTo>
                  <a:cubicBezTo>
                    <a:pt x="234" y="205"/>
                    <a:pt x="234" y="205"/>
                    <a:pt x="234" y="205"/>
                  </a:cubicBezTo>
                  <a:cubicBezTo>
                    <a:pt x="235" y="205"/>
                    <a:pt x="235" y="205"/>
                    <a:pt x="235" y="205"/>
                  </a:cubicBezTo>
                  <a:cubicBezTo>
                    <a:pt x="236" y="205"/>
                    <a:pt x="236" y="205"/>
                    <a:pt x="236" y="205"/>
                  </a:cubicBezTo>
                  <a:cubicBezTo>
                    <a:pt x="236" y="203"/>
                    <a:pt x="236" y="203"/>
                    <a:pt x="236" y="203"/>
                  </a:cubicBezTo>
                  <a:cubicBezTo>
                    <a:pt x="236" y="201"/>
                    <a:pt x="236" y="201"/>
                    <a:pt x="236" y="201"/>
                  </a:cubicBezTo>
                  <a:cubicBezTo>
                    <a:pt x="237" y="200"/>
                    <a:pt x="237" y="200"/>
                    <a:pt x="237" y="200"/>
                  </a:cubicBezTo>
                  <a:cubicBezTo>
                    <a:pt x="237" y="199"/>
                    <a:pt x="237" y="199"/>
                    <a:pt x="237" y="199"/>
                  </a:cubicBezTo>
                  <a:cubicBezTo>
                    <a:pt x="236" y="198"/>
                    <a:pt x="236" y="198"/>
                    <a:pt x="236" y="198"/>
                  </a:cubicBezTo>
                  <a:cubicBezTo>
                    <a:pt x="236" y="197"/>
                    <a:pt x="236" y="197"/>
                    <a:pt x="236" y="197"/>
                  </a:cubicBezTo>
                  <a:cubicBezTo>
                    <a:pt x="234" y="198"/>
                    <a:pt x="234" y="198"/>
                    <a:pt x="234" y="198"/>
                  </a:cubicBezTo>
                  <a:cubicBezTo>
                    <a:pt x="234" y="198"/>
                    <a:pt x="234" y="198"/>
                    <a:pt x="234" y="198"/>
                  </a:cubicBezTo>
                  <a:cubicBezTo>
                    <a:pt x="233" y="198"/>
                    <a:pt x="233" y="198"/>
                    <a:pt x="233" y="198"/>
                  </a:cubicBezTo>
                  <a:cubicBezTo>
                    <a:pt x="233" y="198"/>
                    <a:pt x="233" y="198"/>
                    <a:pt x="233" y="198"/>
                  </a:cubicBezTo>
                  <a:cubicBezTo>
                    <a:pt x="232" y="198"/>
                    <a:pt x="232" y="198"/>
                    <a:pt x="232" y="198"/>
                  </a:cubicBezTo>
                  <a:cubicBezTo>
                    <a:pt x="232" y="197"/>
                    <a:pt x="232" y="197"/>
                    <a:pt x="232" y="197"/>
                  </a:cubicBezTo>
                  <a:cubicBezTo>
                    <a:pt x="231" y="196"/>
                    <a:pt x="231" y="196"/>
                    <a:pt x="231" y="196"/>
                  </a:cubicBezTo>
                  <a:cubicBezTo>
                    <a:pt x="230" y="195"/>
                    <a:pt x="230" y="195"/>
                    <a:pt x="230" y="195"/>
                  </a:cubicBezTo>
                  <a:cubicBezTo>
                    <a:pt x="229" y="195"/>
                    <a:pt x="229" y="195"/>
                    <a:pt x="229" y="195"/>
                  </a:cubicBezTo>
                  <a:cubicBezTo>
                    <a:pt x="228" y="196"/>
                    <a:pt x="228" y="196"/>
                    <a:pt x="228" y="196"/>
                  </a:cubicBezTo>
                  <a:cubicBezTo>
                    <a:pt x="228" y="197"/>
                    <a:pt x="228" y="197"/>
                    <a:pt x="228" y="197"/>
                  </a:cubicBezTo>
                  <a:cubicBezTo>
                    <a:pt x="228" y="197"/>
                    <a:pt x="228" y="197"/>
                    <a:pt x="228" y="197"/>
                  </a:cubicBezTo>
                  <a:cubicBezTo>
                    <a:pt x="228" y="195"/>
                    <a:pt x="228" y="195"/>
                    <a:pt x="228" y="195"/>
                  </a:cubicBezTo>
                  <a:cubicBezTo>
                    <a:pt x="227" y="195"/>
                    <a:pt x="227" y="195"/>
                    <a:pt x="227" y="195"/>
                  </a:cubicBezTo>
                  <a:cubicBezTo>
                    <a:pt x="227" y="195"/>
                    <a:pt x="227" y="195"/>
                    <a:pt x="227" y="195"/>
                  </a:cubicBezTo>
                  <a:cubicBezTo>
                    <a:pt x="227" y="194"/>
                    <a:pt x="227" y="194"/>
                    <a:pt x="227" y="194"/>
                  </a:cubicBezTo>
                  <a:cubicBezTo>
                    <a:pt x="229" y="193"/>
                    <a:pt x="229" y="193"/>
                    <a:pt x="229" y="193"/>
                  </a:cubicBezTo>
                  <a:cubicBezTo>
                    <a:pt x="229" y="191"/>
                    <a:pt x="229" y="191"/>
                    <a:pt x="229" y="191"/>
                  </a:cubicBezTo>
                  <a:cubicBezTo>
                    <a:pt x="228" y="191"/>
                    <a:pt x="228" y="191"/>
                    <a:pt x="228" y="191"/>
                  </a:cubicBezTo>
                  <a:cubicBezTo>
                    <a:pt x="229" y="191"/>
                    <a:pt x="229" y="191"/>
                    <a:pt x="229" y="191"/>
                  </a:cubicBezTo>
                  <a:cubicBezTo>
                    <a:pt x="230" y="191"/>
                    <a:pt x="230" y="191"/>
                    <a:pt x="230" y="191"/>
                  </a:cubicBezTo>
                  <a:cubicBezTo>
                    <a:pt x="229" y="191"/>
                    <a:pt x="229" y="191"/>
                    <a:pt x="229" y="191"/>
                  </a:cubicBezTo>
                  <a:cubicBezTo>
                    <a:pt x="229" y="193"/>
                    <a:pt x="229" y="193"/>
                    <a:pt x="229" y="193"/>
                  </a:cubicBezTo>
                  <a:cubicBezTo>
                    <a:pt x="230" y="194"/>
                    <a:pt x="230" y="194"/>
                    <a:pt x="230" y="194"/>
                  </a:cubicBezTo>
                  <a:cubicBezTo>
                    <a:pt x="231" y="194"/>
                    <a:pt x="231" y="194"/>
                    <a:pt x="231" y="194"/>
                  </a:cubicBezTo>
                  <a:cubicBezTo>
                    <a:pt x="233" y="196"/>
                    <a:pt x="233" y="196"/>
                    <a:pt x="233" y="196"/>
                  </a:cubicBezTo>
                  <a:cubicBezTo>
                    <a:pt x="234" y="196"/>
                    <a:pt x="234" y="196"/>
                    <a:pt x="234" y="196"/>
                  </a:cubicBezTo>
                  <a:cubicBezTo>
                    <a:pt x="236" y="196"/>
                    <a:pt x="236" y="196"/>
                    <a:pt x="236" y="196"/>
                  </a:cubicBezTo>
                  <a:cubicBezTo>
                    <a:pt x="237" y="195"/>
                    <a:pt x="237" y="195"/>
                    <a:pt x="237" y="195"/>
                  </a:cubicBezTo>
                  <a:cubicBezTo>
                    <a:pt x="237" y="194"/>
                    <a:pt x="237" y="194"/>
                    <a:pt x="237" y="194"/>
                  </a:cubicBezTo>
                  <a:cubicBezTo>
                    <a:pt x="237" y="193"/>
                    <a:pt x="237" y="193"/>
                    <a:pt x="237" y="193"/>
                  </a:cubicBezTo>
                  <a:cubicBezTo>
                    <a:pt x="237" y="192"/>
                    <a:pt x="237" y="192"/>
                    <a:pt x="237" y="192"/>
                  </a:cubicBezTo>
                  <a:cubicBezTo>
                    <a:pt x="238" y="193"/>
                    <a:pt x="238" y="193"/>
                    <a:pt x="238" y="193"/>
                  </a:cubicBezTo>
                  <a:cubicBezTo>
                    <a:pt x="238" y="193"/>
                    <a:pt x="238" y="193"/>
                    <a:pt x="238" y="193"/>
                  </a:cubicBezTo>
                  <a:cubicBezTo>
                    <a:pt x="239" y="194"/>
                    <a:pt x="239" y="194"/>
                    <a:pt x="239" y="194"/>
                  </a:cubicBezTo>
                  <a:cubicBezTo>
                    <a:pt x="240" y="194"/>
                    <a:pt x="240" y="194"/>
                    <a:pt x="240" y="194"/>
                  </a:cubicBezTo>
                  <a:cubicBezTo>
                    <a:pt x="242" y="193"/>
                    <a:pt x="242" y="193"/>
                    <a:pt x="242" y="193"/>
                  </a:cubicBezTo>
                  <a:cubicBezTo>
                    <a:pt x="243" y="191"/>
                    <a:pt x="243" y="191"/>
                    <a:pt x="243" y="191"/>
                  </a:cubicBezTo>
                  <a:cubicBezTo>
                    <a:pt x="244" y="190"/>
                    <a:pt x="244" y="190"/>
                    <a:pt x="244" y="190"/>
                  </a:cubicBezTo>
                  <a:cubicBezTo>
                    <a:pt x="243" y="189"/>
                    <a:pt x="243" y="189"/>
                    <a:pt x="243" y="189"/>
                  </a:cubicBezTo>
                  <a:cubicBezTo>
                    <a:pt x="245" y="189"/>
                    <a:pt x="245" y="189"/>
                    <a:pt x="245" y="189"/>
                  </a:cubicBezTo>
                  <a:cubicBezTo>
                    <a:pt x="246" y="188"/>
                    <a:pt x="246" y="188"/>
                    <a:pt x="246" y="188"/>
                  </a:cubicBezTo>
                  <a:cubicBezTo>
                    <a:pt x="246" y="187"/>
                    <a:pt x="246" y="187"/>
                    <a:pt x="246" y="187"/>
                  </a:cubicBezTo>
                  <a:cubicBezTo>
                    <a:pt x="245" y="187"/>
                    <a:pt x="245" y="187"/>
                    <a:pt x="245" y="187"/>
                  </a:cubicBezTo>
                  <a:cubicBezTo>
                    <a:pt x="244" y="187"/>
                    <a:pt x="244" y="187"/>
                    <a:pt x="244" y="187"/>
                  </a:cubicBezTo>
                  <a:cubicBezTo>
                    <a:pt x="243" y="187"/>
                    <a:pt x="243" y="187"/>
                    <a:pt x="243" y="187"/>
                  </a:cubicBezTo>
                  <a:cubicBezTo>
                    <a:pt x="241" y="187"/>
                    <a:pt x="241" y="187"/>
                    <a:pt x="241" y="187"/>
                  </a:cubicBezTo>
                  <a:cubicBezTo>
                    <a:pt x="240" y="187"/>
                    <a:pt x="240" y="187"/>
                    <a:pt x="240" y="187"/>
                  </a:cubicBezTo>
                  <a:cubicBezTo>
                    <a:pt x="240" y="187"/>
                    <a:pt x="240" y="187"/>
                    <a:pt x="240" y="187"/>
                  </a:cubicBezTo>
                  <a:cubicBezTo>
                    <a:pt x="239" y="187"/>
                    <a:pt x="239" y="187"/>
                    <a:pt x="239" y="187"/>
                  </a:cubicBezTo>
                  <a:cubicBezTo>
                    <a:pt x="239" y="187"/>
                    <a:pt x="239" y="187"/>
                    <a:pt x="239" y="187"/>
                  </a:cubicBezTo>
                  <a:cubicBezTo>
                    <a:pt x="240" y="186"/>
                    <a:pt x="240" y="186"/>
                    <a:pt x="240" y="186"/>
                  </a:cubicBezTo>
                  <a:cubicBezTo>
                    <a:pt x="240" y="185"/>
                    <a:pt x="240" y="185"/>
                    <a:pt x="240" y="185"/>
                  </a:cubicBezTo>
                  <a:cubicBezTo>
                    <a:pt x="241" y="184"/>
                    <a:pt x="241" y="184"/>
                    <a:pt x="241" y="184"/>
                  </a:cubicBezTo>
                  <a:cubicBezTo>
                    <a:pt x="241" y="182"/>
                    <a:pt x="241" y="182"/>
                    <a:pt x="241" y="182"/>
                  </a:cubicBezTo>
                  <a:cubicBezTo>
                    <a:pt x="239" y="181"/>
                    <a:pt x="239" y="181"/>
                    <a:pt x="239" y="181"/>
                  </a:cubicBezTo>
                  <a:cubicBezTo>
                    <a:pt x="237" y="181"/>
                    <a:pt x="237" y="181"/>
                    <a:pt x="237" y="181"/>
                  </a:cubicBezTo>
                  <a:cubicBezTo>
                    <a:pt x="237" y="181"/>
                    <a:pt x="237" y="181"/>
                    <a:pt x="237" y="181"/>
                  </a:cubicBezTo>
                  <a:cubicBezTo>
                    <a:pt x="237" y="180"/>
                    <a:pt x="237" y="180"/>
                    <a:pt x="237" y="180"/>
                  </a:cubicBezTo>
                  <a:cubicBezTo>
                    <a:pt x="236" y="180"/>
                    <a:pt x="236" y="180"/>
                    <a:pt x="236" y="180"/>
                  </a:cubicBezTo>
                  <a:cubicBezTo>
                    <a:pt x="237" y="180"/>
                    <a:pt x="237" y="180"/>
                    <a:pt x="237" y="180"/>
                  </a:cubicBezTo>
                  <a:cubicBezTo>
                    <a:pt x="238" y="179"/>
                    <a:pt x="238" y="179"/>
                    <a:pt x="238" y="179"/>
                  </a:cubicBezTo>
                  <a:cubicBezTo>
                    <a:pt x="238" y="178"/>
                    <a:pt x="238" y="178"/>
                    <a:pt x="238" y="178"/>
                  </a:cubicBezTo>
                  <a:cubicBezTo>
                    <a:pt x="238" y="178"/>
                    <a:pt x="238" y="178"/>
                    <a:pt x="238" y="178"/>
                  </a:cubicBezTo>
                  <a:cubicBezTo>
                    <a:pt x="239" y="178"/>
                    <a:pt x="239" y="178"/>
                    <a:pt x="239" y="178"/>
                  </a:cubicBezTo>
                  <a:cubicBezTo>
                    <a:pt x="239" y="178"/>
                    <a:pt x="239" y="178"/>
                    <a:pt x="239" y="178"/>
                  </a:cubicBezTo>
                  <a:cubicBezTo>
                    <a:pt x="238" y="178"/>
                    <a:pt x="238" y="178"/>
                    <a:pt x="238" y="178"/>
                  </a:cubicBezTo>
                  <a:cubicBezTo>
                    <a:pt x="239" y="180"/>
                    <a:pt x="239" y="180"/>
                    <a:pt x="239" y="180"/>
                  </a:cubicBezTo>
                  <a:cubicBezTo>
                    <a:pt x="240" y="181"/>
                    <a:pt x="240" y="181"/>
                    <a:pt x="240" y="181"/>
                  </a:cubicBezTo>
                  <a:cubicBezTo>
                    <a:pt x="241" y="181"/>
                    <a:pt x="241" y="181"/>
                    <a:pt x="241" y="181"/>
                  </a:cubicBezTo>
                  <a:cubicBezTo>
                    <a:pt x="242" y="180"/>
                    <a:pt x="242" y="180"/>
                    <a:pt x="242" y="180"/>
                  </a:cubicBezTo>
                  <a:cubicBezTo>
                    <a:pt x="243" y="177"/>
                    <a:pt x="243" y="177"/>
                    <a:pt x="243" y="177"/>
                  </a:cubicBezTo>
                  <a:cubicBezTo>
                    <a:pt x="244" y="176"/>
                    <a:pt x="244" y="176"/>
                    <a:pt x="244" y="176"/>
                  </a:cubicBezTo>
                  <a:cubicBezTo>
                    <a:pt x="244" y="176"/>
                    <a:pt x="244" y="176"/>
                    <a:pt x="244" y="176"/>
                  </a:cubicBezTo>
                  <a:cubicBezTo>
                    <a:pt x="244" y="174"/>
                    <a:pt x="244" y="174"/>
                    <a:pt x="244" y="174"/>
                  </a:cubicBezTo>
                  <a:cubicBezTo>
                    <a:pt x="244" y="174"/>
                    <a:pt x="244" y="174"/>
                    <a:pt x="244" y="174"/>
                  </a:cubicBezTo>
                  <a:cubicBezTo>
                    <a:pt x="244" y="173"/>
                    <a:pt x="244" y="173"/>
                    <a:pt x="244" y="173"/>
                  </a:cubicBezTo>
                  <a:cubicBezTo>
                    <a:pt x="243" y="172"/>
                    <a:pt x="243" y="172"/>
                    <a:pt x="243" y="172"/>
                  </a:cubicBezTo>
                  <a:cubicBezTo>
                    <a:pt x="243" y="172"/>
                    <a:pt x="243" y="172"/>
                    <a:pt x="243" y="172"/>
                  </a:cubicBezTo>
                  <a:cubicBezTo>
                    <a:pt x="244" y="172"/>
                    <a:pt x="244" y="172"/>
                    <a:pt x="244" y="172"/>
                  </a:cubicBezTo>
                  <a:cubicBezTo>
                    <a:pt x="246" y="172"/>
                    <a:pt x="246" y="172"/>
                    <a:pt x="246" y="172"/>
                  </a:cubicBezTo>
                  <a:cubicBezTo>
                    <a:pt x="245" y="170"/>
                    <a:pt x="245" y="170"/>
                    <a:pt x="245" y="170"/>
                  </a:cubicBezTo>
                  <a:cubicBezTo>
                    <a:pt x="244" y="169"/>
                    <a:pt x="244" y="169"/>
                    <a:pt x="244" y="169"/>
                  </a:cubicBezTo>
                  <a:cubicBezTo>
                    <a:pt x="243" y="168"/>
                    <a:pt x="243" y="168"/>
                    <a:pt x="243" y="168"/>
                  </a:cubicBezTo>
                  <a:cubicBezTo>
                    <a:pt x="242" y="167"/>
                    <a:pt x="242" y="167"/>
                    <a:pt x="242" y="167"/>
                  </a:cubicBezTo>
                  <a:cubicBezTo>
                    <a:pt x="241" y="167"/>
                    <a:pt x="241" y="167"/>
                    <a:pt x="241" y="167"/>
                  </a:cubicBezTo>
                  <a:cubicBezTo>
                    <a:pt x="240" y="167"/>
                    <a:pt x="240" y="167"/>
                    <a:pt x="240" y="167"/>
                  </a:cubicBezTo>
                  <a:cubicBezTo>
                    <a:pt x="240" y="166"/>
                    <a:pt x="240" y="166"/>
                    <a:pt x="240" y="166"/>
                  </a:cubicBezTo>
                  <a:cubicBezTo>
                    <a:pt x="239" y="166"/>
                    <a:pt x="239" y="166"/>
                    <a:pt x="239" y="166"/>
                  </a:cubicBezTo>
                  <a:cubicBezTo>
                    <a:pt x="240" y="165"/>
                    <a:pt x="240" y="165"/>
                    <a:pt x="240" y="165"/>
                  </a:cubicBezTo>
                  <a:cubicBezTo>
                    <a:pt x="241" y="165"/>
                    <a:pt x="241" y="165"/>
                    <a:pt x="241" y="165"/>
                  </a:cubicBezTo>
                  <a:cubicBezTo>
                    <a:pt x="241" y="165"/>
                    <a:pt x="241" y="165"/>
                    <a:pt x="241" y="165"/>
                  </a:cubicBezTo>
                  <a:cubicBezTo>
                    <a:pt x="242" y="166"/>
                    <a:pt x="242" y="166"/>
                    <a:pt x="242" y="166"/>
                  </a:cubicBezTo>
                  <a:cubicBezTo>
                    <a:pt x="243" y="165"/>
                    <a:pt x="243" y="165"/>
                    <a:pt x="243" y="165"/>
                  </a:cubicBezTo>
                  <a:cubicBezTo>
                    <a:pt x="244" y="164"/>
                    <a:pt x="244" y="164"/>
                    <a:pt x="244" y="164"/>
                  </a:cubicBezTo>
                  <a:cubicBezTo>
                    <a:pt x="244" y="164"/>
                    <a:pt x="244" y="164"/>
                    <a:pt x="244" y="164"/>
                  </a:cubicBezTo>
                  <a:cubicBezTo>
                    <a:pt x="244" y="161"/>
                    <a:pt x="244" y="161"/>
                    <a:pt x="244" y="161"/>
                  </a:cubicBezTo>
                  <a:cubicBezTo>
                    <a:pt x="242" y="160"/>
                    <a:pt x="242" y="160"/>
                    <a:pt x="242" y="160"/>
                  </a:cubicBezTo>
                  <a:cubicBezTo>
                    <a:pt x="241" y="161"/>
                    <a:pt x="241" y="161"/>
                    <a:pt x="241" y="161"/>
                  </a:cubicBezTo>
                  <a:cubicBezTo>
                    <a:pt x="241" y="161"/>
                    <a:pt x="241" y="161"/>
                    <a:pt x="241" y="161"/>
                  </a:cubicBezTo>
                  <a:cubicBezTo>
                    <a:pt x="240" y="161"/>
                    <a:pt x="240" y="161"/>
                    <a:pt x="240" y="161"/>
                  </a:cubicBezTo>
                  <a:cubicBezTo>
                    <a:pt x="238" y="161"/>
                    <a:pt x="238" y="161"/>
                    <a:pt x="238" y="161"/>
                  </a:cubicBezTo>
                  <a:cubicBezTo>
                    <a:pt x="238" y="160"/>
                    <a:pt x="238" y="160"/>
                    <a:pt x="238" y="160"/>
                  </a:cubicBezTo>
                  <a:cubicBezTo>
                    <a:pt x="236" y="160"/>
                    <a:pt x="236" y="160"/>
                    <a:pt x="236" y="160"/>
                  </a:cubicBezTo>
                  <a:cubicBezTo>
                    <a:pt x="236" y="160"/>
                    <a:pt x="236" y="160"/>
                    <a:pt x="236" y="160"/>
                  </a:cubicBezTo>
                  <a:cubicBezTo>
                    <a:pt x="236" y="160"/>
                    <a:pt x="236" y="160"/>
                    <a:pt x="236" y="160"/>
                  </a:cubicBezTo>
                  <a:cubicBezTo>
                    <a:pt x="236" y="159"/>
                    <a:pt x="236" y="159"/>
                    <a:pt x="236" y="159"/>
                  </a:cubicBezTo>
                  <a:cubicBezTo>
                    <a:pt x="235" y="159"/>
                    <a:pt x="235" y="159"/>
                    <a:pt x="235" y="159"/>
                  </a:cubicBezTo>
                  <a:cubicBezTo>
                    <a:pt x="235" y="159"/>
                    <a:pt x="235" y="159"/>
                    <a:pt x="235" y="159"/>
                  </a:cubicBezTo>
                  <a:cubicBezTo>
                    <a:pt x="235" y="158"/>
                    <a:pt x="235" y="158"/>
                    <a:pt x="235" y="158"/>
                  </a:cubicBezTo>
                  <a:cubicBezTo>
                    <a:pt x="235" y="157"/>
                    <a:pt x="235" y="157"/>
                    <a:pt x="235" y="157"/>
                  </a:cubicBezTo>
                  <a:cubicBezTo>
                    <a:pt x="235" y="157"/>
                    <a:pt x="235" y="157"/>
                    <a:pt x="235" y="157"/>
                  </a:cubicBezTo>
                  <a:cubicBezTo>
                    <a:pt x="235" y="156"/>
                    <a:pt x="235" y="156"/>
                    <a:pt x="235" y="156"/>
                  </a:cubicBezTo>
                  <a:cubicBezTo>
                    <a:pt x="235" y="155"/>
                    <a:pt x="235" y="155"/>
                    <a:pt x="235" y="155"/>
                  </a:cubicBezTo>
                  <a:cubicBezTo>
                    <a:pt x="235" y="155"/>
                    <a:pt x="235" y="155"/>
                    <a:pt x="235" y="155"/>
                  </a:cubicBezTo>
                  <a:cubicBezTo>
                    <a:pt x="236" y="155"/>
                    <a:pt x="236" y="155"/>
                    <a:pt x="236" y="155"/>
                  </a:cubicBezTo>
                  <a:cubicBezTo>
                    <a:pt x="236" y="156"/>
                    <a:pt x="236" y="156"/>
                    <a:pt x="236" y="156"/>
                  </a:cubicBezTo>
                  <a:cubicBezTo>
                    <a:pt x="236" y="158"/>
                    <a:pt x="236" y="158"/>
                    <a:pt x="236" y="158"/>
                  </a:cubicBezTo>
                  <a:cubicBezTo>
                    <a:pt x="238" y="157"/>
                    <a:pt x="238" y="157"/>
                    <a:pt x="238" y="157"/>
                  </a:cubicBezTo>
                  <a:cubicBezTo>
                    <a:pt x="237" y="155"/>
                    <a:pt x="237" y="155"/>
                    <a:pt x="237" y="155"/>
                  </a:cubicBezTo>
                  <a:cubicBezTo>
                    <a:pt x="236" y="155"/>
                    <a:pt x="236" y="155"/>
                    <a:pt x="236" y="155"/>
                  </a:cubicBezTo>
                  <a:cubicBezTo>
                    <a:pt x="237" y="154"/>
                    <a:pt x="237" y="154"/>
                    <a:pt x="237" y="154"/>
                  </a:cubicBezTo>
                  <a:cubicBezTo>
                    <a:pt x="238" y="153"/>
                    <a:pt x="238" y="153"/>
                    <a:pt x="238" y="153"/>
                  </a:cubicBezTo>
                  <a:cubicBezTo>
                    <a:pt x="240" y="152"/>
                    <a:pt x="240" y="152"/>
                    <a:pt x="240" y="152"/>
                  </a:cubicBezTo>
                  <a:cubicBezTo>
                    <a:pt x="240" y="151"/>
                    <a:pt x="240" y="151"/>
                    <a:pt x="240" y="151"/>
                  </a:cubicBezTo>
                  <a:cubicBezTo>
                    <a:pt x="240" y="151"/>
                    <a:pt x="240" y="151"/>
                    <a:pt x="240" y="151"/>
                  </a:cubicBezTo>
                  <a:cubicBezTo>
                    <a:pt x="241" y="151"/>
                    <a:pt x="241" y="151"/>
                    <a:pt x="241" y="151"/>
                  </a:cubicBezTo>
                  <a:cubicBezTo>
                    <a:pt x="240" y="150"/>
                    <a:pt x="240" y="150"/>
                    <a:pt x="240" y="150"/>
                  </a:cubicBezTo>
                  <a:cubicBezTo>
                    <a:pt x="241" y="150"/>
                    <a:pt x="241" y="150"/>
                    <a:pt x="241" y="150"/>
                  </a:cubicBezTo>
                  <a:cubicBezTo>
                    <a:pt x="242" y="150"/>
                    <a:pt x="242" y="150"/>
                    <a:pt x="242" y="150"/>
                  </a:cubicBezTo>
                  <a:cubicBezTo>
                    <a:pt x="242" y="150"/>
                    <a:pt x="242" y="150"/>
                    <a:pt x="242" y="150"/>
                  </a:cubicBezTo>
                  <a:cubicBezTo>
                    <a:pt x="244" y="151"/>
                    <a:pt x="244" y="151"/>
                    <a:pt x="244" y="151"/>
                  </a:cubicBezTo>
                  <a:cubicBezTo>
                    <a:pt x="244" y="151"/>
                    <a:pt x="244" y="151"/>
                    <a:pt x="244" y="151"/>
                  </a:cubicBezTo>
                  <a:cubicBezTo>
                    <a:pt x="245" y="151"/>
                    <a:pt x="245" y="151"/>
                    <a:pt x="245" y="151"/>
                  </a:cubicBezTo>
                  <a:cubicBezTo>
                    <a:pt x="245" y="152"/>
                    <a:pt x="245" y="152"/>
                    <a:pt x="245" y="152"/>
                  </a:cubicBezTo>
                  <a:cubicBezTo>
                    <a:pt x="245" y="153"/>
                    <a:pt x="245" y="153"/>
                    <a:pt x="245" y="153"/>
                  </a:cubicBezTo>
                  <a:cubicBezTo>
                    <a:pt x="247" y="153"/>
                    <a:pt x="247" y="153"/>
                    <a:pt x="247" y="153"/>
                  </a:cubicBezTo>
                  <a:cubicBezTo>
                    <a:pt x="247" y="153"/>
                    <a:pt x="247" y="153"/>
                    <a:pt x="247" y="153"/>
                  </a:cubicBezTo>
                  <a:cubicBezTo>
                    <a:pt x="248" y="154"/>
                    <a:pt x="248" y="154"/>
                    <a:pt x="248" y="154"/>
                  </a:cubicBezTo>
                  <a:cubicBezTo>
                    <a:pt x="247" y="155"/>
                    <a:pt x="247" y="155"/>
                    <a:pt x="247" y="155"/>
                  </a:cubicBezTo>
                  <a:cubicBezTo>
                    <a:pt x="247" y="156"/>
                    <a:pt x="247" y="156"/>
                    <a:pt x="247" y="156"/>
                  </a:cubicBezTo>
                  <a:cubicBezTo>
                    <a:pt x="248" y="157"/>
                    <a:pt x="248" y="157"/>
                    <a:pt x="248" y="157"/>
                  </a:cubicBezTo>
                  <a:cubicBezTo>
                    <a:pt x="248" y="158"/>
                    <a:pt x="248" y="158"/>
                    <a:pt x="248" y="158"/>
                  </a:cubicBezTo>
                  <a:cubicBezTo>
                    <a:pt x="247" y="158"/>
                    <a:pt x="247" y="158"/>
                    <a:pt x="247" y="158"/>
                  </a:cubicBezTo>
                  <a:cubicBezTo>
                    <a:pt x="247" y="159"/>
                    <a:pt x="247" y="159"/>
                    <a:pt x="247" y="159"/>
                  </a:cubicBezTo>
                  <a:cubicBezTo>
                    <a:pt x="248" y="161"/>
                    <a:pt x="248" y="161"/>
                    <a:pt x="248" y="161"/>
                  </a:cubicBezTo>
                  <a:cubicBezTo>
                    <a:pt x="248" y="163"/>
                    <a:pt x="248" y="163"/>
                    <a:pt x="248" y="163"/>
                  </a:cubicBezTo>
                  <a:cubicBezTo>
                    <a:pt x="248" y="165"/>
                    <a:pt x="248" y="165"/>
                    <a:pt x="248" y="165"/>
                  </a:cubicBezTo>
                  <a:cubicBezTo>
                    <a:pt x="248" y="167"/>
                    <a:pt x="248" y="167"/>
                    <a:pt x="248" y="167"/>
                  </a:cubicBezTo>
                  <a:cubicBezTo>
                    <a:pt x="249" y="168"/>
                    <a:pt x="249" y="168"/>
                    <a:pt x="249" y="168"/>
                  </a:cubicBezTo>
                  <a:cubicBezTo>
                    <a:pt x="250" y="166"/>
                    <a:pt x="250" y="166"/>
                    <a:pt x="250" y="166"/>
                  </a:cubicBezTo>
                  <a:cubicBezTo>
                    <a:pt x="250" y="164"/>
                    <a:pt x="250" y="164"/>
                    <a:pt x="250" y="164"/>
                  </a:cubicBezTo>
                  <a:cubicBezTo>
                    <a:pt x="250" y="164"/>
                    <a:pt x="250" y="164"/>
                    <a:pt x="250" y="164"/>
                  </a:cubicBezTo>
                  <a:cubicBezTo>
                    <a:pt x="250" y="161"/>
                    <a:pt x="250" y="161"/>
                    <a:pt x="250" y="161"/>
                  </a:cubicBezTo>
                  <a:cubicBezTo>
                    <a:pt x="250" y="160"/>
                    <a:pt x="250" y="160"/>
                    <a:pt x="250" y="160"/>
                  </a:cubicBezTo>
                  <a:cubicBezTo>
                    <a:pt x="250" y="158"/>
                    <a:pt x="250" y="158"/>
                    <a:pt x="250" y="158"/>
                  </a:cubicBezTo>
                  <a:cubicBezTo>
                    <a:pt x="250" y="157"/>
                    <a:pt x="250" y="157"/>
                    <a:pt x="250" y="157"/>
                  </a:cubicBezTo>
                  <a:cubicBezTo>
                    <a:pt x="250" y="155"/>
                    <a:pt x="250" y="155"/>
                    <a:pt x="250" y="155"/>
                  </a:cubicBezTo>
                  <a:cubicBezTo>
                    <a:pt x="249" y="155"/>
                    <a:pt x="249" y="155"/>
                    <a:pt x="249" y="155"/>
                  </a:cubicBezTo>
                  <a:cubicBezTo>
                    <a:pt x="250" y="155"/>
                    <a:pt x="250" y="155"/>
                    <a:pt x="250" y="155"/>
                  </a:cubicBezTo>
                  <a:cubicBezTo>
                    <a:pt x="250" y="156"/>
                    <a:pt x="250" y="156"/>
                    <a:pt x="250" y="156"/>
                  </a:cubicBezTo>
                  <a:cubicBezTo>
                    <a:pt x="250" y="157"/>
                    <a:pt x="250" y="157"/>
                    <a:pt x="250" y="157"/>
                  </a:cubicBezTo>
                  <a:cubicBezTo>
                    <a:pt x="251" y="155"/>
                    <a:pt x="251" y="155"/>
                    <a:pt x="251" y="155"/>
                  </a:cubicBezTo>
                  <a:cubicBezTo>
                    <a:pt x="251" y="154"/>
                    <a:pt x="251" y="154"/>
                    <a:pt x="251" y="154"/>
                  </a:cubicBezTo>
                  <a:cubicBezTo>
                    <a:pt x="252" y="153"/>
                    <a:pt x="252" y="153"/>
                    <a:pt x="252" y="153"/>
                  </a:cubicBezTo>
                  <a:cubicBezTo>
                    <a:pt x="253" y="151"/>
                    <a:pt x="253" y="151"/>
                    <a:pt x="253" y="151"/>
                  </a:cubicBezTo>
                  <a:cubicBezTo>
                    <a:pt x="252" y="150"/>
                    <a:pt x="252" y="150"/>
                    <a:pt x="252" y="150"/>
                  </a:cubicBezTo>
                  <a:cubicBezTo>
                    <a:pt x="253" y="149"/>
                    <a:pt x="253" y="149"/>
                    <a:pt x="253" y="149"/>
                  </a:cubicBezTo>
                  <a:cubicBezTo>
                    <a:pt x="253" y="147"/>
                    <a:pt x="253" y="147"/>
                    <a:pt x="253" y="147"/>
                  </a:cubicBezTo>
                  <a:cubicBezTo>
                    <a:pt x="253" y="146"/>
                    <a:pt x="253" y="146"/>
                    <a:pt x="253" y="146"/>
                  </a:cubicBezTo>
                  <a:cubicBezTo>
                    <a:pt x="253" y="145"/>
                    <a:pt x="253" y="145"/>
                    <a:pt x="253" y="145"/>
                  </a:cubicBezTo>
                  <a:cubicBezTo>
                    <a:pt x="253" y="145"/>
                    <a:pt x="253" y="145"/>
                    <a:pt x="253" y="145"/>
                  </a:cubicBezTo>
                  <a:cubicBezTo>
                    <a:pt x="252" y="144"/>
                    <a:pt x="252" y="144"/>
                    <a:pt x="252" y="144"/>
                  </a:cubicBezTo>
                  <a:cubicBezTo>
                    <a:pt x="251" y="143"/>
                    <a:pt x="251" y="143"/>
                    <a:pt x="251" y="143"/>
                  </a:cubicBezTo>
                  <a:cubicBezTo>
                    <a:pt x="250" y="143"/>
                    <a:pt x="250" y="143"/>
                    <a:pt x="250" y="143"/>
                  </a:cubicBezTo>
                  <a:cubicBezTo>
                    <a:pt x="250" y="143"/>
                    <a:pt x="250" y="143"/>
                    <a:pt x="250" y="143"/>
                  </a:cubicBezTo>
                  <a:cubicBezTo>
                    <a:pt x="250" y="142"/>
                    <a:pt x="250" y="142"/>
                    <a:pt x="250" y="142"/>
                  </a:cubicBezTo>
                  <a:cubicBezTo>
                    <a:pt x="249" y="143"/>
                    <a:pt x="249" y="143"/>
                    <a:pt x="249" y="143"/>
                  </a:cubicBezTo>
                  <a:cubicBezTo>
                    <a:pt x="249" y="144"/>
                    <a:pt x="249" y="144"/>
                    <a:pt x="249" y="144"/>
                  </a:cubicBezTo>
                  <a:cubicBezTo>
                    <a:pt x="248" y="145"/>
                    <a:pt x="248" y="145"/>
                    <a:pt x="248" y="145"/>
                  </a:cubicBezTo>
                  <a:cubicBezTo>
                    <a:pt x="247" y="145"/>
                    <a:pt x="247" y="145"/>
                    <a:pt x="247" y="145"/>
                  </a:cubicBezTo>
                  <a:cubicBezTo>
                    <a:pt x="247" y="143"/>
                    <a:pt x="247" y="143"/>
                    <a:pt x="247" y="143"/>
                  </a:cubicBezTo>
                  <a:cubicBezTo>
                    <a:pt x="247" y="142"/>
                    <a:pt x="247" y="142"/>
                    <a:pt x="247" y="142"/>
                  </a:cubicBezTo>
                  <a:cubicBezTo>
                    <a:pt x="245" y="142"/>
                    <a:pt x="245" y="142"/>
                    <a:pt x="245" y="142"/>
                  </a:cubicBezTo>
                  <a:cubicBezTo>
                    <a:pt x="245" y="142"/>
                    <a:pt x="245" y="142"/>
                    <a:pt x="245" y="142"/>
                  </a:cubicBezTo>
                  <a:cubicBezTo>
                    <a:pt x="245" y="141"/>
                    <a:pt x="245" y="141"/>
                    <a:pt x="245" y="141"/>
                  </a:cubicBezTo>
                  <a:cubicBezTo>
                    <a:pt x="244" y="141"/>
                    <a:pt x="244" y="141"/>
                    <a:pt x="244" y="141"/>
                  </a:cubicBezTo>
                  <a:cubicBezTo>
                    <a:pt x="245" y="141"/>
                    <a:pt x="245" y="141"/>
                    <a:pt x="245" y="141"/>
                  </a:cubicBezTo>
                  <a:cubicBezTo>
                    <a:pt x="245" y="139"/>
                    <a:pt x="245" y="139"/>
                    <a:pt x="245" y="139"/>
                  </a:cubicBezTo>
                  <a:cubicBezTo>
                    <a:pt x="244" y="138"/>
                    <a:pt x="244" y="138"/>
                    <a:pt x="244" y="138"/>
                  </a:cubicBezTo>
                  <a:cubicBezTo>
                    <a:pt x="244" y="138"/>
                    <a:pt x="244" y="138"/>
                    <a:pt x="244" y="138"/>
                  </a:cubicBezTo>
                  <a:cubicBezTo>
                    <a:pt x="244" y="137"/>
                    <a:pt x="244" y="137"/>
                    <a:pt x="244" y="137"/>
                  </a:cubicBezTo>
                  <a:cubicBezTo>
                    <a:pt x="244" y="137"/>
                    <a:pt x="244" y="137"/>
                    <a:pt x="244" y="137"/>
                  </a:cubicBezTo>
                  <a:cubicBezTo>
                    <a:pt x="245" y="138"/>
                    <a:pt x="245" y="138"/>
                    <a:pt x="245" y="138"/>
                  </a:cubicBezTo>
                  <a:cubicBezTo>
                    <a:pt x="245" y="138"/>
                    <a:pt x="245" y="138"/>
                    <a:pt x="245" y="138"/>
                  </a:cubicBezTo>
                  <a:cubicBezTo>
                    <a:pt x="247" y="140"/>
                    <a:pt x="247" y="140"/>
                    <a:pt x="247" y="140"/>
                  </a:cubicBezTo>
                  <a:cubicBezTo>
                    <a:pt x="248" y="141"/>
                    <a:pt x="248" y="141"/>
                    <a:pt x="248" y="141"/>
                  </a:cubicBezTo>
                  <a:cubicBezTo>
                    <a:pt x="250" y="141"/>
                    <a:pt x="250" y="141"/>
                    <a:pt x="250" y="141"/>
                  </a:cubicBezTo>
                  <a:cubicBezTo>
                    <a:pt x="250" y="139"/>
                    <a:pt x="250" y="139"/>
                    <a:pt x="250" y="139"/>
                  </a:cubicBezTo>
                  <a:cubicBezTo>
                    <a:pt x="250" y="137"/>
                    <a:pt x="250" y="137"/>
                    <a:pt x="250" y="137"/>
                  </a:cubicBezTo>
                  <a:cubicBezTo>
                    <a:pt x="248" y="136"/>
                    <a:pt x="248" y="136"/>
                    <a:pt x="248" y="136"/>
                  </a:cubicBezTo>
                  <a:cubicBezTo>
                    <a:pt x="249" y="136"/>
                    <a:pt x="249" y="136"/>
                    <a:pt x="249" y="136"/>
                  </a:cubicBezTo>
                  <a:cubicBezTo>
                    <a:pt x="249" y="134"/>
                    <a:pt x="249" y="134"/>
                    <a:pt x="249" y="134"/>
                  </a:cubicBezTo>
                  <a:cubicBezTo>
                    <a:pt x="248" y="134"/>
                    <a:pt x="248" y="134"/>
                    <a:pt x="248" y="134"/>
                  </a:cubicBezTo>
                  <a:cubicBezTo>
                    <a:pt x="247" y="132"/>
                    <a:pt x="247" y="132"/>
                    <a:pt x="247" y="132"/>
                  </a:cubicBezTo>
                  <a:cubicBezTo>
                    <a:pt x="245" y="132"/>
                    <a:pt x="245" y="132"/>
                    <a:pt x="245" y="132"/>
                  </a:cubicBezTo>
                  <a:cubicBezTo>
                    <a:pt x="245" y="133"/>
                    <a:pt x="245" y="133"/>
                    <a:pt x="245" y="133"/>
                  </a:cubicBezTo>
                  <a:cubicBezTo>
                    <a:pt x="244" y="131"/>
                    <a:pt x="244" y="131"/>
                    <a:pt x="244" y="131"/>
                  </a:cubicBezTo>
                  <a:cubicBezTo>
                    <a:pt x="243" y="131"/>
                    <a:pt x="243" y="131"/>
                    <a:pt x="243" y="131"/>
                  </a:cubicBezTo>
                  <a:cubicBezTo>
                    <a:pt x="242" y="131"/>
                    <a:pt x="242" y="131"/>
                    <a:pt x="242" y="131"/>
                  </a:cubicBezTo>
                  <a:cubicBezTo>
                    <a:pt x="242" y="131"/>
                    <a:pt x="242" y="131"/>
                    <a:pt x="242" y="131"/>
                  </a:cubicBezTo>
                  <a:cubicBezTo>
                    <a:pt x="243" y="131"/>
                    <a:pt x="243" y="131"/>
                    <a:pt x="243" y="131"/>
                  </a:cubicBezTo>
                  <a:cubicBezTo>
                    <a:pt x="243" y="129"/>
                    <a:pt x="243" y="129"/>
                    <a:pt x="243" y="129"/>
                  </a:cubicBezTo>
                  <a:cubicBezTo>
                    <a:pt x="244" y="130"/>
                    <a:pt x="244" y="130"/>
                    <a:pt x="244" y="130"/>
                  </a:cubicBezTo>
                  <a:cubicBezTo>
                    <a:pt x="245" y="130"/>
                    <a:pt x="245" y="130"/>
                    <a:pt x="245" y="130"/>
                  </a:cubicBezTo>
                  <a:cubicBezTo>
                    <a:pt x="245" y="131"/>
                    <a:pt x="245" y="131"/>
                    <a:pt x="245" y="131"/>
                  </a:cubicBezTo>
                  <a:cubicBezTo>
                    <a:pt x="245" y="131"/>
                    <a:pt x="245" y="131"/>
                    <a:pt x="245" y="131"/>
                  </a:cubicBezTo>
                  <a:cubicBezTo>
                    <a:pt x="247" y="131"/>
                    <a:pt x="247" y="131"/>
                    <a:pt x="247" y="131"/>
                  </a:cubicBezTo>
                  <a:cubicBezTo>
                    <a:pt x="249" y="131"/>
                    <a:pt x="249" y="131"/>
                    <a:pt x="249" y="131"/>
                  </a:cubicBezTo>
                  <a:cubicBezTo>
                    <a:pt x="249" y="129"/>
                    <a:pt x="249" y="129"/>
                    <a:pt x="249" y="129"/>
                  </a:cubicBezTo>
                  <a:cubicBezTo>
                    <a:pt x="249" y="128"/>
                    <a:pt x="249" y="128"/>
                    <a:pt x="249" y="128"/>
                  </a:cubicBezTo>
                  <a:cubicBezTo>
                    <a:pt x="250" y="127"/>
                    <a:pt x="250" y="127"/>
                    <a:pt x="250" y="127"/>
                  </a:cubicBezTo>
                  <a:cubicBezTo>
                    <a:pt x="250" y="126"/>
                    <a:pt x="250" y="126"/>
                    <a:pt x="250" y="126"/>
                  </a:cubicBezTo>
                  <a:cubicBezTo>
                    <a:pt x="250" y="124"/>
                    <a:pt x="250" y="124"/>
                    <a:pt x="250" y="124"/>
                  </a:cubicBezTo>
                  <a:cubicBezTo>
                    <a:pt x="250" y="124"/>
                    <a:pt x="250" y="124"/>
                    <a:pt x="250" y="124"/>
                  </a:cubicBezTo>
                  <a:cubicBezTo>
                    <a:pt x="251" y="123"/>
                    <a:pt x="251" y="123"/>
                    <a:pt x="251" y="123"/>
                  </a:cubicBezTo>
                  <a:cubicBezTo>
                    <a:pt x="251" y="120"/>
                    <a:pt x="251" y="120"/>
                    <a:pt x="251" y="120"/>
                  </a:cubicBezTo>
                  <a:cubicBezTo>
                    <a:pt x="251" y="119"/>
                    <a:pt x="251" y="119"/>
                    <a:pt x="251" y="119"/>
                  </a:cubicBezTo>
                  <a:cubicBezTo>
                    <a:pt x="251" y="118"/>
                    <a:pt x="251" y="118"/>
                    <a:pt x="251" y="118"/>
                  </a:cubicBezTo>
                  <a:cubicBezTo>
                    <a:pt x="251" y="117"/>
                    <a:pt x="251" y="117"/>
                    <a:pt x="251" y="117"/>
                  </a:cubicBezTo>
                  <a:cubicBezTo>
                    <a:pt x="252" y="115"/>
                    <a:pt x="252" y="115"/>
                    <a:pt x="252" y="115"/>
                  </a:cubicBezTo>
                  <a:cubicBezTo>
                    <a:pt x="252" y="113"/>
                    <a:pt x="252" y="113"/>
                    <a:pt x="252" y="113"/>
                  </a:cubicBezTo>
                  <a:cubicBezTo>
                    <a:pt x="253" y="112"/>
                    <a:pt x="253" y="112"/>
                    <a:pt x="253" y="112"/>
                  </a:cubicBezTo>
                  <a:cubicBezTo>
                    <a:pt x="253" y="111"/>
                    <a:pt x="253" y="111"/>
                    <a:pt x="253" y="111"/>
                  </a:cubicBezTo>
                  <a:cubicBezTo>
                    <a:pt x="253" y="109"/>
                    <a:pt x="253" y="109"/>
                    <a:pt x="253" y="109"/>
                  </a:cubicBezTo>
                  <a:cubicBezTo>
                    <a:pt x="253" y="107"/>
                    <a:pt x="253" y="107"/>
                    <a:pt x="253" y="107"/>
                  </a:cubicBezTo>
                  <a:cubicBezTo>
                    <a:pt x="254" y="107"/>
                    <a:pt x="254" y="107"/>
                    <a:pt x="254" y="107"/>
                  </a:cubicBezTo>
                  <a:cubicBezTo>
                    <a:pt x="255" y="105"/>
                    <a:pt x="255" y="105"/>
                    <a:pt x="255" y="105"/>
                  </a:cubicBezTo>
                  <a:cubicBezTo>
                    <a:pt x="258" y="103"/>
                    <a:pt x="258" y="103"/>
                    <a:pt x="258" y="103"/>
                  </a:cubicBezTo>
                  <a:cubicBezTo>
                    <a:pt x="259" y="101"/>
                    <a:pt x="259" y="101"/>
                    <a:pt x="259" y="101"/>
                  </a:cubicBezTo>
                  <a:cubicBezTo>
                    <a:pt x="261" y="99"/>
                    <a:pt x="261" y="99"/>
                    <a:pt x="261" y="99"/>
                  </a:cubicBezTo>
                  <a:cubicBezTo>
                    <a:pt x="261" y="98"/>
                    <a:pt x="261" y="98"/>
                    <a:pt x="261" y="98"/>
                  </a:cubicBezTo>
                  <a:cubicBezTo>
                    <a:pt x="262" y="97"/>
                    <a:pt x="262" y="97"/>
                    <a:pt x="262" y="97"/>
                  </a:cubicBezTo>
                  <a:cubicBezTo>
                    <a:pt x="263" y="95"/>
                    <a:pt x="263" y="95"/>
                    <a:pt x="263" y="95"/>
                  </a:cubicBezTo>
                  <a:cubicBezTo>
                    <a:pt x="264" y="94"/>
                    <a:pt x="264" y="94"/>
                    <a:pt x="264" y="94"/>
                  </a:cubicBezTo>
                  <a:cubicBezTo>
                    <a:pt x="265" y="93"/>
                    <a:pt x="265" y="93"/>
                    <a:pt x="265" y="93"/>
                  </a:cubicBezTo>
                  <a:cubicBezTo>
                    <a:pt x="264" y="92"/>
                    <a:pt x="264" y="92"/>
                    <a:pt x="264" y="92"/>
                  </a:cubicBezTo>
                  <a:cubicBezTo>
                    <a:pt x="263" y="91"/>
                    <a:pt x="263" y="91"/>
                    <a:pt x="263" y="91"/>
                  </a:cubicBezTo>
                  <a:cubicBezTo>
                    <a:pt x="263" y="91"/>
                    <a:pt x="263" y="91"/>
                    <a:pt x="263" y="91"/>
                  </a:cubicBezTo>
                  <a:cubicBezTo>
                    <a:pt x="262" y="90"/>
                    <a:pt x="262" y="90"/>
                    <a:pt x="262" y="90"/>
                  </a:cubicBezTo>
                  <a:cubicBezTo>
                    <a:pt x="263" y="90"/>
                    <a:pt x="263" y="90"/>
                    <a:pt x="263" y="90"/>
                  </a:cubicBezTo>
                  <a:cubicBezTo>
                    <a:pt x="263" y="90"/>
                    <a:pt x="263" y="90"/>
                    <a:pt x="263" y="90"/>
                  </a:cubicBezTo>
                  <a:cubicBezTo>
                    <a:pt x="264" y="90"/>
                    <a:pt x="264" y="90"/>
                    <a:pt x="264" y="90"/>
                  </a:cubicBezTo>
                  <a:cubicBezTo>
                    <a:pt x="267" y="90"/>
                    <a:pt x="267" y="90"/>
                    <a:pt x="267" y="90"/>
                  </a:cubicBezTo>
                  <a:cubicBezTo>
                    <a:pt x="269" y="89"/>
                    <a:pt x="269" y="89"/>
                    <a:pt x="269" y="89"/>
                  </a:cubicBezTo>
                  <a:cubicBezTo>
                    <a:pt x="269" y="88"/>
                    <a:pt x="269" y="88"/>
                    <a:pt x="269" y="88"/>
                  </a:cubicBezTo>
                  <a:cubicBezTo>
                    <a:pt x="269" y="88"/>
                    <a:pt x="269" y="88"/>
                    <a:pt x="269" y="88"/>
                  </a:cubicBezTo>
                  <a:cubicBezTo>
                    <a:pt x="270" y="87"/>
                    <a:pt x="270" y="87"/>
                    <a:pt x="270" y="87"/>
                  </a:cubicBezTo>
                  <a:cubicBezTo>
                    <a:pt x="272" y="86"/>
                    <a:pt x="272" y="86"/>
                    <a:pt x="272" y="86"/>
                  </a:cubicBezTo>
                  <a:cubicBezTo>
                    <a:pt x="271" y="85"/>
                    <a:pt x="271" y="85"/>
                    <a:pt x="271" y="85"/>
                  </a:cubicBezTo>
                  <a:cubicBezTo>
                    <a:pt x="271" y="83"/>
                    <a:pt x="271" y="83"/>
                    <a:pt x="271" y="83"/>
                  </a:cubicBezTo>
                  <a:cubicBezTo>
                    <a:pt x="269" y="83"/>
                    <a:pt x="269" y="83"/>
                    <a:pt x="269" y="83"/>
                  </a:cubicBezTo>
                  <a:cubicBezTo>
                    <a:pt x="269" y="82"/>
                    <a:pt x="269" y="82"/>
                    <a:pt x="269" y="82"/>
                  </a:cubicBezTo>
                  <a:cubicBezTo>
                    <a:pt x="268" y="82"/>
                    <a:pt x="268" y="82"/>
                    <a:pt x="268" y="82"/>
                  </a:cubicBezTo>
                  <a:cubicBezTo>
                    <a:pt x="266" y="82"/>
                    <a:pt x="266" y="82"/>
                    <a:pt x="266" y="82"/>
                  </a:cubicBezTo>
                  <a:cubicBezTo>
                    <a:pt x="265" y="83"/>
                    <a:pt x="265" y="83"/>
                    <a:pt x="265" y="83"/>
                  </a:cubicBezTo>
                  <a:cubicBezTo>
                    <a:pt x="265" y="83"/>
                    <a:pt x="265" y="83"/>
                    <a:pt x="265" y="83"/>
                  </a:cubicBezTo>
                  <a:cubicBezTo>
                    <a:pt x="264" y="82"/>
                    <a:pt x="264" y="82"/>
                    <a:pt x="264" y="82"/>
                  </a:cubicBezTo>
                  <a:cubicBezTo>
                    <a:pt x="262" y="82"/>
                    <a:pt x="262" y="82"/>
                    <a:pt x="262" y="82"/>
                  </a:cubicBezTo>
                  <a:cubicBezTo>
                    <a:pt x="260" y="82"/>
                    <a:pt x="260" y="82"/>
                    <a:pt x="260" y="82"/>
                  </a:cubicBezTo>
                  <a:cubicBezTo>
                    <a:pt x="260" y="82"/>
                    <a:pt x="260" y="82"/>
                    <a:pt x="260" y="82"/>
                  </a:cubicBezTo>
                  <a:cubicBezTo>
                    <a:pt x="261" y="81"/>
                    <a:pt x="261" y="81"/>
                    <a:pt x="261" y="81"/>
                  </a:cubicBezTo>
                  <a:cubicBezTo>
                    <a:pt x="262" y="81"/>
                    <a:pt x="262" y="81"/>
                    <a:pt x="262" y="81"/>
                  </a:cubicBezTo>
                  <a:cubicBezTo>
                    <a:pt x="263" y="81"/>
                    <a:pt x="263" y="81"/>
                    <a:pt x="263" y="81"/>
                  </a:cubicBezTo>
                  <a:cubicBezTo>
                    <a:pt x="263" y="80"/>
                    <a:pt x="263" y="80"/>
                    <a:pt x="263" y="80"/>
                  </a:cubicBezTo>
                  <a:cubicBezTo>
                    <a:pt x="263" y="80"/>
                    <a:pt x="263" y="80"/>
                    <a:pt x="263" y="80"/>
                  </a:cubicBezTo>
                  <a:cubicBezTo>
                    <a:pt x="264" y="80"/>
                    <a:pt x="264" y="80"/>
                    <a:pt x="264" y="80"/>
                  </a:cubicBezTo>
                  <a:cubicBezTo>
                    <a:pt x="265" y="80"/>
                    <a:pt x="265" y="80"/>
                    <a:pt x="265" y="80"/>
                  </a:cubicBezTo>
                  <a:cubicBezTo>
                    <a:pt x="265" y="80"/>
                    <a:pt x="265" y="80"/>
                    <a:pt x="265" y="80"/>
                  </a:cubicBezTo>
                  <a:cubicBezTo>
                    <a:pt x="266" y="80"/>
                    <a:pt x="266" y="80"/>
                    <a:pt x="266" y="80"/>
                  </a:cubicBezTo>
                  <a:cubicBezTo>
                    <a:pt x="267" y="80"/>
                    <a:pt x="267" y="80"/>
                    <a:pt x="267" y="80"/>
                  </a:cubicBezTo>
                  <a:cubicBezTo>
                    <a:pt x="268" y="81"/>
                    <a:pt x="268" y="81"/>
                    <a:pt x="268" y="81"/>
                  </a:cubicBezTo>
                  <a:cubicBezTo>
                    <a:pt x="269" y="81"/>
                    <a:pt x="269" y="81"/>
                    <a:pt x="269" y="81"/>
                  </a:cubicBezTo>
                  <a:cubicBezTo>
                    <a:pt x="270" y="82"/>
                    <a:pt x="270" y="82"/>
                    <a:pt x="270" y="82"/>
                  </a:cubicBezTo>
                  <a:cubicBezTo>
                    <a:pt x="271" y="82"/>
                    <a:pt x="271" y="82"/>
                    <a:pt x="271" y="82"/>
                  </a:cubicBezTo>
                  <a:cubicBezTo>
                    <a:pt x="273" y="82"/>
                    <a:pt x="273" y="82"/>
                    <a:pt x="273" y="82"/>
                  </a:cubicBezTo>
                  <a:cubicBezTo>
                    <a:pt x="274" y="80"/>
                    <a:pt x="274" y="80"/>
                    <a:pt x="274" y="80"/>
                  </a:cubicBezTo>
                  <a:cubicBezTo>
                    <a:pt x="276" y="79"/>
                    <a:pt x="276" y="79"/>
                    <a:pt x="276" y="79"/>
                  </a:cubicBezTo>
                  <a:cubicBezTo>
                    <a:pt x="277" y="79"/>
                    <a:pt x="277" y="79"/>
                    <a:pt x="277" y="79"/>
                  </a:cubicBezTo>
                  <a:cubicBezTo>
                    <a:pt x="278" y="79"/>
                    <a:pt x="278" y="79"/>
                    <a:pt x="278" y="79"/>
                  </a:cubicBezTo>
                  <a:cubicBezTo>
                    <a:pt x="278" y="78"/>
                    <a:pt x="278" y="78"/>
                    <a:pt x="278" y="78"/>
                  </a:cubicBezTo>
                  <a:cubicBezTo>
                    <a:pt x="278" y="77"/>
                    <a:pt x="278" y="77"/>
                    <a:pt x="278" y="77"/>
                  </a:cubicBezTo>
                  <a:cubicBezTo>
                    <a:pt x="278" y="76"/>
                    <a:pt x="278" y="76"/>
                    <a:pt x="278" y="76"/>
                  </a:cubicBezTo>
                  <a:cubicBezTo>
                    <a:pt x="277" y="76"/>
                    <a:pt x="277" y="76"/>
                    <a:pt x="277" y="76"/>
                  </a:cubicBezTo>
                  <a:cubicBezTo>
                    <a:pt x="277" y="76"/>
                    <a:pt x="277" y="76"/>
                    <a:pt x="277" y="76"/>
                  </a:cubicBezTo>
                  <a:cubicBezTo>
                    <a:pt x="277" y="75"/>
                    <a:pt x="277" y="75"/>
                    <a:pt x="277" y="75"/>
                  </a:cubicBezTo>
                  <a:cubicBezTo>
                    <a:pt x="277" y="75"/>
                    <a:pt x="277" y="75"/>
                    <a:pt x="277" y="75"/>
                  </a:cubicBezTo>
                  <a:cubicBezTo>
                    <a:pt x="277" y="74"/>
                    <a:pt x="277" y="74"/>
                    <a:pt x="277" y="74"/>
                  </a:cubicBezTo>
                  <a:cubicBezTo>
                    <a:pt x="278" y="73"/>
                    <a:pt x="278" y="73"/>
                    <a:pt x="278" y="73"/>
                  </a:cubicBezTo>
                  <a:cubicBezTo>
                    <a:pt x="278" y="73"/>
                    <a:pt x="278" y="73"/>
                    <a:pt x="278" y="73"/>
                  </a:cubicBezTo>
                  <a:cubicBezTo>
                    <a:pt x="280" y="75"/>
                    <a:pt x="280" y="75"/>
                    <a:pt x="280" y="75"/>
                  </a:cubicBezTo>
                  <a:cubicBezTo>
                    <a:pt x="282" y="75"/>
                    <a:pt x="282" y="75"/>
                    <a:pt x="282" y="75"/>
                  </a:cubicBezTo>
                  <a:cubicBezTo>
                    <a:pt x="282" y="75"/>
                    <a:pt x="282" y="75"/>
                    <a:pt x="282" y="75"/>
                  </a:cubicBezTo>
                  <a:cubicBezTo>
                    <a:pt x="285" y="72"/>
                    <a:pt x="285" y="72"/>
                    <a:pt x="285" y="72"/>
                  </a:cubicBezTo>
                  <a:cubicBezTo>
                    <a:pt x="286" y="71"/>
                    <a:pt x="286" y="71"/>
                    <a:pt x="286" y="71"/>
                  </a:cubicBezTo>
                  <a:cubicBezTo>
                    <a:pt x="287" y="70"/>
                    <a:pt x="287" y="70"/>
                    <a:pt x="287" y="70"/>
                  </a:cubicBezTo>
                  <a:cubicBezTo>
                    <a:pt x="287" y="70"/>
                    <a:pt x="287" y="70"/>
                    <a:pt x="287" y="70"/>
                  </a:cubicBezTo>
                  <a:cubicBezTo>
                    <a:pt x="288" y="69"/>
                    <a:pt x="288" y="69"/>
                    <a:pt x="288" y="69"/>
                  </a:cubicBezTo>
                  <a:cubicBezTo>
                    <a:pt x="290" y="68"/>
                    <a:pt x="290" y="68"/>
                    <a:pt x="290" y="68"/>
                  </a:cubicBezTo>
                  <a:cubicBezTo>
                    <a:pt x="291" y="67"/>
                    <a:pt x="291" y="67"/>
                    <a:pt x="291" y="67"/>
                  </a:cubicBezTo>
                  <a:cubicBezTo>
                    <a:pt x="291" y="65"/>
                    <a:pt x="291" y="65"/>
                    <a:pt x="291" y="65"/>
                  </a:cubicBezTo>
                  <a:cubicBezTo>
                    <a:pt x="290" y="63"/>
                    <a:pt x="290" y="63"/>
                    <a:pt x="290" y="63"/>
                  </a:cubicBezTo>
                  <a:cubicBezTo>
                    <a:pt x="289" y="62"/>
                    <a:pt x="289" y="62"/>
                    <a:pt x="289" y="62"/>
                  </a:cubicBezTo>
                  <a:cubicBezTo>
                    <a:pt x="289" y="62"/>
                    <a:pt x="289" y="62"/>
                    <a:pt x="289" y="62"/>
                  </a:cubicBezTo>
                  <a:cubicBezTo>
                    <a:pt x="287" y="60"/>
                    <a:pt x="287" y="60"/>
                    <a:pt x="287" y="60"/>
                  </a:cubicBezTo>
                  <a:cubicBezTo>
                    <a:pt x="286" y="60"/>
                    <a:pt x="286" y="60"/>
                    <a:pt x="286" y="60"/>
                  </a:cubicBezTo>
                  <a:cubicBezTo>
                    <a:pt x="286" y="58"/>
                    <a:pt x="286" y="58"/>
                    <a:pt x="286" y="58"/>
                  </a:cubicBezTo>
                  <a:cubicBezTo>
                    <a:pt x="284" y="58"/>
                    <a:pt x="284" y="58"/>
                    <a:pt x="284" y="58"/>
                  </a:cubicBezTo>
                  <a:cubicBezTo>
                    <a:pt x="283" y="57"/>
                    <a:pt x="283" y="57"/>
                    <a:pt x="283" y="57"/>
                  </a:cubicBezTo>
                  <a:cubicBezTo>
                    <a:pt x="283" y="57"/>
                    <a:pt x="283" y="57"/>
                    <a:pt x="283" y="57"/>
                  </a:cubicBezTo>
                  <a:cubicBezTo>
                    <a:pt x="281" y="56"/>
                    <a:pt x="281" y="56"/>
                    <a:pt x="281" y="56"/>
                  </a:cubicBezTo>
                  <a:cubicBezTo>
                    <a:pt x="280" y="56"/>
                    <a:pt x="280" y="56"/>
                    <a:pt x="280" y="56"/>
                  </a:cubicBezTo>
                  <a:cubicBezTo>
                    <a:pt x="278" y="55"/>
                    <a:pt x="278" y="55"/>
                    <a:pt x="278" y="55"/>
                  </a:cubicBezTo>
                  <a:cubicBezTo>
                    <a:pt x="277" y="54"/>
                    <a:pt x="277" y="54"/>
                    <a:pt x="277" y="54"/>
                  </a:cubicBezTo>
                  <a:cubicBezTo>
                    <a:pt x="275" y="54"/>
                    <a:pt x="275" y="54"/>
                    <a:pt x="275" y="54"/>
                  </a:cubicBezTo>
                  <a:cubicBezTo>
                    <a:pt x="274" y="54"/>
                    <a:pt x="274" y="54"/>
                    <a:pt x="274" y="54"/>
                  </a:cubicBezTo>
                  <a:cubicBezTo>
                    <a:pt x="272" y="54"/>
                    <a:pt x="272" y="54"/>
                    <a:pt x="272" y="54"/>
                  </a:cubicBezTo>
                  <a:cubicBezTo>
                    <a:pt x="270" y="55"/>
                    <a:pt x="270" y="55"/>
                    <a:pt x="270" y="55"/>
                  </a:cubicBezTo>
                  <a:cubicBezTo>
                    <a:pt x="269" y="56"/>
                    <a:pt x="269" y="56"/>
                    <a:pt x="269" y="56"/>
                  </a:cubicBezTo>
                  <a:cubicBezTo>
                    <a:pt x="268" y="56"/>
                    <a:pt x="268" y="56"/>
                    <a:pt x="268" y="56"/>
                  </a:cubicBezTo>
                  <a:cubicBezTo>
                    <a:pt x="267" y="56"/>
                    <a:pt x="267" y="56"/>
                    <a:pt x="267" y="56"/>
                  </a:cubicBezTo>
                  <a:cubicBezTo>
                    <a:pt x="267" y="55"/>
                    <a:pt x="267" y="55"/>
                    <a:pt x="267" y="55"/>
                  </a:cubicBezTo>
                  <a:cubicBezTo>
                    <a:pt x="268" y="54"/>
                    <a:pt x="268" y="54"/>
                    <a:pt x="268" y="54"/>
                  </a:cubicBezTo>
                  <a:cubicBezTo>
                    <a:pt x="268" y="52"/>
                    <a:pt x="268" y="52"/>
                    <a:pt x="268" y="52"/>
                  </a:cubicBezTo>
                  <a:cubicBezTo>
                    <a:pt x="268" y="50"/>
                    <a:pt x="268" y="50"/>
                    <a:pt x="268" y="50"/>
                  </a:cubicBezTo>
                  <a:cubicBezTo>
                    <a:pt x="268" y="49"/>
                    <a:pt x="268" y="49"/>
                    <a:pt x="268" y="49"/>
                  </a:cubicBezTo>
                  <a:cubicBezTo>
                    <a:pt x="268" y="48"/>
                    <a:pt x="268" y="48"/>
                    <a:pt x="268" y="48"/>
                  </a:cubicBezTo>
                  <a:cubicBezTo>
                    <a:pt x="266" y="48"/>
                    <a:pt x="266" y="48"/>
                    <a:pt x="266" y="48"/>
                  </a:cubicBezTo>
                  <a:cubicBezTo>
                    <a:pt x="265" y="49"/>
                    <a:pt x="265" y="49"/>
                    <a:pt x="265" y="49"/>
                  </a:cubicBezTo>
                  <a:cubicBezTo>
                    <a:pt x="266" y="50"/>
                    <a:pt x="266" y="50"/>
                    <a:pt x="266" y="50"/>
                  </a:cubicBezTo>
                  <a:cubicBezTo>
                    <a:pt x="266" y="51"/>
                    <a:pt x="266" y="51"/>
                    <a:pt x="266" y="51"/>
                  </a:cubicBezTo>
                  <a:cubicBezTo>
                    <a:pt x="265" y="52"/>
                    <a:pt x="265" y="52"/>
                    <a:pt x="265" y="52"/>
                  </a:cubicBezTo>
                  <a:cubicBezTo>
                    <a:pt x="266" y="55"/>
                    <a:pt x="266" y="55"/>
                    <a:pt x="266" y="55"/>
                  </a:cubicBezTo>
                  <a:cubicBezTo>
                    <a:pt x="265" y="55"/>
                    <a:pt x="265" y="55"/>
                    <a:pt x="265" y="55"/>
                  </a:cubicBezTo>
                  <a:cubicBezTo>
                    <a:pt x="264" y="56"/>
                    <a:pt x="264" y="56"/>
                    <a:pt x="264" y="56"/>
                  </a:cubicBezTo>
                  <a:cubicBezTo>
                    <a:pt x="265" y="58"/>
                    <a:pt x="265" y="58"/>
                    <a:pt x="265" y="58"/>
                  </a:cubicBezTo>
                  <a:cubicBezTo>
                    <a:pt x="264" y="59"/>
                    <a:pt x="264" y="59"/>
                    <a:pt x="264" y="59"/>
                  </a:cubicBezTo>
                  <a:cubicBezTo>
                    <a:pt x="264" y="59"/>
                    <a:pt x="264" y="59"/>
                    <a:pt x="264" y="59"/>
                  </a:cubicBezTo>
                  <a:cubicBezTo>
                    <a:pt x="263" y="59"/>
                    <a:pt x="263" y="59"/>
                    <a:pt x="263" y="59"/>
                  </a:cubicBezTo>
                  <a:cubicBezTo>
                    <a:pt x="264" y="58"/>
                    <a:pt x="264" y="58"/>
                    <a:pt x="264" y="58"/>
                  </a:cubicBezTo>
                  <a:cubicBezTo>
                    <a:pt x="264" y="55"/>
                    <a:pt x="264" y="55"/>
                    <a:pt x="264" y="55"/>
                  </a:cubicBezTo>
                  <a:cubicBezTo>
                    <a:pt x="263" y="54"/>
                    <a:pt x="263" y="54"/>
                    <a:pt x="263" y="54"/>
                  </a:cubicBezTo>
                  <a:cubicBezTo>
                    <a:pt x="262" y="55"/>
                    <a:pt x="262" y="55"/>
                    <a:pt x="262" y="55"/>
                  </a:cubicBezTo>
                  <a:cubicBezTo>
                    <a:pt x="262" y="57"/>
                    <a:pt x="262" y="57"/>
                    <a:pt x="262" y="57"/>
                  </a:cubicBezTo>
                  <a:cubicBezTo>
                    <a:pt x="263" y="59"/>
                    <a:pt x="263" y="59"/>
                    <a:pt x="263" y="59"/>
                  </a:cubicBezTo>
                  <a:cubicBezTo>
                    <a:pt x="262" y="59"/>
                    <a:pt x="262" y="59"/>
                    <a:pt x="262" y="59"/>
                  </a:cubicBezTo>
                  <a:cubicBezTo>
                    <a:pt x="263" y="60"/>
                    <a:pt x="263" y="60"/>
                    <a:pt x="263" y="60"/>
                  </a:cubicBezTo>
                  <a:cubicBezTo>
                    <a:pt x="263" y="61"/>
                    <a:pt x="263" y="61"/>
                    <a:pt x="263" y="61"/>
                  </a:cubicBezTo>
                  <a:cubicBezTo>
                    <a:pt x="263" y="61"/>
                    <a:pt x="263" y="61"/>
                    <a:pt x="263" y="61"/>
                  </a:cubicBezTo>
                  <a:cubicBezTo>
                    <a:pt x="263" y="62"/>
                    <a:pt x="263" y="62"/>
                    <a:pt x="263" y="62"/>
                  </a:cubicBezTo>
                  <a:cubicBezTo>
                    <a:pt x="263" y="62"/>
                    <a:pt x="263" y="62"/>
                    <a:pt x="263" y="62"/>
                  </a:cubicBezTo>
                  <a:cubicBezTo>
                    <a:pt x="262" y="62"/>
                    <a:pt x="262" y="62"/>
                    <a:pt x="262" y="62"/>
                  </a:cubicBezTo>
                  <a:cubicBezTo>
                    <a:pt x="262" y="62"/>
                    <a:pt x="262" y="62"/>
                    <a:pt x="262" y="62"/>
                  </a:cubicBezTo>
                  <a:cubicBezTo>
                    <a:pt x="262" y="61"/>
                    <a:pt x="262" y="61"/>
                    <a:pt x="262" y="61"/>
                  </a:cubicBezTo>
                  <a:cubicBezTo>
                    <a:pt x="260" y="60"/>
                    <a:pt x="260" y="60"/>
                    <a:pt x="260" y="60"/>
                  </a:cubicBezTo>
                  <a:cubicBezTo>
                    <a:pt x="259" y="61"/>
                    <a:pt x="259" y="61"/>
                    <a:pt x="259" y="61"/>
                  </a:cubicBezTo>
                  <a:cubicBezTo>
                    <a:pt x="259" y="62"/>
                    <a:pt x="259" y="62"/>
                    <a:pt x="259" y="62"/>
                  </a:cubicBezTo>
                  <a:cubicBezTo>
                    <a:pt x="259" y="62"/>
                    <a:pt x="259" y="62"/>
                    <a:pt x="259" y="62"/>
                  </a:cubicBezTo>
                  <a:cubicBezTo>
                    <a:pt x="259" y="61"/>
                    <a:pt x="259" y="61"/>
                    <a:pt x="259" y="61"/>
                  </a:cubicBezTo>
                  <a:cubicBezTo>
                    <a:pt x="259" y="60"/>
                    <a:pt x="259" y="60"/>
                    <a:pt x="259" y="60"/>
                  </a:cubicBezTo>
                  <a:cubicBezTo>
                    <a:pt x="259" y="59"/>
                    <a:pt x="259" y="59"/>
                    <a:pt x="259" y="59"/>
                  </a:cubicBezTo>
                  <a:cubicBezTo>
                    <a:pt x="259" y="57"/>
                    <a:pt x="259" y="57"/>
                    <a:pt x="259" y="57"/>
                  </a:cubicBezTo>
                  <a:cubicBezTo>
                    <a:pt x="257" y="58"/>
                    <a:pt x="257" y="58"/>
                    <a:pt x="257" y="58"/>
                  </a:cubicBezTo>
                  <a:cubicBezTo>
                    <a:pt x="256" y="59"/>
                    <a:pt x="256" y="59"/>
                    <a:pt x="256" y="59"/>
                  </a:cubicBezTo>
                  <a:cubicBezTo>
                    <a:pt x="255" y="60"/>
                    <a:pt x="255" y="60"/>
                    <a:pt x="255" y="60"/>
                  </a:cubicBezTo>
                  <a:cubicBezTo>
                    <a:pt x="255" y="61"/>
                    <a:pt x="255" y="61"/>
                    <a:pt x="255" y="61"/>
                  </a:cubicBezTo>
                  <a:cubicBezTo>
                    <a:pt x="255" y="62"/>
                    <a:pt x="255" y="62"/>
                    <a:pt x="255" y="62"/>
                  </a:cubicBezTo>
                  <a:cubicBezTo>
                    <a:pt x="253" y="63"/>
                    <a:pt x="253" y="63"/>
                    <a:pt x="253" y="63"/>
                  </a:cubicBezTo>
                  <a:cubicBezTo>
                    <a:pt x="252" y="64"/>
                    <a:pt x="252" y="64"/>
                    <a:pt x="252" y="64"/>
                  </a:cubicBezTo>
                  <a:cubicBezTo>
                    <a:pt x="251" y="64"/>
                    <a:pt x="251" y="64"/>
                    <a:pt x="251" y="64"/>
                  </a:cubicBezTo>
                  <a:cubicBezTo>
                    <a:pt x="250" y="65"/>
                    <a:pt x="250" y="65"/>
                    <a:pt x="250" y="65"/>
                  </a:cubicBezTo>
                  <a:cubicBezTo>
                    <a:pt x="250" y="66"/>
                    <a:pt x="250" y="66"/>
                    <a:pt x="250" y="66"/>
                  </a:cubicBezTo>
                  <a:cubicBezTo>
                    <a:pt x="249" y="66"/>
                    <a:pt x="249" y="66"/>
                    <a:pt x="249" y="66"/>
                  </a:cubicBezTo>
                  <a:cubicBezTo>
                    <a:pt x="248" y="67"/>
                    <a:pt x="248" y="67"/>
                    <a:pt x="248" y="67"/>
                  </a:cubicBezTo>
                  <a:cubicBezTo>
                    <a:pt x="246" y="68"/>
                    <a:pt x="246" y="68"/>
                    <a:pt x="246" y="68"/>
                  </a:cubicBezTo>
                  <a:cubicBezTo>
                    <a:pt x="242" y="68"/>
                    <a:pt x="242" y="68"/>
                    <a:pt x="242" y="68"/>
                  </a:cubicBezTo>
                  <a:cubicBezTo>
                    <a:pt x="242" y="69"/>
                    <a:pt x="242" y="69"/>
                    <a:pt x="242" y="69"/>
                  </a:cubicBezTo>
                  <a:cubicBezTo>
                    <a:pt x="241" y="69"/>
                    <a:pt x="241" y="69"/>
                    <a:pt x="241" y="69"/>
                  </a:cubicBezTo>
                  <a:cubicBezTo>
                    <a:pt x="240" y="70"/>
                    <a:pt x="240" y="70"/>
                    <a:pt x="240" y="70"/>
                  </a:cubicBezTo>
                  <a:cubicBezTo>
                    <a:pt x="239" y="69"/>
                    <a:pt x="239" y="69"/>
                    <a:pt x="239" y="69"/>
                  </a:cubicBezTo>
                  <a:cubicBezTo>
                    <a:pt x="238" y="70"/>
                    <a:pt x="238" y="70"/>
                    <a:pt x="238" y="70"/>
                  </a:cubicBezTo>
                  <a:cubicBezTo>
                    <a:pt x="236" y="72"/>
                    <a:pt x="236" y="72"/>
                    <a:pt x="236" y="72"/>
                  </a:cubicBezTo>
                  <a:cubicBezTo>
                    <a:pt x="234" y="74"/>
                    <a:pt x="234" y="74"/>
                    <a:pt x="234" y="74"/>
                  </a:cubicBezTo>
                  <a:cubicBezTo>
                    <a:pt x="234" y="75"/>
                    <a:pt x="234" y="75"/>
                    <a:pt x="234" y="75"/>
                  </a:cubicBezTo>
                  <a:cubicBezTo>
                    <a:pt x="234" y="75"/>
                    <a:pt x="234" y="75"/>
                    <a:pt x="234" y="75"/>
                  </a:cubicBezTo>
                  <a:cubicBezTo>
                    <a:pt x="231" y="76"/>
                    <a:pt x="231" y="76"/>
                    <a:pt x="231" y="76"/>
                  </a:cubicBezTo>
                  <a:cubicBezTo>
                    <a:pt x="230" y="77"/>
                    <a:pt x="230" y="77"/>
                    <a:pt x="230" y="77"/>
                  </a:cubicBezTo>
                  <a:cubicBezTo>
                    <a:pt x="230" y="77"/>
                    <a:pt x="230" y="77"/>
                    <a:pt x="230" y="77"/>
                  </a:cubicBezTo>
                  <a:cubicBezTo>
                    <a:pt x="229" y="77"/>
                    <a:pt x="229" y="77"/>
                    <a:pt x="229" y="77"/>
                  </a:cubicBezTo>
                  <a:cubicBezTo>
                    <a:pt x="229" y="77"/>
                    <a:pt x="229" y="77"/>
                    <a:pt x="229" y="77"/>
                  </a:cubicBezTo>
                  <a:cubicBezTo>
                    <a:pt x="233" y="74"/>
                    <a:pt x="233" y="74"/>
                    <a:pt x="233" y="74"/>
                  </a:cubicBezTo>
                  <a:cubicBezTo>
                    <a:pt x="234" y="74"/>
                    <a:pt x="234" y="74"/>
                    <a:pt x="234" y="74"/>
                  </a:cubicBezTo>
                  <a:cubicBezTo>
                    <a:pt x="235" y="73"/>
                    <a:pt x="235" y="73"/>
                    <a:pt x="235" y="73"/>
                  </a:cubicBezTo>
                  <a:cubicBezTo>
                    <a:pt x="236" y="71"/>
                    <a:pt x="236" y="71"/>
                    <a:pt x="236" y="71"/>
                  </a:cubicBezTo>
                  <a:cubicBezTo>
                    <a:pt x="236" y="70"/>
                    <a:pt x="236" y="70"/>
                    <a:pt x="236" y="70"/>
                  </a:cubicBezTo>
                  <a:cubicBezTo>
                    <a:pt x="236" y="69"/>
                    <a:pt x="236" y="69"/>
                    <a:pt x="236" y="69"/>
                  </a:cubicBezTo>
                  <a:cubicBezTo>
                    <a:pt x="237" y="69"/>
                    <a:pt x="237" y="69"/>
                    <a:pt x="237" y="69"/>
                  </a:cubicBezTo>
                  <a:cubicBezTo>
                    <a:pt x="238" y="68"/>
                    <a:pt x="238" y="68"/>
                    <a:pt x="238" y="68"/>
                  </a:cubicBezTo>
                  <a:cubicBezTo>
                    <a:pt x="239" y="67"/>
                    <a:pt x="239" y="67"/>
                    <a:pt x="239" y="67"/>
                  </a:cubicBezTo>
                  <a:cubicBezTo>
                    <a:pt x="239" y="66"/>
                    <a:pt x="239" y="66"/>
                    <a:pt x="239" y="66"/>
                  </a:cubicBezTo>
                  <a:cubicBezTo>
                    <a:pt x="240" y="65"/>
                    <a:pt x="240" y="65"/>
                    <a:pt x="240" y="65"/>
                  </a:cubicBezTo>
                  <a:cubicBezTo>
                    <a:pt x="240" y="65"/>
                    <a:pt x="240" y="65"/>
                    <a:pt x="240" y="65"/>
                  </a:cubicBezTo>
                  <a:cubicBezTo>
                    <a:pt x="241" y="65"/>
                    <a:pt x="241" y="65"/>
                    <a:pt x="241" y="65"/>
                  </a:cubicBezTo>
                  <a:cubicBezTo>
                    <a:pt x="243" y="64"/>
                    <a:pt x="243" y="64"/>
                    <a:pt x="243" y="64"/>
                  </a:cubicBezTo>
                  <a:cubicBezTo>
                    <a:pt x="243" y="64"/>
                    <a:pt x="243" y="64"/>
                    <a:pt x="243" y="64"/>
                  </a:cubicBezTo>
                  <a:cubicBezTo>
                    <a:pt x="244" y="64"/>
                    <a:pt x="244" y="64"/>
                    <a:pt x="244" y="64"/>
                  </a:cubicBezTo>
                  <a:cubicBezTo>
                    <a:pt x="245" y="64"/>
                    <a:pt x="245" y="64"/>
                    <a:pt x="245" y="64"/>
                  </a:cubicBezTo>
                  <a:cubicBezTo>
                    <a:pt x="249" y="61"/>
                    <a:pt x="249" y="61"/>
                    <a:pt x="249" y="61"/>
                  </a:cubicBezTo>
                  <a:cubicBezTo>
                    <a:pt x="250" y="60"/>
                    <a:pt x="250" y="60"/>
                    <a:pt x="250" y="60"/>
                  </a:cubicBezTo>
                  <a:cubicBezTo>
                    <a:pt x="250" y="58"/>
                    <a:pt x="250" y="58"/>
                    <a:pt x="250" y="58"/>
                  </a:cubicBezTo>
                  <a:cubicBezTo>
                    <a:pt x="250" y="56"/>
                    <a:pt x="250" y="56"/>
                    <a:pt x="250" y="56"/>
                  </a:cubicBezTo>
                  <a:cubicBezTo>
                    <a:pt x="252" y="54"/>
                    <a:pt x="252" y="54"/>
                    <a:pt x="252" y="54"/>
                  </a:cubicBezTo>
                  <a:cubicBezTo>
                    <a:pt x="252" y="52"/>
                    <a:pt x="252" y="52"/>
                    <a:pt x="252" y="52"/>
                  </a:cubicBezTo>
                  <a:cubicBezTo>
                    <a:pt x="252" y="50"/>
                    <a:pt x="252" y="50"/>
                    <a:pt x="252" y="50"/>
                  </a:cubicBezTo>
                  <a:cubicBezTo>
                    <a:pt x="251" y="48"/>
                    <a:pt x="251" y="48"/>
                    <a:pt x="251" y="48"/>
                  </a:cubicBezTo>
                  <a:cubicBezTo>
                    <a:pt x="250" y="48"/>
                    <a:pt x="250" y="48"/>
                    <a:pt x="250" y="48"/>
                  </a:cubicBezTo>
                  <a:cubicBezTo>
                    <a:pt x="249" y="48"/>
                    <a:pt x="249" y="48"/>
                    <a:pt x="249" y="48"/>
                  </a:cubicBezTo>
                  <a:cubicBezTo>
                    <a:pt x="248" y="48"/>
                    <a:pt x="248" y="48"/>
                    <a:pt x="248" y="48"/>
                  </a:cubicBezTo>
                  <a:cubicBezTo>
                    <a:pt x="246" y="48"/>
                    <a:pt x="246" y="48"/>
                    <a:pt x="246" y="48"/>
                  </a:cubicBezTo>
                  <a:cubicBezTo>
                    <a:pt x="244" y="48"/>
                    <a:pt x="244" y="48"/>
                    <a:pt x="244" y="48"/>
                  </a:cubicBezTo>
                  <a:cubicBezTo>
                    <a:pt x="243" y="48"/>
                    <a:pt x="243" y="48"/>
                    <a:pt x="243" y="48"/>
                  </a:cubicBezTo>
                  <a:cubicBezTo>
                    <a:pt x="242" y="50"/>
                    <a:pt x="242" y="50"/>
                    <a:pt x="242" y="50"/>
                  </a:cubicBezTo>
                  <a:cubicBezTo>
                    <a:pt x="242" y="50"/>
                    <a:pt x="242" y="50"/>
                    <a:pt x="242" y="50"/>
                  </a:cubicBezTo>
                  <a:cubicBezTo>
                    <a:pt x="242" y="51"/>
                    <a:pt x="242" y="51"/>
                    <a:pt x="242" y="51"/>
                  </a:cubicBezTo>
                  <a:cubicBezTo>
                    <a:pt x="242" y="53"/>
                    <a:pt x="242" y="53"/>
                    <a:pt x="242" y="53"/>
                  </a:cubicBezTo>
                  <a:cubicBezTo>
                    <a:pt x="242" y="55"/>
                    <a:pt x="242" y="55"/>
                    <a:pt x="242" y="55"/>
                  </a:cubicBezTo>
                  <a:cubicBezTo>
                    <a:pt x="241" y="56"/>
                    <a:pt x="241" y="56"/>
                    <a:pt x="241" y="56"/>
                  </a:cubicBezTo>
                  <a:cubicBezTo>
                    <a:pt x="240" y="56"/>
                    <a:pt x="240" y="56"/>
                    <a:pt x="240" y="56"/>
                  </a:cubicBezTo>
                  <a:cubicBezTo>
                    <a:pt x="239" y="55"/>
                    <a:pt x="239" y="55"/>
                    <a:pt x="239" y="55"/>
                  </a:cubicBezTo>
                  <a:cubicBezTo>
                    <a:pt x="238" y="55"/>
                    <a:pt x="238" y="55"/>
                    <a:pt x="238" y="55"/>
                  </a:cubicBezTo>
                  <a:cubicBezTo>
                    <a:pt x="238" y="56"/>
                    <a:pt x="238" y="56"/>
                    <a:pt x="238" y="56"/>
                  </a:cubicBezTo>
                  <a:cubicBezTo>
                    <a:pt x="238" y="56"/>
                    <a:pt x="238" y="56"/>
                    <a:pt x="238" y="56"/>
                  </a:cubicBezTo>
                  <a:cubicBezTo>
                    <a:pt x="237" y="56"/>
                    <a:pt x="237" y="56"/>
                    <a:pt x="237" y="56"/>
                  </a:cubicBezTo>
                  <a:cubicBezTo>
                    <a:pt x="236" y="56"/>
                    <a:pt x="236" y="56"/>
                    <a:pt x="236" y="56"/>
                  </a:cubicBezTo>
                  <a:cubicBezTo>
                    <a:pt x="234" y="55"/>
                    <a:pt x="234" y="55"/>
                    <a:pt x="234" y="55"/>
                  </a:cubicBezTo>
                  <a:cubicBezTo>
                    <a:pt x="234" y="55"/>
                    <a:pt x="234" y="55"/>
                    <a:pt x="232" y="55"/>
                  </a:cubicBezTo>
                  <a:cubicBezTo>
                    <a:pt x="230" y="56"/>
                    <a:pt x="230" y="56"/>
                    <a:pt x="230" y="56"/>
                  </a:cubicBezTo>
                  <a:cubicBezTo>
                    <a:pt x="228" y="56"/>
                    <a:pt x="228" y="56"/>
                    <a:pt x="228" y="56"/>
                  </a:cubicBezTo>
                  <a:cubicBezTo>
                    <a:pt x="227" y="57"/>
                    <a:pt x="227" y="57"/>
                    <a:pt x="227" y="57"/>
                  </a:cubicBezTo>
                  <a:cubicBezTo>
                    <a:pt x="226" y="56"/>
                    <a:pt x="226" y="56"/>
                    <a:pt x="226" y="56"/>
                  </a:cubicBezTo>
                  <a:cubicBezTo>
                    <a:pt x="227" y="55"/>
                    <a:pt x="227" y="55"/>
                    <a:pt x="227" y="55"/>
                  </a:cubicBezTo>
                  <a:cubicBezTo>
                    <a:pt x="227" y="54"/>
                    <a:pt x="227" y="54"/>
                    <a:pt x="227" y="54"/>
                  </a:cubicBezTo>
                  <a:cubicBezTo>
                    <a:pt x="227" y="54"/>
                    <a:pt x="227" y="54"/>
                    <a:pt x="227" y="54"/>
                  </a:cubicBezTo>
                  <a:cubicBezTo>
                    <a:pt x="228" y="54"/>
                    <a:pt x="228" y="54"/>
                    <a:pt x="228" y="54"/>
                  </a:cubicBezTo>
                  <a:cubicBezTo>
                    <a:pt x="230" y="53"/>
                    <a:pt x="230" y="53"/>
                    <a:pt x="230" y="53"/>
                  </a:cubicBezTo>
                  <a:cubicBezTo>
                    <a:pt x="233" y="53"/>
                    <a:pt x="233" y="53"/>
                    <a:pt x="233" y="53"/>
                  </a:cubicBezTo>
                  <a:cubicBezTo>
                    <a:pt x="235" y="52"/>
                    <a:pt x="235" y="52"/>
                    <a:pt x="235" y="52"/>
                  </a:cubicBezTo>
                  <a:cubicBezTo>
                    <a:pt x="235" y="51"/>
                    <a:pt x="235" y="51"/>
                    <a:pt x="235" y="51"/>
                  </a:cubicBezTo>
                  <a:cubicBezTo>
                    <a:pt x="236" y="50"/>
                    <a:pt x="236" y="50"/>
                    <a:pt x="236" y="50"/>
                  </a:cubicBezTo>
                  <a:cubicBezTo>
                    <a:pt x="236" y="49"/>
                    <a:pt x="236" y="49"/>
                    <a:pt x="236" y="49"/>
                  </a:cubicBezTo>
                  <a:cubicBezTo>
                    <a:pt x="236" y="48"/>
                    <a:pt x="236" y="48"/>
                    <a:pt x="236" y="48"/>
                  </a:cubicBezTo>
                  <a:cubicBezTo>
                    <a:pt x="236" y="48"/>
                    <a:pt x="236" y="48"/>
                    <a:pt x="236" y="48"/>
                  </a:cubicBezTo>
                  <a:cubicBezTo>
                    <a:pt x="236" y="47"/>
                    <a:pt x="236" y="47"/>
                    <a:pt x="236" y="47"/>
                  </a:cubicBezTo>
                  <a:cubicBezTo>
                    <a:pt x="235" y="47"/>
                    <a:pt x="235" y="47"/>
                    <a:pt x="235" y="47"/>
                  </a:cubicBezTo>
                  <a:cubicBezTo>
                    <a:pt x="232" y="47"/>
                    <a:pt x="232" y="47"/>
                    <a:pt x="232" y="47"/>
                  </a:cubicBezTo>
                  <a:cubicBezTo>
                    <a:pt x="230" y="47"/>
                    <a:pt x="230" y="47"/>
                    <a:pt x="230" y="47"/>
                  </a:cubicBezTo>
                  <a:cubicBezTo>
                    <a:pt x="228" y="46"/>
                    <a:pt x="228" y="46"/>
                    <a:pt x="228" y="46"/>
                  </a:cubicBezTo>
                  <a:cubicBezTo>
                    <a:pt x="227" y="46"/>
                    <a:pt x="227" y="46"/>
                    <a:pt x="227" y="46"/>
                  </a:cubicBezTo>
                  <a:cubicBezTo>
                    <a:pt x="224" y="46"/>
                    <a:pt x="224" y="46"/>
                    <a:pt x="224" y="46"/>
                  </a:cubicBezTo>
                  <a:cubicBezTo>
                    <a:pt x="223" y="46"/>
                    <a:pt x="223" y="46"/>
                    <a:pt x="223" y="46"/>
                  </a:cubicBezTo>
                  <a:cubicBezTo>
                    <a:pt x="222" y="45"/>
                    <a:pt x="222" y="45"/>
                    <a:pt x="222" y="45"/>
                  </a:cubicBezTo>
                  <a:cubicBezTo>
                    <a:pt x="220" y="45"/>
                    <a:pt x="220" y="45"/>
                    <a:pt x="220" y="45"/>
                  </a:cubicBezTo>
                  <a:cubicBezTo>
                    <a:pt x="218" y="45"/>
                    <a:pt x="218" y="45"/>
                    <a:pt x="218" y="45"/>
                  </a:cubicBezTo>
                  <a:cubicBezTo>
                    <a:pt x="217" y="45"/>
                    <a:pt x="217" y="45"/>
                    <a:pt x="217" y="45"/>
                  </a:cubicBezTo>
                  <a:cubicBezTo>
                    <a:pt x="216" y="45"/>
                    <a:pt x="216" y="45"/>
                    <a:pt x="216" y="45"/>
                  </a:cubicBezTo>
                  <a:cubicBezTo>
                    <a:pt x="215" y="45"/>
                    <a:pt x="215" y="45"/>
                    <a:pt x="215" y="45"/>
                  </a:cubicBezTo>
                  <a:cubicBezTo>
                    <a:pt x="214" y="47"/>
                    <a:pt x="214" y="47"/>
                    <a:pt x="214" y="47"/>
                  </a:cubicBezTo>
                  <a:cubicBezTo>
                    <a:pt x="213" y="48"/>
                    <a:pt x="213" y="48"/>
                    <a:pt x="213" y="48"/>
                  </a:cubicBezTo>
                  <a:cubicBezTo>
                    <a:pt x="213" y="48"/>
                    <a:pt x="213" y="48"/>
                    <a:pt x="213" y="48"/>
                  </a:cubicBezTo>
                  <a:cubicBezTo>
                    <a:pt x="213" y="47"/>
                    <a:pt x="213" y="47"/>
                    <a:pt x="213" y="47"/>
                  </a:cubicBezTo>
                  <a:cubicBezTo>
                    <a:pt x="212" y="47"/>
                    <a:pt x="212" y="47"/>
                    <a:pt x="212" y="47"/>
                  </a:cubicBezTo>
                  <a:cubicBezTo>
                    <a:pt x="209" y="48"/>
                    <a:pt x="209" y="48"/>
                    <a:pt x="209" y="48"/>
                  </a:cubicBezTo>
                  <a:cubicBezTo>
                    <a:pt x="208" y="48"/>
                    <a:pt x="208" y="48"/>
                    <a:pt x="208" y="48"/>
                  </a:cubicBezTo>
                  <a:cubicBezTo>
                    <a:pt x="207" y="48"/>
                    <a:pt x="207" y="48"/>
                    <a:pt x="207" y="48"/>
                  </a:cubicBezTo>
                  <a:cubicBezTo>
                    <a:pt x="206" y="49"/>
                    <a:pt x="206" y="49"/>
                    <a:pt x="206" y="49"/>
                  </a:cubicBezTo>
                  <a:cubicBezTo>
                    <a:pt x="205" y="49"/>
                    <a:pt x="205" y="49"/>
                    <a:pt x="205" y="49"/>
                  </a:cubicBezTo>
                  <a:cubicBezTo>
                    <a:pt x="204" y="49"/>
                    <a:pt x="204" y="49"/>
                    <a:pt x="204" y="49"/>
                  </a:cubicBezTo>
                  <a:cubicBezTo>
                    <a:pt x="203" y="50"/>
                    <a:pt x="203" y="50"/>
                    <a:pt x="203" y="50"/>
                  </a:cubicBezTo>
                  <a:cubicBezTo>
                    <a:pt x="201" y="50"/>
                    <a:pt x="201" y="50"/>
                    <a:pt x="201" y="50"/>
                  </a:cubicBezTo>
                  <a:cubicBezTo>
                    <a:pt x="200" y="51"/>
                    <a:pt x="200" y="51"/>
                    <a:pt x="200" y="51"/>
                  </a:cubicBezTo>
                  <a:cubicBezTo>
                    <a:pt x="200" y="52"/>
                    <a:pt x="200" y="52"/>
                    <a:pt x="200" y="52"/>
                  </a:cubicBezTo>
                  <a:cubicBezTo>
                    <a:pt x="200" y="53"/>
                    <a:pt x="200" y="53"/>
                    <a:pt x="200" y="53"/>
                  </a:cubicBezTo>
                  <a:cubicBezTo>
                    <a:pt x="200" y="53"/>
                    <a:pt x="200" y="53"/>
                    <a:pt x="200" y="53"/>
                  </a:cubicBezTo>
                  <a:cubicBezTo>
                    <a:pt x="199" y="52"/>
                    <a:pt x="199" y="52"/>
                    <a:pt x="199" y="52"/>
                  </a:cubicBezTo>
                  <a:cubicBezTo>
                    <a:pt x="199" y="51"/>
                    <a:pt x="199" y="51"/>
                    <a:pt x="199" y="51"/>
                  </a:cubicBezTo>
                  <a:cubicBezTo>
                    <a:pt x="199" y="50"/>
                    <a:pt x="199" y="50"/>
                    <a:pt x="199" y="50"/>
                  </a:cubicBezTo>
                  <a:cubicBezTo>
                    <a:pt x="198" y="49"/>
                    <a:pt x="198" y="49"/>
                    <a:pt x="198" y="49"/>
                  </a:cubicBezTo>
                  <a:cubicBezTo>
                    <a:pt x="198" y="49"/>
                    <a:pt x="198" y="49"/>
                    <a:pt x="198" y="49"/>
                  </a:cubicBezTo>
                  <a:cubicBezTo>
                    <a:pt x="199" y="48"/>
                    <a:pt x="199" y="48"/>
                    <a:pt x="199" y="48"/>
                  </a:cubicBezTo>
                  <a:cubicBezTo>
                    <a:pt x="199" y="48"/>
                    <a:pt x="199" y="48"/>
                    <a:pt x="199" y="48"/>
                  </a:cubicBezTo>
                  <a:cubicBezTo>
                    <a:pt x="201" y="48"/>
                    <a:pt x="201" y="48"/>
                    <a:pt x="201" y="48"/>
                  </a:cubicBezTo>
                  <a:cubicBezTo>
                    <a:pt x="202" y="48"/>
                    <a:pt x="202" y="48"/>
                    <a:pt x="202" y="48"/>
                  </a:cubicBezTo>
                  <a:cubicBezTo>
                    <a:pt x="204" y="48"/>
                    <a:pt x="204" y="48"/>
                    <a:pt x="204" y="48"/>
                  </a:cubicBezTo>
                  <a:cubicBezTo>
                    <a:pt x="204" y="47"/>
                    <a:pt x="204" y="47"/>
                    <a:pt x="204" y="47"/>
                  </a:cubicBezTo>
                  <a:cubicBezTo>
                    <a:pt x="205" y="47"/>
                    <a:pt x="205" y="47"/>
                    <a:pt x="205" y="47"/>
                  </a:cubicBezTo>
                  <a:cubicBezTo>
                    <a:pt x="207" y="47"/>
                    <a:pt x="207" y="47"/>
                    <a:pt x="207" y="47"/>
                  </a:cubicBezTo>
                  <a:cubicBezTo>
                    <a:pt x="209" y="46"/>
                    <a:pt x="209" y="46"/>
                    <a:pt x="209" y="46"/>
                  </a:cubicBezTo>
                  <a:cubicBezTo>
                    <a:pt x="209" y="45"/>
                    <a:pt x="209" y="45"/>
                    <a:pt x="209" y="45"/>
                  </a:cubicBezTo>
                  <a:cubicBezTo>
                    <a:pt x="210" y="45"/>
                    <a:pt x="210" y="45"/>
                    <a:pt x="210" y="45"/>
                  </a:cubicBezTo>
                  <a:cubicBezTo>
                    <a:pt x="210" y="45"/>
                    <a:pt x="210" y="45"/>
                    <a:pt x="210" y="45"/>
                  </a:cubicBezTo>
                  <a:cubicBezTo>
                    <a:pt x="212" y="45"/>
                    <a:pt x="212" y="45"/>
                    <a:pt x="212" y="45"/>
                  </a:cubicBezTo>
                  <a:cubicBezTo>
                    <a:pt x="212" y="44"/>
                    <a:pt x="212" y="44"/>
                    <a:pt x="212" y="44"/>
                  </a:cubicBezTo>
                  <a:cubicBezTo>
                    <a:pt x="213" y="44"/>
                    <a:pt x="213" y="44"/>
                    <a:pt x="213" y="44"/>
                  </a:cubicBezTo>
                  <a:cubicBezTo>
                    <a:pt x="214" y="43"/>
                    <a:pt x="214" y="43"/>
                    <a:pt x="214" y="43"/>
                  </a:cubicBezTo>
                  <a:cubicBezTo>
                    <a:pt x="214" y="43"/>
                    <a:pt x="214" y="43"/>
                    <a:pt x="214" y="43"/>
                  </a:cubicBezTo>
                  <a:cubicBezTo>
                    <a:pt x="216" y="43"/>
                    <a:pt x="216" y="43"/>
                    <a:pt x="216" y="43"/>
                  </a:cubicBezTo>
                  <a:cubicBezTo>
                    <a:pt x="217" y="43"/>
                    <a:pt x="217" y="43"/>
                    <a:pt x="217" y="43"/>
                  </a:cubicBezTo>
                  <a:cubicBezTo>
                    <a:pt x="218" y="42"/>
                    <a:pt x="218" y="42"/>
                    <a:pt x="218" y="42"/>
                  </a:cubicBezTo>
                  <a:cubicBezTo>
                    <a:pt x="219" y="42"/>
                    <a:pt x="219" y="42"/>
                    <a:pt x="219" y="42"/>
                  </a:cubicBezTo>
                  <a:cubicBezTo>
                    <a:pt x="220" y="42"/>
                    <a:pt x="220" y="42"/>
                    <a:pt x="220" y="42"/>
                  </a:cubicBezTo>
                  <a:cubicBezTo>
                    <a:pt x="222" y="42"/>
                    <a:pt x="222" y="42"/>
                    <a:pt x="222" y="42"/>
                  </a:cubicBezTo>
                  <a:cubicBezTo>
                    <a:pt x="223" y="42"/>
                    <a:pt x="223" y="42"/>
                    <a:pt x="223" y="42"/>
                  </a:cubicBezTo>
                  <a:cubicBezTo>
                    <a:pt x="223" y="42"/>
                    <a:pt x="223" y="42"/>
                    <a:pt x="223" y="42"/>
                  </a:cubicBezTo>
                  <a:cubicBezTo>
                    <a:pt x="224" y="43"/>
                    <a:pt x="224" y="43"/>
                    <a:pt x="224" y="43"/>
                  </a:cubicBezTo>
                  <a:cubicBezTo>
                    <a:pt x="226" y="43"/>
                    <a:pt x="226" y="43"/>
                    <a:pt x="226" y="43"/>
                  </a:cubicBezTo>
                  <a:cubicBezTo>
                    <a:pt x="226" y="43"/>
                    <a:pt x="226" y="43"/>
                    <a:pt x="226" y="43"/>
                  </a:cubicBezTo>
                  <a:cubicBezTo>
                    <a:pt x="227" y="43"/>
                    <a:pt x="227" y="43"/>
                    <a:pt x="227" y="43"/>
                  </a:cubicBezTo>
                  <a:cubicBezTo>
                    <a:pt x="228" y="44"/>
                    <a:pt x="228" y="44"/>
                    <a:pt x="228" y="44"/>
                  </a:cubicBezTo>
                  <a:cubicBezTo>
                    <a:pt x="230" y="44"/>
                    <a:pt x="230" y="44"/>
                    <a:pt x="230" y="44"/>
                  </a:cubicBezTo>
                  <a:cubicBezTo>
                    <a:pt x="231" y="44"/>
                    <a:pt x="231" y="44"/>
                    <a:pt x="231" y="44"/>
                  </a:cubicBezTo>
                  <a:cubicBezTo>
                    <a:pt x="232" y="44"/>
                    <a:pt x="232" y="44"/>
                    <a:pt x="232" y="44"/>
                  </a:cubicBezTo>
                  <a:cubicBezTo>
                    <a:pt x="233" y="44"/>
                    <a:pt x="233" y="44"/>
                    <a:pt x="233" y="44"/>
                  </a:cubicBezTo>
                  <a:cubicBezTo>
                    <a:pt x="234" y="44"/>
                    <a:pt x="234" y="44"/>
                    <a:pt x="234" y="44"/>
                  </a:cubicBezTo>
                  <a:cubicBezTo>
                    <a:pt x="235" y="44"/>
                    <a:pt x="235" y="44"/>
                    <a:pt x="235" y="44"/>
                  </a:cubicBezTo>
                  <a:cubicBezTo>
                    <a:pt x="236" y="45"/>
                    <a:pt x="236" y="45"/>
                    <a:pt x="236" y="45"/>
                  </a:cubicBezTo>
                  <a:cubicBezTo>
                    <a:pt x="236" y="45"/>
                    <a:pt x="236" y="45"/>
                    <a:pt x="236" y="45"/>
                  </a:cubicBezTo>
                  <a:cubicBezTo>
                    <a:pt x="238" y="44"/>
                    <a:pt x="238" y="44"/>
                    <a:pt x="238" y="44"/>
                  </a:cubicBezTo>
                  <a:cubicBezTo>
                    <a:pt x="239" y="43"/>
                    <a:pt x="239" y="43"/>
                    <a:pt x="239" y="43"/>
                  </a:cubicBezTo>
                  <a:cubicBezTo>
                    <a:pt x="240" y="43"/>
                    <a:pt x="240" y="43"/>
                    <a:pt x="240" y="43"/>
                  </a:cubicBezTo>
                  <a:cubicBezTo>
                    <a:pt x="241" y="44"/>
                    <a:pt x="241" y="44"/>
                    <a:pt x="241" y="44"/>
                  </a:cubicBezTo>
                  <a:cubicBezTo>
                    <a:pt x="242" y="44"/>
                    <a:pt x="242" y="44"/>
                    <a:pt x="242" y="44"/>
                  </a:cubicBezTo>
                  <a:cubicBezTo>
                    <a:pt x="243" y="43"/>
                    <a:pt x="243" y="43"/>
                    <a:pt x="243" y="43"/>
                  </a:cubicBezTo>
                  <a:cubicBezTo>
                    <a:pt x="244" y="43"/>
                    <a:pt x="244" y="43"/>
                    <a:pt x="244" y="43"/>
                  </a:cubicBezTo>
                  <a:cubicBezTo>
                    <a:pt x="246" y="44"/>
                    <a:pt x="246" y="44"/>
                    <a:pt x="246" y="44"/>
                  </a:cubicBezTo>
                  <a:cubicBezTo>
                    <a:pt x="246" y="43"/>
                    <a:pt x="246" y="43"/>
                    <a:pt x="246" y="43"/>
                  </a:cubicBezTo>
                  <a:cubicBezTo>
                    <a:pt x="247" y="43"/>
                    <a:pt x="247" y="43"/>
                    <a:pt x="247" y="43"/>
                  </a:cubicBezTo>
                  <a:cubicBezTo>
                    <a:pt x="248" y="43"/>
                    <a:pt x="248" y="43"/>
                    <a:pt x="248" y="43"/>
                  </a:cubicBezTo>
                  <a:cubicBezTo>
                    <a:pt x="249" y="43"/>
                    <a:pt x="249" y="43"/>
                    <a:pt x="249" y="43"/>
                  </a:cubicBezTo>
                  <a:cubicBezTo>
                    <a:pt x="250" y="43"/>
                    <a:pt x="250" y="43"/>
                    <a:pt x="250" y="43"/>
                  </a:cubicBezTo>
                  <a:cubicBezTo>
                    <a:pt x="252" y="41"/>
                    <a:pt x="252" y="41"/>
                    <a:pt x="252" y="41"/>
                  </a:cubicBezTo>
                  <a:cubicBezTo>
                    <a:pt x="254" y="41"/>
                    <a:pt x="254" y="41"/>
                    <a:pt x="254" y="41"/>
                  </a:cubicBezTo>
                  <a:cubicBezTo>
                    <a:pt x="254" y="40"/>
                    <a:pt x="254" y="40"/>
                    <a:pt x="254" y="40"/>
                  </a:cubicBezTo>
                  <a:cubicBezTo>
                    <a:pt x="254" y="39"/>
                    <a:pt x="254" y="39"/>
                    <a:pt x="254" y="39"/>
                  </a:cubicBezTo>
                  <a:cubicBezTo>
                    <a:pt x="255" y="40"/>
                    <a:pt x="255" y="40"/>
                    <a:pt x="255" y="40"/>
                  </a:cubicBezTo>
                  <a:cubicBezTo>
                    <a:pt x="256" y="39"/>
                    <a:pt x="256" y="39"/>
                    <a:pt x="256" y="39"/>
                  </a:cubicBezTo>
                  <a:cubicBezTo>
                    <a:pt x="257" y="38"/>
                    <a:pt x="257" y="38"/>
                    <a:pt x="257" y="38"/>
                  </a:cubicBezTo>
                  <a:cubicBezTo>
                    <a:pt x="259" y="38"/>
                    <a:pt x="259" y="38"/>
                    <a:pt x="259" y="38"/>
                  </a:cubicBezTo>
                  <a:cubicBezTo>
                    <a:pt x="259" y="36"/>
                    <a:pt x="259" y="36"/>
                    <a:pt x="259" y="36"/>
                  </a:cubicBezTo>
                  <a:cubicBezTo>
                    <a:pt x="259" y="36"/>
                    <a:pt x="259" y="36"/>
                    <a:pt x="259" y="36"/>
                  </a:cubicBezTo>
                  <a:cubicBezTo>
                    <a:pt x="259" y="35"/>
                    <a:pt x="259" y="35"/>
                    <a:pt x="259" y="35"/>
                  </a:cubicBezTo>
                  <a:cubicBezTo>
                    <a:pt x="259" y="35"/>
                    <a:pt x="259" y="35"/>
                    <a:pt x="259" y="35"/>
                  </a:cubicBezTo>
                  <a:cubicBezTo>
                    <a:pt x="259" y="34"/>
                    <a:pt x="259" y="34"/>
                    <a:pt x="259" y="34"/>
                  </a:cubicBezTo>
                  <a:cubicBezTo>
                    <a:pt x="258" y="32"/>
                    <a:pt x="258" y="32"/>
                    <a:pt x="258" y="32"/>
                  </a:cubicBezTo>
                  <a:cubicBezTo>
                    <a:pt x="256" y="32"/>
                    <a:pt x="256" y="32"/>
                    <a:pt x="256" y="32"/>
                  </a:cubicBezTo>
                  <a:cubicBezTo>
                    <a:pt x="255" y="31"/>
                    <a:pt x="255" y="31"/>
                    <a:pt x="255" y="31"/>
                  </a:cubicBezTo>
                  <a:cubicBezTo>
                    <a:pt x="254" y="30"/>
                    <a:pt x="254" y="30"/>
                    <a:pt x="254" y="30"/>
                  </a:cubicBezTo>
                  <a:cubicBezTo>
                    <a:pt x="253" y="29"/>
                    <a:pt x="253" y="29"/>
                    <a:pt x="253" y="29"/>
                  </a:cubicBezTo>
                  <a:cubicBezTo>
                    <a:pt x="251" y="29"/>
                    <a:pt x="251" y="29"/>
                    <a:pt x="251" y="29"/>
                  </a:cubicBezTo>
                  <a:cubicBezTo>
                    <a:pt x="251" y="28"/>
                    <a:pt x="251" y="28"/>
                    <a:pt x="251" y="28"/>
                  </a:cubicBezTo>
                  <a:cubicBezTo>
                    <a:pt x="250" y="27"/>
                    <a:pt x="250" y="27"/>
                    <a:pt x="250" y="27"/>
                  </a:cubicBezTo>
                  <a:cubicBezTo>
                    <a:pt x="250" y="26"/>
                    <a:pt x="250" y="26"/>
                    <a:pt x="250" y="26"/>
                  </a:cubicBezTo>
                  <a:cubicBezTo>
                    <a:pt x="249" y="27"/>
                    <a:pt x="249" y="27"/>
                    <a:pt x="249" y="27"/>
                  </a:cubicBezTo>
                  <a:cubicBezTo>
                    <a:pt x="249" y="27"/>
                    <a:pt x="249" y="27"/>
                    <a:pt x="249" y="27"/>
                  </a:cubicBezTo>
                  <a:cubicBezTo>
                    <a:pt x="249" y="26"/>
                    <a:pt x="249" y="26"/>
                    <a:pt x="249" y="26"/>
                  </a:cubicBezTo>
                  <a:cubicBezTo>
                    <a:pt x="247" y="25"/>
                    <a:pt x="247" y="25"/>
                    <a:pt x="247" y="25"/>
                  </a:cubicBezTo>
                  <a:cubicBezTo>
                    <a:pt x="244" y="25"/>
                    <a:pt x="244" y="25"/>
                    <a:pt x="244" y="25"/>
                  </a:cubicBezTo>
                  <a:cubicBezTo>
                    <a:pt x="242" y="26"/>
                    <a:pt x="242" y="26"/>
                    <a:pt x="242" y="26"/>
                  </a:cubicBezTo>
                  <a:cubicBezTo>
                    <a:pt x="242" y="26"/>
                    <a:pt x="242" y="26"/>
                    <a:pt x="242" y="26"/>
                  </a:cubicBezTo>
                  <a:cubicBezTo>
                    <a:pt x="239" y="28"/>
                    <a:pt x="239" y="28"/>
                    <a:pt x="239" y="28"/>
                  </a:cubicBezTo>
                  <a:cubicBezTo>
                    <a:pt x="238" y="28"/>
                    <a:pt x="238" y="28"/>
                    <a:pt x="238" y="28"/>
                  </a:cubicBezTo>
                  <a:cubicBezTo>
                    <a:pt x="237" y="27"/>
                    <a:pt x="237" y="27"/>
                    <a:pt x="237" y="27"/>
                  </a:cubicBezTo>
                  <a:cubicBezTo>
                    <a:pt x="237" y="26"/>
                    <a:pt x="237" y="26"/>
                    <a:pt x="237" y="26"/>
                  </a:cubicBezTo>
                  <a:cubicBezTo>
                    <a:pt x="237" y="25"/>
                    <a:pt x="237" y="25"/>
                    <a:pt x="237" y="25"/>
                  </a:cubicBezTo>
                  <a:cubicBezTo>
                    <a:pt x="237" y="25"/>
                    <a:pt x="237" y="25"/>
                    <a:pt x="237" y="25"/>
                  </a:cubicBezTo>
                  <a:cubicBezTo>
                    <a:pt x="238" y="25"/>
                    <a:pt x="238" y="25"/>
                    <a:pt x="238" y="25"/>
                  </a:cubicBezTo>
                  <a:cubicBezTo>
                    <a:pt x="239" y="26"/>
                    <a:pt x="239" y="26"/>
                    <a:pt x="239" y="26"/>
                  </a:cubicBezTo>
                  <a:cubicBezTo>
                    <a:pt x="241" y="25"/>
                    <a:pt x="241" y="25"/>
                    <a:pt x="241" y="25"/>
                  </a:cubicBezTo>
                  <a:cubicBezTo>
                    <a:pt x="244" y="23"/>
                    <a:pt x="244" y="23"/>
                    <a:pt x="244" y="23"/>
                  </a:cubicBezTo>
                  <a:cubicBezTo>
                    <a:pt x="244" y="22"/>
                    <a:pt x="244" y="22"/>
                    <a:pt x="244" y="22"/>
                  </a:cubicBezTo>
                  <a:cubicBezTo>
                    <a:pt x="243" y="21"/>
                    <a:pt x="243" y="21"/>
                    <a:pt x="243" y="21"/>
                  </a:cubicBezTo>
                  <a:cubicBezTo>
                    <a:pt x="243" y="21"/>
                    <a:pt x="243" y="21"/>
                    <a:pt x="243" y="21"/>
                  </a:cubicBezTo>
                  <a:cubicBezTo>
                    <a:pt x="243" y="21"/>
                    <a:pt x="243" y="21"/>
                    <a:pt x="243" y="21"/>
                  </a:cubicBezTo>
                  <a:cubicBezTo>
                    <a:pt x="243" y="20"/>
                    <a:pt x="243" y="20"/>
                    <a:pt x="243" y="20"/>
                  </a:cubicBezTo>
                  <a:cubicBezTo>
                    <a:pt x="242" y="19"/>
                    <a:pt x="242" y="19"/>
                    <a:pt x="242" y="19"/>
                  </a:cubicBezTo>
                  <a:cubicBezTo>
                    <a:pt x="241" y="18"/>
                    <a:pt x="241" y="18"/>
                    <a:pt x="241" y="18"/>
                  </a:cubicBezTo>
                  <a:cubicBezTo>
                    <a:pt x="240" y="17"/>
                    <a:pt x="240" y="17"/>
                    <a:pt x="240" y="17"/>
                  </a:cubicBezTo>
                  <a:cubicBezTo>
                    <a:pt x="239" y="17"/>
                    <a:pt x="239" y="17"/>
                    <a:pt x="239" y="17"/>
                  </a:cubicBezTo>
                  <a:cubicBezTo>
                    <a:pt x="238" y="18"/>
                    <a:pt x="238" y="18"/>
                    <a:pt x="238" y="18"/>
                  </a:cubicBezTo>
                  <a:cubicBezTo>
                    <a:pt x="236" y="19"/>
                    <a:pt x="236" y="19"/>
                    <a:pt x="236" y="19"/>
                  </a:cubicBezTo>
                  <a:cubicBezTo>
                    <a:pt x="236" y="19"/>
                    <a:pt x="236" y="19"/>
                    <a:pt x="236" y="19"/>
                  </a:cubicBezTo>
                  <a:cubicBezTo>
                    <a:pt x="235" y="19"/>
                    <a:pt x="235" y="19"/>
                    <a:pt x="235" y="19"/>
                  </a:cubicBezTo>
                  <a:cubicBezTo>
                    <a:pt x="233" y="20"/>
                    <a:pt x="233" y="20"/>
                    <a:pt x="233" y="20"/>
                  </a:cubicBezTo>
                  <a:cubicBezTo>
                    <a:pt x="233" y="20"/>
                    <a:pt x="233" y="20"/>
                    <a:pt x="233" y="20"/>
                  </a:cubicBezTo>
                  <a:cubicBezTo>
                    <a:pt x="232" y="19"/>
                    <a:pt x="232" y="19"/>
                    <a:pt x="232" y="19"/>
                  </a:cubicBezTo>
                  <a:cubicBezTo>
                    <a:pt x="230" y="20"/>
                    <a:pt x="230" y="20"/>
                    <a:pt x="230" y="20"/>
                  </a:cubicBezTo>
                  <a:cubicBezTo>
                    <a:pt x="230" y="20"/>
                    <a:pt x="230" y="20"/>
                    <a:pt x="230" y="20"/>
                  </a:cubicBezTo>
                  <a:cubicBezTo>
                    <a:pt x="229" y="20"/>
                    <a:pt x="229" y="20"/>
                    <a:pt x="229" y="20"/>
                  </a:cubicBezTo>
                  <a:cubicBezTo>
                    <a:pt x="228" y="19"/>
                    <a:pt x="228" y="19"/>
                    <a:pt x="228" y="19"/>
                  </a:cubicBezTo>
                  <a:cubicBezTo>
                    <a:pt x="227" y="19"/>
                    <a:pt x="227" y="19"/>
                    <a:pt x="227" y="19"/>
                  </a:cubicBezTo>
                  <a:cubicBezTo>
                    <a:pt x="226" y="18"/>
                    <a:pt x="226" y="18"/>
                    <a:pt x="226" y="18"/>
                  </a:cubicBezTo>
                  <a:cubicBezTo>
                    <a:pt x="224" y="18"/>
                    <a:pt x="224" y="18"/>
                    <a:pt x="224" y="18"/>
                  </a:cubicBezTo>
                  <a:cubicBezTo>
                    <a:pt x="223" y="17"/>
                    <a:pt x="223" y="17"/>
                    <a:pt x="223" y="17"/>
                  </a:cubicBezTo>
                  <a:cubicBezTo>
                    <a:pt x="222" y="16"/>
                    <a:pt x="222" y="16"/>
                    <a:pt x="222" y="16"/>
                  </a:cubicBezTo>
                  <a:cubicBezTo>
                    <a:pt x="219" y="17"/>
                    <a:pt x="219" y="17"/>
                    <a:pt x="219" y="17"/>
                  </a:cubicBezTo>
                  <a:cubicBezTo>
                    <a:pt x="215" y="18"/>
                    <a:pt x="215" y="18"/>
                    <a:pt x="215" y="18"/>
                  </a:cubicBezTo>
                  <a:cubicBezTo>
                    <a:pt x="214" y="18"/>
                    <a:pt x="214" y="18"/>
                    <a:pt x="214" y="18"/>
                  </a:cubicBezTo>
                  <a:cubicBezTo>
                    <a:pt x="212" y="18"/>
                    <a:pt x="212" y="18"/>
                    <a:pt x="212" y="18"/>
                  </a:cubicBezTo>
                  <a:cubicBezTo>
                    <a:pt x="211" y="18"/>
                    <a:pt x="211" y="18"/>
                    <a:pt x="211" y="18"/>
                  </a:cubicBezTo>
                  <a:cubicBezTo>
                    <a:pt x="209" y="18"/>
                    <a:pt x="209" y="18"/>
                    <a:pt x="209" y="18"/>
                  </a:cubicBezTo>
                  <a:cubicBezTo>
                    <a:pt x="209" y="19"/>
                    <a:pt x="209" y="19"/>
                    <a:pt x="209" y="19"/>
                  </a:cubicBezTo>
                  <a:cubicBezTo>
                    <a:pt x="209" y="21"/>
                    <a:pt x="209" y="21"/>
                    <a:pt x="209" y="21"/>
                  </a:cubicBezTo>
                  <a:cubicBezTo>
                    <a:pt x="209" y="21"/>
                    <a:pt x="209" y="21"/>
                    <a:pt x="209" y="21"/>
                  </a:cubicBezTo>
                  <a:cubicBezTo>
                    <a:pt x="209" y="21"/>
                    <a:pt x="209" y="21"/>
                    <a:pt x="209" y="21"/>
                  </a:cubicBezTo>
                  <a:cubicBezTo>
                    <a:pt x="208" y="18"/>
                    <a:pt x="208" y="18"/>
                    <a:pt x="208" y="18"/>
                  </a:cubicBezTo>
                  <a:cubicBezTo>
                    <a:pt x="207" y="18"/>
                    <a:pt x="207" y="18"/>
                    <a:pt x="207" y="18"/>
                  </a:cubicBezTo>
                  <a:cubicBezTo>
                    <a:pt x="206" y="18"/>
                    <a:pt x="206" y="18"/>
                    <a:pt x="206" y="18"/>
                  </a:cubicBezTo>
                  <a:cubicBezTo>
                    <a:pt x="203" y="19"/>
                    <a:pt x="203" y="19"/>
                    <a:pt x="203" y="19"/>
                  </a:cubicBezTo>
                  <a:cubicBezTo>
                    <a:pt x="202" y="18"/>
                    <a:pt x="202" y="18"/>
                    <a:pt x="202" y="18"/>
                  </a:cubicBezTo>
                  <a:cubicBezTo>
                    <a:pt x="202" y="19"/>
                    <a:pt x="202" y="19"/>
                    <a:pt x="202" y="19"/>
                  </a:cubicBezTo>
                  <a:cubicBezTo>
                    <a:pt x="200" y="19"/>
                    <a:pt x="200" y="19"/>
                    <a:pt x="200" y="20"/>
                  </a:cubicBezTo>
                  <a:cubicBezTo>
                    <a:pt x="199" y="21"/>
                    <a:pt x="199" y="21"/>
                    <a:pt x="199" y="21"/>
                  </a:cubicBezTo>
                  <a:cubicBezTo>
                    <a:pt x="199" y="20"/>
                    <a:pt x="199" y="20"/>
                    <a:pt x="199" y="20"/>
                  </a:cubicBezTo>
                  <a:cubicBezTo>
                    <a:pt x="197" y="21"/>
                    <a:pt x="197" y="21"/>
                    <a:pt x="197" y="21"/>
                  </a:cubicBezTo>
                  <a:cubicBezTo>
                    <a:pt x="196" y="21"/>
                    <a:pt x="196" y="21"/>
                    <a:pt x="196" y="21"/>
                  </a:cubicBezTo>
                  <a:cubicBezTo>
                    <a:pt x="195" y="21"/>
                    <a:pt x="195" y="21"/>
                    <a:pt x="195" y="21"/>
                  </a:cubicBezTo>
                  <a:cubicBezTo>
                    <a:pt x="195" y="21"/>
                    <a:pt x="195" y="21"/>
                    <a:pt x="195" y="21"/>
                  </a:cubicBezTo>
                  <a:cubicBezTo>
                    <a:pt x="195" y="21"/>
                    <a:pt x="195" y="21"/>
                    <a:pt x="195" y="21"/>
                  </a:cubicBezTo>
                  <a:cubicBezTo>
                    <a:pt x="196" y="20"/>
                    <a:pt x="196" y="20"/>
                    <a:pt x="196" y="20"/>
                  </a:cubicBezTo>
                  <a:cubicBezTo>
                    <a:pt x="197" y="19"/>
                    <a:pt x="197" y="19"/>
                    <a:pt x="197" y="19"/>
                  </a:cubicBezTo>
                  <a:cubicBezTo>
                    <a:pt x="199" y="18"/>
                    <a:pt x="199" y="18"/>
                    <a:pt x="199" y="18"/>
                  </a:cubicBezTo>
                  <a:cubicBezTo>
                    <a:pt x="200" y="18"/>
                    <a:pt x="200" y="18"/>
                    <a:pt x="200" y="18"/>
                  </a:cubicBezTo>
                  <a:cubicBezTo>
                    <a:pt x="202" y="18"/>
                    <a:pt x="202" y="18"/>
                    <a:pt x="202" y="18"/>
                  </a:cubicBezTo>
                  <a:cubicBezTo>
                    <a:pt x="204" y="18"/>
                    <a:pt x="204" y="18"/>
                    <a:pt x="204" y="18"/>
                  </a:cubicBezTo>
                  <a:cubicBezTo>
                    <a:pt x="204" y="18"/>
                    <a:pt x="204" y="18"/>
                    <a:pt x="204" y="18"/>
                  </a:cubicBezTo>
                  <a:cubicBezTo>
                    <a:pt x="207" y="18"/>
                    <a:pt x="207" y="18"/>
                    <a:pt x="207" y="18"/>
                  </a:cubicBezTo>
                  <a:cubicBezTo>
                    <a:pt x="208" y="18"/>
                    <a:pt x="208" y="18"/>
                    <a:pt x="208" y="18"/>
                  </a:cubicBezTo>
                  <a:cubicBezTo>
                    <a:pt x="209" y="17"/>
                    <a:pt x="209" y="17"/>
                    <a:pt x="209" y="17"/>
                  </a:cubicBezTo>
                  <a:cubicBezTo>
                    <a:pt x="209" y="16"/>
                    <a:pt x="209" y="16"/>
                    <a:pt x="209" y="16"/>
                  </a:cubicBezTo>
                  <a:cubicBezTo>
                    <a:pt x="209" y="17"/>
                    <a:pt x="209" y="17"/>
                    <a:pt x="209" y="17"/>
                  </a:cubicBezTo>
                  <a:cubicBezTo>
                    <a:pt x="211" y="17"/>
                    <a:pt x="211" y="17"/>
                    <a:pt x="211" y="17"/>
                  </a:cubicBezTo>
                  <a:cubicBezTo>
                    <a:pt x="213" y="16"/>
                    <a:pt x="213" y="16"/>
                    <a:pt x="213" y="16"/>
                  </a:cubicBezTo>
                  <a:cubicBezTo>
                    <a:pt x="214" y="16"/>
                    <a:pt x="214" y="16"/>
                    <a:pt x="214" y="16"/>
                  </a:cubicBezTo>
                  <a:cubicBezTo>
                    <a:pt x="215" y="17"/>
                    <a:pt x="215" y="17"/>
                    <a:pt x="215" y="17"/>
                  </a:cubicBezTo>
                  <a:cubicBezTo>
                    <a:pt x="219" y="15"/>
                    <a:pt x="219" y="15"/>
                    <a:pt x="219" y="15"/>
                  </a:cubicBezTo>
                  <a:cubicBezTo>
                    <a:pt x="220" y="15"/>
                    <a:pt x="220" y="15"/>
                    <a:pt x="220" y="15"/>
                  </a:cubicBezTo>
                  <a:cubicBezTo>
                    <a:pt x="220" y="16"/>
                    <a:pt x="220" y="16"/>
                    <a:pt x="220" y="16"/>
                  </a:cubicBezTo>
                  <a:cubicBezTo>
                    <a:pt x="222" y="16"/>
                    <a:pt x="222" y="16"/>
                    <a:pt x="222" y="16"/>
                  </a:cubicBezTo>
                  <a:cubicBezTo>
                    <a:pt x="222" y="15"/>
                    <a:pt x="222" y="15"/>
                    <a:pt x="222" y="15"/>
                  </a:cubicBezTo>
                  <a:cubicBezTo>
                    <a:pt x="223" y="15"/>
                    <a:pt x="223" y="15"/>
                    <a:pt x="223" y="15"/>
                  </a:cubicBezTo>
                  <a:cubicBezTo>
                    <a:pt x="224" y="16"/>
                    <a:pt x="224" y="16"/>
                    <a:pt x="224" y="16"/>
                  </a:cubicBezTo>
                  <a:cubicBezTo>
                    <a:pt x="225" y="15"/>
                    <a:pt x="225" y="15"/>
                    <a:pt x="225" y="15"/>
                  </a:cubicBezTo>
                  <a:cubicBezTo>
                    <a:pt x="226" y="16"/>
                    <a:pt x="226" y="16"/>
                    <a:pt x="226" y="16"/>
                  </a:cubicBezTo>
                  <a:cubicBezTo>
                    <a:pt x="229" y="17"/>
                    <a:pt x="229" y="17"/>
                    <a:pt x="229" y="17"/>
                  </a:cubicBezTo>
                  <a:cubicBezTo>
                    <a:pt x="231" y="17"/>
                    <a:pt x="231" y="17"/>
                    <a:pt x="231" y="17"/>
                  </a:cubicBezTo>
                  <a:cubicBezTo>
                    <a:pt x="232" y="17"/>
                    <a:pt x="232" y="17"/>
                    <a:pt x="232" y="17"/>
                  </a:cubicBezTo>
                  <a:cubicBezTo>
                    <a:pt x="232" y="17"/>
                    <a:pt x="232" y="17"/>
                    <a:pt x="232" y="17"/>
                  </a:cubicBezTo>
                  <a:cubicBezTo>
                    <a:pt x="234" y="17"/>
                    <a:pt x="234" y="17"/>
                    <a:pt x="234" y="17"/>
                  </a:cubicBezTo>
                  <a:cubicBezTo>
                    <a:pt x="235" y="16"/>
                    <a:pt x="235" y="16"/>
                    <a:pt x="235" y="16"/>
                  </a:cubicBezTo>
                  <a:cubicBezTo>
                    <a:pt x="236" y="16"/>
                    <a:pt x="236" y="16"/>
                    <a:pt x="236" y="16"/>
                  </a:cubicBezTo>
                  <a:cubicBezTo>
                    <a:pt x="236" y="16"/>
                    <a:pt x="236" y="16"/>
                    <a:pt x="236" y="16"/>
                  </a:cubicBezTo>
                  <a:cubicBezTo>
                    <a:pt x="237" y="16"/>
                    <a:pt x="237" y="16"/>
                    <a:pt x="237" y="16"/>
                  </a:cubicBezTo>
                  <a:cubicBezTo>
                    <a:pt x="238" y="15"/>
                    <a:pt x="238" y="15"/>
                    <a:pt x="238" y="15"/>
                  </a:cubicBezTo>
                  <a:cubicBezTo>
                    <a:pt x="239" y="13"/>
                    <a:pt x="239" y="13"/>
                    <a:pt x="239" y="13"/>
                  </a:cubicBezTo>
                  <a:cubicBezTo>
                    <a:pt x="236" y="12"/>
                    <a:pt x="236" y="12"/>
                    <a:pt x="236" y="12"/>
                  </a:cubicBezTo>
                  <a:cubicBezTo>
                    <a:pt x="236" y="11"/>
                    <a:pt x="236" y="11"/>
                    <a:pt x="236" y="11"/>
                  </a:cubicBezTo>
                  <a:cubicBezTo>
                    <a:pt x="236" y="10"/>
                    <a:pt x="236" y="10"/>
                    <a:pt x="236" y="10"/>
                  </a:cubicBezTo>
                  <a:cubicBezTo>
                    <a:pt x="234" y="9"/>
                    <a:pt x="234" y="9"/>
                    <a:pt x="234" y="9"/>
                  </a:cubicBezTo>
                  <a:cubicBezTo>
                    <a:pt x="232" y="8"/>
                    <a:pt x="232" y="8"/>
                    <a:pt x="232" y="8"/>
                  </a:cubicBezTo>
                  <a:cubicBezTo>
                    <a:pt x="230" y="7"/>
                    <a:pt x="230" y="7"/>
                    <a:pt x="230" y="7"/>
                  </a:cubicBezTo>
                  <a:cubicBezTo>
                    <a:pt x="229" y="7"/>
                    <a:pt x="229" y="7"/>
                    <a:pt x="229" y="7"/>
                  </a:cubicBezTo>
                  <a:cubicBezTo>
                    <a:pt x="228" y="7"/>
                    <a:pt x="228" y="7"/>
                    <a:pt x="228" y="7"/>
                  </a:cubicBezTo>
                  <a:cubicBezTo>
                    <a:pt x="227" y="7"/>
                    <a:pt x="227" y="7"/>
                    <a:pt x="227" y="7"/>
                  </a:cubicBezTo>
                  <a:cubicBezTo>
                    <a:pt x="227" y="7"/>
                    <a:pt x="227" y="7"/>
                    <a:pt x="227" y="7"/>
                  </a:cubicBezTo>
                  <a:cubicBezTo>
                    <a:pt x="225" y="7"/>
                    <a:pt x="225" y="7"/>
                    <a:pt x="225" y="7"/>
                  </a:cubicBezTo>
                  <a:cubicBezTo>
                    <a:pt x="224" y="7"/>
                    <a:pt x="224" y="7"/>
                    <a:pt x="224" y="7"/>
                  </a:cubicBezTo>
                  <a:cubicBezTo>
                    <a:pt x="222" y="6"/>
                    <a:pt x="222" y="6"/>
                    <a:pt x="222" y="6"/>
                  </a:cubicBezTo>
                  <a:cubicBezTo>
                    <a:pt x="221" y="5"/>
                    <a:pt x="221" y="5"/>
                    <a:pt x="221" y="5"/>
                  </a:cubicBezTo>
                  <a:cubicBezTo>
                    <a:pt x="220" y="5"/>
                    <a:pt x="220" y="5"/>
                    <a:pt x="220" y="5"/>
                  </a:cubicBezTo>
                  <a:cubicBezTo>
                    <a:pt x="217" y="3"/>
                    <a:pt x="217" y="3"/>
                    <a:pt x="217" y="3"/>
                  </a:cubicBezTo>
                  <a:cubicBezTo>
                    <a:pt x="216" y="4"/>
                    <a:pt x="216" y="4"/>
                    <a:pt x="216" y="4"/>
                  </a:cubicBezTo>
                  <a:cubicBezTo>
                    <a:pt x="216" y="4"/>
                    <a:pt x="216" y="4"/>
                    <a:pt x="216" y="4"/>
                  </a:cubicBezTo>
                  <a:cubicBezTo>
                    <a:pt x="214" y="3"/>
                    <a:pt x="214" y="3"/>
                    <a:pt x="214" y="3"/>
                  </a:cubicBezTo>
                  <a:cubicBezTo>
                    <a:pt x="214" y="2"/>
                    <a:pt x="214" y="2"/>
                    <a:pt x="214" y="2"/>
                  </a:cubicBezTo>
                  <a:cubicBezTo>
                    <a:pt x="213" y="2"/>
                    <a:pt x="213" y="2"/>
                    <a:pt x="213" y="2"/>
                  </a:cubicBezTo>
                  <a:cubicBezTo>
                    <a:pt x="211" y="2"/>
                    <a:pt x="211" y="2"/>
                    <a:pt x="211" y="2"/>
                  </a:cubicBezTo>
                  <a:cubicBezTo>
                    <a:pt x="211" y="2"/>
                    <a:pt x="211" y="2"/>
                    <a:pt x="211" y="2"/>
                  </a:cubicBezTo>
                  <a:cubicBezTo>
                    <a:pt x="210" y="1"/>
                    <a:pt x="210" y="1"/>
                    <a:pt x="210" y="1"/>
                  </a:cubicBezTo>
                  <a:cubicBezTo>
                    <a:pt x="208" y="1"/>
                    <a:pt x="208" y="1"/>
                    <a:pt x="208" y="1"/>
                  </a:cubicBezTo>
                  <a:cubicBezTo>
                    <a:pt x="207" y="1"/>
                    <a:pt x="207" y="1"/>
                    <a:pt x="207" y="1"/>
                  </a:cubicBezTo>
                  <a:cubicBezTo>
                    <a:pt x="206" y="1"/>
                    <a:pt x="206" y="1"/>
                    <a:pt x="206" y="1"/>
                  </a:cubicBezTo>
                  <a:cubicBezTo>
                    <a:pt x="206" y="1"/>
                    <a:pt x="206" y="1"/>
                    <a:pt x="206" y="1"/>
                  </a:cubicBezTo>
                  <a:cubicBezTo>
                    <a:pt x="205" y="1"/>
                    <a:pt x="205" y="1"/>
                    <a:pt x="205" y="1"/>
                  </a:cubicBezTo>
                  <a:cubicBezTo>
                    <a:pt x="204" y="1"/>
                    <a:pt x="204" y="1"/>
                    <a:pt x="204" y="1"/>
                  </a:cubicBezTo>
                  <a:cubicBezTo>
                    <a:pt x="202" y="1"/>
                    <a:pt x="202" y="1"/>
                    <a:pt x="202" y="1"/>
                  </a:cubicBezTo>
                  <a:cubicBezTo>
                    <a:pt x="200" y="0"/>
                    <a:pt x="200" y="0"/>
                    <a:pt x="200" y="0"/>
                  </a:cubicBezTo>
                  <a:cubicBezTo>
                    <a:pt x="199" y="1"/>
                    <a:pt x="199" y="1"/>
                    <a:pt x="199" y="1"/>
                  </a:cubicBezTo>
                  <a:cubicBezTo>
                    <a:pt x="198" y="2"/>
                    <a:pt x="198" y="2"/>
                    <a:pt x="198" y="2"/>
                  </a:cubicBezTo>
                  <a:cubicBezTo>
                    <a:pt x="198" y="3"/>
                    <a:pt x="198" y="3"/>
                    <a:pt x="198" y="3"/>
                  </a:cubicBezTo>
                  <a:cubicBezTo>
                    <a:pt x="198" y="4"/>
                    <a:pt x="198" y="4"/>
                    <a:pt x="198" y="4"/>
                  </a:cubicBezTo>
                  <a:cubicBezTo>
                    <a:pt x="198" y="5"/>
                    <a:pt x="198" y="5"/>
                    <a:pt x="198" y="5"/>
                  </a:cubicBezTo>
                  <a:cubicBezTo>
                    <a:pt x="198" y="5"/>
                    <a:pt x="198" y="5"/>
                    <a:pt x="198" y="5"/>
                  </a:cubicBezTo>
                  <a:cubicBezTo>
                    <a:pt x="198" y="4"/>
                    <a:pt x="198" y="4"/>
                    <a:pt x="198" y="4"/>
                  </a:cubicBezTo>
                  <a:cubicBezTo>
                    <a:pt x="197" y="3"/>
                    <a:pt x="197" y="3"/>
                    <a:pt x="197" y="3"/>
                  </a:cubicBezTo>
                  <a:cubicBezTo>
                    <a:pt x="197" y="2"/>
                    <a:pt x="197" y="2"/>
                    <a:pt x="197" y="2"/>
                  </a:cubicBezTo>
                  <a:cubicBezTo>
                    <a:pt x="196" y="1"/>
                    <a:pt x="196" y="1"/>
                    <a:pt x="196" y="1"/>
                  </a:cubicBezTo>
                  <a:cubicBezTo>
                    <a:pt x="196" y="1"/>
                    <a:pt x="196" y="1"/>
                    <a:pt x="196" y="1"/>
                  </a:cubicBezTo>
                  <a:cubicBezTo>
                    <a:pt x="195" y="1"/>
                    <a:pt x="195" y="1"/>
                    <a:pt x="195" y="1"/>
                  </a:cubicBezTo>
                  <a:cubicBezTo>
                    <a:pt x="194" y="2"/>
                    <a:pt x="194" y="2"/>
                    <a:pt x="194" y="2"/>
                  </a:cubicBezTo>
                  <a:cubicBezTo>
                    <a:pt x="194" y="3"/>
                    <a:pt x="194" y="3"/>
                    <a:pt x="194" y="3"/>
                  </a:cubicBezTo>
                  <a:cubicBezTo>
                    <a:pt x="194" y="3"/>
                    <a:pt x="194" y="3"/>
                    <a:pt x="194" y="3"/>
                  </a:cubicBezTo>
                  <a:cubicBezTo>
                    <a:pt x="193" y="3"/>
                    <a:pt x="193" y="3"/>
                    <a:pt x="193" y="3"/>
                  </a:cubicBezTo>
                  <a:cubicBezTo>
                    <a:pt x="192" y="3"/>
                    <a:pt x="192" y="3"/>
                    <a:pt x="192" y="3"/>
                  </a:cubicBezTo>
                  <a:cubicBezTo>
                    <a:pt x="191" y="5"/>
                    <a:pt x="191" y="5"/>
                    <a:pt x="191" y="5"/>
                  </a:cubicBezTo>
                  <a:cubicBezTo>
                    <a:pt x="192" y="7"/>
                    <a:pt x="192" y="7"/>
                    <a:pt x="192" y="7"/>
                  </a:cubicBezTo>
                  <a:cubicBezTo>
                    <a:pt x="191" y="7"/>
                    <a:pt x="191" y="7"/>
                    <a:pt x="191" y="7"/>
                  </a:cubicBezTo>
                  <a:cubicBezTo>
                    <a:pt x="190" y="8"/>
                    <a:pt x="190" y="8"/>
                    <a:pt x="190" y="8"/>
                  </a:cubicBezTo>
                  <a:cubicBezTo>
                    <a:pt x="190" y="9"/>
                    <a:pt x="190" y="9"/>
                    <a:pt x="190" y="9"/>
                  </a:cubicBezTo>
                  <a:cubicBezTo>
                    <a:pt x="191" y="10"/>
                    <a:pt x="191" y="10"/>
                    <a:pt x="191" y="10"/>
                  </a:cubicBezTo>
                  <a:cubicBezTo>
                    <a:pt x="191" y="10"/>
                    <a:pt x="191" y="10"/>
                    <a:pt x="191" y="10"/>
                  </a:cubicBezTo>
                  <a:cubicBezTo>
                    <a:pt x="190" y="10"/>
                    <a:pt x="190" y="10"/>
                    <a:pt x="190" y="10"/>
                  </a:cubicBezTo>
                  <a:cubicBezTo>
                    <a:pt x="188" y="9"/>
                    <a:pt x="188" y="9"/>
                    <a:pt x="188" y="9"/>
                  </a:cubicBezTo>
                  <a:cubicBezTo>
                    <a:pt x="186" y="9"/>
                    <a:pt x="186" y="9"/>
                    <a:pt x="186" y="9"/>
                  </a:cubicBezTo>
                  <a:cubicBezTo>
                    <a:pt x="185" y="9"/>
                    <a:pt x="185" y="9"/>
                    <a:pt x="185" y="9"/>
                  </a:cubicBezTo>
                  <a:cubicBezTo>
                    <a:pt x="186" y="8"/>
                    <a:pt x="186" y="8"/>
                    <a:pt x="186" y="8"/>
                  </a:cubicBezTo>
                  <a:cubicBezTo>
                    <a:pt x="184" y="7"/>
                    <a:pt x="184" y="7"/>
                    <a:pt x="184" y="7"/>
                  </a:cubicBezTo>
                  <a:cubicBezTo>
                    <a:pt x="184" y="6"/>
                    <a:pt x="184" y="6"/>
                    <a:pt x="184" y="6"/>
                  </a:cubicBezTo>
                  <a:cubicBezTo>
                    <a:pt x="182" y="5"/>
                    <a:pt x="182" y="5"/>
                    <a:pt x="182" y="5"/>
                  </a:cubicBezTo>
                  <a:cubicBezTo>
                    <a:pt x="182" y="6"/>
                    <a:pt x="182" y="6"/>
                    <a:pt x="182" y="6"/>
                  </a:cubicBezTo>
                  <a:cubicBezTo>
                    <a:pt x="182" y="7"/>
                    <a:pt x="182" y="7"/>
                    <a:pt x="182" y="7"/>
                  </a:cubicBezTo>
                  <a:cubicBezTo>
                    <a:pt x="181" y="7"/>
                    <a:pt x="181" y="7"/>
                    <a:pt x="181" y="7"/>
                  </a:cubicBezTo>
                  <a:cubicBezTo>
                    <a:pt x="182" y="9"/>
                    <a:pt x="182" y="9"/>
                    <a:pt x="182" y="9"/>
                  </a:cubicBezTo>
                  <a:cubicBezTo>
                    <a:pt x="182" y="10"/>
                    <a:pt x="182" y="10"/>
                    <a:pt x="182" y="10"/>
                  </a:cubicBezTo>
                  <a:cubicBezTo>
                    <a:pt x="184" y="10"/>
                    <a:pt x="184" y="10"/>
                    <a:pt x="184" y="10"/>
                  </a:cubicBezTo>
                  <a:cubicBezTo>
                    <a:pt x="184" y="10"/>
                    <a:pt x="184" y="10"/>
                    <a:pt x="184" y="10"/>
                  </a:cubicBezTo>
                  <a:cubicBezTo>
                    <a:pt x="184" y="11"/>
                    <a:pt x="184" y="11"/>
                    <a:pt x="184" y="11"/>
                  </a:cubicBezTo>
                  <a:cubicBezTo>
                    <a:pt x="184" y="13"/>
                    <a:pt x="184" y="13"/>
                    <a:pt x="184" y="13"/>
                  </a:cubicBezTo>
                  <a:cubicBezTo>
                    <a:pt x="185" y="15"/>
                    <a:pt x="185" y="15"/>
                    <a:pt x="185" y="15"/>
                  </a:cubicBezTo>
                  <a:cubicBezTo>
                    <a:pt x="184" y="14"/>
                    <a:pt x="184" y="14"/>
                    <a:pt x="184" y="14"/>
                  </a:cubicBezTo>
                  <a:cubicBezTo>
                    <a:pt x="181" y="11"/>
                    <a:pt x="181" y="11"/>
                    <a:pt x="181" y="11"/>
                  </a:cubicBezTo>
                  <a:cubicBezTo>
                    <a:pt x="181" y="12"/>
                    <a:pt x="181" y="12"/>
                    <a:pt x="181" y="12"/>
                  </a:cubicBezTo>
                  <a:cubicBezTo>
                    <a:pt x="179" y="10"/>
                    <a:pt x="179" y="10"/>
                    <a:pt x="179" y="10"/>
                  </a:cubicBezTo>
                  <a:cubicBezTo>
                    <a:pt x="179" y="10"/>
                    <a:pt x="179" y="10"/>
                    <a:pt x="179" y="10"/>
                  </a:cubicBezTo>
                  <a:cubicBezTo>
                    <a:pt x="181" y="10"/>
                    <a:pt x="181" y="10"/>
                    <a:pt x="181" y="10"/>
                  </a:cubicBezTo>
                  <a:cubicBezTo>
                    <a:pt x="181" y="9"/>
                    <a:pt x="181" y="9"/>
                    <a:pt x="181" y="9"/>
                  </a:cubicBezTo>
                  <a:cubicBezTo>
                    <a:pt x="179" y="7"/>
                    <a:pt x="179" y="7"/>
                    <a:pt x="179" y="7"/>
                  </a:cubicBezTo>
                  <a:cubicBezTo>
                    <a:pt x="178" y="8"/>
                    <a:pt x="178" y="8"/>
                    <a:pt x="178" y="8"/>
                  </a:cubicBezTo>
                  <a:cubicBezTo>
                    <a:pt x="178" y="10"/>
                    <a:pt x="178" y="10"/>
                    <a:pt x="178" y="10"/>
                  </a:cubicBezTo>
                  <a:cubicBezTo>
                    <a:pt x="178" y="10"/>
                    <a:pt x="178" y="10"/>
                    <a:pt x="178" y="10"/>
                  </a:cubicBezTo>
                  <a:cubicBezTo>
                    <a:pt x="177" y="9"/>
                    <a:pt x="177" y="9"/>
                    <a:pt x="177" y="9"/>
                  </a:cubicBezTo>
                  <a:cubicBezTo>
                    <a:pt x="177" y="10"/>
                    <a:pt x="177" y="10"/>
                    <a:pt x="177" y="10"/>
                  </a:cubicBezTo>
                  <a:cubicBezTo>
                    <a:pt x="177" y="10"/>
                    <a:pt x="177" y="10"/>
                    <a:pt x="177" y="10"/>
                  </a:cubicBezTo>
                  <a:cubicBezTo>
                    <a:pt x="176" y="9"/>
                    <a:pt x="176" y="9"/>
                    <a:pt x="176" y="9"/>
                  </a:cubicBezTo>
                  <a:cubicBezTo>
                    <a:pt x="176" y="8"/>
                    <a:pt x="176" y="8"/>
                    <a:pt x="176" y="8"/>
                  </a:cubicBezTo>
                  <a:cubicBezTo>
                    <a:pt x="175" y="7"/>
                    <a:pt x="175" y="7"/>
                    <a:pt x="175" y="7"/>
                  </a:cubicBezTo>
                  <a:cubicBezTo>
                    <a:pt x="173" y="7"/>
                    <a:pt x="173" y="7"/>
                    <a:pt x="173" y="7"/>
                  </a:cubicBezTo>
                  <a:cubicBezTo>
                    <a:pt x="173" y="7"/>
                    <a:pt x="173" y="7"/>
                    <a:pt x="173" y="7"/>
                  </a:cubicBezTo>
                  <a:cubicBezTo>
                    <a:pt x="175" y="6"/>
                    <a:pt x="175" y="6"/>
                    <a:pt x="175" y="6"/>
                  </a:cubicBezTo>
                  <a:cubicBezTo>
                    <a:pt x="171" y="7"/>
                    <a:pt x="171" y="7"/>
                    <a:pt x="171" y="7"/>
                  </a:cubicBezTo>
                  <a:cubicBezTo>
                    <a:pt x="170" y="7"/>
                    <a:pt x="170" y="7"/>
                    <a:pt x="170" y="7"/>
                  </a:cubicBezTo>
                  <a:cubicBezTo>
                    <a:pt x="170" y="8"/>
                    <a:pt x="170" y="8"/>
                    <a:pt x="170" y="8"/>
                  </a:cubicBezTo>
                  <a:cubicBezTo>
                    <a:pt x="169" y="9"/>
                    <a:pt x="169" y="9"/>
                    <a:pt x="169" y="9"/>
                  </a:cubicBezTo>
                  <a:cubicBezTo>
                    <a:pt x="168" y="9"/>
                    <a:pt x="168" y="9"/>
                    <a:pt x="168" y="9"/>
                  </a:cubicBezTo>
                  <a:cubicBezTo>
                    <a:pt x="167" y="11"/>
                    <a:pt x="167" y="11"/>
                    <a:pt x="167" y="11"/>
                  </a:cubicBezTo>
                  <a:cubicBezTo>
                    <a:pt x="167" y="10"/>
                    <a:pt x="167" y="10"/>
                    <a:pt x="167" y="10"/>
                  </a:cubicBezTo>
                  <a:cubicBezTo>
                    <a:pt x="165" y="9"/>
                    <a:pt x="165" y="9"/>
                    <a:pt x="165" y="9"/>
                  </a:cubicBezTo>
                  <a:cubicBezTo>
                    <a:pt x="164" y="9"/>
                    <a:pt x="164" y="9"/>
                    <a:pt x="164" y="9"/>
                  </a:cubicBezTo>
                  <a:cubicBezTo>
                    <a:pt x="163" y="12"/>
                    <a:pt x="163" y="12"/>
                    <a:pt x="163" y="12"/>
                  </a:cubicBezTo>
                  <a:cubicBezTo>
                    <a:pt x="163" y="13"/>
                    <a:pt x="163" y="13"/>
                    <a:pt x="163" y="13"/>
                  </a:cubicBezTo>
                  <a:cubicBezTo>
                    <a:pt x="162" y="13"/>
                    <a:pt x="162" y="13"/>
                    <a:pt x="162" y="13"/>
                  </a:cubicBezTo>
                  <a:cubicBezTo>
                    <a:pt x="161" y="11"/>
                    <a:pt x="161" y="11"/>
                    <a:pt x="161" y="11"/>
                  </a:cubicBezTo>
                  <a:cubicBezTo>
                    <a:pt x="160" y="11"/>
                    <a:pt x="160" y="11"/>
                    <a:pt x="160" y="11"/>
                  </a:cubicBezTo>
                  <a:cubicBezTo>
                    <a:pt x="158" y="12"/>
                    <a:pt x="158" y="12"/>
                    <a:pt x="158" y="12"/>
                  </a:cubicBezTo>
                  <a:cubicBezTo>
                    <a:pt x="159" y="14"/>
                    <a:pt x="159" y="14"/>
                    <a:pt x="159" y="14"/>
                  </a:cubicBezTo>
                  <a:cubicBezTo>
                    <a:pt x="158" y="14"/>
                    <a:pt x="158" y="14"/>
                    <a:pt x="158" y="14"/>
                  </a:cubicBezTo>
                  <a:cubicBezTo>
                    <a:pt x="157" y="14"/>
                    <a:pt x="157" y="14"/>
                    <a:pt x="157" y="14"/>
                  </a:cubicBezTo>
                  <a:cubicBezTo>
                    <a:pt x="157" y="15"/>
                    <a:pt x="157" y="15"/>
                    <a:pt x="157" y="15"/>
                  </a:cubicBezTo>
                  <a:cubicBezTo>
                    <a:pt x="156" y="14"/>
                    <a:pt x="156" y="14"/>
                    <a:pt x="156" y="14"/>
                  </a:cubicBezTo>
                  <a:cubicBezTo>
                    <a:pt x="155" y="15"/>
                    <a:pt x="155" y="15"/>
                    <a:pt x="155" y="15"/>
                  </a:cubicBezTo>
                  <a:cubicBezTo>
                    <a:pt x="156" y="18"/>
                    <a:pt x="156" y="18"/>
                    <a:pt x="156" y="18"/>
                  </a:cubicBezTo>
                  <a:cubicBezTo>
                    <a:pt x="158" y="19"/>
                    <a:pt x="158" y="19"/>
                    <a:pt x="158" y="19"/>
                  </a:cubicBezTo>
                  <a:cubicBezTo>
                    <a:pt x="158" y="16"/>
                    <a:pt x="158" y="16"/>
                    <a:pt x="158" y="16"/>
                  </a:cubicBezTo>
                  <a:cubicBezTo>
                    <a:pt x="159" y="17"/>
                    <a:pt x="159" y="17"/>
                    <a:pt x="159" y="17"/>
                  </a:cubicBezTo>
                  <a:cubicBezTo>
                    <a:pt x="161" y="19"/>
                    <a:pt x="161" y="19"/>
                    <a:pt x="161" y="19"/>
                  </a:cubicBezTo>
                  <a:cubicBezTo>
                    <a:pt x="162" y="19"/>
                    <a:pt x="162" y="19"/>
                    <a:pt x="162" y="19"/>
                  </a:cubicBezTo>
                  <a:cubicBezTo>
                    <a:pt x="163" y="17"/>
                    <a:pt x="163" y="17"/>
                    <a:pt x="163" y="17"/>
                  </a:cubicBezTo>
                  <a:cubicBezTo>
                    <a:pt x="163" y="15"/>
                    <a:pt x="163" y="15"/>
                    <a:pt x="163" y="15"/>
                  </a:cubicBezTo>
                  <a:cubicBezTo>
                    <a:pt x="164" y="15"/>
                    <a:pt x="164" y="15"/>
                    <a:pt x="164" y="15"/>
                  </a:cubicBezTo>
                  <a:cubicBezTo>
                    <a:pt x="163" y="13"/>
                    <a:pt x="163" y="13"/>
                    <a:pt x="163" y="13"/>
                  </a:cubicBezTo>
                  <a:cubicBezTo>
                    <a:pt x="165" y="15"/>
                    <a:pt x="165" y="15"/>
                    <a:pt x="165" y="15"/>
                  </a:cubicBezTo>
                  <a:cubicBezTo>
                    <a:pt x="164" y="15"/>
                    <a:pt x="164" y="15"/>
                    <a:pt x="164" y="15"/>
                  </a:cubicBezTo>
                  <a:cubicBezTo>
                    <a:pt x="163" y="17"/>
                    <a:pt x="163" y="17"/>
                    <a:pt x="163" y="17"/>
                  </a:cubicBezTo>
                  <a:cubicBezTo>
                    <a:pt x="163" y="19"/>
                    <a:pt x="163" y="19"/>
                    <a:pt x="163" y="19"/>
                  </a:cubicBezTo>
                  <a:cubicBezTo>
                    <a:pt x="165" y="20"/>
                    <a:pt x="165" y="20"/>
                    <a:pt x="165" y="20"/>
                  </a:cubicBezTo>
                  <a:cubicBezTo>
                    <a:pt x="164" y="20"/>
                    <a:pt x="164" y="20"/>
                    <a:pt x="164" y="20"/>
                  </a:cubicBezTo>
                  <a:cubicBezTo>
                    <a:pt x="163" y="20"/>
                    <a:pt x="163" y="20"/>
                    <a:pt x="163" y="20"/>
                  </a:cubicBezTo>
                  <a:cubicBezTo>
                    <a:pt x="161" y="20"/>
                    <a:pt x="161" y="20"/>
                    <a:pt x="161" y="20"/>
                  </a:cubicBezTo>
                  <a:cubicBezTo>
                    <a:pt x="160" y="20"/>
                    <a:pt x="160" y="20"/>
                    <a:pt x="160" y="20"/>
                  </a:cubicBezTo>
                  <a:cubicBezTo>
                    <a:pt x="159" y="22"/>
                    <a:pt x="159" y="22"/>
                    <a:pt x="159" y="22"/>
                  </a:cubicBezTo>
                  <a:cubicBezTo>
                    <a:pt x="160" y="23"/>
                    <a:pt x="160" y="23"/>
                    <a:pt x="160" y="23"/>
                  </a:cubicBezTo>
                  <a:cubicBezTo>
                    <a:pt x="160" y="24"/>
                    <a:pt x="160" y="24"/>
                    <a:pt x="160" y="24"/>
                  </a:cubicBezTo>
                  <a:cubicBezTo>
                    <a:pt x="160" y="24"/>
                    <a:pt x="160" y="24"/>
                    <a:pt x="160" y="24"/>
                  </a:cubicBezTo>
                  <a:cubicBezTo>
                    <a:pt x="158" y="23"/>
                    <a:pt x="158" y="23"/>
                    <a:pt x="158" y="23"/>
                  </a:cubicBezTo>
                  <a:cubicBezTo>
                    <a:pt x="156" y="21"/>
                    <a:pt x="156" y="21"/>
                    <a:pt x="156" y="21"/>
                  </a:cubicBezTo>
                  <a:cubicBezTo>
                    <a:pt x="155" y="21"/>
                    <a:pt x="155" y="21"/>
                    <a:pt x="155" y="21"/>
                  </a:cubicBezTo>
                  <a:cubicBezTo>
                    <a:pt x="155" y="21"/>
                    <a:pt x="155" y="21"/>
                    <a:pt x="155" y="21"/>
                  </a:cubicBezTo>
                  <a:cubicBezTo>
                    <a:pt x="154" y="21"/>
                    <a:pt x="154" y="21"/>
                    <a:pt x="154" y="21"/>
                  </a:cubicBezTo>
                  <a:cubicBezTo>
                    <a:pt x="151" y="21"/>
                    <a:pt x="151" y="21"/>
                    <a:pt x="151" y="21"/>
                  </a:cubicBezTo>
                  <a:cubicBezTo>
                    <a:pt x="150" y="21"/>
                    <a:pt x="150" y="21"/>
                    <a:pt x="150" y="21"/>
                  </a:cubicBezTo>
                  <a:cubicBezTo>
                    <a:pt x="150" y="22"/>
                    <a:pt x="150" y="22"/>
                    <a:pt x="150" y="22"/>
                  </a:cubicBezTo>
                  <a:cubicBezTo>
                    <a:pt x="151" y="24"/>
                    <a:pt x="151" y="24"/>
                    <a:pt x="151" y="24"/>
                  </a:cubicBezTo>
                  <a:cubicBezTo>
                    <a:pt x="150" y="25"/>
                    <a:pt x="150" y="25"/>
                    <a:pt x="150" y="25"/>
                  </a:cubicBezTo>
                  <a:cubicBezTo>
                    <a:pt x="151" y="27"/>
                    <a:pt x="151" y="27"/>
                    <a:pt x="151" y="27"/>
                  </a:cubicBezTo>
                  <a:cubicBezTo>
                    <a:pt x="152" y="28"/>
                    <a:pt x="152" y="28"/>
                    <a:pt x="152" y="28"/>
                  </a:cubicBezTo>
                  <a:cubicBezTo>
                    <a:pt x="152" y="30"/>
                    <a:pt x="152" y="30"/>
                    <a:pt x="152" y="30"/>
                  </a:cubicBezTo>
                  <a:cubicBezTo>
                    <a:pt x="152" y="31"/>
                    <a:pt x="152" y="31"/>
                    <a:pt x="152" y="31"/>
                  </a:cubicBezTo>
                  <a:cubicBezTo>
                    <a:pt x="153" y="32"/>
                    <a:pt x="153" y="32"/>
                    <a:pt x="153" y="32"/>
                  </a:cubicBezTo>
                  <a:cubicBezTo>
                    <a:pt x="152" y="33"/>
                    <a:pt x="152" y="33"/>
                    <a:pt x="152" y="33"/>
                  </a:cubicBezTo>
                  <a:cubicBezTo>
                    <a:pt x="152" y="34"/>
                    <a:pt x="152" y="34"/>
                    <a:pt x="152" y="34"/>
                  </a:cubicBezTo>
                  <a:cubicBezTo>
                    <a:pt x="153" y="35"/>
                    <a:pt x="153" y="35"/>
                    <a:pt x="153" y="35"/>
                  </a:cubicBezTo>
                  <a:cubicBezTo>
                    <a:pt x="154" y="36"/>
                    <a:pt x="154" y="36"/>
                    <a:pt x="154" y="36"/>
                  </a:cubicBezTo>
                  <a:cubicBezTo>
                    <a:pt x="153" y="38"/>
                    <a:pt x="153" y="38"/>
                    <a:pt x="153" y="38"/>
                  </a:cubicBezTo>
                  <a:cubicBezTo>
                    <a:pt x="153" y="39"/>
                    <a:pt x="153" y="39"/>
                    <a:pt x="153" y="39"/>
                  </a:cubicBezTo>
                  <a:cubicBezTo>
                    <a:pt x="154" y="40"/>
                    <a:pt x="154" y="40"/>
                    <a:pt x="154" y="40"/>
                  </a:cubicBezTo>
                  <a:cubicBezTo>
                    <a:pt x="155" y="42"/>
                    <a:pt x="155" y="42"/>
                    <a:pt x="155" y="42"/>
                  </a:cubicBezTo>
                  <a:cubicBezTo>
                    <a:pt x="155" y="43"/>
                    <a:pt x="155" y="43"/>
                    <a:pt x="155" y="43"/>
                  </a:cubicBezTo>
                  <a:cubicBezTo>
                    <a:pt x="155" y="44"/>
                    <a:pt x="155" y="44"/>
                    <a:pt x="155" y="44"/>
                  </a:cubicBezTo>
                  <a:cubicBezTo>
                    <a:pt x="156" y="45"/>
                    <a:pt x="156" y="45"/>
                    <a:pt x="156" y="45"/>
                  </a:cubicBezTo>
                  <a:cubicBezTo>
                    <a:pt x="156" y="47"/>
                    <a:pt x="156" y="47"/>
                    <a:pt x="156" y="47"/>
                  </a:cubicBezTo>
                  <a:cubicBezTo>
                    <a:pt x="157" y="48"/>
                    <a:pt x="157" y="48"/>
                    <a:pt x="157" y="48"/>
                  </a:cubicBezTo>
                  <a:cubicBezTo>
                    <a:pt x="157" y="48"/>
                    <a:pt x="157" y="48"/>
                    <a:pt x="157" y="48"/>
                  </a:cubicBezTo>
                  <a:cubicBezTo>
                    <a:pt x="158" y="48"/>
                    <a:pt x="158" y="48"/>
                    <a:pt x="158" y="48"/>
                  </a:cubicBezTo>
                  <a:cubicBezTo>
                    <a:pt x="159" y="49"/>
                    <a:pt x="159" y="49"/>
                    <a:pt x="159" y="49"/>
                  </a:cubicBezTo>
                  <a:cubicBezTo>
                    <a:pt x="158" y="49"/>
                    <a:pt x="158" y="49"/>
                    <a:pt x="158" y="49"/>
                  </a:cubicBezTo>
                  <a:cubicBezTo>
                    <a:pt x="158" y="48"/>
                    <a:pt x="158" y="48"/>
                    <a:pt x="158" y="48"/>
                  </a:cubicBezTo>
                  <a:cubicBezTo>
                    <a:pt x="157" y="49"/>
                    <a:pt x="157" y="49"/>
                    <a:pt x="157" y="49"/>
                  </a:cubicBezTo>
                  <a:cubicBezTo>
                    <a:pt x="157" y="48"/>
                    <a:pt x="157" y="48"/>
                    <a:pt x="157" y="48"/>
                  </a:cubicBezTo>
                  <a:cubicBezTo>
                    <a:pt x="157" y="48"/>
                    <a:pt x="157" y="48"/>
                    <a:pt x="157" y="48"/>
                  </a:cubicBezTo>
                  <a:cubicBezTo>
                    <a:pt x="156" y="47"/>
                    <a:pt x="156" y="47"/>
                    <a:pt x="156" y="47"/>
                  </a:cubicBezTo>
                  <a:cubicBezTo>
                    <a:pt x="155" y="47"/>
                    <a:pt x="155" y="47"/>
                    <a:pt x="155" y="47"/>
                  </a:cubicBezTo>
                  <a:cubicBezTo>
                    <a:pt x="155" y="47"/>
                    <a:pt x="155" y="47"/>
                    <a:pt x="155" y="47"/>
                  </a:cubicBezTo>
                  <a:cubicBezTo>
                    <a:pt x="155" y="47"/>
                    <a:pt x="155" y="47"/>
                    <a:pt x="155" y="47"/>
                  </a:cubicBezTo>
                  <a:cubicBezTo>
                    <a:pt x="154" y="47"/>
                    <a:pt x="154" y="47"/>
                    <a:pt x="154" y="47"/>
                  </a:cubicBezTo>
                  <a:cubicBezTo>
                    <a:pt x="155" y="45"/>
                    <a:pt x="155" y="45"/>
                    <a:pt x="155" y="45"/>
                  </a:cubicBezTo>
                  <a:cubicBezTo>
                    <a:pt x="154" y="44"/>
                    <a:pt x="154" y="44"/>
                    <a:pt x="154" y="44"/>
                  </a:cubicBezTo>
                  <a:cubicBezTo>
                    <a:pt x="153" y="46"/>
                    <a:pt x="153" y="46"/>
                    <a:pt x="153" y="46"/>
                  </a:cubicBezTo>
                  <a:cubicBezTo>
                    <a:pt x="152" y="47"/>
                    <a:pt x="152" y="47"/>
                    <a:pt x="152" y="47"/>
                  </a:cubicBezTo>
                  <a:cubicBezTo>
                    <a:pt x="150" y="48"/>
                    <a:pt x="150" y="48"/>
                    <a:pt x="150" y="48"/>
                  </a:cubicBezTo>
                  <a:cubicBezTo>
                    <a:pt x="150" y="48"/>
                    <a:pt x="150" y="48"/>
                    <a:pt x="150" y="48"/>
                  </a:cubicBezTo>
                  <a:cubicBezTo>
                    <a:pt x="151" y="47"/>
                    <a:pt x="151" y="47"/>
                    <a:pt x="151" y="47"/>
                  </a:cubicBezTo>
                  <a:cubicBezTo>
                    <a:pt x="151" y="43"/>
                    <a:pt x="151" y="43"/>
                    <a:pt x="151" y="43"/>
                  </a:cubicBezTo>
                  <a:cubicBezTo>
                    <a:pt x="149" y="42"/>
                    <a:pt x="149" y="42"/>
                    <a:pt x="149" y="42"/>
                  </a:cubicBezTo>
                  <a:cubicBezTo>
                    <a:pt x="148" y="41"/>
                    <a:pt x="148" y="41"/>
                    <a:pt x="148" y="41"/>
                  </a:cubicBezTo>
                  <a:cubicBezTo>
                    <a:pt x="147" y="42"/>
                    <a:pt x="147" y="42"/>
                    <a:pt x="147" y="42"/>
                  </a:cubicBezTo>
                  <a:cubicBezTo>
                    <a:pt x="147" y="44"/>
                    <a:pt x="147" y="44"/>
                    <a:pt x="147" y="44"/>
                  </a:cubicBezTo>
                  <a:cubicBezTo>
                    <a:pt x="147" y="44"/>
                    <a:pt x="147" y="44"/>
                    <a:pt x="147" y="44"/>
                  </a:cubicBezTo>
                  <a:cubicBezTo>
                    <a:pt x="147" y="46"/>
                    <a:pt x="147" y="46"/>
                    <a:pt x="147" y="46"/>
                  </a:cubicBezTo>
                  <a:cubicBezTo>
                    <a:pt x="147" y="47"/>
                    <a:pt x="147" y="47"/>
                    <a:pt x="147" y="47"/>
                  </a:cubicBezTo>
                  <a:cubicBezTo>
                    <a:pt x="147" y="47"/>
                    <a:pt x="147" y="47"/>
                    <a:pt x="147" y="47"/>
                  </a:cubicBezTo>
                  <a:cubicBezTo>
                    <a:pt x="146" y="46"/>
                    <a:pt x="146" y="46"/>
                    <a:pt x="146" y="46"/>
                  </a:cubicBezTo>
                  <a:cubicBezTo>
                    <a:pt x="146" y="45"/>
                    <a:pt x="146" y="45"/>
                    <a:pt x="146" y="45"/>
                  </a:cubicBezTo>
                  <a:cubicBezTo>
                    <a:pt x="147" y="43"/>
                    <a:pt x="147" y="43"/>
                    <a:pt x="147" y="43"/>
                  </a:cubicBezTo>
                  <a:cubicBezTo>
                    <a:pt x="146" y="41"/>
                    <a:pt x="146" y="41"/>
                    <a:pt x="146" y="41"/>
                  </a:cubicBezTo>
                  <a:cubicBezTo>
                    <a:pt x="145" y="40"/>
                    <a:pt x="145" y="40"/>
                    <a:pt x="145" y="40"/>
                  </a:cubicBezTo>
                  <a:cubicBezTo>
                    <a:pt x="145" y="39"/>
                    <a:pt x="145" y="39"/>
                    <a:pt x="145" y="39"/>
                  </a:cubicBezTo>
                  <a:cubicBezTo>
                    <a:pt x="145" y="38"/>
                    <a:pt x="145" y="38"/>
                    <a:pt x="145" y="38"/>
                  </a:cubicBezTo>
                  <a:cubicBezTo>
                    <a:pt x="145" y="37"/>
                    <a:pt x="145" y="37"/>
                    <a:pt x="145" y="37"/>
                  </a:cubicBezTo>
                  <a:cubicBezTo>
                    <a:pt x="146" y="36"/>
                    <a:pt x="146" y="36"/>
                    <a:pt x="146" y="36"/>
                  </a:cubicBezTo>
                  <a:cubicBezTo>
                    <a:pt x="145" y="34"/>
                    <a:pt x="145" y="34"/>
                    <a:pt x="145" y="34"/>
                  </a:cubicBezTo>
                  <a:cubicBezTo>
                    <a:pt x="144" y="32"/>
                    <a:pt x="144" y="32"/>
                    <a:pt x="144" y="32"/>
                  </a:cubicBezTo>
                  <a:cubicBezTo>
                    <a:pt x="143" y="30"/>
                    <a:pt x="143" y="30"/>
                    <a:pt x="143" y="30"/>
                  </a:cubicBezTo>
                  <a:cubicBezTo>
                    <a:pt x="143" y="29"/>
                    <a:pt x="143" y="29"/>
                    <a:pt x="143" y="29"/>
                  </a:cubicBezTo>
                  <a:cubicBezTo>
                    <a:pt x="142" y="26"/>
                    <a:pt x="142" y="26"/>
                    <a:pt x="142" y="26"/>
                  </a:cubicBezTo>
                  <a:cubicBezTo>
                    <a:pt x="142" y="24"/>
                    <a:pt x="142" y="24"/>
                    <a:pt x="142" y="24"/>
                  </a:cubicBezTo>
                  <a:cubicBezTo>
                    <a:pt x="141" y="24"/>
                    <a:pt x="141" y="24"/>
                    <a:pt x="141" y="24"/>
                  </a:cubicBezTo>
                  <a:cubicBezTo>
                    <a:pt x="140" y="23"/>
                    <a:pt x="140" y="23"/>
                    <a:pt x="140" y="23"/>
                  </a:cubicBezTo>
                  <a:cubicBezTo>
                    <a:pt x="139" y="22"/>
                    <a:pt x="139" y="22"/>
                    <a:pt x="139" y="22"/>
                  </a:cubicBezTo>
                  <a:cubicBezTo>
                    <a:pt x="138" y="22"/>
                    <a:pt x="138" y="22"/>
                    <a:pt x="138" y="22"/>
                  </a:cubicBezTo>
                  <a:cubicBezTo>
                    <a:pt x="137" y="21"/>
                    <a:pt x="137" y="21"/>
                    <a:pt x="137" y="21"/>
                  </a:cubicBezTo>
                  <a:cubicBezTo>
                    <a:pt x="136" y="22"/>
                    <a:pt x="136" y="22"/>
                    <a:pt x="136" y="22"/>
                  </a:cubicBezTo>
                  <a:cubicBezTo>
                    <a:pt x="134" y="23"/>
                    <a:pt x="134" y="23"/>
                    <a:pt x="134" y="23"/>
                  </a:cubicBezTo>
                  <a:cubicBezTo>
                    <a:pt x="134" y="25"/>
                    <a:pt x="134" y="25"/>
                    <a:pt x="134" y="25"/>
                  </a:cubicBezTo>
                  <a:cubicBezTo>
                    <a:pt x="134" y="25"/>
                    <a:pt x="134" y="25"/>
                    <a:pt x="134" y="25"/>
                  </a:cubicBezTo>
                  <a:cubicBezTo>
                    <a:pt x="134" y="26"/>
                    <a:pt x="134" y="26"/>
                    <a:pt x="134" y="26"/>
                  </a:cubicBezTo>
                  <a:cubicBezTo>
                    <a:pt x="134" y="27"/>
                    <a:pt x="134" y="27"/>
                    <a:pt x="134" y="27"/>
                  </a:cubicBezTo>
                  <a:cubicBezTo>
                    <a:pt x="133" y="30"/>
                    <a:pt x="133" y="30"/>
                    <a:pt x="133" y="30"/>
                  </a:cubicBezTo>
                  <a:cubicBezTo>
                    <a:pt x="133" y="31"/>
                    <a:pt x="133" y="31"/>
                    <a:pt x="133" y="31"/>
                  </a:cubicBezTo>
                  <a:cubicBezTo>
                    <a:pt x="133" y="33"/>
                    <a:pt x="133" y="33"/>
                    <a:pt x="133" y="33"/>
                  </a:cubicBezTo>
                  <a:cubicBezTo>
                    <a:pt x="134" y="34"/>
                    <a:pt x="134" y="34"/>
                    <a:pt x="134" y="34"/>
                  </a:cubicBezTo>
                  <a:cubicBezTo>
                    <a:pt x="134" y="35"/>
                    <a:pt x="134" y="35"/>
                    <a:pt x="134" y="35"/>
                  </a:cubicBezTo>
                  <a:cubicBezTo>
                    <a:pt x="133" y="37"/>
                    <a:pt x="133" y="37"/>
                    <a:pt x="133" y="37"/>
                  </a:cubicBezTo>
                  <a:cubicBezTo>
                    <a:pt x="134" y="38"/>
                    <a:pt x="134" y="38"/>
                    <a:pt x="134" y="38"/>
                  </a:cubicBezTo>
                  <a:cubicBezTo>
                    <a:pt x="134" y="40"/>
                    <a:pt x="134" y="40"/>
                    <a:pt x="134" y="40"/>
                  </a:cubicBezTo>
                  <a:cubicBezTo>
                    <a:pt x="132" y="40"/>
                    <a:pt x="132" y="40"/>
                    <a:pt x="132" y="40"/>
                  </a:cubicBezTo>
                  <a:cubicBezTo>
                    <a:pt x="132" y="40"/>
                    <a:pt x="132" y="40"/>
                    <a:pt x="132" y="40"/>
                  </a:cubicBezTo>
                  <a:cubicBezTo>
                    <a:pt x="131" y="40"/>
                    <a:pt x="131" y="40"/>
                    <a:pt x="131" y="40"/>
                  </a:cubicBezTo>
                  <a:cubicBezTo>
                    <a:pt x="131" y="40"/>
                    <a:pt x="131" y="40"/>
                    <a:pt x="131" y="40"/>
                  </a:cubicBezTo>
                  <a:cubicBezTo>
                    <a:pt x="130" y="39"/>
                    <a:pt x="130" y="39"/>
                    <a:pt x="130" y="39"/>
                  </a:cubicBezTo>
                  <a:cubicBezTo>
                    <a:pt x="129" y="39"/>
                    <a:pt x="129" y="39"/>
                    <a:pt x="129" y="39"/>
                  </a:cubicBezTo>
                  <a:cubicBezTo>
                    <a:pt x="128" y="38"/>
                    <a:pt x="128" y="38"/>
                    <a:pt x="128" y="38"/>
                  </a:cubicBezTo>
                  <a:cubicBezTo>
                    <a:pt x="127" y="38"/>
                    <a:pt x="127" y="38"/>
                    <a:pt x="127" y="38"/>
                  </a:cubicBezTo>
                  <a:cubicBezTo>
                    <a:pt x="127" y="39"/>
                    <a:pt x="127" y="39"/>
                    <a:pt x="127" y="39"/>
                  </a:cubicBezTo>
                  <a:cubicBezTo>
                    <a:pt x="127" y="40"/>
                    <a:pt x="127" y="40"/>
                    <a:pt x="127" y="40"/>
                  </a:cubicBezTo>
                  <a:cubicBezTo>
                    <a:pt x="128" y="41"/>
                    <a:pt x="128" y="41"/>
                    <a:pt x="128" y="41"/>
                  </a:cubicBezTo>
                  <a:cubicBezTo>
                    <a:pt x="128" y="42"/>
                    <a:pt x="128" y="42"/>
                    <a:pt x="128" y="42"/>
                  </a:cubicBezTo>
                  <a:cubicBezTo>
                    <a:pt x="128" y="42"/>
                    <a:pt x="128" y="42"/>
                    <a:pt x="128" y="42"/>
                  </a:cubicBezTo>
                  <a:cubicBezTo>
                    <a:pt x="127" y="42"/>
                    <a:pt x="127" y="42"/>
                    <a:pt x="127" y="42"/>
                  </a:cubicBezTo>
                  <a:cubicBezTo>
                    <a:pt x="126" y="42"/>
                    <a:pt x="126" y="42"/>
                    <a:pt x="126" y="42"/>
                  </a:cubicBezTo>
                  <a:cubicBezTo>
                    <a:pt x="126" y="41"/>
                    <a:pt x="126" y="41"/>
                    <a:pt x="126" y="41"/>
                  </a:cubicBezTo>
                  <a:cubicBezTo>
                    <a:pt x="126" y="40"/>
                    <a:pt x="126" y="40"/>
                    <a:pt x="126" y="40"/>
                  </a:cubicBezTo>
                  <a:cubicBezTo>
                    <a:pt x="125" y="38"/>
                    <a:pt x="125" y="38"/>
                    <a:pt x="125" y="38"/>
                  </a:cubicBezTo>
                  <a:cubicBezTo>
                    <a:pt x="124" y="36"/>
                    <a:pt x="124" y="36"/>
                    <a:pt x="124" y="36"/>
                  </a:cubicBezTo>
                  <a:cubicBezTo>
                    <a:pt x="124" y="36"/>
                    <a:pt x="124" y="36"/>
                    <a:pt x="124" y="36"/>
                  </a:cubicBezTo>
                  <a:cubicBezTo>
                    <a:pt x="125" y="38"/>
                    <a:pt x="125" y="38"/>
                    <a:pt x="125" y="38"/>
                  </a:cubicBezTo>
                  <a:cubicBezTo>
                    <a:pt x="126" y="39"/>
                    <a:pt x="126" y="39"/>
                    <a:pt x="126" y="39"/>
                  </a:cubicBezTo>
                  <a:cubicBezTo>
                    <a:pt x="127" y="36"/>
                    <a:pt x="127" y="36"/>
                    <a:pt x="127" y="36"/>
                  </a:cubicBezTo>
                  <a:cubicBezTo>
                    <a:pt x="127" y="35"/>
                    <a:pt x="127" y="35"/>
                    <a:pt x="127" y="35"/>
                  </a:cubicBezTo>
                  <a:cubicBezTo>
                    <a:pt x="126" y="34"/>
                    <a:pt x="126" y="34"/>
                    <a:pt x="126" y="34"/>
                  </a:cubicBezTo>
                  <a:cubicBezTo>
                    <a:pt x="125" y="32"/>
                    <a:pt x="125" y="32"/>
                    <a:pt x="125" y="32"/>
                  </a:cubicBezTo>
                  <a:cubicBezTo>
                    <a:pt x="126" y="30"/>
                    <a:pt x="126" y="30"/>
                    <a:pt x="126" y="30"/>
                  </a:cubicBezTo>
                  <a:cubicBezTo>
                    <a:pt x="126" y="27"/>
                    <a:pt x="126" y="27"/>
                    <a:pt x="126" y="27"/>
                  </a:cubicBezTo>
                  <a:cubicBezTo>
                    <a:pt x="126" y="26"/>
                    <a:pt x="126" y="26"/>
                    <a:pt x="126" y="26"/>
                  </a:cubicBezTo>
                  <a:cubicBezTo>
                    <a:pt x="126" y="24"/>
                    <a:pt x="126" y="24"/>
                    <a:pt x="126" y="24"/>
                  </a:cubicBezTo>
                  <a:cubicBezTo>
                    <a:pt x="125" y="22"/>
                    <a:pt x="125" y="22"/>
                    <a:pt x="125" y="22"/>
                  </a:cubicBezTo>
                  <a:cubicBezTo>
                    <a:pt x="122" y="24"/>
                    <a:pt x="122" y="24"/>
                    <a:pt x="122" y="24"/>
                  </a:cubicBezTo>
                  <a:cubicBezTo>
                    <a:pt x="122" y="27"/>
                    <a:pt x="122" y="27"/>
                    <a:pt x="122" y="27"/>
                  </a:cubicBezTo>
                  <a:cubicBezTo>
                    <a:pt x="122" y="29"/>
                    <a:pt x="122" y="29"/>
                    <a:pt x="122" y="29"/>
                  </a:cubicBezTo>
                  <a:cubicBezTo>
                    <a:pt x="122" y="31"/>
                    <a:pt x="122" y="31"/>
                    <a:pt x="122" y="31"/>
                  </a:cubicBezTo>
                  <a:cubicBezTo>
                    <a:pt x="123" y="34"/>
                    <a:pt x="123" y="34"/>
                    <a:pt x="123" y="34"/>
                  </a:cubicBezTo>
                  <a:cubicBezTo>
                    <a:pt x="124" y="35"/>
                    <a:pt x="124" y="35"/>
                    <a:pt x="124" y="35"/>
                  </a:cubicBezTo>
                  <a:cubicBezTo>
                    <a:pt x="123" y="35"/>
                    <a:pt x="123" y="35"/>
                    <a:pt x="123" y="35"/>
                  </a:cubicBezTo>
                  <a:cubicBezTo>
                    <a:pt x="123" y="34"/>
                    <a:pt x="123" y="34"/>
                    <a:pt x="123" y="34"/>
                  </a:cubicBezTo>
                  <a:cubicBezTo>
                    <a:pt x="122" y="32"/>
                    <a:pt x="122" y="32"/>
                    <a:pt x="122" y="32"/>
                  </a:cubicBezTo>
                  <a:cubicBezTo>
                    <a:pt x="121" y="34"/>
                    <a:pt x="121" y="34"/>
                    <a:pt x="121" y="34"/>
                  </a:cubicBezTo>
                  <a:cubicBezTo>
                    <a:pt x="120" y="35"/>
                    <a:pt x="120" y="35"/>
                    <a:pt x="120" y="35"/>
                  </a:cubicBezTo>
                  <a:cubicBezTo>
                    <a:pt x="119" y="35"/>
                    <a:pt x="119" y="35"/>
                    <a:pt x="119" y="35"/>
                  </a:cubicBezTo>
                  <a:cubicBezTo>
                    <a:pt x="119" y="36"/>
                    <a:pt x="119" y="36"/>
                    <a:pt x="119" y="36"/>
                  </a:cubicBezTo>
                  <a:cubicBezTo>
                    <a:pt x="119" y="37"/>
                    <a:pt x="119" y="37"/>
                    <a:pt x="119" y="37"/>
                  </a:cubicBezTo>
                  <a:cubicBezTo>
                    <a:pt x="118" y="37"/>
                    <a:pt x="118" y="37"/>
                    <a:pt x="118" y="37"/>
                  </a:cubicBezTo>
                  <a:cubicBezTo>
                    <a:pt x="117" y="38"/>
                    <a:pt x="117" y="38"/>
                    <a:pt x="117" y="38"/>
                  </a:cubicBezTo>
                  <a:cubicBezTo>
                    <a:pt x="117" y="39"/>
                    <a:pt x="117" y="39"/>
                    <a:pt x="117" y="39"/>
                  </a:cubicBezTo>
                  <a:cubicBezTo>
                    <a:pt x="115" y="41"/>
                    <a:pt x="115" y="41"/>
                    <a:pt x="115" y="41"/>
                  </a:cubicBezTo>
                  <a:cubicBezTo>
                    <a:pt x="115" y="42"/>
                    <a:pt x="115" y="42"/>
                    <a:pt x="115" y="42"/>
                  </a:cubicBezTo>
                  <a:cubicBezTo>
                    <a:pt x="115" y="43"/>
                    <a:pt x="115" y="43"/>
                    <a:pt x="115" y="43"/>
                  </a:cubicBezTo>
                  <a:cubicBezTo>
                    <a:pt x="114" y="43"/>
                    <a:pt x="114" y="43"/>
                    <a:pt x="114" y="43"/>
                  </a:cubicBezTo>
                  <a:cubicBezTo>
                    <a:pt x="113" y="45"/>
                    <a:pt x="113" y="45"/>
                    <a:pt x="113" y="45"/>
                  </a:cubicBezTo>
                  <a:cubicBezTo>
                    <a:pt x="113" y="45"/>
                    <a:pt x="113" y="45"/>
                    <a:pt x="113" y="45"/>
                  </a:cubicBezTo>
                  <a:cubicBezTo>
                    <a:pt x="114" y="44"/>
                    <a:pt x="114" y="44"/>
                    <a:pt x="114" y="44"/>
                  </a:cubicBezTo>
                  <a:cubicBezTo>
                    <a:pt x="114" y="43"/>
                    <a:pt x="114" y="43"/>
                    <a:pt x="114" y="43"/>
                  </a:cubicBezTo>
                  <a:cubicBezTo>
                    <a:pt x="115" y="41"/>
                    <a:pt x="115" y="41"/>
                    <a:pt x="115" y="41"/>
                  </a:cubicBezTo>
                  <a:cubicBezTo>
                    <a:pt x="115" y="41"/>
                    <a:pt x="115" y="41"/>
                    <a:pt x="115" y="41"/>
                  </a:cubicBezTo>
                  <a:cubicBezTo>
                    <a:pt x="115" y="40"/>
                    <a:pt x="115" y="40"/>
                    <a:pt x="115" y="40"/>
                  </a:cubicBezTo>
                  <a:cubicBezTo>
                    <a:pt x="116" y="38"/>
                    <a:pt x="116" y="38"/>
                    <a:pt x="116" y="38"/>
                  </a:cubicBezTo>
                  <a:cubicBezTo>
                    <a:pt x="117" y="37"/>
                    <a:pt x="117" y="37"/>
                    <a:pt x="117" y="37"/>
                  </a:cubicBezTo>
                  <a:cubicBezTo>
                    <a:pt x="118" y="36"/>
                    <a:pt x="118" y="36"/>
                    <a:pt x="118" y="36"/>
                  </a:cubicBezTo>
                  <a:cubicBezTo>
                    <a:pt x="118" y="35"/>
                    <a:pt x="118" y="35"/>
                    <a:pt x="118" y="35"/>
                  </a:cubicBezTo>
                  <a:cubicBezTo>
                    <a:pt x="117" y="35"/>
                    <a:pt x="117" y="35"/>
                    <a:pt x="117" y="35"/>
                  </a:cubicBezTo>
                  <a:cubicBezTo>
                    <a:pt x="118" y="35"/>
                    <a:pt x="118" y="35"/>
                    <a:pt x="118" y="35"/>
                  </a:cubicBezTo>
                  <a:cubicBezTo>
                    <a:pt x="119" y="33"/>
                    <a:pt x="119" y="33"/>
                    <a:pt x="119" y="33"/>
                  </a:cubicBezTo>
                  <a:cubicBezTo>
                    <a:pt x="119" y="32"/>
                    <a:pt x="119" y="32"/>
                    <a:pt x="119" y="32"/>
                  </a:cubicBezTo>
                  <a:cubicBezTo>
                    <a:pt x="120" y="29"/>
                    <a:pt x="120" y="29"/>
                    <a:pt x="120" y="29"/>
                  </a:cubicBezTo>
                  <a:cubicBezTo>
                    <a:pt x="120" y="27"/>
                    <a:pt x="120" y="27"/>
                    <a:pt x="120" y="27"/>
                  </a:cubicBezTo>
                  <a:cubicBezTo>
                    <a:pt x="121" y="25"/>
                    <a:pt x="121" y="25"/>
                    <a:pt x="121" y="25"/>
                  </a:cubicBezTo>
                  <a:cubicBezTo>
                    <a:pt x="121" y="22"/>
                    <a:pt x="121" y="22"/>
                    <a:pt x="121" y="22"/>
                  </a:cubicBezTo>
                  <a:cubicBezTo>
                    <a:pt x="121" y="21"/>
                    <a:pt x="121" y="21"/>
                    <a:pt x="121" y="21"/>
                  </a:cubicBezTo>
                  <a:cubicBezTo>
                    <a:pt x="118" y="21"/>
                    <a:pt x="118" y="21"/>
                    <a:pt x="118" y="21"/>
                  </a:cubicBezTo>
                  <a:cubicBezTo>
                    <a:pt x="117" y="21"/>
                    <a:pt x="117" y="21"/>
                    <a:pt x="117" y="21"/>
                  </a:cubicBezTo>
                  <a:cubicBezTo>
                    <a:pt x="116" y="21"/>
                    <a:pt x="116" y="21"/>
                    <a:pt x="116" y="21"/>
                  </a:cubicBezTo>
                  <a:cubicBezTo>
                    <a:pt x="115" y="21"/>
                    <a:pt x="115" y="21"/>
                    <a:pt x="115" y="21"/>
                  </a:cubicBezTo>
                  <a:cubicBezTo>
                    <a:pt x="114" y="21"/>
                    <a:pt x="114" y="21"/>
                    <a:pt x="114" y="21"/>
                  </a:cubicBezTo>
                  <a:cubicBezTo>
                    <a:pt x="113" y="21"/>
                    <a:pt x="113" y="21"/>
                    <a:pt x="113" y="21"/>
                  </a:cubicBezTo>
                  <a:cubicBezTo>
                    <a:pt x="113" y="23"/>
                    <a:pt x="113" y="23"/>
                    <a:pt x="113" y="23"/>
                  </a:cubicBezTo>
                  <a:cubicBezTo>
                    <a:pt x="114" y="24"/>
                    <a:pt x="114" y="24"/>
                    <a:pt x="114" y="24"/>
                  </a:cubicBezTo>
                  <a:cubicBezTo>
                    <a:pt x="114" y="25"/>
                    <a:pt x="114" y="25"/>
                    <a:pt x="114" y="25"/>
                  </a:cubicBezTo>
                  <a:cubicBezTo>
                    <a:pt x="114" y="24"/>
                    <a:pt x="114" y="24"/>
                    <a:pt x="114" y="24"/>
                  </a:cubicBezTo>
                  <a:cubicBezTo>
                    <a:pt x="113" y="23"/>
                    <a:pt x="113" y="23"/>
                    <a:pt x="113" y="23"/>
                  </a:cubicBezTo>
                  <a:cubicBezTo>
                    <a:pt x="112" y="22"/>
                    <a:pt x="112" y="22"/>
                    <a:pt x="112" y="22"/>
                  </a:cubicBezTo>
                  <a:cubicBezTo>
                    <a:pt x="109" y="24"/>
                    <a:pt x="109" y="24"/>
                    <a:pt x="109" y="24"/>
                  </a:cubicBezTo>
                  <a:cubicBezTo>
                    <a:pt x="109" y="25"/>
                    <a:pt x="109" y="25"/>
                    <a:pt x="109" y="25"/>
                  </a:cubicBezTo>
                  <a:cubicBezTo>
                    <a:pt x="109" y="24"/>
                    <a:pt x="109" y="24"/>
                    <a:pt x="109" y="24"/>
                  </a:cubicBezTo>
                  <a:cubicBezTo>
                    <a:pt x="107" y="23"/>
                    <a:pt x="107" y="23"/>
                    <a:pt x="107" y="23"/>
                  </a:cubicBezTo>
                  <a:cubicBezTo>
                    <a:pt x="104" y="23"/>
                    <a:pt x="104" y="23"/>
                    <a:pt x="104" y="23"/>
                  </a:cubicBezTo>
                  <a:cubicBezTo>
                    <a:pt x="102" y="25"/>
                    <a:pt x="102" y="25"/>
                    <a:pt x="102" y="25"/>
                  </a:cubicBezTo>
                  <a:cubicBezTo>
                    <a:pt x="100" y="25"/>
                    <a:pt x="100" y="25"/>
                    <a:pt x="100" y="25"/>
                  </a:cubicBezTo>
                  <a:cubicBezTo>
                    <a:pt x="98" y="24"/>
                    <a:pt x="98" y="24"/>
                    <a:pt x="98" y="24"/>
                  </a:cubicBezTo>
                  <a:cubicBezTo>
                    <a:pt x="97" y="24"/>
                    <a:pt x="97" y="24"/>
                    <a:pt x="97" y="24"/>
                  </a:cubicBezTo>
                  <a:cubicBezTo>
                    <a:pt x="96" y="25"/>
                    <a:pt x="96" y="25"/>
                    <a:pt x="96" y="25"/>
                  </a:cubicBezTo>
                  <a:cubicBezTo>
                    <a:pt x="95" y="24"/>
                    <a:pt x="95" y="24"/>
                    <a:pt x="95" y="24"/>
                  </a:cubicBezTo>
                  <a:cubicBezTo>
                    <a:pt x="93" y="24"/>
                    <a:pt x="93" y="24"/>
                    <a:pt x="93" y="24"/>
                  </a:cubicBezTo>
                  <a:cubicBezTo>
                    <a:pt x="91" y="26"/>
                    <a:pt x="91" y="26"/>
                    <a:pt x="91" y="26"/>
                  </a:cubicBezTo>
                  <a:cubicBezTo>
                    <a:pt x="91" y="27"/>
                    <a:pt x="91" y="27"/>
                    <a:pt x="91" y="27"/>
                  </a:cubicBezTo>
                  <a:cubicBezTo>
                    <a:pt x="92" y="28"/>
                    <a:pt x="92" y="28"/>
                    <a:pt x="92" y="28"/>
                  </a:cubicBezTo>
                  <a:cubicBezTo>
                    <a:pt x="92" y="29"/>
                    <a:pt x="92" y="29"/>
                    <a:pt x="92" y="29"/>
                  </a:cubicBezTo>
                  <a:cubicBezTo>
                    <a:pt x="92" y="30"/>
                    <a:pt x="92" y="30"/>
                    <a:pt x="92" y="30"/>
                  </a:cubicBezTo>
                  <a:cubicBezTo>
                    <a:pt x="93" y="31"/>
                    <a:pt x="93" y="31"/>
                    <a:pt x="93" y="31"/>
                  </a:cubicBezTo>
                  <a:cubicBezTo>
                    <a:pt x="92" y="32"/>
                    <a:pt x="92" y="32"/>
                    <a:pt x="92" y="32"/>
                  </a:cubicBezTo>
                  <a:cubicBezTo>
                    <a:pt x="91" y="34"/>
                    <a:pt x="91" y="34"/>
                    <a:pt x="91" y="34"/>
                  </a:cubicBezTo>
                  <a:cubicBezTo>
                    <a:pt x="92" y="35"/>
                    <a:pt x="92" y="35"/>
                    <a:pt x="92" y="35"/>
                  </a:cubicBezTo>
                  <a:cubicBezTo>
                    <a:pt x="93" y="37"/>
                    <a:pt x="93" y="37"/>
                    <a:pt x="93" y="37"/>
                  </a:cubicBezTo>
                  <a:cubicBezTo>
                    <a:pt x="93" y="39"/>
                    <a:pt x="93" y="39"/>
                    <a:pt x="93" y="39"/>
                  </a:cubicBezTo>
                  <a:cubicBezTo>
                    <a:pt x="94" y="40"/>
                    <a:pt x="94" y="40"/>
                    <a:pt x="94" y="40"/>
                  </a:cubicBezTo>
                  <a:cubicBezTo>
                    <a:pt x="93" y="39"/>
                    <a:pt x="93" y="39"/>
                    <a:pt x="93" y="39"/>
                  </a:cubicBezTo>
                  <a:cubicBezTo>
                    <a:pt x="91" y="37"/>
                    <a:pt x="91" y="37"/>
                    <a:pt x="91" y="37"/>
                  </a:cubicBezTo>
                  <a:cubicBezTo>
                    <a:pt x="91" y="37"/>
                    <a:pt x="91" y="37"/>
                    <a:pt x="91" y="37"/>
                  </a:cubicBezTo>
                  <a:cubicBezTo>
                    <a:pt x="91" y="35"/>
                    <a:pt x="91" y="35"/>
                    <a:pt x="91" y="35"/>
                  </a:cubicBezTo>
                  <a:cubicBezTo>
                    <a:pt x="91" y="33"/>
                    <a:pt x="91" y="33"/>
                    <a:pt x="91" y="33"/>
                  </a:cubicBezTo>
                  <a:cubicBezTo>
                    <a:pt x="91" y="32"/>
                    <a:pt x="91" y="32"/>
                    <a:pt x="91" y="32"/>
                  </a:cubicBezTo>
                  <a:cubicBezTo>
                    <a:pt x="90" y="30"/>
                    <a:pt x="90" y="30"/>
                    <a:pt x="90" y="30"/>
                  </a:cubicBezTo>
                  <a:cubicBezTo>
                    <a:pt x="90" y="29"/>
                    <a:pt x="90" y="29"/>
                    <a:pt x="90" y="29"/>
                  </a:cubicBezTo>
                  <a:cubicBezTo>
                    <a:pt x="89" y="28"/>
                    <a:pt x="89" y="28"/>
                    <a:pt x="89" y="28"/>
                  </a:cubicBezTo>
                  <a:cubicBezTo>
                    <a:pt x="88" y="27"/>
                    <a:pt x="88" y="27"/>
                    <a:pt x="88" y="27"/>
                  </a:cubicBezTo>
                  <a:cubicBezTo>
                    <a:pt x="87" y="28"/>
                    <a:pt x="87" y="28"/>
                    <a:pt x="87" y="28"/>
                  </a:cubicBezTo>
                  <a:cubicBezTo>
                    <a:pt x="86" y="28"/>
                    <a:pt x="86" y="28"/>
                    <a:pt x="86" y="28"/>
                  </a:cubicBezTo>
                  <a:cubicBezTo>
                    <a:pt x="84" y="29"/>
                    <a:pt x="84" y="29"/>
                    <a:pt x="84" y="29"/>
                  </a:cubicBezTo>
                  <a:cubicBezTo>
                    <a:pt x="82" y="30"/>
                    <a:pt x="82" y="30"/>
                    <a:pt x="82" y="30"/>
                  </a:cubicBezTo>
                  <a:cubicBezTo>
                    <a:pt x="82" y="32"/>
                    <a:pt x="82" y="32"/>
                    <a:pt x="82" y="32"/>
                  </a:cubicBezTo>
                  <a:cubicBezTo>
                    <a:pt x="82" y="33"/>
                    <a:pt x="82" y="33"/>
                    <a:pt x="82" y="33"/>
                  </a:cubicBezTo>
                  <a:cubicBezTo>
                    <a:pt x="82" y="34"/>
                    <a:pt x="82" y="34"/>
                    <a:pt x="82" y="34"/>
                  </a:cubicBezTo>
                  <a:cubicBezTo>
                    <a:pt x="81" y="35"/>
                    <a:pt x="81" y="35"/>
                    <a:pt x="81" y="35"/>
                  </a:cubicBezTo>
                  <a:cubicBezTo>
                    <a:pt x="80" y="36"/>
                    <a:pt x="80" y="36"/>
                    <a:pt x="80" y="36"/>
                  </a:cubicBezTo>
                  <a:cubicBezTo>
                    <a:pt x="81" y="37"/>
                    <a:pt x="81" y="37"/>
                    <a:pt x="81" y="37"/>
                  </a:cubicBezTo>
                  <a:cubicBezTo>
                    <a:pt x="82" y="37"/>
                    <a:pt x="82" y="37"/>
                    <a:pt x="82" y="37"/>
                  </a:cubicBezTo>
                  <a:cubicBezTo>
                    <a:pt x="82" y="37"/>
                    <a:pt x="82" y="37"/>
                    <a:pt x="82" y="37"/>
                  </a:cubicBezTo>
                  <a:cubicBezTo>
                    <a:pt x="82" y="38"/>
                    <a:pt x="82" y="38"/>
                    <a:pt x="82" y="38"/>
                  </a:cubicBezTo>
                  <a:cubicBezTo>
                    <a:pt x="82" y="39"/>
                    <a:pt x="82" y="39"/>
                    <a:pt x="82" y="39"/>
                  </a:cubicBezTo>
                  <a:cubicBezTo>
                    <a:pt x="80" y="40"/>
                    <a:pt x="80" y="40"/>
                    <a:pt x="80" y="40"/>
                  </a:cubicBezTo>
                  <a:cubicBezTo>
                    <a:pt x="78" y="40"/>
                    <a:pt x="78" y="40"/>
                    <a:pt x="78" y="40"/>
                  </a:cubicBezTo>
                  <a:cubicBezTo>
                    <a:pt x="78" y="41"/>
                    <a:pt x="78" y="41"/>
                    <a:pt x="78" y="41"/>
                  </a:cubicBezTo>
                  <a:cubicBezTo>
                    <a:pt x="77" y="42"/>
                    <a:pt x="77" y="42"/>
                    <a:pt x="77" y="42"/>
                  </a:cubicBezTo>
                  <a:cubicBezTo>
                    <a:pt x="77" y="43"/>
                    <a:pt x="77" y="43"/>
                    <a:pt x="77" y="43"/>
                  </a:cubicBezTo>
                  <a:cubicBezTo>
                    <a:pt x="76" y="44"/>
                    <a:pt x="76" y="44"/>
                    <a:pt x="76" y="44"/>
                  </a:cubicBezTo>
                  <a:cubicBezTo>
                    <a:pt x="77" y="45"/>
                    <a:pt x="77" y="45"/>
                    <a:pt x="77" y="45"/>
                  </a:cubicBezTo>
                  <a:cubicBezTo>
                    <a:pt x="77" y="45"/>
                    <a:pt x="77" y="45"/>
                    <a:pt x="77" y="45"/>
                  </a:cubicBezTo>
                  <a:cubicBezTo>
                    <a:pt x="76" y="45"/>
                    <a:pt x="76" y="45"/>
                    <a:pt x="76" y="45"/>
                  </a:cubicBezTo>
                  <a:cubicBezTo>
                    <a:pt x="75" y="45"/>
                    <a:pt x="75" y="45"/>
                    <a:pt x="75" y="45"/>
                  </a:cubicBezTo>
                  <a:cubicBezTo>
                    <a:pt x="74" y="45"/>
                    <a:pt x="74" y="45"/>
                    <a:pt x="74" y="45"/>
                  </a:cubicBezTo>
                  <a:cubicBezTo>
                    <a:pt x="74" y="45"/>
                    <a:pt x="74" y="45"/>
                    <a:pt x="74" y="45"/>
                  </a:cubicBezTo>
                  <a:cubicBezTo>
                    <a:pt x="73" y="45"/>
                    <a:pt x="73" y="45"/>
                    <a:pt x="73" y="45"/>
                  </a:cubicBezTo>
                  <a:cubicBezTo>
                    <a:pt x="74" y="43"/>
                    <a:pt x="74" y="43"/>
                    <a:pt x="74" y="43"/>
                  </a:cubicBezTo>
                  <a:cubicBezTo>
                    <a:pt x="73" y="43"/>
                    <a:pt x="73" y="43"/>
                    <a:pt x="73" y="43"/>
                  </a:cubicBezTo>
                  <a:cubicBezTo>
                    <a:pt x="72" y="43"/>
                    <a:pt x="72" y="43"/>
                    <a:pt x="72" y="43"/>
                  </a:cubicBezTo>
                  <a:cubicBezTo>
                    <a:pt x="72" y="42"/>
                    <a:pt x="72" y="42"/>
                    <a:pt x="72" y="42"/>
                  </a:cubicBezTo>
                  <a:cubicBezTo>
                    <a:pt x="72" y="41"/>
                    <a:pt x="72" y="41"/>
                    <a:pt x="72" y="41"/>
                  </a:cubicBezTo>
                  <a:cubicBezTo>
                    <a:pt x="70" y="41"/>
                    <a:pt x="70" y="41"/>
                    <a:pt x="70" y="41"/>
                  </a:cubicBezTo>
                  <a:cubicBezTo>
                    <a:pt x="69" y="42"/>
                    <a:pt x="69" y="42"/>
                    <a:pt x="69" y="42"/>
                  </a:cubicBezTo>
                  <a:cubicBezTo>
                    <a:pt x="69" y="42"/>
                    <a:pt x="69" y="42"/>
                    <a:pt x="69" y="42"/>
                  </a:cubicBezTo>
                  <a:cubicBezTo>
                    <a:pt x="67" y="43"/>
                    <a:pt x="67" y="43"/>
                    <a:pt x="67" y="43"/>
                  </a:cubicBezTo>
                  <a:cubicBezTo>
                    <a:pt x="67" y="44"/>
                    <a:pt x="67" y="44"/>
                    <a:pt x="67" y="44"/>
                  </a:cubicBezTo>
                  <a:cubicBezTo>
                    <a:pt x="67" y="43"/>
                    <a:pt x="67" y="43"/>
                    <a:pt x="67" y="43"/>
                  </a:cubicBezTo>
                  <a:cubicBezTo>
                    <a:pt x="66" y="42"/>
                    <a:pt x="66" y="42"/>
                    <a:pt x="66" y="42"/>
                  </a:cubicBezTo>
                  <a:cubicBezTo>
                    <a:pt x="65" y="43"/>
                    <a:pt x="65" y="43"/>
                    <a:pt x="65" y="43"/>
                  </a:cubicBezTo>
                  <a:cubicBezTo>
                    <a:pt x="64" y="43"/>
                    <a:pt x="64" y="43"/>
                    <a:pt x="64" y="43"/>
                  </a:cubicBezTo>
                  <a:cubicBezTo>
                    <a:pt x="63" y="44"/>
                    <a:pt x="63" y="44"/>
                    <a:pt x="63" y="44"/>
                  </a:cubicBezTo>
                  <a:cubicBezTo>
                    <a:pt x="62" y="44"/>
                    <a:pt x="62" y="44"/>
                    <a:pt x="62" y="44"/>
                  </a:cubicBezTo>
                  <a:cubicBezTo>
                    <a:pt x="61" y="45"/>
                    <a:pt x="61" y="45"/>
                    <a:pt x="61" y="45"/>
                  </a:cubicBezTo>
                  <a:cubicBezTo>
                    <a:pt x="61" y="47"/>
                    <a:pt x="61" y="47"/>
                    <a:pt x="61" y="47"/>
                  </a:cubicBezTo>
                  <a:cubicBezTo>
                    <a:pt x="61" y="47"/>
                    <a:pt x="61" y="47"/>
                    <a:pt x="61" y="47"/>
                  </a:cubicBezTo>
                  <a:cubicBezTo>
                    <a:pt x="59" y="48"/>
                    <a:pt x="59" y="48"/>
                    <a:pt x="59" y="48"/>
                  </a:cubicBezTo>
                  <a:cubicBezTo>
                    <a:pt x="59" y="48"/>
                    <a:pt x="59" y="48"/>
                    <a:pt x="59" y="48"/>
                  </a:cubicBezTo>
                  <a:cubicBezTo>
                    <a:pt x="58" y="48"/>
                    <a:pt x="58" y="48"/>
                    <a:pt x="58" y="48"/>
                  </a:cubicBezTo>
                  <a:cubicBezTo>
                    <a:pt x="56" y="48"/>
                    <a:pt x="56" y="48"/>
                    <a:pt x="56" y="48"/>
                  </a:cubicBezTo>
                  <a:cubicBezTo>
                    <a:pt x="56" y="49"/>
                    <a:pt x="56" y="49"/>
                    <a:pt x="56" y="49"/>
                  </a:cubicBezTo>
                  <a:cubicBezTo>
                    <a:pt x="55" y="49"/>
                    <a:pt x="55" y="49"/>
                    <a:pt x="55" y="49"/>
                  </a:cubicBezTo>
                  <a:cubicBezTo>
                    <a:pt x="53" y="50"/>
                    <a:pt x="53" y="50"/>
                    <a:pt x="53" y="50"/>
                  </a:cubicBezTo>
                  <a:cubicBezTo>
                    <a:pt x="53" y="50"/>
                    <a:pt x="53" y="50"/>
                    <a:pt x="53" y="50"/>
                  </a:cubicBezTo>
                  <a:cubicBezTo>
                    <a:pt x="53" y="49"/>
                    <a:pt x="53" y="49"/>
                    <a:pt x="53" y="49"/>
                  </a:cubicBezTo>
                  <a:cubicBezTo>
                    <a:pt x="52" y="48"/>
                    <a:pt x="52" y="48"/>
                    <a:pt x="52" y="48"/>
                  </a:cubicBezTo>
                  <a:cubicBezTo>
                    <a:pt x="49" y="48"/>
                    <a:pt x="49" y="48"/>
                    <a:pt x="49" y="48"/>
                  </a:cubicBezTo>
                  <a:cubicBezTo>
                    <a:pt x="50" y="49"/>
                    <a:pt x="50" y="49"/>
                    <a:pt x="50" y="49"/>
                  </a:cubicBezTo>
                  <a:cubicBezTo>
                    <a:pt x="51" y="50"/>
                    <a:pt x="51" y="50"/>
                    <a:pt x="51" y="50"/>
                  </a:cubicBezTo>
                  <a:cubicBezTo>
                    <a:pt x="52" y="51"/>
                    <a:pt x="52" y="51"/>
                    <a:pt x="52" y="51"/>
                  </a:cubicBezTo>
                  <a:cubicBezTo>
                    <a:pt x="50" y="52"/>
                    <a:pt x="50" y="52"/>
                    <a:pt x="50" y="52"/>
                  </a:cubicBezTo>
                  <a:cubicBezTo>
                    <a:pt x="50" y="53"/>
                    <a:pt x="50" y="53"/>
                    <a:pt x="50" y="53"/>
                  </a:cubicBezTo>
                  <a:cubicBezTo>
                    <a:pt x="49" y="53"/>
                    <a:pt x="49" y="53"/>
                    <a:pt x="49" y="53"/>
                  </a:cubicBezTo>
                  <a:cubicBezTo>
                    <a:pt x="48" y="54"/>
                    <a:pt x="48" y="54"/>
                    <a:pt x="48" y="54"/>
                  </a:cubicBezTo>
                  <a:cubicBezTo>
                    <a:pt x="47" y="54"/>
                    <a:pt x="47" y="54"/>
                    <a:pt x="47" y="54"/>
                  </a:cubicBezTo>
                  <a:cubicBezTo>
                    <a:pt x="47" y="55"/>
                    <a:pt x="47" y="55"/>
                    <a:pt x="47" y="55"/>
                  </a:cubicBezTo>
                  <a:cubicBezTo>
                    <a:pt x="47" y="56"/>
                    <a:pt x="47" y="56"/>
                    <a:pt x="47" y="56"/>
                  </a:cubicBezTo>
                  <a:cubicBezTo>
                    <a:pt x="47" y="57"/>
                    <a:pt x="47" y="57"/>
                    <a:pt x="47" y="57"/>
                  </a:cubicBezTo>
                  <a:cubicBezTo>
                    <a:pt x="47" y="57"/>
                    <a:pt x="47" y="57"/>
                    <a:pt x="47" y="57"/>
                  </a:cubicBezTo>
                  <a:cubicBezTo>
                    <a:pt x="47" y="57"/>
                    <a:pt x="47" y="57"/>
                    <a:pt x="47" y="57"/>
                  </a:cubicBezTo>
                  <a:cubicBezTo>
                    <a:pt x="46" y="59"/>
                    <a:pt x="46" y="59"/>
                    <a:pt x="46" y="59"/>
                  </a:cubicBezTo>
                  <a:cubicBezTo>
                    <a:pt x="45" y="59"/>
                    <a:pt x="45" y="59"/>
                    <a:pt x="45" y="59"/>
                  </a:cubicBezTo>
                  <a:cubicBezTo>
                    <a:pt x="44" y="61"/>
                    <a:pt x="44" y="61"/>
                    <a:pt x="44" y="61"/>
                  </a:cubicBezTo>
                  <a:cubicBezTo>
                    <a:pt x="45" y="62"/>
                    <a:pt x="45" y="62"/>
                    <a:pt x="45" y="62"/>
                  </a:cubicBezTo>
                  <a:cubicBezTo>
                    <a:pt x="45" y="62"/>
                    <a:pt x="45" y="62"/>
                    <a:pt x="45" y="62"/>
                  </a:cubicBezTo>
                  <a:cubicBezTo>
                    <a:pt x="45" y="63"/>
                    <a:pt x="45" y="63"/>
                    <a:pt x="45" y="63"/>
                  </a:cubicBezTo>
                  <a:cubicBezTo>
                    <a:pt x="46" y="63"/>
                    <a:pt x="46" y="63"/>
                    <a:pt x="46" y="63"/>
                  </a:cubicBezTo>
                  <a:cubicBezTo>
                    <a:pt x="47" y="63"/>
                    <a:pt x="47" y="63"/>
                    <a:pt x="47" y="63"/>
                  </a:cubicBezTo>
                  <a:cubicBezTo>
                    <a:pt x="47" y="63"/>
                    <a:pt x="47" y="63"/>
                    <a:pt x="47" y="63"/>
                  </a:cubicBezTo>
                  <a:cubicBezTo>
                    <a:pt x="48" y="64"/>
                    <a:pt x="48" y="64"/>
                    <a:pt x="48" y="64"/>
                  </a:cubicBezTo>
                  <a:cubicBezTo>
                    <a:pt x="48" y="63"/>
                    <a:pt x="48" y="63"/>
                    <a:pt x="48" y="63"/>
                  </a:cubicBezTo>
                  <a:cubicBezTo>
                    <a:pt x="49" y="63"/>
                    <a:pt x="49" y="63"/>
                    <a:pt x="49" y="63"/>
                  </a:cubicBezTo>
                  <a:cubicBezTo>
                    <a:pt x="50" y="64"/>
                    <a:pt x="50" y="64"/>
                    <a:pt x="50" y="64"/>
                  </a:cubicBezTo>
                  <a:cubicBezTo>
                    <a:pt x="50" y="65"/>
                    <a:pt x="50" y="65"/>
                    <a:pt x="50" y="65"/>
                  </a:cubicBezTo>
                  <a:cubicBezTo>
                    <a:pt x="52" y="65"/>
                    <a:pt x="52" y="65"/>
                    <a:pt x="52" y="65"/>
                  </a:cubicBezTo>
                  <a:cubicBezTo>
                    <a:pt x="54" y="63"/>
                    <a:pt x="54" y="63"/>
                    <a:pt x="54" y="63"/>
                  </a:cubicBezTo>
                  <a:cubicBezTo>
                    <a:pt x="54" y="63"/>
                    <a:pt x="54" y="63"/>
                    <a:pt x="54" y="63"/>
                  </a:cubicBezTo>
                  <a:cubicBezTo>
                    <a:pt x="55" y="64"/>
                    <a:pt x="55" y="64"/>
                    <a:pt x="55" y="64"/>
                  </a:cubicBezTo>
                  <a:cubicBezTo>
                    <a:pt x="55" y="64"/>
                    <a:pt x="55" y="64"/>
                    <a:pt x="55" y="64"/>
                  </a:cubicBezTo>
                  <a:cubicBezTo>
                    <a:pt x="53" y="64"/>
                    <a:pt x="53" y="64"/>
                    <a:pt x="53" y="64"/>
                  </a:cubicBezTo>
                  <a:cubicBezTo>
                    <a:pt x="53" y="65"/>
                    <a:pt x="53" y="65"/>
                    <a:pt x="53" y="65"/>
                  </a:cubicBezTo>
                  <a:cubicBezTo>
                    <a:pt x="53" y="66"/>
                    <a:pt x="53" y="66"/>
                    <a:pt x="53" y="66"/>
                  </a:cubicBezTo>
                  <a:cubicBezTo>
                    <a:pt x="54" y="68"/>
                    <a:pt x="54" y="68"/>
                    <a:pt x="54" y="68"/>
                  </a:cubicBezTo>
                  <a:cubicBezTo>
                    <a:pt x="56" y="68"/>
                    <a:pt x="56" y="68"/>
                    <a:pt x="56" y="68"/>
                  </a:cubicBezTo>
                  <a:cubicBezTo>
                    <a:pt x="56" y="68"/>
                    <a:pt x="56" y="68"/>
                    <a:pt x="56" y="68"/>
                  </a:cubicBezTo>
                  <a:cubicBezTo>
                    <a:pt x="54" y="69"/>
                    <a:pt x="54" y="69"/>
                    <a:pt x="54" y="69"/>
                  </a:cubicBezTo>
                  <a:cubicBezTo>
                    <a:pt x="53" y="69"/>
                    <a:pt x="53" y="69"/>
                    <a:pt x="53" y="69"/>
                  </a:cubicBezTo>
                  <a:cubicBezTo>
                    <a:pt x="51" y="69"/>
                    <a:pt x="51" y="69"/>
                    <a:pt x="51" y="69"/>
                  </a:cubicBezTo>
                  <a:cubicBezTo>
                    <a:pt x="50" y="71"/>
                    <a:pt x="50" y="71"/>
                    <a:pt x="50" y="71"/>
                  </a:cubicBezTo>
                  <a:cubicBezTo>
                    <a:pt x="50" y="72"/>
                    <a:pt x="50" y="72"/>
                    <a:pt x="50" y="72"/>
                  </a:cubicBezTo>
                  <a:cubicBezTo>
                    <a:pt x="51" y="73"/>
                    <a:pt x="51" y="73"/>
                    <a:pt x="51" y="73"/>
                  </a:cubicBezTo>
                  <a:cubicBezTo>
                    <a:pt x="51" y="73"/>
                    <a:pt x="51" y="73"/>
                    <a:pt x="51" y="73"/>
                  </a:cubicBezTo>
                  <a:cubicBezTo>
                    <a:pt x="49" y="74"/>
                    <a:pt x="49" y="74"/>
                    <a:pt x="49" y="74"/>
                  </a:cubicBezTo>
                  <a:cubicBezTo>
                    <a:pt x="48" y="76"/>
                    <a:pt x="48" y="76"/>
                    <a:pt x="48" y="76"/>
                  </a:cubicBezTo>
                  <a:cubicBezTo>
                    <a:pt x="48" y="76"/>
                    <a:pt x="48" y="76"/>
                    <a:pt x="48" y="76"/>
                  </a:cubicBezTo>
                  <a:cubicBezTo>
                    <a:pt x="47" y="76"/>
                    <a:pt x="47" y="76"/>
                    <a:pt x="47" y="76"/>
                  </a:cubicBezTo>
                  <a:cubicBezTo>
                    <a:pt x="46" y="78"/>
                    <a:pt x="46" y="78"/>
                    <a:pt x="46" y="78"/>
                  </a:cubicBezTo>
                  <a:cubicBezTo>
                    <a:pt x="45" y="79"/>
                    <a:pt x="45" y="79"/>
                    <a:pt x="45" y="79"/>
                  </a:cubicBezTo>
                  <a:cubicBezTo>
                    <a:pt x="43" y="81"/>
                    <a:pt x="43" y="81"/>
                    <a:pt x="43" y="81"/>
                  </a:cubicBezTo>
                  <a:cubicBezTo>
                    <a:pt x="43" y="81"/>
                    <a:pt x="43" y="81"/>
                    <a:pt x="43" y="81"/>
                  </a:cubicBezTo>
                  <a:cubicBezTo>
                    <a:pt x="42" y="81"/>
                    <a:pt x="42" y="81"/>
                    <a:pt x="42" y="81"/>
                  </a:cubicBezTo>
                  <a:cubicBezTo>
                    <a:pt x="41" y="81"/>
                    <a:pt x="41" y="81"/>
                    <a:pt x="41" y="81"/>
                  </a:cubicBezTo>
                  <a:cubicBezTo>
                    <a:pt x="40" y="80"/>
                    <a:pt x="40" y="80"/>
                    <a:pt x="40" y="80"/>
                  </a:cubicBezTo>
                  <a:cubicBezTo>
                    <a:pt x="39" y="80"/>
                    <a:pt x="39" y="80"/>
                    <a:pt x="39" y="80"/>
                  </a:cubicBezTo>
                  <a:cubicBezTo>
                    <a:pt x="38" y="79"/>
                    <a:pt x="38" y="79"/>
                    <a:pt x="38" y="79"/>
                  </a:cubicBezTo>
                  <a:cubicBezTo>
                    <a:pt x="36" y="79"/>
                    <a:pt x="36" y="79"/>
                    <a:pt x="36" y="79"/>
                  </a:cubicBezTo>
                  <a:cubicBezTo>
                    <a:pt x="34" y="79"/>
                    <a:pt x="34" y="79"/>
                    <a:pt x="34" y="79"/>
                  </a:cubicBezTo>
                  <a:cubicBezTo>
                    <a:pt x="34" y="80"/>
                    <a:pt x="34" y="80"/>
                    <a:pt x="34" y="80"/>
                  </a:cubicBezTo>
                  <a:cubicBezTo>
                    <a:pt x="33" y="79"/>
                    <a:pt x="33" y="79"/>
                    <a:pt x="33" y="79"/>
                  </a:cubicBezTo>
                  <a:cubicBezTo>
                    <a:pt x="32" y="79"/>
                    <a:pt x="32" y="79"/>
                    <a:pt x="32" y="79"/>
                  </a:cubicBezTo>
                  <a:cubicBezTo>
                    <a:pt x="30" y="79"/>
                    <a:pt x="30" y="79"/>
                    <a:pt x="30" y="79"/>
                  </a:cubicBezTo>
                  <a:cubicBezTo>
                    <a:pt x="28" y="79"/>
                    <a:pt x="28" y="79"/>
                    <a:pt x="28" y="79"/>
                  </a:cubicBezTo>
                  <a:cubicBezTo>
                    <a:pt x="26" y="80"/>
                    <a:pt x="26" y="80"/>
                    <a:pt x="26" y="80"/>
                  </a:cubicBezTo>
                  <a:cubicBezTo>
                    <a:pt x="25" y="82"/>
                    <a:pt x="25" y="82"/>
                    <a:pt x="25" y="82"/>
                  </a:cubicBezTo>
                  <a:cubicBezTo>
                    <a:pt x="25" y="82"/>
                    <a:pt x="25" y="82"/>
                    <a:pt x="25" y="82"/>
                  </a:cubicBezTo>
                  <a:cubicBezTo>
                    <a:pt x="24" y="82"/>
                    <a:pt x="24" y="82"/>
                    <a:pt x="24" y="82"/>
                  </a:cubicBezTo>
                  <a:cubicBezTo>
                    <a:pt x="20" y="83"/>
                    <a:pt x="20" y="83"/>
                    <a:pt x="20" y="83"/>
                  </a:cubicBezTo>
                  <a:cubicBezTo>
                    <a:pt x="18" y="83"/>
                    <a:pt x="18" y="83"/>
                    <a:pt x="18" y="83"/>
                  </a:cubicBezTo>
                  <a:cubicBezTo>
                    <a:pt x="17" y="84"/>
                    <a:pt x="17" y="84"/>
                    <a:pt x="17" y="84"/>
                  </a:cubicBezTo>
                  <a:cubicBezTo>
                    <a:pt x="17" y="84"/>
                    <a:pt x="17" y="84"/>
                    <a:pt x="17" y="84"/>
                  </a:cubicBezTo>
                  <a:cubicBezTo>
                    <a:pt x="16" y="83"/>
                    <a:pt x="16" y="83"/>
                    <a:pt x="16" y="83"/>
                  </a:cubicBezTo>
                  <a:cubicBezTo>
                    <a:pt x="15" y="84"/>
                    <a:pt x="15" y="84"/>
                    <a:pt x="15" y="84"/>
                  </a:cubicBezTo>
                  <a:cubicBezTo>
                    <a:pt x="14" y="85"/>
                    <a:pt x="14" y="85"/>
                    <a:pt x="14" y="85"/>
                  </a:cubicBezTo>
                  <a:cubicBezTo>
                    <a:pt x="14" y="85"/>
                    <a:pt x="14" y="85"/>
                    <a:pt x="14" y="85"/>
                  </a:cubicBezTo>
                  <a:cubicBezTo>
                    <a:pt x="12" y="84"/>
                    <a:pt x="12" y="84"/>
                    <a:pt x="12" y="84"/>
                  </a:cubicBezTo>
                  <a:cubicBezTo>
                    <a:pt x="11" y="84"/>
                    <a:pt x="11" y="84"/>
                    <a:pt x="11" y="84"/>
                  </a:cubicBezTo>
                  <a:cubicBezTo>
                    <a:pt x="10" y="85"/>
                    <a:pt x="10" y="85"/>
                    <a:pt x="10" y="85"/>
                  </a:cubicBezTo>
                  <a:cubicBezTo>
                    <a:pt x="9" y="85"/>
                    <a:pt x="9" y="85"/>
                    <a:pt x="9" y="85"/>
                  </a:cubicBezTo>
                  <a:cubicBezTo>
                    <a:pt x="9" y="85"/>
                    <a:pt x="9" y="85"/>
                    <a:pt x="9" y="85"/>
                  </a:cubicBezTo>
                  <a:cubicBezTo>
                    <a:pt x="7" y="85"/>
                    <a:pt x="7" y="85"/>
                    <a:pt x="7" y="85"/>
                  </a:cubicBezTo>
                  <a:cubicBezTo>
                    <a:pt x="7" y="85"/>
                    <a:pt x="7" y="85"/>
                    <a:pt x="7" y="85"/>
                  </a:cubicBezTo>
                  <a:cubicBezTo>
                    <a:pt x="6" y="86"/>
                    <a:pt x="6" y="86"/>
                    <a:pt x="6" y="86"/>
                  </a:cubicBezTo>
                  <a:cubicBezTo>
                    <a:pt x="6" y="87"/>
                    <a:pt x="6" y="87"/>
                    <a:pt x="6" y="87"/>
                  </a:cubicBezTo>
                  <a:cubicBezTo>
                    <a:pt x="6" y="87"/>
                    <a:pt x="6" y="87"/>
                    <a:pt x="6" y="87"/>
                  </a:cubicBezTo>
                  <a:cubicBezTo>
                    <a:pt x="4" y="88"/>
                    <a:pt x="4" y="88"/>
                    <a:pt x="4" y="88"/>
                  </a:cubicBezTo>
                  <a:cubicBezTo>
                    <a:pt x="3" y="88"/>
                    <a:pt x="3" y="88"/>
                    <a:pt x="3" y="88"/>
                  </a:cubicBezTo>
                  <a:cubicBezTo>
                    <a:pt x="2" y="89"/>
                    <a:pt x="2" y="89"/>
                    <a:pt x="2" y="89"/>
                  </a:cubicBezTo>
                  <a:cubicBezTo>
                    <a:pt x="3" y="90"/>
                    <a:pt x="3" y="90"/>
                    <a:pt x="3" y="90"/>
                  </a:cubicBezTo>
                  <a:cubicBezTo>
                    <a:pt x="3" y="90"/>
                    <a:pt x="3" y="90"/>
                    <a:pt x="3" y="90"/>
                  </a:cubicBezTo>
                  <a:cubicBezTo>
                    <a:pt x="2" y="91"/>
                    <a:pt x="2" y="91"/>
                    <a:pt x="2" y="91"/>
                  </a:cubicBezTo>
                  <a:cubicBezTo>
                    <a:pt x="1" y="91"/>
                    <a:pt x="1" y="91"/>
                    <a:pt x="1" y="91"/>
                  </a:cubicBezTo>
                  <a:cubicBezTo>
                    <a:pt x="0" y="92"/>
                    <a:pt x="0" y="92"/>
                    <a:pt x="0" y="92"/>
                  </a:cubicBezTo>
                  <a:cubicBezTo>
                    <a:pt x="1" y="93"/>
                    <a:pt x="1" y="93"/>
                    <a:pt x="1" y="93"/>
                  </a:cubicBezTo>
                  <a:cubicBezTo>
                    <a:pt x="2" y="94"/>
                    <a:pt x="2" y="94"/>
                    <a:pt x="2" y="94"/>
                  </a:cubicBezTo>
                  <a:cubicBezTo>
                    <a:pt x="3" y="95"/>
                    <a:pt x="3" y="95"/>
                    <a:pt x="3" y="95"/>
                  </a:cubicBezTo>
                  <a:cubicBezTo>
                    <a:pt x="4" y="97"/>
                    <a:pt x="4" y="97"/>
                    <a:pt x="4" y="97"/>
                  </a:cubicBezTo>
                  <a:cubicBezTo>
                    <a:pt x="5" y="98"/>
                    <a:pt x="5" y="98"/>
                    <a:pt x="5" y="98"/>
                  </a:cubicBezTo>
                  <a:cubicBezTo>
                    <a:pt x="6" y="98"/>
                    <a:pt x="6" y="98"/>
                    <a:pt x="6" y="98"/>
                  </a:cubicBezTo>
                  <a:cubicBezTo>
                    <a:pt x="7" y="99"/>
                    <a:pt x="7" y="99"/>
                    <a:pt x="7" y="99"/>
                  </a:cubicBezTo>
                  <a:cubicBezTo>
                    <a:pt x="6" y="100"/>
                    <a:pt x="6" y="100"/>
                    <a:pt x="6" y="100"/>
                  </a:cubicBezTo>
                  <a:cubicBezTo>
                    <a:pt x="5" y="101"/>
                    <a:pt x="5" y="101"/>
                    <a:pt x="5" y="101"/>
                  </a:cubicBezTo>
                  <a:cubicBezTo>
                    <a:pt x="6" y="102"/>
                    <a:pt x="6" y="102"/>
                    <a:pt x="6" y="102"/>
                  </a:cubicBezTo>
                  <a:cubicBezTo>
                    <a:pt x="7" y="103"/>
                    <a:pt x="7" y="103"/>
                    <a:pt x="7" y="103"/>
                  </a:cubicBezTo>
                  <a:cubicBezTo>
                    <a:pt x="8" y="102"/>
                    <a:pt x="8" y="102"/>
                    <a:pt x="8" y="102"/>
                  </a:cubicBezTo>
                  <a:cubicBezTo>
                    <a:pt x="10" y="101"/>
                    <a:pt x="10" y="101"/>
                    <a:pt x="10" y="101"/>
                  </a:cubicBezTo>
                  <a:cubicBezTo>
                    <a:pt x="11" y="100"/>
                    <a:pt x="11" y="100"/>
                    <a:pt x="11" y="100"/>
                  </a:cubicBezTo>
                  <a:cubicBezTo>
                    <a:pt x="11" y="100"/>
                    <a:pt x="11" y="100"/>
                    <a:pt x="11" y="100"/>
                  </a:cubicBezTo>
                  <a:cubicBezTo>
                    <a:pt x="11" y="101"/>
                    <a:pt x="11" y="101"/>
                    <a:pt x="11" y="101"/>
                  </a:cubicBezTo>
                  <a:cubicBezTo>
                    <a:pt x="10" y="102"/>
                    <a:pt x="10" y="102"/>
                    <a:pt x="10" y="102"/>
                  </a:cubicBezTo>
                  <a:cubicBezTo>
                    <a:pt x="9" y="102"/>
                    <a:pt x="9" y="102"/>
                    <a:pt x="9" y="102"/>
                  </a:cubicBezTo>
                  <a:cubicBezTo>
                    <a:pt x="8" y="103"/>
                    <a:pt x="8" y="103"/>
                    <a:pt x="8" y="103"/>
                  </a:cubicBezTo>
                  <a:cubicBezTo>
                    <a:pt x="7" y="104"/>
                    <a:pt x="7" y="104"/>
                    <a:pt x="7" y="104"/>
                  </a:cubicBezTo>
                  <a:cubicBezTo>
                    <a:pt x="7" y="104"/>
                    <a:pt x="7" y="104"/>
                    <a:pt x="7" y="104"/>
                  </a:cubicBezTo>
                  <a:cubicBezTo>
                    <a:pt x="9" y="105"/>
                    <a:pt x="9" y="105"/>
                    <a:pt x="9" y="105"/>
                  </a:cubicBezTo>
                  <a:cubicBezTo>
                    <a:pt x="8" y="105"/>
                    <a:pt x="8" y="105"/>
                    <a:pt x="8" y="105"/>
                  </a:cubicBezTo>
                  <a:cubicBezTo>
                    <a:pt x="8" y="106"/>
                    <a:pt x="8" y="106"/>
                    <a:pt x="8" y="106"/>
                  </a:cubicBezTo>
                  <a:cubicBezTo>
                    <a:pt x="11" y="109"/>
                    <a:pt x="11" y="109"/>
                    <a:pt x="11" y="109"/>
                  </a:cubicBezTo>
                  <a:cubicBezTo>
                    <a:pt x="13" y="109"/>
                    <a:pt x="13" y="109"/>
                    <a:pt x="13" y="109"/>
                  </a:cubicBezTo>
                  <a:cubicBezTo>
                    <a:pt x="15" y="109"/>
                    <a:pt x="15" y="109"/>
                    <a:pt x="15" y="109"/>
                  </a:cubicBezTo>
                  <a:cubicBezTo>
                    <a:pt x="16" y="108"/>
                    <a:pt x="16" y="108"/>
                    <a:pt x="16" y="108"/>
                  </a:cubicBezTo>
                  <a:cubicBezTo>
                    <a:pt x="16" y="106"/>
                    <a:pt x="16" y="106"/>
                    <a:pt x="16" y="106"/>
                  </a:cubicBezTo>
                  <a:cubicBezTo>
                    <a:pt x="17" y="107"/>
                    <a:pt x="17" y="107"/>
                    <a:pt x="17" y="107"/>
                  </a:cubicBezTo>
                  <a:cubicBezTo>
                    <a:pt x="17" y="108"/>
                    <a:pt x="17" y="108"/>
                    <a:pt x="17" y="108"/>
                  </a:cubicBezTo>
                  <a:cubicBezTo>
                    <a:pt x="18" y="109"/>
                    <a:pt x="18" y="109"/>
                    <a:pt x="18" y="109"/>
                  </a:cubicBezTo>
                  <a:cubicBezTo>
                    <a:pt x="20" y="109"/>
                    <a:pt x="20" y="109"/>
                    <a:pt x="20" y="109"/>
                  </a:cubicBezTo>
                  <a:cubicBezTo>
                    <a:pt x="21" y="109"/>
                    <a:pt x="21" y="109"/>
                    <a:pt x="21" y="109"/>
                  </a:cubicBezTo>
                  <a:cubicBezTo>
                    <a:pt x="23" y="108"/>
                    <a:pt x="23" y="108"/>
                    <a:pt x="23" y="108"/>
                  </a:cubicBezTo>
                  <a:cubicBezTo>
                    <a:pt x="23" y="108"/>
                    <a:pt x="23" y="108"/>
                    <a:pt x="23" y="108"/>
                  </a:cubicBezTo>
                  <a:cubicBezTo>
                    <a:pt x="24" y="108"/>
                    <a:pt x="24" y="108"/>
                    <a:pt x="24" y="108"/>
                  </a:cubicBezTo>
                  <a:cubicBezTo>
                    <a:pt x="24" y="109"/>
                    <a:pt x="24" y="109"/>
                    <a:pt x="24" y="109"/>
                  </a:cubicBezTo>
                  <a:cubicBezTo>
                    <a:pt x="25" y="109"/>
                    <a:pt x="25" y="109"/>
                    <a:pt x="25" y="109"/>
                  </a:cubicBezTo>
                  <a:cubicBezTo>
                    <a:pt x="25" y="109"/>
                    <a:pt x="25" y="109"/>
                    <a:pt x="25" y="109"/>
                  </a:cubicBezTo>
                  <a:cubicBezTo>
                    <a:pt x="26" y="110"/>
                    <a:pt x="26" y="110"/>
                    <a:pt x="26" y="110"/>
                  </a:cubicBezTo>
                  <a:cubicBezTo>
                    <a:pt x="26" y="111"/>
                    <a:pt x="26" y="111"/>
                    <a:pt x="26" y="111"/>
                  </a:cubicBezTo>
                  <a:cubicBezTo>
                    <a:pt x="24" y="112"/>
                    <a:pt x="24" y="112"/>
                    <a:pt x="24" y="112"/>
                  </a:cubicBezTo>
                  <a:cubicBezTo>
                    <a:pt x="24" y="113"/>
                    <a:pt x="24" y="113"/>
                    <a:pt x="24" y="113"/>
                  </a:cubicBezTo>
                  <a:cubicBezTo>
                    <a:pt x="24" y="113"/>
                    <a:pt x="24" y="113"/>
                    <a:pt x="24" y="113"/>
                  </a:cubicBezTo>
                  <a:cubicBezTo>
                    <a:pt x="23" y="113"/>
                    <a:pt x="23" y="113"/>
                    <a:pt x="23" y="113"/>
                  </a:cubicBezTo>
                  <a:cubicBezTo>
                    <a:pt x="22" y="112"/>
                    <a:pt x="22" y="112"/>
                    <a:pt x="22" y="112"/>
                  </a:cubicBezTo>
                  <a:cubicBezTo>
                    <a:pt x="20" y="111"/>
                    <a:pt x="20" y="111"/>
                    <a:pt x="20" y="111"/>
                  </a:cubicBezTo>
                  <a:cubicBezTo>
                    <a:pt x="17" y="111"/>
                    <a:pt x="17" y="111"/>
                    <a:pt x="17" y="111"/>
                  </a:cubicBezTo>
                  <a:cubicBezTo>
                    <a:pt x="15" y="110"/>
                    <a:pt x="15" y="110"/>
                    <a:pt x="15" y="110"/>
                  </a:cubicBezTo>
                  <a:cubicBezTo>
                    <a:pt x="12" y="111"/>
                    <a:pt x="12" y="111"/>
                    <a:pt x="12" y="111"/>
                  </a:cubicBezTo>
                  <a:cubicBezTo>
                    <a:pt x="12" y="113"/>
                    <a:pt x="12" y="113"/>
                    <a:pt x="12" y="113"/>
                  </a:cubicBezTo>
                  <a:cubicBezTo>
                    <a:pt x="13" y="113"/>
                    <a:pt x="13" y="113"/>
                    <a:pt x="13" y="113"/>
                  </a:cubicBezTo>
                  <a:cubicBezTo>
                    <a:pt x="12" y="113"/>
                    <a:pt x="12" y="113"/>
                    <a:pt x="12" y="113"/>
                  </a:cubicBezTo>
                  <a:cubicBezTo>
                    <a:pt x="9" y="113"/>
                    <a:pt x="9" y="113"/>
                    <a:pt x="9" y="113"/>
                  </a:cubicBezTo>
                  <a:cubicBezTo>
                    <a:pt x="8" y="112"/>
                    <a:pt x="8" y="112"/>
                    <a:pt x="8" y="112"/>
                  </a:cubicBezTo>
                  <a:cubicBezTo>
                    <a:pt x="6" y="111"/>
                    <a:pt x="6" y="111"/>
                    <a:pt x="6" y="111"/>
                  </a:cubicBezTo>
                  <a:cubicBezTo>
                    <a:pt x="3" y="112"/>
                    <a:pt x="3" y="112"/>
                    <a:pt x="3" y="112"/>
                  </a:cubicBezTo>
                  <a:cubicBezTo>
                    <a:pt x="3" y="113"/>
                    <a:pt x="3" y="113"/>
                    <a:pt x="3" y="113"/>
                  </a:cubicBezTo>
                  <a:cubicBezTo>
                    <a:pt x="2" y="113"/>
                    <a:pt x="2" y="113"/>
                    <a:pt x="2" y="113"/>
                  </a:cubicBezTo>
                  <a:cubicBezTo>
                    <a:pt x="1" y="114"/>
                    <a:pt x="1" y="114"/>
                    <a:pt x="1" y="114"/>
                  </a:cubicBezTo>
                  <a:cubicBezTo>
                    <a:pt x="1" y="114"/>
                    <a:pt x="1" y="114"/>
                    <a:pt x="1" y="114"/>
                  </a:cubicBezTo>
                  <a:cubicBezTo>
                    <a:pt x="0" y="115"/>
                    <a:pt x="0" y="115"/>
                    <a:pt x="0" y="115"/>
                  </a:cubicBezTo>
                  <a:cubicBezTo>
                    <a:pt x="0" y="118"/>
                    <a:pt x="0" y="118"/>
                    <a:pt x="0" y="118"/>
                  </a:cubicBezTo>
                  <a:cubicBezTo>
                    <a:pt x="1" y="118"/>
                    <a:pt x="1" y="118"/>
                    <a:pt x="1" y="118"/>
                  </a:cubicBezTo>
                  <a:cubicBezTo>
                    <a:pt x="0" y="118"/>
                    <a:pt x="0" y="118"/>
                    <a:pt x="0" y="118"/>
                  </a:cubicBezTo>
                  <a:cubicBezTo>
                    <a:pt x="1" y="120"/>
                    <a:pt x="1" y="120"/>
                    <a:pt x="1" y="120"/>
                  </a:cubicBezTo>
                  <a:cubicBezTo>
                    <a:pt x="3" y="121"/>
                    <a:pt x="3" y="121"/>
                    <a:pt x="3" y="121"/>
                  </a:cubicBezTo>
                  <a:cubicBezTo>
                    <a:pt x="4" y="120"/>
                    <a:pt x="4" y="120"/>
                    <a:pt x="4" y="120"/>
                  </a:cubicBezTo>
                  <a:cubicBezTo>
                    <a:pt x="4" y="119"/>
                    <a:pt x="4" y="119"/>
                    <a:pt x="4" y="119"/>
                  </a:cubicBezTo>
                  <a:cubicBezTo>
                    <a:pt x="5" y="119"/>
                    <a:pt x="5" y="119"/>
                    <a:pt x="5" y="119"/>
                  </a:cubicBezTo>
                  <a:cubicBezTo>
                    <a:pt x="4" y="120"/>
                    <a:pt x="4" y="120"/>
                    <a:pt x="4" y="120"/>
                  </a:cubicBezTo>
                  <a:cubicBezTo>
                    <a:pt x="4" y="122"/>
                    <a:pt x="4" y="122"/>
                    <a:pt x="4" y="122"/>
                  </a:cubicBezTo>
                  <a:cubicBezTo>
                    <a:pt x="7" y="125"/>
                    <a:pt x="7" y="125"/>
                    <a:pt x="7" y="125"/>
                  </a:cubicBezTo>
                  <a:cubicBezTo>
                    <a:pt x="7" y="124"/>
                    <a:pt x="7" y="124"/>
                    <a:pt x="7" y="124"/>
                  </a:cubicBezTo>
                  <a:cubicBezTo>
                    <a:pt x="7" y="124"/>
                    <a:pt x="7" y="124"/>
                    <a:pt x="7" y="124"/>
                  </a:cubicBezTo>
                  <a:cubicBezTo>
                    <a:pt x="9" y="125"/>
                    <a:pt x="9" y="125"/>
                    <a:pt x="9" y="125"/>
                  </a:cubicBezTo>
                  <a:cubicBezTo>
                    <a:pt x="10" y="125"/>
                    <a:pt x="10" y="125"/>
                    <a:pt x="10" y="125"/>
                  </a:cubicBezTo>
                  <a:cubicBezTo>
                    <a:pt x="10" y="125"/>
                    <a:pt x="10" y="125"/>
                    <a:pt x="10" y="125"/>
                  </a:cubicBezTo>
                  <a:cubicBezTo>
                    <a:pt x="9" y="126"/>
                    <a:pt x="9" y="126"/>
                    <a:pt x="9" y="126"/>
                  </a:cubicBezTo>
                  <a:cubicBezTo>
                    <a:pt x="9" y="125"/>
                    <a:pt x="9" y="125"/>
                    <a:pt x="9" y="125"/>
                  </a:cubicBezTo>
                  <a:cubicBezTo>
                    <a:pt x="7" y="125"/>
                    <a:pt x="7" y="125"/>
                    <a:pt x="7" y="125"/>
                  </a:cubicBezTo>
                  <a:cubicBezTo>
                    <a:pt x="6" y="126"/>
                    <a:pt x="6" y="126"/>
                    <a:pt x="6" y="126"/>
                  </a:cubicBezTo>
                  <a:cubicBezTo>
                    <a:pt x="5" y="127"/>
                    <a:pt x="5" y="127"/>
                    <a:pt x="5" y="127"/>
                  </a:cubicBezTo>
                  <a:cubicBezTo>
                    <a:pt x="3" y="127"/>
                    <a:pt x="3" y="127"/>
                    <a:pt x="3" y="127"/>
                  </a:cubicBezTo>
                  <a:cubicBezTo>
                    <a:pt x="3" y="128"/>
                    <a:pt x="3" y="128"/>
                    <a:pt x="3" y="128"/>
                  </a:cubicBezTo>
                  <a:cubicBezTo>
                    <a:pt x="2" y="130"/>
                    <a:pt x="2" y="130"/>
                    <a:pt x="2" y="130"/>
                  </a:cubicBezTo>
                  <a:cubicBezTo>
                    <a:pt x="4" y="131"/>
                    <a:pt x="4" y="131"/>
                    <a:pt x="4" y="131"/>
                  </a:cubicBezTo>
                  <a:cubicBezTo>
                    <a:pt x="4" y="131"/>
                    <a:pt x="4" y="131"/>
                    <a:pt x="4" y="131"/>
                  </a:cubicBezTo>
                  <a:cubicBezTo>
                    <a:pt x="6" y="134"/>
                    <a:pt x="6" y="134"/>
                    <a:pt x="6" y="134"/>
                  </a:cubicBezTo>
                  <a:cubicBezTo>
                    <a:pt x="6" y="134"/>
                    <a:pt x="6" y="134"/>
                    <a:pt x="6" y="134"/>
                  </a:cubicBezTo>
                  <a:cubicBezTo>
                    <a:pt x="6" y="135"/>
                    <a:pt x="6" y="135"/>
                    <a:pt x="6" y="135"/>
                  </a:cubicBezTo>
                  <a:cubicBezTo>
                    <a:pt x="7" y="135"/>
                    <a:pt x="7" y="135"/>
                    <a:pt x="7" y="135"/>
                  </a:cubicBezTo>
                  <a:cubicBezTo>
                    <a:pt x="8" y="137"/>
                    <a:pt x="8" y="137"/>
                    <a:pt x="8" y="137"/>
                  </a:cubicBezTo>
                  <a:cubicBezTo>
                    <a:pt x="9" y="138"/>
                    <a:pt x="9" y="138"/>
                    <a:pt x="9" y="138"/>
                  </a:cubicBezTo>
                  <a:cubicBezTo>
                    <a:pt x="11" y="138"/>
                    <a:pt x="11" y="138"/>
                    <a:pt x="11" y="138"/>
                  </a:cubicBezTo>
                  <a:cubicBezTo>
                    <a:pt x="12" y="140"/>
                    <a:pt x="12" y="140"/>
                    <a:pt x="12" y="140"/>
                  </a:cubicBezTo>
                  <a:cubicBezTo>
                    <a:pt x="13" y="141"/>
                    <a:pt x="13" y="141"/>
                    <a:pt x="13" y="141"/>
                  </a:cubicBezTo>
                  <a:cubicBezTo>
                    <a:pt x="14" y="140"/>
                    <a:pt x="14" y="140"/>
                    <a:pt x="14" y="140"/>
                  </a:cubicBezTo>
                  <a:cubicBezTo>
                    <a:pt x="14" y="138"/>
                    <a:pt x="14" y="138"/>
                    <a:pt x="14" y="138"/>
                  </a:cubicBezTo>
                  <a:cubicBezTo>
                    <a:pt x="14" y="136"/>
                    <a:pt x="14" y="136"/>
                    <a:pt x="14" y="136"/>
                  </a:cubicBezTo>
                  <a:cubicBezTo>
                    <a:pt x="14" y="136"/>
                    <a:pt x="14" y="136"/>
                    <a:pt x="14" y="136"/>
                  </a:cubicBezTo>
                  <a:cubicBezTo>
                    <a:pt x="15" y="135"/>
                    <a:pt x="15" y="135"/>
                    <a:pt x="15" y="135"/>
                  </a:cubicBezTo>
                  <a:cubicBezTo>
                    <a:pt x="15" y="133"/>
                    <a:pt x="15" y="133"/>
                    <a:pt x="15" y="133"/>
                  </a:cubicBezTo>
                  <a:cubicBezTo>
                    <a:pt x="15" y="133"/>
                    <a:pt x="15" y="133"/>
                    <a:pt x="15" y="133"/>
                  </a:cubicBezTo>
                  <a:cubicBezTo>
                    <a:pt x="16" y="134"/>
                    <a:pt x="16" y="134"/>
                    <a:pt x="16" y="134"/>
                  </a:cubicBezTo>
                  <a:cubicBezTo>
                    <a:pt x="16" y="135"/>
                    <a:pt x="16" y="135"/>
                    <a:pt x="16" y="135"/>
                  </a:cubicBezTo>
                  <a:cubicBezTo>
                    <a:pt x="16" y="136"/>
                    <a:pt x="16" y="136"/>
                    <a:pt x="16" y="136"/>
                  </a:cubicBezTo>
                  <a:cubicBezTo>
                    <a:pt x="17" y="137"/>
                    <a:pt x="17" y="137"/>
                    <a:pt x="17" y="137"/>
                  </a:cubicBezTo>
                  <a:cubicBezTo>
                    <a:pt x="18" y="137"/>
                    <a:pt x="18" y="137"/>
                    <a:pt x="18" y="137"/>
                  </a:cubicBezTo>
                  <a:cubicBezTo>
                    <a:pt x="18" y="136"/>
                    <a:pt x="18" y="136"/>
                    <a:pt x="18" y="136"/>
                  </a:cubicBezTo>
                  <a:cubicBezTo>
                    <a:pt x="19" y="136"/>
                    <a:pt x="19" y="136"/>
                    <a:pt x="19" y="136"/>
                  </a:cubicBezTo>
                  <a:cubicBezTo>
                    <a:pt x="20" y="135"/>
                    <a:pt x="20" y="135"/>
                    <a:pt x="20" y="135"/>
                  </a:cubicBezTo>
                  <a:cubicBezTo>
                    <a:pt x="20" y="135"/>
                    <a:pt x="20" y="135"/>
                    <a:pt x="20" y="135"/>
                  </a:cubicBezTo>
                  <a:cubicBezTo>
                    <a:pt x="20" y="135"/>
                    <a:pt x="20" y="135"/>
                    <a:pt x="20" y="135"/>
                  </a:cubicBezTo>
                  <a:cubicBezTo>
                    <a:pt x="20" y="135"/>
                    <a:pt x="20" y="135"/>
                    <a:pt x="20" y="135"/>
                  </a:cubicBezTo>
                  <a:cubicBezTo>
                    <a:pt x="19" y="137"/>
                    <a:pt x="19" y="137"/>
                    <a:pt x="19" y="137"/>
                  </a:cubicBezTo>
                  <a:cubicBezTo>
                    <a:pt x="20" y="139"/>
                    <a:pt x="20" y="139"/>
                    <a:pt x="20" y="139"/>
                  </a:cubicBezTo>
                  <a:cubicBezTo>
                    <a:pt x="20" y="140"/>
                    <a:pt x="20" y="140"/>
                    <a:pt x="20" y="140"/>
                  </a:cubicBezTo>
                  <a:cubicBezTo>
                    <a:pt x="21" y="139"/>
                    <a:pt x="21" y="139"/>
                    <a:pt x="21" y="139"/>
                  </a:cubicBezTo>
                  <a:cubicBezTo>
                    <a:pt x="22" y="136"/>
                    <a:pt x="22" y="136"/>
                    <a:pt x="22" y="136"/>
                  </a:cubicBezTo>
                  <a:cubicBezTo>
                    <a:pt x="22" y="136"/>
                    <a:pt x="22" y="136"/>
                    <a:pt x="22" y="136"/>
                  </a:cubicBezTo>
                  <a:cubicBezTo>
                    <a:pt x="23" y="138"/>
                    <a:pt x="23" y="138"/>
                    <a:pt x="23" y="138"/>
                  </a:cubicBezTo>
                  <a:cubicBezTo>
                    <a:pt x="24" y="139"/>
                    <a:pt x="24" y="139"/>
                    <a:pt x="24" y="139"/>
                  </a:cubicBezTo>
                  <a:cubicBezTo>
                    <a:pt x="26" y="138"/>
                    <a:pt x="26" y="138"/>
                    <a:pt x="26" y="138"/>
                  </a:cubicBezTo>
                  <a:cubicBezTo>
                    <a:pt x="26" y="137"/>
                    <a:pt x="26" y="137"/>
                    <a:pt x="26" y="137"/>
                  </a:cubicBezTo>
                  <a:cubicBezTo>
                    <a:pt x="26" y="136"/>
                    <a:pt x="26" y="136"/>
                    <a:pt x="26" y="136"/>
                  </a:cubicBezTo>
                  <a:cubicBezTo>
                    <a:pt x="27" y="136"/>
                    <a:pt x="27" y="136"/>
                    <a:pt x="27" y="136"/>
                  </a:cubicBezTo>
                  <a:cubicBezTo>
                    <a:pt x="27" y="136"/>
                    <a:pt x="27" y="136"/>
                    <a:pt x="27" y="136"/>
                  </a:cubicBezTo>
                  <a:cubicBezTo>
                    <a:pt x="27" y="137"/>
                    <a:pt x="27" y="137"/>
                    <a:pt x="27" y="137"/>
                  </a:cubicBezTo>
                  <a:cubicBezTo>
                    <a:pt x="27" y="138"/>
                    <a:pt x="27" y="138"/>
                    <a:pt x="27" y="138"/>
                  </a:cubicBezTo>
                  <a:cubicBezTo>
                    <a:pt x="27" y="141"/>
                    <a:pt x="27" y="141"/>
                    <a:pt x="27" y="141"/>
                  </a:cubicBezTo>
                  <a:cubicBezTo>
                    <a:pt x="28" y="140"/>
                    <a:pt x="28" y="140"/>
                    <a:pt x="28" y="140"/>
                  </a:cubicBezTo>
                  <a:cubicBezTo>
                    <a:pt x="30" y="139"/>
                    <a:pt x="30" y="139"/>
                    <a:pt x="30" y="139"/>
                  </a:cubicBezTo>
                  <a:cubicBezTo>
                    <a:pt x="30" y="137"/>
                    <a:pt x="30" y="137"/>
                    <a:pt x="30" y="137"/>
                  </a:cubicBezTo>
                  <a:cubicBezTo>
                    <a:pt x="31" y="136"/>
                    <a:pt x="31" y="136"/>
                    <a:pt x="31" y="136"/>
                  </a:cubicBezTo>
                  <a:cubicBezTo>
                    <a:pt x="32" y="136"/>
                    <a:pt x="32" y="136"/>
                    <a:pt x="32" y="136"/>
                  </a:cubicBezTo>
                  <a:cubicBezTo>
                    <a:pt x="33" y="137"/>
                    <a:pt x="33" y="137"/>
                    <a:pt x="33" y="137"/>
                  </a:cubicBezTo>
                  <a:cubicBezTo>
                    <a:pt x="34" y="137"/>
                    <a:pt x="34" y="137"/>
                    <a:pt x="34" y="137"/>
                  </a:cubicBezTo>
                  <a:cubicBezTo>
                    <a:pt x="35" y="138"/>
                    <a:pt x="35" y="138"/>
                    <a:pt x="35" y="138"/>
                  </a:cubicBezTo>
                  <a:cubicBezTo>
                    <a:pt x="37" y="140"/>
                    <a:pt x="37" y="140"/>
                    <a:pt x="37" y="140"/>
                  </a:cubicBezTo>
                  <a:cubicBezTo>
                    <a:pt x="39" y="140"/>
                    <a:pt x="39" y="140"/>
                    <a:pt x="39" y="140"/>
                  </a:cubicBezTo>
                  <a:cubicBezTo>
                    <a:pt x="40" y="140"/>
                    <a:pt x="40" y="140"/>
                    <a:pt x="40" y="140"/>
                  </a:cubicBezTo>
                  <a:cubicBezTo>
                    <a:pt x="40" y="140"/>
                    <a:pt x="40" y="140"/>
                    <a:pt x="40" y="140"/>
                  </a:cubicBezTo>
                  <a:cubicBezTo>
                    <a:pt x="41" y="141"/>
                    <a:pt x="41" y="141"/>
                    <a:pt x="41" y="141"/>
                  </a:cubicBezTo>
                  <a:cubicBezTo>
                    <a:pt x="42" y="142"/>
                    <a:pt x="42" y="142"/>
                    <a:pt x="42" y="142"/>
                  </a:cubicBezTo>
                  <a:cubicBezTo>
                    <a:pt x="42" y="143"/>
                    <a:pt x="42" y="143"/>
                    <a:pt x="42" y="143"/>
                  </a:cubicBezTo>
                  <a:cubicBezTo>
                    <a:pt x="42" y="144"/>
                    <a:pt x="42" y="144"/>
                    <a:pt x="42" y="144"/>
                  </a:cubicBezTo>
                  <a:cubicBezTo>
                    <a:pt x="44" y="144"/>
                    <a:pt x="44" y="144"/>
                    <a:pt x="44" y="144"/>
                  </a:cubicBezTo>
                  <a:cubicBezTo>
                    <a:pt x="44" y="144"/>
                    <a:pt x="44" y="144"/>
                    <a:pt x="44" y="144"/>
                  </a:cubicBezTo>
                  <a:cubicBezTo>
                    <a:pt x="45" y="144"/>
                    <a:pt x="45" y="144"/>
                    <a:pt x="45" y="144"/>
                  </a:cubicBezTo>
                  <a:cubicBezTo>
                    <a:pt x="46" y="145"/>
                    <a:pt x="46" y="145"/>
                    <a:pt x="46" y="145"/>
                  </a:cubicBezTo>
                  <a:cubicBezTo>
                    <a:pt x="46" y="145"/>
                    <a:pt x="46" y="145"/>
                    <a:pt x="46" y="145"/>
                  </a:cubicBezTo>
                  <a:cubicBezTo>
                    <a:pt x="47" y="146"/>
                    <a:pt x="47" y="146"/>
                    <a:pt x="47" y="146"/>
                  </a:cubicBezTo>
                  <a:cubicBezTo>
                    <a:pt x="47" y="146"/>
                    <a:pt x="47" y="146"/>
                    <a:pt x="47" y="146"/>
                  </a:cubicBezTo>
                  <a:cubicBezTo>
                    <a:pt x="48" y="146"/>
                    <a:pt x="48" y="146"/>
                    <a:pt x="48" y="146"/>
                  </a:cubicBezTo>
                  <a:cubicBezTo>
                    <a:pt x="48" y="146"/>
                    <a:pt x="48" y="146"/>
                    <a:pt x="48" y="146"/>
                  </a:cubicBezTo>
                  <a:cubicBezTo>
                    <a:pt x="49" y="147"/>
                    <a:pt x="49" y="147"/>
                    <a:pt x="49" y="147"/>
                  </a:cubicBezTo>
                  <a:cubicBezTo>
                    <a:pt x="50" y="148"/>
                    <a:pt x="50" y="148"/>
                    <a:pt x="50" y="148"/>
                  </a:cubicBezTo>
                  <a:cubicBezTo>
                    <a:pt x="51" y="150"/>
                    <a:pt x="51" y="150"/>
                    <a:pt x="51" y="150"/>
                  </a:cubicBezTo>
                  <a:cubicBezTo>
                    <a:pt x="52" y="150"/>
                    <a:pt x="52" y="150"/>
                    <a:pt x="52" y="150"/>
                  </a:cubicBezTo>
                  <a:cubicBezTo>
                    <a:pt x="52" y="150"/>
                    <a:pt x="52" y="150"/>
                    <a:pt x="52" y="150"/>
                  </a:cubicBezTo>
                  <a:cubicBezTo>
                    <a:pt x="52" y="151"/>
                    <a:pt x="52" y="151"/>
                    <a:pt x="52" y="151"/>
                  </a:cubicBezTo>
                  <a:cubicBezTo>
                    <a:pt x="52" y="151"/>
                    <a:pt x="52" y="151"/>
                    <a:pt x="52" y="151"/>
                  </a:cubicBezTo>
                  <a:cubicBezTo>
                    <a:pt x="52" y="152"/>
                    <a:pt x="52" y="152"/>
                    <a:pt x="52" y="152"/>
                  </a:cubicBezTo>
                  <a:cubicBezTo>
                    <a:pt x="52" y="152"/>
                    <a:pt x="52" y="152"/>
                    <a:pt x="52" y="152"/>
                  </a:cubicBezTo>
                  <a:cubicBezTo>
                    <a:pt x="51" y="154"/>
                    <a:pt x="51" y="154"/>
                    <a:pt x="51" y="154"/>
                  </a:cubicBezTo>
                  <a:cubicBezTo>
                    <a:pt x="50" y="154"/>
                    <a:pt x="50" y="154"/>
                    <a:pt x="50" y="154"/>
                  </a:cubicBezTo>
                  <a:cubicBezTo>
                    <a:pt x="50" y="156"/>
                    <a:pt x="50" y="156"/>
                    <a:pt x="50" y="156"/>
                  </a:cubicBezTo>
                  <a:cubicBezTo>
                    <a:pt x="51" y="156"/>
                    <a:pt x="51" y="156"/>
                    <a:pt x="51" y="156"/>
                  </a:cubicBezTo>
                  <a:cubicBezTo>
                    <a:pt x="51" y="156"/>
                    <a:pt x="51" y="156"/>
                    <a:pt x="51" y="156"/>
                  </a:cubicBezTo>
                  <a:cubicBezTo>
                    <a:pt x="49" y="157"/>
                    <a:pt x="49" y="157"/>
                    <a:pt x="49" y="157"/>
                  </a:cubicBezTo>
                  <a:cubicBezTo>
                    <a:pt x="48" y="158"/>
                    <a:pt x="48" y="158"/>
                    <a:pt x="48" y="158"/>
                  </a:cubicBezTo>
                  <a:cubicBezTo>
                    <a:pt x="48" y="159"/>
                    <a:pt x="48" y="159"/>
                    <a:pt x="48" y="159"/>
                  </a:cubicBezTo>
                  <a:cubicBezTo>
                    <a:pt x="49" y="159"/>
                    <a:pt x="49" y="159"/>
                    <a:pt x="49" y="159"/>
                  </a:cubicBezTo>
                  <a:cubicBezTo>
                    <a:pt x="50" y="159"/>
                    <a:pt x="50" y="159"/>
                    <a:pt x="50" y="159"/>
                  </a:cubicBezTo>
                  <a:cubicBezTo>
                    <a:pt x="50" y="160"/>
                    <a:pt x="50" y="160"/>
                    <a:pt x="50" y="160"/>
                  </a:cubicBezTo>
                  <a:cubicBezTo>
                    <a:pt x="52" y="162"/>
                    <a:pt x="52" y="162"/>
                    <a:pt x="52" y="162"/>
                  </a:cubicBezTo>
                  <a:cubicBezTo>
                    <a:pt x="53" y="163"/>
                    <a:pt x="53" y="163"/>
                    <a:pt x="53" y="163"/>
                  </a:cubicBezTo>
                  <a:cubicBezTo>
                    <a:pt x="53" y="164"/>
                    <a:pt x="53" y="164"/>
                    <a:pt x="53" y="164"/>
                  </a:cubicBezTo>
                  <a:cubicBezTo>
                    <a:pt x="53" y="165"/>
                    <a:pt x="53" y="165"/>
                    <a:pt x="53" y="165"/>
                  </a:cubicBezTo>
                  <a:cubicBezTo>
                    <a:pt x="53" y="165"/>
                    <a:pt x="53" y="165"/>
                    <a:pt x="53" y="165"/>
                  </a:cubicBezTo>
                  <a:cubicBezTo>
                    <a:pt x="53" y="167"/>
                    <a:pt x="53" y="167"/>
                    <a:pt x="53" y="167"/>
                  </a:cubicBezTo>
                  <a:cubicBezTo>
                    <a:pt x="54" y="168"/>
                    <a:pt x="54" y="168"/>
                    <a:pt x="54" y="168"/>
                  </a:cubicBezTo>
                  <a:cubicBezTo>
                    <a:pt x="54" y="168"/>
                    <a:pt x="54" y="168"/>
                    <a:pt x="54" y="168"/>
                  </a:cubicBezTo>
                  <a:cubicBezTo>
                    <a:pt x="55" y="169"/>
                    <a:pt x="55" y="169"/>
                    <a:pt x="55" y="169"/>
                  </a:cubicBezTo>
                  <a:cubicBezTo>
                    <a:pt x="53" y="169"/>
                    <a:pt x="53" y="169"/>
                    <a:pt x="53" y="169"/>
                  </a:cubicBezTo>
                  <a:cubicBezTo>
                    <a:pt x="52" y="169"/>
                    <a:pt x="52" y="169"/>
                    <a:pt x="52" y="169"/>
                  </a:cubicBezTo>
                  <a:cubicBezTo>
                    <a:pt x="51" y="168"/>
                    <a:pt x="51" y="168"/>
                    <a:pt x="51" y="168"/>
                  </a:cubicBezTo>
                  <a:cubicBezTo>
                    <a:pt x="50" y="168"/>
                    <a:pt x="50" y="168"/>
                    <a:pt x="50" y="168"/>
                  </a:cubicBezTo>
                  <a:cubicBezTo>
                    <a:pt x="48" y="169"/>
                    <a:pt x="48" y="169"/>
                    <a:pt x="48" y="169"/>
                  </a:cubicBezTo>
                  <a:cubicBezTo>
                    <a:pt x="49" y="171"/>
                    <a:pt x="49" y="171"/>
                    <a:pt x="49" y="171"/>
                  </a:cubicBezTo>
                  <a:cubicBezTo>
                    <a:pt x="50" y="171"/>
                    <a:pt x="50" y="171"/>
                    <a:pt x="50" y="171"/>
                  </a:cubicBezTo>
                  <a:cubicBezTo>
                    <a:pt x="51" y="171"/>
                    <a:pt x="51" y="171"/>
                    <a:pt x="51" y="171"/>
                  </a:cubicBezTo>
                  <a:cubicBezTo>
                    <a:pt x="54" y="171"/>
                    <a:pt x="54" y="171"/>
                    <a:pt x="54" y="171"/>
                  </a:cubicBezTo>
                  <a:cubicBezTo>
                    <a:pt x="54" y="171"/>
                    <a:pt x="54" y="171"/>
                    <a:pt x="54" y="171"/>
                  </a:cubicBezTo>
                  <a:cubicBezTo>
                    <a:pt x="55" y="173"/>
                    <a:pt x="55" y="173"/>
                    <a:pt x="55" y="173"/>
                  </a:cubicBezTo>
                  <a:cubicBezTo>
                    <a:pt x="55" y="173"/>
                    <a:pt x="55" y="173"/>
                    <a:pt x="55" y="173"/>
                  </a:cubicBezTo>
                  <a:cubicBezTo>
                    <a:pt x="54" y="173"/>
                    <a:pt x="54" y="173"/>
                    <a:pt x="54" y="173"/>
                  </a:cubicBezTo>
                  <a:cubicBezTo>
                    <a:pt x="53" y="174"/>
                    <a:pt x="53" y="174"/>
                    <a:pt x="53" y="174"/>
                  </a:cubicBezTo>
                  <a:cubicBezTo>
                    <a:pt x="53" y="175"/>
                    <a:pt x="53" y="175"/>
                    <a:pt x="53" y="175"/>
                  </a:cubicBezTo>
                  <a:cubicBezTo>
                    <a:pt x="52" y="175"/>
                    <a:pt x="52" y="175"/>
                    <a:pt x="52" y="175"/>
                  </a:cubicBezTo>
                  <a:cubicBezTo>
                    <a:pt x="51" y="176"/>
                    <a:pt x="51" y="176"/>
                    <a:pt x="51" y="176"/>
                  </a:cubicBezTo>
                  <a:cubicBezTo>
                    <a:pt x="50" y="177"/>
                    <a:pt x="50" y="177"/>
                    <a:pt x="50" y="177"/>
                  </a:cubicBezTo>
                  <a:cubicBezTo>
                    <a:pt x="51" y="178"/>
                    <a:pt x="51" y="178"/>
                    <a:pt x="51" y="178"/>
                  </a:cubicBezTo>
                  <a:cubicBezTo>
                    <a:pt x="52" y="177"/>
                    <a:pt x="52" y="177"/>
                    <a:pt x="52" y="177"/>
                  </a:cubicBezTo>
                  <a:cubicBezTo>
                    <a:pt x="53" y="177"/>
                    <a:pt x="53" y="177"/>
                    <a:pt x="53" y="177"/>
                  </a:cubicBezTo>
                  <a:cubicBezTo>
                    <a:pt x="54" y="177"/>
                    <a:pt x="54" y="177"/>
                    <a:pt x="54" y="177"/>
                  </a:cubicBezTo>
                  <a:cubicBezTo>
                    <a:pt x="55" y="175"/>
                    <a:pt x="55" y="175"/>
                    <a:pt x="55" y="175"/>
                  </a:cubicBezTo>
                  <a:cubicBezTo>
                    <a:pt x="55" y="175"/>
                    <a:pt x="55" y="175"/>
                    <a:pt x="55" y="175"/>
                  </a:cubicBezTo>
                  <a:cubicBezTo>
                    <a:pt x="55" y="176"/>
                    <a:pt x="55" y="176"/>
                    <a:pt x="55" y="176"/>
                  </a:cubicBezTo>
                  <a:cubicBezTo>
                    <a:pt x="54" y="177"/>
                    <a:pt x="54" y="177"/>
                    <a:pt x="54" y="177"/>
                  </a:cubicBezTo>
                  <a:cubicBezTo>
                    <a:pt x="55" y="178"/>
                    <a:pt x="55" y="178"/>
                    <a:pt x="55" y="178"/>
                  </a:cubicBezTo>
                  <a:cubicBezTo>
                    <a:pt x="55" y="179"/>
                    <a:pt x="55" y="179"/>
                    <a:pt x="55" y="179"/>
                  </a:cubicBezTo>
                  <a:cubicBezTo>
                    <a:pt x="55" y="180"/>
                    <a:pt x="55" y="180"/>
                    <a:pt x="55" y="180"/>
                  </a:cubicBezTo>
                  <a:cubicBezTo>
                    <a:pt x="55" y="181"/>
                    <a:pt x="55" y="181"/>
                    <a:pt x="55" y="181"/>
                  </a:cubicBezTo>
                  <a:cubicBezTo>
                    <a:pt x="55" y="182"/>
                    <a:pt x="55" y="182"/>
                    <a:pt x="55" y="182"/>
                  </a:cubicBezTo>
                  <a:cubicBezTo>
                    <a:pt x="55" y="180"/>
                    <a:pt x="55" y="180"/>
                    <a:pt x="55" y="180"/>
                  </a:cubicBezTo>
                  <a:cubicBezTo>
                    <a:pt x="53" y="179"/>
                    <a:pt x="53" y="179"/>
                    <a:pt x="53" y="179"/>
                  </a:cubicBezTo>
                  <a:cubicBezTo>
                    <a:pt x="52" y="179"/>
                    <a:pt x="52" y="179"/>
                    <a:pt x="52" y="179"/>
                  </a:cubicBezTo>
                  <a:cubicBezTo>
                    <a:pt x="51" y="180"/>
                    <a:pt x="51" y="180"/>
                    <a:pt x="51" y="180"/>
                  </a:cubicBezTo>
                  <a:cubicBezTo>
                    <a:pt x="52" y="182"/>
                    <a:pt x="52" y="182"/>
                    <a:pt x="52" y="182"/>
                  </a:cubicBezTo>
                  <a:cubicBezTo>
                    <a:pt x="53" y="182"/>
                    <a:pt x="53" y="182"/>
                    <a:pt x="53" y="182"/>
                  </a:cubicBezTo>
                  <a:cubicBezTo>
                    <a:pt x="54" y="183"/>
                    <a:pt x="54" y="183"/>
                    <a:pt x="54" y="183"/>
                  </a:cubicBezTo>
                  <a:cubicBezTo>
                    <a:pt x="55" y="182"/>
                    <a:pt x="55" y="182"/>
                    <a:pt x="55" y="182"/>
                  </a:cubicBezTo>
                  <a:cubicBezTo>
                    <a:pt x="55" y="182"/>
                    <a:pt x="55" y="182"/>
                    <a:pt x="55" y="182"/>
                  </a:cubicBezTo>
                  <a:cubicBezTo>
                    <a:pt x="55" y="183"/>
                    <a:pt x="55" y="183"/>
                    <a:pt x="55" y="183"/>
                  </a:cubicBezTo>
                  <a:cubicBezTo>
                    <a:pt x="54" y="184"/>
                    <a:pt x="54" y="184"/>
                    <a:pt x="54" y="184"/>
                  </a:cubicBezTo>
                  <a:cubicBezTo>
                    <a:pt x="54" y="186"/>
                    <a:pt x="54" y="186"/>
                    <a:pt x="54" y="186"/>
                  </a:cubicBezTo>
                  <a:cubicBezTo>
                    <a:pt x="55" y="187"/>
                    <a:pt x="55" y="187"/>
                    <a:pt x="55" y="187"/>
                  </a:cubicBezTo>
                  <a:cubicBezTo>
                    <a:pt x="54" y="187"/>
                    <a:pt x="54" y="187"/>
                    <a:pt x="54" y="187"/>
                  </a:cubicBezTo>
                  <a:cubicBezTo>
                    <a:pt x="54" y="188"/>
                    <a:pt x="54" y="188"/>
                    <a:pt x="54" y="188"/>
                  </a:cubicBezTo>
                  <a:cubicBezTo>
                    <a:pt x="55" y="189"/>
                    <a:pt x="55" y="189"/>
                    <a:pt x="55" y="189"/>
                  </a:cubicBezTo>
                  <a:cubicBezTo>
                    <a:pt x="56" y="189"/>
                    <a:pt x="56" y="189"/>
                    <a:pt x="56" y="189"/>
                  </a:cubicBezTo>
                  <a:cubicBezTo>
                    <a:pt x="56" y="189"/>
                    <a:pt x="56" y="189"/>
                    <a:pt x="56" y="189"/>
                  </a:cubicBezTo>
                  <a:cubicBezTo>
                    <a:pt x="56" y="190"/>
                    <a:pt x="56" y="190"/>
                    <a:pt x="56" y="190"/>
                  </a:cubicBezTo>
                  <a:cubicBezTo>
                    <a:pt x="55" y="191"/>
                    <a:pt x="55" y="191"/>
                    <a:pt x="55" y="191"/>
                  </a:cubicBezTo>
                  <a:cubicBezTo>
                    <a:pt x="55" y="191"/>
                    <a:pt x="55" y="191"/>
                    <a:pt x="55" y="191"/>
                  </a:cubicBezTo>
                  <a:cubicBezTo>
                    <a:pt x="55" y="190"/>
                    <a:pt x="55" y="190"/>
                    <a:pt x="55" y="190"/>
                  </a:cubicBezTo>
                  <a:cubicBezTo>
                    <a:pt x="53" y="189"/>
                    <a:pt x="53" y="189"/>
                    <a:pt x="53" y="189"/>
                  </a:cubicBezTo>
                  <a:cubicBezTo>
                    <a:pt x="54" y="188"/>
                    <a:pt x="54" y="188"/>
                    <a:pt x="54" y="188"/>
                  </a:cubicBezTo>
                  <a:cubicBezTo>
                    <a:pt x="53" y="187"/>
                    <a:pt x="53" y="187"/>
                    <a:pt x="53" y="187"/>
                  </a:cubicBezTo>
                  <a:cubicBezTo>
                    <a:pt x="52" y="186"/>
                    <a:pt x="52" y="186"/>
                    <a:pt x="52" y="186"/>
                  </a:cubicBezTo>
                  <a:cubicBezTo>
                    <a:pt x="52" y="187"/>
                    <a:pt x="52" y="187"/>
                    <a:pt x="52" y="187"/>
                  </a:cubicBezTo>
                  <a:cubicBezTo>
                    <a:pt x="52" y="189"/>
                    <a:pt x="52" y="189"/>
                    <a:pt x="52" y="189"/>
                  </a:cubicBezTo>
                  <a:cubicBezTo>
                    <a:pt x="53" y="189"/>
                    <a:pt x="53" y="189"/>
                    <a:pt x="53" y="189"/>
                  </a:cubicBezTo>
                  <a:cubicBezTo>
                    <a:pt x="54" y="190"/>
                    <a:pt x="54" y="190"/>
                    <a:pt x="54" y="190"/>
                  </a:cubicBezTo>
                  <a:cubicBezTo>
                    <a:pt x="52" y="189"/>
                    <a:pt x="52" y="189"/>
                    <a:pt x="52" y="189"/>
                  </a:cubicBezTo>
                  <a:cubicBezTo>
                    <a:pt x="51" y="191"/>
                    <a:pt x="51" y="191"/>
                    <a:pt x="51" y="191"/>
                  </a:cubicBezTo>
                  <a:cubicBezTo>
                    <a:pt x="52" y="191"/>
                    <a:pt x="52" y="191"/>
                    <a:pt x="52" y="191"/>
                  </a:cubicBezTo>
                  <a:cubicBezTo>
                    <a:pt x="51" y="191"/>
                    <a:pt x="51" y="191"/>
                    <a:pt x="51" y="191"/>
                  </a:cubicBezTo>
                  <a:cubicBezTo>
                    <a:pt x="50" y="194"/>
                    <a:pt x="50" y="194"/>
                    <a:pt x="50" y="194"/>
                  </a:cubicBezTo>
                  <a:cubicBezTo>
                    <a:pt x="52" y="193"/>
                    <a:pt x="52" y="193"/>
                    <a:pt x="52" y="193"/>
                  </a:cubicBezTo>
                  <a:cubicBezTo>
                    <a:pt x="52" y="194"/>
                    <a:pt x="52" y="194"/>
                    <a:pt x="52" y="194"/>
                  </a:cubicBezTo>
                  <a:cubicBezTo>
                    <a:pt x="52" y="194"/>
                    <a:pt x="52" y="194"/>
                    <a:pt x="52" y="194"/>
                  </a:cubicBezTo>
                  <a:cubicBezTo>
                    <a:pt x="50" y="194"/>
                    <a:pt x="50" y="194"/>
                    <a:pt x="50" y="194"/>
                  </a:cubicBezTo>
                  <a:cubicBezTo>
                    <a:pt x="51" y="196"/>
                    <a:pt x="51" y="196"/>
                    <a:pt x="51" y="196"/>
                  </a:cubicBezTo>
                  <a:cubicBezTo>
                    <a:pt x="52" y="196"/>
                    <a:pt x="52" y="196"/>
                    <a:pt x="52" y="196"/>
                  </a:cubicBezTo>
                  <a:cubicBezTo>
                    <a:pt x="52" y="196"/>
                    <a:pt x="52" y="196"/>
                    <a:pt x="52" y="196"/>
                  </a:cubicBezTo>
                  <a:cubicBezTo>
                    <a:pt x="53" y="197"/>
                    <a:pt x="53" y="197"/>
                    <a:pt x="53" y="197"/>
                  </a:cubicBezTo>
                  <a:cubicBezTo>
                    <a:pt x="54" y="197"/>
                    <a:pt x="54" y="197"/>
                    <a:pt x="54" y="197"/>
                  </a:cubicBezTo>
                  <a:cubicBezTo>
                    <a:pt x="55" y="197"/>
                    <a:pt x="55" y="197"/>
                    <a:pt x="55" y="197"/>
                  </a:cubicBezTo>
                  <a:cubicBezTo>
                    <a:pt x="55" y="196"/>
                    <a:pt x="55" y="196"/>
                    <a:pt x="55" y="196"/>
                  </a:cubicBezTo>
                  <a:cubicBezTo>
                    <a:pt x="55" y="196"/>
                    <a:pt x="55" y="196"/>
                    <a:pt x="55" y="196"/>
                  </a:cubicBezTo>
                  <a:cubicBezTo>
                    <a:pt x="56" y="196"/>
                    <a:pt x="56" y="196"/>
                    <a:pt x="56" y="196"/>
                  </a:cubicBezTo>
                  <a:cubicBezTo>
                    <a:pt x="57" y="196"/>
                    <a:pt x="57" y="196"/>
                    <a:pt x="57" y="196"/>
                  </a:cubicBezTo>
                  <a:cubicBezTo>
                    <a:pt x="57" y="196"/>
                    <a:pt x="57" y="196"/>
                    <a:pt x="57" y="196"/>
                  </a:cubicBezTo>
                  <a:cubicBezTo>
                    <a:pt x="56" y="198"/>
                    <a:pt x="56" y="198"/>
                    <a:pt x="56" y="198"/>
                  </a:cubicBezTo>
                  <a:cubicBezTo>
                    <a:pt x="57" y="199"/>
                    <a:pt x="57" y="199"/>
                    <a:pt x="57" y="199"/>
                  </a:cubicBezTo>
                  <a:cubicBezTo>
                    <a:pt x="56" y="200"/>
                    <a:pt x="56" y="200"/>
                    <a:pt x="56" y="200"/>
                  </a:cubicBezTo>
                  <a:cubicBezTo>
                    <a:pt x="55" y="201"/>
                    <a:pt x="55" y="201"/>
                    <a:pt x="55" y="201"/>
                  </a:cubicBezTo>
                  <a:cubicBezTo>
                    <a:pt x="56" y="201"/>
                    <a:pt x="56" y="201"/>
                    <a:pt x="56" y="201"/>
                  </a:cubicBezTo>
                  <a:cubicBezTo>
                    <a:pt x="55" y="202"/>
                    <a:pt x="55" y="202"/>
                    <a:pt x="55" y="202"/>
                  </a:cubicBezTo>
                  <a:cubicBezTo>
                    <a:pt x="54" y="203"/>
                    <a:pt x="54" y="203"/>
                    <a:pt x="54" y="203"/>
                  </a:cubicBezTo>
                  <a:cubicBezTo>
                    <a:pt x="53" y="203"/>
                    <a:pt x="53" y="203"/>
                    <a:pt x="53" y="203"/>
                  </a:cubicBezTo>
                  <a:cubicBezTo>
                    <a:pt x="53" y="203"/>
                    <a:pt x="53" y="203"/>
                    <a:pt x="53" y="203"/>
                  </a:cubicBezTo>
                  <a:cubicBezTo>
                    <a:pt x="54" y="203"/>
                    <a:pt x="54" y="203"/>
                    <a:pt x="54" y="203"/>
                  </a:cubicBezTo>
                  <a:cubicBezTo>
                    <a:pt x="54" y="201"/>
                    <a:pt x="54" y="201"/>
                    <a:pt x="54" y="201"/>
                  </a:cubicBezTo>
                  <a:cubicBezTo>
                    <a:pt x="54" y="201"/>
                    <a:pt x="54" y="201"/>
                    <a:pt x="54" y="201"/>
                  </a:cubicBezTo>
                  <a:cubicBezTo>
                    <a:pt x="55" y="201"/>
                    <a:pt x="55" y="201"/>
                    <a:pt x="55" y="201"/>
                  </a:cubicBezTo>
                  <a:cubicBezTo>
                    <a:pt x="55" y="200"/>
                    <a:pt x="55" y="200"/>
                    <a:pt x="55" y="200"/>
                  </a:cubicBezTo>
                  <a:cubicBezTo>
                    <a:pt x="55" y="200"/>
                    <a:pt x="55" y="200"/>
                    <a:pt x="55" y="200"/>
                  </a:cubicBezTo>
                  <a:cubicBezTo>
                    <a:pt x="55" y="198"/>
                    <a:pt x="55" y="198"/>
                    <a:pt x="55" y="198"/>
                  </a:cubicBezTo>
                  <a:cubicBezTo>
                    <a:pt x="53" y="198"/>
                    <a:pt x="53" y="198"/>
                    <a:pt x="53" y="198"/>
                  </a:cubicBezTo>
                  <a:cubicBezTo>
                    <a:pt x="52" y="199"/>
                    <a:pt x="52" y="199"/>
                    <a:pt x="52" y="199"/>
                  </a:cubicBezTo>
                  <a:cubicBezTo>
                    <a:pt x="51" y="199"/>
                    <a:pt x="51" y="199"/>
                    <a:pt x="51" y="199"/>
                  </a:cubicBezTo>
                  <a:cubicBezTo>
                    <a:pt x="51" y="199"/>
                    <a:pt x="51" y="199"/>
                    <a:pt x="51" y="199"/>
                  </a:cubicBezTo>
                  <a:cubicBezTo>
                    <a:pt x="51" y="198"/>
                    <a:pt x="51" y="198"/>
                    <a:pt x="51" y="198"/>
                  </a:cubicBezTo>
                  <a:cubicBezTo>
                    <a:pt x="49" y="198"/>
                    <a:pt x="49" y="198"/>
                    <a:pt x="49" y="198"/>
                  </a:cubicBezTo>
                  <a:cubicBezTo>
                    <a:pt x="47" y="199"/>
                    <a:pt x="47" y="199"/>
                    <a:pt x="47" y="199"/>
                  </a:cubicBezTo>
                  <a:cubicBezTo>
                    <a:pt x="49" y="201"/>
                    <a:pt x="49" y="201"/>
                    <a:pt x="49" y="201"/>
                  </a:cubicBezTo>
                  <a:cubicBezTo>
                    <a:pt x="50" y="200"/>
                    <a:pt x="50" y="200"/>
                    <a:pt x="50" y="200"/>
                  </a:cubicBezTo>
                  <a:cubicBezTo>
                    <a:pt x="51" y="200"/>
                    <a:pt x="51" y="200"/>
                    <a:pt x="51" y="200"/>
                  </a:cubicBezTo>
                  <a:cubicBezTo>
                    <a:pt x="50" y="200"/>
                    <a:pt x="50" y="200"/>
                    <a:pt x="50" y="200"/>
                  </a:cubicBezTo>
                  <a:cubicBezTo>
                    <a:pt x="50" y="201"/>
                    <a:pt x="50" y="201"/>
                    <a:pt x="50" y="201"/>
                  </a:cubicBezTo>
                  <a:cubicBezTo>
                    <a:pt x="50" y="201"/>
                    <a:pt x="50" y="201"/>
                    <a:pt x="50" y="201"/>
                  </a:cubicBezTo>
                  <a:cubicBezTo>
                    <a:pt x="50" y="202"/>
                    <a:pt x="50" y="202"/>
                    <a:pt x="50" y="202"/>
                  </a:cubicBezTo>
                  <a:cubicBezTo>
                    <a:pt x="49" y="202"/>
                    <a:pt x="49" y="202"/>
                    <a:pt x="49" y="202"/>
                  </a:cubicBezTo>
                  <a:cubicBezTo>
                    <a:pt x="49" y="203"/>
                    <a:pt x="49" y="203"/>
                    <a:pt x="49" y="203"/>
                  </a:cubicBezTo>
                  <a:cubicBezTo>
                    <a:pt x="50" y="203"/>
                    <a:pt x="50" y="203"/>
                    <a:pt x="50" y="203"/>
                  </a:cubicBezTo>
                  <a:cubicBezTo>
                    <a:pt x="50" y="203"/>
                    <a:pt x="50" y="203"/>
                    <a:pt x="50" y="203"/>
                  </a:cubicBezTo>
                  <a:cubicBezTo>
                    <a:pt x="49" y="205"/>
                    <a:pt x="49" y="205"/>
                    <a:pt x="49" y="205"/>
                  </a:cubicBezTo>
                  <a:cubicBezTo>
                    <a:pt x="50" y="206"/>
                    <a:pt x="50" y="206"/>
                    <a:pt x="50" y="206"/>
                  </a:cubicBezTo>
                  <a:cubicBezTo>
                    <a:pt x="51" y="206"/>
                    <a:pt x="51" y="206"/>
                    <a:pt x="51" y="206"/>
                  </a:cubicBezTo>
                  <a:cubicBezTo>
                    <a:pt x="51" y="206"/>
                    <a:pt x="51" y="206"/>
                    <a:pt x="51" y="206"/>
                  </a:cubicBezTo>
                  <a:cubicBezTo>
                    <a:pt x="50" y="206"/>
                    <a:pt x="50" y="206"/>
                    <a:pt x="50" y="206"/>
                  </a:cubicBezTo>
                  <a:cubicBezTo>
                    <a:pt x="49" y="206"/>
                    <a:pt x="49" y="206"/>
                    <a:pt x="49" y="206"/>
                  </a:cubicBezTo>
                  <a:cubicBezTo>
                    <a:pt x="48" y="207"/>
                    <a:pt x="48" y="207"/>
                    <a:pt x="48" y="207"/>
                  </a:cubicBezTo>
                  <a:cubicBezTo>
                    <a:pt x="48" y="207"/>
                    <a:pt x="48" y="207"/>
                    <a:pt x="48" y="207"/>
                  </a:cubicBezTo>
                  <a:cubicBezTo>
                    <a:pt x="47" y="206"/>
                    <a:pt x="47" y="206"/>
                    <a:pt x="47" y="206"/>
                  </a:cubicBezTo>
                  <a:cubicBezTo>
                    <a:pt x="47" y="210"/>
                    <a:pt x="47" y="210"/>
                    <a:pt x="47" y="210"/>
                  </a:cubicBezTo>
                  <a:cubicBezTo>
                    <a:pt x="49" y="209"/>
                    <a:pt x="49" y="209"/>
                    <a:pt x="49" y="209"/>
                  </a:cubicBezTo>
                  <a:cubicBezTo>
                    <a:pt x="50" y="208"/>
                    <a:pt x="50" y="208"/>
                    <a:pt x="50" y="208"/>
                  </a:cubicBezTo>
                  <a:cubicBezTo>
                    <a:pt x="52" y="208"/>
                    <a:pt x="52" y="208"/>
                    <a:pt x="52" y="208"/>
                  </a:cubicBezTo>
                  <a:cubicBezTo>
                    <a:pt x="52" y="207"/>
                    <a:pt x="52" y="207"/>
                    <a:pt x="52" y="207"/>
                  </a:cubicBezTo>
                  <a:cubicBezTo>
                    <a:pt x="52" y="208"/>
                    <a:pt x="52" y="208"/>
                    <a:pt x="52" y="208"/>
                  </a:cubicBezTo>
                  <a:cubicBezTo>
                    <a:pt x="51" y="208"/>
                    <a:pt x="51" y="208"/>
                    <a:pt x="51" y="208"/>
                  </a:cubicBezTo>
                  <a:cubicBezTo>
                    <a:pt x="50" y="209"/>
                    <a:pt x="50" y="209"/>
                    <a:pt x="50" y="209"/>
                  </a:cubicBezTo>
                  <a:cubicBezTo>
                    <a:pt x="48" y="210"/>
                    <a:pt x="48" y="210"/>
                    <a:pt x="48" y="210"/>
                  </a:cubicBezTo>
                  <a:cubicBezTo>
                    <a:pt x="48" y="212"/>
                    <a:pt x="48" y="212"/>
                    <a:pt x="48" y="212"/>
                  </a:cubicBezTo>
                  <a:cubicBezTo>
                    <a:pt x="50" y="213"/>
                    <a:pt x="50" y="213"/>
                    <a:pt x="50" y="213"/>
                  </a:cubicBezTo>
                  <a:cubicBezTo>
                    <a:pt x="51" y="213"/>
                    <a:pt x="51" y="213"/>
                    <a:pt x="51" y="213"/>
                  </a:cubicBezTo>
                  <a:cubicBezTo>
                    <a:pt x="50" y="213"/>
                    <a:pt x="50" y="213"/>
                    <a:pt x="50" y="213"/>
                  </a:cubicBezTo>
                  <a:cubicBezTo>
                    <a:pt x="49" y="213"/>
                    <a:pt x="49" y="213"/>
                    <a:pt x="49" y="213"/>
                  </a:cubicBezTo>
                  <a:cubicBezTo>
                    <a:pt x="49" y="214"/>
                    <a:pt x="49" y="214"/>
                    <a:pt x="49" y="214"/>
                  </a:cubicBezTo>
                  <a:cubicBezTo>
                    <a:pt x="49" y="214"/>
                    <a:pt x="49" y="214"/>
                    <a:pt x="49" y="214"/>
                  </a:cubicBezTo>
                  <a:cubicBezTo>
                    <a:pt x="48" y="214"/>
                    <a:pt x="48" y="214"/>
                    <a:pt x="48" y="214"/>
                  </a:cubicBezTo>
                  <a:cubicBezTo>
                    <a:pt x="49" y="213"/>
                    <a:pt x="49" y="213"/>
                    <a:pt x="49" y="213"/>
                  </a:cubicBezTo>
                  <a:cubicBezTo>
                    <a:pt x="48" y="211"/>
                    <a:pt x="48" y="211"/>
                    <a:pt x="48" y="211"/>
                  </a:cubicBezTo>
                  <a:cubicBezTo>
                    <a:pt x="47" y="212"/>
                    <a:pt x="47" y="212"/>
                    <a:pt x="47" y="212"/>
                  </a:cubicBezTo>
                  <a:cubicBezTo>
                    <a:pt x="47" y="214"/>
                    <a:pt x="47" y="214"/>
                    <a:pt x="47" y="214"/>
                  </a:cubicBezTo>
                  <a:cubicBezTo>
                    <a:pt x="48" y="214"/>
                    <a:pt x="48" y="214"/>
                    <a:pt x="48" y="214"/>
                  </a:cubicBezTo>
                  <a:cubicBezTo>
                    <a:pt x="47" y="214"/>
                    <a:pt x="47" y="214"/>
                    <a:pt x="47" y="214"/>
                  </a:cubicBezTo>
                  <a:cubicBezTo>
                    <a:pt x="46" y="214"/>
                    <a:pt x="46" y="214"/>
                    <a:pt x="46" y="214"/>
                  </a:cubicBezTo>
                  <a:cubicBezTo>
                    <a:pt x="46" y="215"/>
                    <a:pt x="46" y="215"/>
                    <a:pt x="46" y="215"/>
                  </a:cubicBezTo>
                  <a:cubicBezTo>
                    <a:pt x="47" y="216"/>
                    <a:pt x="47" y="216"/>
                    <a:pt x="47" y="216"/>
                  </a:cubicBezTo>
                  <a:cubicBezTo>
                    <a:pt x="47" y="216"/>
                    <a:pt x="47" y="216"/>
                    <a:pt x="47" y="216"/>
                  </a:cubicBezTo>
                  <a:cubicBezTo>
                    <a:pt x="47" y="217"/>
                    <a:pt x="47" y="217"/>
                    <a:pt x="47" y="217"/>
                  </a:cubicBezTo>
                  <a:cubicBezTo>
                    <a:pt x="47" y="220"/>
                    <a:pt x="47" y="220"/>
                    <a:pt x="47" y="220"/>
                  </a:cubicBezTo>
                  <a:cubicBezTo>
                    <a:pt x="48" y="220"/>
                    <a:pt x="48" y="220"/>
                    <a:pt x="48" y="220"/>
                  </a:cubicBezTo>
                  <a:cubicBezTo>
                    <a:pt x="48" y="219"/>
                    <a:pt x="48" y="219"/>
                    <a:pt x="48" y="219"/>
                  </a:cubicBezTo>
                  <a:cubicBezTo>
                    <a:pt x="48" y="219"/>
                    <a:pt x="48" y="219"/>
                    <a:pt x="48" y="219"/>
                  </a:cubicBezTo>
                  <a:cubicBezTo>
                    <a:pt x="49" y="220"/>
                    <a:pt x="49" y="220"/>
                    <a:pt x="49" y="220"/>
                  </a:cubicBezTo>
                  <a:cubicBezTo>
                    <a:pt x="48" y="221"/>
                    <a:pt x="48" y="221"/>
                    <a:pt x="48" y="221"/>
                  </a:cubicBezTo>
                  <a:cubicBezTo>
                    <a:pt x="49" y="222"/>
                    <a:pt x="49" y="222"/>
                    <a:pt x="49" y="222"/>
                  </a:cubicBezTo>
                  <a:cubicBezTo>
                    <a:pt x="52" y="222"/>
                    <a:pt x="52" y="222"/>
                    <a:pt x="52" y="222"/>
                  </a:cubicBezTo>
                  <a:cubicBezTo>
                    <a:pt x="53" y="221"/>
                    <a:pt x="53" y="221"/>
                    <a:pt x="53" y="221"/>
                  </a:cubicBezTo>
                  <a:cubicBezTo>
                    <a:pt x="53" y="221"/>
                    <a:pt x="53" y="221"/>
                    <a:pt x="53" y="221"/>
                  </a:cubicBezTo>
                  <a:cubicBezTo>
                    <a:pt x="54" y="221"/>
                    <a:pt x="54" y="221"/>
                    <a:pt x="54" y="221"/>
                  </a:cubicBezTo>
                  <a:cubicBezTo>
                    <a:pt x="55" y="221"/>
                    <a:pt x="55" y="221"/>
                    <a:pt x="55" y="221"/>
                  </a:cubicBezTo>
                  <a:cubicBezTo>
                    <a:pt x="56" y="220"/>
                    <a:pt x="56" y="220"/>
                    <a:pt x="56" y="220"/>
                  </a:cubicBezTo>
                  <a:cubicBezTo>
                    <a:pt x="56" y="218"/>
                    <a:pt x="56" y="218"/>
                    <a:pt x="56" y="218"/>
                  </a:cubicBezTo>
                  <a:cubicBezTo>
                    <a:pt x="56" y="217"/>
                    <a:pt x="56" y="217"/>
                    <a:pt x="56" y="217"/>
                  </a:cubicBezTo>
                  <a:cubicBezTo>
                    <a:pt x="57" y="217"/>
                    <a:pt x="57" y="217"/>
                    <a:pt x="57" y="217"/>
                  </a:cubicBezTo>
                  <a:cubicBezTo>
                    <a:pt x="57" y="216"/>
                    <a:pt x="57" y="216"/>
                    <a:pt x="57" y="216"/>
                  </a:cubicBezTo>
                  <a:cubicBezTo>
                    <a:pt x="57" y="216"/>
                    <a:pt x="57" y="216"/>
                    <a:pt x="57" y="216"/>
                  </a:cubicBezTo>
                  <a:cubicBezTo>
                    <a:pt x="58" y="217"/>
                    <a:pt x="58" y="217"/>
                    <a:pt x="58" y="217"/>
                  </a:cubicBezTo>
                  <a:cubicBezTo>
                    <a:pt x="59" y="216"/>
                    <a:pt x="59" y="216"/>
                    <a:pt x="59" y="216"/>
                  </a:cubicBezTo>
                  <a:cubicBezTo>
                    <a:pt x="59" y="216"/>
                    <a:pt x="59" y="216"/>
                    <a:pt x="59" y="216"/>
                  </a:cubicBezTo>
                  <a:cubicBezTo>
                    <a:pt x="60" y="216"/>
                    <a:pt x="60" y="216"/>
                    <a:pt x="60" y="216"/>
                  </a:cubicBezTo>
                  <a:cubicBezTo>
                    <a:pt x="58" y="217"/>
                    <a:pt x="58" y="217"/>
                    <a:pt x="58" y="217"/>
                  </a:cubicBezTo>
                  <a:cubicBezTo>
                    <a:pt x="58" y="219"/>
                    <a:pt x="58" y="219"/>
                    <a:pt x="58" y="219"/>
                  </a:cubicBezTo>
                  <a:cubicBezTo>
                    <a:pt x="58" y="220"/>
                    <a:pt x="58" y="220"/>
                    <a:pt x="58" y="220"/>
                  </a:cubicBezTo>
                  <a:cubicBezTo>
                    <a:pt x="60" y="220"/>
                    <a:pt x="60" y="220"/>
                    <a:pt x="60" y="220"/>
                  </a:cubicBezTo>
                  <a:cubicBezTo>
                    <a:pt x="61" y="219"/>
                    <a:pt x="61" y="219"/>
                    <a:pt x="61" y="219"/>
                  </a:cubicBezTo>
                  <a:cubicBezTo>
                    <a:pt x="61" y="219"/>
                    <a:pt x="61" y="219"/>
                    <a:pt x="61" y="219"/>
                  </a:cubicBezTo>
                  <a:cubicBezTo>
                    <a:pt x="61" y="217"/>
                    <a:pt x="61" y="217"/>
                    <a:pt x="61" y="217"/>
                  </a:cubicBezTo>
                  <a:cubicBezTo>
                    <a:pt x="62" y="217"/>
                    <a:pt x="62" y="217"/>
                    <a:pt x="62" y="217"/>
                  </a:cubicBezTo>
                  <a:cubicBezTo>
                    <a:pt x="62" y="217"/>
                    <a:pt x="62" y="217"/>
                    <a:pt x="62" y="217"/>
                  </a:cubicBezTo>
                  <a:cubicBezTo>
                    <a:pt x="63" y="218"/>
                    <a:pt x="63" y="218"/>
                    <a:pt x="63" y="218"/>
                  </a:cubicBezTo>
                  <a:cubicBezTo>
                    <a:pt x="64" y="219"/>
                    <a:pt x="64" y="219"/>
                    <a:pt x="64" y="219"/>
                  </a:cubicBezTo>
                  <a:cubicBezTo>
                    <a:pt x="61" y="219"/>
                    <a:pt x="61" y="219"/>
                    <a:pt x="61" y="219"/>
                  </a:cubicBezTo>
                  <a:cubicBezTo>
                    <a:pt x="61" y="220"/>
                    <a:pt x="61" y="220"/>
                    <a:pt x="61" y="220"/>
                  </a:cubicBezTo>
                  <a:cubicBezTo>
                    <a:pt x="60" y="220"/>
                    <a:pt x="60" y="220"/>
                    <a:pt x="60" y="220"/>
                  </a:cubicBezTo>
                  <a:cubicBezTo>
                    <a:pt x="60" y="222"/>
                    <a:pt x="60" y="222"/>
                    <a:pt x="60" y="222"/>
                  </a:cubicBezTo>
                  <a:cubicBezTo>
                    <a:pt x="61" y="222"/>
                    <a:pt x="61" y="222"/>
                    <a:pt x="61" y="222"/>
                  </a:cubicBezTo>
                  <a:cubicBezTo>
                    <a:pt x="60" y="222"/>
                    <a:pt x="60" y="222"/>
                    <a:pt x="60" y="222"/>
                  </a:cubicBezTo>
                  <a:cubicBezTo>
                    <a:pt x="59" y="222"/>
                    <a:pt x="59" y="222"/>
                    <a:pt x="59" y="222"/>
                  </a:cubicBezTo>
                  <a:cubicBezTo>
                    <a:pt x="58" y="225"/>
                    <a:pt x="58" y="225"/>
                    <a:pt x="58" y="225"/>
                  </a:cubicBezTo>
                  <a:cubicBezTo>
                    <a:pt x="59" y="226"/>
                    <a:pt x="59" y="226"/>
                    <a:pt x="59" y="226"/>
                  </a:cubicBezTo>
                  <a:cubicBezTo>
                    <a:pt x="61" y="226"/>
                    <a:pt x="61" y="226"/>
                    <a:pt x="61" y="226"/>
                  </a:cubicBezTo>
                  <a:cubicBezTo>
                    <a:pt x="61" y="226"/>
                    <a:pt x="61" y="226"/>
                    <a:pt x="61" y="226"/>
                  </a:cubicBezTo>
                  <a:cubicBezTo>
                    <a:pt x="61" y="227"/>
                    <a:pt x="61" y="227"/>
                    <a:pt x="61" y="227"/>
                  </a:cubicBezTo>
                  <a:cubicBezTo>
                    <a:pt x="62" y="227"/>
                    <a:pt x="62" y="227"/>
                    <a:pt x="62" y="227"/>
                  </a:cubicBezTo>
                  <a:cubicBezTo>
                    <a:pt x="62" y="226"/>
                    <a:pt x="62" y="226"/>
                    <a:pt x="62" y="226"/>
                  </a:cubicBezTo>
                  <a:cubicBezTo>
                    <a:pt x="62" y="226"/>
                    <a:pt x="62" y="226"/>
                    <a:pt x="62" y="226"/>
                  </a:cubicBezTo>
                  <a:cubicBezTo>
                    <a:pt x="63" y="227"/>
                    <a:pt x="63" y="227"/>
                    <a:pt x="63" y="227"/>
                  </a:cubicBezTo>
                  <a:cubicBezTo>
                    <a:pt x="62" y="228"/>
                    <a:pt x="62" y="228"/>
                    <a:pt x="62" y="228"/>
                  </a:cubicBezTo>
                  <a:cubicBezTo>
                    <a:pt x="62" y="228"/>
                    <a:pt x="62" y="228"/>
                    <a:pt x="62" y="228"/>
                  </a:cubicBezTo>
                  <a:cubicBezTo>
                    <a:pt x="62" y="228"/>
                    <a:pt x="62" y="228"/>
                    <a:pt x="62" y="228"/>
                  </a:cubicBezTo>
                  <a:cubicBezTo>
                    <a:pt x="61" y="228"/>
                    <a:pt x="61" y="228"/>
                    <a:pt x="61" y="228"/>
                  </a:cubicBezTo>
                  <a:cubicBezTo>
                    <a:pt x="61" y="229"/>
                    <a:pt x="61" y="229"/>
                    <a:pt x="61" y="229"/>
                  </a:cubicBezTo>
                  <a:cubicBezTo>
                    <a:pt x="63" y="231"/>
                    <a:pt x="63" y="231"/>
                    <a:pt x="63" y="231"/>
                  </a:cubicBezTo>
                  <a:cubicBezTo>
                    <a:pt x="64" y="231"/>
                    <a:pt x="64" y="231"/>
                    <a:pt x="64" y="231"/>
                  </a:cubicBezTo>
                  <a:cubicBezTo>
                    <a:pt x="63" y="231"/>
                    <a:pt x="63" y="231"/>
                    <a:pt x="63" y="231"/>
                  </a:cubicBezTo>
                  <a:cubicBezTo>
                    <a:pt x="64" y="232"/>
                    <a:pt x="64" y="232"/>
                    <a:pt x="64" y="232"/>
                  </a:cubicBezTo>
                  <a:cubicBezTo>
                    <a:pt x="64" y="232"/>
                    <a:pt x="64" y="232"/>
                    <a:pt x="64" y="232"/>
                  </a:cubicBezTo>
                  <a:cubicBezTo>
                    <a:pt x="62" y="231"/>
                    <a:pt x="62" y="231"/>
                    <a:pt x="62" y="231"/>
                  </a:cubicBezTo>
                  <a:cubicBezTo>
                    <a:pt x="62" y="233"/>
                    <a:pt x="62" y="233"/>
                    <a:pt x="62" y="233"/>
                  </a:cubicBezTo>
                  <a:cubicBezTo>
                    <a:pt x="64" y="235"/>
                    <a:pt x="64" y="235"/>
                    <a:pt x="64" y="235"/>
                  </a:cubicBezTo>
                  <a:cubicBezTo>
                    <a:pt x="64" y="234"/>
                    <a:pt x="64" y="234"/>
                    <a:pt x="64" y="234"/>
                  </a:cubicBezTo>
                  <a:cubicBezTo>
                    <a:pt x="64" y="235"/>
                    <a:pt x="64" y="235"/>
                    <a:pt x="64" y="235"/>
                  </a:cubicBezTo>
                  <a:cubicBezTo>
                    <a:pt x="65" y="237"/>
                    <a:pt x="65" y="237"/>
                    <a:pt x="65" y="237"/>
                  </a:cubicBezTo>
                  <a:cubicBezTo>
                    <a:pt x="64" y="236"/>
                    <a:pt x="64" y="236"/>
                    <a:pt x="64" y="236"/>
                  </a:cubicBezTo>
                  <a:cubicBezTo>
                    <a:pt x="63" y="235"/>
                    <a:pt x="63" y="235"/>
                    <a:pt x="63" y="235"/>
                  </a:cubicBezTo>
                  <a:cubicBezTo>
                    <a:pt x="62" y="232"/>
                    <a:pt x="62" y="232"/>
                    <a:pt x="62" y="232"/>
                  </a:cubicBezTo>
                  <a:cubicBezTo>
                    <a:pt x="61" y="231"/>
                    <a:pt x="61" y="231"/>
                    <a:pt x="61" y="231"/>
                  </a:cubicBezTo>
                  <a:cubicBezTo>
                    <a:pt x="61" y="231"/>
                    <a:pt x="61" y="231"/>
                    <a:pt x="61" y="231"/>
                  </a:cubicBezTo>
                  <a:cubicBezTo>
                    <a:pt x="60" y="230"/>
                    <a:pt x="60" y="230"/>
                    <a:pt x="60" y="230"/>
                  </a:cubicBezTo>
                  <a:cubicBezTo>
                    <a:pt x="59" y="230"/>
                    <a:pt x="59" y="230"/>
                    <a:pt x="59" y="230"/>
                  </a:cubicBezTo>
                  <a:cubicBezTo>
                    <a:pt x="58" y="230"/>
                    <a:pt x="58" y="230"/>
                    <a:pt x="58" y="230"/>
                  </a:cubicBezTo>
                  <a:cubicBezTo>
                    <a:pt x="57" y="229"/>
                    <a:pt x="57" y="229"/>
                    <a:pt x="57" y="229"/>
                  </a:cubicBezTo>
                  <a:cubicBezTo>
                    <a:pt x="55" y="229"/>
                    <a:pt x="55" y="229"/>
                    <a:pt x="55" y="229"/>
                  </a:cubicBezTo>
                  <a:cubicBezTo>
                    <a:pt x="53" y="228"/>
                    <a:pt x="53" y="228"/>
                    <a:pt x="53" y="228"/>
                  </a:cubicBezTo>
                  <a:cubicBezTo>
                    <a:pt x="52" y="228"/>
                    <a:pt x="52" y="228"/>
                    <a:pt x="52" y="228"/>
                  </a:cubicBezTo>
                  <a:cubicBezTo>
                    <a:pt x="51" y="228"/>
                    <a:pt x="51" y="228"/>
                    <a:pt x="51" y="228"/>
                  </a:cubicBezTo>
                  <a:cubicBezTo>
                    <a:pt x="50" y="228"/>
                    <a:pt x="50" y="228"/>
                    <a:pt x="50" y="228"/>
                  </a:cubicBezTo>
                  <a:cubicBezTo>
                    <a:pt x="48" y="228"/>
                    <a:pt x="48" y="228"/>
                    <a:pt x="48" y="228"/>
                  </a:cubicBezTo>
                  <a:cubicBezTo>
                    <a:pt x="47" y="229"/>
                    <a:pt x="47" y="229"/>
                    <a:pt x="47" y="229"/>
                  </a:cubicBezTo>
                  <a:cubicBezTo>
                    <a:pt x="47" y="230"/>
                    <a:pt x="47" y="230"/>
                    <a:pt x="47" y="230"/>
                  </a:cubicBezTo>
                  <a:cubicBezTo>
                    <a:pt x="47" y="231"/>
                    <a:pt x="47" y="231"/>
                    <a:pt x="47" y="231"/>
                  </a:cubicBezTo>
                  <a:cubicBezTo>
                    <a:pt x="48" y="232"/>
                    <a:pt x="48" y="232"/>
                    <a:pt x="48" y="232"/>
                  </a:cubicBezTo>
                  <a:cubicBezTo>
                    <a:pt x="49" y="234"/>
                    <a:pt x="49" y="234"/>
                    <a:pt x="49" y="234"/>
                  </a:cubicBezTo>
                  <a:cubicBezTo>
                    <a:pt x="48" y="235"/>
                    <a:pt x="48" y="235"/>
                    <a:pt x="48" y="235"/>
                  </a:cubicBezTo>
                  <a:cubicBezTo>
                    <a:pt x="49" y="235"/>
                    <a:pt x="49" y="235"/>
                    <a:pt x="49" y="235"/>
                  </a:cubicBezTo>
                  <a:cubicBezTo>
                    <a:pt x="47" y="235"/>
                    <a:pt x="47" y="235"/>
                    <a:pt x="47" y="235"/>
                  </a:cubicBezTo>
                  <a:cubicBezTo>
                    <a:pt x="46" y="234"/>
                    <a:pt x="46" y="234"/>
                    <a:pt x="46" y="234"/>
                  </a:cubicBezTo>
                  <a:cubicBezTo>
                    <a:pt x="46" y="236"/>
                    <a:pt x="46" y="236"/>
                    <a:pt x="46" y="236"/>
                  </a:cubicBezTo>
                  <a:cubicBezTo>
                    <a:pt x="44" y="237"/>
                    <a:pt x="44" y="237"/>
                    <a:pt x="44" y="237"/>
                  </a:cubicBezTo>
                  <a:cubicBezTo>
                    <a:pt x="44" y="240"/>
                    <a:pt x="44" y="240"/>
                    <a:pt x="44" y="240"/>
                  </a:cubicBezTo>
                  <a:cubicBezTo>
                    <a:pt x="45" y="240"/>
                    <a:pt x="45" y="240"/>
                    <a:pt x="45" y="240"/>
                  </a:cubicBezTo>
                  <a:cubicBezTo>
                    <a:pt x="44" y="241"/>
                    <a:pt x="44" y="241"/>
                    <a:pt x="44" y="241"/>
                  </a:cubicBezTo>
                  <a:cubicBezTo>
                    <a:pt x="44" y="242"/>
                    <a:pt x="44" y="242"/>
                    <a:pt x="44" y="242"/>
                  </a:cubicBezTo>
                  <a:cubicBezTo>
                    <a:pt x="43" y="243"/>
                    <a:pt x="43" y="243"/>
                    <a:pt x="43" y="243"/>
                  </a:cubicBezTo>
                  <a:cubicBezTo>
                    <a:pt x="44" y="243"/>
                    <a:pt x="44" y="243"/>
                    <a:pt x="44" y="243"/>
                  </a:cubicBezTo>
                  <a:cubicBezTo>
                    <a:pt x="43" y="244"/>
                    <a:pt x="43" y="244"/>
                    <a:pt x="43" y="244"/>
                  </a:cubicBezTo>
                  <a:cubicBezTo>
                    <a:pt x="44" y="246"/>
                    <a:pt x="44" y="246"/>
                    <a:pt x="44" y="246"/>
                  </a:cubicBezTo>
                  <a:cubicBezTo>
                    <a:pt x="47" y="247"/>
                    <a:pt x="47" y="247"/>
                    <a:pt x="47" y="247"/>
                  </a:cubicBezTo>
                  <a:cubicBezTo>
                    <a:pt x="45" y="247"/>
                    <a:pt x="45" y="247"/>
                    <a:pt x="45" y="247"/>
                  </a:cubicBezTo>
                  <a:cubicBezTo>
                    <a:pt x="45" y="249"/>
                    <a:pt x="45" y="249"/>
                    <a:pt x="45" y="249"/>
                  </a:cubicBezTo>
                  <a:cubicBezTo>
                    <a:pt x="46" y="250"/>
                    <a:pt x="46" y="250"/>
                    <a:pt x="46" y="250"/>
                  </a:cubicBezTo>
                  <a:cubicBezTo>
                    <a:pt x="47" y="250"/>
                    <a:pt x="47" y="250"/>
                    <a:pt x="47" y="250"/>
                  </a:cubicBezTo>
                  <a:cubicBezTo>
                    <a:pt x="48" y="251"/>
                    <a:pt x="48" y="251"/>
                    <a:pt x="48" y="251"/>
                  </a:cubicBezTo>
                  <a:cubicBezTo>
                    <a:pt x="50" y="252"/>
                    <a:pt x="50" y="252"/>
                    <a:pt x="50" y="252"/>
                  </a:cubicBezTo>
                  <a:cubicBezTo>
                    <a:pt x="51" y="251"/>
                    <a:pt x="51" y="251"/>
                    <a:pt x="51" y="251"/>
                  </a:cubicBezTo>
                  <a:cubicBezTo>
                    <a:pt x="54" y="250"/>
                    <a:pt x="54" y="250"/>
                    <a:pt x="54" y="250"/>
                  </a:cubicBezTo>
                  <a:cubicBezTo>
                    <a:pt x="57" y="250"/>
                    <a:pt x="57" y="250"/>
                    <a:pt x="57" y="250"/>
                  </a:cubicBezTo>
                  <a:cubicBezTo>
                    <a:pt x="60" y="248"/>
                    <a:pt x="60" y="248"/>
                    <a:pt x="60" y="248"/>
                  </a:cubicBezTo>
                  <a:cubicBezTo>
                    <a:pt x="59" y="245"/>
                    <a:pt x="59" y="245"/>
                    <a:pt x="59" y="245"/>
                  </a:cubicBezTo>
                  <a:cubicBezTo>
                    <a:pt x="58" y="243"/>
                    <a:pt x="58" y="243"/>
                    <a:pt x="58" y="243"/>
                  </a:cubicBezTo>
                  <a:cubicBezTo>
                    <a:pt x="57" y="243"/>
                    <a:pt x="57" y="243"/>
                    <a:pt x="57" y="243"/>
                  </a:cubicBezTo>
                  <a:cubicBezTo>
                    <a:pt x="56" y="242"/>
                    <a:pt x="56" y="242"/>
                    <a:pt x="56" y="242"/>
                  </a:cubicBezTo>
                  <a:cubicBezTo>
                    <a:pt x="55" y="240"/>
                    <a:pt x="55" y="240"/>
                    <a:pt x="55" y="240"/>
                  </a:cubicBezTo>
                  <a:cubicBezTo>
                    <a:pt x="53" y="237"/>
                    <a:pt x="53" y="237"/>
                    <a:pt x="53" y="237"/>
                  </a:cubicBezTo>
                  <a:cubicBezTo>
                    <a:pt x="51" y="237"/>
                    <a:pt x="51" y="237"/>
                    <a:pt x="51" y="237"/>
                  </a:cubicBezTo>
                  <a:cubicBezTo>
                    <a:pt x="50" y="236"/>
                    <a:pt x="50" y="236"/>
                    <a:pt x="50" y="236"/>
                  </a:cubicBezTo>
                  <a:cubicBezTo>
                    <a:pt x="52" y="237"/>
                    <a:pt x="52" y="237"/>
                    <a:pt x="52" y="237"/>
                  </a:cubicBezTo>
                  <a:cubicBezTo>
                    <a:pt x="55" y="238"/>
                    <a:pt x="55" y="238"/>
                    <a:pt x="55" y="238"/>
                  </a:cubicBezTo>
                  <a:cubicBezTo>
                    <a:pt x="56" y="239"/>
                    <a:pt x="56" y="239"/>
                    <a:pt x="56" y="239"/>
                  </a:cubicBezTo>
                  <a:cubicBezTo>
                    <a:pt x="57" y="240"/>
                    <a:pt x="57" y="240"/>
                    <a:pt x="57" y="240"/>
                  </a:cubicBezTo>
                  <a:cubicBezTo>
                    <a:pt x="57" y="241"/>
                    <a:pt x="57" y="241"/>
                    <a:pt x="57" y="241"/>
                  </a:cubicBezTo>
                  <a:cubicBezTo>
                    <a:pt x="58" y="242"/>
                    <a:pt x="58" y="242"/>
                    <a:pt x="58" y="242"/>
                  </a:cubicBezTo>
                  <a:cubicBezTo>
                    <a:pt x="59" y="242"/>
                    <a:pt x="59" y="242"/>
                    <a:pt x="59" y="242"/>
                  </a:cubicBezTo>
                  <a:cubicBezTo>
                    <a:pt x="60" y="242"/>
                    <a:pt x="60" y="242"/>
                    <a:pt x="60" y="242"/>
                  </a:cubicBezTo>
                  <a:cubicBezTo>
                    <a:pt x="61" y="242"/>
                    <a:pt x="61" y="242"/>
                    <a:pt x="61" y="242"/>
                  </a:cubicBezTo>
                  <a:cubicBezTo>
                    <a:pt x="61" y="242"/>
                    <a:pt x="61" y="242"/>
                    <a:pt x="61" y="242"/>
                  </a:cubicBezTo>
                  <a:cubicBezTo>
                    <a:pt x="62" y="242"/>
                    <a:pt x="62" y="242"/>
                    <a:pt x="62" y="242"/>
                  </a:cubicBezTo>
                  <a:cubicBezTo>
                    <a:pt x="63" y="242"/>
                    <a:pt x="63" y="242"/>
                    <a:pt x="63" y="242"/>
                  </a:cubicBezTo>
                  <a:cubicBezTo>
                    <a:pt x="64" y="242"/>
                    <a:pt x="64" y="242"/>
                    <a:pt x="64" y="242"/>
                  </a:cubicBezTo>
                  <a:cubicBezTo>
                    <a:pt x="64" y="243"/>
                    <a:pt x="64" y="243"/>
                    <a:pt x="64" y="243"/>
                  </a:cubicBezTo>
                  <a:cubicBezTo>
                    <a:pt x="64" y="243"/>
                    <a:pt x="64" y="243"/>
                    <a:pt x="64" y="243"/>
                  </a:cubicBezTo>
                  <a:cubicBezTo>
                    <a:pt x="62" y="243"/>
                    <a:pt x="62" y="243"/>
                    <a:pt x="62" y="243"/>
                  </a:cubicBezTo>
                  <a:cubicBezTo>
                    <a:pt x="61" y="244"/>
                    <a:pt x="61" y="244"/>
                    <a:pt x="61" y="244"/>
                  </a:cubicBezTo>
                  <a:cubicBezTo>
                    <a:pt x="61" y="245"/>
                    <a:pt x="61" y="245"/>
                    <a:pt x="61" y="245"/>
                  </a:cubicBezTo>
                  <a:cubicBezTo>
                    <a:pt x="62" y="245"/>
                    <a:pt x="62" y="245"/>
                    <a:pt x="62" y="245"/>
                  </a:cubicBezTo>
                  <a:cubicBezTo>
                    <a:pt x="62" y="245"/>
                    <a:pt x="62" y="245"/>
                    <a:pt x="62" y="245"/>
                  </a:cubicBezTo>
                  <a:cubicBezTo>
                    <a:pt x="61" y="247"/>
                    <a:pt x="61" y="247"/>
                    <a:pt x="61" y="247"/>
                  </a:cubicBezTo>
                  <a:cubicBezTo>
                    <a:pt x="62" y="248"/>
                    <a:pt x="62" y="248"/>
                    <a:pt x="62" y="248"/>
                  </a:cubicBezTo>
                  <a:cubicBezTo>
                    <a:pt x="64" y="247"/>
                    <a:pt x="64" y="247"/>
                    <a:pt x="64" y="247"/>
                  </a:cubicBezTo>
                  <a:cubicBezTo>
                    <a:pt x="64" y="245"/>
                    <a:pt x="64" y="245"/>
                    <a:pt x="64" y="245"/>
                  </a:cubicBezTo>
                  <a:cubicBezTo>
                    <a:pt x="66" y="244"/>
                    <a:pt x="66" y="244"/>
                    <a:pt x="66" y="244"/>
                  </a:cubicBezTo>
                  <a:cubicBezTo>
                    <a:pt x="65" y="243"/>
                    <a:pt x="65" y="243"/>
                    <a:pt x="65" y="243"/>
                  </a:cubicBezTo>
                  <a:cubicBezTo>
                    <a:pt x="66" y="243"/>
                    <a:pt x="66" y="243"/>
                    <a:pt x="66" y="243"/>
                  </a:cubicBezTo>
                  <a:cubicBezTo>
                    <a:pt x="67" y="242"/>
                    <a:pt x="67" y="242"/>
                    <a:pt x="67" y="242"/>
                  </a:cubicBezTo>
                  <a:cubicBezTo>
                    <a:pt x="68" y="242"/>
                    <a:pt x="68" y="242"/>
                    <a:pt x="68" y="242"/>
                  </a:cubicBezTo>
                  <a:cubicBezTo>
                    <a:pt x="68" y="242"/>
                    <a:pt x="68" y="242"/>
                    <a:pt x="68" y="242"/>
                  </a:cubicBezTo>
                  <a:cubicBezTo>
                    <a:pt x="67" y="242"/>
                    <a:pt x="67" y="242"/>
                    <a:pt x="67" y="242"/>
                  </a:cubicBezTo>
                  <a:cubicBezTo>
                    <a:pt x="67" y="244"/>
                    <a:pt x="67" y="244"/>
                    <a:pt x="67" y="244"/>
                  </a:cubicBezTo>
                  <a:cubicBezTo>
                    <a:pt x="68" y="244"/>
                    <a:pt x="68" y="244"/>
                    <a:pt x="68" y="244"/>
                  </a:cubicBezTo>
                  <a:cubicBezTo>
                    <a:pt x="68" y="244"/>
                    <a:pt x="68" y="244"/>
                    <a:pt x="68" y="244"/>
                  </a:cubicBezTo>
                  <a:cubicBezTo>
                    <a:pt x="67" y="244"/>
                    <a:pt x="67" y="244"/>
                    <a:pt x="67" y="244"/>
                  </a:cubicBezTo>
                  <a:cubicBezTo>
                    <a:pt x="67" y="245"/>
                    <a:pt x="67" y="245"/>
                    <a:pt x="67" y="245"/>
                  </a:cubicBezTo>
                  <a:cubicBezTo>
                    <a:pt x="67" y="245"/>
                    <a:pt x="67" y="245"/>
                    <a:pt x="67" y="245"/>
                  </a:cubicBezTo>
                  <a:cubicBezTo>
                    <a:pt x="66" y="246"/>
                    <a:pt x="66" y="246"/>
                    <a:pt x="66" y="246"/>
                  </a:cubicBezTo>
                  <a:cubicBezTo>
                    <a:pt x="65" y="246"/>
                    <a:pt x="65" y="246"/>
                    <a:pt x="65" y="246"/>
                  </a:cubicBezTo>
                  <a:cubicBezTo>
                    <a:pt x="64" y="248"/>
                    <a:pt x="64" y="248"/>
                    <a:pt x="64" y="248"/>
                  </a:cubicBezTo>
                  <a:cubicBezTo>
                    <a:pt x="64" y="249"/>
                    <a:pt x="64" y="249"/>
                    <a:pt x="64" y="249"/>
                  </a:cubicBezTo>
                  <a:cubicBezTo>
                    <a:pt x="64" y="249"/>
                    <a:pt x="64" y="249"/>
                    <a:pt x="64" y="249"/>
                  </a:cubicBezTo>
                  <a:cubicBezTo>
                    <a:pt x="63" y="251"/>
                    <a:pt x="63" y="251"/>
                    <a:pt x="63" y="251"/>
                  </a:cubicBezTo>
                  <a:cubicBezTo>
                    <a:pt x="62" y="251"/>
                    <a:pt x="62" y="251"/>
                    <a:pt x="62" y="251"/>
                  </a:cubicBezTo>
                  <a:cubicBezTo>
                    <a:pt x="61" y="252"/>
                    <a:pt x="61" y="252"/>
                    <a:pt x="61" y="252"/>
                  </a:cubicBezTo>
                  <a:cubicBezTo>
                    <a:pt x="61" y="253"/>
                    <a:pt x="61" y="253"/>
                    <a:pt x="61" y="253"/>
                  </a:cubicBezTo>
                  <a:cubicBezTo>
                    <a:pt x="61" y="252"/>
                    <a:pt x="61" y="252"/>
                    <a:pt x="61" y="252"/>
                  </a:cubicBezTo>
                  <a:cubicBezTo>
                    <a:pt x="60" y="253"/>
                    <a:pt x="60" y="253"/>
                    <a:pt x="60" y="253"/>
                  </a:cubicBezTo>
                  <a:cubicBezTo>
                    <a:pt x="61" y="255"/>
                    <a:pt x="61" y="255"/>
                    <a:pt x="61" y="255"/>
                  </a:cubicBezTo>
                  <a:cubicBezTo>
                    <a:pt x="60" y="256"/>
                    <a:pt x="60" y="256"/>
                    <a:pt x="60" y="256"/>
                  </a:cubicBezTo>
                  <a:cubicBezTo>
                    <a:pt x="59" y="258"/>
                    <a:pt x="59" y="258"/>
                    <a:pt x="59" y="258"/>
                  </a:cubicBezTo>
                  <a:cubicBezTo>
                    <a:pt x="60" y="259"/>
                    <a:pt x="60" y="259"/>
                    <a:pt x="60" y="259"/>
                  </a:cubicBezTo>
                  <a:cubicBezTo>
                    <a:pt x="60" y="259"/>
                    <a:pt x="60" y="259"/>
                    <a:pt x="60" y="259"/>
                  </a:cubicBezTo>
                  <a:cubicBezTo>
                    <a:pt x="59" y="259"/>
                    <a:pt x="59" y="259"/>
                    <a:pt x="59" y="259"/>
                  </a:cubicBezTo>
                  <a:cubicBezTo>
                    <a:pt x="59" y="260"/>
                    <a:pt x="59" y="260"/>
                    <a:pt x="59" y="260"/>
                  </a:cubicBezTo>
                  <a:cubicBezTo>
                    <a:pt x="58" y="260"/>
                    <a:pt x="58" y="260"/>
                    <a:pt x="58" y="260"/>
                  </a:cubicBezTo>
                  <a:cubicBezTo>
                    <a:pt x="56" y="260"/>
                    <a:pt x="56" y="260"/>
                    <a:pt x="56" y="260"/>
                  </a:cubicBezTo>
                  <a:cubicBezTo>
                    <a:pt x="56" y="260"/>
                    <a:pt x="56" y="260"/>
                    <a:pt x="56" y="260"/>
                  </a:cubicBezTo>
                  <a:cubicBezTo>
                    <a:pt x="58" y="259"/>
                    <a:pt x="58" y="259"/>
                    <a:pt x="58" y="259"/>
                  </a:cubicBezTo>
                  <a:cubicBezTo>
                    <a:pt x="55" y="258"/>
                    <a:pt x="55" y="258"/>
                    <a:pt x="55" y="258"/>
                  </a:cubicBezTo>
                  <a:cubicBezTo>
                    <a:pt x="55" y="258"/>
                    <a:pt x="55" y="258"/>
                    <a:pt x="55" y="258"/>
                  </a:cubicBezTo>
                  <a:cubicBezTo>
                    <a:pt x="54" y="257"/>
                    <a:pt x="54" y="257"/>
                    <a:pt x="54" y="257"/>
                  </a:cubicBezTo>
                  <a:cubicBezTo>
                    <a:pt x="52" y="256"/>
                    <a:pt x="52" y="256"/>
                    <a:pt x="52" y="256"/>
                  </a:cubicBezTo>
                  <a:cubicBezTo>
                    <a:pt x="50" y="257"/>
                    <a:pt x="50" y="257"/>
                    <a:pt x="50" y="257"/>
                  </a:cubicBezTo>
                  <a:cubicBezTo>
                    <a:pt x="50" y="258"/>
                    <a:pt x="50" y="258"/>
                    <a:pt x="50" y="258"/>
                  </a:cubicBezTo>
                  <a:cubicBezTo>
                    <a:pt x="52" y="259"/>
                    <a:pt x="52" y="259"/>
                    <a:pt x="52" y="259"/>
                  </a:cubicBezTo>
                  <a:cubicBezTo>
                    <a:pt x="53" y="259"/>
                    <a:pt x="53" y="259"/>
                    <a:pt x="53" y="259"/>
                  </a:cubicBezTo>
                  <a:cubicBezTo>
                    <a:pt x="53" y="259"/>
                    <a:pt x="53" y="259"/>
                    <a:pt x="53" y="259"/>
                  </a:cubicBezTo>
                  <a:cubicBezTo>
                    <a:pt x="52" y="260"/>
                    <a:pt x="52" y="260"/>
                    <a:pt x="52" y="260"/>
                  </a:cubicBezTo>
                  <a:cubicBezTo>
                    <a:pt x="51" y="260"/>
                    <a:pt x="51" y="260"/>
                    <a:pt x="51" y="260"/>
                  </a:cubicBezTo>
                  <a:cubicBezTo>
                    <a:pt x="51" y="259"/>
                    <a:pt x="51" y="259"/>
                    <a:pt x="51" y="259"/>
                  </a:cubicBezTo>
                  <a:cubicBezTo>
                    <a:pt x="49" y="259"/>
                    <a:pt x="49" y="259"/>
                    <a:pt x="49" y="259"/>
                  </a:cubicBezTo>
                  <a:cubicBezTo>
                    <a:pt x="48" y="259"/>
                    <a:pt x="48" y="259"/>
                    <a:pt x="48" y="259"/>
                  </a:cubicBezTo>
                  <a:cubicBezTo>
                    <a:pt x="47" y="260"/>
                    <a:pt x="47" y="260"/>
                    <a:pt x="47" y="260"/>
                  </a:cubicBezTo>
                  <a:cubicBezTo>
                    <a:pt x="48" y="261"/>
                    <a:pt x="48" y="261"/>
                    <a:pt x="48" y="261"/>
                  </a:cubicBezTo>
                  <a:cubicBezTo>
                    <a:pt x="50" y="261"/>
                    <a:pt x="50" y="261"/>
                    <a:pt x="50" y="261"/>
                  </a:cubicBezTo>
                  <a:cubicBezTo>
                    <a:pt x="47" y="262"/>
                    <a:pt x="47" y="262"/>
                    <a:pt x="47" y="262"/>
                  </a:cubicBezTo>
                  <a:cubicBezTo>
                    <a:pt x="49" y="263"/>
                    <a:pt x="49" y="263"/>
                    <a:pt x="49" y="263"/>
                  </a:cubicBezTo>
                  <a:cubicBezTo>
                    <a:pt x="49" y="263"/>
                    <a:pt x="49" y="263"/>
                    <a:pt x="49" y="263"/>
                  </a:cubicBezTo>
                  <a:cubicBezTo>
                    <a:pt x="50" y="264"/>
                    <a:pt x="50" y="264"/>
                    <a:pt x="50" y="264"/>
                  </a:cubicBezTo>
                  <a:cubicBezTo>
                    <a:pt x="51" y="264"/>
                    <a:pt x="51" y="264"/>
                    <a:pt x="51" y="264"/>
                  </a:cubicBezTo>
                  <a:cubicBezTo>
                    <a:pt x="52" y="266"/>
                    <a:pt x="52" y="266"/>
                    <a:pt x="52" y="266"/>
                  </a:cubicBezTo>
                  <a:cubicBezTo>
                    <a:pt x="52" y="265"/>
                    <a:pt x="52" y="265"/>
                    <a:pt x="52" y="265"/>
                  </a:cubicBezTo>
                  <a:cubicBezTo>
                    <a:pt x="52" y="266"/>
                    <a:pt x="52" y="266"/>
                    <a:pt x="52" y="266"/>
                  </a:cubicBezTo>
                  <a:cubicBezTo>
                    <a:pt x="54" y="267"/>
                    <a:pt x="54" y="267"/>
                    <a:pt x="54" y="267"/>
                  </a:cubicBezTo>
                  <a:cubicBezTo>
                    <a:pt x="56" y="267"/>
                    <a:pt x="56" y="267"/>
                    <a:pt x="56" y="267"/>
                  </a:cubicBezTo>
                  <a:cubicBezTo>
                    <a:pt x="56" y="265"/>
                    <a:pt x="56" y="265"/>
                    <a:pt x="56" y="265"/>
                  </a:cubicBezTo>
                  <a:cubicBezTo>
                    <a:pt x="56" y="265"/>
                    <a:pt x="56" y="265"/>
                    <a:pt x="56" y="265"/>
                  </a:cubicBezTo>
                  <a:cubicBezTo>
                    <a:pt x="56" y="266"/>
                    <a:pt x="56" y="266"/>
                    <a:pt x="56" y="266"/>
                  </a:cubicBezTo>
                  <a:cubicBezTo>
                    <a:pt x="57" y="266"/>
                    <a:pt x="57" y="266"/>
                    <a:pt x="57" y="266"/>
                  </a:cubicBezTo>
                  <a:cubicBezTo>
                    <a:pt x="60" y="269"/>
                    <a:pt x="60" y="269"/>
                    <a:pt x="60" y="269"/>
                  </a:cubicBezTo>
                  <a:cubicBezTo>
                    <a:pt x="58" y="268"/>
                    <a:pt x="58" y="268"/>
                    <a:pt x="58" y="268"/>
                  </a:cubicBezTo>
                  <a:cubicBezTo>
                    <a:pt x="57" y="267"/>
                    <a:pt x="57" y="267"/>
                    <a:pt x="57" y="267"/>
                  </a:cubicBezTo>
                  <a:cubicBezTo>
                    <a:pt x="55" y="267"/>
                    <a:pt x="55" y="267"/>
                    <a:pt x="55" y="267"/>
                  </a:cubicBezTo>
                  <a:cubicBezTo>
                    <a:pt x="55" y="267"/>
                    <a:pt x="55" y="267"/>
                    <a:pt x="55" y="267"/>
                  </a:cubicBezTo>
                  <a:cubicBezTo>
                    <a:pt x="54" y="268"/>
                    <a:pt x="54" y="268"/>
                    <a:pt x="54" y="268"/>
                  </a:cubicBezTo>
                  <a:cubicBezTo>
                    <a:pt x="52" y="266"/>
                    <a:pt x="52" y="266"/>
                    <a:pt x="52" y="266"/>
                  </a:cubicBezTo>
                  <a:cubicBezTo>
                    <a:pt x="51" y="266"/>
                    <a:pt x="51" y="266"/>
                    <a:pt x="51" y="266"/>
                  </a:cubicBezTo>
                  <a:cubicBezTo>
                    <a:pt x="50" y="264"/>
                    <a:pt x="50" y="264"/>
                    <a:pt x="50" y="264"/>
                  </a:cubicBezTo>
                  <a:cubicBezTo>
                    <a:pt x="49" y="264"/>
                    <a:pt x="49" y="264"/>
                    <a:pt x="49" y="264"/>
                  </a:cubicBezTo>
                  <a:cubicBezTo>
                    <a:pt x="49" y="266"/>
                    <a:pt x="49" y="266"/>
                    <a:pt x="49" y="266"/>
                  </a:cubicBezTo>
                  <a:cubicBezTo>
                    <a:pt x="48" y="264"/>
                    <a:pt x="48" y="264"/>
                    <a:pt x="48" y="264"/>
                  </a:cubicBezTo>
                  <a:cubicBezTo>
                    <a:pt x="47" y="263"/>
                    <a:pt x="47" y="263"/>
                    <a:pt x="47" y="263"/>
                  </a:cubicBezTo>
                  <a:cubicBezTo>
                    <a:pt x="46" y="264"/>
                    <a:pt x="46" y="264"/>
                    <a:pt x="46" y="264"/>
                  </a:cubicBezTo>
                  <a:cubicBezTo>
                    <a:pt x="46" y="265"/>
                    <a:pt x="46" y="265"/>
                    <a:pt x="46" y="265"/>
                  </a:cubicBezTo>
                  <a:cubicBezTo>
                    <a:pt x="47" y="266"/>
                    <a:pt x="47" y="266"/>
                    <a:pt x="47" y="266"/>
                  </a:cubicBezTo>
                  <a:cubicBezTo>
                    <a:pt x="47" y="266"/>
                    <a:pt x="47" y="266"/>
                    <a:pt x="47" y="266"/>
                  </a:cubicBezTo>
                  <a:cubicBezTo>
                    <a:pt x="47" y="267"/>
                    <a:pt x="47" y="267"/>
                    <a:pt x="47" y="267"/>
                  </a:cubicBezTo>
                  <a:cubicBezTo>
                    <a:pt x="47" y="267"/>
                    <a:pt x="47" y="267"/>
                    <a:pt x="47" y="267"/>
                  </a:cubicBezTo>
                  <a:cubicBezTo>
                    <a:pt x="46" y="268"/>
                    <a:pt x="46" y="268"/>
                    <a:pt x="46" y="268"/>
                  </a:cubicBezTo>
                  <a:cubicBezTo>
                    <a:pt x="46" y="269"/>
                    <a:pt x="46" y="269"/>
                    <a:pt x="46" y="269"/>
                  </a:cubicBezTo>
                  <a:cubicBezTo>
                    <a:pt x="45" y="269"/>
                    <a:pt x="45" y="269"/>
                    <a:pt x="45" y="269"/>
                  </a:cubicBezTo>
                  <a:cubicBezTo>
                    <a:pt x="45" y="269"/>
                    <a:pt x="45" y="269"/>
                    <a:pt x="45" y="269"/>
                  </a:cubicBezTo>
                  <a:cubicBezTo>
                    <a:pt x="45" y="270"/>
                    <a:pt x="45" y="270"/>
                    <a:pt x="45" y="270"/>
                  </a:cubicBezTo>
                  <a:cubicBezTo>
                    <a:pt x="44" y="270"/>
                    <a:pt x="44" y="270"/>
                    <a:pt x="44" y="270"/>
                  </a:cubicBezTo>
                  <a:cubicBezTo>
                    <a:pt x="44" y="270"/>
                    <a:pt x="44" y="270"/>
                    <a:pt x="44" y="270"/>
                  </a:cubicBezTo>
                  <a:cubicBezTo>
                    <a:pt x="44" y="270"/>
                    <a:pt x="44" y="270"/>
                    <a:pt x="44" y="270"/>
                  </a:cubicBezTo>
                  <a:cubicBezTo>
                    <a:pt x="42" y="270"/>
                    <a:pt x="42" y="270"/>
                    <a:pt x="42" y="270"/>
                  </a:cubicBezTo>
                  <a:cubicBezTo>
                    <a:pt x="41" y="270"/>
                    <a:pt x="41" y="270"/>
                    <a:pt x="41" y="270"/>
                  </a:cubicBezTo>
                  <a:cubicBezTo>
                    <a:pt x="41" y="271"/>
                    <a:pt x="41" y="271"/>
                    <a:pt x="41" y="271"/>
                  </a:cubicBezTo>
                  <a:cubicBezTo>
                    <a:pt x="42" y="272"/>
                    <a:pt x="42" y="272"/>
                    <a:pt x="42" y="272"/>
                  </a:cubicBezTo>
                  <a:cubicBezTo>
                    <a:pt x="42" y="271"/>
                    <a:pt x="42" y="271"/>
                    <a:pt x="42" y="271"/>
                  </a:cubicBezTo>
                  <a:cubicBezTo>
                    <a:pt x="42" y="272"/>
                    <a:pt x="42" y="272"/>
                    <a:pt x="42" y="272"/>
                  </a:cubicBezTo>
                  <a:cubicBezTo>
                    <a:pt x="42" y="273"/>
                    <a:pt x="42" y="273"/>
                    <a:pt x="42" y="273"/>
                  </a:cubicBezTo>
                  <a:cubicBezTo>
                    <a:pt x="43" y="274"/>
                    <a:pt x="43" y="274"/>
                    <a:pt x="43" y="274"/>
                  </a:cubicBezTo>
                  <a:cubicBezTo>
                    <a:pt x="42" y="274"/>
                    <a:pt x="42" y="274"/>
                    <a:pt x="42" y="274"/>
                  </a:cubicBezTo>
                  <a:cubicBezTo>
                    <a:pt x="41" y="275"/>
                    <a:pt x="41" y="275"/>
                    <a:pt x="41" y="275"/>
                  </a:cubicBezTo>
                  <a:cubicBezTo>
                    <a:pt x="40" y="276"/>
                    <a:pt x="40" y="276"/>
                    <a:pt x="40" y="276"/>
                  </a:cubicBezTo>
                  <a:cubicBezTo>
                    <a:pt x="39" y="278"/>
                    <a:pt x="39" y="278"/>
                    <a:pt x="39" y="278"/>
                  </a:cubicBezTo>
                  <a:cubicBezTo>
                    <a:pt x="40" y="278"/>
                    <a:pt x="40" y="278"/>
                    <a:pt x="40" y="278"/>
                  </a:cubicBezTo>
                  <a:cubicBezTo>
                    <a:pt x="39" y="278"/>
                    <a:pt x="39" y="278"/>
                    <a:pt x="39" y="278"/>
                  </a:cubicBezTo>
                  <a:cubicBezTo>
                    <a:pt x="39" y="279"/>
                    <a:pt x="39" y="279"/>
                    <a:pt x="39" y="279"/>
                  </a:cubicBezTo>
                  <a:cubicBezTo>
                    <a:pt x="39" y="279"/>
                    <a:pt x="39" y="279"/>
                    <a:pt x="39" y="279"/>
                  </a:cubicBezTo>
                  <a:cubicBezTo>
                    <a:pt x="38" y="279"/>
                    <a:pt x="38" y="279"/>
                    <a:pt x="38" y="279"/>
                  </a:cubicBezTo>
                  <a:cubicBezTo>
                    <a:pt x="38" y="281"/>
                    <a:pt x="38" y="281"/>
                    <a:pt x="38" y="281"/>
                  </a:cubicBezTo>
                  <a:cubicBezTo>
                    <a:pt x="39" y="282"/>
                    <a:pt x="39" y="282"/>
                    <a:pt x="39" y="282"/>
                  </a:cubicBezTo>
                  <a:cubicBezTo>
                    <a:pt x="41" y="282"/>
                    <a:pt x="41" y="282"/>
                    <a:pt x="41" y="282"/>
                  </a:cubicBezTo>
                  <a:cubicBezTo>
                    <a:pt x="41" y="282"/>
                    <a:pt x="41" y="282"/>
                    <a:pt x="41" y="282"/>
                  </a:cubicBezTo>
                  <a:cubicBezTo>
                    <a:pt x="40" y="282"/>
                    <a:pt x="40" y="282"/>
                    <a:pt x="40" y="282"/>
                  </a:cubicBezTo>
                  <a:cubicBezTo>
                    <a:pt x="40" y="283"/>
                    <a:pt x="40" y="283"/>
                    <a:pt x="40" y="283"/>
                  </a:cubicBezTo>
                  <a:cubicBezTo>
                    <a:pt x="40" y="284"/>
                    <a:pt x="40" y="284"/>
                    <a:pt x="40" y="284"/>
                  </a:cubicBezTo>
                  <a:cubicBezTo>
                    <a:pt x="38" y="284"/>
                    <a:pt x="38" y="284"/>
                    <a:pt x="38" y="284"/>
                  </a:cubicBezTo>
                  <a:cubicBezTo>
                    <a:pt x="40" y="284"/>
                    <a:pt x="40" y="284"/>
                    <a:pt x="40" y="284"/>
                  </a:cubicBezTo>
                  <a:cubicBezTo>
                    <a:pt x="40" y="285"/>
                    <a:pt x="40" y="285"/>
                    <a:pt x="40" y="285"/>
                  </a:cubicBezTo>
                  <a:cubicBezTo>
                    <a:pt x="40" y="286"/>
                    <a:pt x="40" y="286"/>
                    <a:pt x="40" y="286"/>
                  </a:cubicBezTo>
                  <a:cubicBezTo>
                    <a:pt x="39" y="286"/>
                    <a:pt x="39" y="286"/>
                    <a:pt x="39" y="286"/>
                  </a:cubicBezTo>
                  <a:cubicBezTo>
                    <a:pt x="38" y="287"/>
                    <a:pt x="38" y="287"/>
                    <a:pt x="38" y="287"/>
                  </a:cubicBezTo>
                  <a:cubicBezTo>
                    <a:pt x="38" y="290"/>
                    <a:pt x="38" y="290"/>
                    <a:pt x="38" y="290"/>
                  </a:cubicBezTo>
                  <a:cubicBezTo>
                    <a:pt x="37" y="291"/>
                    <a:pt x="37" y="291"/>
                    <a:pt x="37" y="291"/>
                  </a:cubicBezTo>
                  <a:cubicBezTo>
                    <a:pt x="38" y="292"/>
                    <a:pt x="38" y="292"/>
                    <a:pt x="38" y="292"/>
                  </a:cubicBezTo>
                  <a:cubicBezTo>
                    <a:pt x="39" y="292"/>
                    <a:pt x="39" y="292"/>
                    <a:pt x="39" y="292"/>
                  </a:cubicBezTo>
                  <a:cubicBezTo>
                    <a:pt x="42" y="291"/>
                    <a:pt x="42" y="291"/>
                    <a:pt x="42" y="291"/>
                  </a:cubicBezTo>
                  <a:cubicBezTo>
                    <a:pt x="41" y="291"/>
                    <a:pt x="41" y="291"/>
                    <a:pt x="41" y="291"/>
                  </a:cubicBezTo>
                  <a:cubicBezTo>
                    <a:pt x="39" y="292"/>
                    <a:pt x="39" y="292"/>
                    <a:pt x="39" y="292"/>
                  </a:cubicBezTo>
                  <a:cubicBezTo>
                    <a:pt x="38" y="292"/>
                    <a:pt x="38" y="292"/>
                    <a:pt x="38" y="292"/>
                  </a:cubicBezTo>
                  <a:cubicBezTo>
                    <a:pt x="37" y="294"/>
                    <a:pt x="37" y="294"/>
                    <a:pt x="37" y="294"/>
                  </a:cubicBezTo>
                  <a:cubicBezTo>
                    <a:pt x="39" y="294"/>
                    <a:pt x="39" y="294"/>
                    <a:pt x="39" y="294"/>
                  </a:cubicBezTo>
                  <a:cubicBezTo>
                    <a:pt x="40" y="294"/>
                    <a:pt x="40" y="294"/>
                    <a:pt x="40" y="294"/>
                  </a:cubicBezTo>
                  <a:cubicBezTo>
                    <a:pt x="40" y="294"/>
                    <a:pt x="40" y="294"/>
                    <a:pt x="40" y="294"/>
                  </a:cubicBezTo>
                  <a:cubicBezTo>
                    <a:pt x="40" y="295"/>
                    <a:pt x="40" y="295"/>
                    <a:pt x="40" y="295"/>
                  </a:cubicBezTo>
                  <a:cubicBezTo>
                    <a:pt x="39" y="295"/>
                    <a:pt x="39" y="295"/>
                    <a:pt x="39" y="295"/>
                  </a:cubicBezTo>
                  <a:cubicBezTo>
                    <a:pt x="39" y="296"/>
                    <a:pt x="39" y="296"/>
                    <a:pt x="39" y="296"/>
                  </a:cubicBezTo>
                  <a:cubicBezTo>
                    <a:pt x="40" y="297"/>
                    <a:pt x="40" y="297"/>
                    <a:pt x="40" y="297"/>
                  </a:cubicBezTo>
                  <a:cubicBezTo>
                    <a:pt x="38" y="297"/>
                    <a:pt x="38" y="297"/>
                    <a:pt x="38" y="297"/>
                  </a:cubicBezTo>
                  <a:cubicBezTo>
                    <a:pt x="39" y="298"/>
                    <a:pt x="39" y="298"/>
                    <a:pt x="39" y="298"/>
                  </a:cubicBezTo>
                  <a:cubicBezTo>
                    <a:pt x="39" y="298"/>
                    <a:pt x="39" y="298"/>
                    <a:pt x="39" y="298"/>
                  </a:cubicBezTo>
                  <a:cubicBezTo>
                    <a:pt x="38" y="300"/>
                    <a:pt x="38" y="300"/>
                    <a:pt x="38" y="300"/>
                  </a:cubicBezTo>
                  <a:cubicBezTo>
                    <a:pt x="40" y="300"/>
                    <a:pt x="40" y="300"/>
                    <a:pt x="40" y="300"/>
                  </a:cubicBezTo>
                  <a:cubicBezTo>
                    <a:pt x="42" y="299"/>
                    <a:pt x="42" y="299"/>
                    <a:pt x="42" y="299"/>
                  </a:cubicBezTo>
                  <a:cubicBezTo>
                    <a:pt x="41" y="299"/>
                    <a:pt x="41" y="299"/>
                    <a:pt x="41" y="299"/>
                  </a:cubicBezTo>
                  <a:cubicBezTo>
                    <a:pt x="42" y="299"/>
                    <a:pt x="42" y="299"/>
                    <a:pt x="42" y="299"/>
                  </a:cubicBezTo>
                  <a:cubicBezTo>
                    <a:pt x="42" y="299"/>
                    <a:pt x="42" y="299"/>
                    <a:pt x="42" y="299"/>
                  </a:cubicBezTo>
                  <a:cubicBezTo>
                    <a:pt x="42" y="300"/>
                    <a:pt x="42" y="300"/>
                    <a:pt x="42" y="300"/>
                  </a:cubicBezTo>
                  <a:cubicBezTo>
                    <a:pt x="42" y="300"/>
                    <a:pt x="42" y="300"/>
                    <a:pt x="42" y="300"/>
                  </a:cubicBezTo>
                  <a:cubicBezTo>
                    <a:pt x="40" y="301"/>
                    <a:pt x="40" y="301"/>
                    <a:pt x="40" y="301"/>
                  </a:cubicBezTo>
                  <a:cubicBezTo>
                    <a:pt x="41" y="303"/>
                    <a:pt x="41" y="303"/>
                    <a:pt x="41" y="303"/>
                  </a:cubicBezTo>
                  <a:cubicBezTo>
                    <a:pt x="42" y="303"/>
                    <a:pt x="42" y="303"/>
                    <a:pt x="42" y="303"/>
                  </a:cubicBezTo>
                  <a:cubicBezTo>
                    <a:pt x="43" y="302"/>
                    <a:pt x="43" y="302"/>
                    <a:pt x="43" y="302"/>
                  </a:cubicBezTo>
                  <a:cubicBezTo>
                    <a:pt x="43" y="303"/>
                    <a:pt x="43" y="303"/>
                    <a:pt x="43" y="303"/>
                  </a:cubicBezTo>
                  <a:cubicBezTo>
                    <a:pt x="43" y="303"/>
                    <a:pt x="43" y="303"/>
                    <a:pt x="43" y="303"/>
                  </a:cubicBezTo>
                  <a:cubicBezTo>
                    <a:pt x="42" y="304"/>
                    <a:pt x="42" y="304"/>
                    <a:pt x="42" y="304"/>
                  </a:cubicBezTo>
                  <a:cubicBezTo>
                    <a:pt x="42" y="306"/>
                    <a:pt x="42" y="306"/>
                    <a:pt x="42" y="306"/>
                  </a:cubicBezTo>
                  <a:cubicBezTo>
                    <a:pt x="43" y="308"/>
                    <a:pt x="43" y="308"/>
                    <a:pt x="43" y="308"/>
                  </a:cubicBezTo>
                  <a:cubicBezTo>
                    <a:pt x="42" y="308"/>
                    <a:pt x="42" y="308"/>
                    <a:pt x="42" y="308"/>
                  </a:cubicBezTo>
                  <a:cubicBezTo>
                    <a:pt x="42" y="309"/>
                    <a:pt x="42" y="309"/>
                    <a:pt x="42" y="309"/>
                  </a:cubicBezTo>
                  <a:cubicBezTo>
                    <a:pt x="42" y="310"/>
                    <a:pt x="42" y="310"/>
                    <a:pt x="42" y="310"/>
                  </a:cubicBezTo>
                  <a:cubicBezTo>
                    <a:pt x="42" y="311"/>
                    <a:pt x="42" y="311"/>
                    <a:pt x="42" y="311"/>
                  </a:cubicBezTo>
                  <a:cubicBezTo>
                    <a:pt x="42" y="311"/>
                    <a:pt x="42" y="311"/>
                    <a:pt x="42" y="311"/>
                  </a:cubicBezTo>
                  <a:cubicBezTo>
                    <a:pt x="42" y="312"/>
                    <a:pt x="42" y="312"/>
                    <a:pt x="42" y="312"/>
                  </a:cubicBezTo>
                  <a:cubicBezTo>
                    <a:pt x="42" y="314"/>
                    <a:pt x="42" y="314"/>
                    <a:pt x="42" y="314"/>
                  </a:cubicBezTo>
                  <a:cubicBezTo>
                    <a:pt x="44" y="314"/>
                    <a:pt x="44" y="314"/>
                    <a:pt x="44" y="314"/>
                  </a:cubicBezTo>
                  <a:cubicBezTo>
                    <a:pt x="45" y="312"/>
                    <a:pt x="45" y="312"/>
                    <a:pt x="45" y="312"/>
                  </a:cubicBezTo>
                  <a:cubicBezTo>
                    <a:pt x="45" y="312"/>
                    <a:pt x="45" y="312"/>
                    <a:pt x="45" y="312"/>
                  </a:cubicBezTo>
                  <a:cubicBezTo>
                    <a:pt x="46" y="312"/>
                    <a:pt x="46" y="312"/>
                    <a:pt x="46" y="312"/>
                  </a:cubicBezTo>
                  <a:cubicBezTo>
                    <a:pt x="46" y="312"/>
                    <a:pt x="46" y="312"/>
                    <a:pt x="46" y="312"/>
                  </a:cubicBezTo>
                  <a:cubicBezTo>
                    <a:pt x="45" y="312"/>
                    <a:pt x="45" y="312"/>
                    <a:pt x="45" y="312"/>
                  </a:cubicBezTo>
                  <a:cubicBezTo>
                    <a:pt x="45" y="313"/>
                    <a:pt x="45" y="313"/>
                    <a:pt x="45" y="313"/>
                  </a:cubicBezTo>
                  <a:cubicBezTo>
                    <a:pt x="45" y="314"/>
                    <a:pt x="45" y="314"/>
                    <a:pt x="45" y="314"/>
                  </a:cubicBezTo>
                  <a:cubicBezTo>
                    <a:pt x="46" y="314"/>
                    <a:pt x="46" y="314"/>
                    <a:pt x="46" y="314"/>
                  </a:cubicBezTo>
                  <a:cubicBezTo>
                    <a:pt x="45" y="314"/>
                    <a:pt x="45" y="314"/>
                    <a:pt x="45" y="314"/>
                  </a:cubicBezTo>
                  <a:cubicBezTo>
                    <a:pt x="44" y="314"/>
                    <a:pt x="44" y="314"/>
                    <a:pt x="44" y="314"/>
                  </a:cubicBezTo>
                  <a:cubicBezTo>
                    <a:pt x="44" y="315"/>
                    <a:pt x="44" y="315"/>
                    <a:pt x="44" y="315"/>
                  </a:cubicBezTo>
                  <a:cubicBezTo>
                    <a:pt x="44" y="316"/>
                    <a:pt x="44" y="316"/>
                    <a:pt x="44" y="316"/>
                  </a:cubicBezTo>
                  <a:cubicBezTo>
                    <a:pt x="44" y="316"/>
                    <a:pt x="44" y="316"/>
                    <a:pt x="44" y="316"/>
                  </a:cubicBezTo>
                  <a:cubicBezTo>
                    <a:pt x="43" y="317"/>
                    <a:pt x="43" y="317"/>
                    <a:pt x="43" y="317"/>
                  </a:cubicBezTo>
                  <a:cubicBezTo>
                    <a:pt x="44" y="319"/>
                    <a:pt x="44" y="319"/>
                    <a:pt x="44" y="319"/>
                  </a:cubicBezTo>
                  <a:cubicBezTo>
                    <a:pt x="44" y="319"/>
                    <a:pt x="44" y="319"/>
                    <a:pt x="44" y="319"/>
                  </a:cubicBezTo>
                  <a:cubicBezTo>
                    <a:pt x="43" y="320"/>
                    <a:pt x="43" y="320"/>
                    <a:pt x="43" y="320"/>
                  </a:cubicBezTo>
                  <a:cubicBezTo>
                    <a:pt x="43" y="322"/>
                    <a:pt x="43" y="322"/>
                    <a:pt x="43" y="322"/>
                  </a:cubicBezTo>
                  <a:cubicBezTo>
                    <a:pt x="45" y="323"/>
                    <a:pt x="45" y="323"/>
                    <a:pt x="45" y="323"/>
                  </a:cubicBezTo>
                  <a:cubicBezTo>
                    <a:pt x="46" y="322"/>
                    <a:pt x="46" y="322"/>
                    <a:pt x="46" y="322"/>
                  </a:cubicBezTo>
                  <a:cubicBezTo>
                    <a:pt x="46" y="323"/>
                    <a:pt x="46" y="323"/>
                    <a:pt x="46" y="323"/>
                  </a:cubicBezTo>
                  <a:cubicBezTo>
                    <a:pt x="46" y="323"/>
                    <a:pt x="46" y="323"/>
                    <a:pt x="46" y="323"/>
                  </a:cubicBezTo>
                  <a:cubicBezTo>
                    <a:pt x="44" y="324"/>
                    <a:pt x="44" y="324"/>
                    <a:pt x="44" y="324"/>
                  </a:cubicBezTo>
                  <a:cubicBezTo>
                    <a:pt x="45" y="325"/>
                    <a:pt x="45" y="325"/>
                    <a:pt x="45" y="325"/>
                  </a:cubicBezTo>
                  <a:cubicBezTo>
                    <a:pt x="45" y="325"/>
                    <a:pt x="45" y="325"/>
                    <a:pt x="45" y="325"/>
                  </a:cubicBezTo>
                  <a:cubicBezTo>
                    <a:pt x="44" y="326"/>
                    <a:pt x="44" y="326"/>
                    <a:pt x="44" y="326"/>
                  </a:cubicBezTo>
                  <a:cubicBezTo>
                    <a:pt x="45" y="327"/>
                    <a:pt x="45" y="327"/>
                    <a:pt x="45" y="327"/>
                  </a:cubicBezTo>
                  <a:cubicBezTo>
                    <a:pt x="46" y="327"/>
                    <a:pt x="46" y="327"/>
                    <a:pt x="46" y="327"/>
                  </a:cubicBezTo>
                  <a:cubicBezTo>
                    <a:pt x="47" y="326"/>
                    <a:pt x="47" y="326"/>
                    <a:pt x="47" y="326"/>
                  </a:cubicBezTo>
                  <a:cubicBezTo>
                    <a:pt x="47" y="326"/>
                    <a:pt x="47" y="326"/>
                    <a:pt x="47" y="326"/>
                  </a:cubicBezTo>
                  <a:cubicBezTo>
                    <a:pt x="48" y="326"/>
                    <a:pt x="48" y="326"/>
                    <a:pt x="48" y="326"/>
                  </a:cubicBezTo>
                  <a:cubicBezTo>
                    <a:pt x="47" y="327"/>
                    <a:pt x="47" y="327"/>
                    <a:pt x="47" y="327"/>
                  </a:cubicBezTo>
                  <a:cubicBezTo>
                    <a:pt x="47" y="328"/>
                    <a:pt x="47" y="328"/>
                    <a:pt x="47" y="328"/>
                  </a:cubicBezTo>
                  <a:cubicBezTo>
                    <a:pt x="47" y="330"/>
                    <a:pt x="47" y="330"/>
                    <a:pt x="47" y="330"/>
                  </a:cubicBezTo>
                  <a:cubicBezTo>
                    <a:pt x="48" y="330"/>
                    <a:pt x="48" y="330"/>
                    <a:pt x="48" y="330"/>
                  </a:cubicBezTo>
                  <a:cubicBezTo>
                    <a:pt x="48" y="330"/>
                    <a:pt x="48" y="330"/>
                    <a:pt x="48" y="330"/>
                  </a:cubicBezTo>
                  <a:cubicBezTo>
                    <a:pt x="49" y="331"/>
                    <a:pt x="49" y="331"/>
                    <a:pt x="49" y="331"/>
                  </a:cubicBezTo>
                  <a:cubicBezTo>
                    <a:pt x="49" y="331"/>
                    <a:pt x="49" y="331"/>
                    <a:pt x="49" y="331"/>
                  </a:cubicBezTo>
                  <a:cubicBezTo>
                    <a:pt x="50" y="332"/>
                    <a:pt x="50" y="332"/>
                    <a:pt x="50" y="332"/>
                  </a:cubicBezTo>
                  <a:cubicBezTo>
                    <a:pt x="49" y="333"/>
                    <a:pt x="49" y="333"/>
                    <a:pt x="49" y="333"/>
                  </a:cubicBezTo>
                  <a:cubicBezTo>
                    <a:pt x="48" y="333"/>
                    <a:pt x="48" y="333"/>
                    <a:pt x="48" y="333"/>
                  </a:cubicBezTo>
                  <a:cubicBezTo>
                    <a:pt x="47" y="334"/>
                    <a:pt x="47" y="334"/>
                    <a:pt x="47" y="334"/>
                  </a:cubicBezTo>
                  <a:cubicBezTo>
                    <a:pt x="47" y="335"/>
                    <a:pt x="47" y="335"/>
                    <a:pt x="47" y="335"/>
                  </a:cubicBezTo>
                  <a:cubicBezTo>
                    <a:pt x="47" y="336"/>
                    <a:pt x="47" y="336"/>
                    <a:pt x="47" y="336"/>
                  </a:cubicBezTo>
                  <a:cubicBezTo>
                    <a:pt x="49" y="336"/>
                    <a:pt x="49" y="336"/>
                    <a:pt x="49" y="336"/>
                  </a:cubicBezTo>
                  <a:cubicBezTo>
                    <a:pt x="49" y="336"/>
                    <a:pt x="49" y="336"/>
                    <a:pt x="49" y="336"/>
                  </a:cubicBezTo>
                  <a:cubicBezTo>
                    <a:pt x="49" y="337"/>
                    <a:pt x="49" y="337"/>
                    <a:pt x="49" y="337"/>
                  </a:cubicBezTo>
                  <a:cubicBezTo>
                    <a:pt x="49" y="338"/>
                    <a:pt x="49" y="338"/>
                    <a:pt x="49" y="338"/>
                  </a:cubicBezTo>
                  <a:cubicBezTo>
                    <a:pt x="50" y="338"/>
                    <a:pt x="50" y="338"/>
                    <a:pt x="50" y="338"/>
                  </a:cubicBezTo>
                  <a:cubicBezTo>
                    <a:pt x="51" y="338"/>
                    <a:pt x="51" y="338"/>
                    <a:pt x="51" y="338"/>
                  </a:cubicBezTo>
                  <a:cubicBezTo>
                    <a:pt x="50" y="339"/>
                    <a:pt x="50" y="339"/>
                    <a:pt x="50" y="339"/>
                  </a:cubicBezTo>
                  <a:cubicBezTo>
                    <a:pt x="50" y="339"/>
                    <a:pt x="50" y="339"/>
                    <a:pt x="50" y="339"/>
                  </a:cubicBezTo>
                  <a:cubicBezTo>
                    <a:pt x="50" y="339"/>
                    <a:pt x="50" y="339"/>
                    <a:pt x="50" y="339"/>
                  </a:cubicBezTo>
                  <a:cubicBezTo>
                    <a:pt x="48" y="341"/>
                    <a:pt x="48" y="341"/>
                    <a:pt x="48" y="341"/>
                  </a:cubicBezTo>
                  <a:cubicBezTo>
                    <a:pt x="51" y="341"/>
                    <a:pt x="51" y="341"/>
                    <a:pt x="51" y="341"/>
                  </a:cubicBezTo>
                  <a:cubicBezTo>
                    <a:pt x="52" y="340"/>
                    <a:pt x="52" y="340"/>
                    <a:pt x="52" y="340"/>
                  </a:cubicBezTo>
                  <a:cubicBezTo>
                    <a:pt x="52" y="340"/>
                    <a:pt x="52" y="340"/>
                    <a:pt x="52" y="340"/>
                  </a:cubicBezTo>
                  <a:cubicBezTo>
                    <a:pt x="53" y="339"/>
                    <a:pt x="53" y="339"/>
                    <a:pt x="53" y="339"/>
                  </a:cubicBezTo>
                  <a:cubicBezTo>
                    <a:pt x="53" y="339"/>
                    <a:pt x="53" y="339"/>
                    <a:pt x="53" y="339"/>
                  </a:cubicBezTo>
                  <a:cubicBezTo>
                    <a:pt x="53" y="340"/>
                    <a:pt x="53" y="340"/>
                    <a:pt x="53" y="340"/>
                  </a:cubicBezTo>
                  <a:cubicBezTo>
                    <a:pt x="52" y="340"/>
                    <a:pt x="52" y="340"/>
                    <a:pt x="52" y="340"/>
                  </a:cubicBezTo>
                  <a:cubicBezTo>
                    <a:pt x="52" y="341"/>
                    <a:pt x="52" y="341"/>
                    <a:pt x="52" y="341"/>
                  </a:cubicBezTo>
                  <a:cubicBezTo>
                    <a:pt x="51" y="341"/>
                    <a:pt x="51" y="341"/>
                    <a:pt x="51" y="341"/>
                  </a:cubicBezTo>
                  <a:cubicBezTo>
                    <a:pt x="50" y="341"/>
                    <a:pt x="50" y="341"/>
                    <a:pt x="50" y="341"/>
                  </a:cubicBezTo>
                  <a:cubicBezTo>
                    <a:pt x="49" y="342"/>
                    <a:pt x="49" y="342"/>
                    <a:pt x="49" y="342"/>
                  </a:cubicBezTo>
                  <a:cubicBezTo>
                    <a:pt x="50" y="344"/>
                    <a:pt x="50" y="344"/>
                    <a:pt x="50" y="344"/>
                  </a:cubicBezTo>
                  <a:cubicBezTo>
                    <a:pt x="52" y="343"/>
                    <a:pt x="52" y="343"/>
                    <a:pt x="52" y="343"/>
                  </a:cubicBezTo>
                  <a:cubicBezTo>
                    <a:pt x="53" y="343"/>
                    <a:pt x="53" y="343"/>
                    <a:pt x="53" y="343"/>
                  </a:cubicBezTo>
                  <a:cubicBezTo>
                    <a:pt x="53" y="343"/>
                    <a:pt x="53" y="343"/>
                    <a:pt x="53" y="343"/>
                  </a:cubicBezTo>
                  <a:cubicBezTo>
                    <a:pt x="51" y="344"/>
                    <a:pt x="51" y="344"/>
                    <a:pt x="51" y="344"/>
                  </a:cubicBezTo>
                  <a:cubicBezTo>
                    <a:pt x="51" y="345"/>
                    <a:pt x="51" y="345"/>
                    <a:pt x="51" y="345"/>
                  </a:cubicBezTo>
                  <a:cubicBezTo>
                    <a:pt x="51" y="345"/>
                    <a:pt x="51" y="345"/>
                    <a:pt x="51" y="345"/>
                  </a:cubicBezTo>
                  <a:cubicBezTo>
                    <a:pt x="50" y="346"/>
                    <a:pt x="50" y="346"/>
                    <a:pt x="50" y="346"/>
                  </a:cubicBezTo>
                  <a:cubicBezTo>
                    <a:pt x="49" y="347"/>
                    <a:pt x="49" y="347"/>
                    <a:pt x="49" y="347"/>
                  </a:cubicBezTo>
                  <a:cubicBezTo>
                    <a:pt x="51" y="348"/>
                    <a:pt x="51" y="348"/>
                    <a:pt x="51" y="348"/>
                  </a:cubicBezTo>
                  <a:cubicBezTo>
                    <a:pt x="53" y="348"/>
                    <a:pt x="53" y="348"/>
                    <a:pt x="53" y="348"/>
                  </a:cubicBezTo>
                  <a:cubicBezTo>
                    <a:pt x="52" y="349"/>
                    <a:pt x="52" y="349"/>
                    <a:pt x="52" y="349"/>
                  </a:cubicBezTo>
                  <a:cubicBezTo>
                    <a:pt x="54" y="349"/>
                    <a:pt x="54" y="349"/>
                    <a:pt x="54" y="349"/>
                  </a:cubicBezTo>
                  <a:cubicBezTo>
                    <a:pt x="53" y="350"/>
                    <a:pt x="53" y="350"/>
                    <a:pt x="53" y="350"/>
                  </a:cubicBezTo>
                  <a:cubicBezTo>
                    <a:pt x="53" y="351"/>
                    <a:pt x="53" y="351"/>
                    <a:pt x="53" y="351"/>
                  </a:cubicBezTo>
                  <a:cubicBezTo>
                    <a:pt x="55" y="352"/>
                    <a:pt x="55" y="352"/>
                    <a:pt x="55" y="352"/>
                  </a:cubicBezTo>
                  <a:cubicBezTo>
                    <a:pt x="57" y="351"/>
                    <a:pt x="57" y="351"/>
                    <a:pt x="57" y="351"/>
                  </a:cubicBezTo>
                  <a:cubicBezTo>
                    <a:pt x="57" y="350"/>
                    <a:pt x="57" y="350"/>
                    <a:pt x="57" y="350"/>
                  </a:cubicBezTo>
                  <a:cubicBezTo>
                    <a:pt x="58" y="351"/>
                    <a:pt x="58" y="351"/>
                    <a:pt x="58" y="351"/>
                  </a:cubicBezTo>
                  <a:cubicBezTo>
                    <a:pt x="58" y="353"/>
                    <a:pt x="58" y="353"/>
                    <a:pt x="58" y="353"/>
                  </a:cubicBezTo>
                  <a:cubicBezTo>
                    <a:pt x="59" y="353"/>
                    <a:pt x="59" y="353"/>
                    <a:pt x="59" y="353"/>
                  </a:cubicBezTo>
                  <a:cubicBezTo>
                    <a:pt x="59" y="353"/>
                    <a:pt x="59" y="353"/>
                    <a:pt x="59" y="353"/>
                  </a:cubicBezTo>
                  <a:cubicBezTo>
                    <a:pt x="58" y="353"/>
                    <a:pt x="58" y="353"/>
                    <a:pt x="58" y="353"/>
                  </a:cubicBezTo>
                  <a:cubicBezTo>
                    <a:pt x="57" y="354"/>
                    <a:pt x="57" y="354"/>
                    <a:pt x="57" y="354"/>
                  </a:cubicBezTo>
                  <a:cubicBezTo>
                    <a:pt x="57" y="354"/>
                    <a:pt x="57" y="354"/>
                    <a:pt x="57" y="354"/>
                  </a:cubicBezTo>
                  <a:cubicBezTo>
                    <a:pt x="56" y="354"/>
                    <a:pt x="56" y="354"/>
                    <a:pt x="56" y="354"/>
                  </a:cubicBezTo>
                  <a:cubicBezTo>
                    <a:pt x="55" y="355"/>
                    <a:pt x="55" y="355"/>
                    <a:pt x="55" y="355"/>
                  </a:cubicBezTo>
                  <a:cubicBezTo>
                    <a:pt x="55" y="356"/>
                    <a:pt x="55" y="356"/>
                    <a:pt x="55" y="356"/>
                  </a:cubicBezTo>
                  <a:cubicBezTo>
                    <a:pt x="56" y="356"/>
                    <a:pt x="56" y="356"/>
                    <a:pt x="56" y="356"/>
                  </a:cubicBezTo>
                  <a:cubicBezTo>
                    <a:pt x="56" y="357"/>
                    <a:pt x="56" y="357"/>
                    <a:pt x="56" y="357"/>
                  </a:cubicBezTo>
                  <a:cubicBezTo>
                    <a:pt x="58" y="356"/>
                    <a:pt x="58" y="356"/>
                    <a:pt x="58" y="356"/>
                  </a:cubicBezTo>
                  <a:cubicBezTo>
                    <a:pt x="58" y="356"/>
                    <a:pt x="58" y="356"/>
                    <a:pt x="58" y="356"/>
                  </a:cubicBezTo>
                  <a:cubicBezTo>
                    <a:pt x="60" y="356"/>
                    <a:pt x="60" y="356"/>
                    <a:pt x="60" y="356"/>
                  </a:cubicBezTo>
                  <a:cubicBezTo>
                    <a:pt x="61" y="355"/>
                    <a:pt x="61" y="355"/>
                    <a:pt x="61" y="355"/>
                  </a:cubicBezTo>
                  <a:cubicBezTo>
                    <a:pt x="61" y="354"/>
                    <a:pt x="61" y="354"/>
                    <a:pt x="61" y="354"/>
                  </a:cubicBezTo>
                  <a:cubicBezTo>
                    <a:pt x="61" y="354"/>
                    <a:pt x="61" y="354"/>
                    <a:pt x="61" y="354"/>
                  </a:cubicBezTo>
                  <a:cubicBezTo>
                    <a:pt x="61" y="355"/>
                    <a:pt x="61" y="355"/>
                    <a:pt x="61" y="355"/>
                  </a:cubicBezTo>
                  <a:cubicBezTo>
                    <a:pt x="62" y="354"/>
                    <a:pt x="62" y="354"/>
                    <a:pt x="62" y="354"/>
                  </a:cubicBezTo>
                  <a:cubicBezTo>
                    <a:pt x="62" y="354"/>
                    <a:pt x="62" y="354"/>
                    <a:pt x="62" y="354"/>
                  </a:cubicBezTo>
                  <a:cubicBezTo>
                    <a:pt x="62" y="356"/>
                    <a:pt x="62" y="356"/>
                    <a:pt x="62" y="356"/>
                  </a:cubicBezTo>
                  <a:cubicBezTo>
                    <a:pt x="64" y="356"/>
                    <a:pt x="64" y="356"/>
                    <a:pt x="64" y="356"/>
                  </a:cubicBezTo>
                  <a:cubicBezTo>
                    <a:pt x="64" y="354"/>
                    <a:pt x="64" y="354"/>
                    <a:pt x="64" y="354"/>
                  </a:cubicBezTo>
                  <a:cubicBezTo>
                    <a:pt x="64" y="354"/>
                    <a:pt x="64" y="354"/>
                    <a:pt x="64" y="354"/>
                  </a:cubicBezTo>
                  <a:cubicBezTo>
                    <a:pt x="65" y="354"/>
                    <a:pt x="65" y="354"/>
                    <a:pt x="65" y="354"/>
                  </a:cubicBezTo>
                  <a:cubicBezTo>
                    <a:pt x="64" y="355"/>
                    <a:pt x="64" y="355"/>
                    <a:pt x="64" y="355"/>
                  </a:cubicBezTo>
                  <a:cubicBezTo>
                    <a:pt x="65" y="356"/>
                    <a:pt x="65" y="356"/>
                    <a:pt x="65" y="356"/>
                  </a:cubicBezTo>
                  <a:cubicBezTo>
                    <a:pt x="66" y="356"/>
                    <a:pt x="66" y="356"/>
                    <a:pt x="66" y="356"/>
                  </a:cubicBezTo>
                  <a:cubicBezTo>
                    <a:pt x="68" y="355"/>
                    <a:pt x="68" y="355"/>
                    <a:pt x="68" y="355"/>
                  </a:cubicBezTo>
                  <a:cubicBezTo>
                    <a:pt x="68" y="353"/>
                    <a:pt x="68" y="353"/>
                    <a:pt x="68" y="353"/>
                  </a:cubicBezTo>
                  <a:cubicBezTo>
                    <a:pt x="66" y="353"/>
                    <a:pt x="66" y="353"/>
                    <a:pt x="66" y="353"/>
                  </a:cubicBezTo>
                  <a:cubicBezTo>
                    <a:pt x="66" y="354"/>
                    <a:pt x="66" y="354"/>
                    <a:pt x="66" y="354"/>
                  </a:cubicBezTo>
                  <a:cubicBezTo>
                    <a:pt x="66" y="353"/>
                    <a:pt x="66" y="353"/>
                    <a:pt x="66" y="353"/>
                  </a:cubicBezTo>
                  <a:cubicBezTo>
                    <a:pt x="66" y="353"/>
                    <a:pt x="66" y="353"/>
                    <a:pt x="66" y="353"/>
                  </a:cubicBezTo>
                  <a:cubicBezTo>
                    <a:pt x="67" y="353"/>
                    <a:pt x="67" y="353"/>
                    <a:pt x="67" y="353"/>
                  </a:cubicBezTo>
                  <a:cubicBezTo>
                    <a:pt x="68" y="353"/>
                    <a:pt x="68" y="353"/>
                    <a:pt x="68" y="353"/>
                  </a:cubicBezTo>
                  <a:cubicBezTo>
                    <a:pt x="69" y="353"/>
                    <a:pt x="69" y="353"/>
                    <a:pt x="69" y="353"/>
                  </a:cubicBezTo>
                  <a:cubicBezTo>
                    <a:pt x="68" y="354"/>
                    <a:pt x="68" y="354"/>
                    <a:pt x="68" y="354"/>
                  </a:cubicBezTo>
                  <a:cubicBezTo>
                    <a:pt x="69" y="355"/>
                    <a:pt x="69" y="355"/>
                    <a:pt x="69" y="355"/>
                  </a:cubicBezTo>
                  <a:cubicBezTo>
                    <a:pt x="70" y="354"/>
                    <a:pt x="70" y="354"/>
                    <a:pt x="70" y="354"/>
                  </a:cubicBezTo>
                  <a:cubicBezTo>
                    <a:pt x="69" y="355"/>
                    <a:pt x="69" y="355"/>
                    <a:pt x="69" y="355"/>
                  </a:cubicBezTo>
                  <a:cubicBezTo>
                    <a:pt x="70" y="356"/>
                    <a:pt x="70" y="356"/>
                    <a:pt x="70" y="356"/>
                  </a:cubicBezTo>
                  <a:cubicBezTo>
                    <a:pt x="71" y="356"/>
                    <a:pt x="71" y="356"/>
                    <a:pt x="71" y="356"/>
                  </a:cubicBezTo>
                  <a:cubicBezTo>
                    <a:pt x="70" y="357"/>
                    <a:pt x="70" y="357"/>
                    <a:pt x="70" y="357"/>
                  </a:cubicBezTo>
                  <a:cubicBezTo>
                    <a:pt x="68" y="358"/>
                    <a:pt x="68" y="358"/>
                    <a:pt x="68" y="358"/>
                  </a:cubicBezTo>
                  <a:cubicBezTo>
                    <a:pt x="68" y="360"/>
                    <a:pt x="68" y="360"/>
                    <a:pt x="68" y="360"/>
                  </a:cubicBezTo>
                  <a:cubicBezTo>
                    <a:pt x="70" y="360"/>
                    <a:pt x="70" y="360"/>
                    <a:pt x="70" y="360"/>
                  </a:cubicBezTo>
                  <a:cubicBezTo>
                    <a:pt x="70" y="359"/>
                    <a:pt x="70" y="359"/>
                    <a:pt x="70" y="359"/>
                  </a:cubicBezTo>
                  <a:cubicBezTo>
                    <a:pt x="71" y="361"/>
                    <a:pt x="71" y="361"/>
                    <a:pt x="71" y="361"/>
                  </a:cubicBezTo>
                  <a:cubicBezTo>
                    <a:pt x="71" y="362"/>
                    <a:pt x="71" y="362"/>
                    <a:pt x="71" y="362"/>
                  </a:cubicBezTo>
                  <a:cubicBezTo>
                    <a:pt x="70" y="363"/>
                    <a:pt x="70" y="363"/>
                    <a:pt x="70" y="363"/>
                  </a:cubicBezTo>
                  <a:cubicBezTo>
                    <a:pt x="70" y="365"/>
                    <a:pt x="70" y="365"/>
                    <a:pt x="70" y="365"/>
                  </a:cubicBezTo>
                  <a:cubicBezTo>
                    <a:pt x="72" y="365"/>
                    <a:pt x="72" y="365"/>
                    <a:pt x="72" y="365"/>
                  </a:cubicBezTo>
                  <a:cubicBezTo>
                    <a:pt x="72" y="364"/>
                    <a:pt x="72" y="364"/>
                    <a:pt x="72" y="364"/>
                  </a:cubicBezTo>
                  <a:cubicBezTo>
                    <a:pt x="73" y="363"/>
                    <a:pt x="73" y="363"/>
                    <a:pt x="73" y="363"/>
                  </a:cubicBezTo>
                  <a:cubicBezTo>
                    <a:pt x="73" y="361"/>
                    <a:pt x="73" y="361"/>
                    <a:pt x="73" y="361"/>
                  </a:cubicBezTo>
                  <a:cubicBezTo>
                    <a:pt x="73" y="361"/>
                    <a:pt x="73" y="361"/>
                    <a:pt x="73" y="361"/>
                  </a:cubicBezTo>
                  <a:cubicBezTo>
                    <a:pt x="74" y="361"/>
                    <a:pt x="74" y="361"/>
                    <a:pt x="74" y="361"/>
                  </a:cubicBezTo>
                  <a:cubicBezTo>
                    <a:pt x="74" y="360"/>
                    <a:pt x="74" y="360"/>
                    <a:pt x="74" y="360"/>
                  </a:cubicBezTo>
                  <a:cubicBezTo>
                    <a:pt x="74" y="361"/>
                    <a:pt x="74" y="361"/>
                    <a:pt x="74" y="361"/>
                  </a:cubicBezTo>
                  <a:cubicBezTo>
                    <a:pt x="73" y="362"/>
                    <a:pt x="73" y="362"/>
                    <a:pt x="73" y="362"/>
                  </a:cubicBezTo>
                  <a:cubicBezTo>
                    <a:pt x="73" y="364"/>
                    <a:pt x="73" y="364"/>
                    <a:pt x="73" y="364"/>
                  </a:cubicBezTo>
                  <a:cubicBezTo>
                    <a:pt x="74" y="365"/>
                    <a:pt x="74" y="365"/>
                    <a:pt x="74" y="365"/>
                  </a:cubicBezTo>
                  <a:cubicBezTo>
                    <a:pt x="74" y="364"/>
                    <a:pt x="74" y="364"/>
                    <a:pt x="74" y="364"/>
                  </a:cubicBezTo>
                  <a:cubicBezTo>
                    <a:pt x="74" y="366"/>
                    <a:pt x="74" y="366"/>
                    <a:pt x="74" y="366"/>
                  </a:cubicBezTo>
                  <a:cubicBezTo>
                    <a:pt x="75" y="366"/>
                    <a:pt x="75" y="366"/>
                    <a:pt x="75" y="366"/>
                  </a:cubicBezTo>
                  <a:cubicBezTo>
                    <a:pt x="76" y="365"/>
                    <a:pt x="76" y="365"/>
                    <a:pt x="76" y="365"/>
                  </a:cubicBezTo>
                  <a:cubicBezTo>
                    <a:pt x="76" y="364"/>
                    <a:pt x="76" y="364"/>
                    <a:pt x="76" y="364"/>
                  </a:cubicBezTo>
                  <a:cubicBezTo>
                    <a:pt x="76" y="364"/>
                    <a:pt x="76" y="364"/>
                    <a:pt x="76" y="364"/>
                  </a:cubicBezTo>
                  <a:cubicBezTo>
                    <a:pt x="78" y="365"/>
                    <a:pt x="78" y="365"/>
                    <a:pt x="78" y="365"/>
                  </a:cubicBezTo>
                  <a:cubicBezTo>
                    <a:pt x="78" y="362"/>
                    <a:pt x="78" y="362"/>
                    <a:pt x="78" y="362"/>
                  </a:cubicBezTo>
                  <a:cubicBezTo>
                    <a:pt x="78" y="362"/>
                    <a:pt x="78" y="362"/>
                    <a:pt x="78" y="362"/>
                  </a:cubicBezTo>
                  <a:cubicBezTo>
                    <a:pt x="78" y="363"/>
                    <a:pt x="78" y="363"/>
                    <a:pt x="78" y="363"/>
                  </a:cubicBezTo>
                  <a:cubicBezTo>
                    <a:pt x="78" y="364"/>
                    <a:pt x="78" y="364"/>
                    <a:pt x="78" y="364"/>
                  </a:cubicBezTo>
                  <a:cubicBezTo>
                    <a:pt x="78" y="364"/>
                    <a:pt x="78" y="364"/>
                    <a:pt x="78" y="364"/>
                  </a:cubicBezTo>
                  <a:cubicBezTo>
                    <a:pt x="78" y="365"/>
                    <a:pt x="78" y="365"/>
                    <a:pt x="78" y="365"/>
                  </a:cubicBezTo>
                  <a:cubicBezTo>
                    <a:pt x="80" y="367"/>
                    <a:pt x="80" y="367"/>
                    <a:pt x="80" y="367"/>
                  </a:cubicBezTo>
                  <a:cubicBezTo>
                    <a:pt x="81" y="367"/>
                    <a:pt x="81" y="367"/>
                    <a:pt x="81" y="367"/>
                  </a:cubicBezTo>
                  <a:cubicBezTo>
                    <a:pt x="83" y="366"/>
                    <a:pt x="83" y="366"/>
                    <a:pt x="83" y="366"/>
                  </a:cubicBezTo>
                  <a:cubicBezTo>
                    <a:pt x="84" y="366"/>
                    <a:pt x="84" y="366"/>
                    <a:pt x="84" y="366"/>
                  </a:cubicBezTo>
                  <a:cubicBezTo>
                    <a:pt x="85" y="366"/>
                    <a:pt x="85" y="366"/>
                    <a:pt x="85" y="366"/>
                  </a:cubicBezTo>
                  <a:cubicBezTo>
                    <a:pt x="85" y="365"/>
                    <a:pt x="85" y="365"/>
                    <a:pt x="85" y="365"/>
                  </a:cubicBezTo>
                  <a:cubicBezTo>
                    <a:pt x="85" y="365"/>
                    <a:pt x="85" y="365"/>
                    <a:pt x="85" y="365"/>
                  </a:cubicBezTo>
                  <a:cubicBezTo>
                    <a:pt x="86" y="364"/>
                    <a:pt x="86" y="364"/>
                    <a:pt x="86" y="364"/>
                  </a:cubicBezTo>
                  <a:cubicBezTo>
                    <a:pt x="86" y="363"/>
                    <a:pt x="86" y="363"/>
                    <a:pt x="86" y="363"/>
                  </a:cubicBezTo>
                  <a:cubicBezTo>
                    <a:pt x="85" y="363"/>
                    <a:pt x="85" y="363"/>
                    <a:pt x="85" y="363"/>
                  </a:cubicBezTo>
                  <a:cubicBezTo>
                    <a:pt x="85" y="362"/>
                    <a:pt x="85" y="362"/>
                    <a:pt x="85" y="362"/>
                  </a:cubicBezTo>
                  <a:cubicBezTo>
                    <a:pt x="84" y="362"/>
                    <a:pt x="84" y="362"/>
                    <a:pt x="84" y="362"/>
                  </a:cubicBezTo>
                  <a:cubicBezTo>
                    <a:pt x="84" y="362"/>
                    <a:pt x="84" y="362"/>
                    <a:pt x="84" y="362"/>
                  </a:cubicBezTo>
                  <a:cubicBezTo>
                    <a:pt x="84" y="361"/>
                    <a:pt x="84" y="361"/>
                    <a:pt x="84" y="361"/>
                  </a:cubicBezTo>
                  <a:cubicBezTo>
                    <a:pt x="84" y="362"/>
                    <a:pt x="84" y="362"/>
                    <a:pt x="84" y="362"/>
                  </a:cubicBezTo>
                  <a:cubicBezTo>
                    <a:pt x="85" y="362"/>
                    <a:pt x="85" y="362"/>
                    <a:pt x="85" y="362"/>
                  </a:cubicBezTo>
                  <a:cubicBezTo>
                    <a:pt x="87" y="361"/>
                    <a:pt x="87" y="361"/>
                    <a:pt x="87" y="361"/>
                  </a:cubicBezTo>
                  <a:cubicBezTo>
                    <a:pt x="88" y="360"/>
                    <a:pt x="88" y="360"/>
                    <a:pt x="88" y="360"/>
                  </a:cubicBezTo>
                  <a:cubicBezTo>
                    <a:pt x="88" y="359"/>
                    <a:pt x="88" y="359"/>
                    <a:pt x="88" y="359"/>
                  </a:cubicBezTo>
                  <a:cubicBezTo>
                    <a:pt x="88" y="359"/>
                    <a:pt x="88" y="359"/>
                    <a:pt x="88" y="359"/>
                  </a:cubicBezTo>
                  <a:cubicBezTo>
                    <a:pt x="88" y="358"/>
                    <a:pt x="88" y="358"/>
                    <a:pt x="88" y="358"/>
                  </a:cubicBezTo>
                  <a:cubicBezTo>
                    <a:pt x="88" y="357"/>
                    <a:pt x="88" y="357"/>
                    <a:pt x="88" y="357"/>
                  </a:cubicBezTo>
                  <a:cubicBezTo>
                    <a:pt x="88" y="357"/>
                    <a:pt x="88" y="357"/>
                    <a:pt x="88" y="357"/>
                  </a:cubicBezTo>
                  <a:cubicBezTo>
                    <a:pt x="89" y="357"/>
                    <a:pt x="89" y="357"/>
                    <a:pt x="89" y="357"/>
                  </a:cubicBezTo>
                  <a:cubicBezTo>
                    <a:pt x="88" y="355"/>
                    <a:pt x="88" y="355"/>
                    <a:pt x="88" y="355"/>
                  </a:cubicBezTo>
                  <a:cubicBezTo>
                    <a:pt x="89" y="355"/>
                    <a:pt x="89" y="355"/>
                    <a:pt x="89" y="355"/>
                  </a:cubicBezTo>
                  <a:cubicBezTo>
                    <a:pt x="89" y="354"/>
                    <a:pt x="89" y="354"/>
                    <a:pt x="89" y="354"/>
                  </a:cubicBezTo>
                  <a:cubicBezTo>
                    <a:pt x="89" y="353"/>
                    <a:pt x="89" y="353"/>
                    <a:pt x="89" y="353"/>
                  </a:cubicBezTo>
                  <a:cubicBezTo>
                    <a:pt x="88" y="353"/>
                    <a:pt x="88" y="353"/>
                    <a:pt x="88" y="353"/>
                  </a:cubicBezTo>
                  <a:cubicBezTo>
                    <a:pt x="88" y="353"/>
                    <a:pt x="88" y="353"/>
                    <a:pt x="88" y="353"/>
                  </a:cubicBezTo>
                  <a:cubicBezTo>
                    <a:pt x="89" y="351"/>
                    <a:pt x="89" y="351"/>
                    <a:pt x="89" y="351"/>
                  </a:cubicBezTo>
                  <a:cubicBezTo>
                    <a:pt x="89" y="351"/>
                    <a:pt x="89" y="351"/>
                    <a:pt x="89" y="351"/>
                  </a:cubicBezTo>
                  <a:cubicBezTo>
                    <a:pt x="90" y="350"/>
                    <a:pt x="90" y="350"/>
                    <a:pt x="90" y="350"/>
                  </a:cubicBezTo>
                  <a:cubicBezTo>
                    <a:pt x="90" y="349"/>
                    <a:pt x="90" y="349"/>
                    <a:pt x="90" y="349"/>
                  </a:cubicBezTo>
                  <a:cubicBezTo>
                    <a:pt x="90" y="349"/>
                    <a:pt x="90" y="349"/>
                    <a:pt x="90" y="349"/>
                  </a:cubicBezTo>
                  <a:cubicBezTo>
                    <a:pt x="91" y="347"/>
                    <a:pt x="91" y="347"/>
                    <a:pt x="91" y="347"/>
                  </a:cubicBezTo>
                  <a:cubicBezTo>
                    <a:pt x="91" y="347"/>
                    <a:pt x="91" y="347"/>
                    <a:pt x="91" y="347"/>
                  </a:cubicBezTo>
                  <a:cubicBezTo>
                    <a:pt x="92" y="347"/>
                    <a:pt x="92" y="347"/>
                    <a:pt x="92" y="347"/>
                  </a:cubicBezTo>
                  <a:cubicBezTo>
                    <a:pt x="93" y="346"/>
                    <a:pt x="93" y="346"/>
                    <a:pt x="93" y="346"/>
                  </a:cubicBezTo>
                  <a:cubicBezTo>
                    <a:pt x="93" y="345"/>
                    <a:pt x="93" y="345"/>
                    <a:pt x="93" y="345"/>
                  </a:cubicBezTo>
                  <a:cubicBezTo>
                    <a:pt x="94" y="344"/>
                    <a:pt x="94" y="344"/>
                    <a:pt x="94" y="344"/>
                  </a:cubicBezTo>
                  <a:cubicBezTo>
                    <a:pt x="94" y="344"/>
                    <a:pt x="94" y="344"/>
                    <a:pt x="94" y="344"/>
                  </a:cubicBezTo>
                  <a:cubicBezTo>
                    <a:pt x="95" y="342"/>
                    <a:pt x="95" y="342"/>
                    <a:pt x="95" y="342"/>
                  </a:cubicBezTo>
                  <a:cubicBezTo>
                    <a:pt x="95" y="341"/>
                    <a:pt x="95" y="341"/>
                    <a:pt x="95" y="341"/>
                  </a:cubicBezTo>
                  <a:cubicBezTo>
                    <a:pt x="96" y="339"/>
                    <a:pt x="96" y="339"/>
                    <a:pt x="96" y="339"/>
                  </a:cubicBezTo>
                  <a:cubicBezTo>
                    <a:pt x="95" y="340"/>
                    <a:pt x="95" y="340"/>
                    <a:pt x="95" y="340"/>
                  </a:cubicBezTo>
                  <a:cubicBezTo>
                    <a:pt x="95" y="339"/>
                    <a:pt x="95" y="339"/>
                    <a:pt x="95" y="339"/>
                  </a:cubicBezTo>
                  <a:cubicBezTo>
                    <a:pt x="96" y="339"/>
                    <a:pt x="96" y="339"/>
                    <a:pt x="96" y="339"/>
                  </a:cubicBezTo>
                  <a:cubicBezTo>
                    <a:pt x="97" y="338"/>
                    <a:pt x="97" y="338"/>
                    <a:pt x="97" y="338"/>
                  </a:cubicBezTo>
                  <a:cubicBezTo>
                    <a:pt x="95" y="338"/>
                    <a:pt x="95" y="338"/>
                    <a:pt x="95" y="338"/>
                  </a:cubicBezTo>
                  <a:cubicBezTo>
                    <a:pt x="95" y="339"/>
                    <a:pt x="95" y="339"/>
                    <a:pt x="95" y="339"/>
                  </a:cubicBezTo>
                  <a:cubicBezTo>
                    <a:pt x="95" y="339"/>
                    <a:pt x="95" y="339"/>
                    <a:pt x="95" y="339"/>
                  </a:cubicBezTo>
                  <a:cubicBezTo>
                    <a:pt x="94" y="337"/>
                    <a:pt x="94" y="337"/>
                    <a:pt x="94" y="337"/>
                  </a:cubicBezTo>
                  <a:cubicBezTo>
                    <a:pt x="95" y="338"/>
                    <a:pt x="95" y="338"/>
                    <a:pt x="95" y="338"/>
                  </a:cubicBezTo>
                  <a:cubicBezTo>
                    <a:pt x="95" y="338"/>
                    <a:pt x="95" y="338"/>
                    <a:pt x="95" y="338"/>
                  </a:cubicBezTo>
                  <a:cubicBezTo>
                    <a:pt x="98" y="338"/>
                    <a:pt x="98" y="338"/>
                    <a:pt x="98" y="338"/>
                  </a:cubicBezTo>
                  <a:cubicBezTo>
                    <a:pt x="98" y="337"/>
                    <a:pt x="98" y="337"/>
                    <a:pt x="98" y="337"/>
                  </a:cubicBezTo>
                  <a:cubicBezTo>
                    <a:pt x="97" y="336"/>
                    <a:pt x="97" y="336"/>
                    <a:pt x="97" y="336"/>
                  </a:cubicBezTo>
                  <a:cubicBezTo>
                    <a:pt x="98" y="336"/>
                    <a:pt x="98" y="336"/>
                    <a:pt x="98" y="336"/>
                  </a:cubicBezTo>
                  <a:cubicBezTo>
                    <a:pt x="99" y="336"/>
                    <a:pt x="99" y="336"/>
                    <a:pt x="99" y="336"/>
                  </a:cubicBezTo>
                  <a:cubicBezTo>
                    <a:pt x="100" y="335"/>
                    <a:pt x="100" y="335"/>
                    <a:pt x="100" y="335"/>
                  </a:cubicBezTo>
                  <a:cubicBezTo>
                    <a:pt x="100" y="335"/>
                    <a:pt x="100" y="335"/>
                    <a:pt x="100" y="335"/>
                  </a:cubicBezTo>
                  <a:cubicBezTo>
                    <a:pt x="100" y="337"/>
                    <a:pt x="100" y="337"/>
                    <a:pt x="100" y="337"/>
                  </a:cubicBezTo>
                  <a:cubicBezTo>
                    <a:pt x="101" y="335"/>
                    <a:pt x="101" y="335"/>
                    <a:pt x="101" y="335"/>
                  </a:cubicBezTo>
                  <a:cubicBezTo>
                    <a:pt x="101" y="332"/>
                    <a:pt x="101" y="332"/>
                    <a:pt x="101" y="332"/>
                  </a:cubicBezTo>
                  <a:cubicBezTo>
                    <a:pt x="100" y="334"/>
                    <a:pt x="100" y="334"/>
                    <a:pt x="100" y="334"/>
                  </a:cubicBezTo>
                  <a:cubicBezTo>
                    <a:pt x="100" y="333"/>
                    <a:pt x="100" y="333"/>
                    <a:pt x="100" y="333"/>
                  </a:cubicBezTo>
                  <a:cubicBezTo>
                    <a:pt x="99" y="333"/>
                    <a:pt x="99" y="333"/>
                    <a:pt x="99" y="333"/>
                  </a:cubicBezTo>
                  <a:cubicBezTo>
                    <a:pt x="97" y="332"/>
                    <a:pt x="97" y="332"/>
                    <a:pt x="97" y="332"/>
                  </a:cubicBezTo>
                  <a:cubicBezTo>
                    <a:pt x="97" y="332"/>
                    <a:pt x="97" y="332"/>
                    <a:pt x="97" y="332"/>
                  </a:cubicBezTo>
                  <a:cubicBezTo>
                    <a:pt x="96" y="331"/>
                    <a:pt x="96" y="331"/>
                    <a:pt x="96" y="331"/>
                  </a:cubicBezTo>
                  <a:cubicBezTo>
                    <a:pt x="96" y="330"/>
                    <a:pt x="96" y="330"/>
                    <a:pt x="96" y="330"/>
                  </a:cubicBezTo>
                  <a:cubicBezTo>
                    <a:pt x="96" y="330"/>
                    <a:pt x="96" y="330"/>
                    <a:pt x="96" y="330"/>
                  </a:cubicBezTo>
                  <a:cubicBezTo>
                    <a:pt x="97" y="331"/>
                    <a:pt x="97" y="331"/>
                    <a:pt x="97" y="331"/>
                  </a:cubicBezTo>
                  <a:cubicBezTo>
                    <a:pt x="98" y="332"/>
                    <a:pt x="98" y="332"/>
                    <a:pt x="98" y="332"/>
                  </a:cubicBezTo>
                  <a:cubicBezTo>
                    <a:pt x="100" y="333"/>
                    <a:pt x="100" y="333"/>
                    <a:pt x="100" y="333"/>
                  </a:cubicBezTo>
                  <a:cubicBezTo>
                    <a:pt x="100" y="332"/>
                    <a:pt x="100" y="332"/>
                    <a:pt x="100" y="332"/>
                  </a:cubicBezTo>
                  <a:cubicBezTo>
                    <a:pt x="100" y="331"/>
                    <a:pt x="100" y="331"/>
                    <a:pt x="100" y="331"/>
                  </a:cubicBezTo>
                  <a:cubicBezTo>
                    <a:pt x="100" y="331"/>
                    <a:pt x="100" y="331"/>
                    <a:pt x="100" y="331"/>
                  </a:cubicBezTo>
                  <a:cubicBezTo>
                    <a:pt x="101" y="331"/>
                    <a:pt x="101" y="331"/>
                    <a:pt x="101" y="331"/>
                  </a:cubicBezTo>
                  <a:cubicBezTo>
                    <a:pt x="101" y="330"/>
                    <a:pt x="101" y="330"/>
                    <a:pt x="101" y="330"/>
                  </a:cubicBezTo>
                  <a:cubicBezTo>
                    <a:pt x="101" y="330"/>
                    <a:pt x="101" y="330"/>
                    <a:pt x="101" y="330"/>
                  </a:cubicBezTo>
                  <a:cubicBezTo>
                    <a:pt x="103" y="329"/>
                    <a:pt x="103" y="329"/>
                    <a:pt x="103" y="329"/>
                  </a:cubicBezTo>
                  <a:cubicBezTo>
                    <a:pt x="102" y="328"/>
                    <a:pt x="102" y="328"/>
                    <a:pt x="102" y="328"/>
                  </a:cubicBezTo>
                  <a:cubicBezTo>
                    <a:pt x="102" y="328"/>
                    <a:pt x="102" y="328"/>
                    <a:pt x="102" y="328"/>
                  </a:cubicBezTo>
                  <a:cubicBezTo>
                    <a:pt x="103" y="327"/>
                    <a:pt x="103" y="327"/>
                    <a:pt x="103" y="327"/>
                  </a:cubicBezTo>
                  <a:cubicBezTo>
                    <a:pt x="104" y="327"/>
                    <a:pt x="104" y="327"/>
                    <a:pt x="104" y="327"/>
                  </a:cubicBezTo>
                  <a:cubicBezTo>
                    <a:pt x="105" y="327"/>
                    <a:pt x="105" y="327"/>
                    <a:pt x="105" y="327"/>
                  </a:cubicBezTo>
                  <a:cubicBezTo>
                    <a:pt x="106" y="325"/>
                    <a:pt x="106" y="325"/>
                    <a:pt x="106" y="325"/>
                  </a:cubicBezTo>
                  <a:cubicBezTo>
                    <a:pt x="106" y="325"/>
                    <a:pt x="106" y="325"/>
                    <a:pt x="106" y="325"/>
                  </a:cubicBezTo>
                  <a:cubicBezTo>
                    <a:pt x="107" y="325"/>
                    <a:pt x="107" y="325"/>
                    <a:pt x="107" y="325"/>
                  </a:cubicBezTo>
                  <a:cubicBezTo>
                    <a:pt x="107" y="323"/>
                    <a:pt x="107" y="323"/>
                    <a:pt x="107" y="323"/>
                  </a:cubicBezTo>
                  <a:cubicBezTo>
                    <a:pt x="106" y="322"/>
                    <a:pt x="106" y="322"/>
                    <a:pt x="106" y="322"/>
                  </a:cubicBezTo>
                  <a:cubicBezTo>
                    <a:pt x="106" y="322"/>
                    <a:pt x="106" y="322"/>
                    <a:pt x="106" y="322"/>
                  </a:cubicBezTo>
                  <a:cubicBezTo>
                    <a:pt x="107" y="322"/>
                    <a:pt x="107" y="322"/>
                    <a:pt x="107" y="322"/>
                  </a:cubicBezTo>
                  <a:cubicBezTo>
                    <a:pt x="108" y="320"/>
                    <a:pt x="108" y="320"/>
                    <a:pt x="108" y="320"/>
                  </a:cubicBezTo>
                  <a:cubicBezTo>
                    <a:pt x="108" y="319"/>
                    <a:pt x="108" y="319"/>
                    <a:pt x="108" y="319"/>
                  </a:cubicBezTo>
                  <a:cubicBezTo>
                    <a:pt x="106" y="319"/>
                    <a:pt x="106" y="319"/>
                    <a:pt x="106" y="319"/>
                  </a:cubicBezTo>
                  <a:cubicBezTo>
                    <a:pt x="106" y="319"/>
                    <a:pt x="106" y="319"/>
                    <a:pt x="106" y="319"/>
                  </a:cubicBezTo>
                  <a:cubicBezTo>
                    <a:pt x="105" y="318"/>
                    <a:pt x="105" y="318"/>
                    <a:pt x="105" y="318"/>
                  </a:cubicBezTo>
                  <a:cubicBezTo>
                    <a:pt x="104" y="318"/>
                    <a:pt x="104" y="318"/>
                    <a:pt x="104" y="318"/>
                  </a:cubicBezTo>
                  <a:cubicBezTo>
                    <a:pt x="102" y="317"/>
                    <a:pt x="102" y="317"/>
                    <a:pt x="102" y="317"/>
                  </a:cubicBezTo>
                  <a:cubicBezTo>
                    <a:pt x="102" y="317"/>
                    <a:pt x="102" y="317"/>
                    <a:pt x="102" y="317"/>
                  </a:cubicBezTo>
                  <a:cubicBezTo>
                    <a:pt x="103" y="317"/>
                    <a:pt x="103" y="317"/>
                    <a:pt x="103" y="317"/>
                  </a:cubicBezTo>
                  <a:cubicBezTo>
                    <a:pt x="105" y="317"/>
                    <a:pt x="105" y="317"/>
                    <a:pt x="105" y="317"/>
                  </a:cubicBezTo>
                  <a:cubicBezTo>
                    <a:pt x="106" y="317"/>
                    <a:pt x="106" y="317"/>
                    <a:pt x="106" y="317"/>
                  </a:cubicBezTo>
                  <a:cubicBezTo>
                    <a:pt x="107" y="316"/>
                    <a:pt x="107" y="316"/>
                    <a:pt x="107" y="316"/>
                  </a:cubicBezTo>
                  <a:cubicBezTo>
                    <a:pt x="108" y="317"/>
                    <a:pt x="108" y="317"/>
                    <a:pt x="108" y="317"/>
                  </a:cubicBezTo>
                  <a:cubicBezTo>
                    <a:pt x="109" y="316"/>
                    <a:pt x="109" y="316"/>
                    <a:pt x="109" y="316"/>
                  </a:cubicBezTo>
                  <a:cubicBezTo>
                    <a:pt x="109" y="316"/>
                    <a:pt x="109" y="316"/>
                    <a:pt x="109" y="316"/>
                  </a:cubicBezTo>
                  <a:cubicBezTo>
                    <a:pt x="111" y="317"/>
                    <a:pt x="111" y="317"/>
                    <a:pt x="111" y="317"/>
                  </a:cubicBezTo>
                  <a:cubicBezTo>
                    <a:pt x="110" y="314"/>
                    <a:pt x="110" y="314"/>
                    <a:pt x="110" y="314"/>
                  </a:cubicBezTo>
                  <a:cubicBezTo>
                    <a:pt x="111" y="313"/>
                    <a:pt x="111" y="313"/>
                    <a:pt x="111" y="313"/>
                  </a:cubicBezTo>
                  <a:cubicBezTo>
                    <a:pt x="110" y="312"/>
                    <a:pt x="110" y="312"/>
                    <a:pt x="110" y="312"/>
                  </a:cubicBezTo>
                  <a:cubicBezTo>
                    <a:pt x="109" y="311"/>
                    <a:pt x="109" y="311"/>
                    <a:pt x="109" y="311"/>
                  </a:cubicBezTo>
                  <a:cubicBezTo>
                    <a:pt x="108" y="310"/>
                    <a:pt x="108" y="310"/>
                    <a:pt x="108" y="310"/>
                  </a:cubicBezTo>
                  <a:cubicBezTo>
                    <a:pt x="107" y="311"/>
                    <a:pt x="107" y="311"/>
                    <a:pt x="107" y="311"/>
                  </a:cubicBezTo>
                  <a:cubicBezTo>
                    <a:pt x="107" y="311"/>
                    <a:pt x="107" y="311"/>
                    <a:pt x="107" y="311"/>
                  </a:cubicBezTo>
                  <a:cubicBezTo>
                    <a:pt x="107" y="311"/>
                    <a:pt x="107" y="311"/>
                    <a:pt x="107" y="311"/>
                  </a:cubicBezTo>
                  <a:cubicBezTo>
                    <a:pt x="107" y="311"/>
                    <a:pt x="107" y="311"/>
                    <a:pt x="107" y="311"/>
                  </a:cubicBezTo>
                  <a:cubicBezTo>
                    <a:pt x="107" y="310"/>
                    <a:pt x="107" y="310"/>
                    <a:pt x="107" y="310"/>
                  </a:cubicBezTo>
                  <a:cubicBezTo>
                    <a:pt x="107" y="309"/>
                    <a:pt x="107" y="309"/>
                    <a:pt x="107" y="309"/>
                  </a:cubicBezTo>
                  <a:cubicBezTo>
                    <a:pt x="109" y="310"/>
                    <a:pt x="109" y="310"/>
                    <a:pt x="109" y="310"/>
                  </a:cubicBezTo>
                  <a:cubicBezTo>
                    <a:pt x="109" y="309"/>
                    <a:pt x="109" y="309"/>
                    <a:pt x="109" y="309"/>
                  </a:cubicBezTo>
                  <a:cubicBezTo>
                    <a:pt x="109" y="309"/>
                    <a:pt x="109" y="309"/>
                    <a:pt x="109" y="309"/>
                  </a:cubicBezTo>
                  <a:cubicBezTo>
                    <a:pt x="110" y="309"/>
                    <a:pt x="110" y="309"/>
                    <a:pt x="110" y="309"/>
                  </a:cubicBezTo>
                  <a:cubicBezTo>
                    <a:pt x="110" y="310"/>
                    <a:pt x="110" y="310"/>
                    <a:pt x="110" y="310"/>
                  </a:cubicBezTo>
                  <a:cubicBezTo>
                    <a:pt x="111" y="311"/>
                    <a:pt x="111" y="311"/>
                    <a:pt x="111" y="311"/>
                  </a:cubicBezTo>
                  <a:cubicBezTo>
                    <a:pt x="112" y="311"/>
                    <a:pt x="112" y="311"/>
                    <a:pt x="112" y="311"/>
                  </a:cubicBezTo>
                  <a:cubicBezTo>
                    <a:pt x="114" y="309"/>
                    <a:pt x="114" y="309"/>
                    <a:pt x="114" y="309"/>
                  </a:cubicBezTo>
                  <a:cubicBezTo>
                    <a:pt x="114" y="308"/>
                    <a:pt x="114" y="308"/>
                    <a:pt x="114" y="308"/>
                  </a:cubicBezTo>
                  <a:cubicBezTo>
                    <a:pt x="115" y="308"/>
                    <a:pt x="115" y="308"/>
                    <a:pt x="115" y="308"/>
                  </a:cubicBezTo>
                  <a:cubicBezTo>
                    <a:pt x="115" y="309"/>
                    <a:pt x="115" y="309"/>
                    <a:pt x="115" y="309"/>
                  </a:cubicBezTo>
                  <a:cubicBezTo>
                    <a:pt x="116" y="308"/>
                    <a:pt x="116" y="308"/>
                    <a:pt x="116" y="308"/>
                  </a:cubicBezTo>
                  <a:cubicBezTo>
                    <a:pt x="115" y="307"/>
                    <a:pt x="115" y="307"/>
                    <a:pt x="115" y="307"/>
                  </a:cubicBezTo>
                  <a:cubicBezTo>
                    <a:pt x="115" y="307"/>
                    <a:pt x="115" y="307"/>
                    <a:pt x="115" y="307"/>
                  </a:cubicBezTo>
                  <a:cubicBezTo>
                    <a:pt x="115" y="306"/>
                    <a:pt x="115" y="306"/>
                    <a:pt x="115" y="306"/>
                  </a:cubicBezTo>
                  <a:cubicBezTo>
                    <a:pt x="114" y="304"/>
                    <a:pt x="114" y="304"/>
                    <a:pt x="114" y="304"/>
                  </a:cubicBezTo>
                  <a:cubicBezTo>
                    <a:pt x="115" y="304"/>
                    <a:pt x="115" y="304"/>
                    <a:pt x="115" y="304"/>
                  </a:cubicBezTo>
                  <a:cubicBezTo>
                    <a:pt x="115" y="304"/>
                    <a:pt x="115" y="304"/>
                    <a:pt x="115" y="304"/>
                  </a:cubicBezTo>
                  <a:cubicBezTo>
                    <a:pt x="115" y="305"/>
                    <a:pt x="115" y="305"/>
                    <a:pt x="115" y="305"/>
                  </a:cubicBezTo>
                  <a:cubicBezTo>
                    <a:pt x="116" y="305"/>
                    <a:pt x="116" y="305"/>
                    <a:pt x="116" y="305"/>
                  </a:cubicBezTo>
                  <a:cubicBezTo>
                    <a:pt x="115" y="306"/>
                    <a:pt x="115" y="306"/>
                    <a:pt x="115" y="306"/>
                  </a:cubicBezTo>
                  <a:cubicBezTo>
                    <a:pt x="117" y="308"/>
                    <a:pt x="117" y="308"/>
                    <a:pt x="117" y="308"/>
                  </a:cubicBezTo>
                  <a:cubicBezTo>
                    <a:pt x="117" y="306"/>
                    <a:pt x="117" y="306"/>
                    <a:pt x="117" y="306"/>
                  </a:cubicBezTo>
                  <a:cubicBezTo>
                    <a:pt x="117" y="305"/>
                    <a:pt x="117" y="305"/>
                    <a:pt x="117" y="305"/>
                  </a:cubicBezTo>
                  <a:cubicBezTo>
                    <a:pt x="118" y="304"/>
                    <a:pt x="118" y="304"/>
                    <a:pt x="118" y="304"/>
                  </a:cubicBezTo>
                  <a:cubicBezTo>
                    <a:pt x="118" y="305"/>
                    <a:pt x="118" y="305"/>
                    <a:pt x="118" y="305"/>
                  </a:cubicBezTo>
                  <a:cubicBezTo>
                    <a:pt x="119" y="306"/>
                    <a:pt x="119" y="306"/>
                    <a:pt x="119" y="306"/>
                  </a:cubicBezTo>
                  <a:cubicBezTo>
                    <a:pt x="121" y="305"/>
                    <a:pt x="121" y="305"/>
                    <a:pt x="121" y="305"/>
                  </a:cubicBezTo>
                  <a:cubicBezTo>
                    <a:pt x="121" y="304"/>
                    <a:pt x="121" y="304"/>
                    <a:pt x="121" y="304"/>
                  </a:cubicBezTo>
                  <a:cubicBezTo>
                    <a:pt x="121" y="304"/>
                    <a:pt x="121" y="304"/>
                    <a:pt x="121" y="304"/>
                  </a:cubicBezTo>
                  <a:cubicBezTo>
                    <a:pt x="122" y="305"/>
                    <a:pt x="122" y="305"/>
                    <a:pt x="122" y="305"/>
                  </a:cubicBezTo>
                  <a:cubicBezTo>
                    <a:pt x="123" y="305"/>
                    <a:pt x="123" y="305"/>
                    <a:pt x="123" y="305"/>
                  </a:cubicBezTo>
                  <a:cubicBezTo>
                    <a:pt x="125" y="304"/>
                    <a:pt x="125" y="304"/>
                    <a:pt x="125" y="304"/>
                  </a:cubicBezTo>
                  <a:cubicBezTo>
                    <a:pt x="125" y="303"/>
                    <a:pt x="125" y="303"/>
                    <a:pt x="125" y="303"/>
                  </a:cubicBezTo>
                  <a:cubicBezTo>
                    <a:pt x="125" y="303"/>
                    <a:pt x="125" y="303"/>
                    <a:pt x="125" y="303"/>
                  </a:cubicBezTo>
                  <a:cubicBezTo>
                    <a:pt x="126" y="302"/>
                    <a:pt x="126" y="302"/>
                    <a:pt x="126" y="302"/>
                  </a:cubicBezTo>
                  <a:cubicBezTo>
                    <a:pt x="125" y="301"/>
                    <a:pt x="125" y="301"/>
                    <a:pt x="125" y="301"/>
                  </a:cubicBezTo>
                  <a:cubicBezTo>
                    <a:pt x="124" y="300"/>
                    <a:pt x="124" y="300"/>
                    <a:pt x="124" y="300"/>
                  </a:cubicBezTo>
                  <a:cubicBezTo>
                    <a:pt x="126" y="300"/>
                    <a:pt x="126" y="300"/>
                    <a:pt x="126" y="300"/>
                  </a:cubicBezTo>
                  <a:cubicBezTo>
                    <a:pt x="127" y="299"/>
                    <a:pt x="127" y="299"/>
                    <a:pt x="127" y="299"/>
                  </a:cubicBezTo>
                  <a:cubicBezTo>
                    <a:pt x="127" y="298"/>
                    <a:pt x="127" y="298"/>
                    <a:pt x="127" y="298"/>
                  </a:cubicBezTo>
                  <a:cubicBezTo>
                    <a:pt x="128" y="297"/>
                    <a:pt x="128" y="297"/>
                    <a:pt x="128" y="297"/>
                  </a:cubicBezTo>
                  <a:cubicBezTo>
                    <a:pt x="128" y="297"/>
                    <a:pt x="128" y="297"/>
                    <a:pt x="128" y="297"/>
                  </a:cubicBezTo>
                  <a:cubicBezTo>
                    <a:pt x="127" y="295"/>
                    <a:pt x="127" y="295"/>
                    <a:pt x="127" y="295"/>
                  </a:cubicBezTo>
                  <a:cubicBezTo>
                    <a:pt x="127" y="295"/>
                    <a:pt x="127" y="295"/>
                    <a:pt x="127" y="295"/>
                  </a:cubicBezTo>
                  <a:cubicBezTo>
                    <a:pt x="128" y="296"/>
                    <a:pt x="128" y="296"/>
                    <a:pt x="128" y="296"/>
                  </a:cubicBezTo>
                  <a:cubicBezTo>
                    <a:pt x="128" y="296"/>
                    <a:pt x="128" y="296"/>
                    <a:pt x="128" y="296"/>
                  </a:cubicBezTo>
                  <a:cubicBezTo>
                    <a:pt x="128" y="297"/>
                    <a:pt x="128" y="297"/>
                    <a:pt x="128" y="297"/>
                  </a:cubicBezTo>
                  <a:cubicBezTo>
                    <a:pt x="128" y="298"/>
                    <a:pt x="128" y="298"/>
                    <a:pt x="128" y="298"/>
                  </a:cubicBezTo>
                  <a:cubicBezTo>
                    <a:pt x="128" y="299"/>
                    <a:pt x="128" y="299"/>
                    <a:pt x="128" y="299"/>
                  </a:cubicBezTo>
                  <a:cubicBezTo>
                    <a:pt x="128" y="300"/>
                    <a:pt x="128" y="300"/>
                    <a:pt x="128" y="300"/>
                  </a:cubicBezTo>
                  <a:cubicBezTo>
                    <a:pt x="127" y="300"/>
                    <a:pt x="127" y="300"/>
                    <a:pt x="127" y="300"/>
                  </a:cubicBezTo>
                  <a:cubicBezTo>
                    <a:pt x="126" y="301"/>
                    <a:pt x="126" y="301"/>
                    <a:pt x="126" y="301"/>
                  </a:cubicBezTo>
                  <a:cubicBezTo>
                    <a:pt x="126" y="302"/>
                    <a:pt x="126" y="302"/>
                    <a:pt x="126" y="302"/>
                  </a:cubicBezTo>
                  <a:cubicBezTo>
                    <a:pt x="125" y="303"/>
                    <a:pt x="125" y="303"/>
                    <a:pt x="125" y="303"/>
                  </a:cubicBezTo>
                  <a:cubicBezTo>
                    <a:pt x="126" y="304"/>
                    <a:pt x="126" y="304"/>
                    <a:pt x="126" y="304"/>
                  </a:cubicBezTo>
                  <a:cubicBezTo>
                    <a:pt x="127" y="305"/>
                    <a:pt x="127" y="305"/>
                    <a:pt x="127" y="305"/>
                  </a:cubicBezTo>
                  <a:cubicBezTo>
                    <a:pt x="128" y="305"/>
                    <a:pt x="128" y="305"/>
                    <a:pt x="128" y="305"/>
                  </a:cubicBezTo>
                  <a:cubicBezTo>
                    <a:pt x="128" y="305"/>
                    <a:pt x="128" y="305"/>
                    <a:pt x="128" y="305"/>
                  </a:cubicBezTo>
                  <a:cubicBezTo>
                    <a:pt x="129" y="305"/>
                    <a:pt x="129" y="305"/>
                    <a:pt x="129" y="305"/>
                  </a:cubicBezTo>
                  <a:cubicBezTo>
                    <a:pt x="130" y="303"/>
                    <a:pt x="130" y="303"/>
                    <a:pt x="130" y="303"/>
                  </a:cubicBezTo>
                  <a:cubicBezTo>
                    <a:pt x="129" y="302"/>
                    <a:pt x="129" y="302"/>
                    <a:pt x="129" y="302"/>
                  </a:cubicBezTo>
                  <a:cubicBezTo>
                    <a:pt x="130" y="302"/>
                    <a:pt x="130" y="302"/>
                    <a:pt x="130" y="302"/>
                  </a:cubicBezTo>
                  <a:cubicBezTo>
                    <a:pt x="130" y="301"/>
                    <a:pt x="130" y="301"/>
                    <a:pt x="130" y="301"/>
                  </a:cubicBezTo>
                  <a:cubicBezTo>
                    <a:pt x="130" y="301"/>
                    <a:pt x="130" y="301"/>
                    <a:pt x="130" y="301"/>
                  </a:cubicBezTo>
                  <a:cubicBezTo>
                    <a:pt x="131" y="301"/>
                    <a:pt x="131" y="301"/>
                    <a:pt x="131" y="301"/>
                  </a:cubicBezTo>
                  <a:cubicBezTo>
                    <a:pt x="131" y="302"/>
                    <a:pt x="131" y="302"/>
                    <a:pt x="131" y="302"/>
                  </a:cubicBezTo>
                  <a:cubicBezTo>
                    <a:pt x="130" y="303"/>
                    <a:pt x="130" y="303"/>
                    <a:pt x="130" y="303"/>
                  </a:cubicBezTo>
                  <a:cubicBezTo>
                    <a:pt x="130" y="304"/>
                    <a:pt x="130" y="304"/>
                    <a:pt x="130" y="304"/>
                  </a:cubicBezTo>
                  <a:cubicBezTo>
                    <a:pt x="131" y="305"/>
                    <a:pt x="131" y="305"/>
                    <a:pt x="131" y="305"/>
                  </a:cubicBezTo>
                  <a:cubicBezTo>
                    <a:pt x="132" y="304"/>
                    <a:pt x="132" y="304"/>
                    <a:pt x="132" y="304"/>
                  </a:cubicBezTo>
                  <a:cubicBezTo>
                    <a:pt x="132" y="303"/>
                    <a:pt x="132" y="303"/>
                    <a:pt x="132" y="303"/>
                  </a:cubicBezTo>
                  <a:cubicBezTo>
                    <a:pt x="133" y="302"/>
                    <a:pt x="133" y="302"/>
                    <a:pt x="133" y="302"/>
                  </a:cubicBezTo>
                  <a:cubicBezTo>
                    <a:pt x="133" y="301"/>
                    <a:pt x="133" y="301"/>
                    <a:pt x="133" y="301"/>
                  </a:cubicBezTo>
                  <a:cubicBezTo>
                    <a:pt x="135" y="301"/>
                    <a:pt x="135" y="301"/>
                    <a:pt x="135" y="301"/>
                  </a:cubicBezTo>
                  <a:cubicBezTo>
                    <a:pt x="135" y="301"/>
                    <a:pt x="135" y="301"/>
                    <a:pt x="135" y="301"/>
                  </a:cubicBezTo>
                  <a:cubicBezTo>
                    <a:pt x="136" y="301"/>
                    <a:pt x="136" y="301"/>
                    <a:pt x="136" y="301"/>
                  </a:cubicBezTo>
                  <a:cubicBezTo>
                    <a:pt x="137" y="301"/>
                    <a:pt x="137" y="301"/>
                    <a:pt x="137" y="301"/>
                  </a:cubicBezTo>
                  <a:cubicBezTo>
                    <a:pt x="138" y="300"/>
                    <a:pt x="138" y="300"/>
                    <a:pt x="138" y="300"/>
                  </a:cubicBezTo>
                  <a:cubicBezTo>
                    <a:pt x="140" y="299"/>
                    <a:pt x="140" y="299"/>
                    <a:pt x="140" y="299"/>
                  </a:cubicBezTo>
                  <a:cubicBezTo>
                    <a:pt x="141" y="299"/>
                    <a:pt x="141" y="299"/>
                    <a:pt x="141" y="299"/>
                  </a:cubicBezTo>
                  <a:cubicBezTo>
                    <a:pt x="142" y="298"/>
                    <a:pt x="142" y="298"/>
                    <a:pt x="142" y="298"/>
                  </a:cubicBezTo>
                  <a:cubicBezTo>
                    <a:pt x="142" y="297"/>
                    <a:pt x="142" y="297"/>
                    <a:pt x="142" y="297"/>
                  </a:cubicBezTo>
                  <a:cubicBezTo>
                    <a:pt x="142" y="297"/>
                    <a:pt x="142" y="297"/>
                    <a:pt x="142" y="297"/>
                  </a:cubicBezTo>
                  <a:cubicBezTo>
                    <a:pt x="142" y="297"/>
                    <a:pt x="142" y="297"/>
                    <a:pt x="142" y="297"/>
                  </a:cubicBezTo>
                  <a:cubicBezTo>
                    <a:pt x="142" y="297"/>
                    <a:pt x="142" y="297"/>
                    <a:pt x="142" y="297"/>
                  </a:cubicBezTo>
                  <a:cubicBezTo>
                    <a:pt x="142" y="297"/>
                    <a:pt x="142" y="297"/>
                    <a:pt x="142" y="297"/>
                  </a:cubicBezTo>
                  <a:cubicBezTo>
                    <a:pt x="142" y="297"/>
                    <a:pt x="142" y="297"/>
                    <a:pt x="142" y="297"/>
                  </a:cubicBezTo>
                  <a:cubicBezTo>
                    <a:pt x="143" y="297"/>
                    <a:pt x="143" y="297"/>
                    <a:pt x="143" y="297"/>
                  </a:cubicBezTo>
                  <a:cubicBezTo>
                    <a:pt x="144" y="297"/>
                    <a:pt x="144" y="297"/>
                    <a:pt x="144" y="297"/>
                  </a:cubicBezTo>
                  <a:cubicBezTo>
                    <a:pt x="146" y="296"/>
                    <a:pt x="146" y="296"/>
                    <a:pt x="146" y="296"/>
                  </a:cubicBezTo>
                  <a:cubicBezTo>
                    <a:pt x="147" y="295"/>
                    <a:pt x="147" y="295"/>
                    <a:pt x="147" y="295"/>
                  </a:cubicBezTo>
                  <a:cubicBezTo>
                    <a:pt x="147" y="295"/>
                    <a:pt x="147" y="295"/>
                    <a:pt x="147" y="295"/>
                  </a:cubicBezTo>
                  <a:cubicBezTo>
                    <a:pt x="147" y="294"/>
                    <a:pt x="147" y="294"/>
                    <a:pt x="147" y="294"/>
                  </a:cubicBezTo>
                  <a:cubicBezTo>
                    <a:pt x="147" y="294"/>
                    <a:pt x="147" y="294"/>
                    <a:pt x="147" y="294"/>
                  </a:cubicBezTo>
                  <a:cubicBezTo>
                    <a:pt x="148" y="295"/>
                    <a:pt x="148" y="295"/>
                    <a:pt x="148" y="295"/>
                  </a:cubicBezTo>
                  <a:cubicBezTo>
                    <a:pt x="149" y="294"/>
                    <a:pt x="149" y="294"/>
                    <a:pt x="149" y="294"/>
                  </a:cubicBezTo>
                  <a:cubicBezTo>
                    <a:pt x="150" y="293"/>
                    <a:pt x="150" y="293"/>
                    <a:pt x="150" y="293"/>
                  </a:cubicBezTo>
                  <a:cubicBezTo>
                    <a:pt x="151" y="292"/>
                    <a:pt x="151" y="292"/>
                    <a:pt x="151" y="292"/>
                  </a:cubicBezTo>
                  <a:cubicBezTo>
                    <a:pt x="150" y="291"/>
                    <a:pt x="150" y="291"/>
                    <a:pt x="150" y="291"/>
                  </a:cubicBezTo>
                  <a:cubicBezTo>
                    <a:pt x="151" y="290"/>
                    <a:pt x="151" y="290"/>
                    <a:pt x="151" y="290"/>
                  </a:cubicBezTo>
                  <a:cubicBezTo>
                    <a:pt x="152" y="289"/>
                    <a:pt x="152" y="289"/>
                    <a:pt x="152" y="289"/>
                  </a:cubicBezTo>
                  <a:cubicBezTo>
                    <a:pt x="153" y="288"/>
                    <a:pt x="153" y="288"/>
                    <a:pt x="153" y="288"/>
                  </a:cubicBezTo>
                  <a:cubicBezTo>
                    <a:pt x="154" y="287"/>
                    <a:pt x="154" y="287"/>
                    <a:pt x="154" y="287"/>
                  </a:cubicBezTo>
                  <a:cubicBezTo>
                    <a:pt x="154" y="286"/>
                    <a:pt x="154" y="286"/>
                    <a:pt x="154" y="286"/>
                  </a:cubicBezTo>
                  <a:cubicBezTo>
                    <a:pt x="154" y="287"/>
                    <a:pt x="154" y="287"/>
                    <a:pt x="154" y="287"/>
                  </a:cubicBezTo>
                  <a:cubicBezTo>
                    <a:pt x="155" y="286"/>
                    <a:pt x="155" y="286"/>
                    <a:pt x="155" y="286"/>
                  </a:cubicBezTo>
                  <a:cubicBezTo>
                    <a:pt x="155" y="285"/>
                    <a:pt x="155" y="285"/>
                    <a:pt x="155" y="285"/>
                  </a:cubicBezTo>
                  <a:cubicBezTo>
                    <a:pt x="155" y="286"/>
                    <a:pt x="155" y="286"/>
                    <a:pt x="155" y="286"/>
                  </a:cubicBezTo>
                  <a:cubicBezTo>
                    <a:pt x="156" y="284"/>
                    <a:pt x="156" y="284"/>
                    <a:pt x="156" y="284"/>
                  </a:cubicBezTo>
                  <a:cubicBezTo>
                    <a:pt x="156" y="284"/>
                    <a:pt x="156" y="284"/>
                    <a:pt x="156" y="284"/>
                  </a:cubicBezTo>
                  <a:cubicBezTo>
                    <a:pt x="156" y="284"/>
                    <a:pt x="156" y="284"/>
                    <a:pt x="156" y="284"/>
                  </a:cubicBezTo>
                  <a:cubicBezTo>
                    <a:pt x="158" y="283"/>
                    <a:pt x="158" y="283"/>
                    <a:pt x="158" y="283"/>
                  </a:cubicBezTo>
                  <a:cubicBezTo>
                    <a:pt x="158" y="282"/>
                    <a:pt x="158" y="282"/>
                    <a:pt x="158" y="282"/>
                  </a:cubicBezTo>
                  <a:cubicBezTo>
                    <a:pt x="158" y="282"/>
                    <a:pt x="158" y="282"/>
                    <a:pt x="158" y="282"/>
                  </a:cubicBezTo>
                  <a:cubicBezTo>
                    <a:pt x="159" y="281"/>
                    <a:pt x="159" y="281"/>
                    <a:pt x="159" y="281"/>
                  </a:cubicBezTo>
                  <a:cubicBezTo>
                    <a:pt x="160" y="280"/>
                    <a:pt x="160" y="280"/>
                    <a:pt x="160" y="280"/>
                  </a:cubicBezTo>
                  <a:cubicBezTo>
                    <a:pt x="161" y="280"/>
                    <a:pt x="161" y="280"/>
                    <a:pt x="161" y="280"/>
                  </a:cubicBezTo>
                  <a:cubicBezTo>
                    <a:pt x="161" y="280"/>
                    <a:pt x="161" y="280"/>
                    <a:pt x="161" y="280"/>
                  </a:cubicBezTo>
                  <a:cubicBezTo>
                    <a:pt x="162" y="280"/>
                    <a:pt x="162" y="280"/>
                    <a:pt x="162" y="280"/>
                  </a:cubicBezTo>
                  <a:cubicBezTo>
                    <a:pt x="163" y="280"/>
                    <a:pt x="163" y="280"/>
                    <a:pt x="163" y="280"/>
                  </a:cubicBezTo>
                  <a:cubicBezTo>
                    <a:pt x="164" y="279"/>
                    <a:pt x="164" y="279"/>
                    <a:pt x="164" y="279"/>
                  </a:cubicBezTo>
                  <a:cubicBezTo>
                    <a:pt x="165" y="276"/>
                    <a:pt x="165" y="276"/>
                    <a:pt x="165" y="276"/>
                  </a:cubicBezTo>
                  <a:cubicBezTo>
                    <a:pt x="164" y="274"/>
                    <a:pt x="164" y="274"/>
                    <a:pt x="164" y="274"/>
                  </a:cubicBezTo>
                  <a:cubicBezTo>
                    <a:pt x="163" y="274"/>
                    <a:pt x="163" y="274"/>
                    <a:pt x="163" y="274"/>
                  </a:cubicBezTo>
                  <a:cubicBezTo>
                    <a:pt x="163" y="274"/>
                    <a:pt x="163" y="274"/>
                    <a:pt x="163" y="274"/>
                  </a:cubicBezTo>
                  <a:cubicBezTo>
                    <a:pt x="164" y="273"/>
                    <a:pt x="164" y="273"/>
                    <a:pt x="164" y="273"/>
                  </a:cubicBezTo>
                  <a:cubicBezTo>
                    <a:pt x="164" y="273"/>
                    <a:pt x="164" y="273"/>
                    <a:pt x="164" y="273"/>
                  </a:cubicBezTo>
                  <a:cubicBezTo>
                    <a:pt x="165" y="274"/>
                    <a:pt x="165" y="274"/>
                    <a:pt x="165" y="274"/>
                  </a:cubicBezTo>
                  <a:cubicBezTo>
                    <a:pt x="165" y="274"/>
                    <a:pt x="165" y="274"/>
                    <a:pt x="165" y="274"/>
                  </a:cubicBezTo>
                  <a:cubicBezTo>
                    <a:pt x="164" y="275"/>
                    <a:pt x="164" y="275"/>
                    <a:pt x="164" y="275"/>
                  </a:cubicBezTo>
                  <a:cubicBezTo>
                    <a:pt x="165" y="276"/>
                    <a:pt x="165" y="276"/>
                    <a:pt x="165" y="276"/>
                  </a:cubicBezTo>
                  <a:cubicBezTo>
                    <a:pt x="166" y="277"/>
                    <a:pt x="166" y="277"/>
                    <a:pt x="166" y="277"/>
                  </a:cubicBezTo>
                  <a:cubicBezTo>
                    <a:pt x="168" y="277"/>
                    <a:pt x="168" y="277"/>
                    <a:pt x="168" y="277"/>
                  </a:cubicBezTo>
                  <a:cubicBezTo>
                    <a:pt x="168" y="276"/>
                    <a:pt x="168" y="276"/>
                    <a:pt x="168" y="276"/>
                  </a:cubicBezTo>
                  <a:cubicBezTo>
                    <a:pt x="168" y="276"/>
                    <a:pt x="168" y="276"/>
                    <a:pt x="168" y="276"/>
                  </a:cubicBezTo>
                  <a:cubicBezTo>
                    <a:pt x="169" y="277"/>
                    <a:pt x="169" y="277"/>
                    <a:pt x="169" y="277"/>
                  </a:cubicBezTo>
                  <a:cubicBezTo>
                    <a:pt x="170" y="277"/>
                    <a:pt x="170" y="277"/>
                    <a:pt x="170" y="277"/>
                  </a:cubicBezTo>
                  <a:cubicBezTo>
                    <a:pt x="171" y="277"/>
                    <a:pt x="171" y="277"/>
                    <a:pt x="171" y="277"/>
                  </a:cubicBezTo>
                  <a:cubicBezTo>
                    <a:pt x="171" y="276"/>
                    <a:pt x="171" y="276"/>
                    <a:pt x="171" y="276"/>
                  </a:cubicBezTo>
                  <a:cubicBezTo>
                    <a:pt x="173" y="276"/>
                    <a:pt x="173" y="276"/>
                    <a:pt x="173" y="276"/>
                  </a:cubicBezTo>
                  <a:cubicBezTo>
                    <a:pt x="174" y="275"/>
                    <a:pt x="174" y="275"/>
                    <a:pt x="174" y="275"/>
                  </a:cubicBezTo>
                  <a:cubicBezTo>
                    <a:pt x="174" y="275"/>
                    <a:pt x="174" y="275"/>
                    <a:pt x="174" y="275"/>
                  </a:cubicBezTo>
                  <a:cubicBezTo>
                    <a:pt x="175" y="275"/>
                    <a:pt x="175" y="275"/>
                    <a:pt x="175" y="275"/>
                  </a:cubicBezTo>
                  <a:cubicBezTo>
                    <a:pt x="175" y="274"/>
                    <a:pt x="175" y="274"/>
                    <a:pt x="175" y="274"/>
                  </a:cubicBezTo>
                  <a:cubicBezTo>
                    <a:pt x="175" y="274"/>
                    <a:pt x="175" y="274"/>
                    <a:pt x="175" y="274"/>
                  </a:cubicBezTo>
                  <a:cubicBezTo>
                    <a:pt x="177" y="275"/>
                    <a:pt x="177" y="275"/>
                    <a:pt x="177" y="275"/>
                  </a:cubicBezTo>
                  <a:cubicBezTo>
                    <a:pt x="177" y="276"/>
                    <a:pt x="177" y="276"/>
                    <a:pt x="177" y="276"/>
                  </a:cubicBezTo>
                  <a:cubicBezTo>
                    <a:pt x="178" y="276"/>
                    <a:pt x="178" y="276"/>
                    <a:pt x="178" y="276"/>
                  </a:cubicBezTo>
                  <a:cubicBezTo>
                    <a:pt x="179" y="276"/>
                    <a:pt x="179" y="276"/>
                    <a:pt x="179" y="276"/>
                  </a:cubicBezTo>
                  <a:cubicBezTo>
                    <a:pt x="180" y="275"/>
                    <a:pt x="180" y="275"/>
                    <a:pt x="180" y="275"/>
                  </a:cubicBezTo>
                  <a:cubicBezTo>
                    <a:pt x="180" y="275"/>
                    <a:pt x="180" y="275"/>
                    <a:pt x="180" y="275"/>
                  </a:cubicBezTo>
                  <a:cubicBezTo>
                    <a:pt x="181" y="275"/>
                    <a:pt x="181" y="275"/>
                    <a:pt x="181" y="275"/>
                  </a:cubicBezTo>
                  <a:cubicBezTo>
                    <a:pt x="182" y="274"/>
                    <a:pt x="182" y="274"/>
                    <a:pt x="182" y="274"/>
                  </a:cubicBezTo>
                  <a:cubicBezTo>
                    <a:pt x="182" y="274"/>
                    <a:pt x="182" y="274"/>
                    <a:pt x="182" y="274"/>
                  </a:cubicBezTo>
                  <a:cubicBezTo>
                    <a:pt x="182" y="274"/>
                    <a:pt x="182" y="274"/>
                    <a:pt x="182" y="274"/>
                  </a:cubicBezTo>
                  <a:cubicBezTo>
                    <a:pt x="183" y="273"/>
                    <a:pt x="183" y="273"/>
                    <a:pt x="183" y="273"/>
                  </a:cubicBezTo>
                  <a:cubicBezTo>
                    <a:pt x="183" y="273"/>
                    <a:pt x="183" y="273"/>
                    <a:pt x="183" y="273"/>
                  </a:cubicBezTo>
                  <a:cubicBezTo>
                    <a:pt x="184" y="273"/>
                    <a:pt x="184" y="273"/>
                    <a:pt x="184" y="273"/>
                  </a:cubicBezTo>
                  <a:cubicBezTo>
                    <a:pt x="185" y="272"/>
                    <a:pt x="185" y="272"/>
                    <a:pt x="185" y="272"/>
                  </a:cubicBezTo>
                  <a:cubicBezTo>
                    <a:pt x="186" y="273"/>
                    <a:pt x="186" y="273"/>
                    <a:pt x="186" y="273"/>
                  </a:cubicBezTo>
                  <a:cubicBezTo>
                    <a:pt x="187" y="272"/>
                    <a:pt x="187" y="272"/>
                    <a:pt x="187" y="272"/>
                  </a:cubicBezTo>
                  <a:cubicBezTo>
                    <a:pt x="187" y="271"/>
                    <a:pt x="187" y="271"/>
                    <a:pt x="187" y="271"/>
                  </a:cubicBezTo>
                  <a:cubicBezTo>
                    <a:pt x="187" y="272"/>
                    <a:pt x="187" y="272"/>
                    <a:pt x="187" y="272"/>
                  </a:cubicBezTo>
                  <a:cubicBezTo>
                    <a:pt x="189" y="273"/>
                    <a:pt x="189" y="273"/>
                    <a:pt x="189" y="273"/>
                  </a:cubicBezTo>
                  <a:cubicBezTo>
                    <a:pt x="189" y="271"/>
                    <a:pt x="189" y="271"/>
                    <a:pt x="189" y="271"/>
                  </a:cubicBezTo>
                  <a:cubicBezTo>
                    <a:pt x="190" y="271"/>
                    <a:pt x="190" y="271"/>
                    <a:pt x="190" y="271"/>
                  </a:cubicBezTo>
                  <a:cubicBezTo>
                    <a:pt x="191" y="272"/>
                    <a:pt x="191" y="272"/>
                    <a:pt x="191" y="272"/>
                  </a:cubicBezTo>
                  <a:cubicBezTo>
                    <a:pt x="192" y="272"/>
                    <a:pt x="192" y="272"/>
                    <a:pt x="192" y="272"/>
                  </a:cubicBezTo>
                  <a:cubicBezTo>
                    <a:pt x="192" y="271"/>
                    <a:pt x="192" y="271"/>
                    <a:pt x="192" y="271"/>
                  </a:cubicBezTo>
                  <a:cubicBezTo>
                    <a:pt x="193" y="270"/>
                    <a:pt x="193" y="270"/>
                    <a:pt x="193" y="270"/>
                  </a:cubicBezTo>
                  <a:cubicBezTo>
                    <a:pt x="194" y="270"/>
                    <a:pt x="194" y="270"/>
                    <a:pt x="194" y="270"/>
                  </a:cubicBezTo>
                  <a:cubicBezTo>
                    <a:pt x="195" y="270"/>
                    <a:pt x="195" y="270"/>
                    <a:pt x="195" y="270"/>
                  </a:cubicBezTo>
                  <a:cubicBezTo>
                    <a:pt x="195" y="270"/>
                    <a:pt x="195" y="270"/>
                    <a:pt x="195" y="270"/>
                  </a:cubicBezTo>
                  <a:cubicBezTo>
                    <a:pt x="196" y="271"/>
                    <a:pt x="196" y="271"/>
                    <a:pt x="196" y="271"/>
                  </a:cubicBezTo>
                  <a:cubicBezTo>
                    <a:pt x="196" y="271"/>
                    <a:pt x="196" y="271"/>
                    <a:pt x="196" y="271"/>
                  </a:cubicBezTo>
                  <a:cubicBezTo>
                    <a:pt x="197" y="270"/>
                    <a:pt x="197" y="270"/>
                    <a:pt x="197" y="270"/>
                  </a:cubicBezTo>
                  <a:cubicBezTo>
                    <a:pt x="197" y="270"/>
                    <a:pt x="197" y="270"/>
                    <a:pt x="197" y="270"/>
                  </a:cubicBezTo>
                  <a:cubicBezTo>
                    <a:pt x="199" y="270"/>
                    <a:pt x="199" y="270"/>
                    <a:pt x="199" y="270"/>
                  </a:cubicBezTo>
                  <a:cubicBezTo>
                    <a:pt x="199" y="269"/>
                    <a:pt x="199" y="269"/>
                    <a:pt x="199" y="269"/>
                  </a:cubicBezTo>
                  <a:cubicBezTo>
                    <a:pt x="200" y="269"/>
                    <a:pt x="200" y="269"/>
                    <a:pt x="200" y="269"/>
                  </a:cubicBezTo>
                  <a:cubicBezTo>
                    <a:pt x="201" y="268"/>
                    <a:pt x="201" y="268"/>
                    <a:pt x="201" y="268"/>
                  </a:cubicBezTo>
                  <a:lnTo>
                    <a:pt x="201"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8D040386-E54A-40A6-8BA1-C15F4735D2D5}"/>
                </a:ext>
              </a:extLst>
            </p:cNvPr>
            <p:cNvSpPr>
              <a:spLocks/>
            </p:cNvSpPr>
            <p:nvPr/>
          </p:nvSpPr>
          <p:spPr bwMode="auto">
            <a:xfrm>
              <a:off x="6133" y="437"/>
              <a:ext cx="14" cy="11"/>
            </a:xfrm>
            <a:custGeom>
              <a:avLst/>
              <a:gdLst>
                <a:gd name="T0" fmla="*/ 0 w 14"/>
                <a:gd name="T1" fmla="*/ 6 h 11"/>
                <a:gd name="T2" fmla="*/ 0 w 14"/>
                <a:gd name="T3" fmla="*/ 6 h 11"/>
                <a:gd name="T4" fmla="*/ 2 w 14"/>
                <a:gd name="T5" fmla="*/ 11 h 11"/>
                <a:gd name="T6" fmla="*/ 5 w 14"/>
                <a:gd name="T7" fmla="*/ 11 h 11"/>
                <a:gd name="T8" fmla="*/ 14 w 14"/>
                <a:gd name="T9" fmla="*/ 11 h 11"/>
                <a:gd name="T10" fmla="*/ 14 w 14"/>
                <a:gd name="T11" fmla="*/ 8 h 11"/>
                <a:gd name="T12" fmla="*/ 14 w 14"/>
                <a:gd name="T13" fmla="*/ 6 h 11"/>
                <a:gd name="T14" fmla="*/ 11 w 14"/>
                <a:gd name="T15" fmla="*/ 3 h 11"/>
                <a:gd name="T16" fmla="*/ 11 w 14"/>
                <a:gd name="T17" fmla="*/ 0 h 11"/>
                <a:gd name="T18" fmla="*/ 8 w 14"/>
                <a:gd name="T19" fmla="*/ 0 h 11"/>
                <a:gd name="T20" fmla="*/ 2 w 14"/>
                <a:gd name="T21" fmla="*/ 0 h 11"/>
                <a:gd name="T22" fmla="*/ 0 w 14"/>
                <a:gd name="T2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1">
                  <a:moveTo>
                    <a:pt x="0" y="6"/>
                  </a:moveTo>
                  <a:lnTo>
                    <a:pt x="0" y="6"/>
                  </a:lnTo>
                  <a:lnTo>
                    <a:pt x="2" y="11"/>
                  </a:lnTo>
                  <a:lnTo>
                    <a:pt x="5" y="11"/>
                  </a:lnTo>
                  <a:lnTo>
                    <a:pt x="14" y="11"/>
                  </a:lnTo>
                  <a:lnTo>
                    <a:pt x="14" y="8"/>
                  </a:lnTo>
                  <a:lnTo>
                    <a:pt x="14" y="6"/>
                  </a:lnTo>
                  <a:lnTo>
                    <a:pt x="11" y="3"/>
                  </a:lnTo>
                  <a:lnTo>
                    <a:pt x="11" y="0"/>
                  </a:lnTo>
                  <a:lnTo>
                    <a:pt x="8" y="0"/>
                  </a:lnTo>
                  <a:lnTo>
                    <a:pt x="2"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CE2FC7AF-E9C8-4609-9724-09A53E2128C6}"/>
                </a:ext>
              </a:extLst>
            </p:cNvPr>
            <p:cNvSpPr>
              <a:spLocks/>
            </p:cNvSpPr>
            <p:nvPr/>
          </p:nvSpPr>
          <p:spPr bwMode="auto">
            <a:xfrm>
              <a:off x="6144" y="369"/>
              <a:ext cx="14" cy="14"/>
            </a:xfrm>
            <a:custGeom>
              <a:avLst/>
              <a:gdLst>
                <a:gd name="T0" fmla="*/ 5 w 14"/>
                <a:gd name="T1" fmla="*/ 12 h 14"/>
                <a:gd name="T2" fmla="*/ 8 w 14"/>
                <a:gd name="T3" fmla="*/ 14 h 14"/>
                <a:gd name="T4" fmla="*/ 14 w 14"/>
                <a:gd name="T5" fmla="*/ 14 h 14"/>
                <a:gd name="T6" fmla="*/ 14 w 14"/>
                <a:gd name="T7" fmla="*/ 9 h 14"/>
                <a:gd name="T8" fmla="*/ 11 w 14"/>
                <a:gd name="T9" fmla="*/ 6 h 14"/>
                <a:gd name="T10" fmla="*/ 8 w 14"/>
                <a:gd name="T11" fmla="*/ 6 h 14"/>
                <a:gd name="T12" fmla="*/ 8 w 14"/>
                <a:gd name="T13" fmla="*/ 3 h 14"/>
                <a:gd name="T14" fmla="*/ 5 w 14"/>
                <a:gd name="T15" fmla="*/ 0 h 14"/>
                <a:gd name="T16" fmla="*/ 0 w 14"/>
                <a:gd name="T17" fmla="*/ 3 h 14"/>
                <a:gd name="T18" fmla="*/ 0 w 14"/>
                <a:gd name="T19" fmla="*/ 6 h 14"/>
                <a:gd name="T20" fmla="*/ 3 w 14"/>
                <a:gd name="T21" fmla="*/ 12 h 14"/>
                <a:gd name="T22" fmla="*/ 5 w 14"/>
                <a:gd name="T2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4">
                  <a:moveTo>
                    <a:pt x="5" y="12"/>
                  </a:moveTo>
                  <a:lnTo>
                    <a:pt x="8" y="14"/>
                  </a:lnTo>
                  <a:lnTo>
                    <a:pt x="14" y="14"/>
                  </a:lnTo>
                  <a:lnTo>
                    <a:pt x="14" y="9"/>
                  </a:lnTo>
                  <a:lnTo>
                    <a:pt x="11" y="6"/>
                  </a:lnTo>
                  <a:lnTo>
                    <a:pt x="8" y="6"/>
                  </a:lnTo>
                  <a:lnTo>
                    <a:pt x="8" y="3"/>
                  </a:lnTo>
                  <a:lnTo>
                    <a:pt x="5" y="0"/>
                  </a:lnTo>
                  <a:lnTo>
                    <a:pt x="0" y="3"/>
                  </a:lnTo>
                  <a:lnTo>
                    <a:pt x="0" y="6"/>
                  </a:lnTo>
                  <a:lnTo>
                    <a:pt x="3" y="12"/>
                  </a:lnTo>
                  <a:lnTo>
                    <a:pt x="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a:extLst>
                <a:ext uri="{FF2B5EF4-FFF2-40B4-BE49-F238E27FC236}">
                  <a16:creationId xmlns:a16="http://schemas.microsoft.com/office/drawing/2014/main" id="{BE84421B-9A2C-4B17-8827-71EB67D3B005}"/>
                </a:ext>
              </a:extLst>
            </p:cNvPr>
            <p:cNvSpPr>
              <a:spLocks/>
            </p:cNvSpPr>
            <p:nvPr/>
          </p:nvSpPr>
          <p:spPr bwMode="auto">
            <a:xfrm>
              <a:off x="6248" y="338"/>
              <a:ext cx="11" cy="20"/>
            </a:xfrm>
            <a:custGeom>
              <a:avLst/>
              <a:gdLst>
                <a:gd name="T0" fmla="*/ 6 w 11"/>
                <a:gd name="T1" fmla="*/ 11 h 20"/>
                <a:gd name="T2" fmla="*/ 3 w 11"/>
                <a:gd name="T3" fmla="*/ 14 h 20"/>
                <a:gd name="T4" fmla="*/ 3 w 11"/>
                <a:gd name="T5" fmla="*/ 17 h 20"/>
                <a:gd name="T6" fmla="*/ 6 w 11"/>
                <a:gd name="T7" fmla="*/ 20 h 20"/>
                <a:gd name="T8" fmla="*/ 9 w 11"/>
                <a:gd name="T9" fmla="*/ 20 h 20"/>
                <a:gd name="T10" fmla="*/ 11 w 11"/>
                <a:gd name="T11" fmla="*/ 17 h 20"/>
                <a:gd name="T12" fmla="*/ 11 w 11"/>
                <a:gd name="T13" fmla="*/ 11 h 20"/>
                <a:gd name="T14" fmla="*/ 9 w 11"/>
                <a:gd name="T15" fmla="*/ 11 h 20"/>
                <a:gd name="T16" fmla="*/ 9 w 11"/>
                <a:gd name="T17" fmla="*/ 9 h 20"/>
                <a:gd name="T18" fmla="*/ 9 w 11"/>
                <a:gd name="T19" fmla="*/ 6 h 20"/>
                <a:gd name="T20" fmla="*/ 9 w 11"/>
                <a:gd name="T21" fmla="*/ 0 h 20"/>
                <a:gd name="T22" fmla="*/ 3 w 11"/>
                <a:gd name="T23" fmla="*/ 0 h 20"/>
                <a:gd name="T24" fmla="*/ 0 w 11"/>
                <a:gd name="T25" fmla="*/ 6 h 20"/>
                <a:gd name="T26" fmla="*/ 3 w 11"/>
                <a:gd name="T27" fmla="*/ 11 h 20"/>
                <a:gd name="T28" fmla="*/ 6 w 11"/>
                <a:gd name="T29"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20">
                  <a:moveTo>
                    <a:pt x="6" y="11"/>
                  </a:moveTo>
                  <a:lnTo>
                    <a:pt x="3" y="14"/>
                  </a:lnTo>
                  <a:lnTo>
                    <a:pt x="3" y="17"/>
                  </a:lnTo>
                  <a:lnTo>
                    <a:pt x="6" y="20"/>
                  </a:lnTo>
                  <a:lnTo>
                    <a:pt x="9" y="20"/>
                  </a:lnTo>
                  <a:lnTo>
                    <a:pt x="11" y="17"/>
                  </a:lnTo>
                  <a:lnTo>
                    <a:pt x="11" y="11"/>
                  </a:lnTo>
                  <a:lnTo>
                    <a:pt x="9" y="11"/>
                  </a:lnTo>
                  <a:lnTo>
                    <a:pt x="9" y="9"/>
                  </a:lnTo>
                  <a:lnTo>
                    <a:pt x="9" y="6"/>
                  </a:lnTo>
                  <a:lnTo>
                    <a:pt x="9" y="0"/>
                  </a:lnTo>
                  <a:lnTo>
                    <a:pt x="3" y="0"/>
                  </a:lnTo>
                  <a:lnTo>
                    <a:pt x="0" y="6"/>
                  </a:lnTo>
                  <a:lnTo>
                    <a:pt x="3" y="11"/>
                  </a:lnTo>
                  <a:lnTo>
                    <a:pt x="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a:extLst>
                <a:ext uri="{FF2B5EF4-FFF2-40B4-BE49-F238E27FC236}">
                  <a16:creationId xmlns:a16="http://schemas.microsoft.com/office/drawing/2014/main" id="{E32F8840-0324-45D0-BA8D-F551EC0C02DA}"/>
                </a:ext>
              </a:extLst>
            </p:cNvPr>
            <p:cNvSpPr>
              <a:spLocks/>
            </p:cNvSpPr>
            <p:nvPr/>
          </p:nvSpPr>
          <p:spPr bwMode="auto">
            <a:xfrm>
              <a:off x="6130" y="397"/>
              <a:ext cx="11" cy="17"/>
            </a:xfrm>
            <a:custGeom>
              <a:avLst/>
              <a:gdLst>
                <a:gd name="T0" fmla="*/ 3 w 11"/>
                <a:gd name="T1" fmla="*/ 12 h 17"/>
                <a:gd name="T2" fmla="*/ 3 w 11"/>
                <a:gd name="T3" fmla="*/ 15 h 17"/>
                <a:gd name="T4" fmla="*/ 5 w 11"/>
                <a:gd name="T5" fmla="*/ 17 h 17"/>
                <a:gd name="T6" fmla="*/ 8 w 11"/>
                <a:gd name="T7" fmla="*/ 15 h 17"/>
                <a:gd name="T8" fmla="*/ 11 w 11"/>
                <a:gd name="T9" fmla="*/ 12 h 17"/>
                <a:gd name="T10" fmla="*/ 8 w 11"/>
                <a:gd name="T11" fmla="*/ 9 h 17"/>
                <a:gd name="T12" fmla="*/ 5 w 11"/>
                <a:gd name="T13" fmla="*/ 3 h 17"/>
                <a:gd name="T14" fmla="*/ 3 w 11"/>
                <a:gd name="T15" fmla="*/ 0 h 17"/>
                <a:gd name="T16" fmla="*/ 0 w 11"/>
                <a:gd name="T17" fmla="*/ 0 h 17"/>
                <a:gd name="T18" fmla="*/ 0 w 11"/>
                <a:gd name="T19" fmla="*/ 6 h 17"/>
                <a:gd name="T20" fmla="*/ 3 w 11"/>
                <a:gd name="T21" fmla="*/ 9 h 17"/>
                <a:gd name="T22" fmla="*/ 3 w 11"/>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17">
                  <a:moveTo>
                    <a:pt x="3" y="12"/>
                  </a:moveTo>
                  <a:lnTo>
                    <a:pt x="3" y="15"/>
                  </a:lnTo>
                  <a:lnTo>
                    <a:pt x="5" y="17"/>
                  </a:lnTo>
                  <a:lnTo>
                    <a:pt x="8" y="15"/>
                  </a:lnTo>
                  <a:lnTo>
                    <a:pt x="11" y="12"/>
                  </a:lnTo>
                  <a:lnTo>
                    <a:pt x="8" y="9"/>
                  </a:lnTo>
                  <a:lnTo>
                    <a:pt x="5" y="3"/>
                  </a:lnTo>
                  <a:lnTo>
                    <a:pt x="3" y="0"/>
                  </a:lnTo>
                  <a:lnTo>
                    <a:pt x="0" y="0"/>
                  </a:lnTo>
                  <a:lnTo>
                    <a:pt x="0" y="6"/>
                  </a:lnTo>
                  <a:lnTo>
                    <a:pt x="3" y="9"/>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0">
              <a:extLst>
                <a:ext uri="{FF2B5EF4-FFF2-40B4-BE49-F238E27FC236}">
                  <a16:creationId xmlns:a16="http://schemas.microsoft.com/office/drawing/2014/main" id="{2C390CB8-A150-4277-8BDB-DDA3B4EA9295}"/>
                </a:ext>
              </a:extLst>
            </p:cNvPr>
            <p:cNvSpPr>
              <a:spLocks/>
            </p:cNvSpPr>
            <p:nvPr/>
          </p:nvSpPr>
          <p:spPr bwMode="auto">
            <a:xfrm>
              <a:off x="6082" y="406"/>
              <a:ext cx="8" cy="11"/>
            </a:xfrm>
            <a:custGeom>
              <a:avLst/>
              <a:gdLst>
                <a:gd name="T0" fmla="*/ 8 w 8"/>
                <a:gd name="T1" fmla="*/ 8 h 11"/>
                <a:gd name="T2" fmla="*/ 5 w 8"/>
                <a:gd name="T3" fmla="*/ 6 h 11"/>
                <a:gd name="T4" fmla="*/ 5 w 8"/>
                <a:gd name="T5" fmla="*/ 3 h 11"/>
                <a:gd name="T6" fmla="*/ 5 w 8"/>
                <a:gd name="T7" fmla="*/ 0 h 11"/>
                <a:gd name="T8" fmla="*/ 0 w 8"/>
                <a:gd name="T9" fmla="*/ 3 h 11"/>
                <a:gd name="T10" fmla="*/ 0 w 8"/>
                <a:gd name="T11" fmla="*/ 6 h 11"/>
                <a:gd name="T12" fmla="*/ 5 w 8"/>
                <a:gd name="T13" fmla="*/ 11 h 11"/>
                <a:gd name="T14" fmla="*/ 8 w 8"/>
                <a:gd name="T15" fmla="*/ 8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8" y="8"/>
                  </a:moveTo>
                  <a:lnTo>
                    <a:pt x="5" y="6"/>
                  </a:lnTo>
                  <a:lnTo>
                    <a:pt x="5" y="3"/>
                  </a:lnTo>
                  <a:lnTo>
                    <a:pt x="5" y="0"/>
                  </a:lnTo>
                  <a:lnTo>
                    <a:pt x="0" y="3"/>
                  </a:lnTo>
                  <a:lnTo>
                    <a:pt x="0" y="6"/>
                  </a:lnTo>
                  <a:lnTo>
                    <a:pt x="5" y="11"/>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1">
              <a:extLst>
                <a:ext uri="{FF2B5EF4-FFF2-40B4-BE49-F238E27FC236}">
                  <a16:creationId xmlns:a16="http://schemas.microsoft.com/office/drawing/2014/main" id="{B8CD6030-9C7E-4E3E-A083-26B102FC85E5}"/>
                </a:ext>
              </a:extLst>
            </p:cNvPr>
            <p:cNvSpPr>
              <a:spLocks/>
            </p:cNvSpPr>
            <p:nvPr/>
          </p:nvSpPr>
          <p:spPr bwMode="auto">
            <a:xfrm>
              <a:off x="5851" y="987"/>
              <a:ext cx="8" cy="5"/>
            </a:xfrm>
            <a:custGeom>
              <a:avLst/>
              <a:gdLst>
                <a:gd name="T0" fmla="*/ 8 w 8"/>
                <a:gd name="T1" fmla="*/ 5 h 5"/>
                <a:gd name="T2" fmla="*/ 8 w 8"/>
                <a:gd name="T3" fmla="*/ 3 h 5"/>
                <a:gd name="T4" fmla="*/ 5 w 8"/>
                <a:gd name="T5" fmla="*/ 0 h 5"/>
                <a:gd name="T6" fmla="*/ 3 w 8"/>
                <a:gd name="T7" fmla="*/ 0 h 5"/>
                <a:gd name="T8" fmla="*/ 0 w 8"/>
                <a:gd name="T9" fmla="*/ 0 h 5"/>
                <a:gd name="T10" fmla="*/ 3 w 8"/>
                <a:gd name="T11" fmla="*/ 5 h 5"/>
                <a:gd name="T12" fmla="*/ 8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5"/>
                  </a:moveTo>
                  <a:lnTo>
                    <a:pt x="8" y="3"/>
                  </a:lnTo>
                  <a:lnTo>
                    <a:pt x="5" y="0"/>
                  </a:lnTo>
                  <a:lnTo>
                    <a:pt x="3" y="0"/>
                  </a:lnTo>
                  <a:lnTo>
                    <a:pt x="0" y="0"/>
                  </a:lnTo>
                  <a:lnTo>
                    <a:pt x="3" y="5"/>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2">
              <a:extLst>
                <a:ext uri="{FF2B5EF4-FFF2-40B4-BE49-F238E27FC236}">
                  <a16:creationId xmlns:a16="http://schemas.microsoft.com/office/drawing/2014/main" id="{ECE5BBB2-B262-4237-A847-2907569495BB}"/>
                </a:ext>
              </a:extLst>
            </p:cNvPr>
            <p:cNvSpPr>
              <a:spLocks/>
            </p:cNvSpPr>
            <p:nvPr/>
          </p:nvSpPr>
          <p:spPr bwMode="auto">
            <a:xfrm>
              <a:off x="5831" y="1128"/>
              <a:ext cx="6" cy="5"/>
            </a:xfrm>
            <a:custGeom>
              <a:avLst/>
              <a:gdLst>
                <a:gd name="T0" fmla="*/ 6 w 6"/>
                <a:gd name="T1" fmla="*/ 3 h 5"/>
                <a:gd name="T2" fmla="*/ 3 w 6"/>
                <a:gd name="T3" fmla="*/ 0 h 5"/>
                <a:gd name="T4" fmla="*/ 0 w 6"/>
                <a:gd name="T5" fmla="*/ 0 h 5"/>
                <a:gd name="T6" fmla="*/ 0 w 6"/>
                <a:gd name="T7" fmla="*/ 0 h 5"/>
                <a:gd name="T8" fmla="*/ 0 w 6"/>
                <a:gd name="T9" fmla="*/ 5 h 5"/>
                <a:gd name="T10" fmla="*/ 6 w 6"/>
                <a:gd name="T11" fmla="*/ 3 h 5"/>
              </a:gdLst>
              <a:ahLst/>
              <a:cxnLst>
                <a:cxn ang="0">
                  <a:pos x="T0" y="T1"/>
                </a:cxn>
                <a:cxn ang="0">
                  <a:pos x="T2" y="T3"/>
                </a:cxn>
                <a:cxn ang="0">
                  <a:pos x="T4" y="T5"/>
                </a:cxn>
                <a:cxn ang="0">
                  <a:pos x="T6" y="T7"/>
                </a:cxn>
                <a:cxn ang="0">
                  <a:pos x="T8" y="T9"/>
                </a:cxn>
                <a:cxn ang="0">
                  <a:pos x="T10" y="T11"/>
                </a:cxn>
              </a:cxnLst>
              <a:rect l="0" t="0" r="r" b="b"/>
              <a:pathLst>
                <a:path w="6" h="5">
                  <a:moveTo>
                    <a:pt x="6" y="3"/>
                  </a:moveTo>
                  <a:lnTo>
                    <a:pt x="3" y="0"/>
                  </a:lnTo>
                  <a:lnTo>
                    <a:pt x="0" y="0"/>
                  </a:lnTo>
                  <a:lnTo>
                    <a:pt x="0" y="0"/>
                  </a:lnTo>
                  <a:lnTo>
                    <a:pt x="0" y="5"/>
                  </a:lnTo>
                  <a:lnTo>
                    <a:pt x="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3">
              <a:extLst>
                <a:ext uri="{FF2B5EF4-FFF2-40B4-BE49-F238E27FC236}">
                  <a16:creationId xmlns:a16="http://schemas.microsoft.com/office/drawing/2014/main" id="{7A190EE8-E2CC-4838-81EA-BDF372219B27}"/>
                </a:ext>
              </a:extLst>
            </p:cNvPr>
            <p:cNvSpPr>
              <a:spLocks/>
            </p:cNvSpPr>
            <p:nvPr/>
          </p:nvSpPr>
          <p:spPr bwMode="auto">
            <a:xfrm>
              <a:off x="5868" y="815"/>
              <a:ext cx="5" cy="5"/>
            </a:xfrm>
            <a:custGeom>
              <a:avLst/>
              <a:gdLst>
                <a:gd name="T0" fmla="*/ 5 w 5"/>
                <a:gd name="T1" fmla="*/ 5 h 5"/>
                <a:gd name="T2" fmla="*/ 2 w 5"/>
                <a:gd name="T3" fmla="*/ 0 h 5"/>
                <a:gd name="T4" fmla="*/ 0 w 5"/>
                <a:gd name="T5" fmla="*/ 3 h 5"/>
                <a:gd name="T6" fmla="*/ 0 w 5"/>
                <a:gd name="T7" fmla="*/ 5 h 5"/>
                <a:gd name="T8" fmla="*/ 5 w 5"/>
                <a:gd name="T9" fmla="*/ 5 h 5"/>
              </a:gdLst>
              <a:ahLst/>
              <a:cxnLst>
                <a:cxn ang="0">
                  <a:pos x="T0" y="T1"/>
                </a:cxn>
                <a:cxn ang="0">
                  <a:pos x="T2" y="T3"/>
                </a:cxn>
                <a:cxn ang="0">
                  <a:pos x="T4" y="T5"/>
                </a:cxn>
                <a:cxn ang="0">
                  <a:pos x="T6" y="T7"/>
                </a:cxn>
                <a:cxn ang="0">
                  <a:pos x="T8" y="T9"/>
                </a:cxn>
              </a:cxnLst>
              <a:rect l="0" t="0" r="r" b="b"/>
              <a:pathLst>
                <a:path w="5" h="5">
                  <a:moveTo>
                    <a:pt x="5" y="5"/>
                  </a:moveTo>
                  <a:lnTo>
                    <a:pt x="2" y="0"/>
                  </a:lnTo>
                  <a:lnTo>
                    <a:pt x="0" y="3"/>
                  </a:lnTo>
                  <a:lnTo>
                    <a:pt x="0" y="5"/>
                  </a:ln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4">
              <a:extLst>
                <a:ext uri="{FF2B5EF4-FFF2-40B4-BE49-F238E27FC236}">
                  <a16:creationId xmlns:a16="http://schemas.microsoft.com/office/drawing/2014/main" id="{B44B06A7-012D-4177-84C7-EE9B59E240FF}"/>
                </a:ext>
              </a:extLst>
            </p:cNvPr>
            <p:cNvSpPr>
              <a:spLocks/>
            </p:cNvSpPr>
            <p:nvPr/>
          </p:nvSpPr>
          <p:spPr bwMode="auto">
            <a:xfrm>
              <a:off x="5715" y="634"/>
              <a:ext cx="20" cy="12"/>
            </a:xfrm>
            <a:custGeom>
              <a:avLst/>
              <a:gdLst>
                <a:gd name="T0" fmla="*/ 6 w 20"/>
                <a:gd name="T1" fmla="*/ 0 h 12"/>
                <a:gd name="T2" fmla="*/ 0 w 20"/>
                <a:gd name="T3" fmla="*/ 0 h 12"/>
                <a:gd name="T4" fmla="*/ 0 w 20"/>
                <a:gd name="T5" fmla="*/ 3 h 12"/>
                <a:gd name="T6" fmla="*/ 0 w 20"/>
                <a:gd name="T7" fmla="*/ 9 h 12"/>
                <a:gd name="T8" fmla="*/ 6 w 20"/>
                <a:gd name="T9" fmla="*/ 9 h 12"/>
                <a:gd name="T10" fmla="*/ 12 w 20"/>
                <a:gd name="T11" fmla="*/ 12 h 12"/>
                <a:gd name="T12" fmla="*/ 20 w 20"/>
                <a:gd name="T13" fmla="*/ 6 h 12"/>
                <a:gd name="T14" fmla="*/ 12 w 20"/>
                <a:gd name="T15" fmla="*/ 3 h 12"/>
                <a:gd name="T16" fmla="*/ 6 w 20"/>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2">
                  <a:moveTo>
                    <a:pt x="6" y="0"/>
                  </a:moveTo>
                  <a:lnTo>
                    <a:pt x="0" y="0"/>
                  </a:lnTo>
                  <a:lnTo>
                    <a:pt x="0" y="3"/>
                  </a:lnTo>
                  <a:lnTo>
                    <a:pt x="0" y="9"/>
                  </a:lnTo>
                  <a:lnTo>
                    <a:pt x="6" y="9"/>
                  </a:lnTo>
                  <a:lnTo>
                    <a:pt x="12" y="12"/>
                  </a:lnTo>
                  <a:lnTo>
                    <a:pt x="20" y="6"/>
                  </a:lnTo>
                  <a:lnTo>
                    <a:pt x="12" y="3"/>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5">
              <a:extLst>
                <a:ext uri="{FF2B5EF4-FFF2-40B4-BE49-F238E27FC236}">
                  <a16:creationId xmlns:a16="http://schemas.microsoft.com/office/drawing/2014/main" id="{57B7489D-970A-4FD1-9EFF-A23348DED932}"/>
                </a:ext>
              </a:extLst>
            </p:cNvPr>
            <p:cNvSpPr>
              <a:spLocks/>
            </p:cNvSpPr>
            <p:nvPr/>
          </p:nvSpPr>
          <p:spPr bwMode="auto">
            <a:xfrm>
              <a:off x="5873" y="956"/>
              <a:ext cx="12" cy="17"/>
            </a:xfrm>
            <a:custGeom>
              <a:avLst/>
              <a:gdLst>
                <a:gd name="T0" fmla="*/ 3 w 12"/>
                <a:gd name="T1" fmla="*/ 5 h 17"/>
                <a:gd name="T2" fmla="*/ 0 w 12"/>
                <a:gd name="T3" fmla="*/ 8 h 17"/>
                <a:gd name="T4" fmla="*/ 0 w 12"/>
                <a:gd name="T5" fmla="*/ 14 h 17"/>
                <a:gd name="T6" fmla="*/ 6 w 12"/>
                <a:gd name="T7" fmla="*/ 17 h 17"/>
                <a:gd name="T8" fmla="*/ 12 w 12"/>
                <a:gd name="T9" fmla="*/ 11 h 17"/>
                <a:gd name="T10" fmla="*/ 12 w 12"/>
                <a:gd name="T11" fmla="*/ 8 h 17"/>
                <a:gd name="T12" fmla="*/ 12 w 12"/>
                <a:gd name="T13" fmla="*/ 0 h 17"/>
                <a:gd name="T14" fmla="*/ 3 w 12"/>
                <a:gd name="T15" fmla="*/ 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3" y="5"/>
                  </a:moveTo>
                  <a:lnTo>
                    <a:pt x="0" y="8"/>
                  </a:lnTo>
                  <a:lnTo>
                    <a:pt x="0" y="14"/>
                  </a:lnTo>
                  <a:lnTo>
                    <a:pt x="6" y="17"/>
                  </a:lnTo>
                  <a:lnTo>
                    <a:pt x="12" y="11"/>
                  </a:lnTo>
                  <a:lnTo>
                    <a:pt x="12" y="8"/>
                  </a:lnTo>
                  <a:lnTo>
                    <a:pt x="12" y="0"/>
                  </a:ln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
              <a:extLst>
                <a:ext uri="{FF2B5EF4-FFF2-40B4-BE49-F238E27FC236}">
                  <a16:creationId xmlns:a16="http://schemas.microsoft.com/office/drawing/2014/main" id="{2B731CAE-CA18-434F-8CA2-0980BB234B30}"/>
                </a:ext>
              </a:extLst>
            </p:cNvPr>
            <p:cNvSpPr>
              <a:spLocks/>
            </p:cNvSpPr>
            <p:nvPr/>
          </p:nvSpPr>
          <p:spPr bwMode="auto">
            <a:xfrm>
              <a:off x="5944" y="1367"/>
              <a:ext cx="8" cy="6"/>
            </a:xfrm>
            <a:custGeom>
              <a:avLst/>
              <a:gdLst>
                <a:gd name="T0" fmla="*/ 5 w 8"/>
                <a:gd name="T1" fmla="*/ 6 h 6"/>
                <a:gd name="T2" fmla="*/ 8 w 8"/>
                <a:gd name="T3" fmla="*/ 3 h 6"/>
                <a:gd name="T4" fmla="*/ 5 w 8"/>
                <a:gd name="T5" fmla="*/ 0 h 6"/>
                <a:gd name="T6" fmla="*/ 0 w 8"/>
                <a:gd name="T7" fmla="*/ 0 h 6"/>
                <a:gd name="T8" fmla="*/ 0 w 8"/>
                <a:gd name="T9" fmla="*/ 6 h 6"/>
                <a:gd name="T10" fmla="*/ 0 w 8"/>
                <a:gd name="T11" fmla="*/ 6 h 6"/>
                <a:gd name="T12" fmla="*/ 3 w 8"/>
                <a:gd name="T13" fmla="*/ 6 h 6"/>
                <a:gd name="T14" fmla="*/ 5 w 8"/>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6">
                  <a:moveTo>
                    <a:pt x="5" y="6"/>
                  </a:moveTo>
                  <a:lnTo>
                    <a:pt x="8" y="3"/>
                  </a:lnTo>
                  <a:lnTo>
                    <a:pt x="5" y="0"/>
                  </a:lnTo>
                  <a:lnTo>
                    <a:pt x="0" y="0"/>
                  </a:lnTo>
                  <a:lnTo>
                    <a:pt x="0" y="6"/>
                  </a:lnTo>
                  <a:lnTo>
                    <a:pt x="0" y="6"/>
                  </a:lnTo>
                  <a:lnTo>
                    <a:pt x="3" y="6"/>
                  </a:lnTo>
                  <a:lnTo>
                    <a:pt x="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7">
              <a:extLst>
                <a:ext uri="{FF2B5EF4-FFF2-40B4-BE49-F238E27FC236}">
                  <a16:creationId xmlns:a16="http://schemas.microsoft.com/office/drawing/2014/main" id="{C199CDA5-ECAB-4FD3-861F-82A46D678A7A}"/>
                </a:ext>
              </a:extLst>
            </p:cNvPr>
            <p:cNvSpPr>
              <a:spLocks/>
            </p:cNvSpPr>
            <p:nvPr/>
          </p:nvSpPr>
          <p:spPr bwMode="auto">
            <a:xfrm>
              <a:off x="6369" y="922"/>
              <a:ext cx="9" cy="6"/>
            </a:xfrm>
            <a:custGeom>
              <a:avLst/>
              <a:gdLst>
                <a:gd name="T0" fmla="*/ 0 w 9"/>
                <a:gd name="T1" fmla="*/ 3 h 6"/>
                <a:gd name="T2" fmla="*/ 3 w 9"/>
                <a:gd name="T3" fmla="*/ 6 h 6"/>
                <a:gd name="T4" fmla="*/ 9 w 9"/>
                <a:gd name="T5" fmla="*/ 6 h 6"/>
                <a:gd name="T6" fmla="*/ 6 w 9"/>
                <a:gd name="T7" fmla="*/ 0 h 6"/>
                <a:gd name="T8" fmla="*/ 0 w 9"/>
                <a:gd name="T9" fmla="*/ 0 h 6"/>
                <a:gd name="T10" fmla="*/ 0 w 9"/>
                <a:gd name="T11" fmla="*/ 3 h 6"/>
              </a:gdLst>
              <a:ahLst/>
              <a:cxnLst>
                <a:cxn ang="0">
                  <a:pos x="T0" y="T1"/>
                </a:cxn>
                <a:cxn ang="0">
                  <a:pos x="T2" y="T3"/>
                </a:cxn>
                <a:cxn ang="0">
                  <a:pos x="T4" y="T5"/>
                </a:cxn>
                <a:cxn ang="0">
                  <a:pos x="T6" y="T7"/>
                </a:cxn>
                <a:cxn ang="0">
                  <a:pos x="T8" y="T9"/>
                </a:cxn>
                <a:cxn ang="0">
                  <a:pos x="T10" y="T11"/>
                </a:cxn>
              </a:cxnLst>
              <a:rect l="0" t="0" r="r" b="b"/>
              <a:pathLst>
                <a:path w="9" h="6">
                  <a:moveTo>
                    <a:pt x="0" y="3"/>
                  </a:moveTo>
                  <a:lnTo>
                    <a:pt x="3" y="6"/>
                  </a:lnTo>
                  <a:lnTo>
                    <a:pt x="9" y="6"/>
                  </a:lnTo>
                  <a:lnTo>
                    <a:pt x="6" y="0"/>
                  </a:lnTo>
                  <a:lnTo>
                    <a:pt x="0"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8">
              <a:extLst>
                <a:ext uri="{FF2B5EF4-FFF2-40B4-BE49-F238E27FC236}">
                  <a16:creationId xmlns:a16="http://schemas.microsoft.com/office/drawing/2014/main" id="{8767E532-3D9C-461D-805D-C9988A56E847}"/>
                </a:ext>
              </a:extLst>
            </p:cNvPr>
            <p:cNvSpPr>
              <a:spLocks/>
            </p:cNvSpPr>
            <p:nvPr/>
          </p:nvSpPr>
          <p:spPr bwMode="auto">
            <a:xfrm>
              <a:off x="5868" y="849"/>
              <a:ext cx="8" cy="5"/>
            </a:xfrm>
            <a:custGeom>
              <a:avLst/>
              <a:gdLst>
                <a:gd name="T0" fmla="*/ 2 w 8"/>
                <a:gd name="T1" fmla="*/ 5 h 5"/>
                <a:gd name="T2" fmla="*/ 8 w 8"/>
                <a:gd name="T3" fmla="*/ 2 h 5"/>
                <a:gd name="T4" fmla="*/ 0 w 8"/>
                <a:gd name="T5" fmla="*/ 0 h 5"/>
                <a:gd name="T6" fmla="*/ 0 w 8"/>
                <a:gd name="T7" fmla="*/ 0 h 5"/>
                <a:gd name="T8" fmla="*/ 0 w 8"/>
                <a:gd name="T9" fmla="*/ 2 h 5"/>
                <a:gd name="T10" fmla="*/ 0 w 8"/>
                <a:gd name="T11" fmla="*/ 5 h 5"/>
                <a:gd name="T12" fmla="*/ 2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2" y="5"/>
                  </a:moveTo>
                  <a:lnTo>
                    <a:pt x="8" y="2"/>
                  </a:lnTo>
                  <a:lnTo>
                    <a:pt x="0" y="0"/>
                  </a:lnTo>
                  <a:lnTo>
                    <a:pt x="0" y="0"/>
                  </a:lnTo>
                  <a:lnTo>
                    <a:pt x="0" y="2"/>
                  </a:lnTo>
                  <a:lnTo>
                    <a:pt x="0" y="5"/>
                  </a:lnTo>
                  <a:lnTo>
                    <a:pt x="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9">
              <a:extLst>
                <a:ext uri="{FF2B5EF4-FFF2-40B4-BE49-F238E27FC236}">
                  <a16:creationId xmlns:a16="http://schemas.microsoft.com/office/drawing/2014/main" id="{7439934E-2C04-4736-A206-A60BCD15B640}"/>
                </a:ext>
              </a:extLst>
            </p:cNvPr>
            <p:cNvSpPr>
              <a:spLocks/>
            </p:cNvSpPr>
            <p:nvPr/>
          </p:nvSpPr>
          <p:spPr bwMode="auto">
            <a:xfrm>
              <a:off x="5865" y="868"/>
              <a:ext cx="3" cy="6"/>
            </a:xfrm>
            <a:custGeom>
              <a:avLst/>
              <a:gdLst>
                <a:gd name="T0" fmla="*/ 3 w 3"/>
                <a:gd name="T1" fmla="*/ 6 h 6"/>
                <a:gd name="T2" fmla="*/ 3 w 3"/>
                <a:gd name="T3" fmla="*/ 3 h 6"/>
                <a:gd name="T4" fmla="*/ 3 w 3"/>
                <a:gd name="T5" fmla="*/ 0 h 6"/>
                <a:gd name="T6" fmla="*/ 0 w 3"/>
                <a:gd name="T7" fmla="*/ 3 h 6"/>
                <a:gd name="T8" fmla="*/ 3 w 3"/>
                <a:gd name="T9" fmla="*/ 6 h 6"/>
              </a:gdLst>
              <a:ahLst/>
              <a:cxnLst>
                <a:cxn ang="0">
                  <a:pos x="T0" y="T1"/>
                </a:cxn>
                <a:cxn ang="0">
                  <a:pos x="T2" y="T3"/>
                </a:cxn>
                <a:cxn ang="0">
                  <a:pos x="T4" y="T5"/>
                </a:cxn>
                <a:cxn ang="0">
                  <a:pos x="T6" y="T7"/>
                </a:cxn>
                <a:cxn ang="0">
                  <a:pos x="T8" y="T9"/>
                </a:cxn>
              </a:cxnLst>
              <a:rect l="0" t="0" r="r" b="b"/>
              <a:pathLst>
                <a:path w="3" h="6">
                  <a:moveTo>
                    <a:pt x="3" y="6"/>
                  </a:moveTo>
                  <a:lnTo>
                    <a:pt x="3" y="3"/>
                  </a:lnTo>
                  <a:lnTo>
                    <a:pt x="3" y="0"/>
                  </a:lnTo>
                  <a:lnTo>
                    <a:pt x="0" y="3"/>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0">
              <a:extLst>
                <a:ext uri="{FF2B5EF4-FFF2-40B4-BE49-F238E27FC236}">
                  <a16:creationId xmlns:a16="http://schemas.microsoft.com/office/drawing/2014/main" id="{725765A7-6447-41EA-9373-046BFEC02188}"/>
                </a:ext>
              </a:extLst>
            </p:cNvPr>
            <p:cNvSpPr>
              <a:spLocks/>
            </p:cNvSpPr>
            <p:nvPr/>
          </p:nvSpPr>
          <p:spPr bwMode="auto">
            <a:xfrm>
              <a:off x="5732" y="634"/>
              <a:ext cx="20" cy="9"/>
            </a:xfrm>
            <a:custGeom>
              <a:avLst/>
              <a:gdLst>
                <a:gd name="T0" fmla="*/ 9 w 20"/>
                <a:gd name="T1" fmla="*/ 6 h 9"/>
                <a:gd name="T2" fmla="*/ 12 w 20"/>
                <a:gd name="T3" fmla="*/ 9 h 9"/>
                <a:gd name="T4" fmla="*/ 20 w 20"/>
                <a:gd name="T5" fmla="*/ 9 h 9"/>
                <a:gd name="T6" fmla="*/ 14 w 20"/>
                <a:gd name="T7" fmla="*/ 3 h 9"/>
                <a:gd name="T8" fmla="*/ 12 w 20"/>
                <a:gd name="T9" fmla="*/ 3 h 9"/>
                <a:gd name="T10" fmla="*/ 9 w 20"/>
                <a:gd name="T11" fmla="*/ 0 h 9"/>
                <a:gd name="T12" fmla="*/ 6 w 20"/>
                <a:gd name="T13" fmla="*/ 0 h 9"/>
                <a:gd name="T14" fmla="*/ 0 w 20"/>
                <a:gd name="T15" fmla="*/ 0 h 9"/>
                <a:gd name="T16" fmla="*/ 0 w 20"/>
                <a:gd name="T17" fmla="*/ 3 h 9"/>
                <a:gd name="T18" fmla="*/ 3 w 20"/>
                <a:gd name="T19" fmla="*/ 6 h 9"/>
                <a:gd name="T20" fmla="*/ 9 w 20"/>
                <a:gd name="T2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9">
                  <a:moveTo>
                    <a:pt x="9" y="6"/>
                  </a:moveTo>
                  <a:lnTo>
                    <a:pt x="12" y="9"/>
                  </a:lnTo>
                  <a:lnTo>
                    <a:pt x="20" y="9"/>
                  </a:lnTo>
                  <a:lnTo>
                    <a:pt x="14" y="3"/>
                  </a:lnTo>
                  <a:lnTo>
                    <a:pt x="12" y="3"/>
                  </a:lnTo>
                  <a:lnTo>
                    <a:pt x="9" y="0"/>
                  </a:lnTo>
                  <a:lnTo>
                    <a:pt x="6" y="0"/>
                  </a:lnTo>
                  <a:lnTo>
                    <a:pt x="0" y="0"/>
                  </a:lnTo>
                  <a:lnTo>
                    <a:pt x="0" y="3"/>
                  </a:lnTo>
                  <a:lnTo>
                    <a:pt x="3" y="6"/>
                  </a:lnTo>
                  <a:lnTo>
                    <a:pt x="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1">
              <a:extLst>
                <a:ext uri="{FF2B5EF4-FFF2-40B4-BE49-F238E27FC236}">
                  <a16:creationId xmlns:a16="http://schemas.microsoft.com/office/drawing/2014/main" id="{E556E92A-2997-4B1C-A2A9-24ABE225F303}"/>
                </a:ext>
              </a:extLst>
            </p:cNvPr>
            <p:cNvSpPr>
              <a:spLocks/>
            </p:cNvSpPr>
            <p:nvPr/>
          </p:nvSpPr>
          <p:spPr bwMode="auto">
            <a:xfrm>
              <a:off x="5862" y="792"/>
              <a:ext cx="6" cy="9"/>
            </a:xfrm>
            <a:custGeom>
              <a:avLst/>
              <a:gdLst>
                <a:gd name="T0" fmla="*/ 6 w 6"/>
                <a:gd name="T1" fmla="*/ 3 h 9"/>
                <a:gd name="T2" fmla="*/ 6 w 6"/>
                <a:gd name="T3" fmla="*/ 0 h 9"/>
                <a:gd name="T4" fmla="*/ 3 w 6"/>
                <a:gd name="T5" fmla="*/ 0 h 9"/>
                <a:gd name="T6" fmla="*/ 0 w 6"/>
                <a:gd name="T7" fmla="*/ 6 h 9"/>
                <a:gd name="T8" fmla="*/ 6 w 6"/>
                <a:gd name="T9" fmla="*/ 9 h 9"/>
                <a:gd name="T10" fmla="*/ 6 w 6"/>
                <a:gd name="T11" fmla="*/ 3 h 9"/>
              </a:gdLst>
              <a:ahLst/>
              <a:cxnLst>
                <a:cxn ang="0">
                  <a:pos x="T0" y="T1"/>
                </a:cxn>
                <a:cxn ang="0">
                  <a:pos x="T2" y="T3"/>
                </a:cxn>
                <a:cxn ang="0">
                  <a:pos x="T4" y="T5"/>
                </a:cxn>
                <a:cxn ang="0">
                  <a:pos x="T6" y="T7"/>
                </a:cxn>
                <a:cxn ang="0">
                  <a:pos x="T8" y="T9"/>
                </a:cxn>
                <a:cxn ang="0">
                  <a:pos x="T10" y="T11"/>
                </a:cxn>
              </a:cxnLst>
              <a:rect l="0" t="0" r="r" b="b"/>
              <a:pathLst>
                <a:path w="6" h="9">
                  <a:moveTo>
                    <a:pt x="6" y="3"/>
                  </a:moveTo>
                  <a:lnTo>
                    <a:pt x="6" y="0"/>
                  </a:lnTo>
                  <a:lnTo>
                    <a:pt x="3" y="0"/>
                  </a:lnTo>
                  <a:lnTo>
                    <a:pt x="0" y="6"/>
                  </a:lnTo>
                  <a:lnTo>
                    <a:pt x="6" y="9"/>
                  </a:lnTo>
                  <a:lnTo>
                    <a:pt x="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2">
              <a:extLst>
                <a:ext uri="{FF2B5EF4-FFF2-40B4-BE49-F238E27FC236}">
                  <a16:creationId xmlns:a16="http://schemas.microsoft.com/office/drawing/2014/main" id="{11A8049F-8A63-4B2F-9A23-E52278528E67}"/>
                </a:ext>
              </a:extLst>
            </p:cNvPr>
            <p:cNvSpPr>
              <a:spLocks noEditPoints="1"/>
            </p:cNvSpPr>
            <p:nvPr/>
          </p:nvSpPr>
          <p:spPr bwMode="auto">
            <a:xfrm>
              <a:off x="5332" y="767"/>
              <a:ext cx="383" cy="510"/>
            </a:xfrm>
            <a:custGeom>
              <a:avLst/>
              <a:gdLst>
                <a:gd name="T0" fmla="*/ 94 w 136"/>
                <a:gd name="T1" fmla="*/ 62 h 181"/>
                <a:gd name="T2" fmla="*/ 91 w 136"/>
                <a:gd name="T3" fmla="*/ 49 h 181"/>
                <a:gd name="T4" fmla="*/ 103 w 136"/>
                <a:gd name="T5" fmla="*/ 149 h 181"/>
                <a:gd name="T6" fmla="*/ 65 w 136"/>
                <a:gd name="T7" fmla="*/ 36 h 181"/>
                <a:gd name="T8" fmla="*/ 56 w 136"/>
                <a:gd name="T9" fmla="*/ 34 h 181"/>
                <a:gd name="T10" fmla="*/ 26 w 136"/>
                <a:gd name="T11" fmla="*/ 44 h 181"/>
                <a:gd name="T12" fmla="*/ 111 w 136"/>
                <a:gd name="T13" fmla="*/ 71 h 181"/>
                <a:gd name="T14" fmla="*/ 107 w 136"/>
                <a:gd name="T15" fmla="*/ 73 h 181"/>
                <a:gd name="T16" fmla="*/ 136 w 136"/>
                <a:gd name="T17" fmla="*/ 127 h 181"/>
                <a:gd name="T18" fmla="*/ 129 w 136"/>
                <a:gd name="T19" fmla="*/ 119 h 181"/>
                <a:gd name="T20" fmla="*/ 122 w 136"/>
                <a:gd name="T21" fmla="*/ 115 h 181"/>
                <a:gd name="T22" fmla="*/ 120 w 136"/>
                <a:gd name="T23" fmla="*/ 105 h 181"/>
                <a:gd name="T24" fmla="*/ 113 w 136"/>
                <a:gd name="T25" fmla="*/ 101 h 181"/>
                <a:gd name="T26" fmla="*/ 106 w 136"/>
                <a:gd name="T27" fmla="*/ 96 h 181"/>
                <a:gd name="T28" fmla="*/ 112 w 136"/>
                <a:gd name="T29" fmla="*/ 89 h 181"/>
                <a:gd name="T30" fmla="*/ 116 w 136"/>
                <a:gd name="T31" fmla="*/ 82 h 181"/>
                <a:gd name="T32" fmla="*/ 106 w 136"/>
                <a:gd name="T33" fmla="*/ 64 h 181"/>
                <a:gd name="T34" fmla="*/ 103 w 136"/>
                <a:gd name="T35" fmla="*/ 55 h 181"/>
                <a:gd name="T36" fmla="*/ 89 w 136"/>
                <a:gd name="T37" fmla="*/ 47 h 181"/>
                <a:gd name="T38" fmla="*/ 85 w 136"/>
                <a:gd name="T39" fmla="*/ 32 h 181"/>
                <a:gd name="T40" fmla="*/ 66 w 136"/>
                <a:gd name="T41" fmla="*/ 31 h 181"/>
                <a:gd name="T42" fmla="*/ 62 w 136"/>
                <a:gd name="T43" fmla="*/ 25 h 181"/>
                <a:gd name="T44" fmla="*/ 56 w 136"/>
                <a:gd name="T45" fmla="*/ 7 h 181"/>
                <a:gd name="T46" fmla="*/ 35 w 136"/>
                <a:gd name="T47" fmla="*/ 16 h 181"/>
                <a:gd name="T48" fmla="*/ 31 w 136"/>
                <a:gd name="T49" fmla="*/ 28 h 181"/>
                <a:gd name="T50" fmla="*/ 28 w 136"/>
                <a:gd name="T51" fmla="*/ 40 h 181"/>
                <a:gd name="T52" fmla="*/ 29 w 136"/>
                <a:gd name="T53" fmla="*/ 17 h 181"/>
                <a:gd name="T54" fmla="*/ 32 w 136"/>
                <a:gd name="T55" fmla="*/ 0 h 181"/>
                <a:gd name="T56" fmla="*/ 10 w 136"/>
                <a:gd name="T57" fmla="*/ 20 h 181"/>
                <a:gd name="T58" fmla="*/ 10 w 136"/>
                <a:gd name="T59" fmla="*/ 41 h 181"/>
                <a:gd name="T60" fmla="*/ 0 w 136"/>
                <a:gd name="T61" fmla="*/ 47 h 181"/>
                <a:gd name="T62" fmla="*/ 13 w 136"/>
                <a:gd name="T63" fmla="*/ 60 h 181"/>
                <a:gd name="T64" fmla="*/ 36 w 136"/>
                <a:gd name="T65" fmla="*/ 67 h 181"/>
                <a:gd name="T66" fmla="*/ 47 w 136"/>
                <a:gd name="T67" fmla="*/ 73 h 181"/>
                <a:gd name="T68" fmla="*/ 54 w 136"/>
                <a:gd name="T69" fmla="*/ 68 h 181"/>
                <a:gd name="T70" fmla="*/ 60 w 136"/>
                <a:gd name="T71" fmla="*/ 64 h 181"/>
                <a:gd name="T72" fmla="*/ 62 w 136"/>
                <a:gd name="T73" fmla="*/ 74 h 181"/>
                <a:gd name="T74" fmla="*/ 63 w 136"/>
                <a:gd name="T75" fmla="*/ 84 h 181"/>
                <a:gd name="T76" fmla="*/ 68 w 136"/>
                <a:gd name="T77" fmla="*/ 88 h 181"/>
                <a:gd name="T78" fmla="*/ 71 w 136"/>
                <a:gd name="T79" fmla="*/ 95 h 181"/>
                <a:gd name="T80" fmla="*/ 78 w 136"/>
                <a:gd name="T81" fmla="*/ 99 h 181"/>
                <a:gd name="T82" fmla="*/ 67 w 136"/>
                <a:gd name="T83" fmla="*/ 117 h 181"/>
                <a:gd name="T84" fmla="*/ 54 w 136"/>
                <a:gd name="T85" fmla="*/ 133 h 181"/>
                <a:gd name="T86" fmla="*/ 36 w 136"/>
                <a:gd name="T87" fmla="*/ 130 h 181"/>
                <a:gd name="T88" fmla="*/ 39 w 136"/>
                <a:gd name="T89" fmla="*/ 145 h 181"/>
                <a:gd name="T90" fmla="*/ 52 w 136"/>
                <a:gd name="T91" fmla="*/ 144 h 181"/>
                <a:gd name="T92" fmla="*/ 61 w 136"/>
                <a:gd name="T93" fmla="*/ 154 h 181"/>
                <a:gd name="T94" fmla="*/ 70 w 136"/>
                <a:gd name="T95" fmla="*/ 167 h 181"/>
                <a:gd name="T96" fmla="*/ 86 w 136"/>
                <a:gd name="T97" fmla="*/ 178 h 181"/>
                <a:gd name="T98" fmla="*/ 91 w 136"/>
                <a:gd name="T99" fmla="*/ 171 h 181"/>
                <a:gd name="T100" fmla="*/ 81 w 136"/>
                <a:gd name="T101" fmla="*/ 157 h 181"/>
                <a:gd name="T102" fmla="*/ 95 w 136"/>
                <a:gd name="T103" fmla="*/ 167 h 181"/>
                <a:gd name="T104" fmla="*/ 104 w 136"/>
                <a:gd name="T105" fmla="*/ 173 h 181"/>
                <a:gd name="T106" fmla="*/ 107 w 136"/>
                <a:gd name="T107" fmla="*/ 160 h 181"/>
                <a:gd name="T108" fmla="*/ 104 w 136"/>
                <a:gd name="T109" fmla="*/ 146 h 181"/>
                <a:gd name="T110" fmla="*/ 96 w 136"/>
                <a:gd name="T111" fmla="*/ 137 h 181"/>
                <a:gd name="T112" fmla="*/ 97 w 136"/>
                <a:gd name="T113" fmla="*/ 132 h 181"/>
                <a:gd name="T114" fmla="*/ 104 w 136"/>
                <a:gd name="T115" fmla="*/ 126 h 181"/>
                <a:gd name="T116" fmla="*/ 108 w 136"/>
                <a:gd name="T117" fmla="*/ 133 h 181"/>
                <a:gd name="T118" fmla="*/ 111 w 136"/>
                <a:gd name="T119" fmla="*/ 143 h 181"/>
                <a:gd name="T120" fmla="*/ 119 w 136"/>
                <a:gd name="T121" fmla="*/ 140 h 181"/>
                <a:gd name="T122" fmla="*/ 128 w 136"/>
                <a:gd name="T123" fmla="*/ 13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81">
                  <a:moveTo>
                    <a:pt x="105" y="97"/>
                  </a:moveTo>
                  <a:cubicBezTo>
                    <a:pt x="105" y="98"/>
                    <a:pt x="105" y="98"/>
                    <a:pt x="105" y="98"/>
                  </a:cubicBezTo>
                  <a:cubicBezTo>
                    <a:pt x="105" y="97"/>
                    <a:pt x="105" y="97"/>
                    <a:pt x="105" y="97"/>
                  </a:cubicBezTo>
                  <a:cubicBezTo>
                    <a:pt x="105" y="97"/>
                    <a:pt x="105" y="97"/>
                    <a:pt x="105" y="97"/>
                  </a:cubicBezTo>
                  <a:cubicBezTo>
                    <a:pt x="106" y="97"/>
                    <a:pt x="106" y="97"/>
                    <a:pt x="106" y="97"/>
                  </a:cubicBezTo>
                  <a:lnTo>
                    <a:pt x="105" y="97"/>
                  </a:lnTo>
                  <a:close/>
                  <a:moveTo>
                    <a:pt x="100" y="61"/>
                  </a:moveTo>
                  <a:cubicBezTo>
                    <a:pt x="99" y="61"/>
                    <a:pt x="99" y="61"/>
                    <a:pt x="99" y="61"/>
                  </a:cubicBezTo>
                  <a:cubicBezTo>
                    <a:pt x="100" y="60"/>
                    <a:pt x="100" y="60"/>
                    <a:pt x="100" y="60"/>
                  </a:cubicBezTo>
                  <a:cubicBezTo>
                    <a:pt x="100" y="61"/>
                    <a:pt x="100" y="61"/>
                    <a:pt x="100" y="61"/>
                  </a:cubicBezTo>
                  <a:close/>
                  <a:moveTo>
                    <a:pt x="97" y="58"/>
                  </a:moveTo>
                  <a:cubicBezTo>
                    <a:pt x="97" y="58"/>
                    <a:pt x="97" y="58"/>
                    <a:pt x="97" y="58"/>
                  </a:cubicBezTo>
                  <a:moveTo>
                    <a:pt x="96" y="61"/>
                  </a:moveTo>
                  <a:cubicBezTo>
                    <a:pt x="97" y="61"/>
                    <a:pt x="97" y="61"/>
                    <a:pt x="97" y="61"/>
                  </a:cubicBezTo>
                  <a:cubicBezTo>
                    <a:pt x="97" y="61"/>
                    <a:pt x="97" y="61"/>
                    <a:pt x="97" y="61"/>
                  </a:cubicBezTo>
                  <a:lnTo>
                    <a:pt x="96" y="61"/>
                  </a:lnTo>
                  <a:close/>
                  <a:moveTo>
                    <a:pt x="95" y="58"/>
                  </a:moveTo>
                  <a:cubicBezTo>
                    <a:pt x="95" y="58"/>
                    <a:pt x="95" y="58"/>
                    <a:pt x="95" y="58"/>
                  </a:cubicBezTo>
                  <a:moveTo>
                    <a:pt x="94" y="62"/>
                  </a:moveTo>
                  <a:cubicBezTo>
                    <a:pt x="95" y="61"/>
                    <a:pt x="95" y="61"/>
                    <a:pt x="95" y="61"/>
                  </a:cubicBezTo>
                  <a:cubicBezTo>
                    <a:pt x="95" y="61"/>
                    <a:pt x="95" y="61"/>
                    <a:pt x="95" y="61"/>
                  </a:cubicBezTo>
                  <a:lnTo>
                    <a:pt x="94" y="62"/>
                  </a:lnTo>
                  <a:close/>
                  <a:moveTo>
                    <a:pt x="93" y="52"/>
                  </a:moveTo>
                  <a:cubicBezTo>
                    <a:pt x="93" y="51"/>
                    <a:pt x="93" y="51"/>
                    <a:pt x="93" y="51"/>
                  </a:cubicBezTo>
                  <a:cubicBezTo>
                    <a:pt x="94" y="51"/>
                    <a:pt x="94" y="51"/>
                    <a:pt x="94" y="51"/>
                  </a:cubicBezTo>
                  <a:cubicBezTo>
                    <a:pt x="94" y="51"/>
                    <a:pt x="94" y="51"/>
                    <a:pt x="94" y="51"/>
                  </a:cubicBezTo>
                  <a:lnTo>
                    <a:pt x="93" y="52"/>
                  </a:lnTo>
                  <a:close/>
                  <a:moveTo>
                    <a:pt x="93" y="49"/>
                  </a:moveTo>
                  <a:cubicBezTo>
                    <a:pt x="92" y="48"/>
                    <a:pt x="92" y="48"/>
                    <a:pt x="92" y="48"/>
                  </a:cubicBezTo>
                  <a:cubicBezTo>
                    <a:pt x="93" y="48"/>
                    <a:pt x="93" y="48"/>
                    <a:pt x="93" y="48"/>
                  </a:cubicBezTo>
                  <a:cubicBezTo>
                    <a:pt x="93" y="48"/>
                    <a:pt x="93" y="48"/>
                    <a:pt x="93" y="48"/>
                  </a:cubicBezTo>
                  <a:cubicBezTo>
                    <a:pt x="94" y="49"/>
                    <a:pt x="94" y="49"/>
                    <a:pt x="94" y="49"/>
                  </a:cubicBezTo>
                  <a:cubicBezTo>
                    <a:pt x="93" y="49"/>
                    <a:pt x="93" y="49"/>
                    <a:pt x="93" y="49"/>
                  </a:cubicBezTo>
                  <a:close/>
                  <a:moveTo>
                    <a:pt x="92" y="54"/>
                  </a:moveTo>
                  <a:cubicBezTo>
                    <a:pt x="92" y="53"/>
                    <a:pt x="92" y="53"/>
                    <a:pt x="92" y="53"/>
                  </a:cubicBezTo>
                  <a:cubicBezTo>
                    <a:pt x="92" y="53"/>
                    <a:pt x="92" y="53"/>
                    <a:pt x="92" y="53"/>
                  </a:cubicBezTo>
                  <a:lnTo>
                    <a:pt x="92" y="54"/>
                  </a:lnTo>
                  <a:close/>
                  <a:moveTo>
                    <a:pt x="91" y="49"/>
                  </a:moveTo>
                  <a:cubicBezTo>
                    <a:pt x="91" y="50"/>
                    <a:pt x="91" y="50"/>
                    <a:pt x="91" y="50"/>
                  </a:cubicBezTo>
                  <a:cubicBezTo>
                    <a:pt x="91" y="50"/>
                    <a:pt x="91" y="50"/>
                    <a:pt x="91" y="50"/>
                  </a:cubicBezTo>
                  <a:cubicBezTo>
                    <a:pt x="91" y="48"/>
                    <a:pt x="91" y="48"/>
                    <a:pt x="91" y="48"/>
                  </a:cubicBezTo>
                  <a:cubicBezTo>
                    <a:pt x="91" y="48"/>
                    <a:pt x="91" y="48"/>
                    <a:pt x="91" y="48"/>
                  </a:cubicBezTo>
                  <a:cubicBezTo>
                    <a:pt x="91" y="47"/>
                    <a:pt x="91" y="47"/>
                    <a:pt x="91" y="47"/>
                  </a:cubicBezTo>
                  <a:cubicBezTo>
                    <a:pt x="92" y="48"/>
                    <a:pt x="92" y="48"/>
                    <a:pt x="92" y="48"/>
                  </a:cubicBezTo>
                  <a:lnTo>
                    <a:pt x="91" y="49"/>
                  </a:lnTo>
                  <a:close/>
                  <a:moveTo>
                    <a:pt x="91" y="52"/>
                  </a:moveTo>
                  <a:cubicBezTo>
                    <a:pt x="90" y="53"/>
                    <a:pt x="90" y="53"/>
                    <a:pt x="90" y="53"/>
                  </a:cubicBezTo>
                  <a:cubicBezTo>
                    <a:pt x="91" y="52"/>
                    <a:pt x="91" y="52"/>
                    <a:pt x="91" y="52"/>
                  </a:cubicBezTo>
                  <a:cubicBezTo>
                    <a:pt x="91" y="51"/>
                    <a:pt x="91" y="51"/>
                    <a:pt x="91" y="51"/>
                  </a:cubicBezTo>
                  <a:cubicBezTo>
                    <a:pt x="91" y="52"/>
                    <a:pt x="91" y="52"/>
                    <a:pt x="91" y="52"/>
                  </a:cubicBezTo>
                  <a:close/>
                  <a:moveTo>
                    <a:pt x="94" y="60"/>
                  </a:moveTo>
                  <a:cubicBezTo>
                    <a:pt x="94" y="60"/>
                    <a:pt x="94" y="60"/>
                    <a:pt x="94" y="60"/>
                  </a:cubicBezTo>
                  <a:moveTo>
                    <a:pt x="94" y="49"/>
                  </a:moveTo>
                  <a:cubicBezTo>
                    <a:pt x="94" y="50"/>
                    <a:pt x="94" y="50"/>
                    <a:pt x="94" y="50"/>
                  </a:cubicBezTo>
                  <a:cubicBezTo>
                    <a:pt x="94" y="50"/>
                    <a:pt x="94" y="50"/>
                    <a:pt x="94" y="50"/>
                  </a:cubicBezTo>
                  <a:lnTo>
                    <a:pt x="94" y="49"/>
                  </a:lnTo>
                  <a:close/>
                  <a:moveTo>
                    <a:pt x="103" y="149"/>
                  </a:moveTo>
                  <a:cubicBezTo>
                    <a:pt x="104" y="150"/>
                    <a:pt x="104" y="150"/>
                    <a:pt x="104" y="150"/>
                  </a:cubicBezTo>
                  <a:cubicBezTo>
                    <a:pt x="103" y="150"/>
                    <a:pt x="103" y="150"/>
                    <a:pt x="103" y="150"/>
                  </a:cubicBezTo>
                  <a:cubicBezTo>
                    <a:pt x="103" y="150"/>
                    <a:pt x="103" y="150"/>
                    <a:pt x="103" y="150"/>
                  </a:cubicBezTo>
                  <a:lnTo>
                    <a:pt x="103" y="149"/>
                  </a:lnTo>
                  <a:close/>
                  <a:moveTo>
                    <a:pt x="73" y="35"/>
                  </a:moveTo>
                  <a:cubicBezTo>
                    <a:pt x="73" y="35"/>
                    <a:pt x="73" y="35"/>
                    <a:pt x="73" y="35"/>
                  </a:cubicBezTo>
                  <a:cubicBezTo>
                    <a:pt x="70" y="33"/>
                    <a:pt x="70" y="33"/>
                    <a:pt x="70" y="33"/>
                  </a:cubicBezTo>
                  <a:cubicBezTo>
                    <a:pt x="70" y="33"/>
                    <a:pt x="70" y="33"/>
                    <a:pt x="70" y="33"/>
                  </a:cubicBezTo>
                  <a:cubicBezTo>
                    <a:pt x="73" y="35"/>
                    <a:pt x="73" y="35"/>
                    <a:pt x="73" y="35"/>
                  </a:cubicBezTo>
                  <a:close/>
                  <a:moveTo>
                    <a:pt x="68" y="88"/>
                  </a:moveTo>
                  <a:cubicBezTo>
                    <a:pt x="68" y="88"/>
                    <a:pt x="68" y="88"/>
                    <a:pt x="68" y="88"/>
                  </a:cubicBezTo>
                  <a:cubicBezTo>
                    <a:pt x="69" y="88"/>
                    <a:pt x="69" y="88"/>
                    <a:pt x="69" y="88"/>
                  </a:cubicBezTo>
                  <a:cubicBezTo>
                    <a:pt x="69" y="88"/>
                    <a:pt x="69" y="88"/>
                    <a:pt x="69" y="88"/>
                  </a:cubicBezTo>
                  <a:lnTo>
                    <a:pt x="68" y="88"/>
                  </a:lnTo>
                  <a:close/>
                  <a:moveTo>
                    <a:pt x="65" y="38"/>
                  </a:moveTo>
                  <a:cubicBezTo>
                    <a:pt x="65" y="38"/>
                    <a:pt x="65" y="38"/>
                    <a:pt x="65" y="38"/>
                  </a:cubicBezTo>
                  <a:cubicBezTo>
                    <a:pt x="64" y="37"/>
                    <a:pt x="64" y="37"/>
                    <a:pt x="64" y="37"/>
                  </a:cubicBezTo>
                  <a:cubicBezTo>
                    <a:pt x="63" y="37"/>
                    <a:pt x="63" y="37"/>
                    <a:pt x="63" y="37"/>
                  </a:cubicBezTo>
                  <a:cubicBezTo>
                    <a:pt x="65" y="36"/>
                    <a:pt x="65" y="36"/>
                    <a:pt x="65" y="36"/>
                  </a:cubicBezTo>
                  <a:cubicBezTo>
                    <a:pt x="65" y="36"/>
                    <a:pt x="65" y="36"/>
                    <a:pt x="65" y="36"/>
                  </a:cubicBezTo>
                  <a:cubicBezTo>
                    <a:pt x="64" y="37"/>
                    <a:pt x="64" y="37"/>
                    <a:pt x="64" y="37"/>
                  </a:cubicBezTo>
                  <a:lnTo>
                    <a:pt x="65" y="38"/>
                  </a:lnTo>
                  <a:close/>
                  <a:moveTo>
                    <a:pt x="63" y="31"/>
                  </a:moveTo>
                  <a:cubicBezTo>
                    <a:pt x="63" y="31"/>
                    <a:pt x="63" y="31"/>
                    <a:pt x="63" y="31"/>
                  </a:cubicBezTo>
                  <a:cubicBezTo>
                    <a:pt x="64" y="31"/>
                    <a:pt x="64" y="31"/>
                    <a:pt x="64" y="31"/>
                  </a:cubicBezTo>
                  <a:cubicBezTo>
                    <a:pt x="63" y="32"/>
                    <a:pt x="63" y="32"/>
                    <a:pt x="63" y="32"/>
                  </a:cubicBezTo>
                  <a:lnTo>
                    <a:pt x="63" y="31"/>
                  </a:lnTo>
                  <a:close/>
                  <a:moveTo>
                    <a:pt x="60" y="30"/>
                  </a:moveTo>
                  <a:cubicBezTo>
                    <a:pt x="60" y="31"/>
                    <a:pt x="60" y="31"/>
                    <a:pt x="60" y="31"/>
                  </a:cubicBezTo>
                  <a:cubicBezTo>
                    <a:pt x="59" y="31"/>
                    <a:pt x="59" y="31"/>
                    <a:pt x="59" y="31"/>
                  </a:cubicBezTo>
                  <a:cubicBezTo>
                    <a:pt x="58" y="33"/>
                    <a:pt x="58" y="33"/>
                    <a:pt x="58" y="33"/>
                  </a:cubicBezTo>
                  <a:cubicBezTo>
                    <a:pt x="57" y="33"/>
                    <a:pt x="57" y="33"/>
                    <a:pt x="57" y="33"/>
                  </a:cubicBezTo>
                  <a:cubicBezTo>
                    <a:pt x="57" y="33"/>
                    <a:pt x="57" y="33"/>
                    <a:pt x="57" y="33"/>
                  </a:cubicBezTo>
                  <a:cubicBezTo>
                    <a:pt x="56" y="34"/>
                    <a:pt x="56" y="34"/>
                    <a:pt x="56" y="34"/>
                  </a:cubicBezTo>
                  <a:cubicBezTo>
                    <a:pt x="56" y="35"/>
                    <a:pt x="56" y="35"/>
                    <a:pt x="56" y="35"/>
                  </a:cubicBezTo>
                  <a:cubicBezTo>
                    <a:pt x="56" y="34"/>
                    <a:pt x="56" y="34"/>
                    <a:pt x="56" y="34"/>
                  </a:cubicBezTo>
                  <a:cubicBezTo>
                    <a:pt x="55" y="34"/>
                    <a:pt x="55" y="34"/>
                    <a:pt x="55" y="34"/>
                  </a:cubicBezTo>
                  <a:cubicBezTo>
                    <a:pt x="56" y="34"/>
                    <a:pt x="56" y="34"/>
                    <a:pt x="56" y="34"/>
                  </a:cubicBezTo>
                  <a:cubicBezTo>
                    <a:pt x="56" y="33"/>
                    <a:pt x="56" y="33"/>
                    <a:pt x="56" y="33"/>
                  </a:cubicBezTo>
                  <a:cubicBezTo>
                    <a:pt x="56" y="33"/>
                    <a:pt x="56" y="33"/>
                    <a:pt x="56" y="33"/>
                  </a:cubicBezTo>
                  <a:cubicBezTo>
                    <a:pt x="57" y="32"/>
                    <a:pt x="57" y="32"/>
                    <a:pt x="57" y="32"/>
                  </a:cubicBezTo>
                  <a:cubicBezTo>
                    <a:pt x="60" y="30"/>
                    <a:pt x="60" y="30"/>
                    <a:pt x="60" y="30"/>
                  </a:cubicBezTo>
                  <a:cubicBezTo>
                    <a:pt x="60" y="29"/>
                    <a:pt x="60" y="29"/>
                    <a:pt x="60" y="29"/>
                  </a:cubicBezTo>
                  <a:cubicBezTo>
                    <a:pt x="61" y="28"/>
                    <a:pt x="61" y="28"/>
                    <a:pt x="61" y="28"/>
                  </a:cubicBezTo>
                  <a:cubicBezTo>
                    <a:pt x="61" y="30"/>
                    <a:pt x="61" y="30"/>
                    <a:pt x="61" y="30"/>
                  </a:cubicBezTo>
                  <a:lnTo>
                    <a:pt x="60" y="30"/>
                  </a:lnTo>
                  <a:close/>
                  <a:moveTo>
                    <a:pt x="55" y="58"/>
                  </a:moveTo>
                  <a:cubicBezTo>
                    <a:pt x="54" y="58"/>
                    <a:pt x="54" y="58"/>
                    <a:pt x="54" y="58"/>
                  </a:cubicBezTo>
                  <a:cubicBezTo>
                    <a:pt x="54" y="57"/>
                    <a:pt x="54" y="57"/>
                    <a:pt x="54" y="57"/>
                  </a:cubicBezTo>
                  <a:cubicBezTo>
                    <a:pt x="55" y="56"/>
                    <a:pt x="55" y="56"/>
                    <a:pt x="55" y="56"/>
                  </a:cubicBezTo>
                  <a:cubicBezTo>
                    <a:pt x="55" y="57"/>
                    <a:pt x="55" y="57"/>
                    <a:pt x="55" y="57"/>
                  </a:cubicBezTo>
                  <a:cubicBezTo>
                    <a:pt x="55" y="58"/>
                    <a:pt x="55" y="58"/>
                    <a:pt x="55" y="58"/>
                  </a:cubicBezTo>
                  <a:close/>
                  <a:moveTo>
                    <a:pt x="28" y="44"/>
                  </a:moveTo>
                  <a:cubicBezTo>
                    <a:pt x="27" y="44"/>
                    <a:pt x="27" y="44"/>
                    <a:pt x="27" y="44"/>
                  </a:cubicBezTo>
                  <a:cubicBezTo>
                    <a:pt x="27" y="45"/>
                    <a:pt x="27" y="45"/>
                    <a:pt x="27" y="45"/>
                  </a:cubicBezTo>
                  <a:cubicBezTo>
                    <a:pt x="26" y="44"/>
                    <a:pt x="26" y="44"/>
                    <a:pt x="26" y="44"/>
                  </a:cubicBezTo>
                  <a:cubicBezTo>
                    <a:pt x="26" y="44"/>
                    <a:pt x="26" y="44"/>
                    <a:pt x="26" y="44"/>
                  </a:cubicBezTo>
                  <a:cubicBezTo>
                    <a:pt x="26" y="44"/>
                    <a:pt x="26" y="44"/>
                    <a:pt x="26" y="44"/>
                  </a:cubicBezTo>
                  <a:cubicBezTo>
                    <a:pt x="25" y="44"/>
                    <a:pt x="25" y="44"/>
                    <a:pt x="25" y="44"/>
                  </a:cubicBezTo>
                  <a:cubicBezTo>
                    <a:pt x="26" y="43"/>
                    <a:pt x="26" y="43"/>
                    <a:pt x="26" y="43"/>
                  </a:cubicBezTo>
                  <a:cubicBezTo>
                    <a:pt x="26" y="43"/>
                    <a:pt x="26" y="43"/>
                    <a:pt x="26" y="43"/>
                  </a:cubicBezTo>
                  <a:cubicBezTo>
                    <a:pt x="26" y="43"/>
                    <a:pt x="26" y="43"/>
                    <a:pt x="26" y="43"/>
                  </a:cubicBezTo>
                  <a:cubicBezTo>
                    <a:pt x="27" y="45"/>
                    <a:pt x="27" y="45"/>
                    <a:pt x="27" y="45"/>
                  </a:cubicBezTo>
                  <a:cubicBezTo>
                    <a:pt x="28" y="42"/>
                    <a:pt x="28" y="42"/>
                    <a:pt x="28" y="42"/>
                  </a:cubicBezTo>
                  <a:lnTo>
                    <a:pt x="28" y="44"/>
                  </a:lnTo>
                  <a:close/>
                  <a:moveTo>
                    <a:pt x="26" y="47"/>
                  </a:moveTo>
                  <a:cubicBezTo>
                    <a:pt x="26" y="46"/>
                    <a:pt x="26" y="46"/>
                    <a:pt x="26" y="46"/>
                  </a:cubicBezTo>
                  <a:cubicBezTo>
                    <a:pt x="27" y="46"/>
                    <a:pt x="27" y="46"/>
                    <a:pt x="27" y="46"/>
                  </a:cubicBezTo>
                  <a:lnTo>
                    <a:pt x="26" y="47"/>
                  </a:lnTo>
                  <a:close/>
                  <a:moveTo>
                    <a:pt x="26" y="47"/>
                  </a:moveTo>
                  <a:cubicBezTo>
                    <a:pt x="26" y="47"/>
                    <a:pt x="26" y="47"/>
                    <a:pt x="26" y="47"/>
                  </a:cubicBezTo>
                  <a:cubicBezTo>
                    <a:pt x="26" y="47"/>
                    <a:pt x="26" y="47"/>
                    <a:pt x="26" y="47"/>
                  </a:cubicBezTo>
                  <a:close/>
                  <a:moveTo>
                    <a:pt x="107" y="73"/>
                  </a:moveTo>
                  <a:cubicBezTo>
                    <a:pt x="109" y="73"/>
                    <a:pt x="109" y="73"/>
                    <a:pt x="109" y="73"/>
                  </a:cubicBezTo>
                  <a:cubicBezTo>
                    <a:pt x="110" y="72"/>
                    <a:pt x="110" y="72"/>
                    <a:pt x="110" y="72"/>
                  </a:cubicBezTo>
                  <a:cubicBezTo>
                    <a:pt x="111" y="71"/>
                    <a:pt x="111" y="71"/>
                    <a:pt x="111" y="71"/>
                  </a:cubicBezTo>
                  <a:cubicBezTo>
                    <a:pt x="111" y="72"/>
                    <a:pt x="111" y="72"/>
                    <a:pt x="111" y="72"/>
                  </a:cubicBezTo>
                  <a:cubicBezTo>
                    <a:pt x="112" y="72"/>
                    <a:pt x="112" y="72"/>
                    <a:pt x="112" y="72"/>
                  </a:cubicBezTo>
                  <a:cubicBezTo>
                    <a:pt x="111" y="72"/>
                    <a:pt x="111" y="72"/>
                    <a:pt x="111" y="72"/>
                  </a:cubicBezTo>
                  <a:cubicBezTo>
                    <a:pt x="111" y="73"/>
                    <a:pt x="111" y="73"/>
                    <a:pt x="111" y="73"/>
                  </a:cubicBezTo>
                  <a:cubicBezTo>
                    <a:pt x="110" y="74"/>
                    <a:pt x="110" y="74"/>
                    <a:pt x="110" y="74"/>
                  </a:cubicBezTo>
                  <a:cubicBezTo>
                    <a:pt x="111" y="74"/>
                    <a:pt x="111" y="74"/>
                    <a:pt x="111" y="74"/>
                  </a:cubicBezTo>
                  <a:cubicBezTo>
                    <a:pt x="111" y="75"/>
                    <a:pt x="111" y="75"/>
                    <a:pt x="111" y="75"/>
                  </a:cubicBezTo>
                  <a:cubicBezTo>
                    <a:pt x="111" y="75"/>
                    <a:pt x="111" y="75"/>
                    <a:pt x="111" y="75"/>
                  </a:cubicBezTo>
                  <a:cubicBezTo>
                    <a:pt x="109" y="76"/>
                    <a:pt x="109" y="76"/>
                    <a:pt x="109" y="76"/>
                  </a:cubicBezTo>
                  <a:cubicBezTo>
                    <a:pt x="109" y="77"/>
                    <a:pt x="109" y="77"/>
                    <a:pt x="109" y="77"/>
                  </a:cubicBezTo>
                  <a:cubicBezTo>
                    <a:pt x="108" y="76"/>
                    <a:pt x="108" y="76"/>
                    <a:pt x="108" y="76"/>
                  </a:cubicBezTo>
                  <a:cubicBezTo>
                    <a:pt x="107" y="76"/>
                    <a:pt x="107" y="76"/>
                    <a:pt x="107" y="76"/>
                  </a:cubicBezTo>
                  <a:cubicBezTo>
                    <a:pt x="109" y="75"/>
                    <a:pt x="109" y="75"/>
                    <a:pt x="109" y="75"/>
                  </a:cubicBezTo>
                  <a:cubicBezTo>
                    <a:pt x="109" y="74"/>
                    <a:pt x="109" y="74"/>
                    <a:pt x="109" y="74"/>
                  </a:cubicBezTo>
                  <a:cubicBezTo>
                    <a:pt x="109" y="73"/>
                    <a:pt x="109" y="73"/>
                    <a:pt x="109" y="73"/>
                  </a:cubicBezTo>
                  <a:cubicBezTo>
                    <a:pt x="108" y="73"/>
                    <a:pt x="108" y="73"/>
                    <a:pt x="108" y="73"/>
                  </a:cubicBezTo>
                  <a:cubicBezTo>
                    <a:pt x="107" y="74"/>
                    <a:pt x="107" y="74"/>
                    <a:pt x="107" y="74"/>
                  </a:cubicBezTo>
                  <a:cubicBezTo>
                    <a:pt x="106" y="73"/>
                    <a:pt x="106" y="73"/>
                    <a:pt x="106" y="73"/>
                  </a:cubicBezTo>
                  <a:lnTo>
                    <a:pt x="107" y="73"/>
                  </a:lnTo>
                  <a:close/>
                  <a:moveTo>
                    <a:pt x="111" y="81"/>
                  </a:moveTo>
                  <a:cubicBezTo>
                    <a:pt x="111" y="81"/>
                    <a:pt x="111" y="81"/>
                    <a:pt x="111" y="81"/>
                  </a:cubicBezTo>
                  <a:cubicBezTo>
                    <a:pt x="112" y="81"/>
                    <a:pt x="112" y="81"/>
                    <a:pt x="112" y="81"/>
                  </a:cubicBezTo>
                  <a:cubicBezTo>
                    <a:pt x="112" y="81"/>
                    <a:pt x="112" y="81"/>
                    <a:pt x="112" y="81"/>
                  </a:cubicBezTo>
                  <a:lnTo>
                    <a:pt x="111" y="81"/>
                  </a:lnTo>
                  <a:close/>
                  <a:moveTo>
                    <a:pt x="112" y="83"/>
                  </a:moveTo>
                  <a:cubicBezTo>
                    <a:pt x="113" y="84"/>
                    <a:pt x="113" y="84"/>
                    <a:pt x="113" y="84"/>
                  </a:cubicBezTo>
                  <a:cubicBezTo>
                    <a:pt x="112" y="84"/>
                    <a:pt x="112" y="84"/>
                    <a:pt x="112" y="84"/>
                  </a:cubicBezTo>
                  <a:cubicBezTo>
                    <a:pt x="111" y="84"/>
                    <a:pt x="111" y="84"/>
                    <a:pt x="111" y="84"/>
                  </a:cubicBezTo>
                  <a:cubicBezTo>
                    <a:pt x="111" y="84"/>
                    <a:pt x="111" y="84"/>
                    <a:pt x="111" y="84"/>
                  </a:cubicBezTo>
                  <a:cubicBezTo>
                    <a:pt x="109" y="82"/>
                    <a:pt x="109" y="82"/>
                    <a:pt x="109" y="82"/>
                  </a:cubicBezTo>
                  <a:cubicBezTo>
                    <a:pt x="108" y="82"/>
                    <a:pt x="108" y="82"/>
                    <a:pt x="108" y="82"/>
                  </a:cubicBezTo>
                  <a:cubicBezTo>
                    <a:pt x="109" y="82"/>
                    <a:pt x="109" y="82"/>
                    <a:pt x="109" y="82"/>
                  </a:cubicBezTo>
                  <a:cubicBezTo>
                    <a:pt x="110" y="82"/>
                    <a:pt x="110" y="82"/>
                    <a:pt x="110" y="82"/>
                  </a:cubicBezTo>
                  <a:cubicBezTo>
                    <a:pt x="110" y="83"/>
                    <a:pt x="110" y="83"/>
                    <a:pt x="110" y="83"/>
                  </a:cubicBezTo>
                  <a:cubicBezTo>
                    <a:pt x="110" y="84"/>
                    <a:pt x="110" y="84"/>
                    <a:pt x="110" y="84"/>
                  </a:cubicBezTo>
                  <a:cubicBezTo>
                    <a:pt x="112" y="83"/>
                    <a:pt x="112" y="83"/>
                    <a:pt x="112" y="83"/>
                  </a:cubicBezTo>
                  <a:close/>
                  <a:moveTo>
                    <a:pt x="136" y="127"/>
                  </a:moveTo>
                  <a:cubicBezTo>
                    <a:pt x="136" y="127"/>
                    <a:pt x="136" y="127"/>
                    <a:pt x="136" y="127"/>
                  </a:cubicBezTo>
                  <a:cubicBezTo>
                    <a:pt x="136" y="126"/>
                    <a:pt x="136" y="126"/>
                    <a:pt x="136" y="126"/>
                  </a:cubicBezTo>
                  <a:cubicBezTo>
                    <a:pt x="135" y="125"/>
                    <a:pt x="135" y="125"/>
                    <a:pt x="135" y="125"/>
                  </a:cubicBezTo>
                  <a:cubicBezTo>
                    <a:pt x="135" y="124"/>
                    <a:pt x="135" y="124"/>
                    <a:pt x="135" y="124"/>
                  </a:cubicBezTo>
                  <a:cubicBezTo>
                    <a:pt x="134" y="123"/>
                    <a:pt x="134" y="123"/>
                    <a:pt x="134" y="123"/>
                  </a:cubicBezTo>
                  <a:cubicBezTo>
                    <a:pt x="133" y="123"/>
                    <a:pt x="133" y="123"/>
                    <a:pt x="133" y="123"/>
                  </a:cubicBezTo>
                  <a:cubicBezTo>
                    <a:pt x="134" y="122"/>
                    <a:pt x="134" y="122"/>
                    <a:pt x="134" y="122"/>
                  </a:cubicBezTo>
                  <a:cubicBezTo>
                    <a:pt x="133" y="121"/>
                    <a:pt x="133" y="121"/>
                    <a:pt x="133" y="121"/>
                  </a:cubicBezTo>
                  <a:cubicBezTo>
                    <a:pt x="132" y="121"/>
                    <a:pt x="132" y="121"/>
                    <a:pt x="132" y="121"/>
                  </a:cubicBezTo>
                  <a:cubicBezTo>
                    <a:pt x="132" y="120"/>
                    <a:pt x="132" y="120"/>
                    <a:pt x="132" y="120"/>
                  </a:cubicBezTo>
                  <a:cubicBezTo>
                    <a:pt x="131" y="119"/>
                    <a:pt x="131" y="119"/>
                    <a:pt x="131" y="119"/>
                  </a:cubicBezTo>
                  <a:cubicBezTo>
                    <a:pt x="130" y="120"/>
                    <a:pt x="130" y="120"/>
                    <a:pt x="130" y="120"/>
                  </a:cubicBezTo>
                  <a:cubicBezTo>
                    <a:pt x="129" y="121"/>
                    <a:pt x="129" y="121"/>
                    <a:pt x="129" y="121"/>
                  </a:cubicBezTo>
                  <a:cubicBezTo>
                    <a:pt x="129" y="120"/>
                    <a:pt x="129" y="120"/>
                    <a:pt x="129" y="120"/>
                  </a:cubicBezTo>
                  <a:cubicBezTo>
                    <a:pt x="128" y="120"/>
                    <a:pt x="128" y="120"/>
                    <a:pt x="128" y="120"/>
                  </a:cubicBezTo>
                  <a:cubicBezTo>
                    <a:pt x="128" y="120"/>
                    <a:pt x="128" y="120"/>
                    <a:pt x="128" y="120"/>
                  </a:cubicBezTo>
                  <a:cubicBezTo>
                    <a:pt x="128" y="119"/>
                    <a:pt x="128" y="119"/>
                    <a:pt x="128" y="119"/>
                  </a:cubicBezTo>
                  <a:cubicBezTo>
                    <a:pt x="128" y="119"/>
                    <a:pt x="128" y="119"/>
                    <a:pt x="128" y="119"/>
                  </a:cubicBezTo>
                  <a:cubicBezTo>
                    <a:pt x="128" y="120"/>
                    <a:pt x="128" y="120"/>
                    <a:pt x="128" y="120"/>
                  </a:cubicBezTo>
                  <a:cubicBezTo>
                    <a:pt x="129" y="120"/>
                    <a:pt x="129" y="119"/>
                    <a:pt x="129" y="119"/>
                  </a:cubicBezTo>
                  <a:cubicBezTo>
                    <a:pt x="130" y="119"/>
                    <a:pt x="130" y="119"/>
                    <a:pt x="130" y="119"/>
                  </a:cubicBezTo>
                  <a:cubicBezTo>
                    <a:pt x="131" y="117"/>
                    <a:pt x="131" y="117"/>
                    <a:pt x="131" y="117"/>
                  </a:cubicBezTo>
                  <a:cubicBezTo>
                    <a:pt x="130" y="116"/>
                    <a:pt x="130" y="116"/>
                    <a:pt x="130" y="116"/>
                  </a:cubicBezTo>
                  <a:cubicBezTo>
                    <a:pt x="129" y="116"/>
                    <a:pt x="129" y="116"/>
                    <a:pt x="129" y="116"/>
                  </a:cubicBezTo>
                  <a:cubicBezTo>
                    <a:pt x="128" y="117"/>
                    <a:pt x="128" y="117"/>
                    <a:pt x="128" y="117"/>
                  </a:cubicBezTo>
                  <a:cubicBezTo>
                    <a:pt x="128" y="118"/>
                    <a:pt x="128" y="118"/>
                    <a:pt x="128" y="118"/>
                  </a:cubicBezTo>
                  <a:cubicBezTo>
                    <a:pt x="126" y="119"/>
                    <a:pt x="126" y="119"/>
                    <a:pt x="126" y="119"/>
                  </a:cubicBezTo>
                  <a:cubicBezTo>
                    <a:pt x="127" y="118"/>
                    <a:pt x="127" y="118"/>
                    <a:pt x="127" y="118"/>
                  </a:cubicBezTo>
                  <a:cubicBezTo>
                    <a:pt x="127" y="118"/>
                    <a:pt x="127" y="118"/>
                    <a:pt x="127" y="118"/>
                  </a:cubicBezTo>
                  <a:cubicBezTo>
                    <a:pt x="128" y="117"/>
                    <a:pt x="128" y="117"/>
                    <a:pt x="128" y="117"/>
                  </a:cubicBezTo>
                  <a:cubicBezTo>
                    <a:pt x="129" y="115"/>
                    <a:pt x="129" y="115"/>
                    <a:pt x="129" y="115"/>
                  </a:cubicBezTo>
                  <a:cubicBezTo>
                    <a:pt x="127" y="115"/>
                    <a:pt x="127" y="115"/>
                    <a:pt x="127" y="115"/>
                  </a:cubicBezTo>
                  <a:cubicBezTo>
                    <a:pt x="125" y="116"/>
                    <a:pt x="125" y="116"/>
                    <a:pt x="125" y="116"/>
                  </a:cubicBezTo>
                  <a:cubicBezTo>
                    <a:pt x="124" y="117"/>
                    <a:pt x="124" y="117"/>
                    <a:pt x="124" y="117"/>
                  </a:cubicBezTo>
                  <a:cubicBezTo>
                    <a:pt x="124" y="117"/>
                    <a:pt x="124" y="117"/>
                    <a:pt x="124" y="117"/>
                  </a:cubicBezTo>
                  <a:cubicBezTo>
                    <a:pt x="125" y="116"/>
                    <a:pt x="125" y="116"/>
                    <a:pt x="125" y="116"/>
                  </a:cubicBezTo>
                  <a:cubicBezTo>
                    <a:pt x="124" y="115"/>
                    <a:pt x="124" y="115"/>
                    <a:pt x="124" y="115"/>
                  </a:cubicBezTo>
                  <a:cubicBezTo>
                    <a:pt x="123" y="115"/>
                    <a:pt x="123" y="115"/>
                    <a:pt x="123" y="115"/>
                  </a:cubicBezTo>
                  <a:cubicBezTo>
                    <a:pt x="122" y="115"/>
                    <a:pt x="122" y="115"/>
                    <a:pt x="122" y="115"/>
                  </a:cubicBezTo>
                  <a:cubicBezTo>
                    <a:pt x="123" y="114"/>
                    <a:pt x="123" y="114"/>
                    <a:pt x="123" y="114"/>
                  </a:cubicBezTo>
                  <a:cubicBezTo>
                    <a:pt x="121" y="113"/>
                    <a:pt x="121" y="113"/>
                    <a:pt x="121" y="113"/>
                  </a:cubicBezTo>
                  <a:cubicBezTo>
                    <a:pt x="122" y="113"/>
                    <a:pt x="122" y="113"/>
                    <a:pt x="122" y="113"/>
                  </a:cubicBezTo>
                  <a:cubicBezTo>
                    <a:pt x="122" y="113"/>
                    <a:pt x="122" y="113"/>
                    <a:pt x="122" y="113"/>
                  </a:cubicBezTo>
                  <a:cubicBezTo>
                    <a:pt x="122" y="114"/>
                    <a:pt x="122" y="114"/>
                    <a:pt x="122" y="114"/>
                  </a:cubicBezTo>
                  <a:cubicBezTo>
                    <a:pt x="123" y="114"/>
                    <a:pt x="123" y="114"/>
                    <a:pt x="123" y="114"/>
                  </a:cubicBezTo>
                  <a:cubicBezTo>
                    <a:pt x="125" y="113"/>
                    <a:pt x="125" y="113"/>
                    <a:pt x="125" y="113"/>
                  </a:cubicBezTo>
                  <a:cubicBezTo>
                    <a:pt x="125" y="111"/>
                    <a:pt x="125" y="111"/>
                    <a:pt x="125" y="111"/>
                  </a:cubicBezTo>
                  <a:cubicBezTo>
                    <a:pt x="123" y="110"/>
                    <a:pt x="123" y="110"/>
                    <a:pt x="123" y="110"/>
                  </a:cubicBezTo>
                  <a:cubicBezTo>
                    <a:pt x="122" y="111"/>
                    <a:pt x="122" y="111"/>
                    <a:pt x="122" y="111"/>
                  </a:cubicBezTo>
                  <a:cubicBezTo>
                    <a:pt x="122" y="110"/>
                    <a:pt x="122" y="110"/>
                    <a:pt x="122" y="110"/>
                  </a:cubicBezTo>
                  <a:cubicBezTo>
                    <a:pt x="121" y="109"/>
                    <a:pt x="121" y="109"/>
                    <a:pt x="121" y="109"/>
                  </a:cubicBezTo>
                  <a:cubicBezTo>
                    <a:pt x="119" y="109"/>
                    <a:pt x="119" y="109"/>
                    <a:pt x="119" y="109"/>
                  </a:cubicBezTo>
                  <a:cubicBezTo>
                    <a:pt x="118" y="110"/>
                    <a:pt x="118" y="110"/>
                    <a:pt x="118" y="110"/>
                  </a:cubicBezTo>
                  <a:cubicBezTo>
                    <a:pt x="118" y="109"/>
                    <a:pt x="118" y="109"/>
                    <a:pt x="118" y="109"/>
                  </a:cubicBezTo>
                  <a:cubicBezTo>
                    <a:pt x="118" y="108"/>
                    <a:pt x="118" y="108"/>
                    <a:pt x="118" y="108"/>
                  </a:cubicBezTo>
                  <a:cubicBezTo>
                    <a:pt x="119" y="108"/>
                    <a:pt x="119" y="108"/>
                    <a:pt x="119" y="108"/>
                  </a:cubicBezTo>
                  <a:cubicBezTo>
                    <a:pt x="120" y="107"/>
                    <a:pt x="120" y="107"/>
                    <a:pt x="120" y="107"/>
                  </a:cubicBezTo>
                  <a:cubicBezTo>
                    <a:pt x="120" y="105"/>
                    <a:pt x="120" y="105"/>
                    <a:pt x="120" y="105"/>
                  </a:cubicBezTo>
                  <a:cubicBezTo>
                    <a:pt x="119" y="104"/>
                    <a:pt x="119" y="104"/>
                    <a:pt x="119" y="104"/>
                  </a:cubicBezTo>
                  <a:cubicBezTo>
                    <a:pt x="117" y="106"/>
                    <a:pt x="117" y="106"/>
                    <a:pt x="117" y="106"/>
                  </a:cubicBezTo>
                  <a:cubicBezTo>
                    <a:pt x="117" y="105"/>
                    <a:pt x="117" y="105"/>
                    <a:pt x="117" y="105"/>
                  </a:cubicBezTo>
                  <a:cubicBezTo>
                    <a:pt x="117" y="104"/>
                    <a:pt x="117" y="104"/>
                    <a:pt x="117" y="104"/>
                  </a:cubicBezTo>
                  <a:cubicBezTo>
                    <a:pt x="116" y="105"/>
                    <a:pt x="116" y="105"/>
                    <a:pt x="116" y="105"/>
                  </a:cubicBezTo>
                  <a:cubicBezTo>
                    <a:pt x="115" y="106"/>
                    <a:pt x="115" y="106"/>
                    <a:pt x="115" y="106"/>
                  </a:cubicBezTo>
                  <a:cubicBezTo>
                    <a:pt x="115" y="107"/>
                    <a:pt x="115" y="107"/>
                    <a:pt x="115" y="107"/>
                  </a:cubicBezTo>
                  <a:cubicBezTo>
                    <a:pt x="114" y="107"/>
                    <a:pt x="114" y="107"/>
                    <a:pt x="114" y="107"/>
                  </a:cubicBezTo>
                  <a:cubicBezTo>
                    <a:pt x="115" y="106"/>
                    <a:pt x="115" y="106"/>
                    <a:pt x="115" y="106"/>
                  </a:cubicBezTo>
                  <a:cubicBezTo>
                    <a:pt x="114" y="104"/>
                    <a:pt x="114" y="104"/>
                    <a:pt x="114" y="104"/>
                  </a:cubicBezTo>
                  <a:cubicBezTo>
                    <a:pt x="113" y="104"/>
                    <a:pt x="113" y="104"/>
                    <a:pt x="113" y="104"/>
                  </a:cubicBezTo>
                  <a:cubicBezTo>
                    <a:pt x="113" y="104"/>
                    <a:pt x="113" y="104"/>
                    <a:pt x="113" y="104"/>
                  </a:cubicBezTo>
                  <a:cubicBezTo>
                    <a:pt x="112" y="103"/>
                    <a:pt x="112" y="103"/>
                    <a:pt x="112" y="103"/>
                  </a:cubicBezTo>
                  <a:cubicBezTo>
                    <a:pt x="112" y="103"/>
                    <a:pt x="112" y="103"/>
                    <a:pt x="112" y="103"/>
                  </a:cubicBezTo>
                  <a:cubicBezTo>
                    <a:pt x="112" y="102"/>
                    <a:pt x="112" y="102"/>
                    <a:pt x="112" y="102"/>
                  </a:cubicBezTo>
                  <a:cubicBezTo>
                    <a:pt x="113" y="104"/>
                    <a:pt x="113" y="104"/>
                    <a:pt x="113" y="104"/>
                  </a:cubicBezTo>
                  <a:cubicBezTo>
                    <a:pt x="115" y="103"/>
                    <a:pt x="115" y="103"/>
                    <a:pt x="115" y="103"/>
                  </a:cubicBezTo>
                  <a:cubicBezTo>
                    <a:pt x="114" y="101"/>
                    <a:pt x="114" y="101"/>
                    <a:pt x="114" y="101"/>
                  </a:cubicBezTo>
                  <a:cubicBezTo>
                    <a:pt x="113" y="101"/>
                    <a:pt x="113" y="101"/>
                    <a:pt x="113" y="101"/>
                  </a:cubicBezTo>
                  <a:cubicBezTo>
                    <a:pt x="113" y="101"/>
                    <a:pt x="113" y="101"/>
                    <a:pt x="113" y="101"/>
                  </a:cubicBezTo>
                  <a:cubicBezTo>
                    <a:pt x="112" y="101"/>
                    <a:pt x="111" y="101"/>
                    <a:pt x="111" y="102"/>
                  </a:cubicBezTo>
                  <a:cubicBezTo>
                    <a:pt x="111" y="102"/>
                    <a:pt x="111" y="102"/>
                    <a:pt x="111" y="102"/>
                  </a:cubicBezTo>
                  <a:cubicBezTo>
                    <a:pt x="111" y="101"/>
                    <a:pt x="111" y="101"/>
                    <a:pt x="111" y="101"/>
                  </a:cubicBezTo>
                  <a:cubicBezTo>
                    <a:pt x="112" y="101"/>
                    <a:pt x="112" y="101"/>
                    <a:pt x="112" y="101"/>
                  </a:cubicBezTo>
                  <a:cubicBezTo>
                    <a:pt x="109" y="100"/>
                    <a:pt x="109" y="100"/>
                    <a:pt x="109" y="100"/>
                  </a:cubicBezTo>
                  <a:cubicBezTo>
                    <a:pt x="108" y="100"/>
                    <a:pt x="108" y="100"/>
                    <a:pt x="108" y="100"/>
                  </a:cubicBezTo>
                  <a:cubicBezTo>
                    <a:pt x="109" y="100"/>
                    <a:pt x="109" y="100"/>
                    <a:pt x="109" y="100"/>
                  </a:cubicBezTo>
                  <a:cubicBezTo>
                    <a:pt x="110" y="100"/>
                    <a:pt x="110" y="100"/>
                    <a:pt x="110" y="100"/>
                  </a:cubicBezTo>
                  <a:cubicBezTo>
                    <a:pt x="112" y="101"/>
                    <a:pt x="112" y="101"/>
                    <a:pt x="112" y="101"/>
                  </a:cubicBezTo>
                  <a:cubicBezTo>
                    <a:pt x="113" y="99"/>
                    <a:pt x="113" y="99"/>
                    <a:pt x="113" y="99"/>
                  </a:cubicBezTo>
                  <a:cubicBezTo>
                    <a:pt x="111" y="99"/>
                    <a:pt x="111" y="99"/>
                    <a:pt x="111" y="99"/>
                  </a:cubicBezTo>
                  <a:cubicBezTo>
                    <a:pt x="110" y="99"/>
                    <a:pt x="110" y="99"/>
                    <a:pt x="110" y="99"/>
                  </a:cubicBezTo>
                  <a:cubicBezTo>
                    <a:pt x="108" y="98"/>
                    <a:pt x="108" y="98"/>
                    <a:pt x="108" y="98"/>
                  </a:cubicBezTo>
                  <a:cubicBezTo>
                    <a:pt x="107" y="98"/>
                    <a:pt x="107" y="98"/>
                    <a:pt x="107" y="98"/>
                  </a:cubicBezTo>
                  <a:cubicBezTo>
                    <a:pt x="107" y="97"/>
                    <a:pt x="107" y="97"/>
                    <a:pt x="107" y="97"/>
                  </a:cubicBezTo>
                  <a:cubicBezTo>
                    <a:pt x="109" y="97"/>
                    <a:pt x="109" y="97"/>
                    <a:pt x="109" y="97"/>
                  </a:cubicBezTo>
                  <a:cubicBezTo>
                    <a:pt x="107" y="96"/>
                    <a:pt x="107" y="96"/>
                    <a:pt x="107" y="96"/>
                  </a:cubicBezTo>
                  <a:cubicBezTo>
                    <a:pt x="106" y="96"/>
                    <a:pt x="106" y="96"/>
                    <a:pt x="106" y="96"/>
                  </a:cubicBezTo>
                  <a:cubicBezTo>
                    <a:pt x="105" y="95"/>
                    <a:pt x="105" y="95"/>
                    <a:pt x="105" y="95"/>
                  </a:cubicBezTo>
                  <a:cubicBezTo>
                    <a:pt x="104" y="94"/>
                    <a:pt x="104" y="94"/>
                    <a:pt x="104" y="94"/>
                  </a:cubicBezTo>
                  <a:cubicBezTo>
                    <a:pt x="105" y="94"/>
                    <a:pt x="105" y="94"/>
                    <a:pt x="105" y="94"/>
                  </a:cubicBezTo>
                  <a:cubicBezTo>
                    <a:pt x="107" y="95"/>
                    <a:pt x="107" y="95"/>
                    <a:pt x="107" y="95"/>
                  </a:cubicBezTo>
                  <a:cubicBezTo>
                    <a:pt x="109" y="95"/>
                    <a:pt x="109" y="95"/>
                    <a:pt x="109" y="95"/>
                  </a:cubicBezTo>
                  <a:cubicBezTo>
                    <a:pt x="108" y="93"/>
                    <a:pt x="108" y="93"/>
                    <a:pt x="108" y="93"/>
                  </a:cubicBezTo>
                  <a:cubicBezTo>
                    <a:pt x="108" y="92"/>
                    <a:pt x="108" y="92"/>
                    <a:pt x="108" y="92"/>
                  </a:cubicBezTo>
                  <a:cubicBezTo>
                    <a:pt x="108" y="92"/>
                    <a:pt x="108" y="92"/>
                    <a:pt x="108" y="92"/>
                  </a:cubicBezTo>
                  <a:cubicBezTo>
                    <a:pt x="108" y="91"/>
                    <a:pt x="108" y="91"/>
                    <a:pt x="108" y="91"/>
                  </a:cubicBezTo>
                  <a:cubicBezTo>
                    <a:pt x="109" y="91"/>
                    <a:pt x="109" y="91"/>
                    <a:pt x="109" y="91"/>
                  </a:cubicBezTo>
                  <a:cubicBezTo>
                    <a:pt x="110" y="91"/>
                    <a:pt x="110" y="91"/>
                    <a:pt x="110" y="91"/>
                  </a:cubicBezTo>
                  <a:cubicBezTo>
                    <a:pt x="110" y="90"/>
                    <a:pt x="110" y="90"/>
                    <a:pt x="110" y="90"/>
                  </a:cubicBezTo>
                  <a:cubicBezTo>
                    <a:pt x="109" y="89"/>
                    <a:pt x="109" y="89"/>
                    <a:pt x="109" y="89"/>
                  </a:cubicBezTo>
                  <a:cubicBezTo>
                    <a:pt x="109" y="89"/>
                    <a:pt x="109" y="89"/>
                    <a:pt x="109" y="89"/>
                  </a:cubicBezTo>
                  <a:cubicBezTo>
                    <a:pt x="108" y="88"/>
                    <a:pt x="108" y="88"/>
                    <a:pt x="108" y="88"/>
                  </a:cubicBezTo>
                  <a:cubicBezTo>
                    <a:pt x="109" y="87"/>
                    <a:pt x="109" y="87"/>
                    <a:pt x="109" y="87"/>
                  </a:cubicBezTo>
                  <a:cubicBezTo>
                    <a:pt x="111" y="89"/>
                    <a:pt x="111" y="89"/>
                    <a:pt x="111" y="89"/>
                  </a:cubicBezTo>
                  <a:cubicBezTo>
                    <a:pt x="112" y="89"/>
                    <a:pt x="112" y="89"/>
                    <a:pt x="112" y="89"/>
                  </a:cubicBezTo>
                  <a:cubicBezTo>
                    <a:pt x="112" y="89"/>
                    <a:pt x="112" y="89"/>
                    <a:pt x="112" y="89"/>
                  </a:cubicBezTo>
                  <a:cubicBezTo>
                    <a:pt x="113" y="89"/>
                    <a:pt x="113" y="89"/>
                    <a:pt x="113" y="89"/>
                  </a:cubicBezTo>
                  <a:cubicBezTo>
                    <a:pt x="114" y="90"/>
                    <a:pt x="114" y="90"/>
                    <a:pt x="114" y="90"/>
                  </a:cubicBezTo>
                  <a:cubicBezTo>
                    <a:pt x="115" y="89"/>
                    <a:pt x="115" y="89"/>
                    <a:pt x="115" y="89"/>
                  </a:cubicBezTo>
                  <a:cubicBezTo>
                    <a:pt x="115" y="90"/>
                    <a:pt x="115" y="90"/>
                    <a:pt x="115" y="90"/>
                  </a:cubicBezTo>
                  <a:cubicBezTo>
                    <a:pt x="117" y="90"/>
                    <a:pt x="117" y="90"/>
                    <a:pt x="117" y="90"/>
                  </a:cubicBezTo>
                  <a:cubicBezTo>
                    <a:pt x="117" y="89"/>
                    <a:pt x="117" y="89"/>
                    <a:pt x="117" y="89"/>
                  </a:cubicBezTo>
                  <a:cubicBezTo>
                    <a:pt x="117" y="87"/>
                    <a:pt x="117" y="87"/>
                    <a:pt x="117" y="87"/>
                  </a:cubicBezTo>
                  <a:cubicBezTo>
                    <a:pt x="117" y="87"/>
                    <a:pt x="117" y="87"/>
                    <a:pt x="117" y="87"/>
                  </a:cubicBezTo>
                  <a:cubicBezTo>
                    <a:pt x="117" y="86"/>
                    <a:pt x="117" y="86"/>
                    <a:pt x="117" y="86"/>
                  </a:cubicBezTo>
                  <a:cubicBezTo>
                    <a:pt x="115" y="85"/>
                    <a:pt x="115" y="85"/>
                    <a:pt x="115" y="85"/>
                  </a:cubicBezTo>
                  <a:cubicBezTo>
                    <a:pt x="113" y="84"/>
                    <a:pt x="113" y="84"/>
                    <a:pt x="113" y="84"/>
                  </a:cubicBezTo>
                  <a:cubicBezTo>
                    <a:pt x="114" y="84"/>
                    <a:pt x="114" y="84"/>
                    <a:pt x="114" y="84"/>
                  </a:cubicBezTo>
                  <a:cubicBezTo>
                    <a:pt x="116" y="82"/>
                    <a:pt x="116" y="82"/>
                    <a:pt x="116" y="82"/>
                  </a:cubicBezTo>
                  <a:cubicBezTo>
                    <a:pt x="114" y="81"/>
                    <a:pt x="114" y="81"/>
                    <a:pt x="114" y="81"/>
                  </a:cubicBezTo>
                  <a:cubicBezTo>
                    <a:pt x="114" y="81"/>
                    <a:pt x="114" y="81"/>
                    <a:pt x="114" y="81"/>
                  </a:cubicBezTo>
                  <a:cubicBezTo>
                    <a:pt x="113" y="81"/>
                    <a:pt x="113" y="81"/>
                    <a:pt x="113" y="81"/>
                  </a:cubicBezTo>
                  <a:cubicBezTo>
                    <a:pt x="113" y="81"/>
                    <a:pt x="113" y="81"/>
                    <a:pt x="113" y="81"/>
                  </a:cubicBezTo>
                  <a:cubicBezTo>
                    <a:pt x="114" y="81"/>
                    <a:pt x="114" y="81"/>
                    <a:pt x="114" y="81"/>
                  </a:cubicBezTo>
                  <a:cubicBezTo>
                    <a:pt x="116" y="82"/>
                    <a:pt x="116" y="82"/>
                    <a:pt x="116" y="82"/>
                  </a:cubicBezTo>
                  <a:cubicBezTo>
                    <a:pt x="117" y="80"/>
                    <a:pt x="117" y="80"/>
                    <a:pt x="117" y="80"/>
                  </a:cubicBezTo>
                  <a:cubicBezTo>
                    <a:pt x="117" y="79"/>
                    <a:pt x="117" y="79"/>
                    <a:pt x="117" y="79"/>
                  </a:cubicBezTo>
                  <a:cubicBezTo>
                    <a:pt x="117" y="78"/>
                    <a:pt x="117" y="78"/>
                    <a:pt x="117" y="78"/>
                  </a:cubicBezTo>
                  <a:cubicBezTo>
                    <a:pt x="116" y="76"/>
                    <a:pt x="116" y="76"/>
                    <a:pt x="116" y="76"/>
                  </a:cubicBezTo>
                  <a:cubicBezTo>
                    <a:pt x="115" y="74"/>
                    <a:pt x="115" y="74"/>
                    <a:pt x="115" y="74"/>
                  </a:cubicBezTo>
                  <a:cubicBezTo>
                    <a:pt x="114" y="72"/>
                    <a:pt x="114" y="72"/>
                    <a:pt x="114" y="72"/>
                  </a:cubicBezTo>
                  <a:cubicBezTo>
                    <a:pt x="113" y="72"/>
                    <a:pt x="113" y="72"/>
                    <a:pt x="113" y="72"/>
                  </a:cubicBezTo>
                  <a:cubicBezTo>
                    <a:pt x="113" y="72"/>
                    <a:pt x="113" y="72"/>
                    <a:pt x="113" y="72"/>
                  </a:cubicBezTo>
                  <a:cubicBezTo>
                    <a:pt x="112" y="72"/>
                    <a:pt x="112" y="72"/>
                    <a:pt x="112" y="72"/>
                  </a:cubicBezTo>
                  <a:cubicBezTo>
                    <a:pt x="114" y="70"/>
                    <a:pt x="114" y="70"/>
                    <a:pt x="114" y="70"/>
                  </a:cubicBezTo>
                  <a:cubicBezTo>
                    <a:pt x="114" y="69"/>
                    <a:pt x="114" y="69"/>
                    <a:pt x="114" y="69"/>
                  </a:cubicBezTo>
                  <a:cubicBezTo>
                    <a:pt x="114" y="68"/>
                    <a:pt x="114" y="68"/>
                    <a:pt x="114" y="68"/>
                  </a:cubicBezTo>
                  <a:cubicBezTo>
                    <a:pt x="113" y="67"/>
                    <a:pt x="113" y="67"/>
                    <a:pt x="113" y="67"/>
                  </a:cubicBezTo>
                  <a:cubicBezTo>
                    <a:pt x="112" y="66"/>
                    <a:pt x="112" y="66"/>
                    <a:pt x="112" y="66"/>
                  </a:cubicBezTo>
                  <a:cubicBezTo>
                    <a:pt x="110" y="64"/>
                    <a:pt x="110" y="64"/>
                    <a:pt x="110" y="64"/>
                  </a:cubicBezTo>
                  <a:cubicBezTo>
                    <a:pt x="110" y="63"/>
                    <a:pt x="110" y="63"/>
                    <a:pt x="110" y="63"/>
                  </a:cubicBezTo>
                  <a:cubicBezTo>
                    <a:pt x="108" y="63"/>
                    <a:pt x="108" y="63"/>
                    <a:pt x="108" y="63"/>
                  </a:cubicBezTo>
                  <a:cubicBezTo>
                    <a:pt x="107" y="63"/>
                    <a:pt x="107" y="63"/>
                    <a:pt x="107" y="63"/>
                  </a:cubicBezTo>
                  <a:cubicBezTo>
                    <a:pt x="106" y="64"/>
                    <a:pt x="106" y="64"/>
                    <a:pt x="106" y="64"/>
                  </a:cubicBezTo>
                  <a:cubicBezTo>
                    <a:pt x="105" y="64"/>
                    <a:pt x="105" y="64"/>
                    <a:pt x="105" y="64"/>
                  </a:cubicBezTo>
                  <a:cubicBezTo>
                    <a:pt x="106" y="64"/>
                    <a:pt x="106" y="64"/>
                    <a:pt x="106" y="64"/>
                  </a:cubicBezTo>
                  <a:cubicBezTo>
                    <a:pt x="106" y="63"/>
                    <a:pt x="106" y="63"/>
                    <a:pt x="106" y="63"/>
                  </a:cubicBezTo>
                  <a:cubicBezTo>
                    <a:pt x="106" y="61"/>
                    <a:pt x="106" y="61"/>
                    <a:pt x="106" y="61"/>
                  </a:cubicBezTo>
                  <a:cubicBezTo>
                    <a:pt x="104" y="62"/>
                    <a:pt x="104" y="62"/>
                    <a:pt x="104" y="62"/>
                  </a:cubicBezTo>
                  <a:cubicBezTo>
                    <a:pt x="103" y="63"/>
                    <a:pt x="103" y="63"/>
                    <a:pt x="103" y="63"/>
                  </a:cubicBezTo>
                  <a:cubicBezTo>
                    <a:pt x="103" y="63"/>
                    <a:pt x="103" y="63"/>
                    <a:pt x="103" y="63"/>
                  </a:cubicBezTo>
                  <a:cubicBezTo>
                    <a:pt x="104" y="62"/>
                    <a:pt x="104" y="62"/>
                    <a:pt x="104" y="62"/>
                  </a:cubicBezTo>
                  <a:cubicBezTo>
                    <a:pt x="104" y="60"/>
                    <a:pt x="104" y="60"/>
                    <a:pt x="104" y="60"/>
                  </a:cubicBezTo>
                  <a:cubicBezTo>
                    <a:pt x="104" y="60"/>
                    <a:pt x="104" y="60"/>
                    <a:pt x="104" y="60"/>
                  </a:cubicBezTo>
                  <a:cubicBezTo>
                    <a:pt x="104" y="59"/>
                    <a:pt x="104" y="59"/>
                    <a:pt x="104" y="59"/>
                  </a:cubicBezTo>
                  <a:cubicBezTo>
                    <a:pt x="103" y="58"/>
                    <a:pt x="103" y="58"/>
                    <a:pt x="103" y="58"/>
                  </a:cubicBezTo>
                  <a:cubicBezTo>
                    <a:pt x="101" y="59"/>
                    <a:pt x="101" y="59"/>
                    <a:pt x="101" y="59"/>
                  </a:cubicBezTo>
                  <a:cubicBezTo>
                    <a:pt x="100" y="60"/>
                    <a:pt x="100" y="60"/>
                    <a:pt x="100" y="60"/>
                  </a:cubicBezTo>
                  <a:cubicBezTo>
                    <a:pt x="100" y="59"/>
                    <a:pt x="100" y="59"/>
                    <a:pt x="100" y="59"/>
                  </a:cubicBezTo>
                  <a:cubicBezTo>
                    <a:pt x="100" y="59"/>
                    <a:pt x="100" y="59"/>
                    <a:pt x="100" y="59"/>
                  </a:cubicBezTo>
                  <a:cubicBezTo>
                    <a:pt x="102" y="58"/>
                    <a:pt x="102" y="58"/>
                    <a:pt x="102" y="58"/>
                  </a:cubicBezTo>
                  <a:cubicBezTo>
                    <a:pt x="103" y="56"/>
                    <a:pt x="103" y="56"/>
                    <a:pt x="103" y="56"/>
                  </a:cubicBezTo>
                  <a:cubicBezTo>
                    <a:pt x="103" y="55"/>
                    <a:pt x="103" y="55"/>
                    <a:pt x="103" y="55"/>
                  </a:cubicBezTo>
                  <a:cubicBezTo>
                    <a:pt x="102" y="54"/>
                    <a:pt x="102" y="54"/>
                    <a:pt x="102" y="54"/>
                  </a:cubicBezTo>
                  <a:cubicBezTo>
                    <a:pt x="101" y="51"/>
                    <a:pt x="101" y="51"/>
                    <a:pt x="101" y="51"/>
                  </a:cubicBezTo>
                  <a:cubicBezTo>
                    <a:pt x="100" y="50"/>
                    <a:pt x="100" y="50"/>
                    <a:pt x="100" y="50"/>
                  </a:cubicBezTo>
                  <a:cubicBezTo>
                    <a:pt x="99" y="49"/>
                    <a:pt x="99" y="49"/>
                    <a:pt x="99" y="49"/>
                  </a:cubicBezTo>
                  <a:cubicBezTo>
                    <a:pt x="97" y="47"/>
                    <a:pt x="97" y="47"/>
                    <a:pt x="97" y="47"/>
                  </a:cubicBezTo>
                  <a:cubicBezTo>
                    <a:pt x="96" y="47"/>
                    <a:pt x="96" y="47"/>
                    <a:pt x="96" y="47"/>
                  </a:cubicBezTo>
                  <a:cubicBezTo>
                    <a:pt x="96" y="48"/>
                    <a:pt x="96" y="48"/>
                    <a:pt x="96" y="48"/>
                  </a:cubicBezTo>
                  <a:cubicBezTo>
                    <a:pt x="95" y="49"/>
                    <a:pt x="95" y="49"/>
                    <a:pt x="95" y="49"/>
                  </a:cubicBezTo>
                  <a:cubicBezTo>
                    <a:pt x="96" y="47"/>
                    <a:pt x="96" y="47"/>
                    <a:pt x="96" y="47"/>
                  </a:cubicBezTo>
                  <a:cubicBezTo>
                    <a:pt x="95" y="47"/>
                    <a:pt x="95" y="47"/>
                    <a:pt x="95" y="47"/>
                  </a:cubicBezTo>
                  <a:cubicBezTo>
                    <a:pt x="93" y="47"/>
                    <a:pt x="93" y="47"/>
                    <a:pt x="93" y="47"/>
                  </a:cubicBezTo>
                  <a:cubicBezTo>
                    <a:pt x="93" y="48"/>
                    <a:pt x="93" y="48"/>
                    <a:pt x="93" y="48"/>
                  </a:cubicBezTo>
                  <a:cubicBezTo>
                    <a:pt x="93" y="46"/>
                    <a:pt x="93" y="46"/>
                    <a:pt x="93" y="46"/>
                  </a:cubicBezTo>
                  <a:cubicBezTo>
                    <a:pt x="92" y="47"/>
                    <a:pt x="92" y="47"/>
                    <a:pt x="92" y="47"/>
                  </a:cubicBezTo>
                  <a:cubicBezTo>
                    <a:pt x="92" y="46"/>
                    <a:pt x="92" y="46"/>
                    <a:pt x="92" y="46"/>
                  </a:cubicBezTo>
                  <a:cubicBezTo>
                    <a:pt x="91" y="46"/>
                    <a:pt x="91" y="46"/>
                    <a:pt x="91" y="46"/>
                  </a:cubicBezTo>
                  <a:cubicBezTo>
                    <a:pt x="89" y="47"/>
                    <a:pt x="89" y="47"/>
                    <a:pt x="89" y="47"/>
                  </a:cubicBezTo>
                  <a:cubicBezTo>
                    <a:pt x="89" y="47"/>
                    <a:pt x="89" y="47"/>
                    <a:pt x="89" y="47"/>
                  </a:cubicBezTo>
                  <a:cubicBezTo>
                    <a:pt x="89" y="47"/>
                    <a:pt x="89" y="47"/>
                    <a:pt x="89" y="47"/>
                  </a:cubicBezTo>
                  <a:cubicBezTo>
                    <a:pt x="88" y="47"/>
                    <a:pt x="88" y="47"/>
                    <a:pt x="88" y="47"/>
                  </a:cubicBezTo>
                  <a:cubicBezTo>
                    <a:pt x="87" y="47"/>
                    <a:pt x="87" y="47"/>
                    <a:pt x="87" y="47"/>
                  </a:cubicBezTo>
                  <a:cubicBezTo>
                    <a:pt x="86" y="47"/>
                    <a:pt x="86" y="47"/>
                    <a:pt x="86" y="47"/>
                  </a:cubicBezTo>
                  <a:cubicBezTo>
                    <a:pt x="87" y="47"/>
                    <a:pt x="87" y="47"/>
                    <a:pt x="87" y="47"/>
                  </a:cubicBezTo>
                  <a:cubicBezTo>
                    <a:pt x="88" y="45"/>
                    <a:pt x="88" y="45"/>
                    <a:pt x="88" y="45"/>
                  </a:cubicBezTo>
                  <a:cubicBezTo>
                    <a:pt x="90" y="45"/>
                    <a:pt x="90" y="45"/>
                    <a:pt x="90" y="45"/>
                  </a:cubicBezTo>
                  <a:cubicBezTo>
                    <a:pt x="89" y="43"/>
                    <a:pt x="89" y="43"/>
                    <a:pt x="89" y="43"/>
                  </a:cubicBezTo>
                  <a:cubicBezTo>
                    <a:pt x="90" y="42"/>
                    <a:pt x="90" y="42"/>
                    <a:pt x="90" y="42"/>
                  </a:cubicBezTo>
                  <a:cubicBezTo>
                    <a:pt x="90" y="40"/>
                    <a:pt x="90" y="40"/>
                    <a:pt x="90" y="40"/>
                  </a:cubicBezTo>
                  <a:cubicBezTo>
                    <a:pt x="89" y="40"/>
                    <a:pt x="89" y="40"/>
                    <a:pt x="89" y="40"/>
                  </a:cubicBezTo>
                  <a:cubicBezTo>
                    <a:pt x="88" y="40"/>
                    <a:pt x="88" y="40"/>
                    <a:pt x="88" y="40"/>
                  </a:cubicBezTo>
                  <a:cubicBezTo>
                    <a:pt x="86" y="39"/>
                    <a:pt x="86" y="39"/>
                    <a:pt x="86" y="39"/>
                  </a:cubicBezTo>
                  <a:cubicBezTo>
                    <a:pt x="88" y="37"/>
                    <a:pt x="88" y="37"/>
                    <a:pt x="88" y="37"/>
                  </a:cubicBezTo>
                  <a:cubicBezTo>
                    <a:pt x="88" y="36"/>
                    <a:pt x="88" y="36"/>
                    <a:pt x="88" y="36"/>
                  </a:cubicBezTo>
                  <a:cubicBezTo>
                    <a:pt x="87" y="35"/>
                    <a:pt x="87" y="35"/>
                    <a:pt x="87" y="35"/>
                  </a:cubicBezTo>
                  <a:cubicBezTo>
                    <a:pt x="88" y="35"/>
                    <a:pt x="88" y="35"/>
                    <a:pt x="88" y="35"/>
                  </a:cubicBezTo>
                  <a:cubicBezTo>
                    <a:pt x="87" y="33"/>
                    <a:pt x="87" y="33"/>
                    <a:pt x="87" y="33"/>
                  </a:cubicBezTo>
                  <a:cubicBezTo>
                    <a:pt x="86" y="33"/>
                    <a:pt x="86" y="33"/>
                    <a:pt x="86" y="33"/>
                  </a:cubicBezTo>
                  <a:cubicBezTo>
                    <a:pt x="85" y="32"/>
                    <a:pt x="85" y="32"/>
                    <a:pt x="85" y="32"/>
                  </a:cubicBezTo>
                  <a:cubicBezTo>
                    <a:pt x="83" y="32"/>
                    <a:pt x="83" y="32"/>
                    <a:pt x="83" y="32"/>
                  </a:cubicBezTo>
                  <a:cubicBezTo>
                    <a:pt x="83" y="32"/>
                    <a:pt x="83" y="32"/>
                    <a:pt x="83" y="32"/>
                  </a:cubicBezTo>
                  <a:cubicBezTo>
                    <a:pt x="82" y="31"/>
                    <a:pt x="82" y="31"/>
                    <a:pt x="82" y="31"/>
                  </a:cubicBezTo>
                  <a:cubicBezTo>
                    <a:pt x="81" y="30"/>
                    <a:pt x="81" y="30"/>
                    <a:pt x="81" y="30"/>
                  </a:cubicBezTo>
                  <a:cubicBezTo>
                    <a:pt x="81" y="29"/>
                    <a:pt x="81" y="29"/>
                    <a:pt x="81" y="29"/>
                  </a:cubicBezTo>
                  <a:cubicBezTo>
                    <a:pt x="78" y="28"/>
                    <a:pt x="78" y="28"/>
                    <a:pt x="78" y="28"/>
                  </a:cubicBezTo>
                  <a:cubicBezTo>
                    <a:pt x="78" y="28"/>
                    <a:pt x="78" y="28"/>
                    <a:pt x="78" y="28"/>
                  </a:cubicBezTo>
                  <a:cubicBezTo>
                    <a:pt x="78" y="28"/>
                    <a:pt x="78" y="28"/>
                    <a:pt x="78" y="28"/>
                  </a:cubicBezTo>
                  <a:cubicBezTo>
                    <a:pt x="76" y="28"/>
                    <a:pt x="76" y="28"/>
                    <a:pt x="76" y="28"/>
                  </a:cubicBezTo>
                  <a:cubicBezTo>
                    <a:pt x="73" y="28"/>
                    <a:pt x="73" y="28"/>
                    <a:pt x="73" y="28"/>
                  </a:cubicBezTo>
                  <a:cubicBezTo>
                    <a:pt x="72" y="29"/>
                    <a:pt x="72" y="29"/>
                    <a:pt x="72" y="29"/>
                  </a:cubicBezTo>
                  <a:cubicBezTo>
                    <a:pt x="70" y="29"/>
                    <a:pt x="70" y="29"/>
                    <a:pt x="70" y="29"/>
                  </a:cubicBezTo>
                  <a:cubicBezTo>
                    <a:pt x="69" y="31"/>
                    <a:pt x="69" y="31"/>
                    <a:pt x="69" y="31"/>
                  </a:cubicBezTo>
                  <a:cubicBezTo>
                    <a:pt x="67" y="31"/>
                    <a:pt x="67" y="31"/>
                    <a:pt x="67" y="31"/>
                  </a:cubicBezTo>
                  <a:cubicBezTo>
                    <a:pt x="68" y="30"/>
                    <a:pt x="68" y="30"/>
                    <a:pt x="68" y="30"/>
                  </a:cubicBezTo>
                  <a:cubicBezTo>
                    <a:pt x="66" y="29"/>
                    <a:pt x="66" y="29"/>
                    <a:pt x="66" y="29"/>
                  </a:cubicBezTo>
                  <a:cubicBezTo>
                    <a:pt x="65" y="29"/>
                    <a:pt x="65" y="29"/>
                    <a:pt x="65" y="29"/>
                  </a:cubicBezTo>
                  <a:cubicBezTo>
                    <a:pt x="65" y="31"/>
                    <a:pt x="65" y="31"/>
                    <a:pt x="65" y="31"/>
                  </a:cubicBezTo>
                  <a:cubicBezTo>
                    <a:pt x="66" y="31"/>
                    <a:pt x="66" y="31"/>
                    <a:pt x="66" y="31"/>
                  </a:cubicBezTo>
                  <a:cubicBezTo>
                    <a:pt x="66" y="31"/>
                    <a:pt x="66" y="31"/>
                    <a:pt x="66" y="31"/>
                  </a:cubicBezTo>
                  <a:cubicBezTo>
                    <a:pt x="66" y="32"/>
                    <a:pt x="66" y="32"/>
                    <a:pt x="66" y="32"/>
                  </a:cubicBezTo>
                  <a:cubicBezTo>
                    <a:pt x="65" y="31"/>
                    <a:pt x="65" y="31"/>
                    <a:pt x="65" y="31"/>
                  </a:cubicBezTo>
                  <a:cubicBezTo>
                    <a:pt x="65" y="29"/>
                    <a:pt x="65" y="29"/>
                    <a:pt x="65" y="29"/>
                  </a:cubicBezTo>
                  <a:cubicBezTo>
                    <a:pt x="65" y="30"/>
                    <a:pt x="65" y="30"/>
                    <a:pt x="65" y="30"/>
                  </a:cubicBezTo>
                  <a:cubicBezTo>
                    <a:pt x="65" y="29"/>
                    <a:pt x="65" y="29"/>
                    <a:pt x="65" y="29"/>
                  </a:cubicBezTo>
                  <a:cubicBezTo>
                    <a:pt x="64" y="28"/>
                    <a:pt x="64" y="28"/>
                    <a:pt x="64" y="28"/>
                  </a:cubicBezTo>
                  <a:cubicBezTo>
                    <a:pt x="62" y="29"/>
                    <a:pt x="62" y="29"/>
                    <a:pt x="62" y="29"/>
                  </a:cubicBezTo>
                  <a:cubicBezTo>
                    <a:pt x="63" y="30"/>
                    <a:pt x="63" y="30"/>
                    <a:pt x="63" y="30"/>
                  </a:cubicBezTo>
                  <a:cubicBezTo>
                    <a:pt x="62" y="30"/>
                    <a:pt x="62" y="30"/>
                    <a:pt x="62" y="30"/>
                  </a:cubicBezTo>
                  <a:cubicBezTo>
                    <a:pt x="63" y="29"/>
                    <a:pt x="63" y="29"/>
                    <a:pt x="63" y="29"/>
                  </a:cubicBezTo>
                  <a:cubicBezTo>
                    <a:pt x="63" y="27"/>
                    <a:pt x="63" y="27"/>
                    <a:pt x="63" y="27"/>
                  </a:cubicBezTo>
                  <a:cubicBezTo>
                    <a:pt x="62" y="26"/>
                    <a:pt x="62" y="26"/>
                    <a:pt x="62" y="26"/>
                  </a:cubicBezTo>
                  <a:cubicBezTo>
                    <a:pt x="61" y="27"/>
                    <a:pt x="61" y="27"/>
                    <a:pt x="61" y="27"/>
                  </a:cubicBezTo>
                  <a:cubicBezTo>
                    <a:pt x="60" y="27"/>
                    <a:pt x="60" y="27"/>
                    <a:pt x="60" y="27"/>
                  </a:cubicBezTo>
                  <a:cubicBezTo>
                    <a:pt x="59" y="27"/>
                    <a:pt x="59" y="27"/>
                    <a:pt x="59" y="27"/>
                  </a:cubicBezTo>
                  <a:cubicBezTo>
                    <a:pt x="60" y="26"/>
                    <a:pt x="60" y="26"/>
                    <a:pt x="60" y="26"/>
                  </a:cubicBezTo>
                  <a:cubicBezTo>
                    <a:pt x="61" y="26"/>
                    <a:pt x="61" y="26"/>
                    <a:pt x="61" y="26"/>
                  </a:cubicBezTo>
                  <a:cubicBezTo>
                    <a:pt x="62" y="25"/>
                    <a:pt x="62" y="25"/>
                    <a:pt x="62" y="25"/>
                  </a:cubicBezTo>
                  <a:cubicBezTo>
                    <a:pt x="63" y="23"/>
                    <a:pt x="63" y="23"/>
                    <a:pt x="63" y="23"/>
                  </a:cubicBezTo>
                  <a:cubicBezTo>
                    <a:pt x="61" y="22"/>
                    <a:pt x="61" y="22"/>
                    <a:pt x="61" y="22"/>
                  </a:cubicBezTo>
                  <a:cubicBezTo>
                    <a:pt x="61" y="21"/>
                    <a:pt x="61" y="21"/>
                    <a:pt x="61" y="21"/>
                  </a:cubicBezTo>
                  <a:cubicBezTo>
                    <a:pt x="62" y="21"/>
                    <a:pt x="62" y="21"/>
                    <a:pt x="62" y="21"/>
                  </a:cubicBezTo>
                  <a:cubicBezTo>
                    <a:pt x="64" y="19"/>
                    <a:pt x="64" y="19"/>
                    <a:pt x="64" y="19"/>
                  </a:cubicBezTo>
                  <a:cubicBezTo>
                    <a:pt x="64" y="18"/>
                    <a:pt x="64" y="18"/>
                    <a:pt x="64" y="18"/>
                  </a:cubicBezTo>
                  <a:cubicBezTo>
                    <a:pt x="63" y="17"/>
                    <a:pt x="63" y="17"/>
                    <a:pt x="63" y="17"/>
                  </a:cubicBezTo>
                  <a:cubicBezTo>
                    <a:pt x="62" y="16"/>
                    <a:pt x="62" y="16"/>
                    <a:pt x="62" y="16"/>
                  </a:cubicBezTo>
                  <a:cubicBezTo>
                    <a:pt x="62" y="16"/>
                    <a:pt x="62" y="16"/>
                    <a:pt x="62" y="16"/>
                  </a:cubicBezTo>
                  <a:cubicBezTo>
                    <a:pt x="63" y="14"/>
                    <a:pt x="63" y="14"/>
                    <a:pt x="63" y="14"/>
                  </a:cubicBezTo>
                  <a:cubicBezTo>
                    <a:pt x="64" y="13"/>
                    <a:pt x="64" y="13"/>
                    <a:pt x="64" y="13"/>
                  </a:cubicBezTo>
                  <a:cubicBezTo>
                    <a:pt x="64" y="12"/>
                    <a:pt x="64" y="12"/>
                    <a:pt x="64" y="12"/>
                  </a:cubicBezTo>
                  <a:cubicBezTo>
                    <a:pt x="64" y="9"/>
                    <a:pt x="64" y="9"/>
                    <a:pt x="64" y="9"/>
                  </a:cubicBezTo>
                  <a:cubicBezTo>
                    <a:pt x="65" y="8"/>
                    <a:pt x="65" y="8"/>
                    <a:pt x="65" y="8"/>
                  </a:cubicBezTo>
                  <a:cubicBezTo>
                    <a:pt x="65" y="7"/>
                    <a:pt x="65" y="7"/>
                    <a:pt x="65" y="7"/>
                  </a:cubicBezTo>
                  <a:cubicBezTo>
                    <a:pt x="62" y="7"/>
                    <a:pt x="62" y="7"/>
                    <a:pt x="62" y="7"/>
                  </a:cubicBezTo>
                  <a:cubicBezTo>
                    <a:pt x="60" y="7"/>
                    <a:pt x="60" y="7"/>
                    <a:pt x="60" y="7"/>
                  </a:cubicBezTo>
                  <a:cubicBezTo>
                    <a:pt x="57" y="6"/>
                    <a:pt x="57" y="6"/>
                    <a:pt x="57" y="6"/>
                  </a:cubicBezTo>
                  <a:cubicBezTo>
                    <a:pt x="56" y="7"/>
                    <a:pt x="56" y="7"/>
                    <a:pt x="56" y="7"/>
                  </a:cubicBezTo>
                  <a:cubicBezTo>
                    <a:pt x="54" y="7"/>
                    <a:pt x="54" y="7"/>
                    <a:pt x="54" y="7"/>
                  </a:cubicBezTo>
                  <a:cubicBezTo>
                    <a:pt x="52" y="8"/>
                    <a:pt x="52" y="8"/>
                    <a:pt x="52" y="8"/>
                  </a:cubicBezTo>
                  <a:cubicBezTo>
                    <a:pt x="49" y="9"/>
                    <a:pt x="49" y="9"/>
                    <a:pt x="49" y="9"/>
                  </a:cubicBezTo>
                  <a:cubicBezTo>
                    <a:pt x="48" y="10"/>
                    <a:pt x="48" y="10"/>
                    <a:pt x="48" y="10"/>
                  </a:cubicBezTo>
                  <a:cubicBezTo>
                    <a:pt x="48" y="10"/>
                    <a:pt x="48" y="10"/>
                    <a:pt x="48" y="10"/>
                  </a:cubicBezTo>
                  <a:cubicBezTo>
                    <a:pt x="48" y="9"/>
                    <a:pt x="48" y="9"/>
                    <a:pt x="48" y="9"/>
                  </a:cubicBezTo>
                  <a:cubicBezTo>
                    <a:pt x="45" y="9"/>
                    <a:pt x="45" y="9"/>
                    <a:pt x="45" y="9"/>
                  </a:cubicBezTo>
                  <a:cubicBezTo>
                    <a:pt x="45" y="10"/>
                    <a:pt x="45" y="10"/>
                    <a:pt x="45" y="10"/>
                  </a:cubicBezTo>
                  <a:cubicBezTo>
                    <a:pt x="44" y="9"/>
                    <a:pt x="44" y="9"/>
                    <a:pt x="44" y="9"/>
                  </a:cubicBezTo>
                  <a:cubicBezTo>
                    <a:pt x="41" y="10"/>
                    <a:pt x="41" y="10"/>
                    <a:pt x="41" y="10"/>
                  </a:cubicBezTo>
                  <a:cubicBezTo>
                    <a:pt x="40" y="11"/>
                    <a:pt x="40" y="11"/>
                    <a:pt x="40" y="11"/>
                  </a:cubicBezTo>
                  <a:cubicBezTo>
                    <a:pt x="40" y="12"/>
                    <a:pt x="40" y="12"/>
                    <a:pt x="40" y="12"/>
                  </a:cubicBezTo>
                  <a:cubicBezTo>
                    <a:pt x="40" y="12"/>
                    <a:pt x="40" y="12"/>
                    <a:pt x="40" y="12"/>
                  </a:cubicBezTo>
                  <a:cubicBezTo>
                    <a:pt x="39" y="13"/>
                    <a:pt x="39" y="13"/>
                    <a:pt x="39" y="13"/>
                  </a:cubicBezTo>
                  <a:cubicBezTo>
                    <a:pt x="38" y="13"/>
                    <a:pt x="38" y="13"/>
                    <a:pt x="38" y="13"/>
                  </a:cubicBezTo>
                  <a:cubicBezTo>
                    <a:pt x="37" y="14"/>
                    <a:pt x="37" y="14"/>
                    <a:pt x="37" y="14"/>
                  </a:cubicBezTo>
                  <a:cubicBezTo>
                    <a:pt x="38" y="15"/>
                    <a:pt x="38" y="15"/>
                    <a:pt x="38" y="15"/>
                  </a:cubicBezTo>
                  <a:cubicBezTo>
                    <a:pt x="36" y="15"/>
                    <a:pt x="36" y="15"/>
                    <a:pt x="36" y="15"/>
                  </a:cubicBezTo>
                  <a:cubicBezTo>
                    <a:pt x="35" y="16"/>
                    <a:pt x="35" y="16"/>
                    <a:pt x="35" y="16"/>
                  </a:cubicBezTo>
                  <a:cubicBezTo>
                    <a:pt x="35" y="18"/>
                    <a:pt x="35" y="18"/>
                    <a:pt x="35" y="18"/>
                  </a:cubicBezTo>
                  <a:cubicBezTo>
                    <a:pt x="34" y="19"/>
                    <a:pt x="34" y="19"/>
                    <a:pt x="34" y="19"/>
                  </a:cubicBezTo>
                  <a:cubicBezTo>
                    <a:pt x="33" y="21"/>
                    <a:pt x="33" y="21"/>
                    <a:pt x="33" y="21"/>
                  </a:cubicBezTo>
                  <a:cubicBezTo>
                    <a:pt x="34" y="22"/>
                    <a:pt x="34" y="22"/>
                    <a:pt x="34" y="22"/>
                  </a:cubicBezTo>
                  <a:cubicBezTo>
                    <a:pt x="32" y="22"/>
                    <a:pt x="32" y="22"/>
                    <a:pt x="32" y="22"/>
                  </a:cubicBezTo>
                  <a:cubicBezTo>
                    <a:pt x="32" y="23"/>
                    <a:pt x="32" y="23"/>
                    <a:pt x="32" y="23"/>
                  </a:cubicBezTo>
                  <a:cubicBezTo>
                    <a:pt x="33" y="24"/>
                    <a:pt x="33" y="24"/>
                    <a:pt x="33" y="24"/>
                  </a:cubicBezTo>
                  <a:cubicBezTo>
                    <a:pt x="34" y="26"/>
                    <a:pt x="34" y="26"/>
                    <a:pt x="34" y="26"/>
                  </a:cubicBezTo>
                  <a:cubicBezTo>
                    <a:pt x="35" y="26"/>
                    <a:pt x="35" y="26"/>
                    <a:pt x="35" y="26"/>
                  </a:cubicBezTo>
                  <a:cubicBezTo>
                    <a:pt x="37" y="25"/>
                    <a:pt x="37" y="25"/>
                    <a:pt x="37" y="25"/>
                  </a:cubicBezTo>
                  <a:cubicBezTo>
                    <a:pt x="36" y="25"/>
                    <a:pt x="36" y="25"/>
                    <a:pt x="36" y="25"/>
                  </a:cubicBezTo>
                  <a:cubicBezTo>
                    <a:pt x="37" y="26"/>
                    <a:pt x="37" y="26"/>
                    <a:pt x="37" y="26"/>
                  </a:cubicBezTo>
                  <a:cubicBezTo>
                    <a:pt x="36" y="26"/>
                    <a:pt x="36" y="26"/>
                    <a:pt x="36" y="26"/>
                  </a:cubicBezTo>
                  <a:cubicBezTo>
                    <a:pt x="35" y="27"/>
                    <a:pt x="35" y="27"/>
                    <a:pt x="35" y="27"/>
                  </a:cubicBezTo>
                  <a:cubicBezTo>
                    <a:pt x="35" y="29"/>
                    <a:pt x="35" y="29"/>
                    <a:pt x="35" y="29"/>
                  </a:cubicBezTo>
                  <a:cubicBezTo>
                    <a:pt x="34" y="26"/>
                    <a:pt x="34" y="26"/>
                    <a:pt x="34" y="26"/>
                  </a:cubicBezTo>
                  <a:cubicBezTo>
                    <a:pt x="32" y="26"/>
                    <a:pt x="32" y="26"/>
                    <a:pt x="32" y="26"/>
                  </a:cubicBezTo>
                  <a:cubicBezTo>
                    <a:pt x="31" y="28"/>
                    <a:pt x="31" y="28"/>
                    <a:pt x="31" y="28"/>
                  </a:cubicBezTo>
                  <a:cubicBezTo>
                    <a:pt x="31" y="28"/>
                    <a:pt x="31" y="28"/>
                    <a:pt x="31" y="28"/>
                  </a:cubicBezTo>
                  <a:cubicBezTo>
                    <a:pt x="30" y="29"/>
                    <a:pt x="30" y="29"/>
                    <a:pt x="30" y="29"/>
                  </a:cubicBezTo>
                  <a:cubicBezTo>
                    <a:pt x="29" y="29"/>
                    <a:pt x="29" y="29"/>
                    <a:pt x="29" y="29"/>
                  </a:cubicBezTo>
                  <a:cubicBezTo>
                    <a:pt x="29" y="30"/>
                    <a:pt x="29" y="30"/>
                    <a:pt x="29" y="30"/>
                  </a:cubicBezTo>
                  <a:cubicBezTo>
                    <a:pt x="28" y="29"/>
                    <a:pt x="28" y="29"/>
                    <a:pt x="28" y="29"/>
                  </a:cubicBezTo>
                  <a:cubicBezTo>
                    <a:pt x="27" y="30"/>
                    <a:pt x="27" y="30"/>
                    <a:pt x="27" y="30"/>
                  </a:cubicBezTo>
                  <a:cubicBezTo>
                    <a:pt x="27" y="31"/>
                    <a:pt x="27" y="31"/>
                    <a:pt x="27" y="31"/>
                  </a:cubicBezTo>
                  <a:cubicBezTo>
                    <a:pt x="28" y="33"/>
                    <a:pt x="28" y="33"/>
                    <a:pt x="28" y="33"/>
                  </a:cubicBezTo>
                  <a:cubicBezTo>
                    <a:pt x="28" y="34"/>
                    <a:pt x="28" y="34"/>
                    <a:pt x="28" y="34"/>
                  </a:cubicBezTo>
                  <a:cubicBezTo>
                    <a:pt x="28" y="34"/>
                    <a:pt x="28" y="34"/>
                    <a:pt x="28" y="34"/>
                  </a:cubicBezTo>
                  <a:cubicBezTo>
                    <a:pt x="28" y="36"/>
                    <a:pt x="28" y="36"/>
                    <a:pt x="28" y="36"/>
                  </a:cubicBezTo>
                  <a:cubicBezTo>
                    <a:pt x="30" y="37"/>
                    <a:pt x="30" y="37"/>
                    <a:pt x="30" y="37"/>
                  </a:cubicBezTo>
                  <a:cubicBezTo>
                    <a:pt x="30" y="37"/>
                    <a:pt x="30" y="37"/>
                    <a:pt x="30" y="37"/>
                  </a:cubicBezTo>
                  <a:cubicBezTo>
                    <a:pt x="30" y="38"/>
                    <a:pt x="30" y="38"/>
                    <a:pt x="30" y="38"/>
                  </a:cubicBezTo>
                  <a:cubicBezTo>
                    <a:pt x="30" y="39"/>
                    <a:pt x="30" y="39"/>
                    <a:pt x="30" y="39"/>
                  </a:cubicBezTo>
                  <a:cubicBezTo>
                    <a:pt x="30" y="39"/>
                    <a:pt x="30" y="39"/>
                    <a:pt x="30" y="39"/>
                  </a:cubicBezTo>
                  <a:cubicBezTo>
                    <a:pt x="29" y="40"/>
                    <a:pt x="29" y="40"/>
                    <a:pt x="29" y="40"/>
                  </a:cubicBezTo>
                  <a:cubicBezTo>
                    <a:pt x="28" y="41"/>
                    <a:pt x="28" y="41"/>
                    <a:pt x="28" y="41"/>
                  </a:cubicBezTo>
                  <a:cubicBezTo>
                    <a:pt x="28" y="41"/>
                    <a:pt x="28" y="41"/>
                    <a:pt x="28" y="41"/>
                  </a:cubicBezTo>
                  <a:cubicBezTo>
                    <a:pt x="28" y="40"/>
                    <a:pt x="28" y="40"/>
                    <a:pt x="28" y="40"/>
                  </a:cubicBezTo>
                  <a:cubicBezTo>
                    <a:pt x="27" y="39"/>
                    <a:pt x="27" y="39"/>
                    <a:pt x="27" y="39"/>
                  </a:cubicBezTo>
                  <a:cubicBezTo>
                    <a:pt x="27" y="39"/>
                    <a:pt x="27" y="39"/>
                    <a:pt x="27" y="39"/>
                  </a:cubicBezTo>
                  <a:cubicBezTo>
                    <a:pt x="26" y="37"/>
                    <a:pt x="26" y="37"/>
                    <a:pt x="26" y="37"/>
                  </a:cubicBezTo>
                  <a:cubicBezTo>
                    <a:pt x="26" y="35"/>
                    <a:pt x="26" y="35"/>
                    <a:pt x="26" y="35"/>
                  </a:cubicBezTo>
                  <a:cubicBezTo>
                    <a:pt x="26" y="34"/>
                    <a:pt x="26" y="34"/>
                    <a:pt x="26" y="34"/>
                  </a:cubicBezTo>
                  <a:cubicBezTo>
                    <a:pt x="26" y="33"/>
                    <a:pt x="26" y="33"/>
                    <a:pt x="26" y="33"/>
                  </a:cubicBezTo>
                  <a:cubicBezTo>
                    <a:pt x="25" y="32"/>
                    <a:pt x="25" y="32"/>
                    <a:pt x="25" y="32"/>
                  </a:cubicBezTo>
                  <a:cubicBezTo>
                    <a:pt x="25" y="31"/>
                    <a:pt x="25" y="31"/>
                    <a:pt x="25" y="31"/>
                  </a:cubicBezTo>
                  <a:cubicBezTo>
                    <a:pt x="25" y="31"/>
                    <a:pt x="25" y="31"/>
                    <a:pt x="25" y="31"/>
                  </a:cubicBezTo>
                  <a:cubicBezTo>
                    <a:pt x="26" y="29"/>
                    <a:pt x="26" y="29"/>
                    <a:pt x="26" y="29"/>
                  </a:cubicBezTo>
                  <a:cubicBezTo>
                    <a:pt x="26" y="27"/>
                    <a:pt x="26" y="27"/>
                    <a:pt x="26" y="27"/>
                  </a:cubicBezTo>
                  <a:cubicBezTo>
                    <a:pt x="27" y="26"/>
                    <a:pt x="27" y="26"/>
                    <a:pt x="27" y="26"/>
                  </a:cubicBezTo>
                  <a:cubicBezTo>
                    <a:pt x="28" y="25"/>
                    <a:pt x="28" y="25"/>
                    <a:pt x="28" y="25"/>
                  </a:cubicBezTo>
                  <a:cubicBezTo>
                    <a:pt x="29" y="24"/>
                    <a:pt x="29" y="24"/>
                    <a:pt x="29" y="24"/>
                  </a:cubicBezTo>
                  <a:cubicBezTo>
                    <a:pt x="29" y="22"/>
                    <a:pt x="29" y="22"/>
                    <a:pt x="29" y="22"/>
                  </a:cubicBezTo>
                  <a:cubicBezTo>
                    <a:pt x="28" y="21"/>
                    <a:pt x="28" y="21"/>
                    <a:pt x="28" y="21"/>
                  </a:cubicBezTo>
                  <a:cubicBezTo>
                    <a:pt x="28" y="20"/>
                    <a:pt x="28" y="20"/>
                    <a:pt x="28" y="20"/>
                  </a:cubicBezTo>
                  <a:cubicBezTo>
                    <a:pt x="28" y="19"/>
                    <a:pt x="28" y="19"/>
                    <a:pt x="28" y="19"/>
                  </a:cubicBezTo>
                  <a:cubicBezTo>
                    <a:pt x="29" y="17"/>
                    <a:pt x="29" y="17"/>
                    <a:pt x="29" y="17"/>
                  </a:cubicBezTo>
                  <a:cubicBezTo>
                    <a:pt x="30" y="17"/>
                    <a:pt x="30" y="17"/>
                    <a:pt x="30" y="17"/>
                  </a:cubicBezTo>
                  <a:cubicBezTo>
                    <a:pt x="32" y="15"/>
                    <a:pt x="32" y="15"/>
                    <a:pt x="32" y="15"/>
                  </a:cubicBezTo>
                  <a:cubicBezTo>
                    <a:pt x="35" y="12"/>
                    <a:pt x="35" y="12"/>
                    <a:pt x="35" y="12"/>
                  </a:cubicBezTo>
                  <a:cubicBezTo>
                    <a:pt x="38" y="10"/>
                    <a:pt x="38" y="10"/>
                    <a:pt x="38" y="10"/>
                  </a:cubicBezTo>
                  <a:cubicBezTo>
                    <a:pt x="39" y="9"/>
                    <a:pt x="39" y="9"/>
                    <a:pt x="39" y="9"/>
                  </a:cubicBezTo>
                  <a:cubicBezTo>
                    <a:pt x="40" y="7"/>
                    <a:pt x="40" y="7"/>
                    <a:pt x="40" y="7"/>
                  </a:cubicBezTo>
                  <a:cubicBezTo>
                    <a:pt x="40" y="7"/>
                    <a:pt x="40" y="7"/>
                    <a:pt x="40" y="7"/>
                  </a:cubicBezTo>
                  <a:cubicBezTo>
                    <a:pt x="41" y="7"/>
                    <a:pt x="41" y="7"/>
                    <a:pt x="41" y="7"/>
                  </a:cubicBezTo>
                  <a:cubicBezTo>
                    <a:pt x="46" y="6"/>
                    <a:pt x="46" y="6"/>
                    <a:pt x="46" y="6"/>
                  </a:cubicBezTo>
                  <a:cubicBezTo>
                    <a:pt x="47" y="4"/>
                    <a:pt x="47" y="4"/>
                    <a:pt x="47" y="4"/>
                  </a:cubicBezTo>
                  <a:cubicBezTo>
                    <a:pt x="46" y="3"/>
                    <a:pt x="46" y="3"/>
                    <a:pt x="46" y="3"/>
                  </a:cubicBezTo>
                  <a:cubicBezTo>
                    <a:pt x="43" y="1"/>
                    <a:pt x="43" y="1"/>
                    <a:pt x="43" y="1"/>
                  </a:cubicBezTo>
                  <a:cubicBezTo>
                    <a:pt x="41" y="0"/>
                    <a:pt x="41" y="0"/>
                    <a:pt x="41" y="0"/>
                  </a:cubicBezTo>
                  <a:cubicBezTo>
                    <a:pt x="39" y="0"/>
                    <a:pt x="39" y="0"/>
                    <a:pt x="39" y="0"/>
                  </a:cubicBezTo>
                  <a:cubicBezTo>
                    <a:pt x="39" y="0"/>
                    <a:pt x="39" y="0"/>
                    <a:pt x="39" y="0"/>
                  </a:cubicBezTo>
                  <a:cubicBezTo>
                    <a:pt x="38" y="0"/>
                    <a:pt x="38" y="0"/>
                    <a:pt x="38" y="0"/>
                  </a:cubicBezTo>
                  <a:cubicBezTo>
                    <a:pt x="36" y="0"/>
                    <a:pt x="36" y="0"/>
                    <a:pt x="36" y="0"/>
                  </a:cubicBezTo>
                  <a:cubicBezTo>
                    <a:pt x="35" y="0"/>
                    <a:pt x="35" y="0"/>
                    <a:pt x="35" y="0"/>
                  </a:cubicBezTo>
                  <a:cubicBezTo>
                    <a:pt x="32" y="0"/>
                    <a:pt x="32" y="0"/>
                    <a:pt x="32" y="0"/>
                  </a:cubicBezTo>
                  <a:cubicBezTo>
                    <a:pt x="28" y="2"/>
                    <a:pt x="28" y="2"/>
                    <a:pt x="28" y="2"/>
                  </a:cubicBezTo>
                  <a:cubicBezTo>
                    <a:pt x="26" y="4"/>
                    <a:pt x="26" y="4"/>
                    <a:pt x="26" y="4"/>
                  </a:cubicBezTo>
                  <a:cubicBezTo>
                    <a:pt x="23" y="5"/>
                    <a:pt x="23" y="5"/>
                    <a:pt x="23" y="5"/>
                  </a:cubicBezTo>
                  <a:cubicBezTo>
                    <a:pt x="23" y="7"/>
                    <a:pt x="23" y="7"/>
                    <a:pt x="23" y="7"/>
                  </a:cubicBezTo>
                  <a:cubicBezTo>
                    <a:pt x="23" y="7"/>
                    <a:pt x="23" y="7"/>
                    <a:pt x="23" y="7"/>
                  </a:cubicBezTo>
                  <a:cubicBezTo>
                    <a:pt x="22" y="7"/>
                    <a:pt x="22" y="7"/>
                    <a:pt x="22" y="7"/>
                  </a:cubicBezTo>
                  <a:cubicBezTo>
                    <a:pt x="21" y="7"/>
                    <a:pt x="21" y="7"/>
                    <a:pt x="21" y="7"/>
                  </a:cubicBezTo>
                  <a:cubicBezTo>
                    <a:pt x="19" y="7"/>
                    <a:pt x="19" y="7"/>
                    <a:pt x="19" y="7"/>
                  </a:cubicBezTo>
                  <a:cubicBezTo>
                    <a:pt x="18" y="9"/>
                    <a:pt x="18" y="9"/>
                    <a:pt x="18" y="9"/>
                  </a:cubicBezTo>
                  <a:cubicBezTo>
                    <a:pt x="18" y="10"/>
                    <a:pt x="18" y="10"/>
                    <a:pt x="18" y="10"/>
                  </a:cubicBezTo>
                  <a:cubicBezTo>
                    <a:pt x="17" y="10"/>
                    <a:pt x="17" y="10"/>
                    <a:pt x="17" y="10"/>
                  </a:cubicBezTo>
                  <a:cubicBezTo>
                    <a:pt x="15" y="13"/>
                    <a:pt x="15" y="13"/>
                    <a:pt x="15" y="13"/>
                  </a:cubicBezTo>
                  <a:cubicBezTo>
                    <a:pt x="15" y="14"/>
                    <a:pt x="15" y="14"/>
                    <a:pt x="15" y="14"/>
                  </a:cubicBezTo>
                  <a:cubicBezTo>
                    <a:pt x="14" y="14"/>
                    <a:pt x="14" y="14"/>
                    <a:pt x="14" y="14"/>
                  </a:cubicBezTo>
                  <a:cubicBezTo>
                    <a:pt x="13" y="16"/>
                    <a:pt x="13" y="16"/>
                    <a:pt x="13" y="16"/>
                  </a:cubicBezTo>
                  <a:cubicBezTo>
                    <a:pt x="13" y="16"/>
                    <a:pt x="13" y="16"/>
                    <a:pt x="13" y="16"/>
                  </a:cubicBezTo>
                  <a:cubicBezTo>
                    <a:pt x="11" y="17"/>
                    <a:pt x="11" y="17"/>
                    <a:pt x="11" y="17"/>
                  </a:cubicBezTo>
                  <a:cubicBezTo>
                    <a:pt x="11" y="18"/>
                    <a:pt x="11" y="18"/>
                    <a:pt x="11" y="18"/>
                  </a:cubicBezTo>
                  <a:cubicBezTo>
                    <a:pt x="10" y="20"/>
                    <a:pt x="10" y="20"/>
                    <a:pt x="10" y="20"/>
                  </a:cubicBezTo>
                  <a:cubicBezTo>
                    <a:pt x="8" y="21"/>
                    <a:pt x="8" y="21"/>
                    <a:pt x="8" y="21"/>
                  </a:cubicBezTo>
                  <a:cubicBezTo>
                    <a:pt x="8" y="23"/>
                    <a:pt x="8" y="23"/>
                    <a:pt x="8" y="23"/>
                  </a:cubicBezTo>
                  <a:cubicBezTo>
                    <a:pt x="6" y="24"/>
                    <a:pt x="6" y="24"/>
                    <a:pt x="6" y="24"/>
                  </a:cubicBezTo>
                  <a:cubicBezTo>
                    <a:pt x="6" y="25"/>
                    <a:pt x="6" y="25"/>
                    <a:pt x="6" y="25"/>
                  </a:cubicBezTo>
                  <a:cubicBezTo>
                    <a:pt x="5" y="26"/>
                    <a:pt x="5" y="26"/>
                    <a:pt x="5" y="26"/>
                  </a:cubicBezTo>
                  <a:cubicBezTo>
                    <a:pt x="4" y="27"/>
                    <a:pt x="4" y="27"/>
                    <a:pt x="4" y="27"/>
                  </a:cubicBezTo>
                  <a:cubicBezTo>
                    <a:pt x="4" y="30"/>
                    <a:pt x="4" y="30"/>
                    <a:pt x="4" y="30"/>
                  </a:cubicBezTo>
                  <a:cubicBezTo>
                    <a:pt x="3" y="31"/>
                    <a:pt x="3" y="31"/>
                    <a:pt x="3" y="31"/>
                  </a:cubicBezTo>
                  <a:cubicBezTo>
                    <a:pt x="2" y="31"/>
                    <a:pt x="2" y="31"/>
                    <a:pt x="2" y="31"/>
                  </a:cubicBezTo>
                  <a:cubicBezTo>
                    <a:pt x="1" y="33"/>
                    <a:pt x="1" y="33"/>
                    <a:pt x="1" y="33"/>
                  </a:cubicBezTo>
                  <a:cubicBezTo>
                    <a:pt x="2" y="33"/>
                    <a:pt x="2" y="33"/>
                    <a:pt x="2" y="33"/>
                  </a:cubicBezTo>
                  <a:cubicBezTo>
                    <a:pt x="0" y="33"/>
                    <a:pt x="0" y="33"/>
                    <a:pt x="0" y="33"/>
                  </a:cubicBezTo>
                  <a:cubicBezTo>
                    <a:pt x="0" y="36"/>
                    <a:pt x="0" y="36"/>
                    <a:pt x="0" y="36"/>
                  </a:cubicBezTo>
                  <a:cubicBezTo>
                    <a:pt x="1" y="38"/>
                    <a:pt x="1" y="38"/>
                    <a:pt x="1" y="38"/>
                  </a:cubicBezTo>
                  <a:cubicBezTo>
                    <a:pt x="3" y="39"/>
                    <a:pt x="3" y="39"/>
                    <a:pt x="3" y="39"/>
                  </a:cubicBezTo>
                  <a:cubicBezTo>
                    <a:pt x="5" y="39"/>
                    <a:pt x="5" y="39"/>
                    <a:pt x="5" y="39"/>
                  </a:cubicBezTo>
                  <a:cubicBezTo>
                    <a:pt x="7" y="40"/>
                    <a:pt x="7" y="40"/>
                    <a:pt x="7" y="40"/>
                  </a:cubicBezTo>
                  <a:cubicBezTo>
                    <a:pt x="8" y="40"/>
                    <a:pt x="8" y="40"/>
                    <a:pt x="8" y="40"/>
                  </a:cubicBezTo>
                  <a:cubicBezTo>
                    <a:pt x="10" y="41"/>
                    <a:pt x="10" y="41"/>
                    <a:pt x="10" y="41"/>
                  </a:cubicBezTo>
                  <a:cubicBezTo>
                    <a:pt x="11" y="41"/>
                    <a:pt x="11" y="41"/>
                    <a:pt x="11" y="41"/>
                  </a:cubicBezTo>
                  <a:cubicBezTo>
                    <a:pt x="11" y="43"/>
                    <a:pt x="11" y="43"/>
                    <a:pt x="11" y="43"/>
                  </a:cubicBezTo>
                  <a:cubicBezTo>
                    <a:pt x="13" y="44"/>
                    <a:pt x="13" y="44"/>
                    <a:pt x="13" y="44"/>
                  </a:cubicBezTo>
                  <a:cubicBezTo>
                    <a:pt x="13" y="45"/>
                    <a:pt x="13" y="45"/>
                    <a:pt x="13" y="45"/>
                  </a:cubicBezTo>
                  <a:cubicBezTo>
                    <a:pt x="13" y="45"/>
                    <a:pt x="13" y="45"/>
                    <a:pt x="13" y="45"/>
                  </a:cubicBezTo>
                  <a:cubicBezTo>
                    <a:pt x="12" y="45"/>
                    <a:pt x="12" y="45"/>
                    <a:pt x="12" y="45"/>
                  </a:cubicBezTo>
                  <a:cubicBezTo>
                    <a:pt x="10" y="45"/>
                    <a:pt x="10" y="45"/>
                    <a:pt x="10" y="45"/>
                  </a:cubicBezTo>
                  <a:cubicBezTo>
                    <a:pt x="8" y="44"/>
                    <a:pt x="8" y="44"/>
                    <a:pt x="8" y="44"/>
                  </a:cubicBezTo>
                  <a:cubicBezTo>
                    <a:pt x="7" y="43"/>
                    <a:pt x="7" y="43"/>
                    <a:pt x="7" y="43"/>
                  </a:cubicBezTo>
                  <a:cubicBezTo>
                    <a:pt x="6" y="42"/>
                    <a:pt x="6" y="42"/>
                    <a:pt x="6" y="42"/>
                  </a:cubicBezTo>
                  <a:cubicBezTo>
                    <a:pt x="3" y="42"/>
                    <a:pt x="3" y="42"/>
                    <a:pt x="3" y="42"/>
                  </a:cubicBezTo>
                  <a:cubicBezTo>
                    <a:pt x="3" y="41"/>
                    <a:pt x="3" y="41"/>
                    <a:pt x="3" y="41"/>
                  </a:cubicBezTo>
                  <a:cubicBezTo>
                    <a:pt x="1" y="41"/>
                    <a:pt x="1" y="41"/>
                    <a:pt x="1" y="41"/>
                  </a:cubicBezTo>
                  <a:cubicBezTo>
                    <a:pt x="0" y="42"/>
                    <a:pt x="0" y="42"/>
                    <a:pt x="0" y="42"/>
                  </a:cubicBezTo>
                  <a:cubicBezTo>
                    <a:pt x="1" y="44"/>
                    <a:pt x="1" y="44"/>
                    <a:pt x="1" y="44"/>
                  </a:cubicBezTo>
                  <a:cubicBezTo>
                    <a:pt x="1" y="44"/>
                    <a:pt x="1" y="44"/>
                    <a:pt x="1" y="44"/>
                  </a:cubicBezTo>
                  <a:cubicBezTo>
                    <a:pt x="0" y="44"/>
                    <a:pt x="0" y="44"/>
                    <a:pt x="0" y="44"/>
                  </a:cubicBezTo>
                  <a:cubicBezTo>
                    <a:pt x="0" y="45"/>
                    <a:pt x="0" y="45"/>
                    <a:pt x="0" y="45"/>
                  </a:cubicBezTo>
                  <a:cubicBezTo>
                    <a:pt x="0" y="47"/>
                    <a:pt x="0" y="47"/>
                    <a:pt x="0" y="47"/>
                  </a:cubicBezTo>
                  <a:cubicBezTo>
                    <a:pt x="0" y="48"/>
                    <a:pt x="0" y="48"/>
                    <a:pt x="0" y="48"/>
                  </a:cubicBezTo>
                  <a:cubicBezTo>
                    <a:pt x="0" y="50"/>
                    <a:pt x="0" y="50"/>
                    <a:pt x="0" y="50"/>
                  </a:cubicBezTo>
                  <a:cubicBezTo>
                    <a:pt x="0" y="52"/>
                    <a:pt x="0" y="52"/>
                    <a:pt x="0" y="52"/>
                  </a:cubicBezTo>
                  <a:cubicBezTo>
                    <a:pt x="2" y="53"/>
                    <a:pt x="2" y="53"/>
                    <a:pt x="2" y="53"/>
                  </a:cubicBezTo>
                  <a:cubicBezTo>
                    <a:pt x="2" y="53"/>
                    <a:pt x="2" y="53"/>
                    <a:pt x="2" y="53"/>
                  </a:cubicBezTo>
                  <a:cubicBezTo>
                    <a:pt x="3" y="55"/>
                    <a:pt x="3" y="55"/>
                    <a:pt x="3" y="55"/>
                  </a:cubicBezTo>
                  <a:cubicBezTo>
                    <a:pt x="4" y="56"/>
                    <a:pt x="4" y="56"/>
                    <a:pt x="4" y="56"/>
                  </a:cubicBezTo>
                  <a:cubicBezTo>
                    <a:pt x="6" y="56"/>
                    <a:pt x="6" y="56"/>
                    <a:pt x="6" y="56"/>
                  </a:cubicBezTo>
                  <a:cubicBezTo>
                    <a:pt x="6" y="55"/>
                    <a:pt x="6" y="55"/>
                    <a:pt x="6" y="55"/>
                  </a:cubicBezTo>
                  <a:cubicBezTo>
                    <a:pt x="6" y="55"/>
                    <a:pt x="6" y="55"/>
                    <a:pt x="6" y="55"/>
                  </a:cubicBezTo>
                  <a:cubicBezTo>
                    <a:pt x="7" y="55"/>
                    <a:pt x="7" y="55"/>
                    <a:pt x="7" y="55"/>
                  </a:cubicBezTo>
                  <a:cubicBezTo>
                    <a:pt x="8" y="56"/>
                    <a:pt x="8" y="56"/>
                    <a:pt x="8" y="56"/>
                  </a:cubicBezTo>
                  <a:cubicBezTo>
                    <a:pt x="10" y="57"/>
                    <a:pt x="10" y="57"/>
                    <a:pt x="10" y="57"/>
                  </a:cubicBezTo>
                  <a:cubicBezTo>
                    <a:pt x="10" y="56"/>
                    <a:pt x="10" y="56"/>
                    <a:pt x="10" y="56"/>
                  </a:cubicBezTo>
                  <a:cubicBezTo>
                    <a:pt x="11" y="57"/>
                    <a:pt x="11" y="57"/>
                    <a:pt x="11" y="57"/>
                  </a:cubicBezTo>
                  <a:cubicBezTo>
                    <a:pt x="12" y="57"/>
                    <a:pt x="12" y="57"/>
                    <a:pt x="12" y="57"/>
                  </a:cubicBezTo>
                  <a:cubicBezTo>
                    <a:pt x="12" y="57"/>
                    <a:pt x="12" y="57"/>
                    <a:pt x="12" y="57"/>
                  </a:cubicBezTo>
                  <a:cubicBezTo>
                    <a:pt x="13" y="58"/>
                    <a:pt x="13" y="58"/>
                    <a:pt x="13" y="58"/>
                  </a:cubicBezTo>
                  <a:cubicBezTo>
                    <a:pt x="13" y="60"/>
                    <a:pt x="13" y="60"/>
                    <a:pt x="13" y="60"/>
                  </a:cubicBezTo>
                  <a:cubicBezTo>
                    <a:pt x="15" y="61"/>
                    <a:pt x="15" y="61"/>
                    <a:pt x="15" y="61"/>
                  </a:cubicBezTo>
                  <a:cubicBezTo>
                    <a:pt x="17" y="61"/>
                    <a:pt x="17" y="61"/>
                    <a:pt x="17" y="61"/>
                  </a:cubicBezTo>
                  <a:cubicBezTo>
                    <a:pt x="18" y="60"/>
                    <a:pt x="18" y="60"/>
                    <a:pt x="18" y="60"/>
                  </a:cubicBezTo>
                  <a:cubicBezTo>
                    <a:pt x="19" y="61"/>
                    <a:pt x="19" y="61"/>
                    <a:pt x="19" y="61"/>
                  </a:cubicBezTo>
                  <a:cubicBezTo>
                    <a:pt x="20" y="61"/>
                    <a:pt x="20" y="61"/>
                    <a:pt x="20" y="61"/>
                  </a:cubicBezTo>
                  <a:cubicBezTo>
                    <a:pt x="20" y="62"/>
                    <a:pt x="20" y="62"/>
                    <a:pt x="20" y="62"/>
                  </a:cubicBezTo>
                  <a:cubicBezTo>
                    <a:pt x="22" y="63"/>
                    <a:pt x="22" y="63"/>
                    <a:pt x="22" y="63"/>
                  </a:cubicBezTo>
                  <a:cubicBezTo>
                    <a:pt x="23" y="64"/>
                    <a:pt x="23" y="64"/>
                    <a:pt x="23" y="64"/>
                  </a:cubicBezTo>
                  <a:cubicBezTo>
                    <a:pt x="24" y="64"/>
                    <a:pt x="24" y="64"/>
                    <a:pt x="24" y="64"/>
                  </a:cubicBezTo>
                  <a:cubicBezTo>
                    <a:pt x="26" y="64"/>
                    <a:pt x="26" y="64"/>
                    <a:pt x="26" y="64"/>
                  </a:cubicBezTo>
                  <a:cubicBezTo>
                    <a:pt x="26" y="65"/>
                    <a:pt x="26" y="65"/>
                    <a:pt x="26" y="65"/>
                  </a:cubicBezTo>
                  <a:cubicBezTo>
                    <a:pt x="27" y="64"/>
                    <a:pt x="27" y="64"/>
                    <a:pt x="27" y="64"/>
                  </a:cubicBezTo>
                  <a:cubicBezTo>
                    <a:pt x="29" y="64"/>
                    <a:pt x="29" y="64"/>
                    <a:pt x="29" y="64"/>
                  </a:cubicBezTo>
                  <a:cubicBezTo>
                    <a:pt x="30" y="65"/>
                    <a:pt x="30" y="65"/>
                    <a:pt x="30" y="65"/>
                  </a:cubicBezTo>
                  <a:cubicBezTo>
                    <a:pt x="31" y="66"/>
                    <a:pt x="31" y="66"/>
                    <a:pt x="31" y="66"/>
                  </a:cubicBezTo>
                  <a:cubicBezTo>
                    <a:pt x="32" y="67"/>
                    <a:pt x="32" y="67"/>
                    <a:pt x="32" y="67"/>
                  </a:cubicBezTo>
                  <a:cubicBezTo>
                    <a:pt x="33" y="67"/>
                    <a:pt x="33" y="67"/>
                    <a:pt x="33" y="67"/>
                  </a:cubicBezTo>
                  <a:cubicBezTo>
                    <a:pt x="35" y="68"/>
                    <a:pt x="35" y="68"/>
                    <a:pt x="35" y="68"/>
                  </a:cubicBezTo>
                  <a:cubicBezTo>
                    <a:pt x="36" y="67"/>
                    <a:pt x="36" y="67"/>
                    <a:pt x="36" y="67"/>
                  </a:cubicBezTo>
                  <a:cubicBezTo>
                    <a:pt x="37" y="68"/>
                    <a:pt x="37" y="68"/>
                    <a:pt x="37" y="68"/>
                  </a:cubicBezTo>
                  <a:cubicBezTo>
                    <a:pt x="38" y="66"/>
                    <a:pt x="38" y="66"/>
                    <a:pt x="38" y="66"/>
                  </a:cubicBezTo>
                  <a:cubicBezTo>
                    <a:pt x="38" y="66"/>
                    <a:pt x="38" y="66"/>
                    <a:pt x="38" y="66"/>
                  </a:cubicBezTo>
                  <a:cubicBezTo>
                    <a:pt x="38" y="67"/>
                    <a:pt x="38" y="67"/>
                    <a:pt x="38" y="67"/>
                  </a:cubicBezTo>
                  <a:cubicBezTo>
                    <a:pt x="39" y="67"/>
                    <a:pt x="39" y="67"/>
                    <a:pt x="39" y="67"/>
                  </a:cubicBezTo>
                  <a:cubicBezTo>
                    <a:pt x="39" y="68"/>
                    <a:pt x="39" y="68"/>
                    <a:pt x="39" y="68"/>
                  </a:cubicBezTo>
                  <a:cubicBezTo>
                    <a:pt x="40" y="70"/>
                    <a:pt x="40" y="70"/>
                    <a:pt x="40" y="70"/>
                  </a:cubicBezTo>
                  <a:cubicBezTo>
                    <a:pt x="41" y="70"/>
                    <a:pt x="41" y="70"/>
                    <a:pt x="41" y="70"/>
                  </a:cubicBezTo>
                  <a:cubicBezTo>
                    <a:pt x="41" y="70"/>
                    <a:pt x="41" y="70"/>
                    <a:pt x="41" y="71"/>
                  </a:cubicBezTo>
                  <a:cubicBezTo>
                    <a:pt x="41" y="71"/>
                    <a:pt x="41" y="71"/>
                    <a:pt x="41" y="71"/>
                  </a:cubicBezTo>
                  <a:cubicBezTo>
                    <a:pt x="42" y="71"/>
                    <a:pt x="42" y="71"/>
                    <a:pt x="42" y="71"/>
                  </a:cubicBezTo>
                  <a:cubicBezTo>
                    <a:pt x="43" y="72"/>
                    <a:pt x="43" y="72"/>
                    <a:pt x="43" y="72"/>
                  </a:cubicBezTo>
                  <a:cubicBezTo>
                    <a:pt x="43" y="72"/>
                    <a:pt x="43" y="72"/>
                    <a:pt x="43" y="72"/>
                  </a:cubicBezTo>
                  <a:cubicBezTo>
                    <a:pt x="43" y="73"/>
                    <a:pt x="43" y="73"/>
                    <a:pt x="43" y="73"/>
                  </a:cubicBezTo>
                  <a:cubicBezTo>
                    <a:pt x="43" y="74"/>
                    <a:pt x="43" y="74"/>
                    <a:pt x="43" y="74"/>
                  </a:cubicBezTo>
                  <a:cubicBezTo>
                    <a:pt x="45" y="73"/>
                    <a:pt x="45" y="73"/>
                    <a:pt x="45" y="73"/>
                  </a:cubicBezTo>
                  <a:cubicBezTo>
                    <a:pt x="45" y="73"/>
                    <a:pt x="45" y="73"/>
                    <a:pt x="45" y="73"/>
                  </a:cubicBezTo>
                  <a:cubicBezTo>
                    <a:pt x="47" y="73"/>
                    <a:pt x="47" y="73"/>
                    <a:pt x="47" y="73"/>
                  </a:cubicBezTo>
                  <a:cubicBezTo>
                    <a:pt x="47" y="73"/>
                    <a:pt x="47" y="73"/>
                    <a:pt x="47" y="73"/>
                  </a:cubicBezTo>
                  <a:cubicBezTo>
                    <a:pt x="49" y="71"/>
                    <a:pt x="49" y="71"/>
                    <a:pt x="49" y="71"/>
                  </a:cubicBezTo>
                  <a:cubicBezTo>
                    <a:pt x="48" y="70"/>
                    <a:pt x="48" y="70"/>
                    <a:pt x="48" y="70"/>
                  </a:cubicBezTo>
                  <a:cubicBezTo>
                    <a:pt x="46" y="69"/>
                    <a:pt x="46" y="69"/>
                    <a:pt x="46" y="69"/>
                  </a:cubicBezTo>
                  <a:cubicBezTo>
                    <a:pt x="45" y="68"/>
                    <a:pt x="45" y="68"/>
                    <a:pt x="45" y="68"/>
                  </a:cubicBezTo>
                  <a:cubicBezTo>
                    <a:pt x="43" y="68"/>
                    <a:pt x="43" y="68"/>
                    <a:pt x="43" y="68"/>
                  </a:cubicBezTo>
                  <a:cubicBezTo>
                    <a:pt x="42" y="69"/>
                    <a:pt x="42" y="69"/>
                    <a:pt x="42" y="69"/>
                  </a:cubicBezTo>
                  <a:cubicBezTo>
                    <a:pt x="42" y="69"/>
                    <a:pt x="42" y="69"/>
                    <a:pt x="42" y="69"/>
                  </a:cubicBezTo>
                  <a:cubicBezTo>
                    <a:pt x="41" y="66"/>
                    <a:pt x="41" y="66"/>
                    <a:pt x="41" y="66"/>
                  </a:cubicBezTo>
                  <a:cubicBezTo>
                    <a:pt x="42" y="66"/>
                    <a:pt x="42" y="66"/>
                    <a:pt x="42" y="66"/>
                  </a:cubicBezTo>
                  <a:cubicBezTo>
                    <a:pt x="44" y="67"/>
                    <a:pt x="44" y="67"/>
                    <a:pt x="44" y="67"/>
                  </a:cubicBezTo>
                  <a:cubicBezTo>
                    <a:pt x="46" y="67"/>
                    <a:pt x="46" y="67"/>
                    <a:pt x="46" y="67"/>
                  </a:cubicBezTo>
                  <a:cubicBezTo>
                    <a:pt x="46" y="67"/>
                    <a:pt x="46" y="67"/>
                    <a:pt x="46" y="67"/>
                  </a:cubicBezTo>
                  <a:cubicBezTo>
                    <a:pt x="46" y="68"/>
                    <a:pt x="46" y="68"/>
                    <a:pt x="46" y="68"/>
                  </a:cubicBezTo>
                  <a:cubicBezTo>
                    <a:pt x="48" y="70"/>
                    <a:pt x="48" y="70"/>
                    <a:pt x="48" y="70"/>
                  </a:cubicBezTo>
                  <a:cubicBezTo>
                    <a:pt x="49" y="70"/>
                    <a:pt x="49" y="70"/>
                    <a:pt x="49" y="70"/>
                  </a:cubicBezTo>
                  <a:cubicBezTo>
                    <a:pt x="49" y="70"/>
                    <a:pt x="49" y="70"/>
                    <a:pt x="49" y="70"/>
                  </a:cubicBezTo>
                  <a:cubicBezTo>
                    <a:pt x="52" y="70"/>
                    <a:pt x="52" y="70"/>
                    <a:pt x="52" y="70"/>
                  </a:cubicBezTo>
                  <a:cubicBezTo>
                    <a:pt x="53" y="69"/>
                    <a:pt x="53" y="69"/>
                    <a:pt x="53" y="69"/>
                  </a:cubicBezTo>
                  <a:cubicBezTo>
                    <a:pt x="54" y="68"/>
                    <a:pt x="54" y="68"/>
                    <a:pt x="54" y="68"/>
                  </a:cubicBezTo>
                  <a:cubicBezTo>
                    <a:pt x="55" y="66"/>
                    <a:pt x="55" y="66"/>
                    <a:pt x="55" y="66"/>
                  </a:cubicBezTo>
                  <a:cubicBezTo>
                    <a:pt x="55" y="65"/>
                    <a:pt x="55" y="65"/>
                    <a:pt x="55" y="65"/>
                  </a:cubicBezTo>
                  <a:cubicBezTo>
                    <a:pt x="54" y="64"/>
                    <a:pt x="54" y="64"/>
                    <a:pt x="54" y="64"/>
                  </a:cubicBezTo>
                  <a:cubicBezTo>
                    <a:pt x="53" y="61"/>
                    <a:pt x="53" y="61"/>
                    <a:pt x="53" y="61"/>
                  </a:cubicBezTo>
                  <a:cubicBezTo>
                    <a:pt x="52" y="61"/>
                    <a:pt x="52" y="61"/>
                    <a:pt x="52" y="61"/>
                  </a:cubicBezTo>
                  <a:cubicBezTo>
                    <a:pt x="52" y="60"/>
                    <a:pt x="52" y="60"/>
                    <a:pt x="52" y="60"/>
                  </a:cubicBezTo>
                  <a:cubicBezTo>
                    <a:pt x="52" y="60"/>
                    <a:pt x="52" y="60"/>
                    <a:pt x="52" y="60"/>
                  </a:cubicBezTo>
                  <a:cubicBezTo>
                    <a:pt x="52" y="60"/>
                    <a:pt x="52" y="60"/>
                    <a:pt x="52" y="60"/>
                  </a:cubicBezTo>
                  <a:cubicBezTo>
                    <a:pt x="52" y="59"/>
                    <a:pt x="52" y="59"/>
                    <a:pt x="52" y="59"/>
                  </a:cubicBezTo>
                  <a:cubicBezTo>
                    <a:pt x="53" y="60"/>
                    <a:pt x="53" y="60"/>
                    <a:pt x="53" y="60"/>
                  </a:cubicBezTo>
                  <a:cubicBezTo>
                    <a:pt x="54" y="60"/>
                    <a:pt x="54" y="60"/>
                    <a:pt x="54" y="60"/>
                  </a:cubicBezTo>
                  <a:cubicBezTo>
                    <a:pt x="53" y="60"/>
                    <a:pt x="53" y="60"/>
                    <a:pt x="53" y="60"/>
                  </a:cubicBezTo>
                  <a:cubicBezTo>
                    <a:pt x="54" y="60"/>
                    <a:pt x="54" y="60"/>
                    <a:pt x="54" y="60"/>
                  </a:cubicBezTo>
                  <a:cubicBezTo>
                    <a:pt x="55" y="61"/>
                    <a:pt x="55" y="61"/>
                    <a:pt x="55" y="61"/>
                  </a:cubicBezTo>
                  <a:cubicBezTo>
                    <a:pt x="55" y="62"/>
                    <a:pt x="55" y="62"/>
                    <a:pt x="55" y="62"/>
                  </a:cubicBezTo>
                  <a:cubicBezTo>
                    <a:pt x="57" y="64"/>
                    <a:pt x="57" y="64"/>
                    <a:pt x="57" y="64"/>
                  </a:cubicBezTo>
                  <a:cubicBezTo>
                    <a:pt x="59" y="65"/>
                    <a:pt x="59" y="65"/>
                    <a:pt x="59" y="65"/>
                  </a:cubicBezTo>
                  <a:cubicBezTo>
                    <a:pt x="59" y="64"/>
                    <a:pt x="59" y="64"/>
                    <a:pt x="59" y="64"/>
                  </a:cubicBezTo>
                  <a:cubicBezTo>
                    <a:pt x="60" y="64"/>
                    <a:pt x="60" y="64"/>
                    <a:pt x="60" y="64"/>
                  </a:cubicBezTo>
                  <a:cubicBezTo>
                    <a:pt x="61" y="63"/>
                    <a:pt x="61" y="63"/>
                    <a:pt x="61" y="63"/>
                  </a:cubicBezTo>
                  <a:cubicBezTo>
                    <a:pt x="60" y="64"/>
                    <a:pt x="60" y="64"/>
                    <a:pt x="60" y="64"/>
                  </a:cubicBezTo>
                  <a:cubicBezTo>
                    <a:pt x="60" y="65"/>
                    <a:pt x="60" y="65"/>
                    <a:pt x="60" y="65"/>
                  </a:cubicBezTo>
                  <a:cubicBezTo>
                    <a:pt x="60" y="67"/>
                    <a:pt x="60" y="67"/>
                    <a:pt x="60" y="67"/>
                  </a:cubicBezTo>
                  <a:cubicBezTo>
                    <a:pt x="59" y="68"/>
                    <a:pt x="59" y="68"/>
                    <a:pt x="59" y="68"/>
                  </a:cubicBezTo>
                  <a:cubicBezTo>
                    <a:pt x="59" y="69"/>
                    <a:pt x="59" y="69"/>
                    <a:pt x="59" y="69"/>
                  </a:cubicBezTo>
                  <a:cubicBezTo>
                    <a:pt x="59" y="67"/>
                    <a:pt x="59" y="67"/>
                    <a:pt x="59" y="67"/>
                  </a:cubicBezTo>
                  <a:cubicBezTo>
                    <a:pt x="57" y="68"/>
                    <a:pt x="57" y="68"/>
                    <a:pt x="57" y="68"/>
                  </a:cubicBezTo>
                  <a:cubicBezTo>
                    <a:pt x="57" y="70"/>
                    <a:pt x="57" y="70"/>
                    <a:pt x="57" y="70"/>
                  </a:cubicBezTo>
                  <a:cubicBezTo>
                    <a:pt x="58" y="70"/>
                    <a:pt x="58" y="70"/>
                    <a:pt x="58" y="70"/>
                  </a:cubicBezTo>
                  <a:cubicBezTo>
                    <a:pt x="58" y="70"/>
                    <a:pt x="58" y="70"/>
                    <a:pt x="58" y="70"/>
                  </a:cubicBezTo>
                  <a:cubicBezTo>
                    <a:pt x="57" y="72"/>
                    <a:pt x="57" y="72"/>
                    <a:pt x="57" y="72"/>
                  </a:cubicBezTo>
                  <a:cubicBezTo>
                    <a:pt x="57" y="74"/>
                    <a:pt x="57" y="74"/>
                    <a:pt x="57" y="74"/>
                  </a:cubicBezTo>
                  <a:cubicBezTo>
                    <a:pt x="59" y="73"/>
                    <a:pt x="59" y="73"/>
                    <a:pt x="59" y="73"/>
                  </a:cubicBezTo>
                  <a:cubicBezTo>
                    <a:pt x="59" y="72"/>
                    <a:pt x="59" y="72"/>
                    <a:pt x="59" y="72"/>
                  </a:cubicBezTo>
                  <a:cubicBezTo>
                    <a:pt x="60" y="73"/>
                    <a:pt x="60" y="73"/>
                    <a:pt x="60" y="73"/>
                  </a:cubicBezTo>
                  <a:cubicBezTo>
                    <a:pt x="60" y="73"/>
                    <a:pt x="60" y="73"/>
                    <a:pt x="60" y="73"/>
                  </a:cubicBezTo>
                  <a:cubicBezTo>
                    <a:pt x="61" y="73"/>
                    <a:pt x="61" y="73"/>
                    <a:pt x="61" y="73"/>
                  </a:cubicBezTo>
                  <a:cubicBezTo>
                    <a:pt x="62" y="74"/>
                    <a:pt x="62" y="74"/>
                    <a:pt x="62" y="74"/>
                  </a:cubicBezTo>
                  <a:cubicBezTo>
                    <a:pt x="62" y="74"/>
                    <a:pt x="62" y="74"/>
                    <a:pt x="62" y="74"/>
                  </a:cubicBezTo>
                  <a:cubicBezTo>
                    <a:pt x="62" y="74"/>
                    <a:pt x="62" y="74"/>
                    <a:pt x="62" y="74"/>
                  </a:cubicBezTo>
                  <a:cubicBezTo>
                    <a:pt x="61" y="74"/>
                    <a:pt x="61" y="74"/>
                    <a:pt x="61" y="74"/>
                  </a:cubicBezTo>
                  <a:cubicBezTo>
                    <a:pt x="59" y="74"/>
                    <a:pt x="59" y="74"/>
                    <a:pt x="59" y="74"/>
                  </a:cubicBezTo>
                  <a:cubicBezTo>
                    <a:pt x="60" y="76"/>
                    <a:pt x="60" y="76"/>
                    <a:pt x="60" y="76"/>
                  </a:cubicBezTo>
                  <a:cubicBezTo>
                    <a:pt x="61" y="76"/>
                    <a:pt x="61" y="76"/>
                    <a:pt x="61" y="76"/>
                  </a:cubicBezTo>
                  <a:cubicBezTo>
                    <a:pt x="61" y="77"/>
                    <a:pt x="61" y="77"/>
                    <a:pt x="61" y="77"/>
                  </a:cubicBezTo>
                  <a:cubicBezTo>
                    <a:pt x="62" y="77"/>
                    <a:pt x="62" y="77"/>
                    <a:pt x="62" y="77"/>
                  </a:cubicBezTo>
                  <a:cubicBezTo>
                    <a:pt x="62" y="77"/>
                    <a:pt x="62" y="77"/>
                    <a:pt x="62" y="77"/>
                  </a:cubicBezTo>
                  <a:cubicBezTo>
                    <a:pt x="63" y="78"/>
                    <a:pt x="63" y="78"/>
                    <a:pt x="63" y="78"/>
                  </a:cubicBezTo>
                  <a:cubicBezTo>
                    <a:pt x="63" y="79"/>
                    <a:pt x="63" y="79"/>
                    <a:pt x="63" y="79"/>
                  </a:cubicBezTo>
                  <a:cubicBezTo>
                    <a:pt x="63" y="80"/>
                    <a:pt x="63" y="80"/>
                    <a:pt x="63" y="80"/>
                  </a:cubicBezTo>
                  <a:cubicBezTo>
                    <a:pt x="65" y="81"/>
                    <a:pt x="65" y="81"/>
                    <a:pt x="65" y="81"/>
                  </a:cubicBezTo>
                  <a:cubicBezTo>
                    <a:pt x="65" y="81"/>
                    <a:pt x="65" y="81"/>
                    <a:pt x="65" y="81"/>
                  </a:cubicBezTo>
                  <a:cubicBezTo>
                    <a:pt x="65" y="82"/>
                    <a:pt x="65" y="82"/>
                    <a:pt x="65" y="82"/>
                  </a:cubicBezTo>
                  <a:cubicBezTo>
                    <a:pt x="65" y="83"/>
                    <a:pt x="65" y="83"/>
                    <a:pt x="65" y="83"/>
                  </a:cubicBezTo>
                  <a:cubicBezTo>
                    <a:pt x="65" y="84"/>
                    <a:pt x="65" y="84"/>
                    <a:pt x="65" y="84"/>
                  </a:cubicBezTo>
                  <a:cubicBezTo>
                    <a:pt x="64" y="84"/>
                    <a:pt x="64" y="84"/>
                    <a:pt x="64" y="84"/>
                  </a:cubicBezTo>
                  <a:cubicBezTo>
                    <a:pt x="63" y="84"/>
                    <a:pt x="63" y="84"/>
                    <a:pt x="63" y="84"/>
                  </a:cubicBezTo>
                  <a:cubicBezTo>
                    <a:pt x="62" y="83"/>
                    <a:pt x="62" y="83"/>
                    <a:pt x="62" y="83"/>
                  </a:cubicBezTo>
                  <a:cubicBezTo>
                    <a:pt x="61" y="83"/>
                    <a:pt x="61" y="83"/>
                    <a:pt x="61" y="83"/>
                  </a:cubicBezTo>
                  <a:cubicBezTo>
                    <a:pt x="59" y="86"/>
                    <a:pt x="59" y="86"/>
                    <a:pt x="59" y="86"/>
                  </a:cubicBezTo>
                  <a:cubicBezTo>
                    <a:pt x="60" y="86"/>
                    <a:pt x="60" y="86"/>
                    <a:pt x="60" y="86"/>
                  </a:cubicBezTo>
                  <a:cubicBezTo>
                    <a:pt x="60" y="86"/>
                    <a:pt x="60" y="86"/>
                    <a:pt x="60" y="86"/>
                  </a:cubicBezTo>
                  <a:cubicBezTo>
                    <a:pt x="59" y="87"/>
                    <a:pt x="59" y="87"/>
                    <a:pt x="59" y="87"/>
                  </a:cubicBezTo>
                  <a:cubicBezTo>
                    <a:pt x="60" y="88"/>
                    <a:pt x="60" y="88"/>
                    <a:pt x="60" y="88"/>
                  </a:cubicBezTo>
                  <a:cubicBezTo>
                    <a:pt x="61" y="88"/>
                    <a:pt x="61" y="88"/>
                    <a:pt x="61" y="88"/>
                  </a:cubicBezTo>
                  <a:cubicBezTo>
                    <a:pt x="62" y="87"/>
                    <a:pt x="62" y="87"/>
                    <a:pt x="62" y="87"/>
                  </a:cubicBezTo>
                  <a:cubicBezTo>
                    <a:pt x="62" y="87"/>
                    <a:pt x="62" y="87"/>
                    <a:pt x="62" y="87"/>
                  </a:cubicBezTo>
                  <a:cubicBezTo>
                    <a:pt x="64" y="87"/>
                    <a:pt x="64" y="87"/>
                    <a:pt x="64" y="87"/>
                  </a:cubicBezTo>
                  <a:cubicBezTo>
                    <a:pt x="64" y="87"/>
                    <a:pt x="64" y="87"/>
                    <a:pt x="64" y="87"/>
                  </a:cubicBezTo>
                  <a:cubicBezTo>
                    <a:pt x="65" y="87"/>
                    <a:pt x="65" y="87"/>
                    <a:pt x="65" y="87"/>
                  </a:cubicBezTo>
                  <a:cubicBezTo>
                    <a:pt x="65" y="86"/>
                    <a:pt x="65" y="86"/>
                    <a:pt x="65" y="86"/>
                  </a:cubicBezTo>
                  <a:cubicBezTo>
                    <a:pt x="65" y="87"/>
                    <a:pt x="65" y="87"/>
                    <a:pt x="65" y="87"/>
                  </a:cubicBezTo>
                  <a:cubicBezTo>
                    <a:pt x="66" y="87"/>
                    <a:pt x="66" y="87"/>
                    <a:pt x="66" y="87"/>
                  </a:cubicBezTo>
                  <a:cubicBezTo>
                    <a:pt x="67" y="87"/>
                    <a:pt x="67" y="87"/>
                    <a:pt x="67" y="87"/>
                  </a:cubicBezTo>
                  <a:cubicBezTo>
                    <a:pt x="67" y="88"/>
                    <a:pt x="67" y="88"/>
                    <a:pt x="67" y="88"/>
                  </a:cubicBezTo>
                  <a:cubicBezTo>
                    <a:pt x="68" y="88"/>
                    <a:pt x="68" y="88"/>
                    <a:pt x="68" y="88"/>
                  </a:cubicBezTo>
                  <a:cubicBezTo>
                    <a:pt x="67" y="90"/>
                    <a:pt x="67" y="90"/>
                    <a:pt x="67" y="90"/>
                  </a:cubicBezTo>
                  <a:cubicBezTo>
                    <a:pt x="67" y="89"/>
                    <a:pt x="67" y="89"/>
                    <a:pt x="67" y="89"/>
                  </a:cubicBezTo>
                  <a:cubicBezTo>
                    <a:pt x="66" y="87"/>
                    <a:pt x="66" y="87"/>
                    <a:pt x="66" y="87"/>
                  </a:cubicBezTo>
                  <a:cubicBezTo>
                    <a:pt x="65" y="88"/>
                    <a:pt x="65" y="88"/>
                    <a:pt x="65" y="88"/>
                  </a:cubicBezTo>
                  <a:cubicBezTo>
                    <a:pt x="65" y="89"/>
                    <a:pt x="65" y="89"/>
                    <a:pt x="65" y="89"/>
                  </a:cubicBezTo>
                  <a:cubicBezTo>
                    <a:pt x="65" y="91"/>
                    <a:pt x="65" y="91"/>
                    <a:pt x="65" y="91"/>
                  </a:cubicBezTo>
                  <a:cubicBezTo>
                    <a:pt x="65" y="93"/>
                    <a:pt x="65" y="93"/>
                    <a:pt x="65" y="93"/>
                  </a:cubicBezTo>
                  <a:cubicBezTo>
                    <a:pt x="65" y="93"/>
                    <a:pt x="65" y="93"/>
                    <a:pt x="65" y="93"/>
                  </a:cubicBezTo>
                  <a:cubicBezTo>
                    <a:pt x="65" y="95"/>
                    <a:pt x="65" y="95"/>
                    <a:pt x="65" y="95"/>
                  </a:cubicBezTo>
                  <a:cubicBezTo>
                    <a:pt x="66" y="94"/>
                    <a:pt x="66" y="94"/>
                    <a:pt x="66" y="94"/>
                  </a:cubicBezTo>
                  <a:cubicBezTo>
                    <a:pt x="67" y="94"/>
                    <a:pt x="67" y="94"/>
                    <a:pt x="67" y="94"/>
                  </a:cubicBezTo>
                  <a:cubicBezTo>
                    <a:pt x="67" y="92"/>
                    <a:pt x="67" y="92"/>
                    <a:pt x="67" y="92"/>
                  </a:cubicBezTo>
                  <a:cubicBezTo>
                    <a:pt x="68" y="93"/>
                    <a:pt x="68" y="93"/>
                    <a:pt x="68" y="93"/>
                  </a:cubicBezTo>
                  <a:cubicBezTo>
                    <a:pt x="69" y="93"/>
                    <a:pt x="69" y="93"/>
                    <a:pt x="69" y="93"/>
                  </a:cubicBezTo>
                  <a:cubicBezTo>
                    <a:pt x="69" y="92"/>
                    <a:pt x="69" y="92"/>
                    <a:pt x="69" y="92"/>
                  </a:cubicBezTo>
                  <a:cubicBezTo>
                    <a:pt x="70" y="93"/>
                    <a:pt x="70" y="93"/>
                    <a:pt x="70" y="93"/>
                  </a:cubicBezTo>
                  <a:cubicBezTo>
                    <a:pt x="69" y="94"/>
                    <a:pt x="69" y="94"/>
                    <a:pt x="69" y="94"/>
                  </a:cubicBezTo>
                  <a:cubicBezTo>
                    <a:pt x="70" y="96"/>
                    <a:pt x="70" y="96"/>
                    <a:pt x="70" y="96"/>
                  </a:cubicBezTo>
                  <a:cubicBezTo>
                    <a:pt x="71" y="95"/>
                    <a:pt x="71" y="95"/>
                    <a:pt x="71" y="95"/>
                  </a:cubicBezTo>
                  <a:cubicBezTo>
                    <a:pt x="71" y="93"/>
                    <a:pt x="71" y="93"/>
                    <a:pt x="71" y="93"/>
                  </a:cubicBezTo>
                  <a:cubicBezTo>
                    <a:pt x="70" y="93"/>
                    <a:pt x="70" y="93"/>
                    <a:pt x="70" y="93"/>
                  </a:cubicBezTo>
                  <a:cubicBezTo>
                    <a:pt x="72" y="92"/>
                    <a:pt x="72" y="92"/>
                    <a:pt x="72" y="92"/>
                  </a:cubicBezTo>
                  <a:cubicBezTo>
                    <a:pt x="73" y="91"/>
                    <a:pt x="73" y="91"/>
                    <a:pt x="73" y="91"/>
                  </a:cubicBezTo>
                  <a:cubicBezTo>
                    <a:pt x="72" y="90"/>
                    <a:pt x="72" y="90"/>
                    <a:pt x="72" y="90"/>
                  </a:cubicBezTo>
                  <a:cubicBezTo>
                    <a:pt x="72" y="90"/>
                    <a:pt x="72" y="90"/>
                    <a:pt x="72" y="90"/>
                  </a:cubicBezTo>
                  <a:cubicBezTo>
                    <a:pt x="74" y="90"/>
                    <a:pt x="74" y="90"/>
                    <a:pt x="74" y="90"/>
                  </a:cubicBezTo>
                  <a:cubicBezTo>
                    <a:pt x="74" y="91"/>
                    <a:pt x="74" y="91"/>
                    <a:pt x="74" y="91"/>
                  </a:cubicBezTo>
                  <a:cubicBezTo>
                    <a:pt x="73" y="93"/>
                    <a:pt x="73" y="93"/>
                    <a:pt x="73" y="93"/>
                  </a:cubicBezTo>
                  <a:cubicBezTo>
                    <a:pt x="74" y="93"/>
                    <a:pt x="74" y="93"/>
                    <a:pt x="74" y="93"/>
                  </a:cubicBezTo>
                  <a:cubicBezTo>
                    <a:pt x="72" y="94"/>
                    <a:pt x="72" y="94"/>
                    <a:pt x="72" y="94"/>
                  </a:cubicBezTo>
                  <a:cubicBezTo>
                    <a:pt x="72" y="95"/>
                    <a:pt x="72" y="95"/>
                    <a:pt x="72" y="95"/>
                  </a:cubicBezTo>
                  <a:cubicBezTo>
                    <a:pt x="73" y="97"/>
                    <a:pt x="73" y="97"/>
                    <a:pt x="73" y="97"/>
                  </a:cubicBezTo>
                  <a:cubicBezTo>
                    <a:pt x="76" y="97"/>
                    <a:pt x="76" y="97"/>
                    <a:pt x="76" y="97"/>
                  </a:cubicBezTo>
                  <a:cubicBezTo>
                    <a:pt x="76" y="97"/>
                    <a:pt x="76" y="97"/>
                    <a:pt x="76" y="97"/>
                  </a:cubicBezTo>
                  <a:cubicBezTo>
                    <a:pt x="76" y="98"/>
                    <a:pt x="76" y="98"/>
                    <a:pt x="76" y="98"/>
                  </a:cubicBezTo>
                  <a:cubicBezTo>
                    <a:pt x="76" y="99"/>
                    <a:pt x="76" y="99"/>
                    <a:pt x="76" y="99"/>
                  </a:cubicBezTo>
                  <a:cubicBezTo>
                    <a:pt x="78" y="99"/>
                    <a:pt x="78" y="99"/>
                    <a:pt x="78" y="99"/>
                  </a:cubicBezTo>
                  <a:cubicBezTo>
                    <a:pt x="78" y="99"/>
                    <a:pt x="78" y="99"/>
                    <a:pt x="78" y="99"/>
                  </a:cubicBezTo>
                  <a:cubicBezTo>
                    <a:pt x="77" y="99"/>
                    <a:pt x="77" y="99"/>
                    <a:pt x="77" y="99"/>
                  </a:cubicBezTo>
                  <a:cubicBezTo>
                    <a:pt x="76" y="101"/>
                    <a:pt x="76" y="101"/>
                    <a:pt x="76" y="101"/>
                  </a:cubicBezTo>
                  <a:cubicBezTo>
                    <a:pt x="76" y="102"/>
                    <a:pt x="76" y="102"/>
                    <a:pt x="76" y="102"/>
                  </a:cubicBezTo>
                  <a:cubicBezTo>
                    <a:pt x="77" y="102"/>
                    <a:pt x="77" y="102"/>
                    <a:pt x="77" y="102"/>
                  </a:cubicBezTo>
                  <a:cubicBezTo>
                    <a:pt x="77" y="103"/>
                    <a:pt x="77" y="103"/>
                    <a:pt x="77" y="103"/>
                  </a:cubicBezTo>
                  <a:cubicBezTo>
                    <a:pt x="76" y="104"/>
                    <a:pt x="76" y="104"/>
                    <a:pt x="76" y="104"/>
                  </a:cubicBezTo>
                  <a:cubicBezTo>
                    <a:pt x="76" y="106"/>
                    <a:pt x="76" y="106"/>
                    <a:pt x="76" y="106"/>
                  </a:cubicBezTo>
                  <a:cubicBezTo>
                    <a:pt x="76" y="106"/>
                    <a:pt x="76" y="106"/>
                    <a:pt x="76" y="106"/>
                  </a:cubicBezTo>
                  <a:cubicBezTo>
                    <a:pt x="76" y="109"/>
                    <a:pt x="76" y="109"/>
                    <a:pt x="76" y="109"/>
                  </a:cubicBezTo>
                  <a:cubicBezTo>
                    <a:pt x="75" y="110"/>
                    <a:pt x="75" y="110"/>
                    <a:pt x="75" y="110"/>
                  </a:cubicBezTo>
                  <a:cubicBezTo>
                    <a:pt x="76" y="112"/>
                    <a:pt x="76" y="112"/>
                    <a:pt x="76" y="112"/>
                  </a:cubicBezTo>
                  <a:cubicBezTo>
                    <a:pt x="76" y="112"/>
                    <a:pt x="76" y="112"/>
                    <a:pt x="76" y="112"/>
                  </a:cubicBezTo>
                  <a:cubicBezTo>
                    <a:pt x="74" y="113"/>
                    <a:pt x="74" y="113"/>
                    <a:pt x="74" y="113"/>
                  </a:cubicBezTo>
                  <a:cubicBezTo>
                    <a:pt x="72" y="112"/>
                    <a:pt x="72" y="112"/>
                    <a:pt x="72" y="112"/>
                  </a:cubicBezTo>
                  <a:cubicBezTo>
                    <a:pt x="71" y="113"/>
                    <a:pt x="71" y="113"/>
                    <a:pt x="71" y="113"/>
                  </a:cubicBezTo>
                  <a:cubicBezTo>
                    <a:pt x="70" y="114"/>
                    <a:pt x="70" y="114"/>
                    <a:pt x="70" y="114"/>
                  </a:cubicBezTo>
                  <a:cubicBezTo>
                    <a:pt x="68" y="115"/>
                    <a:pt x="68" y="115"/>
                    <a:pt x="68" y="115"/>
                  </a:cubicBezTo>
                  <a:cubicBezTo>
                    <a:pt x="68" y="117"/>
                    <a:pt x="68" y="117"/>
                    <a:pt x="68" y="117"/>
                  </a:cubicBezTo>
                  <a:cubicBezTo>
                    <a:pt x="67" y="117"/>
                    <a:pt x="67" y="117"/>
                    <a:pt x="67" y="117"/>
                  </a:cubicBezTo>
                  <a:cubicBezTo>
                    <a:pt x="65" y="119"/>
                    <a:pt x="65" y="119"/>
                    <a:pt x="65" y="119"/>
                  </a:cubicBezTo>
                  <a:cubicBezTo>
                    <a:pt x="62" y="121"/>
                    <a:pt x="62" y="121"/>
                    <a:pt x="62" y="121"/>
                  </a:cubicBezTo>
                  <a:cubicBezTo>
                    <a:pt x="60" y="122"/>
                    <a:pt x="60" y="122"/>
                    <a:pt x="60" y="122"/>
                  </a:cubicBezTo>
                  <a:cubicBezTo>
                    <a:pt x="59" y="122"/>
                    <a:pt x="59" y="122"/>
                    <a:pt x="59" y="122"/>
                  </a:cubicBezTo>
                  <a:cubicBezTo>
                    <a:pt x="58" y="123"/>
                    <a:pt x="58" y="123"/>
                    <a:pt x="58" y="123"/>
                  </a:cubicBezTo>
                  <a:cubicBezTo>
                    <a:pt x="58" y="125"/>
                    <a:pt x="58" y="125"/>
                    <a:pt x="58" y="125"/>
                  </a:cubicBezTo>
                  <a:cubicBezTo>
                    <a:pt x="59" y="127"/>
                    <a:pt x="59" y="127"/>
                    <a:pt x="59" y="127"/>
                  </a:cubicBezTo>
                  <a:cubicBezTo>
                    <a:pt x="59" y="127"/>
                    <a:pt x="59" y="127"/>
                    <a:pt x="59" y="127"/>
                  </a:cubicBezTo>
                  <a:cubicBezTo>
                    <a:pt x="60" y="129"/>
                    <a:pt x="60" y="129"/>
                    <a:pt x="60" y="129"/>
                  </a:cubicBezTo>
                  <a:cubicBezTo>
                    <a:pt x="61" y="132"/>
                    <a:pt x="61" y="132"/>
                    <a:pt x="61" y="132"/>
                  </a:cubicBezTo>
                  <a:cubicBezTo>
                    <a:pt x="60" y="132"/>
                    <a:pt x="60" y="132"/>
                    <a:pt x="60" y="132"/>
                  </a:cubicBezTo>
                  <a:cubicBezTo>
                    <a:pt x="60" y="132"/>
                    <a:pt x="60" y="132"/>
                    <a:pt x="60" y="132"/>
                  </a:cubicBezTo>
                  <a:cubicBezTo>
                    <a:pt x="59" y="132"/>
                    <a:pt x="59" y="132"/>
                    <a:pt x="59" y="132"/>
                  </a:cubicBezTo>
                  <a:cubicBezTo>
                    <a:pt x="59" y="131"/>
                    <a:pt x="59" y="131"/>
                    <a:pt x="59" y="131"/>
                  </a:cubicBezTo>
                  <a:cubicBezTo>
                    <a:pt x="58" y="130"/>
                    <a:pt x="58" y="130"/>
                    <a:pt x="58" y="130"/>
                  </a:cubicBezTo>
                  <a:cubicBezTo>
                    <a:pt x="56" y="131"/>
                    <a:pt x="56" y="131"/>
                    <a:pt x="56" y="131"/>
                  </a:cubicBezTo>
                  <a:cubicBezTo>
                    <a:pt x="55" y="132"/>
                    <a:pt x="55" y="132"/>
                    <a:pt x="55" y="132"/>
                  </a:cubicBezTo>
                  <a:cubicBezTo>
                    <a:pt x="54" y="133"/>
                    <a:pt x="54" y="133"/>
                    <a:pt x="54" y="133"/>
                  </a:cubicBezTo>
                  <a:cubicBezTo>
                    <a:pt x="54" y="133"/>
                    <a:pt x="54" y="133"/>
                    <a:pt x="54" y="133"/>
                  </a:cubicBezTo>
                  <a:cubicBezTo>
                    <a:pt x="54" y="131"/>
                    <a:pt x="54" y="131"/>
                    <a:pt x="54" y="131"/>
                  </a:cubicBezTo>
                  <a:cubicBezTo>
                    <a:pt x="52" y="131"/>
                    <a:pt x="52" y="131"/>
                    <a:pt x="52" y="131"/>
                  </a:cubicBezTo>
                  <a:cubicBezTo>
                    <a:pt x="52" y="133"/>
                    <a:pt x="52" y="133"/>
                    <a:pt x="52" y="133"/>
                  </a:cubicBezTo>
                  <a:cubicBezTo>
                    <a:pt x="51" y="134"/>
                    <a:pt x="51" y="134"/>
                    <a:pt x="51" y="134"/>
                  </a:cubicBezTo>
                  <a:cubicBezTo>
                    <a:pt x="49" y="134"/>
                    <a:pt x="49" y="134"/>
                    <a:pt x="49" y="134"/>
                  </a:cubicBezTo>
                  <a:cubicBezTo>
                    <a:pt x="49" y="133"/>
                    <a:pt x="49" y="133"/>
                    <a:pt x="49" y="133"/>
                  </a:cubicBezTo>
                  <a:cubicBezTo>
                    <a:pt x="48" y="133"/>
                    <a:pt x="48" y="133"/>
                    <a:pt x="48" y="133"/>
                  </a:cubicBezTo>
                  <a:cubicBezTo>
                    <a:pt x="47" y="133"/>
                    <a:pt x="47" y="133"/>
                    <a:pt x="47" y="133"/>
                  </a:cubicBezTo>
                  <a:cubicBezTo>
                    <a:pt x="46" y="133"/>
                    <a:pt x="46" y="133"/>
                    <a:pt x="46" y="133"/>
                  </a:cubicBezTo>
                  <a:cubicBezTo>
                    <a:pt x="44" y="133"/>
                    <a:pt x="44" y="133"/>
                    <a:pt x="44" y="133"/>
                  </a:cubicBezTo>
                  <a:cubicBezTo>
                    <a:pt x="44" y="133"/>
                    <a:pt x="44" y="133"/>
                    <a:pt x="44" y="133"/>
                  </a:cubicBezTo>
                  <a:cubicBezTo>
                    <a:pt x="43" y="131"/>
                    <a:pt x="43" y="131"/>
                    <a:pt x="43" y="131"/>
                  </a:cubicBezTo>
                  <a:cubicBezTo>
                    <a:pt x="41" y="130"/>
                    <a:pt x="41" y="130"/>
                    <a:pt x="41" y="130"/>
                  </a:cubicBezTo>
                  <a:cubicBezTo>
                    <a:pt x="40" y="130"/>
                    <a:pt x="40" y="130"/>
                    <a:pt x="40" y="130"/>
                  </a:cubicBezTo>
                  <a:cubicBezTo>
                    <a:pt x="39" y="127"/>
                    <a:pt x="39" y="127"/>
                    <a:pt x="39" y="127"/>
                  </a:cubicBezTo>
                  <a:cubicBezTo>
                    <a:pt x="38" y="129"/>
                    <a:pt x="38" y="129"/>
                    <a:pt x="38" y="129"/>
                  </a:cubicBezTo>
                  <a:cubicBezTo>
                    <a:pt x="38" y="130"/>
                    <a:pt x="38" y="130"/>
                    <a:pt x="38" y="130"/>
                  </a:cubicBezTo>
                  <a:cubicBezTo>
                    <a:pt x="37" y="130"/>
                    <a:pt x="37" y="130"/>
                    <a:pt x="37" y="130"/>
                  </a:cubicBezTo>
                  <a:cubicBezTo>
                    <a:pt x="36" y="130"/>
                    <a:pt x="36" y="130"/>
                    <a:pt x="36" y="130"/>
                  </a:cubicBezTo>
                  <a:cubicBezTo>
                    <a:pt x="37" y="131"/>
                    <a:pt x="37" y="131"/>
                    <a:pt x="37" y="131"/>
                  </a:cubicBezTo>
                  <a:cubicBezTo>
                    <a:pt x="37" y="132"/>
                    <a:pt x="37" y="132"/>
                    <a:pt x="37" y="132"/>
                  </a:cubicBezTo>
                  <a:cubicBezTo>
                    <a:pt x="37" y="133"/>
                    <a:pt x="37" y="133"/>
                    <a:pt x="37" y="133"/>
                  </a:cubicBezTo>
                  <a:cubicBezTo>
                    <a:pt x="37" y="133"/>
                    <a:pt x="37" y="133"/>
                    <a:pt x="37" y="133"/>
                  </a:cubicBezTo>
                  <a:cubicBezTo>
                    <a:pt x="35" y="133"/>
                    <a:pt x="35" y="133"/>
                    <a:pt x="35" y="133"/>
                  </a:cubicBezTo>
                  <a:cubicBezTo>
                    <a:pt x="34" y="134"/>
                    <a:pt x="34" y="134"/>
                    <a:pt x="34" y="134"/>
                  </a:cubicBezTo>
                  <a:cubicBezTo>
                    <a:pt x="33" y="134"/>
                    <a:pt x="33" y="134"/>
                    <a:pt x="33" y="134"/>
                  </a:cubicBezTo>
                  <a:cubicBezTo>
                    <a:pt x="31" y="136"/>
                    <a:pt x="31" y="136"/>
                    <a:pt x="31" y="136"/>
                  </a:cubicBezTo>
                  <a:cubicBezTo>
                    <a:pt x="31" y="137"/>
                    <a:pt x="31" y="137"/>
                    <a:pt x="31" y="137"/>
                  </a:cubicBezTo>
                  <a:cubicBezTo>
                    <a:pt x="30" y="137"/>
                    <a:pt x="30" y="137"/>
                    <a:pt x="30" y="137"/>
                  </a:cubicBezTo>
                  <a:cubicBezTo>
                    <a:pt x="30" y="139"/>
                    <a:pt x="30" y="139"/>
                    <a:pt x="30" y="139"/>
                  </a:cubicBezTo>
                  <a:cubicBezTo>
                    <a:pt x="31" y="141"/>
                    <a:pt x="31" y="141"/>
                    <a:pt x="31" y="141"/>
                  </a:cubicBezTo>
                  <a:cubicBezTo>
                    <a:pt x="32" y="143"/>
                    <a:pt x="32" y="143"/>
                    <a:pt x="32" y="143"/>
                  </a:cubicBezTo>
                  <a:cubicBezTo>
                    <a:pt x="33" y="143"/>
                    <a:pt x="33" y="143"/>
                    <a:pt x="33" y="143"/>
                  </a:cubicBezTo>
                  <a:cubicBezTo>
                    <a:pt x="34" y="144"/>
                    <a:pt x="34" y="144"/>
                    <a:pt x="34" y="144"/>
                  </a:cubicBezTo>
                  <a:cubicBezTo>
                    <a:pt x="34" y="145"/>
                    <a:pt x="34" y="145"/>
                    <a:pt x="34" y="145"/>
                  </a:cubicBezTo>
                  <a:cubicBezTo>
                    <a:pt x="37" y="145"/>
                    <a:pt x="37" y="145"/>
                    <a:pt x="37" y="145"/>
                  </a:cubicBezTo>
                  <a:cubicBezTo>
                    <a:pt x="38" y="146"/>
                    <a:pt x="38" y="146"/>
                    <a:pt x="38" y="146"/>
                  </a:cubicBezTo>
                  <a:cubicBezTo>
                    <a:pt x="39" y="145"/>
                    <a:pt x="39" y="145"/>
                    <a:pt x="39" y="145"/>
                  </a:cubicBezTo>
                  <a:cubicBezTo>
                    <a:pt x="39" y="145"/>
                    <a:pt x="39" y="145"/>
                    <a:pt x="39" y="145"/>
                  </a:cubicBezTo>
                  <a:cubicBezTo>
                    <a:pt x="40" y="144"/>
                    <a:pt x="40" y="144"/>
                    <a:pt x="40" y="144"/>
                  </a:cubicBezTo>
                  <a:cubicBezTo>
                    <a:pt x="41" y="144"/>
                    <a:pt x="41" y="144"/>
                    <a:pt x="41" y="144"/>
                  </a:cubicBezTo>
                  <a:cubicBezTo>
                    <a:pt x="42" y="144"/>
                    <a:pt x="42" y="144"/>
                    <a:pt x="42" y="144"/>
                  </a:cubicBezTo>
                  <a:cubicBezTo>
                    <a:pt x="43" y="145"/>
                    <a:pt x="43" y="145"/>
                    <a:pt x="43" y="145"/>
                  </a:cubicBezTo>
                  <a:cubicBezTo>
                    <a:pt x="45" y="143"/>
                    <a:pt x="45" y="143"/>
                    <a:pt x="45" y="143"/>
                  </a:cubicBezTo>
                  <a:cubicBezTo>
                    <a:pt x="45" y="142"/>
                    <a:pt x="45" y="142"/>
                    <a:pt x="45" y="142"/>
                  </a:cubicBezTo>
                  <a:cubicBezTo>
                    <a:pt x="45" y="141"/>
                    <a:pt x="45" y="141"/>
                    <a:pt x="45" y="141"/>
                  </a:cubicBezTo>
                  <a:cubicBezTo>
                    <a:pt x="46" y="144"/>
                    <a:pt x="46" y="144"/>
                    <a:pt x="46" y="144"/>
                  </a:cubicBezTo>
                  <a:cubicBezTo>
                    <a:pt x="47" y="144"/>
                    <a:pt x="47" y="144"/>
                    <a:pt x="47" y="144"/>
                  </a:cubicBezTo>
                  <a:cubicBezTo>
                    <a:pt x="48" y="145"/>
                    <a:pt x="48" y="145"/>
                    <a:pt x="48" y="145"/>
                  </a:cubicBezTo>
                  <a:cubicBezTo>
                    <a:pt x="50" y="145"/>
                    <a:pt x="50" y="145"/>
                    <a:pt x="50" y="145"/>
                  </a:cubicBezTo>
                  <a:cubicBezTo>
                    <a:pt x="51" y="144"/>
                    <a:pt x="51" y="144"/>
                    <a:pt x="51" y="144"/>
                  </a:cubicBezTo>
                  <a:cubicBezTo>
                    <a:pt x="52" y="143"/>
                    <a:pt x="52" y="143"/>
                    <a:pt x="52" y="143"/>
                  </a:cubicBezTo>
                  <a:cubicBezTo>
                    <a:pt x="52" y="143"/>
                    <a:pt x="52" y="143"/>
                    <a:pt x="52" y="143"/>
                  </a:cubicBezTo>
                  <a:cubicBezTo>
                    <a:pt x="53" y="142"/>
                    <a:pt x="53" y="142"/>
                    <a:pt x="53" y="142"/>
                  </a:cubicBezTo>
                  <a:cubicBezTo>
                    <a:pt x="53" y="142"/>
                    <a:pt x="53" y="142"/>
                    <a:pt x="53" y="142"/>
                  </a:cubicBezTo>
                  <a:cubicBezTo>
                    <a:pt x="53" y="143"/>
                    <a:pt x="53" y="143"/>
                    <a:pt x="53" y="143"/>
                  </a:cubicBezTo>
                  <a:cubicBezTo>
                    <a:pt x="52" y="144"/>
                    <a:pt x="52" y="144"/>
                    <a:pt x="52" y="144"/>
                  </a:cubicBezTo>
                  <a:cubicBezTo>
                    <a:pt x="52" y="147"/>
                    <a:pt x="52" y="147"/>
                    <a:pt x="52" y="147"/>
                  </a:cubicBezTo>
                  <a:cubicBezTo>
                    <a:pt x="54" y="146"/>
                    <a:pt x="54" y="146"/>
                    <a:pt x="54" y="146"/>
                  </a:cubicBezTo>
                  <a:cubicBezTo>
                    <a:pt x="55" y="144"/>
                    <a:pt x="55" y="144"/>
                    <a:pt x="55" y="144"/>
                  </a:cubicBezTo>
                  <a:cubicBezTo>
                    <a:pt x="55" y="144"/>
                    <a:pt x="55" y="144"/>
                    <a:pt x="55" y="144"/>
                  </a:cubicBezTo>
                  <a:cubicBezTo>
                    <a:pt x="56" y="143"/>
                    <a:pt x="56" y="143"/>
                    <a:pt x="56" y="143"/>
                  </a:cubicBezTo>
                  <a:cubicBezTo>
                    <a:pt x="56" y="144"/>
                    <a:pt x="56" y="144"/>
                    <a:pt x="56" y="144"/>
                  </a:cubicBezTo>
                  <a:cubicBezTo>
                    <a:pt x="55" y="145"/>
                    <a:pt x="55" y="145"/>
                    <a:pt x="55" y="145"/>
                  </a:cubicBezTo>
                  <a:cubicBezTo>
                    <a:pt x="57" y="148"/>
                    <a:pt x="57" y="148"/>
                    <a:pt x="57" y="148"/>
                  </a:cubicBezTo>
                  <a:cubicBezTo>
                    <a:pt x="57" y="145"/>
                    <a:pt x="57" y="145"/>
                    <a:pt x="57" y="145"/>
                  </a:cubicBezTo>
                  <a:cubicBezTo>
                    <a:pt x="57" y="145"/>
                    <a:pt x="57" y="145"/>
                    <a:pt x="57" y="145"/>
                  </a:cubicBezTo>
                  <a:cubicBezTo>
                    <a:pt x="57" y="146"/>
                    <a:pt x="57" y="146"/>
                    <a:pt x="57" y="146"/>
                  </a:cubicBezTo>
                  <a:cubicBezTo>
                    <a:pt x="58" y="147"/>
                    <a:pt x="58" y="147"/>
                    <a:pt x="58" y="147"/>
                  </a:cubicBezTo>
                  <a:cubicBezTo>
                    <a:pt x="59" y="148"/>
                    <a:pt x="59" y="148"/>
                    <a:pt x="59" y="148"/>
                  </a:cubicBezTo>
                  <a:cubicBezTo>
                    <a:pt x="59" y="150"/>
                    <a:pt x="59" y="150"/>
                    <a:pt x="59" y="150"/>
                  </a:cubicBezTo>
                  <a:cubicBezTo>
                    <a:pt x="59" y="151"/>
                    <a:pt x="59" y="151"/>
                    <a:pt x="59" y="151"/>
                  </a:cubicBezTo>
                  <a:cubicBezTo>
                    <a:pt x="60" y="151"/>
                    <a:pt x="60" y="151"/>
                    <a:pt x="60" y="151"/>
                  </a:cubicBezTo>
                  <a:cubicBezTo>
                    <a:pt x="60" y="152"/>
                    <a:pt x="60" y="152"/>
                    <a:pt x="60" y="152"/>
                  </a:cubicBezTo>
                  <a:cubicBezTo>
                    <a:pt x="61" y="153"/>
                    <a:pt x="61" y="153"/>
                    <a:pt x="61" y="153"/>
                  </a:cubicBezTo>
                  <a:cubicBezTo>
                    <a:pt x="61" y="154"/>
                    <a:pt x="61" y="154"/>
                    <a:pt x="61" y="154"/>
                  </a:cubicBezTo>
                  <a:cubicBezTo>
                    <a:pt x="63" y="156"/>
                    <a:pt x="63" y="156"/>
                    <a:pt x="63" y="156"/>
                  </a:cubicBezTo>
                  <a:cubicBezTo>
                    <a:pt x="63" y="154"/>
                    <a:pt x="63" y="154"/>
                    <a:pt x="63" y="154"/>
                  </a:cubicBezTo>
                  <a:cubicBezTo>
                    <a:pt x="64" y="154"/>
                    <a:pt x="64" y="154"/>
                    <a:pt x="64" y="154"/>
                  </a:cubicBezTo>
                  <a:cubicBezTo>
                    <a:pt x="64" y="154"/>
                    <a:pt x="64" y="154"/>
                    <a:pt x="64" y="154"/>
                  </a:cubicBezTo>
                  <a:cubicBezTo>
                    <a:pt x="65" y="156"/>
                    <a:pt x="65" y="156"/>
                    <a:pt x="65" y="156"/>
                  </a:cubicBezTo>
                  <a:cubicBezTo>
                    <a:pt x="65" y="156"/>
                    <a:pt x="65" y="156"/>
                    <a:pt x="65" y="156"/>
                  </a:cubicBezTo>
                  <a:cubicBezTo>
                    <a:pt x="64" y="157"/>
                    <a:pt x="64" y="157"/>
                    <a:pt x="64" y="157"/>
                  </a:cubicBezTo>
                  <a:cubicBezTo>
                    <a:pt x="62" y="157"/>
                    <a:pt x="62" y="157"/>
                    <a:pt x="62" y="157"/>
                  </a:cubicBezTo>
                  <a:cubicBezTo>
                    <a:pt x="61" y="159"/>
                    <a:pt x="61" y="159"/>
                    <a:pt x="61" y="159"/>
                  </a:cubicBezTo>
                  <a:cubicBezTo>
                    <a:pt x="63" y="159"/>
                    <a:pt x="63" y="159"/>
                    <a:pt x="63" y="159"/>
                  </a:cubicBezTo>
                  <a:cubicBezTo>
                    <a:pt x="63" y="161"/>
                    <a:pt x="63" y="161"/>
                    <a:pt x="63" y="161"/>
                  </a:cubicBezTo>
                  <a:cubicBezTo>
                    <a:pt x="64" y="162"/>
                    <a:pt x="64" y="162"/>
                    <a:pt x="64" y="162"/>
                  </a:cubicBezTo>
                  <a:cubicBezTo>
                    <a:pt x="65" y="163"/>
                    <a:pt x="65" y="163"/>
                    <a:pt x="65" y="163"/>
                  </a:cubicBezTo>
                  <a:cubicBezTo>
                    <a:pt x="65" y="164"/>
                    <a:pt x="65" y="164"/>
                    <a:pt x="65" y="164"/>
                  </a:cubicBezTo>
                  <a:cubicBezTo>
                    <a:pt x="65" y="164"/>
                    <a:pt x="65" y="164"/>
                    <a:pt x="65" y="164"/>
                  </a:cubicBezTo>
                  <a:cubicBezTo>
                    <a:pt x="66" y="165"/>
                    <a:pt x="66" y="165"/>
                    <a:pt x="66" y="165"/>
                  </a:cubicBezTo>
                  <a:cubicBezTo>
                    <a:pt x="67" y="166"/>
                    <a:pt x="67" y="166"/>
                    <a:pt x="67" y="166"/>
                  </a:cubicBezTo>
                  <a:cubicBezTo>
                    <a:pt x="68" y="166"/>
                    <a:pt x="68" y="166"/>
                    <a:pt x="68" y="166"/>
                  </a:cubicBezTo>
                  <a:cubicBezTo>
                    <a:pt x="70" y="167"/>
                    <a:pt x="70" y="167"/>
                    <a:pt x="70" y="167"/>
                  </a:cubicBezTo>
                  <a:cubicBezTo>
                    <a:pt x="71" y="167"/>
                    <a:pt x="71" y="167"/>
                    <a:pt x="71" y="167"/>
                  </a:cubicBezTo>
                  <a:cubicBezTo>
                    <a:pt x="71" y="167"/>
                    <a:pt x="71" y="167"/>
                    <a:pt x="71" y="167"/>
                  </a:cubicBezTo>
                  <a:cubicBezTo>
                    <a:pt x="72" y="168"/>
                    <a:pt x="72" y="168"/>
                    <a:pt x="72" y="168"/>
                  </a:cubicBezTo>
                  <a:cubicBezTo>
                    <a:pt x="72" y="168"/>
                    <a:pt x="72" y="168"/>
                    <a:pt x="72" y="168"/>
                  </a:cubicBezTo>
                  <a:cubicBezTo>
                    <a:pt x="73" y="169"/>
                    <a:pt x="73" y="169"/>
                    <a:pt x="73" y="169"/>
                  </a:cubicBezTo>
                  <a:cubicBezTo>
                    <a:pt x="75" y="170"/>
                    <a:pt x="75" y="170"/>
                    <a:pt x="75" y="170"/>
                  </a:cubicBezTo>
                  <a:cubicBezTo>
                    <a:pt x="75" y="170"/>
                    <a:pt x="75" y="170"/>
                    <a:pt x="75" y="170"/>
                  </a:cubicBezTo>
                  <a:cubicBezTo>
                    <a:pt x="75" y="171"/>
                    <a:pt x="75" y="171"/>
                    <a:pt x="75" y="171"/>
                  </a:cubicBezTo>
                  <a:cubicBezTo>
                    <a:pt x="77" y="173"/>
                    <a:pt x="77" y="173"/>
                    <a:pt x="77" y="173"/>
                  </a:cubicBezTo>
                  <a:cubicBezTo>
                    <a:pt x="78" y="173"/>
                    <a:pt x="78" y="173"/>
                    <a:pt x="78" y="173"/>
                  </a:cubicBezTo>
                  <a:cubicBezTo>
                    <a:pt x="78" y="173"/>
                    <a:pt x="78" y="173"/>
                    <a:pt x="78" y="173"/>
                  </a:cubicBezTo>
                  <a:cubicBezTo>
                    <a:pt x="78" y="174"/>
                    <a:pt x="78" y="174"/>
                    <a:pt x="78" y="174"/>
                  </a:cubicBezTo>
                  <a:cubicBezTo>
                    <a:pt x="80" y="175"/>
                    <a:pt x="80" y="175"/>
                    <a:pt x="80" y="175"/>
                  </a:cubicBezTo>
                  <a:cubicBezTo>
                    <a:pt x="81" y="175"/>
                    <a:pt x="81" y="175"/>
                    <a:pt x="81" y="175"/>
                  </a:cubicBezTo>
                  <a:cubicBezTo>
                    <a:pt x="82" y="175"/>
                    <a:pt x="82" y="175"/>
                    <a:pt x="82" y="175"/>
                  </a:cubicBezTo>
                  <a:cubicBezTo>
                    <a:pt x="82" y="175"/>
                    <a:pt x="82" y="175"/>
                    <a:pt x="82" y="175"/>
                  </a:cubicBezTo>
                  <a:cubicBezTo>
                    <a:pt x="83" y="176"/>
                    <a:pt x="83" y="176"/>
                    <a:pt x="83" y="176"/>
                  </a:cubicBezTo>
                  <a:cubicBezTo>
                    <a:pt x="83" y="176"/>
                    <a:pt x="83" y="176"/>
                    <a:pt x="83" y="176"/>
                  </a:cubicBezTo>
                  <a:cubicBezTo>
                    <a:pt x="86" y="178"/>
                    <a:pt x="86" y="178"/>
                    <a:pt x="86" y="178"/>
                  </a:cubicBezTo>
                  <a:cubicBezTo>
                    <a:pt x="87" y="178"/>
                    <a:pt x="87" y="178"/>
                    <a:pt x="87" y="178"/>
                  </a:cubicBezTo>
                  <a:cubicBezTo>
                    <a:pt x="88" y="179"/>
                    <a:pt x="88" y="179"/>
                    <a:pt x="88" y="179"/>
                  </a:cubicBezTo>
                  <a:cubicBezTo>
                    <a:pt x="90" y="180"/>
                    <a:pt x="90" y="180"/>
                    <a:pt x="90" y="180"/>
                  </a:cubicBezTo>
                  <a:cubicBezTo>
                    <a:pt x="91" y="181"/>
                    <a:pt x="91" y="181"/>
                    <a:pt x="91" y="181"/>
                  </a:cubicBezTo>
                  <a:cubicBezTo>
                    <a:pt x="92" y="181"/>
                    <a:pt x="92" y="181"/>
                    <a:pt x="92" y="181"/>
                  </a:cubicBezTo>
                  <a:cubicBezTo>
                    <a:pt x="93" y="180"/>
                    <a:pt x="93" y="180"/>
                    <a:pt x="93" y="180"/>
                  </a:cubicBezTo>
                  <a:cubicBezTo>
                    <a:pt x="93" y="179"/>
                    <a:pt x="93" y="179"/>
                    <a:pt x="93" y="179"/>
                  </a:cubicBezTo>
                  <a:cubicBezTo>
                    <a:pt x="92" y="178"/>
                    <a:pt x="92" y="178"/>
                    <a:pt x="92" y="178"/>
                  </a:cubicBezTo>
                  <a:cubicBezTo>
                    <a:pt x="92" y="177"/>
                    <a:pt x="92" y="177"/>
                    <a:pt x="92" y="177"/>
                  </a:cubicBezTo>
                  <a:cubicBezTo>
                    <a:pt x="92" y="177"/>
                    <a:pt x="92" y="177"/>
                    <a:pt x="92" y="177"/>
                  </a:cubicBezTo>
                  <a:cubicBezTo>
                    <a:pt x="93" y="177"/>
                    <a:pt x="93" y="177"/>
                    <a:pt x="93" y="177"/>
                  </a:cubicBezTo>
                  <a:cubicBezTo>
                    <a:pt x="94" y="176"/>
                    <a:pt x="94" y="176"/>
                    <a:pt x="94" y="176"/>
                  </a:cubicBezTo>
                  <a:cubicBezTo>
                    <a:pt x="93" y="174"/>
                    <a:pt x="93" y="174"/>
                    <a:pt x="93" y="174"/>
                  </a:cubicBezTo>
                  <a:cubicBezTo>
                    <a:pt x="92" y="175"/>
                    <a:pt x="92" y="175"/>
                    <a:pt x="92" y="175"/>
                  </a:cubicBezTo>
                  <a:cubicBezTo>
                    <a:pt x="92" y="173"/>
                    <a:pt x="92" y="173"/>
                    <a:pt x="92" y="173"/>
                  </a:cubicBezTo>
                  <a:cubicBezTo>
                    <a:pt x="91" y="172"/>
                    <a:pt x="91" y="172"/>
                    <a:pt x="91" y="172"/>
                  </a:cubicBezTo>
                  <a:cubicBezTo>
                    <a:pt x="91" y="173"/>
                    <a:pt x="91" y="173"/>
                    <a:pt x="91" y="173"/>
                  </a:cubicBezTo>
                  <a:cubicBezTo>
                    <a:pt x="91" y="172"/>
                    <a:pt x="91" y="172"/>
                    <a:pt x="91" y="172"/>
                  </a:cubicBezTo>
                  <a:cubicBezTo>
                    <a:pt x="91" y="171"/>
                    <a:pt x="91" y="171"/>
                    <a:pt x="91" y="171"/>
                  </a:cubicBezTo>
                  <a:cubicBezTo>
                    <a:pt x="91" y="169"/>
                    <a:pt x="91" y="169"/>
                    <a:pt x="91" y="169"/>
                  </a:cubicBezTo>
                  <a:cubicBezTo>
                    <a:pt x="90" y="169"/>
                    <a:pt x="90" y="169"/>
                    <a:pt x="90" y="169"/>
                  </a:cubicBezTo>
                  <a:cubicBezTo>
                    <a:pt x="89" y="169"/>
                    <a:pt x="89" y="169"/>
                    <a:pt x="89" y="169"/>
                  </a:cubicBezTo>
                  <a:cubicBezTo>
                    <a:pt x="90" y="168"/>
                    <a:pt x="90" y="168"/>
                    <a:pt x="90" y="168"/>
                  </a:cubicBezTo>
                  <a:cubicBezTo>
                    <a:pt x="88" y="166"/>
                    <a:pt x="88" y="166"/>
                    <a:pt x="88" y="166"/>
                  </a:cubicBezTo>
                  <a:cubicBezTo>
                    <a:pt x="88" y="166"/>
                    <a:pt x="88" y="166"/>
                    <a:pt x="88" y="166"/>
                  </a:cubicBezTo>
                  <a:cubicBezTo>
                    <a:pt x="88" y="165"/>
                    <a:pt x="88" y="165"/>
                    <a:pt x="88" y="165"/>
                  </a:cubicBezTo>
                  <a:cubicBezTo>
                    <a:pt x="87" y="165"/>
                    <a:pt x="87" y="165"/>
                    <a:pt x="87" y="165"/>
                  </a:cubicBezTo>
                  <a:cubicBezTo>
                    <a:pt x="87" y="165"/>
                    <a:pt x="87" y="165"/>
                    <a:pt x="87" y="165"/>
                  </a:cubicBezTo>
                  <a:cubicBezTo>
                    <a:pt x="85" y="163"/>
                    <a:pt x="85" y="163"/>
                    <a:pt x="85" y="163"/>
                  </a:cubicBezTo>
                  <a:cubicBezTo>
                    <a:pt x="83" y="163"/>
                    <a:pt x="83" y="163"/>
                    <a:pt x="83" y="163"/>
                  </a:cubicBezTo>
                  <a:cubicBezTo>
                    <a:pt x="83" y="163"/>
                    <a:pt x="83" y="163"/>
                    <a:pt x="83" y="163"/>
                  </a:cubicBezTo>
                  <a:cubicBezTo>
                    <a:pt x="83" y="162"/>
                    <a:pt x="83" y="162"/>
                    <a:pt x="83" y="162"/>
                  </a:cubicBezTo>
                  <a:cubicBezTo>
                    <a:pt x="83" y="161"/>
                    <a:pt x="83" y="161"/>
                    <a:pt x="83" y="161"/>
                  </a:cubicBezTo>
                  <a:cubicBezTo>
                    <a:pt x="83" y="160"/>
                    <a:pt x="83" y="160"/>
                    <a:pt x="83" y="160"/>
                  </a:cubicBezTo>
                  <a:cubicBezTo>
                    <a:pt x="81" y="158"/>
                    <a:pt x="81" y="158"/>
                    <a:pt x="81" y="158"/>
                  </a:cubicBezTo>
                  <a:cubicBezTo>
                    <a:pt x="81" y="157"/>
                    <a:pt x="81" y="157"/>
                    <a:pt x="81" y="157"/>
                  </a:cubicBezTo>
                  <a:cubicBezTo>
                    <a:pt x="81" y="156"/>
                    <a:pt x="81" y="156"/>
                    <a:pt x="81" y="156"/>
                  </a:cubicBezTo>
                  <a:cubicBezTo>
                    <a:pt x="81" y="157"/>
                    <a:pt x="81" y="157"/>
                    <a:pt x="81" y="157"/>
                  </a:cubicBezTo>
                  <a:cubicBezTo>
                    <a:pt x="82" y="156"/>
                    <a:pt x="82" y="156"/>
                    <a:pt x="82" y="156"/>
                  </a:cubicBezTo>
                  <a:cubicBezTo>
                    <a:pt x="83" y="156"/>
                    <a:pt x="83" y="156"/>
                    <a:pt x="83" y="156"/>
                  </a:cubicBezTo>
                  <a:cubicBezTo>
                    <a:pt x="83" y="157"/>
                    <a:pt x="83" y="157"/>
                    <a:pt x="83" y="157"/>
                  </a:cubicBezTo>
                  <a:cubicBezTo>
                    <a:pt x="84" y="159"/>
                    <a:pt x="84" y="159"/>
                    <a:pt x="84" y="159"/>
                  </a:cubicBezTo>
                  <a:cubicBezTo>
                    <a:pt x="85" y="160"/>
                    <a:pt x="85" y="160"/>
                    <a:pt x="85" y="160"/>
                  </a:cubicBezTo>
                  <a:cubicBezTo>
                    <a:pt x="86" y="160"/>
                    <a:pt x="86" y="160"/>
                    <a:pt x="86" y="160"/>
                  </a:cubicBezTo>
                  <a:cubicBezTo>
                    <a:pt x="86" y="161"/>
                    <a:pt x="86" y="161"/>
                    <a:pt x="86" y="161"/>
                  </a:cubicBezTo>
                  <a:cubicBezTo>
                    <a:pt x="88" y="163"/>
                    <a:pt x="88" y="163"/>
                    <a:pt x="88" y="163"/>
                  </a:cubicBezTo>
                  <a:cubicBezTo>
                    <a:pt x="88" y="160"/>
                    <a:pt x="88" y="160"/>
                    <a:pt x="88" y="160"/>
                  </a:cubicBezTo>
                  <a:cubicBezTo>
                    <a:pt x="88" y="160"/>
                    <a:pt x="88" y="160"/>
                    <a:pt x="88" y="160"/>
                  </a:cubicBezTo>
                  <a:cubicBezTo>
                    <a:pt x="89" y="163"/>
                    <a:pt x="89" y="163"/>
                    <a:pt x="89" y="163"/>
                  </a:cubicBezTo>
                  <a:cubicBezTo>
                    <a:pt x="90" y="163"/>
                    <a:pt x="90" y="163"/>
                    <a:pt x="90" y="163"/>
                  </a:cubicBezTo>
                  <a:cubicBezTo>
                    <a:pt x="90" y="163"/>
                    <a:pt x="90" y="163"/>
                    <a:pt x="90" y="163"/>
                  </a:cubicBezTo>
                  <a:cubicBezTo>
                    <a:pt x="91" y="165"/>
                    <a:pt x="91" y="165"/>
                    <a:pt x="91" y="165"/>
                  </a:cubicBezTo>
                  <a:cubicBezTo>
                    <a:pt x="91" y="167"/>
                    <a:pt x="91" y="167"/>
                    <a:pt x="91" y="167"/>
                  </a:cubicBezTo>
                  <a:cubicBezTo>
                    <a:pt x="92" y="166"/>
                    <a:pt x="92" y="166"/>
                    <a:pt x="92" y="166"/>
                  </a:cubicBezTo>
                  <a:cubicBezTo>
                    <a:pt x="92" y="167"/>
                    <a:pt x="92" y="167"/>
                    <a:pt x="92" y="167"/>
                  </a:cubicBezTo>
                  <a:cubicBezTo>
                    <a:pt x="93" y="167"/>
                    <a:pt x="93" y="167"/>
                    <a:pt x="93" y="167"/>
                  </a:cubicBezTo>
                  <a:cubicBezTo>
                    <a:pt x="95" y="167"/>
                    <a:pt x="95" y="167"/>
                    <a:pt x="95" y="167"/>
                  </a:cubicBezTo>
                  <a:cubicBezTo>
                    <a:pt x="95" y="167"/>
                    <a:pt x="95" y="167"/>
                    <a:pt x="95" y="167"/>
                  </a:cubicBezTo>
                  <a:cubicBezTo>
                    <a:pt x="95" y="167"/>
                    <a:pt x="95" y="167"/>
                    <a:pt x="95" y="167"/>
                  </a:cubicBezTo>
                  <a:cubicBezTo>
                    <a:pt x="97" y="169"/>
                    <a:pt x="97" y="169"/>
                    <a:pt x="97" y="169"/>
                  </a:cubicBezTo>
                  <a:cubicBezTo>
                    <a:pt x="97" y="168"/>
                    <a:pt x="97" y="168"/>
                    <a:pt x="97" y="168"/>
                  </a:cubicBezTo>
                  <a:cubicBezTo>
                    <a:pt x="97" y="169"/>
                    <a:pt x="97" y="169"/>
                    <a:pt x="97" y="169"/>
                  </a:cubicBezTo>
                  <a:cubicBezTo>
                    <a:pt x="99" y="169"/>
                    <a:pt x="99" y="169"/>
                    <a:pt x="99" y="169"/>
                  </a:cubicBezTo>
                  <a:cubicBezTo>
                    <a:pt x="98" y="170"/>
                    <a:pt x="98" y="170"/>
                    <a:pt x="98" y="170"/>
                  </a:cubicBezTo>
                  <a:cubicBezTo>
                    <a:pt x="99" y="172"/>
                    <a:pt x="99" y="172"/>
                    <a:pt x="99" y="172"/>
                  </a:cubicBezTo>
                  <a:cubicBezTo>
                    <a:pt x="100" y="173"/>
                    <a:pt x="100" y="173"/>
                    <a:pt x="100" y="173"/>
                  </a:cubicBezTo>
                  <a:cubicBezTo>
                    <a:pt x="101" y="173"/>
                    <a:pt x="101" y="173"/>
                    <a:pt x="101" y="173"/>
                  </a:cubicBezTo>
                  <a:cubicBezTo>
                    <a:pt x="101" y="174"/>
                    <a:pt x="101" y="174"/>
                    <a:pt x="101" y="174"/>
                  </a:cubicBezTo>
                  <a:cubicBezTo>
                    <a:pt x="99" y="175"/>
                    <a:pt x="99" y="175"/>
                    <a:pt x="99" y="175"/>
                  </a:cubicBezTo>
                  <a:cubicBezTo>
                    <a:pt x="100" y="176"/>
                    <a:pt x="100" y="176"/>
                    <a:pt x="100" y="176"/>
                  </a:cubicBezTo>
                  <a:cubicBezTo>
                    <a:pt x="101" y="176"/>
                    <a:pt x="101" y="176"/>
                    <a:pt x="101" y="176"/>
                  </a:cubicBezTo>
                  <a:cubicBezTo>
                    <a:pt x="102" y="177"/>
                    <a:pt x="102" y="177"/>
                    <a:pt x="102" y="177"/>
                  </a:cubicBezTo>
                  <a:cubicBezTo>
                    <a:pt x="104" y="176"/>
                    <a:pt x="104" y="176"/>
                    <a:pt x="104" y="176"/>
                  </a:cubicBezTo>
                  <a:cubicBezTo>
                    <a:pt x="104" y="175"/>
                    <a:pt x="104" y="175"/>
                    <a:pt x="104" y="175"/>
                  </a:cubicBezTo>
                  <a:cubicBezTo>
                    <a:pt x="104" y="175"/>
                    <a:pt x="104" y="175"/>
                    <a:pt x="104" y="175"/>
                  </a:cubicBezTo>
                  <a:cubicBezTo>
                    <a:pt x="104" y="173"/>
                    <a:pt x="104" y="173"/>
                    <a:pt x="104" y="173"/>
                  </a:cubicBezTo>
                  <a:cubicBezTo>
                    <a:pt x="103" y="173"/>
                    <a:pt x="103" y="173"/>
                    <a:pt x="103" y="173"/>
                  </a:cubicBezTo>
                  <a:cubicBezTo>
                    <a:pt x="102" y="173"/>
                    <a:pt x="102" y="173"/>
                    <a:pt x="102" y="173"/>
                  </a:cubicBezTo>
                  <a:cubicBezTo>
                    <a:pt x="102" y="172"/>
                    <a:pt x="102" y="172"/>
                    <a:pt x="102" y="172"/>
                  </a:cubicBezTo>
                  <a:cubicBezTo>
                    <a:pt x="102" y="171"/>
                    <a:pt x="102" y="171"/>
                    <a:pt x="102" y="171"/>
                  </a:cubicBezTo>
                  <a:cubicBezTo>
                    <a:pt x="102" y="170"/>
                    <a:pt x="102" y="170"/>
                    <a:pt x="102" y="170"/>
                  </a:cubicBezTo>
                  <a:cubicBezTo>
                    <a:pt x="101" y="168"/>
                    <a:pt x="101" y="168"/>
                    <a:pt x="101" y="168"/>
                  </a:cubicBezTo>
                  <a:cubicBezTo>
                    <a:pt x="102" y="169"/>
                    <a:pt x="102" y="169"/>
                    <a:pt x="102" y="169"/>
                  </a:cubicBezTo>
                  <a:cubicBezTo>
                    <a:pt x="104" y="169"/>
                    <a:pt x="104" y="169"/>
                    <a:pt x="104" y="169"/>
                  </a:cubicBezTo>
                  <a:cubicBezTo>
                    <a:pt x="104" y="168"/>
                    <a:pt x="104" y="168"/>
                    <a:pt x="104" y="168"/>
                  </a:cubicBezTo>
                  <a:cubicBezTo>
                    <a:pt x="104" y="167"/>
                    <a:pt x="104" y="167"/>
                    <a:pt x="104" y="167"/>
                  </a:cubicBezTo>
                  <a:cubicBezTo>
                    <a:pt x="104" y="167"/>
                    <a:pt x="104" y="167"/>
                    <a:pt x="104" y="167"/>
                  </a:cubicBezTo>
                  <a:cubicBezTo>
                    <a:pt x="104" y="164"/>
                    <a:pt x="104" y="164"/>
                    <a:pt x="104" y="164"/>
                  </a:cubicBezTo>
                  <a:cubicBezTo>
                    <a:pt x="105" y="166"/>
                    <a:pt x="105" y="166"/>
                    <a:pt x="105" y="166"/>
                  </a:cubicBezTo>
                  <a:cubicBezTo>
                    <a:pt x="106" y="165"/>
                    <a:pt x="106" y="165"/>
                    <a:pt x="106" y="165"/>
                  </a:cubicBezTo>
                  <a:cubicBezTo>
                    <a:pt x="106" y="166"/>
                    <a:pt x="106" y="166"/>
                    <a:pt x="106" y="166"/>
                  </a:cubicBezTo>
                  <a:cubicBezTo>
                    <a:pt x="108" y="165"/>
                    <a:pt x="108" y="165"/>
                    <a:pt x="108" y="165"/>
                  </a:cubicBezTo>
                  <a:cubicBezTo>
                    <a:pt x="107" y="164"/>
                    <a:pt x="107" y="164"/>
                    <a:pt x="107" y="164"/>
                  </a:cubicBezTo>
                  <a:cubicBezTo>
                    <a:pt x="108" y="162"/>
                    <a:pt x="108" y="162"/>
                    <a:pt x="108" y="162"/>
                  </a:cubicBezTo>
                  <a:cubicBezTo>
                    <a:pt x="107" y="160"/>
                    <a:pt x="107" y="160"/>
                    <a:pt x="107" y="160"/>
                  </a:cubicBezTo>
                  <a:cubicBezTo>
                    <a:pt x="107" y="160"/>
                    <a:pt x="107" y="160"/>
                    <a:pt x="107" y="160"/>
                  </a:cubicBezTo>
                  <a:cubicBezTo>
                    <a:pt x="108" y="159"/>
                    <a:pt x="108" y="159"/>
                    <a:pt x="108" y="159"/>
                  </a:cubicBezTo>
                  <a:cubicBezTo>
                    <a:pt x="107" y="158"/>
                    <a:pt x="107" y="158"/>
                    <a:pt x="107" y="158"/>
                  </a:cubicBezTo>
                  <a:cubicBezTo>
                    <a:pt x="105" y="156"/>
                    <a:pt x="105" y="156"/>
                    <a:pt x="105" y="156"/>
                  </a:cubicBezTo>
                  <a:cubicBezTo>
                    <a:pt x="105" y="154"/>
                    <a:pt x="105" y="154"/>
                    <a:pt x="105" y="154"/>
                  </a:cubicBezTo>
                  <a:cubicBezTo>
                    <a:pt x="104" y="154"/>
                    <a:pt x="104" y="154"/>
                    <a:pt x="104" y="154"/>
                  </a:cubicBezTo>
                  <a:cubicBezTo>
                    <a:pt x="105" y="154"/>
                    <a:pt x="105" y="154"/>
                    <a:pt x="105" y="154"/>
                  </a:cubicBezTo>
                  <a:cubicBezTo>
                    <a:pt x="104" y="152"/>
                    <a:pt x="104" y="152"/>
                    <a:pt x="104" y="152"/>
                  </a:cubicBezTo>
                  <a:cubicBezTo>
                    <a:pt x="104" y="152"/>
                    <a:pt x="104" y="152"/>
                    <a:pt x="104" y="152"/>
                  </a:cubicBezTo>
                  <a:cubicBezTo>
                    <a:pt x="104" y="152"/>
                    <a:pt x="104" y="152"/>
                    <a:pt x="104" y="152"/>
                  </a:cubicBezTo>
                  <a:cubicBezTo>
                    <a:pt x="105" y="151"/>
                    <a:pt x="105" y="151"/>
                    <a:pt x="105" y="151"/>
                  </a:cubicBezTo>
                  <a:cubicBezTo>
                    <a:pt x="106" y="150"/>
                    <a:pt x="106" y="150"/>
                    <a:pt x="106" y="150"/>
                  </a:cubicBezTo>
                  <a:cubicBezTo>
                    <a:pt x="105" y="149"/>
                    <a:pt x="105" y="149"/>
                    <a:pt x="105" y="149"/>
                  </a:cubicBezTo>
                  <a:cubicBezTo>
                    <a:pt x="104" y="149"/>
                    <a:pt x="104" y="149"/>
                    <a:pt x="104" y="149"/>
                  </a:cubicBezTo>
                  <a:cubicBezTo>
                    <a:pt x="104" y="149"/>
                    <a:pt x="104" y="149"/>
                    <a:pt x="104" y="149"/>
                  </a:cubicBezTo>
                  <a:cubicBezTo>
                    <a:pt x="106" y="148"/>
                    <a:pt x="106" y="148"/>
                    <a:pt x="106" y="148"/>
                  </a:cubicBezTo>
                  <a:cubicBezTo>
                    <a:pt x="105" y="146"/>
                    <a:pt x="105" y="146"/>
                    <a:pt x="105" y="146"/>
                  </a:cubicBezTo>
                  <a:cubicBezTo>
                    <a:pt x="104" y="147"/>
                    <a:pt x="104" y="147"/>
                    <a:pt x="104" y="147"/>
                  </a:cubicBezTo>
                  <a:cubicBezTo>
                    <a:pt x="104" y="146"/>
                    <a:pt x="104" y="146"/>
                    <a:pt x="104" y="146"/>
                  </a:cubicBezTo>
                  <a:cubicBezTo>
                    <a:pt x="104" y="145"/>
                    <a:pt x="104" y="145"/>
                    <a:pt x="104" y="145"/>
                  </a:cubicBezTo>
                  <a:cubicBezTo>
                    <a:pt x="102" y="144"/>
                    <a:pt x="102" y="144"/>
                    <a:pt x="102" y="144"/>
                  </a:cubicBezTo>
                  <a:cubicBezTo>
                    <a:pt x="102" y="145"/>
                    <a:pt x="102" y="145"/>
                    <a:pt x="102" y="145"/>
                  </a:cubicBezTo>
                  <a:cubicBezTo>
                    <a:pt x="101" y="146"/>
                    <a:pt x="101" y="146"/>
                    <a:pt x="101" y="146"/>
                  </a:cubicBezTo>
                  <a:cubicBezTo>
                    <a:pt x="101" y="146"/>
                    <a:pt x="101" y="146"/>
                    <a:pt x="101" y="146"/>
                  </a:cubicBezTo>
                  <a:cubicBezTo>
                    <a:pt x="102" y="145"/>
                    <a:pt x="102" y="145"/>
                    <a:pt x="102" y="145"/>
                  </a:cubicBezTo>
                  <a:cubicBezTo>
                    <a:pt x="101" y="144"/>
                    <a:pt x="101" y="144"/>
                    <a:pt x="101" y="144"/>
                  </a:cubicBezTo>
                  <a:cubicBezTo>
                    <a:pt x="101" y="142"/>
                    <a:pt x="101" y="142"/>
                    <a:pt x="101" y="142"/>
                  </a:cubicBezTo>
                  <a:cubicBezTo>
                    <a:pt x="99" y="141"/>
                    <a:pt x="99" y="141"/>
                    <a:pt x="99" y="141"/>
                  </a:cubicBezTo>
                  <a:cubicBezTo>
                    <a:pt x="98" y="142"/>
                    <a:pt x="98" y="142"/>
                    <a:pt x="98" y="142"/>
                  </a:cubicBezTo>
                  <a:cubicBezTo>
                    <a:pt x="98" y="141"/>
                    <a:pt x="98" y="141"/>
                    <a:pt x="98" y="141"/>
                  </a:cubicBezTo>
                  <a:cubicBezTo>
                    <a:pt x="97" y="141"/>
                    <a:pt x="97" y="141"/>
                    <a:pt x="97" y="141"/>
                  </a:cubicBezTo>
                  <a:cubicBezTo>
                    <a:pt x="98" y="140"/>
                    <a:pt x="98" y="140"/>
                    <a:pt x="98" y="140"/>
                  </a:cubicBezTo>
                  <a:cubicBezTo>
                    <a:pt x="97" y="140"/>
                    <a:pt x="97" y="140"/>
                    <a:pt x="97" y="140"/>
                  </a:cubicBezTo>
                  <a:cubicBezTo>
                    <a:pt x="97" y="139"/>
                    <a:pt x="97" y="139"/>
                    <a:pt x="97" y="139"/>
                  </a:cubicBezTo>
                  <a:cubicBezTo>
                    <a:pt x="97" y="139"/>
                    <a:pt x="97" y="139"/>
                    <a:pt x="97" y="139"/>
                  </a:cubicBezTo>
                  <a:cubicBezTo>
                    <a:pt x="99" y="138"/>
                    <a:pt x="99" y="138"/>
                    <a:pt x="99" y="138"/>
                  </a:cubicBezTo>
                  <a:cubicBezTo>
                    <a:pt x="97" y="137"/>
                    <a:pt x="97" y="137"/>
                    <a:pt x="97" y="137"/>
                  </a:cubicBezTo>
                  <a:cubicBezTo>
                    <a:pt x="96" y="137"/>
                    <a:pt x="96" y="137"/>
                    <a:pt x="96" y="137"/>
                  </a:cubicBezTo>
                  <a:cubicBezTo>
                    <a:pt x="96" y="137"/>
                    <a:pt x="96" y="137"/>
                    <a:pt x="96" y="137"/>
                  </a:cubicBezTo>
                  <a:cubicBezTo>
                    <a:pt x="98" y="136"/>
                    <a:pt x="98" y="136"/>
                    <a:pt x="98" y="136"/>
                  </a:cubicBezTo>
                  <a:cubicBezTo>
                    <a:pt x="98" y="135"/>
                    <a:pt x="98" y="135"/>
                    <a:pt x="98" y="135"/>
                  </a:cubicBezTo>
                  <a:cubicBezTo>
                    <a:pt x="97" y="134"/>
                    <a:pt x="97" y="134"/>
                    <a:pt x="97" y="134"/>
                  </a:cubicBezTo>
                  <a:cubicBezTo>
                    <a:pt x="95" y="134"/>
                    <a:pt x="95" y="134"/>
                    <a:pt x="95" y="134"/>
                  </a:cubicBezTo>
                  <a:cubicBezTo>
                    <a:pt x="95" y="133"/>
                    <a:pt x="95" y="133"/>
                    <a:pt x="95" y="133"/>
                  </a:cubicBezTo>
                  <a:cubicBezTo>
                    <a:pt x="95" y="131"/>
                    <a:pt x="95" y="131"/>
                    <a:pt x="95" y="131"/>
                  </a:cubicBezTo>
                  <a:cubicBezTo>
                    <a:pt x="94" y="131"/>
                    <a:pt x="94" y="131"/>
                    <a:pt x="94" y="131"/>
                  </a:cubicBezTo>
                  <a:cubicBezTo>
                    <a:pt x="94" y="131"/>
                    <a:pt x="94" y="131"/>
                    <a:pt x="94" y="131"/>
                  </a:cubicBezTo>
                  <a:cubicBezTo>
                    <a:pt x="93" y="130"/>
                    <a:pt x="93" y="130"/>
                    <a:pt x="93" y="130"/>
                  </a:cubicBezTo>
                  <a:cubicBezTo>
                    <a:pt x="93" y="130"/>
                    <a:pt x="93" y="130"/>
                    <a:pt x="93" y="130"/>
                  </a:cubicBezTo>
                  <a:cubicBezTo>
                    <a:pt x="94" y="129"/>
                    <a:pt x="94" y="129"/>
                    <a:pt x="94" y="129"/>
                  </a:cubicBezTo>
                  <a:cubicBezTo>
                    <a:pt x="94" y="127"/>
                    <a:pt x="94" y="127"/>
                    <a:pt x="94" y="127"/>
                  </a:cubicBezTo>
                  <a:cubicBezTo>
                    <a:pt x="94" y="127"/>
                    <a:pt x="94" y="127"/>
                    <a:pt x="94" y="127"/>
                  </a:cubicBezTo>
                  <a:cubicBezTo>
                    <a:pt x="94" y="128"/>
                    <a:pt x="94" y="128"/>
                    <a:pt x="94" y="128"/>
                  </a:cubicBezTo>
                  <a:cubicBezTo>
                    <a:pt x="94" y="129"/>
                    <a:pt x="94" y="129"/>
                    <a:pt x="94" y="129"/>
                  </a:cubicBezTo>
                  <a:cubicBezTo>
                    <a:pt x="94" y="130"/>
                    <a:pt x="94" y="130"/>
                    <a:pt x="94" y="130"/>
                  </a:cubicBezTo>
                  <a:cubicBezTo>
                    <a:pt x="96" y="132"/>
                    <a:pt x="96" y="132"/>
                    <a:pt x="96" y="132"/>
                  </a:cubicBezTo>
                  <a:cubicBezTo>
                    <a:pt x="97" y="132"/>
                    <a:pt x="97" y="132"/>
                    <a:pt x="97" y="132"/>
                  </a:cubicBezTo>
                  <a:cubicBezTo>
                    <a:pt x="97" y="131"/>
                    <a:pt x="97" y="131"/>
                    <a:pt x="97" y="131"/>
                  </a:cubicBezTo>
                  <a:cubicBezTo>
                    <a:pt x="97" y="131"/>
                    <a:pt x="97" y="131"/>
                    <a:pt x="97" y="131"/>
                  </a:cubicBezTo>
                  <a:cubicBezTo>
                    <a:pt x="99" y="132"/>
                    <a:pt x="99" y="132"/>
                    <a:pt x="99" y="132"/>
                  </a:cubicBezTo>
                  <a:cubicBezTo>
                    <a:pt x="100" y="131"/>
                    <a:pt x="100" y="131"/>
                    <a:pt x="100" y="131"/>
                  </a:cubicBezTo>
                  <a:cubicBezTo>
                    <a:pt x="101" y="130"/>
                    <a:pt x="101" y="130"/>
                    <a:pt x="101" y="130"/>
                  </a:cubicBezTo>
                  <a:cubicBezTo>
                    <a:pt x="100" y="129"/>
                    <a:pt x="100" y="129"/>
                    <a:pt x="100" y="129"/>
                  </a:cubicBezTo>
                  <a:cubicBezTo>
                    <a:pt x="100" y="129"/>
                    <a:pt x="100" y="129"/>
                    <a:pt x="100" y="129"/>
                  </a:cubicBezTo>
                  <a:cubicBezTo>
                    <a:pt x="100" y="127"/>
                    <a:pt x="100" y="127"/>
                    <a:pt x="100" y="127"/>
                  </a:cubicBezTo>
                  <a:cubicBezTo>
                    <a:pt x="99" y="127"/>
                    <a:pt x="99" y="127"/>
                    <a:pt x="99" y="127"/>
                  </a:cubicBezTo>
                  <a:cubicBezTo>
                    <a:pt x="101" y="127"/>
                    <a:pt x="101" y="127"/>
                    <a:pt x="101" y="127"/>
                  </a:cubicBezTo>
                  <a:cubicBezTo>
                    <a:pt x="101" y="127"/>
                    <a:pt x="101" y="127"/>
                    <a:pt x="101" y="127"/>
                  </a:cubicBezTo>
                  <a:cubicBezTo>
                    <a:pt x="102" y="127"/>
                    <a:pt x="102" y="127"/>
                    <a:pt x="102" y="127"/>
                  </a:cubicBezTo>
                  <a:cubicBezTo>
                    <a:pt x="101" y="125"/>
                    <a:pt x="101" y="125"/>
                    <a:pt x="101" y="125"/>
                  </a:cubicBezTo>
                  <a:cubicBezTo>
                    <a:pt x="101" y="125"/>
                    <a:pt x="101" y="125"/>
                    <a:pt x="101" y="125"/>
                  </a:cubicBezTo>
                  <a:cubicBezTo>
                    <a:pt x="103" y="124"/>
                    <a:pt x="103" y="124"/>
                    <a:pt x="103" y="124"/>
                  </a:cubicBezTo>
                  <a:cubicBezTo>
                    <a:pt x="102" y="126"/>
                    <a:pt x="102" y="126"/>
                    <a:pt x="102" y="126"/>
                  </a:cubicBezTo>
                  <a:cubicBezTo>
                    <a:pt x="103" y="126"/>
                    <a:pt x="103" y="126"/>
                    <a:pt x="103" y="126"/>
                  </a:cubicBezTo>
                  <a:cubicBezTo>
                    <a:pt x="104" y="126"/>
                    <a:pt x="104" y="126"/>
                    <a:pt x="104" y="126"/>
                  </a:cubicBezTo>
                  <a:cubicBezTo>
                    <a:pt x="104" y="126"/>
                    <a:pt x="104" y="126"/>
                    <a:pt x="104" y="126"/>
                  </a:cubicBezTo>
                  <a:cubicBezTo>
                    <a:pt x="103" y="127"/>
                    <a:pt x="103" y="127"/>
                    <a:pt x="103" y="127"/>
                  </a:cubicBezTo>
                  <a:cubicBezTo>
                    <a:pt x="102" y="127"/>
                    <a:pt x="102" y="127"/>
                    <a:pt x="102" y="127"/>
                  </a:cubicBezTo>
                  <a:cubicBezTo>
                    <a:pt x="104" y="128"/>
                    <a:pt x="104" y="128"/>
                    <a:pt x="104" y="128"/>
                  </a:cubicBezTo>
                  <a:cubicBezTo>
                    <a:pt x="104" y="128"/>
                    <a:pt x="104" y="128"/>
                    <a:pt x="104" y="128"/>
                  </a:cubicBezTo>
                  <a:cubicBezTo>
                    <a:pt x="104" y="128"/>
                    <a:pt x="104" y="128"/>
                    <a:pt x="104" y="128"/>
                  </a:cubicBezTo>
                  <a:cubicBezTo>
                    <a:pt x="104" y="129"/>
                    <a:pt x="104" y="129"/>
                    <a:pt x="104" y="129"/>
                  </a:cubicBezTo>
                  <a:cubicBezTo>
                    <a:pt x="105" y="130"/>
                    <a:pt x="105" y="130"/>
                    <a:pt x="105" y="130"/>
                  </a:cubicBezTo>
                  <a:cubicBezTo>
                    <a:pt x="106" y="129"/>
                    <a:pt x="106" y="129"/>
                    <a:pt x="106" y="129"/>
                  </a:cubicBezTo>
                  <a:cubicBezTo>
                    <a:pt x="105" y="130"/>
                    <a:pt x="105" y="130"/>
                    <a:pt x="105" y="130"/>
                  </a:cubicBezTo>
                  <a:cubicBezTo>
                    <a:pt x="105" y="131"/>
                    <a:pt x="105" y="131"/>
                    <a:pt x="105" y="131"/>
                  </a:cubicBezTo>
                  <a:cubicBezTo>
                    <a:pt x="106" y="132"/>
                    <a:pt x="106" y="132"/>
                    <a:pt x="106" y="132"/>
                  </a:cubicBezTo>
                  <a:cubicBezTo>
                    <a:pt x="108" y="132"/>
                    <a:pt x="108" y="132"/>
                    <a:pt x="108" y="132"/>
                  </a:cubicBezTo>
                  <a:cubicBezTo>
                    <a:pt x="110" y="131"/>
                    <a:pt x="110" y="131"/>
                    <a:pt x="110" y="131"/>
                  </a:cubicBezTo>
                  <a:cubicBezTo>
                    <a:pt x="111" y="131"/>
                    <a:pt x="111" y="131"/>
                    <a:pt x="111" y="131"/>
                  </a:cubicBezTo>
                  <a:cubicBezTo>
                    <a:pt x="112" y="130"/>
                    <a:pt x="112" y="130"/>
                    <a:pt x="112" y="130"/>
                  </a:cubicBezTo>
                  <a:cubicBezTo>
                    <a:pt x="111" y="131"/>
                    <a:pt x="111" y="131"/>
                    <a:pt x="111" y="131"/>
                  </a:cubicBezTo>
                  <a:cubicBezTo>
                    <a:pt x="110" y="131"/>
                    <a:pt x="110" y="131"/>
                    <a:pt x="110" y="131"/>
                  </a:cubicBezTo>
                  <a:cubicBezTo>
                    <a:pt x="109" y="131"/>
                    <a:pt x="109" y="131"/>
                    <a:pt x="109" y="131"/>
                  </a:cubicBezTo>
                  <a:cubicBezTo>
                    <a:pt x="108" y="133"/>
                    <a:pt x="108" y="133"/>
                    <a:pt x="108" y="133"/>
                  </a:cubicBezTo>
                  <a:cubicBezTo>
                    <a:pt x="107" y="134"/>
                    <a:pt x="107" y="134"/>
                    <a:pt x="107" y="134"/>
                  </a:cubicBezTo>
                  <a:cubicBezTo>
                    <a:pt x="108" y="135"/>
                    <a:pt x="108" y="135"/>
                    <a:pt x="108" y="135"/>
                  </a:cubicBezTo>
                  <a:cubicBezTo>
                    <a:pt x="108" y="135"/>
                    <a:pt x="108" y="135"/>
                    <a:pt x="108" y="135"/>
                  </a:cubicBezTo>
                  <a:cubicBezTo>
                    <a:pt x="108" y="136"/>
                    <a:pt x="108" y="136"/>
                    <a:pt x="108" y="136"/>
                  </a:cubicBezTo>
                  <a:cubicBezTo>
                    <a:pt x="108" y="136"/>
                    <a:pt x="108" y="136"/>
                    <a:pt x="108" y="136"/>
                  </a:cubicBezTo>
                  <a:cubicBezTo>
                    <a:pt x="108" y="137"/>
                    <a:pt x="108" y="137"/>
                    <a:pt x="108" y="137"/>
                  </a:cubicBezTo>
                  <a:cubicBezTo>
                    <a:pt x="108" y="138"/>
                    <a:pt x="108" y="138"/>
                    <a:pt x="108" y="138"/>
                  </a:cubicBezTo>
                  <a:cubicBezTo>
                    <a:pt x="108" y="139"/>
                    <a:pt x="108" y="139"/>
                    <a:pt x="108" y="139"/>
                  </a:cubicBezTo>
                  <a:cubicBezTo>
                    <a:pt x="109" y="139"/>
                    <a:pt x="109" y="139"/>
                    <a:pt x="109" y="139"/>
                  </a:cubicBezTo>
                  <a:cubicBezTo>
                    <a:pt x="110" y="139"/>
                    <a:pt x="110" y="139"/>
                    <a:pt x="110" y="139"/>
                  </a:cubicBezTo>
                  <a:cubicBezTo>
                    <a:pt x="109" y="139"/>
                    <a:pt x="109" y="139"/>
                    <a:pt x="109" y="139"/>
                  </a:cubicBezTo>
                  <a:cubicBezTo>
                    <a:pt x="108" y="140"/>
                    <a:pt x="108" y="140"/>
                    <a:pt x="108" y="140"/>
                  </a:cubicBezTo>
                  <a:cubicBezTo>
                    <a:pt x="109" y="140"/>
                    <a:pt x="109" y="140"/>
                    <a:pt x="109" y="140"/>
                  </a:cubicBezTo>
                  <a:cubicBezTo>
                    <a:pt x="109" y="141"/>
                    <a:pt x="109" y="141"/>
                    <a:pt x="109" y="141"/>
                  </a:cubicBezTo>
                  <a:cubicBezTo>
                    <a:pt x="109" y="142"/>
                    <a:pt x="109" y="142"/>
                    <a:pt x="109" y="142"/>
                  </a:cubicBezTo>
                  <a:cubicBezTo>
                    <a:pt x="110" y="143"/>
                    <a:pt x="110" y="143"/>
                    <a:pt x="110" y="143"/>
                  </a:cubicBezTo>
                  <a:cubicBezTo>
                    <a:pt x="111" y="142"/>
                    <a:pt x="111" y="142"/>
                    <a:pt x="111" y="142"/>
                  </a:cubicBezTo>
                  <a:cubicBezTo>
                    <a:pt x="112" y="142"/>
                    <a:pt x="112" y="142"/>
                    <a:pt x="112" y="142"/>
                  </a:cubicBezTo>
                  <a:cubicBezTo>
                    <a:pt x="111" y="143"/>
                    <a:pt x="111" y="143"/>
                    <a:pt x="111" y="143"/>
                  </a:cubicBezTo>
                  <a:cubicBezTo>
                    <a:pt x="112" y="144"/>
                    <a:pt x="112" y="144"/>
                    <a:pt x="112" y="144"/>
                  </a:cubicBezTo>
                  <a:cubicBezTo>
                    <a:pt x="113" y="144"/>
                    <a:pt x="113" y="144"/>
                    <a:pt x="113" y="144"/>
                  </a:cubicBezTo>
                  <a:cubicBezTo>
                    <a:pt x="114" y="144"/>
                    <a:pt x="114" y="144"/>
                    <a:pt x="114" y="144"/>
                  </a:cubicBezTo>
                  <a:cubicBezTo>
                    <a:pt x="114" y="145"/>
                    <a:pt x="114" y="145"/>
                    <a:pt x="114" y="145"/>
                  </a:cubicBezTo>
                  <a:cubicBezTo>
                    <a:pt x="115" y="145"/>
                    <a:pt x="115" y="145"/>
                    <a:pt x="115" y="145"/>
                  </a:cubicBezTo>
                  <a:cubicBezTo>
                    <a:pt x="115" y="145"/>
                    <a:pt x="115" y="145"/>
                    <a:pt x="115" y="145"/>
                  </a:cubicBezTo>
                  <a:cubicBezTo>
                    <a:pt x="115" y="146"/>
                    <a:pt x="115" y="146"/>
                    <a:pt x="115" y="146"/>
                  </a:cubicBezTo>
                  <a:cubicBezTo>
                    <a:pt x="115" y="146"/>
                    <a:pt x="115" y="146"/>
                    <a:pt x="115" y="146"/>
                  </a:cubicBezTo>
                  <a:cubicBezTo>
                    <a:pt x="117" y="147"/>
                    <a:pt x="117" y="147"/>
                    <a:pt x="117" y="147"/>
                  </a:cubicBezTo>
                  <a:cubicBezTo>
                    <a:pt x="117" y="146"/>
                    <a:pt x="117" y="146"/>
                    <a:pt x="117" y="146"/>
                  </a:cubicBezTo>
                  <a:cubicBezTo>
                    <a:pt x="118" y="146"/>
                    <a:pt x="118" y="146"/>
                    <a:pt x="118" y="146"/>
                  </a:cubicBezTo>
                  <a:cubicBezTo>
                    <a:pt x="118" y="144"/>
                    <a:pt x="118" y="144"/>
                    <a:pt x="118" y="144"/>
                  </a:cubicBezTo>
                  <a:cubicBezTo>
                    <a:pt x="118" y="143"/>
                    <a:pt x="118" y="143"/>
                    <a:pt x="118" y="143"/>
                  </a:cubicBezTo>
                  <a:cubicBezTo>
                    <a:pt x="118" y="143"/>
                    <a:pt x="118" y="143"/>
                    <a:pt x="118" y="143"/>
                  </a:cubicBezTo>
                  <a:cubicBezTo>
                    <a:pt x="118" y="142"/>
                    <a:pt x="118" y="142"/>
                    <a:pt x="118" y="142"/>
                  </a:cubicBezTo>
                  <a:cubicBezTo>
                    <a:pt x="118" y="141"/>
                    <a:pt x="118" y="141"/>
                    <a:pt x="118" y="141"/>
                  </a:cubicBezTo>
                  <a:cubicBezTo>
                    <a:pt x="118" y="141"/>
                    <a:pt x="118" y="141"/>
                    <a:pt x="118" y="141"/>
                  </a:cubicBezTo>
                  <a:cubicBezTo>
                    <a:pt x="118" y="140"/>
                    <a:pt x="118" y="140"/>
                    <a:pt x="118" y="140"/>
                  </a:cubicBezTo>
                  <a:cubicBezTo>
                    <a:pt x="119" y="140"/>
                    <a:pt x="119" y="140"/>
                    <a:pt x="119" y="140"/>
                  </a:cubicBezTo>
                  <a:cubicBezTo>
                    <a:pt x="118" y="139"/>
                    <a:pt x="118" y="139"/>
                    <a:pt x="118" y="139"/>
                  </a:cubicBezTo>
                  <a:cubicBezTo>
                    <a:pt x="119" y="138"/>
                    <a:pt x="119" y="138"/>
                    <a:pt x="119" y="138"/>
                  </a:cubicBezTo>
                  <a:cubicBezTo>
                    <a:pt x="119" y="138"/>
                    <a:pt x="119" y="138"/>
                    <a:pt x="119" y="138"/>
                  </a:cubicBezTo>
                  <a:cubicBezTo>
                    <a:pt x="120" y="138"/>
                    <a:pt x="120" y="138"/>
                    <a:pt x="120" y="138"/>
                  </a:cubicBezTo>
                  <a:cubicBezTo>
                    <a:pt x="121" y="138"/>
                    <a:pt x="121" y="138"/>
                    <a:pt x="121" y="138"/>
                  </a:cubicBezTo>
                  <a:cubicBezTo>
                    <a:pt x="122" y="139"/>
                    <a:pt x="122" y="139"/>
                    <a:pt x="122" y="139"/>
                  </a:cubicBezTo>
                  <a:cubicBezTo>
                    <a:pt x="123" y="139"/>
                    <a:pt x="123" y="139"/>
                    <a:pt x="123" y="139"/>
                  </a:cubicBezTo>
                  <a:cubicBezTo>
                    <a:pt x="124" y="138"/>
                    <a:pt x="124" y="138"/>
                    <a:pt x="124" y="138"/>
                  </a:cubicBezTo>
                  <a:cubicBezTo>
                    <a:pt x="124" y="135"/>
                    <a:pt x="124" y="135"/>
                    <a:pt x="124" y="135"/>
                  </a:cubicBezTo>
                  <a:cubicBezTo>
                    <a:pt x="125" y="137"/>
                    <a:pt x="125" y="137"/>
                    <a:pt x="125" y="137"/>
                  </a:cubicBezTo>
                  <a:cubicBezTo>
                    <a:pt x="126" y="137"/>
                    <a:pt x="126" y="137"/>
                    <a:pt x="126" y="137"/>
                  </a:cubicBezTo>
                  <a:cubicBezTo>
                    <a:pt x="127" y="135"/>
                    <a:pt x="127" y="135"/>
                    <a:pt x="127" y="135"/>
                  </a:cubicBezTo>
                  <a:cubicBezTo>
                    <a:pt x="127" y="134"/>
                    <a:pt x="127" y="134"/>
                    <a:pt x="127" y="134"/>
                  </a:cubicBezTo>
                  <a:cubicBezTo>
                    <a:pt x="129" y="134"/>
                    <a:pt x="129" y="134"/>
                    <a:pt x="129" y="134"/>
                  </a:cubicBezTo>
                  <a:cubicBezTo>
                    <a:pt x="130" y="132"/>
                    <a:pt x="130" y="132"/>
                    <a:pt x="130" y="132"/>
                  </a:cubicBezTo>
                  <a:cubicBezTo>
                    <a:pt x="129" y="131"/>
                    <a:pt x="129" y="131"/>
                    <a:pt x="129" y="131"/>
                  </a:cubicBezTo>
                  <a:cubicBezTo>
                    <a:pt x="128" y="131"/>
                    <a:pt x="128" y="131"/>
                    <a:pt x="128" y="131"/>
                  </a:cubicBezTo>
                  <a:cubicBezTo>
                    <a:pt x="128" y="130"/>
                    <a:pt x="128" y="130"/>
                    <a:pt x="128" y="130"/>
                  </a:cubicBezTo>
                  <a:cubicBezTo>
                    <a:pt x="128" y="130"/>
                    <a:pt x="128" y="130"/>
                    <a:pt x="128" y="130"/>
                  </a:cubicBezTo>
                  <a:cubicBezTo>
                    <a:pt x="130" y="131"/>
                    <a:pt x="130" y="131"/>
                    <a:pt x="130" y="131"/>
                  </a:cubicBezTo>
                  <a:cubicBezTo>
                    <a:pt x="131" y="130"/>
                    <a:pt x="131" y="130"/>
                    <a:pt x="131" y="130"/>
                  </a:cubicBezTo>
                  <a:cubicBezTo>
                    <a:pt x="133" y="130"/>
                    <a:pt x="133" y="130"/>
                    <a:pt x="133" y="130"/>
                  </a:cubicBezTo>
                  <a:cubicBezTo>
                    <a:pt x="134" y="129"/>
                    <a:pt x="134" y="129"/>
                    <a:pt x="134" y="129"/>
                  </a:cubicBezTo>
                  <a:cubicBezTo>
                    <a:pt x="133" y="128"/>
                    <a:pt x="133" y="128"/>
                    <a:pt x="133" y="128"/>
                  </a:cubicBezTo>
                  <a:cubicBezTo>
                    <a:pt x="133" y="128"/>
                    <a:pt x="133" y="128"/>
                    <a:pt x="133" y="128"/>
                  </a:cubicBezTo>
                  <a:cubicBezTo>
                    <a:pt x="133" y="127"/>
                    <a:pt x="133" y="127"/>
                    <a:pt x="133" y="127"/>
                  </a:cubicBezTo>
                  <a:cubicBezTo>
                    <a:pt x="135" y="127"/>
                    <a:pt x="135" y="127"/>
                    <a:pt x="135" y="127"/>
                  </a:cubicBezTo>
                  <a:lnTo>
                    <a:pt x="136"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3">
              <a:extLst>
                <a:ext uri="{FF2B5EF4-FFF2-40B4-BE49-F238E27FC236}">
                  <a16:creationId xmlns:a16="http://schemas.microsoft.com/office/drawing/2014/main" id="{668D7732-523B-4544-A536-7A7F56399D58}"/>
                </a:ext>
              </a:extLst>
            </p:cNvPr>
            <p:cNvSpPr>
              <a:spLocks/>
            </p:cNvSpPr>
            <p:nvPr/>
          </p:nvSpPr>
          <p:spPr bwMode="auto">
            <a:xfrm>
              <a:off x="5405" y="544"/>
              <a:ext cx="51" cy="28"/>
            </a:xfrm>
            <a:custGeom>
              <a:avLst/>
              <a:gdLst>
                <a:gd name="T0" fmla="*/ 37 w 51"/>
                <a:gd name="T1" fmla="*/ 9 h 28"/>
                <a:gd name="T2" fmla="*/ 34 w 51"/>
                <a:gd name="T3" fmla="*/ 6 h 28"/>
                <a:gd name="T4" fmla="*/ 31 w 51"/>
                <a:gd name="T5" fmla="*/ 3 h 28"/>
                <a:gd name="T6" fmla="*/ 26 w 51"/>
                <a:gd name="T7" fmla="*/ 3 h 28"/>
                <a:gd name="T8" fmla="*/ 23 w 51"/>
                <a:gd name="T9" fmla="*/ 3 h 28"/>
                <a:gd name="T10" fmla="*/ 23 w 51"/>
                <a:gd name="T11" fmla="*/ 0 h 28"/>
                <a:gd name="T12" fmla="*/ 17 w 51"/>
                <a:gd name="T13" fmla="*/ 0 h 28"/>
                <a:gd name="T14" fmla="*/ 14 w 51"/>
                <a:gd name="T15" fmla="*/ 0 h 28"/>
                <a:gd name="T16" fmla="*/ 12 w 51"/>
                <a:gd name="T17" fmla="*/ 0 h 28"/>
                <a:gd name="T18" fmla="*/ 9 w 51"/>
                <a:gd name="T19" fmla="*/ 0 h 28"/>
                <a:gd name="T20" fmla="*/ 6 w 51"/>
                <a:gd name="T21" fmla="*/ 0 h 28"/>
                <a:gd name="T22" fmla="*/ 3 w 51"/>
                <a:gd name="T23" fmla="*/ 3 h 28"/>
                <a:gd name="T24" fmla="*/ 0 w 51"/>
                <a:gd name="T25" fmla="*/ 11 h 28"/>
                <a:gd name="T26" fmla="*/ 0 w 51"/>
                <a:gd name="T27" fmla="*/ 17 h 28"/>
                <a:gd name="T28" fmla="*/ 6 w 51"/>
                <a:gd name="T29" fmla="*/ 17 h 28"/>
                <a:gd name="T30" fmla="*/ 9 w 51"/>
                <a:gd name="T31" fmla="*/ 17 h 28"/>
                <a:gd name="T32" fmla="*/ 9 w 51"/>
                <a:gd name="T33" fmla="*/ 20 h 28"/>
                <a:gd name="T34" fmla="*/ 14 w 51"/>
                <a:gd name="T35" fmla="*/ 23 h 28"/>
                <a:gd name="T36" fmla="*/ 17 w 51"/>
                <a:gd name="T37" fmla="*/ 23 h 28"/>
                <a:gd name="T38" fmla="*/ 23 w 51"/>
                <a:gd name="T39" fmla="*/ 25 h 28"/>
                <a:gd name="T40" fmla="*/ 31 w 51"/>
                <a:gd name="T41" fmla="*/ 25 h 28"/>
                <a:gd name="T42" fmla="*/ 34 w 51"/>
                <a:gd name="T43" fmla="*/ 28 h 28"/>
                <a:gd name="T44" fmla="*/ 40 w 51"/>
                <a:gd name="T45" fmla="*/ 28 h 28"/>
                <a:gd name="T46" fmla="*/ 45 w 51"/>
                <a:gd name="T47" fmla="*/ 23 h 28"/>
                <a:gd name="T48" fmla="*/ 45 w 51"/>
                <a:gd name="T49" fmla="*/ 25 h 28"/>
                <a:gd name="T50" fmla="*/ 51 w 51"/>
                <a:gd name="T51" fmla="*/ 23 h 28"/>
                <a:gd name="T52" fmla="*/ 48 w 51"/>
                <a:gd name="T53" fmla="*/ 20 h 28"/>
                <a:gd name="T54" fmla="*/ 48 w 51"/>
                <a:gd name="T55" fmla="*/ 17 h 28"/>
                <a:gd name="T56" fmla="*/ 45 w 51"/>
                <a:gd name="T57" fmla="*/ 14 h 28"/>
                <a:gd name="T58" fmla="*/ 45 w 51"/>
                <a:gd name="T59" fmla="*/ 11 h 28"/>
                <a:gd name="T60" fmla="*/ 43 w 51"/>
                <a:gd name="T61" fmla="*/ 14 h 28"/>
                <a:gd name="T62" fmla="*/ 40 w 51"/>
                <a:gd name="T63" fmla="*/ 14 h 28"/>
                <a:gd name="T64" fmla="*/ 43 w 51"/>
                <a:gd name="T65" fmla="*/ 11 h 28"/>
                <a:gd name="T66" fmla="*/ 37 w 51"/>
                <a:gd name="T67"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28">
                  <a:moveTo>
                    <a:pt x="37" y="9"/>
                  </a:moveTo>
                  <a:lnTo>
                    <a:pt x="34" y="6"/>
                  </a:lnTo>
                  <a:lnTo>
                    <a:pt x="31" y="3"/>
                  </a:lnTo>
                  <a:lnTo>
                    <a:pt x="26" y="3"/>
                  </a:lnTo>
                  <a:lnTo>
                    <a:pt x="23" y="3"/>
                  </a:lnTo>
                  <a:lnTo>
                    <a:pt x="23" y="0"/>
                  </a:lnTo>
                  <a:lnTo>
                    <a:pt x="17" y="0"/>
                  </a:lnTo>
                  <a:lnTo>
                    <a:pt x="14" y="0"/>
                  </a:lnTo>
                  <a:lnTo>
                    <a:pt x="12" y="0"/>
                  </a:lnTo>
                  <a:lnTo>
                    <a:pt x="9" y="0"/>
                  </a:lnTo>
                  <a:lnTo>
                    <a:pt x="6" y="0"/>
                  </a:lnTo>
                  <a:lnTo>
                    <a:pt x="3" y="3"/>
                  </a:lnTo>
                  <a:lnTo>
                    <a:pt x="0" y="11"/>
                  </a:lnTo>
                  <a:lnTo>
                    <a:pt x="0" y="17"/>
                  </a:lnTo>
                  <a:lnTo>
                    <a:pt x="6" y="17"/>
                  </a:lnTo>
                  <a:lnTo>
                    <a:pt x="9" y="17"/>
                  </a:lnTo>
                  <a:lnTo>
                    <a:pt x="9" y="20"/>
                  </a:lnTo>
                  <a:lnTo>
                    <a:pt x="14" y="23"/>
                  </a:lnTo>
                  <a:lnTo>
                    <a:pt x="17" y="23"/>
                  </a:lnTo>
                  <a:lnTo>
                    <a:pt x="23" y="25"/>
                  </a:lnTo>
                  <a:lnTo>
                    <a:pt x="31" y="25"/>
                  </a:lnTo>
                  <a:lnTo>
                    <a:pt x="34" y="28"/>
                  </a:lnTo>
                  <a:lnTo>
                    <a:pt x="40" y="28"/>
                  </a:lnTo>
                  <a:lnTo>
                    <a:pt x="45" y="23"/>
                  </a:lnTo>
                  <a:lnTo>
                    <a:pt x="45" y="25"/>
                  </a:lnTo>
                  <a:lnTo>
                    <a:pt x="51" y="23"/>
                  </a:lnTo>
                  <a:lnTo>
                    <a:pt x="48" y="20"/>
                  </a:lnTo>
                  <a:lnTo>
                    <a:pt x="48" y="17"/>
                  </a:lnTo>
                  <a:lnTo>
                    <a:pt x="45" y="14"/>
                  </a:lnTo>
                  <a:lnTo>
                    <a:pt x="45" y="11"/>
                  </a:lnTo>
                  <a:lnTo>
                    <a:pt x="43" y="14"/>
                  </a:lnTo>
                  <a:lnTo>
                    <a:pt x="40" y="14"/>
                  </a:lnTo>
                  <a:lnTo>
                    <a:pt x="43" y="11"/>
                  </a:lnTo>
                  <a:lnTo>
                    <a:pt x="3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4">
              <a:extLst>
                <a:ext uri="{FF2B5EF4-FFF2-40B4-BE49-F238E27FC236}">
                  <a16:creationId xmlns:a16="http://schemas.microsoft.com/office/drawing/2014/main" id="{23AF847C-8ADE-4439-8359-880CF846A2FA}"/>
                </a:ext>
              </a:extLst>
            </p:cNvPr>
            <p:cNvSpPr>
              <a:spLocks noEditPoints="1"/>
            </p:cNvSpPr>
            <p:nvPr/>
          </p:nvSpPr>
          <p:spPr bwMode="auto">
            <a:xfrm>
              <a:off x="5374" y="575"/>
              <a:ext cx="200" cy="178"/>
            </a:xfrm>
            <a:custGeom>
              <a:avLst/>
              <a:gdLst>
                <a:gd name="T0" fmla="*/ 21 w 71"/>
                <a:gd name="T1" fmla="*/ 27 h 63"/>
                <a:gd name="T2" fmla="*/ 20 w 71"/>
                <a:gd name="T3" fmla="*/ 27 h 63"/>
                <a:gd name="T4" fmla="*/ 6 w 71"/>
                <a:gd name="T5" fmla="*/ 48 h 63"/>
                <a:gd name="T6" fmla="*/ 8 w 71"/>
                <a:gd name="T7" fmla="*/ 47 h 63"/>
                <a:gd name="T8" fmla="*/ 9 w 71"/>
                <a:gd name="T9" fmla="*/ 49 h 63"/>
                <a:gd name="T10" fmla="*/ 13 w 71"/>
                <a:gd name="T11" fmla="*/ 52 h 63"/>
                <a:gd name="T12" fmla="*/ 18 w 71"/>
                <a:gd name="T13" fmla="*/ 49 h 63"/>
                <a:gd name="T14" fmla="*/ 21 w 71"/>
                <a:gd name="T15" fmla="*/ 49 h 63"/>
                <a:gd name="T16" fmla="*/ 18 w 71"/>
                <a:gd name="T17" fmla="*/ 53 h 63"/>
                <a:gd name="T18" fmla="*/ 21 w 71"/>
                <a:gd name="T19" fmla="*/ 57 h 63"/>
                <a:gd name="T20" fmla="*/ 24 w 71"/>
                <a:gd name="T21" fmla="*/ 56 h 63"/>
                <a:gd name="T22" fmla="*/ 28 w 71"/>
                <a:gd name="T23" fmla="*/ 57 h 63"/>
                <a:gd name="T24" fmla="*/ 31 w 71"/>
                <a:gd name="T25" fmla="*/ 58 h 63"/>
                <a:gd name="T26" fmla="*/ 36 w 71"/>
                <a:gd name="T27" fmla="*/ 58 h 63"/>
                <a:gd name="T28" fmla="*/ 42 w 71"/>
                <a:gd name="T29" fmla="*/ 59 h 63"/>
                <a:gd name="T30" fmla="*/ 46 w 71"/>
                <a:gd name="T31" fmla="*/ 57 h 63"/>
                <a:gd name="T32" fmla="*/ 48 w 71"/>
                <a:gd name="T33" fmla="*/ 62 h 63"/>
                <a:gd name="T34" fmla="*/ 51 w 71"/>
                <a:gd name="T35" fmla="*/ 63 h 63"/>
                <a:gd name="T36" fmla="*/ 56 w 71"/>
                <a:gd name="T37" fmla="*/ 62 h 63"/>
                <a:gd name="T38" fmla="*/ 62 w 71"/>
                <a:gd name="T39" fmla="*/ 62 h 63"/>
                <a:gd name="T40" fmla="*/ 64 w 71"/>
                <a:gd name="T41" fmla="*/ 59 h 63"/>
                <a:gd name="T42" fmla="*/ 66 w 71"/>
                <a:gd name="T43" fmla="*/ 58 h 63"/>
                <a:gd name="T44" fmla="*/ 68 w 71"/>
                <a:gd name="T45" fmla="*/ 55 h 63"/>
                <a:gd name="T46" fmla="*/ 66 w 71"/>
                <a:gd name="T47" fmla="*/ 54 h 63"/>
                <a:gd name="T48" fmla="*/ 70 w 71"/>
                <a:gd name="T49" fmla="*/ 52 h 63"/>
                <a:gd name="T50" fmla="*/ 71 w 71"/>
                <a:gd name="T51" fmla="*/ 49 h 63"/>
                <a:gd name="T52" fmla="*/ 69 w 71"/>
                <a:gd name="T53" fmla="*/ 44 h 63"/>
                <a:gd name="T54" fmla="*/ 66 w 71"/>
                <a:gd name="T55" fmla="*/ 43 h 63"/>
                <a:gd name="T56" fmla="*/ 61 w 71"/>
                <a:gd name="T57" fmla="*/ 40 h 63"/>
                <a:gd name="T58" fmla="*/ 54 w 71"/>
                <a:gd name="T59" fmla="*/ 38 h 63"/>
                <a:gd name="T60" fmla="*/ 50 w 71"/>
                <a:gd name="T61" fmla="*/ 38 h 63"/>
                <a:gd name="T62" fmla="*/ 45 w 71"/>
                <a:gd name="T63" fmla="*/ 39 h 63"/>
                <a:gd name="T64" fmla="*/ 41 w 71"/>
                <a:gd name="T65" fmla="*/ 39 h 63"/>
                <a:gd name="T66" fmla="*/ 38 w 71"/>
                <a:gd name="T67" fmla="*/ 41 h 63"/>
                <a:gd name="T68" fmla="*/ 35 w 71"/>
                <a:gd name="T69" fmla="*/ 38 h 63"/>
                <a:gd name="T70" fmla="*/ 32 w 71"/>
                <a:gd name="T71" fmla="*/ 37 h 63"/>
                <a:gd name="T72" fmla="*/ 29 w 71"/>
                <a:gd name="T73" fmla="*/ 36 h 63"/>
                <a:gd name="T74" fmla="*/ 25 w 71"/>
                <a:gd name="T75" fmla="*/ 35 h 63"/>
                <a:gd name="T76" fmla="*/ 24 w 71"/>
                <a:gd name="T77" fmla="*/ 31 h 63"/>
                <a:gd name="T78" fmla="*/ 22 w 71"/>
                <a:gd name="T79" fmla="*/ 28 h 63"/>
                <a:gd name="T80" fmla="*/ 23 w 71"/>
                <a:gd name="T81" fmla="*/ 26 h 63"/>
                <a:gd name="T82" fmla="*/ 25 w 71"/>
                <a:gd name="T83" fmla="*/ 26 h 63"/>
                <a:gd name="T84" fmla="*/ 30 w 71"/>
                <a:gd name="T85" fmla="*/ 26 h 63"/>
                <a:gd name="T86" fmla="*/ 26 w 71"/>
                <a:gd name="T87" fmla="*/ 19 h 63"/>
                <a:gd name="T88" fmla="*/ 25 w 71"/>
                <a:gd name="T89" fmla="*/ 13 h 63"/>
                <a:gd name="T90" fmla="*/ 21 w 71"/>
                <a:gd name="T91" fmla="*/ 14 h 63"/>
                <a:gd name="T92" fmla="*/ 17 w 71"/>
                <a:gd name="T93" fmla="*/ 12 h 63"/>
                <a:gd name="T94" fmla="*/ 17 w 71"/>
                <a:gd name="T95" fmla="*/ 7 h 63"/>
                <a:gd name="T96" fmla="*/ 14 w 71"/>
                <a:gd name="T97" fmla="*/ 6 h 63"/>
                <a:gd name="T98" fmla="*/ 10 w 71"/>
                <a:gd name="T99" fmla="*/ 2 h 63"/>
                <a:gd name="T100" fmla="*/ 6 w 71"/>
                <a:gd name="T101" fmla="*/ 1 h 63"/>
                <a:gd name="T102" fmla="*/ 1 w 71"/>
                <a:gd name="T103" fmla="*/ 3 h 63"/>
                <a:gd name="T104" fmla="*/ 2 w 71"/>
                <a:gd name="T105" fmla="*/ 7 h 63"/>
                <a:gd name="T106" fmla="*/ 4 w 71"/>
                <a:gd name="T107" fmla="*/ 14 h 63"/>
                <a:gd name="T108" fmla="*/ 1 w 71"/>
                <a:gd name="T109" fmla="*/ 18 h 63"/>
                <a:gd name="T110" fmla="*/ 7 w 71"/>
                <a:gd name="T111" fmla="*/ 17 h 63"/>
                <a:gd name="T112" fmla="*/ 11 w 71"/>
                <a:gd name="T113" fmla="*/ 19 h 63"/>
                <a:gd name="T114" fmla="*/ 14 w 71"/>
                <a:gd name="T115" fmla="*/ 19 h 63"/>
                <a:gd name="T116" fmla="*/ 12 w 71"/>
                <a:gd name="T117" fmla="*/ 25 h 63"/>
                <a:gd name="T118" fmla="*/ 12 w 71"/>
                <a:gd name="T119" fmla="*/ 31 h 63"/>
                <a:gd name="T120" fmla="*/ 7 w 71"/>
                <a:gd name="T121" fmla="*/ 35 h 63"/>
                <a:gd name="T122" fmla="*/ 6 w 71"/>
                <a:gd name="T123" fmla="*/ 40 h 63"/>
                <a:gd name="T124" fmla="*/ 5 w 71"/>
                <a:gd name="T125"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63">
                  <a:moveTo>
                    <a:pt x="20" y="27"/>
                  </a:moveTo>
                  <a:cubicBezTo>
                    <a:pt x="20" y="26"/>
                    <a:pt x="20" y="26"/>
                    <a:pt x="20" y="26"/>
                  </a:cubicBezTo>
                  <a:cubicBezTo>
                    <a:pt x="21" y="26"/>
                    <a:pt x="21" y="26"/>
                    <a:pt x="21" y="26"/>
                  </a:cubicBezTo>
                  <a:cubicBezTo>
                    <a:pt x="21" y="27"/>
                    <a:pt x="21" y="27"/>
                    <a:pt x="21" y="27"/>
                  </a:cubicBezTo>
                  <a:cubicBezTo>
                    <a:pt x="20" y="27"/>
                    <a:pt x="20" y="27"/>
                    <a:pt x="20" y="27"/>
                  </a:cubicBezTo>
                  <a:cubicBezTo>
                    <a:pt x="19" y="28"/>
                    <a:pt x="19" y="28"/>
                    <a:pt x="19" y="28"/>
                  </a:cubicBezTo>
                  <a:cubicBezTo>
                    <a:pt x="19" y="28"/>
                    <a:pt x="19" y="28"/>
                    <a:pt x="19" y="28"/>
                  </a:cubicBezTo>
                  <a:lnTo>
                    <a:pt x="20" y="27"/>
                  </a:lnTo>
                  <a:close/>
                  <a:moveTo>
                    <a:pt x="4" y="45"/>
                  </a:moveTo>
                  <a:cubicBezTo>
                    <a:pt x="5" y="47"/>
                    <a:pt x="5" y="47"/>
                    <a:pt x="5" y="47"/>
                  </a:cubicBezTo>
                  <a:cubicBezTo>
                    <a:pt x="6" y="47"/>
                    <a:pt x="6" y="47"/>
                    <a:pt x="6" y="47"/>
                  </a:cubicBezTo>
                  <a:cubicBezTo>
                    <a:pt x="6" y="48"/>
                    <a:pt x="6" y="48"/>
                    <a:pt x="6" y="48"/>
                  </a:cubicBezTo>
                  <a:cubicBezTo>
                    <a:pt x="7" y="49"/>
                    <a:pt x="7" y="49"/>
                    <a:pt x="7" y="49"/>
                  </a:cubicBezTo>
                  <a:cubicBezTo>
                    <a:pt x="8" y="49"/>
                    <a:pt x="8" y="49"/>
                    <a:pt x="8" y="49"/>
                  </a:cubicBezTo>
                  <a:cubicBezTo>
                    <a:pt x="8" y="47"/>
                    <a:pt x="8" y="47"/>
                    <a:pt x="8" y="47"/>
                  </a:cubicBezTo>
                  <a:cubicBezTo>
                    <a:pt x="8" y="47"/>
                    <a:pt x="8" y="47"/>
                    <a:pt x="8" y="47"/>
                  </a:cubicBezTo>
                  <a:cubicBezTo>
                    <a:pt x="9" y="47"/>
                    <a:pt x="9" y="47"/>
                    <a:pt x="9" y="47"/>
                  </a:cubicBezTo>
                  <a:cubicBezTo>
                    <a:pt x="9" y="47"/>
                    <a:pt x="9" y="47"/>
                    <a:pt x="9" y="47"/>
                  </a:cubicBezTo>
                  <a:cubicBezTo>
                    <a:pt x="8" y="49"/>
                    <a:pt x="8" y="49"/>
                    <a:pt x="8" y="49"/>
                  </a:cubicBezTo>
                  <a:cubicBezTo>
                    <a:pt x="9" y="49"/>
                    <a:pt x="9" y="49"/>
                    <a:pt x="9" y="49"/>
                  </a:cubicBezTo>
                  <a:cubicBezTo>
                    <a:pt x="9" y="50"/>
                    <a:pt x="9" y="50"/>
                    <a:pt x="9" y="50"/>
                  </a:cubicBezTo>
                  <a:cubicBezTo>
                    <a:pt x="11" y="52"/>
                    <a:pt x="11" y="52"/>
                    <a:pt x="11" y="52"/>
                  </a:cubicBezTo>
                  <a:cubicBezTo>
                    <a:pt x="12" y="52"/>
                    <a:pt x="12" y="52"/>
                    <a:pt x="12" y="52"/>
                  </a:cubicBezTo>
                  <a:cubicBezTo>
                    <a:pt x="13" y="52"/>
                    <a:pt x="13" y="52"/>
                    <a:pt x="13" y="52"/>
                  </a:cubicBezTo>
                  <a:cubicBezTo>
                    <a:pt x="15" y="53"/>
                    <a:pt x="15" y="53"/>
                    <a:pt x="15" y="53"/>
                  </a:cubicBezTo>
                  <a:cubicBezTo>
                    <a:pt x="16" y="52"/>
                    <a:pt x="16" y="52"/>
                    <a:pt x="16" y="52"/>
                  </a:cubicBezTo>
                  <a:cubicBezTo>
                    <a:pt x="18" y="51"/>
                    <a:pt x="18" y="51"/>
                    <a:pt x="18" y="51"/>
                  </a:cubicBezTo>
                  <a:cubicBezTo>
                    <a:pt x="18" y="49"/>
                    <a:pt x="18" y="49"/>
                    <a:pt x="18" y="49"/>
                  </a:cubicBezTo>
                  <a:cubicBezTo>
                    <a:pt x="18" y="49"/>
                    <a:pt x="18" y="49"/>
                    <a:pt x="18" y="49"/>
                  </a:cubicBezTo>
                  <a:cubicBezTo>
                    <a:pt x="18" y="52"/>
                    <a:pt x="18" y="52"/>
                    <a:pt x="18" y="52"/>
                  </a:cubicBezTo>
                  <a:cubicBezTo>
                    <a:pt x="20" y="51"/>
                    <a:pt x="20" y="51"/>
                    <a:pt x="20" y="51"/>
                  </a:cubicBezTo>
                  <a:cubicBezTo>
                    <a:pt x="21" y="49"/>
                    <a:pt x="21" y="49"/>
                    <a:pt x="21" y="49"/>
                  </a:cubicBezTo>
                  <a:cubicBezTo>
                    <a:pt x="21" y="49"/>
                    <a:pt x="21" y="49"/>
                    <a:pt x="21" y="49"/>
                  </a:cubicBezTo>
                  <a:cubicBezTo>
                    <a:pt x="21" y="50"/>
                    <a:pt x="21" y="50"/>
                    <a:pt x="21" y="50"/>
                  </a:cubicBezTo>
                  <a:cubicBezTo>
                    <a:pt x="19" y="52"/>
                    <a:pt x="19" y="52"/>
                    <a:pt x="19" y="52"/>
                  </a:cubicBezTo>
                  <a:cubicBezTo>
                    <a:pt x="18" y="53"/>
                    <a:pt x="18" y="53"/>
                    <a:pt x="18" y="53"/>
                  </a:cubicBezTo>
                  <a:cubicBezTo>
                    <a:pt x="18" y="55"/>
                    <a:pt x="18" y="55"/>
                    <a:pt x="18" y="55"/>
                  </a:cubicBezTo>
                  <a:cubicBezTo>
                    <a:pt x="20" y="56"/>
                    <a:pt x="20" y="56"/>
                    <a:pt x="20" y="56"/>
                  </a:cubicBezTo>
                  <a:cubicBezTo>
                    <a:pt x="21" y="57"/>
                    <a:pt x="21" y="57"/>
                    <a:pt x="21" y="57"/>
                  </a:cubicBezTo>
                  <a:cubicBezTo>
                    <a:pt x="21" y="57"/>
                    <a:pt x="21" y="57"/>
                    <a:pt x="21" y="57"/>
                  </a:cubicBezTo>
                  <a:cubicBezTo>
                    <a:pt x="22" y="57"/>
                    <a:pt x="22" y="57"/>
                    <a:pt x="22" y="57"/>
                  </a:cubicBezTo>
                  <a:cubicBezTo>
                    <a:pt x="24" y="57"/>
                    <a:pt x="24" y="57"/>
                    <a:pt x="24" y="57"/>
                  </a:cubicBezTo>
                  <a:cubicBezTo>
                    <a:pt x="24" y="56"/>
                    <a:pt x="24" y="56"/>
                    <a:pt x="24" y="56"/>
                  </a:cubicBezTo>
                  <a:cubicBezTo>
                    <a:pt x="24" y="56"/>
                    <a:pt x="24" y="56"/>
                    <a:pt x="24" y="56"/>
                  </a:cubicBezTo>
                  <a:cubicBezTo>
                    <a:pt x="25" y="57"/>
                    <a:pt x="25" y="57"/>
                    <a:pt x="25" y="57"/>
                  </a:cubicBezTo>
                  <a:cubicBezTo>
                    <a:pt x="26" y="57"/>
                    <a:pt x="26" y="57"/>
                    <a:pt x="26" y="57"/>
                  </a:cubicBezTo>
                  <a:cubicBezTo>
                    <a:pt x="27" y="58"/>
                    <a:pt x="27" y="58"/>
                    <a:pt x="27" y="58"/>
                  </a:cubicBezTo>
                  <a:cubicBezTo>
                    <a:pt x="28" y="57"/>
                    <a:pt x="28" y="57"/>
                    <a:pt x="28" y="57"/>
                  </a:cubicBezTo>
                  <a:cubicBezTo>
                    <a:pt x="28" y="58"/>
                    <a:pt x="28" y="58"/>
                    <a:pt x="28" y="58"/>
                  </a:cubicBezTo>
                  <a:cubicBezTo>
                    <a:pt x="30" y="58"/>
                    <a:pt x="30" y="58"/>
                    <a:pt x="30" y="58"/>
                  </a:cubicBezTo>
                  <a:cubicBezTo>
                    <a:pt x="31" y="57"/>
                    <a:pt x="31" y="57"/>
                    <a:pt x="31" y="57"/>
                  </a:cubicBezTo>
                  <a:cubicBezTo>
                    <a:pt x="31" y="58"/>
                    <a:pt x="31" y="58"/>
                    <a:pt x="31" y="58"/>
                  </a:cubicBezTo>
                  <a:cubicBezTo>
                    <a:pt x="33" y="58"/>
                    <a:pt x="33" y="58"/>
                    <a:pt x="33" y="58"/>
                  </a:cubicBezTo>
                  <a:cubicBezTo>
                    <a:pt x="34" y="57"/>
                    <a:pt x="34" y="57"/>
                    <a:pt x="34" y="57"/>
                  </a:cubicBezTo>
                  <a:cubicBezTo>
                    <a:pt x="34" y="58"/>
                    <a:pt x="34" y="58"/>
                    <a:pt x="34" y="58"/>
                  </a:cubicBezTo>
                  <a:cubicBezTo>
                    <a:pt x="36" y="58"/>
                    <a:pt x="36" y="58"/>
                    <a:pt x="36" y="58"/>
                  </a:cubicBezTo>
                  <a:cubicBezTo>
                    <a:pt x="36" y="59"/>
                    <a:pt x="36" y="59"/>
                    <a:pt x="36" y="59"/>
                  </a:cubicBezTo>
                  <a:cubicBezTo>
                    <a:pt x="38" y="59"/>
                    <a:pt x="38" y="59"/>
                    <a:pt x="38" y="59"/>
                  </a:cubicBezTo>
                  <a:cubicBezTo>
                    <a:pt x="40" y="60"/>
                    <a:pt x="40" y="60"/>
                    <a:pt x="40" y="60"/>
                  </a:cubicBezTo>
                  <a:cubicBezTo>
                    <a:pt x="42" y="59"/>
                    <a:pt x="42" y="59"/>
                    <a:pt x="42" y="59"/>
                  </a:cubicBezTo>
                  <a:cubicBezTo>
                    <a:pt x="42" y="60"/>
                    <a:pt x="42" y="60"/>
                    <a:pt x="42" y="60"/>
                  </a:cubicBezTo>
                  <a:cubicBezTo>
                    <a:pt x="45" y="60"/>
                    <a:pt x="45" y="60"/>
                    <a:pt x="45" y="60"/>
                  </a:cubicBezTo>
                  <a:cubicBezTo>
                    <a:pt x="46" y="59"/>
                    <a:pt x="46" y="59"/>
                    <a:pt x="46" y="59"/>
                  </a:cubicBezTo>
                  <a:cubicBezTo>
                    <a:pt x="46" y="57"/>
                    <a:pt x="46" y="57"/>
                    <a:pt x="46" y="57"/>
                  </a:cubicBezTo>
                  <a:cubicBezTo>
                    <a:pt x="47" y="57"/>
                    <a:pt x="47" y="57"/>
                    <a:pt x="47" y="57"/>
                  </a:cubicBezTo>
                  <a:cubicBezTo>
                    <a:pt x="47" y="58"/>
                    <a:pt x="47" y="58"/>
                    <a:pt x="47" y="58"/>
                  </a:cubicBezTo>
                  <a:cubicBezTo>
                    <a:pt x="47" y="62"/>
                    <a:pt x="47" y="62"/>
                    <a:pt x="47" y="62"/>
                  </a:cubicBezTo>
                  <a:cubicBezTo>
                    <a:pt x="48" y="62"/>
                    <a:pt x="48" y="62"/>
                    <a:pt x="48" y="62"/>
                  </a:cubicBezTo>
                  <a:cubicBezTo>
                    <a:pt x="49" y="62"/>
                    <a:pt x="49" y="62"/>
                    <a:pt x="49" y="62"/>
                  </a:cubicBezTo>
                  <a:cubicBezTo>
                    <a:pt x="50" y="62"/>
                    <a:pt x="50" y="62"/>
                    <a:pt x="50" y="62"/>
                  </a:cubicBezTo>
                  <a:cubicBezTo>
                    <a:pt x="50" y="63"/>
                    <a:pt x="50" y="63"/>
                    <a:pt x="50" y="63"/>
                  </a:cubicBezTo>
                  <a:cubicBezTo>
                    <a:pt x="51" y="63"/>
                    <a:pt x="51" y="63"/>
                    <a:pt x="51" y="63"/>
                  </a:cubicBezTo>
                  <a:cubicBezTo>
                    <a:pt x="51" y="63"/>
                    <a:pt x="51" y="63"/>
                    <a:pt x="51" y="63"/>
                  </a:cubicBezTo>
                  <a:cubicBezTo>
                    <a:pt x="53" y="63"/>
                    <a:pt x="53" y="63"/>
                    <a:pt x="53" y="63"/>
                  </a:cubicBezTo>
                  <a:cubicBezTo>
                    <a:pt x="55" y="62"/>
                    <a:pt x="55" y="62"/>
                    <a:pt x="55" y="62"/>
                  </a:cubicBezTo>
                  <a:cubicBezTo>
                    <a:pt x="56" y="62"/>
                    <a:pt x="56" y="62"/>
                    <a:pt x="56" y="62"/>
                  </a:cubicBezTo>
                  <a:cubicBezTo>
                    <a:pt x="59" y="63"/>
                    <a:pt x="59" y="63"/>
                    <a:pt x="59" y="63"/>
                  </a:cubicBezTo>
                  <a:cubicBezTo>
                    <a:pt x="60" y="63"/>
                    <a:pt x="60" y="63"/>
                    <a:pt x="60" y="63"/>
                  </a:cubicBezTo>
                  <a:cubicBezTo>
                    <a:pt x="61" y="63"/>
                    <a:pt x="61" y="63"/>
                    <a:pt x="61" y="63"/>
                  </a:cubicBezTo>
                  <a:cubicBezTo>
                    <a:pt x="62" y="62"/>
                    <a:pt x="62" y="62"/>
                    <a:pt x="62" y="62"/>
                  </a:cubicBezTo>
                  <a:cubicBezTo>
                    <a:pt x="62" y="61"/>
                    <a:pt x="62" y="61"/>
                    <a:pt x="62" y="61"/>
                  </a:cubicBezTo>
                  <a:cubicBezTo>
                    <a:pt x="63" y="60"/>
                    <a:pt x="63" y="60"/>
                    <a:pt x="63" y="60"/>
                  </a:cubicBezTo>
                  <a:cubicBezTo>
                    <a:pt x="64" y="60"/>
                    <a:pt x="64" y="60"/>
                    <a:pt x="64" y="60"/>
                  </a:cubicBezTo>
                  <a:cubicBezTo>
                    <a:pt x="64" y="59"/>
                    <a:pt x="64" y="59"/>
                    <a:pt x="64" y="59"/>
                  </a:cubicBezTo>
                  <a:cubicBezTo>
                    <a:pt x="64" y="60"/>
                    <a:pt x="64" y="60"/>
                    <a:pt x="64" y="60"/>
                  </a:cubicBezTo>
                  <a:cubicBezTo>
                    <a:pt x="65" y="58"/>
                    <a:pt x="65" y="58"/>
                    <a:pt x="65" y="58"/>
                  </a:cubicBezTo>
                  <a:cubicBezTo>
                    <a:pt x="66" y="58"/>
                    <a:pt x="66" y="58"/>
                    <a:pt x="66" y="58"/>
                  </a:cubicBezTo>
                  <a:cubicBezTo>
                    <a:pt x="66" y="58"/>
                    <a:pt x="66" y="58"/>
                    <a:pt x="66" y="58"/>
                  </a:cubicBezTo>
                  <a:cubicBezTo>
                    <a:pt x="68" y="59"/>
                    <a:pt x="68" y="59"/>
                    <a:pt x="68" y="59"/>
                  </a:cubicBezTo>
                  <a:cubicBezTo>
                    <a:pt x="68" y="57"/>
                    <a:pt x="68" y="57"/>
                    <a:pt x="68" y="57"/>
                  </a:cubicBezTo>
                  <a:cubicBezTo>
                    <a:pt x="68" y="56"/>
                    <a:pt x="68" y="56"/>
                    <a:pt x="68" y="56"/>
                  </a:cubicBezTo>
                  <a:cubicBezTo>
                    <a:pt x="68" y="55"/>
                    <a:pt x="68" y="55"/>
                    <a:pt x="68" y="55"/>
                  </a:cubicBezTo>
                  <a:cubicBezTo>
                    <a:pt x="66" y="54"/>
                    <a:pt x="66" y="54"/>
                    <a:pt x="66" y="54"/>
                  </a:cubicBezTo>
                  <a:cubicBezTo>
                    <a:pt x="65" y="55"/>
                    <a:pt x="65" y="55"/>
                    <a:pt x="65" y="55"/>
                  </a:cubicBezTo>
                  <a:cubicBezTo>
                    <a:pt x="64" y="55"/>
                    <a:pt x="64" y="55"/>
                    <a:pt x="64" y="55"/>
                  </a:cubicBezTo>
                  <a:cubicBezTo>
                    <a:pt x="66" y="54"/>
                    <a:pt x="66" y="54"/>
                    <a:pt x="66" y="54"/>
                  </a:cubicBezTo>
                  <a:cubicBezTo>
                    <a:pt x="67" y="53"/>
                    <a:pt x="67" y="53"/>
                    <a:pt x="67" y="53"/>
                  </a:cubicBezTo>
                  <a:cubicBezTo>
                    <a:pt x="67" y="54"/>
                    <a:pt x="67" y="54"/>
                    <a:pt x="67" y="54"/>
                  </a:cubicBezTo>
                  <a:cubicBezTo>
                    <a:pt x="69" y="54"/>
                    <a:pt x="69" y="54"/>
                    <a:pt x="69" y="54"/>
                  </a:cubicBezTo>
                  <a:cubicBezTo>
                    <a:pt x="70" y="52"/>
                    <a:pt x="70" y="52"/>
                    <a:pt x="70" y="52"/>
                  </a:cubicBezTo>
                  <a:cubicBezTo>
                    <a:pt x="70" y="51"/>
                    <a:pt x="70" y="51"/>
                    <a:pt x="70" y="51"/>
                  </a:cubicBezTo>
                  <a:cubicBezTo>
                    <a:pt x="70" y="50"/>
                    <a:pt x="70" y="50"/>
                    <a:pt x="70" y="50"/>
                  </a:cubicBezTo>
                  <a:cubicBezTo>
                    <a:pt x="70" y="49"/>
                    <a:pt x="70" y="49"/>
                    <a:pt x="70" y="49"/>
                  </a:cubicBezTo>
                  <a:cubicBezTo>
                    <a:pt x="71" y="49"/>
                    <a:pt x="71" y="49"/>
                    <a:pt x="71" y="49"/>
                  </a:cubicBezTo>
                  <a:cubicBezTo>
                    <a:pt x="71" y="47"/>
                    <a:pt x="71" y="47"/>
                    <a:pt x="71" y="47"/>
                  </a:cubicBezTo>
                  <a:cubicBezTo>
                    <a:pt x="69" y="47"/>
                    <a:pt x="69" y="47"/>
                    <a:pt x="69" y="47"/>
                  </a:cubicBezTo>
                  <a:cubicBezTo>
                    <a:pt x="69" y="46"/>
                    <a:pt x="69" y="46"/>
                    <a:pt x="69" y="46"/>
                  </a:cubicBezTo>
                  <a:cubicBezTo>
                    <a:pt x="69" y="44"/>
                    <a:pt x="69" y="44"/>
                    <a:pt x="69" y="44"/>
                  </a:cubicBezTo>
                  <a:cubicBezTo>
                    <a:pt x="68" y="44"/>
                    <a:pt x="68" y="44"/>
                    <a:pt x="68" y="44"/>
                  </a:cubicBezTo>
                  <a:cubicBezTo>
                    <a:pt x="65" y="44"/>
                    <a:pt x="65" y="44"/>
                    <a:pt x="65" y="44"/>
                  </a:cubicBezTo>
                  <a:cubicBezTo>
                    <a:pt x="65" y="44"/>
                    <a:pt x="65" y="44"/>
                    <a:pt x="65" y="44"/>
                  </a:cubicBezTo>
                  <a:cubicBezTo>
                    <a:pt x="66" y="43"/>
                    <a:pt x="66" y="43"/>
                    <a:pt x="66" y="43"/>
                  </a:cubicBezTo>
                  <a:cubicBezTo>
                    <a:pt x="65" y="41"/>
                    <a:pt x="65" y="41"/>
                    <a:pt x="65" y="41"/>
                  </a:cubicBezTo>
                  <a:cubicBezTo>
                    <a:pt x="63" y="39"/>
                    <a:pt x="63" y="39"/>
                    <a:pt x="63" y="39"/>
                  </a:cubicBezTo>
                  <a:cubicBezTo>
                    <a:pt x="62" y="39"/>
                    <a:pt x="62" y="39"/>
                    <a:pt x="62" y="39"/>
                  </a:cubicBezTo>
                  <a:cubicBezTo>
                    <a:pt x="61" y="40"/>
                    <a:pt x="61" y="40"/>
                    <a:pt x="61" y="40"/>
                  </a:cubicBezTo>
                  <a:cubicBezTo>
                    <a:pt x="59" y="40"/>
                    <a:pt x="59" y="40"/>
                    <a:pt x="59" y="40"/>
                  </a:cubicBezTo>
                  <a:cubicBezTo>
                    <a:pt x="57" y="40"/>
                    <a:pt x="57" y="40"/>
                    <a:pt x="57" y="40"/>
                  </a:cubicBezTo>
                  <a:cubicBezTo>
                    <a:pt x="55" y="39"/>
                    <a:pt x="55" y="39"/>
                    <a:pt x="55" y="39"/>
                  </a:cubicBezTo>
                  <a:cubicBezTo>
                    <a:pt x="54" y="38"/>
                    <a:pt x="54" y="38"/>
                    <a:pt x="54" y="38"/>
                  </a:cubicBezTo>
                  <a:cubicBezTo>
                    <a:pt x="53" y="37"/>
                    <a:pt x="53" y="37"/>
                    <a:pt x="53" y="37"/>
                  </a:cubicBezTo>
                  <a:cubicBezTo>
                    <a:pt x="51" y="38"/>
                    <a:pt x="51" y="38"/>
                    <a:pt x="51" y="38"/>
                  </a:cubicBezTo>
                  <a:cubicBezTo>
                    <a:pt x="50" y="38"/>
                    <a:pt x="50" y="38"/>
                    <a:pt x="50" y="38"/>
                  </a:cubicBezTo>
                  <a:cubicBezTo>
                    <a:pt x="50" y="38"/>
                    <a:pt x="50" y="38"/>
                    <a:pt x="50" y="38"/>
                  </a:cubicBezTo>
                  <a:cubicBezTo>
                    <a:pt x="49" y="38"/>
                    <a:pt x="49" y="38"/>
                    <a:pt x="49" y="38"/>
                  </a:cubicBezTo>
                  <a:cubicBezTo>
                    <a:pt x="48" y="39"/>
                    <a:pt x="48" y="39"/>
                    <a:pt x="48" y="39"/>
                  </a:cubicBezTo>
                  <a:cubicBezTo>
                    <a:pt x="47" y="38"/>
                    <a:pt x="47" y="38"/>
                    <a:pt x="47" y="38"/>
                  </a:cubicBezTo>
                  <a:cubicBezTo>
                    <a:pt x="45" y="39"/>
                    <a:pt x="45" y="39"/>
                    <a:pt x="45" y="39"/>
                  </a:cubicBezTo>
                  <a:cubicBezTo>
                    <a:pt x="43" y="39"/>
                    <a:pt x="43" y="39"/>
                    <a:pt x="43" y="39"/>
                  </a:cubicBezTo>
                  <a:cubicBezTo>
                    <a:pt x="43" y="39"/>
                    <a:pt x="43" y="39"/>
                    <a:pt x="43" y="39"/>
                  </a:cubicBezTo>
                  <a:cubicBezTo>
                    <a:pt x="42" y="39"/>
                    <a:pt x="42" y="39"/>
                    <a:pt x="42" y="39"/>
                  </a:cubicBezTo>
                  <a:cubicBezTo>
                    <a:pt x="41" y="39"/>
                    <a:pt x="41" y="39"/>
                    <a:pt x="41" y="39"/>
                  </a:cubicBezTo>
                  <a:cubicBezTo>
                    <a:pt x="37" y="39"/>
                    <a:pt x="37" y="39"/>
                    <a:pt x="37" y="39"/>
                  </a:cubicBezTo>
                  <a:cubicBezTo>
                    <a:pt x="36" y="40"/>
                    <a:pt x="36" y="40"/>
                    <a:pt x="36" y="40"/>
                  </a:cubicBezTo>
                  <a:cubicBezTo>
                    <a:pt x="38" y="41"/>
                    <a:pt x="38" y="41"/>
                    <a:pt x="38" y="41"/>
                  </a:cubicBezTo>
                  <a:cubicBezTo>
                    <a:pt x="38" y="41"/>
                    <a:pt x="38" y="41"/>
                    <a:pt x="38" y="41"/>
                  </a:cubicBezTo>
                  <a:cubicBezTo>
                    <a:pt x="36" y="41"/>
                    <a:pt x="36" y="41"/>
                    <a:pt x="36" y="41"/>
                  </a:cubicBezTo>
                  <a:cubicBezTo>
                    <a:pt x="36" y="41"/>
                    <a:pt x="36" y="41"/>
                    <a:pt x="36" y="41"/>
                  </a:cubicBezTo>
                  <a:cubicBezTo>
                    <a:pt x="36" y="39"/>
                    <a:pt x="36" y="39"/>
                    <a:pt x="36" y="39"/>
                  </a:cubicBezTo>
                  <a:cubicBezTo>
                    <a:pt x="35" y="38"/>
                    <a:pt x="35" y="38"/>
                    <a:pt x="35" y="38"/>
                  </a:cubicBezTo>
                  <a:cubicBezTo>
                    <a:pt x="35" y="37"/>
                    <a:pt x="35" y="37"/>
                    <a:pt x="35" y="37"/>
                  </a:cubicBezTo>
                  <a:cubicBezTo>
                    <a:pt x="34" y="35"/>
                    <a:pt x="34" y="35"/>
                    <a:pt x="34" y="35"/>
                  </a:cubicBezTo>
                  <a:cubicBezTo>
                    <a:pt x="32" y="37"/>
                    <a:pt x="32" y="37"/>
                    <a:pt x="32" y="37"/>
                  </a:cubicBezTo>
                  <a:cubicBezTo>
                    <a:pt x="32" y="37"/>
                    <a:pt x="32" y="37"/>
                    <a:pt x="32" y="37"/>
                  </a:cubicBezTo>
                  <a:cubicBezTo>
                    <a:pt x="32" y="36"/>
                    <a:pt x="32" y="36"/>
                    <a:pt x="32" y="36"/>
                  </a:cubicBezTo>
                  <a:cubicBezTo>
                    <a:pt x="30" y="36"/>
                    <a:pt x="30" y="36"/>
                    <a:pt x="30" y="36"/>
                  </a:cubicBezTo>
                  <a:cubicBezTo>
                    <a:pt x="29" y="36"/>
                    <a:pt x="29" y="36"/>
                    <a:pt x="29" y="36"/>
                  </a:cubicBezTo>
                  <a:cubicBezTo>
                    <a:pt x="29" y="36"/>
                    <a:pt x="29" y="36"/>
                    <a:pt x="29" y="36"/>
                  </a:cubicBezTo>
                  <a:cubicBezTo>
                    <a:pt x="29" y="35"/>
                    <a:pt x="29" y="35"/>
                    <a:pt x="29" y="35"/>
                  </a:cubicBezTo>
                  <a:cubicBezTo>
                    <a:pt x="29" y="33"/>
                    <a:pt x="29" y="33"/>
                    <a:pt x="29" y="33"/>
                  </a:cubicBezTo>
                  <a:cubicBezTo>
                    <a:pt x="26" y="33"/>
                    <a:pt x="26" y="33"/>
                    <a:pt x="26" y="33"/>
                  </a:cubicBezTo>
                  <a:cubicBezTo>
                    <a:pt x="25" y="35"/>
                    <a:pt x="25" y="35"/>
                    <a:pt x="25" y="35"/>
                  </a:cubicBezTo>
                  <a:cubicBezTo>
                    <a:pt x="25" y="34"/>
                    <a:pt x="25" y="34"/>
                    <a:pt x="25" y="34"/>
                  </a:cubicBezTo>
                  <a:cubicBezTo>
                    <a:pt x="26" y="32"/>
                    <a:pt x="26" y="32"/>
                    <a:pt x="26" y="32"/>
                  </a:cubicBezTo>
                  <a:cubicBezTo>
                    <a:pt x="24" y="31"/>
                    <a:pt x="24" y="31"/>
                    <a:pt x="24" y="31"/>
                  </a:cubicBezTo>
                  <a:cubicBezTo>
                    <a:pt x="24" y="31"/>
                    <a:pt x="24" y="31"/>
                    <a:pt x="24" y="31"/>
                  </a:cubicBezTo>
                  <a:cubicBezTo>
                    <a:pt x="25" y="30"/>
                    <a:pt x="25" y="30"/>
                    <a:pt x="25" y="30"/>
                  </a:cubicBezTo>
                  <a:cubicBezTo>
                    <a:pt x="25" y="28"/>
                    <a:pt x="25" y="28"/>
                    <a:pt x="25" y="28"/>
                  </a:cubicBezTo>
                  <a:cubicBezTo>
                    <a:pt x="23" y="28"/>
                    <a:pt x="23" y="28"/>
                    <a:pt x="23" y="28"/>
                  </a:cubicBezTo>
                  <a:cubicBezTo>
                    <a:pt x="22" y="28"/>
                    <a:pt x="22" y="28"/>
                    <a:pt x="22" y="28"/>
                  </a:cubicBezTo>
                  <a:cubicBezTo>
                    <a:pt x="22" y="28"/>
                    <a:pt x="22" y="28"/>
                    <a:pt x="22" y="28"/>
                  </a:cubicBezTo>
                  <a:cubicBezTo>
                    <a:pt x="21" y="27"/>
                    <a:pt x="21" y="27"/>
                    <a:pt x="21" y="27"/>
                  </a:cubicBezTo>
                  <a:cubicBezTo>
                    <a:pt x="24" y="27"/>
                    <a:pt x="24" y="27"/>
                    <a:pt x="24" y="27"/>
                  </a:cubicBezTo>
                  <a:cubicBezTo>
                    <a:pt x="23" y="26"/>
                    <a:pt x="23" y="26"/>
                    <a:pt x="23" y="26"/>
                  </a:cubicBezTo>
                  <a:cubicBezTo>
                    <a:pt x="22" y="24"/>
                    <a:pt x="22" y="24"/>
                    <a:pt x="22" y="24"/>
                  </a:cubicBezTo>
                  <a:cubicBezTo>
                    <a:pt x="22" y="24"/>
                    <a:pt x="22" y="24"/>
                    <a:pt x="22" y="24"/>
                  </a:cubicBezTo>
                  <a:cubicBezTo>
                    <a:pt x="23" y="24"/>
                    <a:pt x="23" y="24"/>
                    <a:pt x="23" y="24"/>
                  </a:cubicBezTo>
                  <a:cubicBezTo>
                    <a:pt x="25" y="26"/>
                    <a:pt x="25" y="26"/>
                    <a:pt x="25" y="26"/>
                  </a:cubicBezTo>
                  <a:cubicBezTo>
                    <a:pt x="25" y="25"/>
                    <a:pt x="25" y="25"/>
                    <a:pt x="25" y="25"/>
                  </a:cubicBezTo>
                  <a:cubicBezTo>
                    <a:pt x="26" y="25"/>
                    <a:pt x="26" y="25"/>
                    <a:pt x="26" y="25"/>
                  </a:cubicBezTo>
                  <a:cubicBezTo>
                    <a:pt x="29" y="26"/>
                    <a:pt x="29" y="26"/>
                    <a:pt x="29" y="26"/>
                  </a:cubicBezTo>
                  <a:cubicBezTo>
                    <a:pt x="30" y="26"/>
                    <a:pt x="30" y="26"/>
                    <a:pt x="30" y="26"/>
                  </a:cubicBezTo>
                  <a:cubicBezTo>
                    <a:pt x="31" y="24"/>
                    <a:pt x="31" y="24"/>
                    <a:pt x="31" y="24"/>
                  </a:cubicBezTo>
                  <a:cubicBezTo>
                    <a:pt x="31" y="22"/>
                    <a:pt x="31" y="22"/>
                    <a:pt x="31" y="22"/>
                  </a:cubicBezTo>
                  <a:cubicBezTo>
                    <a:pt x="28" y="20"/>
                    <a:pt x="28" y="20"/>
                    <a:pt x="28" y="20"/>
                  </a:cubicBezTo>
                  <a:cubicBezTo>
                    <a:pt x="26" y="19"/>
                    <a:pt x="26" y="19"/>
                    <a:pt x="26" y="19"/>
                  </a:cubicBezTo>
                  <a:cubicBezTo>
                    <a:pt x="27" y="19"/>
                    <a:pt x="27" y="19"/>
                    <a:pt x="27" y="19"/>
                  </a:cubicBezTo>
                  <a:cubicBezTo>
                    <a:pt x="28" y="18"/>
                    <a:pt x="28" y="18"/>
                    <a:pt x="28" y="18"/>
                  </a:cubicBezTo>
                  <a:cubicBezTo>
                    <a:pt x="27" y="15"/>
                    <a:pt x="27" y="15"/>
                    <a:pt x="27" y="15"/>
                  </a:cubicBezTo>
                  <a:cubicBezTo>
                    <a:pt x="25" y="13"/>
                    <a:pt x="25" y="13"/>
                    <a:pt x="25" y="13"/>
                  </a:cubicBezTo>
                  <a:cubicBezTo>
                    <a:pt x="24" y="13"/>
                    <a:pt x="24" y="13"/>
                    <a:pt x="24" y="13"/>
                  </a:cubicBezTo>
                  <a:cubicBezTo>
                    <a:pt x="24" y="13"/>
                    <a:pt x="24" y="13"/>
                    <a:pt x="24" y="13"/>
                  </a:cubicBezTo>
                  <a:cubicBezTo>
                    <a:pt x="22" y="13"/>
                    <a:pt x="22" y="13"/>
                    <a:pt x="22" y="13"/>
                  </a:cubicBezTo>
                  <a:cubicBezTo>
                    <a:pt x="21" y="14"/>
                    <a:pt x="21" y="14"/>
                    <a:pt x="21" y="14"/>
                  </a:cubicBezTo>
                  <a:cubicBezTo>
                    <a:pt x="20" y="14"/>
                    <a:pt x="20" y="14"/>
                    <a:pt x="20" y="14"/>
                  </a:cubicBezTo>
                  <a:cubicBezTo>
                    <a:pt x="19" y="13"/>
                    <a:pt x="19" y="13"/>
                    <a:pt x="19" y="13"/>
                  </a:cubicBezTo>
                  <a:cubicBezTo>
                    <a:pt x="18" y="13"/>
                    <a:pt x="18" y="13"/>
                    <a:pt x="18" y="13"/>
                  </a:cubicBezTo>
                  <a:cubicBezTo>
                    <a:pt x="17" y="12"/>
                    <a:pt x="17" y="12"/>
                    <a:pt x="17" y="12"/>
                  </a:cubicBezTo>
                  <a:cubicBezTo>
                    <a:pt x="17" y="12"/>
                    <a:pt x="17" y="12"/>
                    <a:pt x="17" y="12"/>
                  </a:cubicBezTo>
                  <a:cubicBezTo>
                    <a:pt x="17" y="11"/>
                    <a:pt x="17" y="11"/>
                    <a:pt x="17" y="11"/>
                  </a:cubicBezTo>
                  <a:cubicBezTo>
                    <a:pt x="17" y="9"/>
                    <a:pt x="17" y="9"/>
                    <a:pt x="17" y="9"/>
                  </a:cubicBezTo>
                  <a:cubicBezTo>
                    <a:pt x="17" y="7"/>
                    <a:pt x="17" y="7"/>
                    <a:pt x="17" y="7"/>
                  </a:cubicBezTo>
                  <a:cubicBezTo>
                    <a:pt x="17" y="6"/>
                    <a:pt x="17" y="6"/>
                    <a:pt x="17" y="6"/>
                  </a:cubicBezTo>
                  <a:cubicBezTo>
                    <a:pt x="16" y="5"/>
                    <a:pt x="16" y="5"/>
                    <a:pt x="16" y="5"/>
                  </a:cubicBezTo>
                  <a:cubicBezTo>
                    <a:pt x="15" y="6"/>
                    <a:pt x="15" y="6"/>
                    <a:pt x="15" y="6"/>
                  </a:cubicBezTo>
                  <a:cubicBezTo>
                    <a:pt x="14" y="6"/>
                    <a:pt x="14" y="6"/>
                    <a:pt x="14" y="6"/>
                  </a:cubicBezTo>
                  <a:cubicBezTo>
                    <a:pt x="13" y="5"/>
                    <a:pt x="13" y="5"/>
                    <a:pt x="13" y="5"/>
                  </a:cubicBezTo>
                  <a:cubicBezTo>
                    <a:pt x="13" y="4"/>
                    <a:pt x="13" y="4"/>
                    <a:pt x="13" y="4"/>
                  </a:cubicBezTo>
                  <a:cubicBezTo>
                    <a:pt x="13" y="3"/>
                    <a:pt x="13" y="3"/>
                    <a:pt x="13" y="3"/>
                  </a:cubicBezTo>
                  <a:cubicBezTo>
                    <a:pt x="10" y="2"/>
                    <a:pt x="10" y="2"/>
                    <a:pt x="10" y="2"/>
                  </a:cubicBezTo>
                  <a:cubicBezTo>
                    <a:pt x="9" y="1"/>
                    <a:pt x="9" y="1"/>
                    <a:pt x="9" y="1"/>
                  </a:cubicBezTo>
                  <a:cubicBezTo>
                    <a:pt x="7" y="1"/>
                    <a:pt x="7" y="1"/>
                    <a:pt x="7" y="1"/>
                  </a:cubicBezTo>
                  <a:cubicBezTo>
                    <a:pt x="6" y="0"/>
                    <a:pt x="6" y="0"/>
                    <a:pt x="6" y="0"/>
                  </a:cubicBezTo>
                  <a:cubicBezTo>
                    <a:pt x="6" y="1"/>
                    <a:pt x="6" y="1"/>
                    <a:pt x="6" y="1"/>
                  </a:cubicBezTo>
                  <a:cubicBezTo>
                    <a:pt x="3" y="1"/>
                    <a:pt x="3" y="1"/>
                    <a:pt x="3" y="1"/>
                  </a:cubicBezTo>
                  <a:cubicBezTo>
                    <a:pt x="3" y="2"/>
                    <a:pt x="3" y="2"/>
                    <a:pt x="3" y="2"/>
                  </a:cubicBezTo>
                  <a:cubicBezTo>
                    <a:pt x="2" y="2"/>
                    <a:pt x="2" y="2"/>
                    <a:pt x="2" y="2"/>
                  </a:cubicBezTo>
                  <a:cubicBezTo>
                    <a:pt x="1" y="3"/>
                    <a:pt x="1" y="3"/>
                    <a:pt x="1" y="3"/>
                  </a:cubicBezTo>
                  <a:cubicBezTo>
                    <a:pt x="0" y="2"/>
                    <a:pt x="0" y="2"/>
                    <a:pt x="0" y="2"/>
                  </a:cubicBezTo>
                  <a:cubicBezTo>
                    <a:pt x="0" y="5"/>
                    <a:pt x="0" y="5"/>
                    <a:pt x="0" y="5"/>
                  </a:cubicBezTo>
                  <a:cubicBezTo>
                    <a:pt x="0" y="6"/>
                    <a:pt x="0" y="6"/>
                    <a:pt x="0" y="6"/>
                  </a:cubicBezTo>
                  <a:cubicBezTo>
                    <a:pt x="2" y="7"/>
                    <a:pt x="2" y="7"/>
                    <a:pt x="2" y="7"/>
                  </a:cubicBezTo>
                  <a:cubicBezTo>
                    <a:pt x="3" y="9"/>
                    <a:pt x="3" y="9"/>
                    <a:pt x="3" y="9"/>
                  </a:cubicBezTo>
                  <a:cubicBezTo>
                    <a:pt x="2" y="9"/>
                    <a:pt x="2" y="9"/>
                    <a:pt x="2" y="9"/>
                  </a:cubicBezTo>
                  <a:cubicBezTo>
                    <a:pt x="2" y="11"/>
                    <a:pt x="2" y="11"/>
                    <a:pt x="2" y="11"/>
                  </a:cubicBezTo>
                  <a:cubicBezTo>
                    <a:pt x="4" y="14"/>
                    <a:pt x="4" y="14"/>
                    <a:pt x="4" y="14"/>
                  </a:cubicBezTo>
                  <a:cubicBezTo>
                    <a:pt x="2" y="13"/>
                    <a:pt x="2" y="13"/>
                    <a:pt x="2" y="13"/>
                  </a:cubicBezTo>
                  <a:cubicBezTo>
                    <a:pt x="2" y="14"/>
                    <a:pt x="2" y="14"/>
                    <a:pt x="2" y="14"/>
                  </a:cubicBezTo>
                  <a:cubicBezTo>
                    <a:pt x="2" y="15"/>
                    <a:pt x="2" y="15"/>
                    <a:pt x="2" y="15"/>
                  </a:cubicBezTo>
                  <a:cubicBezTo>
                    <a:pt x="1" y="18"/>
                    <a:pt x="1" y="18"/>
                    <a:pt x="1" y="18"/>
                  </a:cubicBezTo>
                  <a:cubicBezTo>
                    <a:pt x="4" y="16"/>
                    <a:pt x="4" y="16"/>
                    <a:pt x="4" y="16"/>
                  </a:cubicBezTo>
                  <a:cubicBezTo>
                    <a:pt x="4" y="17"/>
                    <a:pt x="4" y="17"/>
                    <a:pt x="4" y="17"/>
                  </a:cubicBezTo>
                  <a:cubicBezTo>
                    <a:pt x="7" y="16"/>
                    <a:pt x="7" y="16"/>
                    <a:pt x="7" y="16"/>
                  </a:cubicBezTo>
                  <a:cubicBezTo>
                    <a:pt x="7" y="17"/>
                    <a:pt x="7" y="17"/>
                    <a:pt x="7" y="17"/>
                  </a:cubicBezTo>
                  <a:cubicBezTo>
                    <a:pt x="7" y="17"/>
                    <a:pt x="7" y="17"/>
                    <a:pt x="7" y="17"/>
                  </a:cubicBezTo>
                  <a:cubicBezTo>
                    <a:pt x="7" y="18"/>
                    <a:pt x="7" y="18"/>
                    <a:pt x="7" y="18"/>
                  </a:cubicBezTo>
                  <a:cubicBezTo>
                    <a:pt x="10" y="19"/>
                    <a:pt x="10" y="19"/>
                    <a:pt x="10" y="19"/>
                  </a:cubicBezTo>
                  <a:cubicBezTo>
                    <a:pt x="11" y="19"/>
                    <a:pt x="11" y="19"/>
                    <a:pt x="11" y="19"/>
                  </a:cubicBezTo>
                  <a:cubicBezTo>
                    <a:pt x="11" y="19"/>
                    <a:pt x="11" y="19"/>
                    <a:pt x="11" y="19"/>
                  </a:cubicBezTo>
                  <a:cubicBezTo>
                    <a:pt x="13" y="19"/>
                    <a:pt x="13" y="19"/>
                    <a:pt x="13" y="19"/>
                  </a:cubicBezTo>
                  <a:cubicBezTo>
                    <a:pt x="13" y="19"/>
                    <a:pt x="13" y="19"/>
                    <a:pt x="13" y="19"/>
                  </a:cubicBezTo>
                  <a:cubicBezTo>
                    <a:pt x="14" y="19"/>
                    <a:pt x="14" y="19"/>
                    <a:pt x="14" y="19"/>
                  </a:cubicBezTo>
                  <a:cubicBezTo>
                    <a:pt x="13" y="19"/>
                    <a:pt x="13" y="19"/>
                    <a:pt x="13" y="19"/>
                  </a:cubicBezTo>
                  <a:cubicBezTo>
                    <a:pt x="13" y="22"/>
                    <a:pt x="13" y="22"/>
                    <a:pt x="13" y="22"/>
                  </a:cubicBezTo>
                  <a:cubicBezTo>
                    <a:pt x="12" y="24"/>
                    <a:pt x="12" y="24"/>
                    <a:pt x="12" y="24"/>
                  </a:cubicBezTo>
                  <a:cubicBezTo>
                    <a:pt x="12" y="25"/>
                    <a:pt x="12" y="25"/>
                    <a:pt x="12" y="25"/>
                  </a:cubicBezTo>
                  <a:cubicBezTo>
                    <a:pt x="13" y="27"/>
                    <a:pt x="13" y="27"/>
                    <a:pt x="13" y="27"/>
                  </a:cubicBezTo>
                  <a:cubicBezTo>
                    <a:pt x="13" y="28"/>
                    <a:pt x="13" y="28"/>
                    <a:pt x="13" y="28"/>
                  </a:cubicBezTo>
                  <a:cubicBezTo>
                    <a:pt x="13" y="29"/>
                    <a:pt x="13" y="29"/>
                    <a:pt x="13" y="29"/>
                  </a:cubicBezTo>
                  <a:cubicBezTo>
                    <a:pt x="12" y="31"/>
                    <a:pt x="12" y="31"/>
                    <a:pt x="12" y="31"/>
                  </a:cubicBezTo>
                  <a:cubicBezTo>
                    <a:pt x="11" y="32"/>
                    <a:pt x="11" y="32"/>
                    <a:pt x="11" y="32"/>
                  </a:cubicBezTo>
                  <a:cubicBezTo>
                    <a:pt x="9" y="32"/>
                    <a:pt x="9" y="32"/>
                    <a:pt x="9" y="32"/>
                  </a:cubicBezTo>
                  <a:cubicBezTo>
                    <a:pt x="8" y="33"/>
                    <a:pt x="8" y="33"/>
                    <a:pt x="8" y="33"/>
                  </a:cubicBezTo>
                  <a:cubicBezTo>
                    <a:pt x="7" y="35"/>
                    <a:pt x="7" y="35"/>
                    <a:pt x="7" y="35"/>
                  </a:cubicBezTo>
                  <a:cubicBezTo>
                    <a:pt x="7" y="36"/>
                    <a:pt x="7" y="36"/>
                    <a:pt x="7" y="36"/>
                  </a:cubicBezTo>
                  <a:cubicBezTo>
                    <a:pt x="7" y="36"/>
                    <a:pt x="7" y="36"/>
                    <a:pt x="7" y="36"/>
                  </a:cubicBezTo>
                  <a:cubicBezTo>
                    <a:pt x="6" y="38"/>
                    <a:pt x="6" y="38"/>
                    <a:pt x="6" y="38"/>
                  </a:cubicBezTo>
                  <a:cubicBezTo>
                    <a:pt x="6" y="40"/>
                    <a:pt x="6" y="40"/>
                    <a:pt x="6" y="40"/>
                  </a:cubicBezTo>
                  <a:cubicBezTo>
                    <a:pt x="7" y="40"/>
                    <a:pt x="7" y="40"/>
                    <a:pt x="7" y="40"/>
                  </a:cubicBezTo>
                  <a:cubicBezTo>
                    <a:pt x="7" y="40"/>
                    <a:pt x="7" y="40"/>
                    <a:pt x="7" y="40"/>
                  </a:cubicBezTo>
                  <a:cubicBezTo>
                    <a:pt x="5" y="41"/>
                    <a:pt x="5" y="41"/>
                    <a:pt x="5" y="41"/>
                  </a:cubicBezTo>
                  <a:cubicBezTo>
                    <a:pt x="5" y="43"/>
                    <a:pt x="5" y="43"/>
                    <a:pt x="5" y="43"/>
                  </a:cubicBezTo>
                  <a:cubicBezTo>
                    <a:pt x="6" y="43"/>
                    <a:pt x="6" y="43"/>
                    <a:pt x="6" y="43"/>
                  </a:cubicBezTo>
                  <a:cubicBezTo>
                    <a:pt x="5" y="44"/>
                    <a:pt x="5" y="44"/>
                    <a:pt x="5" y="44"/>
                  </a:cubicBezTo>
                  <a:lnTo>
                    <a:pt x="4"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5">
              <a:extLst>
                <a:ext uri="{FF2B5EF4-FFF2-40B4-BE49-F238E27FC236}">
                  <a16:creationId xmlns:a16="http://schemas.microsoft.com/office/drawing/2014/main" id="{A74F5593-3667-4E76-9838-3E27471A102D}"/>
                </a:ext>
              </a:extLst>
            </p:cNvPr>
            <p:cNvSpPr>
              <a:spLocks/>
            </p:cNvSpPr>
            <p:nvPr/>
          </p:nvSpPr>
          <p:spPr bwMode="auto">
            <a:xfrm>
              <a:off x="5450" y="521"/>
              <a:ext cx="9" cy="12"/>
            </a:xfrm>
            <a:custGeom>
              <a:avLst/>
              <a:gdLst>
                <a:gd name="T0" fmla="*/ 6 w 9"/>
                <a:gd name="T1" fmla="*/ 9 h 12"/>
                <a:gd name="T2" fmla="*/ 9 w 9"/>
                <a:gd name="T3" fmla="*/ 6 h 12"/>
                <a:gd name="T4" fmla="*/ 6 w 9"/>
                <a:gd name="T5" fmla="*/ 0 h 12"/>
                <a:gd name="T6" fmla="*/ 3 w 9"/>
                <a:gd name="T7" fmla="*/ 0 h 12"/>
                <a:gd name="T8" fmla="*/ 0 w 9"/>
                <a:gd name="T9" fmla="*/ 0 h 12"/>
                <a:gd name="T10" fmla="*/ 0 w 9"/>
                <a:gd name="T11" fmla="*/ 6 h 12"/>
                <a:gd name="T12" fmla="*/ 3 w 9"/>
                <a:gd name="T13" fmla="*/ 12 h 12"/>
                <a:gd name="T14" fmla="*/ 6 w 9"/>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2">
                  <a:moveTo>
                    <a:pt x="6" y="9"/>
                  </a:moveTo>
                  <a:lnTo>
                    <a:pt x="9" y="6"/>
                  </a:lnTo>
                  <a:lnTo>
                    <a:pt x="6" y="0"/>
                  </a:lnTo>
                  <a:lnTo>
                    <a:pt x="3" y="0"/>
                  </a:lnTo>
                  <a:lnTo>
                    <a:pt x="0" y="0"/>
                  </a:lnTo>
                  <a:lnTo>
                    <a:pt x="0" y="6"/>
                  </a:lnTo>
                  <a:lnTo>
                    <a:pt x="3" y="12"/>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6">
              <a:extLst>
                <a:ext uri="{FF2B5EF4-FFF2-40B4-BE49-F238E27FC236}">
                  <a16:creationId xmlns:a16="http://schemas.microsoft.com/office/drawing/2014/main" id="{E8D486AF-F713-4F42-8E18-281FBB594BC2}"/>
                </a:ext>
              </a:extLst>
            </p:cNvPr>
            <p:cNvSpPr>
              <a:spLocks/>
            </p:cNvSpPr>
            <p:nvPr/>
          </p:nvSpPr>
          <p:spPr bwMode="auto">
            <a:xfrm>
              <a:off x="5329" y="637"/>
              <a:ext cx="20" cy="25"/>
            </a:xfrm>
            <a:custGeom>
              <a:avLst/>
              <a:gdLst>
                <a:gd name="T0" fmla="*/ 0 w 20"/>
                <a:gd name="T1" fmla="*/ 17 h 25"/>
                <a:gd name="T2" fmla="*/ 3 w 20"/>
                <a:gd name="T3" fmla="*/ 23 h 25"/>
                <a:gd name="T4" fmla="*/ 6 w 20"/>
                <a:gd name="T5" fmla="*/ 25 h 25"/>
                <a:gd name="T6" fmla="*/ 9 w 20"/>
                <a:gd name="T7" fmla="*/ 25 h 25"/>
                <a:gd name="T8" fmla="*/ 9 w 20"/>
                <a:gd name="T9" fmla="*/ 23 h 25"/>
                <a:gd name="T10" fmla="*/ 11 w 20"/>
                <a:gd name="T11" fmla="*/ 23 h 25"/>
                <a:gd name="T12" fmla="*/ 14 w 20"/>
                <a:gd name="T13" fmla="*/ 20 h 25"/>
                <a:gd name="T14" fmla="*/ 20 w 20"/>
                <a:gd name="T15" fmla="*/ 17 h 25"/>
                <a:gd name="T16" fmla="*/ 17 w 20"/>
                <a:gd name="T17" fmla="*/ 14 h 25"/>
                <a:gd name="T18" fmla="*/ 14 w 20"/>
                <a:gd name="T19" fmla="*/ 11 h 25"/>
                <a:gd name="T20" fmla="*/ 11 w 20"/>
                <a:gd name="T21" fmla="*/ 11 h 25"/>
                <a:gd name="T22" fmla="*/ 9 w 20"/>
                <a:gd name="T23" fmla="*/ 14 h 25"/>
                <a:gd name="T24" fmla="*/ 9 w 20"/>
                <a:gd name="T25" fmla="*/ 11 h 25"/>
                <a:gd name="T26" fmla="*/ 9 w 20"/>
                <a:gd name="T27" fmla="*/ 11 h 25"/>
                <a:gd name="T28" fmla="*/ 11 w 20"/>
                <a:gd name="T29" fmla="*/ 6 h 25"/>
                <a:gd name="T30" fmla="*/ 11 w 20"/>
                <a:gd name="T31" fmla="*/ 9 h 25"/>
                <a:gd name="T32" fmla="*/ 17 w 20"/>
                <a:gd name="T33" fmla="*/ 6 h 25"/>
                <a:gd name="T34" fmla="*/ 20 w 20"/>
                <a:gd name="T35" fmla="*/ 3 h 25"/>
                <a:gd name="T36" fmla="*/ 20 w 20"/>
                <a:gd name="T37" fmla="*/ 0 h 25"/>
                <a:gd name="T38" fmla="*/ 11 w 20"/>
                <a:gd name="T39" fmla="*/ 0 h 25"/>
                <a:gd name="T40" fmla="*/ 9 w 20"/>
                <a:gd name="T41" fmla="*/ 3 h 25"/>
                <a:gd name="T42" fmla="*/ 11 w 20"/>
                <a:gd name="T43" fmla="*/ 6 h 25"/>
                <a:gd name="T44" fmla="*/ 9 w 20"/>
                <a:gd name="T45" fmla="*/ 6 h 25"/>
                <a:gd name="T46" fmla="*/ 6 w 20"/>
                <a:gd name="T47" fmla="*/ 9 h 25"/>
                <a:gd name="T48" fmla="*/ 9 w 20"/>
                <a:gd name="T49" fmla="*/ 11 h 25"/>
                <a:gd name="T50" fmla="*/ 6 w 20"/>
                <a:gd name="T51" fmla="*/ 11 h 25"/>
                <a:gd name="T52" fmla="*/ 0 w 20"/>
                <a:gd name="T5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25">
                  <a:moveTo>
                    <a:pt x="0" y="17"/>
                  </a:moveTo>
                  <a:lnTo>
                    <a:pt x="3" y="23"/>
                  </a:lnTo>
                  <a:lnTo>
                    <a:pt x="6" y="25"/>
                  </a:lnTo>
                  <a:lnTo>
                    <a:pt x="9" y="25"/>
                  </a:lnTo>
                  <a:lnTo>
                    <a:pt x="9" y="23"/>
                  </a:lnTo>
                  <a:lnTo>
                    <a:pt x="11" y="23"/>
                  </a:lnTo>
                  <a:lnTo>
                    <a:pt x="14" y="20"/>
                  </a:lnTo>
                  <a:lnTo>
                    <a:pt x="20" y="17"/>
                  </a:lnTo>
                  <a:lnTo>
                    <a:pt x="17" y="14"/>
                  </a:lnTo>
                  <a:lnTo>
                    <a:pt x="14" y="11"/>
                  </a:lnTo>
                  <a:lnTo>
                    <a:pt x="11" y="11"/>
                  </a:lnTo>
                  <a:lnTo>
                    <a:pt x="9" y="14"/>
                  </a:lnTo>
                  <a:lnTo>
                    <a:pt x="9" y="11"/>
                  </a:lnTo>
                  <a:lnTo>
                    <a:pt x="9" y="11"/>
                  </a:lnTo>
                  <a:lnTo>
                    <a:pt x="11" y="6"/>
                  </a:lnTo>
                  <a:lnTo>
                    <a:pt x="11" y="9"/>
                  </a:lnTo>
                  <a:lnTo>
                    <a:pt x="17" y="6"/>
                  </a:lnTo>
                  <a:lnTo>
                    <a:pt x="20" y="3"/>
                  </a:lnTo>
                  <a:lnTo>
                    <a:pt x="20" y="0"/>
                  </a:lnTo>
                  <a:lnTo>
                    <a:pt x="11" y="0"/>
                  </a:lnTo>
                  <a:lnTo>
                    <a:pt x="9" y="3"/>
                  </a:lnTo>
                  <a:lnTo>
                    <a:pt x="11" y="6"/>
                  </a:lnTo>
                  <a:lnTo>
                    <a:pt x="9" y="6"/>
                  </a:lnTo>
                  <a:lnTo>
                    <a:pt x="6" y="9"/>
                  </a:lnTo>
                  <a:lnTo>
                    <a:pt x="9" y="11"/>
                  </a:lnTo>
                  <a:lnTo>
                    <a:pt x="6" y="11"/>
                  </a:ln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7">
              <a:extLst>
                <a:ext uri="{FF2B5EF4-FFF2-40B4-BE49-F238E27FC236}">
                  <a16:creationId xmlns:a16="http://schemas.microsoft.com/office/drawing/2014/main" id="{D680D6E7-9F99-49A2-847F-AF3C08268E23}"/>
                </a:ext>
              </a:extLst>
            </p:cNvPr>
            <p:cNvSpPr>
              <a:spLocks/>
            </p:cNvSpPr>
            <p:nvPr/>
          </p:nvSpPr>
          <p:spPr bwMode="auto">
            <a:xfrm>
              <a:off x="5326" y="654"/>
              <a:ext cx="48" cy="54"/>
            </a:xfrm>
            <a:custGeom>
              <a:avLst/>
              <a:gdLst>
                <a:gd name="T0" fmla="*/ 45 w 48"/>
                <a:gd name="T1" fmla="*/ 31 h 54"/>
                <a:gd name="T2" fmla="*/ 48 w 48"/>
                <a:gd name="T3" fmla="*/ 23 h 54"/>
                <a:gd name="T4" fmla="*/ 48 w 48"/>
                <a:gd name="T5" fmla="*/ 23 h 54"/>
                <a:gd name="T6" fmla="*/ 48 w 48"/>
                <a:gd name="T7" fmla="*/ 20 h 54"/>
                <a:gd name="T8" fmla="*/ 48 w 48"/>
                <a:gd name="T9" fmla="*/ 14 h 54"/>
                <a:gd name="T10" fmla="*/ 45 w 48"/>
                <a:gd name="T11" fmla="*/ 11 h 54"/>
                <a:gd name="T12" fmla="*/ 45 w 48"/>
                <a:gd name="T13" fmla="*/ 8 h 54"/>
                <a:gd name="T14" fmla="*/ 45 w 48"/>
                <a:gd name="T15" fmla="*/ 6 h 54"/>
                <a:gd name="T16" fmla="*/ 43 w 48"/>
                <a:gd name="T17" fmla="*/ 3 h 54"/>
                <a:gd name="T18" fmla="*/ 37 w 48"/>
                <a:gd name="T19" fmla="*/ 0 h 54"/>
                <a:gd name="T20" fmla="*/ 31 w 48"/>
                <a:gd name="T21" fmla="*/ 0 h 54"/>
                <a:gd name="T22" fmla="*/ 29 w 48"/>
                <a:gd name="T23" fmla="*/ 0 h 54"/>
                <a:gd name="T24" fmla="*/ 23 w 48"/>
                <a:gd name="T25" fmla="*/ 0 h 54"/>
                <a:gd name="T26" fmla="*/ 20 w 48"/>
                <a:gd name="T27" fmla="*/ 3 h 54"/>
                <a:gd name="T28" fmla="*/ 20 w 48"/>
                <a:gd name="T29" fmla="*/ 6 h 54"/>
                <a:gd name="T30" fmla="*/ 14 w 48"/>
                <a:gd name="T31" fmla="*/ 3 h 54"/>
                <a:gd name="T32" fmla="*/ 12 w 48"/>
                <a:gd name="T33" fmla="*/ 8 h 54"/>
                <a:gd name="T34" fmla="*/ 17 w 48"/>
                <a:gd name="T35" fmla="*/ 11 h 54"/>
                <a:gd name="T36" fmla="*/ 14 w 48"/>
                <a:gd name="T37" fmla="*/ 11 h 54"/>
                <a:gd name="T38" fmla="*/ 12 w 48"/>
                <a:gd name="T39" fmla="*/ 11 h 54"/>
                <a:gd name="T40" fmla="*/ 12 w 48"/>
                <a:gd name="T41" fmla="*/ 17 h 54"/>
                <a:gd name="T42" fmla="*/ 9 w 48"/>
                <a:gd name="T43" fmla="*/ 17 h 54"/>
                <a:gd name="T44" fmla="*/ 3 w 48"/>
                <a:gd name="T45" fmla="*/ 20 h 54"/>
                <a:gd name="T46" fmla="*/ 3 w 48"/>
                <a:gd name="T47" fmla="*/ 23 h 54"/>
                <a:gd name="T48" fmla="*/ 0 w 48"/>
                <a:gd name="T49" fmla="*/ 25 h 54"/>
                <a:gd name="T50" fmla="*/ 3 w 48"/>
                <a:gd name="T51" fmla="*/ 25 h 54"/>
                <a:gd name="T52" fmla="*/ 3 w 48"/>
                <a:gd name="T53" fmla="*/ 28 h 54"/>
                <a:gd name="T54" fmla="*/ 3 w 48"/>
                <a:gd name="T55" fmla="*/ 31 h 54"/>
                <a:gd name="T56" fmla="*/ 6 w 48"/>
                <a:gd name="T57" fmla="*/ 31 h 54"/>
                <a:gd name="T58" fmla="*/ 6 w 48"/>
                <a:gd name="T59" fmla="*/ 34 h 54"/>
                <a:gd name="T60" fmla="*/ 12 w 48"/>
                <a:gd name="T61" fmla="*/ 37 h 54"/>
                <a:gd name="T62" fmla="*/ 12 w 48"/>
                <a:gd name="T63" fmla="*/ 42 h 54"/>
                <a:gd name="T64" fmla="*/ 14 w 48"/>
                <a:gd name="T65" fmla="*/ 40 h 54"/>
                <a:gd name="T66" fmla="*/ 14 w 48"/>
                <a:gd name="T67" fmla="*/ 42 h 54"/>
                <a:gd name="T68" fmla="*/ 17 w 48"/>
                <a:gd name="T69" fmla="*/ 48 h 54"/>
                <a:gd name="T70" fmla="*/ 20 w 48"/>
                <a:gd name="T71" fmla="*/ 45 h 54"/>
                <a:gd name="T72" fmla="*/ 20 w 48"/>
                <a:gd name="T73" fmla="*/ 51 h 54"/>
                <a:gd name="T74" fmla="*/ 26 w 48"/>
                <a:gd name="T75" fmla="*/ 51 h 54"/>
                <a:gd name="T76" fmla="*/ 31 w 48"/>
                <a:gd name="T77" fmla="*/ 54 h 54"/>
                <a:gd name="T78" fmla="*/ 34 w 48"/>
                <a:gd name="T79" fmla="*/ 54 h 54"/>
                <a:gd name="T80" fmla="*/ 37 w 48"/>
                <a:gd name="T81" fmla="*/ 54 h 54"/>
                <a:gd name="T82" fmla="*/ 40 w 48"/>
                <a:gd name="T83" fmla="*/ 51 h 54"/>
                <a:gd name="T84" fmla="*/ 40 w 48"/>
                <a:gd name="T85" fmla="*/ 48 h 54"/>
                <a:gd name="T86" fmla="*/ 43 w 48"/>
                <a:gd name="T87" fmla="*/ 42 h 54"/>
                <a:gd name="T88" fmla="*/ 43 w 48"/>
                <a:gd name="T89" fmla="*/ 37 h 54"/>
                <a:gd name="T90" fmla="*/ 45 w 48"/>
                <a:gd name="T91" fmla="*/ 34 h 54"/>
                <a:gd name="T92" fmla="*/ 45 w 48"/>
                <a:gd name="T93"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 h="54">
                  <a:moveTo>
                    <a:pt x="45" y="31"/>
                  </a:moveTo>
                  <a:lnTo>
                    <a:pt x="48" y="23"/>
                  </a:lnTo>
                  <a:lnTo>
                    <a:pt x="48" y="23"/>
                  </a:lnTo>
                  <a:lnTo>
                    <a:pt x="48" y="20"/>
                  </a:lnTo>
                  <a:lnTo>
                    <a:pt x="48" y="14"/>
                  </a:lnTo>
                  <a:lnTo>
                    <a:pt x="45" y="11"/>
                  </a:lnTo>
                  <a:lnTo>
                    <a:pt x="45" y="8"/>
                  </a:lnTo>
                  <a:lnTo>
                    <a:pt x="45" y="6"/>
                  </a:lnTo>
                  <a:lnTo>
                    <a:pt x="43" y="3"/>
                  </a:lnTo>
                  <a:lnTo>
                    <a:pt x="37" y="0"/>
                  </a:lnTo>
                  <a:lnTo>
                    <a:pt x="31" y="0"/>
                  </a:lnTo>
                  <a:lnTo>
                    <a:pt x="29" y="0"/>
                  </a:lnTo>
                  <a:lnTo>
                    <a:pt x="23" y="0"/>
                  </a:lnTo>
                  <a:lnTo>
                    <a:pt x="20" y="3"/>
                  </a:lnTo>
                  <a:lnTo>
                    <a:pt x="20" y="6"/>
                  </a:lnTo>
                  <a:lnTo>
                    <a:pt x="14" y="3"/>
                  </a:lnTo>
                  <a:lnTo>
                    <a:pt x="12" y="8"/>
                  </a:lnTo>
                  <a:lnTo>
                    <a:pt x="17" y="11"/>
                  </a:lnTo>
                  <a:lnTo>
                    <a:pt x="14" y="11"/>
                  </a:lnTo>
                  <a:lnTo>
                    <a:pt x="12" y="11"/>
                  </a:lnTo>
                  <a:lnTo>
                    <a:pt x="12" y="17"/>
                  </a:lnTo>
                  <a:lnTo>
                    <a:pt x="9" y="17"/>
                  </a:lnTo>
                  <a:lnTo>
                    <a:pt x="3" y="20"/>
                  </a:lnTo>
                  <a:lnTo>
                    <a:pt x="3" y="23"/>
                  </a:lnTo>
                  <a:lnTo>
                    <a:pt x="0" y="25"/>
                  </a:lnTo>
                  <a:lnTo>
                    <a:pt x="3" y="25"/>
                  </a:lnTo>
                  <a:lnTo>
                    <a:pt x="3" y="28"/>
                  </a:lnTo>
                  <a:lnTo>
                    <a:pt x="3" y="31"/>
                  </a:lnTo>
                  <a:lnTo>
                    <a:pt x="6" y="31"/>
                  </a:lnTo>
                  <a:lnTo>
                    <a:pt x="6" y="34"/>
                  </a:lnTo>
                  <a:lnTo>
                    <a:pt x="12" y="37"/>
                  </a:lnTo>
                  <a:lnTo>
                    <a:pt x="12" y="42"/>
                  </a:lnTo>
                  <a:lnTo>
                    <a:pt x="14" y="40"/>
                  </a:lnTo>
                  <a:lnTo>
                    <a:pt x="14" y="42"/>
                  </a:lnTo>
                  <a:lnTo>
                    <a:pt x="17" y="48"/>
                  </a:lnTo>
                  <a:lnTo>
                    <a:pt x="20" y="45"/>
                  </a:lnTo>
                  <a:lnTo>
                    <a:pt x="20" y="51"/>
                  </a:lnTo>
                  <a:lnTo>
                    <a:pt x="26" y="51"/>
                  </a:lnTo>
                  <a:lnTo>
                    <a:pt x="31" y="54"/>
                  </a:lnTo>
                  <a:lnTo>
                    <a:pt x="34" y="54"/>
                  </a:lnTo>
                  <a:lnTo>
                    <a:pt x="37" y="54"/>
                  </a:lnTo>
                  <a:lnTo>
                    <a:pt x="40" y="51"/>
                  </a:lnTo>
                  <a:lnTo>
                    <a:pt x="40" y="48"/>
                  </a:lnTo>
                  <a:lnTo>
                    <a:pt x="43" y="42"/>
                  </a:lnTo>
                  <a:lnTo>
                    <a:pt x="43" y="37"/>
                  </a:lnTo>
                  <a:lnTo>
                    <a:pt x="45" y="34"/>
                  </a:lnTo>
                  <a:lnTo>
                    <a:pt x="4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8">
              <a:extLst>
                <a:ext uri="{FF2B5EF4-FFF2-40B4-BE49-F238E27FC236}">
                  <a16:creationId xmlns:a16="http://schemas.microsoft.com/office/drawing/2014/main" id="{AFA9D01D-F55D-44B3-B730-5EC8F61F6F8F}"/>
                </a:ext>
              </a:extLst>
            </p:cNvPr>
            <p:cNvSpPr>
              <a:spLocks/>
            </p:cNvSpPr>
            <p:nvPr/>
          </p:nvSpPr>
          <p:spPr bwMode="auto">
            <a:xfrm>
              <a:off x="5510" y="787"/>
              <a:ext cx="64" cy="62"/>
            </a:xfrm>
            <a:custGeom>
              <a:avLst/>
              <a:gdLst>
                <a:gd name="T0" fmla="*/ 2 w 64"/>
                <a:gd name="T1" fmla="*/ 45 h 62"/>
                <a:gd name="T2" fmla="*/ 2 w 64"/>
                <a:gd name="T3" fmla="*/ 48 h 62"/>
                <a:gd name="T4" fmla="*/ 5 w 64"/>
                <a:gd name="T5" fmla="*/ 48 h 62"/>
                <a:gd name="T6" fmla="*/ 8 w 64"/>
                <a:gd name="T7" fmla="*/ 53 h 62"/>
                <a:gd name="T8" fmla="*/ 14 w 64"/>
                <a:gd name="T9" fmla="*/ 53 h 62"/>
                <a:gd name="T10" fmla="*/ 17 w 64"/>
                <a:gd name="T11" fmla="*/ 59 h 62"/>
                <a:gd name="T12" fmla="*/ 19 w 64"/>
                <a:gd name="T13" fmla="*/ 56 h 62"/>
                <a:gd name="T14" fmla="*/ 22 w 64"/>
                <a:gd name="T15" fmla="*/ 53 h 62"/>
                <a:gd name="T16" fmla="*/ 28 w 64"/>
                <a:gd name="T17" fmla="*/ 53 h 62"/>
                <a:gd name="T18" fmla="*/ 33 w 64"/>
                <a:gd name="T19" fmla="*/ 50 h 62"/>
                <a:gd name="T20" fmla="*/ 36 w 64"/>
                <a:gd name="T21" fmla="*/ 53 h 62"/>
                <a:gd name="T22" fmla="*/ 42 w 64"/>
                <a:gd name="T23" fmla="*/ 53 h 62"/>
                <a:gd name="T24" fmla="*/ 45 w 64"/>
                <a:gd name="T25" fmla="*/ 56 h 62"/>
                <a:gd name="T26" fmla="*/ 53 w 64"/>
                <a:gd name="T27" fmla="*/ 59 h 62"/>
                <a:gd name="T28" fmla="*/ 62 w 64"/>
                <a:gd name="T29" fmla="*/ 62 h 62"/>
                <a:gd name="T30" fmla="*/ 62 w 64"/>
                <a:gd name="T31" fmla="*/ 59 h 62"/>
                <a:gd name="T32" fmla="*/ 64 w 64"/>
                <a:gd name="T33" fmla="*/ 56 h 62"/>
                <a:gd name="T34" fmla="*/ 64 w 64"/>
                <a:gd name="T35" fmla="*/ 53 h 62"/>
                <a:gd name="T36" fmla="*/ 62 w 64"/>
                <a:gd name="T37" fmla="*/ 50 h 62"/>
                <a:gd name="T38" fmla="*/ 62 w 64"/>
                <a:gd name="T39" fmla="*/ 45 h 62"/>
                <a:gd name="T40" fmla="*/ 62 w 64"/>
                <a:gd name="T41" fmla="*/ 45 h 62"/>
                <a:gd name="T42" fmla="*/ 62 w 64"/>
                <a:gd name="T43" fmla="*/ 42 h 62"/>
                <a:gd name="T44" fmla="*/ 59 w 64"/>
                <a:gd name="T45" fmla="*/ 39 h 62"/>
                <a:gd name="T46" fmla="*/ 62 w 64"/>
                <a:gd name="T47" fmla="*/ 36 h 62"/>
                <a:gd name="T48" fmla="*/ 56 w 64"/>
                <a:gd name="T49" fmla="*/ 33 h 62"/>
                <a:gd name="T50" fmla="*/ 56 w 64"/>
                <a:gd name="T51" fmla="*/ 31 h 62"/>
                <a:gd name="T52" fmla="*/ 59 w 64"/>
                <a:gd name="T53" fmla="*/ 28 h 62"/>
                <a:gd name="T54" fmla="*/ 56 w 64"/>
                <a:gd name="T55" fmla="*/ 22 h 62"/>
                <a:gd name="T56" fmla="*/ 53 w 64"/>
                <a:gd name="T57" fmla="*/ 16 h 62"/>
                <a:gd name="T58" fmla="*/ 53 w 64"/>
                <a:gd name="T59" fmla="*/ 14 h 62"/>
                <a:gd name="T60" fmla="*/ 50 w 64"/>
                <a:gd name="T61" fmla="*/ 11 h 62"/>
                <a:gd name="T62" fmla="*/ 42 w 64"/>
                <a:gd name="T63" fmla="*/ 11 h 62"/>
                <a:gd name="T64" fmla="*/ 33 w 64"/>
                <a:gd name="T65" fmla="*/ 8 h 62"/>
                <a:gd name="T66" fmla="*/ 33 w 64"/>
                <a:gd name="T67" fmla="*/ 11 h 62"/>
                <a:gd name="T68" fmla="*/ 31 w 64"/>
                <a:gd name="T69" fmla="*/ 11 h 62"/>
                <a:gd name="T70" fmla="*/ 28 w 64"/>
                <a:gd name="T71" fmla="*/ 8 h 62"/>
                <a:gd name="T72" fmla="*/ 19 w 64"/>
                <a:gd name="T73" fmla="*/ 5 h 62"/>
                <a:gd name="T74" fmla="*/ 19 w 64"/>
                <a:gd name="T75" fmla="*/ 5 h 62"/>
                <a:gd name="T76" fmla="*/ 17 w 64"/>
                <a:gd name="T77" fmla="*/ 0 h 62"/>
                <a:gd name="T78" fmla="*/ 11 w 64"/>
                <a:gd name="T79" fmla="*/ 2 h 62"/>
                <a:gd name="T80" fmla="*/ 11 w 64"/>
                <a:gd name="T81" fmla="*/ 5 h 62"/>
                <a:gd name="T82" fmla="*/ 8 w 64"/>
                <a:gd name="T83" fmla="*/ 8 h 62"/>
                <a:gd name="T84" fmla="*/ 8 w 64"/>
                <a:gd name="T85" fmla="*/ 14 h 62"/>
                <a:gd name="T86" fmla="*/ 5 w 64"/>
                <a:gd name="T87" fmla="*/ 14 h 62"/>
                <a:gd name="T88" fmla="*/ 0 w 64"/>
                <a:gd name="T89" fmla="*/ 25 h 62"/>
                <a:gd name="T90" fmla="*/ 5 w 64"/>
                <a:gd name="T91" fmla="*/ 28 h 62"/>
                <a:gd name="T92" fmla="*/ 8 w 64"/>
                <a:gd name="T93" fmla="*/ 28 h 62"/>
                <a:gd name="T94" fmla="*/ 8 w 64"/>
                <a:gd name="T95" fmla="*/ 31 h 62"/>
                <a:gd name="T96" fmla="*/ 5 w 64"/>
                <a:gd name="T97" fmla="*/ 33 h 62"/>
                <a:gd name="T98" fmla="*/ 8 w 64"/>
                <a:gd name="T99" fmla="*/ 36 h 62"/>
                <a:gd name="T100" fmla="*/ 2 w 64"/>
                <a:gd name="T101" fmla="*/ 39 h 62"/>
                <a:gd name="T102" fmla="*/ 2 w 64"/>
                <a:gd name="T103"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 h="62">
                  <a:moveTo>
                    <a:pt x="2" y="45"/>
                  </a:moveTo>
                  <a:lnTo>
                    <a:pt x="2" y="48"/>
                  </a:lnTo>
                  <a:lnTo>
                    <a:pt x="5" y="48"/>
                  </a:lnTo>
                  <a:lnTo>
                    <a:pt x="8" y="53"/>
                  </a:lnTo>
                  <a:lnTo>
                    <a:pt x="14" y="53"/>
                  </a:lnTo>
                  <a:lnTo>
                    <a:pt x="17" y="59"/>
                  </a:lnTo>
                  <a:lnTo>
                    <a:pt x="19" y="56"/>
                  </a:lnTo>
                  <a:lnTo>
                    <a:pt x="22" y="53"/>
                  </a:lnTo>
                  <a:lnTo>
                    <a:pt x="28" y="53"/>
                  </a:lnTo>
                  <a:lnTo>
                    <a:pt x="33" y="50"/>
                  </a:lnTo>
                  <a:lnTo>
                    <a:pt x="36" y="53"/>
                  </a:lnTo>
                  <a:lnTo>
                    <a:pt x="42" y="53"/>
                  </a:lnTo>
                  <a:lnTo>
                    <a:pt x="45" y="56"/>
                  </a:lnTo>
                  <a:lnTo>
                    <a:pt x="53" y="59"/>
                  </a:lnTo>
                  <a:lnTo>
                    <a:pt x="62" y="62"/>
                  </a:lnTo>
                  <a:lnTo>
                    <a:pt x="62" y="59"/>
                  </a:lnTo>
                  <a:lnTo>
                    <a:pt x="64" y="56"/>
                  </a:lnTo>
                  <a:lnTo>
                    <a:pt x="64" y="53"/>
                  </a:lnTo>
                  <a:lnTo>
                    <a:pt x="62" y="50"/>
                  </a:lnTo>
                  <a:lnTo>
                    <a:pt x="62" y="45"/>
                  </a:lnTo>
                  <a:lnTo>
                    <a:pt x="62" y="45"/>
                  </a:lnTo>
                  <a:lnTo>
                    <a:pt x="62" y="42"/>
                  </a:lnTo>
                  <a:lnTo>
                    <a:pt x="59" y="39"/>
                  </a:lnTo>
                  <a:lnTo>
                    <a:pt x="62" y="36"/>
                  </a:lnTo>
                  <a:lnTo>
                    <a:pt x="56" y="33"/>
                  </a:lnTo>
                  <a:lnTo>
                    <a:pt x="56" y="31"/>
                  </a:lnTo>
                  <a:lnTo>
                    <a:pt x="59" y="28"/>
                  </a:lnTo>
                  <a:lnTo>
                    <a:pt x="56" y="22"/>
                  </a:lnTo>
                  <a:lnTo>
                    <a:pt x="53" y="16"/>
                  </a:lnTo>
                  <a:lnTo>
                    <a:pt x="53" y="14"/>
                  </a:lnTo>
                  <a:lnTo>
                    <a:pt x="50" y="11"/>
                  </a:lnTo>
                  <a:lnTo>
                    <a:pt x="42" y="11"/>
                  </a:lnTo>
                  <a:lnTo>
                    <a:pt x="33" y="8"/>
                  </a:lnTo>
                  <a:lnTo>
                    <a:pt x="33" y="11"/>
                  </a:lnTo>
                  <a:lnTo>
                    <a:pt x="31" y="11"/>
                  </a:lnTo>
                  <a:lnTo>
                    <a:pt x="28" y="8"/>
                  </a:lnTo>
                  <a:lnTo>
                    <a:pt x="19" y="5"/>
                  </a:lnTo>
                  <a:lnTo>
                    <a:pt x="19" y="5"/>
                  </a:lnTo>
                  <a:lnTo>
                    <a:pt x="17" y="0"/>
                  </a:lnTo>
                  <a:lnTo>
                    <a:pt x="11" y="2"/>
                  </a:lnTo>
                  <a:lnTo>
                    <a:pt x="11" y="5"/>
                  </a:lnTo>
                  <a:lnTo>
                    <a:pt x="8" y="8"/>
                  </a:lnTo>
                  <a:lnTo>
                    <a:pt x="8" y="14"/>
                  </a:lnTo>
                  <a:lnTo>
                    <a:pt x="5" y="14"/>
                  </a:lnTo>
                  <a:lnTo>
                    <a:pt x="0" y="25"/>
                  </a:lnTo>
                  <a:lnTo>
                    <a:pt x="5" y="28"/>
                  </a:lnTo>
                  <a:lnTo>
                    <a:pt x="8" y="28"/>
                  </a:lnTo>
                  <a:lnTo>
                    <a:pt x="8" y="31"/>
                  </a:lnTo>
                  <a:lnTo>
                    <a:pt x="5" y="33"/>
                  </a:lnTo>
                  <a:lnTo>
                    <a:pt x="8" y="36"/>
                  </a:lnTo>
                  <a:lnTo>
                    <a:pt x="2" y="39"/>
                  </a:lnTo>
                  <a:lnTo>
                    <a:pt x="2"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9">
              <a:extLst>
                <a:ext uri="{FF2B5EF4-FFF2-40B4-BE49-F238E27FC236}">
                  <a16:creationId xmlns:a16="http://schemas.microsoft.com/office/drawing/2014/main" id="{97FF7D62-D0CC-4BFF-A617-9594FE0F44E0}"/>
                </a:ext>
              </a:extLst>
            </p:cNvPr>
            <p:cNvSpPr>
              <a:spLocks/>
            </p:cNvSpPr>
            <p:nvPr/>
          </p:nvSpPr>
          <p:spPr bwMode="auto">
            <a:xfrm>
              <a:off x="5087" y="939"/>
              <a:ext cx="11" cy="11"/>
            </a:xfrm>
            <a:custGeom>
              <a:avLst/>
              <a:gdLst>
                <a:gd name="T0" fmla="*/ 11 w 11"/>
                <a:gd name="T1" fmla="*/ 0 h 11"/>
                <a:gd name="T2" fmla="*/ 5 w 11"/>
                <a:gd name="T3" fmla="*/ 3 h 11"/>
                <a:gd name="T4" fmla="*/ 0 w 11"/>
                <a:gd name="T5" fmla="*/ 3 h 11"/>
                <a:gd name="T6" fmla="*/ 0 w 11"/>
                <a:gd name="T7" fmla="*/ 8 h 11"/>
                <a:gd name="T8" fmla="*/ 3 w 11"/>
                <a:gd name="T9" fmla="*/ 8 h 11"/>
                <a:gd name="T10" fmla="*/ 5 w 11"/>
                <a:gd name="T11" fmla="*/ 11 h 11"/>
                <a:gd name="T12" fmla="*/ 11 w 11"/>
                <a:gd name="T13" fmla="*/ 8 h 11"/>
                <a:gd name="T14" fmla="*/ 11 w 11"/>
                <a:gd name="T15" fmla="*/ 8 h 11"/>
                <a:gd name="T16" fmla="*/ 11 w 11"/>
                <a:gd name="T17" fmla="*/ 5 h 11"/>
                <a:gd name="T18" fmla="*/ 11 w 11"/>
                <a:gd name="T19" fmla="*/ 3 h 11"/>
                <a:gd name="T20" fmla="*/ 11 w 11"/>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1">
                  <a:moveTo>
                    <a:pt x="11" y="0"/>
                  </a:moveTo>
                  <a:lnTo>
                    <a:pt x="5" y="3"/>
                  </a:lnTo>
                  <a:lnTo>
                    <a:pt x="0" y="3"/>
                  </a:lnTo>
                  <a:lnTo>
                    <a:pt x="0" y="8"/>
                  </a:lnTo>
                  <a:lnTo>
                    <a:pt x="3" y="8"/>
                  </a:lnTo>
                  <a:lnTo>
                    <a:pt x="5" y="11"/>
                  </a:lnTo>
                  <a:lnTo>
                    <a:pt x="11" y="8"/>
                  </a:lnTo>
                  <a:lnTo>
                    <a:pt x="11" y="8"/>
                  </a:lnTo>
                  <a:lnTo>
                    <a:pt x="11" y="5"/>
                  </a:lnTo>
                  <a:lnTo>
                    <a:pt x="11" y="3"/>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0">
              <a:extLst>
                <a:ext uri="{FF2B5EF4-FFF2-40B4-BE49-F238E27FC236}">
                  <a16:creationId xmlns:a16="http://schemas.microsoft.com/office/drawing/2014/main" id="{3A511777-E5F6-4CE2-AAA4-EB05662F7E3E}"/>
                </a:ext>
              </a:extLst>
            </p:cNvPr>
            <p:cNvSpPr>
              <a:spLocks/>
            </p:cNvSpPr>
            <p:nvPr/>
          </p:nvSpPr>
          <p:spPr bwMode="auto">
            <a:xfrm>
              <a:off x="5363" y="589"/>
              <a:ext cx="11" cy="11"/>
            </a:xfrm>
            <a:custGeom>
              <a:avLst/>
              <a:gdLst>
                <a:gd name="T0" fmla="*/ 0 w 11"/>
                <a:gd name="T1" fmla="*/ 11 h 11"/>
                <a:gd name="T2" fmla="*/ 8 w 11"/>
                <a:gd name="T3" fmla="*/ 11 h 11"/>
                <a:gd name="T4" fmla="*/ 11 w 11"/>
                <a:gd name="T5" fmla="*/ 9 h 11"/>
                <a:gd name="T6" fmla="*/ 11 w 11"/>
                <a:gd name="T7" fmla="*/ 0 h 11"/>
                <a:gd name="T8" fmla="*/ 6 w 11"/>
                <a:gd name="T9" fmla="*/ 9 h 11"/>
                <a:gd name="T10" fmla="*/ 0 w 11"/>
                <a:gd name="T11" fmla="*/ 11 h 11"/>
              </a:gdLst>
              <a:ahLst/>
              <a:cxnLst>
                <a:cxn ang="0">
                  <a:pos x="T0" y="T1"/>
                </a:cxn>
                <a:cxn ang="0">
                  <a:pos x="T2" y="T3"/>
                </a:cxn>
                <a:cxn ang="0">
                  <a:pos x="T4" y="T5"/>
                </a:cxn>
                <a:cxn ang="0">
                  <a:pos x="T6" y="T7"/>
                </a:cxn>
                <a:cxn ang="0">
                  <a:pos x="T8" y="T9"/>
                </a:cxn>
                <a:cxn ang="0">
                  <a:pos x="T10" y="T11"/>
                </a:cxn>
              </a:cxnLst>
              <a:rect l="0" t="0" r="r" b="b"/>
              <a:pathLst>
                <a:path w="11" h="11">
                  <a:moveTo>
                    <a:pt x="0" y="11"/>
                  </a:moveTo>
                  <a:lnTo>
                    <a:pt x="8" y="11"/>
                  </a:lnTo>
                  <a:lnTo>
                    <a:pt x="11" y="9"/>
                  </a:lnTo>
                  <a:lnTo>
                    <a:pt x="11" y="0"/>
                  </a:lnTo>
                  <a:lnTo>
                    <a:pt x="6" y="9"/>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1">
              <a:extLst>
                <a:ext uri="{FF2B5EF4-FFF2-40B4-BE49-F238E27FC236}">
                  <a16:creationId xmlns:a16="http://schemas.microsoft.com/office/drawing/2014/main" id="{4512E49B-DE47-4E1D-890A-A0A332B828B9}"/>
                </a:ext>
              </a:extLst>
            </p:cNvPr>
            <p:cNvSpPr>
              <a:spLocks/>
            </p:cNvSpPr>
            <p:nvPr/>
          </p:nvSpPr>
          <p:spPr bwMode="auto">
            <a:xfrm>
              <a:off x="5329" y="696"/>
              <a:ext cx="9" cy="12"/>
            </a:xfrm>
            <a:custGeom>
              <a:avLst/>
              <a:gdLst>
                <a:gd name="T0" fmla="*/ 3 w 9"/>
                <a:gd name="T1" fmla="*/ 0 h 12"/>
                <a:gd name="T2" fmla="*/ 0 w 9"/>
                <a:gd name="T3" fmla="*/ 3 h 12"/>
                <a:gd name="T4" fmla="*/ 0 w 9"/>
                <a:gd name="T5" fmla="*/ 9 h 12"/>
                <a:gd name="T6" fmla="*/ 3 w 9"/>
                <a:gd name="T7" fmla="*/ 12 h 12"/>
                <a:gd name="T8" fmla="*/ 9 w 9"/>
                <a:gd name="T9" fmla="*/ 9 h 12"/>
                <a:gd name="T10" fmla="*/ 9 w 9"/>
                <a:gd name="T11" fmla="*/ 6 h 12"/>
                <a:gd name="T12" fmla="*/ 6 w 9"/>
                <a:gd name="T13" fmla="*/ 0 h 12"/>
                <a:gd name="T14" fmla="*/ 3 w 9"/>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2">
                  <a:moveTo>
                    <a:pt x="3" y="0"/>
                  </a:moveTo>
                  <a:lnTo>
                    <a:pt x="0" y="3"/>
                  </a:lnTo>
                  <a:lnTo>
                    <a:pt x="0" y="9"/>
                  </a:lnTo>
                  <a:lnTo>
                    <a:pt x="3" y="12"/>
                  </a:lnTo>
                  <a:lnTo>
                    <a:pt x="9" y="9"/>
                  </a:lnTo>
                  <a:lnTo>
                    <a:pt x="9" y="6"/>
                  </a:lnTo>
                  <a:lnTo>
                    <a:pt x="6"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2">
              <a:extLst>
                <a:ext uri="{FF2B5EF4-FFF2-40B4-BE49-F238E27FC236}">
                  <a16:creationId xmlns:a16="http://schemas.microsoft.com/office/drawing/2014/main" id="{13B694F9-8069-4215-8871-1591ED4EE2C6}"/>
                </a:ext>
              </a:extLst>
            </p:cNvPr>
            <p:cNvSpPr>
              <a:spLocks/>
            </p:cNvSpPr>
            <p:nvPr/>
          </p:nvSpPr>
          <p:spPr bwMode="auto">
            <a:xfrm>
              <a:off x="5369" y="637"/>
              <a:ext cx="8" cy="14"/>
            </a:xfrm>
            <a:custGeom>
              <a:avLst/>
              <a:gdLst>
                <a:gd name="T0" fmla="*/ 0 w 3"/>
                <a:gd name="T1" fmla="*/ 0 h 5"/>
                <a:gd name="T2" fmla="*/ 0 w 3"/>
                <a:gd name="T3" fmla="*/ 1 h 5"/>
                <a:gd name="T4" fmla="*/ 0 w 3"/>
                <a:gd name="T5" fmla="*/ 2 h 5"/>
                <a:gd name="T6" fmla="*/ 0 w 3"/>
                <a:gd name="T7" fmla="*/ 3 h 5"/>
                <a:gd name="T8" fmla="*/ 0 w 3"/>
                <a:gd name="T9" fmla="*/ 4 h 5"/>
                <a:gd name="T10" fmla="*/ 0 w 3"/>
                <a:gd name="T11" fmla="*/ 4 h 5"/>
                <a:gd name="T12" fmla="*/ 0 w 3"/>
                <a:gd name="T13" fmla="*/ 5 h 5"/>
                <a:gd name="T14" fmla="*/ 0 w 3"/>
                <a:gd name="T15" fmla="*/ 5 h 5"/>
                <a:gd name="T16" fmla="*/ 0 w 3"/>
                <a:gd name="T17" fmla="*/ 5 h 5"/>
                <a:gd name="T18" fmla="*/ 0 w 3"/>
                <a:gd name="T19" fmla="*/ 5 h 5"/>
                <a:gd name="T20" fmla="*/ 1 w 3"/>
                <a:gd name="T21" fmla="*/ 5 h 5"/>
                <a:gd name="T22" fmla="*/ 2 w 3"/>
                <a:gd name="T23" fmla="*/ 3 h 5"/>
                <a:gd name="T24" fmla="*/ 3 w 3"/>
                <a:gd name="T25" fmla="*/ 0 h 5"/>
                <a:gd name="T26" fmla="*/ 0 w 3"/>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5">
                  <a:moveTo>
                    <a:pt x="0" y="0"/>
                  </a:moveTo>
                  <a:cubicBezTo>
                    <a:pt x="0" y="1"/>
                    <a:pt x="0" y="1"/>
                    <a:pt x="0" y="1"/>
                  </a:cubicBezTo>
                  <a:cubicBezTo>
                    <a:pt x="0" y="2"/>
                    <a:pt x="0" y="2"/>
                    <a:pt x="0" y="2"/>
                  </a:cubicBezTo>
                  <a:cubicBezTo>
                    <a:pt x="0" y="3"/>
                    <a:pt x="0" y="3"/>
                    <a:pt x="0" y="3"/>
                  </a:cubicBezTo>
                  <a:cubicBezTo>
                    <a:pt x="0" y="4"/>
                    <a:pt x="0" y="4"/>
                    <a:pt x="0" y="4"/>
                  </a:cubicBezTo>
                  <a:cubicBezTo>
                    <a:pt x="0" y="4"/>
                    <a:pt x="0" y="4"/>
                    <a:pt x="0" y="4"/>
                  </a:cubicBezTo>
                  <a:cubicBezTo>
                    <a:pt x="0" y="5"/>
                    <a:pt x="0" y="5"/>
                    <a:pt x="0" y="5"/>
                  </a:cubicBezTo>
                  <a:cubicBezTo>
                    <a:pt x="0" y="5"/>
                    <a:pt x="0" y="5"/>
                    <a:pt x="0" y="5"/>
                  </a:cubicBezTo>
                  <a:cubicBezTo>
                    <a:pt x="0" y="5"/>
                    <a:pt x="0" y="5"/>
                    <a:pt x="0" y="5"/>
                  </a:cubicBezTo>
                  <a:cubicBezTo>
                    <a:pt x="0" y="5"/>
                    <a:pt x="0" y="5"/>
                    <a:pt x="0" y="5"/>
                  </a:cubicBezTo>
                  <a:cubicBezTo>
                    <a:pt x="1" y="5"/>
                    <a:pt x="1" y="5"/>
                    <a:pt x="1" y="5"/>
                  </a:cubicBezTo>
                  <a:cubicBezTo>
                    <a:pt x="2" y="3"/>
                    <a:pt x="2" y="3"/>
                    <a:pt x="2" y="3"/>
                  </a:cubicBezTo>
                  <a:cubicBezTo>
                    <a:pt x="3" y="0"/>
                    <a:pt x="3" y="0"/>
                    <a:pt x="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3">
              <a:extLst>
                <a:ext uri="{FF2B5EF4-FFF2-40B4-BE49-F238E27FC236}">
                  <a16:creationId xmlns:a16="http://schemas.microsoft.com/office/drawing/2014/main" id="{116D9823-CD17-45CD-ACE6-1D1407CAE9BD}"/>
                </a:ext>
              </a:extLst>
            </p:cNvPr>
            <p:cNvSpPr>
              <a:spLocks/>
            </p:cNvSpPr>
            <p:nvPr/>
          </p:nvSpPr>
          <p:spPr bwMode="auto">
            <a:xfrm>
              <a:off x="5391" y="744"/>
              <a:ext cx="11" cy="9"/>
            </a:xfrm>
            <a:custGeom>
              <a:avLst/>
              <a:gdLst>
                <a:gd name="T0" fmla="*/ 6 w 11"/>
                <a:gd name="T1" fmla="*/ 9 h 9"/>
                <a:gd name="T2" fmla="*/ 11 w 11"/>
                <a:gd name="T3" fmla="*/ 6 h 9"/>
                <a:gd name="T4" fmla="*/ 9 w 11"/>
                <a:gd name="T5" fmla="*/ 0 h 9"/>
                <a:gd name="T6" fmla="*/ 3 w 11"/>
                <a:gd name="T7" fmla="*/ 0 h 9"/>
                <a:gd name="T8" fmla="*/ 0 w 11"/>
                <a:gd name="T9" fmla="*/ 3 h 9"/>
                <a:gd name="T10" fmla="*/ 3 w 11"/>
                <a:gd name="T11" fmla="*/ 6 h 9"/>
                <a:gd name="T12" fmla="*/ 6 w 11"/>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6" y="9"/>
                  </a:moveTo>
                  <a:lnTo>
                    <a:pt x="11" y="6"/>
                  </a:lnTo>
                  <a:lnTo>
                    <a:pt x="9" y="0"/>
                  </a:lnTo>
                  <a:lnTo>
                    <a:pt x="3" y="0"/>
                  </a:lnTo>
                  <a:lnTo>
                    <a:pt x="0" y="3"/>
                  </a:lnTo>
                  <a:lnTo>
                    <a:pt x="3" y="6"/>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4">
              <a:extLst>
                <a:ext uri="{FF2B5EF4-FFF2-40B4-BE49-F238E27FC236}">
                  <a16:creationId xmlns:a16="http://schemas.microsoft.com/office/drawing/2014/main" id="{1C4645FB-8330-4187-84B9-B387FBC84757}"/>
                </a:ext>
              </a:extLst>
            </p:cNvPr>
            <p:cNvSpPr>
              <a:spLocks/>
            </p:cNvSpPr>
            <p:nvPr/>
          </p:nvSpPr>
          <p:spPr bwMode="auto">
            <a:xfrm>
              <a:off x="5371" y="629"/>
              <a:ext cx="6" cy="5"/>
            </a:xfrm>
            <a:custGeom>
              <a:avLst/>
              <a:gdLst>
                <a:gd name="T0" fmla="*/ 0 w 2"/>
                <a:gd name="T1" fmla="*/ 0 h 2"/>
                <a:gd name="T2" fmla="*/ 0 w 2"/>
                <a:gd name="T3" fmla="*/ 1 h 2"/>
                <a:gd name="T4" fmla="*/ 1 w 2"/>
                <a:gd name="T5" fmla="*/ 2 h 2"/>
                <a:gd name="T6" fmla="*/ 1 w 2"/>
                <a:gd name="T7" fmla="*/ 2 h 2"/>
                <a:gd name="T8" fmla="*/ 2 w 2"/>
                <a:gd name="T9" fmla="*/ 1 h 2"/>
                <a:gd name="T10" fmla="*/ 2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1"/>
                    <a:pt x="0" y="1"/>
                    <a:pt x="0" y="1"/>
                  </a:cubicBezTo>
                  <a:cubicBezTo>
                    <a:pt x="1" y="2"/>
                    <a:pt x="1" y="2"/>
                    <a:pt x="1" y="2"/>
                  </a:cubicBezTo>
                  <a:cubicBezTo>
                    <a:pt x="1" y="2"/>
                    <a:pt x="1" y="2"/>
                    <a:pt x="1" y="2"/>
                  </a:cubicBezTo>
                  <a:cubicBezTo>
                    <a:pt x="1" y="2"/>
                    <a:pt x="1" y="2"/>
                    <a:pt x="2" y="1"/>
                  </a:cubicBezTo>
                  <a:cubicBezTo>
                    <a:pt x="2" y="0"/>
                    <a:pt x="2" y="0"/>
                    <a:pt x="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5">
              <a:extLst>
                <a:ext uri="{FF2B5EF4-FFF2-40B4-BE49-F238E27FC236}">
                  <a16:creationId xmlns:a16="http://schemas.microsoft.com/office/drawing/2014/main" id="{74479640-223A-4151-BE5F-207A69A751AF}"/>
                </a:ext>
              </a:extLst>
            </p:cNvPr>
            <p:cNvSpPr>
              <a:spLocks/>
            </p:cNvSpPr>
            <p:nvPr/>
          </p:nvSpPr>
          <p:spPr bwMode="auto">
            <a:xfrm>
              <a:off x="5371" y="569"/>
              <a:ext cx="6" cy="9"/>
            </a:xfrm>
            <a:custGeom>
              <a:avLst/>
              <a:gdLst>
                <a:gd name="T0" fmla="*/ 6 w 6"/>
                <a:gd name="T1" fmla="*/ 9 h 9"/>
                <a:gd name="T2" fmla="*/ 6 w 6"/>
                <a:gd name="T3" fmla="*/ 3 h 9"/>
                <a:gd name="T4" fmla="*/ 3 w 6"/>
                <a:gd name="T5" fmla="*/ 0 h 9"/>
                <a:gd name="T6" fmla="*/ 0 w 6"/>
                <a:gd name="T7" fmla="*/ 6 h 9"/>
                <a:gd name="T8" fmla="*/ 3 w 6"/>
                <a:gd name="T9" fmla="*/ 9 h 9"/>
                <a:gd name="T10" fmla="*/ 6 w 6"/>
                <a:gd name="T11" fmla="*/ 9 h 9"/>
              </a:gdLst>
              <a:ahLst/>
              <a:cxnLst>
                <a:cxn ang="0">
                  <a:pos x="T0" y="T1"/>
                </a:cxn>
                <a:cxn ang="0">
                  <a:pos x="T2" y="T3"/>
                </a:cxn>
                <a:cxn ang="0">
                  <a:pos x="T4" y="T5"/>
                </a:cxn>
                <a:cxn ang="0">
                  <a:pos x="T6" y="T7"/>
                </a:cxn>
                <a:cxn ang="0">
                  <a:pos x="T8" y="T9"/>
                </a:cxn>
                <a:cxn ang="0">
                  <a:pos x="T10" y="T11"/>
                </a:cxn>
              </a:cxnLst>
              <a:rect l="0" t="0" r="r" b="b"/>
              <a:pathLst>
                <a:path w="6" h="9">
                  <a:moveTo>
                    <a:pt x="6" y="9"/>
                  </a:moveTo>
                  <a:lnTo>
                    <a:pt x="6" y="3"/>
                  </a:lnTo>
                  <a:lnTo>
                    <a:pt x="3" y="0"/>
                  </a:lnTo>
                  <a:lnTo>
                    <a:pt x="0" y="6"/>
                  </a:lnTo>
                  <a:lnTo>
                    <a:pt x="3" y="9"/>
                  </a:lnTo>
                  <a:lnTo>
                    <a:pt x="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
              <a:extLst>
                <a:ext uri="{FF2B5EF4-FFF2-40B4-BE49-F238E27FC236}">
                  <a16:creationId xmlns:a16="http://schemas.microsoft.com/office/drawing/2014/main" id="{3E40B0A8-5141-4FFE-B31D-7CB4FF05C59B}"/>
                </a:ext>
              </a:extLst>
            </p:cNvPr>
            <p:cNvSpPr>
              <a:spLocks/>
            </p:cNvSpPr>
            <p:nvPr/>
          </p:nvSpPr>
          <p:spPr bwMode="auto">
            <a:xfrm>
              <a:off x="5028" y="538"/>
              <a:ext cx="47" cy="29"/>
            </a:xfrm>
            <a:custGeom>
              <a:avLst/>
              <a:gdLst>
                <a:gd name="T0" fmla="*/ 5 w 47"/>
                <a:gd name="T1" fmla="*/ 26 h 29"/>
                <a:gd name="T2" fmla="*/ 5 w 47"/>
                <a:gd name="T3" fmla="*/ 26 h 29"/>
                <a:gd name="T4" fmla="*/ 5 w 47"/>
                <a:gd name="T5" fmla="*/ 29 h 29"/>
                <a:gd name="T6" fmla="*/ 11 w 47"/>
                <a:gd name="T7" fmla="*/ 29 h 29"/>
                <a:gd name="T8" fmla="*/ 11 w 47"/>
                <a:gd name="T9" fmla="*/ 26 h 29"/>
                <a:gd name="T10" fmla="*/ 14 w 47"/>
                <a:gd name="T11" fmla="*/ 26 h 29"/>
                <a:gd name="T12" fmla="*/ 16 w 47"/>
                <a:gd name="T13" fmla="*/ 26 h 29"/>
                <a:gd name="T14" fmla="*/ 22 w 47"/>
                <a:gd name="T15" fmla="*/ 20 h 29"/>
                <a:gd name="T16" fmla="*/ 33 w 47"/>
                <a:gd name="T17" fmla="*/ 15 h 29"/>
                <a:gd name="T18" fmla="*/ 39 w 47"/>
                <a:gd name="T19" fmla="*/ 9 h 29"/>
                <a:gd name="T20" fmla="*/ 45 w 47"/>
                <a:gd name="T21" fmla="*/ 6 h 29"/>
                <a:gd name="T22" fmla="*/ 47 w 47"/>
                <a:gd name="T23" fmla="*/ 0 h 29"/>
                <a:gd name="T24" fmla="*/ 42 w 47"/>
                <a:gd name="T25" fmla="*/ 0 h 29"/>
                <a:gd name="T26" fmla="*/ 39 w 47"/>
                <a:gd name="T27" fmla="*/ 0 h 29"/>
                <a:gd name="T28" fmla="*/ 36 w 47"/>
                <a:gd name="T29" fmla="*/ 0 h 29"/>
                <a:gd name="T30" fmla="*/ 31 w 47"/>
                <a:gd name="T31" fmla="*/ 3 h 29"/>
                <a:gd name="T32" fmla="*/ 25 w 47"/>
                <a:gd name="T33" fmla="*/ 3 h 29"/>
                <a:gd name="T34" fmla="*/ 19 w 47"/>
                <a:gd name="T35" fmla="*/ 6 h 29"/>
                <a:gd name="T36" fmla="*/ 16 w 47"/>
                <a:gd name="T37" fmla="*/ 9 h 29"/>
                <a:gd name="T38" fmla="*/ 14 w 47"/>
                <a:gd name="T39" fmla="*/ 12 h 29"/>
                <a:gd name="T40" fmla="*/ 8 w 47"/>
                <a:gd name="T41" fmla="*/ 12 h 29"/>
                <a:gd name="T42" fmla="*/ 2 w 47"/>
                <a:gd name="T43" fmla="*/ 20 h 29"/>
                <a:gd name="T44" fmla="*/ 0 w 47"/>
                <a:gd name="T45" fmla="*/ 23 h 29"/>
                <a:gd name="T46" fmla="*/ 2 w 47"/>
                <a:gd name="T47" fmla="*/ 26 h 29"/>
                <a:gd name="T48" fmla="*/ 5 w 47"/>
                <a:gd name="T49"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29">
                  <a:moveTo>
                    <a:pt x="5" y="26"/>
                  </a:moveTo>
                  <a:lnTo>
                    <a:pt x="5" y="26"/>
                  </a:lnTo>
                  <a:lnTo>
                    <a:pt x="5" y="29"/>
                  </a:lnTo>
                  <a:lnTo>
                    <a:pt x="11" y="29"/>
                  </a:lnTo>
                  <a:lnTo>
                    <a:pt x="11" y="26"/>
                  </a:lnTo>
                  <a:lnTo>
                    <a:pt x="14" y="26"/>
                  </a:lnTo>
                  <a:lnTo>
                    <a:pt x="16" y="26"/>
                  </a:lnTo>
                  <a:lnTo>
                    <a:pt x="22" y="20"/>
                  </a:lnTo>
                  <a:lnTo>
                    <a:pt x="33" y="15"/>
                  </a:lnTo>
                  <a:lnTo>
                    <a:pt x="39" y="9"/>
                  </a:lnTo>
                  <a:lnTo>
                    <a:pt x="45" y="6"/>
                  </a:lnTo>
                  <a:lnTo>
                    <a:pt x="47" y="0"/>
                  </a:lnTo>
                  <a:lnTo>
                    <a:pt x="42" y="0"/>
                  </a:lnTo>
                  <a:lnTo>
                    <a:pt x="39" y="0"/>
                  </a:lnTo>
                  <a:lnTo>
                    <a:pt x="36" y="0"/>
                  </a:lnTo>
                  <a:lnTo>
                    <a:pt x="31" y="3"/>
                  </a:lnTo>
                  <a:lnTo>
                    <a:pt x="25" y="3"/>
                  </a:lnTo>
                  <a:lnTo>
                    <a:pt x="19" y="6"/>
                  </a:lnTo>
                  <a:lnTo>
                    <a:pt x="16" y="9"/>
                  </a:lnTo>
                  <a:lnTo>
                    <a:pt x="14" y="12"/>
                  </a:lnTo>
                  <a:lnTo>
                    <a:pt x="8" y="12"/>
                  </a:lnTo>
                  <a:lnTo>
                    <a:pt x="2" y="20"/>
                  </a:lnTo>
                  <a:lnTo>
                    <a:pt x="0" y="23"/>
                  </a:lnTo>
                  <a:lnTo>
                    <a:pt x="2" y="26"/>
                  </a:lnTo>
                  <a:lnTo>
                    <a:pt x="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7">
              <a:extLst>
                <a:ext uri="{FF2B5EF4-FFF2-40B4-BE49-F238E27FC236}">
                  <a16:creationId xmlns:a16="http://schemas.microsoft.com/office/drawing/2014/main" id="{BEFF5DB6-06DA-4F99-95AA-01625AAF2026}"/>
                </a:ext>
              </a:extLst>
            </p:cNvPr>
            <p:cNvSpPr>
              <a:spLocks/>
            </p:cNvSpPr>
            <p:nvPr/>
          </p:nvSpPr>
          <p:spPr bwMode="auto">
            <a:xfrm>
              <a:off x="5157" y="863"/>
              <a:ext cx="11" cy="11"/>
            </a:xfrm>
            <a:custGeom>
              <a:avLst/>
              <a:gdLst>
                <a:gd name="T0" fmla="*/ 6 w 11"/>
                <a:gd name="T1" fmla="*/ 0 h 11"/>
                <a:gd name="T2" fmla="*/ 3 w 11"/>
                <a:gd name="T3" fmla="*/ 0 h 11"/>
                <a:gd name="T4" fmla="*/ 0 w 11"/>
                <a:gd name="T5" fmla="*/ 5 h 11"/>
                <a:gd name="T6" fmla="*/ 3 w 11"/>
                <a:gd name="T7" fmla="*/ 5 h 11"/>
                <a:gd name="T8" fmla="*/ 3 w 11"/>
                <a:gd name="T9" fmla="*/ 11 h 11"/>
                <a:gd name="T10" fmla="*/ 9 w 11"/>
                <a:gd name="T11" fmla="*/ 11 h 11"/>
                <a:gd name="T12" fmla="*/ 9 w 11"/>
                <a:gd name="T13" fmla="*/ 8 h 11"/>
                <a:gd name="T14" fmla="*/ 11 w 11"/>
                <a:gd name="T15" fmla="*/ 5 h 11"/>
                <a:gd name="T16" fmla="*/ 9 w 11"/>
                <a:gd name="T17" fmla="*/ 3 h 11"/>
                <a:gd name="T18" fmla="*/ 6 w 11"/>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0"/>
                  </a:moveTo>
                  <a:lnTo>
                    <a:pt x="3" y="0"/>
                  </a:lnTo>
                  <a:lnTo>
                    <a:pt x="0" y="5"/>
                  </a:lnTo>
                  <a:lnTo>
                    <a:pt x="3" y="5"/>
                  </a:lnTo>
                  <a:lnTo>
                    <a:pt x="3" y="11"/>
                  </a:lnTo>
                  <a:lnTo>
                    <a:pt x="9" y="11"/>
                  </a:lnTo>
                  <a:lnTo>
                    <a:pt x="9" y="8"/>
                  </a:lnTo>
                  <a:lnTo>
                    <a:pt x="11" y="5"/>
                  </a:lnTo>
                  <a:lnTo>
                    <a:pt x="9" y="3"/>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8">
              <a:extLst>
                <a:ext uri="{FF2B5EF4-FFF2-40B4-BE49-F238E27FC236}">
                  <a16:creationId xmlns:a16="http://schemas.microsoft.com/office/drawing/2014/main" id="{3A94C9F8-D72A-4979-A522-007963A293F8}"/>
                </a:ext>
              </a:extLst>
            </p:cNvPr>
            <p:cNvSpPr>
              <a:spLocks/>
            </p:cNvSpPr>
            <p:nvPr/>
          </p:nvSpPr>
          <p:spPr bwMode="auto">
            <a:xfrm>
              <a:off x="5135" y="699"/>
              <a:ext cx="45" cy="54"/>
            </a:xfrm>
            <a:custGeom>
              <a:avLst/>
              <a:gdLst>
                <a:gd name="T0" fmla="*/ 45 w 45"/>
                <a:gd name="T1" fmla="*/ 11 h 54"/>
                <a:gd name="T2" fmla="*/ 39 w 45"/>
                <a:gd name="T3" fmla="*/ 6 h 54"/>
                <a:gd name="T4" fmla="*/ 36 w 45"/>
                <a:gd name="T5" fmla="*/ 6 h 54"/>
                <a:gd name="T6" fmla="*/ 33 w 45"/>
                <a:gd name="T7" fmla="*/ 6 h 54"/>
                <a:gd name="T8" fmla="*/ 31 w 45"/>
                <a:gd name="T9" fmla="*/ 6 h 54"/>
                <a:gd name="T10" fmla="*/ 28 w 45"/>
                <a:gd name="T11" fmla="*/ 6 h 54"/>
                <a:gd name="T12" fmla="*/ 25 w 45"/>
                <a:gd name="T13" fmla="*/ 3 h 54"/>
                <a:gd name="T14" fmla="*/ 22 w 45"/>
                <a:gd name="T15" fmla="*/ 3 h 54"/>
                <a:gd name="T16" fmla="*/ 17 w 45"/>
                <a:gd name="T17" fmla="*/ 0 h 54"/>
                <a:gd name="T18" fmla="*/ 11 w 45"/>
                <a:gd name="T19" fmla="*/ 0 h 54"/>
                <a:gd name="T20" fmla="*/ 11 w 45"/>
                <a:gd name="T21" fmla="*/ 6 h 54"/>
                <a:gd name="T22" fmla="*/ 5 w 45"/>
                <a:gd name="T23" fmla="*/ 6 h 54"/>
                <a:gd name="T24" fmla="*/ 0 w 45"/>
                <a:gd name="T25" fmla="*/ 11 h 54"/>
                <a:gd name="T26" fmla="*/ 0 w 45"/>
                <a:gd name="T27" fmla="*/ 14 h 54"/>
                <a:gd name="T28" fmla="*/ 2 w 45"/>
                <a:gd name="T29" fmla="*/ 17 h 54"/>
                <a:gd name="T30" fmla="*/ 5 w 45"/>
                <a:gd name="T31" fmla="*/ 20 h 54"/>
                <a:gd name="T32" fmla="*/ 5 w 45"/>
                <a:gd name="T33" fmla="*/ 26 h 54"/>
                <a:gd name="T34" fmla="*/ 8 w 45"/>
                <a:gd name="T35" fmla="*/ 28 h 54"/>
                <a:gd name="T36" fmla="*/ 5 w 45"/>
                <a:gd name="T37" fmla="*/ 31 h 54"/>
                <a:gd name="T38" fmla="*/ 5 w 45"/>
                <a:gd name="T39" fmla="*/ 37 h 54"/>
                <a:gd name="T40" fmla="*/ 8 w 45"/>
                <a:gd name="T41" fmla="*/ 40 h 54"/>
                <a:gd name="T42" fmla="*/ 8 w 45"/>
                <a:gd name="T43" fmla="*/ 48 h 54"/>
                <a:gd name="T44" fmla="*/ 11 w 45"/>
                <a:gd name="T45" fmla="*/ 54 h 54"/>
                <a:gd name="T46" fmla="*/ 14 w 45"/>
                <a:gd name="T47" fmla="*/ 51 h 54"/>
                <a:gd name="T48" fmla="*/ 14 w 45"/>
                <a:gd name="T49" fmla="*/ 48 h 54"/>
                <a:gd name="T50" fmla="*/ 17 w 45"/>
                <a:gd name="T51" fmla="*/ 48 h 54"/>
                <a:gd name="T52" fmla="*/ 19 w 45"/>
                <a:gd name="T53" fmla="*/ 48 h 54"/>
                <a:gd name="T54" fmla="*/ 25 w 45"/>
                <a:gd name="T55" fmla="*/ 40 h 54"/>
                <a:gd name="T56" fmla="*/ 31 w 45"/>
                <a:gd name="T57" fmla="*/ 37 h 54"/>
                <a:gd name="T58" fmla="*/ 36 w 45"/>
                <a:gd name="T59" fmla="*/ 31 h 54"/>
                <a:gd name="T60" fmla="*/ 45 w 45"/>
                <a:gd name="T61" fmla="*/ 26 h 54"/>
                <a:gd name="T62" fmla="*/ 45 w 45"/>
                <a:gd name="T63" fmla="*/ 23 h 54"/>
                <a:gd name="T64" fmla="*/ 45 w 45"/>
                <a:gd name="T65" fmla="*/ 17 h 54"/>
                <a:gd name="T66" fmla="*/ 42 w 45"/>
                <a:gd name="T67" fmla="*/ 14 h 54"/>
                <a:gd name="T68" fmla="*/ 45 w 45"/>
                <a:gd name="T69" fmla="*/ 14 h 54"/>
                <a:gd name="T70" fmla="*/ 45 w 45"/>
                <a:gd name="T71" fmla="*/ 1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54">
                  <a:moveTo>
                    <a:pt x="45" y="11"/>
                  </a:moveTo>
                  <a:lnTo>
                    <a:pt x="39" y="6"/>
                  </a:lnTo>
                  <a:lnTo>
                    <a:pt x="36" y="6"/>
                  </a:lnTo>
                  <a:lnTo>
                    <a:pt x="33" y="6"/>
                  </a:lnTo>
                  <a:lnTo>
                    <a:pt x="31" y="6"/>
                  </a:lnTo>
                  <a:lnTo>
                    <a:pt x="28" y="6"/>
                  </a:lnTo>
                  <a:lnTo>
                    <a:pt x="25" y="3"/>
                  </a:lnTo>
                  <a:lnTo>
                    <a:pt x="22" y="3"/>
                  </a:lnTo>
                  <a:lnTo>
                    <a:pt x="17" y="0"/>
                  </a:lnTo>
                  <a:lnTo>
                    <a:pt x="11" y="0"/>
                  </a:lnTo>
                  <a:lnTo>
                    <a:pt x="11" y="6"/>
                  </a:lnTo>
                  <a:lnTo>
                    <a:pt x="5" y="6"/>
                  </a:lnTo>
                  <a:lnTo>
                    <a:pt x="0" y="11"/>
                  </a:lnTo>
                  <a:lnTo>
                    <a:pt x="0" y="14"/>
                  </a:lnTo>
                  <a:lnTo>
                    <a:pt x="2" y="17"/>
                  </a:lnTo>
                  <a:lnTo>
                    <a:pt x="5" y="20"/>
                  </a:lnTo>
                  <a:lnTo>
                    <a:pt x="5" y="26"/>
                  </a:lnTo>
                  <a:lnTo>
                    <a:pt x="8" y="28"/>
                  </a:lnTo>
                  <a:lnTo>
                    <a:pt x="5" y="31"/>
                  </a:lnTo>
                  <a:lnTo>
                    <a:pt x="5" y="37"/>
                  </a:lnTo>
                  <a:lnTo>
                    <a:pt x="8" y="40"/>
                  </a:lnTo>
                  <a:lnTo>
                    <a:pt x="8" y="48"/>
                  </a:lnTo>
                  <a:lnTo>
                    <a:pt x="11" y="54"/>
                  </a:lnTo>
                  <a:lnTo>
                    <a:pt x="14" y="51"/>
                  </a:lnTo>
                  <a:lnTo>
                    <a:pt x="14" y="48"/>
                  </a:lnTo>
                  <a:lnTo>
                    <a:pt x="17" y="48"/>
                  </a:lnTo>
                  <a:lnTo>
                    <a:pt x="19" y="48"/>
                  </a:lnTo>
                  <a:lnTo>
                    <a:pt x="25" y="40"/>
                  </a:lnTo>
                  <a:lnTo>
                    <a:pt x="31" y="37"/>
                  </a:lnTo>
                  <a:lnTo>
                    <a:pt x="36" y="31"/>
                  </a:lnTo>
                  <a:lnTo>
                    <a:pt x="45" y="26"/>
                  </a:lnTo>
                  <a:lnTo>
                    <a:pt x="45" y="23"/>
                  </a:lnTo>
                  <a:lnTo>
                    <a:pt x="45" y="17"/>
                  </a:lnTo>
                  <a:lnTo>
                    <a:pt x="42" y="14"/>
                  </a:lnTo>
                  <a:lnTo>
                    <a:pt x="45" y="14"/>
                  </a:lnTo>
                  <a:lnTo>
                    <a:pt x="4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9">
              <a:extLst>
                <a:ext uri="{FF2B5EF4-FFF2-40B4-BE49-F238E27FC236}">
                  <a16:creationId xmlns:a16="http://schemas.microsoft.com/office/drawing/2014/main" id="{F0D9E98E-3A56-4E4C-8950-091EEA36A48E}"/>
                </a:ext>
              </a:extLst>
            </p:cNvPr>
            <p:cNvSpPr>
              <a:spLocks/>
            </p:cNvSpPr>
            <p:nvPr/>
          </p:nvSpPr>
          <p:spPr bwMode="auto">
            <a:xfrm>
              <a:off x="5121" y="699"/>
              <a:ext cx="11" cy="9"/>
            </a:xfrm>
            <a:custGeom>
              <a:avLst/>
              <a:gdLst>
                <a:gd name="T0" fmla="*/ 5 w 11"/>
                <a:gd name="T1" fmla="*/ 9 h 9"/>
                <a:gd name="T2" fmla="*/ 8 w 11"/>
                <a:gd name="T3" fmla="*/ 9 h 9"/>
                <a:gd name="T4" fmla="*/ 11 w 11"/>
                <a:gd name="T5" fmla="*/ 6 h 9"/>
                <a:gd name="T6" fmla="*/ 8 w 11"/>
                <a:gd name="T7" fmla="*/ 0 h 9"/>
                <a:gd name="T8" fmla="*/ 2 w 11"/>
                <a:gd name="T9" fmla="*/ 0 h 9"/>
                <a:gd name="T10" fmla="*/ 0 w 11"/>
                <a:gd name="T11" fmla="*/ 3 h 9"/>
                <a:gd name="T12" fmla="*/ 0 w 11"/>
                <a:gd name="T13" fmla="*/ 6 h 9"/>
                <a:gd name="T14" fmla="*/ 2 w 11"/>
                <a:gd name="T15" fmla="*/ 9 h 9"/>
                <a:gd name="T16" fmla="*/ 5 w 11"/>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9">
                  <a:moveTo>
                    <a:pt x="5" y="9"/>
                  </a:moveTo>
                  <a:lnTo>
                    <a:pt x="8" y="9"/>
                  </a:lnTo>
                  <a:lnTo>
                    <a:pt x="11" y="6"/>
                  </a:lnTo>
                  <a:lnTo>
                    <a:pt x="8" y="0"/>
                  </a:lnTo>
                  <a:lnTo>
                    <a:pt x="2" y="0"/>
                  </a:lnTo>
                  <a:lnTo>
                    <a:pt x="0" y="3"/>
                  </a:lnTo>
                  <a:lnTo>
                    <a:pt x="0" y="6"/>
                  </a:lnTo>
                  <a:lnTo>
                    <a:pt x="2" y="9"/>
                  </a:lnTo>
                  <a:lnTo>
                    <a:pt x="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0">
              <a:extLst>
                <a:ext uri="{FF2B5EF4-FFF2-40B4-BE49-F238E27FC236}">
                  <a16:creationId xmlns:a16="http://schemas.microsoft.com/office/drawing/2014/main" id="{7DE5C1E5-2575-4917-A76E-239C6BCCC332}"/>
                </a:ext>
              </a:extLst>
            </p:cNvPr>
            <p:cNvSpPr>
              <a:spLocks/>
            </p:cNvSpPr>
            <p:nvPr/>
          </p:nvSpPr>
          <p:spPr bwMode="auto">
            <a:xfrm>
              <a:off x="5321" y="657"/>
              <a:ext cx="8" cy="8"/>
            </a:xfrm>
            <a:custGeom>
              <a:avLst/>
              <a:gdLst>
                <a:gd name="T0" fmla="*/ 5 w 8"/>
                <a:gd name="T1" fmla="*/ 0 h 8"/>
                <a:gd name="T2" fmla="*/ 0 w 8"/>
                <a:gd name="T3" fmla="*/ 3 h 8"/>
                <a:gd name="T4" fmla="*/ 3 w 8"/>
                <a:gd name="T5" fmla="*/ 8 h 8"/>
                <a:gd name="T6" fmla="*/ 5 w 8"/>
                <a:gd name="T7" fmla="*/ 5 h 8"/>
                <a:gd name="T8" fmla="*/ 8 w 8"/>
                <a:gd name="T9" fmla="*/ 3 h 8"/>
                <a:gd name="T10" fmla="*/ 5 w 8"/>
                <a:gd name="T11" fmla="*/ 0 h 8"/>
              </a:gdLst>
              <a:ahLst/>
              <a:cxnLst>
                <a:cxn ang="0">
                  <a:pos x="T0" y="T1"/>
                </a:cxn>
                <a:cxn ang="0">
                  <a:pos x="T2" y="T3"/>
                </a:cxn>
                <a:cxn ang="0">
                  <a:pos x="T4" y="T5"/>
                </a:cxn>
                <a:cxn ang="0">
                  <a:pos x="T6" y="T7"/>
                </a:cxn>
                <a:cxn ang="0">
                  <a:pos x="T8" y="T9"/>
                </a:cxn>
                <a:cxn ang="0">
                  <a:pos x="T10" y="T11"/>
                </a:cxn>
              </a:cxnLst>
              <a:rect l="0" t="0" r="r" b="b"/>
              <a:pathLst>
                <a:path w="8" h="8">
                  <a:moveTo>
                    <a:pt x="5" y="0"/>
                  </a:moveTo>
                  <a:lnTo>
                    <a:pt x="0" y="3"/>
                  </a:lnTo>
                  <a:lnTo>
                    <a:pt x="3" y="8"/>
                  </a:lnTo>
                  <a:lnTo>
                    <a:pt x="5" y="5"/>
                  </a:lnTo>
                  <a:lnTo>
                    <a:pt x="8" y="3"/>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1">
              <a:extLst>
                <a:ext uri="{FF2B5EF4-FFF2-40B4-BE49-F238E27FC236}">
                  <a16:creationId xmlns:a16="http://schemas.microsoft.com/office/drawing/2014/main" id="{5CE67BEE-620D-41A4-B8B5-8FA8439D20E7}"/>
                </a:ext>
              </a:extLst>
            </p:cNvPr>
            <p:cNvSpPr>
              <a:spLocks/>
            </p:cNvSpPr>
            <p:nvPr/>
          </p:nvSpPr>
          <p:spPr bwMode="auto">
            <a:xfrm>
              <a:off x="5293" y="691"/>
              <a:ext cx="11" cy="8"/>
            </a:xfrm>
            <a:custGeom>
              <a:avLst/>
              <a:gdLst>
                <a:gd name="T0" fmla="*/ 5 w 11"/>
                <a:gd name="T1" fmla="*/ 8 h 8"/>
                <a:gd name="T2" fmla="*/ 8 w 11"/>
                <a:gd name="T3" fmla="*/ 8 h 8"/>
                <a:gd name="T4" fmla="*/ 11 w 11"/>
                <a:gd name="T5" fmla="*/ 3 h 8"/>
                <a:gd name="T6" fmla="*/ 5 w 11"/>
                <a:gd name="T7" fmla="*/ 0 h 8"/>
                <a:gd name="T8" fmla="*/ 2 w 11"/>
                <a:gd name="T9" fmla="*/ 3 h 8"/>
                <a:gd name="T10" fmla="*/ 0 w 11"/>
                <a:gd name="T11" fmla="*/ 8 h 8"/>
                <a:gd name="T12" fmla="*/ 5 w 11"/>
                <a:gd name="T13" fmla="*/ 8 h 8"/>
                <a:gd name="T14" fmla="*/ 5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5" y="8"/>
                  </a:moveTo>
                  <a:lnTo>
                    <a:pt x="8" y="8"/>
                  </a:lnTo>
                  <a:lnTo>
                    <a:pt x="11" y="3"/>
                  </a:lnTo>
                  <a:lnTo>
                    <a:pt x="5" y="0"/>
                  </a:lnTo>
                  <a:lnTo>
                    <a:pt x="2" y="3"/>
                  </a:lnTo>
                  <a:lnTo>
                    <a:pt x="0" y="8"/>
                  </a:lnTo>
                  <a:lnTo>
                    <a:pt x="5" y="8"/>
                  </a:ln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2">
              <a:extLst>
                <a:ext uri="{FF2B5EF4-FFF2-40B4-BE49-F238E27FC236}">
                  <a16:creationId xmlns:a16="http://schemas.microsoft.com/office/drawing/2014/main" id="{B7976F52-640B-4217-BE5E-D01C5DDB5ECC}"/>
                </a:ext>
              </a:extLst>
            </p:cNvPr>
            <p:cNvSpPr>
              <a:spLocks/>
            </p:cNvSpPr>
            <p:nvPr/>
          </p:nvSpPr>
          <p:spPr bwMode="auto">
            <a:xfrm>
              <a:off x="5216" y="626"/>
              <a:ext cx="20" cy="20"/>
            </a:xfrm>
            <a:custGeom>
              <a:avLst/>
              <a:gdLst>
                <a:gd name="T0" fmla="*/ 3 w 20"/>
                <a:gd name="T1" fmla="*/ 17 h 20"/>
                <a:gd name="T2" fmla="*/ 6 w 20"/>
                <a:gd name="T3" fmla="*/ 20 h 20"/>
                <a:gd name="T4" fmla="*/ 9 w 20"/>
                <a:gd name="T5" fmla="*/ 20 h 20"/>
                <a:gd name="T6" fmla="*/ 15 w 20"/>
                <a:gd name="T7" fmla="*/ 20 h 20"/>
                <a:gd name="T8" fmla="*/ 17 w 20"/>
                <a:gd name="T9" fmla="*/ 14 h 20"/>
                <a:gd name="T10" fmla="*/ 20 w 20"/>
                <a:gd name="T11" fmla="*/ 11 h 20"/>
                <a:gd name="T12" fmla="*/ 20 w 20"/>
                <a:gd name="T13" fmla="*/ 8 h 20"/>
                <a:gd name="T14" fmla="*/ 20 w 20"/>
                <a:gd name="T15" fmla="*/ 5 h 20"/>
                <a:gd name="T16" fmla="*/ 20 w 20"/>
                <a:gd name="T17" fmla="*/ 0 h 20"/>
                <a:gd name="T18" fmla="*/ 12 w 20"/>
                <a:gd name="T19" fmla="*/ 0 h 20"/>
                <a:gd name="T20" fmla="*/ 12 w 20"/>
                <a:gd name="T21" fmla="*/ 3 h 20"/>
                <a:gd name="T22" fmla="*/ 6 w 20"/>
                <a:gd name="T23" fmla="*/ 5 h 20"/>
                <a:gd name="T24" fmla="*/ 6 w 20"/>
                <a:gd name="T25" fmla="*/ 8 h 20"/>
                <a:gd name="T26" fmla="*/ 6 w 20"/>
                <a:gd name="T27" fmla="*/ 11 h 20"/>
                <a:gd name="T28" fmla="*/ 3 w 20"/>
                <a:gd name="T29" fmla="*/ 11 h 20"/>
                <a:gd name="T30" fmla="*/ 0 w 20"/>
                <a:gd name="T31" fmla="*/ 11 h 20"/>
                <a:gd name="T32" fmla="*/ 0 w 20"/>
                <a:gd name="T33" fmla="*/ 14 h 20"/>
                <a:gd name="T34" fmla="*/ 3 w 20"/>
                <a:gd name="T35" fmla="*/ 1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0">
                  <a:moveTo>
                    <a:pt x="3" y="17"/>
                  </a:moveTo>
                  <a:lnTo>
                    <a:pt x="6" y="20"/>
                  </a:lnTo>
                  <a:lnTo>
                    <a:pt x="9" y="20"/>
                  </a:lnTo>
                  <a:lnTo>
                    <a:pt x="15" y="20"/>
                  </a:lnTo>
                  <a:lnTo>
                    <a:pt x="17" y="14"/>
                  </a:lnTo>
                  <a:lnTo>
                    <a:pt x="20" y="11"/>
                  </a:lnTo>
                  <a:lnTo>
                    <a:pt x="20" y="8"/>
                  </a:lnTo>
                  <a:lnTo>
                    <a:pt x="20" y="5"/>
                  </a:lnTo>
                  <a:lnTo>
                    <a:pt x="20" y="0"/>
                  </a:lnTo>
                  <a:lnTo>
                    <a:pt x="12" y="0"/>
                  </a:lnTo>
                  <a:lnTo>
                    <a:pt x="12" y="3"/>
                  </a:lnTo>
                  <a:lnTo>
                    <a:pt x="6" y="5"/>
                  </a:lnTo>
                  <a:lnTo>
                    <a:pt x="6" y="8"/>
                  </a:lnTo>
                  <a:lnTo>
                    <a:pt x="6" y="11"/>
                  </a:lnTo>
                  <a:lnTo>
                    <a:pt x="3" y="11"/>
                  </a:lnTo>
                  <a:lnTo>
                    <a:pt x="0" y="11"/>
                  </a:lnTo>
                  <a:lnTo>
                    <a:pt x="0" y="14"/>
                  </a:ln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3">
              <a:extLst>
                <a:ext uri="{FF2B5EF4-FFF2-40B4-BE49-F238E27FC236}">
                  <a16:creationId xmlns:a16="http://schemas.microsoft.com/office/drawing/2014/main" id="{094E2828-FDEA-4EAF-A188-1B02226903DA}"/>
                </a:ext>
              </a:extLst>
            </p:cNvPr>
            <p:cNvSpPr>
              <a:spLocks noEditPoints="1"/>
            </p:cNvSpPr>
            <p:nvPr/>
          </p:nvSpPr>
          <p:spPr bwMode="auto">
            <a:xfrm>
              <a:off x="5180" y="713"/>
              <a:ext cx="113" cy="136"/>
            </a:xfrm>
            <a:custGeom>
              <a:avLst/>
              <a:gdLst>
                <a:gd name="T0" fmla="*/ 34 w 40"/>
                <a:gd name="T1" fmla="*/ 17 h 48"/>
                <a:gd name="T2" fmla="*/ 32 w 40"/>
                <a:gd name="T3" fmla="*/ 21 h 48"/>
                <a:gd name="T4" fmla="*/ 31 w 40"/>
                <a:gd name="T5" fmla="*/ 22 h 48"/>
                <a:gd name="T6" fmla="*/ 27 w 40"/>
                <a:gd name="T7" fmla="*/ 19 h 48"/>
                <a:gd name="T8" fmla="*/ 26 w 40"/>
                <a:gd name="T9" fmla="*/ 18 h 48"/>
                <a:gd name="T10" fmla="*/ 31 w 40"/>
                <a:gd name="T11" fmla="*/ 15 h 48"/>
                <a:gd name="T12" fmla="*/ 31 w 40"/>
                <a:gd name="T13" fmla="*/ 26 h 48"/>
                <a:gd name="T14" fmla="*/ 26 w 40"/>
                <a:gd name="T15" fmla="*/ 2 h 48"/>
                <a:gd name="T16" fmla="*/ 30 w 40"/>
                <a:gd name="T17" fmla="*/ 5 h 48"/>
                <a:gd name="T18" fmla="*/ 26 w 40"/>
                <a:gd name="T19" fmla="*/ 3 h 48"/>
                <a:gd name="T20" fmla="*/ 32 w 40"/>
                <a:gd name="T21" fmla="*/ 4 h 48"/>
                <a:gd name="T22" fmla="*/ 18 w 40"/>
                <a:gd name="T23" fmla="*/ 9 h 48"/>
                <a:gd name="T24" fmla="*/ 18 w 40"/>
                <a:gd name="T25" fmla="*/ 9 h 48"/>
                <a:gd name="T26" fmla="*/ 40 w 40"/>
                <a:gd name="T27" fmla="*/ 3 h 48"/>
                <a:gd name="T28" fmla="*/ 35 w 40"/>
                <a:gd name="T29" fmla="*/ 0 h 48"/>
                <a:gd name="T30" fmla="*/ 29 w 40"/>
                <a:gd name="T31" fmla="*/ 1 h 48"/>
                <a:gd name="T32" fmla="*/ 24 w 40"/>
                <a:gd name="T33" fmla="*/ 0 h 48"/>
                <a:gd name="T34" fmla="*/ 20 w 40"/>
                <a:gd name="T35" fmla="*/ 2 h 48"/>
                <a:gd name="T36" fmla="*/ 16 w 40"/>
                <a:gd name="T37" fmla="*/ 4 h 48"/>
                <a:gd name="T38" fmla="*/ 15 w 40"/>
                <a:gd name="T39" fmla="*/ 6 h 48"/>
                <a:gd name="T40" fmla="*/ 13 w 40"/>
                <a:gd name="T41" fmla="*/ 10 h 48"/>
                <a:gd name="T42" fmla="*/ 15 w 40"/>
                <a:gd name="T43" fmla="*/ 14 h 48"/>
                <a:gd name="T44" fmla="*/ 14 w 40"/>
                <a:gd name="T45" fmla="*/ 18 h 48"/>
                <a:gd name="T46" fmla="*/ 13 w 40"/>
                <a:gd name="T47" fmla="*/ 22 h 48"/>
                <a:gd name="T48" fmla="*/ 12 w 40"/>
                <a:gd name="T49" fmla="*/ 20 h 48"/>
                <a:gd name="T50" fmla="*/ 9 w 40"/>
                <a:gd name="T51" fmla="*/ 16 h 48"/>
                <a:gd name="T52" fmla="*/ 5 w 40"/>
                <a:gd name="T53" fmla="*/ 13 h 48"/>
                <a:gd name="T54" fmla="*/ 2 w 40"/>
                <a:gd name="T55" fmla="*/ 14 h 48"/>
                <a:gd name="T56" fmla="*/ 0 w 40"/>
                <a:gd name="T57" fmla="*/ 21 h 48"/>
                <a:gd name="T58" fmla="*/ 0 w 40"/>
                <a:gd name="T59" fmla="*/ 27 h 48"/>
                <a:gd name="T60" fmla="*/ 3 w 40"/>
                <a:gd name="T61" fmla="*/ 27 h 48"/>
                <a:gd name="T62" fmla="*/ 4 w 40"/>
                <a:gd name="T63" fmla="*/ 29 h 48"/>
                <a:gd name="T64" fmla="*/ 6 w 40"/>
                <a:gd name="T65" fmla="*/ 35 h 48"/>
                <a:gd name="T66" fmla="*/ 8 w 40"/>
                <a:gd name="T67" fmla="*/ 40 h 48"/>
                <a:gd name="T68" fmla="*/ 8 w 40"/>
                <a:gd name="T69" fmla="*/ 45 h 48"/>
                <a:gd name="T70" fmla="*/ 11 w 40"/>
                <a:gd name="T71" fmla="*/ 48 h 48"/>
                <a:gd name="T72" fmla="*/ 13 w 40"/>
                <a:gd name="T73" fmla="*/ 46 h 48"/>
                <a:gd name="T74" fmla="*/ 16 w 40"/>
                <a:gd name="T75" fmla="*/ 43 h 48"/>
                <a:gd name="T76" fmla="*/ 22 w 40"/>
                <a:gd name="T77" fmla="*/ 41 h 48"/>
                <a:gd name="T78" fmla="*/ 26 w 40"/>
                <a:gd name="T79" fmla="*/ 41 h 48"/>
                <a:gd name="T80" fmla="*/ 28 w 40"/>
                <a:gd name="T81" fmla="*/ 37 h 48"/>
                <a:gd name="T82" fmla="*/ 29 w 40"/>
                <a:gd name="T83" fmla="*/ 33 h 48"/>
                <a:gd name="T84" fmla="*/ 33 w 40"/>
                <a:gd name="T85" fmla="*/ 30 h 48"/>
                <a:gd name="T86" fmla="*/ 34 w 40"/>
                <a:gd name="T87" fmla="*/ 25 h 48"/>
                <a:gd name="T88" fmla="*/ 36 w 40"/>
                <a:gd name="T89" fmla="*/ 19 h 48"/>
                <a:gd name="T90" fmla="*/ 36 w 40"/>
                <a:gd name="T91" fmla="*/ 16 h 48"/>
                <a:gd name="T92" fmla="*/ 36 w 40"/>
                <a:gd name="T93" fmla="*/ 13 h 48"/>
                <a:gd name="T94" fmla="*/ 35 w 40"/>
                <a:gd name="T95" fmla="*/ 11 h 48"/>
                <a:gd name="T96" fmla="*/ 40 w 40"/>
                <a:gd name="T97" fmla="*/ 8 h 48"/>
                <a:gd name="T98" fmla="*/ 37 w 40"/>
                <a:gd name="T99" fmla="*/ 5 h 48"/>
                <a:gd name="T100" fmla="*/ 36 w 40"/>
                <a:gd name="T101"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 h="48">
                  <a:moveTo>
                    <a:pt x="33" y="15"/>
                  </a:moveTo>
                  <a:cubicBezTo>
                    <a:pt x="34" y="15"/>
                    <a:pt x="34" y="15"/>
                    <a:pt x="34" y="15"/>
                  </a:cubicBezTo>
                  <a:cubicBezTo>
                    <a:pt x="33" y="17"/>
                    <a:pt x="33" y="17"/>
                    <a:pt x="33" y="17"/>
                  </a:cubicBezTo>
                  <a:cubicBezTo>
                    <a:pt x="34" y="17"/>
                    <a:pt x="34" y="17"/>
                    <a:pt x="34" y="17"/>
                  </a:cubicBezTo>
                  <a:cubicBezTo>
                    <a:pt x="33" y="17"/>
                    <a:pt x="33" y="17"/>
                    <a:pt x="33" y="17"/>
                  </a:cubicBezTo>
                  <a:cubicBezTo>
                    <a:pt x="33" y="19"/>
                    <a:pt x="33" y="19"/>
                    <a:pt x="33" y="19"/>
                  </a:cubicBezTo>
                  <a:cubicBezTo>
                    <a:pt x="32" y="19"/>
                    <a:pt x="32" y="19"/>
                    <a:pt x="32" y="19"/>
                  </a:cubicBezTo>
                  <a:cubicBezTo>
                    <a:pt x="32" y="21"/>
                    <a:pt x="32" y="21"/>
                    <a:pt x="32" y="21"/>
                  </a:cubicBezTo>
                  <a:cubicBezTo>
                    <a:pt x="33" y="22"/>
                    <a:pt x="33" y="22"/>
                    <a:pt x="33" y="22"/>
                  </a:cubicBezTo>
                  <a:cubicBezTo>
                    <a:pt x="32" y="22"/>
                    <a:pt x="32" y="22"/>
                    <a:pt x="32" y="22"/>
                  </a:cubicBezTo>
                  <a:cubicBezTo>
                    <a:pt x="31" y="23"/>
                    <a:pt x="31" y="23"/>
                    <a:pt x="31" y="23"/>
                  </a:cubicBezTo>
                  <a:cubicBezTo>
                    <a:pt x="31" y="22"/>
                    <a:pt x="31" y="22"/>
                    <a:pt x="31" y="22"/>
                  </a:cubicBezTo>
                  <a:cubicBezTo>
                    <a:pt x="32" y="22"/>
                    <a:pt x="32" y="22"/>
                    <a:pt x="32" y="22"/>
                  </a:cubicBezTo>
                  <a:cubicBezTo>
                    <a:pt x="31" y="20"/>
                    <a:pt x="31" y="20"/>
                    <a:pt x="31" y="20"/>
                  </a:cubicBezTo>
                  <a:cubicBezTo>
                    <a:pt x="28" y="18"/>
                    <a:pt x="28" y="18"/>
                    <a:pt x="28" y="18"/>
                  </a:cubicBezTo>
                  <a:cubicBezTo>
                    <a:pt x="27" y="19"/>
                    <a:pt x="27" y="19"/>
                    <a:pt x="27" y="19"/>
                  </a:cubicBezTo>
                  <a:cubicBezTo>
                    <a:pt x="26" y="19"/>
                    <a:pt x="26" y="19"/>
                    <a:pt x="26" y="19"/>
                  </a:cubicBezTo>
                  <a:cubicBezTo>
                    <a:pt x="25" y="20"/>
                    <a:pt x="25" y="20"/>
                    <a:pt x="25" y="20"/>
                  </a:cubicBezTo>
                  <a:cubicBezTo>
                    <a:pt x="25" y="20"/>
                    <a:pt x="25" y="20"/>
                    <a:pt x="25" y="20"/>
                  </a:cubicBezTo>
                  <a:cubicBezTo>
                    <a:pt x="26" y="18"/>
                    <a:pt x="26" y="18"/>
                    <a:pt x="26" y="18"/>
                  </a:cubicBezTo>
                  <a:cubicBezTo>
                    <a:pt x="26" y="18"/>
                    <a:pt x="26" y="18"/>
                    <a:pt x="26" y="18"/>
                  </a:cubicBezTo>
                  <a:cubicBezTo>
                    <a:pt x="28" y="17"/>
                    <a:pt x="28" y="17"/>
                    <a:pt x="28" y="17"/>
                  </a:cubicBezTo>
                  <a:cubicBezTo>
                    <a:pt x="31" y="16"/>
                    <a:pt x="31" y="16"/>
                    <a:pt x="31" y="16"/>
                  </a:cubicBezTo>
                  <a:cubicBezTo>
                    <a:pt x="31" y="15"/>
                    <a:pt x="31" y="15"/>
                    <a:pt x="31" y="15"/>
                  </a:cubicBezTo>
                  <a:cubicBezTo>
                    <a:pt x="32" y="15"/>
                    <a:pt x="32" y="15"/>
                    <a:pt x="32" y="15"/>
                  </a:cubicBezTo>
                  <a:lnTo>
                    <a:pt x="33" y="15"/>
                  </a:lnTo>
                  <a:close/>
                  <a:moveTo>
                    <a:pt x="31" y="26"/>
                  </a:moveTo>
                  <a:cubicBezTo>
                    <a:pt x="31" y="26"/>
                    <a:pt x="31" y="26"/>
                    <a:pt x="31" y="26"/>
                  </a:cubicBezTo>
                  <a:cubicBezTo>
                    <a:pt x="31" y="25"/>
                    <a:pt x="31" y="25"/>
                    <a:pt x="31" y="25"/>
                  </a:cubicBezTo>
                  <a:cubicBezTo>
                    <a:pt x="32" y="25"/>
                    <a:pt x="32" y="25"/>
                    <a:pt x="32" y="25"/>
                  </a:cubicBezTo>
                  <a:lnTo>
                    <a:pt x="31" y="26"/>
                  </a:lnTo>
                  <a:close/>
                  <a:moveTo>
                    <a:pt x="26" y="2"/>
                  </a:moveTo>
                  <a:cubicBezTo>
                    <a:pt x="27" y="3"/>
                    <a:pt x="27" y="3"/>
                    <a:pt x="27" y="3"/>
                  </a:cubicBezTo>
                  <a:cubicBezTo>
                    <a:pt x="29" y="4"/>
                    <a:pt x="29" y="4"/>
                    <a:pt x="29" y="4"/>
                  </a:cubicBezTo>
                  <a:cubicBezTo>
                    <a:pt x="31" y="5"/>
                    <a:pt x="31" y="5"/>
                    <a:pt x="31" y="5"/>
                  </a:cubicBezTo>
                  <a:cubicBezTo>
                    <a:pt x="30" y="5"/>
                    <a:pt x="30" y="5"/>
                    <a:pt x="30" y="5"/>
                  </a:cubicBezTo>
                  <a:cubicBezTo>
                    <a:pt x="28" y="4"/>
                    <a:pt x="28" y="4"/>
                    <a:pt x="28" y="4"/>
                  </a:cubicBezTo>
                  <a:cubicBezTo>
                    <a:pt x="27" y="5"/>
                    <a:pt x="27" y="5"/>
                    <a:pt x="27" y="5"/>
                  </a:cubicBezTo>
                  <a:cubicBezTo>
                    <a:pt x="26" y="4"/>
                    <a:pt x="26" y="4"/>
                    <a:pt x="26" y="4"/>
                  </a:cubicBezTo>
                  <a:cubicBezTo>
                    <a:pt x="26" y="3"/>
                    <a:pt x="26" y="3"/>
                    <a:pt x="26" y="3"/>
                  </a:cubicBezTo>
                  <a:cubicBezTo>
                    <a:pt x="26" y="3"/>
                    <a:pt x="26" y="3"/>
                    <a:pt x="26" y="3"/>
                  </a:cubicBezTo>
                  <a:lnTo>
                    <a:pt x="26" y="2"/>
                  </a:lnTo>
                  <a:close/>
                  <a:moveTo>
                    <a:pt x="32" y="4"/>
                  </a:moveTo>
                  <a:cubicBezTo>
                    <a:pt x="32" y="4"/>
                    <a:pt x="32" y="4"/>
                    <a:pt x="32" y="4"/>
                  </a:cubicBezTo>
                  <a:cubicBezTo>
                    <a:pt x="31" y="5"/>
                    <a:pt x="31" y="5"/>
                    <a:pt x="31" y="5"/>
                  </a:cubicBezTo>
                  <a:cubicBezTo>
                    <a:pt x="31" y="5"/>
                    <a:pt x="31" y="5"/>
                    <a:pt x="31" y="5"/>
                  </a:cubicBezTo>
                  <a:lnTo>
                    <a:pt x="32" y="4"/>
                  </a:lnTo>
                  <a:close/>
                  <a:moveTo>
                    <a:pt x="18" y="9"/>
                  </a:moveTo>
                  <a:cubicBezTo>
                    <a:pt x="18" y="8"/>
                    <a:pt x="18" y="8"/>
                    <a:pt x="18" y="8"/>
                  </a:cubicBezTo>
                  <a:cubicBezTo>
                    <a:pt x="17" y="7"/>
                    <a:pt x="17" y="7"/>
                    <a:pt x="17" y="7"/>
                  </a:cubicBezTo>
                  <a:cubicBezTo>
                    <a:pt x="18" y="8"/>
                    <a:pt x="18" y="8"/>
                    <a:pt x="18" y="8"/>
                  </a:cubicBezTo>
                  <a:cubicBezTo>
                    <a:pt x="18" y="9"/>
                    <a:pt x="18" y="9"/>
                    <a:pt x="18" y="9"/>
                  </a:cubicBezTo>
                  <a:close/>
                  <a:moveTo>
                    <a:pt x="36" y="4"/>
                  </a:moveTo>
                  <a:cubicBezTo>
                    <a:pt x="37" y="4"/>
                    <a:pt x="37" y="4"/>
                    <a:pt x="37" y="4"/>
                  </a:cubicBezTo>
                  <a:cubicBezTo>
                    <a:pt x="38" y="3"/>
                    <a:pt x="38" y="3"/>
                    <a:pt x="38" y="3"/>
                  </a:cubicBezTo>
                  <a:cubicBezTo>
                    <a:pt x="40" y="3"/>
                    <a:pt x="40" y="3"/>
                    <a:pt x="40" y="3"/>
                  </a:cubicBezTo>
                  <a:cubicBezTo>
                    <a:pt x="40" y="1"/>
                    <a:pt x="40" y="1"/>
                    <a:pt x="40" y="1"/>
                  </a:cubicBezTo>
                  <a:cubicBezTo>
                    <a:pt x="37" y="0"/>
                    <a:pt x="37" y="0"/>
                    <a:pt x="37" y="0"/>
                  </a:cubicBezTo>
                  <a:cubicBezTo>
                    <a:pt x="36" y="0"/>
                    <a:pt x="36" y="0"/>
                    <a:pt x="36" y="0"/>
                  </a:cubicBezTo>
                  <a:cubicBezTo>
                    <a:pt x="35" y="0"/>
                    <a:pt x="35" y="0"/>
                    <a:pt x="35" y="0"/>
                  </a:cubicBezTo>
                  <a:cubicBezTo>
                    <a:pt x="34" y="0"/>
                    <a:pt x="34" y="0"/>
                    <a:pt x="34" y="0"/>
                  </a:cubicBezTo>
                  <a:cubicBezTo>
                    <a:pt x="32" y="1"/>
                    <a:pt x="32" y="1"/>
                    <a:pt x="32" y="1"/>
                  </a:cubicBezTo>
                  <a:cubicBezTo>
                    <a:pt x="30" y="0"/>
                    <a:pt x="30" y="0"/>
                    <a:pt x="30" y="0"/>
                  </a:cubicBezTo>
                  <a:cubicBezTo>
                    <a:pt x="29" y="1"/>
                    <a:pt x="29" y="1"/>
                    <a:pt x="29" y="1"/>
                  </a:cubicBezTo>
                  <a:cubicBezTo>
                    <a:pt x="27" y="1"/>
                    <a:pt x="27" y="1"/>
                    <a:pt x="27" y="1"/>
                  </a:cubicBezTo>
                  <a:cubicBezTo>
                    <a:pt x="26" y="1"/>
                    <a:pt x="26" y="1"/>
                    <a:pt x="26" y="1"/>
                  </a:cubicBezTo>
                  <a:cubicBezTo>
                    <a:pt x="26" y="1"/>
                    <a:pt x="26" y="1"/>
                    <a:pt x="26" y="1"/>
                  </a:cubicBezTo>
                  <a:cubicBezTo>
                    <a:pt x="24" y="0"/>
                    <a:pt x="24" y="0"/>
                    <a:pt x="24" y="0"/>
                  </a:cubicBezTo>
                  <a:cubicBezTo>
                    <a:pt x="23" y="1"/>
                    <a:pt x="23" y="1"/>
                    <a:pt x="23" y="1"/>
                  </a:cubicBezTo>
                  <a:cubicBezTo>
                    <a:pt x="21" y="2"/>
                    <a:pt x="21" y="2"/>
                    <a:pt x="21" y="2"/>
                  </a:cubicBezTo>
                  <a:cubicBezTo>
                    <a:pt x="21" y="1"/>
                    <a:pt x="21" y="1"/>
                    <a:pt x="21" y="1"/>
                  </a:cubicBezTo>
                  <a:cubicBezTo>
                    <a:pt x="20" y="2"/>
                    <a:pt x="20" y="2"/>
                    <a:pt x="20" y="2"/>
                  </a:cubicBezTo>
                  <a:cubicBezTo>
                    <a:pt x="20" y="1"/>
                    <a:pt x="20" y="1"/>
                    <a:pt x="20" y="1"/>
                  </a:cubicBezTo>
                  <a:cubicBezTo>
                    <a:pt x="18" y="2"/>
                    <a:pt x="18" y="2"/>
                    <a:pt x="18" y="2"/>
                  </a:cubicBezTo>
                  <a:cubicBezTo>
                    <a:pt x="17" y="3"/>
                    <a:pt x="17" y="3"/>
                    <a:pt x="17" y="3"/>
                  </a:cubicBezTo>
                  <a:cubicBezTo>
                    <a:pt x="16" y="4"/>
                    <a:pt x="16" y="4"/>
                    <a:pt x="16" y="4"/>
                  </a:cubicBezTo>
                  <a:cubicBezTo>
                    <a:pt x="17" y="6"/>
                    <a:pt x="17" y="6"/>
                    <a:pt x="17" y="6"/>
                  </a:cubicBezTo>
                  <a:cubicBezTo>
                    <a:pt x="17" y="7"/>
                    <a:pt x="17" y="7"/>
                    <a:pt x="17" y="7"/>
                  </a:cubicBezTo>
                  <a:cubicBezTo>
                    <a:pt x="17" y="7"/>
                    <a:pt x="17" y="7"/>
                    <a:pt x="17" y="7"/>
                  </a:cubicBezTo>
                  <a:cubicBezTo>
                    <a:pt x="15" y="6"/>
                    <a:pt x="15" y="6"/>
                    <a:pt x="15" y="6"/>
                  </a:cubicBezTo>
                  <a:cubicBezTo>
                    <a:pt x="14" y="7"/>
                    <a:pt x="14" y="7"/>
                    <a:pt x="14" y="7"/>
                  </a:cubicBezTo>
                  <a:cubicBezTo>
                    <a:pt x="13" y="7"/>
                    <a:pt x="13" y="7"/>
                    <a:pt x="13" y="7"/>
                  </a:cubicBezTo>
                  <a:cubicBezTo>
                    <a:pt x="13" y="8"/>
                    <a:pt x="13" y="8"/>
                    <a:pt x="13" y="8"/>
                  </a:cubicBezTo>
                  <a:cubicBezTo>
                    <a:pt x="13" y="10"/>
                    <a:pt x="13" y="10"/>
                    <a:pt x="13" y="10"/>
                  </a:cubicBezTo>
                  <a:cubicBezTo>
                    <a:pt x="13" y="12"/>
                    <a:pt x="13" y="12"/>
                    <a:pt x="13" y="12"/>
                  </a:cubicBezTo>
                  <a:cubicBezTo>
                    <a:pt x="13" y="13"/>
                    <a:pt x="13" y="13"/>
                    <a:pt x="13" y="13"/>
                  </a:cubicBezTo>
                  <a:cubicBezTo>
                    <a:pt x="15" y="14"/>
                    <a:pt x="15" y="14"/>
                    <a:pt x="15" y="14"/>
                  </a:cubicBezTo>
                  <a:cubicBezTo>
                    <a:pt x="15" y="14"/>
                    <a:pt x="15" y="14"/>
                    <a:pt x="15" y="14"/>
                  </a:cubicBezTo>
                  <a:cubicBezTo>
                    <a:pt x="14" y="15"/>
                    <a:pt x="14" y="15"/>
                    <a:pt x="14" y="15"/>
                  </a:cubicBezTo>
                  <a:cubicBezTo>
                    <a:pt x="15" y="16"/>
                    <a:pt x="15" y="16"/>
                    <a:pt x="15" y="16"/>
                  </a:cubicBezTo>
                  <a:cubicBezTo>
                    <a:pt x="15" y="17"/>
                    <a:pt x="15" y="17"/>
                    <a:pt x="15" y="17"/>
                  </a:cubicBezTo>
                  <a:cubicBezTo>
                    <a:pt x="14" y="18"/>
                    <a:pt x="14" y="18"/>
                    <a:pt x="14" y="18"/>
                  </a:cubicBezTo>
                  <a:cubicBezTo>
                    <a:pt x="14" y="19"/>
                    <a:pt x="14" y="19"/>
                    <a:pt x="14" y="19"/>
                  </a:cubicBezTo>
                  <a:cubicBezTo>
                    <a:pt x="13" y="20"/>
                    <a:pt x="13" y="20"/>
                    <a:pt x="13" y="20"/>
                  </a:cubicBezTo>
                  <a:cubicBezTo>
                    <a:pt x="13" y="21"/>
                    <a:pt x="13" y="21"/>
                    <a:pt x="13" y="21"/>
                  </a:cubicBezTo>
                  <a:cubicBezTo>
                    <a:pt x="13" y="22"/>
                    <a:pt x="13" y="22"/>
                    <a:pt x="13" y="22"/>
                  </a:cubicBezTo>
                  <a:cubicBezTo>
                    <a:pt x="13" y="22"/>
                    <a:pt x="13" y="22"/>
                    <a:pt x="13" y="22"/>
                  </a:cubicBezTo>
                  <a:cubicBezTo>
                    <a:pt x="12" y="22"/>
                    <a:pt x="12" y="22"/>
                    <a:pt x="12" y="22"/>
                  </a:cubicBezTo>
                  <a:cubicBezTo>
                    <a:pt x="12" y="21"/>
                    <a:pt x="12" y="21"/>
                    <a:pt x="12" y="21"/>
                  </a:cubicBezTo>
                  <a:cubicBezTo>
                    <a:pt x="12" y="20"/>
                    <a:pt x="12" y="20"/>
                    <a:pt x="12" y="20"/>
                  </a:cubicBezTo>
                  <a:cubicBezTo>
                    <a:pt x="10" y="18"/>
                    <a:pt x="10" y="18"/>
                    <a:pt x="10" y="18"/>
                  </a:cubicBezTo>
                  <a:cubicBezTo>
                    <a:pt x="10" y="17"/>
                    <a:pt x="10" y="17"/>
                    <a:pt x="10" y="17"/>
                  </a:cubicBezTo>
                  <a:cubicBezTo>
                    <a:pt x="10" y="16"/>
                    <a:pt x="10" y="16"/>
                    <a:pt x="10" y="16"/>
                  </a:cubicBezTo>
                  <a:cubicBezTo>
                    <a:pt x="9" y="16"/>
                    <a:pt x="9" y="16"/>
                    <a:pt x="9" y="16"/>
                  </a:cubicBezTo>
                  <a:cubicBezTo>
                    <a:pt x="10" y="14"/>
                    <a:pt x="10" y="14"/>
                    <a:pt x="10" y="14"/>
                  </a:cubicBezTo>
                  <a:cubicBezTo>
                    <a:pt x="9" y="13"/>
                    <a:pt x="9" y="13"/>
                    <a:pt x="9" y="13"/>
                  </a:cubicBezTo>
                  <a:cubicBezTo>
                    <a:pt x="7" y="13"/>
                    <a:pt x="7" y="13"/>
                    <a:pt x="7" y="13"/>
                  </a:cubicBezTo>
                  <a:cubicBezTo>
                    <a:pt x="5" y="13"/>
                    <a:pt x="5" y="13"/>
                    <a:pt x="5" y="13"/>
                  </a:cubicBezTo>
                  <a:cubicBezTo>
                    <a:pt x="5" y="13"/>
                    <a:pt x="5" y="13"/>
                    <a:pt x="5" y="13"/>
                  </a:cubicBezTo>
                  <a:cubicBezTo>
                    <a:pt x="4" y="13"/>
                    <a:pt x="4" y="13"/>
                    <a:pt x="4" y="13"/>
                  </a:cubicBezTo>
                  <a:cubicBezTo>
                    <a:pt x="3" y="14"/>
                    <a:pt x="3" y="14"/>
                    <a:pt x="3" y="14"/>
                  </a:cubicBezTo>
                  <a:cubicBezTo>
                    <a:pt x="2" y="14"/>
                    <a:pt x="2" y="14"/>
                    <a:pt x="2" y="14"/>
                  </a:cubicBezTo>
                  <a:cubicBezTo>
                    <a:pt x="0" y="17"/>
                    <a:pt x="0" y="17"/>
                    <a:pt x="0" y="17"/>
                  </a:cubicBezTo>
                  <a:cubicBezTo>
                    <a:pt x="0" y="18"/>
                    <a:pt x="0" y="18"/>
                    <a:pt x="0" y="18"/>
                  </a:cubicBezTo>
                  <a:cubicBezTo>
                    <a:pt x="0" y="20"/>
                    <a:pt x="0" y="20"/>
                    <a:pt x="0" y="20"/>
                  </a:cubicBezTo>
                  <a:cubicBezTo>
                    <a:pt x="0" y="21"/>
                    <a:pt x="0" y="21"/>
                    <a:pt x="0" y="21"/>
                  </a:cubicBezTo>
                  <a:cubicBezTo>
                    <a:pt x="0" y="22"/>
                    <a:pt x="0" y="22"/>
                    <a:pt x="0" y="22"/>
                  </a:cubicBezTo>
                  <a:cubicBezTo>
                    <a:pt x="0" y="24"/>
                    <a:pt x="0" y="24"/>
                    <a:pt x="0" y="24"/>
                  </a:cubicBezTo>
                  <a:cubicBezTo>
                    <a:pt x="0" y="25"/>
                    <a:pt x="0" y="25"/>
                    <a:pt x="0" y="25"/>
                  </a:cubicBezTo>
                  <a:cubicBezTo>
                    <a:pt x="0" y="27"/>
                    <a:pt x="0" y="27"/>
                    <a:pt x="0" y="27"/>
                  </a:cubicBezTo>
                  <a:cubicBezTo>
                    <a:pt x="0" y="27"/>
                    <a:pt x="0" y="27"/>
                    <a:pt x="0" y="27"/>
                  </a:cubicBezTo>
                  <a:cubicBezTo>
                    <a:pt x="1" y="27"/>
                    <a:pt x="1" y="27"/>
                    <a:pt x="1" y="27"/>
                  </a:cubicBezTo>
                  <a:cubicBezTo>
                    <a:pt x="2" y="27"/>
                    <a:pt x="2" y="27"/>
                    <a:pt x="2" y="27"/>
                  </a:cubicBezTo>
                  <a:cubicBezTo>
                    <a:pt x="3" y="27"/>
                    <a:pt x="3" y="27"/>
                    <a:pt x="3" y="27"/>
                  </a:cubicBezTo>
                  <a:cubicBezTo>
                    <a:pt x="3" y="27"/>
                    <a:pt x="3" y="27"/>
                    <a:pt x="3" y="27"/>
                  </a:cubicBezTo>
                  <a:cubicBezTo>
                    <a:pt x="3" y="28"/>
                    <a:pt x="3" y="28"/>
                    <a:pt x="3" y="28"/>
                  </a:cubicBezTo>
                  <a:cubicBezTo>
                    <a:pt x="4" y="29"/>
                    <a:pt x="4" y="29"/>
                    <a:pt x="4" y="29"/>
                  </a:cubicBezTo>
                  <a:cubicBezTo>
                    <a:pt x="4" y="29"/>
                    <a:pt x="4" y="29"/>
                    <a:pt x="4" y="29"/>
                  </a:cubicBezTo>
                  <a:cubicBezTo>
                    <a:pt x="5" y="31"/>
                    <a:pt x="5" y="31"/>
                    <a:pt x="5" y="31"/>
                  </a:cubicBezTo>
                  <a:cubicBezTo>
                    <a:pt x="5" y="33"/>
                    <a:pt x="5" y="33"/>
                    <a:pt x="5" y="33"/>
                  </a:cubicBezTo>
                  <a:cubicBezTo>
                    <a:pt x="6" y="34"/>
                    <a:pt x="6" y="34"/>
                    <a:pt x="6" y="34"/>
                  </a:cubicBezTo>
                  <a:cubicBezTo>
                    <a:pt x="6" y="35"/>
                    <a:pt x="6" y="35"/>
                    <a:pt x="6" y="35"/>
                  </a:cubicBezTo>
                  <a:cubicBezTo>
                    <a:pt x="7" y="37"/>
                    <a:pt x="7" y="37"/>
                    <a:pt x="7" y="37"/>
                  </a:cubicBezTo>
                  <a:cubicBezTo>
                    <a:pt x="8" y="37"/>
                    <a:pt x="8" y="37"/>
                    <a:pt x="8" y="37"/>
                  </a:cubicBezTo>
                  <a:cubicBezTo>
                    <a:pt x="7" y="38"/>
                    <a:pt x="7" y="38"/>
                    <a:pt x="7" y="38"/>
                  </a:cubicBezTo>
                  <a:cubicBezTo>
                    <a:pt x="8" y="40"/>
                    <a:pt x="8" y="40"/>
                    <a:pt x="8" y="40"/>
                  </a:cubicBezTo>
                  <a:cubicBezTo>
                    <a:pt x="7" y="41"/>
                    <a:pt x="7" y="41"/>
                    <a:pt x="7" y="41"/>
                  </a:cubicBezTo>
                  <a:cubicBezTo>
                    <a:pt x="8" y="42"/>
                    <a:pt x="8" y="42"/>
                    <a:pt x="8" y="42"/>
                  </a:cubicBezTo>
                  <a:cubicBezTo>
                    <a:pt x="8" y="43"/>
                    <a:pt x="8" y="43"/>
                    <a:pt x="8" y="43"/>
                  </a:cubicBezTo>
                  <a:cubicBezTo>
                    <a:pt x="8" y="45"/>
                    <a:pt x="8" y="45"/>
                    <a:pt x="8" y="45"/>
                  </a:cubicBezTo>
                  <a:cubicBezTo>
                    <a:pt x="9" y="47"/>
                    <a:pt x="9" y="47"/>
                    <a:pt x="9" y="47"/>
                  </a:cubicBezTo>
                  <a:cubicBezTo>
                    <a:pt x="10" y="46"/>
                    <a:pt x="10" y="46"/>
                    <a:pt x="10" y="46"/>
                  </a:cubicBezTo>
                  <a:cubicBezTo>
                    <a:pt x="10" y="47"/>
                    <a:pt x="10" y="47"/>
                    <a:pt x="10" y="47"/>
                  </a:cubicBezTo>
                  <a:cubicBezTo>
                    <a:pt x="11" y="48"/>
                    <a:pt x="11" y="48"/>
                    <a:pt x="11" y="48"/>
                  </a:cubicBezTo>
                  <a:cubicBezTo>
                    <a:pt x="11" y="48"/>
                    <a:pt x="11" y="48"/>
                    <a:pt x="11" y="48"/>
                  </a:cubicBezTo>
                  <a:cubicBezTo>
                    <a:pt x="11" y="48"/>
                    <a:pt x="11" y="48"/>
                    <a:pt x="13" y="48"/>
                  </a:cubicBezTo>
                  <a:cubicBezTo>
                    <a:pt x="13" y="48"/>
                    <a:pt x="13" y="48"/>
                    <a:pt x="13" y="48"/>
                  </a:cubicBezTo>
                  <a:cubicBezTo>
                    <a:pt x="13" y="46"/>
                    <a:pt x="13" y="46"/>
                    <a:pt x="13" y="46"/>
                  </a:cubicBezTo>
                  <a:cubicBezTo>
                    <a:pt x="15" y="45"/>
                    <a:pt x="15" y="45"/>
                    <a:pt x="15" y="45"/>
                  </a:cubicBezTo>
                  <a:cubicBezTo>
                    <a:pt x="16" y="43"/>
                    <a:pt x="16" y="43"/>
                    <a:pt x="16" y="43"/>
                  </a:cubicBezTo>
                  <a:cubicBezTo>
                    <a:pt x="15" y="42"/>
                    <a:pt x="15" y="42"/>
                    <a:pt x="15" y="42"/>
                  </a:cubicBezTo>
                  <a:cubicBezTo>
                    <a:pt x="16" y="43"/>
                    <a:pt x="16" y="43"/>
                    <a:pt x="16" y="43"/>
                  </a:cubicBezTo>
                  <a:cubicBezTo>
                    <a:pt x="18" y="42"/>
                    <a:pt x="18" y="42"/>
                    <a:pt x="18" y="42"/>
                  </a:cubicBezTo>
                  <a:cubicBezTo>
                    <a:pt x="19" y="43"/>
                    <a:pt x="19" y="43"/>
                    <a:pt x="19" y="43"/>
                  </a:cubicBezTo>
                  <a:cubicBezTo>
                    <a:pt x="22" y="42"/>
                    <a:pt x="22" y="42"/>
                    <a:pt x="22" y="42"/>
                  </a:cubicBezTo>
                  <a:cubicBezTo>
                    <a:pt x="22" y="41"/>
                    <a:pt x="22" y="41"/>
                    <a:pt x="22" y="41"/>
                  </a:cubicBezTo>
                  <a:cubicBezTo>
                    <a:pt x="23" y="41"/>
                    <a:pt x="23" y="41"/>
                    <a:pt x="23" y="41"/>
                  </a:cubicBezTo>
                  <a:cubicBezTo>
                    <a:pt x="25" y="41"/>
                    <a:pt x="25" y="41"/>
                    <a:pt x="25" y="41"/>
                  </a:cubicBezTo>
                  <a:cubicBezTo>
                    <a:pt x="25" y="41"/>
                    <a:pt x="25" y="41"/>
                    <a:pt x="25" y="41"/>
                  </a:cubicBezTo>
                  <a:cubicBezTo>
                    <a:pt x="26" y="41"/>
                    <a:pt x="26" y="41"/>
                    <a:pt x="26" y="41"/>
                  </a:cubicBezTo>
                  <a:cubicBezTo>
                    <a:pt x="27" y="40"/>
                    <a:pt x="27" y="40"/>
                    <a:pt x="27" y="40"/>
                  </a:cubicBezTo>
                  <a:cubicBezTo>
                    <a:pt x="27" y="39"/>
                    <a:pt x="27" y="39"/>
                    <a:pt x="27" y="39"/>
                  </a:cubicBezTo>
                  <a:cubicBezTo>
                    <a:pt x="28" y="39"/>
                    <a:pt x="28" y="39"/>
                    <a:pt x="28" y="39"/>
                  </a:cubicBezTo>
                  <a:cubicBezTo>
                    <a:pt x="28" y="37"/>
                    <a:pt x="28" y="37"/>
                    <a:pt x="28" y="37"/>
                  </a:cubicBezTo>
                  <a:cubicBezTo>
                    <a:pt x="27" y="36"/>
                    <a:pt x="27" y="36"/>
                    <a:pt x="27" y="36"/>
                  </a:cubicBezTo>
                  <a:cubicBezTo>
                    <a:pt x="28" y="36"/>
                    <a:pt x="28" y="36"/>
                    <a:pt x="28" y="36"/>
                  </a:cubicBezTo>
                  <a:cubicBezTo>
                    <a:pt x="29" y="34"/>
                    <a:pt x="29" y="34"/>
                    <a:pt x="29" y="34"/>
                  </a:cubicBezTo>
                  <a:cubicBezTo>
                    <a:pt x="29" y="33"/>
                    <a:pt x="29" y="33"/>
                    <a:pt x="29" y="33"/>
                  </a:cubicBezTo>
                  <a:cubicBezTo>
                    <a:pt x="29" y="33"/>
                    <a:pt x="29" y="33"/>
                    <a:pt x="29" y="33"/>
                  </a:cubicBezTo>
                  <a:cubicBezTo>
                    <a:pt x="30" y="33"/>
                    <a:pt x="30" y="33"/>
                    <a:pt x="30" y="33"/>
                  </a:cubicBezTo>
                  <a:cubicBezTo>
                    <a:pt x="33" y="31"/>
                    <a:pt x="33" y="31"/>
                    <a:pt x="33" y="31"/>
                  </a:cubicBezTo>
                  <a:cubicBezTo>
                    <a:pt x="33" y="30"/>
                    <a:pt x="33" y="30"/>
                    <a:pt x="33" y="30"/>
                  </a:cubicBezTo>
                  <a:cubicBezTo>
                    <a:pt x="34" y="27"/>
                    <a:pt x="34" y="27"/>
                    <a:pt x="34" y="27"/>
                  </a:cubicBezTo>
                  <a:cubicBezTo>
                    <a:pt x="33" y="26"/>
                    <a:pt x="33" y="26"/>
                    <a:pt x="33" y="26"/>
                  </a:cubicBezTo>
                  <a:cubicBezTo>
                    <a:pt x="35" y="25"/>
                    <a:pt x="35" y="25"/>
                    <a:pt x="35" y="25"/>
                  </a:cubicBezTo>
                  <a:cubicBezTo>
                    <a:pt x="34" y="25"/>
                    <a:pt x="34" y="25"/>
                    <a:pt x="34" y="25"/>
                  </a:cubicBezTo>
                  <a:cubicBezTo>
                    <a:pt x="35" y="22"/>
                    <a:pt x="35" y="22"/>
                    <a:pt x="35" y="22"/>
                  </a:cubicBezTo>
                  <a:cubicBezTo>
                    <a:pt x="34" y="22"/>
                    <a:pt x="34" y="22"/>
                    <a:pt x="34" y="22"/>
                  </a:cubicBezTo>
                  <a:cubicBezTo>
                    <a:pt x="36" y="20"/>
                    <a:pt x="36" y="20"/>
                    <a:pt x="36" y="20"/>
                  </a:cubicBezTo>
                  <a:cubicBezTo>
                    <a:pt x="36" y="19"/>
                    <a:pt x="36" y="19"/>
                    <a:pt x="36" y="19"/>
                  </a:cubicBezTo>
                  <a:cubicBezTo>
                    <a:pt x="35" y="18"/>
                    <a:pt x="35" y="18"/>
                    <a:pt x="35" y="18"/>
                  </a:cubicBezTo>
                  <a:cubicBezTo>
                    <a:pt x="35" y="17"/>
                    <a:pt x="35" y="17"/>
                    <a:pt x="35" y="17"/>
                  </a:cubicBezTo>
                  <a:cubicBezTo>
                    <a:pt x="35" y="17"/>
                    <a:pt x="35" y="17"/>
                    <a:pt x="35" y="17"/>
                  </a:cubicBezTo>
                  <a:cubicBezTo>
                    <a:pt x="36" y="16"/>
                    <a:pt x="36" y="16"/>
                    <a:pt x="36" y="16"/>
                  </a:cubicBezTo>
                  <a:cubicBezTo>
                    <a:pt x="34" y="15"/>
                    <a:pt x="34" y="15"/>
                    <a:pt x="34" y="15"/>
                  </a:cubicBezTo>
                  <a:cubicBezTo>
                    <a:pt x="35" y="15"/>
                    <a:pt x="35" y="15"/>
                    <a:pt x="35" y="15"/>
                  </a:cubicBezTo>
                  <a:cubicBezTo>
                    <a:pt x="36" y="13"/>
                    <a:pt x="36" y="13"/>
                    <a:pt x="36" y="13"/>
                  </a:cubicBezTo>
                  <a:cubicBezTo>
                    <a:pt x="36" y="13"/>
                    <a:pt x="36" y="13"/>
                    <a:pt x="36" y="13"/>
                  </a:cubicBezTo>
                  <a:cubicBezTo>
                    <a:pt x="34" y="11"/>
                    <a:pt x="34" y="11"/>
                    <a:pt x="34" y="11"/>
                  </a:cubicBezTo>
                  <a:cubicBezTo>
                    <a:pt x="34" y="11"/>
                    <a:pt x="34" y="11"/>
                    <a:pt x="34" y="11"/>
                  </a:cubicBezTo>
                  <a:cubicBezTo>
                    <a:pt x="35" y="11"/>
                    <a:pt x="35" y="11"/>
                    <a:pt x="35" y="11"/>
                  </a:cubicBezTo>
                  <a:cubicBezTo>
                    <a:pt x="35" y="11"/>
                    <a:pt x="35" y="11"/>
                    <a:pt x="35" y="11"/>
                  </a:cubicBezTo>
                  <a:cubicBezTo>
                    <a:pt x="37" y="12"/>
                    <a:pt x="37" y="12"/>
                    <a:pt x="37" y="12"/>
                  </a:cubicBezTo>
                  <a:cubicBezTo>
                    <a:pt x="39" y="11"/>
                    <a:pt x="39" y="11"/>
                    <a:pt x="39" y="11"/>
                  </a:cubicBezTo>
                  <a:cubicBezTo>
                    <a:pt x="40" y="9"/>
                    <a:pt x="40" y="9"/>
                    <a:pt x="40" y="9"/>
                  </a:cubicBezTo>
                  <a:cubicBezTo>
                    <a:pt x="40" y="8"/>
                    <a:pt x="40" y="8"/>
                    <a:pt x="40" y="8"/>
                  </a:cubicBezTo>
                  <a:cubicBezTo>
                    <a:pt x="40" y="7"/>
                    <a:pt x="40" y="7"/>
                    <a:pt x="40" y="7"/>
                  </a:cubicBezTo>
                  <a:cubicBezTo>
                    <a:pt x="39" y="5"/>
                    <a:pt x="39" y="5"/>
                    <a:pt x="39" y="5"/>
                  </a:cubicBezTo>
                  <a:cubicBezTo>
                    <a:pt x="38" y="6"/>
                    <a:pt x="38" y="6"/>
                    <a:pt x="38" y="6"/>
                  </a:cubicBezTo>
                  <a:cubicBezTo>
                    <a:pt x="37" y="5"/>
                    <a:pt x="37" y="5"/>
                    <a:pt x="37" y="5"/>
                  </a:cubicBezTo>
                  <a:cubicBezTo>
                    <a:pt x="33" y="5"/>
                    <a:pt x="33" y="5"/>
                    <a:pt x="33" y="5"/>
                  </a:cubicBezTo>
                  <a:cubicBezTo>
                    <a:pt x="33" y="5"/>
                    <a:pt x="33" y="5"/>
                    <a:pt x="33" y="5"/>
                  </a:cubicBezTo>
                  <a:cubicBezTo>
                    <a:pt x="35" y="4"/>
                    <a:pt x="35" y="4"/>
                    <a:pt x="35" y="4"/>
                  </a:cubicBezTo>
                  <a:lnTo>
                    <a:pt x="3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4">
              <a:extLst>
                <a:ext uri="{FF2B5EF4-FFF2-40B4-BE49-F238E27FC236}">
                  <a16:creationId xmlns:a16="http://schemas.microsoft.com/office/drawing/2014/main" id="{32E0BF9C-0507-46D6-939C-00312AFA44F1}"/>
                </a:ext>
              </a:extLst>
            </p:cNvPr>
            <p:cNvSpPr>
              <a:spLocks/>
            </p:cNvSpPr>
            <p:nvPr/>
          </p:nvSpPr>
          <p:spPr bwMode="auto">
            <a:xfrm>
              <a:off x="5583" y="677"/>
              <a:ext cx="22" cy="22"/>
            </a:xfrm>
            <a:custGeom>
              <a:avLst/>
              <a:gdLst>
                <a:gd name="T0" fmla="*/ 20 w 22"/>
                <a:gd name="T1" fmla="*/ 8 h 22"/>
                <a:gd name="T2" fmla="*/ 22 w 22"/>
                <a:gd name="T3" fmla="*/ 0 h 22"/>
                <a:gd name="T4" fmla="*/ 17 w 22"/>
                <a:gd name="T5" fmla="*/ 2 h 22"/>
                <a:gd name="T6" fmla="*/ 6 w 22"/>
                <a:gd name="T7" fmla="*/ 8 h 22"/>
                <a:gd name="T8" fmla="*/ 3 w 22"/>
                <a:gd name="T9" fmla="*/ 14 h 22"/>
                <a:gd name="T10" fmla="*/ 0 w 22"/>
                <a:gd name="T11" fmla="*/ 14 h 22"/>
                <a:gd name="T12" fmla="*/ 3 w 22"/>
                <a:gd name="T13" fmla="*/ 22 h 22"/>
                <a:gd name="T14" fmla="*/ 6 w 22"/>
                <a:gd name="T15" fmla="*/ 22 h 22"/>
                <a:gd name="T16" fmla="*/ 8 w 22"/>
                <a:gd name="T17" fmla="*/ 19 h 22"/>
                <a:gd name="T18" fmla="*/ 14 w 22"/>
                <a:gd name="T19" fmla="*/ 22 h 22"/>
                <a:gd name="T20" fmla="*/ 14 w 22"/>
                <a:gd name="T21" fmla="*/ 17 h 22"/>
                <a:gd name="T22" fmla="*/ 14 w 22"/>
                <a:gd name="T23" fmla="*/ 14 h 22"/>
                <a:gd name="T24" fmla="*/ 20 w 22"/>
                <a:gd name="T2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22">
                  <a:moveTo>
                    <a:pt x="20" y="8"/>
                  </a:moveTo>
                  <a:lnTo>
                    <a:pt x="22" y="0"/>
                  </a:lnTo>
                  <a:lnTo>
                    <a:pt x="17" y="2"/>
                  </a:lnTo>
                  <a:lnTo>
                    <a:pt x="6" y="8"/>
                  </a:lnTo>
                  <a:lnTo>
                    <a:pt x="3" y="14"/>
                  </a:lnTo>
                  <a:lnTo>
                    <a:pt x="0" y="14"/>
                  </a:lnTo>
                  <a:lnTo>
                    <a:pt x="3" y="22"/>
                  </a:lnTo>
                  <a:lnTo>
                    <a:pt x="6" y="22"/>
                  </a:lnTo>
                  <a:lnTo>
                    <a:pt x="8" y="19"/>
                  </a:lnTo>
                  <a:lnTo>
                    <a:pt x="14" y="22"/>
                  </a:lnTo>
                  <a:lnTo>
                    <a:pt x="14" y="17"/>
                  </a:lnTo>
                  <a:lnTo>
                    <a:pt x="14" y="14"/>
                  </a:lnTo>
                  <a:lnTo>
                    <a:pt x="2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5">
              <a:extLst>
                <a:ext uri="{FF2B5EF4-FFF2-40B4-BE49-F238E27FC236}">
                  <a16:creationId xmlns:a16="http://schemas.microsoft.com/office/drawing/2014/main" id="{26F53A65-4B63-4BC8-9F69-DC109727FEC4}"/>
                </a:ext>
              </a:extLst>
            </p:cNvPr>
            <p:cNvSpPr>
              <a:spLocks noEditPoints="1"/>
            </p:cNvSpPr>
            <p:nvPr/>
          </p:nvSpPr>
          <p:spPr bwMode="auto">
            <a:xfrm>
              <a:off x="5253" y="561"/>
              <a:ext cx="104" cy="113"/>
            </a:xfrm>
            <a:custGeom>
              <a:avLst/>
              <a:gdLst>
                <a:gd name="T0" fmla="*/ 6 w 37"/>
                <a:gd name="T1" fmla="*/ 16 h 40"/>
                <a:gd name="T2" fmla="*/ 3 w 37"/>
                <a:gd name="T3" fmla="*/ 3 h 40"/>
                <a:gd name="T4" fmla="*/ 3 w 37"/>
                <a:gd name="T5" fmla="*/ 8 h 40"/>
                <a:gd name="T6" fmla="*/ 5 w 37"/>
                <a:gd name="T7" fmla="*/ 8 h 40"/>
                <a:gd name="T8" fmla="*/ 0 w 37"/>
                <a:gd name="T9" fmla="*/ 9 h 40"/>
                <a:gd name="T10" fmla="*/ 1 w 37"/>
                <a:gd name="T11" fmla="*/ 13 h 40"/>
                <a:gd name="T12" fmla="*/ 5 w 37"/>
                <a:gd name="T13" fmla="*/ 14 h 40"/>
                <a:gd name="T14" fmla="*/ 0 w 37"/>
                <a:gd name="T15" fmla="*/ 14 h 40"/>
                <a:gd name="T16" fmla="*/ 2 w 37"/>
                <a:gd name="T17" fmla="*/ 18 h 40"/>
                <a:gd name="T18" fmla="*/ 0 w 37"/>
                <a:gd name="T19" fmla="*/ 21 h 40"/>
                <a:gd name="T20" fmla="*/ 5 w 37"/>
                <a:gd name="T21" fmla="*/ 20 h 40"/>
                <a:gd name="T22" fmla="*/ 5 w 37"/>
                <a:gd name="T23" fmla="*/ 21 h 40"/>
                <a:gd name="T24" fmla="*/ 2 w 37"/>
                <a:gd name="T25" fmla="*/ 24 h 40"/>
                <a:gd name="T26" fmla="*/ 6 w 37"/>
                <a:gd name="T27" fmla="*/ 24 h 40"/>
                <a:gd name="T28" fmla="*/ 7 w 37"/>
                <a:gd name="T29" fmla="*/ 27 h 40"/>
                <a:gd name="T30" fmla="*/ 9 w 37"/>
                <a:gd name="T31" fmla="*/ 24 h 40"/>
                <a:gd name="T32" fmla="*/ 14 w 37"/>
                <a:gd name="T33" fmla="*/ 25 h 40"/>
                <a:gd name="T34" fmla="*/ 18 w 37"/>
                <a:gd name="T35" fmla="*/ 26 h 40"/>
                <a:gd name="T36" fmla="*/ 11 w 37"/>
                <a:gd name="T37" fmla="*/ 28 h 40"/>
                <a:gd name="T38" fmla="*/ 9 w 37"/>
                <a:gd name="T39" fmla="*/ 28 h 40"/>
                <a:gd name="T40" fmla="*/ 7 w 37"/>
                <a:gd name="T41" fmla="*/ 29 h 40"/>
                <a:gd name="T42" fmla="*/ 10 w 37"/>
                <a:gd name="T43" fmla="*/ 32 h 40"/>
                <a:gd name="T44" fmla="*/ 8 w 37"/>
                <a:gd name="T45" fmla="*/ 34 h 40"/>
                <a:gd name="T46" fmla="*/ 10 w 37"/>
                <a:gd name="T47" fmla="*/ 38 h 40"/>
                <a:gd name="T48" fmla="*/ 12 w 37"/>
                <a:gd name="T49" fmla="*/ 39 h 40"/>
                <a:gd name="T50" fmla="*/ 19 w 37"/>
                <a:gd name="T51" fmla="*/ 40 h 40"/>
                <a:gd name="T52" fmla="*/ 23 w 37"/>
                <a:gd name="T53" fmla="*/ 37 h 40"/>
                <a:gd name="T54" fmla="*/ 22 w 37"/>
                <a:gd name="T55" fmla="*/ 34 h 40"/>
                <a:gd name="T56" fmla="*/ 24 w 37"/>
                <a:gd name="T57" fmla="*/ 32 h 40"/>
                <a:gd name="T58" fmla="*/ 25 w 37"/>
                <a:gd name="T59" fmla="*/ 34 h 40"/>
                <a:gd name="T60" fmla="*/ 27 w 37"/>
                <a:gd name="T61" fmla="*/ 27 h 40"/>
                <a:gd name="T62" fmla="*/ 29 w 37"/>
                <a:gd name="T63" fmla="*/ 25 h 40"/>
                <a:gd name="T64" fmla="*/ 34 w 37"/>
                <a:gd name="T65" fmla="*/ 21 h 40"/>
                <a:gd name="T66" fmla="*/ 37 w 37"/>
                <a:gd name="T67" fmla="*/ 15 h 40"/>
                <a:gd name="T68" fmla="*/ 35 w 37"/>
                <a:gd name="T69" fmla="*/ 11 h 40"/>
                <a:gd name="T70" fmla="*/ 35 w 37"/>
                <a:gd name="T71" fmla="*/ 8 h 40"/>
                <a:gd name="T72" fmla="*/ 33 w 37"/>
                <a:gd name="T73" fmla="*/ 9 h 40"/>
                <a:gd name="T74" fmla="*/ 30 w 37"/>
                <a:gd name="T75" fmla="*/ 12 h 40"/>
                <a:gd name="T76" fmla="*/ 29 w 37"/>
                <a:gd name="T77" fmla="*/ 11 h 40"/>
                <a:gd name="T78" fmla="*/ 30 w 37"/>
                <a:gd name="T79" fmla="*/ 5 h 40"/>
                <a:gd name="T80" fmla="*/ 29 w 37"/>
                <a:gd name="T81" fmla="*/ 7 h 40"/>
                <a:gd name="T82" fmla="*/ 26 w 37"/>
                <a:gd name="T83" fmla="*/ 6 h 40"/>
                <a:gd name="T84" fmla="*/ 23 w 37"/>
                <a:gd name="T85" fmla="*/ 7 h 40"/>
                <a:gd name="T86" fmla="*/ 20 w 37"/>
                <a:gd name="T87" fmla="*/ 10 h 40"/>
                <a:gd name="T88" fmla="*/ 19 w 37"/>
                <a:gd name="T89" fmla="*/ 13 h 40"/>
                <a:gd name="T90" fmla="*/ 20 w 37"/>
                <a:gd name="T91" fmla="*/ 17 h 40"/>
                <a:gd name="T92" fmla="*/ 18 w 37"/>
                <a:gd name="T93" fmla="*/ 21 h 40"/>
                <a:gd name="T94" fmla="*/ 17 w 37"/>
                <a:gd name="T95" fmla="*/ 14 h 40"/>
                <a:gd name="T96" fmla="*/ 17 w 37"/>
                <a:gd name="T97" fmla="*/ 10 h 40"/>
                <a:gd name="T98" fmla="*/ 13 w 37"/>
                <a:gd name="T99" fmla="*/ 10 h 40"/>
                <a:gd name="T100" fmla="*/ 13 w 37"/>
                <a:gd name="T101" fmla="*/ 13 h 40"/>
                <a:gd name="T102" fmla="*/ 11 w 37"/>
                <a:gd name="T103" fmla="*/ 15 h 40"/>
                <a:gd name="T104" fmla="*/ 10 w 37"/>
                <a:gd name="T105" fmla="*/ 20 h 40"/>
                <a:gd name="T106" fmla="*/ 10 w 37"/>
                <a:gd name="T107" fmla="*/ 16 h 40"/>
                <a:gd name="T108" fmla="*/ 9 w 37"/>
                <a:gd name="T109" fmla="*/ 14 h 40"/>
                <a:gd name="T110" fmla="*/ 8 w 37"/>
                <a:gd name="T111" fmla="*/ 9 h 40"/>
                <a:gd name="T112" fmla="*/ 10 w 37"/>
                <a:gd name="T113" fmla="*/ 6 h 40"/>
                <a:gd name="T114" fmla="*/ 8 w 37"/>
                <a:gd name="T115" fmla="*/ 3 h 40"/>
                <a:gd name="T116" fmla="*/ 5 w 37"/>
                <a:gd name="T1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 h="40">
                  <a:moveTo>
                    <a:pt x="4" y="17"/>
                  </a:moveTo>
                  <a:cubicBezTo>
                    <a:pt x="5" y="16"/>
                    <a:pt x="5" y="16"/>
                    <a:pt x="5" y="16"/>
                  </a:cubicBezTo>
                  <a:cubicBezTo>
                    <a:pt x="6" y="16"/>
                    <a:pt x="6" y="16"/>
                    <a:pt x="6" y="16"/>
                  </a:cubicBezTo>
                  <a:cubicBezTo>
                    <a:pt x="6" y="16"/>
                    <a:pt x="6" y="16"/>
                    <a:pt x="6" y="16"/>
                  </a:cubicBezTo>
                  <a:lnTo>
                    <a:pt x="4" y="17"/>
                  </a:lnTo>
                  <a:close/>
                  <a:moveTo>
                    <a:pt x="5" y="0"/>
                  </a:moveTo>
                  <a:cubicBezTo>
                    <a:pt x="4" y="1"/>
                    <a:pt x="4" y="1"/>
                    <a:pt x="4" y="1"/>
                  </a:cubicBezTo>
                  <a:cubicBezTo>
                    <a:pt x="3" y="3"/>
                    <a:pt x="3" y="3"/>
                    <a:pt x="3" y="3"/>
                  </a:cubicBezTo>
                  <a:cubicBezTo>
                    <a:pt x="4" y="4"/>
                    <a:pt x="4" y="4"/>
                    <a:pt x="4" y="4"/>
                  </a:cubicBezTo>
                  <a:cubicBezTo>
                    <a:pt x="4" y="4"/>
                    <a:pt x="4" y="4"/>
                    <a:pt x="4" y="4"/>
                  </a:cubicBezTo>
                  <a:cubicBezTo>
                    <a:pt x="2" y="5"/>
                    <a:pt x="2" y="5"/>
                    <a:pt x="2" y="5"/>
                  </a:cubicBezTo>
                  <a:cubicBezTo>
                    <a:pt x="3" y="8"/>
                    <a:pt x="3" y="8"/>
                    <a:pt x="3" y="8"/>
                  </a:cubicBezTo>
                  <a:cubicBezTo>
                    <a:pt x="5" y="8"/>
                    <a:pt x="5" y="8"/>
                    <a:pt x="5" y="8"/>
                  </a:cubicBezTo>
                  <a:cubicBezTo>
                    <a:pt x="7" y="8"/>
                    <a:pt x="7" y="8"/>
                    <a:pt x="7" y="8"/>
                  </a:cubicBezTo>
                  <a:cubicBezTo>
                    <a:pt x="7" y="8"/>
                    <a:pt x="7" y="8"/>
                    <a:pt x="7" y="8"/>
                  </a:cubicBezTo>
                  <a:cubicBezTo>
                    <a:pt x="5" y="8"/>
                    <a:pt x="5" y="8"/>
                    <a:pt x="5" y="8"/>
                  </a:cubicBezTo>
                  <a:cubicBezTo>
                    <a:pt x="3" y="8"/>
                    <a:pt x="3" y="8"/>
                    <a:pt x="3" y="8"/>
                  </a:cubicBezTo>
                  <a:cubicBezTo>
                    <a:pt x="2" y="8"/>
                    <a:pt x="2" y="8"/>
                    <a:pt x="2" y="8"/>
                  </a:cubicBezTo>
                  <a:cubicBezTo>
                    <a:pt x="1" y="9"/>
                    <a:pt x="1" y="9"/>
                    <a:pt x="1" y="9"/>
                  </a:cubicBezTo>
                  <a:cubicBezTo>
                    <a:pt x="0" y="9"/>
                    <a:pt x="0" y="9"/>
                    <a:pt x="0" y="9"/>
                  </a:cubicBezTo>
                  <a:cubicBezTo>
                    <a:pt x="0" y="11"/>
                    <a:pt x="0" y="11"/>
                    <a:pt x="0" y="11"/>
                  </a:cubicBezTo>
                  <a:cubicBezTo>
                    <a:pt x="0" y="12"/>
                    <a:pt x="0" y="12"/>
                    <a:pt x="0" y="12"/>
                  </a:cubicBezTo>
                  <a:cubicBezTo>
                    <a:pt x="1" y="12"/>
                    <a:pt x="1" y="12"/>
                    <a:pt x="1" y="12"/>
                  </a:cubicBezTo>
                  <a:cubicBezTo>
                    <a:pt x="1" y="13"/>
                    <a:pt x="1" y="13"/>
                    <a:pt x="1" y="13"/>
                  </a:cubicBezTo>
                  <a:cubicBezTo>
                    <a:pt x="3" y="13"/>
                    <a:pt x="3" y="13"/>
                    <a:pt x="3" y="13"/>
                  </a:cubicBezTo>
                  <a:cubicBezTo>
                    <a:pt x="4" y="14"/>
                    <a:pt x="4" y="14"/>
                    <a:pt x="4" y="14"/>
                  </a:cubicBezTo>
                  <a:cubicBezTo>
                    <a:pt x="6" y="14"/>
                    <a:pt x="6" y="14"/>
                    <a:pt x="6" y="14"/>
                  </a:cubicBezTo>
                  <a:cubicBezTo>
                    <a:pt x="5" y="14"/>
                    <a:pt x="5" y="14"/>
                    <a:pt x="5" y="14"/>
                  </a:cubicBezTo>
                  <a:cubicBezTo>
                    <a:pt x="4" y="14"/>
                    <a:pt x="4" y="14"/>
                    <a:pt x="4" y="14"/>
                  </a:cubicBezTo>
                  <a:cubicBezTo>
                    <a:pt x="3" y="14"/>
                    <a:pt x="3" y="14"/>
                    <a:pt x="3" y="14"/>
                  </a:cubicBezTo>
                  <a:cubicBezTo>
                    <a:pt x="1" y="14"/>
                    <a:pt x="1" y="14"/>
                    <a:pt x="1" y="14"/>
                  </a:cubicBezTo>
                  <a:cubicBezTo>
                    <a:pt x="0" y="14"/>
                    <a:pt x="0" y="14"/>
                    <a:pt x="0" y="14"/>
                  </a:cubicBezTo>
                  <a:cubicBezTo>
                    <a:pt x="0" y="16"/>
                    <a:pt x="0" y="16"/>
                    <a:pt x="0" y="16"/>
                  </a:cubicBezTo>
                  <a:cubicBezTo>
                    <a:pt x="4" y="17"/>
                    <a:pt x="4" y="17"/>
                    <a:pt x="4" y="17"/>
                  </a:cubicBezTo>
                  <a:cubicBezTo>
                    <a:pt x="3" y="17"/>
                    <a:pt x="3" y="17"/>
                    <a:pt x="3" y="17"/>
                  </a:cubicBezTo>
                  <a:cubicBezTo>
                    <a:pt x="2" y="18"/>
                    <a:pt x="2" y="18"/>
                    <a:pt x="2" y="18"/>
                  </a:cubicBezTo>
                  <a:cubicBezTo>
                    <a:pt x="1" y="18"/>
                    <a:pt x="1" y="18"/>
                    <a:pt x="1" y="18"/>
                  </a:cubicBezTo>
                  <a:cubicBezTo>
                    <a:pt x="0" y="19"/>
                    <a:pt x="0" y="19"/>
                    <a:pt x="0" y="19"/>
                  </a:cubicBezTo>
                  <a:cubicBezTo>
                    <a:pt x="0" y="20"/>
                    <a:pt x="0" y="20"/>
                    <a:pt x="0" y="20"/>
                  </a:cubicBezTo>
                  <a:cubicBezTo>
                    <a:pt x="0" y="21"/>
                    <a:pt x="0" y="21"/>
                    <a:pt x="0" y="21"/>
                  </a:cubicBezTo>
                  <a:cubicBezTo>
                    <a:pt x="1" y="20"/>
                    <a:pt x="1" y="20"/>
                    <a:pt x="1" y="20"/>
                  </a:cubicBezTo>
                  <a:cubicBezTo>
                    <a:pt x="2" y="20"/>
                    <a:pt x="2" y="20"/>
                    <a:pt x="2" y="20"/>
                  </a:cubicBezTo>
                  <a:cubicBezTo>
                    <a:pt x="3" y="21"/>
                    <a:pt x="3" y="21"/>
                    <a:pt x="3" y="21"/>
                  </a:cubicBezTo>
                  <a:cubicBezTo>
                    <a:pt x="5" y="20"/>
                    <a:pt x="5" y="20"/>
                    <a:pt x="5" y="20"/>
                  </a:cubicBezTo>
                  <a:cubicBezTo>
                    <a:pt x="6" y="19"/>
                    <a:pt x="6" y="19"/>
                    <a:pt x="6" y="19"/>
                  </a:cubicBezTo>
                  <a:cubicBezTo>
                    <a:pt x="7" y="19"/>
                    <a:pt x="7" y="19"/>
                    <a:pt x="7" y="19"/>
                  </a:cubicBezTo>
                  <a:cubicBezTo>
                    <a:pt x="6" y="20"/>
                    <a:pt x="6" y="20"/>
                    <a:pt x="6" y="20"/>
                  </a:cubicBezTo>
                  <a:cubicBezTo>
                    <a:pt x="5" y="21"/>
                    <a:pt x="5" y="21"/>
                    <a:pt x="5" y="21"/>
                  </a:cubicBezTo>
                  <a:cubicBezTo>
                    <a:pt x="5" y="21"/>
                    <a:pt x="5" y="21"/>
                    <a:pt x="5" y="21"/>
                  </a:cubicBezTo>
                  <a:cubicBezTo>
                    <a:pt x="4" y="22"/>
                    <a:pt x="4" y="22"/>
                    <a:pt x="4" y="22"/>
                  </a:cubicBezTo>
                  <a:cubicBezTo>
                    <a:pt x="2" y="22"/>
                    <a:pt x="2" y="22"/>
                    <a:pt x="2" y="22"/>
                  </a:cubicBezTo>
                  <a:cubicBezTo>
                    <a:pt x="2" y="24"/>
                    <a:pt x="2" y="24"/>
                    <a:pt x="2" y="24"/>
                  </a:cubicBezTo>
                  <a:cubicBezTo>
                    <a:pt x="3" y="24"/>
                    <a:pt x="3" y="24"/>
                    <a:pt x="3" y="24"/>
                  </a:cubicBezTo>
                  <a:cubicBezTo>
                    <a:pt x="4" y="24"/>
                    <a:pt x="4" y="24"/>
                    <a:pt x="4" y="24"/>
                  </a:cubicBezTo>
                  <a:cubicBezTo>
                    <a:pt x="5" y="24"/>
                    <a:pt x="5" y="24"/>
                    <a:pt x="5" y="24"/>
                  </a:cubicBezTo>
                  <a:cubicBezTo>
                    <a:pt x="6" y="24"/>
                    <a:pt x="6" y="24"/>
                    <a:pt x="6" y="24"/>
                  </a:cubicBezTo>
                  <a:cubicBezTo>
                    <a:pt x="7" y="24"/>
                    <a:pt x="7" y="24"/>
                    <a:pt x="7" y="24"/>
                  </a:cubicBezTo>
                  <a:cubicBezTo>
                    <a:pt x="7" y="24"/>
                    <a:pt x="7" y="24"/>
                    <a:pt x="7" y="24"/>
                  </a:cubicBezTo>
                  <a:cubicBezTo>
                    <a:pt x="6" y="25"/>
                    <a:pt x="6" y="25"/>
                    <a:pt x="6" y="25"/>
                  </a:cubicBezTo>
                  <a:cubicBezTo>
                    <a:pt x="7" y="27"/>
                    <a:pt x="7" y="27"/>
                    <a:pt x="7" y="27"/>
                  </a:cubicBezTo>
                  <a:cubicBezTo>
                    <a:pt x="8" y="25"/>
                    <a:pt x="8" y="25"/>
                    <a:pt x="8" y="25"/>
                  </a:cubicBezTo>
                  <a:cubicBezTo>
                    <a:pt x="7" y="24"/>
                    <a:pt x="7" y="24"/>
                    <a:pt x="7" y="24"/>
                  </a:cubicBezTo>
                  <a:cubicBezTo>
                    <a:pt x="8" y="24"/>
                    <a:pt x="8" y="24"/>
                    <a:pt x="8" y="24"/>
                  </a:cubicBezTo>
                  <a:cubicBezTo>
                    <a:pt x="9" y="24"/>
                    <a:pt x="9" y="24"/>
                    <a:pt x="9" y="24"/>
                  </a:cubicBezTo>
                  <a:cubicBezTo>
                    <a:pt x="10" y="25"/>
                    <a:pt x="10" y="25"/>
                    <a:pt x="10" y="25"/>
                  </a:cubicBezTo>
                  <a:cubicBezTo>
                    <a:pt x="12" y="25"/>
                    <a:pt x="12" y="25"/>
                    <a:pt x="12" y="25"/>
                  </a:cubicBezTo>
                  <a:cubicBezTo>
                    <a:pt x="12" y="25"/>
                    <a:pt x="12" y="25"/>
                    <a:pt x="12" y="25"/>
                  </a:cubicBezTo>
                  <a:cubicBezTo>
                    <a:pt x="14" y="25"/>
                    <a:pt x="14" y="25"/>
                    <a:pt x="14" y="25"/>
                  </a:cubicBezTo>
                  <a:cubicBezTo>
                    <a:pt x="20" y="26"/>
                    <a:pt x="20" y="26"/>
                    <a:pt x="20" y="26"/>
                  </a:cubicBezTo>
                  <a:cubicBezTo>
                    <a:pt x="20" y="26"/>
                    <a:pt x="20" y="26"/>
                    <a:pt x="20" y="26"/>
                  </a:cubicBezTo>
                  <a:cubicBezTo>
                    <a:pt x="19" y="26"/>
                    <a:pt x="19" y="26"/>
                    <a:pt x="19" y="26"/>
                  </a:cubicBezTo>
                  <a:cubicBezTo>
                    <a:pt x="18" y="26"/>
                    <a:pt x="18" y="26"/>
                    <a:pt x="18" y="26"/>
                  </a:cubicBezTo>
                  <a:cubicBezTo>
                    <a:pt x="16" y="26"/>
                    <a:pt x="16" y="26"/>
                    <a:pt x="16" y="26"/>
                  </a:cubicBezTo>
                  <a:cubicBezTo>
                    <a:pt x="15" y="27"/>
                    <a:pt x="15" y="27"/>
                    <a:pt x="15" y="27"/>
                  </a:cubicBezTo>
                  <a:cubicBezTo>
                    <a:pt x="12" y="27"/>
                    <a:pt x="12" y="27"/>
                    <a:pt x="12" y="27"/>
                  </a:cubicBezTo>
                  <a:cubicBezTo>
                    <a:pt x="11" y="28"/>
                    <a:pt x="11" y="28"/>
                    <a:pt x="11" y="28"/>
                  </a:cubicBezTo>
                  <a:cubicBezTo>
                    <a:pt x="11" y="27"/>
                    <a:pt x="11" y="27"/>
                    <a:pt x="11" y="27"/>
                  </a:cubicBezTo>
                  <a:cubicBezTo>
                    <a:pt x="10" y="28"/>
                    <a:pt x="10" y="28"/>
                    <a:pt x="10" y="28"/>
                  </a:cubicBezTo>
                  <a:cubicBezTo>
                    <a:pt x="8" y="28"/>
                    <a:pt x="8" y="28"/>
                    <a:pt x="8" y="28"/>
                  </a:cubicBezTo>
                  <a:cubicBezTo>
                    <a:pt x="9" y="28"/>
                    <a:pt x="9" y="28"/>
                    <a:pt x="9" y="28"/>
                  </a:cubicBezTo>
                  <a:cubicBezTo>
                    <a:pt x="9" y="28"/>
                    <a:pt x="9" y="28"/>
                    <a:pt x="9" y="28"/>
                  </a:cubicBezTo>
                  <a:cubicBezTo>
                    <a:pt x="9" y="29"/>
                    <a:pt x="9" y="29"/>
                    <a:pt x="9" y="29"/>
                  </a:cubicBezTo>
                  <a:cubicBezTo>
                    <a:pt x="9" y="29"/>
                    <a:pt x="9" y="29"/>
                    <a:pt x="9" y="29"/>
                  </a:cubicBezTo>
                  <a:cubicBezTo>
                    <a:pt x="7" y="29"/>
                    <a:pt x="7" y="29"/>
                    <a:pt x="7" y="29"/>
                  </a:cubicBezTo>
                  <a:cubicBezTo>
                    <a:pt x="8" y="30"/>
                    <a:pt x="8" y="30"/>
                    <a:pt x="8" y="30"/>
                  </a:cubicBezTo>
                  <a:cubicBezTo>
                    <a:pt x="8" y="31"/>
                    <a:pt x="8" y="31"/>
                    <a:pt x="8" y="31"/>
                  </a:cubicBezTo>
                  <a:cubicBezTo>
                    <a:pt x="9" y="32"/>
                    <a:pt x="9" y="32"/>
                    <a:pt x="9" y="32"/>
                  </a:cubicBezTo>
                  <a:cubicBezTo>
                    <a:pt x="10" y="32"/>
                    <a:pt x="10" y="32"/>
                    <a:pt x="10" y="32"/>
                  </a:cubicBezTo>
                  <a:cubicBezTo>
                    <a:pt x="9" y="32"/>
                    <a:pt x="9" y="32"/>
                    <a:pt x="9" y="32"/>
                  </a:cubicBezTo>
                  <a:cubicBezTo>
                    <a:pt x="9" y="32"/>
                    <a:pt x="9" y="32"/>
                    <a:pt x="9" y="32"/>
                  </a:cubicBezTo>
                  <a:cubicBezTo>
                    <a:pt x="8" y="34"/>
                    <a:pt x="8" y="34"/>
                    <a:pt x="8" y="34"/>
                  </a:cubicBezTo>
                  <a:cubicBezTo>
                    <a:pt x="8" y="34"/>
                    <a:pt x="8" y="34"/>
                    <a:pt x="8" y="34"/>
                  </a:cubicBezTo>
                  <a:cubicBezTo>
                    <a:pt x="7" y="35"/>
                    <a:pt x="7" y="35"/>
                    <a:pt x="7" y="35"/>
                  </a:cubicBezTo>
                  <a:cubicBezTo>
                    <a:pt x="7" y="37"/>
                    <a:pt x="7" y="37"/>
                    <a:pt x="7" y="37"/>
                  </a:cubicBezTo>
                  <a:cubicBezTo>
                    <a:pt x="9" y="38"/>
                    <a:pt x="9" y="38"/>
                    <a:pt x="9" y="38"/>
                  </a:cubicBezTo>
                  <a:cubicBezTo>
                    <a:pt x="10" y="38"/>
                    <a:pt x="10" y="38"/>
                    <a:pt x="10" y="38"/>
                  </a:cubicBezTo>
                  <a:cubicBezTo>
                    <a:pt x="11" y="39"/>
                    <a:pt x="11" y="39"/>
                    <a:pt x="11" y="39"/>
                  </a:cubicBezTo>
                  <a:cubicBezTo>
                    <a:pt x="12" y="38"/>
                    <a:pt x="12" y="38"/>
                    <a:pt x="12" y="38"/>
                  </a:cubicBezTo>
                  <a:cubicBezTo>
                    <a:pt x="12" y="38"/>
                    <a:pt x="12" y="38"/>
                    <a:pt x="12" y="38"/>
                  </a:cubicBezTo>
                  <a:cubicBezTo>
                    <a:pt x="12" y="39"/>
                    <a:pt x="12" y="39"/>
                    <a:pt x="12" y="39"/>
                  </a:cubicBezTo>
                  <a:cubicBezTo>
                    <a:pt x="13" y="39"/>
                    <a:pt x="13" y="39"/>
                    <a:pt x="13" y="39"/>
                  </a:cubicBezTo>
                  <a:cubicBezTo>
                    <a:pt x="14" y="38"/>
                    <a:pt x="14" y="38"/>
                    <a:pt x="14" y="38"/>
                  </a:cubicBezTo>
                  <a:cubicBezTo>
                    <a:pt x="14" y="40"/>
                    <a:pt x="14" y="40"/>
                    <a:pt x="14" y="40"/>
                  </a:cubicBezTo>
                  <a:cubicBezTo>
                    <a:pt x="19" y="40"/>
                    <a:pt x="19" y="40"/>
                    <a:pt x="19" y="40"/>
                  </a:cubicBezTo>
                  <a:cubicBezTo>
                    <a:pt x="20" y="38"/>
                    <a:pt x="20" y="38"/>
                    <a:pt x="20" y="38"/>
                  </a:cubicBezTo>
                  <a:cubicBezTo>
                    <a:pt x="21" y="40"/>
                    <a:pt x="21" y="40"/>
                    <a:pt x="21" y="40"/>
                  </a:cubicBezTo>
                  <a:cubicBezTo>
                    <a:pt x="22" y="38"/>
                    <a:pt x="22" y="38"/>
                    <a:pt x="22" y="38"/>
                  </a:cubicBezTo>
                  <a:cubicBezTo>
                    <a:pt x="23" y="37"/>
                    <a:pt x="23" y="37"/>
                    <a:pt x="23" y="37"/>
                  </a:cubicBezTo>
                  <a:cubicBezTo>
                    <a:pt x="23" y="36"/>
                    <a:pt x="23" y="36"/>
                    <a:pt x="23" y="36"/>
                  </a:cubicBezTo>
                  <a:cubicBezTo>
                    <a:pt x="23" y="36"/>
                    <a:pt x="23" y="36"/>
                    <a:pt x="23" y="36"/>
                  </a:cubicBezTo>
                  <a:cubicBezTo>
                    <a:pt x="24" y="34"/>
                    <a:pt x="24" y="34"/>
                    <a:pt x="24" y="34"/>
                  </a:cubicBezTo>
                  <a:cubicBezTo>
                    <a:pt x="22" y="34"/>
                    <a:pt x="22" y="34"/>
                    <a:pt x="22" y="34"/>
                  </a:cubicBezTo>
                  <a:cubicBezTo>
                    <a:pt x="21" y="34"/>
                    <a:pt x="21" y="34"/>
                    <a:pt x="21" y="34"/>
                  </a:cubicBezTo>
                  <a:cubicBezTo>
                    <a:pt x="22" y="34"/>
                    <a:pt x="22" y="34"/>
                    <a:pt x="22" y="34"/>
                  </a:cubicBezTo>
                  <a:cubicBezTo>
                    <a:pt x="23" y="33"/>
                    <a:pt x="23" y="33"/>
                    <a:pt x="23" y="33"/>
                  </a:cubicBezTo>
                  <a:cubicBezTo>
                    <a:pt x="24" y="32"/>
                    <a:pt x="24" y="32"/>
                    <a:pt x="24" y="32"/>
                  </a:cubicBezTo>
                  <a:cubicBezTo>
                    <a:pt x="24" y="32"/>
                    <a:pt x="24" y="32"/>
                    <a:pt x="24" y="32"/>
                  </a:cubicBezTo>
                  <a:cubicBezTo>
                    <a:pt x="24" y="31"/>
                    <a:pt x="24" y="31"/>
                    <a:pt x="24" y="31"/>
                  </a:cubicBezTo>
                  <a:cubicBezTo>
                    <a:pt x="24" y="31"/>
                    <a:pt x="24" y="31"/>
                    <a:pt x="24" y="31"/>
                  </a:cubicBezTo>
                  <a:cubicBezTo>
                    <a:pt x="25" y="34"/>
                    <a:pt x="25" y="34"/>
                    <a:pt x="25" y="34"/>
                  </a:cubicBezTo>
                  <a:cubicBezTo>
                    <a:pt x="28" y="29"/>
                    <a:pt x="28" y="29"/>
                    <a:pt x="28" y="29"/>
                  </a:cubicBezTo>
                  <a:cubicBezTo>
                    <a:pt x="28" y="28"/>
                    <a:pt x="28" y="28"/>
                    <a:pt x="28" y="28"/>
                  </a:cubicBezTo>
                  <a:cubicBezTo>
                    <a:pt x="26" y="27"/>
                    <a:pt x="26" y="27"/>
                    <a:pt x="26" y="27"/>
                  </a:cubicBezTo>
                  <a:cubicBezTo>
                    <a:pt x="27" y="27"/>
                    <a:pt x="27" y="27"/>
                    <a:pt x="27" y="27"/>
                  </a:cubicBezTo>
                  <a:cubicBezTo>
                    <a:pt x="27" y="27"/>
                    <a:pt x="27" y="27"/>
                    <a:pt x="27" y="27"/>
                  </a:cubicBezTo>
                  <a:cubicBezTo>
                    <a:pt x="29" y="27"/>
                    <a:pt x="29" y="27"/>
                    <a:pt x="29" y="27"/>
                  </a:cubicBezTo>
                  <a:cubicBezTo>
                    <a:pt x="29" y="25"/>
                    <a:pt x="29" y="25"/>
                    <a:pt x="29" y="25"/>
                  </a:cubicBezTo>
                  <a:cubicBezTo>
                    <a:pt x="29" y="25"/>
                    <a:pt x="29" y="25"/>
                    <a:pt x="29" y="25"/>
                  </a:cubicBezTo>
                  <a:cubicBezTo>
                    <a:pt x="31" y="24"/>
                    <a:pt x="31" y="24"/>
                    <a:pt x="31" y="24"/>
                  </a:cubicBezTo>
                  <a:cubicBezTo>
                    <a:pt x="31" y="23"/>
                    <a:pt x="31" y="23"/>
                    <a:pt x="31" y="23"/>
                  </a:cubicBezTo>
                  <a:cubicBezTo>
                    <a:pt x="33" y="22"/>
                    <a:pt x="33" y="22"/>
                    <a:pt x="33" y="22"/>
                  </a:cubicBezTo>
                  <a:cubicBezTo>
                    <a:pt x="34" y="21"/>
                    <a:pt x="34" y="21"/>
                    <a:pt x="34" y="21"/>
                  </a:cubicBezTo>
                  <a:cubicBezTo>
                    <a:pt x="35" y="20"/>
                    <a:pt x="35" y="20"/>
                    <a:pt x="35" y="20"/>
                  </a:cubicBezTo>
                  <a:cubicBezTo>
                    <a:pt x="34" y="18"/>
                    <a:pt x="34" y="18"/>
                    <a:pt x="34" y="18"/>
                  </a:cubicBezTo>
                  <a:cubicBezTo>
                    <a:pt x="35" y="16"/>
                    <a:pt x="35" y="16"/>
                    <a:pt x="35" y="16"/>
                  </a:cubicBezTo>
                  <a:cubicBezTo>
                    <a:pt x="37" y="15"/>
                    <a:pt x="37" y="15"/>
                    <a:pt x="37" y="15"/>
                  </a:cubicBezTo>
                  <a:cubicBezTo>
                    <a:pt x="37" y="13"/>
                    <a:pt x="37" y="13"/>
                    <a:pt x="37" y="13"/>
                  </a:cubicBezTo>
                  <a:cubicBezTo>
                    <a:pt x="37" y="12"/>
                    <a:pt x="37" y="12"/>
                    <a:pt x="37" y="12"/>
                  </a:cubicBezTo>
                  <a:cubicBezTo>
                    <a:pt x="35" y="11"/>
                    <a:pt x="35" y="11"/>
                    <a:pt x="35" y="11"/>
                  </a:cubicBezTo>
                  <a:cubicBezTo>
                    <a:pt x="35" y="11"/>
                    <a:pt x="35" y="11"/>
                    <a:pt x="35" y="11"/>
                  </a:cubicBezTo>
                  <a:cubicBezTo>
                    <a:pt x="36" y="10"/>
                    <a:pt x="36" y="10"/>
                    <a:pt x="36" y="10"/>
                  </a:cubicBezTo>
                  <a:cubicBezTo>
                    <a:pt x="36" y="9"/>
                    <a:pt x="36" y="9"/>
                    <a:pt x="36" y="9"/>
                  </a:cubicBezTo>
                  <a:cubicBezTo>
                    <a:pt x="36" y="8"/>
                    <a:pt x="36" y="8"/>
                    <a:pt x="36" y="8"/>
                  </a:cubicBezTo>
                  <a:cubicBezTo>
                    <a:pt x="35" y="8"/>
                    <a:pt x="35" y="8"/>
                    <a:pt x="35" y="8"/>
                  </a:cubicBezTo>
                  <a:cubicBezTo>
                    <a:pt x="33" y="7"/>
                    <a:pt x="33" y="7"/>
                    <a:pt x="33" y="7"/>
                  </a:cubicBezTo>
                  <a:cubicBezTo>
                    <a:pt x="33" y="8"/>
                    <a:pt x="33" y="8"/>
                    <a:pt x="33" y="8"/>
                  </a:cubicBezTo>
                  <a:cubicBezTo>
                    <a:pt x="33" y="8"/>
                    <a:pt x="33" y="8"/>
                    <a:pt x="33" y="8"/>
                  </a:cubicBezTo>
                  <a:cubicBezTo>
                    <a:pt x="33" y="9"/>
                    <a:pt x="33" y="9"/>
                    <a:pt x="33" y="9"/>
                  </a:cubicBezTo>
                  <a:cubicBezTo>
                    <a:pt x="32" y="8"/>
                    <a:pt x="32" y="8"/>
                    <a:pt x="32" y="8"/>
                  </a:cubicBezTo>
                  <a:cubicBezTo>
                    <a:pt x="30" y="9"/>
                    <a:pt x="30" y="9"/>
                    <a:pt x="30" y="9"/>
                  </a:cubicBezTo>
                  <a:cubicBezTo>
                    <a:pt x="30" y="11"/>
                    <a:pt x="30" y="11"/>
                    <a:pt x="30" y="11"/>
                  </a:cubicBezTo>
                  <a:cubicBezTo>
                    <a:pt x="30" y="12"/>
                    <a:pt x="30" y="12"/>
                    <a:pt x="30" y="12"/>
                  </a:cubicBezTo>
                  <a:cubicBezTo>
                    <a:pt x="29" y="11"/>
                    <a:pt x="29" y="11"/>
                    <a:pt x="29" y="11"/>
                  </a:cubicBezTo>
                  <a:cubicBezTo>
                    <a:pt x="28" y="12"/>
                    <a:pt x="28" y="12"/>
                    <a:pt x="28" y="12"/>
                  </a:cubicBezTo>
                  <a:cubicBezTo>
                    <a:pt x="28" y="12"/>
                    <a:pt x="28" y="12"/>
                    <a:pt x="28" y="12"/>
                  </a:cubicBezTo>
                  <a:cubicBezTo>
                    <a:pt x="29" y="11"/>
                    <a:pt x="29" y="11"/>
                    <a:pt x="29" y="11"/>
                  </a:cubicBezTo>
                  <a:cubicBezTo>
                    <a:pt x="30" y="8"/>
                    <a:pt x="30" y="8"/>
                    <a:pt x="30" y="8"/>
                  </a:cubicBezTo>
                  <a:cubicBezTo>
                    <a:pt x="29" y="8"/>
                    <a:pt x="29" y="8"/>
                    <a:pt x="29" y="8"/>
                  </a:cubicBezTo>
                  <a:cubicBezTo>
                    <a:pt x="31" y="7"/>
                    <a:pt x="31" y="7"/>
                    <a:pt x="31" y="7"/>
                  </a:cubicBezTo>
                  <a:cubicBezTo>
                    <a:pt x="30" y="5"/>
                    <a:pt x="30" y="5"/>
                    <a:pt x="30" y="5"/>
                  </a:cubicBezTo>
                  <a:cubicBezTo>
                    <a:pt x="29" y="4"/>
                    <a:pt x="29" y="4"/>
                    <a:pt x="29" y="4"/>
                  </a:cubicBezTo>
                  <a:cubicBezTo>
                    <a:pt x="28" y="4"/>
                    <a:pt x="28" y="4"/>
                    <a:pt x="28" y="4"/>
                  </a:cubicBezTo>
                  <a:cubicBezTo>
                    <a:pt x="28" y="6"/>
                    <a:pt x="28" y="6"/>
                    <a:pt x="28" y="6"/>
                  </a:cubicBezTo>
                  <a:cubicBezTo>
                    <a:pt x="29" y="7"/>
                    <a:pt x="29" y="7"/>
                    <a:pt x="29" y="7"/>
                  </a:cubicBezTo>
                  <a:cubicBezTo>
                    <a:pt x="29" y="7"/>
                    <a:pt x="29" y="7"/>
                    <a:pt x="29" y="7"/>
                  </a:cubicBezTo>
                  <a:cubicBezTo>
                    <a:pt x="28" y="8"/>
                    <a:pt x="28" y="8"/>
                    <a:pt x="28" y="8"/>
                  </a:cubicBezTo>
                  <a:cubicBezTo>
                    <a:pt x="27" y="7"/>
                    <a:pt x="27" y="7"/>
                    <a:pt x="27" y="7"/>
                  </a:cubicBezTo>
                  <a:cubicBezTo>
                    <a:pt x="26" y="6"/>
                    <a:pt x="26" y="6"/>
                    <a:pt x="26" y="6"/>
                  </a:cubicBezTo>
                  <a:cubicBezTo>
                    <a:pt x="26" y="6"/>
                    <a:pt x="26" y="6"/>
                    <a:pt x="26" y="6"/>
                  </a:cubicBezTo>
                  <a:cubicBezTo>
                    <a:pt x="25" y="6"/>
                    <a:pt x="25" y="6"/>
                    <a:pt x="25" y="6"/>
                  </a:cubicBezTo>
                  <a:cubicBezTo>
                    <a:pt x="25" y="6"/>
                    <a:pt x="25" y="6"/>
                    <a:pt x="24" y="7"/>
                  </a:cubicBezTo>
                  <a:cubicBezTo>
                    <a:pt x="23" y="7"/>
                    <a:pt x="23" y="7"/>
                    <a:pt x="23" y="7"/>
                  </a:cubicBezTo>
                  <a:cubicBezTo>
                    <a:pt x="22" y="8"/>
                    <a:pt x="22" y="8"/>
                    <a:pt x="22" y="8"/>
                  </a:cubicBezTo>
                  <a:cubicBezTo>
                    <a:pt x="21" y="8"/>
                    <a:pt x="21" y="8"/>
                    <a:pt x="21" y="8"/>
                  </a:cubicBezTo>
                  <a:cubicBezTo>
                    <a:pt x="20" y="8"/>
                    <a:pt x="20" y="8"/>
                    <a:pt x="20" y="8"/>
                  </a:cubicBezTo>
                  <a:cubicBezTo>
                    <a:pt x="20" y="10"/>
                    <a:pt x="20" y="10"/>
                    <a:pt x="20" y="10"/>
                  </a:cubicBezTo>
                  <a:cubicBezTo>
                    <a:pt x="19" y="11"/>
                    <a:pt x="19" y="11"/>
                    <a:pt x="19" y="11"/>
                  </a:cubicBezTo>
                  <a:cubicBezTo>
                    <a:pt x="20" y="13"/>
                    <a:pt x="20" y="13"/>
                    <a:pt x="20" y="13"/>
                  </a:cubicBezTo>
                  <a:cubicBezTo>
                    <a:pt x="21" y="14"/>
                    <a:pt x="21" y="14"/>
                    <a:pt x="21" y="14"/>
                  </a:cubicBezTo>
                  <a:cubicBezTo>
                    <a:pt x="19" y="13"/>
                    <a:pt x="19" y="13"/>
                    <a:pt x="19" y="13"/>
                  </a:cubicBezTo>
                  <a:cubicBezTo>
                    <a:pt x="19" y="15"/>
                    <a:pt x="19" y="15"/>
                    <a:pt x="19" y="15"/>
                  </a:cubicBezTo>
                  <a:cubicBezTo>
                    <a:pt x="21" y="17"/>
                    <a:pt x="21" y="17"/>
                    <a:pt x="21" y="17"/>
                  </a:cubicBezTo>
                  <a:cubicBezTo>
                    <a:pt x="21" y="17"/>
                    <a:pt x="21" y="17"/>
                    <a:pt x="21" y="17"/>
                  </a:cubicBezTo>
                  <a:cubicBezTo>
                    <a:pt x="20" y="17"/>
                    <a:pt x="20" y="17"/>
                    <a:pt x="20" y="17"/>
                  </a:cubicBezTo>
                  <a:cubicBezTo>
                    <a:pt x="19" y="20"/>
                    <a:pt x="19" y="20"/>
                    <a:pt x="19" y="20"/>
                  </a:cubicBezTo>
                  <a:cubicBezTo>
                    <a:pt x="20" y="21"/>
                    <a:pt x="20" y="21"/>
                    <a:pt x="20" y="21"/>
                  </a:cubicBezTo>
                  <a:cubicBezTo>
                    <a:pt x="19" y="21"/>
                    <a:pt x="19" y="21"/>
                    <a:pt x="19" y="21"/>
                  </a:cubicBezTo>
                  <a:cubicBezTo>
                    <a:pt x="18" y="21"/>
                    <a:pt x="18" y="21"/>
                    <a:pt x="18" y="21"/>
                  </a:cubicBezTo>
                  <a:cubicBezTo>
                    <a:pt x="18" y="20"/>
                    <a:pt x="18" y="20"/>
                    <a:pt x="18" y="20"/>
                  </a:cubicBezTo>
                  <a:cubicBezTo>
                    <a:pt x="19" y="19"/>
                    <a:pt x="19" y="19"/>
                    <a:pt x="19" y="19"/>
                  </a:cubicBezTo>
                  <a:cubicBezTo>
                    <a:pt x="18" y="15"/>
                    <a:pt x="18" y="15"/>
                    <a:pt x="18" y="15"/>
                  </a:cubicBezTo>
                  <a:cubicBezTo>
                    <a:pt x="17" y="14"/>
                    <a:pt x="17" y="14"/>
                    <a:pt x="17" y="14"/>
                  </a:cubicBezTo>
                  <a:cubicBezTo>
                    <a:pt x="17" y="13"/>
                    <a:pt x="17" y="13"/>
                    <a:pt x="17" y="13"/>
                  </a:cubicBezTo>
                  <a:cubicBezTo>
                    <a:pt x="17" y="13"/>
                    <a:pt x="17" y="13"/>
                    <a:pt x="17" y="13"/>
                  </a:cubicBezTo>
                  <a:cubicBezTo>
                    <a:pt x="17" y="11"/>
                    <a:pt x="17" y="11"/>
                    <a:pt x="17" y="11"/>
                  </a:cubicBezTo>
                  <a:cubicBezTo>
                    <a:pt x="17" y="10"/>
                    <a:pt x="17" y="10"/>
                    <a:pt x="17" y="10"/>
                  </a:cubicBezTo>
                  <a:cubicBezTo>
                    <a:pt x="16" y="9"/>
                    <a:pt x="16" y="9"/>
                    <a:pt x="16" y="9"/>
                  </a:cubicBezTo>
                  <a:cubicBezTo>
                    <a:pt x="15" y="8"/>
                    <a:pt x="15" y="8"/>
                    <a:pt x="15" y="8"/>
                  </a:cubicBezTo>
                  <a:cubicBezTo>
                    <a:pt x="13" y="9"/>
                    <a:pt x="13" y="9"/>
                    <a:pt x="13" y="9"/>
                  </a:cubicBezTo>
                  <a:cubicBezTo>
                    <a:pt x="13" y="10"/>
                    <a:pt x="13" y="10"/>
                    <a:pt x="13" y="10"/>
                  </a:cubicBezTo>
                  <a:cubicBezTo>
                    <a:pt x="12" y="11"/>
                    <a:pt x="12" y="11"/>
                    <a:pt x="12" y="11"/>
                  </a:cubicBezTo>
                  <a:cubicBezTo>
                    <a:pt x="12" y="12"/>
                    <a:pt x="12" y="12"/>
                    <a:pt x="12" y="12"/>
                  </a:cubicBezTo>
                  <a:cubicBezTo>
                    <a:pt x="12" y="13"/>
                    <a:pt x="12" y="13"/>
                    <a:pt x="12" y="13"/>
                  </a:cubicBezTo>
                  <a:cubicBezTo>
                    <a:pt x="13" y="13"/>
                    <a:pt x="13" y="13"/>
                    <a:pt x="13" y="13"/>
                  </a:cubicBezTo>
                  <a:cubicBezTo>
                    <a:pt x="13" y="13"/>
                    <a:pt x="13" y="13"/>
                    <a:pt x="13" y="13"/>
                  </a:cubicBezTo>
                  <a:cubicBezTo>
                    <a:pt x="12" y="13"/>
                    <a:pt x="12" y="13"/>
                    <a:pt x="12" y="13"/>
                  </a:cubicBezTo>
                  <a:cubicBezTo>
                    <a:pt x="12" y="14"/>
                    <a:pt x="12" y="14"/>
                    <a:pt x="12" y="14"/>
                  </a:cubicBezTo>
                  <a:cubicBezTo>
                    <a:pt x="11" y="15"/>
                    <a:pt x="11" y="15"/>
                    <a:pt x="11" y="15"/>
                  </a:cubicBezTo>
                  <a:cubicBezTo>
                    <a:pt x="11" y="17"/>
                    <a:pt x="11" y="17"/>
                    <a:pt x="11" y="17"/>
                  </a:cubicBezTo>
                  <a:cubicBezTo>
                    <a:pt x="12" y="18"/>
                    <a:pt x="12" y="18"/>
                    <a:pt x="12" y="18"/>
                  </a:cubicBezTo>
                  <a:cubicBezTo>
                    <a:pt x="10" y="18"/>
                    <a:pt x="10" y="18"/>
                    <a:pt x="10" y="18"/>
                  </a:cubicBezTo>
                  <a:cubicBezTo>
                    <a:pt x="10" y="20"/>
                    <a:pt x="10" y="20"/>
                    <a:pt x="10" y="20"/>
                  </a:cubicBezTo>
                  <a:cubicBezTo>
                    <a:pt x="10" y="18"/>
                    <a:pt x="10" y="18"/>
                    <a:pt x="10" y="18"/>
                  </a:cubicBezTo>
                  <a:cubicBezTo>
                    <a:pt x="9" y="19"/>
                    <a:pt x="9" y="19"/>
                    <a:pt x="9" y="19"/>
                  </a:cubicBezTo>
                  <a:cubicBezTo>
                    <a:pt x="10" y="18"/>
                    <a:pt x="10" y="18"/>
                    <a:pt x="10" y="18"/>
                  </a:cubicBezTo>
                  <a:cubicBezTo>
                    <a:pt x="10" y="16"/>
                    <a:pt x="10" y="16"/>
                    <a:pt x="10" y="16"/>
                  </a:cubicBezTo>
                  <a:cubicBezTo>
                    <a:pt x="8" y="16"/>
                    <a:pt x="8" y="16"/>
                    <a:pt x="8" y="16"/>
                  </a:cubicBezTo>
                  <a:cubicBezTo>
                    <a:pt x="10" y="16"/>
                    <a:pt x="10" y="16"/>
                    <a:pt x="10" y="16"/>
                  </a:cubicBezTo>
                  <a:cubicBezTo>
                    <a:pt x="10" y="14"/>
                    <a:pt x="10" y="14"/>
                    <a:pt x="10" y="14"/>
                  </a:cubicBezTo>
                  <a:cubicBezTo>
                    <a:pt x="9" y="14"/>
                    <a:pt x="9" y="14"/>
                    <a:pt x="9" y="14"/>
                  </a:cubicBezTo>
                  <a:cubicBezTo>
                    <a:pt x="10" y="13"/>
                    <a:pt x="10" y="13"/>
                    <a:pt x="10" y="13"/>
                  </a:cubicBezTo>
                  <a:cubicBezTo>
                    <a:pt x="11" y="11"/>
                    <a:pt x="11" y="11"/>
                    <a:pt x="11" y="11"/>
                  </a:cubicBezTo>
                  <a:cubicBezTo>
                    <a:pt x="10" y="9"/>
                    <a:pt x="10" y="9"/>
                    <a:pt x="10" y="9"/>
                  </a:cubicBezTo>
                  <a:cubicBezTo>
                    <a:pt x="8" y="9"/>
                    <a:pt x="8" y="9"/>
                    <a:pt x="8" y="9"/>
                  </a:cubicBezTo>
                  <a:cubicBezTo>
                    <a:pt x="8" y="9"/>
                    <a:pt x="8" y="9"/>
                    <a:pt x="8" y="9"/>
                  </a:cubicBezTo>
                  <a:cubicBezTo>
                    <a:pt x="9" y="8"/>
                    <a:pt x="9" y="8"/>
                    <a:pt x="9" y="8"/>
                  </a:cubicBezTo>
                  <a:cubicBezTo>
                    <a:pt x="10" y="8"/>
                    <a:pt x="10" y="8"/>
                    <a:pt x="10" y="8"/>
                  </a:cubicBezTo>
                  <a:cubicBezTo>
                    <a:pt x="10" y="6"/>
                    <a:pt x="10" y="6"/>
                    <a:pt x="10" y="6"/>
                  </a:cubicBezTo>
                  <a:cubicBezTo>
                    <a:pt x="9" y="5"/>
                    <a:pt x="9" y="5"/>
                    <a:pt x="9" y="5"/>
                  </a:cubicBezTo>
                  <a:cubicBezTo>
                    <a:pt x="10" y="5"/>
                    <a:pt x="10" y="5"/>
                    <a:pt x="10" y="5"/>
                  </a:cubicBezTo>
                  <a:cubicBezTo>
                    <a:pt x="10" y="3"/>
                    <a:pt x="10" y="3"/>
                    <a:pt x="10" y="3"/>
                  </a:cubicBezTo>
                  <a:cubicBezTo>
                    <a:pt x="8" y="3"/>
                    <a:pt x="8" y="3"/>
                    <a:pt x="8" y="3"/>
                  </a:cubicBezTo>
                  <a:cubicBezTo>
                    <a:pt x="9" y="2"/>
                    <a:pt x="9" y="2"/>
                    <a:pt x="9" y="2"/>
                  </a:cubicBezTo>
                  <a:cubicBezTo>
                    <a:pt x="9" y="1"/>
                    <a:pt x="9" y="1"/>
                    <a:pt x="9" y="1"/>
                  </a:cubicBezTo>
                  <a:cubicBezTo>
                    <a:pt x="7" y="0"/>
                    <a:pt x="7" y="0"/>
                    <a:pt x="7" y="0"/>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6">
              <a:extLst>
                <a:ext uri="{FF2B5EF4-FFF2-40B4-BE49-F238E27FC236}">
                  <a16:creationId xmlns:a16="http://schemas.microsoft.com/office/drawing/2014/main" id="{0DFB2BF5-4F88-4972-8ED3-AC06FB8D86C4}"/>
                </a:ext>
              </a:extLst>
            </p:cNvPr>
            <p:cNvSpPr>
              <a:spLocks/>
            </p:cNvSpPr>
            <p:nvPr/>
          </p:nvSpPr>
          <p:spPr bwMode="auto">
            <a:xfrm>
              <a:off x="5278" y="499"/>
              <a:ext cx="20" cy="48"/>
            </a:xfrm>
            <a:custGeom>
              <a:avLst/>
              <a:gdLst>
                <a:gd name="T0" fmla="*/ 9 w 20"/>
                <a:gd name="T1" fmla="*/ 42 h 48"/>
                <a:gd name="T2" fmla="*/ 3 w 20"/>
                <a:gd name="T3" fmla="*/ 45 h 48"/>
                <a:gd name="T4" fmla="*/ 9 w 20"/>
                <a:gd name="T5" fmla="*/ 48 h 48"/>
                <a:gd name="T6" fmla="*/ 15 w 20"/>
                <a:gd name="T7" fmla="*/ 48 h 48"/>
                <a:gd name="T8" fmla="*/ 20 w 20"/>
                <a:gd name="T9" fmla="*/ 42 h 48"/>
                <a:gd name="T10" fmla="*/ 12 w 20"/>
                <a:gd name="T11" fmla="*/ 42 h 48"/>
                <a:gd name="T12" fmla="*/ 15 w 20"/>
                <a:gd name="T13" fmla="*/ 39 h 48"/>
                <a:gd name="T14" fmla="*/ 20 w 20"/>
                <a:gd name="T15" fmla="*/ 28 h 48"/>
                <a:gd name="T16" fmla="*/ 17 w 20"/>
                <a:gd name="T17" fmla="*/ 25 h 48"/>
                <a:gd name="T18" fmla="*/ 20 w 20"/>
                <a:gd name="T19" fmla="*/ 22 h 48"/>
                <a:gd name="T20" fmla="*/ 20 w 20"/>
                <a:gd name="T21" fmla="*/ 20 h 48"/>
                <a:gd name="T22" fmla="*/ 20 w 20"/>
                <a:gd name="T23" fmla="*/ 11 h 48"/>
                <a:gd name="T24" fmla="*/ 20 w 20"/>
                <a:gd name="T25" fmla="*/ 8 h 48"/>
                <a:gd name="T26" fmla="*/ 20 w 20"/>
                <a:gd name="T27" fmla="*/ 3 h 48"/>
                <a:gd name="T28" fmla="*/ 15 w 20"/>
                <a:gd name="T29" fmla="*/ 0 h 48"/>
                <a:gd name="T30" fmla="*/ 12 w 20"/>
                <a:gd name="T31" fmla="*/ 3 h 48"/>
                <a:gd name="T32" fmla="*/ 12 w 20"/>
                <a:gd name="T33" fmla="*/ 8 h 48"/>
                <a:gd name="T34" fmla="*/ 9 w 20"/>
                <a:gd name="T35" fmla="*/ 14 h 48"/>
                <a:gd name="T36" fmla="*/ 9 w 20"/>
                <a:gd name="T37" fmla="*/ 17 h 48"/>
                <a:gd name="T38" fmla="*/ 9 w 20"/>
                <a:gd name="T39" fmla="*/ 20 h 48"/>
                <a:gd name="T40" fmla="*/ 3 w 20"/>
                <a:gd name="T41" fmla="*/ 22 h 48"/>
                <a:gd name="T42" fmla="*/ 3 w 20"/>
                <a:gd name="T43" fmla="*/ 25 h 48"/>
                <a:gd name="T44" fmla="*/ 3 w 20"/>
                <a:gd name="T45" fmla="*/ 31 h 48"/>
                <a:gd name="T46" fmla="*/ 0 w 20"/>
                <a:gd name="T47" fmla="*/ 34 h 48"/>
                <a:gd name="T48" fmla="*/ 3 w 20"/>
                <a:gd name="T49" fmla="*/ 42 h 48"/>
                <a:gd name="T50" fmla="*/ 9 w 20"/>
                <a:gd name="T51"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48">
                  <a:moveTo>
                    <a:pt x="9" y="42"/>
                  </a:moveTo>
                  <a:lnTo>
                    <a:pt x="3" y="45"/>
                  </a:lnTo>
                  <a:lnTo>
                    <a:pt x="9" y="48"/>
                  </a:lnTo>
                  <a:lnTo>
                    <a:pt x="15" y="48"/>
                  </a:lnTo>
                  <a:lnTo>
                    <a:pt x="20" y="42"/>
                  </a:lnTo>
                  <a:lnTo>
                    <a:pt x="12" y="42"/>
                  </a:lnTo>
                  <a:lnTo>
                    <a:pt x="15" y="39"/>
                  </a:lnTo>
                  <a:lnTo>
                    <a:pt x="20" y="28"/>
                  </a:lnTo>
                  <a:lnTo>
                    <a:pt x="17" y="25"/>
                  </a:lnTo>
                  <a:lnTo>
                    <a:pt x="20" y="22"/>
                  </a:lnTo>
                  <a:lnTo>
                    <a:pt x="20" y="20"/>
                  </a:lnTo>
                  <a:lnTo>
                    <a:pt x="20" y="11"/>
                  </a:lnTo>
                  <a:lnTo>
                    <a:pt x="20" y="8"/>
                  </a:lnTo>
                  <a:lnTo>
                    <a:pt x="20" y="3"/>
                  </a:lnTo>
                  <a:lnTo>
                    <a:pt x="15" y="0"/>
                  </a:lnTo>
                  <a:lnTo>
                    <a:pt x="12" y="3"/>
                  </a:lnTo>
                  <a:lnTo>
                    <a:pt x="12" y="8"/>
                  </a:lnTo>
                  <a:lnTo>
                    <a:pt x="9" y="14"/>
                  </a:lnTo>
                  <a:lnTo>
                    <a:pt x="9" y="17"/>
                  </a:lnTo>
                  <a:lnTo>
                    <a:pt x="9" y="20"/>
                  </a:lnTo>
                  <a:lnTo>
                    <a:pt x="3" y="22"/>
                  </a:lnTo>
                  <a:lnTo>
                    <a:pt x="3" y="25"/>
                  </a:lnTo>
                  <a:lnTo>
                    <a:pt x="3" y="31"/>
                  </a:lnTo>
                  <a:lnTo>
                    <a:pt x="0" y="34"/>
                  </a:lnTo>
                  <a:lnTo>
                    <a:pt x="3" y="42"/>
                  </a:lnTo>
                  <a:lnTo>
                    <a:pt x="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7">
              <a:extLst>
                <a:ext uri="{FF2B5EF4-FFF2-40B4-BE49-F238E27FC236}">
                  <a16:creationId xmlns:a16="http://schemas.microsoft.com/office/drawing/2014/main" id="{AC729561-51EA-485F-B4AE-1541290D51B1}"/>
                </a:ext>
              </a:extLst>
            </p:cNvPr>
            <p:cNvSpPr>
              <a:spLocks/>
            </p:cNvSpPr>
            <p:nvPr/>
          </p:nvSpPr>
          <p:spPr bwMode="auto">
            <a:xfrm>
              <a:off x="5216" y="423"/>
              <a:ext cx="60" cy="39"/>
            </a:xfrm>
            <a:custGeom>
              <a:avLst/>
              <a:gdLst>
                <a:gd name="T0" fmla="*/ 6 w 60"/>
                <a:gd name="T1" fmla="*/ 20 h 39"/>
                <a:gd name="T2" fmla="*/ 9 w 60"/>
                <a:gd name="T3" fmla="*/ 20 h 39"/>
                <a:gd name="T4" fmla="*/ 12 w 60"/>
                <a:gd name="T5" fmla="*/ 20 h 39"/>
                <a:gd name="T6" fmla="*/ 17 w 60"/>
                <a:gd name="T7" fmla="*/ 20 h 39"/>
                <a:gd name="T8" fmla="*/ 15 w 60"/>
                <a:gd name="T9" fmla="*/ 20 h 39"/>
                <a:gd name="T10" fmla="*/ 17 w 60"/>
                <a:gd name="T11" fmla="*/ 25 h 39"/>
                <a:gd name="T12" fmla="*/ 20 w 60"/>
                <a:gd name="T13" fmla="*/ 31 h 39"/>
                <a:gd name="T14" fmla="*/ 26 w 60"/>
                <a:gd name="T15" fmla="*/ 25 h 39"/>
                <a:gd name="T16" fmla="*/ 26 w 60"/>
                <a:gd name="T17" fmla="*/ 22 h 39"/>
                <a:gd name="T18" fmla="*/ 29 w 60"/>
                <a:gd name="T19" fmla="*/ 25 h 39"/>
                <a:gd name="T20" fmla="*/ 29 w 60"/>
                <a:gd name="T21" fmla="*/ 31 h 39"/>
                <a:gd name="T22" fmla="*/ 34 w 60"/>
                <a:gd name="T23" fmla="*/ 36 h 39"/>
                <a:gd name="T24" fmla="*/ 37 w 60"/>
                <a:gd name="T25" fmla="*/ 36 h 39"/>
                <a:gd name="T26" fmla="*/ 40 w 60"/>
                <a:gd name="T27" fmla="*/ 39 h 39"/>
                <a:gd name="T28" fmla="*/ 46 w 60"/>
                <a:gd name="T29" fmla="*/ 36 h 39"/>
                <a:gd name="T30" fmla="*/ 46 w 60"/>
                <a:gd name="T31" fmla="*/ 39 h 39"/>
                <a:gd name="T32" fmla="*/ 51 w 60"/>
                <a:gd name="T33" fmla="*/ 34 h 39"/>
                <a:gd name="T34" fmla="*/ 54 w 60"/>
                <a:gd name="T35" fmla="*/ 31 h 39"/>
                <a:gd name="T36" fmla="*/ 60 w 60"/>
                <a:gd name="T37" fmla="*/ 22 h 39"/>
                <a:gd name="T38" fmla="*/ 57 w 60"/>
                <a:gd name="T39" fmla="*/ 20 h 39"/>
                <a:gd name="T40" fmla="*/ 60 w 60"/>
                <a:gd name="T41" fmla="*/ 14 h 39"/>
                <a:gd name="T42" fmla="*/ 60 w 60"/>
                <a:gd name="T43" fmla="*/ 11 h 39"/>
                <a:gd name="T44" fmla="*/ 57 w 60"/>
                <a:gd name="T45" fmla="*/ 5 h 39"/>
                <a:gd name="T46" fmla="*/ 57 w 60"/>
                <a:gd name="T47" fmla="*/ 3 h 39"/>
                <a:gd name="T48" fmla="*/ 51 w 60"/>
                <a:gd name="T49" fmla="*/ 0 h 39"/>
                <a:gd name="T50" fmla="*/ 51 w 60"/>
                <a:gd name="T51" fmla="*/ 3 h 39"/>
                <a:gd name="T52" fmla="*/ 48 w 60"/>
                <a:gd name="T53" fmla="*/ 3 h 39"/>
                <a:gd name="T54" fmla="*/ 43 w 60"/>
                <a:gd name="T55" fmla="*/ 3 h 39"/>
                <a:gd name="T56" fmla="*/ 40 w 60"/>
                <a:gd name="T57" fmla="*/ 5 h 39"/>
                <a:gd name="T58" fmla="*/ 34 w 60"/>
                <a:gd name="T59" fmla="*/ 5 h 39"/>
                <a:gd name="T60" fmla="*/ 31 w 60"/>
                <a:gd name="T61" fmla="*/ 5 h 39"/>
                <a:gd name="T62" fmla="*/ 29 w 60"/>
                <a:gd name="T63" fmla="*/ 5 h 39"/>
                <a:gd name="T64" fmla="*/ 26 w 60"/>
                <a:gd name="T65" fmla="*/ 3 h 39"/>
                <a:gd name="T66" fmla="*/ 12 w 60"/>
                <a:gd name="T67" fmla="*/ 8 h 39"/>
                <a:gd name="T68" fmla="*/ 9 w 60"/>
                <a:gd name="T69" fmla="*/ 8 h 39"/>
                <a:gd name="T70" fmla="*/ 6 w 60"/>
                <a:gd name="T71" fmla="*/ 8 h 39"/>
                <a:gd name="T72" fmla="*/ 3 w 60"/>
                <a:gd name="T73" fmla="*/ 11 h 39"/>
                <a:gd name="T74" fmla="*/ 0 w 60"/>
                <a:gd name="T75" fmla="*/ 14 h 39"/>
                <a:gd name="T76" fmla="*/ 0 w 60"/>
                <a:gd name="T77" fmla="*/ 20 h 39"/>
                <a:gd name="T78" fmla="*/ 6 w 60"/>
                <a:gd name="T7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39">
                  <a:moveTo>
                    <a:pt x="6" y="20"/>
                  </a:moveTo>
                  <a:lnTo>
                    <a:pt x="9" y="20"/>
                  </a:lnTo>
                  <a:lnTo>
                    <a:pt x="12" y="20"/>
                  </a:lnTo>
                  <a:lnTo>
                    <a:pt x="17" y="20"/>
                  </a:lnTo>
                  <a:lnTo>
                    <a:pt x="15" y="20"/>
                  </a:lnTo>
                  <a:lnTo>
                    <a:pt x="17" y="25"/>
                  </a:lnTo>
                  <a:lnTo>
                    <a:pt x="20" y="31"/>
                  </a:lnTo>
                  <a:lnTo>
                    <a:pt x="26" y="25"/>
                  </a:lnTo>
                  <a:lnTo>
                    <a:pt x="26" y="22"/>
                  </a:lnTo>
                  <a:lnTo>
                    <a:pt x="29" y="25"/>
                  </a:lnTo>
                  <a:lnTo>
                    <a:pt x="29" y="31"/>
                  </a:lnTo>
                  <a:lnTo>
                    <a:pt x="34" y="36"/>
                  </a:lnTo>
                  <a:lnTo>
                    <a:pt x="37" y="36"/>
                  </a:lnTo>
                  <a:lnTo>
                    <a:pt x="40" y="39"/>
                  </a:lnTo>
                  <a:lnTo>
                    <a:pt x="46" y="36"/>
                  </a:lnTo>
                  <a:lnTo>
                    <a:pt x="46" y="39"/>
                  </a:lnTo>
                  <a:lnTo>
                    <a:pt x="51" y="34"/>
                  </a:lnTo>
                  <a:lnTo>
                    <a:pt x="54" y="31"/>
                  </a:lnTo>
                  <a:lnTo>
                    <a:pt x="60" y="22"/>
                  </a:lnTo>
                  <a:lnTo>
                    <a:pt x="57" y="20"/>
                  </a:lnTo>
                  <a:lnTo>
                    <a:pt x="60" y="14"/>
                  </a:lnTo>
                  <a:lnTo>
                    <a:pt x="60" y="11"/>
                  </a:lnTo>
                  <a:lnTo>
                    <a:pt x="57" y="5"/>
                  </a:lnTo>
                  <a:lnTo>
                    <a:pt x="57" y="3"/>
                  </a:lnTo>
                  <a:lnTo>
                    <a:pt x="51" y="0"/>
                  </a:lnTo>
                  <a:lnTo>
                    <a:pt x="51" y="3"/>
                  </a:lnTo>
                  <a:lnTo>
                    <a:pt x="48" y="3"/>
                  </a:lnTo>
                  <a:lnTo>
                    <a:pt x="43" y="3"/>
                  </a:lnTo>
                  <a:lnTo>
                    <a:pt x="40" y="5"/>
                  </a:lnTo>
                  <a:lnTo>
                    <a:pt x="34" y="5"/>
                  </a:lnTo>
                  <a:lnTo>
                    <a:pt x="31" y="5"/>
                  </a:lnTo>
                  <a:lnTo>
                    <a:pt x="29" y="5"/>
                  </a:lnTo>
                  <a:lnTo>
                    <a:pt x="26" y="3"/>
                  </a:lnTo>
                  <a:lnTo>
                    <a:pt x="12" y="8"/>
                  </a:lnTo>
                  <a:lnTo>
                    <a:pt x="9" y="8"/>
                  </a:lnTo>
                  <a:lnTo>
                    <a:pt x="6" y="8"/>
                  </a:lnTo>
                  <a:lnTo>
                    <a:pt x="3" y="11"/>
                  </a:lnTo>
                  <a:lnTo>
                    <a:pt x="0" y="14"/>
                  </a:lnTo>
                  <a:lnTo>
                    <a:pt x="0" y="20"/>
                  </a:lnTo>
                  <a:lnTo>
                    <a:pt x="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8">
              <a:extLst>
                <a:ext uri="{FF2B5EF4-FFF2-40B4-BE49-F238E27FC236}">
                  <a16:creationId xmlns:a16="http://schemas.microsoft.com/office/drawing/2014/main" id="{A9464E27-C5C3-4F01-A769-02EEC756D773}"/>
                </a:ext>
              </a:extLst>
            </p:cNvPr>
            <p:cNvSpPr>
              <a:spLocks/>
            </p:cNvSpPr>
            <p:nvPr/>
          </p:nvSpPr>
          <p:spPr bwMode="auto">
            <a:xfrm>
              <a:off x="4822" y="606"/>
              <a:ext cx="197" cy="152"/>
            </a:xfrm>
            <a:custGeom>
              <a:avLst/>
              <a:gdLst>
                <a:gd name="T0" fmla="*/ 11 w 197"/>
                <a:gd name="T1" fmla="*/ 107 h 152"/>
                <a:gd name="T2" fmla="*/ 17 w 197"/>
                <a:gd name="T3" fmla="*/ 121 h 152"/>
                <a:gd name="T4" fmla="*/ 14 w 197"/>
                <a:gd name="T5" fmla="*/ 130 h 152"/>
                <a:gd name="T6" fmla="*/ 11 w 197"/>
                <a:gd name="T7" fmla="*/ 141 h 152"/>
                <a:gd name="T8" fmla="*/ 11 w 197"/>
                <a:gd name="T9" fmla="*/ 150 h 152"/>
                <a:gd name="T10" fmla="*/ 19 w 197"/>
                <a:gd name="T11" fmla="*/ 152 h 152"/>
                <a:gd name="T12" fmla="*/ 22 w 197"/>
                <a:gd name="T13" fmla="*/ 147 h 152"/>
                <a:gd name="T14" fmla="*/ 34 w 197"/>
                <a:gd name="T15" fmla="*/ 147 h 152"/>
                <a:gd name="T16" fmla="*/ 42 w 197"/>
                <a:gd name="T17" fmla="*/ 141 h 152"/>
                <a:gd name="T18" fmla="*/ 45 w 197"/>
                <a:gd name="T19" fmla="*/ 144 h 152"/>
                <a:gd name="T20" fmla="*/ 45 w 197"/>
                <a:gd name="T21" fmla="*/ 150 h 152"/>
                <a:gd name="T22" fmla="*/ 56 w 197"/>
                <a:gd name="T23" fmla="*/ 147 h 152"/>
                <a:gd name="T24" fmla="*/ 65 w 197"/>
                <a:gd name="T25" fmla="*/ 144 h 152"/>
                <a:gd name="T26" fmla="*/ 70 w 197"/>
                <a:gd name="T27" fmla="*/ 135 h 152"/>
                <a:gd name="T28" fmla="*/ 76 w 197"/>
                <a:gd name="T29" fmla="*/ 127 h 152"/>
                <a:gd name="T30" fmla="*/ 84 w 197"/>
                <a:gd name="T31" fmla="*/ 121 h 152"/>
                <a:gd name="T32" fmla="*/ 87 w 197"/>
                <a:gd name="T33" fmla="*/ 113 h 152"/>
                <a:gd name="T34" fmla="*/ 96 w 197"/>
                <a:gd name="T35" fmla="*/ 119 h 152"/>
                <a:gd name="T36" fmla="*/ 104 w 197"/>
                <a:gd name="T37" fmla="*/ 113 h 152"/>
                <a:gd name="T38" fmla="*/ 113 w 197"/>
                <a:gd name="T39" fmla="*/ 104 h 152"/>
                <a:gd name="T40" fmla="*/ 121 w 197"/>
                <a:gd name="T41" fmla="*/ 99 h 152"/>
                <a:gd name="T42" fmla="*/ 129 w 197"/>
                <a:gd name="T43" fmla="*/ 99 h 152"/>
                <a:gd name="T44" fmla="*/ 138 w 197"/>
                <a:gd name="T45" fmla="*/ 93 h 152"/>
                <a:gd name="T46" fmla="*/ 149 w 197"/>
                <a:gd name="T47" fmla="*/ 90 h 152"/>
                <a:gd name="T48" fmla="*/ 169 w 197"/>
                <a:gd name="T49" fmla="*/ 85 h 152"/>
                <a:gd name="T50" fmla="*/ 180 w 197"/>
                <a:gd name="T51" fmla="*/ 85 h 152"/>
                <a:gd name="T52" fmla="*/ 191 w 197"/>
                <a:gd name="T53" fmla="*/ 79 h 152"/>
                <a:gd name="T54" fmla="*/ 197 w 197"/>
                <a:gd name="T55" fmla="*/ 71 h 152"/>
                <a:gd name="T56" fmla="*/ 194 w 197"/>
                <a:gd name="T57" fmla="*/ 65 h 152"/>
                <a:gd name="T58" fmla="*/ 191 w 197"/>
                <a:gd name="T59" fmla="*/ 51 h 152"/>
                <a:gd name="T60" fmla="*/ 194 w 197"/>
                <a:gd name="T61" fmla="*/ 37 h 152"/>
                <a:gd name="T62" fmla="*/ 183 w 197"/>
                <a:gd name="T63" fmla="*/ 28 h 152"/>
                <a:gd name="T64" fmla="*/ 175 w 197"/>
                <a:gd name="T65" fmla="*/ 28 h 152"/>
                <a:gd name="T66" fmla="*/ 169 w 197"/>
                <a:gd name="T67" fmla="*/ 28 h 152"/>
                <a:gd name="T68" fmla="*/ 163 w 197"/>
                <a:gd name="T69" fmla="*/ 23 h 152"/>
                <a:gd name="T70" fmla="*/ 160 w 197"/>
                <a:gd name="T71" fmla="*/ 20 h 152"/>
                <a:gd name="T72" fmla="*/ 146 w 197"/>
                <a:gd name="T73" fmla="*/ 11 h 152"/>
                <a:gd name="T74" fmla="*/ 146 w 197"/>
                <a:gd name="T75" fmla="*/ 3 h 152"/>
                <a:gd name="T76" fmla="*/ 124 w 197"/>
                <a:gd name="T77" fmla="*/ 3 h 152"/>
                <a:gd name="T78" fmla="*/ 110 w 197"/>
                <a:gd name="T79" fmla="*/ 3 h 152"/>
                <a:gd name="T80" fmla="*/ 96 w 197"/>
                <a:gd name="T81" fmla="*/ 3 h 152"/>
                <a:gd name="T82" fmla="*/ 84 w 197"/>
                <a:gd name="T83" fmla="*/ 9 h 152"/>
                <a:gd name="T84" fmla="*/ 84 w 197"/>
                <a:gd name="T85" fmla="*/ 14 h 152"/>
                <a:gd name="T86" fmla="*/ 84 w 197"/>
                <a:gd name="T87" fmla="*/ 28 h 152"/>
                <a:gd name="T88" fmla="*/ 84 w 197"/>
                <a:gd name="T89" fmla="*/ 31 h 152"/>
                <a:gd name="T90" fmla="*/ 73 w 197"/>
                <a:gd name="T91" fmla="*/ 37 h 152"/>
                <a:gd name="T92" fmla="*/ 65 w 197"/>
                <a:gd name="T93" fmla="*/ 42 h 152"/>
                <a:gd name="T94" fmla="*/ 53 w 197"/>
                <a:gd name="T95" fmla="*/ 56 h 152"/>
                <a:gd name="T96" fmla="*/ 48 w 197"/>
                <a:gd name="T97" fmla="*/ 62 h 152"/>
                <a:gd name="T98" fmla="*/ 50 w 197"/>
                <a:gd name="T99" fmla="*/ 71 h 152"/>
                <a:gd name="T100" fmla="*/ 39 w 197"/>
                <a:gd name="T101" fmla="*/ 65 h 152"/>
                <a:gd name="T102" fmla="*/ 34 w 197"/>
                <a:gd name="T103" fmla="*/ 76 h 152"/>
                <a:gd name="T104" fmla="*/ 22 w 197"/>
                <a:gd name="T105" fmla="*/ 82 h 152"/>
                <a:gd name="T106" fmla="*/ 19 w 197"/>
                <a:gd name="T107" fmla="*/ 88 h 152"/>
                <a:gd name="T108" fmla="*/ 14 w 197"/>
                <a:gd name="T109" fmla="*/ 93 h 152"/>
                <a:gd name="T110" fmla="*/ 8 w 197"/>
                <a:gd name="T111" fmla="*/ 99 h 152"/>
                <a:gd name="T112" fmla="*/ 0 w 197"/>
                <a:gd name="T113" fmla="*/ 99 h 152"/>
                <a:gd name="T114" fmla="*/ 8 w 197"/>
                <a:gd name="T115" fmla="*/ 10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7" h="152">
                  <a:moveTo>
                    <a:pt x="8" y="107"/>
                  </a:moveTo>
                  <a:lnTo>
                    <a:pt x="11" y="107"/>
                  </a:lnTo>
                  <a:lnTo>
                    <a:pt x="14" y="119"/>
                  </a:lnTo>
                  <a:lnTo>
                    <a:pt x="17" y="121"/>
                  </a:lnTo>
                  <a:lnTo>
                    <a:pt x="17" y="124"/>
                  </a:lnTo>
                  <a:lnTo>
                    <a:pt x="14" y="130"/>
                  </a:lnTo>
                  <a:lnTo>
                    <a:pt x="17" y="135"/>
                  </a:lnTo>
                  <a:lnTo>
                    <a:pt x="11" y="141"/>
                  </a:lnTo>
                  <a:lnTo>
                    <a:pt x="11" y="147"/>
                  </a:lnTo>
                  <a:lnTo>
                    <a:pt x="11" y="150"/>
                  </a:lnTo>
                  <a:lnTo>
                    <a:pt x="17" y="150"/>
                  </a:lnTo>
                  <a:lnTo>
                    <a:pt x="19" y="152"/>
                  </a:lnTo>
                  <a:lnTo>
                    <a:pt x="22" y="150"/>
                  </a:lnTo>
                  <a:lnTo>
                    <a:pt x="22" y="147"/>
                  </a:lnTo>
                  <a:lnTo>
                    <a:pt x="28" y="147"/>
                  </a:lnTo>
                  <a:lnTo>
                    <a:pt x="34" y="147"/>
                  </a:lnTo>
                  <a:lnTo>
                    <a:pt x="39" y="144"/>
                  </a:lnTo>
                  <a:lnTo>
                    <a:pt x="42" y="141"/>
                  </a:lnTo>
                  <a:lnTo>
                    <a:pt x="45" y="138"/>
                  </a:lnTo>
                  <a:lnTo>
                    <a:pt x="45" y="144"/>
                  </a:lnTo>
                  <a:lnTo>
                    <a:pt x="42" y="147"/>
                  </a:lnTo>
                  <a:lnTo>
                    <a:pt x="45" y="150"/>
                  </a:lnTo>
                  <a:lnTo>
                    <a:pt x="50" y="150"/>
                  </a:lnTo>
                  <a:lnTo>
                    <a:pt x="56" y="147"/>
                  </a:lnTo>
                  <a:lnTo>
                    <a:pt x="59" y="147"/>
                  </a:lnTo>
                  <a:lnTo>
                    <a:pt x="65" y="144"/>
                  </a:lnTo>
                  <a:lnTo>
                    <a:pt x="70" y="138"/>
                  </a:lnTo>
                  <a:lnTo>
                    <a:pt x="70" y="135"/>
                  </a:lnTo>
                  <a:lnTo>
                    <a:pt x="73" y="130"/>
                  </a:lnTo>
                  <a:lnTo>
                    <a:pt x="76" y="127"/>
                  </a:lnTo>
                  <a:lnTo>
                    <a:pt x="79" y="121"/>
                  </a:lnTo>
                  <a:lnTo>
                    <a:pt x="84" y="121"/>
                  </a:lnTo>
                  <a:lnTo>
                    <a:pt x="87" y="116"/>
                  </a:lnTo>
                  <a:lnTo>
                    <a:pt x="87" y="113"/>
                  </a:lnTo>
                  <a:lnTo>
                    <a:pt x="90" y="116"/>
                  </a:lnTo>
                  <a:lnTo>
                    <a:pt x="96" y="119"/>
                  </a:lnTo>
                  <a:lnTo>
                    <a:pt x="98" y="113"/>
                  </a:lnTo>
                  <a:lnTo>
                    <a:pt x="104" y="113"/>
                  </a:lnTo>
                  <a:lnTo>
                    <a:pt x="107" y="107"/>
                  </a:lnTo>
                  <a:lnTo>
                    <a:pt x="113" y="104"/>
                  </a:lnTo>
                  <a:lnTo>
                    <a:pt x="115" y="99"/>
                  </a:lnTo>
                  <a:lnTo>
                    <a:pt x="121" y="99"/>
                  </a:lnTo>
                  <a:lnTo>
                    <a:pt x="124" y="99"/>
                  </a:lnTo>
                  <a:lnTo>
                    <a:pt x="129" y="99"/>
                  </a:lnTo>
                  <a:lnTo>
                    <a:pt x="135" y="96"/>
                  </a:lnTo>
                  <a:lnTo>
                    <a:pt x="138" y="93"/>
                  </a:lnTo>
                  <a:lnTo>
                    <a:pt x="141" y="93"/>
                  </a:lnTo>
                  <a:lnTo>
                    <a:pt x="149" y="90"/>
                  </a:lnTo>
                  <a:lnTo>
                    <a:pt x="158" y="90"/>
                  </a:lnTo>
                  <a:lnTo>
                    <a:pt x="169" y="85"/>
                  </a:lnTo>
                  <a:lnTo>
                    <a:pt x="172" y="85"/>
                  </a:lnTo>
                  <a:lnTo>
                    <a:pt x="180" y="85"/>
                  </a:lnTo>
                  <a:lnTo>
                    <a:pt x="183" y="82"/>
                  </a:lnTo>
                  <a:lnTo>
                    <a:pt x="191" y="79"/>
                  </a:lnTo>
                  <a:lnTo>
                    <a:pt x="197" y="73"/>
                  </a:lnTo>
                  <a:lnTo>
                    <a:pt x="197" y="71"/>
                  </a:lnTo>
                  <a:lnTo>
                    <a:pt x="197" y="68"/>
                  </a:lnTo>
                  <a:lnTo>
                    <a:pt x="194" y="65"/>
                  </a:lnTo>
                  <a:lnTo>
                    <a:pt x="194" y="56"/>
                  </a:lnTo>
                  <a:lnTo>
                    <a:pt x="191" y="51"/>
                  </a:lnTo>
                  <a:lnTo>
                    <a:pt x="194" y="48"/>
                  </a:lnTo>
                  <a:lnTo>
                    <a:pt x="194" y="37"/>
                  </a:lnTo>
                  <a:lnTo>
                    <a:pt x="186" y="31"/>
                  </a:lnTo>
                  <a:lnTo>
                    <a:pt x="183" y="28"/>
                  </a:lnTo>
                  <a:lnTo>
                    <a:pt x="180" y="25"/>
                  </a:lnTo>
                  <a:lnTo>
                    <a:pt x="175" y="28"/>
                  </a:lnTo>
                  <a:lnTo>
                    <a:pt x="172" y="25"/>
                  </a:lnTo>
                  <a:lnTo>
                    <a:pt x="169" y="28"/>
                  </a:lnTo>
                  <a:lnTo>
                    <a:pt x="169" y="25"/>
                  </a:lnTo>
                  <a:lnTo>
                    <a:pt x="163" y="23"/>
                  </a:lnTo>
                  <a:lnTo>
                    <a:pt x="160" y="25"/>
                  </a:lnTo>
                  <a:lnTo>
                    <a:pt x="160" y="20"/>
                  </a:lnTo>
                  <a:lnTo>
                    <a:pt x="149" y="14"/>
                  </a:lnTo>
                  <a:lnTo>
                    <a:pt x="146" y="11"/>
                  </a:lnTo>
                  <a:lnTo>
                    <a:pt x="144" y="9"/>
                  </a:lnTo>
                  <a:lnTo>
                    <a:pt x="146" y="3"/>
                  </a:lnTo>
                  <a:lnTo>
                    <a:pt x="135" y="0"/>
                  </a:lnTo>
                  <a:lnTo>
                    <a:pt x="124" y="3"/>
                  </a:lnTo>
                  <a:lnTo>
                    <a:pt x="113" y="3"/>
                  </a:lnTo>
                  <a:lnTo>
                    <a:pt x="110" y="3"/>
                  </a:lnTo>
                  <a:lnTo>
                    <a:pt x="98" y="3"/>
                  </a:lnTo>
                  <a:lnTo>
                    <a:pt x="96" y="3"/>
                  </a:lnTo>
                  <a:lnTo>
                    <a:pt x="87" y="6"/>
                  </a:lnTo>
                  <a:lnTo>
                    <a:pt x="84" y="9"/>
                  </a:lnTo>
                  <a:lnTo>
                    <a:pt x="87" y="11"/>
                  </a:lnTo>
                  <a:lnTo>
                    <a:pt x="84" y="14"/>
                  </a:lnTo>
                  <a:lnTo>
                    <a:pt x="84" y="20"/>
                  </a:lnTo>
                  <a:lnTo>
                    <a:pt x="84" y="28"/>
                  </a:lnTo>
                  <a:lnTo>
                    <a:pt x="87" y="31"/>
                  </a:lnTo>
                  <a:lnTo>
                    <a:pt x="84" y="31"/>
                  </a:lnTo>
                  <a:lnTo>
                    <a:pt x="82" y="31"/>
                  </a:lnTo>
                  <a:lnTo>
                    <a:pt x="73" y="37"/>
                  </a:lnTo>
                  <a:lnTo>
                    <a:pt x="73" y="40"/>
                  </a:lnTo>
                  <a:lnTo>
                    <a:pt x="65" y="42"/>
                  </a:lnTo>
                  <a:lnTo>
                    <a:pt x="59" y="51"/>
                  </a:lnTo>
                  <a:lnTo>
                    <a:pt x="53" y="56"/>
                  </a:lnTo>
                  <a:lnTo>
                    <a:pt x="48" y="56"/>
                  </a:lnTo>
                  <a:lnTo>
                    <a:pt x="48" y="62"/>
                  </a:lnTo>
                  <a:lnTo>
                    <a:pt x="50" y="68"/>
                  </a:lnTo>
                  <a:lnTo>
                    <a:pt x="50" y="71"/>
                  </a:lnTo>
                  <a:lnTo>
                    <a:pt x="42" y="71"/>
                  </a:lnTo>
                  <a:lnTo>
                    <a:pt x="39" y="65"/>
                  </a:lnTo>
                  <a:lnTo>
                    <a:pt x="36" y="73"/>
                  </a:lnTo>
                  <a:lnTo>
                    <a:pt x="34" y="76"/>
                  </a:lnTo>
                  <a:lnTo>
                    <a:pt x="31" y="79"/>
                  </a:lnTo>
                  <a:lnTo>
                    <a:pt x="22" y="82"/>
                  </a:lnTo>
                  <a:lnTo>
                    <a:pt x="22" y="88"/>
                  </a:lnTo>
                  <a:lnTo>
                    <a:pt x="19" y="88"/>
                  </a:lnTo>
                  <a:lnTo>
                    <a:pt x="17" y="93"/>
                  </a:lnTo>
                  <a:lnTo>
                    <a:pt x="14" y="93"/>
                  </a:lnTo>
                  <a:lnTo>
                    <a:pt x="14" y="96"/>
                  </a:lnTo>
                  <a:lnTo>
                    <a:pt x="8" y="99"/>
                  </a:lnTo>
                  <a:lnTo>
                    <a:pt x="5" y="102"/>
                  </a:lnTo>
                  <a:lnTo>
                    <a:pt x="0" y="99"/>
                  </a:lnTo>
                  <a:lnTo>
                    <a:pt x="0" y="107"/>
                  </a:lnTo>
                  <a:lnTo>
                    <a:pt x="8"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9">
              <a:extLst>
                <a:ext uri="{FF2B5EF4-FFF2-40B4-BE49-F238E27FC236}">
                  <a16:creationId xmlns:a16="http://schemas.microsoft.com/office/drawing/2014/main" id="{E4BB4A0E-2AA1-49ED-93C8-7A0BAA39DE3B}"/>
                </a:ext>
              </a:extLst>
            </p:cNvPr>
            <p:cNvSpPr>
              <a:spLocks/>
            </p:cNvSpPr>
            <p:nvPr/>
          </p:nvSpPr>
          <p:spPr bwMode="auto">
            <a:xfrm>
              <a:off x="5135" y="507"/>
              <a:ext cx="22" cy="14"/>
            </a:xfrm>
            <a:custGeom>
              <a:avLst/>
              <a:gdLst>
                <a:gd name="T0" fmla="*/ 2 w 8"/>
                <a:gd name="T1" fmla="*/ 0 h 5"/>
                <a:gd name="T2" fmla="*/ 1 w 8"/>
                <a:gd name="T3" fmla="*/ 0 h 5"/>
                <a:gd name="T4" fmla="*/ 0 w 8"/>
                <a:gd name="T5" fmla="*/ 0 h 5"/>
                <a:gd name="T6" fmla="*/ 0 w 8"/>
                <a:gd name="T7" fmla="*/ 0 h 5"/>
                <a:gd name="T8" fmla="*/ 0 w 8"/>
                <a:gd name="T9" fmla="*/ 1 h 5"/>
                <a:gd name="T10" fmla="*/ 0 w 8"/>
                <a:gd name="T11" fmla="*/ 2 h 5"/>
                <a:gd name="T12" fmla="*/ 0 w 8"/>
                <a:gd name="T13" fmla="*/ 2 h 5"/>
                <a:gd name="T14" fmla="*/ 1 w 8"/>
                <a:gd name="T15" fmla="*/ 3 h 5"/>
                <a:gd name="T16" fmla="*/ 2 w 8"/>
                <a:gd name="T17" fmla="*/ 5 h 5"/>
                <a:gd name="T18" fmla="*/ 3 w 8"/>
                <a:gd name="T19" fmla="*/ 5 h 5"/>
                <a:gd name="T20" fmla="*/ 5 w 8"/>
                <a:gd name="T21" fmla="*/ 5 h 5"/>
                <a:gd name="T22" fmla="*/ 6 w 8"/>
                <a:gd name="T23" fmla="*/ 4 h 5"/>
                <a:gd name="T24" fmla="*/ 8 w 8"/>
                <a:gd name="T25" fmla="*/ 3 h 5"/>
                <a:gd name="T26" fmla="*/ 7 w 8"/>
                <a:gd name="T27" fmla="*/ 2 h 5"/>
                <a:gd name="T28" fmla="*/ 7 w 8"/>
                <a:gd name="T29" fmla="*/ 1 h 5"/>
                <a:gd name="T30" fmla="*/ 5 w 8"/>
                <a:gd name="T31" fmla="*/ 0 h 5"/>
                <a:gd name="T32" fmla="*/ 4 w 8"/>
                <a:gd name="T33" fmla="*/ 0 h 5"/>
                <a:gd name="T34" fmla="*/ 2 w 8"/>
                <a:gd name="T3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5">
                  <a:moveTo>
                    <a:pt x="2" y="0"/>
                  </a:moveTo>
                  <a:cubicBezTo>
                    <a:pt x="1" y="0"/>
                    <a:pt x="1" y="0"/>
                    <a:pt x="1" y="0"/>
                  </a:cubicBezTo>
                  <a:cubicBezTo>
                    <a:pt x="0" y="0"/>
                    <a:pt x="0" y="0"/>
                    <a:pt x="0" y="0"/>
                  </a:cubicBezTo>
                  <a:cubicBezTo>
                    <a:pt x="0" y="0"/>
                    <a:pt x="0" y="0"/>
                    <a:pt x="0" y="0"/>
                  </a:cubicBezTo>
                  <a:cubicBezTo>
                    <a:pt x="0" y="1"/>
                    <a:pt x="0" y="1"/>
                    <a:pt x="0" y="1"/>
                  </a:cubicBezTo>
                  <a:cubicBezTo>
                    <a:pt x="0" y="2"/>
                    <a:pt x="0" y="2"/>
                    <a:pt x="0" y="2"/>
                  </a:cubicBezTo>
                  <a:cubicBezTo>
                    <a:pt x="0" y="2"/>
                    <a:pt x="0" y="2"/>
                    <a:pt x="0" y="2"/>
                  </a:cubicBezTo>
                  <a:cubicBezTo>
                    <a:pt x="1" y="3"/>
                    <a:pt x="1" y="3"/>
                    <a:pt x="1" y="3"/>
                  </a:cubicBezTo>
                  <a:cubicBezTo>
                    <a:pt x="2" y="5"/>
                    <a:pt x="2" y="5"/>
                    <a:pt x="2" y="5"/>
                  </a:cubicBezTo>
                  <a:cubicBezTo>
                    <a:pt x="3" y="5"/>
                    <a:pt x="3" y="5"/>
                    <a:pt x="3" y="5"/>
                  </a:cubicBezTo>
                  <a:cubicBezTo>
                    <a:pt x="5" y="5"/>
                    <a:pt x="5" y="5"/>
                    <a:pt x="5" y="5"/>
                  </a:cubicBezTo>
                  <a:cubicBezTo>
                    <a:pt x="6" y="4"/>
                    <a:pt x="6" y="4"/>
                    <a:pt x="6" y="4"/>
                  </a:cubicBezTo>
                  <a:cubicBezTo>
                    <a:pt x="8" y="3"/>
                    <a:pt x="8" y="3"/>
                    <a:pt x="8" y="3"/>
                  </a:cubicBezTo>
                  <a:cubicBezTo>
                    <a:pt x="7" y="2"/>
                    <a:pt x="7" y="2"/>
                    <a:pt x="7" y="2"/>
                  </a:cubicBezTo>
                  <a:cubicBezTo>
                    <a:pt x="7" y="1"/>
                    <a:pt x="7" y="1"/>
                    <a:pt x="7" y="1"/>
                  </a:cubicBezTo>
                  <a:cubicBezTo>
                    <a:pt x="5" y="0"/>
                    <a:pt x="5" y="0"/>
                    <a:pt x="5" y="0"/>
                  </a:cubicBezTo>
                  <a:cubicBezTo>
                    <a:pt x="4" y="0"/>
                    <a:pt x="4" y="0"/>
                    <a:pt x="4"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0">
              <a:extLst>
                <a:ext uri="{FF2B5EF4-FFF2-40B4-BE49-F238E27FC236}">
                  <a16:creationId xmlns:a16="http://schemas.microsoft.com/office/drawing/2014/main" id="{EBCE771E-CEE0-44E0-85F3-097F2C24D34E}"/>
                </a:ext>
              </a:extLst>
            </p:cNvPr>
            <p:cNvSpPr>
              <a:spLocks/>
            </p:cNvSpPr>
            <p:nvPr/>
          </p:nvSpPr>
          <p:spPr bwMode="auto">
            <a:xfrm>
              <a:off x="5183" y="459"/>
              <a:ext cx="70" cy="46"/>
            </a:xfrm>
            <a:custGeom>
              <a:avLst/>
              <a:gdLst>
                <a:gd name="T0" fmla="*/ 5 w 70"/>
                <a:gd name="T1" fmla="*/ 12 h 46"/>
                <a:gd name="T2" fmla="*/ 2 w 70"/>
                <a:gd name="T3" fmla="*/ 15 h 46"/>
                <a:gd name="T4" fmla="*/ 2 w 70"/>
                <a:gd name="T5" fmla="*/ 20 h 46"/>
                <a:gd name="T6" fmla="*/ 0 w 70"/>
                <a:gd name="T7" fmla="*/ 23 h 46"/>
                <a:gd name="T8" fmla="*/ 2 w 70"/>
                <a:gd name="T9" fmla="*/ 26 h 46"/>
                <a:gd name="T10" fmla="*/ 2 w 70"/>
                <a:gd name="T11" fmla="*/ 31 h 46"/>
                <a:gd name="T12" fmla="*/ 2 w 70"/>
                <a:gd name="T13" fmla="*/ 31 h 46"/>
                <a:gd name="T14" fmla="*/ 5 w 70"/>
                <a:gd name="T15" fmla="*/ 34 h 46"/>
                <a:gd name="T16" fmla="*/ 8 w 70"/>
                <a:gd name="T17" fmla="*/ 37 h 46"/>
                <a:gd name="T18" fmla="*/ 5 w 70"/>
                <a:gd name="T19" fmla="*/ 40 h 46"/>
                <a:gd name="T20" fmla="*/ 8 w 70"/>
                <a:gd name="T21" fmla="*/ 46 h 46"/>
                <a:gd name="T22" fmla="*/ 14 w 70"/>
                <a:gd name="T23" fmla="*/ 43 h 46"/>
                <a:gd name="T24" fmla="*/ 19 w 70"/>
                <a:gd name="T25" fmla="*/ 46 h 46"/>
                <a:gd name="T26" fmla="*/ 19 w 70"/>
                <a:gd name="T27" fmla="*/ 43 h 46"/>
                <a:gd name="T28" fmla="*/ 25 w 70"/>
                <a:gd name="T29" fmla="*/ 46 h 46"/>
                <a:gd name="T30" fmla="*/ 31 w 70"/>
                <a:gd name="T31" fmla="*/ 46 h 46"/>
                <a:gd name="T32" fmla="*/ 33 w 70"/>
                <a:gd name="T33" fmla="*/ 46 h 46"/>
                <a:gd name="T34" fmla="*/ 39 w 70"/>
                <a:gd name="T35" fmla="*/ 46 h 46"/>
                <a:gd name="T36" fmla="*/ 39 w 70"/>
                <a:gd name="T37" fmla="*/ 40 h 46"/>
                <a:gd name="T38" fmla="*/ 42 w 70"/>
                <a:gd name="T39" fmla="*/ 37 h 46"/>
                <a:gd name="T40" fmla="*/ 45 w 70"/>
                <a:gd name="T41" fmla="*/ 34 h 46"/>
                <a:gd name="T42" fmla="*/ 50 w 70"/>
                <a:gd name="T43" fmla="*/ 29 h 46"/>
                <a:gd name="T44" fmla="*/ 48 w 70"/>
                <a:gd name="T45" fmla="*/ 23 h 46"/>
                <a:gd name="T46" fmla="*/ 45 w 70"/>
                <a:gd name="T47" fmla="*/ 23 h 46"/>
                <a:gd name="T48" fmla="*/ 42 w 70"/>
                <a:gd name="T49" fmla="*/ 23 h 46"/>
                <a:gd name="T50" fmla="*/ 48 w 70"/>
                <a:gd name="T51" fmla="*/ 23 h 46"/>
                <a:gd name="T52" fmla="*/ 50 w 70"/>
                <a:gd name="T53" fmla="*/ 23 h 46"/>
                <a:gd name="T54" fmla="*/ 59 w 70"/>
                <a:gd name="T55" fmla="*/ 20 h 46"/>
                <a:gd name="T56" fmla="*/ 64 w 70"/>
                <a:gd name="T57" fmla="*/ 20 h 46"/>
                <a:gd name="T58" fmla="*/ 70 w 70"/>
                <a:gd name="T59" fmla="*/ 12 h 46"/>
                <a:gd name="T60" fmla="*/ 67 w 70"/>
                <a:gd name="T61" fmla="*/ 9 h 46"/>
                <a:gd name="T62" fmla="*/ 62 w 70"/>
                <a:gd name="T63" fmla="*/ 6 h 46"/>
                <a:gd name="T64" fmla="*/ 56 w 70"/>
                <a:gd name="T65" fmla="*/ 3 h 46"/>
                <a:gd name="T66" fmla="*/ 50 w 70"/>
                <a:gd name="T67" fmla="*/ 3 h 46"/>
                <a:gd name="T68" fmla="*/ 42 w 70"/>
                <a:gd name="T69" fmla="*/ 0 h 46"/>
                <a:gd name="T70" fmla="*/ 39 w 70"/>
                <a:gd name="T71" fmla="*/ 3 h 46"/>
                <a:gd name="T72" fmla="*/ 39 w 70"/>
                <a:gd name="T73" fmla="*/ 3 h 46"/>
                <a:gd name="T74" fmla="*/ 36 w 70"/>
                <a:gd name="T75" fmla="*/ 0 h 46"/>
                <a:gd name="T76" fmla="*/ 31 w 70"/>
                <a:gd name="T77" fmla="*/ 0 h 46"/>
                <a:gd name="T78" fmla="*/ 19 w 70"/>
                <a:gd name="T79" fmla="*/ 0 h 46"/>
                <a:gd name="T80" fmla="*/ 16 w 70"/>
                <a:gd name="T81" fmla="*/ 0 h 46"/>
                <a:gd name="T82" fmla="*/ 11 w 70"/>
                <a:gd name="T83" fmla="*/ 3 h 46"/>
                <a:gd name="T84" fmla="*/ 5 w 70"/>
                <a:gd name="T85" fmla="*/ 6 h 46"/>
                <a:gd name="T86" fmla="*/ 5 w 70"/>
                <a:gd name="T8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 h="46">
                  <a:moveTo>
                    <a:pt x="5" y="12"/>
                  </a:moveTo>
                  <a:lnTo>
                    <a:pt x="2" y="15"/>
                  </a:lnTo>
                  <a:lnTo>
                    <a:pt x="2" y="20"/>
                  </a:lnTo>
                  <a:lnTo>
                    <a:pt x="0" y="23"/>
                  </a:lnTo>
                  <a:lnTo>
                    <a:pt x="2" y="26"/>
                  </a:lnTo>
                  <a:lnTo>
                    <a:pt x="2" y="31"/>
                  </a:lnTo>
                  <a:lnTo>
                    <a:pt x="2" y="31"/>
                  </a:lnTo>
                  <a:lnTo>
                    <a:pt x="5" y="34"/>
                  </a:lnTo>
                  <a:lnTo>
                    <a:pt x="8" y="37"/>
                  </a:lnTo>
                  <a:lnTo>
                    <a:pt x="5" y="40"/>
                  </a:lnTo>
                  <a:lnTo>
                    <a:pt x="8" y="46"/>
                  </a:lnTo>
                  <a:lnTo>
                    <a:pt x="14" y="43"/>
                  </a:lnTo>
                  <a:lnTo>
                    <a:pt x="19" y="46"/>
                  </a:lnTo>
                  <a:lnTo>
                    <a:pt x="19" y="43"/>
                  </a:lnTo>
                  <a:lnTo>
                    <a:pt x="25" y="46"/>
                  </a:lnTo>
                  <a:lnTo>
                    <a:pt x="31" y="46"/>
                  </a:lnTo>
                  <a:lnTo>
                    <a:pt x="33" y="46"/>
                  </a:lnTo>
                  <a:lnTo>
                    <a:pt x="39" y="46"/>
                  </a:lnTo>
                  <a:lnTo>
                    <a:pt x="39" y="40"/>
                  </a:lnTo>
                  <a:lnTo>
                    <a:pt x="42" y="37"/>
                  </a:lnTo>
                  <a:lnTo>
                    <a:pt x="45" y="34"/>
                  </a:lnTo>
                  <a:lnTo>
                    <a:pt x="50" y="29"/>
                  </a:lnTo>
                  <a:lnTo>
                    <a:pt x="48" y="23"/>
                  </a:lnTo>
                  <a:lnTo>
                    <a:pt x="45" y="23"/>
                  </a:lnTo>
                  <a:lnTo>
                    <a:pt x="42" y="23"/>
                  </a:lnTo>
                  <a:lnTo>
                    <a:pt x="48" y="23"/>
                  </a:lnTo>
                  <a:lnTo>
                    <a:pt x="50" y="23"/>
                  </a:lnTo>
                  <a:lnTo>
                    <a:pt x="59" y="20"/>
                  </a:lnTo>
                  <a:lnTo>
                    <a:pt x="64" y="20"/>
                  </a:lnTo>
                  <a:lnTo>
                    <a:pt x="70" y="12"/>
                  </a:lnTo>
                  <a:lnTo>
                    <a:pt x="67" y="9"/>
                  </a:lnTo>
                  <a:lnTo>
                    <a:pt x="62" y="6"/>
                  </a:lnTo>
                  <a:lnTo>
                    <a:pt x="56" y="3"/>
                  </a:lnTo>
                  <a:lnTo>
                    <a:pt x="50" y="3"/>
                  </a:lnTo>
                  <a:lnTo>
                    <a:pt x="42" y="0"/>
                  </a:lnTo>
                  <a:lnTo>
                    <a:pt x="39" y="3"/>
                  </a:lnTo>
                  <a:lnTo>
                    <a:pt x="39" y="3"/>
                  </a:lnTo>
                  <a:lnTo>
                    <a:pt x="36" y="0"/>
                  </a:lnTo>
                  <a:lnTo>
                    <a:pt x="31" y="0"/>
                  </a:lnTo>
                  <a:lnTo>
                    <a:pt x="19" y="0"/>
                  </a:lnTo>
                  <a:lnTo>
                    <a:pt x="16" y="0"/>
                  </a:lnTo>
                  <a:lnTo>
                    <a:pt x="11" y="3"/>
                  </a:lnTo>
                  <a:lnTo>
                    <a:pt x="5" y="6"/>
                  </a:lnTo>
                  <a:lnTo>
                    <a:pt x="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1">
              <a:extLst>
                <a:ext uri="{FF2B5EF4-FFF2-40B4-BE49-F238E27FC236}">
                  <a16:creationId xmlns:a16="http://schemas.microsoft.com/office/drawing/2014/main" id="{6A022069-7AA2-4D18-A001-1C22CE41309C}"/>
                </a:ext>
              </a:extLst>
            </p:cNvPr>
            <p:cNvSpPr>
              <a:spLocks/>
            </p:cNvSpPr>
            <p:nvPr/>
          </p:nvSpPr>
          <p:spPr bwMode="auto">
            <a:xfrm>
              <a:off x="5157" y="493"/>
              <a:ext cx="14" cy="9"/>
            </a:xfrm>
            <a:custGeom>
              <a:avLst/>
              <a:gdLst>
                <a:gd name="T0" fmla="*/ 9 w 14"/>
                <a:gd name="T1" fmla="*/ 9 h 9"/>
                <a:gd name="T2" fmla="*/ 14 w 14"/>
                <a:gd name="T3" fmla="*/ 0 h 9"/>
                <a:gd name="T4" fmla="*/ 3 w 14"/>
                <a:gd name="T5" fmla="*/ 3 h 9"/>
                <a:gd name="T6" fmla="*/ 0 w 14"/>
                <a:gd name="T7" fmla="*/ 6 h 9"/>
                <a:gd name="T8" fmla="*/ 6 w 14"/>
                <a:gd name="T9" fmla="*/ 9 h 9"/>
                <a:gd name="T10" fmla="*/ 9 w 14"/>
                <a:gd name="T11" fmla="*/ 9 h 9"/>
              </a:gdLst>
              <a:ahLst/>
              <a:cxnLst>
                <a:cxn ang="0">
                  <a:pos x="T0" y="T1"/>
                </a:cxn>
                <a:cxn ang="0">
                  <a:pos x="T2" y="T3"/>
                </a:cxn>
                <a:cxn ang="0">
                  <a:pos x="T4" y="T5"/>
                </a:cxn>
                <a:cxn ang="0">
                  <a:pos x="T6" y="T7"/>
                </a:cxn>
                <a:cxn ang="0">
                  <a:pos x="T8" y="T9"/>
                </a:cxn>
                <a:cxn ang="0">
                  <a:pos x="T10" y="T11"/>
                </a:cxn>
              </a:cxnLst>
              <a:rect l="0" t="0" r="r" b="b"/>
              <a:pathLst>
                <a:path w="14" h="9">
                  <a:moveTo>
                    <a:pt x="9" y="9"/>
                  </a:moveTo>
                  <a:lnTo>
                    <a:pt x="14" y="0"/>
                  </a:lnTo>
                  <a:lnTo>
                    <a:pt x="3" y="3"/>
                  </a:lnTo>
                  <a:lnTo>
                    <a:pt x="0" y="6"/>
                  </a:lnTo>
                  <a:lnTo>
                    <a:pt x="6"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2">
              <a:extLst>
                <a:ext uri="{FF2B5EF4-FFF2-40B4-BE49-F238E27FC236}">
                  <a16:creationId xmlns:a16="http://schemas.microsoft.com/office/drawing/2014/main" id="{38A2D4B8-2CB3-4F29-A349-EE3CD95997E4}"/>
                </a:ext>
              </a:extLst>
            </p:cNvPr>
            <p:cNvSpPr>
              <a:spLocks/>
            </p:cNvSpPr>
            <p:nvPr/>
          </p:nvSpPr>
          <p:spPr bwMode="auto">
            <a:xfrm>
              <a:off x="5174" y="445"/>
              <a:ext cx="20" cy="26"/>
            </a:xfrm>
            <a:custGeom>
              <a:avLst/>
              <a:gdLst>
                <a:gd name="T0" fmla="*/ 6 w 20"/>
                <a:gd name="T1" fmla="*/ 23 h 26"/>
                <a:gd name="T2" fmla="*/ 9 w 20"/>
                <a:gd name="T3" fmla="*/ 26 h 26"/>
                <a:gd name="T4" fmla="*/ 11 w 20"/>
                <a:gd name="T5" fmla="*/ 23 h 26"/>
                <a:gd name="T6" fmla="*/ 17 w 20"/>
                <a:gd name="T7" fmla="*/ 20 h 26"/>
                <a:gd name="T8" fmla="*/ 17 w 20"/>
                <a:gd name="T9" fmla="*/ 14 h 26"/>
                <a:gd name="T10" fmla="*/ 17 w 20"/>
                <a:gd name="T11" fmla="*/ 12 h 26"/>
                <a:gd name="T12" fmla="*/ 17 w 20"/>
                <a:gd name="T13" fmla="*/ 9 h 26"/>
                <a:gd name="T14" fmla="*/ 20 w 20"/>
                <a:gd name="T15" fmla="*/ 0 h 26"/>
                <a:gd name="T16" fmla="*/ 11 w 20"/>
                <a:gd name="T17" fmla="*/ 3 h 26"/>
                <a:gd name="T18" fmla="*/ 9 w 20"/>
                <a:gd name="T19" fmla="*/ 0 h 26"/>
                <a:gd name="T20" fmla="*/ 6 w 20"/>
                <a:gd name="T21" fmla="*/ 3 h 26"/>
                <a:gd name="T22" fmla="*/ 3 w 20"/>
                <a:gd name="T23" fmla="*/ 3 h 26"/>
                <a:gd name="T24" fmla="*/ 0 w 20"/>
                <a:gd name="T25" fmla="*/ 9 h 26"/>
                <a:gd name="T26" fmla="*/ 3 w 20"/>
                <a:gd name="T27" fmla="*/ 12 h 26"/>
                <a:gd name="T28" fmla="*/ 0 w 20"/>
                <a:gd name="T29" fmla="*/ 17 h 26"/>
                <a:gd name="T30" fmla="*/ 6 w 20"/>
                <a:gd name="T31"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6">
                  <a:moveTo>
                    <a:pt x="6" y="23"/>
                  </a:moveTo>
                  <a:lnTo>
                    <a:pt x="9" y="26"/>
                  </a:lnTo>
                  <a:lnTo>
                    <a:pt x="11" y="23"/>
                  </a:lnTo>
                  <a:lnTo>
                    <a:pt x="17" y="20"/>
                  </a:lnTo>
                  <a:lnTo>
                    <a:pt x="17" y="14"/>
                  </a:lnTo>
                  <a:lnTo>
                    <a:pt x="17" y="12"/>
                  </a:lnTo>
                  <a:lnTo>
                    <a:pt x="17" y="9"/>
                  </a:lnTo>
                  <a:lnTo>
                    <a:pt x="20" y="0"/>
                  </a:lnTo>
                  <a:lnTo>
                    <a:pt x="11" y="3"/>
                  </a:lnTo>
                  <a:lnTo>
                    <a:pt x="9" y="0"/>
                  </a:lnTo>
                  <a:lnTo>
                    <a:pt x="6" y="3"/>
                  </a:lnTo>
                  <a:lnTo>
                    <a:pt x="3" y="3"/>
                  </a:lnTo>
                  <a:lnTo>
                    <a:pt x="0" y="9"/>
                  </a:lnTo>
                  <a:lnTo>
                    <a:pt x="3" y="12"/>
                  </a:lnTo>
                  <a:lnTo>
                    <a:pt x="0" y="17"/>
                  </a:lnTo>
                  <a:lnTo>
                    <a:pt x="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3">
              <a:extLst>
                <a:ext uri="{FF2B5EF4-FFF2-40B4-BE49-F238E27FC236}">
                  <a16:creationId xmlns:a16="http://schemas.microsoft.com/office/drawing/2014/main" id="{8746019E-F0F9-4411-AEBC-A1C690ECD3FD}"/>
                </a:ext>
              </a:extLst>
            </p:cNvPr>
            <p:cNvSpPr>
              <a:spLocks/>
            </p:cNvSpPr>
            <p:nvPr/>
          </p:nvSpPr>
          <p:spPr bwMode="auto">
            <a:xfrm>
              <a:off x="5039" y="527"/>
              <a:ext cx="194" cy="121"/>
            </a:xfrm>
            <a:custGeom>
              <a:avLst/>
              <a:gdLst>
                <a:gd name="T0" fmla="*/ 107 w 194"/>
                <a:gd name="T1" fmla="*/ 71 h 121"/>
                <a:gd name="T2" fmla="*/ 107 w 194"/>
                <a:gd name="T3" fmla="*/ 65 h 121"/>
                <a:gd name="T4" fmla="*/ 107 w 194"/>
                <a:gd name="T5" fmla="*/ 48 h 121"/>
                <a:gd name="T6" fmla="*/ 107 w 194"/>
                <a:gd name="T7" fmla="*/ 31 h 121"/>
                <a:gd name="T8" fmla="*/ 98 w 194"/>
                <a:gd name="T9" fmla="*/ 23 h 121"/>
                <a:gd name="T10" fmla="*/ 84 w 194"/>
                <a:gd name="T11" fmla="*/ 20 h 121"/>
                <a:gd name="T12" fmla="*/ 84 w 194"/>
                <a:gd name="T13" fmla="*/ 3 h 121"/>
                <a:gd name="T14" fmla="*/ 62 w 194"/>
                <a:gd name="T15" fmla="*/ 9 h 121"/>
                <a:gd name="T16" fmla="*/ 62 w 194"/>
                <a:gd name="T17" fmla="*/ 11 h 121"/>
                <a:gd name="T18" fmla="*/ 45 w 194"/>
                <a:gd name="T19" fmla="*/ 17 h 121"/>
                <a:gd name="T20" fmla="*/ 48 w 194"/>
                <a:gd name="T21" fmla="*/ 31 h 121"/>
                <a:gd name="T22" fmla="*/ 31 w 194"/>
                <a:gd name="T23" fmla="*/ 31 h 121"/>
                <a:gd name="T24" fmla="*/ 28 w 194"/>
                <a:gd name="T25" fmla="*/ 45 h 121"/>
                <a:gd name="T26" fmla="*/ 42 w 194"/>
                <a:gd name="T27" fmla="*/ 48 h 121"/>
                <a:gd name="T28" fmla="*/ 31 w 194"/>
                <a:gd name="T29" fmla="*/ 54 h 121"/>
                <a:gd name="T30" fmla="*/ 11 w 194"/>
                <a:gd name="T31" fmla="*/ 51 h 121"/>
                <a:gd name="T32" fmla="*/ 0 w 194"/>
                <a:gd name="T33" fmla="*/ 62 h 121"/>
                <a:gd name="T34" fmla="*/ 17 w 194"/>
                <a:gd name="T35" fmla="*/ 76 h 121"/>
                <a:gd name="T36" fmla="*/ 28 w 194"/>
                <a:gd name="T37" fmla="*/ 82 h 121"/>
                <a:gd name="T38" fmla="*/ 34 w 194"/>
                <a:gd name="T39" fmla="*/ 88 h 121"/>
                <a:gd name="T40" fmla="*/ 48 w 194"/>
                <a:gd name="T41" fmla="*/ 76 h 121"/>
                <a:gd name="T42" fmla="*/ 59 w 194"/>
                <a:gd name="T43" fmla="*/ 88 h 121"/>
                <a:gd name="T44" fmla="*/ 70 w 194"/>
                <a:gd name="T45" fmla="*/ 85 h 121"/>
                <a:gd name="T46" fmla="*/ 82 w 194"/>
                <a:gd name="T47" fmla="*/ 90 h 121"/>
                <a:gd name="T48" fmla="*/ 73 w 194"/>
                <a:gd name="T49" fmla="*/ 93 h 121"/>
                <a:gd name="T50" fmla="*/ 51 w 194"/>
                <a:gd name="T51" fmla="*/ 93 h 121"/>
                <a:gd name="T52" fmla="*/ 34 w 194"/>
                <a:gd name="T53" fmla="*/ 93 h 121"/>
                <a:gd name="T54" fmla="*/ 28 w 194"/>
                <a:gd name="T55" fmla="*/ 110 h 121"/>
                <a:gd name="T56" fmla="*/ 45 w 194"/>
                <a:gd name="T57" fmla="*/ 121 h 121"/>
                <a:gd name="T58" fmla="*/ 62 w 194"/>
                <a:gd name="T59" fmla="*/ 121 h 121"/>
                <a:gd name="T60" fmla="*/ 79 w 194"/>
                <a:gd name="T61" fmla="*/ 116 h 121"/>
                <a:gd name="T62" fmla="*/ 90 w 194"/>
                <a:gd name="T63" fmla="*/ 110 h 121"/>
                <a:gd name="T64" fmla="*/ 101 w 194"/>
                <a:gd name="T65" fmla="*/ 110 h 121"/>
                <a:gd name="T66" fmla="*/ 115 w 194"/>
                <a:gd name="T67" fmla="*/ 107 h 121"/>
                <a:gd name="T68" fmla="*/ 118 w 194"/>
                <a:gd name="T69" fmla="*/ 110 h 121"/>
                <a:gd name="T70" fmla="*/ 132 w 194"/>
                <a:gd name="T71" fmla="*/ 110 h 121"/>
                <a:gd name="T72" fmla="*/ 146 w 194"/>
                <a:gd name="T73" fmla="*/ 116 h 121"/>
                <a:gd name="T74" fmla="*/ 158 w 194"/>
                <a:gd name="T75" fmla="*/ 116 h 121"/>
                <a:gd name="T76" fmla="*/ 169 w 194"/>
                <a:gd name="T77" fmla="*/ 110 h 121"/>
                <a:gd name="T78" fmla="*/ 180 w 194"/>
                <a:gd name="T79" fmla="*/ 96 h 121"/>
                <a:gd name="T80" fmla="*/ 194 w 194"/>
                <a:gd name="T81" fmla="*/ 76 h 121"/>
                <a:gd name="T82" fmla="*/ 186 w 194"/>
                <a:gd name="T83" fmla="*/ 59 h 121"/>
                <a:gd name="T84" fmla="*/ 172 w 194"/>
                <a:gd name="T85" fmla="*/ 71 h 121"/>
                <a:gd name="T86" fmla="*/ 166 w 194"/>
                <a:gd name="T87" fmla="*/ 62 h 121"/>
                <a:gd name="T88" fmla="*/ 158 w 194"/>
                <a:gd name="T89" fmla="*/ 65 h 121"/>
                <a:gd name="T90" fmla="*/ 158 w 194"/>
                <a:gd name="T91" fmla="*/ 51 h 121"/>
                <a:gd name="T92" fmla="*/ 169 w 194"/>
                <a:gd name="T93" fmla="*/ 45 h 121"/>
                <a:gd name="T94" fmla="*/ 169 w 194"/>
                <a:gd name="T95" fmla="*/ 26 h 121"/>
                <a:gd name="T96" fmla="*/ 175 w 194"/>
                <a:gd name="T97" fmla="*/ 14 h 121"/>
                <a:gd name="T98" fmla="*/ 155 w 194"/>
                <a:gd name="T99" fmla="*/ 17 h 121"/>
                <a:gd name="T100" fmla="*/ 141 w 194"/>
                <a:gd name="T101" fmla="*/ 26 h 121"/>
                <a:gd name="T102" fmla="*/ 141 w 194"/>
                <a:gd name="T103" fmla="*/ 42 h 121"/>
                <a:gd name="T104" fmla="*/ 132 w 194"/>
                <a:gd name="T105" fmla="*/ 51 h 121"/>
                <a:gd name="T106" fmla="*/ 129 w 194"/>
                <a:gd name="T107" fmla="*/ 62 h 121"/>
                <a:gd name="T108" fmla="*/ 118 w 194"/>
                <a:gd name="T109" fmla="*/ 7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21">
                  <a:moveTo>
                    <a:pt x="113" y="71"/>
                  </a:moveTo>
                  <a:lnTo>
                    <a:pt x="113" y="71"/>
                  </a:lnTo>
                  <a:lnTo>
                    <a:pt x="107" y="68"/>
                  </a:lnTo>
                  <a:lnTo>
                    <a:pt x="107" y="71"/>
                  </a:lnTo>
                  <a:lnTo>
                    <a:pt x="104" y="71"/>
                  </a:lnTo>
                  <a:lnTo>
                    <a:pt x="104" y="71"/>
                  </a:lnTo>
                  <a:lnTo>
                    <a:pt x="104" y="65"/>
                  </a:lnTo>
                  <a:lnTo>
                    <a:pt x="107" y="65"/>
                  </a:lnTo>
                  <a:lnTo>
                    <a:pt x="107" y="54"/>
                  </a:lnTo>
                  <a:lnTo>
                    <a:pt x="104" y="54"/>
                  </a:lnTo>
                  <a:lnTo>
                    <a:pt x="104" y="51"/>
                  </a:lnTo>
                  <a:lnTo>
                    <a:pt x="107" y="48"/>
                  </a:lnTo>
                  <a:lnTo>
                    <a:pt x="107" y="40"/>
                  </a:lnTo>
                  <a:lnTo>
                    <a:pt x="104" y="34"/>
                  </a:lnTo>
                  <a:lnTo>
                    <a:pt x="107" y="31"/>
                  </a:lnTo>
                  <a:lnTo>
                    <a:pt x="107" y="31"/>
                  </a:lnTo>
                  <a:lnTo>
                    <a:pt x="104" y="28"/>
                  </a:lnTo>
                  <a:lnTo>
                    <a:pt x="104" y="26"/>
                  </a:lnTo>
                  <a:lnTo>
                    <a:pt x="101" y="23"/>
                  </a:lnTo>
                  <a:lnTo>
                    <a:pt x="98" y="23"/>
                  </a:lnTo>
                  <a:lnTo>
                    <a:pt x="96" y="20"/>
                  </a:lnTo>
                  <a:lnTo>
                    <a:pt x="93" y="23"/>
                  </a:lnTo>
                  <a:lnTo>
                    <a:pt x="87" y="23"/>
                  </a:lnTo>
                  <a:lnTo>
                    <a:pt x="84" y="20"/>
                  </a:lnTo>
                  <a:lnTo>
                    <a:pt x="87" y="17"/>
                  </a:lnTo>
                  <a:lnTo>
                    <a:pt x="93" y="14"/>
                  </a:lnTo>
                  <a:lnTo>
                    <a:pt x="90" y="6"/>
                  </a:lnTo>
                  <a:lnTo>
                    <a:pt x="84" y="3"/>
                  </a:lnTo>
                  <a:lnTo>
                    <a:pt x="79" y="3"/>
                  </a:lnTo>
                  <a:lnTo>
                    <a:pt x="73" y="0"/>
                  </a:lnTo>
                  <a:lnTo>
                    <a:pt x="65" y="3"/>
                  </a:lnTo>
                  <a:lnTo>
                    <a:pt x="62" y="9"/>
                  </a:lnTo>
                  <a:lnTo>
                    <a:pt x="65" y="11"/>
                  </a:lnTo>
                  <a:lnTo>
                    <a:pt x="65" y="14"/>
                  </a:lnTo>
                  <a:lnTo>
                    <a:pt x="62" y="14"/>
                  </a:lnTo>
                  <a:lnTo>
                    <a:pt x="62" y="11"/>
                  </a:lnTo>
                  <a:lnTo>
                    <a:pt x="56" y="11"/>
                  </a:lnTo>
                  <a:lnTo>
                    <a:pt x="51" y="14"/>
                  </a:lnTo>
                  <a:lnTo>
                    <a:pt x="48" y="14"/>
                  </a:lnTo>
                  <a:lnTo>
                    <a:pt x="45" y="17"/>
                  </a:lnTo>
                  <a:lnTo>
                    <a:pt x="42" y="20"/>
                  </a:lnTo>
                  <a:lnTo>
                    <a:pt x="36" y="23"/>
                  </a:lnTo>
                  <a:lnTo>
                    <a:pt x="39" y="28"/>
                  </a:lnTo>
                  <a:lnTo>
                    <a:pt x="48" y="31"/>
                  </a:lnTo>
                  <a:lnTo>
                    <a:pt x="45" y="31"/>
                  </a:lnTo>
                  <a:lnTo>
                    <a:pt x="36" y="31"/>
                  </a:lnTo>
                  <a:lnTo>
                    <a:pt x="34" y="31"/>
                  </a:lnTo>
                  <a:lnTo>
                    <a:pt x="31" y="31"/>
                  </a:lnTo>
                  <a:lnTo>
                    <a:pt x="28" y="37"/>
                  </a:lnTo>
                  <a:lnTo>
                    <a:pt x="20" y="42"/>
                  </a:lnTo>
                  <a:lnTo>
                    <a:pt x="22" y="45"/>
                  </a:lnTo>
                  <a:lnTo>
                    <a:pt x="28" y="45"/>
                  </a:lnTo>
                  <a:lnTo>
                    <a:pt x="34" y="48"/>
                  </a:lnTo>
                  <a:lnTo>
                    <a:pt x="36" y="48"/>
                  </a:lnTo>
                  <a:lnTo>
                    <a:pt x="39" y="48"/>
                  </a:lnTo>
                  <a:lnTo>
                    <a:pt x="42" y="48"/>
                  </a:lnTo>
                  <a:lnTo>
                    <a:pt x="42" y="51"/>
                  </a:lnTo>
                  <a:lnTo>
                    <a:pt x="36" y="51"/>
                  </a:lnTo>
                  <a:lnTo>
                    <a:pt x="34" y="54"/>
                  </a:lnTo>
                  <a:lnTo>
                    <a:pt x="31" y="54"/>
                  </a:lnTo>
                  <a:lnTo>
                    <a:pt x="25" y="51"/>
                  </a:lnTo>
                  <a:lnTo>
                    <a:pt x="20" y="51"/>
                  </a:lnTo>
                  <a:lnTo>
                    <a:pt x="17" y="48"/>
                  </a:lnTo>
                  <a:lnTo>
                    <a:pt x="11" y="51"/>
                  </a:lnTo>
                  <a:lnTo>
                    <a:pt x="0" y="57"/>
                  </a:lnTo>
                  <a:lnTo>
                    <a:pt x="3" y="59"/>
                  </a:lnTo>
                  <a:lnTo>
                    <a:pt x="3" y="62"/>
                  </a:lnTo>
                  <a:lnTo>
                    <a:pt x="0" y="62"/>
                  </a:lnTo>
                  <a:lnTo>
                    <a:pt x="0" y="68"/>
                  </a:lnTo>
                  <a:lnTo>
                    <a:pt x="5" y="71"/>
                  </a:lnTo>
                  <a:lnTo>
                    <a:pt x="11" y="73"/>
                  </a:lnTo>
                  <a:lnTo>
                    <a:pt x="17" y="76"/>
                  </a:lnTo>
                  <a:lnTo>
                    <a:pt x="20" y="76"/>
                  </a:lnTo>
                  <a:lnTo>
                    <a:pt x="20" y="82"/>
                  </a:lnTo>
                  <a:lnTo>
                    <a:pt x="25" y="85"/>
                  </a:lnTo>
                  <a:lnTo>
                    <a:pt x="28" y="82"/>
                  </a:lnTo>
                  <a:lnTo>
                    <a:pt x="28" y="79"/>
                  </a:lnTo>
                  <a:lnTo>
                    <a:pt x="31" y="79"/>
                  </a:lnTo>
                  <a:lnTo>
                    <a:pt x="28" y="85"/>
                  </a:lnTo>
                  <a:lnTo>
                    <a:pt x="34" y="88"/>
                  </a:lnTo>
                  <a:lnTo>
                    <a:pt x="36" y="88"/>
                  </a:lnTo>
                  <a:lnTo>
                    <a:pt x="39" y="85"/>
                  </a:lnTo>
                  <a:lnTo>
                    <a:pt x="45" y="82"/>
                  </a:lnTo>
                  <a:lnTo>
                    <a:pt x="48" y="76"/>
                  </a:lnTo>
                  <a:lnTo>
                    <a:pt x="48" y="79"/>
                  </a:lnTo>
                  <a:lnTo>
                    <a:pt x="48" y="85"/>
                  </a:lnTo>
                  <a:lnTo>
                    <a:pt x="53" y="88"/>
                  </a:lnTo>
                  <a:lnTo>
                    <a:pt x="59" y="88"/>
                  </a:lnTo>
                  <a:lnTo>
                    <a:pt x="65" y="88"/>
                  </a:lnTo>
                  <a:lnTo>
                    <a:pt x="70" y="88"/>
                  </a:lnTo>
                  <a:lnTo>
                    <a:pt x="70" y="85"/>
                  </a:lnTo>
                  <a:lnTo>
                    <a:pt x="70" y="85"/>
                  </a:lnTo>
                  <a:lnTo>
                    <a:pt x="70" y="90"/>
                  </a:lnTo>
                  <a:lnTo>
                    <a:pt x="76" y="90"/>
                  </a:lnTo>
                  <a:lnTo>
                    <a:pt x="82" y="88"/>
                  </a:lnTo>
                  <a:lnTo>
                    <a:pt x="82" y="90"/>
                  </a:lnTo>
                  <a:lnTo>
                    <a:pt x="87" y="90"/>
                  </a:lnTo>
                  <a:lnTo>
                    <a:pt x="79" y="90"/>
                  </a:lnTo>
                  <a:lnTo>
                    <a:pt x="76" y="93"/>
                  </a:lnTo>
                  <a:lnTo>
                    <a:pt x="73" y="93"/>
                  </a:lnTo>
                  <a:lnTo>
                    <a:pt x="70" y="93"/>
                  </a:lnTo>
                  <a:lnTo>
                    <a:pt x="65" y="90"/>
                  </a:lnTo>
                  <a:lnTo>
                    <a:pt x="59" y="90"/>
                  </a:lnTo>
                  <a:lnTo>
                    <a:pt x="51" y="93"/>
                  </a:lnTo>
                  <a:lnTo>
                    <a:pt x="48" y="93"/>
                  </a:lnTo>
                  <a:lnTo>
                    <a:pt x="42" y="93"/>
                  </a:lnTo>
                  <a:lnTo>
                    <a:pt x="39" y="93"/>
                  </a:lnTo>
                  <a:lnTo>
                    <a:pt x="34" y="93"/>
                  </a:lnTo>
                  <a:lnTo>
                    <a:pt x="28" y="93"/>
                  </a:lnTo>
                  <a:lnTo>
                    <a:pt x="28" y="102"/>
                  </a:lnTo>
                  <a:lnTo>
                    <a:pt x="28" y="104"/>
                  </a:lnTo>
                  <a:lnTo>
                    <a:pt x="28" y="110"/>
                  </a:lnTo>
                  <a:lnTo>
                    <a:pt x="31" y="113"/>
                  </a:lnTo>
                  <a:lnTo>
                    <a:pt x="34" y="116"/>
                  </a:lnTo>
                  <a:lnTo>
                    <a:pt x="39" y="119"/>
                  </a:lnTo>
                  <a:lnTo>
                    <a:pt x="45" y="121"/>
                  </a:lnTo>
                  <a:lnTo>
                    <a:pt x="51" y="121"/>
                  </a:lnTo>
                  <a:lnTo>
                    <a:pt x="56" y="119"/>
                  </a:lnTo>
                  <a:lnTo>
                    <a:pt x="62" y="119"/>
                  </a:lnTo>
                  <a:lnTo>
                    <a:pt x="62" y="121"/>
                  </a:lnTo>
                  <a:lnTo>
                    <a:pt x="67" y="121"/>
                  </a:lnTo>
                  <a:lnTo>
                    <a:pt x="70" y="119"/>
                  </a:lnTo>
                  <a:lnTo>
                    <a:pt x="76" y="119"/>
                  </a:lnTo>
                  <a:lnTo>
                    <a:pt x="79" y="116"/>
                  </a:lnTo>
                  <a:lnTo>
                    <a:pt x="82" y="116"/>
                  </a:lnTo>
                  <a:lnTo>
                    <a:pt x="84" y="113"/>
                  </a:lnTo>
                  <a:lnTo>
                    <a:pt x="87" y="110"/>
                  </a:lnTo>
                  <a:lnTo>
                    <a:pt x="90" y="110"/>
                  </a:lnTo>
                  <a:lnTo>
                    <a:pt x="93" y="110"/>
                  </a:lnTo>
                  <a:lnTo>
                    <a:pt x="93" y="110"/>
                  </a:lnTo>
                  <a:lnTo>
                    <a:pt x="98" y="110"/>
                  </a:lnTo>
                  <a:lnTo>
                    <a:pt x="101" y="110"/>
                  </a:lnTo>
                  <a:lnTo>
                    <a:pt x="107" y="110"/>
                  </a:lnTo>
                  <a:lnTo>
                    <a:pt x="107" y="110"/>
                  </a:lnTo>
                  <a:lnTo>
                    <a:pt x="113" y="107"/>
                  </a:lnTo>
                  <a:lnTo>
                    <a:pt x="115" y="107"/>
                  </a:lnTo>
                  <a:lnTo>
                    <a:pt x="118" y="107"/>
                  </a:lnTo>
                  <a:lnTo>
                    <a:pt x="118" y="104"/>
                  </a:lnTo>
                  <a:lnTo>
                    <a:pt x="118" y="107"/>
                  </a:lnTo>
                  <a:lnTo>
                    <a:pt x="118" y="110"/>
                  </a:lnTo>
                  <a:lnTo>
                    <a:pt x="124" y="113"/>
                  </a:lnTo>
                  <a:lnTo>
                    <a:pt x="129" y="110"/>
                  </a:lnTo>
                  <a:lnTo>
                    <a:pt x="129" y="110"/>
                  </a:lnTo>
                  <a:lnTo>
                    <a:pt x="132" y="110"/>
                  </a:lnTo>
                  <a:lnTo>
                    <a:pt x="129" y="110"/>
                  </a:lnTo>
                  <a:lnTo>
                    <a:pt x="132" y="116"/>
                  </a:lnTo>
                  <a:lnTo>
                    <a:pt x="138" y="116"/>
                  </a:lnTo>
                  <a:lnTo>
                    <a:pt x="146" y="116"/>
                  </a:lnTo>
                  <a:lnTo>
                    <a:pt x="149" y="113"/>
                  </a:lnTo>
                  <a:lnTo>
                    <a:pt x="152" y="113"/>
                  </a:lnTo>
                  <a:lnTo>
                    <a:pt x="155" y="113"/>
                  </a:lnTo>
                  <a:lnTo>
                    <a:pt x="158" y="116"/>
                  </a:lnTo>
                  <a:lnTo>
                    <a:pt x="163" y="113"/>
                  </a:lnTo>
                  <a:lnTo>
                    <a:pt x="163" y="110"/>
                  </a:lnTo>
                  <a:lnTo>
                    <a:pt x="166" y="110"/>
                  </a:lnTo>
                  <a:lnTo>
                    <a:pt x="169" y="110"/>
                  </a:lnTo>
                  <a:lnTo>
                    <a:pt x="169" y="107"/>
                  </a:lnTo>
                  <a:lnTo>
                    <a:pt x="172" y="104"/>
                  </a:lnTo>
                  <a:lnTo>
                    <a:pt x="175" y="104"/>
                  </a:lnTo>
                  <a:lnTo>
                    <a:pt x="180" y="96"/>
                  </a:lnTo>
                  <a:lnTo>
                    <a:pt x="180" y="93"/>
                  </a:lnTo>
                  <a:lnTo>
                    <a:pt x="183" y="90"/>
                  </a:lnTo>
                  <a:lnTo>
                    <a:pt x="189" y="88"/>
                  </a:lnTo>
                  <a:lnTo>
                    <a:pt x="194" y="76"/>
                  </a:lnTo>
                  <a:lnTo>
                    <a:pt x="194" y="71"/>
                  </a:lnTo>
                  <a:lnTo>
                    <a:pt x="194" y="71"/>
                  </a:lnTo>
                  <a:lnTo>
                    <a:pt x="192" y="62"/>
                  </a:lnTo>
                  <a:lnTo>
                    <a:pt x="186" y="59"/>
                  </a:lnTo>
                  <a:lnTo>
                    <a:pt x="183" y="59"/>
                  </a:lnTo>
                  <a:lnTo>
                    <a:pt x="177" y="65"/>
                  </a:lnTo>
                  <a:lnTo>
                    <a:pt x="175" y="68"/>
                  </a:lnTo>
                  <a:lnTo>
                    <a:pt x="172" y="71"/>
                  </a:lnTo>
                  <a:lnTo>
                    <a:pt x="175" y="71"/>
                  </a:lnTo>
                  <a:lnTo>
                    <a:pt x="172" y="71"/>
                  </a:lnTo>
                  <a:lnTo>
                    <a:pt x="172" y="65"/>
                  </a:lnTo>
                  <a:lnTo>
                    <a:pt x="166" y="62"/>
                  </a:lnTo>
                  <a:lnTo>
                    <a:pt x="163" y="65"/>
                  </a:lnTo>
                  <a:lnTo>
                    <a:pt x="158" y="68"/>
                  </a:lnTo>
                  <a:lnTo>
                    <a:pt x="152" y="68"/>
                  </a:lnTo>
                  <a:lnTo>
                    <a:pt x="158" y="65"/>
                  </a:lnTo>
                  <a:lnTo>
                    <a:pt x="163" y="62"/>
                  </a:lnTo>
                  <a:lnTo>
                    <a:pt x="169" y="57"/>
                  </a:lnTo>
                  <a:lnTo>
                    <a:pt x="166" y="51"/>
                  </a:lnTo>
                  <a:lnTo>
                    <a:pt x="158" y="51"/>
                  </a:lnTo>
                  <a:lnTo>
                    <a:pt x="158" y="54"/>
                  </a:lnTo>
                  <a:lnTo>
                    <a:pt x="163" y="48"/>
                  </a:lnTo>
                  <a:lnTo>
                    <a:pt x="166" y="48"/>
                  </a:lnTo>
                  <a:lnTo>
                    <a:pt x="169" y="45"/>
                  </a:lnTo>
                  <a:lnTo>
                    <a:pt x="169" y="34"/>
                  </a:lnTo>
                  <a:lnTo>
                    <a:pt x="166" y="31"/>
                  </a:lnTo>
                  <a:lnTo>
                    <a:pt x="166" y="31"/>
                  </a:lnTo>
                  <a:lnTo>
                    <a:pt x="169" y="26"/>
                  </a:lnTo>
                  <a:lnTo>
                    <a:pt x="169" y="23"/>
                  </a:lnTo>
                  <a:lnTo>
                    <a:pt x="175" y="23"/>
                  </a:lnTo>
                  <a:lnTo>
                    <a:pt x="175" y="17"/>
                  </a:lnTo>
                  <a:lnTo>
                    <a:pt x="175" y="14"/>
                  </a:lnTo>
                  <a:lnTo>
                    <a:pt x="175" y="11"/>
                  </a:lnTo>
                  <a:lnTo>
                    <a:pt x="169" y="9"/>
                  </a:lnTo>
                  <a:lnTo>
                    <a:pt x="163" y="9"/>
                  </a:lnTo>
                  <a:lnTo>
                    <a:pt x="155" y="17"/>
                  </a:lnTo>
                  <a:lnTo>
                    <a:pt x="149" y="17"/>
                  </a:lnTo>
                  <a:lnTo>
                    <a:pt x="146" y="23"/>
                  </a:lnTo>
                  <a:lnTo>
                    <a:pt x="146" y="23"/>
                  </a:lnTo>
                  <a:lnTo>
                    <a:pt x="141" y="26"/>
                  </a:lnTo>
                  <a:lnTo>
                    <a:pt x="138" y="31"/>
                  </a:lnTo>
                  <a:lnTo>
                    <a:pt x="138" y="34"/>
                  </a:lnTo>
                  <a:lnTo>
                    <a:pt x="138" y="40"/>
                  </a:lnTo>
                  <a:lnTo>
                    <a:pt x="141" y="42"/>
                  </a:lnTo>
                  <a:lnTo>
                    <a:pt x="144" y="45"/>
                  </a:lnTo>
                  <a:lnTo>
                    <a:pt x="141" y="51"/>
                  </a:lnTo>
                  <a:lnTo>
                    <a:pt x="138" y="51"/>
                  </a:lnTo>
                  <a:lnTo>
                    <a:pt x="132" y="51"/>
                  </a:lnTo>
                  <a:lnTo>
                    <a:pt x="129" y="51"/>
                  </a:lnTo>
                  <a:lnTo>
                    <a:pt x="127" y="57"/>
                  </a:lnTo>
                  <a:lnTo>
                    <a:pt x="129" y="59"/>
                  </a:lnTo>
                  <a:lnTo>
                    <a:pt x="129" y="62"/>
                  </a:lnTo>
                  <a:lnTo>
                    <a:pt x="132" y="68"/>
                  </a:lnTo>
                  <a:lnTo>
                    <a:pt x="132" y="71"/>
                  </a:lnTo>
                  <a:lnTo>
                    <a:pt x="127" y="73"/>
                  </a:lnTo>
                  <a:lnTo>
                    <a:pt x="118" y="71"/>
                  </a:lnTo>
                  <a:lnTo>
                    <a:pt x="115" y="71"/>
                  </a:lnTo>
                  <a:lnTo>
                    <a:pt x="113"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4">
              <a:extLst>
                <a:ext uri="{FF2B5EF4-FFF2-40B4-BE49-F238E27FC236}">
                  <a16:creationId xmlns:a16="http://schemas.microsoft.com/office/drawing/2014/main" id="{D5B06AC1-D47C-4991-83D8-D3042BE26C29}"/>
                </a:ext>
              </a:extLst>
            </p:cNvPr>
            <p:cNvSpPr>
              <a:spLocks noEditPoints="1"/>
            </p:cNvSpPr>
            <p:nvPr/>
          </p:nvSpPr>
          <p:spPr bwMode="auto">
            <a:xfrm>
              <a:off x="4994" y="459"/>
              <a:ext cx="152" cy="85"/>
            </a:xfrm>
            <a:custGeom>
              <a:avLst/>
              <a:gdLst>
                <a:gd name="T0" fmla="*/ 3 w 152"/>
                <a:gd name="T1" fmla="*/ 62 h 85"/>
                <a:gd name="T2" fmla="*/ 8 w 152"/>
                <a:gd name="T3" fmla="*/ 65 h 85"/>
                <a:gd name="T4" fmla="*/ 17 w 152"/>
                <a:gd name="T5" fmla="*/ 62 h 85"/>
                <a:gd name="T6" fmla="*/ 22 w 152"/>
                <a:gd name="T7" fmla="*/ 71 h 85"/>
                <a:gd name="T8" fmla="*/ 17 w 152"/>
                <a:gd name="T9" fmla="*/ 82 h 85"/>
                <a:gd name="T10" fmla="*/ 28 w 152"/>
                <a:gd name="T11" fmla="*/ 74 h 85"/>
                <a:gd name="T12" fmla="*/ 34 w 152"/>
                <a:gd name="T13" fmla="*/ 62 h 85"/>
                <a:gd name="T14" fmla="*/ 36 w 152"/>
                <a:gd name="T15" fmla="*/ 62 h 85"/>
                <a:gd name="T16" fmla="*/ 31 w 152"/>
                <a:gd name="T17" fmla="*/ 79 h 85"/>
                <a:gd name="T18" fmla="*/ 39 w 152"/>
                <a:gd name="T19" fmla="*/ 82 h 85"/>
                <a:gd name="T20" fmla="*/ 48 w 152"/>
                <a:gd name="T21" fmla="*/ 77 h 85"/>
                <a:gd name="T22" fmla="*/ 53 w 152"/>
                <a:gd name="T23" fmla="*/ 68 h 85"/>
                <a:gd name="T24" fmla="*/ 59 w 152"/>
                <a:gd name="T25" fmla="*/ 68 h 85"/>
                <a:gd name="T26" fmla="*/ 67 w 152"/>
                <a:gd name="T27" fmla="*/ 71 h 85"/>
                <a:gd name="T28" fmla="*/ 76 w 152"/>
                <a:gd name="T29" fmla="*/ 60 h 85"/>
                <a:gd name="T30" fmla="*/ 76 w 152"/>
                <a:gd name="T31" fmla="*/ 54 h 85"/>
                <a:gd name="T32" fmla="*/ 90 w 152"/>
                <a:gd name="T33" fmla="*/ 40 h 85"/>
                <a:gd name="T34" fmla="*/ 96 w 152"/>
                <a:gd name="T35" fmla="*/ 40 h 85"/>
                <a:gd name="T36" fmla="*/ 93 w 152"/>
                <a:gd name="T37" fmla="*/ 48 h 85"/>
                <a:gd name="T38" fmla="*/ 90 w 152"/>
                <a:gd name="T39" fmla="*/ 57 h 85"/>
                <a:gd name="T40" fmla="*/ 79 w 152"/>
                <a:gd name="T41" fmla="*/ 65 h 85"/>
                <a:gd name="T42" fmla="*/ 84 w 152"/>
                <a:gd name="T43" fmla="*/ 77 h 85"/>
                <a:gd name="T44" fmla="*/ 98 w 152"/>
                <a:gd name="T45" fmla="*/ 74 h 85"/>
                <a:gd name="T46" fmla="*/ 101 w 152"/>
                <a:gd name="T47" fmla="*/ 62 h 85"/>
                <a:gd name="T48" fmla="*/ 110 w 152"/>
                <a:gd name="T49" fmla="*/ 62 h 85"/>
                <a:gd name="T50" fmla="*/ 121 w 152"/>
                <a:gd name="T51" fmla="*/ 62 h 85"/>
                <a:gd name="T52" fmla="*/ 129 w 152"/>
                <a:gd name="T53" fmla="*/ 43 h 85"/>
                <a:gd name="T54" fmla="*/ 138 w 152"/>
                <a:gd name="T55" fmla="*/ 37 h 85"/>
                <a:gd name="T56" fmla="*/ 141 w 152"/>
                <a:gd name="T57" fmla="*/ 29 h 85"/>
                <a:gd name="T58" fmla="*/ 152 w 152"/>
                <a:gd name="T59" fmla="*/ 23 h 85"/>
                <a:gd name="T60" fmla="*/ 152 w 152"/>
                <a:gd name="T61" fmla="*/ 9 h 85"/>
                <a:gd name="T62" fmla="*/ 149 w 152"/>
                <a:gd name="T63" fmla="*/ 0 h 85"/>
                <a:gd name="T64" fmla="*/ 138 w 152"/>
                <a:gd name="T65" fmla="*/ 15 h 85"/>
                <a:gd name="T66" fmla="*/ 138 w 152"/>
                <a:gd name="T67" fmla="*/ 12 h 85"/>
                <a:gd name="T68" fmla="*/ 132 w 152"/>
                <a:gd name="T69" fmla="*/ 6 h 85"/>
                <a:gd name="T70" fmla="*/ 118 w 152"/>
                <a:gd name="T71" fmla="*/ 3 h 85"/>
                <a:gd name="T72" fmla="*/ 104 w 152"/>
                <a:gd name="T73" fmla="*/ 3 h 85"/>
                <a:gd name="T74" fmla="*/ 96 w 152"/>
                <a:gd name="T75" fmla="*/ 9 h 85"/>
                <a:gd name="T76" fmla="*/ 79 w 152"/>
                <a:gd name="T77" fmla="*/ 20 h 85"/>
                <a:gd name="T78" fmla="*/ 70 w 152"/>
                <a:gd name="T79" fmla="*/ 23 h 85"/>
                <a:gd name="T80" fmla="*/ 56 w 152"/>
                <a:gd name="T81" fmla="*/ 29 h 85"/>
                <a:gd name="T82" fmla="*/ 48 w 152"/>
                <a:gd name="T83" fmla="*/ 29 h 85"/>
                <a:gd name="T84" fmla="*/ 36 w 152"/>
                <a:gd name="T85" fmla="*/ 37 h 85"/>
                <a:gd name="T86" fmla="*/ 17 w 152"/>
                <a:gd name="T87" fmla="*/ 46 h 85"/>
                <a:gd name="T88" fmla="*/ 3 w 152"/>
                <a:gd name="T89" fmla="*/ 54 h 85"/>
                <a:gd name="T90" fmla="*/ 0 w 152"/>
                <a:gd name="T91" fmla="*/ 54 h 85"/>
                <a:gd name="T92" fmla="*/ 3 w 152"/>
                <a:gd name="T93"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85">
                  <a:moveTo>
                    <a:pt x="8" y="60"/>
                  </a:moveTo>
                  <a:lnTo>
                    <a:pt x="8" y="60"/>
                  </a:lnTo>
                  <a:close/>
                  <a:moveTo>
                    <a:pt x="3" y="62"/>
                  </a:moveTo>
                  <a:lnTo>
                    <a:pt x="3" y="62"/>
                  </a:lnTo>
                  <a:lnTo>
                    <a:pt x="3" y="65"/>
                  </a:lnTo>
                  <a:lnTo>
                    <a:pt x="8" y="65"/>
                  </a:lnTo>
                  <a:lnTo>
                    <a:pt x="14" y="65"/>
                  </a:lnTo>
                  <a:lnTo>
                    <a:pt x="14" y="62"/>
                  </a:lnTo>
                  <a:lnTo>
                    <a:pt x="17" y="62"/>
                  </a:lnTo>
                  <a:lnTo>
                    <a:pt x="19" y="62"/>
                  </a:lnTo>
                  <a:lnTo>
                    <a:pt x="22" y="68"/>
                  </a:lnTo>
                  <a:lnTo>
                    <a:pt x="22" y="71"/>
                  </a:lnTo>
                  <a:lnTo>
                    <a:pt x="25" y="74"/>
                  </a:lnTo>
                  <a:lnTo>
                    <a:pt x="17" y="77"/>
                  </a:lnTo>
                  <a:lnTo>
                    <a:pt x="17" y="82"/>
                  </a:lnTo>
                  <a:lnTo>
                    <a:pt x="25" y="79"/>
                  </a:lnTo>
                  <a:lnTo>
                    <a:pt x="25" y="74"/>
                  </a:lnTo>
                  <a:lnTo>
                    <a:pt x="28" y="74"/>
                  </a:lnTo>
                  <a:lnTo>
                    <a:pt x="31" y="71"/>
                  </a:lnTo>
                  <a:lnTo>
                    <a:pt x="31" y="68"/>
                  </a:lnTo>
                  <a:lnTo>
                    <a:pt x="34" y="62"/>
                  </a:lnTo>
                  <a:lnTo>
                    <a:pt x="39" y="62"/>
                  </a:lnTo>
                  <a:lnTo>
                    <a:pt x="39" y="62"/>
                  </a:lnTo>
                  <a:lnTo>
                    <a:pt x="36" y="62"/>
                  </a:lnTo>
                  <a:lnTo>
                    <a:pt x="34" y="71"/>
                  </a:lnTo>
                  <a:lnTo>
                    <a:pt x="34" y="74"/>
                  </a:lnTo>
                  <a:lnTo>
                    <a:pt x="31" y="79"/>
                  </a:lnTo>
                  <a:lnTo>
                    <a:pt x="34" y="85"/>
                  </a:lnTo>
                  <a:lnTo>
                    <a:pt x="36" y="79"/>
                  </a:lnTo>
                  <a:lnTo>
                    <a:pt x="39" y="82"/>
                  </a:lnTo>
                  <a:lnTo>
                    <a:pt x="39" y="85"/>
                  </a:lnTo>
                  <a:lnTo>
                    <a:pt x="45" y="79"/>
                  </a:lnTo>
                  <a:lnTo>
                    <a:pt x="48" y="77"/>
                  </a:lnTo>
                  <a:lnTo>
                    <a:pt x="50" y="77"/>
                  </a:lnTo>
                  <a:lnTo>
                    <a:pt x="53" y="71"/>
                  </a:lnTo>
                  <a:lnTo>
                    <a:pt x="53" y="68"/>
                  </a:lnTo>
                  <a:lnTo>
                    <a:pt x="56" y="68"/>
                  </a:lnTo>
                  <a:lnTo>
                    <a:pt x="59" y="65"/>
                  </a:lnTo>
                  <a:lnTo>
                    <a:pt x="59" y="68"/>
                  </a:lnTo>
                  <a:lnTo>
                    <a:pt x="59" y="74"/>
                  </a:lnTo>
                  <a:lnTo>
                    <a:pt x="65" y="74"/>
                  </a:lnTo>
                  <a:lnTo>
                    <a:pt x="67" y="71"/>
                  </a:lnTo>
                  <a:lnTo>
                    <a:pt x="70" y="65"/>
                  </a:lnTo>
                  <a:lnTo>
                    <a:pt x="73" y="62"/>
                  </a:lnTo>
                  <a:lnTo>
                    <a:pt x="76" y="60"/>
                  </a:lnTo>
                  <a:lnTo>
                    <a:pt x="76" y="54"/>
                  </a:lnTo>
                  <a:lnTo>
                    <a:pt x="76" y="51"/>
                  </a:lnTo>
                  <a:lnTo>
                    <a:pt x="76" y="54"/>
                  </a:lnTo>
                  <a:lnTo>
                    <a:pt x="87" y="48"/>
                  </a:lnTo>
                  <a:lnTo>
                    <a:pt x="87" y="43"/>
                  </a:lnTo>
                  <a:lnTo>
                    <a:pt x="90" y="40"/>
                  </a:lnTo>
                  <a:lnTo>
                    <a:pt x="93" y="40"/>
                  </a:lnTo>
                  <a:lnTo>
                    <a:pt x="93" y="37"/>
                  </a:lnTo>
                  <a:lnTo>
                    <a:pt x="96" y="40"/>
                  </a:lnTo>
                  <a:lnTo>
                    <a:pt x="98" y="37"/>
                  </a:lnTo>
                  <a:lnTo>
                    <a:pt x="98" y="43"/>
                  </a:lnTo>
                  <a:lnTo>
                    <a:pt x="93" y="48"/>
                  </a:lnTo>
                  <a:lnTo>
                    <a:pt x="93" y="51"/>
                  </a:lnTo>
                  <a:lnTo>
                    <a:pt x="90" y="54"/>
                  </a:lnTo>
                  <a:lnTo>
                    <a:pt x="90" y="57"/>
                  </a:lnTo>
                  <a:lnTo>
                    <a:pt x="87" y="57"/>
                  </a:lnTo>
                  <a:lnTo>
                    <a:pt x="79" y="62"/>
                  </a:lnTo>
                  <a:lnTo>
                    <a:pt x="79" y="65"/>
                  </a:lnTo>
                  <a:lnTo>
                    <a:pt x="81" y="71"/>
                  </a:lnTo>
                  <a:lnTo>
                    <a:pt x="81" y="74"/>
                  </a:lnTo>
                  <a:lnTo>
                    <a:pt x="84" y="77"/>
                  </a:lnTo>
                  <a:lnTo>
                    <a:pt x="90" y="79"/>
                  </a:lnTo>
                  <a:lnTo>
                    <a:pt x="93" y="74"/>
                  </a:lnTo>
                  <a:lnTo>
                    <a:pt x="98" y="74"/>
                  </a:lnTo>
                  <a:lnTo>
                    <a:pt x="98" y="68"/>
                  </a:lnTo>
                  <a:lnTo>
                    <a:pt x="98" y="65"/>
                  </a:lnTo>
                  <a:lnTo>
                    <a:pt x="101" y="62"/>
                  </a:lnTo>
                  <a:lnTo>
                    <a:pt x="104" y="62"/>
                  </a:lnTo>
                  <a:lnTo>
                    <a:pt x="107" y="62"/>
                  </a:lnTo>
                  <a:lnTo>
                    <a:pt x="110" y="62"/>
                  </a:lnTo>
                  <a:lnTo>
                    <a:pt x="112" y="62"/>
                  </a:lnTo>
                  <a:lnTo>
                    <a:pt x="115" y="62"/>
                  </a:lnTo>
                  <a:lnTo>
                    <a:pt x="121" y="62"/>
                  </a:lnTo>
                  <a:lnTo>
                    <a:pt x="124" y="57"/>
                  </a:lnTo>
                  <a:lnTo>
                    <a:pt x="124" y="51"/>
                  </a:lnTo>
                  <a:lnTo>
                    <a:pt x="129" y="43"/>
                  </a:lnTo>
                  <a:lnTo>
                    <a:pt x="135" y="46"/>
                  </a:lnTo>
                  <a:lnTo>
                    <a:pt x="138" y="43"/>
                  </a:lnTo>
                  <a:lnTo>
                    <a:pt x="138" y="37"/>
                  </a:lnTo>
                  <a:lnTo>
                    <a:pt x="135" y="31"/>
                  </a:lnTo>
                  <a:lnTo>
                    <a:pt x="138" y="29"/>
                  </a:lnTo>
                  <a:lnTo>
                    <a:pt x="141" y="29"/>
                  </a:lnTo>
                  <a:lnTo>
                    <a:pt x="146" y="26"/>
                  </a:lnTo>
                  <a:lnTo>
                    <a:pt x="152" y="26"/>
                  </a:lnTo>
                  <a:lnTo>
                    <a:pt x="152" y="23"/>
                  </a:lnTo>
                  <a:lnTo>
                    <a:pt x="152" y="20"/>
                  </a:lnTo>
                  <a:lnTo>
                    <a:pt x="152" y="12"/>
                  </a:lnTo>
                  <a:lnTo>
                    <a:pt x="152" y="9"/>
                  </a:lnTo>
                  <a:lnTo>
                    <a:pt x="152" y="6"/>
                  </a:lnTo>
                  <a:lnTo>
                    <a:pt x="152" y="0"/>
                  </a:lnTo>
                  <a:lnTo>
                    <a:pt x="149" y="0"/>
                  </a:lnTo>
                  <a:lnTo>
                    <a:pt x="141" y="3"/>
                  </a:lnTo>
                  <a:lnTo>
                    <a:pt x="141" y="9"/>
                  </a:lnTo>
                  <a:lnTo>
                    <a:pt x="138" y="15"/>
                  </a:lnTo>
                  <a:lnTo>
                    <a:pt x="141" y="15"/>
                  </a:lnTo>
                  <a:lnTo>
                    <a:pt x="138" y="15"/>
                  </a:lnTo>
                  <a:lnTo>
                    <a:pt x="138" y="12"/>
                  </a:lnTo>
                  <a:lnTo>
                    <a:pt x="135" y="12"/>
                  </a:lnTo>
                  <a:lnTo>
                    <a:pt x="132" y="15"/>
                  </a:lnTo>
                  <a:lnTo>
                    <a:pt x="132" y="6"/>
                  </a:lnTo>
                  <a:lnTo>
                    <a:pt x="127" y="3"/>
                  </a:lnTo>
                  <a:lnTo>
                    <a:pt x="124" y="3"/>
                  </a:lnTo>
                  <a:lnTo>
                    <a:pt x="118" y="3"/>
                  </a:lnTo>
                  <a:lnTo>
                    <a:pt x="115" y="3"/>
                  </a:lnTo>
                  <a:lnTo>
                    <a:pt x="115" y="3"/>
                  </a:lnTo>
                  <a:lnTo>
                    <a:pt x="104" y="3"/>
                  </a:lnTo>
                  <a:lnTo>
                    <a:pt x="98" y="3"/>
                  </a:lnTo>
                  <a:lnTo>
                    <a:pt x="98" y="9"/>
                  </a:lnTo>
                  <a:lnTo>
                    <a:pt x="96" y="9"/>
                  </a:lnTo>
                  <a:lnTo>
                    <a:pt x="93" y="9"/>
                  </a:lnTo>
                  <a:lnTo>
                    <a:pt x="81" y="17"/>
                  </a:lnTo>
                  <a:lnTo>
                    <a:pt x="79" y="20"/>
                  </a:lnTo>
                  <a:lnTo>
                    <a:pt x="76" y="20"/>
                  </a:lnTo>
                  <a:lnTo>
                    <a:pt x="73" y="23"/>
                  </a:lnTo>
                  <a:lnTo>
                    <a:pt x="70" y="23"/>
                  </a:lnTo>
                  <a:lnTo>
                    <a:pt x="65" y="26"/>
                  </a:lnTo>
                  <a:lnTo>
                    <a:pt x="59" y="26"/>
                  </a:lnTo>
                  <a:lnTo>
                    <a:pt x="56" y="29"/>
                  </a:lnTo>
                  <a:lnTo>
                    <a:pt x="53" y="29"/>
                  </a:lnTo>
                  <a:lnTo>
                    <a:pt x="50" y="29"/>
                  </a:lnTo>
                  <a:lnTo>
                    <a:pt x="48" y="29"/>
                  </a:lnTo>
                  <a:lnTo>
                    <a:pt x="42" y="34"/>
                  </a:lnTo>
                  <a:lnTo>
                    <a:pt x="39" y="37"/>
                  </a:lnTo>
                  <a:lnTo>
                    <a:pt x="36" y="37"/>
                  </a:lnTo>
                  <a:lnTo>
                    <a:pt x="31" y="37"/>
                  </a:lnTo>
                  <a:lnTo>
                    <a:pt x="19" y="40"/>
                  </a:lnTo>
                  <a:lnTo>
                    <a:pt x="17" y="46"/>
                  </a:lnTo>
                  <a:lnTo>
                    <a:pt x="14" y="46"/>
                  </a:lnTo>
                  <a:lnTo>
                    <a:pt x="8" y="48"/>
                  </a:lnTo>
                  <a:lnTo>
                    <a:pt x="3" y="54"/>
                  </a:lnTo>
                  <a:lnTo>
                    <a:pt x="8" y="54"/>
                  </a:lnTo>
                  <a:lnTo>
                    <a:pt x="5" y="57"/>
                  </a:lnTo>
                  <a:lnTo>
                    <a:pt x="0" y="54"/>
                  </a:lnTo>
                  <a:lnTo>
                    <a:pt x="0" y="57"/>
                  </a:lnTo>
                  <a:lnTo>
                    <a:pt x="0" y="62"/>
                  </a:lnTo>
                  <a:lnTo>
                    <a:pt x="3"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5">
              <a:extLst>
                <a:ext uri="{FF2B5EF4-FFF2-40B4-BE49-F238E27FC236}">
                  <a16:creationId xmlns:a16="http://schemas.microsoft.com/office/drawing/2014/main" id="{04F7D866-DA08-460A-867B-D03F4D208526}"/>
                </a:ext>
              </a:extLst>
            </p:cNvPr>
            <p:cNvSpPr>
              <a:spLocks noEditPoints="1"/>
            </p:cNvSpPr>
            <p:nvPr/>
          </p:nvSpPr>
          <p:spPr bwMode="auto">
            <a:xfrm>
              <a:off x="4994" y="459"/>
              <a:ext cx="152" cy="85"/>
            </a:xfrm>
            <a:custGeom>
              <a:avLst/>
              <a:gdLst>
                <a:gd name="T0" fmla="*/ 3 w 152"/>
                <a:gd name="T1" fmla="*/ 62 h 85"/>
                <a:gd name="T2" fmla="*/ 8 w 152"/>
                <a:gd name="T3" fmla="*/ 65 h 85"/>
                <a:gd name="T4" fmla="*/ 17 w 152"/>
                <a:gd name="T5" fmla="*/ 62 h 85"/>
                <a:gd name="T6" fmla="*/ 22 w 152"/>
                <a:gd name="T7" fmla="*/ 71 h 85"/>
                <a:gd name="T8" fmla="*/ 17 w 152"/>
                <a:gd name="T9" fmla="*/ 82 h 85"/>
                <a:gd name="T10" fmla="*/ 28 w 152"/>
                <a:gd name="T11" fmla="*/ 74 h 85"/>
                <a:gd name="T12" fmla="*/ 34 w 152"/>
                <a:gd name="T13" fmla="*/ 62 h 85"/>
                <a:gd name="T14" fmla="*/ 36 w 152"/>
                <a:gd name="T15" fmla="*/ 62 h 85"/>
                <a:gd name="T16" fmla="*/ 31 w 152"/>
                <a:gd name="T17" fmla="*/ 79 h 85"/>
                <a:gd name="T18" fmla="*/ 39 w 152"/>
                <a:gd name="T19" fmla="*/ 82 h 85"/>
                <a:gd name="T20" fmla="*/ 48 w 152"/>
                <a:gd name="T21" fmla="*/ 77 h 85"/>
                <a:gd name="T22" fmla="*/ 53 w 152"/>
                <a:gd name="T23" fmla="*/ 68 h 85"/>
                <a:gd name="T24" fmla="*/ 59 w 152"/>
                <a:gd name="T25" fmla="*/ 68 h 85"/>
                <a:gd name="T26" fmla="*/ 67 w 152"/>
                <a:gd name="T27" fmla="*/ 71 h 85"/>
                <a:gd name="T28" fmla="*/ 76 w 152"/>
                <a:gd name="T29" fmla="*/ 60 h 85"/>
                <a:gd name="T30" fmla="*/ 76 w 152"/>
                <a:gd name="T31" fmla="*/ 54 h 85"/>
                <a:gd name="T32" fmla="*/ 90 w 152"/>
                <a:gd name="T33" fmla="*/ 40 h 85"/>
                <a:gd name="T34" fmla="*/ 96 w 152"/>
                <a:gd name="T35" fmla="*/ 40 h 85"/>
                <a:gd name="T36" fmla="*/ 93 w 152"/>
                <a:gd name="T37" fmla="*/ 48 h 85"/>
                <a:gd name="T38" fmla="*/ 90 w 152"/>
                <a:gd name="T39" fmla="*/ 57 h 85"/>
                <a:gd name="T40" fmla="*/ 79 w 152"/>
                <a:gd name="T41" fmla="*/ 65 h 85"/>
                <a:gd name="T42" fmla="*/ 84 w 152"/>
                <a:gd name="T43" fmla="*/ 77 h 85"/>
                <a:gd name="T44" fmla="*/ 98 w 152"/>
                <a:gd name="T45" fmla="*/ 74 h 85"/>
                <a:gd name="T46" fmla="*/ 101 w 152"/>
                <a:gd name="T47" fmla="*/ 62 h 85"/>
                <a:gd name="T48" fmla="*/ 110 w 152"/>
                <a:gd name="T49" fmla="*/ 62 h 85"/>
                <a:gd name="T50" fmla="*/ 121 w 152"/>
                <a:gd name="T51" fmla="*/ 62 h 85"/>
                <a:gd name="T52" fmla="*/ 129 w 152"/>
                <a:gd name="T53" fmla="*/ 43 h 85"/>
                <a:gd name="T54" fmla="*/ 138 w 152"/>
                <a:gd name="T55" fmla="*/ 37 h 85"/>
                <a:gd name="T56" fmla="*/ 141 w 152"/>
                <a:gd name="T57" fmla="*/ 29 h 85"/>
                <a:gd name="T58" fmla="*/ 152 w 152"/>
                <a:gd name="T59" fmla="*/ 23 h 85"/>
                <a:gd name="T60" fmla="*/ 152 w 152"/>
                <a:gd name="T61" fmla="*/ 9 h 85"/>
                <a:gd name="T62" fmla="*/ 149 w 152"/>
                <a:gd name="T63" fmla="*/ 0 h 85"/>
                <a:gd name="T64" fmla="*/ 138 w 152"/>
                <a:gd name="T65" fmla="*/ 15 h 85"/>
                <a:gd name="T66" fmla="*/ 138 w 152"/>
                <a:gd name="T67" fmla="*/ 12 h 85"/>
                <a:gd name="T68" fmla="*/ 132 w 152"/>
                <a:gd name="T69" fmla="*/ 6 h 85"/>
                <a:gd name="T70" fmla="*/ 118 w 152"/>
                <a:gd name="T71" fmla="*/ 3 h 85"/>
                <a:gd name="T72" fmla="*/ 104 w 152"/>
                <a:gd name="T73" fmla="*/ 3 h 85"/>
                <a:gd name="T74" fmla="*/ 96 w 152"/>
                <a:gd name="T75" fmla="*/ 9 h 85"/>
                <a:gd name="T76" fmla="*/ 79 w 152"/>
                <a:gd name="T77" fmla="*/ 20 h 85"/>
                <a:gd name="T78" fmla="*/ 70 w 152"/>
                <a:gd name="T79" fmla="*/ 23 h 85"/>
                <a:gd name="T80" fmla="*/ 56 w 152"/>
                <a:gd name="T81" fmla="*/ 29 h 85"/>
                <a:gd name="T82" fmla="*/ 48 w 152"/>
                <a:gd name="T83" fmla="*/ 29 h 85"/>
                <a:gd name="T84" fmla="*/ 36 w 152"/>
                <a:gd name="T85" fmla="*/ 37 h 85"/>
                <a:gd name="T86" fmla="*/ 17 w 152"/>
                <a:gd name="T87" fmla="*/ 46 h 85"/>
                <a:gd name="T88" fmla="*/ 3 w 152"/>
                <a:gd name="T89" fmla="*/ 54 h 85"/>
                <a:gd name="T90" fmla="*/ 0 w 152"/>
                <a:gd name="T91" fmla="*/ 54 h 85"/>
                <a:gd name="T92" fmla="*/ 3 w 152"/>
                <a:gd name="T93" fmla="*/ 6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2" h="85">
                  <a:moveTo>
                    <a:pt x="8" y="60"/>
                  </a:moveTo>
                  <a:lnTo>
                    <a:pt x="8" y="60"/>
                  </a:lnTo>
                  <a:moveTo>
                    <a:pt x="3" y="62"/>
                  </a:moveTo>
                  <a:lnTo>
                    <a:pt x="3" y="62"/>
                  </a:lnTo>
                  <a:lnTo>
                    <a:pt x="3" y="65"/>
                  </a:lnTo>
                  <a:lnTo>
                    <a:pt x="8" y="65"/>
                  </a:lnTo>
                  <a:lnTo>
                    <a:pt x="14" y="65"/>
                  </a:lnTo>
                  <a:lnTo>
                    <a:pt x="14" y="62"/>
                  </a:lnTo>
                  <a:lnTo>
                    <a:pt x="17" y="62"/>
                  </a:lnTo>
                  <a:lnTo>
                    <a:pt x="19" y="62"/>
                  </a:lnTo>
                  <a:lnTo>
                    <a:pt x="22" y="68"/>
                  </a:lnTo>
                  <a:lnTo>
                    <a:pt x="22" y="71"/>
                  </a:lnTo>
                  <a:lnTo>
                    <a:pt x="25" y="74"/>
                  </a:lnTo>
                  <a:lnTo>
                    <a:pt x="17" y="77"/>
                  </a:lnTo>
                  <a:lnTo>
                    <a:pt x="17" y="82"/>
                  </a:lnTo>
                  <a:lnTo>
                    <a:pt x="25" y="79"/>
                  </a:lnTo>
                  <a:lnTo>
                    <a:pt x="25" y="74"/>
                  </a:lnTo>
                  <a:lnTo>
                    <a:pt x="28" y="74"/>
                  </a:lnTo>
                  <a:lnTo>
                    <a:pt x="31" y="71"/>
                  </a:lnTo>
                  <a:lnTo>
                    <a:pt x="31" y="68"/>
                  </a:lnTo>
                  <a:lnTo>
                    <a:pt x="34" y="62"/>
                  </a:lnTo>
                  <a:lnTo>
                    <a:pt x="39" y="62"/>
                  </a:lnTo>
                  <a:lnTo>
                    <a:pt x="39" y="62"/>
                  </a:lnTo>
                  <a:lnTo>
                    <a:pt x="36" y="62"/>
                  </a:lnTo>
                  <a:lnTo>
                    <a:pt x="34" y="71"/>
                  </a:lnTo>
                  <a:lnTo>
                    <a:pt x="34" y="74"/>
                  </a:lnTo>
                  <a:lnTo>
                    <a:pt x="31" y="79"/>
                  </a:lnTo>
                  <a:lnTo>
                    <a:pt x="34" y="85"/>
                  </a:lnTo>
                  <a:lnTo>
                    <a:pt x="36" y="79"/>
                  </a:lnTo>
                  <a:lnTo>
                    <a:pt x="39" y="82"/>
                  </a:lnTo>
                  <a:lnTo>
                    <a:pt x="39" y="85"/>
                  </a:lnTo>
                  <a:lnTo>
                    <a:pt x="45" y="79"/>
                  </a:lnTo>
                  <a:lnTo>
                    <a:pt x="48" y="77"/>
                  </a:lnTo>
                  <a:lnTo>
                    <a:pt x="50" y="77"/>
                  </a:lnTo>
                  <a:lnTo>
                    <a:pt x="53" y="71"/>
                  </a:lnTo>
                  <a:lnTo>
                    <a:pt x="53" y="68"/>
                  </a:lnTo>
                  <a:lnTo>
                    <a:pt x="56" y="68"/>
                  </a:lnTo>
                  <a:lnTo>
                    <a:pt x="59" y="65"/>
                  </a:lnTo>
                  <a:lnTo>
                    <a:pt x="59" y="68"/>
                  </a:lnTo>
                  <a:lnTo>
                    <a:pt x="59" y="74"/>
                  </a:lnTo>
                  <a:lnTo>
                    <a:pt x="65" y="74"/>
                  </a:lnTo>
                  <a:lnTo>
                    <a:pt x="67" y="71"/>
                  </a:lnTo>
                  <a:lnTo>
                    <a:pt x="70" y="65"/>
                  </a:lnTo>
                  <a:lnTo>
                    <a:pt x="73" y="62"/>
                  </a:lnTo>
                  <a:lnTo>
                    <a:pt x="76" y="60"/>
                  </a:lnTo>
                  <a:lnTo>
                    <a:pt x="76" y="54"/>
                  </a:lnTo>
                  <a:lnTo>
                    <a:pt x="76" y="51"/>
                  </a:lnTo>
                  <a:lnTo>
                    <a:pt x="76" y="54"/>
                  </a:lnTo>
                  <a:lnTo>
                    <a:pt x="87" y="48"/>
                  </a:lnTo>
                  <a:lnTo>
                    <a:pt x="87" y="43"/>
                  </a:lnTo>
                  <a:lnTo>
                    <a:pt x="90" y="40"/>
                  </a:lnTo>
                  <a:lnTo>
                    <a:pt x="93" y="40"/>
                  </a:lnTo>
                  <a:lnTo>
                    <a:pt x="93" y="37"/>
                  </a:lnTo>
                  <a:lnTo>
                    <a:pt x="96" y="40"/>
                  </a:lnTo>
                  <a:lnTo>
                    <a:pt x="98" y="37"/>
                  </a:lnTo>
                  <a:lnTo>
                    <a:pt x="98" y="43"/>
                  </a:lnTo>
                  <a:lnTo>
                    <a:pt x="93" y="48"/>
                  </a:lnTo>
                  <a:lnTo>
                    <a:pt x="93" y="51"/>
                  </a:lnTo>
                  <a:lnTo>
                    <a:pt x="90" y="54"/>
                  </a:lnTo>
                  <a:lnTo>
                    <a:pt x="90" y="57"/>
                  </a:lnTo>
                  <a:lnTo>
                    <a:pt x="87" y="57"/>
                  </a:lnTo>
                  <a:lnTo>
                    <a:pt x="79" y="62"/>
                  </a:lnTo>
                  <a:lnTo>
                    <a:pt x="79" y="65"/>
                  </a:lnTo>
                  <a:lnTo>
                    <a:pt x="81" y="71"/>
                  </a:lnTo>
                  <a:lnTo>
                    <a:pt x="81" y="74"/>
                  </a:lnTo>
                  <a:lnTo>
                    <a:pt x="84" y="77"/>
                  </a:lnTo>
                  <a:lnTo>
                    <a:pt x="90" y="79"/>
                  </a:lnTo>
                  <a:lnTo>
                    <a:pt x="93" y="74"/>
                  </a:lnTo>
                  <a:lnTo>
                    <a:pt x="98" y="74"/>
                  </a:lnTo>
                  <a:lnTo>
                    <a:pt x="98" y="68"/>
                  </a:lnTo>
                  <a:lnTo>
                    <a:pt x="98" y="65"/>
                  </a:lnTo>
                  <a:lnTo>
                    <a:pt x="101" y="62"/>
                  </a:lnTo>
                  <a:lnTo>
                    <a:pt x="104" y="62"/>
                  </a:lnTo>
                  <a:lnTo>
                    <a:pt x="107" y="62"/>
                  </a:lnTo>
                  <a:lnTo>
                    <a:pt x="110" y="62"/>
                  </a:lnTo>
                  <a:lnTo>
                    <a:pt x="112" y="62"/>
                  </a:lnTo>
                  <a:lnTo>
                    <a:pt x="115" y="62"/>
                  </a:lnTo>
                  <a:lnTo>
                    <a:pt x="121" y="62"/>
                  </a:lnTo>
                  <a:lnTo>
                    <a:pt x="124" y="57"/>
                  </a:lnTo>
                  <a:lnTo>
                    <a:pt x="124" y="51"/>
                  </a:lnTo>
                  <a:lnTo>
                    <a:pt x="129" y="43"/>
                  </a:lnTo>
                  <a:lnTo>
                    <a:pt x="135" y="46"/>
                  </a:lnTo>
                  <a:lnTo>
                    <a:pt x="138" y="43"/>
                  </a:lnTo>
                  <a:lnTo>
                    <a:pt x="138" y="37"/>
                  </a:lnTo>
                  <a:lnTo>
                    <a:pt x="135" y="31"/>
                  </a:lnTo>
                  <a:lnTo>
                    <a:pt x="138" y="29"/>
                  </a:lnTo>
                  <a:lnTo>
                    <a:pt x="141" y="29"/>
                  </a:lnTo>
                  <a:lnTo>
                    <a:pt x="146" y="26"/>
                  </a:lnTo>
                  <a:lnTo>
                    <a:pt x="152" y="26"/>
                  </a:lnTo>
                  <a:lnTo>
                    <a:pt x="152" y="23"/>
                  </a:lnTo>
                  <a:lnTo>
                    <a:pt x="152" y="20"/>
                  </a:lnTo>
                  <a:lnTo>
                    <a:pt x="152" y="12"/>
                  </a:lnTo>
                  <a:lnTo>
                    <a:pt x="152" y="9"/>
                  </a:lnTo>
                  <a:lnTo>
                    <a:pt x="152" y="6"/>
                  </a:lnTo>
                  <a:lnTo>
                    <a:pt x="152" y="0"/>
                  </a:lnTo>
                  <a:lnTo>
                    <a:pt x="149" y="0"/>
                  </a:lnTo>
                  <a:lnTo>
                    <a:pt x="141" y="3"/>
                  </a:lnTo>
                  <a:lnTo>
                    <a:pt x="141" y="9"/>
                  </a:lnTo>
                  <a:lnTo>
                    <a:pt x="138" y="15"/>
                  </a:lnTo>
                  <a:lnTo>
                    <a:pt x="141" y="15"/>
                  </a:lnTo>
                  <a:lnTo>
                    <a:pt x="138" y="15"/>
                  </a:lnTo>
                  <a:lnTo>
                    <a:pt x="138" y="12"/>
                  </a:lnTo>
                  <a:lnTo>
                    <a:pt x="135" y="12"/>
                  </a:lnTo>
                  <a:lnTo>
                    <a:pt x="132" y="15"/>
                  </a:lnTo>
                  <a:lnTo>
                    <a:pt x="132" y="6"/>
                  </a:lnTo>
                  <a:lnTo>
                    <a:pt x="127" y="3"/>
                  </a:lnTo>
                  <a:lnTo>
                    <a:pt x="124" y="3"/>
                  </a:lnTo>
                  <a:lnTo>
                    <a:pt x="118" y="3"/>
                  </a:lnTo>
                  <a:lnTo>
                    <a:pt x="115" y="3"/>
                  </a:lnTo>
                  <a:lnTo>
                    <a:pt x="115" y="3"/>
                  </a:lnTo>
                  <a:lnTo>
                    <a:pt x="104" y="3"/>
                  </a:lnTo>
                  <a:lnTo>
                    <a:pt x="98" y="3"/>
                  </a:lnTo>
                  <a:lnTo>
                    <a:pt x="98" y="9"/>
                  </a:lnTo>
                  <a:lnTo>
                    <a:pt x="96" y="9"/>
                  </a:lnTo>
                  <a:lnTo>
                    <a:pt x="93" y="9"/>
                  </a:lnTo>
                  <a:lnTo>
                    <a:pt x="81" y="17"/>
                  </a:lnTo>
                  <a:lnTo>
                    <a:pt x="79" y="20"/>
                  </a:lnTo>
                  <a:lnTo>
                    <a:pt x="76" y="20"/>
                  </a:lnTo>
                  <a:lnTo>
                    <a:pt x="73" y="23"/>
                  </a:lnTo>
                  <a:lnTo>
                    <a:pt x="70" y="23"/>
                  </a:lnTo>
                  <a:lnTo>
                    <a:pt x="65" y="26"/>
                  </a:lnTo>
                  <a:lnTo>
                    <a:pt x="59" y="26"/>
                  </a:lnTo>
                  <a:lnTo>
                    <a:pt x="56" y="29"/>
                  </a:lnTo>
                  <a:lnTo>
                    <a:pt x="53" y="29"/>
                  </a:lnTo>
                  <a:lnTo>
                    <a:pt x="50" y="29"/>
                  </a:lnTo>
                  <a:lnTo>
                    <a:pt x="48" y="29"/>
                  </a:lnTo>
                  <a:lnTo>
                    <a:pt x="42" y="34"/>
                  </a:lnTo>
                  <a:lnTo>
                    <a:pt x="39" y="37"/>
                  </a:lnTo>
                  <a:lnTo>
                    <a:pt x="36" y="37"/>
                  </a:lnTo>
                  <a:lnTo>
                    <a:pt x="31" y="37"/>
                  </a:lnTo>
                  <a:lnTo>
                    <a:pt x="19" y="40"/>
                  </a:lnTo>
                  <a:lnTo>
                    <a:pt x="17" y="46"/>
                  </a:lnTo>
                  <a:lnTo>
                    <a:pt x="14" y="46"/>
                  </a:lnTo>
                  <a:lnTo>
                    <a:pt x="8" y="48"/>
                  </a:lnTo>
                  <a:lnTo>
                    <a:pt x="3" y="54"/>
                  </a:lnTo>
                  <a:lnTo>
                    <a:pt x="8" y="54"/>
                  </a:lnTo>
                  <a:lnTo>
                    <a:pt x="5" y="57"/>
                  </a:lnTo>
                  <a:lnTo>
                    <a:pt x="0" y="54"/>
                  </a:lnTo>
                  <a:lnTo>
                    <a:pt x="0" y="57"/>
                  </a:lnTo>
                  <a:lnTo>
                    <a:pt x="0" y="62"/>
                  </a:lnTo>
                  <a:lnTo>
                    <a:pt x="3" y="62"/>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56">
              <a:extLst>
                <a:ext uri="{FF2B5EF4-FFF2-40B4-BE49-F238E27FC236}">
                  <a16:creationId xmlns:a16="http://schemas.microsoft.com/office/drawing/2014/main" id="{4F0EBD03-782B-43BB-A66D-2DC8EA2E351A}"/>
                </a:ext>
              </a:extLst>
            </p:cNvPr>
            <p:cNvSpPr>
              <a:spLocks/>
            </p:cNvSpPr>
            <p:nvPr/>
          </p:nvSpPr>
          <p:spPr bwMode="auto">
            <a:xfrm>
              <a:off x="5332" y="507"/>
              <a:ext cx="23" cy="20"/>
            </a:xfrm>
            <a:custGeom>
              <a:avLst/>
              <a:gdLst>
                <a:gd name="T0" fmla="*/ 17 w 23"/>
                <a:gd name="T1" fmla="*/ 0 h 20"/>
                <a:gd name="T2" fmla="*/ 8 w 23"/>
                <a:gd name="T3" fmla="*/ 0 h 20"/>
                <a:gd name="T4" fmla="*/ 3 w 23"/>
                <a:gd name="T5" fmla="*/ 0 h 20"/>
                <a:gd name="T6" fmla="*/ 3 w 23"/>
                <a:gd name="T7" fmla="*/ 6 h 20"/>
                <a:gd name="T8" fmla="*/ 0 w 23"/>
                <a:gd name="T9" fmla="*/ 12 h 20"/>
                <a:gd name="T10" fmla="*/ 6 w 23"/>
                <a:gd name="T11" fmla="*/ 14 h 20"/>
                <a:gd name="T12" fmla="*/ 6 w 23"/>
                <a:gd name="T13" fmla="*/ 17 h 20"/>
                <a:gd name="T14" fmla="*/ 11 w 23"/>
                <a:gd name="T15" fmla="*/ 17 h 20"/>
                <a:gd name="T16" fmla="*/ 14 w 23"/>
                <a:gd name="T17" fmla="*/ 17 h 20"/>
                <a:gd name="T18" fmla="*/ 17 w 23"/>
                <a:gd name="T19" fmla="*/ 20 h 20"/>
                <a:gd name="T20" fmla="*/ 23 w 23"/>
                <a:gd name="T21" fmla="*/ 17 h 20"/>
                <a:gd name="T22" fmla="*/ 23 w 23"/>
                <a:gd name="T23" fmla="*/ 14 h 20"/>
                <a:gd name="T24" fmla="*/ 23 w 23"/>
                <a:gd name="T25" fmla="*/ 9 h 20"/>
                <a:gd name="T26" fmla="*/ 17 w 23"/>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0">
                  <a:moveTo>
                    <a:pt x="17" y="0"/>
                  </a:moveTo>
                  <a:lnTo>
                    <a:pt x="8" y="0"/>
                  </a:lnTo>
                  <a:lnTo>
                    <a:pt x="3" y="0"/>
                  </a:lnTo>
                  <a:lnTo>
                    <a:pt x="3" y="6"/>
                  </a:lnTo>
                  <a:lnTo>
                    <a:pt x="0" y="12"/>
                  </a:lnTo>
                  <a:lnTo>
                    <a:pt x="6" y="14"/>
                  </a:lnTo>
                  <a:lnTo>
                    <a:pt x="6" y="17"/>
                  </a:lnTo>
                  <a:lnTo>
                    <a:pt x="11" y="17"/>
                  </a:lnTo>
                  <a:lnTo>
                    <a:pt x="14" y="17"/>
                  </a:lnTo>
                  <a:lnTo>
                    <a:pt x="17" y="20"/>
                  </a:lnTo>
                  <a:lnTo>
                    <a:pt x="23" y="17"/>
                  </a:lnTo>
                  <a:lnTo>
                    <a:pt x="23" y="14"/>
                  </a:lnTo>
                  <a:lnTo>
                    <a:pt x="23" y="9"/>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57">
              <a:extLst>
                <a:ext uri="{FF2B5EF4-FFF2-40B4-BE49-F238E27FC236}">
                  <a16:creationId xmlns:a16="http://schemas.microsoft.com/office/drawing/2014/main" id="{8C9898FA-12D3-4B46-8A59-3179AE64D06D}"/>
                </a:ext>
              </a:extLst>
            </p:cNvPr>
            <p:cNvSpPr>
              <a:spLocks noEditPoints="1"/>
            </p:cNvSpPr>
            <p:nvPr/>
          </p:nvSpPr>
          <p:spPr bwMode="auto">
            <a:xfrm>
              <a:off x="5326" y="409"/>
              <a:ext cx="88" cy="121"/>
            </a:xfrm>
            <a:custGeom>
              <a:avLst/>
              <a:gdLst>
                <a:gd name="T0" fmla="*/ 29 w 88"/>
                <a:gd name="T1" fmla="*/ 73 h 121"/>
                <a:gd name="T2" fmla="*/ 29 w 88"/>
                <a:gd name="T3" fmla="*/ 73 h 121"/>
                <a:gd name="T4" fmla="*/ 9 w 88"/>
                <a:gd name="T5" fmla="*/ 73 h 121"/>
                <a:gd name="T6" fmla="*/ 12 w 88"/>
                <a:gd name="T7" fmla="*/ 73 h 121"/>
                <a:gd name="T8" fmla="*/ 23 w 88"/>
                <a:gd name="T9" fmla="*/ 73 h 121"/>
                <a:gd name="T10" fmla="*/ 20 w 88"/>
                <a:gd name="T11" fmla="*/ 73 h 121"/>
                <a:gd name="T12" fmla="*/ 14 w 88"/>
                <a:gd name="T13" fmla="*/ 81 h 121"/>
                <a:gd name="T14" fmla="*/ 23 w 88"/>
                <a:gd name="T15" fmla="*/ 79 h 121"/>
                <a:gd name="T16" fmla="*/ 26 w 88"/>
                <a:gd name="T17" fmla="*/ 81 h 121"/>
                <a:gd name="T18" fmla="*/ 37 w 88"/>
                <a:gd name="T19" fmla="*/ 84 h 121"/>
                <a:gd name="T20" fmla="*/ 31 w 88"/>
                <a:gd name="T21" fmla="*/ 87 h 121"/>
                <a:gd name="T22" fmla="*/ 37 w 88"/>
                <a:gd name="T23" fmla="*/ 90 h 121"/>
                <a:gd name="T24" fmla="*/ 40 w 88"/>
                <a:gd name="T25" fmla="*/ 90 h 121"/>
                <a:gd name="T26" fmla="*/ 43 w 88"/>
                <a:gd name="T27" fmla="*/ 93 h 121"/>
                <a:gd name="T28" fmla="*/ 34 w 88"/>
                <a:gd name="T29" fmla="*/ 110 h 121"/>
                <a:gd name="T30" fmla="*/ 40 w 88"/>
                <a:gd name="T31" fmla="*/ 121 h 121"/>
                <a:gd name="T32" fmla="*/ 48 w 88"/>
                <a:gd name="T33" fmla="*/ 121 h 121"/>
                <a:gd name="T34" fmla="*/ 57 w 88"/>
                <a:gd name="T35" fmla="*/ 115 h 121"/>
                <a:gd name="T36" fmla="*/ 60 w 88"/>
                <a:gd name="T37" fmla="*/ 112 h 121"/>
                <a:gd name="T38" fmla="*/ 65 w 88"/>
                <a:gd name="T39" fmla="*/ 104 h 121"/>
                <a:gd name="T40" fmla="*/ 71 w 88"/>
                <a:gd name="T41" fmla="*/ 93 h 121"/>
                <a:gd name="T42" fmla="*/ 68 w 88"/>
                <a:gd name="T43" fmla="*/ 87 h 121"/>
                <a:gd name="T44" fmla="*/ 74 w 88"/>
                <a:gd name="T45" fmla="*/ 81 h 121"/>
                <a:gd name="T46" fmla="*/ 82 w 88"/>
                <a:gd name="T47" fmla="*/ 76 h 121"/>
                <a:gd name="T48" fmla="*/ 85 w 88"/>
                <a:gd name="T49" fmla="*/ 70 h 121"/>
                <a:gd name="T50" fmla="*/ 88 w 88"/>
                <a:gd name="T51" fmla="*/ 62 h 121"/>
                <a:gd name="T52" fmla="*/ 85 w 88"/>
                <a:gd name="T53" fmla="*/ 53 h 121"/>
                <a:gd name="T54" fmla="*/ 76 w 88"/>
                <a:gd name="T55" fmla="*/ 50 h 121"/>
                <a:gd name="T56" fmla="*/ 82 w 88"/>
                <a:gd name="T57" fmla="*/ 45 h 121"/>
                <a:gd name="T58" fmla="*/ 79 w 88"/>
                <a:gd name="T59" fmla="*/ 39 h 121"/>
                <a:gd name="T60" fmla="*/ 79 w 88"/>
                <a:gd name="T61" fmla="*/ 34 h 121"/>
                <a:gd name="T62" fmla="*/ 71 w 88"/>
                <a:gd name="T63" fmla="*/ 28 h 121"/>
                <a:gd name="T64" fmla="*/ 60 w 88"/>
                <a:gd name="T65" fmla="*/ 34 h 121"/>
                <a:gd name="T66" fmla="*/ 62 w 88"/>
                <a:gd name="T67" fmla="*/ 25 h 121"/>
                <a:gd name="T68" fmla="*/ 62 w 88"/>
                <a:gd name="T69" fmla="*/ 14 h 121"/>
                <a:gd name="T70" fmla="*/ 57 w 88"/>
                <a:gd name="T71" fmla="*/ 8 h 121"/>
                <a:gd name="T72" fmla="*/ 48 w 88"/>
                <a:gd name="T73" fmla="*/ 5 h 121"/>
                <a:gd name="T74" fmla="*/ 40 w 88"/>
                <a:gd name="T75" fmla="*/ 8 h 121"/>
                <a:gd name="T76" fmla="*/ 37 w 88"/>
                <a:gd name="T77" fmla="*/ 3 h 121"/>
                <a:gd name="T78" fmla="*/ 31 w 88"/>
                <a:gd name="T79" fmla="*/ 3 h 121"/>
                <a:gd name="T80" fmla="*/ 26 w 88"/>
                <a:gd name="T81" fmla="*/ 8 h 121"/>
                <a:gd name="T82" fmla="*/ 20 w 88"/>
                <a:gd name="T83" fmla="*/ 19 h 121"/>
                <a:gd name="T84" fmla="*/ 23 w 88"/>
                <a:gd name="T85" fmla="*/ 28 h 121"/>
                <a:gd name="T86" fmla="*/ 29 w 88"/>
                <a:gd name="T87" fmla="*/ 25 h 121"/>
                <a:gd name="T88" fmla="*/ 20 w 88"/>
                <a:gd name="T89" fmla="*/ 31 h 121"/>
                <a:gd name="T90" fmla="*/ 17 w 88"/>
                <a:gd name="T91" fmla="*/ 39 h 121"/>
                <a:gd name="T92" fmla="*/ 31 w 88"/>
                <a:gd name="T93" fmla="*/ 34 h 121"/>
                <a:gd name="T94" fmla="*/ 37 w 88"/>
                <a:gd name="T95" fmla="*/ 34 h 121"/>
                <a:gd name="T96" fmla="*/ 29 w 88"/>
                <a:gd name="T97" fmla="*/ 39 h 121"/>
                <a:gd name="T98" fmla="*/ 29 w 88"/>
                <a:gd name="T99" fmla="*/ 48 h 121"/>
                <a:gd name="T100" fmla="*/ 31 w 88"/>
                <a:gd name="T101" fmla="*/ 48 h 121"/>
                <a:gd name="T102" fmla="*/ 23 w 88"/>
                <a:gd name="T103" fmla="*/ 48 h 121"/>
                <a:gd name="T104" fmla="*/ 26 w 88"/>
                <a:gd name="T105" fmla="*/ 56 h 121"/>
                <a:gd name="T106" fmla="*/ 20 w 88"/>
                <a:gd name="T107" fmla="*/ 56 h 121"/>
                <a:gd name="T108" fmla="*/ 12 w 88"/>
                <a:gd name="T109" fmla="*/ 48 h 121"/>
                <a:gd name="T110" fmla="*/ 3 w 88"/>
                <a:gd name="T111" fmla="*/ 56 h 121"/>
                <a:gd name="T112" fmla="*/ 3 w 88"/>
                <a:gd name="T113"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 h="121">
                  <a:moveTo>
                    <a:pt x="29" y="73"/>
                  </a:moveTo>
                  <a:lnTo>
                    <a:pt x="29" y="73"/>
                  </a:lnTo>
                  <a:lnTo>
                    <a:pt x="26" y="73"/>
                  </a:lnTo>
                  <a:lnTo>
                    <a:pt x="29" y="73"/>
                  </a:lnTo>
                  <a:close/>
                  <a:moveTo>
                    <a:pt x="3" y="73"/>
                  </a:moveTo>
                  <a:lnTo>
                    <a:pt x="9" y="73"/>
                  </a:lnTo>
                  <a:lnTo>
                    <a:pt x="12" y="73"/>
                  </a:lnTo>
                  <a:lnTo>
                    <a:pt x="12" y="73"/>
                  </a:lnTo>
                  <a:lnTo>
                    <a:pt x="17" y="73"/>
                  </a:lnTo>
                  <a:lnTo>
                    <a:pt x="23" y="73"/>
                  </a:lnTo>
                  <a:lnTo>
                    <a:pt x="26" y="73"/>
                  </a:lnTo>
                  <a:lnTo>
                    <a:pt x="20" y="73"/>
                  </a:lnTo>
                  <a:lnTo>
                    <a:pt x="14" y="76"/>
                  </a:lnTo>
                  <a:lnTo>
                    <a:pt x="14" y="81"/>
                  </a:lnTo>
                  <a:lnTo>
                    <a:pt x="17" y="84"/>
                  </a:lnTo>
                  <a:lnTo>
                    <a:pt x="23" y="79"/>
                  </a:lnTo>
                  <a:lnTo>
                    <a:pt x="26" y="76"/>
                  </a:lnTo>
                  <a:lnTo>
                    <a:pt x="26" y="81"/>
                  </a:lnTo>
                  <a:lnTo>
                    <a:pt x="34" y="81"/>
                  </a:lnTo>
                  <a:lnTo>
                    <a:pt x="37" y="84"/>
                  </a:lnTo>
                  <a:lnTo>
                    <a:pt x="34" y="84"/>
                  </a:lnTo>
                  <a:lnTo>
                    <a:pt x="31" y="87"/>
                  </a:lnTo>
                  <a:lnTo>
                    <a:pt x="34" y="90"/>
                  </a:lnTo>
                  <a:lnTo>
                    <a:pt x="37" y="90"/>
                  </a:lnTo>
                  <a:lnTo>
                    <a:pt x="40" y="87"/>
                  </a:lnTo>
                  <a:lnTo>
                    <a:pt x="40" y="90"/>
                  </a:lnTo>
                  <a:lnTo>
                    <a:pt x="43" y="90"/>
                  </a:lnTo>
                  <a:lnTo>
                    <a:pt x="43" y="93"/>
                  </a:lnTo>
                  <a:lnTo>
                    <a:pt x="43" y="98"/>
                  </a:lnTo>
                  <a:lnTo>
                    <a:pt x="34" y="110"/>
                  </a:lnTo>
                  <a:lnTo>
                    <a:pt x="37" y="115"/>
                  </a:lnTo>
                  <a:lnTo>
                    <a:pt x="40" y="121"/>
                  </a:lnTo>
                  <a:lnTo>
                    <a:pt x="48" y="118"/>
                  </a:lnTo>
                  <a:lnTo>
                    <a:pt x="48" y="121"/>
                  </a:lnTo>
                  <a:lnTo>
                    <a:pt x="51" y="121"/>
                  </a:lnTo>
                  <a:lnTo>
                    <a:pt x="57" y="115"/>
                  </a:lnTo>
                  <a:lnTo>
                    <a:pt x="57" y="112"/>
                  </a:lnTo>
                  <a:lnTo>
                    <a:pt x="60" y="112"/>
                  </a:lnTo>
                  <a:lnTo>
                    <a:pt x="65" y="110"/>
                  </a:lnTo>
                  <a:lnTo>
                    <a:pt x="65" y="104"/>
                  </a:lnTo>
                  <a:lnTo>
                    <a:pt x="65" y="98"/>
                  </a:lnTo>
                  <a:lnTo>
                    <a:pt x="71" y="93"/>
                  </a:lnTo>
                  <a:lnTo>
                    <a:pt x="68" y="90"/>
                  </a:lnTo>
                  <a:lnTo>
                    <a:pt x="68" y="87"/>
                  </a:lnTo>
                  <a:lnTo>
                    <a:pt x="71" y="81"/>
                  </a:lnTo>
                  <a:lnTo>
                    <a:pt x="74" y="81"/>
                  </a:lnTo>
                  <a:lnTo>
                    <a:pt x="76" y="79"/>
                  </a:lnTo>
                  <a:lnTo>
                    <a:pt x="82" y="76"/>
                  </a:lnTo>
                  <a:lnTo>
                    <a:pt x="85" y="73"/>
                  </a:lnTo>
                  <a:lnTo>
                    <a:pt x="85" y="70"/>
                  </a:lnTo>
                  <a:lnTo>
                    <a:pt x="88" y="67"/>
                  </a:lnTo>
                  <a:lnTo>
                    <a:pt x="88" y="62"/>
                  </a:lnTo>
                  <a:lnTo>
                    <a:pt x="85" y="59"/>
                  </a:lnTo>
                  <a:lnTo>
                    <a:pt x="85" y="53"/>
                  </a:lnTo>
                  <a:lnTo>
                    <a:pt x="82" y="53"/>
                  </a:lnTo>
                  <a:lnTo>
                    <a:pt x="76" y="50"/>
                  </a:lnTo>
                  <a:lnTo>
                    <a:pt x="74" y="50"/>
                  </a:lnTo>
                  <a:lnTo>
                    <a:pt x="82" y="45"/>
                  </a:lnTo>
                  <a:lnTo>
                    <a:pt x="82" y="42"/>
                  </a:lnTo>
                  <a:lnTo>
                    <a:pt x="79" y="39"/>
                  </a:lnTo>
                  <a:lnTo>
                    <a:pt x="79" y="34"/>
                  </a:lnTo>
                  <a:lnTo>
                    <a:pt x="79" y="34"/>
                  </a:lnTo>
                  <a:lnTo>
                    <a:pt x="76" y="28"/>
                  </a:lnTo>
                  <a:lnTo>
                    <a:pt x="71" y="28"/>
                  </a:lnTo>
                  <a:lnTo>
                    <a:pt x="65" y="31"/>
                  </a:lnTo>
                  <a:lnTo>
                    <a:pt x="60" y="34"/>
                  </a:lnTo>
                  <a:lnTo>
                    <a:pt x="62" y="34"/>
                  </a:lnTo>
                  <a:lnTo>
                    <a:pt x="62" y="25"/>
                  </a:lnTo>
                  <a:lnTo>
                    <a:pt x="62" y="19"/>
                  </a:lnTo>
                  <a:lnTo>
                    <a:pt x="62" y="14"/>
                  </a:lnTo>
                  <a:lnTo>
                    <a:pt x="60" y="11"/>
                  </a:lnTo>
                  <a:lnTo>
                    <a:pt x="57" y="8"/>
                  </a:lnTo>
                  <a:lnTo>
                    <a:pt x="51" y="5"/>
                  </a:lnTo>
                  <a:lnTo>
                    <a:pt x="48" y="5"/>
                  </a:lnTo>
                  <a:lnTo>
                    <a:pt x="45" y="5"/>
                  </a:lnTo>
                  <a:lnTo>
                    <a:pt x="40" y="8"/>
                  </a:lnTo>
                  <a:lnTo>
                    <a:pt x="37" y="8"/>
                  </a:lnTo>
                  <a:lnTo>
                    <a:pt x="37" y="3"/>
                  </a:lnTo>
                  <a:lnTo>
                    <a:pt x="37" y="0"/>
                  </a:lnTo>
                  <a:lnTo>
                    <a:pt x="31" y="3"/>
                  </a:lnTo>
                  <a:lnTo>
                    <a:pt x="29" y="8"/>
                  </a:lnTo>
                  <a:lnTo>
                    <a:pt x="26" y="8"/>
                  </a:lnTo>
                  <a:lnTo>
                    <a:pt x="23" y="14"/>
                  </a:lnTo>
                  <a:lnTo>
                    <a:pt x="20" y="19"/>
                  </a:lnTo>
                  <a:lnTo>
                    <a:pt x="20" y="25"/>
                  </a:lnTo>
                  <a:lnTo>
                    <a:pt x="23" y="28"/>
                  </a:lnTo>
                  <a:lnTo>
                    <a:pt x="26" y="25"/>
                  </a:lnTo>
                  <a:lnTo>
                    <a:pt x="29" y="25"/>
                  </a:lnTo>
                  <a:lnTo>
                    <a:pt x="26" y="28"/>
                  </a:lnTo>
                  <a:lnTo>
                    <a:pt x="20" y="31"/>
                  </a:lnTo>
                  <a:lnTo>
                    <a:pt x="17" y="34"/>
                  </a:lnTo>
                  <a:lnTo>
                    <a:pt x="17" y="39"/>
                  </a:lnTo>
                  <a:lnTo>
                    <a:pt x="26" y="36"/>
                  </a:lnTo>
                  <a:lnTo>
                    <a:pt x="31" y="34"/>
                  </a:lnTo>
                  <a:lnTo>
                    <a:pt x="34" y="34"/>
                  </a:lnTo>
                  <a:lnTo>
                    <a:pt x="37" y="34"/>
                  </a:lnTo>
                  <a:lnTo>
                    <a:pt x="34" y="34"/>
                  </a:lnTo>
                  <a:lnTo>
                    <a:pt x="29" y="39"/>
                  </a:lnTo>
                  <a:lnTo>
                    <a:pt x="26" y="42"/>
                  </a:lnTo>
                  <a:lnTo>
                    <a:pt x="29" y="48"/>
                  </a:lnTo>
                  <a:lnTo>
                    <a:pt x="34" y="45"/>
                  </a:lnTo>
                  <a:lnTo>
                    <a:pt x="31" y="48"/>
                  </a:lnTo>
                  <a:lnTo>
                    <a:pt x="29" y="50"/>
                  </a:lnTo>
                  <a:lnTo>
                    <a:pt x="23" y="48"/>
                  </a:lnTo>
                  <a:lnTo>
                    <a:pt x="23" y="53"/>
                  </a:lnTo>
                  <a:lnTo>
                    <a:pt x="26" y="56"/>
                  </a:lnTo>
                  <a:lnTo>
                    <a:pt x="20" y="62"/>
                  </a:lnTo>
                  <a:lnTo>
                    <a:pt x="20" y="56"/>
                  </a:lnTo>
                  <a:lnTo>
                    <a:pt x="14" y="53"/>
                  </a:lnTo>
                  <a:lnTo>
                    <a:pt x="12" y="48"/>
                  </a:lnTo>
                  <a:lnTo>
                    <a:pt x="3" y="53"/>
                  </a:lnTo>
                  <a:lnTo>
                    <a:pt x="3" y="56"/>
                  </a:lnTo>
                  <a:lnTo>
                    <a:pt x="0" y="65"/>
                  </a:lnTo>
                  <a:lnTo>
                    <a:pt x="3" y="70"/>
                  </a:lnTo>
                  <a:lnTo>
                    <a:pt x="3"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8">
              <a:extLst>
                <a:ext uri="{FF2B5EF4-FFF2-40B4-BE49-F238E27FC236}">
                  <a16:creationId xmlns:a16="http://schemas.microsoft.com/office/drawing/2014/main" id="{B40662A6-B6EF-417B-951F-E9C81E4C0814}"/>
                </a:ext>
              </a:extLst>
            </p:cNvPr>
            <p:cNvSpPr>
              <a:spLocks/>
            </p:cNvSpPr>
            <p:nvPr/>
          </p:nvSpPr>
          <p:spPr bwMode="auto">
            <a:xfrm>
              <a:off x="5304" y="569"/>
              <a:ext cx="28" cy="15"/>
            </a:xfrm>
            <a:custGeom>
              <a:avLst/>
              <a:gdLst>
                <a:gd name="T0" fmla="*/ 2 w 10"/>
                <a:gd name="T1" fmla="*/ 4 h 5"/>
                <a:gd name="T2" fmla="*/ 3 w 10"/>
                <a:gd name="T3" fmla="*/ 3 h 5"/>
                <a:gd name="T4" fmla="*/ 4 w 10"/>
                <a:gd name="T5" fmla="*/ 4 h 5"/>
                <a:gd name="T6" fmla="*/ 7 w 10"/>
                <a:gd name="T7" fmla="*/ 2 h 5"/>
                <a:gd name="T8" fmla="*/ 8 w 10"/>
                <a:gd name="T9" fmla="*/ 2 h 5"/>
                <a:gd name="T10" fmla="*/ 10 w 10"/>
                <a:gd name="T11" fmla="*/ 1 h 5"/>
                <a:gd name="T12" fmla="*/ 9 w 10"/>
                <a:gd name="T13" fmla="*/ 0 h 5"/>
                <a:gd name="T14" fmla="*/ 6 w 10"/>
                <a:gd name="T15" fmla="*/ 0 h 5"/>
                <a:gd name="T16" fmla="*/ 5 w 10"/>
                <a:gd name="T17" fmla="*/ 0 h 5"/>
                <a:gd name="T18" fmla="*/ 4 w 10"/>
                <a:gd name="T19" fmla="*/ 0 h 5"/>
                <a:gd name="T20" fmla="*/ 3 w 10"/>
                <a:gd name="T21" fmla="*/ 1 h 5"/>
                <a:gd name="T22" fmla="*/ 2 w 10"/>
                <a:gd name="T23" fmla="*/ 1 h 5"/>
                <a:gd name="T24" fmla="*/ 2 w 10"/>
                <a:gd name="T25" fmla="*/ 1 h 5"/>
                <a:gd name="T26" fmla="*/ 1 w 10"/>
                <a:gd name="T27" fmla="*/ 1 h 5"/>
                <a:gd name="T28" fmla="*/ 0 w 10"/>
                <a:gd name="T29" fmla="*/ 2 h 5"/>
                <a:gd name="T30" fmla="*/ 0 w 10"/>
                <a:gd name="T31" fmla="*/ 3 h 5"/>
                <a:gd name="T32" fmla="*/ 1 w 10"/>
                <a:gd name="T33" fmla="*/ 5 h 5"/>
                <a:gd name="T34" fmla="*/ 2 w 10"/>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5">
                  <a:moveTo>
                    <a:pt x="2" y="4"/>
                  </a:moveTo>
                  <a:cubicBezTo>
                    <a:pt x="3" y="3"/>
                    <a:pt x="3" y="3"/>
                    <a:pt x="3" y="3"/>
                  </a:cubicBezTo>
                  <a:cubicBezTo>
                    <a:pt x="4" y="4"/>
                    <a:pt x="4" y="4"/>
                    <a:pt x="4" y="4"/>
                  </a:cubicBezTo>
                  <a:cubicBezTo>
                    <a:pt x="7" y="2"/>
                    <a:pt x="7" y="2"/>
                    <a:pt x="7" y="2"/>
                  </a:cubicBezTo>
                  <a:cubicBezTo>
                    <a:pt x="8" y="2"/>
                    <a:pt x="8" y="2"/>
                    <a:pt x="8" y="2"/>
                  </a:cubicBezTo>
                  <a:cubicBezTo>
                    <a:pt x="10" y="1"/>
                    <a:pt x="10" y="1"/>
                    <a:pt x="10" y="1"/>
                  </a:cubicBezTo>
                  <a:cubicBezTo>
                    <a:pt x="9" y="0"/>
                    <a:pt x="9" y="0"/>
                    <a:pt x="9" y="0"/>
                  </a:cubicBezTo>
                  <a:cubicBezTo>
                    <a:pt x="6" y="0"/>
                    <a:pt x="6" y="0"/>
                    <a:pt x="6" y="0"/>
                  </a:cubicBezTo>
                  <a:cubicBezTo>
                    <a:pt x="5" y="0"/>
                    <a:pt x="5" y="0"/>
                    <a:pt x="5" y="0"/>
                  </a:cubicBezTo>
                  <a:cubicBezTo>
                    <a:pt x="4" y="0"/>
                    <a:pt x="4" y="0"/>
                    <a:pt x="4" y="0"/>
                  </a:cubicBezTo>
                  <a:cubicBezTo>
                    <a:pt x="4" y="1"/>
                    <a:pt x="3" y="1"/>
                    <a:pt x="3" y="1"/>
                  </a:cubicBezTo>
                  <a:cubicBezTo>
                    <a:pt x="3" y="1"/>
                    <a:pt x="3" y="1"/>
                    <a:pt x="2" y="1"/>
                  </a:cubicBezTo>
                  <a:cubicBezTo>
                    <a:pt x="2" y="1"/>
                    <a:pt x="2" y="1"/>
                    <a:pt x="2" y="1"/>
                  </a:cubicBezTo>
                  <a:cubicBezTo>
                    <a:pt x="1" y="1"/>
                    <a:pt x="1" y="1"/>
                    <a:pt x="1" y="1"/>
                  </a:cubicBezTo>
                  <a:cubicBezTo>
                    <a:pt x="0" y="2"/>
                    <a:pt x="0" y="2"/>
                    <a:pt x="0" y="2"/>
                  </a:cubicBezTo>
                  <a:cubicBezTo>
                    <a:pt x="0" y="3"/>
                    <a:pt x="0" y="3"/>
                    <a:pt x="0" y="3"/>
                  </a:cubicBezTo>
                  <a:cubicBezTo>
                    <a:pt x="1" y="5"/>
                    <a:pt x="1" y="5"/>
                    <a:pt x="1" y="5"/>
                  </a:cubicBez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9">
              <a:extLst>
                <a:ext uri="{FF2B5EF4-FFF2-40B4-BE49-F238E27FC236}">
                  <a16:creationId xmlns:a16="http://schemas.microsoft.com/office/drawing/2014/main" id="{8A2E20EC-CE1D-4B7A-A0C5-9D1A92FC331C}"/>
                </a:ext>
              </a:extLst>
            </p:cNvPr>
            <p:cNvSpPr>
              <a:spLocks noEditPoints="1"/>
            </p:cNvSpPr>
            <p:nvPr/>
          </p:nvSpPr>
          <p:spPr bwMode="auto">
            <a:xfrm>
              <a:off x="5479" y="335"/>
              <a:ext cx="132" cy="218"/>
            </a:xfrm>
            <a:custGeom>
              <a:avLst/>
              <a:gdLst>
                <a:gd name="T0" fmla="*/ 45 w 132"/>
                <a:gd name="T1" fmla="*/ 147 h 218"/>
                <a:gd name="T2" fmla="*/ 73 w 132"/>
                <a:gd name="T3" fmla="*/ 175 h 218"/>
                <a:gd name="T4" fmla="*/ 67 w 132"/>
                <a:gd name="T5" fmla="*/ 178 h 218"/>
                <a:gd name="T6" fmla="*/ 101 w 132"/>
                <a:gd name="T7" fmla="*/ 170 h 218"/>
                <a:gd name="T8" fmla="*/ 112 w 132"/>
                <a:gd name="T9" fmla="*/ 127 h 218"/>
                <a:gd name="T10" fmla="*/ 110 w 132"/>
                <a:gd name="T11" fmla="*/ 127 h 218"/>
                <a:gd name="T12" fmla="*/ 121 w 132"/>
                <a:gd name="T13" fmla="*/ 88 h 218"/>
                <a:gd name="T14" fmla="*/ 118 w 132"/>
                <a:gd name="T15" fmla="*/ 96 h 218"/>
                <a:gd name="T16" fmla="*/ 8 w 132"/>
                <a:gd name="T17" fmla="*/ 195 h 218"/>
                <a:gd name="T18" fmla="*/ 22 w 132"/>
                <a:gd name="T19" fmla="*/ 212 h 218"/>
                <a:gd name="T20" fmla="*/ 31 w 132"/>
                <a:gd name="T21" fmla="*/ 203 h 218"/>
                <a:gd name="T22" fmla="*/ 39 w 132"/>
                <a:gd name="T23" fmla="*/ 203 h 218"/>
                <a:gd name="T24" fmla="*/ 42 w 132"/>
                <a:gd name="T25" fmla="*/ 218 h 218"/>
                <a:gd name="T26" fmla="*/ 53 w 132"/>
                <a:gd name="T27" fmla="*/ 201 h 218"/>
                <a:gd name="T28" fmla="*/ 50 w 132"/>
                <a:gd name="T29" fmla="*/ 209 h 218"/>
                <a:gd name="T30" fmla="*/ 62 w 132"/>
                <a:gd name="T31" fmla="*/ 209 h 218"/>
                <a:gd name="T32" fmla="*/ 67 w 132"/>
                <a:gd name="T33" fmla="*/ 189 h 218"/>
                <a:gd name="T34" fmla="*/ 76 w 132"/>
                <a:gd name="T35" fmla="*/ 192 h 218"/>
                <a:gd name="T36" fmla="*/ 87 w 132"/>
                <a:gd name="T37" fmla="*/ 170 h 218"/>
                <a:gd name="T38" fmla="*/ 93 w 132"/>
                <a:gd name="T39" fmla="*/ 181 h 218"/>
                <a:gd name="T40" fmla="*/ 112 w 132"/>
                <a:gd name="T41" fmla="*/ 178 h 218"/>
                <a:gd name="T42" fmla="*/ 118 w 132"/>
                <a:gd name="T43" fmla="*/ 167 h 218"/>
                <a:gd name="T44" fmla="*/ 126 w 132"/>
                <a:gd name="T45" fmla="*/ 155 h 218"/>
                <a:gd name="T46" fmla="*/ 124 w 132"/>
                <a:gd name="T47" fmla="*/ 136 h 218"/>
                <a:gd name="T48" fmla="*/ 115 w 132"/>
                <a:gd name="T49" fmla="*/ 127 h 218"/>
                <a:gd name="T50" fmla="*/ 129 w 132"/>
                <a:gd name="T51" fmla="*/ 105 h 218"/>
                <a:gd name="T52" fmla="*/ 132 w 132"/>
                <a:gd name="T53" fmla="*/ 91 h 218"/>
                <a:gd name="T54" fmla="*/ 126 w 132"/>
                <a:gd name="T55" fmla="*/ 77 h 218"/>
                <a:gd name="T56" fmla="*/ 115 w 132"/>
                <a:gd name="T57" fmla="*/ 71 h 218"/>
                <a:gd name="T58" fmla="*/ 107 w 132"/>
                <a:gd name="T59" fmla="*/ 62 h 218"/>
                <a:gd name="T60" fmla="*/ 110 w 132"/>
                <a:gd name="T61" fmla="*/ 37 h 218"/>
                <a:gd name="T62" fmla="*/ 110 w 132"/>
                <a:gd name="T63" fmla="*/ 17 h 218"/>
                <a:gd name="T64" fmla="*/ 93 w 132"/>
                <a:gd name="T65" fmla="*/ 3 h 218"/>
                <a:gd name="T66" fmla="*/ 81 w 132"/>
                <a:gd name="T67" fmla="*/ 3 h 218"/>
                <a:gd name="T68" fmla="*/ 84 w 132"/>
                <a:gd name="T69" fmla="*/ 17 h 218"/>
                <a:gd name="T70" fmla="*/ 95 w 132"/>
                <a:gd name="T71" fmla="*/ 23 h 218"/>
                <a:gd name="T72" fmla="*/ 76 w 132"/>
                <a:gd name="T73" fmla="*/ 23 h 218"/>
                <a:gd name="T74" fmla="*/ 64 w 132"/>
                <a:gd name="T75" fmla="*/ 31 h 218"/>
                <a:gd name="T76" fmla="*/ 62 w 132"/>
                <a:gd name="T77" fmla="*/ 43 h 218"/>
                <a:gd name="T78" fmla="*/ 64 w 132"/>
                <a:gd name="T79" fmla="*/ 54 h 218"/>
                <a:gd name="T80" fmla="*/ 56 w 132"/>
                <a:gd name="T81" fmla="*/ 51 h 218"/>
                <a:gd name="T82" fmla="*/ 53 w 132"/>
                <a:gd name="T83" fmla="*/ 43 h 218"/>
                <a:gd name="T84" fmla="*/ 48 w 132"/>
                <a:gd name="T85" fmla="*/ 51 h 218"/>
                <a:gd name="T86" fmla="*/ 39 w 132"/>
                <a:gd name="T87" fmla="*/ 54 h 218"/>
                <a:gd name="T88" fmla="*/ 33 w 132"/>
                <a:gd name="T89" fmla="*/ 60 h 218"/>
                <a:gd name="T90" fmla="*/ 33 w 132"/>
                <a:gd name="T91" fmla="*/ 71 h 218"/>
                <a:gd name="T92" fmla="*/ 53 w 132"/>
                <a:gd name="T93" fmla="*/ 82 h 218"/>
                <a:gd name="T94" fmla="*/ 33 w 132"/>
                <a:gd name="T95" fmla="*/ 77 h 218"/>
                <a:gd name="T96" fmla="*/ 22 w 132"/>
                <a:gd name="T97" fmla="*/ 79 h 218"/>
                <a:gd name="T98" fmla="*/ 16 w 132"/>
                <a:gd name="T99" fmla="*/ 88 h 218"/>
                <a:gd name="T100" fmla="*/ 16 w 132"/>
                <a:gd name="T101" fmla="*/ 108 h 218"/>
                <a:gd name="T102" fmla="*/ 8 w 132"/>
                <a:gd name="T103" fmla="*/ 122 h 218"/>
                <a:gd name="T104" fmla="*/ 11 w 132"/>
                <a:gd name="T105" fmla="*/ 130 h 218"/>
                <a:gd name="T106" fmla="*/ 19 w 132"/>
                <a:gd name="T107" fmla="*/ 139 h 218"/>
                <a:gd name="T108" fmla="*/ 33 w 132"/>
                <a:gd name="T109" fmla="*/ 144 h 218"/>
                <a:gd name="T110" fmla="*/ 33 w 132"/>
                <a:gd name="T111" fmla="*/ 147 h 218"/>
                <a:gd name="T112" fmla="*/ 16 w 132"/>
                <a:gd name="T113" fmla="*/ 147 h 218"/>
                <a:gd name="T114" fmla="*/ 5 w 132"/>
                <a:gd name="T115" fmla="*/ 158 h 218"/>
                <a:gd name="T116" fmla="*/ 2 w 132"/>
                <a:gd name="T117" fmla="*/ 175 h 218"/>
                <a:gd name="T118" fmla="*/ 2 w 132"/>
                <a:gd name="T119" fmla="*/ 18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2" h="218">
                  <a:moveTo>
                    <a:pt x="42" y="144"/>
                  </a:moveTo>
                  <a:lnTo>
                    <a:pt x="45" y="147"/>
                  </a:lnTo>
                  <a:lnTo>
                    <a:pt x="48" y="147"/>
                  </a:lnTo>
                  <a:lnTo>
                    <a:pt x="45" y="147"/>
                  </a:lnTo>
                  <a:lnTo>
                    <a:pt x="39" y="144"/>
                  </a:lnTo>
                  <a:lnTo>
                    <a:pt x="42" y="144"/>
                  </a:lnTo>
                  <a:close/>
                  <a:moveTo>
                    <a:pt x="67" y="178"/>
                  </a:moveTo>
                  <a:lnTo>
                    <a:pt x="73" y="175"/>
                  </a:lnTo>
                  <a:lnTo>
                    <a:pt x="67" y="181"/>
                  </a:lnTo>
                  <a:lnTo>
                    <a:pt x="67" y="184"/>
                  </a:lnTo>
                  <a:lnTo>
                    <a:pt x="67" y="181"/>
                  </a:lnTo>
                  <a:lnTo>
                    <a:pt x="67" y="178"/>
                  </a:lnTo>
                  <a:close/>
                  <a:moveTo>
                    <a:pt x="98" y="167"/>
                  </a:moveTo>
                  <a:lnTo>
                    <a:pt x="101" y="167"/>
                  </a:lnTo>
                  <a:lnTo>
                    <a:pt x="104" y="170"/>
                  </a:lnTo>
                  <a:lnTo>
                    <a:pt x="101" y="170"/>
                  </a:lnTo>
                  <a:lnTo>
                    <a:pt x="98" y="170"/>
                  </a:lnTo>
                  <a:lnTo>
                    <a:pt x="98" y="167"/>
                  </a:lnTo>
                  <a:close/>
                  <a:moveTo>
                    <a:pt x="110" y="127"/>
                  </a:moveTo>
                  <a:lnTo>
                    <a:pt x="112" y="127"/>
                  </a:lnTo>
                  <a:lnTo>
                    <a:pt x="110" y="130"/>
                  </a:lnTo>
                  <a:lnTo>
                    <a:pt x="110" y="127"/>
                  </a:lnTo>
                  <a:lnTo>
                    <a:pt x="107" y="127"/>
                  </a:lnTo>
                  <a:lnTo>
                    <a:pt x="110" y="127"/>
                  </a:lnTo>
                  <a:close/>
                  <a:moveTo>
                    <a:pt x="121" y="85"/>
                  </a:moveTo>
                  <a:lnTo>
                    <a:pt x="121" y="82"/>
                  </a:lnTo>
                  <a:lnTo>
                    <a:pt x="124" y="82"/>
                  </a:lnTo>
                  <a:lnTo>
                    <a:pt x="121" y="88"/>
                  </a:lnTo>
                  <a:lnTo>
                    <a:pt x="118" y="93"/>
                  </a:lnTo>
                  <a:lnTo>
                    <a:pt x="121" y="96"/>
                  </a:lnTo>
                  <a:lnTo>
                    <a:pt x="118" y="99"/>
                  </a:lnTo>
                  <a:lnTo>
                    <a:pt x="118" y="96"/>
                  </a:lnTo>
                  <a:lnTo>
                    <a:pt x="118" y="93"/>
                  </a:lnTo>
                  <a:lnTo>
                    <a:pt x="121" y="85"/>
                  </a:lnTo>
                  <a:close/>
                  <a:moveTo>
                    <a:pt x="2" y="201"/>
                  </a:moveTo>
                  <a:lnTo>
                    <a:pt x="8" y="195"/>
                  </a:lnTo>
                  <a:lnTo>
                    <a:pt x="8" y="198"/>
                  </a:lnTo>
                  <a:lnTo>
                    <a:pt x="8" y="203"/>
                  </a:lnTo>
                  <a:lnTo>
                    <a:pt x="14" y="203"/>
                  </a:lnTo>
                  <a:lnTo>
                    <a:pt x="22" y="212"/>
                  </a:lnTo>
                  <a:lnTo>
                    <a:pt x="28" y="209"/>
                  </a:lnTo>
                  <a:lnTo>
                    <a:pt x="28" y="203"/>
                  </a:lnTo>
                  <a:lnTo>
                    <a:pt x="28" y="201"/>
                  </a:lnTo>
                  <a:lnTo>
                    <a:pt x="31" y="203"/>
                  </a:lnTo>
                  <a:lnTo>
                    <a:pt x="31" y="206"/>
                  </a:lnTo>
                  <a:lnTo>
                    <a:pt x="31" y="215"/>
                  </a:lnTo>
                  <a:lnTo>
                    <a:pt x="36" y="212"/>
                  </a:lnTo>
                  <a:lnTo>
                    <a:pt x="39" y="203"/>
                  </a:lnTo>
                  <a:lnTo>
                    <a:pt x="39" y="209"/>
                  </a:lnTo>
                  <a:lnTo>
                    <a:pt x="39" y="212"/>
                  </a:lnTo>
                  <a:lnTo>
                    <a:pt x="39" y="215"/>
                  </a:lnTo>
                  <a:lnTo>
                    <a:pt x="42" y="218"/>
                  </a:lnTo>
                  <a:lnTo>
                    <a:pt x="45" y="215"/>
                  </a:lnTo>
                  <a:lnTo>
                    <a:pt x="48" y="209"/>
                  </a:lnTo>
                  <a:lnTo>
                    <a:pt x="53" y="203"/>
                  </a:lnTo>
                  <a:lnTo>
                    <a:pt x="53" y="201"/>
                  </a:lnTo>
                  <a:lnTo>
                    <a:pt x="53" y="203"/>
                  </a:lnTo>
                  <a:lnTo>
                    <a:pt x="56" y="203"/>
                  </a:lnTo>
                  <a:lnTo>
                    <a:pt x="53" y="206"/>
                  </a:lnTo>
                  <a:lnTo>
                    <a:pt x="50" y="209"/>
                  </a:lnTo>
                  <a:lnTo>
                    <a:pt x="50" y="215"/>
                  </a:lnTo>
                  <a:lnTo>
                    <a:pt x="56" y="215"/>
                  </a:lnTo>
                  <a:lnTo>
                    <a:pt x="59" y="212"/>
                  </a:lnTo>
                  <a:lnTo>
                    <a:pt x="62" y="209"/>
                  </a:lnTo>
                  <a:lnTo>
                    <a:pt x="62" y="203"/>
                  </a:lnTo>
                  <a:lnTo>
                    <a:pt x="64" y="201"/>
                  </a:lnTo>
                  <a:lnTo>
                    <a:pt x="67" y="195"/>
                  </a:lnTo>
                  <a:lnTo>
                    <a:pt x="67" y="189"/>
                  </a:lnTo>
                  <a:lnTo>
                    <a:pt x="67" y="186"/>
                  </a:lnTo>
                  <a:lnTo>
                    <a:pt x="70" y="189"/>
                  </a:lnTo>
                  <a:lnTo>
                    <a:pt x="70" y="195"/>
                  </a:lnTo>
                  <a:lnTo>
                    <a:pt x="76" y="192"/>
                  </a:lnTo>
                  <a:lnTo>
                    <a:pt x="79" y="186"/>
                  </a:lnTo>
                  <a:lnTo>
                    <a:pt x="84" y="181"/>
                  </a:lnTo>
                  <a:lnTo>
                    <a:pt x="87" y="175"/>
                  </a:lnTo>
                  <a:lnTo>
                    <a:pt x="87" y="170"/>
                  </a:lnTo>
                  <a:lnTo>
                    <a:pt x="87" y="175"/>
                  </a:lnTo>
                  <a:lnTo>
                    <a:pt x="95" y="172"/>
                  </a:lnTo>
                  <a:lnTo>
                    <a:pt x="90" y="178"/>
                  </a:lnTo>
                  <a:lnTo>
                    <a:pt x="93" y="181"/>
                  </a:lnTo>
                  <a:lnTo>
                    <a:pt x="95" y="184"/>
                  </a:lnTo>
                  <a:lnTo>
                    <a:pt x="104" y="181"/>
                  </a:lnTo>
                  <a:lnTo>
                    <a:pt x="107" y="178"/>
                  </a:lnTo>
                  <a:lnTo>
                    <a:pt x="112" y="178"/>
                  </a:lnTo>
                  <a:lnTo>
                    <a:pt x="115" y="175"/>
                  </a:lnTo>
                  <a:lnTo>
                    <a:pt x="110" y="170"/>
                  </a:lnTo>
                  <a:lnTo>
                    <a:pt x="115" y="167"/>
                  </a:lnTo>
                  <a:lnTo>
                    <a:pt x="118" y="167"/>
                  </a:lnTo>
                  <a:lnTo>
                    <a:pt x="121" y="164"/>
                  </a:lnTo>
                  <a:lnTo>
                    <a:pt x="124" y="161"/>
                  </a:lnTo>
                  <a:lnTo>
                    <a:pt x="126" y="158"/>
                  </a:lnTo>
                  <a:lnTo>
                    <a:pt x="126" y="155"/>
                  </a:lnTo>
                  <a:lnTo>
                    <a:pt x="126" y="150"/>
                  </a:lnTo>
                  <a:lnTo>
                    <a:pt x="124" y="147"/>
                  </a:lnTo>
                  <a:lnTo>
                    <a:pt x="126" y="147"/>
                  </a:lnTo>
                  <a:lnTo>
                    <a:pt x="124" y="136"/>
                  </a:lnTo>
                  <a:lnTo>
                    <a:pt x="124" y="136"/>
                  </a:lnTo>
                  <a:lnTo>
                    <a:pt x="118" y="130"/>
                  </a:lnTo>
                  <a:lnTo>
                    <a:pt x="118" y="127"/>
                  </a:lnTo>
                  <a:lnTo>
                    <a:pt x="115" y="127"/>
                  </a:lnTo>
                  <a:lnTo>
                    <a:pt x="121" y="119"/>
                  </a:lnTo>
                  <a:lnTo>
                    <a:pt x="124" y="119"/>
                  </a:lnTo>
                  <a:lnTo>
                    <a:pt x="126" y="108"/>
                  </a:lnTo>
                  <a:lnTo>
                    <a:pt x="129" y="105"/>
                  </a:lnTo>
                  <a:lnTo>
                    <a:pt x="126" y="102"/>
                  </a:lnTo>
                  <a:lnTo>
                    <a:pt x="129" y="99"/>
                  </a:lnTo>
                  <a:lnTo>
                    <a:pt x="129" y="93"/>
                  </a:lnTo>
                  <a:lnTo>
                    <a:pt x="132" y="91"/>
                  </a:lnTo>
                  <a:lnTo>
                    <a:pt x="132" y="85"/>
                  </a:lnTo>
                  <a:lnTo>
                    <a:pt x="132" y="82"/>
                  </a:lnTo>
                  <a:lnTo>
                    <a:pt x="132" y="79"/>
                  </a:lnTo>
                  <a:lnTo>
                    <a:pt x="126" y="77"/>
                  </a:lnTo>
                  <a:lnTo>
                    <a:pt x="124" y="79"/>
                  </a:lnTo>
                  <a:lnTo>
                    <a:pt x="124" y="74"/>
                  </a:lnTo>
                  <a:lnTo>
                    <a:pt x="121" y="71"/>
                  </a:lnTo>
                  <a:lnTo>
                    <a:pt x="115" y="71"/>
                  </a:lnTo>
                  <a:lnTo>
                    <a:pt x="110" y="71"/>
                  </a:lnTo>
                  <a:lnTo>
                    <a:pt x="107" y="71"/>
                  </a:lnTo>
                  <a:lnTo>
                    <a:pt x="110" y="68"/>
                  </a:lnTo>
                  <a:lnTo>
                    <a:pt x="107" y="62"/>
                  </a:lnTo>
                  <a:lnTo>
                    <a:pt x="107" y="54"/>
                  </a:lnTo>
                  <a:lnTo>
                    <a:pt x="107" y="48"/>
                  </a:lnTo>
                  <a:lnTo>
                    <a:pt x="110" y="46"/>
                  </a:lnTo>
                  <a:lnTo>
                    <a:pt x="110" y="37"/>
                  </a:lnTo>
                  <a:lnTo>
                    <a:pt x="110" y="31"/>
                  </a:lnTo>
                  <a:lnTo>
                    <a:pt x="112" y="29"/>
                  </a:lnTo>
                  <a:lnTo>
                    <a:pt x="112" y="23"/>
                  </a:lnTo>
                  <a:lnTo>
                    <a:pt x="110" y="17"/>
                  </a:lnTo>
                  <a:lnTo>
                    <a:pt x="107" y="14"/>
                  </a:lnTo>
                  <a:lnTo>
                    <a:pt x="101" y="9"/>
                  </a:lnTo>
                  <a:lnTo>
                    <a:pt x="101" y="6"/>
                  </a:lnTo>
                  <a:lnTo>
                    <a:pt x="93" y="3"/>
                  </a:lnTo>
                  <a:lnTo>
                    <a:pt x="90" y="3"/>
                  </a:lnTo>
                  <a:lnTo>
                    <a:pt x="90" y="6"/>
                  </a:lnTo>
                  <a:lnTo>
                    <a:pt x="84" y="0"/>
                  </a:lnTo>
                  <a:lnTo>
                    <a:pt x="81" y="3"/>
                  </a:lnTo>
                  <a:lnTo>
                    <a:pt x="81" y="9"/>
                  </a:lnTo>
                  <a:lnTo>
                    <a:pt x="79" y="14"/>
                  </a:lnTo>
                  <a:lnTo>
                    <a:pt x="81" y="17"/>
                  </a:lnTo>
                  <a:lnTo>
                    <a:pt x="84" y="17"/>
                  </a:lnTo>
                  <a:lnTo>
                    <a:pt x="87" y="17"/>
                  </a:lnTo>
                  <a:lnTo>
                    <a:pt x="93" y="20"/>
                  </a:lnTo>
                  <a:lnTo>
                    <a:pt x="93" y="23"/>
                  </a:lnTo>
                  <a:lnTo>
                    <a:pt x="95" y="23"/>
                  </a:lnTo>
                  <a:lnTo>
                    <a:pt x="90" y="29"/>
                  </a:lnTo>
                  <a:lnTo>
                    <a:pt x="84" y="26"/>
                  </a:lnTo>
                  <a:lnTo>
                    <a:pt x="84" y="26"/>
                  </a:lnTo>
                  <a:lnTo>
                    <a:pt x="76" y="23"/>
                  </a:lnTo>
                  <a:lnTo>
                    <a:pt x="79" y="31"/>
                  </a:lnTo>
                  <a:lnTo>
                    <a:pt x="79" y="31"/>
                  </a:lnTo>
                  <a:lnTo>
                    <a:pt x="73" y="26"/>
                  </a:lnTo>
                  <a:lnTo>
                    <a:pt x="64" y="31"/>
                  </a:lnTo>
                  <a:lnTo>
                    <a:pt x="62" y="34"/>
                  </a:lnTo>
                  <a:lnTo>
                    <a:pt x="59" y="37"/>
                  </a:lnTo>
                  <a:lnTo>
                    <a:pt x="59" y="40"/>
                  </a:lnTo>
                  <a:lnTo>
                    <a:pt x="62" y="43"/>
                  </a:lnTo>
                  <a:lnTo>
                    <a:pt x="64" y="46"/>
                  </a:lnTo>
                  <a:lnTo>
                    <a:pt x="67" y="48"/>
                  </a:lnTo>
                  <a:lnTo>
                    <a:pt x="64" y="48"/>
                  </a:lnTo>
                  <a:lnTo>
                    <a:pt x="64" y="54"/>
                  </a:lnTo>
                  <a:lnTo>
                    <a:pt x="67" y="57"/>
                  </a:lnTo>
                  <a:lnTo>
                    <a:pt x="62" y="54"/>
                  </a:lnTo>
                  <a:lnTo>
                    <a:pt x="59" y="54"/>
                  </a:lnTo>
                  <a:lnTo>
                    <a:pt x="56" y="51"/>
                  </a:lnTo>
                  <a:lnTo>
                    <a:pt x="62" y="51"/>
                  </a:lnTo>
                  <a:lnTo>
                    <a:pt x="59" y="46"/>
                  </a:lnTo>
                  <a:lnTo>
                    <a:pt x="56" y="46"/>
                  </a:lnTo>
                  <a:lnTo>
                    <a:pt x="53" y="43"/>
                  </a:lnTo>
                  <a:lnTo>
                    <a:pt x="50" y="43"/>
                  </a:lnTo>
                  <a:lnTo>
                    <a:pt x="48" y="46"/>
                  </a:lnTo>
                  <a:lnTo>
                    <a:pt x="50" y="51"/>
                  </a:lnTo>
                  <a:lnTo>
                    <a:pt x="48" y="51"/>
                  </a:lnTo>
                  <a:lnTo>
                    <a:pt x="48" y="57"/>
                  </a:lnTo>
                  <a:lnTo>
                    <a:pt x="48" y="60"/>
                  </a:lnTo>
                  <a:lnTo>
                    <a:pt x="45" y="57"/>
                  </a:lnTo>
                  <a:lnTo>
                    <a:pt x="39" y="54"/>
                  </a:lnTo>
                  <a:lnTo>
                    <a:pt x="36" y="51"/>
                  </a:lnTo>
                  <a:lnTo>
                    <a:pt x="33" y="51"/>
                  </a:lnTo>
                  <a:lnTo>
                    <a:pt x="31" y="57"/>
                  </a:lnTo>
                  <a:lnTo>
                    <a:pt x="33" y="60"/>
                  </a:lnTo>
                  <a:lnTo>
                    <a:pt x="31" y="65"/>
                  </a:lnTo>
                  <a:lnTo>
                    <a:pt x="33" y="71"/>
                  </a:lnTo>
                  <a:lnTo>
                    <a:pt x="39" y="71"/>
                  </a:lnTo>
                  <a:lnTo>
                    <a:pt x="33" y="71"/>
                  </a:lnTo>
                  <a:lnTo>
                    <a:pt x="42" y="77"/>
                  </a:lnTo>
                  <a:lnTo>
                    <a:pt x="45" y="79"/>
                  </a:lnTo>
                  <a:lnTo>
                    <a:pt x="48" y="82"/>
                  </a:lnTo>
                  <a:lnTo>
                    <a:pt x="53" y="82"/>
                  </a:lnTo>
                  <a:lnTo>
                    <a:pt x="50" y="91"/>
                  </a:lnTo>
                  <a:lnTo>
                    <a:pt x="48" y="85"/>
                  </a:lnTo>
                  <a:lnTo>
                    <a:pt x="36" y="82"/>
                  </a:lnTo>
                  <a:lnTo>
                    <a:pt x="33" y="77"/>
                  </a:lnTo>
                  <a:lnTo>
                    <a:pt x="31" y="77"/>
                  </a:lnTo>
                  <a:lnTo>
                    <a:pt x="28" y="74"/>
                  </a:lnTo>
                  <a:lnTo>
                    <a:pt x="25" y="74"/>
                  </a:lnTo>
                  <a:lnTo>
                    <a:pt x="22" y="79"/>
                  </a:lnTo>
                  <a:lnTo>
                    <a:pt x="22" y="82"/>
                  </a:lnTo>
                  <a:lnTo>
                    <a:pt x="22" y="85"/>
                  </a:lnTo>
                  <a:lnTo>
                    <a:pt x="22" y="91"/>
                  </a:lnTo>
                  <a:lnTo>
                    <a:pt x="16" y="88"/>
                  </a:lnTo>
                  <a:lnTo>
                    <a:pt x="16" y="96"/>
                  </a:lnTo>
                  <a:lnTo>
                    <a:pt x="14" y="96"/>
                  </a:lnTo>
                  <a:lnTo>
                    <a:pt x="14" y="108"/>
                  </a:lnTo>
                  <a:lnTo>
                    <a:pt x="16" y="108"/>
                  </a:lnTo>
                  <a:lnTo>
                    <a:pt x="14" y="108"/>
                  </a:lnTo>
                  <a:lnTo>
                    <a:pt x="8" y="113"/>
                  </a:lnTo>
                  <a:lnTo>
                    <a:pt x="8" y="119"/>
                  </a:lnTo>
                  <a:lnTo>
                    <a:pt x="8" y="122"/>
                  </a:lnTo>
                  <a:lnTo>
                    <a:pt x="8" y="124"/>
                  </a:lnTo>
                  <a:lnTo>
                    <a:pt x="8" y="127"/>
                  </a:lnTo>
                  <a:lnTo>
                    <a:pt x="8" y="133"/>
                  </a:lnTo>
                  <a:lnTo>
                    <a:pt x="11" y="130"/>
                  </a:lnTo>
                  <a:lnTo>
                    <a:pt x="16" y="130"/>
                  </a:lnTo>
                  <a:lnTo>
                    <a:pt x="14" y="136"/>
                  </a:lnTo>
                  <a:lnTo>
                    <a:pt x="16" y="139"/>
                  </a:lnTo>
                  <a:lnTo>
                    <a:pt x="19" y="139"/>
                  </a:lnTo>
                  <a:lnTo>
                    <a:pt x="25" y="136"/>
                  </a:lnTo>
                  <a:lnTo>
                    <a:pt x="31" y="139"/>
                  </a:lnTo>
                  <a:lnTo>
                    <a:pt x="33" y="139"/>
                  </a:lnTo>
                  <a:lnTo>
                    <a:pt x="33" y="144"/>
                  </a:lnTo>
                  <a:lnTo>
                    <a:pt x="36" y="144"/>
                  </a:lnTo>
                  <a:lnTo>
                    <a:pt x="39" y="144"/>
                  </a:lnTo>
                  <a:lnTo>
                    <a:pt x="33" y="147"/>
                  </a:lnTo>
                  <a:lnTo>
                    <a:pt x="33" y="147"/>
                  </a:lnTo>
                  <a:lnTo>
                    <a:pt x="31" y="147"/>
                  </a:lnTo>
                  <a:lnTo>
                    <a:pt x="28" y="147"/>
                  </a:lnTo>
                  <a:lnTo>
                    <a:pt x="22" y="144"/>
                  </a:lnTo>
                  <a:lnTo>
                    <a:pt x="16" y="147"/>
                  </a:lnTo>
                  <a:lnTo>
                    <a:pt x="14" y="147"/>
                  </a:lnTo>
                  <a:lnTo>
                    <a:pt x="8" y="147"/>
                  </a:lnTo>
                  <a:lnTo>
                    <a:pt x="8" y="150"/>
                  </a:lnTo>
                  <a:lnTo>
                    <a:pt x="5" y="158"/>
                  </a:lnTo>
                  <a:lnTo>
                    <a:pt x="8" y="158"/>
                  </a:lnTo>
                  <a:lnTo>
                    <a:pt x="5" y="158"/>
                  </a:lnTo>
                  <a:lnTo>
                    <a:pt x="2" y="170"/>
                  </a:lnTo>
                  <a:lnTo>
                    <a:pt x="2" y="175"/>
                  </a:lnTo>
                  <a:lnTo>
                    <a:pt x="5" y="178"/>
                  </a:lnTo>
                  <a:lnTo>
                    <a:pt x="0" y="178"/>
                  </a:lnTo>
                  <a:lnTo>
                    <a:pt x="0" y="186"/>
                  </a:lnTo>
                  <a:lnTo>
                    <a:pt x="2" y="189"/>
                  </a:lnTo>
                  <a:lnTo>
                    <a:pt x="2"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0">
              <a:extLst>
                <a:ext uri="{FF2B5EF4-FFF2-40B4-BE49-F238E27FC236}">
                  <a16:creationId xmlns:a16="http://schemas.microsoft.com/office/drawing/2014/main" id="{1C1C147E-840B-421F-8BEB-DD77E62CCEA7}"/>
                </a:ext>
              </a:extLst>
            </p:cNvPr>
            <p:cNvSpPr>
              <a:spLocks/>
            </p:cNvSpPr>
            <p:nvPr/>
          </p:nvSpPr>
          <p:spPr bwMode="auto">
            <a:xfrm>
              <a:off x="5450" y="392"/>
              <a:ext cx="26" cy="34"/>
            </a:xfrm>
            <a:custGeom>
              <a:avLst/>
              <a:gdLst>
                <a:gd name="T0" fmla="*/ 6 w 26"/>
                <a:gd name="T1" fmla="*/ 17 h 34"/>
                <a:gd name="T2" fmla="*/ 9 w 26"/>
                <a:gd name="T3" fmla="*/ 17 h 34"/>
                <a:gd name="T4" fmla="*/ 6 w 26"/>
                <a:gd name="T5" fmla="*/ 22 h 34"/>
                <a:gd name="T6" fmla="*/ 6 w 26"/>
                <a:gd name="T7" fmla="*/ 25 h 34"/>
                <a:gd name="T8" fmla="*/ 6 w 26"/>
                <a:gd name="T9" fmla="*/ 28 h 34"/>
                <a:gd name="T10" fmla="*/ 9 w 26"/>
                <a:gd name="T11" fmla="*/ 34 h 34"/>
                <a:gd name="T12" fmla="*/ 14 w 26"/>
                <a:gd name="T13" fmla="*/ 28 h 34"/>
                <a:gd name="T14" fmla="*/ 17 w 26"/>
                <a:gd name="T15" fmla="*/ 20 h 34"/>
                <a:gd name="T16" fmla="*/ 20 w 26"/>
                <a:gd name="T17" fmla="*/ 17 h 34"/>
                <a:gd name="T18" fmla="*/ 23 w 26"/>
                <a:gd name="T19" fmla="*/ 14 h 34"/>
                <a:gd name="T20" fmla="*/ 26 w 26"/>
                <a:gd name="T21" fmla="*/ 11 h 34"/>
                <a:gd name="T22" fmla="*/ 26 w 26"/>
                <a:gd name="T23" fmla="*/ 5 h 34"/>
                <a:gd name="T24" fmla="*/ 20 w 26"/>
                <a:gd name="T25" fmla="*/ 5 h 34"/>
                <a:gd name="T26" fmla="*/ 17 w 26"/>
                <a:gd name="T27" fmla="*/ 5 h 34"/>
                <a:gd name="T28" fmla="*/ 20 w 26"/>
                <a:gd name="T29" fmla="*/ 0 h 34"/>
                <a:gd name="T30" fmla="*/ 14 w 26"/>
                <a:gd name="T31" fmla="*/ 0 h 34"/>
                <a:gd name="T32" fmla="*/ 12 w 26"/>
                <a:gd name="T33" fmla="*/ 5 h 34"/>
                <a:gd name="T34" fmla="*/ 3 w 26"/>
                <a:gd name="T35" fmla="*/ 8 h 34"/>
                <a:gd name="T36" fmla="*/ 3 w 26"/>
                <a:gd name="T37" fmla="*/ 11 h 34"/>
                <a:gd name="T38" fmla="*/ 0 w 26"/>
                <a:gd name="T39" fmla="*/ 14 h 34"/>
                <a:gd name="T40" fmla="*/ 0 w 26"/>
                <a:gd name="T41" fmla="*/ 17 h 34"/>
                <a:gd name="T42" fmla="*/ 6 w 26"/>
                <a:gd name="T4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4">
                  <a:moveTo>
                    <a:pt x="6" y="17"/>
                  </a:moveTo>
                  <a:lnTo>
                    <a:pt x="9" y="17"/>
                  </a:lnTo>
                  <a:lnTo>
                    <a:pt x="6" y="22"/>
                  </a:lnTo>
                  <a:lnTo>
                    <a:pt x="6" y="25"/>
                  </a:lnTo>
                  <a:lnTo>
                    <a:pt x="6" y="28"/>
                  </a:lnTo>
                  <a:lnTo>
                    <a:pt x="9" y="34"/>
                  </a:lnTo>
                  <a:lnTo>
                    <a:pt x="14" y="28"/>
                  </a:lnTo>
                  <a:lnTo>
                    <a:pt x="17" y="20"/>
                  </a:lnTo>
                  <a:lnTo>
                    <a:pt x="20" y="17"/>
                  </a:lnTo>
                  <a:lnTo>
                    <a:pt x="23" y="14"/>
                  </a:lnTo>
                  <a:lnTo>
                    <a:pt x="26" y="11"/>
                  </a:lnTo>
                  <a:lnTo>
                    <a:pt x="26" y="5"/>
                  </a:lnTo>
                  <a:lnTo>
                    <a:pt x="20" y="5"/>
                  </a:lnTo>
                  <a:lnTo>
                    <a:pt x="17" y="5"/>
                  </a:lnTo>
                  <a:lnTo>
                    <a:pt x="20" y="0"/>
                  </a:lnTo>
                  <a:lnTo>
                    <a:pt x="14" y="0"/>
                  </a:lnTo>
                  <a:lnTo>
                    <a:pt x="12" y="5"/>
                  </a:lnTo>
                  <a:lnTo>
                    <a:pt x="3" y="8"/>
                  </a:lnTo>
                  <a:lnTo>
                    <a:pt x="3" y="11"/>
                  </a:lnTo>
                  <a:lnTo>
                    <a:pt x="0" y="14"/>
                  </a:lnTo>
                  <a:lnTo>
                    <a:pt x="0" y="17"/>
                  </a:lnTo>
                  <a:lnTo>
                    <a:pt x="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1">
              <a:extLst>
                <a:ext uri="{FF2B5EF4-FFF2-40B4-BE49-F238E27FC236}">
                  <a16:creationId xmlns:a16="http://schemas.microsoft.com/office/drawing/2014/main" id="{B2E16279-BF63-4506-A3D5-07B794D57F0A}"/>
                </a:ext>
              </a:extLst>
            </p:cNvPr>
            <p:cNvSpPr>
              <a:spLocks/>
            </p:cNvSpPr>
            <p:nvPr/>
          </p:nvSpPr>
          <p:spPr bwMode="auto">
            <a:xfrm>
              <a:off x="5405" y="474"/>
              <a:ext cx="51" cy="67"/>
            </a:xfrm>
            <a:custGeom>
              <a:avLst/>
              <a:gdLst>
                <a:gd name="T0" fmla="*/ 9 w 51"/>
                <a:gd name="T1" fmla="*/ 31 h 67"/>
                <a:gd name="T2" fmla="*/ 6 w 51"/>
                <a:gd name="T3" fmla="*/ 31 h 67"/>
                <a:gd name="T4" fmla="*/ 6 w 51"/>
                <a:gd name="T5" fmla="*/ 36 h 67"/>
                <a:gd name="T6" fmla="*/ 9 w 51"/>
                <a:gd name="T7" fmla="*/ 39 h 67"/>
                <a:gd name="T8" fmla="*/ 12 w 51"/>
                <a:gd name="T9" fmla="*/ 45 h 67"/>
                <a:gd name="T10" fmla="*/ 9 w 51"/>
                <a:gd name="T11" fmla="*/ 42 h 67"/>
                <a:gd name="T12" fmla="*/ 3 w 51"/>
                <a:gd name="T13" fmla="*/ 42 h 67"/>
                <a:gd name="T14" fmla="*/ 0 w 51"/>
                <a:gd name="T15" fmla="*/ 47 h 67"/>
                <a:gd name="T16" fmla="*/ 6 w 51"/>
                <a:gd name="T17" fmla="*/ 47 h 67"/>
                <a:gd name="T18" fmla="*/ 6 w 51"/>
                <a:gd name="T19" fmla="*/ 53 h 67"/>
                <a:gd name="T20" fmla="*/ 6 w 51"/>
                <a:gd name="T21" fmla="*/ 56 h 67"/>
                <a:gd name="T22" fmla="*/ 6 w 51"/>
                <a:gd name="T23" fmla="*/ 64 h 67"/>
                <a:gd name="T24" fmla="*/ 9 w 51"/>
                <a:gd name="T25" fmla="*/ 62 h 67"/>
                <a:gd name="T26" fmla="*/ 9 w 51"/>
                <a:gd name="T27" fmla="*/ 59 h 67"/>
                <a:gd name="T28" fmla="*/ 12 w 51"/>
                <a:gd name="T29" fmla="*/ 59 h 67"/>
                <a:gd name="T30" fmla="*/ 12 w 51"/>
                <a:gd name="T31" fmla="*/ 64 h 67"/>
                <a:gd name="T32" fmla="*/ 14 w 51"/>
                <a:gd name="T33" fmla="*/ 64 h 67"/>
                <a:gd name="T34" fmla="*/ 20 w 51"/>
                <a:gd name="T35" fmla="*/ 62 h 67"/>
                <a:gd name="T36" fmla="*/ 26 w 51"/>
                <a:gd name="T37" fmla="*/ 64 h 67"/>
                <a:gd name="T38" fmla="*/ 28 w 51"/>
                <a:gd name="T39" fmla="*/ 62 h 67"/>
                <a:gd name="T40" fmla="*/ 31 w 51"/>
                <a:gd name="T41" fmla="*/ 62 h 67"/>
                <a:gd name="T42" fmla="*/ 31 w 51"/>
                <a:gd name="T43" fmla="*/ 64 h 67"/>
                <a:gd name="T44" fmla="*/ 34 w 51"/>
                <a:gd name="T45" fmla="*/ 67 h 67"/>
                <a:gd name="T46" fmla="*/ 37 w 51"/>
                <a:gd name="T47" fmla="*/ 64 h 67"/>
                <a:gd name="T48" fmla="*/ 45 w 51"/>
                <a:gd name="T49" fmla="*/ 59 h 67"/>
                <a:gd name="T50" fmla="*/ 45 w 51"/>
                <a:gd name="T51" fmla="*/ 53 h 67"/>
                <a:gd name="T52" fmla="*/ 45 w 51"/>
                <a:gd name="T53" fmla="*/ 47 h 67"/>
                <a:gd name="T54" fmla="*/ 45 w 51"/>
                <a:gd name="T55" fmla="*/ 47 h 67"/>
                <a:gd name="T56" fmla="*/ 45 w 51"/>
                <a:gd name="T57" fmla="*/ 47 h 67"/>
                <a:gd name="T58" fmla="*/ 51 w 51"/>
                <a:gd name="T59" fmla="*/ 42 h 67"/>
                <a:gd name="T60" fmla="*/ 48 w 51"/>
                <a:gd name="T61" fmla="*/ 33 h 67"/>
                <a:gd name="T62" fmla="*/ 48 w 51"/>
                <a:gd name="T63" fmla="*/ 31 h 67"/>
                <a:gd name="T64" fmla="*/ 48 w 51"/>
                <a:gd name="T65" fmla="*/ 28 h 67"/>
                <a:gd name="T66" fmla="*/ 45 w 51"/>
                <a:gd name="T67" fmla="*/ 28 h 67"/>
                <a:gd name="T68" fmla="*/ 45 w 51"/>
                <a:gd name="T69" fmla="*/ 22 h 67"/>
                <a:gd name="T70" fmla="*/ 43 w 51"/>
                <a:gd name="T71" fmla="*/ 19 h 67"/>
                <a:gd name="T72" fmla="*/ 40 w 51"/>
                <a:gd name="T73" fmla="*/ 14 h 67"/>
                <a:gd name="T74" fmla="*/ 37 w 51"/>
                <a:gd name="T75" fmla="*/ 11 h 67"/>
                <a:gd name="T76" fmla="*/ 37 w 51"/>
                <a:gd name="T77" fmla="*/ 8 h 67"/>
                <a:gd name="T78" fmla="*/ 37 w 51"/>
                <a:gd name="T79" fmla="*/ 8 h 67"/>
                <a:gd name="T80" fmla="*/ 31 w 51"/>
                <a:gd name="T81" fmla="*/ 0 h 67"/>
                <a:gd name="T82" fmla="*/ 26 w 51"/>
                <a:gd name="T83" fmla="*/ 0 h 67"/>
                <a:gd name="T84" fmla="*/ 20 w 51"/>
                <a:gd name="T85" fmla="*/ 5 h 67"/>
                <a:gd name="T86" fmla="*/ 17 w 51"/>
                <a:gd name="T87" fmla="*/ 8 h 67"/>
                <a:gd name="T88" fmla="*/ 14 w 51"/>
                <a:gd name="T89" fmla="*/ 11 h 67"/>
                <a:gd name="T90" fmla="*/ 12 w 51"/>
                <a:gd name="T91" fmla="*/ 11 h 67"/>
                <a:gd name="T92" fmla="*/ 9 w 51"/>
                <a:gd name="T93" fmla="*/ 16 h 67"/>
                <a:gd name="T94" fmla="*/ 9 w 51"/>
                <a:gd name="T95" fmla="*/ 25 h 67"/>
                <a:gd name="T96" fmla="*/ 6 w 51"/>
                <a:gd name="T97" fmla="*/ 28 h 67"/>
                <a:gd name="T98" fmla="*/ 9 w 51"/>
                <a:gd name="T99"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 h="67">
                  <a:moveTo>
                    <a:pt x="9" y="31"/>
                  </a:moveTo>
                  <a:lnTo>
                    <a:pt x="6" y="31"/>
                  </a:lnTo>
                  <a:lnTo>
                    <a:pt x="6" y="36"/>
                  </a:lnTo>
                  <a:lnTo>
                    <a:pt x="9" y="39"/>
                  </a:lnTo>
                  <a:lnTo>
                    <a:pt x="12" y="45"/>
                  </a:lnTo>
                  <a:lnTo>
                    <a:pt x="9" y="42"/>
                  </a:lnTo>
                  <a:lnTo>
                    <a:pt x="3" y="42"/>
                  </a:lnTo>
                  <a:lnTo>
                    <a:pt x="0" y="47"/>
                  </a:lnTo>
                  <a:lnTo>
                    <a:pt x="6" y="47"/>
                  </a:lnTo>
                  <a:lnTo>
                    <a:pt x="6" y="53"/>
                  </a:lnTo>
                  <a:lnTo>
                    <a:pt x="6" y="56"/>
                  </a:lnTo>
                  <a:lnTo>
                    <a:pt x="6" y="64"/>
                  </a:lnTo>
                  <a:lnTo>
                    <a:pt x="9" y="62"/>
                  </a:lnTo>
                  <a:lnTo>
                    <a:pt x="9" y="59"/>
                  </a:lnTo>
                  <a:lnTo>
                    <a:pt x="12" y="59"/>
                  </a:lnTo>
                  <a:lnTo>
                    <a:pt x="12" y="64"/>
                  </a:lnTo>
                  <a:lnTo>
                    <a:pt x="14" y="64"/>
                  </a:lnTo>
                  <a:lnTo>
                    <a:pt x="20" y="62"/>
                  </a:lnTo>
                  <a:lnTo>
                    <a:pt x="26" y="64"/>
                  </a:lnTo>
                  <a:lnTo>
                    <a:pt x="28" y="62"/>
                  </a:lnTo>
                  <a:lnTo>
                    <a:pt x="31" y="62"/>
                  </a:lnTo>
                  <a:lnTo>
                    <a:pt x="31" y="64"/>
                  </a:lnTo>
                  <a:lnTo>
                    <a:pt x="34" y="67"/>
                  </a:lnTo>
                  <a:lnTo>
                    <a:pt x="37" y="64"/>
                  </a:lnTo>
                  <a:lnTo>
                    <a:pt x="45" y="59"/>
                  </a:lnTo>
                  <a:lnTo>
                    <a:pt x="45" y="53"/>
                  </a:lnTo>
                  <a:lnTo>
                    <a:pt x="45" y="47"/>
                  </a:lnTo>
                  <a:lnTo>
                    <a:pt x="45" y="47"/>
                  </a:lnTo>
                  <a:lnTo>
                    <a:pt x="45" y="47"/>
                  </a:lnTo>
                  <a:lnTo>
                    <a:pt x="51" y="42"/>
                  </a:lnTo>
                  <a:lnTo>
                    <a:pt x="48" y="33"/>
                  </a:lnTo>
                  <a:lnTo>
                    <a:pt x="48" y="31"/>
                  </a:lnTo>
                  <a:lnTo>
                    <a:pt x="48" y="28"/>
                  </a:lnTo>
                  <a:lnTo>
                    <a:pt x="45" y="28"/>
                  </a:lnTo>
                  <a:lnTo>
                    <a:pt x="45" y="22"/>
                  </a:lnTo>
                  <a:lnTo>
                    <a:pt x="43" y="19"/>
                  </a:lnTo>
                  <a:lnTo>
                    <a:pt x="40" y="14"/>
                  </a:lnTo>
                  <a:lnTo>
                    <a:pt x="37" y="11"/>
                  </a:lnTo>
                  <a:lnTo>
                    <a:pt x="37" y="8"/>
                  </a:lnTo>
                  <a:lnTo>
                    <a:pt x="37" y="8"/>
                  </a:lnTo>
                  <a:lnTo>
                    <a:pt x="31" y="0"/>
                  </a:lnTo>
                  <a:lnTo>
                    <a:pt x="26" y="0"/>
                  </a:lnTo>
                  <a:lnTo>
                    <a:pt x="20" y="5"/>
                  </a:lnTo>
                  <a:lnTo>
                    <a:pt x="17" y="8"/>
                  </a:lnTo>
                  <a:lnTo>
                    <a:pt x="14" y="11"/>
                  </a:lnTo>
                  <a:lnTo>
                    <a:pt x="12" y="11"/>
                  </a:lnTo>
                  <a:lnTo>
                    <a:pt x="9" y="16"/>
                  </a:lnTo>
                  <a:lnTo>
                    <a:pt x="9" y="25"/>
                  </a:lnTo>
                  <a:lnTo>
                    <a:pt x="6" y="28"/>
                  </a:lnTo>
                  <a:lnTo>
                    <a:pt x="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8" name="Freeform 62">
              <a:extLst>
                <a:ext uri="{FF2B5EF4-FFF2-40B4-BE49-F238E27FC236}">
                  <a16:creationId xmlns:a16="http://schemas.microsoft.com/office/drawing/2014/main" id="{7D9E4E97-6B3B-4677-B2CC-7BF3966F5656}"/>
                </a:ext>
              </a:extLst>
            </p:cNvPr>
            <p:cNvSpPr>
              <a:spLocks/>
            </p:cNvSpPr>
            <p:nvPr/>
          </p:nvSpPr>
          <p:spPr bwMode="auto">
            <a:xfrm>
              <a:off x="5462" y="572"/>
              <a:ext cx="25" cy="26"/>
            </a:xfrm>
            <a:custGeom>
              <a:avLst/>
              <a:gdLst>
                <a:gd name="T0" fmla="*/ 8 w 25"/>
                <a:gd name="T1" fmla="*/ 3 h 26"/>
                <a:gd name="T2" fmla="*/ 5 w 25"/>
                <a:gd name="T3" fmla="*/ 9 h 26"/>
                <a:gd name="T4" fmla="*/ 5 w 25"/>
                <a:gd name="T5" fmla="*/ 12 h 26"/>
                <a:gd name="T6" fmla="*/ 5 w 25"/>
                <a:gd name="T7" fmla="*/ 17 h 26"/>
                <a:gd name="T8" fmla="*/ 5 w 25"/>
                <a:gd name="T9" fmla="*/ 20 h 26"/>
                <a:gd name="T10" fmla="*/ 5 w 25"/>
                <a:gd name="T11" fmla="*/ 14 h 26"/>
                <a:gd name="T12" fmla="*/ 0 w 25"/>
                <a:gd name="T13" fmla="*/ 17 h 26"/>
                <a:gd name="T14" fmla="*/ 0 w 25"/>
                <a:gd name="T15" fmla="*/ 20 h 26"/>
                <a:gd name="T16" fmla="*/ 0 w 25"/>
                <a:gd name="T17" fmla="*/ 26 h 26"/>
                <a:gd name="T18" fmla="*/ 5 w 25"/>
                <a:gd name="T19" fmla="*/ 26 h 26"/>
                <a:gd name="T20" fmla="*/ 8 w 25"/>
                <a:gd name="T21" fmla="*/ 26 h 26"/>
                <a:gd name="T22" fmla="*/ 8 w 25"/>
                <a:gd name="T23" fmla="*/ 23 h 26"/>
                <a:gd name="T24" fmla="*/ 11 w 25"/>
                <a:gd name="T25" fmla="*/ 26 h 26"/>
                <a:gd name="T26" fmla="*/ 17 w 25"/>
                <a:gd name="T27" fmla="*/ 26 h 26"/>
                <a:gd name="T28" fmla="*/ 22 w 25"/>
                <a:gd name="T29" fmla="*/ 23 h 26"/>
                <a:gd name="T30" fmla="*/ 25 w 25"/>
                <a:gd name="T31" fmla="*/ 14 h 26"/>
                <a:gd name="T32" fmla="*/ 25 w 25"/>
                <a:gd name="T33" fmla="*/ 12 h 26"/>
                <a:gd name="T34" fmla="*/ 25 w 25"/>
                <a:gd name="T35" fmla="*/ 9 h 26"/>
                <a:gd name="T36" fmla="*/ 22 w 25"/>
                <a:gd name="T37" fmla="*/ 3 h 26"/>
                <a:gd name="T38" fmla="*/ 19 w 25"/>
                <a:gd name="T39" fmla="*/ 3 h 26"/>
                <a:gd name="T40" fmla="*/ 17 w 25"/>
                <a:gd name="T41" fmla="*/ 0 h 26"/>
                <a:gd name="T42" fmla="*/ 11 w 25"/>
                <a:gd name="T43" fmla="*/ 0 h 26"/>
                <a:gd name="T44" fmla="*/ 8 w 25"/>
                <a:gd name="T45"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6">
                  <a:moveTo>
                    <a:pt x="8" y="3"/>
                  </a:moveTo>
                  <a:lnTo>
                    <a:pt x="5" y="9"/>
                  </a:lnTo>
                  <a:lnTo>
                    <a:pt x="5" y="12"/>
                  </a:lnTo>
                  <a:lnTo>
                    <a:pt x="5" y="17"/>
                  </a:lnTo>
                  <a:lnTo>
                    <a:pt x="5" y="20"/>
                  </a:lnTo>
                  <a:lnTo>
                    <a:pt x="5" y="14"/>
                  </a:lnTo>
                  <a:lnTo>
                    <a:pt x="0" y="17"/>
                  </a:lnTo>
                  <a:lnTo>
                    <a:pt x="0" y="20"/>
                  </a:lnTo>
                  <a:lnTo>
                    <a:pt x="0" y="26"/>
                  </a:lnTo>
                  <a:lnTo>
                    <a:pt x="5" y="26"/>
                  </a:lnTo>
                  <a:lnTo>
                    <a:pt x="8" y="26"/>
                  </a:lnTo>
                  <a:lnTo>
                    <a:pt x="8" y="23"/>
                  </a:lnTo>
                  <a:lnTo>
                    <a:pt x="11" y="26"/>
                  </a:lnTo>
                  <a:lnTo>
                    <a:pt x="17" y="26"/>
                  </a:lnTo>
                  <a:lnTo>
                    <a:pt x="22" y="23"/>
                  </a:lnTo>
                  <a:lnTo>
                    <a:pt x="25" y="14"/>
                  </a:lnTo>
                  <a:lnTo>
                    <a:pt x="25" y="12"/>
                  </a:lnTo>
                  <a:lnTo>
                    <a:pt x="25" y="9"/>
                  </a:lnTo>
                  <a:lnTo>
                    <a:pt x="22" y="3"/>
                  </a:lnTo>
                  <a:lnTo>
                    <a:pt x="19" y="3"/>
                  </a:lnTo>
                  <a:lnTo>
                    <a:pt x="17" y="0"/>
                  </a:lnTo>
                  <a:lnTo>
                    <a:pt x="11" y="0"/>
                  </a:lnTo>
                  <a:lnTo>
                    <a:pt x="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9" name="Freeform 63">
              <a:extLst>
                <a:ext uri="{FF2B5EF4-FFF2-40B4-BE49-F238E27FC236}">
                  <a16:creationId xmlns:a16="http://schemas.microsoft.com/office/drawing/2014/main" id="{95E0341B-5A09-455F-80B7-8D4267308643}"/>
                </a:ext>
              </a:extLst>
            </p:cNvPr>
            <p:cNvSpPr>
              <a:spLocks/>
            </p:cNvSpPr>
            <p:nvPr/>
          </p:nvSpPr>
          <p:spPr bwMode="auto">
            <a:xfrm>
              <a:off x="5597" y="1274"/>
              <a:ext cx="14" cy="23"/>
            </a:xfrm>
            <a:custGeom>
              <a:avLst/>
              <a:gdLst>
                <a:gd name="T0" fmla="*/ 3 w 14"/>
                <a:gd name="T1" fmla="*/ 12 h 23"/>
                <a:gd name="T2" fmla="*/ 0 w 14"/>
                <a:gd name="T3" fmla="*/ 12 h 23"/>
                <a:gd name="T4" fmla="*/ 0 w 14"/>
                <a:gd name="T5" fmla="*/ 17 h 23"/>
                <a:gd name="T6" fmla="*/ 3 w 14"/>
                <a:gd name="T7" fmla="*/ 20 h 23"/>
                <a:gd name="T8" fmla="*/ 6 w 14"/>
                <a:gd name="T9" fmla="*/ 20 h 23"/>
                <a:gd name="T10" fmla="*/ 6 w 14"/>
                <a:gd name="T11" fmla="*/ 23 h 23"/>
                <a:gd name="T12" fmla="*/ 8 w 14"/>
                <a:gd name="T13" fmla="*/ 23 h 23"/>
                <a:gd name="T14" fmla="*/ 11 w 14"/>
                <a:gd name="T15" fmla="*/ 23 h 23"/>
                <a:gd name="T16" fmla="*/ 11 w 14"/>
                <a:gd name="T17" fmla="*/ 23 h 23"/>
                <a:gd name="T18" fmla="*/ 14 w 14"/>
                <a:gd name="T19" fmla="*/ 23 h 23"/>
                <a:gd name="T20" fmla="*/ 14 w 14"/>
                <a:gd name="T21" fmla="*/ 20 h 23"/>
                <a:gd name="T22" fmla="*/ 14 w 14"/>
                <a:gd name="T23" fmla="*/ 17 h 23"/>
                <a:gd name="T24" fmla="*/ 14 w 14"/>
                <a:gd name="T25" fmla="*/ 15 h 23"/>
                <a:gd name="T26" fmla="*/ 14 w 14"/>
                <a:gd name="T27" fmla="*/ 12 h 23"/>
                <a:gd name="T28" fmla="*/ 14 w 14"/>
                <a:gd name="T29" fmla="*/ 9 h 23"/>
                <a:gd name="T30" fmla="*/ 11 w 14"/>
                <a:gd name="T31" fmla="*/ 6 h 23"/>
                <a:gd name="T32" fmla="*/ 11 w 14"/>
                <a:gd name="T33" fmla="*/ 3 h 23"/>
                <a:gd name="T34" fmla="*/ 8 w 14"/>
                <a:gd name="T35" fmla="*/ 0 h 23"/>
                <a:gd name="T36" fmla="*/ 6 w 14"/>
                <a:gd name="T37" fmla="*/ 3 h 23"/>
                <a:gd name="T38" fmla="*/ 6 w 14"/>
                <a:gd name="T39" fmla="*/ 6 h 23"/>
                <a:gd name="T40" fmla="*/ 6 w 14"/>
                <a:gd name="T41" fmla="*/ 9 h 23"/>
                <a:gd name="T42" fmla="*/ 8 w 14"/>
                <a:gd name="T43" fmla="*/ 12 h 23"/>
                <a:gd name="T44" fmla="*/ 6 w 14"/>
                <a:gd name="T45" fmla="*/ 12 h 23"/>
                <a:gd name="T46" fmla="*/ 3 w 14"/>
                <a:gd name="T4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23">
                  <a:moveTo>
                    <a:pt x="3" y="12"/>
                  </a:moveTo>
                  <a:lnTo>
                    <a:pt x="0" y="12"/>
                  </a:lnTo>
                  <a:lnTo>
                    <a:pt x="0" y="17"/>
                  </a:lnTo>
                  <a:lnTo>
                    <a:pt x="3" y="20"/>
                  </a:lnTo>
                  <a:lnTo>
                    <a:pt x="6" y="20"/>
                  </a:lnTo>
                  <a:lnTo>
                    <a:pt x="6" y="23"/>
                  </a:lnTo>
                  <a:lnTo>
                    <a:pt x="8" y="23"/>
                  </a:lnTo>
                  <a:lnTo>
                    <a:pt x="11" y="23"/>
                  </a:lnTo>
                  <a:lnTo>
                    <a:pt x="11" y="23"/>
                  </a:lnTo>
                  <a:lnTo>
                    <a:pt x="14" y="23"/>
                  </a:lnTo>
                  <a:lnTo>
                    <a:pt x="14" y="20"/>
                  </a:lnTo>
                  <a:lnTo>
                    <a:pt x="14" y="17"/>
                  </a:lnTo>
                  <a:lnTo>
                    <a:pt x="14" y="15"/>
                  </a:lnTo>
                  <a:lnTo>
                    <a:pt x="14" y="12"/>
                  </a:lnTo>
                  <a:lnTo>
                    <a:pt x="14" y="9"/>
                  </a:lnTo>
                  <a:lnTo>
                    <a:pt x="11" y="6"/>
                  </a:lnTo>
                  <a:lnTo>
                    <a:pt x="11" y="3"/>
                  </a:lnTo>
                  <a:lnTo>
                    <a:pt x="8" y="0"/>
                  </a:lnTo>
                  <a:lnTo>
                    <a:pt x="6" y="3"/>
                  </a:lnTo>
                  <a:lnTo>
                    <a:pt x="6" y="6"/>
                  </a:lnTo>
                  <a:lnTo>
                    <a:pt x="6" y="9"/>
                  </a:lnTo>
                  <a:lnTo>
                    <a:pt x="8" y="12"/>
                  </a:lnTo>
                  <a:lnTo>
                    <a:pt x="6" y="12"/>
                  </a:lnTo>
                  <a:lnTo>
                    <a:pt x="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0" name="Freeform 64">
              <a:extLst>
                <a:ext uri="{FF2B5EF4-FFF2-40B4-BE49-F238E27FC236}">
                  <a16:creationId xmlns:a16="http://schemas.microsoft.com/office/drawing/2014/main" id="{C4A93BF6-1790-4AB8-BCB5-E0D961F5B8DE}"/>
                </a:ext>
              </a:extLst>
            </p:cNvPr>
            <p:cNvSpPr>
              <a:spLocks/>
            </p:cNvSpPr>
            <p:nvPr/>
          </p:nvSpPr>
          <p:spPr bwMode="auto">
            <a:xfrm>
              <a:off x="5535" y="1311"/>
              <a:ext cx="17" cy="17"/>
            </a:xfrm>
            <a:custGeom>
              <a:avLst/>
              <a:gdLst>
                <a:gd name="T0" fmla="*/ 17 w 17"/>
                <a:gd name="T1" fmla="*/ 0 h 17"/>
                <a:gd name="T2" fmla="*/ 8 w 17"/>
                <a:gd name="T3" fmla="*/ 0 h 17"/>
                <a:gd name="T4" fmla="*/ 6 w 17"/>
                <a:gd name="T5" fmla="*/ 6 h 17"/>
                <a:gd name="T6" fmla="*/ 6 w 17"/>
                <a:gd name="T7" fmla="*/ 9 h 17"/>
                <a:gd name="T8" fmla="*/ 3 w 17"/>
                <a:gd name="T9" fmla="*/ 9 h 17"/>
                <a:gd name="T10" fmla="*/ 0 w 17"/>
                <a:gd name="T11" fmla="*/ 14 h 17"/>
                <a:gd name="T12" fmla="*/ 3 w 17"/>
                <a:gd name="T13" fmla="*/ 17 h 17"/>
                <a:gd name="T14" fmla="*/ 6 w 17"/>
                <a:gd name="T15" fmla="*/ 17 h 17"/>
                <a:gd name="T16" fmla="*/ 8 w 17"/>
                <a:gd name="T17" fmla="*/ 14 h 17"/>
                <a:gd name="T18" fmla="*/ 11 w 17"/>
                <a:gd name="T19" fmla="*/ 14 h 17"/>
                <a:gd name="T20" fmla="*/ 14 w 17"/>
                <a:gd name="T21" fmla="*/ 11 h 17"/>
                <a:gd name="T22" fmla="*/ 17 w 17"/>
                <a:gd name="T23" fmla="*/ 9 h 17"/>
                <a:gd name="T24" fmla="*/ 17 w 17"/>
                <a:gd name="T25" fmla="*/ 6 h 17"/>
                <a:gd name="T26" fmla="*/ 17 w 17"/>
                <a:gd name="T27" fmla="*/ 3 h 17"/>
                <a:gd name="T28" fmla="*/ 17 w 17"/>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7" y="0"/>
                  </a:moveTo>
                  <a:lnTo>
                    <a:pt x="8" y="0"/>
                  </a:lnTo>
                  <a:lnTo>
                    <a:pt x="6" y="6"/>
                  </a:lnTo>
                  <a:lnTo>
                    <a:pt x="6" y="9"/>
                  </a:lnTo>
                  <a:lnTo>
                    <a:pt x="3" y="9"/>
                  </a:lnTo>
                  <a:lnTo>
                    <a:pt x="0" y="14"/>
                  </a:lnTo>
                  <a:lnTo>
                    <a:pt x="3" y="17"/>
                  </a:lnTo>
                  <a:lnTo>
                    <a:pt x="6" y="17"/>
                  </a:lnTo>
                  <a:lnTo>
                    <a:pt x="8" y="14"/>
                  </a:lnTo>
                  <a:lnTo>
                    <a:pt x="11" y="14"/>
                  </a:lnTo>
                  <a:lnTo>
                    <a:pt x="14" y="11"/>
                  </a:lnTo>
                  <a:lnTo>
                    <a:pt x="17" y="9"/>
                  </a:lnTo>
                  <a:lnTo>
                    <a:pt x="17" y="6"/>
                  </a:lnTo>
                  <a:lnTo>
                    <a:pt x="17" y="3"/>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1" name="Freeform 65">
              <a:extLst>
                <a:ext uri="{FF2B5EF4-FFF2-40B4-BE49-F238E27FC236}">
                  <a16:creationId xmlns:a16="http://schemas.microsoft.com/office/drawing/2014/main" id="{05F85C01-FD07-41FE-BEE7-385EFAB526A2}"/>
                </a:ext>
              </a:extLst>
            </p:cNvPr>
            <p:cNvSpPr>
              <a:spLocks/>
            </p:cNvSpPr>
            <p:nvPr/>
          </p:nvSpPr>
          <p:spPr bwMode="auto">
            <a:xfrm>
              <a:off x="5450" y="1229"/>
              <a:ext cx="20" cy="14"/>
            </a:xfrm>
            <a:custGeom>
              <a:avLst/>
              <a:gdLst>
                <a:gd name="T0" fmla="*/ 12 w 20"/>
                <a:gd name="T1" fmla="*/ 6 h 14"/>
                <a:gd name="T2" fmla="*/ 9 w 20"/>
                <a:gd name="T3" fmla="*/ 0 h 14"/>
                <a:gd name="T4" fmla="*/ 3 w 20"/>
                <a:gd name="T5" fmla="*/ 0 h 14"/>
                <a:gd name="T6" fmla="*/ 0 w 20"/>
                <a:gd name="T7" fmla="*/ 3 h 14"/>
                <a:gd name="T8" fmla="*/ 6 w 20"/>
                <a:gd name="T9" fmla="*/ 6 h 14"/>
                <a:gd name="T10" fmla="*/ 9 w 20"/>
                <a:gd name="T11" fmla="*/ 9 h 14"/>
                <a:gd name="T12" fmla="*/ 12 w 20"/>
                <a:gd name="T13" fmla="*/ 9 h 14"/>
                <a:gd name="T14" fmla="*/ 20 w 20"/>
                <a:gd name="T15" fmla="*/ 14 h 14"/>
                <a:gd name="T16" fmla="*/ 17 w 20"/>
                <a:gd name="T17" fmla="*/ 6 h 14"/>
                <a:gd name="T18" fmla="*/ 12 w 20"/>
                <a:gd name="T1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4">
                  <a:moveTo>
                    <a:pt x="12" y="6"/>
                  </a:moveTo>
                  <a:lnTo>
                    <a:pt x="9" y="0"/>
                  </a:lnTo>
                  <a:lnTo>
                    <a:pt x="3" y="0"/>
                  </a:lnTo>
                  <a:lnTo>
                    <a:pt x="0" y="3"/>
                  </a:lnTo>
                  <a:lnTo>
                    <a:pt x="6" y="6"/>
                  </a:lnTo>
                  <a:lnTo>
                    <a:pt x="9" y="9"/>
                  </a:lnTo>
                  <a:lnTo>
                    <a:pt x="12" y="9"/>
                  </a:lnTo>
                  <a:lnTo>
                    <a:pt x="20" y="14"/>
                  </a:lnTo>
                  <a:lnTo>
                    <a:pt x="17" y="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2" name="Freeform 66">
              <a:extLst>
                <a:ext uri="{FF2B5EF4-FFF2-40B4-BE49-F238E27FC236}">
                  <a16:creationId xmlns:a16="http://schemas.microsoft.com/office/drawing/2014/main" id="{AF2CC38C-D07B-4C06-8C9B-DA3CA1F6A8FE}"/>
                </a:ext>
              </a:extLst>
            </p:cNvPr>
            <p:cNvSpPr>
              <a:spLocks/>
            </p:cNvSpPr>
            <p:nvPr/>
          </p:nvSpPr>
          <p:spPr bwMode="auto">
            <a:xfrm>
              <a:off x="5512" y="1232"/>
              <a:ext cx="17" cy="17"/>
            </a:xfrm>
            <a:custGeom>
              <a:avLst/>
              <a:gdLst>
                <a:gd name="T0" fmla="*/ 9 w 17"/>
                <a:gd name="T1" fmla="*/ 14 h 17"/>
                <a:gd name="T2" fmla="*/ 12 w 17"/>
                <a:gd name="T3" fmla="*/ 14 h 17"/>
                <a:gd name="T4" fmla="*/ 15 w 17"/>
                <a:gd name="T5" fmla="*/ 17 h 17"/>
                <a:gd name="T6" fmla="*/ 15 w 17"/>
                <a:gd name="T7" fmla="*/ 14 h 17"/>
                <a:gd name="T8" fmla="*/ 17 w 17"/>
                <a:gd name="T9" fmla="*/ 14 h 17"/>
                <a:gd name="T10" fmla="*/ 17 w 17"/>
                <a:gd name="T11" fmla="*/ 9 h 17"/>
                <a:gd name="T12" fmla="*/ 15 w 17"/>
                <a:gd name="T13" fmla="*/ 6 h 17"/>
                <a:gd name="T14" fmla="*/ 15 w 17"/>
                <a:gd name="T15" fmla="*/ 6 h 17"/>
                <a:gd name="T16" fmla="*/ 12 w 17"/>
                <a:gd name="T17" fmla="*/ 3 h 17"/>
                <a:gd name="T18" fmla="*/ 9 w 17"/>
                <a:gd name="T19" fmla="*/ 3 h 17"/>
                <a:gd name="T20" fmla="*/ 6 w 17"/>
                <a:gd name="T21" fmla="*/ 0 h 17"/>
                <a:gd name="T22" fmla="*/ 0 w 17"/>
                <a:gd name="T23" fmla="*/ 3 h 17"/>
                <a:gd name="T24" fmla="*/ 3 w 17"/>
                <a:gd name="T25" fmla="*/ 6 h 17"/>
                <a:gd name="T26" fmla="*/ 9 w 17"/>
                <a:gd name="T27" fmla="*/ 9 h 17"/>
                <a:gd name="T28" fmla="*/ 9 w 17"/>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9" y="14"/>
                  </a:moveTo>
                  <a:lnTo>
                    <a:pt x="12" y="14"/>
                  </a:lnTo>
                  <a:lnTo>
                    <a:pt x="15" y="17"/>
                  </a:lnTo>
                  <a:lnTo>
                    <a:pt x="15" y="14"/>
                  </a:lnTo>
                  <a:lnTo>
                    <a:pt x="17" y="14"/>
                  </a:lnTo>
                  <a:lnTo>
                    <a:pt x="17" y="9"/>
                  </a:lnTo>
                  <a:lnTo>
                    <a:pt x="15" y="6"/>
                  </a:lnTo>
                  <a:lnTo>
                    <a:pt x="15" y="6"/>
                  </a:lnTo>
                  <a:lnTo>
                    <a:pt x="12" y="3"/>
                  </a:lnTo>
                  <a:lnTo>
                    <a:pt x="9" y="3"/>
                  </a:lnTo>
                  <a:lnTo>
                    <a:pt x="6" y="0"/>
                  </a:lnTo>
                  <a:lnTo>
                    <a:pt x="0" y="3"/>
                  </a:lnTo>
                  <a:lnTo>
                    <a:pt x="3" y="6"/>
                  </a:lnTo>
                  <a:lnTo>
                    <a:pt x="9" y="9"/>
                  </a:lnTo>
                  <a:lnTo>
                    <a:pt x="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3" name="Freeform 67">
              <a:extLst>
                <a:ext uri="{FF2B5EF4-FFF2-40B4-BE49-F238E27FC236}">
                  <a16:creationId xmlns:a16="http://schemas.microsoft.com/office/drawing/2014/main" id="{ED0C6114-EB5B-4C9D-B612-D260A773EBF7}"/>
                </a:ext>
              </a:extLst>
            </p:cNvPr>
            <p:cNvSpPr>
              <a:spLocks/>
            </p:cNvSpPr>
            <p:nvPr/>
          </p:nvSpPr>
          <p:spPr bwMode="auto">
            <a:xfrm>
              <a:off x="5109" y="897"/>
              <a:ext cx="6" cy="11"/>
            </a:xfrm>
            <a:custGeom>
              <a:avLst/>
              <a:gdLst>
                <a:gd name="T0" fmla="*/ 3 w 6"/>
                <a:gd name="T1" fmla="*/ 5 h 11"/>
                <a:gd name="T2" fmla="*/ 0 w 6"/>
                <a:gd name="T3" fmla="*/ 8 h 11"/>
                <a:gd name="T4" fmla="*/ 6 w 6"/>
                <a:gd name="T5" fmla="*/ 11 h 11"/>
                <a:gd name="T6" fmla="*/ 6 w 6"/>
                <a:gd name="T7" fmla="*/ 5 h 11"/>
                <a:gd name="T8" fmla="*/ 6 w 6"/>
                <a:gd name="T9" fmla="*/ 0 h 11"/>
                <a:gd name="T10" fmla="*/ 3 w 6"/>
                <a:gd name="T11" fmla="*/ 5 h 11"/>
              </a:gdLst>
              <a:ahLst/>
              <a:cxnLst>
                <a:cxn ang="0">
                  <a:pos x="T0" y="T1"/>
                </a:cxn>
                <a:cxn ang="0">
                  <a:pos x="T2" y="T3"/>
                </a:cxn>
                <a:cxn ang="0">
                  <a:pos x="T4" y="T5"/>
                </a:cxn>
                <a:cxn ang="0">
                  <a:pos x="T6" y="T7"/>
                </a:cxn>
                <a:cxn ang="0">
                  <a:pos x="T8" y="T9"/>
                </a:cxn>
                <a:cxn ang="0">
                  <a:pos x="T10" y="T11"/>
                </a:cxn>
              </a:cxnLst>
              <a:rect l="0" t="0" r="r" b="b"/>
              <a:pathLst>
                <a:path w="6" h="11">
                  <a:moveTo>
                    <a:pt x="3" y="5"/>
                  </a:moveTo>
                  <a:lnTo>
                    <a:pt x="0" y="8"/>
                  </a:lnTo>
                  <a:lnTo>
                    <a:pt x="6" y="11"/>
                  </a:lnTo>
                  <a:lnTo>
                    <a:pt x="6" y="5"/>
                  </a:lnTo>
                  <a:lnTo>
                    <a:pt x="6" y="0"/>
                  </a:ln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4" name="Freeform 68">
              <a:extLst>
                <a:ext uri="{FF2B5EF4-FFF2-40B4-BE49-F238E27FC236}">
                  <a16:creationId xmlns:a16="http://schemas.microsoft.com/office/drawing/2014/main" id="{70EF90AB-4C09-4984-AADD-7598F2A32119}"/>
                </a:ext>
              </a:extLst>
            </p:cNvPr>
            <p:cNvSpPr>
              <a:spLocks/>
            </p:cNvSpPr>
            <p:nvPr/>
          </p:nvSpPr>
          <p:spPr bwMode="auto">
            <a:xfrm>
              <a:off x="5453" y="1021"/>
              <a:ext cx="9" cy="11"/>
            </a:xfrm>
            <a:custGeom>
              <a:avLst/>
              <a:gdLst>
                <a:gd name="T0" fmla="*/ 3 w 9"/>
                <a:gd name="T1" fmla="*/ 11 h 11"/>
                <a:gd name="T2" fmla="*/ 6 w 9"/>
                <a:gd name="T3" fmla="*/ 8 h 11"/>
                <a:gd name="T4" fmla="*/ 6 w 9"/>
                <a:gd name="T5" fmla="*/ 5 h 11"/>
                <a:gd name="T6" fmla="*/ 9 w 9"/>
                <a:gd name="T7" fmla="*/ 5 h 11"/>
                <a:gd name="T8" fmla="*/ 9 w 9"/>
                <a:gd name="T9" fmla="*/ 2 h 11"/>
                <a:gd name="T10" fmla="*/ 6 w 9"/>
                <a:gd name="T11" fmla="*/ 2 h 11"/>
                <a:gd name="T12" fmla="*/ 3 w 9"/>
                <a:gd name="T13" fmla="*/ 0 h 11"/>
                <a:gd name="T14" fmla="*/ 0 w 9"/>
                <a:gd name="T15" fmla="*/ 2 h 11"/>
                <a:gd name="T16" fmla="*/ 3 w 9"/>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3" y="11"/>
                  </a:moveTo>
                  <a:lnTo>
                    <a:pt x="6" y="8"/>
                  </a:lnTo>
                  <a:lnTo>
                    <a:pt x="6" y="5"/>
                  </a:lnTo>
                  <a:lnTo>
                    <a:pt x="9" y="5"/>
                  </a:lnTo>
                  <a:lnTo>
                    <a:pt x="9" y="2"/>
                  </a:lnTo>
                  <a:lnTo>
                    <a:pt x="6" y="2"/>
                  </a:lnTo>
                  <a:lnTo>
                    <a:pt x="3" y="0"/>
                  </a:lnTo>
                  <a:lnTo>
                    <a:pt x="0" y="2"/>
                  </a:lnTo>
                  <a:lnTo>
                    <a:pt x="3"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5" name="Freeform 69">
              <a:extLst>
                <a:ext uri="{FF2B5EF4-FFF2-40B4-BE49-F238E27FC236}">
                  <a16:creationId xmlns:a16="http://schemas.microsoft.com/office/drawing/2014/main" id="{21E7450B-8533-4C9D-8193-99629F545C7E}"/>
                </a:ext>
              </a:extLst>
            </p:cNvPr>
            <p:cNvSpPr>
              <a:spLocks/>
            </p:cNvSpPr>
            <p:nvPr/>
          </p:nvSpPr>
          <p:spPr bwMode="auto">
            <a:xfrm>
              <a:off x="5515" y="1038"/>
              <a:ext cx="23" cy="19"/>
            </a:xfrm>
            <a:custGeom>
              <a:avLst/>
              <a:gdLst>
                <a:gd name="T0" fmla="*/ 17 w 23"/>
                <a:gd name="T1" fmla="*/ 8 h 19"/>
                <a:gd name="T2" fmla="*/ 14 w 23"/>
                <a:gd name="T3" fmla="*/ 5 h 19"/>
                <a:gd name="T4" fmla="*/ 12 w 23"/>
                <a:gd name="T5" fmla="*/ 5 h 19"/>
                <a:gd name="T6" fmla="*/ 12 w 23"/>
                <a:gd name="T7" fmla="*/ 0 h 19"/>
                <a:gd name="T8" fmla="*/ 9 w 23"/>
                <a:gd name="T9" fmla="*/ 2 h 19"/>
                <a:gd name="T10" fmla="*/ 6 w 23"/>
                <a:gd name="T11" fmla="*/ 5 h 19"/>
                <a:gd name="T12" fmla="*/ 3 w 23"/>
                <a:gd name="T13" fmla="*/ 5 h 19"/>
                <a:gd name="T14" fmla="*/ 0 w 23"/>
                <a:gd name="T15" fmla="*/ 8 h 19"/>
                <a:gd name="T16" fmla="*/ 3 w 23"/>
                <a:gd name="T17" fmla="*/ 11 h 19"/>
                <a:gd name="T18" fmla="*/ 3 w 23"/>
                <a:gd name="T19" fmla="*/ 16 h 19"/>
                <a:gd name="T20" fmla="*/ 6 w 23"/>
                <a:gd name="T21" fmla="*/ 19 h 19"/>
                <a:gd name="T22" fmla="*/ 9 w 23"/>
                <a:gd name="T23" fmla="*/ 19 h 19"/>
                <a:gd name="T24" fmla="*/ 12 w 23"/>
                <a:gd name="T25" fmla="*/ 19 h 19"/>
                <a:gd name="T26" fmla="*/ 12 w 23"/>
                <a:gd name="T27" fmla="*/ 19 h 19"/>
                <a:gd name="T28" fmla="*/ 14 w 23"/>
                <a:gd name="T29" fmla="*/ 19 h 19"/>
                <a:gd name="T30" fmla="*/ 20 w 23"/>
                <a:gd name="T31" fmla="*/ 19 h 19"/>
                <a:gd name="T32" fmla="*/ 23 w 23"/>
                <a:gd name="T33" fmla="*/ 16 h 19"/>
                <a:gd name="T34" fmla="*/ 20 w 23"/>
                <a:gd name="T35" fmla="*/ 14 h 19"/>
                <a:gd name="T36" fmla="*/ 20 w 23"/>
                <a:gd name="T37" fmla="*/ 8 h 19"/>
                <a:gd name="T38" fmla="*/ 17 w 23"/>
                <a:gd name="T39"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19">
                  <a:moveTo>
                    <a:pt x="17" y="8"/>
                  </a:moveTo>
                  <a:lnTo>
                    <a:pt x="14" y="5"/>
                  </a:lnTo>
                  <a:lnTo>
                    <a:pt x="12" y="5"/>
                  </a:lnTo>
                  <a:lnTo>
                    <a:pt x="12" y="0"/>
                  </a:lnTo>
                  <a:lnTo>
                    <a:pt x="9" y="2"/>
                  </a:lnTo>
                  <a:lnTo>
                    <a:pt x="6" y="5"/>
                  </a:lnTo>
                  <a:lnTo>
                    <a:pt x="3" y="5"/>
                  </a:lnTo>
                  <a:lnTo>
                    <a:pt x="0" y="8"/>
                  </a:lnTo>
                  <a:lnTo>
                    <a:pt x="3" y="11"/>
                  </a:lnTo>
                  <a:lnTo>
                    <a:pt x="3" y="16"/>
                  </a:lnTo>
                  <a:lnTo>
                    <a:pt x="6" y="19"/>
                  </a:lnTo>
                  <a:lnTo>
                    <a:pt x="9" y="19"/>
                  </a:lnTo>
                  <a:lnTo>
                    <a:pt x="12" y="19"/>
                  </a:lnTo>
                  <a:lnTo>
                    <a:pt x="12" y="19"/>
                  </a:lnTo>
                  <a:lnTo>
                    <a:pt x="14" y="19"/>
                  </a:lnTo>
                  <a:lnTo>
                    <a:pt x="20" y="19"/>
                  </a:lnTo>
                  <a:lnTo>
                    <a:pt x="23" y="16"/>
                  </a:lnTo>
                  <a:lnTo>
                    <a:pt x="20" y="14"/>
                  </a:lnTo>
                  <a:lnTo>
                    <a:pt x="20" y="8"/>
                  </a:ln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6" name="Freeform 70">
              <a:extLst>
                <a:ext uri="{FF2B5EF4-FFF2-40B4-BE49-F238E27FC236}">
                  <a16:creationId xmlns:a16="http://schemas.microsoft.com/office/drawing/2014/main" id="{78BB44A8-3DE3-43D0-841A-BBA2C48CA3E5}"/>
                </a:ext>
              </a:extLst>
            </p:cNvPr>
            <p:cNvSpPr>
              <a:spLocks/>
            </p:cNvSpPr>
            <p:nvPr/>
          </p:nvSpPr>
          <p:spPr bwMode="auto">
            <a:xfrm>
              <a:off x="5414" y="1179"/>
              <a:ext cx="8" cy="5"/>
            </a:xfrm>
            <a:custGeom>
              <a:avLst/>
              <a:gdLst>
                <a:gd name="T0" fmla="*/ 8 w 8"/>
                <a:gd name="T1" fmla="*/ 2 h 5"/>
                <a:gd name="T2" fmla="*/ 5 w 8"/>
                <a:gd name="T3" fmla="*/ 0 h 5"/>
                <a:gd name="T4" fmla="*/ 0 w 8"/>
                <a:gd name="T5" fmla="*/ 0 h 5"/>
                <a:gd name="T6" fmla="*/ 0 w 8"/>
                <a:gd name="T7" fmla="*/ 5 h 5"/>
                <a:gd name="T8" fmla="*/ 5 w 8"/>
                <a:gd name="T9" fmla="*/ 5 h 5"/>
                <a:gd name="T10" fmla="*/ 8 w 8"/>
                <a:gd name="T11" fmla="*/ 2 h 5"/>
              </a:gdLst>
              <a:ahLst/>
              <a:cxnLst>
                <a:cxn ang="0">
                  <a:pos x="T0" y="T1"/>
                </a:cxn>
                <a:cxn ang="0">
                  <a:pos x="T2" y="T3"/>
                </a:cxn>
                <a:cxn ang="0">
                  <a:pos x="T4" y="T5"/>
                </a:cxn>
                <a:cxn ang="0">
                  <a:pos x="T6" y="T7"/>
                </a:cxn>
                <a:cxn ang="0">
                  <a:pos x="T8" y="T9"/>
                </a:cxn>
                <a:cxn ang="0">
                  <a:pos x="T10" y="T11"/>
                </a:cxn>
              </a:cxnLst>
              <a:rect l="0" t="0" r="r" b="b"/>
              <a:pathLst>
                <a:path w="8" h="5">
                  <a:moveTo>
                    <a:pt x="8" y="2"/>
                  </a:moveTo>
                  <a:lnTo>
                    <a:pt x="5" y="0"/>
                  </a:lnTo>
                  <a:lnTo>
                    <a:pt x="0" y="0"/>
                  </a:lnTo>
                  <a:lnTo>
                    <a:pt x="0" y="5"/>
                  </a:lnTo>
                  <a:lnTo>
                    <a:pt x="5" y="5"/>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7" name="Freeform 71">
              <a:extLst>
                <a:ext uri="{FF2B5EF4-FFF2-40B4-BE49-F238E27FC236}">
                  <a16:creationId xmlns:a16="http://schemas.microsoft.com/office/drawing/2014/main" id="{64E68B01-DED9-4A77-A4F0-62328B7280AB}"/>
                </a:ext>
              </a:extLst>
            </p:cNvPr>
            <p:cNvSpPr>
              <a:spLocks/>
            </p:cNvSpPr>
            <p:nvPr/>
          </p:nvSpPr>
          <p:spPr bwMode="auto">
            <a:xfrm>
              <a:off x="5459" y="1009"/>
              <a:ext cx="8" cy="12"/>
            </a:xfrm>
            <a:custGeom>
              <a:avLst/>
              <a:gdLst>
                <a:gd name="T0" fmla="*/ 0 w 8"/>
                <a:gd name="T1" fmla="*/ 12 h 12"/>
                <a:gd name="T2" fmla="*/ 5 w 8"/>
                <a:gd name="T3" fmla="*/ 12 h 12"/>
                <a:gd name="T4" fmla="*/ 5 w 8"/>
                <a:gd name="T5" fmla="*/ 9 h 12"/>
                <a:gd name="T6" fmla="*/ 8 w 8"/>
                <a:gd name="T7" fmla="*/ 3 h 12"/>
                <a:gd name="T8" fmla="*/ 5 w 8"/>
                <a:gd name="T9" fmla="*/ 0 h 12"/>
                <a:gd name="T10" fmla="*/ 0 w 8"/>
                <a:gd name="T11" fmla="*/ 0 h 12"/>
                <a:gd name="T12" fmla="*/ 0 w 8"/>
                <a:gd name="T13" fmla="*/ 6 h 12"/>
                <a:gd name="T14" fmla="*/ 0 w 8"/>
                <a:gd name="T15" fmla="*/ 9 h 12"/>
                <a:gd name="T16" fmla="*/ 0 w 8"/>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2">
                  <a:moveTo>
                    <a:pt x="0" y="12"/>
                  </a:moveTo>
                  <a:lnTo>
                    <a:pt x="5" y="12"/>
                  </a:lnTo>
                  <a:lnTo>
                    <a:pt x="5" y="9"/>
                  </a:lnTo>
                  <a:lnTo>
                    <a:pt x="8" y="3"/>
                  </a:lnTo>
                  <a:lnTo>
                    <a:pt x="5" y="0"/>
                  </a:lnTo>
                  <a:lnTo>
                    <a:pt x="0" y="0"/>
                  </a:lnTo>
                  <a:lnTo>
                    <a:pt x="0" y="6"/>
                  </a:lnTo>
                  <a:lnTo>
                    <a:pt x="0" y="9"/>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72">
              <a:extLst>
                <a:ext uri="{FF2B5EF4-FFF2-40B4-BE49-F238E27FC236}">
                  <a16:creationId xmlns:a16="http://schemas.microsoft.com/office/drawing/2014/main" id="{7BB5FAAE-0A77-428D-9D53-1B9668CE13D5}"/>
                </a:ext>
              </a:extLst>
            </p:cNvPr>
            <p:cNvSpPr>
              <a:spLocks/>
            </p:cNvSpPr>
            <p:nvPr/>
          </p:nvSpPr>
          <p:spPr bwMode="auto">
            <a:xfrm>
              <a:off x="5470" y="1026"/>
              <a:ext cx="45" cy="43"/>
            </a:xfrm>
            <a:custGeom>
              <a:avLst/>
              <a:gdLst>
                <a:gd name="T0" fmla="*/ 20 w 45"/>
                <a:gd name="T1" fmla="*/ 3 h 43"/>
                <a:gd name="T2" fmla="*/ 17 w 45"/>
                <a:gd name="T3" fmla="*/ 6 h 43"/>
                <a:gd name="T4" fmla="*/ 14 w 45"/>
                <a:gd name="T5" fmla="*/ 14 h 43"/>
                <a:gd name="T6" fmla="*/ 9 w 45"/>
                <a:gd name="T7" fmla="*/ 14 h 43"/>
                <a:gd name="T8" fmla="*/ 9 w 45"/>
                <a:gd name="T9" fmla="*/ 20 h 43"/>
                <a:gd name="T10" fmla="*/ 0 w 45"/>
                <a:gd name="T11" fmla="*/ 26 h 43"/>
                <a:gd name="T12" fmla="*/ 0 w 45"/>
                <a:gd name="T13" fmla="*/ 37 h 43"/>
                <a:gd name="T14" fmla="*/ 3 w 45"/>
                <a:gd name="T15" fmla="*/ 37 h 43"/>
                <a:gd name="T16" fmla="*/ 0 w 45"/>
                <a:gd name="T17" fmla="*/ 40 h 43"/>
                <a:gd name="T18" fmla="*/ 3 w 45"/>
                <a:gd name="T19" fmla="*/ 43 h 43"/>
                <a:gd name="T20" fmla="*/ 6 w 45"/>
                <a:gd name="T21" fmla="*/ 43 h 43"/>
                <a:gd name="T22" fmla="*/ 9 w 45"/>
                <a:gd name="T23" fmla="*/ 43 h 43"/>
                <a:gd name="T24" fmla="*/ 14 w 45"/>
                <a:gd name="T25" fmla="*/ 43 h 43"/>
                <a:gd name="T26" fmla="*/ 17 w 45"/>
                <a:gd name="T27" fmla="*/ 43 h 43"/>
                <a:gd name="T28" fmla="*/ 20 w 45"/>
                <a:gd name="T29" fmla="*/ 43 h 43"/>
                <a:gd name="T30" fmla="*/ 23 w 45"/>
                <a:gd name="T31" fmla="*/ 40 h 43"/>
                <a:gd name="T32" fmla="*/ 28 w 45"/>
                <a:gd name="T33" fmla="*/ 37 h 43"/>
                <a:gd name="T34" fmla="*/ 31 w 45"/>
                <a:gd name="T35" fmla="*/ 37 h 43"/>
                <a:gd name="T36" fmla="*/ 40 w 45"/>
                <a:gd name="T37" fmla="*/ 26 h 43"/>
                <a:gd name="T38" fmla="*/ 40 w 45"/>
                <a:gd name="T39" fmla="*/ 23 h 43"/>
                <a:gd name="T40" fmla="*/ 42 w 45"/>
                <a:gd name="T41" fmla="*/ 20 h 43"/>
                <a:gd name="T42" fmla="*/ 45 w 45"/>
                <a:gd name="T43" fmla="*/ 17 h 43"/>
                <a:gd name="T44" fmla="*/ 45 w 45"/>
                <a:gd name="T45" fmla="*/ 12 h 43"/>
                <a:gd name="T46" fmla="*/ 45 w 45"/>
                <a:gd name="T47" fmla="*/ 9 h 43"/>
                <a:gd name="T48" fmla="*/ 40 w 45"/>
                <a:gd name="T49" fmla="*/ 3 h 43"/>
                <a:gd name="T50" fmla="*/ 37 w 45"/>
                <a:gd name="T51" fmla="*/ 0 h 43"/>
                <a:gd name="T52" fmla="*/ 31 w 45"/>
                <a:gd name="T53" fmla="*/ 0 h 43"/>
                <a:gd name="T54" fmla="*/ 28 w 45"/>
                <a:gd name="T55" fmla="*/ 0 h 43"/>
                <a:gd name="T56" fmla="*/ 25 w 45"/>
                <a:gd name="T57" fmla="*/ 0 h 43"/>
                <a:gd name="T58" fmla="*/ 23 w 45"/>
                <a:gd name="T59" fmla="*/ 3 h 43"/>
                <a:gd name="T60" fmla="*/ 20 w 45"/>
                <a:gd name="T61" fmla="*/ 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3">
                  <a:moveTo>
                    <a:pt x="20" y="3"/>
                  </a:moveTo>
                  <a:lnTo>
                    <a:pt x="17" y="6"/>
                  </a:lnTo>
                  <a:lnTo>
                    <a:pt x="14" y="14"/>
                  </a:lnTo>
                  <a:lnTo>
                    <a:pt x="9" y="14"/>
                  </a:lnTo>
                  <a:lnTo>
                    <a:pt x="9" y="20"/>
                  </a:lnTo>
                  <a:lnTo>
                    <a:pt x="0" y="26"/>
                  </a:lnTo>
                  <a:lnTo>
                    <a:pt x="0" y="37"/>
                  </a:lnTo>
                  <a:lnTo>
                    <a:pt x="3" y="37"/>
                  </a:lnTo>
                  <a:lnTo>
                    <a:pt x="0" y="40"/>
                  </a:lnTo>
                  <a:lnTo>
                    <a:pt x="3" y="43"/>
                  </a:lnTo>
                  <a:lnTo>
                    <a:pt x="6" y="43"/>
                  </a:lnTo>
                  <a:lnTo>
                    <a:pt x="9" y="43"/>
                  </a:lnTo>
                  <a:lnTo>
                    <a:pt x="14" y="43"/>
                  </a:lnTo>
                  <a:lnTo>
                    <a:pt x="17" y="43"/>
                  </a:lnTo>
                  <a:lnTo>
                    <a:pt x="20" y="43"/>
                  </a:lnTo>
                  <a:lnTo>
                    <a:pt x="23" y="40"/>
                  </a:lnTo>
                  <a:lnTo>
                    <a:pt x="28" y="37"/>
                  </a:lnTo>
                  <a:lnTo>
                    <a:pt x="31" y="37"/>
                  </a:lnTo>
                  <a:lnTo>
                    <a:pt x="40" y="26"/>
                  </a:lnTo>
                  <a:lnTo>
                    <a:pt x="40" y="23"/>
                  </a:lnTo>
                  <a:lnTo>
                    <a:pt x="42" y="20"/>
                  </a:lnTo>
                  <a:lnTo>
                    <a:pt x="45" y="17"/>
                  </a:lnTo>
                  <a:lnTo>
                    <a:pt x="45" y="12"/>
                  </a:lnTo>
                  <a:lnTo>
                    <a:pt x="45" y="9"/>
                  </a:lnTo>
                  <a:lnTo>
                    <a:pt x="40" y="3"/>
                  </a:lnTo>
                  <a:lnTo>
                    <a:pt x="37" y="0"/>
                  </a:lnTo>
                  <a:lnTo>
                    <a:pt x="31" y="0"/>
                  </a:lnTo>
                  <a:lnTo>
                    <a:pt x="28" y="0"/>
                  </a:lnTo>
                  <a:lnTo>
                    <a:pt x="25" y="0"/>
                  </a:lnTo>
                  <a:lnTo>
                    <a:pt x="23" y="3"/>
                  </a:lnTo>
                  <a:lnTo>
                    <a:pt x="2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9" name="Freeform 73">
              <a:extLst>
                <a:ext uri="{FF2B5EF4-FFF2-40B4-BE49-F238E27FC236}">
                  <a16:creationId xmlns:a16="http://schemas.microsoft.com/office/drawing/2014/main" id="{60D088FD-9658-4953-B415-AE197ED17300}"/>
                </a:ext>
              </a:extLst>
            </p:cNvPr>
            <p:cNvSpPr>
              <a:spLocks/>
            </p:cNvSpPr>
            <p:nvPr/>
          </p:nvSpPr>
          <p:spPr bwMode="auto">
            <a:xfrm>
              <a:off x="5493" y="987"/>
              <a:ext cx="14" cy="14"/>
            </a:xfrm>
            <a:custGeom>
              <a:avLst/>
              <a:gdLst>
                <a:gd name="T0" fmla="*/ 11 w 14"/>
                <a:gd name="T1" fmla="*/ 11 h 14"/>
                <a:gd name="T2" fmla="*/ 14 w 14"/>
                <a:gd name="T3" fmla="*/ 11 h 14"/>
                <a:gd name="T4" fmla="*/ 14 w 14"/>
                <a:gd name="T5" fmla="*/ 5 h 14"/>
                <a:gd name="T6" fmla="*/ 14 w 14"/>
                <a:gd name="T7" fmla="*/ 0 h 14"/>
                <a:gd name="T8" fmla="*/ 8 w 14"/>
                <a:gd name="T9" fmla="*/ 0 h 14"/>
                <a:gd name="T10" fmla="*/ 5 w 14"/>
                <a:gd name="T11" fmla="*/ 0 h 14"/>
                <a:gd name="T12" fmla="*/ 2 w 14"/>
                <a:gd name="T13" fmla="*/ 3 h 14"/>
                <a:gd name="T14" fmla="*/ 0 w 14"/>
                <a:gd name="T15" fmla="*/ 5 h 14"/>
                <a:gd name="T16" fmla="*/ 2 w 14"/>
                <a:gd name="T17" fmla="*/ 14 h 14"/>
                <a:gd name="T18" fmla="*/ 8 w 14"/>
                <a:gd name="T19" fmla="*/ 14 h 14"/>
                <a:gd name="T20" fmla="*/ 11 w 14"/>
                <a:gd name="T2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4">
                  <a:moveTo>
                    <a:pt x="11" y="11"/>
                  </a:moveTo>
                  <a:lnTo>
                    <a:pt x="14" y="11"/>
                  </a:lnTo>
                  <a:lnTo>
                    <a:pt x="14" y="5"/>
                  </a:lnTo>
                  <a:lnTo>
                    <a:pt x="14" y="0"/>
                  </a:lnTo>
                  <a:lnTo>
                    <a:pt x="8" y="0"/>
                  </a:lnTo>
                  <a:lnTo>
                    <a:pt x="5" y="0"/>
                  </a:lnTo>
                  <a:lnTo>
                    <a:pt x="2" y="3"/>
                  </a:lnTo>
                  <a:lnTo>
                    <a:pt x="0" y="5"/>
                  </a:lnTo>
                  <a:lnTo>
                    <a:pt x="2" y="14"/>
                  </a:lnTo>
                  <a:lnTo>
                    <a:pt x="8" y="14"/>
                  </a:ln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74">
              <a:extLst>
                <a:ext uri="{FF2B5EF4-FFF2-40B4-BE49-F238E27FC236}">
                  <a16:creationId xmlns:a16="http://schemas.microsoft.com/office/drawing/2014/main" id="{4EBEA0DD-BC91-4D12-8A64-64F30440458C}"/>
                </a:ext>
              </a:extLst>
            </p:cNvPr>
            <p:cNvSpPr>
              <a:spLocks/>
            </p:cNvSpPr>
            <p:nvPr/>
          </p:nvSpPr>
          <p:spPr bwMode="auto">
            <a:xfrm>
              <a:off x="5453" y="984"/>
              <a:ext cx="31" cy="23"/>
            </a:xfrm>
            <a:custGeom>
              <a:avLst/>
              <a:gdLst>
                <a:gd name="T0" fmla="*/ 17 w 31"/>
                <a:gd name="T1" fmla="*/ 6 h 23"/>
                <a:gd name="T2" fmla="*/ 14 w 31"/>
                <a:gd name="T3" fmla="*/ 6 h 23"/>
                <a:gd name="T4" fmla="*/ 9 w 31"/>
                <a:gd name="T5" fmla="*/ 6 h 23"/>
                <a:gd name="T6" fmla="*/ 6 w 31"/>
                <a:gd name="T7" fmla="*/ 8 h 23"/>
                <a:gd name="T8" fmla="*/ 3 w 31"/>
                <a:gd name="T9" fmla="*/ 11 h 23"/>
                <a:gd name="T10" fmla="*/ 0 w 31"/>
                <a:gd name="T11" fmla="*/ 14 h 23"/>
                <a:gd name="T12" fmla="*/ 3 w 31"/>
                <a:gd name="T13" fmla="*/ 23 h 23"/>
                <a:gd name="T14" fmla="*/ 6 w 31"/>
                <a:gd name="T15" fmla="*/ 20 h 23"/>
                <a:gd name="T16" fmla="*/ 9 w 31"/>
                <a:gd name="T17" fmla="*/ 20 h 23"/>
                <a:gd name="T18" fmla="*/ 11 w 31"/>
                <a:gd name="T19" fmla="*/ 20 h 23"/>
                <a:gd name="T20" fmla="*/ 20 w 31"/>
                <a:gd name="T21" fmla="*/ 14 h 23"/>
                <a:gd name="T22" fmla="*/ 23 w 31"/>
                <a:gd name="T23" fmla="*/ 11 h 23"/>
                <a:gd name="T24" fmla="*/ 26 w 31"/>
                <a:gd name="T25" fmla="*/ 11 h 23"/>
                <a:gd name="T26" fmla="*/ 28 w 31"/>
                <a:gd name="T27" fmla="*/ 8 h 23"/>
                <a:gd name="T28" fmla="*/ 31 w 31"/>
                <a:gd name="T29" fmla="*/ 6 h 23"/>
                <a:gd name="T30" fmla="*/ 31 w 31"/>
                <a:gd name="T31" fmla="*/ 3 h 23"/>
                <a:gd name="T32" fmla="*/ 28 w 31"/>
                <a:gd name="T33" fmla="*/ 0 h 23"/>
                <a:gd name="T34" fmla="*/ 23 w 31"/>
                <a:gd name="T35" fmla="*/ 0 h 23"/>
                <a:gd name="T36" fmla="*/ 23 w 31"/>
                <a:gd name="T37" fmla="*/ 3 h 23"/>
                <a:gd name="T38" fmla="*/ 17 w 31"/>
                <a:gd name="T39"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23">
                  <a:moveTo>
                    <a:pt x="17" y="6"/>
                  </a:moveTo>
                  <a:lnTo>
                    <a:pt x="14" y="6"/>
                  </a:lnTo>
                  <a:lnTo>
                    <a:pt x="9" y="6"/>
                  </a:lnTo>
                  <a:lnTo>
                    <a:pt x="6" y="8"/>
                  </a:lnTo>
                  <a:lnTo>
                    <a:pt x="3" y="11"/>
                  </a:lnTo>
                  <a:lnTo>
                    <a:pt x="0" y="14"/>
                  </a:lnTo>
                  <a:lnTo>
                    <a:pt x="3" y="23"/>
                  </a:lnTo>
                  <a:lnTo>
                    <a:pt x="6" y="20"/>
                  </a:lnTo>
                  <a:lnTo>
                    <a:pt x="9" y="20"/>
                  </a:lnTo>
                  <a:lnTo>
                    <a:pt x="11" y="20"/>
                  </a:lnTo>
                  <a:lnTo>
                    <a:pt x="20" y="14"/>
                  </a:lnTo>
                  <a:lnTo>
                    <a:pt x="23" y="11"/>
                  </a:lnTo>
                  <a:lnTo>
                    <a:pt x="26" y="11"/>
                  </a:lnTo>
                  <a:lnTo>
                    <a:pt x="28" y="8"/>
                  </a:lnTo>
                  <a:lnTo>
                    <a:pt x="31" y="6"/>
                  </a:lnTo>
                  <a:lnTo>
                    <a:pt x="31" y="3"/>
                  </a:lnTo>
                  <a:lnTo>
                    <a:pt x="28" y="0"/>
                  </a:lnTo>
                  <a:lnTo>
                    <a:pt x="23" y="0"/>
                  </a:lnTo>
                  <a:lnTo>
                    <a:pt x="23" y="3"/>
                  </a:lnTo>
                  <a:lnTo>
                    <a:pt x="1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75">
              <a:extLst>
                <a:ext uri="{FF2B5EF4-FFF2-40B4-BE49-F238E27FC236}">
                  <a16:creationId xmlns:a16="http://schemas.microsoft.com/office/drawing/2014/main" id="{7F045767-A1FD-47DC-B485-3AC6E294014B}"/>
                </a:ext>
              </a:extLst>
            </p:cNvPr>
            <p:cNvSpPr>
              <a:spLocks/>
            </p:cNvSpPr>
            <p:nvPr/>
          </p:nvSpPr>
          <p:spPr bwMode="auto">
            <a:xfrm>
              <a:off x="5476" y="970"/>
              <a:ext cx="17" cy="14"/>
            </a:xfrm>
            <a:custGeom>
              <a:avLst/>
              <a:gdLst>
                <a:gd name="T0" fmla="*/ 11 w 17"/>
                <a:gd name="T1" fmla="*/ 0 h 14"/>
                <a:gd name="T2" fmla="*/ 11 w 17"/>
                <a:gd name="T3" fmla="*/ 3 h 14"/>
                <a:gd name="T4" fmla="*/ 8 w 17"/>
                <a:gd name="T5" fmla="*/ 3 h 14"/>
                <a:gd name="T6" fmla="*/ 5 w 17"/>
                <a:gd name="T7" fmla="*/ 8 h 14"/>
                <a:gd name="T8" fmla="*/ 0 w 17"/>
                <a:gd name="T9" fmla="*/ 14 h 14"/>
                <a:gd name="T10" fmla="*/ 5 w 17"/>
                <a:gd name="T11" fmla="*/ 11 h 14"/>
                <a:gd name="T12" fmla="*/ 11 w 17"/>
                <a:gd name="T13" fmla="*/ 11 h 14"/>
                <a:gd name="T14" fmla="*/ 11 w 17"/>
                <a:gd name="T15" fmla="*/ 8 h 14"/>
                <a:gd name="T16" fmla="*/ 17 w 17"/>
                <a:gd name="T17" fmla="*/ 8 h 14"/>
                <a:gd name="T18" fmla="*/ 17 w 17"/>
                <a:gd name="T19" fmla="*/ 3 h 14"/>
                <a:gd name="T20" fmla="*/ 14 w 17"/>
                <a:gd name="T21" fmla="*/ 0 h 14"/>
                <a:gd name="T22" fmla="*/ 11 w 17"/>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4">
                  <a:moveTo>
                    <a:pt x="11" y="0"/>
                  </a:moveTo>
                  <a:lnTo>
                    <a:pt x="11" y="3"/>
                  </a:lnTo>
                  <a:lnTo>
                    <a:pt x="8" y="3"/>
                  </a:lnTo>
                  <a:lnTo>
                    <a:pt x="5" y="8"/>
                  </a:lnTo>
                  <a:lnTo>
                    <a:pt x="0" y="14"/>
                  </a:lnTo>
                  <a:lnTo>
                    <a:pt x="5" y="11"/>
                  </a:lnTo>
                  <a:lnTo>
                    <a:pt x="11" y="11"/>
                  </a:lnTo>
                  <a:lnTo>
                    <a:pt x="11" y="8"/>
                  </a:lnTo>
                  <a:lnTo>
                    <a:pt x="17" y="8"/>
                  </a:lnTo>
                  <a:lnTo>
                    <a:pt x="17" y="3"/>
                  </a:lnTo>
                  <a:lnTo>
                    <a:pt x="14"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76">
              <a:extLst>
                <a:ext uri="{FF2B5EF4-FFF2-40B4-BE49-F238E27FC236}">
                  <a16:creationId xmlns:a16="http://schemas.microsoft.com/office/drawing/2014/main" id="{64014454-7C8D-4AF9-BD71-C5F2DCE2D3AD}"/>
                </a:ext>
              </a:extLst>
            </p:cNvPr>
            <p:cNvSpPr>
              <a:spLocks/>
            </p:cNvSpPr>
            <p:nvPr/>
          </p:nvSpPr>
          <p:spPr bwMode="auto">
            <a:xfrm>
              <a:off x="5628" y="1193"/>
              <a:ext cx="6" cy="8"/>
            </a:xfrm>
            <a:custGeom>
              <a:avLst/>
              <a:gdLst>
                <a:gd name="T0" fmla="*/ 3 w 6"/>
                <a:gd name="T1" fmla="*/ 8 h 8"/>
                <a:gd name="T2" fmla="*/ 6 w 6"/>
                <a:gd name="T3" fmla="*/ 8 h 8"/>
                <a:gd name="T4" fmla="*/ 6 w 6"/>
                <a:gd name="T5" fmla="*/ 2 h 8"/>
                <a:gd name="T6" fmla="*/ 3 w 6"/>
                <a:gd name="T7" fmla="*/ 0 h 8"/>
                <a:gd name="T8" fmla="*/ 0 w 6"/>
                <a:gd name="T9" fmla="*/ 5 h 8"/>
                <a:gd name="T10" fmla="*/ 3 w 6"/>
                <a:gd name="T11" fmla="*/ 8 h 8"/>
              </a:gdLst>
              <a:ahLst/>
              <a:cxnLst>
                <a:cxn ang="0">
                  <a:pos x="T0" y="T1"/>
                </a:cxn>
                <a:cxn ang="0">
                  <a:pos x="T2" y="T3"/>
                </a:cxn>
                <a:cxn ang="0">
                  <a:pos x="T4" y="T5"/>
                </a:cxn>
                <a:cxn ang="0">
                  <a:pos x="T6" y="T7"/>
                </a:cxn>
                <a:cxn ang="0">
                  <a:pos x="T8" y="T9"/>
                </a:cxn>
                <a:cxn ang="0">
                  <a:pos x="T10" y="T11"/>
                </a:cxn>
              </a:cxnLst>
              <a:rect l="0" t="0" r="r" b="b"/>
              <a:pathLst>
                <a:path w="6" h="8">
                  <a:moveTo>
                    <a:pt x="3" y="8"/>
                  </a:moveTo>
                  <a:lnTo>
                    <a:pt x="6" y="8"/>
                  </a:lnTo>
                  <a:lnTo>
                    <a:pt x="6" y="2"/>
                  </a:lnTo>
                  <a:lnTo>
                    <a:pt x="3" y="0"/>
                  </a:lnTo>
                  <a:lnTo>
                    <a:pt x="0" y="5"/>
                  </a:ln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77">
              <a:extLst>
                <a:ext uri="{FF2B5EF4-FFF2-40B4-BE49-F238E27FC236}">
                  <a16:creationId xmlns:a16="http://schemas.microsoft.com/office/drawing/2014/main" id="{300CD78F-FC79-405E-A059-613E001EF25C}"/>
                </a:ext>
              </a:extLst>
            </p:cNvPr>
            <p:cNvSpPr>
              <a:spLocks noEditPoints="1"/>
            </p:cNvSpPr>
            <p:nvPr/>
          </p:nvSpPr>
          <p:spPr bwMode="auto">
            <a:xfrm>
              <a:off x="5450" y="279"/>
              <a:ext cx="542" cy="403"/>
            </a:xfrm>
            <a:custGeom>
              <a:avLst/>
              <a:gdLst>
                <a:gd name="T0" fmla="*/ 70 w 192"/>
                <a:gd name="T1" fmla="*/ 41 h 143"/>
                <a:gd name="T2" fmla="*/ 88 w 192"/>
                <a:gd name="T3" fmla="*/ 20 h 143"/>
                <a:gd name="T4" fmla="*/ 142 w 192"/>
                <a:gd name="T5" fmla="*/ 55 h 143"/>
                <a:gd name="T6" fmla="*/ 96 w 192"/>
                <a:gd name="T7" fmla="*/ 82 h 143"/>
                <a:gd name="T8" fmla="*/ 57 w 192"/>
                <a:gd name="T9" fmla="*/ 86 h 143"/>
                <a:gd name="T10" fmla="*/ 49 w 192"/>
                <a:gd name="T11" fmla="*/ 121 h 143"/>
                <a:gd name="T12" fmla="*/ 43 w 192"/>
                <a:gd name="T13" fmla="*/ 113 h 143"/>
                <a:gd name="T14" fmla="*/ 62 w 192"/>
                <a:gd name="T15" fmla="*/ 27 h 143"/>
                <a:gd name="T16" fmla="*/ 62 w 192"/>
                <a:gd name="T17" fmla="*/ 22 h 143"/>
                <a:gd name="T18" fmla="*/ 56 w 192"/>
                <a:gd name="T19" fmla="*/ 33 h 143"/>
                <a:gd name="T20" fmla="*/ 57 w 192"/>
                <a:gd name="T21" fmla="*/ 43 h 143"/>
                <a:gd name="T22" fmla="*/ 67 w 192"/>
                <a:gd name="T23" fmla="*/ 50 h 143"/>
                <a:gd name="T24" fmla="*/ 84 w 192"/>
                <a:gd name="T25" fmla="*/ 56 h 143"/>
                <a:gd name="T26" fmla="*/ 101 w 192"/>
                <a:gd name="T27" fmla="*/ 53 h 143"/>
                <a:gd name="T28" fmla="*/ 93 w 192"/>
                <a:gd name="T29" fmla="*/ 56 h 143"/>
                <a:gd name="T30" fmla="*/ 76 w 192"/>
                <a:gd name="T31" fmla="*/ 66 h 143"/>
                <a:gd name="T32" fmla="*/ 66 w 192"/>
                <a:gd name="T33" fmla="*/ 54 h 143"/>
                <a:gd name="T34" fmla="*/ 56 w 192"/>
                <a:gd name="T35" fmla="*/ 67 h 143"/>
                <a:gd name="T36" fmla="*/ 54 w 192"/>
                <a:gd name="T37" fmla="*/ 85 h 143"/>
                <a:gd name="T38" fmla="*/ 34 w 192"/>
                <a:gd name="T39" fmla="*/ 92 h 143"/>
                <a:gd name="T40" fmla="*/ 40 w 192"/>
                <a:gd name="T41" fmla="*/ 102 h 143"/>
                <a:gd name="T42" fmla="*/ 37 w 192"/>
                <a:gd name="T43" fmla="*/ 109 h 143"/>
                <a:gd name="T44" fmla="*/ 27 w 192"/>
                <a:gd name="T45" fmla="*/ 101 h 143"/>
                <a:gd name="T46" fmla="*/ 25 w 192"/>
                <a:gd name="T47" fmla="*/ 114 h 143"/>
                <a:gd name="T48" fmla="*/ 10 w 192"/>
                <a:gd name="T49" fmla="*/ 117 h 143"/>
                <a:gd name="T50" fmla="*/ 1 w 192"/>
                <a:gd name="T51" fmla="*/ 119 h 143"/>
                <a:gd name="T52" fmla="*/ 11 w 192"/>
                <a:gd name="T53" fmla="*/ 130 h 143"/>
                <a:gd name="T54" fmla="*/ 21 w 192"/>
                <a:gd name="T55" fmla="*/ 136 h 143"/>
                <a:gd name="T56" fmla="*/ 31 w 192"/>
                <a:gd name="T57" fmla="*/ 131 h 143"/>
                <a:gd name="T58" fmla="*/ 41 w 192"/>
                <a:gd name="T59" fmla="*/ 134 h 143"/>
                <a:gd name="T60" fmla="*/ 44 w 192"/>
                <a:gd name="T61" fmla="*/ 141 h 143"/>
                <a:gd name="T62" fmla="*/ 56 w 192"/>
                <a:gd name="T63" fmla="*/ 139 h 143"/>
                <a:gd name="T64" fmla="*/ 58 w 192"/>
                <a:gd name="T65" fmla="*/ 129 h 143"/>
                <a:gd name="T66" fmla="*/ 73 w 192"/>
                <a:gd name="T67" fmla="*/ 117 h 143"/>
                <a:gd name="T68" fmla="*/ 82 w 192"/>
                <a:gd name="T69" fmla="*/ 112 h 143"/>
                <a:gd name="T70" fmla="*/ 89 w 192"/>
                <a:gd name="T71" fmla="*/ 108 h 143"/>
                <a:gd name="T72" fmla="*/ 98 w 192"/>
                <a:gd name="T73" fmla="*/ 97 h 143"/>
                <a:gd name="T74" fmla="*/ 99 w 192"/>
                <a:gd name="T75" fmla="*/ 94 h 143"/>
                <a:gd name="T76" fmla="*/ 90 w 192"/>
                <a:gd name="T77" fmla="*/ 85 h 143"/>
                <a:gd name="T78" fmla="*/ 103 w 192"/>
                <a:gd name="T79" fmla="*/ 84 h 143"/>
                <a:gd name="T80" fmla="*/ 114 w 192"/>
                <a:gd name="T81" fmla="*/ 83 h 143"/>
                <a:gd name="T82" fmla="*/ 130 w 192"/>
                <a:gd name="T83" fmla="*/ 74 h 143"/>
                <a:gd name="T84" fmla="*/ 147 w 192"/>
                <a:gd name="T85" fmla="*/ 64 h 143"/>
                <a:gd name="T86" fmla="*/ 162 w 192"/>
                <a:gd name="T87" fmla="*/ 52 h 143"/>
                <a:gd name="T88" fmla="*/ 162 w 192"/>
                <a:gd name="T89" fmla="*/ 49 h 143"/>
                <a:gd name="T90" fmla="*/ 185 w 192"/>
                <a:gd name="T91" fmla="*/ 42 h 143"/>
                <a:gd name="T92" fmla="*/ 186 w 192"/>
                <a:gd name="T93" fmla="*/ 28 h 143"/>
                <a:gd name="T94" fmla="*/ 184 w 192"/>
                <a:gd name="T95" fmla="*/ 17 h 143"/>
                <a:gd name="T96" fmla="*/ 172 w 192"/>
                <a:gd name="T97" fmla="*/ 20 h 143"/>
                <a:gd name="T98" fmla="*/ 171 w 192"/>
                <a:gd name="T99" fmla="*/ 10 h 143"/>
                <a:gd name="T100" fmla="*/ 158 w 192"/>
                <a:gd name="T101" fmla="*/ 6 h 143"/>
                <a:gd name="T102" fmla="*/ 150 w 192"/>
                <a:gd name="T103" fmla="*/ 3 h 143"/>
                <a:gd name="T104" fmla="*/ 133 w 192"/>
                <a:gd name="T105" fmla="*/ 5 h 143"/>
                <a:gd name="T106" fmla="*/ 127 w 192"/>
                <a:gd name="T107" fmla="*/ 5 h 143"/>
                <a:gd name="T108" fmla="*/ 117 w 192"/>
                <a:gd name="T109" fmla="*/ 4 h 143"/>
                <a:gd name="T110" fmla="*/ 116 w 192"/>
                <a:gd name="T111" fmla="*/ 2 h 143"/>
                <a:gd name="T112" fmla="*/ 111 w 192"/>
                <a:gd name="T113" fmla="*/ 7 h 143"/>
                <a:gd name="T114" fmla="*/ 103 w 192"/>
                <a:gd name="T115" fmla="*/ 14 h 143"/>
                <a:gd name="T116" fmla="*/ 95 w 192"/>
                <a:gd name="T117" fmla="*/ 6 h 143"/>
                <a:gd name="T118" fmla="*/ 87 w 192"/>
                <a:gd name="T119" fmla="*/ 15 h 143"/>
                <a:gd name="T120" fmla="*/ 78 w 192"/>
                <a:gd name="T121" fmla="*/ 14 h 143"/>
                <a:gd name="T122" fmla="*/ 69 w 192"/>
                <a:gd name="T123" fmla="*/ 1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143">
                  <a:moveTo>
                    <a:pt x="64" y="26"/>
                  </a:moveTo>
                  <a:cubicBezTo>
                    <a:pt x="66" y="26"/>
                    <a:pt x="66" y="26"/>
                    <a:pt x="66" y="26"/>
                  </a:cubicBezTo>
                  <a:cubicBezTo>
                    <a:pt x="66" y="26"/>
                    <a:pt x="66" y="26"/>
                    <a:pt x="66" y="26"/>
                  </a:cubicBezTo>
                  <a:cubicBezTo>
                    <a:pt x="63" y="26"/>
                    <a:pt x="63" y="26"/>
                    <a:pt x="63" y="26"/>
                  </a:cubicBezTo>
                  <a:lnTo>
                    <a:pt x="64" y="26"/>
                  </a:lnTo>
                  <a:close/>
                  <a:moveTo>
                    <a:pt x="68" y="38"/>
                  </a:moveTo>
                  <a:cubicBezTo>
                    <a:pt x="69" y="37"/>
                    <a:pt x="69" y="37"/>
                    <a:pt x="69" y="37"/>
                  </a:cubicBezTo>
                  <a:cubicBezTo>
                    <a:pt x="70" y="38"/>
                    <a:pt x="70" y="38"/>
                    <a:pt x="70" y="38"/>
                  </a:cubicBezTo>
                  <a:cubicBezTo>
                    <a:pt x="69" y="38"/>
                    <a:pt x="69" y="38"/>
                    <a:pt x="69" y="38"/>
                  </a:cubicBezTo>
                  <a:cubicBezTo>
                    <a:pt x="68" y="38"/>
                    <a:pt x="68" y="38"/>
                    <a:pt x="68" y="38"/>
                  </a:cubicBezTo>
                  <a:close/>
                  <a:moveTo>
                    <a:pt x="71" y="41"/>
                  </a:moveTo>
                  <a:cubicBezTo>
                    <a:pt x="72" y="40"/>
                    <a:pt x="72" y="40"/>
                    <a:pt x="72" y="40"/>
                  </a:cubicBezTo>
                  <a:cubicBezTo>
                    <a:pt x="73" y="40"/>
                    <a:pt x="73" y="40"/>
                    <a:pt x="73" y="40"/>
                  </a:cubicBezTo>
                  <a:cubicBezTo>
                    <a:pt x="72" y="41"/>
                    <a:pt x="72" y="41"/>
                    <a:pt x="72" y="41"/>
                  </a:cubicBezTo>
                  <a:cubicBezTo>
                    <a:pt x="70" y="41"/>
                    <a:pt x="70" y="41"/>
                    <a:pt x="70" y="41"/>
                  </a:cubicBezTo>
                  <a:lnTo>
                    <a:pt x="71" y="41"/>
                  </a:lnTo>
                  <a:close/>
                  <a:moveTo>
                    <a:pt x="75" y="36"/>
                  </a:moveTo>
                  <a:cubicBezTo>
                    <a:pt x="75" y="36"/>
                    <a:pt x="75" y="36"/>
                    <a:pt x="75" y="36"/>
                  </a:cubicBezTo>
                  <a:cubicBezTo>
                    <a:pt x="75" y="36"/>
                    <a:pt x="75" y="36"/>
                    <a:pt x="75" y="36"/>
                  </a:cubicBezTo>
                  <a:cubicBezTo>
                    <a:pt x="75" y="37"/>
                    <a:pt x="75" y="37"/>
                    <a:pt x="75" y="37"/>
                  </a:cubicBezTo>
                  <a:cubicBezTo>
                    <a:pt x="73" y="37"/>
                    <a:pt x="73" y="37"/>
                    <a:pt x="73" y="37"/>
                  </a:cubicBezTo>
                  <a:cubicBezTo>
                    <a:pt x="73" y="38"/>
                    <a:pt x="73" y="38"/>
                    <a:pt x="73" y="38"/>
                  </a:cubicBezTo>
                  <a:cubicBezTo>
                    <a:pt x="72" y="38"/>
                    <a:pt x="72" y="38"/>
                    <a:pt x="72" y="38"/>
                  </a:cubicBezTo>
                  <a:lnTo>
                    <a:pt x="75" y="36"/>
                  </a:lnTo>
                  <a:close/>
                  <a:moveTo>
                    <a:pt x="88" y="18"/>
                  </a:moveTo>
                  <a:cubicBezTo>
                    <a:pt x="89" y="18"/>
                    <a:pt x="89" y="18"/>
                    <a:pt x="89" y="18"/>
                  </a:cubicBezTo>
                  <a:cubicBezTo>
                    <a:pt x="89" y="19"/>
                    <a:pt x="89" y="19"/>
                    <a:pt x="89" y="19"/>
                  </a:cubicBezTo>
                  <a:cubicBezTo>
                    <a:pt x="89" y="19"/>
                    <a:pt x="89" y="19"/>
                    <a:pt x="89" y="19"/>
                  </a:cubicBezTo>
                  <a:cubicBezTo>
                    <a:pt x="89" y="19"/>
                    <a:pt x="89" y="19"/>
                    <a:pt x="89" y="19"/>
                  </a:cubicBezTo>
                  <a:cubicBezTo>
                    <a:pt x="88" y="20"/>
                    <a:pt x="88" y="20"/>
                    <a:pt x="88" y="20"/>
                  </a:cubicBezTo>
                  <a:cubicBezTo>
                    <a:pt x="88" y="20"/>
                    <a:pt x="88" y="20"/>
                    <a:pt x="88" y="20"/>
                  </a:cubicBezTo>
                  <a:cubicBezTo>
                    <a:pt x="88" y="19"/>
                    <a:pt x="88" y="19"/>
                    <a:pt x="88" y="19"/>
                  </a:cubicBezTo>
                  <a:cubicBezTo>
                    <a:pt x="88" y="17"/>
                    <a:pt x="88" y="17"/>
                    <a:pt x="88" y="17"/>
                  </a:cubicBezTo>
                  <a:lnTo>
                    <a:pt x="88" y="18"/>
                  </a:lnTo>
                  <a:close/>
                  <a:moveTo>
                    <a:pt x="123" y="75"/>
                  </a:moveTo>
                  <a:cubicBezTo>
                    <a:pt x="124" y="75"/>
                    <a:pt x="124" y="75"/>
                    <a:pt x="124" y="75"/>
                  </a:cubicBezTo>
                  <a:cubicBezTo>
                    <a:pt x="122" y="75"/>
                    <a:pt x="122" y="75"/>
                    <a:pt x="122" y="75"/>
                  </a:cubicBezTo>
                  <a:lnTo>
                    <a:pt x="123" y="75"/>
                  </a:lnTo>
                  <a:close/>
                  <a:moveTo>
                    <a:pt x="141" y="54"/>
                  </a:moveTo>
                  <a:cubicBezTo>
                    <a:pt x="142" y="54"/>
                    <a:pt x="142" y="54"/>
                    <a:pt x="142" y="54"/>
                  </a:cubicBezTo>
                  <a:cubicBezTo>
                    <a:pt x="143" y="54"/>
                    <a:pt x="143" y="54"/>
                    <a:pt x="143" y="54"/>
                  </a:cubicBezTo>
                  <a:cubicBezTo>
                    <a:pt x="144" y="54"/>
                    <a:pt x="144" y="54"/>
                    <a:pt x="144" y="54"/>
                  </a:cubicBezTo>
                  <a:cubicBezTo>
                    <a:pt x="144" y="54"/>
                    <a:pt x="144" y="54"/>
                    <a:pt x="144" y="54"/>
                  </a:cubicBezTo>
                  <a:cubicBezTo>
                    <a:pt x="143" y="54"/>
                    <a:pt x="143" y="54"/>
                    <a:pt x="143" y="54"/>
                  </a:cubicBezTo>
                  <a:cubicBezTo>
                    <a:pt x="142" y="55"/>
                    <a:pt x="142" y="55"/>
                    <a:pt x="142" y="55"/>
                  </a:cubicBezTo>
                  <a:cubicBezTo>
                    <a:pt x="142" y="54"/>
                    <a:pt x="142" y="54"/>
                    <a:pt x="142" y="54"/>
                  </a:cubicBezTo>
                  <a:cubicBezTo>
                    <a:pt x="141" y="54"/>
                    <a:pt x="141" y="54"/>
                    <a:pt x="141" y="54"/>
                  </a:cubicBezTo>
                  <a:close/>
                  <a:moveTo>
                    <a:pt x="108" y="79"/>
                  </a:moveTo>
                  <a:cubicBezTo>
                    <a:pt x="107" y="78"/>
                    <a:pt x="107" y="78"/>
                    <a:pt x="107" y="78"/>
                  </a:cubicBezTo>
                  <a:cubicBezTo>
                    <a:pt x="107" y="78"/>
                    <a:pt x="107" y="78"/>
                    <a:pt x="107" y="78"/>
                  </a:cubicBezTo>
                  <a:cubicBezTo>
                    <a:pt x="108" y="77"/>
                    <a:pt x="108" y="77"/>
                    <a:pt x="108" y="77"/>
                  </a:cubicBezTo>
                  <a:cubicBezTo>
                    <a:pt x="108" y="78"/>
                    <a:pt x="108" y="78"/>
                    <a:pt x="108" y="78"/>
                  </a:cubicBezTo>
                  <a:cubicBezTo>
                    <a:pt x="108" y="79"/>
                    <a:pt x="108" y="79"/>
                    <a:pt x="108" y="79"/>
                  </a:cubicBezTo>
                  <a:close/>
                  <a:moveTo>
                    <a:pt x="96" y="82"/>
                  </a:moveTo>
                  <a:cubicBezTo>
                    <a:pt x="94" y="82"/>
                    <a:pt x="94" y="82"/>
                    <a:pt x="94" y="82"/>
                  </a:cubicBezTo>
                  <a:cubicBezTo>
                    <a:pt x="94" y="82"/>
                    <a:pt x="94" y="82"/>
                    <a:pt x="94" y="82"/>
                  </a:cubicBezTo>
                  <a:cubicBezTo>
                    <a:pt x="96" y="82"/>
                    <a:pt x="96" y="82"/>
                    <a:pt x="96" y="82"/>
                  </a:cubicBezTo>
                  <a:cubicBezTo>
                    <a:pt x="97" y="82"/>
                    <a:pt x="97" y="82"/>
                    <a:pt x="97" y="82"/>
                  </a:cubicBezTo>
                  <a:cubicBezTo>
                    <a:pt x="97" y="82"/>
                    <a:pt x="97" y="82"/>
                    <a:pt x="97" y="82"/>
                  </a:cubicBezTo>
                  <a:lnTo>
                    <a:pt x="96" y="82"/>
                  </a:lnTo>
                  <a:close/>
                  <a:moveTo>
                    <a:pt x="65" y="88"/>
                  </a:moveTo>
                  <a:cubicBezTo>
                    <a:pt x="65" y="88"/>
                    <a:pt x="65" y="88"/>
                    <a:pt x="65" y="88"/>
                  </a:cubicBezTo>
                  <a:cubicBezTo>
                    <a:pt x="64" y="88"/>
                    <a:pt x="64" y="88"/>
                    <a:pt x="64" y="88"/>
                  </a:cubicBezTo>
                  <a:cubicBezTo>
                    <a:pt x="63" y="88"/>
                    <a:pt x="63" y="88"/>
                    <a:pt x="63" y="88"/>
                  </a:cubicBezTo>
                  <a:cubicBezTo>
                    <a:pt x="64" y="87"/>
                    <a:pt x="64" y="87"/>
                    <a:pt x="64" y="87"/>
                  </a:cubicBezTo>
                  <a:cubicBezTo>
                    <a:pt x="65" y="87"/>
                    <a:pt x="65" y="87"/>
                    <a:pt x="65" y="87"/>
                  </a:cubicBezTo>
                  <a:lnTo>
                    <a:pt x="65" y="88"/>
                  </a:lnTo>
                  <a:close/>
                  <a:moveTo>
                    <a:pt x="59" y="88"/>
                  </a:moveTo>
                  <a:cubicBezTo>
                    <a:pt x="59" y="90"/>
                    <a:pt x="59" y="90"/>
                    <a:pt x="59" y="90"/>
                  </a:cubicBezTo>
                  <a:cubicBezTo>
                    <a:pt x="59" y="90"/>
                    <a:pt x="59" y="90"/>
                    <a:pt x="59" y="90"/>
                  </a:cubicBezTo>
                  <a:cubicBezTo>
                    <a:pt x="58" y="89"/>
                    <a:pt x="58" y="89"/>
                    <a:pt x="58" y="89"/>
                  </a:cubicBezTo>
                  <a:cubicBezTo>
                    <a:pt x="57" y="88"/>
                    <a:pt x="57" y="88"/>
                    <a:pt x="57" y="88"/>
                  </a:cubicBezTo>
                  <a:cubicBezTo>
                    <a:pt x="55" y="86"/>
                    <a:pt x="55" y="86"/>
                    <a:pt x="55" y="86"/>
                  </a:cubicBezTo>
                  <a:cubicBezTo>
                    <a:pt x="56" y="86"/>
                    <a:pt x="56" y="86"/>
                    <a:pt x="56" y="86"/>
                  </a:cubicBezTo>
                  <a:cubicBezTo>
                    <a:pt x="57" y="86"/>
                    <a:pt x="57" y="86"/>
                    <a:pt x="57" y="86"/>
                  </a:cubicBezTo>
                  <a:cubicBezTo>
                    <a:pt x="58" y="87"/>
                    <a:pt x="58" y="87"/>
                    <a:pt x="58" y="87"/>
                  </a:cubicBezTo>
                  <a:cubicBezTo>
                    <a:pt x="61" y="87"/>
                    <a:pt x="61" y="87"/>
                    <a:pt x="61" y="87"/>
                  </a:cubicBezTo>
                  <a:cubicBezTo>
                    <a:pt x="61" y="88"/>
                    <a:pt x="61" y="88"/>
                    <a:pt x="61" y="88"/>
                  </a:cubicBezTo>
                  <a:lnTo>
                    <a:pt x="59" y="88"/>
                  </a:lnTo>
                  <a:close/>
                  <a:moveTo>
                    <a:pt x="52" y="120"/>
                  </a:moveTo>
                  <a:cubicBezTo>
                    <a:pt x="51" y="120"/>
                    <a:pt x="51" y="120"/>
                    <a:pt x="51" y="120"/>
                  </a:cubicBezTo>
                  <a:cubicBezTo>
                    <a:pt x="52" y="119"/>
                    <a:pt x="52" y="119"/>
                    <a:pt x="52" y="119"/>
                  </a:cubicBezTo>
                  <a:cubicBezTo>
                    <a:pt x="50" y="118"/>
                    <a:pt x="50" y="118"/>
                    <a:pt x="50" y="118"/>
                  </a:cubicBezTo>
                  <a:cubicBezTo>
                    <a:pt x="51" y="117"/>
                    <a:pt x="51" y="117"/>
                    <a:pt x="51" y="117"/>
                  </a:cubicBezTo>
                  <a:cubicBezTo>
                    <a:pt x="51" y="116"/>
                    <a:pt x="51" y="116"/>
                    <a:pt x="51" y="116"/>
                  </a:cubicBezTo>
                  <a:cubicBezTo>
                    <a:pt x="52" y="119"/>
                    <a:pt x="52" y="119"/>
                    <a:pt x="52" y="119"/>
                  </a:cubicBezTo>
                  <a:cubicBezTo>
                    <a:pt x="53" y="121"/>
                    <a:pt x="53" y="121"/>
                    <a:pt x="53" y="121"/>
                  </a:cubicBezTo>
                  <a:lnTo>
                    <a:pt x="52" y="120"/>
                  </a:lnTo>
                  <a:close/>
                  <a:moveTo>
                    <a:pt x="50" y="121"/>
                  </a:moveTo>
                  <a:cubicBezTo>
                    <a:pt x="49" y="121"/>
                    <a:pt x="49" y="121"/>
                    <a:pt x="49" y="121"/>
                  </a:cubicBezTo>
                  <a:cubicBezTo>
                    <a:pt x="48" y="123"/>
                    <a:pt x="48" y="123"/>
                    <a:pt x="48" y="123"/>
                  </a:cubicBezTo>
                  <a:cubicBezTo>
                    <a:pt x="48" y="121"/>
                    <a:pt x="48" y="121"/>
                    <a:pt x="48" y="121"/>
                  </a:cubicBezTo>
                  <a:cubicBezTo>
                    <a:pt x="48" y="121"/>
                    <a:pt x="48" y="121"/>
                    <a:pt x="48" y="121"/>
                  </a:cubicBezTo>
                  <a:cubicBezTo>
                    <a:pt x="50" y="121"/>
                    <a:pt x="50" y="121"/>
                    <a:pt x="50" y="121"/>
                  </a:cubicBezTo>
                  <a:close/>
                  <a:moveTo>
                    <a:pt x="43" y="114"/>
                  </a:moveTo>
                  <a:cubicBezTo>
                    <a:pt x="42" y="114"/>
                    <a:pt x="42" y="114"/>
                    <a:pt x="42" y="114"/>
                  </a:cubicBezTo>
                  <a:cubicBezTo>
                    <a:pt x="39" y="114"/>
                    <a:pt x="39" y="114"/>
                    <a:pt x="39" y="114"/>
                  </a:cubicBezTo>
                  <a:cubicBezTo>
                    <a:pt x="39" y="114"/>
                    <a:pt x="39" y="114"/>
                    <a:pt x="39" y="114"/>
                  </a:cubicBezTo>
                  <a:cubicBezTo>
                    <a:pt x="38" y="113"/>
                    <a:pt x="38" y="113"/>
                    <a:pt x="38" y="113"/>
                  </a:cubicBezTo>
                  <a:cubicBezTo>
                    <a:pt x="37" y="113"/>
                    <a:pt x="37" y="113"/>
                    <a:pt x="37" y="113"/>
                  </a:cubicBezTo>
                  <a:cubicBezTo>
                    <a:pt x="38" y="113"/>
                    <a:pt x="38" y="113"/>
                    <a:pt x="38" y="113"/>
                  </a:cubicBezTo>
                  <a:cubicBezTo>
                    <a:pt x="38" y="112"/>
                    <a:pt x="38" y="112"/>
                    <a:pt x="38" y="112"/>
                  </a:cubicBezTo>
                  <a:cubicBezTo>
                    <a:pt x="41" y="113"/>
                    <a:pt x="41" y="113"/>
                    <a:pt x="41" y="113"/>
                  </a:cubicBezTo>
                  <a:cubicBezTo>
                    <a:pt x="43" y="113"/>
                    <a:pt x="43" y="113"/>
                    <a:pt x="43" y="113"/>
                  </a:cubicBezTo>
                  <a:cubicBezTo>
                    <a:pt x="43" y="113"/>
                    <a:pt x="43" y="113"/>
                    <a:pt x="43" y="113"/>
                  </a:cubicBezTo>
                  <a:cubicBezTo>
                    <a:pt x="44" y="114"/>
                    <a:pt x="44" y="114"/>
                    <a:pt x="44" y="114"/>
                  </a:cubicBezTo>
                  <a:cubicBezTo>
                    <a:pt x="45" y="113"/>
                    <a:pt x="45" y="113"/>
                    <a:pt x="45" y="113"/>
                  </a:cubicBezTo>
                  <a:lnTo>
                    <a:pt x="43" y="114"/>
                  </a:lnTo>
                  <a:close/>
                  <a:moveTo>
                    <a:pt x="38" y="110"/>
                  </a:moveTo>
                  <a:cubicBezTo>
                    <a:pt x="39" y="110"/>
                    <a:pt x="39" y="110"/>
                    <a:pt x="39" y="110"/>
                  </a:cubicBezTo>
                  <a:cubicBezTo>
                    <a:pt x="38" y="110"/>
                    <a:pt x="38" y="110"/>
                    <a:pt x="38" y="110"/>
                  </a:cubicBezTo>
                  <a:cubicBezTo>
                    <a:pt x="38" y="111"/>
                    <a:pt x="38" y="111"/>
                    <a:pt x="38" y="111"/>
                  </a:cubicBezTo>
                  <a:lnTo>
                    <a:pt x="38" y="110"/>
                  </a:lnTo>
                  <a:close/>
                  <a:moveTo>
                    <a:pt x="5" y="125"/>
                  </a:moveTo>
                  <a:cubicBezTo>
                    <a:pt x="5" y="124"/>
                    <a:pt x="5" y="124"/>
                    <a:pt x="5" y="124"/>
                  </a:cubicBezTo>
                  <a:cubicBezTo>
                    <a:pt x="5" y="125"/>
                    <a:pt x="5" y="125"/>
                    <a:pt x="5" y="125"/>
                  </a:cubicBezTo>
                  <a:close/>
                  <a:moveTo>
                    <a:pt x="62" y="27"/>
                  </a:moveTo>
                  <a:cubicBezTo>
                    <a:pt x="61" y="27"/>
                    <a:pt x="61" y="27"/>
                    <a:pt x="61" y="27"/>
                  </a:cubicBezTo>
                  <a:cubicBezTo>
                    <a:pt x="62" y="27"/>
                    <a:pt x="62" y="27"/>
                    <a:pt x="62" y="27"/>
                  </a:cubicBezTo>
                  <a:cubicBezTo>
                    <a:pt x="62" y="27"/>
                    <a:pt x="62" y="27"/>
                    <a:pt x="62" y="27"/>
                  </a:cubicBezTo>
                  <a:cubicBezTo>
                    <a:pt x="63" y="27"/>
                    <a:pt x="63" y="27"/>
                    <a:pt x="63" y="27"/>
                  </a:cubicBezTo>
                  <a:lnTo>
                    <a:pt x="62" y="27"/>
                  </a:lnTo>
                  <a:close/>
                  <a:moveTo>
                    <a:pt x="56" y="21"/>
                  </a:moveTo>
                  <a:cubicBezTo>
                    <a:pt x="56" y="22"/>
                    <a:pt x="56" y="22"/>
                    <a:pt x="56" y="22"/>
                  </a:cubicBezTo>
                  <a:cubicBezTo>
                    <a:pt x="56" y="24"/>
                    <a:pt x="56" y="24"/>
                    <a:pt x="56" y="24"/>
                  </a:cubicBezTo>
                  <a:cubicBezTo>
                    <a:pt x="59" y="23"/>
                    <a:pt x="59" y="23"/>
                    <a:pt x="59" y="23"/>
                  </a:cubicBezTo>
                  <a:cubicBezTo>
                    <a:pt x="60" y="22"/>
                    <a:pt x="60" y="22"/>
                    <a:pt x="60" y="22"/>
                  </a:cubicBezTo>
                  <a:cubicBezTo>
                    <a:pt x="60" y="21"/>
                    <a:pt x="60" y="21"/>
                    <a:pt x="60" y="21"/>
                  </a:cubicBezTo>
                  <a:cubicBezTo>
                    <a:pt x="61" y="21"/>
                    <a:pt x="61" y="21"/>
                    <a:pt x="61" y="21"/>
                  </a:cubicBezTo>
                  <a:cubicBezTo>
                    <a:pt x="62" y="20"/>
                    <a:pt x="62" y="20"/>
                    <a:pt x="62" y="20"/>
                  </a:cubicBezTo>
                  <a:cubicBezTo>
                    <a:pt x="62" y="20"/>
                    <a:pt x="62" y="20"/>
                    <a:pt x="62" y="20"/>
                  </a:cubicBezTo>
                  <a:cubicBezTo>
                    <a:pt x="62" y="22"/>
                    <a:pt x="62" y="22"/>
                    <a:pt x="62" y="22"/>
                  </a:cubicBezTo>
                  <a:cubicBezTo>
                    <a:pt x="63" y="21"/>
                    <a:pt x="63" y="21"/>
                    <a:pt x="63" y="21"/>
                  </a:cubicBezTo>
                  <a:cubicBezTo>
                    <a:pt x="63" y="22"/>
                    <a:pt x="63" y="22"/>
                    <a:pt x="63" y="22"/>
                  </a:cubicBezTo>
                  <a:cubicBezTo>
                    <a:pt x="62" y="22"/>
                    <a:pt x="62" y="22"/>
                    <a:pt x="62" y="22"/>
                  </a:cubicBezTo>
                  <a:cubicBezTo>
                    <a:pt x="61" y="24"/>
                    <a:pt x="61" y="24"/>
                    <a:pt x="61" y="24"/>
                  </a:cubicBezTo>
                  <a:cubicBezTo>
                    <a:pt x="59" y="24"/>
                    <a:pt x="59" y="24"/>
                    <a:pt x="59" y="24"/>
                  </a:cubicBezTo>
                  <a:cubicBezTo>
                    <a:pt x="59" y="26"/>
                    <a:pt x="59" y="26"/>
                    <a:pt x="59" y="26"/>
                  </a:cubicBezTo>
                  <a:cubicBezTo>
                    <a:pt x="59" y="27"/>
                    <a:pt x="59" y="27"/>
                    <a:pt x="59" y="27"/>
                  </a:cubicBezTo>
                  <a:cubicBezTo>
                    <a:pt x="60" y="27"/>
                    <a:pt x="60" y="27"/>
                    <a:pt x="60" y="27"/>
                  </a:cubicBezTo>
                  <a:cubicBezTo>
                    <a:pt x="59" y="28"/>
                    <a:pt x="59" y="28"/>
                    <a:pt x="59" y="28"/>
                  </a:cubicBezTo>
                  <a:cubicBezTo>
                    <a:pt x="61" y="30"/>
                    <a:pt x="61" y="30"/>
                    <a:pt x="61" y="30"/>
                  </a:cubicBezTo>
                  <a:cubicBezTo>
                    <a:pt x="62" y="30"/>
                    <a:pt x="62" y="30"/>
                    <a:pt x="62" y="30"/>
                  </a:cubicBezTo>
                  <a:cubicBezTo>
                    <a:pt x="62" y="30"/>
                    <a:pt x="62" y="30"/>
                    <a:pt x="62" y="30"/>
                  </a:cubicBezTo>
                  <a:cubicBezTo>
                    <a:pt x="61" y="30"/>
                    <a:pt x="61" y="30"/>
                    <a:pt x="61" y="30"/>
                  </a:cubicBezTo>
                  <a:cubicBezTo>
                    <a:pt x="60" y="29"/>
                    <a:pt x="60" y="29"/>
                    <a:pt x="60" y="29"/>
                  </a:cubicBezTo>
                  <a:cubicBezTo>
                    <a:pt x="58" y="29"/>
                    <a:pt x="58" y="29"/>
                    <a:pt x="58" y="29"/>
                  </a:cubicBezTo>
                  <a:cubicBezTo>
                    <a:pt x="57" y="30"/>
                    <a:pt x="57" y="30"/>
                    <a:pt x="57" y="30"/>
                  </a:cubicBezTo>
                  <a:cubicBezTo>
                    <a:pt x="57" y="32"/>
                    <a:pt x="57" y="32"/>
                    <a:pt x="57" y="32"/>
                  </a:cubicBezTo>
                  <a:cubicBezTo>
                    <a:pt x="56" y="33"/>
                    <a:pt x="56" y="33"/>
                    <a:pt x="56" y="33"/>
                  </a:cubicBezTo>
                  <a:cubicBezTo>
                    <a:pt x="57" y="34"/>
                    <a:pt x="57" y="34"/>
                    <a:pt x="57" y="34"/>
                  </a:cubicBezTo>
                  <a:cubicBezTo>
                    <a:pt x="59" y="35"/>
                    <a:pt x="59" y="35"/>
                    <a:pt x="59" y="35"/>
                  </a:cubicBezTo>
                  <a:cubicBezTo>
                    <a:pt x="60" y="35"/>
                    <a:pt x="60" y="35"/>
                    <a:pt x="60" y="35"/>
                  </a:cubicBezTo>
                  <a:cubicBezTo>
                    <a:pt x="62" y="36"/>
                    <a:pt x="62" y="36"/>
                    <a:pt x="62" y="36"/>
                  </a:cubicBezTo>
                  <a:cubicBezTo>
                    <a:pt x="63" y="36"/>
                    <a:pt x="63" y="36"/>
                    <a:pt x="63" y="36"/>
                  </a:cubicBezTo>
                  <a:cubicBezTo>
                    <a:pt x="64" y="36"/>
                    <a:pt x="64" y="36"/>
                    <a:pt x="64" y="36"/>
                  </a:cubicBezTo>
                  <a:cubicBezTo>
                    <a:pt x="61" y="36"/>
                    <a:pt x="61" y="36"/>
                    <a:pt x="61" y="36"/>
                  </a:cubicBezTo>
                  <a:cubicBezTo>
                    <a:pt x="60" y="35"/>
                    <a:pt x="60" y="35"/>
                    <a:pt x="60" y="35"/>
                  </a:cubicBezTo>
                  <a:cubicBezTo>
                    <a:pt x="58" y="36"/>
                    <a:pt x="58" y="36"/>
                    <a:pt x="58" y="36"/>
                  </a:cubicBezTo>
                  <a:cubicBezTo>
                    <a:pt x="56" y="35"/>
                    <a:pt x="56" y="35"/>
                    <a:pt x="56" y="35"/>
                  </a:cubicBezTo>
                  <a:cubicBezTo>
                    <a:pt x="55" y="36"/>
                    <a:pt x="55" y="36"/>
                    <a:pt x="55" y="36"/>
                  </a:cubicBezTo>
                  <a:cubicBezTo>
                    <a:pt x="56" y="39"/>
                    <a:pt x="56" y="39"/>
                    <a:pt x="56" y="39"/>
                  </a:cubicBezTo>
                  <a:cubicBezTo>
                    <a:pt x="56" y="40"/>
                    <a:pt x="56" y="40"/>
                    <a:pt x="56" y="40"/>
                  </a:cubicBezTo>
                  <a:cubicBezTo>
                    <a:pt x="56" y="41"/>
                    <a:pt x="56" y="41"/>
                    <a:pt x="56" y="41"/>
                  </a:cubicBezTo>
                  <a:cubicBezTo>
                    <a:pt x="57" y="43"/>
                    <a:pt x="57" y="43"/>
                    <a:pt x="57" y="43"/>
                  </a:cubicBezTo>
                  <a:cubicBezTo>
                    <a:pt x="58" y="44"/>
                    <a:pt x="58" y="44"/>
                    <a:pt x="58" y="44"/>
                  </a:cubicBezTo>
                  <a:cubicBezTo>
                    <a:pt x="59" y="44"/>
                    <a:pt x="59" y="44"/>
                    <a:pt x="59" y="44"/>
                  </a:cubicBezTo>
                  <a:cubicBezTo>
                    <a:pt x="61" y="46"/>
                    <a:pt x="61" y="46"/>
                    <a:pt x="61" y="46"/>
                  </a:cubicBezTo>
                  <a:cubicBezTo>
                    <a:pt x="62" y="47"/>
                    <a:pt x="62" y="47"/>
                    <a:pt x="62" y="47"/>
                  </a:cubicBezTo>
                  <a:cubicBezTo>
                    <a:pt x="62" y="47"/>
                    <a:pt x="62" y="47"/>
                    <a:pt x="62" y="47"/>
                  </a:cubicBezTo>
                  <a:cubicBezTo>
                    <a:pt x="64" y="44"/>
                    <a:pt x="64" y="44"/>
                    <a:pt x="64" y="44"/>
                  </a:cubicBezTo>
                  <a:cubicBezTo>
                    <a:pt x="67" y="43"/>
                    <a:pt x="67" y="43"/>
                    <a:pt x="67" y="43"/>
                  </a:cubicBezTo>
                  <a:cubicBezTo>
                    <a:pt x="69" y="42"/>
                    <a:pt x="69" y="42"/>
                    <a:pt x="69" y="42"/>
                  </a:cubicBezTo>
                  <a:cubicBezTo>
                    <a:pt x="68" y="43"/>
                    <a:pt x="68" y="43"/>
                    <a:pt x="68" y="43"/>
                  </a:cubicBezTo>
                  <a:cubicBezTo>
                    <a:pt x="66" y="44"/>
                    <a:pt x="66" y="44"/>
                    <a:pt x="66" y="44"/>
                  </a:cubicBezTo>
                  <a:cubicBezTo>
                    <a:pt x="65" y="46"/>
                    <a:pt x="65" y="46"/>
                    <a:pt x="65" y="46"/>
                  </a:cubicBezTo>
                  <a:cubicBezTo>
                    <a:pt x="64" y="47"/>
                    <a:pt x="64" y="47"/>
                    <a:pt x="64" y="47"/>
                  </a:cubicBezTo>
                  <a:cubicBezTo>
                    <a:pt x="63" y="48"/>
                    <a:pt x="63" y="48"/>
                    <a:pt x="63" y="48"/>
                  </a:cubicBezTo>
                  <a:cubicBezTo>
                    <a:pt x="65" y="50"/>
                    <a:pt x="65" y="50"/>
                    <a:pt x="65" y="50"/>
                  </a:cubicBezTo>
                  <a:cubicBezTo>
                    <a:pt x="67" y="50"/>
                    <a:pt x="67" y="50"/>
                    <a:pt x="67" y="50"/>
                  </a:cubicBezTo>
                  <a:cubicBezTo>
                    <a:pt x="67" y="51"/>
                    <a:pt x="67" y="51"/>
                    <a:pt x="67" y="51"/>
                  </a:cubicBezTo>
                  <a:cubicBezTo>
                    <a:pt x="68" y="52"/>
                    <a:pt x="68" y="52"/>
                    <a:pt x="68" y="52"/>
                  </a:cubicBezTo>
                  <a:cubicBezTo>
                    <a:pt x="71" y="53"/>
                    <a:pt x="71" y="53"/>
                    <a:pt x="71" y="53"/>
                  </a:cubicBezTo>
                  <a:cubicBezTo>
                    <a:pt x="75" y="54"/>
                    <a:pt x="75" y="54"/>
                    <a:pt x="75" y="54"/>
                  </a:cubicBezTo>
                  <a:cubicBezTo>
                    <a:pt x="76" y="53"/>
                    <a:pt x="76" y="53"/>
                    <a:pt x="76" y="53"/>
                  </a:cubicBezTo>
                  <a:cubicBezTo>
                    <a:pt x="79" y="51"/>
                    <a:pt x="79" y="51"/>
                    <a:pt x="79" y="51"/>
                  </a:cubicBezTo>
                  <a:cubicBezTo>
                    <a:pt x="79" y="49"/>
                    <a:pt x="79" y="49"/>
                    <a:pt x="79" y="49"/>
                  </a:cubicBezTo>
                  <a:cubicBezTo>
                    <a:pt x="80" y="49"/>
                    <a:pt x="80" y="49"/>
                    <a:pt x="80" y="49"/>
                  </a:cubicBezTo>
                  <a:cubicBezTo>
                    <a:pt x="80" y="51"/>
                    <a:pt x="80" y="51"/>
                    <a:pt x="80" y="51"/>
                  </a:cubicBezTo>
                  <a:cubicBezTo>
                    <a:pt x="81" y="51"/>
                    <a:pt x="81" y="51"/>
                    <a:pt x="81" y="51"/>
                  </a:cubicBezTo>
                  <a:cubicBezTo>
                    <a:pt x="78" y="53"/>
                    <a:pt x="78" y="53"/>
                    <a:pt x="78" y="53"/>
                  </a:cubicBezTo>
                  <a:cubicBezTo>
                    <a:pt x="79" y="54"/>
                    <a:pt x="79" y="54"/>
                    <a:pt x="79" y="54"/>
                  </a:cubicBezTo>
                  <a:cubicBezTo>
                    <a:pt x="80" y="54"/>
                    <a:pt x="80" y="54"/>
                    <a:pt x="80" y="54"/>
                  </a:cubicBezTo>
                  <a:cubicBezTo>
                    <a:pt x="82" y="54"/>
                    <a:pt x="82" y="54"/>
                    <a:pt x="82" y="54"/>
                  </a:cubicBezTo>
                  <a:cubicBezTo>
                    <a:pt x="84" y="56"/>
                    <a:pt x="84" y="56"/>
                    <a:pt x="84" y="56"/>
                  </a:cubicBezTo>
                  <a:cubicBezTo>
                    <a:pt x="89" y="56"/>
                    <a:pt x="89" y="56"/>
                    <a:pt x="89" y="56"/>
                  </a:cubicBezTo>
                  <a:cubicBezTo>
                    <a:pt x="89" y="56"/>
                    <a:pt x="89" y="56"/>
                    <a:pt x="89" y="56"/>
                  </a:cubicBezTo>
                  <a:cubicBezTo>
                    <a:pt x="91" y="56"/>
                    <a:pt x="91" y="56"/>
                    <a:pt x="91" y="56"/>
                  </a:cubicBezTo>
                  <a:cubicBezTo>
                    <a:pt x="96" y="54"/>
                    <a:pt x="96" y="54"/>
                    <a:pt x="96" y="54"/>
                  </a:cubicBezTo>
                  <a:cubicBezTo>
                    <a:pt x="98" y="54"/>
                    <a:pt x="98" y="54"/>
                    <a:pt x="98" y="54"/>
                  </a:cubicBezTo>
                  <a:cubicBezTo>
                    <a:pt x="101" y="52"/>
                    <a:pt x="101" y="52"/>
                    <a:pt x="101" y="52"/>
                  </a:cubicBezTo>
                  <a:cubicBezTo>
                    <a:pt x="100" y="51"/>
                    <a:pt x="100" y="51"/>
                    <a:pt x="100" y="51"/>
                  </a:cubicBezTo>
                  <a:cubicBezTo>
                    <a:pt x="101" y="50"/>
                    <a:pt x="101" y="50"/>
                    <a:pt x="101" y="50"/>
                  </a:cubicBezTo>
                  <a:cubicBezTo>
                    <a:pt x="103" y="49"/>
                    <a:pt x="103" y="49"/>
                    <a:pt x="103" y="49"/>
                  </a:cubicBezTo>
                  <a:cubicBezTo>
                    <a:pt x="103" y="48"/>
                    <a:pt x="103" y="48"/>
                    <a:pt x="103" y="48"/>
                  </a:cubicBezTo>
                  <a:cubicBezTo>
                    <a:pt x="103" y="50"/>
                    <a:pt x="103" y="50"/>
                    <a:pt x="103" y="50"/>
                  </a:cubicBezTo>
                  <a:cubicBezTo>
                    <a:pt x="104" y="50"/>
                    <a:pt x="104" y="50"/>
                    <a:pt x="104" y="50"/>
                  </a:cubicBezTo>
                  <a:cubicBezTo>
                    <a:pt x="103" y="50"/>
                    <a:pt x="103" y="50"/>
                    <a:pt x="103" y="50"/>
                  </a:cubicBezTo>
                  <a:cubicBezTo>
                    <a:pt x="102" y="50"/>
                    <a:pt x="102" y="50"/>
                    <a:pt x="102" y="50"/>
                  </a:cubicBezTo>
                  <a:cubicBezTo>
                    <a:pt x="101" y="53"/>
                    <a:pt x="101" y="53"/>
                    <a:pt x="101" y="53"/>
                  </a:cubicBezTo>
                  <a:cubicBezTo>
                    <a:pt x="100" y="53"/>
                    <a:pt x="100" y="53"/>
                    <a:pt x="100" y="53"/>
                  </a:cubicBezTo>
                  <a:cubicBezTo>
                    <a:pt x="101" y="54"/>
                    <a:pt x="101" y="54"/>
                    <a:pt x="101" y="54"/>
                  </a:cubicBezTo>
                  <a:cubicBezTo>
                    <a:pt x="104" y="54"/>
                    <a:pt x="104" y="54"/>
                    <a:pt x="104" y="54"/>
                  </a:cubicBezTo>
                  <a:cubicBezTo>
                    <a:pt x="105" y="54"/>
                    <a:pt x="105" y="54"/>
                    <a:pt x="105" y="54"/>
                  </a:cubicBezTo>
                  <a:cubicBezTo>
                    <a:pt x="107" y="54"/>
                    <a:pt x="107" y="54"/>
                    <a:pt x="107" y="54"/>
                  </a:cubicBezTo>
                  <a:cubicBezTo>
                    <a:pt x="108" y="55"/>
                    <a:pt x="108" y="55"/>
                    <a:pt x="108" y="55"/>
                  </a:cubicBezTo>
                  <a:cubicBezTo>
                    <a:pt x="108" y="55"/>
                    <a:pt x="108" y="55"/>
                    <a:pt x="108" y="55"/>
                  </a:cubicBezTo>
                  <a:cubicBezTo>
                    <a:pt x="109" y="56"/>
                    <a:pt x="109" y="56"/>
                    <a:pt x="109" y="56"/>
                  </a:cubicBezTo>
                  <a:cubicBezTo>
                    <a:pt x="108" y="57"/>
                    <a:pt x="108" y="57"/>
                    <a:pt x="108" y="57"/>
                  </a:cubicBezTo>
                  <a:cubicBezTo>
                    <a:pt x="107" y="56"/>
                    <a:pt x="107" y="56"/>
                    <a:pt x="107" y="56"/>
                  </a:cubicBezTo>
                  <a:cubicBezTo>
                    <a:pt x="104" y="55"/>
                    <a:pt x="104" y="55"/>
                    <a:pt x="104" y="55"/>
                  </a:cubicBezTo>
                  <a:cubicBezTo>
                    <a:pt x="101" y="55"/>
                    <a:pt x="101" y="55"/>
                    <a:pt x="101" y="55"/>
                  </a:cubicBezTo>
                  <a:cubicBezTo>
                    <a:pt x="96" y="55"/>
                    <a:pt x="96" y="55"/>
                    <a:pt x="96" y="55"/>
                  </a:cubicBezTo>
                  <a:cubicBezTo>
                    <a:pt x="94" y="56"/>
                    <a:pt x="94" y="56"/>
                    <a:pt x="94" y="56"/>
                  </a:cubicBezTo>
                  <a:cubicBezTo>
                    <a:pt x="93" y="56"/>
                    <a:pt x="93" y="56"/>
                    <a:pt x="93" y="56"/>
                  </a:cubicBezTo>
                  <a:cubicBezTo>
                    <a:pt x="92" y="57"/>
                    <a:pt x="92" y="57"/>
                    <a:pt x="92" y="57"/>
                  </a:cubicBezTo>
                  <a:cubicBezTo>
                    <a:pt x="93" y="59"/>
                    <a:pt x="93" y="59"/>
                    <a:pt x="93" y="59"/>
                  </a:cubicBezTo>
                  <a:cubicBezTo>
                    <a:pt x="92" y="58"/>
                    <a:pt x="92" y="58"/>
                    <a:pt x="92" y="58"/>
                  </a:cubicBezTo>
                  <a:cubicBezTo>
                    <a:pt x="90" y="58"/>
                    <a:pt x="90" y="58"/>
                    <a:pt x="90" y="58"/>
                  </a:cubicBezTo>
                  <a:cubicBezTo>
                    <a:pt x="89" y="59"/>
                    <a:pt x="89" y="59"/>
                    <a:pt x="89" y="59"/>
                  </a:cubicBezTo>
                  <a:cubicBezTo>
                    <a:pt x="86" y="59"/>
                    <a:pt x="86" y="59"/>
                    <a:pt x="86" y="59"/>
                  </a:cubicBezTo>
                  <a:cubicBezTo>
                    <a:pt x="84" y="58"/>
                    <a:pt x="84" y="58"/>
                    <a:pt x="84" y="58"/>
                  </a:cubicBezTo>
                  <a:cubicBezTo>
                    <a:pt x="82" y="58"/>
                    <a:pt x="82" y="58"/>
                    <a:pt x="82" y="58"/>
                  </a:cubicBezTo>
                  <a:cubicBezTo>
                    <a:pt x="80" y="57"/>
                    <a:pt x="80" y="57"/>
                    <a:pt x="80" y="57"/>
                  </a:cubicBezTo>
                  <a:cubicBezTo>
                    <a:pt x="79" y="57"/>
                    <a:pt x="79" y="57"/>
                    <a:pt x="79" y="57"/>
                  </a:cubicBezTo>
                  <a:cubicBezTo>
                    <a:pt x="75" y="57"/>
                    <a:pt x="75" y="57"/>
                    <a:pt x="75" y="57"/>
                  </a:cubicBezTo>
                  <a:cubicBezTo>
                    <a:pt x="75" y="59"/>
                    <a:pt x="75" y="59"/>
                    <a:pt x="75" y="59"/>
                  </a:cubicBezTo>
                  <a:cubicBezTo>
                    <a:pt x="75" y="60"/>
                    <a:pt x="75" y="60"/>
                    <a:pt x="75" y="60"/>
                  </a:cubicBezTo>
                  <a:cubicBezTo>
                    <a:pt x="75" y="66"/>
                    <a:pt x="75" y="66"/>
                    <a:pt x="75" y="66"/>
                  </a:cubicBezTo>
                  <a:cubicBezTo>
                    <a:pt x="76" y="66"/>
                    <a:pt x="76" y="66"/>
                    <a:pt x="76" y="66"/>
                  </a:cubicBezTo>
                  <a:cubicBezTo>
                    <a:pt x="75" y="68"/>
                    <a:pt x="75" y="68"/>
                    <a:pt x="75" y="68"/>
                  </a:cubicBezTo>
                  <a:cubicBezTo>
                    <a:pt x="75" y="68"/>
                    <a:pt x="75" y="68"/>
                    <a:pt x="75" y="68"/>
                  </a:cubicBezTo>
                  <a:cubicBezTo>
                    <a:pt x="75" y="69"/>
                    <a:pt x="75" y="69"/>
                    <a:pt x="75" y="69"/>
                  </a:cubicBezTo>
                  <a:cubicBezTo>
                    <a:pt x="76" y="69"/>
                    <a:pt x="76" y="69"/>
                    <a:pt x="76" y="69"/>
                  </a:cubicBezTo>
                  <a:cubicBezTo>
                    <a:pt x="75" y="69"/>
                    <a:pt x="75" y="69"/>
                    <a:pt x="75" y="69"/>
                  </a:cubicBezTo>
                  <a:cubicBezTo>
                    <a:pt x="75" y="69"/>
                    <a:pt x="75" y="69"/>
                    <a:pt x="75" y="69"/>
                  </a:cubicBezTo>
                  <a:cubicBezTo>
                    <a:pt x="75" y="69"/>
                    <a:pt x="75" y="69"/>
                    <a:pt x="75" y="69"/>
                  </a:cubicBezTo>
                  <a:cubicBezTo>
                    <a:pt x="74" y="68"/>
                    <a:pt x="74" y="68"/>
                    <a:pt x="74" y="68"/>
                  </a:cubicBezTo>
                  <a:cubicBezTo>
                    <a:pt x="75" y="65"/>
                    <a:pt x="75" y="65"/>
                    <a:pt x="75" y="65"/>
                  </a:cubicBezTo>
                  <a:cubicBezTo>
                    <a:pt x="74" y="61"/>
                    <a:pt x="74" y="61"/>
                    <a:pt x="74" y="61"/>
                  </a:cubicBezTo>
                  <a:cubicBezTo>
                    <a:pt x="72" y="59"/>
                    <a:pt x="72" y="59"/>
                    <a:pt x="72" y="59"/>
                  </a:cubicBezTo>
                  <a:cubicBezTo>
                    <a:pt x="72" y="58"/>
                    <a:pt x="72" y="58"/>
                    <a:pt x="72" y="58"/>
                  </a:cubicBezTo>
                  <a:cubicBezTo>
                    <a:pt x="68" y="55"/>
                    <a:pt x="68" y="55"/>
                    <a:pt x="68" y="55"/>
                  </a:cubicBezTo>
                  <a:cubicBezTo>
                    <a:pt x="67" y="55"/>
                    <a:pt x="67" y="55"/>
                    <a:pt x="67" y="55"/>
                  </a:cubicBezTo>
                  <a:cubicBezTo>
                    <a:pt x="66" y="54"/>
                    <a:pt x="66" y="54"/>
                    <a:pt x="66" y="54"/>
                  </a:cubicBezTo>
                  <a:cubicBezTo>
                    <a:pt x="65" y="54"/>
                    <a:pt x="65" y="54"/>
                    <a:pt x="65" y="54"/>
                  </a:cubicBezTo>
                  <a:cubicBezTo>
                    <a:pt x="63" y="53"/>
                    <a:pt x="63" y="53"/>
                    <a:pt x="63" y="53"/>
                  </a:cubicBezTo>
                  <a:cubicBezTo>
                    <a:pt x="62" y="54"/>
                    <a:pt x="62" y="54"/>
                    <a:pt x="62" y="54"/>
                  </a:cubicBezTo>
                  <a:cubicBezTo>
                    <a:pt x="57" y="58"/>
                    <a:pt x="57" y="58"/>
                    <a:pt x="57" y="58"/>
                  </a:cubicBezTo>
                  <a:cubicBezTo>
                    <a:pt x="56" y="60"/>
                    <a:pt x="56" y="60"/>
                    <a:pt x="56" y="60"/>
                  </a:cubicBezTo>
                  <a:cubicBezTo>
                    <a:pt x="57" y="61"/>
                    <a:pt x="57" y="61"/>
                    <a:pt x="57" y="61"/>
                  </a:cubicBezTo>
                  <a:cubicBezTo>
                    <a:pt x="58" y="62"/>
                    <a:pt x="58" y="62"/>
                    <a:pt x="58" y="62"/>
                  </a:cubicBezTo>
                  <a:cubicBezTo>
                    <a:pt x="59" y="63"/>
                    <a:pt x="59" y="63"/>
                    <a:pt x="59" y="63"/>
                  </a:cubicBezTo>
                  <a:cubicBezTo>
                    <a:pt x="59" y="63"/>
                    <a:pt x="59" y="63"/>
                    <a:pt x="59" y="63"/>
                  </a:cubicBezTo>
                  <a:cubicBezTo>
                    <a:pt x="58" y="63"/>
                    <a:pt x="58" y="63"/>
                    <a:pt x="58" y="63"/>
                  </a:cubicBezTo>
                  <a:cubicBezTo>
                    <a:pt x="57" y="62"/>
                    <a:pt x="57" y="62"/>
                    <a:pt x="57" y="62"/>
                  </a:cubicBezTo>
                  <a:cubicBezTo>
                    <a:pt x="55" y="63"/>
                    <a:pt x="55" y="63"/>
                    <a:pt x="55" y="63"/>
                  </a:cubicBezTo>
                  <a:cubicBezTo>
                    <a:pt x="54" y="64"/>
                    <a:pt x="54" y="64"/>
                    <a:pt x="54" y="64"/>
                  </a:cubicBezTo>
                  <a:cubicBezTo>
                    <a:pt x="55" y="66"/>
                    <a:pt x="55" y="66"/>
                    <a:pt x="55" y="66"/>
                  </a:cubicBezTo>
                  <a:cubicBezTo>
                    <a:pt x="56" y="67"/>
                    <a:pt x="56" y="67"/>
                    <a:pt x="56" y="67"/>
                  </a:cubicBezTo>
                  <a:cubicBezTo>
                    <a:pt x="57" y="68"/>
                    <a:pt x="57" y="68"/>
                    <a:pt x="57" y="68"/>
                  </a:cubicBezTo>
                  <a:cubicBezTo>
                    <a:pt x="57" y="71"/>
                    <a:pt x="57" y="71"/>
                    <a:pt x="57" y="71"/>
                  </a:cubicBezTo>
                  <a:cubicBezTo>
                    <a:pt x="56" y="74"/>
                    <a:pt x="56" y="74"/>
                    <a:pt x="56" y="74"/>
                  </a:cubicBezTo>
                  <a:cubicBezTo>
                    <a:pt x="56" y="75"/>
                    <a:pt x="56" y="75"/>
                    <a:pt x="56" y="75"/>
                  </a:cubicBezTo>
                  <a:cubicBezTo>
                    <a:pt x="55" y="78"/>
                    <a:pt x="55" y="78"/>
                    <a:pt x="55" y="78"/>
                  </a:cubicBezTo>
                  <a:cubicBezTo>
                    <a:pt x="55" y="80"/>
                    <a:pt x="55" y="80"/>
                    <a:pt x="55" y="80"/>
                  </a:cubicBezTo>
                  <a:cubicBezTo>
                    <a:pt x="56" y="80"/>
                    <a:pt x="56" y="80"/>
                    <a:pt x="56" y="80"/>
                  </a:cubicBezTo>
                  <a:cubicBezTo>
                    <a:pt x="56" y="80"/>
                    <a:pt x="56" y="80"/>
                    <a:pt x="56" y="80"/>
                  </a:cubicBezTo>
                  <a:cubicBezTo>
                    <a:pt x="56" y="81"/>
                    <a:pt x="56" y="81"/>
                    <a:pt x="56" y="81"/>
                  </a:cubicBezTo>
                  <a:cubicBezTo>
                    <a:pt x="56" y="82"/>
                    <a:pt x="56" y="82"/>
                    <a:pt x="56" y="82"/>
                  </a:cubicBezTo>
                  <a:cubicBezTo>
                    <a:pt x="55" y="80"/>
                    <a:pt x="55" y="80"/>
                    <a:pt x="55" y="80"/>
                  </a:cubicBezTo>
                  <a:cubicBezTo>
                    <a:pt x="53" y="79"/>
                    <a:pt x="53" y="79"/>
                    <a:pt x="53" y="79"/>
                  </a:cubicBezTo>
                  <a:cubicBezTo>
                    <a:pt x="52" y="80"/>
                    <a:pt x="52" y="80"/>
                    <a:pt x="52" y="80"/>
                  </a:cubicBezTo>
                  <a:cubicBezTo>
                    <a:pt x="52" y="82"/>
                    <a:pt x="52" y="82"/>
                    <a:pt x="52" y="82"/>
                  </a:cubicBezTo>
                  <a:cubicBezTo>
                    <a:pt x="54" y="85"/>
                    <a:pt x="54" y="85"/>
                    <a:pt x="54" y="85"/>
                  </a:cubicBezTo>
                  <a:cubicBezTo>
                    <a:pt x="53" y="85"/>
                    <a:pt x="53" y="85"/>
                    <a:pt x="53" y="85"/>
                  </a:cubicBezTo>
                  <a:cubicBezTo>
                    <a:pt x="51" y="84"/>
                    <a:pt x="51" y="84"/>
                    <a:pt x="51" y="84"/>
                  </a:cubicBezTo>
                  <a:cubicBezTo>
                    <a:pt x="51" y="83"/>
                    <a:pt x="51" y="83"/>
                    <a:pt x="51" y="83"/>
                  </a:cubicBezTo>
                  <a:cubicBezTo>
                    <a:pt x="50" y="83"/>
                    <a:pt x="50" y="83"/>
                    <a:pt x="50" y="83"/>
                  </a:cubicBezTo>
                  <a:cubicBezTo>
                    <a:pt x="48" y="84"/>
                    <a:pt x="48" y="84"/>
                    <a:pt x="48" y="84"/>
                  </a:cubicBezTo>
                  <a:cubicBezTo>
                    <a:pt x="48" y="84"/>
                    <a:pt x="48" y="84"/>
                    <a:pt x="48" y="84"/>
                  </a:cubicBezTo>
                  <a:cubicBezTo>
                    <a:pt x="47" y="85"/>
                    <a:pt x="47" y="85"/>
                    <a:pt x="47" y="85"/>
                  </a:cubicBezTo>
                  <a:cubicBezTo>
                    <a:pt x="45" y="84"/>
                    <a:pt x="45" y="84"/>
                    <a:pt x="45" y="84"/>
                  </a:cubicBezTo>
                  <a:cubicBezTo>
                    <a:pt x="42" y="85"/>
                    <a:pt x="42" y="85"/>
                    <a:pt x="42" y="85"/>
                  </a:cubicBezTo>
                  <a:cubicBezTo>
                    <a:pt x="40" y="84"/>
                    <a:pt x="40" y="84"/>
                    <a:pt x="40" y="84"/>
                  </a:cubicBezTo>
                  <a:cubicBezTo>
                    <a:pt x="38" y="87"/>
                    <a:pt x="38" y="87"/>
                    <a:pt x="38" y="87"/>
                  </a:cubicBezTo>
                  <a:cubicBezTo>
                    <a:pt x="37" y="89"/>
                    <a:pt x="37" y="89"/>
                    <a:pt x="37" y="89"/>
                  </a:cubicBezTo>
                  <a:cubicBezTo>
                    <a:pt x="37" y="91"/>
                    <a:pt x="37" y="91"/>
                    <a:pt x="37" y="91"/>
                  </a:cubicBezTo>
                  <a:cubicBezTo>
                    <a:pt x="36" y="91"/>
                    <a:pt x="36" y="91"/>
                    <a:pt x="36" y="91"/>
                  </a:cubicBezTo>
                  <a:cubicBezTo>
                    <a:pt x="34" y="92"/>
                    <a:pt x="34" y="92"/>
                    <a:pt x="34" y="92"/>
                  </a:cubicBezTo>
                  <a:cubicBezTo>
                    <a:pt x="33" y="92"/>
                    <a:pt x="33" y="92"/>
                    <a:pt x="33" y="92"/>
                  </a:cubicBezTo>
                  <a:cubicBezTo>
                    <a:pt x="33" y="94"/>
                    <a:pt x="33" y="94"/>
                    <a:pt x="33" y="94"/>
                  </a:cubicBezTo>
                  <a:cubicBezTo>
                    <a:pt x="31" y="95"/>
                    <a:pt x="31" y="95"/>
                    <a:pt x="31" y="95"/>
                  </a:cubicBezTo>
                  <a:cubicBezTo>
                    <a:pt x="31" y="96"/>
                    <a:pt x="31" y="96"/>
                    <a:pt x="31" y="96"/>
                  </a:cubicBezTo>
                  <a:cubicBezTo>
                    <a:pt x="31" y="96"/>
                    <a:pt x="31" y="96"/>
                    <a:pt x="31" y="96"/>
                  </a:cubicBezTo>
                  <a:cubicBezTo>
                    <a:pt x="30" y="98"/>
                    <a:pt x="30" y="98"/>
                    <a:pt x="30" y="98"/>
                  </a:cubicBezTo>
                  <a:cubicBezTo>
                    <a:pt x="32" y="100"/>
                    <a:pt x="32" y="100"/>
                    <a:pt x="32" y="100"/>
                  </a:cubicBezTo>
                  <a:cubicBezTo>
                    <a:pt x="34" y="100"/>
                    <a:pt x="34" y="100"/>
                    <a:pt x="34" y="100"/>
                  </a:cubicBezTo>
                  <a:cubicBezTo>
                    <a:pt x="35" y="99"/>
                    <a:pt x="35" y="99"/>
                    <a:pt x="35" y="99"/>
                  </a:cubicBezTo>
                  <a:cubicBezTo>
                    <a:pt x="35" y="98"/>
                    <a:pt x="35" y="98"/>
                    <a:pt x="35" y="98"/>
                  </a:cubicBezTo>
                  <a:cubicBezTo>
                    <a:pt x="37" y="98"/>
                    <a:pt x="37" y="98"/>
                    <a:pt x="37" y="98"/>
                  </a:cubicBezTo>
                  <a:cubicBezTo>
                    <a:pt x="36" y="100"/>
                    <a:pt x="36" y="100"/>
                    <a:pt x="36" y="100"/>
                  </a:cubicBezTo>
                  <a:cubicBezTo>
                    <a:pt x="36" y="101"/>
                    <a:pt x="36" y="101"/>
                    <a:pt x="36" y="101"/>
                  </a:cubicBezTo>
                  <a:cubicBezTo>
                    <a:pt x="38" y="101"/>
                    <a:pt x="38" y="101"/>
                    <a:pt x="38" y="101"/>
                  </a:cubicBezTo>
                  <a:cubicBezTo>
                    <a:pt x="40" y="102"/>
                    <a:pt x="40" y="102"/>
                    <a:pt x="40" y="102"/>
                  </a:cubicBezTo>
                  <a:cubicBezTo>
                    <a:pt x="42" y="100"/>
                    <a:pt x="42" y="100"/>
                    <a:pt x="42" y="100"/>
                  </a:cubicBezTo>
                  <a:cubicBezTo>
                    <a:pt x="43" y="99"/>
                    <a:pt x="43" y="99"/>
                    <a:pt x="43" y="99"/>
                  </a:cubicBezTo>
                  <a:cubicBezTo>
                    <a:pt x="43" y="100"/>
                    <a:pt x="43" y="100"/>
                    <a:pt x="43" y="100"/>
                  </a:cubicBezTo>
                  <a:cubicBezTo>
                    <a:pt x="41" y="102"/>
                    <a:pt x="41" y="102"/>
                    <a:pt x="41" y="102"/>
                  </a:cubicBezTo>
                  <a:cubicBezTo>
                    <a:pt x="41" y="102"/>
                    <a:pt x="41" y="102"/>
                    <a:pt x="41" y="102"/>
                  </a:cubicBezTo>
                  <a:cubicBezTo>
                    <a:pt x="40" y="102"/>
                    <a:pt x="40" y="102"/>
                    <a:pt x="40" y="102"/>
                  </a:cubicBezTo>
                  <a:cubicBezTo>
                    <a:pt x="39" y="103"/>
                    <a:pt x="39" y="103"/>
                    <a:pt x="39" y="103"/>
                  </a:cubicBezTo>
                  <a:cubicBezTo>
                    <a:pt x="37" y="103"/>
                    <a:pt x="37" y="103"/>
                    <a:pt x="37" y="103"/>
                  </a:cubicBezTo>
                  <a:cubicBezTo>
                    <a:pt x="36" y="104"/>
                    <a:pt x="36" y="104"/>
                    <a:pt x="36" y="104"/>
                  </a:cubicBezTo>
                  <a:cubicBezTo>
                    <a:pt x="37" y="106"/>
                    <a:pt x="37" y="106"/>
                    <a:pt x="37" y="106"/>
                  </a:cubicBezTo>
                  <a:cubicBezTo>
                    <a:pt x="38" y="106"/>
                    <a:pt x="38" y="106"/>
                    <a:pt x="38" y="106"/>
                  </a:cubicBezTo>
                  <a:cubicBezTo>
                    <a:pt x="38" y="107"/>
                    <a:pt x="38" y="107"/>
                    <a:pt x="38" y="107"/>
                  </a:cubicBezTo>
                  <a:cubicBezTo>
                    <a:pt x="38" y="107"/>
                    <a:pt x="38" y="107"/>
                    <a:pt x="38" y="107"/>
                  </a:cubicBezTo>
                  <a:cubicBezTo>
                    <a:pt x="37" y="108"/>
                    <a:pt x="37" y="108"/>
                    <a:pt x="37" y="108"/>
                  </a:cubicBezTo>
                  <a:cubicBezTo>
                    <a:pt x="37" y="109"/>
                    <a:pt x="37" y="109"/>
                    <a:pt x="37" y="109"/>
                  </a:cubicBezTo>
                  <a:cubicBezTo>
                    <a:pt x="37" y="109"/>
                    <a:pt x="37" y="109"/>
                    <a:pt x="37" y="109"/>
                  </a:cubicBezTo>
                  <a:cubicBezTo>
                    <a:pt x="36" y="109"/>
                    <a:pt x="36" y="109"/>
                    <a:pt x="36" y="109"/>
                  </a:cubicBezTo>
                  <a:cubicBezTo>
                    <a:pt x="36" y="111"/>
                    <a:pt x="36" y="111"/>
                    <a:pt x="36" y="111"/>
                  </a:cubicBezTo>
                  <a:cubicBezTo>
                    <a:pt x="36" y="112"/>
                    <a:pt x="36" y="112"/>
                    <a:pt x="36" y="112"/>
                  </a:cubicBezTo>
                  <a:cubicBezTo>
                    <a:pt x="35" y="111"/>
                    <a:pt x="35" y="111"/>
                    <a:pt x="35" y="111"/>
                  </a:cubicBezTo>
                  <a:cubicBezTo>
                    <a:pt x="34" y="112"/>
                    <a:pt x="34" y="112"/>
                    <a:pt x="34" y="112"/>
                  </a:cubicBezTo>
                  <a:cubicBezTo>
                    <a:pt x="34" y="112"/>
                    <a:pt x="34" y="112"/>
                    <a:pt x="34" y="112"/>
                  </a:cubicBezTo>
                  <a:cubicBezTo>
                    <a:pt x="34" y="110"/>
                    <a:pt x="34" y="110"/>
                    <a:pt x="34" y="110"/>
                  </a:cubicBezTo>
                  <a:cubicBezTo>
                    <a:pt x="34" y="107"/>
                    <a:pt x="34" y="107"/>
                    <a:pt x="34" y="107"/>
                  </a:cubicBezTo>
                  <a:cubicBezTo>
                    <a:pt x="34" y="104"/>
                    <a:pt x="34" y="104"/>
                    <a:pt x="34" y="104"/>
                  </a:cubicBezTo>
                  <a:cubicBezTo>
                    <a:pt x="33" y="102"/>
                    <a:pt x="33" y="102"/>
                    <a:pt x="33" y="102"/>
                  </a:cubicBezTo>
                  <a:cubicBezTo>
                    <a:pt x="31" y="102"/>
                    <a:pt x="31" y="102"/>
                    <a:pt x="31" y="102"/>
                  </a:cubicBezTo>
                  <a:cubicBezTo>
                    <a:pt x="30" y="101"/>
                    <a:pt x="30" y="101"/>
                    <a:pt x="30" y="101"/>
                  </a:cubicBezTo>
                  <a:cubicBezTo>
                    <a:pt x="29" y="101"/>
                    <a:pt x="29" y="101"/>
                    <a:pt x="29" y="101"/>
                  </a:cubicBezTo>
                  <a:cubicBezTo>
                    <a:pt x="27" y="101"/>
                    <a:pt x="27" y="101"/>
                    <a:pt x="27" y="101"/>
                  </a:cubicBezTo>
                  <a:cubicBezTo>
                    <a:pt x="26" y="102"/>
                    <a:pt x="26" y="102"/>
                    <a:pt x="26" y="102"/>
                  </a:cubicBezTo>
                  <a:cubicBezTo>
                    <a:pt x="24" y="102"/>
                    <a:pt x="24" y="102"/>
                    <a:pt x="24" y="102"/>
                  </a:cubicBezTo>
                  <a:cubicBezTo>
                    <a:pt x="24" y="104"/>
                    <a:pt x="24" y="104"/>
                    <a:pt x="24" y="104"/>
                  </a:cubicBezTo>
                  <a:cubicBezTo>
                    <a:pt x="24" y="105"/>
                    <a:pt x="24" y="105"/>
                    <a:pt x="24" y="105"/>
                  </a:cubicBezTo>
                  <a:cubicBezTo>
                    <a:pt x="24" y="105"/>
                    <a:pt x="24" y="105"/>
                    <a:pt x="24" y="105"/>
                  </a:cubicBezTo>
                  <a:cubicBezTo>
                    <a:pt x="24" y="108"/>
                    <a:pt x="24" y="108"/>
                    <a:pt x="24" y="108"/>
                  </a:cubicBezTo>
                  <a:cubicBezTo>
                    <a:pt x="25" y="109"/>
                    <a:pt x="25" y="109"/>
                    <a:pt x="25" y="109"/>
                  </a:cubicBezTo>
                  <a:cubicBezTo>
                    <a:pt x="25" y="109"/>
                    <a:pt x="25" y="109"/>
                    <a:pt x="25" y="109"/>
                  </a:cubicBezTo>
                  <a:cubicBezTo>
                    <a:pt x="24" y="109"/>
                    <a:pt x="24" y="109"/>
                    <a:pt x="24" y="109"/>
                  </a:cubicBezTo>
                  <a:cubicBezTo>
                    <a:pt x="23" y="111"/>
                    <a:pt x="23" y="111"/>
                    <a:pt x="23" y="111"/>
                  </a:cubicBezTo>
                  <a:cubicBezTo>
                    <a:pt x="25" y="112"/>
                    <a:pt x="25" y="112"/>
                    <a:pt x="25" y="112"/>
                  </a:cubicBezTo>
                  <a:cubicBezTo>
                    <a:pt x="25" y="112"/>
                    <a:pt x="25" y="112"/>
                    <a:pt x="25" y="112"/>
                  </a:cubicBezTo>
                  <a:cubicBezTo>
                    <a:pt x="25" y="113"/>
                    <a:pt x="25" y="113"/>
                    <a:pt x="25" y="113"/>
                  </a:cubicBezTo>
                  <a:cubicBezTo>
                    <a:pt x="26" y="113"/>
                    <a:pt x="26" y="113"/>
                    <a:pt x="26" y="113"/>
                  </a:cubicBezTo>
                  <a:cubicBezTo>
                    <a:pt x="25" y="114"/>
                    <a:pt x="25" y="114"/>
                    <a:pt x="25" y="114"/>
                  </a:cubicBezTo>
                  <a:cubicBezTo>
                    <a:pt x="25" y="115"/>
                    <a:pt x="25" y="115"/>
                    <a:pt x="25" y="115"/>
                  </a:cubicBezTo>
                  <a:cubicBezTo>
                    <a:pt x="24" y="115"/>
                    <a:pt x="24" y="115"/>
                    <a:pt x="24" y="115"/>
                  </a:cubicBezTo>
                  <a:cubicBezTo>
                    <a:pt x="23" y="116"/>
                    <a:pt x="23" y="116"/>
                    <a:pt x="23" y="116"/>
                  </a:cubicBezTo>
                  <a:cubicBezTo>
                    <a:pt x="23" y="116"/>
                    <a:pt x="23" y="116"/>
                    <a:pt x="23" y="116"/>
                  </a:cubicBezTo>
                  <a:cubicBezTo>
                    <a:pt x="23" y="115"/>
                    <a:pt x="23" y="115"/>
                    <a:pt x="23" y="115"/>
                  </a:cubicBezTo>
                  <a:cubicBezTo>
                    <a:pt x="21" y="114"/>
                    <a:pt x="21" y="114"/>
                    <a:pt x="21" y="114"/>
                  </a:cubicBezTo>
                  <a:cubicBezTo>
                    <a:pt x="21" y="115"/>
                    <a:pt x="21" y="115"/>
                    <a:pt x="21" y="115"/>
                  </a:cubicBezTo>
                  <a:cubicBezTo>
                    <a:pt x="19" y="115"/>
                    <a:pt x="19" y="115"/>
                    <a:pt x="19" y="115"/>
                  </a:cubicBezTo>
                  <a:cubicBezTo>
                    <a:pt x="17" y="114"/>
                    <a:pt x="17" y="114"/>
                    <a:pt x="17" y="114"/>
                  </a:cubicBezTo>
                  <a:cubicBezTo>
                    <a:pt x="15" y="114"/>
                    <a:pt x="15" y="114"/>
                    <a:pt x="15" y="114"/>
                  </a:cubicBezTo>
                  <a:cubicBezTo>
                    <a:pt x="14" y="115"/>
                    <a:pt x="14" y="115"/>
                    <a:pt x="14" y="115"/>
                  </a:cubicBezTo>
                  <a:cubicBezTo>
                    <a:pt x="14" y="116"/>
                    <a:pt x="14" y="116"/>
                    <a:pt x="14" y="116"/>
                  </a:cubicBezTo>
                  <a:cubicBezTo>
                    <a:pt x="12" y="116"/>
                    <a:pt x="12" y="116"/>
                    <a:pt x="12" y="116"/>
                  </a:cubicBezTo>
                  <a:cubicBezTo>
                    <a:pt x="12" y="117"/>
                    <a:pt x="12" y="117"/>
                    <a:pt x="12" y="117"/>
                  </a:cubicBezTo>
                  <a:cubicBezTo>
                    <a:pt x="10" y="117"/>
                    <a:pt x="10" y="117"/>
                    <a:pt x="10" y="117"/>
                  </a:cubicBezTo>
                  <a:cubicBezTo>
                    <a:pt x="9" y="118"/>
                    <a:pt x="9" y="118"/>
                    <a:pt x="9" y="118"/>
                  </a:cubicBezTo>
                  <a:cubicBezTo>
                    <a:pt x="8" y="118"/>
                    <a:pt x="8" y="118"/>
                    <a:pt x="8" y="118"/>
                  </a:cubicBezTo>
                  <a:cubicBezTo>
                    <a:pt x="7" y="119"/>
                    <a:pt x="7" y="119"/>
                    <a:pt x="7" y="119"/>
                  </a:cubicBezTo>
                  <a:cubicBezTo>
                    <a:pt x="7" y="121"/>
                    <a:pt x="7" y="121"/>
                    <a:pt x="7" y="121"/>
                  </a:cubicBezTo>
                  <a:cubicBezTo>
                    <a:pt x="7" y="122"/>
                    <a:pt x="7" y="122"/>
                    <a:pt x="7" y="122"/>
                  </a:cubicBezTo>
                  <a:cubicBezTo>
                    <a:pt x="7" y="122"/>
                    <a:pt x="7" y="122"/>
                    <a:pt x="7" y="122"/>
                  </a:cubicBezTo>
                  <a:cubicBezTo>
                    <a:pt x="5" y="123"/>
                    <a:pt x="5" y="123"/>
                    <a:pt x="5" y="123"/>
                  </a:cubicBezTo>
                  <a:cubicBezTo>
                    <a:pt x="5" y="124"/>
                    <a:pt x="5" y="124"/>
                    <a:pt x="5" y="124"/>
                  </a:cubicBezTo>
                  <a:cubicBezTo>
                    <a:pt x="5" y="124"/>
                    <a:pt x="5" y="124"/>
                    <a:pt x="5" y="124"/>
                  </a:cubicBezTo>
                  <a:cubicBezTo>
                    <a:pt x="5" y="123"/>
                    <a:pt x="5" y="123"/>
                    <a:pt x="5" y="123"/>
                  </a:cubicBezTo>
                  <a:cubicBezTo>
                    <a:pt x="6" y="121"/>
                    <a:pt x="6" y="121"/>
                    <a:pt x="6" y="121"/>
                  </a:cubicBezTo>
                  <a:cubicBezTo>
                    <a:pt x="5" y="118"/>
                    <a:pt x="5" y="118"/>
                    <a:pt x="5" y="118"/>
                  </a:cubicBezTo>
                  <a:cubicBezTo>
                    <a:pt x="3" y="117"/>
                    <a:pt x="3" y="117"/>
                    <a:pt x="3" y="117"/>
                  </a:cubicBezTo>
                  <a:cubicBezTo>
                    <a:pt x="0" y="118"/>
                    <a:pt x="0" y="118"/>
                    <a:pt x="0" y="118"/>
                  </a:cubicBezTo>
                  <a:cubicBezTo>
                    <a:pt x="1" y="119"/>
                    <a:pt x="1" y="119"/>
                    <a:pt x="1" y="119"/>
                  </a:cubicBezTo>
                  <a:cubicBezTo>
                    <a:pt x="1" y="121"/>
                    <a:pt x="1" y="121"/>
                    <a:pt x="1" y="121"/>
                  </a:cubicBezTo>
                  <a:cubicBezTo>
                    <a:pt x="1" y="121"/>
                    <a:pt x="1" y="121"/>
                    <a:pt x="1" y="121"/>
                  </a:cubicBezTo>
                  <a:cubicBezTo>
                    <a:pt x="1" y="123"/>
                    <a:pt x="1" y="123"/>
                    <a:pt x="1" y="123"/>
                  </a:cubicBezTo>
                  <a:cubicBezTo>
                    <a:pt x="1" y="125"/>
                    <a:pt x="1" y="125"/>
                    <a:pt x="1" y="125"/>
                  </a:cubicBezTo>
                  <a:cubicBezTo>
                    <a:pt x="4" y="125"/>
                    <a:pt x="4" y="125"/>
                    <a:pt x="4" y="125"/>
                  </a:cubicBezTo>
                  <a:cubicBezTo>
                    <a:pt x="5" y="125"/>
                    <a:pt x="5" y="125"/>
                    <a:pt x="5" y="125"/>
                  </a:cubicBezTo>
                  <a:cubicBezTo>
                    <a:pt x="5" y="126"/>
                    <a:pt x="5" y="126"/>
                    <a:pt x="5" y="126"/>
                  </a:cubicBezTo>
                  <a:cubicBezTo>
                    <a:pt x="6" y="128"/>
                    <a:pt x="6" y="128"/>
                    <a:pt x="6" y="128"/>
                  </a:cubicBezTo>
                  <a:cubicBezTo>
                    <a:pt x="7" y="128"/>
                    <a:pt x="7" y="128"/>
                    <a:pt x="7" y="128"/>
                  </a:cubicBezTo>
                  <a:cubicBezTo>
                    <a:pt x="7" y="128"/>
                    <a:pt x="7" y="128"/>
                    <a:pt x="7" y="128"/>
                  </a:cubicBezTo>
                  <a:cubicBezTo>
                    <a:pt x="8" y="128"/>
                    <a:pt x="8" y="128"/>
                    <a:pt x="8" y="128"/>
                  </a:cubicBezTo>
                  <a:cubicBezTo>
                    <a:pt x="8" y="128"/>
                    <a:pt x="8" y="128"/>
                    <a:pt x="8" y="128"/>
                  </a:cubicBezTo>
                  <a:cubicBezTo>
                    <a:pt x="9" y="129"/>
                    <a:pt x="9" y="129"/>
                    <a:pt x="9" y="129"/>
                  </a:cubicBezTo>
                  <a:cubicBezTo>
                    <a:pt x="10" y="129"/>
                    <a:pt x="10" y="129"/>
                    <a:pt x="10" y="129"/>
                  </a:cubicBezTo>
                  <a:cubicBezTo>
                    <a:pt x="11" y="130"/>
                    <a:pt x="11" y="130"/>
                    <a:pt x="11" y="130"/>
                  </a:cubicBezTo>
                  <a:cubicBezTo>
                    <a:pt x="13" y="130"/>
                    <a:pt x="13" y="130"/>
                    <a:pt x="13" y="130"/>
                  </a:cubicBezTo>
                  <a:cubicBezTo>
                    <a:pt x="13" y="129"/>
                    <a:pt x="13" y="129"/>
                    <a:pt x="13" y="129"/>
                  </a:cubicBezTo>
                  <a:cubicBezTo>
                    <a:pt x="13" y="129"/>
                    <a:pt x="13" y="129"/>
                    <a:pt x="13" y="129"/>
                  </a:cubicBezTo>
                  <a:cubicBezTo>
                    <a:pt x="13" y="130"/>
                    <a:pt x="13" y="130"/>
                    <a:pt x="13" y="130"/>
                  </a:cubicBezTo>
                  <a:cubicBezTo>
                    <a:pt x="14" y="132"/>
                    <a:pt x="14" y="132"/>
                    <a:pt x="14" y="132"/>
                  </a:cubicBezTo>
                  <a:cubicBezTo>
                    <a:pt x="16" y="132"/>
                    <a:pt x="16" y="132"/>
                    <a:pt x="16" y="132"/>
                  </a:cubicBezTo>
                  <a:cubicBezTo>
                    <a:pt x="16" y="132"/>
                    <a:pt x="16" y="132"/>
                    <a:pt x="16" y="132"/>
                  </a:cubicBezTo>
                  <a:cubicBezTo>
                    <a:pt x="16" y="133"/>
                    <a:pt x="16" y="133"/>
                    <a:pt x="16" y="133"/>
                  </a:cubicBezTo>
                  <a:cubicBezTo>
                    <a:pt x="18" y="133"/>
                    <a:pt x="18" y="133"/>
                    <a:pt x="18" y="133"/>
                  </a:cubicBezTo>
                  <a:cubicBezTo>
                    <a:pt x="18" y="133"/>
                    <a:pt x="18" y="133"/>
                    <a:pt x="18" y="133"/>
                  </a:cubicBezTo>
                  <a:cubicBezTo>
                    <a:pt x="18" y="134"/>
                    <a:pt x="18" y="134"/>
                    <a:pt x="18" y="134"/>
                  </a:cubicBezTo>
                  <a:cubicBezTo>
                    <a:pt x="19" y="134"/>
                    <a:pt x="19" y="134"/>
                    <a:pt x="19" y="134"/>
                  </a:cubicBezTo>
                  <a:cubicBezTo>
                    <a:pt x="21" y="135"/>
                    <a:pt x="21" y="135"/>
                    <a:pt x="21" y="135"/>
                  </a:cubicBezTo>
                  <a:cubicBezTo>
                    <a:pt x="21" y="135"/>
                    <a:pt x="21" y="135"/>
                    <a:pt x="21" y="135"/>
                  </a:cubicBezTo>
                  <a:cubicBezTo>
                    <a:pt x="21" y="136"/>
                    <a:pt x="21" y="136"/>
                    <a:pt x="21" y="136"/>
                  </a:cubicBezTo>
                  <a:cubicBezTo>
                    <a:pt x="24" y="136"/>
                    <a:pt x="24" y="136"/>
                    <a:pt x="24" y="136"/>
                  </a:cubicBezTo>
                  <a:cubicBezTo>
                    <a:pt x="25" y="136"/>
                    <a:pt x="25" y="136"/>
                    <a:pt x="25" y="136"/>
                  </a:cubicBezTo>
                  <a:cubicBezTo>
                    <a:pt x="26" y="136"/>
                    <a:pt x="26" y="136"/>
                    <a:pt x="26" y="136"/>
                  </a:cubicBezTo>
                  <a:cubicBezTo>
                    <a:pt x="27" y="135"/>
                    <a:pt x="27" y="135"/>
                    <a:pt x="27" y="135"/>
                  </a:cubicBezTo>
                  <a:cubicBezTo>
                    <a:pt x="26" y="133"/>
                    <a:pt x="26" y="133"/>
                    <a:pt x="26" y="133"/>
                  </a:cubicBezTo>
                  <a:cubicBezTo>
                    <a:pt x="26" y="131"/>
                    <a:pt x="26" y="131"/>
                    <a:pt x="26" y="131"/>
                  </a:cubicBezTo>
                  <a:cubicBezTo>
                    <a:pt x="26" y="130"/>
                    <a:pt x="26" y="130"/>
                    <a:pt x="26" y="130"/>
                  </a:cubicBezTo>
                  <a:cubicBezTo>
                    <a:pt x="26" y="131"/>
                    <a:pt x="26" y="131"/>
                    <a:pt x="26" y="131"/>
                  </a:cubicBezTo>
                  <a:cubicBezTo>
                    <a:pt x="26" y="132"/>
                    <a:pt x="26" y="132"/>
                    <a:pt x="26" y="132"/>
                  </a:cubicBezTo>
                  <a:cubicBezTo>
                    <a:pt x="27" y="134"/>
                    <a:pt x="27" y="134"/>
                    <a:pt x="27" y="134"/>
                  </a:cubicBezTo>
                  <a:cubicBezTo>
                    <a:pt x="29" y="133"/>
                    <a:pt x="29" y="133"/>
                    <a:pt x="29" y="133"/>
                  </a:cubicBezTo>
                  <a:cubicBezTo>
                    <a:pt x="29" y="133"/>
                    <a:pt x="29" y="133"/>
                    <a:pt x="29" y="133"/>
                  </a:cubicBezTo>
                  <a:cubicBezTo>
                    <a:pt x="30" y="133"/>
                    <a:pt x="30" y="133"/>
                    <a:pt x="30" y="133"/>
                  </a:cubicBezTo>
                  <a:cubicBezTo>
                    <a:pt x="31" y="132"/>
                    <a:pt x="31" y="132"/>
                    <a:pt x="31" y="132"/>
                  </a:cubicBezTo>
                  <a:cubicBezTo>
                    <a:pt x="31" y="131"/>
                    <a:pt x="31" y="131"/>
                    <a:pt x="31" y="131"/>
                  </a:cubicBezTo>
                  <a:cubicBezTo>
                    <a:pt x="31" y="130"/>
                    <a:pt x="31" y="130"/>
                    <a:pt x="31" y="130"/>
                  </a:cubicBezTo>
                  <a:cubicBezTo>
                    <a:pt x="31" y="131"/>
                    <a:pt x="31" y="131"/>
                    <a:pt x="31" y="131"/>
                  </a:cubicBezTo>
                  <a:cubicBezTo>
                    <a:pt x="31" y="133"/>
                    <a:pt x="31" y="133"/>
                    <a:pt x="31" y="133"/>
                  </a:cubicBezTo>
                  <a:cubicBezTo>
                    <a:pt x="31" y="133"/>
                    <a:pt x="31" y="133"/>
                    <a:pt x="31" y="133"/>
                  </a:cubicBezTo>
                  <a:cubicBezTo>
                    <a:pt x="31" y="134"/>
                    <a:pt x="31" y="134"/>
                    <a:pt x="31" y="134"/>
                  </a:cubicBezTo>
                  <a:cubicBezTo>
                    <a:pt x="33" y="136"/>
                    <a:pt x="33" y="136"/>
                    <a:pt x="33" y="136"/>
                  </a:cubicBezTo>
                  <a:cubicBezTo>
                    <a:pt x="34" y="135"/>
                    <a:pt x="34" y="135"/>
                    <a:pt x="34" y="135"/>
                  </a:cubicBezTo>
                  <a:cubicBezTo>
                    <a:pt x="34" y="134"/>
                    <a:pt x="34" y="134"/>
                    <a:pt x="34" y="134"/>
                  </a:cubicBezTo>
                  <a:cubicBezTo>
                    <a:pt x="35" y="136"/>
                    <a:pt x="35" y="136"/>
                    <a:pt x="35" y="136"/>
                  </a:cubicBezTo>
                  <a:cubicBezTo>
                    <a:pt x="36" y="136"/>
                    <a:pt x="36" y="136"/>
                    <a:pt x="36" y="136"/>
                  </a:cubicBezTo>
                  <a:cubicBezTo>
                    <a:pt x="37" y="136"/>
                    <a:pt x="37" y="136"/>
                    <a:pt x="37" y="136"/>
                  </a:cubicBezTo>
                  <a:cubicBezTo>
                    <a:pt x="39" y="136"/>
                    <a:pt x="39" y="136"/>
                    <a:pt x="39" y="136"/>
                  </a:cubicBezTo>
                  <a:cubicBezTo>
                    <a:pt x="40" y="136"/>
                    <a:pt x="40" y="136"/>
                    <a:pt x="40" y="136"/>
                  </a:cubicBezTo>
                  <a:cubicBezTo>
                    <a:pt x="40" y="135"/>
                    <a:pt x="40" y="135"/>
                    <a:pt x="40" y="135"/>
                  </a:cubicBezTo>
                  <a:cubicBezTo>
                    <a:pt x="41" y="134"/>
                    <a:pt x="41" y="134"/>
                    <a:pt x="41" y="134"/>
                  </a:cubicBezTo>
                  <a:cubicBezTo>
                    <a:pt x="40" y="135"/>
                    <a:pt x="40" y="135"/>
                    <a:pt x="40" y="135"/>
                  </a:cubicBezTo>
                  <a:cubicBezTo>
                    <a:pt x="41" y="136"/>
                    <a:pt x="41" y="136"/>
                    <a:pt x="41" y="136"/>
                  </a:cubicBezTo>
                  <a:cubicBezTo>
                    <a:pt x="44" y="136"/>
                    <a:pt x="44" y="136"/>
                    <a:pt x="44" y="136"/>
                  </a:cubicBezTo>
                  <a:cubicBezTo>
                    <a:pt x="44" y="136"/>
                    <a:pt x="44" y="136"/>
                    <a:pt x="44" y="136"/>
                  </a:cubicBezTo>
                  <a:cubicBezTo>
                    <a:pt x="45" y="137"/>
                    <a:pt x="45" y="137"/>
                    <a:pt x="45" y="137"/>
                  </a:cubicBezTo>
                  <a:cubicBezTo>
                    <a:pt x="45" y="138"/>
                    <a:pt x="45" y="138"/>
                    <a:pt x="45" y="138"/>
                  </a:cubicBezTo>
                  <a:cubicBezTo>
                    <a:pt x="44" y="139"/>
                    <a:pt x="44" y="139"/>
                    <a:pt x="44" y="139"/>
                  </a:cubicBezTo>
                  <a:cubicBezTo>
                    <a:pt x="43" y="140"/>
                    <a:pt x="43" y="140"/>
                    <a:pt x="43" y="140"/>
                  </a:cubicBezTo>
                  <a:cubicBezTo>
                    <a:pt x="43" y="140"/>
                    <a:pt x="43" y="140"/>
                    <a:pt x="43" y="140"/>
                  </a:cubicBezTo>
                  <a:cubicBezTo>
                    <a:pt x="40" y="141"/>
                    <a:pt x="40" y="141"/>
                    <a:pt x="40" y="141"/>
                  </a:cubicBezTo>
                  <a:cubicBezTo>
                    <a:pt x="40" y="141"/>
                    <a:pt x="40" y="141"/>
                    <a:pt x="40" y="141"/>
                  </a:cubicBezTo>
                  <a:cubicBezTo>
                    <a:pt x="40" y="142"/>
                    <a:pt x="40" y="142"/>
                    <a:pt x="41" y="142"/>
                  </a:cubicBezTo>
                  <a:cubicBezTo>
                    <a:pt x="41" y="143"/>
                    <a:pt x="41" y="143"/>
                    <a:pt x="41" y="143"/>
                  </a:cubicBezTo>
                  <a:cubicBezTo>
                    <a:pt x="43" y="143"/>
                    <a:pt x="43" y="143"/>
                    <a:pt x="43" y="143"/>
                  </a:cubicBezTo>
                  <a:cubicBezTo>
                    <a:pt x="44" y="141"/>
                    <a:pt x="44" y="141"/>
                    <a:pt x="44" y="141"/>
                  </a:cubicBezTo>
                  <a:cubicBezTo>
                    <a:pt x="43" y="141"/>
                    <a:pt x="43" y="141"/>
                    <a:pt x="43" y="141"/>
                  </a:cubicBezTo>
                  <a:cubicBezTo>
                    <a:pt x="44" y="141"/>
                    <a:pt x="44" y="141"/>
                    <a:pt x="44" y="141"/>
                  </a:cubicBezTo>
                  <a:cubicBezTo>
                    <a:pt x="44" y="142"/>
                    <a:pt x="44" y="142"/>
                    <a:pt x="44" y="142"/>
                  </a:cubicBezTo>
                  <a:cubicBezTo>
                    <a:pt x="46" y="142"/>
                    <a:pt x="46" y="142"/>
                    <a:pt x="46" y="142"/>
                  </a:cubicBezTo>
                  <a:cubicBezTo>
                    <a:pt x="47" y="142"/>
                    <a:pt x="47" y="142"/>
                    <a:pt x="47" y="142"/>
                  </a:cubicBezTo>
                  <a:cubicBezTo>
                    <a:pt x="48" y="142"/>
                    <a:pt x="48" y="142"/>
                    <a:pt x="48" y="142"/>
                  </a:cubicBezTo>
                  <a:cubicBezTo>
                    <a:pt x="50" y="140"/>
                    <a:pt x="50" y="140"/>
                    <a:pt x="50" y="140"/>
                  </a:cubicBezTo>
                  <a:cubicBezTo>
                    <a:pt x="51" y="140"/>
                    <a:pt x="51" y="140"/>
                    <a:pt x="51" y="140"/>
                  </a:cubicBezTo>
                  <a:cubicBezTo>
                    <a:pt x="52" y="141"/>
                    <a:pt x="52" y="141"/>
                    <a:pt x="52" y="141"/>
                  </a:cubicBezTo>
                  <a:cubicBezTo>
                    <a:pt x="54" y="139"/>
                    <a:pt x="54" y="139"/>
                    <a:pt x="54" y="139"/>
                  </a:cubicBezTo>
                  <a:cubicBezTo>
                    <a:pt x="55" y="139"/>
                    <a:pt x="55" y="139"/>
                    <a:pt x="55" y="139"/>
                  </a:cubicBezTo>
                  <a:cubicBezTo>
                    <a:pt x="56" y="137"/>
                    <a:pt x="56" y="137"/>
                    <a:pt x="56" y="137"/>
                  </a:cubicBezTo>
                  <a:cubicBezTo>
                    <a:pt x="57" y="136"/>
                    <a:pt x="57" y="136"/>
                    <a:pt x="57" y="136"/>
                  </a:cubicBezTo>
                  <a:cubicBezTo>
                    <a:pt x="56" y="137"/>
                    <a:pt x="56" y="137"/>
                    <a:pt x="56" y="137"/>
                  </a:cubicBezTo>
                  <a:cubicBezTo>
                    <a:pt x="56" y="139"/>
                    <a:pt x="56" y="139"/>
                    <a:pt x="56" y="139"/>
                  </a:cubicBezTo>
                  <a:cubicBezTo>
                    <a:pt x="57" y="140"/>
                    <a:pt x="57" y="140"/>
                    <a:pt x="57" y="140"/>
                  </a:cubicBezTo>
                  <a:cubicBezTo>
                    <a:pt x="59" y="139"/>
                    <a:pt x="59" y="139"/>
                    <a:pt x="59" y="139"/>
                  </a:cubicBezTo>
                  <a:cubicBezTo>
                    <a:pt x="60" y="137"/>
                    <a:pt x="60" y="137"/>
                    <a:pt x="60" y="137"/>
                  </a:cubicBezTo>
                  <a:cubicBezTo>
                    <a:pt x="61" y="137"/>
                    <a:pt x="61" y="137"/>
                    <a:pt x="61" y="137"/>
                  </a:cubicBezTo>
                  <a:cubicBezTo>
                    <a:pt x="62" y="137"/>
                    <a:pt x="62" y="137"/>
                    <a:pt x="62" y="137"/>
                  </a:cubicBezTo>
                  <a:cubicBezTo>
                    <a:pt x="63" y="134"/>
                    <a:pt x="63" y="134"/>
                    <a:pt x="63" y="134"/>
                  </a:cubicBezTo>
                  <a:cubicBezTo>
                    <a:pt x="64" y="132"/>
                    <a:pt x="64" y="132"/>
                    <a:pt x="64" y="132"/>
                  </a:cubicBezTo>
                  <a:cubicBezTo>
                    <a:pt x="64" y="131"/>
                    <a:pt x="64" y="131"/>
                    <a:pt x="64" y="131"/>
                  </a:cubicBezTo>
                  <a:cubicBezTo>
                    <a:pt x="64" y="129"/>
                    <a:pt x="64" y="129"/>
                    <a:pt x="64" y="129"/>
                  </a:cubicBezTo>
                  <a:cubicBezTo>
                    <a:pt x="62" y="128"/>
                    <a:pt x="62" y="128"/>
                    <a:pt x="62" y="128"/>
                  </a:cubicBezTo>
                  <a:cubicBezTo>
                    <a:pt x="62" y="129"/>
                    <a:pt x="62" y="129"/>
                    <a:pt x="62" y="129"/>
                  </a:cubicBezTo>
                  <a:cubicBezTo>
                    <a:pt x="62" y="129"/>
                    <a:pt x="62" y="129"/>
                    <a:pt x="62" y="129"/>
                  </a:cubicBezTo>
                  <a:cubicBezTo>
                    <a:pt x="60" y="130"/>
                    <a:pt x="60" y="130"/>
                    <a:pt x="60" y="130"/>
                  </a:cubicBezTo>
                  <a:cubicBezTo>
                    <a:pt x="60" y="129"/>
                    <a:pt x="60" y="129"/>
                    <a:pt x="60" y="129"/>
                  </a:cubicBezTo>
                  <a:cubicBezTo>
                    <a:pt x="58" y="129"/>
                    <a:pt x="58" y="129"/>
                    <a:pt x="58" y="129"/>
                  </a:cubicBezTo>
                  <a:cubicBezTo>
                    <a:pt x="58" y="128"/>
                    <a:pt x="58" y="128"/>
                    <a:pt x="58" y="128"/>
                  </a:cubicBezTo>
                  <a:cubicBezTo>
                    <a:pt x="59" y="128"/>
                    <a:pt x="59" y="128"/>
                    <a:pt x="59" y="128"/>
                  </a:cubicBezTo>
                  <a:cubicBezTo>
                    <a:pt x="60" y="126"/>
                    <a:pt x="60" y="126"/>
                    <a:pt x="60" y="126"/>
                  </a:cubicBezTo>
                  <a:cubicBezTo>
                    <a:pt x="61" y="125"/>
                    <a:pt x="61" y="125"/>
                    <a:pt x="61" y="125"/>
                  </a:cubicBezTo>
                  <a:cubicBezTo>
                    <a:pt x="61" y="123"/>
                    <a:pt x="61" y="123"/>
                    <a:pt x="61" y="123"/>
                  </a:cubicBezTo>
                  <a:cubicBezTo>
                    <a:pt x="62" y="124"/>
                    <a:pt x="62" y="124"/>
                    <a:pt x="62" y="124"/>
                  </a:cubicBezTo>
                  <a:cubicBezTo>
                    <a:pt x="63" y="123"/>
                    <a:pt x="63" y="123"/>
                    <a:pt x="63" y="123"/>
                  </a:cubicBezTo>
                  <a:cubicBezTo>
                    <a:pt x="64" y="122"/>
                    <a:pt x="64" y="122"/>
                    <a:pt x="64" y="122"/>
                  </a:cubicBezTo>
                  <a:cubicBezTo>
                    <a:pt x="66" y="123"/>
                    <a:pt x="66" y="123"/>
                    <a:pt x="66" y="123"/>
                  </a:cubicBezTo>
                  <a:cubicBezTo>
                    <a:pt x="68" y="122"/>
                    <a:pt x="68" y="122"/>
                    <a:pt x="68" y="122"/>
                  </a:cubicBezTo>
                  <a:cubicBezTo>
                    <a:pt x="68" y="121"/>
                    <a:pt x="68" y="121"/>
                    <a:pt x="68" y="121"/>
                  </a:cubicBezTo>
                  <a:cubicBezTo>
                    <a:pt x="68" y="121"/>
                    <a:pt x="68" y="121"/>
                    <a:pt x="68" y="121"/>
                  </a:cubicBezTo>
                  <a:cubicBezTo>
                    <a:pt x="71" y="120"/>
                    <a:pt x="71" y="120"/>
                    <a:pt x="71" y="120"/>
                  </a:cubicBezTo>
                  <a:cubicBezTo>
                    <a:pt x="71" y="119"/>
                    <a:pt x="71" y="119"/>
                    <a:pt x="71" y="119"/>
                  </a:cubicBezTo>
                  <a:cubicBezTo>
                    <a:pt x="73" y="117"/>
                    <a:pt x="73" y="117"/>
                    <a:pt x="73" y="117"/>
                  </a:cubicBezTo>
                  <a:cubicBezTo>
                    <a:pt x="73" y="115"/>
                    <a:pt x="73" y="115"/>
                    <a:pt x="73" y="115"/>
                  </a:cubicBezTo>
                  <a:cubicBezTo>
                    <a:pt x="72" y="115"/>
                    <a:pt x="72" y="115"/>
                    <a:pt x="72" y="115"/>
                  </a:cubicBezTo>
                  <a:cubicBezTo>
                    <a:pt x="72" y="114"/>
                    <a:pt x="72" y="114"/>
                    <a:pt x="72" y="114"/>
                  </a:cubicBezTo>
                  <a:cubicBezTo>
                    <a:pt x="73" y="114"/>
                    <a:pt x="73" y="114"/>
                    <a:pt x="73" y="114"/>
                  </a:cubicBezTo>
                  <a:cubicBezTo>
                    <a:pt x="73" y="114"/>
                    <a:pt x="73" y="114"/>
                    <a:pt x="73" y="114"/>
                  </a:cubicBezTo>
                  <a:cubicBezTo>
                    <a:pt x="75" y="114"/>
                    <a:pt x="75" y="114"/>
                    <a:pt x="75" y="114"/>
                  </a:cubicBezTo>
                  <a:cubicBezTo>
                    <a:pt x="74" y="112"/>
                    <a:pt x="74" y="112"/>
                    <a:pt x="74" y="112"/>
                  </a:cubicBezTo>
                  <a:cubicBezTo>
                    <a:pt x="73" y="112"/>
                    <a:pt x="73" y="112"/>
                    <a:pt x="73" y="112"/>
                  </a:cubicBezTo>
                  <a:cubicBezTo>
                    <a:pt x="73" y="112"/>
                    <a:pt x="73" y="112"/>
                    <a:pt x="73" y="112"/>
                  </a:cubicBezTo>
                  <a:cubicBezTo>
                    <a:pt x="74" y="111"/>
                    <a:pt x="74" y="111"/>
                    <a:pt x="74" y="111"/>
                  </a:cubicBezTo>
                  <a:cubicBezTo>
                    <a:pt x="76" y="112"/>
                    <a:pt x="76" y="112"/>
                    <a:pt x="76" y="112"/>
                  </a:cubicBezTo>
                  <a:cubicBezTo>
                    <a:pt x="77" y="113"/>
                    <a:pt x="77" y="113"/>
                    <a:pt x="77" y="113"/>
                  </a:cubicBezTo>
                  <a:cubicBezTo>
                    <a:pt x="80" y="113"/>
                    <a:pt x="80" y="113"/>
                    <a:pt x="80" y="113"/>
                  </a:cubicBezTo>
                  <a:cubicBezTo>
                    <a:pt x="81" y="112"/>
                    <a:pt x="81" y="112"/>
                    <a:pt x="81" y="112"/>
                  </a:cubicBezTo>
                  <a:cubicBezTo>
                    <a:pt x="82" y="112"/>
                    <a:pt x="82" y="112"/>
                    <a:pt x="82" y="112"/>
                  </a:cubicBezTo>
                  <a:cubicBezTo>
                    <a:pt x="83" y="114"/>
                    <a:pt x="83" y="114"/>
                    <a:pt x="83" y="114"/>
                  </a:cubicBezTo>
                  <a:cubicBezTo>
                    <a:pt x="85" y="113"/>
                    <a:pt x="85" y="113"/>
                    <a:pt x="85" y="113"/>
                  </a:cubicBezTo>
                  <a:cubicBezTo>
                    <a:pt x="86" y="112"/>
                    <a:pt x="86" y="112"/>
                    <a:pt x="86" y="112"/>
                  </a:cubicBezTo>
                  <a:cubicBezTo>
                    <a:pt x="87" y="111"/>
                    <a:pt x="87" y="111"/>
                    <a:pt x="87" y="111"/>
                  </a:cubicBezTo>
                  <a:cubicBezTo>
                    <a:pt x="87" y="109"/>
                    <a:pt x="87" y="109"/>
                    <a:pt x="87" y="109"/>
                  </a:cubicBezTo>
                  <a:cubicBezTo>
                    <a:pt x="85" y="109"/>
                    <a:pt x="85" y="109"/>
                    <a:pt x="85" y="109"/>
                  </a:cubicBezTo>
                  <a:cubicBezTo>
                    <a:pt x="81" y="108"/>
                    <a:pt x="81" y="108"/>
                    <a:pt x="81" y="108"/>
                  </a:cubicBezTo>
                  <a:cubicBezTo>
                    <a:pt x="81" y="108"/>
                    <a:pt x="81" y="108"/>
                    <a:pt x="81" y="108"/>
                  </a:cubicBezTo>
                  <a:cubicBezTo>
                    <a:pt x="81" y="107"/>
                    <a:pt x="81" y="107"/>
                    <a:pt x="81" y="107"/>
                  </a:cubicBezTo>
                  <a:cubicBezTo>
                    <a:pt x="82" y="108"/>
                    <a:pt x="82" y="108"/>
                    <a:pt x="82" y="108"/>
                  </a:cubicBezTo>
                  <a:cubicBezTo>
                    <a:pt x="83" y="108"/>
                    <a:pt x="83" y="108"/>
                    <a:pt x="83" y="108"/>
                  </a:cubicBezTo>
                  <a:cubicBezTo>
                    <a:pt x="85" y="108"/>
                    <a:pt x="85" y="108"/>
                    <a:pt x="85" y="108"/>
                  </a:cubicBezTo>
                  <a:cubicBezTo>
                    <a:pt x="87" y="109"/>
                    <a:pt x="87" y="109"/>
                    <a:pt x="87" y="109"/>
                  </a:cubicBezTo>
                  <a:cubicBezTo>
                    <a:pt x="88" y="109"/>
                    <a:pt x="88" y="109"/>
                    <a:pt x="88" y="109"/>
                  </a:cubicBezTo>
                  <a:cubicBezTo>
                    <a:pt x="89" y="108"/>
                    <a:pt x="89" y="108"/>
                    <a:pt x="89" y="108"/>
                  </a:cubicBezTo>
                  <a:cubicBezTo>
                    <a:pt x="90" y="108"/>
                    <a:pt x="90" y="108"/>
                    <a:pt x="90" y="108"/>
                  </a:cubicBezTo>
                  <a:cubicBezTo>
                    <a:pt x="91" y="107"/>
                    <a:pt x="91" y="107"/>
                    <a:pt x="91" y="107"/>
                  </a:cubicBezTo>
                  <a:cubicBezTo>
                    <a:pt x="91" y="104"/>
                    <a:pt x="91" y="104"/>
                    <a:pt x="91" y="104"/>
                  </a:cubicBezTo>
                  <a:cubicBezTo>
                    <a:pt x="90" y="104"/>
                    <a:pt x="90" y="104"/>
                    <a:pt x="90" y="104"/>
                  </a:cubicBezTo>
                  <a:cubicBezTo>
                    <a:pt x="90" y="104"/>
                    <a:pt x="90" y="104"/>
                    <a:pt x="90" y="104"/>
                  </a:cubicBezTo>
                  <a:cubicBezTo>
                    <a:pt x="92" y="104"/>
                    <a:pt x="92" y="104"/>
                    <a:pt x="92" y="104"/>
                  </a:cubicBezTo>
                  <a:cubicBezTo>
                    <a:pt x="94" y="103"/>
                    <a:pt x="94" y="103"/>
                    <a:pt x="94" y="103"/>
                  </a:cubicBezTo>
                  <a:cubicBezTo>
                    <a:pt x="95" y="103"/>
                    <a:pt x="95" y="103"/>
                    <a:pt x="95" y="103"/>
                  </a:cubicBezTo>
                  <a:cubicBezTo>
                    <a:pt x="95" y="100"/>
                    <a:pt x="95" y="100"/>
                    <a:pt x="95" y="100"/>
                  </a:cubicBezTo>
                  <a:cubicBezTo>
                    <a:pt x="96" y="99"/>
                    <a:pt x="96" y="99"/>
                    <a:pt x="96" y="99"/>
                  </a:cubicBezTo>
                  <a:cubicBezTo>
                    <a:pt x="97" y="100"/>
                    <a:pt x="97" y="100"/>
                    <a:pt x="97" y="100"/>
                  </a:cubicBezTo>
                  <a:cubicBezTo>
                    <a:pt x="99" y="100"/>
                    <a:pt x="99" y="100"/>
                    <a:pt x="99" y="100"/>
                  </a:cubicBezTo>
                  <a:cubicBezTo>
                    <a:pt x="100" y="98"/>
                    <a:pt x="100" y="98"/>
                    <a:pt x="100" y="98"/>
                  </a:cubicBezTo>
                  <a:cubicBezTo>
                    <a:pt x="98" y="97"/>
                    <a:pt x="98" y="97"/>
                    <a:pt x="98" y="97"/>
                  </a:cubicBezTo>
                  <a:cubicBezTo>
                    <a:pt x="98" y="97"/>
                    <a:pt x="98" y="97"/>
                    <a:pt x="98" y="97"/>
                  </a:cubicBezTo>
                  <a:cubicBezTo>
                    <a:pt x="97" y="97"/>
                    <a:pt x="97" y="97"/>
                    <a:pt x="97" y="97"/>
                  </a:cubicBezTo>
                  <a:cubicBezTo>
                    <a:pt x="97" y="97"/>
                    <a:pt x="97" y="97"/>
                    <a:pt x="97" y="97"/>
                  </a:cubicBezTo>
                  <a:cubicBezTo>
                    <a:pt x="97" y="96"/>
                    <a:pt x="97" y="96"/>
                    <a:pt x="97" y="96"/>
                  </a:cubicBezTo>
                  <a:cubicBezTo>
                    <a:pt x="96" y="95"/>
                    <a:pt x="96" y="95"/>
                    <a:pt x="96" y="95"/>
                  </a:cubicBezTo>
                  <a:cubicBezTo>
                    <a:pt x="94" y="94"/>
                    <a:pt x="94" y="94"/>
                    <a:pt x="94" y="94"/>
                  </a:cubicBezTo>
                  <a:cubicBezTo>
                    <a:pt x="94" y="93"/>
                    <a:pt x="94" y="93"/>
                    <a:pt x="94" y="93"/>
                  </a:cubicBezTo>
                  <a:cubicBezTo>
                    <a:pt x="92" y="91"/>
                    <a:pt x="92" y="91"/>
                    <a:pt x="92" y="91"/>
                  </a:cubicBezTo>
                  <a:cubicBezTo>
                    <a:pt x="91" y="90"/>
                    <a:pt x="91" y="90"/>
                    <a:pt x="91" y="90"/>
                  </a:cubicBezTo>
                  <a:cubicBezTo>
                    <a:pt x="91" y="90"/>
                    <a:pt x="91" y="90"/>
                    <a:pt x="91" y="90"/>
                  </a:cubicBezTo>
                  <a:cubicBezTo>
                    <a:pt x="93" y="91"/>
                    <a:pt x="93" y="91"/>
                    <a:pt x="93" y="91"/>
                  </a:cubicBezTo>
                  <a:cubicBezTo>
                    <a:pt x="94" y="91"/>
                    <a:pt x="94" y="91"/>
                    <a:pt x="94" y="91"/>
                  </a:cubicBezTo>
                  <a:cubicBezTo>
                    <a:pt x="94" y="91"/>
                    <a:pt x="94" y="91"/>
                    <a:pt x="94" y="91"/>
                  </a:cubicBezTo>
                  <a:cubicBezTo>
                    <a:pt x="95" y="92"/>
                    <a:pt x="95" y="92"/>
                    <a:pt x="95" y="92"/>
                  </a:cubicBezTo>
                  <a:cubicBezTo>
                    <a:pt x="97" y="94"/>
                    <a:pt x="97" y="94"/>
                    <a:pt x="97" y="94"/>
                  </a:cubicBezTo>
                  <a:cubicBezTo>
                    <a:pt x="99" y="94"/>
                    <a:pt x="99" y="94"/>
                    <a:pt x="99" y="94"/>
                  </a:cubicBezTo>
                  <a:cubicBezTo>
                    <a:pt x="100" y="95"/>
                    <a:pt x="100" y="95"/>
                    <a:pt x="100" y="95"/>
                  </a:cubicBezTo>
                  <a:cubicBezTo>
                    <a:pt x="101" y="95"/>
                    <a:pt x="101" y="95"/>
                    <a:pt x="101" y="95"/>
                  </a:cubicBezTo>
                  <a:cubicBezTo>
                    <a:pt x="102" y="94"/>
                    <a:pt x="102" y="94"/>
                    <a:pt x="102" y="94"/>
                  </a:cubicBezTo>
                  <a:cubicBezTo>
                    <a:pt x="102" y="92"/>
                    <a:pt x="102" y="92"/>
                    <a:pt x="102" y="92"/>
                  </a:cubicBezTo>
                  <a:cubicBezTo>
                    <a:pt x="102" y="91"/>
                    <a:pt x="102" y="91"/>
                    <a:pt x="102" y="91"/>
                  </a:cubicBezTo>
                  <a:cubicBezTo>
                    <a:pt x="102" y="90"/>
                    <a:pt x="102" y="90"/>
                    <a:pt x="102" y="90"/>
                  </a:cubicBezTo>
                  <a:cubicBezTo>
                    <a:pt x="103" y="89"/>
                    <a:pt x="103" y="89"/>
                    <a:pt x="103" y="89"/>
                  </a:cubicBezTo>
                  <a:cubicBezTo>
                    <a:pt x="102" y="88"/>
                    <a:pt x="102" y="88"/>
                    <a:pt x="102" y="88"/>
                  </a:cubicBezTo>
                  <a:cubicBezTo>
                    <a:pt x="97" y="87"/>
                    <a:pt x="97" y="87"/>
                    <a:pt x="97" y="87"/>
                  </a:cubicBezTo>
                  <a:cubicBezTo>
                    <a:pt x="96" y="87"/>
                    <a:pt x="96" y="87"/>
                    <a:pt x="96" y="87"/>
                  </a:cubicBezTo>
                  <a:cubicBezTo>
                    <a:pt x="96" y="87"/>
                    <a:pt x="96" y="87"/>
                    <a:pt x="96" y="87"/>
                  </a:cubicBezTo>
                  <a:cubicBezTo>
                    <a:pt x="95" y="86"/>
                    <a:pt x="95" y="86"/>
                    <a:pt x="95" y="86"/>
                  </a:cubicBezTo>
                  <a:cubicBezTo>
                    <a:pt x="93" y="86"/>
                    <a:pt x="93" y="86"/>
                    <a:pt x="93" y="86"/>
                  </a:cubicBezTo>
                  <a:cubicBezTo>
                    <a:pt x="92" y="85"/>
                    <a:pt x="92" y="85"/>
                    <a:pt x="92" y="85"/>
                  </a:cubicBezTo>
                  <a:cubicBezTo>
                    <a:pt x="90" y="85"/>
                    <a:pt x="90" y="85"/>
                    <a:pt x="90" y="85"/>
                  </a:cubicBezTo>
                  <a:cubicBezTo>
                    <a:pt x="89" y="85"/>
                    <a:pt x="89" y="85"/>
                    <a:pt x="89" y="85"/>
                  </a:cubicBezTo>
                  <a:cubicBezTo>
                    <a:pt x="90" y="84"/>
                    <a:pt x="90" y="84"/>
                    <a:pt x="90" y="84"/>
                  </a:cubicBezTo>
                  <a:cubicBezTo>
                    <a:pt x="91" y="84"/>
                    <a:pt x="91" y="84"/>
                    <a:pt x="91" y="84"/>
                  </a:cubicBezTo>
                  <a:cubicBezTo>
                    <a:pt x="91" y="83"/>
                    <a:pt x="91" y="83"/>
                    <a:pt x="91" y="83"/>
                  </a:cubicBezTo>
                  <a:cubicBezTo>
                    <a:pt x="91" y="84"/>
                    <a:pt x="91" y="84"/>
                    <a:pt x="91" y="84"/>
                  </a:cubicBezTo>
                  <a:cubicBezTo>
                    <a:pt x="93" y="85"/>
                    <a:pt x="93" y="85"/>
                    <a:pt x="93" y="85"/>
                  </a:cubicBezTo>
                  <a:cubicBezTo>
                    <a:pt x="97" y="86"/>
                    <a:pt x="97" y="86"/>
                    <a:pt x="97" y="86"/>
                  </a:cubicBezTo>
                  <a:cubicBezTo>
                    <a:pt x="98" y="85"/>
                    <a:pt x="98" y="85"/>
                    <a:pt x="98" y="85"/>
                  </a:cubicBezTo>
                  <a:cubicBezTo>
                    <a:pt x="98" y="83"/>
                    <a:pt x="98" y="83"/>
                    <a:pt x="98" y="83"/>
                  </a:cubicBezTo>
                  <a:cubicBezTo>
                    <a:pt x="98" y="83"/>
                    <a:pt x="98" y="83"/>
                    <a:pt x="98" y="83"/>
                  </a:cubicBezTo>
                  <a:cubicBezTo>
                    <a:pt x="99" y="84"/>
                    <a:pt x="99" y="84"/>
                    <a:pt x="99" y="84"/>
                  </a:cubicBezTo>
                  <a:cubicBezTo>
                    <a:pt x="100" y="84"/>
                    <a:pt x="100" y="84"/>
                    <a:pt x="100" y="84"/>
                  </a:cubicBezTo>
                  <a:cubicBezTo>
                    <a:pt x="101" y="85"/>
                    <a:pt x="101" y="85"/>
                    <a:pt x="101" y="85"/>
                  </a:cubicBezTo>
                  <a:cubicBezTo>
                    <a:pt x="102" y="86"/>
                    <a:pt x="102" y="86"/>
                    <a:pt x="102" y="86"/>
                  </a:cubicBezTo>
                  <a:cubicBezTo>
                    <a:pt x="103" y="84"/>
                    <a:pt x="103" y="84"/>
                    <a:pt x="103" y="84"/>
                  </a:cubicBezTo>
                  <a:cubicBezTo>
                    <a:pt x="103" y="84"/>
                    <a:pt x="103" y="84"/>
                    <a:pt x="103" y="84"/>
                  </a:cubicBezTo>
                  <a:cubicBezTo>
                    <a:pt x="105" y="86"/>
                    <a:pt x="105" y="86"/>
                    <a:pt x="105" y="86"/>
                  </a:cubicBezTo>
                  <a:cubicBezTo>
                    <a:pt x="106" y="85"/>
                    <a:pt x="106" y="85"/>
                    <a:pt x="106" y="85"/>
                  </a:cubicBezTo>
                  <a:cubicBezTo>
                    <a:pt x="106" y="84"/>
                    <a:pt x="106" y="84"/>
                    <a:pt x="106" y="84"/>
                  </a:cubicBezTo>
                  <a:cubicBezTo>
                    <a:pt x="106" y="84"/>
                    <a:pt x="106" y="84"/>
                    <a:pt x="106" y="84"/>
                  </a:cubicBezTo>
                  <a:cubicBezTo>
                    <a:pt x="107" y="85"/>
                    <a:pt x="107" y="85"/>
                    <a:pt x="107" y="85"/>
                  </a:cubicBezTo>
                  <a:cubicBezTo>
                    <a:pt x="109" y="85"/>
                    <a:pt x="109" y="85"/>
                    <a:pt x="109" y="85"/>
                  </a:cubicBezTo>
                  <a:cubicBezTo>
                    <a:pt x="110" y="84"/>
                    <a:pt x="110" y="84"/>
                    <a:pt x="110" y="84"/>
                  </a:cubicBezTo>
                  <a:cubicBezTo>
                    <a:pt x="110" y="81"/>
                    <a:pt x="110" y="81"/>
                    <a:pt x="110" y="81"/>
                  </a:cubicBezTo>
                  <a:cubicBezTo>
                    <a:pt x="109" y="80"/>
                    <a:pt x="109" y="80"/>
                    <a:pt x="109" y="80"/>
                  </a:cubicBezTo>
                  <a:cubicBezTo>
                    <a:pt x="111" y="80"/>
                    <a:pt x="111" y="80"/>
                    <a:pt x="111" y="80"/>
                  </a:cubicBezTo>
                  <a:cubicBezTo>
                    <a:pt x="111" y="82"/>
                    <a:pt x="111" y="82"/>
                    <a:pt x="111" y="82"/>
                  </a:cubicBezTo>
                  <a:cubicBezTo>
                    <a:pt x="112" y="83"/>
                    <a:pt x="112" y="83"/>
                    <a:pt x="112" y="83"/>
                  </a:cubicBezTo>
                  <a:cubicBezTo>
                    <a:pt x="114" y="83"/>
                    <a:pt x="114" y="83"/>
                    <a:pt x="114" y="83"/>
                  </a:cubicBezTo>
                  <a:cubicBezTo>
                    <a:pt x="114" y="83"/>
                    <a:pt x="114" y="83"/>
                    <a:pt x="114" y="83"/>
                  </a:cubicBezTo>
                  <a:cubicBezTo>
                    <a:pt x="117" y="84"/>
                    <a:pt x="117" y="84"/>
                    <a:pt x="117" y="84"/>
                  </a:cubicBezTo>
                  <a:cubicBezTo>
                    <a:pt x="119" y="84"/>
                    <a:pt x="119" y="84"/>
                    <a:pt x="119" y="84"/>
                  </a:cubicBezTo>
                  <a:cubicBezTo>
                    <a:pt x="122" y="82"/>
                    <a:pt x="122" y="82"/>
                    <a:pt x="122" y="82"/>
                  </a:cubicBezTo>
                  <a:cubicBezTo>
                    <a:pt x="122" y="80"/>
                    <a:pt x="122" y="80"/>
                    <a:pt x="122" y="80"/>
                  </a:cubicBezTo>
                  <a:cubicBezTo>
                    <a:pt x="121" y="80"/>
                    <a:pt x="121" y="80"/>
                    <a:pt x="121" y="80"/>
                  </a:cubicBezTo>
                  <a:cubicBezTo>
                    <a:pt x="122" y="80"/>
                    <a:pt x="122" y="80"/>
                    <a:pt x="122" y="80"/>
                  </a:cubicBezTo>
                  <a:cubicBezTo>
                    <a:pt x="124" y="80"/>
                    <a:pt x="124" y="80"/>
                    <a:pt x="124" y="80"/>
                  </a:cubicBezTo>
                  <a:cubicBezTo>
                    <a:pt x="126" y="79"/>
                    <a:pt x="126" y="79"/>
                    <a:pt x="126" y="79"/>
                  </a:cubicBezTo>
                  <a:cubicBezTo>
                    <a:pt x="126" y="77"/>
                    <a:pt x="126" y="77"/>
                    <a:pt x="126" y="77"/>
                  </a:cubicBezTo>
                  <a:cubicBezTo>
                    <a:pt x="125" y="76"/>
                    <a:pt x="125" y="76"/>
                    <a:pt x="125" y="76"/>
                  </a:cubicBezTo>
                  <a:cubicBezTo>
                    <a:pt x="125" y="76"/>
                    <a:pt x="125" y="76"/>
                    <a:pt x="125" y="76"/>
                  </a:cubicBezTo>
                  <a:cubicBezTo>
                    <a:pt x="126" y="75"/>
                    <a:pt x="126" y="75"/>
                    <a:pt x="126" y="75"/>
                  </a:cubicBezTo>
                  <a:cubicBezTo>
                    <a:pt x="127" y="76"/>
                    <a:pt x="127" y="76"/>
                    <a:pt x="127" y="76"/>
                  </a:cubicBezTo>
                  <a:cubicBezTo>
                    <a:pt x="129" y="76"/>
                    <a:pt x="129" y="76"/>
                    <a:pt x="129" y="76"/>
                  </a:cubicBezTo>
                  <a:cubicBezTo>
                    <a:pt x="130" y="74"/>
                    <a:pt x="130" y="74"/>
                    <a:pt x="130" y="74"/>
                  </a:cubicBezTo>
                  <a:cubicBezTo>
                    <a:pt x="130" y="73"/>
                    <a:pt x="130" y="73"/>
                    <a:pt x="130" y="73"/>
                  </a:cubicBezTo>
                  <a:cubicBezTo>
                    <a:pt x="130" y="73"/>
                    <a:pt x="130" y="73"/>
                    <a:pt x="130" y="73"/>
                  </a:cubicBezTo>
                  <a:cubicBezTo>
                    <a:pt x="131" y="72"/>
                    <a:pt x="131" y="72"/>
                    <a:pt x="131" y="72"/>
                  </a:cubicBezTo>
                  <a:cubicBezTo>
                    <a:pt x="134" y="72"/>
                    <a:pt x="134" y="72"/>
                    <a:pt x="134" y="72"/>
                  </a:cubicBezTo>
                  <a:cubicBezTo>
                    <a:pt x="135" y="71"/>
                    <a:pt x="135" y="71"/>
                    <a:pt x="135" y="71"/>
                  </a:cubicBezTo>
                  <a:cubicBezTo>
                    <a:pt x="137" y="69"/>
                    <a:pt x="137" y="69"/>
                    <a:pt x="137" y="69"/>
                  </a:cubicBezTo>
                  <a:cubicBezTo>
                    <a:pt x="137" y="68"/>
                    <a:pt x="137" y="68"/>
                    <a:pt x="137" y="68"/>
                  </a:cubicBezTo>
                  <a:cubicBezTo>
                    <a:pt x="137" y="68"/>
                    <a:pt x="137" y="68"/>
                    <a:pt x="137" y="68"/>
                  </a:cubicBezTo>
                  <a:cubicBezTo>
                    <a:pt x="138" y="68"/>
                    <a:pt x="138" y="68"/>
                    <a:pt x="138" y="68"/>
                  </a:cubicBezTo>
                  <a:cubicBezTo>
                    <a:pt x="139" y="67"/>
                    <a:pt x="139" y="67"/>
                    <a:pt x="139" y="67"/>
                  </a:cubicBezTo>
                  <a:cubicBezTo>
                    <a:pt x="140" y="68"/>
                    <a:pt x="140" y="68"/>
                    <a:pt x="140" y="68"/>
                  </a:cubicBezTo>
                  <a:cubicBezTo>
                    <a:pt x="142" y="67"/>
                    <a:pt x="142" y="67"/>
                    <a:pt x="142" y="67"/>
                  </a:cubicBezTo>
                  <a:cubicBezTo>
                    <a:pt x="144" y="66"/>
                    <a:pt x="144" y="66"/>
                    <a:pt x="144" y="66"/>
                  </a:cubicBezTo>
                  <a:cubicBezTo>
                    <a:pt x="145" y="65"/>
                    <a:pt x="145" y="65"/>
                    <a:pt x="145" y="65"/>
                  </a:cubicBezTo>
                  <a:cubicBezTo>
                    <a:pt x="147" y="64"/>
                    <a:pt x="147" y="64"/>
                    <a:pt x="147" y="64"/>
                  </a:cubicBezTo>
                  <a:cubicBezTo>
                    <a:pt x="149" y="63"/>
                    <a:pt x="149" y="63"/>
                    <a:pt x="149" y="63"/>
                  </a:cubicBezTo>
                  <a:cubicBezTo>
                    <a:pt x="150" y="63"/>
                    <a:pt x="150" y="63"/>
                    <a:pt x="150" y="63"/>
                  </a:cubicBezTo>
                  <a:cubicBezTo>
                    <a:pt x="151" y="63"/>
                    <a:pt x="151" y="63"/>
                    <a:pt x="151" y="63"/>
                  </a:cubicBezTo>
                  <a:cubicBezTo>
                    <a:pt x="153" y="63"/>
                    <a:pt x="153" y="63"/>
                    <a:pt x="153" y="63"/>
                  </a:cubicBezTo>
                  <a:cubicBezTo>
                    <a:pt x="155" y="62"/>
                    <a:pt x="155" y="62"/>
                    <a:pt x="155" y="62"/>
                  </a:cubicBezTo>
                  <a:cubicBezTo>
                    <a:pt x="157" y="60"/>
                    <a:pt x="157" y="60"/>
                    <a:pt x="157" y="60"/>
                  </a:cubicBezTo>
                  <a:cubicBezTo>
                    <a:pt x="158" y="60"/>
                    <a:pt x="158" y="60"/>
                    <a:pt x="158" y="60"/>
                  </a:cubicBezTo>
                  <a:cubicBezTo>
                    <a:pt x="158" y="58"/>
                    <a:pt x="158" y="58"/>
                    <a:pt x="158" y="58"/>
                  </a:cubicBezTo>
                  <a:cubicBezTo>
                    <a:pt x="161" y="58"/>
                    <a:pt x="161" y="58"/>
                    <a:pt x="161" y="58"/>
                  </a:cubicBezTo>
                  <a:cubicBezTo>
                    <a:pt x="162" y="57"/>
                    <a:pt x="162" y="57"/>
                    <a:pt x="162" y="57"/>
                  </a:cubicBezTo>
                  <a:cubicBezTo>
                    <a:pt x="165" y="56"/>
                    <a:pt x="165" y="56"/>
                    <a:pt x="165" y="56"/>
                  </a:cubicBezTo>
                  <a:cubicBezTo>
                    <a:pt x="166" y="54"/>
                    <a:pt x="166" y="54"/>
                    <a:pt x="166" y="54"/>
                  </a:cubicBezTo>
                  <a:cubicBezTo>
                    <a:pt x="167" y="52"/>
                    <a:pt x="167" y="52"/>
                    <a:pt x="167" y="52"/>
                  </a:cubicBezTo>
                  <a:cubicBezTo>
                    <a:pt x="164" y="52"/>
                    <a:pt x="164" y="52"/>
                    <a:pt x="164" y="52"/>
                  </a:cubicBezTo>
                  <a:cubicBezTo>
                    <a:pt x="162" y="52"/>
                    <a:pt x="162" y="52"/>
                    <a:pt x="162" y="52"/>
                  </a:cubicBezTo>
                  <a:cubicBezTo>
                    <a:pt x="161" y="52"/>
                    <a:pt x="161" y="52"/>
                    <a:pt x="161" y="52"/>
                  </a:cubicBezTo>
                  <a:cubicBezTo>
                    <a:pt x="159" y="52"/>
                    <a:pt x="159" y="52"/>
                    <a:pt x="159" y="52"/>
                  </a:cubicBezTo>
                  <a:cubicBezTo>
                    <a:pt x="158" y="54"/>
                    <a:pt x="158" y="54"/>
                    <a:pt x="158" y="54"/>
                  </a:cubicBezTo>
                  <a:cubicBezTo>
                    <a:pt x="154" y="54"/>
                    <a:pt x="154" y="54"/>
                    <a:pt x="154" y="54"/>
                  </a:cubicBezTo>
                  <a:cubicBezTo>
                    <a:pt x="149" y="54"/>
                    <a:pt x="149" y="54"/>
                    <a:pt x="149" y="54"/>
                  </a:cubicBezTo>
                  <a:cubicBezTo>
                    <a:pt x="147" y="54"/>
                    <a:pt x="147" y="54"/>
                    <a:pt x="147" y="54"/>
                  </a:cubicBezTo>
                  <a:cubicBezTo>
                    <a:pt x="148" y="54"/>
                    <a:pt x="148" y="54"/>
                    <a:pt x="148" y="54"/>
                  </a:cubicBezTo>
                  <a:cubicBezTo>
                    <a:pt x="150" y="54"/>
                    <a:pt x="150" y="54"/>
                    <a:pt x="150" y="54"/>
                  </a:cubicBezTo>
                  <a:cubicBezTo>
                    <a:pt x="154" y="54"/>
                    <a:pt x="154" y="54"/>
                    <a:pt x="154" y="54"/>
                  </a:cubicBezTo>
                  <a:cubicBezTo>
                    <a:pt x="160" y="51"/>
                    <a:pt x="160" y="51"/>
                    <a:pt x="160" y="51"/>
                  </a:cubicBezTo>
                  <a:cubicBezTo>
                    <a:pt x="161" y="50"/>
                    <a:pt x="161" y="50"/>
                    <a:pt x="161" y="50"/>
                  </a:cubicBezTo>
                  <a:cubicBezTo>
                    <a:pt x="160" y="49"/>
                    <a:pt x="160" y="49"/>
                    <a:pt x="160" y="49"/>
                  </a:cubicBezTo>
                  <a:cubicBezTo>
                    <a:pt x="159" y="48"/>
                    <a:pt x="159" y="48"/>
                    <a:pt x="159" y="48"/>
                  </a:cubicBezTo>
                  <a:cubicBezTo>
                    <a:pt x="161" y="49"/>
                    <a:pt x="161" y="49"/>
                    <a:pt x="161" y="49"/>
                  </a:cubicBezTo>
                  <a:cubicBezTo>
                    <a:pt x="162" y="49"/>
                    <a:pt x="162" y="49"/>
                    <a:pt x="162" y="49"/>
                  </a:cubicBezTo>
                  <a:cubicBezTo>
                    <a:pt x="163" y="49"/>
                    <a:pt x="163" y="49"/>
                    <a:pt x="163" y="49"/>
                  </a:cubicBezTo>
                  <a:cubicBezTo>
                    <a:pt x="165" y="50"/>
                    <a:pt x="165" y="50"/>
                    <a:pt x="165" y="50"/>
                  </a:cubicBezTo>
                  <a:cubicBezTo>
                    <a:pt x="167" y="48"/>
                    <a:pt x="167" y="48"/>
                    <a:pt x="167" y="48"/>
                  </a:cubicBezTo>
                  <a:cubicBezTo>
                    <a:pt x="169" y="50"/>
                    <a:pt x="169" y="50"/>
                    <a:pt x="169" y="50"/>
                  </a:cubicBezTo>
                  <a:cubicBezTo>
                    <a:pt x="170" y="49"/>
                    <a:pt x="170" y="49"/>
                    <a:pt x="170" y="49"/>
                  </a:cubicBezTo>
                  <a:cubicBezTo>
                    <a:pt x="171" y="48"/>
                    <a:pt x="171" y="48"/>
                    <a:pt x="171" y="48"/>
                  </a:cubicBezTo>
                  <a:cubicBezTo>
                    <a:pt x="171" y="49"/>
                    <a:pt x="171" y="49"/>
                    <a:pt x="171" y="49"/>
                  </a:cubicBezTo>
                  <a:cubicBezTo>
                    <a:pt x="173" y="49"/>
                    <a:pt x="173" y="49"/>
                    <a:pt x="173" y="49"/>
                  </a:cubicBezTo>
                  <a:cubicBezTo>
                    <a:pt x="175" y="48"/>
                    <a:pt x="175" y="48"/>
                    <a:pt x="175" y="48"/>
                  </a:cubicBezTo>
                  <a:cubicBezTo>
                    <a:pt x="176" y="47"/>
                    <a:pt x="176" y="47"/>
                    <a:pt x="176" y="47"/>
                  </a:cubicBezTo>
                  <a:cubicBezTo>
                    <a:pt x="178" y="46"/>
                    <a:pt x="178" y="46"/>
                    <a:pt x="178" y="46"/>
                  </a:cubicBezTo>
                  <a:cubicBezTo>
                    <a:pt x="183" y="44"/>
                    <a:pt x="183" y="44"/>
                    <a:pt x="183" y="44"/>
                  </a:cubicBezTo>
                  <a:cubicBezTo>
                    <a:pt x="184" y="43"/>
                    <a:pt x="184" y="43"/>
                    <a:pt x="184" y="43"/>
                  </a:cubicBezTo>
                  <a:cubicBezTo>
                    <a:pt x="184" y="42"/>
                    <a:pt x="184" y="42"/>
                    <a:pt x="184" y="42"/>
                  </a:cubicBezTo>
                  <a:cubicBezTo>
                    <a:pt x="185" y="42"/>
                    <a:pt x="185" y="42"/>
                    <a:pt x="185" y="42"/>
                  </a:cubicBezTo>
                  <a:cubicBezTo>
                    <a:pt x="185" y="43"/>
                    <a:pt x="185" y="43"/>
                    <a:pt x="185" y="43"/>
                  </a:cubicBezTo>
                  <a:cubicBezTo>
                    <a:pt x="186" y="42"/>
                    <a:pt x="186" y="42"/>
                    <a:pt x="186" y="42"/>
                  </a:cubicBezTo>
                  <a:cubicBezTo>
                    <a:pt x="189" y="41"/>
                    <a:pt x="189" y="41"/>
                    <a:pt x="189" y="41"/>
                  </a:cubicBezTo>
                  <a:cubicBezTo>
                    <a:pt x="191" y="38"/>
                    <a:pt x="191" y="38"/>
                    <a:pt x="191" y="38"/>
                  </a:cubicBezTo>
                  <a:cubicBezTo>
                    <a:pt x="192" y="34"/>
                    <a:pt x="192" y="34"/>
                    <a:pt x="192" y="34"/>
                  </a:cubicBezTo>
                  <a:cubicBezTo>
                    <a:pt x="191" y="32"/>
                    <a:pt x="191" y="32"/>
                    <a:pt x="191" y="32"/>
                  </a:cubicBezTo>
                  <a:cubicBezTo>
                    <a:pt x="190" y="30"/>
                    <a:pt x="190" y="30"/>
                    <a:pt x="190" y="30"/>
                  </a:cubicBezTo>
                  <a:cubicBezTo>
                    <a:pt x="188" y="28"/>
                    <a:pt x="188" y="28"/>
                    <a:pt x="188" y="28"/>
                  </a:cubicBezTo>
                  <a:cubicBezTo>
                    <a:pt x="187" y="28"/>
                    <a:pt x="187" y="28"/>
                    <a:pt x="187" y="28"/>
                  </a:cubicBezTo>
                  <a:cubicBezTo>
                    <a:pt x="187" y="29"/>
                    <a:pt x="187" y="29"/>
                    <a:pt x="187" y="29"/>
                  </a:cubicBezTo>
                  <a:cubicBezTo>
                    <a:pt x="185" y="29"/>
                    <a:pt x="185" y="29"/>
                    <a:pt x="185" y="29"/>
                  </a:cubicBezTo>
                  <a:cubicBezTo>
                    <a:pt x="185" y="30"/>
                    <a:pt x="185" y="30"/>
                    <a:pt x="185" y="30"/>
                  </a:cubicBezTo>
                  <a:cubicBezTo>
                    <a:pt x="185" y="31"/>
                    <a:pt x="185" y="31"/>
                    <a:pt x="185" y="31"/>
                  </a:cubicBezTo>
                  <a:cubicBezTo>
                    <a:pt x="185" y="29"/>
                    <a:pt x="185" y="29"/>
                    <a:pt x="185" y="29"/>
                  </a:cubicBezTo>
                  <a:cubicBezTo>
                    <a:pt x="186" y="28"/>
                    <a:pt x="186" y="28"/>
                    <a:pt x="186" y="28"/>
                  </a:cubicBezTo>
                  <a:cubicBezTo>
                    <a:pt x="187" y="27"/>
                    <a:pt x="187" y="27"/>
                    <a:pt x="187" y="27"/>
                  </a:cubicBezTo>
                  <a:cubicBezTo>
                    <a:pt x="187" y="26"/>
                    <a:pt x="187" y="26"/>
                    <a:pt x="187" y="26"/>
                  </a:cubicBezTo>
                  <a:cubicBezTo>
                    <a:pt x="187" y="24"/>
                    <a:pt x="187" y="24"/>
                    <a:pt x="187" y="24"/>
                  </a:cubicBezTo>
                  <a:cubicBezTo>
                    <a:pt x="187" y="24"/>
                    <a:pt x="187" y="24"/>
                    <a:pt x="187" y="24"/>
                  </a:cubicBezTo>
                  <a:cubicBezTo>
                    <a:pt x="188" y="20"/>
                    <a:pt x="188" y="20"/>
                    <a:pt x="188" y="20"/>
                  </a:cubicBezTo>
                  <a:cubicBezTo>
                    <a:pt x="186" y="19"/>
                    <a:pt x="186" y="19"/>
                    <a:pt x="186" y="19"/>
                  </a:cubicBezTo>
                  <a:cubicBezTo>
                    <a:pt x="185" y="20"/>
                    <a:pt x="185" y="20"/>
                    <a:pt x="185" y="20"/>
                  </a:cubicBezTo>
                  <a:cubicBezTo>
                    <a:pt x="185" y="21"/>
                    <a:pt x="185" y="21"/>
                    <a:pt x="185" y="21"/>
                  </a:cubicBezTo>
                  <a:cubicBezTo>
                    <a:pt x="184" y="22"/>
                    <a:pt x="184" y="22"/>
                    <a:pt x="184" y="22"/>
                  </a:cubicBezTo>
                  <a:cubicBezTo>
                    <a:pt x="183" y="22"/>
                    <a:pt x="183" y="22"/>
                    <a:pt x="183" y="22"/>
                  </a:cubicBezTo>
                  <a:cubicBezTo>
                    <a:pt x="183" y="22"/>
                    <a:pt x="183" y="22"/>
                    <a:pt x="183" y="22"/>
                  </a:cubicBezTo>
                  <a:cubicBezTo>
                    <a:pt x="184" y="21"/>
                    <a:pt x="184" y="21"/>
                    <a:pt x="184" y="21"/>
                  </a:cubicBezTo>
                  <a:cubicBezTo>
                    <a:pt x="184" y="20"/>
                    <a:pt x="184" y="20"/>
                    <a:pt x="184" y="20"/>
                  </a:cubicBezTo>
                  <a:cubicBezTo>
                    <a:pt x="185" y="19"/>
                    <a:pt x="185" y="19"/>
                    <a:pt x="185" y="19"/>
                  </a:cubicBezTo>
                  <a:cubicBezTo>
                    <a:pt x="184" y="17"/>
                    <a:pt x="184" y="17"/>
                    <a:pt x="184" y="17"/>
                  </a:cubicBezTo>
                  <a:cubicBezTo>
                    <a:pt x="182" y="19"/>
                    <a:pt x="182" y="19"/>
                    <a:pt x="182" y="19"/>
                  </a:cubicBezTo>
                  <a:cubicBezTo>
                    <a:pt x="181" y="20"/>
                    <a:pt x="181" y="20"/>
                    <a:pt x="181" y="20"/>
                  </a:cubicBezTo>
                  <a:cubicBezTo>
                    <a:pt x="181" y="20"/>
                    <a:pt x="181" y="20"/>
                    <a:pt x="181" y="20"/>
                  </a:cubicBezTo>
                  <a:cubicBezTo>
                    <a:pt x="181" y="19"/>
                    <a:pt x="181" y="19"/>
                    <a:pt x="181" y="19"/>
                  </a:cubicBezTo>
                  <a:cubicBezTo>
                    <a:pt x="181" y="17"/>
                    <a:pt x="181" y="17"/>
                    <a:pt x="181" y="17"/>
                  </a:cubicBezTo>
                  <a:cubicBezTo>
                    <a:pt x="179" y="17"/>
                    <a:pt x="179" y="17"/>
                    <a:pt x="179" y="17"/>
                  </a:cubicBezTo>
                  <a:cubicBezTo>
                    <a:pt x="176" y="19"/>
                    <a:pt x="176" y="19"/>
                    <a:pt x="176" y="19"/>
                  </a:cubicBezTo>
                  <a:cubicBezTo>
                    <a:pt x="176" y="20"/>
                    <a:pt x="176" y="20"/>
                    <a:pt x="176" y="20"/>
                  </a:cubicBezTo>
                  <a:cubicBezTo>
                    <a:pt x="174" y="20"/>
                    <a:pt x="174" y="20"/>
                    <a:pt x="174" y="20"/>
                  </a:cubicBezTo>
                  <a:cubicBezTo>
                    <a:pt x="173" y="20"/>
                    <a:pt x="173" y="20"/>
                    <a:pt x="173" y="20"/>
                  </a:cubicBezTo>
                  <a:cubicBezTo>
                    <a:pt x="172" y="22"/>
                    <a:pt x="172" y="22"/>
                    <a:pt x="172" y="22"/>
                  </a:cubicBezTo>
                  <a:cubicBezTo>
                    <a:pt x="172" y="22"/>
                    <a:pt x="172" y="22"/>
                    <a:pt x="172" y="22"/>
                  </a:cubicBezTo>
                  <a:cubicBezTo>
                    <a:pt x="171" y="21"/>
                    <a:pt x="171" y="21"/>
                    <a:pt x="171" y="21"/>
                  </a:cubicBezTo>
                  <a:cubicBezTo>
                    <a:pt x="171" y="21"/>
                    <a:pt x="171" y="21"/>
                    <a:pt x="171" y="21"/>
                  </a:cubicBezTo>
                  <a:cubicBezTo>
                    <a:pt x="172" y="20"/>
                    <a:pt x="172" y="20"/>
                    <a:pt x="172" y="20"/>
                  </a:cubicBezTo>
                  <a:cubicBezTo>
                    <a:pt x="174" y="20"/>
                    <a:pt x="174" y="20"/>
                    <a:pt x="174" y="20"/>
                  </a:cubicBezTo>
                  <a:cubicBezTo>
                    <a:pt x="175" y="18"/>
                    <a:pt x="175" y="18"/>
                    <a:pt x="175" y="18"/>
                  </a:cubicBezTo>
                  <a:cubicBezTo>
                    <a:pt x="178" y="17"/>
                    <a:pt x="178" y="17"/>
                    <a:pt x="178" y="17"/>
                  </a:cubicBezTo>
                  <a:cubicBezTo>
                    <a:pt x="179" y="15"/>
                    <a:pt x="179" y="15"/>
                    <a:pt x="179" y="15"/>
                  </a:cubicBezTo>
                  <a:cubicBezTo>
                    <a:pt x="178" y="14"/>
                    <a:pt x="178" y="14"/>
                    <a:pt x="178" y="14"/>
                  </a:cubicBezTo>
                  <a:cubicBezTo>
                    <a:pt x="177" y="14"/>
                    <a:pt x="177" y="14"/>
                    <a:pt x="177" y="14"/>
                  </a:cubicBezTo>
                  <a:cubicBezTo>
                    <a:pt x="174" y="13"/>
                    <a:pt x="174" y="13"/>
                    <a:pt x="174" y="13"/>
                  </a:cubicBezTo>
                  <a:cubicBezTo>
                    <a:pt x="174" y="12"/>
                    <a:pt x="174" y="12"/>
                    <a:pt x="174" y="12"/>
                  </a:cubicBezTo>
                  <a:cubicBezTo>
                    <a:pt x="173" y="12"/>
                    <a:pt x="173" y="12"/>
                    <a:pt x="173" y="12"/>
                  </a:cubicBezTo>
                  <a:cubicBezTo>
                    <a:pt x="171" y="13"/>
                    <a:pt x="171" y="13"/>
                    <a:pt x="171" y="13"/>
                  </a:cubicBezTo>
                  <a:cubicBezTo>
                    <a:pt x="171" y="13"/>
                    <a:pt x="171" y="13"/>
                    <a:pt x="171" y="13"/>
                  </a:cubicBezTo>
                  <a:cubicBezTo>
                    <a:pt x="171" y="13"/>
                    <a:pt x="171" y="13"/>
                    <a:pt x="171" y="13"/>
                  </a:cubicBezTo>
                  <a:cubicBezTo>
                    <a:pt x="171" y="13"/>
                    <a:pt x="171" y="13"/>
                    <a:pt x="171" y="13"/>
                  </a:cubicBezTo>
                  <a:cubicBezTo>
                    <a:pt x="171" y="12"/>
                    <a:pt x="171" y="12"/>
                    <a:pt x="171" y="12"/>
                  </a:cubicBezTo>
                  <a:cubicBezTo>
                    <a:pt x="171" y="10"/>
                    <a:pt x="171" y="10"/>
                    <a:pt x="171" y="10"/>
                  </a:cubicBezTo>
                  <a:cubicBezTo>
                    <a:pt x="169" y="11"/>
                    <a:pt x="169" y="11"/>
                    <a:pt x="169" y="11"/>
                  </a:cubicBezTo>
                  <a:cubicBezTo>
                    <a:pt x="168" y="12"/>
                    <a:pt x="168" y="12"/>
                    <a:pt x="168" y="12"/>
                  </a:cubicBezTo>
                  <a:cubicBezTo>
                    <a:pt x="168" y="12"/>
                    <a:pt x="168" y="12"/>
                    <a:pt x="168" y="12"/>
                  </a:cubicBezTo>
                  <a:cubicBezTo>
                    <a:pt x="167" y="10"/>
                    <a:pt x="167" y="10"/>
                    <a:pt x="167" y="10"/>
                  </a:cubicBezTo>
                  <a:cubicBezTo>
                    <a:pt x="165" y="11"/>
                    <a:pt x="165" y="11"/>
                    <a:pt x="165" y="11"/>
                  </a:cubicBezTo>
                  <a:cubicBezTo>
                    <a:pt x="165" y="11"/>
                    <a:pt x="165" y="11"/>
                    <a:pt x="165" y="11"/>
                  </a:cubicBezTo>
                  <a:cubicBezTo>
                    <a:pt x="166" y="10"/>
                    <a:pt x="166" y="10"/>
                    <a:pt x="166" y="10"/>
                  </a:cubicBezTo>
                  <a:cubicBezTo>
                    <a:pt x="165" y="10"/>
                    <a:pt x="165" y="10"/>
                    <a:pt x="165" y="10"/>
                  </a:cubicBezTo>
                  <a:cubicBezTo>
                    <a:pt x="166" y="10"/>
                    <a:pt x="166" y="10"/>
                    <a:pt x="166" y="10"/>
                  </a:cubicBezTo>
                  <a:cubicBezTo>
                    <a:pt x="167" y="8"/>
                    <a:pt x="167" y="8"/>
                    <a:pt x="167" y="8"/>
                  </a:cubicBezTo>
                  <a:cubicBezTo>
                    <a:pt x="165" y="7"/>
                    <a:pt x="165" y="7"/>
                    <a:pt x="165" y="7"/>
                  </a:cubicBezTo>
                  <a:cubicBezTo>
                    <a:pt x="163" y="6"/>
                    <a:pt x="163" y="6"/>
                    <a:pt x="163" y="6"/>
                  </a:cubicBezTo>
                  <a:cubicBezTo>
                    <a:pt x="160" y="5"/>
                    <a:pt x="160" y="5"/>
                    <a:pt x="160" y="5"/>
                  </a:cubicBezTo>
                  <a:cubicBezTo>
                    <a:pt x="158" y="6"/>
                    <a:pt x="158" y="6"/>
                    <a:pt x="158" y="6"/>
                  </a:cubicBezTo>
                  <a:cubicBezTo>
                    <a:pt x="158" y="6"/>
                    <a:pt x="158" y="6"/>
                    <a:pt x="158" y="6"/>
                  </a:cubicBezTo>
                  <a:cubicBezTo>
                    <a:pt x="158" y="5"/>
                    <a:pt x="158" y="5"/>
                    <a:pt x="158" y="5"/>
                  </a:cubicBezTo>
                  <a:cubicBezTo>
                    <a:pt x="156" y="5"/>
                    <a:pt x="156" y="5"/>
                    <a:pt x="156" y="5"/>
                  </a:cubicBezTo>
                  <a:cubicBezTo>
                    <a:pt x="154" y="4"/>
                    <a:pt x="154" y="4"/>
                    <a:pt x="154" y="4"/>
                  </a:cubicBezTo>
                  <a:cubicBezTo>
                    <a:pt x="153" y="4"/>
                    <a:pt x="153" y="4"/>
                    <a:pt x="153" y="4"/>
                  </a:cubicBezTo>
                  <a:cubicBezTo>
                    <a:pt x="151" y="5"/>
                    <a:pt x="151" y="5"/>
                    <a:pt x="151" y="5"/>
                  </a:cubicBezTo>
                  <a:cubicBezTo>
                    <a:pt x="149" y="7"/>
                    <a:pt x="149" y="7"/>
                    <a:pt x="149" y="7"/>
                  </a:cubicBezTo>
                  <a:cubicBezTo>
                    <a:pt x="148" y="8"/>
                    <a:pt x="148" y="8"/>
                    <a:pt x="148" y="8"/>
                  </a:cubicBezTo>
                  <a:cubicBezTo>
                    <a:pt x="147" y="8"/>
                    <a:pt x="147" y="8"/>
                    <a:pt x="147" y="8"/>
                  </a:cubicBezTo>
                  <a:cubicBezTo>
                    <a:pt x="147" y="8"/>
                    <a:pt x="147" y="8"/>
                    <a:pt x="147" y="8"/>
                  </a:cubicBezTo>
                  <a:cubicBezTo>
                    <a:pt x="148" y="7"/>
                    <a:pt x="148" y="7"/>
                    <a:pt x="148" y="7"/>
                  </a:cubicBezTo>
                  <a:cubicBezTo>
                    <a:pt x="148" y="5"/>
                    <a:pt x="148" y="5"/>
                    <a:pt x="148" y="5"/>
                  </a:cubicBezTo>
                  <a:cubicBezTo>
                    <a:pt x="147" y="4"/>
                    <a:pt x="147" y="4"/>
                    <a:pt x="147" y="4"/>
                  </a:cubicBezTo>
                  <a:cubicBezTo>
                    <a:pt x="147" y="3"/>
                    <a:pt x="147" y="3"/>
                    <a:pt x="147" y="3"/>
                  </a:cubicBezTo>
                  <a:cubicBezTo>
                    <a:pt x="148" y="4"/>
                    <a:pt x="148" y="4"/>
                    <a:pt x="148" y="4"/>
                  </a:cubicBezTo>
                  <a:cubicBezTo>
                    <a:pt x="150" y="3"/>
                    <a:pt x="150" y="3"/>
                    <a:pt x="150" y="3"/>
                  </a:cubicBezTo>
                  <a:cubicBezTo>
                    <a:pt x="149" y="0"/>
                    <a:pt x="149" y="0"/>
                    <a:pt x="149" y="0"/>
                  </a:cubicBezTo>
                  <a:cubicBezTo>
                    <a:pt x="147" y="1"/>
                    <a:pt x="147" y="1"/>
                    <a:pt x="147" y="1"/>
                  </a:cubicBezTo>
                  <a:cubicBezTo>
                    <a:pt x="146" y="3"/>
                    <a:pt x="146" y="3"/>
                    <a:pt x="146" y="3"/>
                  </a:cubicBezTo>
                  <a:cubicBezTo>
                    <a:pt x="144" y="1"/>
                    <a:pt x="144" y="1"/>
                    <a:pt x="144" y="1"/>
                  </a:cubicBezTo>
                  <a:cubicBezTo>
                    <a:pt x="144" y="2"/>
                    <a:pt x="144" y="2"/>
                    <a:pt x="144" y="2"/>
                  </a:cubicBezTo>
                  <a:cubicBezTo>
                    <a:pt x="142" y="1"/>
                    <a:pt x="142" y="1"/>
                    <a:pt x="142" y="1"/>
                  </a:cubicBezTo>
                  <a:cubicBezTo>
                    <a:pt x="141" y="0"/>
                    <a:pt x="141" y="0"/>
                    <a:pt x="141" y="0"/>
                  </a:cubicBezTo>
                  <a:cubicBezTo>
                    <a:pt x="139" y="0"/>
                    <a:pt x="139" y="0"/>
                    <a:pt x="139" y="0"/>
                  </a:cubicBezTo>
                  <a:cubicBezTo>
                    <a:pt x="137" y="0"/>
                    <a:pt x="137" y="0"/>
                    <a:pt x="137" y="0"/>
                  </a:cubicBezTo>
                  <a:cubicBezTo>
                    <a:pt x="136" y="0"/>
                    <a:pt x="136" y="0"/>
                    <a:pt x="136" y="0"/>
                  </a:cubicBezTo>
                  <a:cubicBezTo>
                    <a:pt x="135" y="0"/>
                    <a:pt x="135" y="0"/>
                    <a:pt x="135" y="0"/>
                  </a:cubicBezTo>
                  <a:cubicBezTo>
                    <a:pt x="134" y="0"/>
                    <a:pt x="134" y="0"/>
                    <a:pt x="134" y="0"/>
                  </a:cubicBezTo>
                  <a:cubicBezTo>
                    <a:pt x="133" y="0"/>
                    <a:pt x="133" y="0"/>
                    <a:pt x="133" y="0"/>
                  </a:cubicBezTo>
                  <a:cubicBezTo>
                    <a:pt x="132" y="2"/>
                    <a:pt x="132" y="2"/>
                    <a:pt x="132" y="2"/>
                  </a:cubicBezTo>
                  <a:cubicBezTo>
                    <a:pt x="133" y="5"/>
                    <a:pt x="133" y="5"/>
                    <a:pt x="133" y="5"/>
                  </a:cubicBezTo>
                  <a:cubicBezTo>
                    <a:pt x="132" y="8"/>
                    <a:pt x="132" y="8"/>
                    <a:pt x="132" y="8"/>
                  </a:cubicBezTo>
                  <a:cubicBezTo>
                    <a:pt x="132" y="10"/>
                    <a:pt x="132" y="10"/>
                    <a:pt x="132" y="10"/>
                  </a:cubicBezTo>
                  <a:cubicBezTo>
                    <a:pt x="132" y="10"/>
                    <a:pt x="132" y="10"/>
                    <a:pt x="132" y="10"/>
                  </a:cubicBezTo>
                  <a:cubicBezTo>
                    <a:pt x="131" y="10"/>
                    <a:pt x="131" y="10"/>
                    <a:pt x="131" y="10"/>
                  </a:cubicBezTo>
                  <a:cubicBezTo>
                    <a:pt x="130" y="10"/>
                    <a:pt x="130" y="10"/>
                    <a:pt x="130" y="10"/>
                  </a:cubicBezTo>
                  <a:cubicBezTo>
                    <a:pt x="130" y="10"/>
                    <a:pt x="130" y="10"/>
                    <a:pt x="130" y="10"/>
                  </a:cubicBezTo>
                  <a:cubicBezTo>
                    <a:pt x="130" y="9"/>
                    <a:pt x="130" y="9"/>
                    <a:pt x="130" y="9"/>
                  </a:cubicBezTo>
                  <a:cubicBezTo>
                    <a:pt x="130" y="7"/>
                    <a:pt x="130" y="7"/>
                    <a:pt x="130" y="7"/>
                  </a:cubicBezTo>
                  <a:cubicBezTo>
                    <a:pt x="131" y="6"/>
                    <a:pt x="131" y="6"/>
                    <a:pt x="131" y="6"/>
                  </a:cubicBezTo>
                  <a:cubicBezTo>
                    <a:pt x="131" y="3"/>
                    <a:pt x="131" y="3"/>
                    <a:pt x="131" y="3"/>
                  </a:cubicBezTo>
                  <a:cubicBezTo>
                    <a:pt x="130" y="2"/>
                    <a:pt x="130" y="2"/>
                    <a:pt x="130" y="2"/>
                  </a:cubicBezTo>
                  <a:cubicBezTo>
                    <a:pt x="128" y="4"/>
                    <a:pt x="128" y="4"/>
                    <a:pt x="128" y="4"/>
                  </a:cubicBezTo>
                  <a:cubicBezTo>
                    <a:pt x="128" y="5"/>
                    <a:pt x="128" y="5"/>
                    <a:pt x="128" y="5"/>
                  </a:cubicBezTo>
                  <a:cubicBezTo>
                    <a:pt x="128" y="5"/>
                    <a:pt x="128" y="5"/>
                    <a:pt x="128" y="5"/>
                  </a:cubicBezTo>
                  <a:cubicBezTo>
                    <a:pt x="127" y="5"/>
                    <a:pt x="127" y="5"/>
                    <a:pt x="127" y="5"/>
                  </a:cubicBezTo>
                  <a:cubicBezTo>
                    <a:pt x="128" y="3"/>
                    <a:pt x="128" y="3"/>
                    <a:pt x="128" y="3"/>
                  </a:cubicBezTo>
                  <a:cubicBezTo>
                    <a:pt x="127" y="1"/>
                    <a:pt x="127" y="1"/>
                    <a:pt x="127" y="1"/>
                  </a:cubicBezTo>
                  <a:cubicBezTo>
                    <a:pt x="126" y="2"/>
                    <a:pt x="126" y="2"/>
                    <a:pt x="126" y="2"/>
                  </a:cubicBezTo>
                  <a:cubicBezTo>
                    <a:pt x="125" y="4"/>
                    <a:pt x="125" y="4"/>
                    <a:pt x="125" y="4"/>
                  </a:cubicBezTo>
                  <a:cubicBezTo>
                    <a:pt x="125" y="4"/>
                    <a:pt x="125" y="4"/>
                    <a:pt x="125" y="4"/>
                  </a:cubicBezTo>
                  <a:cubicBezTo>
                    <a:pt x="125" y="3"/>
                    <a:pt x="125" y="3"/>
                    <a:pt x="125" y="3"/>
                  </a:cubicBezTo>
                  <a:cubicBezTo>
                    <a:pt x="125" y="1"/>
                    <a:pt x="125" y="1"/>
                    <a:pt x="125" y="1"/>
                  </a:cubicBezTo>
                  <a:cubicBezTo>
                    <a:pt x="124" y="0"/>
                    <a:pt x="124" y="0"/>
                    <a:pt x="124" y="0"/>
                  </a:cubicBezTo>
                  <a:cubicBezTo>
                    <a:pt x="121" y="0"/>
                    <a:pt x="121" y="0"/>
                    <a:pt x="121" y="0"/>
                  </a:cubicBezTo>
                  <a:cubicBezTo>
                    <a:pt x="119" y="0"/>
                    <a:pt x="119" y="0"/>
                    <a:pt x="119" y="0"/>
                  </a:cubicBezTo>
                  <a:cubicBezTo>
                    <a:pt x="118" y="0"/>
                    <a:pt x="118" y="0"/>
                    <a:pt x="118" y="0"/>
                  </a:cubicBezTo>
                  <a:cubicBezTo>
                    <a:pt x="117" y="1"/>
                    <a:pt x="117" y="1"/>
                    <a:pt x="117" y="1"/>
                  </a:cubicBezTo>
                  <a:cubicBezTo>
                    <a:pt x="118" y="3"/>
                    <a:pt x="118" y="3"/>
                    <a:pt x="118" y="3"/>
                  </a:cubicBezTo>
                  <a:cubicBezTo>
                    <a:pt x="118" y="3"/>
                    <a:pt x="118" y="3"/>
                    <a:pt x="118" y="3"/>
                  </a:cubicBezTo>
                  <a:cubicBezTo>
                    <a:pt x="117" y="4"/>
                    <a:pt x="117" y="4"/>
                    <a:pt x="117" y="4"/>
                  </a:cubicBezTo>
                  <a:cubicBezTo>
                    <a:pt x="118" y="5"/>
                    <a:pt x="118" y="5"/>
                    <a:pt x="118" y="5"/>
                  </a:cubicBezTo>
                  <a:cubicBezTo>
                    <a:pt x="119" y="7"/>
                    <a:pt x="119" y="7"/>
                    <a:pt x="119" y="7"/>
                  </a:cubicBezTo>
                  <a:cubicBezTo>
                    <a:pt x="119" y="7"/>
                    <a:pt x="119" y="7"/>
                    <a:pt x="119" y="7"/>
                  </a:cubicBezTo>
                  <a:cubicBezTo>
                    <a:pt x="119" y="8"/>
                    <a:pt x="119" y="8"/>
                    <a:pt x="119" y="8"/>
                  </a:cubicBezTo>
                  <a:cubicBezTo>
                    <a:pt x="120" y="10"/>
                    <a:pt x="120" y="10"/>
                    <a:pt x="120" y="10"/>
                  </a:cubicBezTo>
                  <a:cubicBezTo>
                    <a:pt x="121" y="10"/>
                    <a:pt x="121" y="10"/>
                    <a:pt x="121" y="10"/>
                  </a:cubicBezTo>
                  <a:cubicBezTo>
                    <a:pt x="120" y="10"/>
                    <a:pt x="120" y="10"/>
                    <a:pt x="120" y="10"/>
                  </a:cubicBezTo>
                  <a:cubicBezTo>
                    <a:pt x="118" y="8"/>
                    <a:pt x="118" y="8"/>
                    <a:pt x="118" y="8"/>
                  </a:cubicBezTo>
                  <a:cubicBezTo>
                    <a:pt x="117" y="8"/>
                    <a:pt x="117" y="8"/>
                    <a:pt x="117" y="8"/>
                  </a:cubicBezTo>
                  <a:cubicBezTo>
                    <a:pt x="117" y="9"/>
                    <a:pt x="117" y="9"/>
                    <a:pt x="117" y="9"/>
                  </a:cubicBezTo>
                  <a:cubicBezTo>
                    <a:pt x="117" y="8"/>
                    <a:pt x="117" y="8"/>
                    <a:pt x="117" y="8"/>
                  </a:cubicBezTo>
                  <a:cubicBezTo>
                    <a:pt x="117" y="6"/>
                    <a:pt x="117" y="6"/>
                    <a:pt x="117" y="6"/>
                  </a:cubicBezTo>
                  <a:cubicBezTo>
                    <a:pt x="117" y="5"/>
                    <a:pt x="117" y="5"/>
                    <a:pt x="117" y="5"/>
                  </a:cubicBezTo>
                  <a:cubicBezTo>
                    <a:pt x="117" y="3"/>
                    <a:pt x="117" y="3"/>
                    <a:pt x="117" y="3"/>
                  </a:cubicBezTo>
                  <a:cubicBezTo>
                    <a:pt x="116" y="2"/>
                    <a:pt x="116" y="2"/>
                    <a:pt x="116" y="2"/>
                  </a:cubicBezTo>
                  <a:cubicBezTo>
                    <a:pt x="115" y="2"/>
                    <a:pt x="115" y="2"/>
                    <a:pt x="115" y="2"/>
                  </a:cubicBezTo>
                  <a:cubicBezTo>
                    <a:pt x="113" y="1"/>
                    <a:pt x="113" y="1"/>
                    <a:pt x="113" y="1"/>
                  </a:cubicBezTo>
                  <a:cubicBezTo>
                    <a:pt x="112" y="0"/>
                    <a:pt x="112" y="0"/>
                    <a:pt x="112" y="0"/>
                  </a:cubicBezTo>
                  <a:cubicBezTo>
                    <a:pt x="111" y="2"/>
                    <a:pt x="111" y="2"/>
                    <a:pt x="111" y="2"/>
                  </a:cubicBezTo>
                  <a:cubicBezTo>
                    <a:pt x="111" y="5"/>
                    <a:pt x="111" y="5"/>
                    <a:pt x="111" y="5"/>
                  </a:cubicBezTo>
                  <a:cubicBezTo>
                    <a:pt x="111" y="8"/>
                    <a:pt x="111" y="8"/>
                    <a:pt x="111" y="8"/>
                  </a:cubicBezTo>
                  <a:cubicBezTo>
                    <a:pt x="112" y="10"/>
                    <a:pt x="112" y="10"/>
                    <a:pt x="112" y="10"/>
                  </a:cubicBezTo>
                  <a:cubicBezTo>
                    <a:pt x="112" y="12"/>
                    <a:pt x="112" y="12"/>
                    <a:pt x="112" y="12"/>
                  </a:cubicBezTo>
                  <a:cubicBezTo>
                    <a:pt x="112" y="13"/>
                    <a:pt x="112" y="13"/>
                    <a:pt x="112" y="13"/>
                  </a:cubicBezTo>
                  <a:cubicBezTo>
                    <a:pt x="112" y="13"/>
                    <a:pt x="112" y="13"/>
                    <a:pt x="112" y="13"/>
                  </a:cubicBezTo>
                  <a:cubicBezTo>
                    <a:pt x="112" y="13"/>
                    <a:pt x="112" y="13"/>
                    <a:pt x="112" y="13"/>
                  </a:cubicBezTo>
                  <a:cubicBezTo>
                    <a:pt x="112" y="12"/>
                    <a:pt x="112" y="12"/>
                    <a:pt x="112" y="12"/>
                  </a:cubicBezTo>
                  <a:cubicBezTo>
                    <a:pt x="111" y="11"/>
                    <a:pt x="111" y="11"/>
                    <a:pt x="111" y="11"/>
                  </a:cubicBezTo>
                  <a:cubicBezTo>
                    <a:pt x="111" y="9"/>
                    <a:pt x="111" y="9"/>
                    <a:pt x="111" y="9"/>
                  </a:cubicBezTo>
                  <a:cubicBezTo>
                    <a:pt x="111" y="7"/>
                    <a:pt x="111" y="7"/>
                    <a:pt x="111" y="7"/>
                  </a:cubicBezTo>
                  <a:cubicBezTo>
                    <a:pt x="110" y="5"/>
                    <a:pt x="110" y="5"/>
                    <a:pt x="110" y="5"/>
                  </a:cubicBezTo>
                  <a:cubicBezTo>
                    <a:pt x="107" y="3"/>
                    <a:pt x="107" y="3"/>
                    <a:pt x="107" y="3"/>
                  </a:cubicBezTo>
                  <a:cubicBezTo>
                    <a:pt x="106" y="3"/>
                    <a:pt x="106" y="3"/>
                    <a:pt x="106" y="3"/>
                  </a:cubicBezTo>
                  <a:cubicBezTo>
                    <a:pt x="105" y="5"/>
                    <a:pt x="105" y="5"/>
                    <a:pt x="105" y="5"/>
                  </a:cubicBezTo>
                  <a:cubicBezTo>
                    <a:pt x="105" y="6"/>
                    <a:pt x="105" y="6"/>
                    <a:pt x="105" y="6"/>
                  </a:cubicBezTo>
                  <a:cubicBezTo>
                    <a:pt x="105" y="8"/>
                    <a:pt x="105" y="8"/>
                    <a:pt x="105" y="8"/>
                  </a:cubicBezTo>
                  <a:cubicBezTo>
                    <a:pt x="107" y="10"/>
                    <a:pt x="107" y="10"/>
                    <a:pt x="107" y="10"/>
                  </a:cubicBezTo>
                  <a:cubicBezTo>
                    <a:pt x="107" y="10"/>
                    <a:pt x="107" y="10"/>
                    <a:pt x="107" y="10"/>
                  </a:cubicBezTo>
                  <a:cubicBezTo>
                    <a:pt x="106" y="10"/>
                    <a:pt x="106" y="10"/>
                    <a:pt x="106" y="10"/>
                  </a:cubicBezTo>
                  <a:cubicBezTo>
                    <a:pt x="105" y="9"/>
                    <a:pt x="105" y="9"/>
                    <a:pt x="105" y="9"/>
                  </a:cubicBezTo>
                  <a:cubicBezTo>
                    <a:pt x="104" y="9"/>
                    <a:pt x="104" y="9"/>
                    <a:pt x="104" y="9"/>
                  </a:cubicBezTo>
                  <a:cubicBezTo>
                    <a:pt x="103" y="11"/>
                    <a:pt x="103" y="11"/>
                    <a:pt x="103" y="11"/>
                  </a:cubicBezTo>
                  <a:cubicBezTo>
                    <a:pt x="103" y="13"/>
                    <a:pt x="103" y="13"/>
                    <a:pt x="103" y="13"/>
                  </a:cubicBezTo>
                  <a:cubicBezTo>
                    <a:pt x="103" y="13"/>
                    <a:pt x="103" y="13"/>
                    <a:pt x="103" y="13"/>
                  </a:cubicBezTo>
                  <a:cubicBezTo>
                    <a:pt x="103" y="14"/>
                    <a:pt x="103" y="14"/>
                    <a:pt x="103" y="14"/>
                  </a:cubicBezTo>
                  <a:cubicBezTo>
                    <a:pt x="102" y="15"/>
                    <a:pt x="102" y="15"/>
                    <a:pt x="102" y="15"/>
                  </a:cubicBezTo>
                  <a:cubicBezTo>
                    <a:pt x="101" y="15"/>
                    <a:pt x="101" y="15"/>
                    <a:pt x="101" y="15"/>
                  </a:cubicBezTo>
                  <a:cubicBezTo>
                    <a:pt x="101" y="15"/>
                    <a:pt x="101" y="15"/>
                    <a:pt x="101" y="15"/>
                  </a:cubicBezTo>
                  <a:cubicBezTo>
                    <a:pt x="101" y="13"/>
                    <a:pt x="101" y="13"/>
                    <a:pt x="101" y="13"/>
                  </a:cubicBezTo>
                  <a:cubicBezTo>
                    <a:pt x="100" y="13"/>
                    <a:pt x="100" y="13"/>
                    <a:pt x="100" y="13"/>
                  </a:cubicBezTo>
                  <a:cubicBezTo>
                    <a:pt x="99" y="15"/>
                    <a:pt x="99" y="15"/>
                    <a:pt x="99" y="15"/>
                  </a:cubicBezTo>
                  <a:cubicBezTo>
                    <a:pt x="98" y="15"/>
                    <a:pt x="98" y="15"/>
                    <a:pt x="98" y="15"/>
                  </a:cubicBezTo>
                  <a:cubicBezTo>
                    <a:pt x="98" y="13"/>
                    <a:pt x="98" y="13"/>
                    <a:pt x="98" y="13"/>
                  </a:cubicBezTo>
                  <a:cubicBezTo>
                    <a:pt x="99" y="12"/>
                    <a:pt x="99" y="12"/>
                    <a:pt x="99" y="12"/>
                  </a:cubicBezTo>
                  <a:cubicBezTo>
                    <a:pt x="98" y="11"/>
                    <a:pt x="98" y="11"/>
                    <a:pt x="98" y="11"/>
                  </a:cubicBezTo>
                  <a:cubicBezTo>
                    <a:pt x="96" y="10"/>
                    <a:pt x="96" y="10"/>
                    <a:pt x="96" y="10"/>
                  </a:cubicBezTo>
                  <a:cubicBezTo>
                    <a:pt x="96" y="9"/>
                    <a:pt x="96" y="9"/>
                    <a:pt x="96" y="9"/>
                  </a:cubicBezTo>
                  <a:cubicBezTo>
                    <a:pt x="96" y="9"/>
                    <a:pt x="96" y="9"/>
                    <a:pt x="96" y="9"/>
                  </a:cubicBezTo>
                  <a:cubicBezTo>
                    <a:pt x="97" y="7"/>
                    <a:pt x="97" y="7"/>
                    <a:pt x="97" y="7"/>
                  </a:cubicBezTo>
                  <a:cubicBezTo>
                    <a:pt x="95" y="6"/>
                    <a:pt x="95" y="6"/>
                    <a:pt x="95" y="6"/>
                  </a:cubicBezTo>
                  <a:cubicBezTo>
                    <a:pt x="92" y="5"/>
                    <a:pt x="92" y="5"/>
                    <a:pt x="92" y="5"/>
                  </a:cubicBezTo>
                  <a:cubicBezTo>
                    <a:pt x="92" y="5"/>
                    <a:pt x="92" y="5"/>
                    <a:pt x="92" y="5"/>
                  </a:cubicBezTo>
                  <a:cubicBezTo>
                    <a:pt x="89" y="6"/>
                    <a:pt x="89" y="6"/>
                    <a:pt x="89" y="6"/>
                  </a:cubicBezTo>
                  <a:cubicBezTo>
                    <a:pt x="89" y="8"/>
                    <a:pt x="89" y="8"/>
                    <a:pt x="89" y="8"/>
                  </a:cubicBezTo>
                  <a:cubicBezTo>
                    <a:pt x="90" y="9"/>
                    <a:pt x="90" y="9"/>
                    <a:pt x="90" y="9"/>
                  </a:cubicBezTo>
                  <a:cubicBezTo>
                    <a:pt x="90" y="11"/>
                    <a:pt x="90" y="11"/>
                    <a:pt x="90" y="11"/>
                  </a:cubicBezTo>
                  <a:cubicBezTo>
                    <a:pt x="90" y="11"/>
                    <a:pt x="90" y="11"/>
                    <a:pt x="90" y="11"/>
                  </a:cubicBezTo>
                  <a:cubicBezTo>
                    <a:pt x="89" y="11"/>
                    <a:pt x="89" y="11"/>
                    <a:pt x="89" y="11"/>
                  </a:cubicBezTo>
                  <a:cubicBezTo>
                    <a:pt x="88" y="11"/>
                    <a:pt x="88" y="11"/>
                    <a:pt x="88" y="11"/>
                  </a:cubicBezTo>
                  <a:cubicBezTo>
                    <a:pt x="87" y="10"/>
                    <a:pt x="87" y="10"/>
                    <a:pt x="87" y="10"/>
                  </a:cubicBezTo>
                  <a:cubicBezTo>
                    <a:pt x="85" y="10"/>
                    <a:pt x="85" y="10"/>
                    <a:pt x="85" y="10"/>
                  </a:cubicBezTo>
                  <a:cubicBezTo>
                    <a:pt x="84" y="13"/>
                    <a:pt x="84" y="13"/>
                    <a:pt x="84" y="13"/>
                  </a:cubicBezTo>
                  <a:cubicBezTo>
                    <a:pt x="85" y="13"/>
                    <a:pt x="85" y="13"/>
                    <a:pt x="85" y="13"/>
                  </a:cubicBezTo>
                  <a:cubicBezTo>
                    <a:pt x="86" y="14"/>
                    <a:pt x="86" y="14"/>
                    <a:pt x="86" y="14"/>
                  </a:cubicBezTo>
                  <a:cubicBezTo>
                    <a:pt x="87" y="15"/>
                    <a:pt x="87" y="15"/>
                    <a:pt x="87" y="15"/>
                  </a:cubicBezTo>
                  <a:cubicBezTo>
                    <a:pt x="87" y="16"/>
                    <a:pt x="87" y="16"/>
                    <a:pt x="87" y="16"/>
                  </a:cubicBezTo>
                  <a:cubicBezTo>
                    <a:pt x="87" y="17"/>
                    <a:pt x="87" y="17"/>
                    <a:pt x="87" y="17"/>
                  </a:cubicBezTo>
                  <a:cubicBezTo>
                    <a:pt x="86" y="18"/>
                    <a:pt x="86" y="18"/>
                    <a:pt x="86" y="18"/>
                  </a:cubicBezTo>
                  <a:cubicBezTo>
                    <a:pt x="85" y="18"/>
                    <a:pt x="85" y="18"/>
                    <a:pt x="85" y="18"/>
                  </a:cubicBezTo>
                  <a:cubicBezTo>
                    <a:pt x="85" y="20"/>
                    <a:pt x="85" y="20"/>
                    <a:pt x="85" y="20"/>
                  </a:cubicBezTo>
                  <a:cubicBezTo>
                    <a:pt x="84" y="20"/>
                    <a:pt x="84" y="20"/>
                    <a:pt x="84" y="20"/>
                  </a:cubicBezTo>
                  <a:cubicBezTo>
                    <a:pt x="85" y="18"/>
                    <a:pt x="85" y="18"/>
                    <a:pt x="85" y="18"/>
                  </a:cubicBezTo>
                  <a:cubicBezTo>
                    <a:pt x="85" y="16"/>
                    <a:pt x="85" y="16"/>
                    <a:pt x="85" y="16"/>
                  </a:cubicBezTo>
                  <a:cubicBezTo>
                    <a:pt x="83" y="14"/>
                    <a:pt x="83" y="14"/>
                    <a:pt x="83" y="14"/>
                  </a:cubicBezTo>
                  <a:cubicBezTo>
                    <a:pt x="82" y="14"/>
                    <a:pt x="82" y="14"/>
                    <a:pt x="82" y="14"/>
                  </a:cubicBezTo>
                  <a:cubicBezTo>
                    <a:pt x="80" y="16"/>
                    <a:pt x="80" y="16"/>
                    <a:pt x="80" y="16"/>
                  </a:cubicBezTo>
                  <a:cubicBezTo>
                    <a:pt x="79" y="17"/>
                    <a:pt x="79" y="17"/>
                    <a:pt x="79" y="17"/>
                  </a:cubicBezTo>
                  <a:cubicBezTo>
                    <a:pt x="79" y="17"/>
                    <a:pt x="79" y="17"/>
                    <a:pt x="79" y="17"/>
                  </a:cubicBezTo>
                  <a:cubicBezTo>
                    <a:pt x="79" y="14"/>
                    <a:pt x="79" y="14"/>
                    <a:pt x="79" y="14"/>
                  </a:cubicBezTo>
                  <a:cubicBezTo>
                    <a:pt x="78" y="14"/>
                    <a:pt x="78" y="14"/>
                    <a:pt x="78" y="14"/>
                  </a:cubicBezTo>
                  <a:cubicBezTo>
                    <a:pt x="78" y="13"/>
                    <a:pt x="78" y="13"/>
                    <a:pt x="78" y="13"/>
                  </a:cubicBezTo>
                  <a:cubicBezTo>
                    <a:pt x="77" y="11"/>
                    <a:pt x="77" y="11"/>
                    <a:pt x="77" y="11"/>
                  </a:cubicBezTo>
                  <a:cubicBezTo>
                    <a:pt x="76" y="11"/>
                    <a:pt x="76" y="11"/>
                    <a:pt x="76" y="11"/>
                  </a:cubicBezTo>
                  <a:cubicBezTo>
                    <a:pt x="75" y="13"/>
                    <a:pt x="75" y="13"/>
                    <a:pt x="75" y="13"/>
                  </a:cubicBezTo>
                  <a:cubicBezTo>
                    <a:pt x="74" y="13"/>
                    <a:pt x="74" y="13"/>
                    <a:pt x="74" y="13"/>
                  </a:cubicBezTo>
                  <a:cubicBezTo>
                    <a:pt x="73" y="14"/>
                    <a:pt x="73" y="14"/>
                    <a:pt x="73" y="14"/>
                  </a:cubicBezTo>
                  <a:cubicBezTo>
                    <a:pt x="74" y="15"/>
                    <a:pt x="74" y="15"/>
                    <a:pt x="74" y="15"/>
                  </a:cubicBezTo>
                  <a:cubicBezTo>
                    <a:pt x="73" y="15"/>
                    <a:pt x="73" y="15"/>
                    <a:pt x="73" y="15"/>
                  </a:cubicBezTo>
                  <a:cubicBezTo>
                    <a:pt x="73" y="14"/>
                    <a:pt x="73" y="14"/>
                    <a:pt x="73" y="14"/>
                  </a:cubicBezTo>
                  <a:cubicBezTo>
                    <a:pt x="71" y="16"/>
                    <a:pt x="71" y="16"/>
                    <a:pt x="71" y="16"/>
                  </a:cubicBezTo>
                  <a:cubicBezTo>
                    <a:pt x="71" y="18"/>
                    <a:pt x="71" y="18"/>
                    <a:pt x="71" y="18"/>
                  </a:cubicBezTo>
                  <a:cubicBezTo>
                    <a:pt x="71" y="15"/>
                    <a:pt x="71" y="15"/>
                    <a:pt x="71" y="15"/>
                  </a:cubicBezTo>
                  <a:cubicBezTo>
                    <a:pt x="71" y="15"/>
                    <a:pt x="71" y="15"/>
                    <a:pt x="71" y="15"/>
                  </a:cubicBezTo>
                  <a:cubicBezTo>
                    <a:pt x="71" y="13"/>
                    <a:pt x="71" y="13"/>
                    <a:pt x="71" y="13"/>
                  </a:cubicBezTo>
                  <a:cubicBezTo>
                    <a:pt x="69" y="13"/>
                    <a:pt x="69" y="13"/>
                    <a:pt x="69" y="13"/>
                  </a:cubicBezTo>
                  <a:cubicBezTo>
                    <a:pt x="68" y="13"/>
                    <a:pt x="68" y="13"/>
                    <a:pt x="68" y="13"/>
                  </a:cubicBezTo>
                  <a:cubicBezTo>
                    <a:pt x="65" y="13"/>
                    <a:pt x="65" y="13"/>
                    <a:pt x="65" y="13"/>
                  </a:cubicBezTo>
                  <a:cubicBezTo>
                    <a:pt x="63" y="14"/>
                    <a:pt x="63" y="14"/>
                    <a:pt x="63" y="14"/>
                  </a:cubicBezTo>
                  <a:cubicBezTo>
                    <a:pt x="62" y="14"/>
                    <a:pt x="62" y="14"/>
                    <a:pt x="62" y="14"/>
                  </a:cubicBezTo>
                  <a:cubicBezTo>
                    <a:pt x="61" y="15"/>
                    <a:pt x="61" y="15"/>
                    <a:pt x="61" y="15"/>
                  </a:cubicBezTo>
                  <a:cubicBezTo>
                    <a:pt x="60" y="16"/>
                    <a:pt x="60" y="16"/>
                    <a:pt x="60" y="16"/>
                  </a:cubicBezTo>
                  <a:cubicBezTo>
                    <a:pt x="59" y="16"/>
                    <a:pt x="59" y="16"/>
                    <a:pt x="59" y="16"/>
                  </a:cubicBezTo>
                  <a:cubicBezTo>
                    <a:pt x="57" y="17"/>
                    <a:pt x="57" y="17"/>
                    <a:pt x="57" y="17"/>
                  </a:cubicBezTo>
                  <a:cubicBezTo>
                    <a:pt x="57" y="18"/>
                    <a:pt x="57" y="18"/>
                    <a:pt x="57" y="18"/>
                  </a:cubicBezTo>
                  <a:cubicBezTo>
                    <a:pt x="56" y="18"/>
                    <a:pt x="56" y="18"/>
                    <a:pt x="56" y="18"/>
                  </a:cubicBezTo>
                  <a:cubicBezTo>
                    <a:pt x="55" y="19"/>
                    <a:pt x="55" y="19"/>
                    <a:pt x="55" y="19"/>
                  </a:cubicBezTo>
                  <a:cubicBezTo>
                    <a:pt x="56" y="21"/>
                    <a:pt x="56" y="21"/>
                    <a:pt x="5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Freeform 78">
              <a:extLst>
                <a:ext uri="{FF2B5EF4-FFF2-40B4-BE49-F238E27FC236}">
                  <a16:creationId xmlns:a16="http://schemas.microsoft.com/office/drawing/2014/main" id="{6E305E30-EA38-4135-A7FE-0DFE4ED357DB}"/>
                </a:ext>
              </a:extLst>
            </p:cNvPr>
            <p:cNvSpPr>
              <a:spLocks/>
            </p:cNvSpPr>
            <p:nvPr/>
          </p:nvSpPr>
          <p:spPr bwMode="auto">
            <a:xfrm>
              <a:off x="5414" y="1193"/>
              <a:ext cx="22" cy="17"/>
            </a:xfrm>
            <a:custGeom>
              <a:avLst/>
              <a:gdLst>
                <a:gd name="T0" fmla="*/ 5 w 22"/>
                <a:gd name="T1" fmla="*/ 8 h 17"/>
                <a:gd name="T2" fmla="*/ 5 w 22"/>
                <a:gd name="T3" fmla="*/ 8 h 17"/>
                <a:gd name="T4" fmla="*/ 5 w 22"/>
                <a:gd name="T5" fmla="*/ 11 h 17"/>
                <a:gd name="T6" fmla="*/ 8 w 22"/>
                <a:gd name="T7" fmla="*/ 11 h 17"/>
                <a:gd name="T8" fmla="*/ 8 w 22"/>
                <a:gd name="T9" fmla="*/ 14 h 17"/>
                <a:gd name="T10" fmla="*/ 11 w 22"/>
                <a:gd name="T11" fmla="*/ 17 h 17"/>
                <a:gd name="T12" fmla="*/ 14 w 22"/>
                <a:gd name="T13" fmla="*/ 17 h 17"/>
                <a:gd name="T14" fmla="*/ 19 w 22"/>
                <a:gd name="T15" fmla="*/ 17 h 17"/>
                <a:gd name="T16" fmla="*/ 19 w 22"/>
                <a:gd name="T17" fmla="*/ 14 h 17"/>
                <a:gd name="T18" fmla="*/ 22 w 22"/>
                <a:gd name="T19" fmla="*/ 11 h 17"/>
                <a:gd name="T20" fmla="*/ 19 w 22"/>
                <a:gd name="T21" fmla="*/ 11 h 17"/>
                <a:gd name="T22" fmla="*/ 19 w 22"/>
                <a:gd name="T23" fmla="*/ 8 h 17"/>
                <a:gd name="T24" fmla="*/ 17 w 22"/>
                <a:gd name="T25" fmla="*/ 2 h 17"/>
                <a:gd name="T26" fmla="*/ 14 w 22"/>
                <a:gd name="T27" fmla="*/ 2 h 17"/>
                <a:gd name="T28" fmla="*/ 11 w 22"/>
                <a:gd name="T29" fmla="*/ 0 h 17"/>
                <a:gd name="T30" fmla="*/ 8 w 22"/>
                <a:gd name="T31" fmla="*/ 0 h 17"/>
                <a:gd name="T32" fmla="*/ 3 w 22"/>
                <a:gd name="T33" fmla="*/ 0 h 17"/>
                <a:gd name="T34" fmla="*/ 0 w 22"/>
                <a:gd name="T35" fmla="*/ 2 h 17"/>
                <a:gd name="T36" fmla="*/ 3 w 22"/>
                <a:gd name="T37" fmla="*/ 8 h 17"/>
                <a:gd name="T38" fmla="*/ 5 w 22"/>
                <a:gd name="T39"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17">
                  <a:moveTo>
                    <a:pt x="5" y="8"/>
                  </a:moveTo>
                  <a:lnTo>
                    <a:pt x="5" y="8"/>
                  </a:lnTo>
                  <a:lnTo>
                    <a:pt x="5" y="11"/>
                  </a:lnTo>
                  <a:lnTo>
                    <a:pt x="8" y="11"/>
                  </a:lnTo>
                  <a:lnTo>
                    <a:pt x="8" y="14"/>
                  </a:lnTo>
                  <a:lnTo>
                    <a:pt x="11" y="17"/>
                  </a:lnTo>
                  <a:lnTo>
                    <a:pt x="14" y="17"/>
                  </a:lnTo>
                  <a:lnTo>
                    <a:pt x="19" y="17"/>
                  </a:lnTo>
                  <a:lnTo>
                    <a:pt x="19" y="14"/>
                  </a:lnTo>
                  <a:lnTo>
                    <a:pt x="22" y="11"/>
                  </a:lnTo>
                  <a:lnTo>
                    <a:pt x="19" y="11"/>
                  </a:lnTo>
                  <a:lnTo>
                    <a:pt x="19" y="8"/>
                  </a:lnTo>
                  <a:lnTo>
                    <a:pt x="17" y="2"/>
                  </a:lnTo>
                  <a:lnTo>
                    <a:pt x="14" y="2"/>
                  </a:lnTo>
                  <a:lnTo>
                    <a:pt x="11" y="0"/>
                  </a:lnTo>
                  <a:lnTo>
                    <a:pt x="8" y="0"/>
                  </a:lnTo>
                  <a:lnTo>
                    <a:pt x="3" y="0"/>
                  </a:lnTo>
                  <a:lnTo>
                    <a:pt x="0" y="2"/>
                  </a:lnTo>
                  <a:lnTo>
                    <a:pt x="3" y="8"/>
                  </a:lnTo>
                  <a:lnTo>
                    <a:pt x="5"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79">
              <a:extLst>
                <a:ext uri="{FF2B5EF4-FFF2-40B4-BE49-F238E27FC236}">
                  <a16:creationId xmlns:a16="http://schemas.microsoft.com/office/drawing/2014/main" id="{7E58ABE7-F383-4A75-A4B8-01C3EB9A5F87}"/>
                </a:ext>
              </a:extLst>
            </p:cNvPr>
            <p:cNvSpPr>
              <a:spLocks/>
            </p:cNvSpPr>
            <p:nvPr/>
          </p:nvSpPr>
          <p:spPr bwMode="auto">
            <a:xfrm>
              <a:off x="5394" y="1195"/>
              <a:ext cx="20" cy="23"/>
            </a:xfrm>
            <a:custGeom>
              <a:avLst/>
              <a:gdLst>
                <a:gd name="T0" fmla="*/ 20 w 20"/>
                <a:gd name="T1" fmla="*/ 9 h 23"/>
                <a:gd name="T2" fmla="*/ 20 w 20"/>
                <a:gd name="T3" fmla="*/ 6 h 23"/>
                <a:gd name="T4" fmla="*/ 14 w 20"/>
                <a:gd name="T5" fmla="*/ 6 h 23"/>
                <a:gd name="T6" fmla="*/ 8 w 20"/>
                <a:gd name="T7" fmla="*/ 0 h 23"/>
                <a:gd name="T8" fmla="*/ 8 w 20"/>
                <a:gd name="T9" fmla="*/ 3 h 23"/>
                <a:gd name="T10" fmla="*/ 6 w 20"/>
                <a:gd name="T11" fmla="*/ 3 h 23"/>
                <a:gd name="T12" fmla="*/ 3 w 20"/>
                <a:gd name="T13" fmla="*/ 0 h 23"/>
                <a:gd name="T14" fmla="*/ 0 w 20"/>
                <a:gd name="T15" fmla="*/ 6 h 23"/>
                <a:gd name="T16" fmla="*/ 0 w 20"/>
                <a:gd name="T17" fmla="*/ 12 h 23"/>
                <a:gd name="T18" fmla="*/ 6 w 20"/>
                <a:gd name="T19" fmla="*/ 12 h 23"/>
                <a:gd name="T20" fmla="*/ 6 w 20"/>
                <a:gd name="T21" fmla="*/ 17 h 23"/>
                <a:gd name="T22" fmla="*/ 8 w 20"/>
                <a:gd name="T23" fmla="*/ 17 h 23"/>
                <a:gd name="T24" fmla="*/ 8 w 20"/>
                <a:gd name="T25" fmla="*/ 20 h 23"/>
                <a:gd name="T26" fmla="*/ 11 w 20"/>
                <a:gd name="T27" fmla="*/ 23 h 23"/>
                <a:gd name="T28" fmla="*/ 14 w 20"/>
                <a:gd name="T29" fmla="*/ 23 h 23"/>
                <a:gd name="T30" fmla="*/ 17 w 20"/>
                <a:gd name="T31" fmla="*/ 20 h 23"/>
                <a:gd name="T32" fmla="*/ 20 w 20"/>
                <a:gd name="T33" fmla="*/ 20 h 23"/>
                <a:gd name="T34" fmla="*/ 20 w 20"/>
                <a:gd name="T35" fmla="*/ 20 h 23"/>
                <a:gd name="T36" fmla="*/ 20 w 20"/>
                <a:gd name="T37" fmla="*/ 17 h 23"/>
                <a:gd name="T38" fmla="*/ 20 w 20"/>
                <a:gd name="T39" fmla="*/ 15 h 23"/>
                <a:gd name="T40" fmla="*/ 20 w 20"/>
                <a:gd name="T4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3">
                  <a:moveTo>
                    <a:pt x="20" y="9"/>
                  </a:moveTo>
                  <a:lnTo>
                    <a:pt x="20" y="6"/>
                  </a:lnTo>
                  <a:lnTo>
                    <a:pt x="14" y="6"/>
                  </a:lnTo>
                  <a:lnTo>
                    <a:pt x="8" y="0"/>
                  </a:lnTo>
                  <a:lnTo>
                    <a:pt x="8" y="3"/>
                  </a:lnTo>
                  <a:lnTo>
                    <a:pt x="6" y="3"/>
                  </a:lnTo>
                  <a:lnTo>
                    <a:pt x="3" y="0"/>
                  </a:lnTo>
                  <a:lnTo>
                    <a:pt x="0" y="6"/>
                  </a:lnTo>
                  <a:lnTo>
                    <a:pt x="0" y="12"/>
                  </a:lnTo>
                  <a:lnTo>
                    <a:pt x="6" y="12"/>
                  </a:lnTo>
                  <a:lnTo>
                    <a:pt x="6" y="17"/>
                  </a:lnTo>
                  <a:lnTo>
                    <a:pt x="8" y="17"/>
                  </a:lnTo>
                  <a:lnTo>
                    <a:pt x="8" y="20"/>
                  </a:lnTo>
                  <a:lnTo>
                    <a:pt x="11" y="23"/>
                  </a:lnTo>
                  <a:lnTo>
                    <a:pt x="14" y="23"/>
                  </a:lnTo>
                  <a:lnTo>
                    <a:pt x="17" y="20"/>
                  </a:lnTo>
                  <a:lnTo>
                    <a:pt x="20" y="20"/>
                  </a:lnTo>
                  <a:lnTo>
                    <a:pt x="20" y="20"/>
                  </a:lnTo>
                  <a:lnTo>
                    <a:pt x="20" y="17"/>
                  </a:lnTo>
                  <a:lnTo>
                    <a:pt x="20" y="15"/>
                  </a:lnTo>
                  <a:lnTo>
                    <a:pt x="2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80">
              <a:extLst>
                <a:ext uri="{FF2B5EF4-FFF2-40B4-BE49-F238E27FC236}">
                  <a16:creationId xmlns:a16="http://schemas.microsoft.com/office/drawing/2014/main" id="{F9B225FD-8550-4E4F-849E-C396348F7FAB}"/>
                </a:ext>
              </a:extLst>
            </p:cNvPr>
            <p:cNvSpPr>
              <a:spLocks/>
            </p:cNvSpPr>
            <p:nvPr/>
          </p:nvSpPr>
          <p:spPr bwMode="auto">
            <a:xfrm>
              <a:off x="5276" y="928"/>
              <a:ext cx="11" cy="8"/>
            </a:xfrm>
            <a:custGeom>
              <a:avLst/>
              <a:gdLst>
                <a:gd name="T0" fmla="*/ 2 w 11"/>
                <a:gd name="T1" fmla="*/ 0 h 8"/>
                <a:gd name="T2" fmla="*/ 0 w 11"/>
                <a:gd name="T3" fmla="*/ 2 h 8"/>
                <a:gd name="T4" fmla="*/ 2 w 11"/>
                <a:gd name="T5" fmla="*/ 8 h 8"/>
                <a:gd name="T6" fmla="*/ 5 w 11"/>
                <a:gd name="T7" fmla="*/ 8 h 8"/>
                <a:gd name="T8" fmla="*/ 8 w 11"/>
                <a:gd name="T9" fmla="*/ 8 h 8"/>
                <a:gd name="T10" fmla="*/ 11 w 11"/>
                <a:gd name="T11" fmla="*/ 2 h 8"/>
                <a:gd name="T12" fmla="*/ 8 w 11"/>
                <a:gd name="T13" fmla="*/ 0 h 8"/>
                <a:gd name="T14" fmla="*/ 2 w 11"/>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2" y="0"/>
                  </a:moveTo>
                  <a:lnTo>
                    <a:pt x="0" y="2"/>
                  </a:lnTo>
                  <a:lnTo>
                    <a:pt x="2" y="8"/>
                  </a:lnTo>
                  <a:lnTo>
                    <a:pt x="5" y="8"/>
                  </a:lnTo>
                  <a:lnTo>
                    <a:pt x="8" y="8"/>
                  </a:lnTo>
                  <a:lnTo>
                    <a:pt x="11" y="2"/>
                  </a:lnTo>
                  <a:lnTo>
                    <a:pt x="8"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81">
              <a:extLst>
                <a:ext uri="{FF2B5EF4-FFF2-40B4-BE49-F238E27FC236}">
                  <a16:creationId xmlns:a16="http://schemas.microsoft.com/office/drawing/2014/main" id="{D14CA7F5-B0D0-4A3F-AEFF-844598389A58}"/>
                </a:ext>
              </a:extLst>
            </p:cNvPr>
            <p:cNvSpPr>
              <a:spLocks/>
            </p:cNvSpPr>
            <p:nvPr/>
          </p:nvSpPr>
          <p:spPr bwMode="auto">
            <a:xfrm>
              <a:off x="5346" y="928"/>
              <a:ext cx="23" cy="19"/>
            </a:xfrm>
            <a:custGeom>
              <a:avLst/>
              <a:gdLst>
                <a:gd name="T0" fmla="*/ 7 w 8"/>
                <a:gd name="T1" fmla="*/ 5 h 7"/>
                <a:gd name="T2" fmla="*/ 8 w 8"/>
                <a:gd name="T3" fmla="*/ 4 h 7"/>
                <a:gd name="T4" fmla="*/ 8 w 8"/>
                <a:gd name="T5" fmla="*/ 2 h 7"/>
                <a:gd name="T6" fmla="*/ 6 w 8"/>
                <a:gd name="T7" fmla="*/ 2 h 7"/>
                <a:gd name="T8" fmla="*/ 5 w 8"/>
                <a:gd name="T9" fmla="*/ 0 h 7"/>
                <a:gd name="T10" fmla="*/ 3 w 8"/>
                <a:gd name="T11" fmla="*/ 0 h 7"/>
                <a:gd name="T12" fmla="*/ 3 w 8"/>
                <a:gd name="T13" fmla="*/ 1 h 7"/>
                <a:gd name="T14" fmla="*/ 0 w 8"/>
                <a:gd name="T15" fmla="*/ 1 h 7"/>
                <a:gd name="T16" fmla="*/ 2 w 8"/>
                <a:gd name="T17" fmla="*/ 3 h 7"/>
                <a:gd name="T18" fmla="*/ 2 w 8"/>
                <a:gd name="T19" fmla="*/ 4 h 7"/>
                <a:gd name="T20" fmla="*/ 4 w 8"/>
                <a:gd name="T21" fmla="*/ 4 h 7"/>
                <a:gd name="T22" fmla="*/ 4 w 8"/>
                <a:gd name="T23" fmla="*/ 4 h 7"/>
                <a:gd name="T24" fmla="*/ 5 w 8"/>
                <a:gd name="T25" fmla="*/ 5 h 7"/>
                <a:gd name="T26" fmla="*/ 7 w 8"/>
                <a:gd name="T27" fmla="*/ 7 h 7"/>
                <a:gd name="T28" fmla="*/ 7 w 8"/>
                <a:gd name="T2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7">
                  <a:moveTo>
                    <a:pt x="7" y="5"/>
                  </a:moveTo>
                  <a:cubicBezTo>
                    <a:pt x="8" y="4"/>
                    <a:pt x="8" y="4"/>
                    <a:pt x="8" y="4"/>
                  </a:cubicBezTo>
                  <a:cubicBezTo>
                    <a:pt x="8" y="2"/>
                    <a:pt x="8" y="2"/>
                    <a:pt x="8" y="2"/>
                  </a:cubicBezTo>
                  <a:cubicBezTo>
                    <a:pt x="6" y="2"/>
                    <a:pt x="6" y="2"/>
                    <a:pt x="6" y="2"/>
                  </a:cubicBezTo>
                  <a:cubicBezTo>
                    <a:pt x="5" y="0"/>
                    <a:pt x="5" y="0"/>
                    <a:pt x="5" y="0"/>
                  </a:cubicBezTo>
                  <a:cubicBezTo>
                    <a:pt x="3" y="0"/>
                    <a:pt x="3" y="0"/>
                    <a:pt x="3" y="0"/>
                  </a:cubicBezTo>
                  <a:cubicBezTo>
                    <a:pt x="3" y="1"/>
                    <a:pt x="3" y="1"/>
                    <a:pt x="3" y="1"/>
                  </a:cubicBezTo>
                  <a:cubicBezTo>
                    <a:pt x="0" y="1"/>
                    <a:pt x="0" y="1"/>
                    <a:pt x="0" y="1"/>
                  </a:cubicBezTo>
                  <a:cubicBezTo>
                    <a:pt x="2" y="3"/>
                    <a:pt x="2" y="3"/>
                    <a:pt x="2" y="3"/>
                  </a:cubicBezTo>
                  <a:cubicBezTo>
                    <a:pt x="2" y="4"/>
                    <a:pt x="2" y="4"/>
                    <a:pt x="2" y="4"/>
                  </a:cubicBezTo>
                  <a:cubicBezTo>
                    <a:pt x="4" y="4"/>
                    <a:pt x="4" y="4"/>
                    <a:pt x="4" y="4"/>
                  </a:cubicBezTo>
                  <a:cubicBezTo>
                    <a:pt x="4" y="4"/>
                    <a:pt x="4" y="4"/>
                    <a:pt x="4" y="4"/>
                  </a:cubicBezTo>
                  <a:cubicBezTo>
                    <a:pt x="5" y="5"/>
                    <a:pt x="5" y="5"/>
                    <a:pt x="5" y="5"/>
                  </a:cubicBezTo>
                  <a:cubicBezTo>
                    <a:pt x="7" y="7"/>
                    <a:pt x="7" y="7"/>
                    <a:pt x="7" y="7"/>
                  </a:cubicBezTo>
                  <a:cubicBezTo>
                    <a:pt x="7" y="5"/>
                    <a:pt x="7" y="5"/>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82">
              <a:extLst>
                <a:ext uri="{FF2B5EF4-FFF2-40B4-BE49-F238E27FC236}">
                  <a16:creationId xmlns:a16="http://schemas.microsoft.com/office/drawing/2014/main" id="{6C31897D-DF0F-4F30-8BF2-08658771F48D}"/>
                </a:ext>
              </a:extLst>
            </p:cNvPr>
            <p:cNvSpPr>
              <a:spLocks noEditPoints="1"/>
            </p:cNvSpPr>
            <p:nvPr/>
          </p:nvSpPr>
          <p:spPr bwMode="auto">
            <a:xfrm>
              <a:off x="5143" y="905"/>
              <a:ext cx="79" cy="70"/>
            </a:xfrm>
            <a:custGeom>
              <a:avLst/>
              <a:gdLst>
                <a:gd name="T0" fmla="*/ 22 w 28"/>
                <a:gd name="T1" fmla="*/ 12 h 25"/>
                <a:gd name="T2" fmla="*/ 23 w 28"/>
                <a:gd name="T3" fmla="*/ 11 h 25"/>
                <a:gd name="T4" fmla="*/ 23 w 28"/>
                <a:gd name="T5" fmla="*/ 12 h 25"/>
                <a:gd name="T6" fmla="*/ 24 w 28"/>
                <a:gd name="T7" fmla="*/ 12 h 25"/>
                <a:gd name="T8" fmla="*/ 22 w 28"/>
                <a:gd name="T9" fmla="*/ 14 h 25"/>
                <a:gd name="T10" fmla="*/ 26 w 28"/>
                <a:gd name="T11" fmla="*/ 12 h 25"/>
                <a:gd name="T12" fmla="*/ 28 w 28"/>
                <a:gd name="T13" fmla="*/ 9 h 25"/>
                <a:gd name="T14" fmla="*/ 24 w 28"/>
                <a:gd name="T15" fmla="*/ 9 h 25"/>
                <a:gd name="T16" fmla="*/ 22 w 28"/>
                <a:gd name="T17" fmla="*/ 8 h 25"/>
                <a:gd name="T18" fmla="*/ 19 w 28"/>
                <a:gd name="T19" fmla="*/ 7 h 25"/>
                <a:gd name="T20" fmla="*/ 18 w 28"/>
                <a:gd name="T21" fmla="*/ 5 h 25"/>
                <a:gd name="T22" fmla="*/ 18 w 28"/>
                <a:gd name="T23" fmla="*/ 3 h 25"/>
                <a:gd name="T24" fmla="*/ 18 w 28"/>
                <a:gd name="T25" fmla="*/ 0 h 25"/>
                <a:gd name="T26" fmla="*/ 13 w 28"/>
                <a:gd name="T27" fmla="*/ 2 h 25"/>
                <a:gd name="T28" fmla="*/ 12 w 28"/>
                <a:gd name="T29" fmla="*/ 5 h 25"/>
                <a:gd name="T30" fmla="*/ 10 w 28"/>
                <a:gd name="T31" fmla="*/ 6 h 25"/>
                <a:gd name="T32" fmla="*/ 10 w 28"/>
                <a:gd name="T33" fmla="*/ 8 h 25"/>
                <a:gd name="T34" fmla="*/ 8 w 28"/>
                <a:gd name="T35" fmla="*/ 9 h 25"/>
                <a:gd name="T36" fmla="*/ 5 w 28"/>
                <a:gd name="T37" fmla="*/ 10 h 25"/>
                <a:gd name="T38" fmla="*/ 3 w 28"/>
                <a:gd name="T39" fmla="*/ 10 h 25"/>
                <a:gd name="T40" fmla="*/ 0 w 28"/>
                <a:gd name="T41" fmla="*/ 13 h 25"/>
                <a:gd name="T42" fmla="*/ 4 w 28"/>
                <a:gd name="T43" fmla="*/ 15 h 25"/>
                <a:gd name="T44" fmla="*/ 6 w 28"/>
                <a:gd name="T45" fmla="*/ 18 h 25"/>
                <a:gd name="T46" fmla="*/ 8 w 28"/>
                <a:gd name="T47" fmla="*/ 20 h 25"/>
                <a:gd name="T48" fmla="*/ 10 w 28"/>
                <a:gd name="T49" fmla="*/ 22 h 25"/>
                <a:gd name="T50" fmla="*/ 12 w 28"/>
                <a:gd name="T51" fmla="*/ 23 h 25"/>
                <a:gd name="T52" fmla="*/ 15 w 28"/>
                <a:gd name="T53" fmla="*/ 24 h 25"/>
                <a:gd name="T54" fmla="*/ 18 w 28"/>
                <a:gd name="T55" fmla="*/ 23 h 25"/>
                <a:gd name="T56" fmla="*/ 20 w 28"/>
                <a:gd name="T57" fmla="*/ 22 h 25"/>
                <a:gd name="T58" fmla="*/ 22 w 28"/>
                <a:gd name="T59" fmla="*/ 22 h 25"/>
                <a:gd name="T60" fmla="*/ 25 w 28"/>
                <a:gd name="T61" fmla="*/ 18 h 25"/>
                <a:gd name="T62" fmla="*/ 22 w 28"/>
                <a:gd name="T63" fmla="*/ 18 h 25"/>
                <a:gd name="T64" fmla="*/ 24 w 28"/>
                <a:gd name="T65"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25">
                  <a:moveTo>
                    <a:pt x="22" y="14"/>
                  </a:moveTo>
                  <a:cubicBezTo>
                    <a:pt x="22" y="12"/>
                    <a:pt x="22" y="12"/>
                    <a:pt x="22" y="12"/>
                  </a:cubicBezTo>
                  <a:cubicBezTo>
                    <a:pt x="22" y="11"/>
                    <a:pt x="22" y="11"/>
                    <a:pt x="22" y="11"/>
                  </a:cubicBezTo>
                  <a:cubicBezTo>
                    <a:pt x="23" y="11"/>
                    <a:pt x="23" y="11"/>
                    <a:pt x="23" y="11"/>
                  </a:cubicBezTo>
                  <a:cubicBezTo>
                    <a:pt x="23" y="12"/>
                    <a:pt x="23" y="12"/>
                    <a:pt x="23" y="12"/>
                  </a:cubicBezTo>
                  <a:cubicBezTo>
                    <a:pt x="23" y="12"/>
                    <a:pt x="23" y="12"/>
                    <a:pt x="23" y="12"/>
                  </a:cubicBezTo>
                  <a:cubicBezTo>
                    <a:pt x="23" y="12"/>
                    <a:pt x="23" y="12"/>
                    <a:pt x="24" y="12"/>
                  </a:cubicBezTo>
                  <a:cubicBezTo>
                    <a:pt x="24" y="12"/>
                    <a:pt x="24" y="12"/>
                    <a:pt x="24" y="12"/>
                  </a:cubicBezTo>
                  <a:cubicBezTo>
                    <a:pt x="24" y="13"/>
                    <a:pt x="24" y="13"/>
                    <a:pt x="24" y="13"/>
                  </a:cubicBezTo>
                  <a:lnTo>
                    <a:pt x="22" y="14"/>
                  </a:lnTo>
                  <a:close/>
                  <a:moveTo>
                    <a:pt x="24" y="13"/>
                  </a:moveTo>
                  <a:cubicBezTo>
                    <a:pt x="26" y="12"/>
                    <a:pt x="26" y="12"/>
                    <a:pt x="26" y="12"/>
                  </a:cubicBezTo>
                  <a:cubicBezTo>
                    <a:pt x="28" y="11"/>
                    <a:pt x="28" y="11"/>
                    <a:pt x="28" y="11"/>
                  </a:cubicBezTo>
                  <a:cubicBezTo>
                    <a:pt x="28" y="9"/>
                    <a:pt x="28" y="9"/>
                    <a:pt x="28" y="9"/>
                  </a:cubicBezTo>
                  <a:cubicBezTo>
                    <a:pt x="25" y="8"/>
                    <a:pt x="25" y="8"/>
                    <a:pt x="25" y="8"/>
                  </a:cubicBezTo>
                  <a:cubicBezTo>
                    <a:pt x="24" y="9"/>
                    <a:pt x="24" y="9"/>
                    <a:pt x="24" y="9"/>
                  </a:cubicBezTo>
                  <a:cubicBezTo>
                    <a:pt x="23" y="6"/>
                    <a:pt x="23" y="6"/>
                    <a:pt x="23" y="6"/>
                  </a:cubicBezTo>
                  <a:cubicBezTo>
                    <a:pt x="22" y="8"/>
                    <a:pt x="22" y="8"/>
                    <a:pt x="22" y="8"/>
                  </a:cubicBezTo>
                  <a:cubicBezTo>
                    <a:pt x="21" y="8"/>
                    <a:pt x="21" y="8"/>
                    <a:pt x="21" y="8"/>
                  </a:cubicBezTo>
                  <a:cubicBezTo>
                    <a:pt x="19" y="7"/>
                    <a:pt x="19" y="7"/>
                    <a:pt x="19" y="7"/>
                  </a:cubicBezTo>
                  <a:cubicBezTo>
                    <a:pt x="19" y="5"/>
                    <a:pt x="19" y="5"/>
                    <a:pt x="19" y="5"/>
                  </a:cubicBezTo>
                  <a:cubicBezTo>
                    <a:pt x="18" y="5"/>
                    <a:pt x="18" y="5"/>
                    <a:pt x="18" y="5"/>
                  </a:cubicBezTo>
                  <a:cubicBezTo>
                    <a:pt x="18" y="5"/>
                    <a:pt x="18" y="5"/>
                    <a:pt x="18" y="5"/>
                  </a:cubicBezTo>
                  <a:cubicBezTo>
                    <a:pt x="18" y="3"/>
                    <a:pt x="18" y="3"/>
                    <a:pt x="18" y="3"/>
                  </a:cubicBezTo>
                  <a:cubicBezTo>
                    <a:pt x="18" y="2"/>
                    <a:pt x="18" y="2"/>
                    <a:pt x="18" y="2"/>
                  </a:cubicBezTo>
                  <a:cubicBezTo>
                    <a:pt x="18" y="0"/>
                    <a:pt x="18" y="0"/>
                    <a:pt x="18" y="0"/>
                  </a:cubicBezTo>
                  <a:cubicBezTo>
                    <a:pt x="15" y="0"/>
                    <a:pt x="15" y="0"/>
                    <a:pt x="15" y="0"/>
                  </a:cubicBezTo>
                  <a:cubicBezTo>
                    <a:pt x="13" y="2"/>
                    <a:pt x="13" y="2"/>
                    <a:pt x="13" y="2"/>
                  </a:cubicBezTo>
                  <a:cubicBezTo>
                    <a:pt x="12" y="5"/>
                    <a:pt x="12" y="5"/>
                    <a:pt x="12" y="5"/>
                  </a:cubicBezTo>
                  <a:cubicBezTo>
                    <a:pt x="12" y="5"/>
                    <a:pt x="12" y="5"/>
                    <a:pt x="12" y="5"/>
                  </a:cubicBezTo>
                  <a:cubicBezTo>
                    <a:pt x="11" y="4"/>
                    <a:pt x="11" y="4"/>
                    <a:pt x="11" y="4"/>
                  </a:cubicBezTo>
                  <a:cubicBezTo>
                    <a:pt x="10" y="6"/>
                    <a:pt x="10" y="6"/>
                    <a:pt x="10" y="6"/>
                  </a:cubicBezTo>
                  <a:cubicBezTo>
                    <a:pt x="9" y="6"/>
                    <a:pt x="9" y="6"/>
                    <a:pt x="9" y="6"/>
                  </a:cubicBezTo>
                  <a:cubicBezTo>
                    <a:pt x="10" y="8"/>
                    <a:pt x="10" y="8"/>
                    <a:pt x="10" y="8"/>
                  </a:cubicBezTo>
                  <a:cubicBezTo>
                    <a:pt x="9" y="9"/>
                    <a:pt x="9" y="9"/>
                    <a:pt x="9" y="9"/>
                  </a:cubicBezTo>
                  <a:cubicBezTo>
                    <a:pt x="8" y="9"/>
                    <a:pt x="8" y="9"/>
                    <a:pt x="8" y="9"/>
                  </a:cubicBezTo>
                  <a:cubicBezTo>
                    <a:pt x="7" y="10"/>
                    <a:pt x="7" y="10"/>
                    <a:pt x="7" y="10"/>
                  </a:cubicBezTo>
                  <a:cubicBezTo>
                    <a:pt x="5" y="10"/>
                    <a:pt x="5" y="10"/>
                    <a:pt x="5" y="10"/>
                  </a:cubicBezTo>
                  <a:cubicBezTo>
                    <a:pt x="4" y="10"/>
                    <a:pt x="4" y="10"/>
                    <a:pt x="4" y="10"/>
                  </a:cubicBezTo>
                  <a:cubicBezTo>
                    <a:pt x="3" y="10"/>
                    <a:pt x="3" y="10"/>
                    <a:pt x="3" y="10"/>
                  </a:cubicBezTo>
                  <a:cubicBezTo>
                    <a:pt x="0" y="12"/>
                    <a:pt x="0" y="12"/>
                    <a:pt x="0" y="12"/>
                  </a:cubicBezTo>
                  <a:cubicBezTo>
                    <a:pt x="0" y="13"/>
                    <a:pt x="0" y="13"/>
                    <a:pt x="0" y="13"/>
                  </a:cubicBezTo>
                  <a:cubicBezTo>
                    <a:pt x="2" y="16"/>
                    <a:pt x="2" y="16"/>
                    <a:pt x="2" y="16"/>
                  </a:cubicBezTo>
                  <a:cubicBezTo>
                    <a:pt x="4" y="15"/>
                    <a:pt x="4" y="15"/>
                    <a:pt x="4" y="15"/>
                  </a:cubicBezTo>
                  <a:cubicBezTo>
                    <a:pt x="4" y="16"/>
                    <a:pt x="4" y="16"/>
                    <a:pt x="4" y="16"/>
                  </a:cubicBezTo>
                  <a:cubicBezTo>
                    <a:pt x="6" y="18"/>
                    <a:pt x="6" y="18"/>
                    <a:pt x="6" y="18"/>
                  </a:cubicBezTo>
                  <a:cubicBezTo>
                    <a:pt x="6" y="18"/>
                    <a:pt x="6" y="18"/>
                    <a:pt x="6" y="18"/>
                  </a:cubicBezTo>
                  <a:cubicBezTo>
                    <a:pt x="8" y="20"/>
                    <a:pt x="8" y="20"/>
                    <a:pt x="8" y="20"/>
                  </a:cubicBezTo>
                  <a:cubicBezTo>
                    <a:pt x="9" y="20"/>
                    <a:pt x="9" y="20"/>
                    <a:pt x="9" y="20"/>
                  </a:cubicBezTo>
                  <a:cubicBezTo>
                    <a:pt x="10" y="22"/>
                    <a:pt x="10" y="22"/>
                    <a:pt x="10" y="22"/>
                  </a:cubicBezTo>
                  <a:cubicBezTo>
                    <a:pt x="12" y="24"/>
                    <a:pt x="12" y="24"/>
                    <a:pt x="12" y="24"/>
                  </a:cubicBezTo>
                  <a:cubicBezTo>
                    <a:pt x="12" y="23"/>
                    <a:pt x="12" y="23"/>
                    <a:pt x="12" y="23"/>
                  </a:cubicBezTo>
                  <a:cubicBezTo>
                    <a:pt x="14" y="25"/>
                    <a:pt x="14" y="25"/>
                    <a:pt x="14" y="25"/>
                  </a:cubicBezTo>
                  <a:cubicBezTo>
                    <a:pt x="15" y="24"/>
                    <a:pt x="15" y="24"/>
                    <a:pt x="15" y="24"/>
                  </a:cubicBezTo>
                  <a:cubicBezTo>
                    <a:pt x="16" y="24"/>
                    <a:pt x="16" y="24"/>
                    <a:pt x="16" y="24"/>
                  </a:cubicBezTo>
                  <a:cubicBezTo>
                    <a:pt x="18" y="23"/>
                    <a:pt x="18" y="23"/>
                    <a:pt x="18" y="23"/>
                  </a:cubicBezTo>
                  <a:cubicBezTo>
                    <a:pt x="19" y="23"/>
                    <a:pt x="19" y="23"/>
                    <a:pt x="19" y="23"/>
                  </a:cubicBezTo>
                  <a:cubicBezTo>
                    <a:pt x="20" y="22"/>
                    <a:pt x="20" y="22"/>
                    <a:pt x="20" y="22"/>
                  </a:cubicBezTo>
                  <a:cubicBezTo>
                    <a:pt x="21" y="23"/>
                    <a:pt x="21" y="23"/>
                    <a:pt x="21" y="23"/>
                  </a:cubicBezTo>
                  <a:cubicBezTo>
                    <a:pt x="22" y="22"/>
                    <a:pt x="22" y="22"/>
                    <a:pt x="22" y="22"/>
                  </a:cubicBezTo>
                  <a:cubicBezTo>
                    <a:pt x="24" y="20"/>
                    <a:pt x="24" y="20"/>
                    <a:pt x="24" y="20"/>
                  </a:cubicBezTo>
                  <a:cubicBezTo>
                    <a:pt x="25" y="18"/>
                    <a:pt x="25" y="18"/>
                    <a:pt x="25" y="18"/>
                  </a:cubicBezTo>
                  <a:cubicBezTo>
                    <a:pt x="22" y="19"/>
                    <a:pt x="22" y="19"/>
                    <a:pt x="22" y="19"/>
                  </a:cubicBezTo>
                  <a:cubicBezTo>
                    <a:pt x="22" y="18"/>
                    <a:pt x="22" y="18"/>
                    <a:pt x="22" y="18"/>
                  </a:cubicBezTo>
                  <a:cubicBezTo>
                    <a:pt x="24" y="16"/>
                    <a:pt x="24" y="16"/>
                    <a:pt x="24" y="16"/>
                  </a:cubicBezTo>
                  <a:lnTo>
                    <a:pt x="2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83">
              <a:extLst>
                <a:ext uri="{FF2B5EF4-FFF2-40B4-BE49-F238E27FC236}">
                  <a16:creationId xmlns:a16="http://schemas.microsoft.com/office/drawing/2014/main" id="{AB33C618-90EF-484D-8C5A-B34B445F1844}"/>
                </a:ext>
              </a:extLst>
            </p:cNvPr>
            <p:cNvSpPr>
              <a:spLocks noEditPoints="1"/>
            </p:cNvSpPr>
            <p:nvPr/>
          </p:nvSpPr>
          <p:spPr bwMode="auto">
            <a:xfrm>
              <a:off x="4884" y="688"/>
              <a:ext cx="262" cy="251"/>
            </a:xfrm>
            <a:custGeom>
              <a:avLst/>
              <a:gdLst>
                <a:gd name="T0" fmla="*/ 36 w 262"/>
                <a:gd name="T1" fmla="*/ 70 h 251"/>
                <a:gd name="T2" fmla="*/ 262 w 262"/>
                <a:gd name="T3" fmla="*/ 194 h 251"/>
                <a:gd name="T4" fmla="*/ 245 w 262"/>
                <a:gd name="T5" fmla="*/ 178 h 251"/>
                <a:gd name="T6" fmla="*/ 231 w 262"/>
                <a:gd name="T7" fmla="*/ 149 h 251"/>
                <a:gd name="T8" fmla="*/ 237 w 262"/>
                <a:gd name="T9" fmla="*/ 130 h 251"/>
                <a:gd name="T10" fmla="*/ 248 w 262"/>
                <a:gd name="T11" fmla="*/ 96 h 251"/>
                <a:gd name="T12" fmla="*/ 259 w 262"/>
                <a:gd name="T13" fmla="*/ 65 h 251"/>
                <a:gd name="T14" fmla="*/ 251 w 262"/>
                <a:gd name="T15" fmla="*/ 34 h 251"/>
                <a:gd name="T16" fmla="*/ 225 w 262"/>
                <a:gd name="T17" fmla="*/ 25 h 251"/>
                <a:gd name="T18" fmla="*/ 214 w 262"/>
                <a:gd name="T19" fmla="*/ 62 h 251"/>
                <a:gd name="T20" fmla="*/ 203 w 262"/>
                <a:gd name="T21" fmla="*/ 87 h 251"/>
                <a:gd name="T22" fmla="*/ 197 w 262"/>
                <a:gd name="T23" fmla="*/ 107 h 251"/>
                <a:gd name="T24" fmla="*/ 186 w 262"/>
                <a:gd name="T25" fmla="*/ 104 h 251"/>
                <a:gd name="T26" fmla="*/ 200 w 262"/>
                <a:gd name="T27" fmla="*/ 65 h 251"/>
                <a:gd name="T28" fmla="*/ 191 w 262"/>
                <a:gd name="T29" fmla="*/ 34 h 251"/>
                <a:gd name="T30" fmla="*/ 183 w 262"/>
                <a:gd name="T31" fmla="*/ 62 h 251"/>
                <a:gd name="T32" fmla="*/ 163 w 262"/>
                <a:gd name="T33" fmla="*/ 62 h 251"/>
                <a:gd name="T34" fmla="*/ 149 w 262"/>
                <a:gd name="T35" fmla="*/ 56 h 251"/>
                <a:gd name="T36" fmla="*/ 169 w 262"/>
                <a:gd name="T37" fmla="*/ 39 h 251"/>
                <a:gd name="T38" fmla="*/ 141 w 262"/>
                <a:gd name="T39" fmla="*/ 25 h 251"/>
                <a:gd name="T40" fmla="*/ 124 w 262"/>
                <a:gd name="T41" fmla="*/ 34 h 251"/>
                <a:gd name="T42" fmla="*/ 141 w 262"/>
                <a:gd name="T43" fmla="*/ 14 h 251"/>
                <a:gd name="T44" fmla="*/ 101 w 262"/>
                <a:gd name="T45" fmla="*/ 8 h 251"/>
                <a:gd name="T46" fmla="*/ 45 w 262"/>
                <a:gd name="T47" fmla="*/ 39 h 251"/>
                <a:gd name="T48" fmla="*/ 28 w 262"/>
                <a:gd name="T49" fmla="*/ 65 h 251"/>
                <a:gd name="T50" fmla="*/ 42 w 262"/>
                <a:gd name="T51" fmla="*/ 82 h 251"/>
                <a:gd name="T52" fmla="*/ 45 w 262"/>
                <a:gd name="T53" fmla="*/ 87 h 251"/>
                <a:gd name="T54" fmla="*/ 14 w 262"/>
                <a:gd name="T55" fmla="*/ 96 h 251"/>
                <a:gd name="T56" fmla="*/ 25 w 262"/>
                <a:gd name="T57" fmla="*/ 118 h 251"/>
                <a:gd name="T58" fmla="*/ 48 w 262"/>
                <a:gd name="T59" fmla="*/ 124 h 251"/>
                <a:gd name="T60" fmla="*/ 76 w 262"/>
                <a:gd name="T61" fmla="*/ 127 h 251"/>
                <a:gd name="T62" fmla="*/ 90 w 262"/>
                <a:gd name="T63" fmla="*/ 141 h 251"/>
                <a:gd name="T64" fmla="*/ 90 w 262"/>
                <a:gd name="T65" fmla="*/ 152 h 251"/>
                <a:gd name="T66" fmla="*/ 67 w 262"/>
                <a:gd name="T67" fmla="*/ 147 h 251"/>
                <a:gd name="T68" fmla="*/ 39 w 262"/>
                <a:gd name="T69" fmla="*/ 141 h 251"/>
                <a:gd name="T70" fmla="*/ 0 w 262"/>
                <a:gd name="T71" fmla="*/ 155 h 251"/>
                <a:gd name="T72" fmla="*/ 17 w 262"/>
                <a:gd name="T73" fmla="*/ 183 h 251"/>
                <a:gd name="T74" fmla="*/ 36 w 262"/>
                <a:gd name="T75" fmla="*/ 189 h 251"/>
                <a:gd name="T76" fmla="*/ 34 w 262"/>
                <a:gd name="T77" fmla="*/ 209 h 251"/>
                <a:gd name="T78" fmla="*/ 39 w 262"/>
                <a:gd name="T79" fmla="*/ 231 h 251"/>
                <a:gd name="T80" fmla="*/ 70 w 262"/>
                <a:gd name="T81" fmla="*/ 231 h 251"/>
                <a:gd name="T82" fmla="*/ 87 w 262"/>
                <a:gd name="T83" fmla="*/ 237 h 251"/>
                <a:gd name="T84" fmla="*/ 113 w 262"/>
                <a:gd name="T85" fmla="*/ 223 h 251"/>
                <a:gd name="T86" fmla="*/ 149 w 262"/>
                <a:gd name="T87" fmla="*/ 217 h 251"/>
                <a:gd name="T88" fmla="*/ 155 w 262"/>
                <a:gd name="T89" fmla="*/ 217 h 251"/>
                <a:gd name="T90" fmla="*/ 166 w 262"/>
                <a:gd name="T91" fmla="*/ 225 h 251"/>
                <a:gd name="T92" fmla="*/ 175 w 262"/>
                <a:gd name="T93" fmla="*/ 242 h 251"/>
                <a:gd name="T94" fmla="*/ 194 w 262"/>
                <a:gd name="T95" fmla="*/ 248 h 251"/>
                <a:gd name="T96" fmla="*/ 211 w 262"/>
                <a:gd name="T97" fmla="*/ 248 h 251"/>
                <a:gd name="T98" fmla="*/ 225 w 262"/>
                <a:gd name="T99" fmla="*/ 240 h 251"/>
                <a:gd name="T100" fmla="*/ 228 w 262"/>
                <a:gd name="T101" fmla="*/ 225 h 251"/>
                <a:gd name="T102" fmla="*/ 214 w 262"/>
                <a:gd name="T103" fmla="*/ 217 h 251"/>
                <a:gd name="T104" fmla="*/ 234 w 262"/>
                <a:gd name="T105" fmla="*/ 217 h 251"/>
                <a:gd name="T106" fmla="*/ 239 w 262"/>
                <a:gd name="T107" fmla="*/ 223 h 251"/>
                <a:gd name="T108" fmla="*/ 251 w 262"/>
                <a:gd name="T109" fmla="*/ 228 h 251"/>
                <a:gd name="T110" fmla="*/ 262 w 262"/>
                <a:gd name="T111" fmla="*/ 20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2" h="251">
                  <a:moveTo>
                    <a:pt x="70" y="82"/>
                  </a:moveTo>
                  <a:lnTo>
                    <a:pt x="67" y="82"/>
                  </a:lnTo>
                  <a:lnTo>
                    <a:pt x="70" y="82"/>
                  </a:lnTo>
                  <a:lnTo>
                    <a:pt x="73" y="82"/>
                  </a:lnTo>
                  <a:lnTo>
                    <a:pt x="73" y="84"/>
                  </a:lnTo>
                  <a:lnTo>
                    <a:pt x="70" y="82"/>
                  </a:lnTo>
                  <a:close/>
                  <a:moveTo>
                    <a:pt x="36" y="70"/>
                  </a:moveTo>
                  <a:lnTo>
                    <a:pt x="36" y="70"/>
                  </a:lnTo>
                  <a:lnTo>
                    <a:pt x="34" y="68"/>
                  </a:lnTo>
                  <a:lnTo>
                    <a:pt x="36" y="68"/>
                  </a:lnTo>
                  <a:lnTo>
                    <a:pt x="36" y="68"/>
                  </a:lnTo>
                  <a:lnTo>
                    <a:pt x="36" y="70"/>
                  </a:lnTo>
                  <a:close/>
                  <a:moveTo>
                    <a:pt x="262" y="206"/>
                  </a:moveTo>
                  <a:lnTo>
                    <a:pt x="262" y="200"/>
                  </a:lnTo>
                  <a:lnTo>
                    <a:pt x="262" y="197"/>
                  </a:lnTo>
                  <a:lnTo>
                    <a:pt x="262" y="194"/>
                  </a:lnTo>
                  <a:lnTo>
                    <a:pt x="259" y="194"/>
                  </a:lnTo>
                  <a:lnTo>
                    <a:pt x="256" y="194"/>
                  </a:lnTo>
                  <a:lnTo>
                    <a:pt x="259" y="192"/>
                  </a:lnTo>
                  <a:lnTo>
                    <a:pt x="256" y="189"/>
                  </a:lnTo>
                  <a:lnTo>
                    <a:pt x="251" y="189"/>
                  </a:lnTo>
                  <a:lnTo>
                    <a:pt x="251" y="186"/>
                  </a:lnTo>
                  <a:lnTo>
                    <a:pt x="248" y="183"/>
                  </a:lnTo>
                  <a:lnTo>
                    <a:pt x="245" y="178"/>
                  </a:lnTo>
                  <a:lnTo>
                    <a:pt x="245" y="175"/>
                  </a:lnTo>
                  <a:lnTo>
                    <a:pt x="248" y="169"/>
                  </a:lnTo>
                  <a:lnTo>
                    <a:pt x="242" y="158"/>
                  </a:lnTo>
                  <a:lnTo>
                    <a:pt x="239" y="166"/>
                  </a:lnTo>
                  <a:lnTo>
                    <a:pt x="234" y="163"/>
                  </a:lnTo>
                  <a:lnTo>
                    <a:pt x="234" y="155"/>
                  </a:lnTo>
                  <a:lnTo>
                    <a:pt x="231" y="155"/>
                  </a:lnTo>
                  <a:lnTo>
                    <a:pt x="231" y="149"/>
                  </a:lnTo>
                  <a:lnTo>
                    <a:pt x="228" y="144"/>
                  </a:lnTo>
                  <a:lnTo>
                    <a:pt x="228" y="144"/>
                  </a:lnTo>
                  <a:lnTo>
                    <a:pt x="225" y="141"/>
                  </a:lnTo>
                  <a:lnTo>
                    <a:pt x="228" y="141"/>
                  </a:lnTo>
                  <a:lnTo>
                    <a:pt x="231" y="135"/>
                  </a:lnTo>
                  <a:lnTo>
                    <a:pt x="234" y="138"/>
                  </a:lnTo>
                  <a:lnTo>
                    <a:pt x="237" y="135"/>
                  </a:lnTo>
                  <a:lnTo>
                    <a:pt x="237" y="130"/>
                  </a:lnTo>
                  <a:lnTo>
                    <a:pt x="242" y="124"/>
                  </a:lnTo>
                  <a:lnTo>
                    <a:pt x="242" y="118"/>
                  </a:lnTo>
                  <a:lnTo>
                    <a:pt x="242" y="115"/>
                  </a:lnTo>
                  <a:lnTo>
                    <a:pt x="239" y="107"/>
                  </a:lnTo>
                  <a:lnTo>
                    <a:pt x="239" y="104"/>
                  </a:lnTo>
                  <a:lnTo>
                    <a:pt x="242" y="104"/>
                  </a:lnTo>
                  <a:lnTo>
                    <a:pt x="242" y="101"/>
                  </a:lnTo>
                  <a:lnTo>
                    <a:pt x="248" y="96"/>
                  </a:lnTo>
                  <a:lnTo>
                    <a:pt x="248" y="90"/>
                  </a:lnTo>
                  <a:lnTo>
                    <a:pt x="251" y="87"/>
                  </a:lnTo>
                  <a:lnTo>
                    <a:pt x="251" y="82"/>
                  </a:lnTo>
                  <a:lnTo>
                    <a:pt x="253" y="82"/>
                  </a:lnTo>
                  <a:lnTo>
                    <a:pt x="253" y="76"/>
                  </a:lnTo>
                  <a:lnTo>
                    <a:pt x="259" y="70"/>
                  </a:lnTo>
                  <a:lnTo>
                    <a:pt x="256" y="65"/>
                  </a:lnTo>
                  <a:lnTo>
                    <a:pt x="259" y="65"/>
                  </a:lnTo>
                  <a:lnTo>
                    <a:pt x="262" y="62"/>
                  </a:lnTo>
                  <a:lnTo>
                    <a:pt x="259" y="56"/>
                  </a:lnTo>
                  <a:lnTo>
                    <a:pt x="259" y="53"/>
                  </a:lnTo>
                  <a:lnTo>
                    <a:pt x="259" y="51"/>
                  </a:lnTo>
                  <a:lnTo>
                    <a:pt x="256" y="48"/>
                  </a:lnTo>
                  <a:lnTo>
                    <a:pt x="253" y="45"/>
                  </a:lnTo>
                  <a:lnTo>
                    <a:pt x="256" y="42"/>
                  </a:lnTo>
                  <a:lnTo>
                    <a:pt x="251" y="34"/>
                  </a:lnTo>
                  <a:lnTo>
                    <a:pt x="248" y="34"/>
                  </a:lnTo>
                  <a:lnTo>
                    <a:pt x="245" y="31"/>
                  </a:lnTo>
                  <a:lnTo>
                    <a:pt x="242" y="31"/>
                  </a:lnTo>
                  <a:lnTo>
                    <a:pt x="242" y="37"/>
                  </a:lnTo>
                  <a:lnTo>
                    <a:pt x="237" y="28"/>
                  </a:lnTo>
                  <a:lnTo>
                    <a:pt x="234" y="28"/>
                  </a:lnTo>
                  <a:lnTo>
                    <a:pt x="231" y="25"/>
                  </a:lnTo>
                  <a:lnTo>
                    <a:pt x="225" y="25"/>
                  </a:lnTo>
                  <a:lnTo>
                    <a:pt x="228" y="31"/>
                  </a:lnTo>
                  <a:lnTo>
                    <a:pt x="225" y="31"/>
                  </a:lnTo>
                  <a:lnTo>
                    <a:pt x="222" y="37"/>
                  </a:lnTo>
                  <a:lnTo>
                    <a:pt x="222" y="39"/>
                  </a:lnTo>
                  <a:lnTo>
                    <a:pt x="217" y="51"/>
                  </a:lnTo>
                  <a:lnTo>
                    <a:pt x="217" y="56"/>
                  </a:lnTo>
                  <a:lnTo>
                    <a:pt x="214" y="59"/>
                  </a:lnTo>
                  <a:lnTo>
                    <a:pt x="214" y="62"/>
                  </a:lnTo>
                  <a:lnTo>
                    <a:pt x="214" y="65"/>
                  </a:lnTo>
                  <a:lnTo>
                    <a:pt x="214" y="65"/>
                  </a:lnTo>
                  <a:lnTo>
                    <a:pt x="211" y="68"/>
                  </a:lnTo>
                  <a:lnTo>
                    <a:pt x="211" y="76"/>
                  </a:lnTo>
                  <a:lnTo>
                    <a:pt x="208" y="76"/>
                  </a:lnTo>
                  <a:lnTo>
                    <a:pt x="206" y="76"/>
                  </a:lnTo>
                  <a:lnTo>
                    <a:pt x="203" y="84"/>
                  </a:lnTo>
                  <a:lnTo>
                    <a:pt x="203" y="87"/>
                  </a:lnTo>
                  <a:lnTo>
                    <a:pt x="203" y="90"/>
                  </a:lnTo>
                  <a:lnTo>
                    <a:pt x="203" y="93"/>
                  </a:lnTo>
                  <a:lnTo>
                    <a:pt x="197" y="99"/>
                  </a:lnTo>
                  <a:lnTo>
                    <a:pt x="200" y="101"/>
                  </a:lnTo>
                  <a:lnTo>
                    <a:pt x="194" y="101"/>
                  </a:lnTo>
                  <a:lnTo>
                    <a:pt x="197" y="104"/>
                  </a:lnTo>
                  <a:lnTo>
                    <a:pt x="200" y="104"/>
                  </a:lnTo>
                  <a:lnTo>
                    <a:pt x="197" y="107"/>
                  </a:lnTo>
                  <a:lnTo>
                    <a:pt x="194" y="107"/>
                  </a:lnTo>
                  <a:lnTo>
                    <a:pt x="191" y="107"/>
                  </a:lnTo>
                  <a:lnTo>
                    <a:pt x="189" y="110"/>
                  </a:lnTo>
                  <a:lnTo>
                    <a:pt x="189" y="115"/>
                  </a:lnTo>
                  <a:lnTo>
                    <a:pt x="186" y="113"/>
                  </a:lnTo>
                  <a:lnTo>
                    <a:pt x="186" y="110"/>
                  </a:lnTo>
                  <a:lnTo>
                    <a:pt x="189" y="107"/>
                  </a:lnTo>
                  <a:lnTo>
                    <a:pt x="186" y="104"/>
                  </a:lnTo>
                  <a:lnTo>
                    <a:pt x="186" y="101"/>
                  </a:lnTo>
                  <a:lnTo>
                    <a:pt x="189" y="96"/>
                  </a:lnTo>
                  <a:lnTo>
                    <a:pt x="189" y="93"/>
                  </a:lnTo>
                  <a:lnTo>
                    <a:pt x="191" y="90"/>
                  </a:lnTo>
                  <a:lnTo>
                    <a:pt x="191" y="84"/>
                  </a:lnTo>
                  <a:lnTo>
                    <a:pt x="194" y="73"/>
                  </a:lnTo>
                  <a:lnTo>
                    <a:pt x="200" y="73"/>
                  </a:lnTo>
                  <a:lnTo>
                    <a:pt x="200" y="65"/>
                  </a:lnTo>
                  <a:lnTo>
                    <a:pt x="197" y="65"/>
                  </a:lnTo>
                  <a:lnTo>
                    <a:pt x="200" y="65"/>
                  </a:lnTo>
                  <a:lnTo>
                    <a:pt x="200" y="53"/>
                  </a:lnTo>
                  <a:lnTo>
                    <a:pt x="197" y="51"/>
                  </a:lnTo>
                  <a:lnTo>
                    <a:pt x="197" y="48"/>
                  </a:lnTo>
                  <a:lnTo>
                    <a:pt x="197" y="39"/>
                  </a:lnTo>
                  <a:lnTo>
                    <a:pt x="194" y="39"/>
                  </a:lnTo>
                  <a:lnTo>
                    <a:pt x="191" y="34"/>
                  </a:lnTo>
                  <a:lnTo>
                    <a:pt x="186" y="37"/>
                  </a:lnTo>
                  <a:lnTo>
                    <a:pt x="183" y="42"/>
                  </a:lnTo>
                  <a:lnTo>
                    <a:pt x="186" y="48"/>
                  </a:lnTo>
                  <a:lnTo>
                    <a:pt x="186" y="51"/>
                  </a:lnTo>
                  <a:lnTo>
                    <a:pt x="183" y="51"/>
                  </a:lnTo>
                  <a:lnTo>
                    <a:pt x="180" y="56"/>
                  </a:lnTo>
                  <a:lnTo>
                    <a:pt x="183" y="59"/>
                  </a:lnTo>
                  <a:lnTo>
                    <a:pt x="183" y="62"/>
                  </a:lnTo>
                  <a:lnTo>
                    <a:pt x="180" y="59"/>
                  </a:lnTo>
                  <a:lnTo>
                    <a:pt x="180" y="65"/>
                  </a:lnTo>
                  <a:lnTo>
                    <a:pt x="180" y="59"/>
                  </a:lnTo>
                  <a:lnTo>
                    <a:pt x="175" y="62"/>
                  </a:lnTo>
                  <a:lnTo>
                    <a:pt x="177" y="59"/>
                  </a:lnTo>
                  <a:lnTo>
                    <a:pt x="172" y="56"/>
                  </a:lnTo>
                  <a:lnTo>
                    <a:pt x="166" y="59"/>
                  </a:lnTo>
                  <a:lnTo>
                    <a:pt x="163" y="62"/>
                  </a:lnTo>
                  <a:lnTo>
                    <a:pt x="160" y="56"/>
                  </a:lnTo>
                  <a:lnTo>
                    <a:pt x="155" y="59"/>
                  </a:lnTo>
                  <a:lnTo>
                    <a:pt x="155" y="62"/>
                  </a:lnTo>
                  <a:lnTo>
                    <a:pt x="152" y="62"/>
                  </a:lnTo>
                  <a:lnTo>
                    <a:pt x="149" y="59"/>
                  </a:lnTo>
                  <a:lnTo>
                    <a:pt x="146" y="59"/>
                  </a:lnTo>
                  <a:lnTo>
                    <a:pt x="149" y="59"/>
                  </a:lnTo>
                  <a:lnTo>
                    <a:pt x="149" y="56"/>
                  </a:lnTo>
                  <a:lnTo>
                    <a:pt x="152" y="59"/>
                  </a:lnTo>
                  <a:lnTo>
                    <a:pt x="160" y="56"/>
                  </a:lnTo>
                  <a:lnTo>
                    <a:pt x="160" y="53"/>
                  </a:lnTo>
                  <a:lnTo>
                    <a:pt x="163" y="53"/>
                  </a:lnTo>
                  <a:lnTo>
                    <a:pt x="169" y="51"/>
                  </a:lnTo>
                  <a:lnTo>
                    <a:pt x="169" y="45"/>
                  </a:lnTo>
                  <a:lnTo>
                    <a:pt x="172" y="42"/>
                  </a:lnTo>
                  <a:lnTo>
                    <a:pt x="169" y="39"/>
                  </a:lnTo>
                  <a:lnTo>
                    <a:pt x="163" y="34"/>
                  </a:lnTo>
                  <a:lnTo>
                    <a:pt x="160" y="31"/>
                  </a:lnTo>
                  <a:lnTo>
                    <a:pt x="158" y="28"/>
                  </a:lnTo>
                  <a:lnTo>
                    <a:pt x="152" y="25"/>
                  </a:lnTo>
                  <a:lnTo>
                    <a:pt x="152" y="22"/>
                  </a:lnTo>
                  <a:lnTo>
                    <a:pt x="149" y="22"/>
                  </a:lnTo>
                  <a:lnTo>
                    <a:pt x="144" y="25"/>
                  </a:lnTo>
                  <a:lnTo>
                    <a:pt x="141" y="25"/>
                  </a:lnTo>
                  <a:lnTo>
                    <a:pt x="132" y="34"/>
                  </a:lnTo>
                  <a:lnTo>
                    <a:pt x="135" y="34"/>
                  </a:lnTo>
                  <a:lnTo>
                    <a:pt x="135" y="37"/>
                  </a:lnTo>
                  <a:lnTo>
                    <a:pt x="132" y="37"/>
                  </a:lnTo>
                  <a:lnTo>
                    <a:pt x="132" y="34"/>
                  </a:lnTo>
                  <a:lnTo>
                    <a:pt x="129" y="37"/>
                  </a:lnTo>
                  <a:lnTo>
                    <a:pt x="127" y="34"/>
                  </a:lnTo>
                  <a:lnTo>
                    <a:pt x="124" y="34"/>
                  </a:lnTo>
                  <a:lnTo>
                    <a:pt x="124" y="31"/>
                  </a:lnTo>
                  <a:lnTo>
                    <a:pt x="127" y="31"/>
                  </a:lnTo>
                  <a:lnTo>
                    <a:pt x="129" y="31"/>
                  </a:lnTo>
                  <a:lnTo>
                    <a:pt x="132" y="25"/>
                  </a:lnTo>
                  <a:lnTo>
                    <a:pt x="132" y="22"/>
                  </a:lnTo>
                  <a:lnTo>
                    <a:pt x="135" y="22"/>
                  </a:lnTo>
                  <a:lnTo>
                    <a:pt x="138" y="22"/>
                  </a:lnTo>
                  <a:lnTo>
                    <a:pt x="141" y="14"/>
                  </a:lnTo>
                  <a:lnTo>
                    <a:pt x="141" y="8"/>
                  </a:lnTo>
                  <a:lnTo>
                    <a:pt x="144" y="6"/>
                  </a:lnTo>
                  <a:lnTo>
                    <a:pt x="141" y="0"/>
                  </a:lnTo>
                  <a:lnTo>
                    <a:pt x="135" y="0"/>
                  </a:lnTo>
                  <a:lnTo>
                    <a:pt x="129" y="3"/>
                  </a:lnTo>
                  <a:lnTo>
                    <a:pt x="121" y="3"/>
                  </a:lnTo>
                  <a:lnTo>
                    <a:pt x="113" y="6"/>
                  </a:lnTo>
                  <a:lnTo>
                    <a:pt x="101" y="8"/>
                  </a:lnTo>
                  <a:lnTo>
                    <a:pt x="82" y="17"/>
                  </a:lnTo>
                  <a:lnTo>
                    <a:pt x="76" y="20"/>
                  </a:lnTo>
                  <a:lnTo>
                    <a:pt x="67" y="22"/>
                  </a:lnTo>
                  <a:lnTo>
                    <a:pt x="53" y="28"/>
                  </a:lnTo>
                  <a:lnTo>
                    <a:pt x="48" y="34"/>
                  </a:lnTo>
                  <a:lnTo>
                    <a:pt x="45" y="37"/>
                  </a:lnTo>
                  <a:lnTo>
                    <a:pt x="51" y="39"/>
                  </a:lnTo>
                  <a:lnTo>
                    <a:pt x="45" y="39"/>
                  </a:lnTo>
                  <a:lnTo>
                    <a:pt x="39" y="45"/>
                  </a:lnTo>
                  <a:lnTo>
                    <a:pt x="36" y="45"/>
                  </a:lnTo>
                  <a:lnTo>
                    <a:pt x="31" y="48"/>
                  </a:lnTo>
                  <a:lnTo>
                    <a:pt x="31" y="53"/>
                  </a:lnTo>
                  <a:lnTo>
                    <a:pt x="25" y="56"/>
                  </a:lnTo>
                  <a:lnTo>
                    <a:pt x="22" y="59"/>
                  </a:lnTo>
                  <a:lnTo>
                    <a:pt x="22" y="65"/>
                  </a:lnTo>
                  <a:lnTo>
                    <a:pt x="28" y="65"/>
                  </a:lnTo>
                  <a:lnTo>
                    <a:pt x="25" y="68"/>
                  </a:lnTo>
                  <a:lnTo>
                    <a:pt x="28" y="70"/>
                  </a:lnTo>
                  <a:lnTo>
                    <a:pt x="28" y="76"/>
                  </a:lnTo>
                  <a:lnTo>
                    <a:pt x="36" y="82"/>
                  </a:lnTo>
                  <a:lnTo>
                    <a:pt x="39" y="79"/>
                  </a:lnTo>
                  <a:lnTo>
                    <a:pt x="39" y="76"/>
                  </a:lnTo>
                  <a:lnTo>
                    <a:pt x="36" y="82"/>
                  </a:lnTo>
                  <a:lnTo>
                    <a:pt x="42" y="82"/>
                  </a:lnTo>
                  <a:lnTo>
                    <a:pt x="51" y="82"/>
                  </a:lnTo>
                  <a:lnTo>
                    <a:pt x="56" y="79"/>
                  </a:lnTo>
                  <a:lnTo>
                    <a:pt x="59" y="79"/>
                  </a:lnTo>
                  <a:lnTo>
                    <a:pt x="65" y="82"/>
                  </a:lnTo>
                  <a:lnTo>
                    <a:pt x="62" y="82"/>
                  </a:lnTo>
                  <a:lnTo>
                    <a:pt x="59" y="84"/>
                  </a:lnTo>
                  <a:lnTo>
                    <a:pt x="48" y="87"/>
                  </a:lnTo>
                  <a:lnTo>
                    <a:pt x="45" y="87"/>
                  </a:lnTo>
                  <a:lnTo>
                    <a:pt x="42" y="87"/>
                  </a:lnTo>
                  <a:lnTo>
                    <a:pt x="39" y="87"/>
                  </a:lnTo>
                  <a:lnTo>
                    <a:pt x="36" y="87"/>
                  </a:lnTo>
                  <a:lnTo>
                    <a:pt x="36" y="87"/>
                  </a:lnTo>
                  <a:lnTo>
                    <a:pt x="25" y="87"/>
                  </a:lnTo>
                  <a:lnTo>
                    <a:pt x="25" y="90"/>
                  </a:lnTo>
                  <a:lnTo>
                    <a:pt x="17" y="90"/>
                  </a:lnTo>
                  <a:lnTo>
                    <a:pt x="14" y="96"/>
                  </a:lnTo>
                  <a:lnTo>
                    <a:pt x="17" y="104"/>
                  </a:lnTo>
                  <a:lnTo>
                    <a:pt x="17" y="107"/>
                  </a:lnTo>
                  <a:lnTo>
                    <a:pt x="17" y="110"/>
                  </a:lnTo>
                  <a:lnTo>
                    <a:pt x="14" y="113"/>
                  </a:lnTo>
                  <a:lnTo>
                    <a:pt x="17" y="115"/>
                  </a:lnTo>
                  <a:lnTo>
                    <a:pt x="20" y="118"/>
                  </a:lnTo>
                  <a:lnTo>
                    <a:pt x="22" y="118"/>
                  </a:lnTo>
                  <a:lnTo>
                    <a:pt x="25" y="118"/>
                  </a:lnTo>
                  <a:lnTo>
                    <a:pt x="31" y="121"/>
                  </a:lnTo>
                  <a:lnTo>
                    <a:pt x="34" y="118"/>
                  </a:lnTo>
                  <a:lnTo>
                    <a:pt x="36" y="121"/>
                  </a:lnTo>
                  <a:lnTo>
                    <a:pt x="36" y="121"/>
                  </a:lnTo>
                  <a:lnTo>
                    <a:pt x="36" y="124"/>
                  </a:lnTo>
                  <a:lnTo>
                    <a:pt x="42" y="124"/>
                  </a:lnTo>
                  <a:lnTo>
                    <a:pt x="45" y="124"/>
                  </a:lnTo>
                  <a:lnTo>
                    <a:pt x="48" y="124"/>
                  </a:lnTo>
                  <a:lnTo>
                    <a:pt x="48" y="127"/>
                  </a:lnTo>
                  <a:lnTo>
                    <a:pt x="53" y="127"/>
                  </a:lnTo>
                  <a:lnTo>
                    <a:pt x="56" y="127"/>
                  </a:lnTo>
                  <a:lnTo>
                    <a:pt x="59" y="127"/>
                  </a:lnTo>
                  <a:lnTo>
                    <a:pt x="65" y="127"/>
                  </a:lnTo>
                  <a:lnTo>
                    <a:pt x="70" y="127"/>
                  </a:lnTo>
                  <a:lnTo>
                    <a:pt x="73" y="127"/>
                  </a:lnTo>
                  <a:lnTo>
                    <a:pt x="76" y="127"/>
                  </a:lnTo>
                  <a:lnTo>
                    <a:pt x="76" y="130"/>
                  </a:lnTo>
                  <a:lnTo>
                    <a:pt x="79" y="130"/>
                  </a:lnTo>
                  <a:lnTo>
                    <a:pt x="79" y="132"/>
                  </a:lnTo>
                  <a:lnTo>
                    <a:pt x="82" y="132"/>
                  </a:lnTo>
                  <a:lnTo>
                    <a:pt x="82" y="135"/>
                  </a:lnTo>
                  <a:lnTo>
                    <a:pt x="84" y="138"/>
                  </a:lnTo>
                  <a:lnTo>
                    <a:pt x="90" y="138"/>
                  </a:lnTo>
                  <a:lnTo>
                    <a:pt x="90" y="141"/>
                  </a:lnTo>
                  <a:lnTo>
                    <a:pt x="93" y="144"/>
                  </a:lnTo>
                  <a:lnTo>
                    <a:pt x="96" y="144"/>
                  </a:lnTo>
                  <a:lnTo>
                    <a:pt x="96" y="147"/>
                  </a:lnTo>
                  <a:lnTo>
                    <a:pt x="98" y="149"/>
                  </a:lnTo>
                  <a:lnTo>
                    <a:pt x="104" y="152"/>
                  </a:lnTo>
                  <a:lnTo>
                    <a:pt x="104" y="155"/>
                  </a:lnTo>
                  <a:lnTo>
                    <a:pt x="96" y="152"/>
                  </a:lnTo>
                  <a:lnTo>
                    <a:pt x="90" y="152"/>
                  </a:lnTo>
                  <a:lnTo>
                    <a:pt x="87" y="152"/>
                  </a:lnTo>
                  <a:lnTo>
                    <a:pt x="84" y="152"/>
                  </a:lnTo>
                  <a:lnTo>
                    <a:pt x="82" y="152"/>
                  </a:lnTo>
                  <a:lnTo>
                    <a:pt x="79" y="149"/>
                  </a:lnTo>
                  <a:lnTo>
                    <a:pt x="76" y="149"/>
                  </a:lnTo>
                  <a:lnTo>
                    <a:pt x="73" y="147"/>
                  </a:lnTo>
                  <a:lnTo>
                    <a:pt x="73" y="144"/>
                  </a:lnTo>
                  <a:lnTo>
                    <a:pt x="67" y="147"/>
                  </a:lnTo>
                  <a:lnTo>
                    <a:pt x="65" y="144"/>
                  </a:lnTo>
                  <a:lnTo>
                    <a:pt x="62" y="144"/>
                  </a:lnTo>
                  <a:lnTo>
                    <a:pt x="62" y="141"/>
                  </a:lnTo>
                  <a:lnTo>
                    <a:pt x="59" y="141"/>
                  </a:lnTo>
                  <a:lnTo>
                    <a:pt x="56" y="141"/>
                  </a:lnTo>
                  <a:lnTo>
                    <a:pt x="51" y="141"/>
                  </a:lnTo>
                  <a:lnTo>
                    <a:pt x="48" y="138"/>
                  </a:lnTo>
                  <a:lnTo>
                    <a:pt x="39" y="141"/>
                  </a:lnTo>
                  <a:lnTo>
                    <a:pt x="36" y="138"/>
                  </a:lnTo>
                  <a:lnTo>
                    <a:pt x="34" y="138"/>
                  </a:lnTo>
                  <a:lnTo>
                    <a:pt x="17" y="138"/>
                  </a:lnTo>
                  <a:lnTo>
                    <a:pt x="14" y="138"/>
                  </a:lnTo>
                  <a:lnTo>
                    <a:pt x="8" y="141"/>
                  </a:lnTo>
                  <a:lnTo>
                    <a:pt x="5" y="144"/>
                  </a:lnTo>
                  <a:lnTo>
                    <a:pt x="5" y="147"/>
                  </a:lnTo>
                  <a:lnTo>
                    <a:pt x="0" y="155"/>
                  </a:lnTo>
                  <a:lnTo>
                    <a:pt x="3" y="161"/>
                  </a:lnTo>
                  <a:lnTo>
                    <a:pt x="0" y="163"/>
                  </a:lnTo>
                  <a:lnTo>
                    <a:pt x="3" y="166"/>
                  </a:lnTo>
                  <a:lnTo>
                    <a:pt x="3" y="169"/>
                  </a:lnTo>
                  <a:lnTo>
                    <a:pt x="5" y="178"/>
                  </a:lnTo>
                  <a:lnTo>
                    <a:pt x="8" y="180"/>
                  </a:lnTo>
                  <a:lnTo>
                    <a:pt x="8" y="180"/>
                  </a:lnTo>
                  <a:lnTo>
                    <a:pt x="17" y="183"/>
                  </a:lnTo>
                  <a:lnTo>
                    <a:pt x="17" y="186"/>
                  </a:lnTo>
                  <a:lnTo>
                    <a:pt x="22" y="186"/>
                  </a:lnTo>
                  <a:lnTo>
                    <a:pt x="22" y="189"/>
                  </a:lnTo>
                  <a:lnTo>
                    <a:pt x="28" y="189"/>
                  </a:lnTo>
                  <a:lnTo>
                    <a:pt x="31" y="186"/>
                  </a:lnTo>
                  <a:lnTo>
                    <a:pt x="34" y="186"/>
                  </a:lnTo>
                  <a:lnTo>
                    <a:pt x="36" y="189"/>
                  </a:lnTo>
                  <a:lnTo>
                    <a:pt x="36" y="189"/>
                  </a:lnTo>
                  <a:lnTo>
                    <a:pt x="39" y="194"/>
                  </a:lnTo>
                  <a:lnTo>
                    <a:pt x="42" y="194"/>
                  </a:lnTo>
                  <a:lnTo>
                    <a:pt x="39" y="197"/>
                  </a:lnTo>
                  <a:lnTo>
                    <a:pt x="39" y="200"/>
                  </a:lnTo>
                  <a:lnTo>
                    <a:pt x="36" y="200"/>
                  </a:lnTo>
                  <a:lnTo>
                    <a:pt x="36" y="203"/>
                  </a:lnTo>
                  <a:lnTo>
                    <a:pt x="36" y="206"/>
                  </a:lnTo>
                  <a:lnTo>
                    <a:pt x="34" y="209"/>
                  </a:lnTo>
                  <a:lnTo>
                    <a:pt x="34" y="211"/>
                  </a:lnTo>
                  <a:lnTo>
                    <a:pt x="31" y="214"/>
                  </a:lnTo>
                  <a:lnTo>
                    <a:pt x="34" y="217"/>
                  </a:lnTo>
                  <a:lnTo>
                    <a:pt x="34" y="220"/>
                  </a:lnTo>
                  <a:lnTo>
                    <a:pt x="36" y="223"/>
                  </a:lnTo>
                  <a:lnTo>
                    <a:pt x="31" y="225"/>
                  </a:lnTo>
                  <a:lnTo>
                    <a:pt x="34" y="228"/>
                  </a:lnTo>
                  <a:lnTo>
                    <a:pt x="39" y="231"/>
                  </a:lnTo>
                  <a:lnTo>
                    <a:pt x="42" y="231"/>
                  </a:lnTo>
                  <a:lnTo>
                    <a:pt x="45" y="231"/>
                  </a:lnTo>
                  <a:lnTo>
                    <a:pt x="48" y="228"/>
                  </a:lnTo>
                  <a:lnTo>
                    <a:pt x="51" y="231"/>
                  </a:lnTo>
                  <a:lnTo>
                    <a:pt x="56" y="231"/>
                  </a:lnTo>
                  <a:lnTo>
                    <a:pt x="62" y="234"/>
                  </a:lnTo>
                  <a:lnTo>
                    <a:pt x="65" y="231"/>
                  </a:lnTo>
                  <a:lnTo>
                    <a:pt x="70" y="231"/>
                  </a:lnTo>
                  <a:lnTo>
                    <a:pt x="73" y="234"/>
                  </a:lnTo>
                  <a:lnTo>
                    <a:pt x="73" y="231"/>
                  </a:lnTo>
                  <a:lnTo>
                    <a:pt x="76" y="231"/>
                  </a:lnTo>
                  <a:lnTo>
                    <a:pt x="76" y="234"/>
                  </a:lnTo>
                  <a:lnTo>
                    <a:pt x="79" y="234"/>
                  </a:lnTo>
                  <a:lnTo>
                    <a:pt x="82" y="234"/>
                  </a:lnTo>
                  <a:lnTo>
                    <a:pt x="82" y="237"/>
                  </a:lnTo>
                  <a:lnTo>
                    <a:pt x="87" y="237"/>
                  </a:lnTo>
                  <a:lnTo>
                    <a:pt x="87" y="234"/>
                  </a:lnTo>
                  <a:lnTo>
                    <a:pt x="93" y="234"/>
                  </a:lnTo>
                  <a:lnTo>
                    <a:pt x="96" y="231"/>
                  </a:lnTo>
                  <a:lnTo>
                    <a:pt x="98" y="231"/>
                  </a:lnTo>
                  <a:lnTo>
                    <a:pt x="101" y="231"/>
                  </a:lnTo>
                  <a:lnTo>
                    <a:pt x="107" y="225"/>
                  </a:lnTo>
                  <a:lnTo>
                    <a:pt x="110" y="225"/>
                  </a:lnTo>
                  <a:lnTo>
                    <a:pt x="113" y="223"/>
                  </a:lnTo>
                  <a:lnTo>
                    <a:pt x="115" y="223"/>
                  </a:lnTo>
                  <a:lnTo>
                    <a:pt x="118" y="223"/>
                  </a:lnTo>
                  <a:lnTo>
                    <a:pt x="121" y="223"/>
                  </a:lnTo>
                  <a:lnTo>
                    <a:pt x="124" y="223"/>
                  </a:lnTo>
                  <a:lnTo>
                    <a:pt x="132" y="223"/>
                  </a:lnTo>
                  <a:lnTo>
                    <a:pt x="144" y="220"/>
                  </a:lnTo>
                  <a:lnTo>
                    <a:pt x="146" y="220"/>
                  </a:lnTo>
                  <a:lnTo>
                    <a:pt x="149" y="217"/>
                  </a:lnTo>
                  <a:lnTo>
                    <a:pt x="149" y="214"/>
                  </a:lnTo>
                  <a:lnTo>
                    <a:pt x="149" y="211"/>
                  </a:lnTo>
                  <a:lnTo>
                    <a:pt x="152" y="211"/>
                  </a:lnTo>
                  <a:lnTo>
                    <a:pt x="155" y="209"/>
                  </a:lnTo>
                  <a:lnTo>
                    <a:pt x="158" y="209"/>
                  </a:lnTo>
                  <a:lnTo>
                    <a:pt x="158" y="211"/>
                  </a:lnTo>
                  <a:lnTo>
                    <a:pt x="155" y="214"/>
                  </a:lnTo>
                  <a:lnTo>
                    <a:pt x="155" y="217"/>
                  </a:lnTo>
                  <a:lnTo>
                    <a:pt x="155" y="220"/>
                  </a:lnTo>
                  <a:lnTo>
                    <a:pt x="152" y="220"/>
                  </a:lnTo>
                  <a:lnTo>
                    <a:pt x="152" y="223"/>
                  </a:lnTo>
                  <a:lnTo>
                    <a:pt x="155" y="223"/>
                  </a:lnTo>
                  <a:lnTo>
                    <a:pt x="160" y="225"/>
                  </a:lnTo>
                  <a:lnTo>
                    <a:pt x="160" y="223"/>
                  </a:lnTo>
                  <a:lnTo>
                    <a:pt x="163" y="223"/>
                  </a:lnTo>
                  <a:lnTo>
                    <a:pt x="166" y="225"/>
                  </a:lnTo>
                  <a:lnTo>
                    <a:pt x="166" y="228"/>
                  </a:lnTo>
                  <a:lnTo>
                    <a:pt x="169" y="231"/>
                  </a:lnTo>
                  <a:lnTo>
                    <a:pt x="166" y="231"/>
                  </a:lnTo>
                  <a:lnTo>
                    <a:pt x="163" y="234"/>
                  </a:lnTo>
                  <a:lnTo>
                    <a:pt x="166" y="237"/>
                  </a:lnTo>
                  <a:lnTo>
                    <a:pt x="169" y="237"/>
                  </a:lnTo>
                  <a:lnTo>
                    <a:pt x="169" y="240"/>
                  </a:lnTo>
                  <a:lnTo>
                    <a:pt x="175" y="242"/>
                  </a:lnTo>
                  <a:lnTo>
                    <a:pt x="177" y="240"/>
                  </a:lnTo>
                  <a:lnTo>
                    <a:pt x="180" y="240"/>
                  </a:lnTo>
                  <a:lnTo>
                    <a:pt x="183" y="242"/>
                  </a:lnTo>
                  <a:lnTo>
                    <a:pt x="186" y="245"/>
                  </a:lnTo>
                  <a:lnTo>
                    <a:pt x="186" y="242"/>
                  </a:lnTo>
                  <a:lnTo>
                    <a:pt x="189" y="245"/>
                  </a:lnTo>
                  <a:lnTo>
                    <a:pt x="191" y="245"/>
                  </a:lnTo>
                  <a:lnTo>
                    <a:pt x="194" y="248"/>
                  </a:lnTo>
                  <a:lnTo>
                    <a:pt x="197" y="248"/>
                  </a:lnTo>
                  <a:lnTo>
                    <a:pt x="197" y="245"/>
                  </a:lnTo>
                  <a:lnTo>
                    <a:pt x="200" y="245"/>
                  </a:lnTo>
                  <a:lnTo>
                    <a:pt x="200" y="248"/>
                  </a:lnTo>
                  <a:lnTo>
                    <a:pt x="203" y="251"/>
                  </a:lnTo>
                  <a:lnTo>
                    <a:pt x="208" y="248"/>
                  </a:lnTo>
                  <a:lnTo>
                    <a:pt x="208" y="245"/>
                  </a:lnTo>
                  <a:lnTo>
                    <a:pt x="211" y="248"/>
                  </a:lnTo>
                  <a:lnTo>
                    <a:pt x="214" y="248"/>
                  </a:lnTo>
                  <a:lnTo>
                    <a:pt x="217" y="248"/>
                  </a:lnTo>
                  <a:lnTo>
                    <a:pt x="217" y="245"/>
                  </a:lnTo>
                  <a:lnTo>
                    <a:pt x="220" y="245"/>
                  </a:lnTo>
                  <a:lnTo>
                    <a:pt x="222" y="248"/>
                  </a:lnTo>
                  <a:lnTo>
                    <a:pt x="225" y="245"/>
                  </a:lnTo>
                  <a:lnTo>
                    <a:pt x="225" y="242"/>
                  </a:lnTo>
                  <a:lnTo>
                    <a:pt x="225" y="240"/>
                  </a:lnTo>
                  <a:lnTo>
                    <a:pt x="225" y="240"/>
                  </a:lnTo>
                  <a:lnTo>
                    <a:pt x="225" y="237"/>
                  </a:lnTo>
                  <a:lnTo>
                    <a:pt x="228" y="234"/>
                  </a:lnTo>
                  <a:lnTo>
                    <a:pt x="228" y="228"/>
                  </a:lnTo>
                  <a:lnTo>
                    <a:pt x="225" y="228"/>
                  </a:lnTo>
                  <a:lnTo>
                    <a:pt x="225" y="228"/>
                  </a:lnTo>
                  <a:lnTo>
                    <a:pt x="225" y="225"/>
                  </a:lnTo>
                  <a:lnTo>
                    <a:pt x="228" y="225"/>
                  </a:lnTo>
                  <a:lnTo>
                    <a:pt x="228" y="220"/>
                  </a:lnTo>
                  <a:lnTo>
                    <a:pt x="225" y="220"/>
                  </a:lnTo>
                  <a:lnTo>
                    <a:pt x="222" y="220"/>
                  </a:lnTo>
                  <a:lnTo>
                    <a:pt x="220" y="220"/>
                  </a:lnTo>
                  <a:lnTo>
                    <a:pt x="214" y="220"/>
                  </a:lnTo>
                  <a:lnTo>
                    <a:pt x="214" y="217"/>
                  </a:lnTo>
                  <a:lnTo>
                    <a:pt x="214" y="214"/>
                  </a:lnTo>
                  <a:lnTo>
                    <a:pt x="214" y="217"/>
                  </a:lnTo>
                  <a:lnTo>
                    <a:pt x="217" y="220"/>
                  </a:lnTo>
                  <a:lnTo>
                    <a:pt x="220" y="220"/>
                  </a:lnTo>
                  <a:lnTo>
                    <a:pt x="225" y="220"/>
                  </a:lnTo>
                  <a:lnTo>
                    <a:pt x="225" y="211"/>
                  </a:lnTo>
                  <a:lnTo>
                    <a:pt x="228" y="211"/>
                  </a:lnTo>
                  <a:lnTo>
                    <a:pt x="231" y="209"/>
                  </a:lnTo>
                  <a:lnTo>
                    <a:pt x="234" y="209"/>
                  </a:lnTo>
                  <a:lnTo>
                    <a:pt x="234" y="217"/>
                  </a:lnTo>
                  <a:lnTo>
                    <a:pt x="237" y="217"/>
                  </a:lnTo>
                  <a:lnTo>
                    <a:pt x="234" y="220"/>
                  </a:lnTo>
                  <a:lnTo>
                    <a:pt x="239" y="220"/>
                  </a:lnTo>
                  <a:lnTo>
                    <a:pt x="242" y="214"/>
                  </a:lnTo>
                  <a:lnTo>
                    <a:pt x="245" y="220"/>
                  </a:lnTo>
                  <a:lnTo>
                    <a:pt x="248" y="220"/>
                  </a:lnTo>
                  <a:lnTo>
                    <a:pt x="242" y="220"/>
                  </a:lnTo>
                  <a:lnTo>
                    <a:pt x="239" y="223"/>
                  </a:lnTo>
                  <a:lnTo>
                    <a:pt x="242" y="225"/>
                  </a:lnTo>
                  <a:lnTo>
                    <a:pt x="239" y="225"/>
                  </a:lnTo>
                  <a:lnTo>
                    <a:pt x="239" y="228"/>
                  </a:lnTo>
                  <a:lnTo>
                    <a:pt x="239" y="234"/>
                  </a:lnTo>
                  <a:lnTo>
                    <a:pt x="245" y="234"/>
                  </a:lnTo>
                  <a:lnTo>
                    <a:pt x="245" y="231"/>
                  </a:lnTo>
                  <a:lnTo>
                    <a:pt x="248" y="231"/>
                  </a:lnTo>
                  <a:lnTo>
                    <a:pt x="251" y="228"/>
                  </a:lnTo>
                  <a:lnTo>
                    <a:pt x="251" y="225"/>
                  </a:lnTo>
                  <a:lnTo>
                    <a:pt x="248" y="223"/>
                  </a:lnTo>
                  <a:lnTo>
                    <a:pt x="248" y="220"/>
                  </a:lnTo>
                  <a:lnTo>
                    <a:pt x="251" y="220"/>
                  </a:lnTo>
                  <a:lnTo>
                    <a:pt x="253" y="220"/>
                  </a:lnTo>
                  <a:lnTo>
                    <a:pt x="259" y="214"/>
                  </a:lnTo>
                  <a:lnTo>
                    <a:pt x="262" y="209"/>
                  </a:lnTo>
                  <a:lnTo>
                    <a:pt x="262"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84">
              <a:extLst>
                <a:ext uri="{FF2B5EF4-FFF2-40B4-BE49-F238E27FC236}">
                  <a16:creationId xmlns:a16="http://schemas.microsoft.com/office/drawing/2014/main" id="{951C6FEA-CEE3-4D63-95B3-B6FA07493804}"/>
                </a:ext>
              </a:extLst>
            </p:cNvPr>
            <p:cNvSpPr>
              <a:spLocks noEditPoints="1"/>
            </p:cNvSpPr>
            <p:nvPr/>
          </p:nvSpPr>
          <p:spPr bwMode="auto">
            <a:xfrm>
              <a:off x="5121" y="928"/>
              <a:ext cx="22" cy="22"/>
            </a:xfrm>
            <a:custGeom>
              <a:avLst/>
              <a:gdLst>
                <a:gd name="T0" fmla="*/ 5 w 8"/>
                <a:gd name="T1" fmla="*/ 3 h 8"/>
                <a:gd name="T2" fmla="*/ 5 w 8"/>
                <a:gd name="T3" fmla="*/ 4 h 8"/>
                <a:gd name="T4" fmla="*/ 5 w 8"/>
                <a:gd name="T5" fmla="*/ 3 h 8"/>
                <a:gd name="T6" fmla="*/ 4 w 8"/>
                <a:gd name="T7" fmla="*/ 3 h 8"/>
                <a:gd name="T8" fmla="*/ 5 w 8"/>
                <a:gd name="T9" fmla="*/ 3 h 8"/>
                <a:gd name="T10" fmla="*/ 0 w 8"/>
                <a:gd name="T11" fmla="*/ 6 h 8"/>
                <a:gd name="T12" fmla="*/ 2 w 8"/>
                <a:gd name="T13" fmla="*/ 8 h 8"/>
                <a:gd name="T14" fmla="*/ 3 w 8"/>
                <a:gd name="T15" fmla="*/ 7 h 8"/>
                <a:gd name="T16" fmla="*/ 3 w 8"/>
                <a:gd name="T17" fmla="*/ 6 h 8"/>
                <a:gd name="T18" fmla="*/ 5 w 8"/>
                <a:gd name="T19" fmla="*/ 5 h 8"/>
                <a:gd name="T20" fmla="*/ 6 w 8"/>
                <a:gd name="T21" fmla="*/ 4 h 8"/>
                <a:gd name="T22" fmla="*/ 6 w 8"/>
                <a:gd name="T23" fmla="*/ 4 h 8"/>
                <a:gd name="T24" fmla="*/ 7 w 8"/>
                <a:gd name="T25" fmla="*/ 4 h 8"/>
                <a:gd name="T26" fmla="*/ 7 w 8"/>
                <a:gd name="T27" fmla="*/ 4 h 8"/>
                <a:gd name="T28" fmla="*/ 7 w 8"/>
                <a:gd name="T29" fmla="*/ 3 h 8"/>
                <a:gd name="T30" fmla="*/ 8 w 8"/>
                <a:gd name="T31" fmla="*/ 2 h 8"/>
                <a:gd name="T32" fmla="*/ 7 w 8"/>
                <a:gd name="T33" fmla="*/ 0 h 8"/>
                <a:gd name="T34" fmla="*/ 6 w 8"/>
                <a:gd name="T35" fmla="*/ 0 h 8"/>
                <a:gd name="T36" fmla="*/ 4 w 8"/>
                <a:gd name="T37" fmla="*/ 2 h 8"/>
                <a:gd name="T38" fmla="*/ 4 w 8"/>
                <a:gd name="T39" fmla="*/ 2 h 8"/>
                <a:gd name="T40" fmla="*/ 3 w 8"/>
                <a:gd name="T41" fmla="*/ 1 h 8"/>
                <a:gd name="T42" fmla="*/ 2 w 8"/>
                <a:gd name="T43" fmla="*/ 3 h 8"/>
                <a:gd name="T44" fmla="*/ 2 w 8"/>
                <a:gd name="T45" fmla="*/ 4 h 8"/>
                <a:gd name="T46" fmla="*/ 0 w 8"/>
                <a:gd name="T47" fmla="*/ 5 h 8"/>
                <a:gd name="T48" fmla="*/ 0 w 8"/>
                <a:gd name="T4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8">
                  <a:moveTo>
                    <a:pt x="5" y="3"/>
                  </a:moveTo>
                  <a:cubicBezTo>
                    <a:pt x="5" y="4"/>
                    <a:pt x="5" y="4"/>
                    <a:pt x="5" y="4"/>
                  </a:cubicBezTo>
                  <a:cubicBezTo>
                    <a:pt x="5" y="3"/>
                    <a:pt x="5" y="3"/>
                    <a:pt x="5" y="3"/>
                  </a:cubicBezTo>
                  <a:cubicBezTo>
                    <a:pt x="4" y="3"/>
                    <a:pt x="4" y="3"/>
                    <a:pt x="4" y="3"/>
                  </a:cubicBezTo>
                  <a:lnTo>
                    <a:pt x="5" y="3"/>
                  </a:lnTo>
                  <a:close/>
                  <a:moveTo>
                    <a:pt x="0" y="6"/>
                  </a:moveTo>
                  <a:cubicBezTo>
                    <a:pt x="2" y="8"/>
                    <a:pt x="2" y="8"/>
                    <a:pt x="2" y="8"/>
                  </a:cubicBezTo>
                  <a:cubicBezTo>
                    <a:pt x="3" y="7"/>
                    <a:pt x="3" y="7"/>
                    <a:pt x="3" y="7"/>
                  </a:cubicBezTo>
                  <a:cubicBezTo>
                    <a:pt x="3" y="6"/>
                    <a:pt x="3" y="6"/>
                    <a:pt x="3" y="6"/>
                  </a:cubicBezTo>
                  <a:cubicBezTo>
                    <a:pt x="5" y="5"/>
                    <a:pt x="5" y="5"/>
                    <a:pt x="5" y="5"/>
                  </a:cubicBezTo>
                  <a:cubicBezTo>
                    <a:pt x="6" y="4"/>
                    <a:pt x="6" y="4"/>
                    <a:pt x="6" y="4"/>
                  </a:cubicBezTo>
                  <a:cubicBezTo>
                    <a:pt x="6" y="4"/>
                    <a:pt x="6" y="4"/>
                    <a:pt x="6" y="4"/>
                  </a:cubicBezTo>
                  <a:cubicBezTo>
                    <a:pt x="6" y="4"/>
                    <a:pt x="6" y="4"/>
                    <a:pt x="7" y="4"/>
                  </a:cubicBezTo>
                  <a:cubicBezTo>
                    <a:pt x="7" y="4"/>
                    <a:pt x="7" y="4"/>
                    <a:pt x="7" y="4"/>
                  </a:cubicBezTo>
                  <a:cubicBezTo>
                    <a:pt x="7" y="3"/>
                    <a:pt x="7" y="3"/>
                    <a:pt x="7" y="3"/>
                  </a:cubicBezTo>
                  <a:cubicBezTo>
                    <a:pt x="8" y="2"/>
                    <a:pt x="8" y="2"/>
                    <a:pt x="8" y="2"/>
                  </a:cubicBezTo>
                  <a:cubicBezTo>
                    <a:pt x="7" y="0"/>
                    <a:pt x="7" y="0"/>
                    <a:pt x="7" y="0"/>
                  </a:cubicBezTo>
                  <a:cubicBezTo>
                    <a:pt x="6" y="0"/>
                    <a:pt x="6" y="0"/>
                    <a:pt x="6" y="0"/>
                  </a:cubicBezTo>
                  <a:cubicBezTo>
                    <a:pt x="4" y="2"/>
                    <a:pt x="4" y="2"/>
                    <a:pt x="4" y="2"/>
                  </a:cubicBezTo>
                  <a:cubicBezTo>
                    <a:pt x="4" y="2"/>
                    <a:pt x="4" y="2"/>
                    <a:pt x="4" y="2"/>
                  </a:cubicBezTo>
                  <a:cubicBezTo>
                    <a:pt x="3" y="1"/>
                    <a:pt x="3" y="1"/>
                    <a:pt x="3" y="1"/>
                  </a:cubicBezTo>
                  <a:cubicBezTo>
                    <a:pt x="2" y="3"/>
                    <a:pt x="2" y="3"/>
                    <a:pt x="2" y="3"/>
                  </a:cubicBezTo>
                  <a:cubicBezTo>
                    <a:pt x="2" y="4"/>
                    <a:pt x="2" y="4"/>
                    <a:pt x="2" y="4"/>
                  </a:cubicBezTo>
                  <a:cubicBezTo>
                    <a:pt x="0" y="5"/>
                    <a:pt x="0" y="5"/>
                    <a:pt x="0" y="5"/>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85">
              <a:extLst>
                <a:ext uri="{FF2B5EF4-FFF2-40B4-BE49-F238E27FC236}">
                  <a16:creationId xmlns:a16="http://schemas.microsoft.com/office/drawing/2014/main" id="{28847F26-177E-44E4-A6E1-1E71ED2CF402}"/>
                </a:ext>
              </a:extLst>
            </p:cNvPr>
            <p:cNvSpPr>
              <a:spLocks/>
            </p:cNvSpPr>
            <p:nvPr/>
          </p:nvSpPr>
          <p:spPr bwMode="auto">
            <a:xfrm>
              <a:off x="5276" y="1511"/>
              <a:ext cx="5" cy="12"/>
            </a:xfrm>
            <a:custGeom>
              <a:avLst/>
              <a:gdLst>
                <a:gd name="T0" fmla="*/ 5 w 5"/>
                <a:gd name="T1" fmla="*/ 9 h 12"/>
                <a:gd name="T2" fmla="*/ 5 w 5"/>
                <a:gd name="T3" fmla="*/ 0 h 12"/>
                <a:gd name="T4" fmla="*/ 2 w 5"/>
                <a:gd name="T5" fmla="*/ 0 h 12"/>
                <a:gd name="T6" fmla="*/ 0 w 5"/>
                <a:gd name="T7" fmla="*/ 3 h 12"/>
                <a:gd name="T8" fmla="*/ 0 w 5"/>
                <a:gd name="T9" fmla="*/ 9 h 12"/>
                <a:gd name="T10" fmla="*/ 5 w 5"/>
                <a:gd name="T11" fmla="*/ 12 h 12"/>
                <a:gd name="T12" fmla="*/ 5 w 5"/>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5" h="12">
                  <a:moveTo>
                    <a:pt x="5" y="9"/>
                  </a:moveTo>
                  <a:lnTo>
                    <a:pt x="5" y="0"/>
                  </a:lnTo>
                  <a:lnTo>
                    <a:pt x="2" y="0"/>
                  </a:lnTo>
                  <a:lnTo>
                    <a:pt x="0" y="3"/>
                  </a:lnTo>
                  <a:lnTo>
                    <a:pt x="0" y="9"/>
                  </a:lnTo>
                  <a:lnTo>
                    <a:pt x="5" y="12"/>
                  </a:lnTo>
                  <a:lnTo>
                    <a:pt x="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86">
              <a:extLst>
                <a:ext uri="{FF2B5EF4-FFF2-40B4-BE49-F238E27FC236}">
                  <a16:creationId xmlns:a16="http://schemas.microsoft.com/office/drawing/2014/main" id="{6BDB0675-DF84-4DF2-A579-A71F77E38986}"/>
                </a:ext>
              </a:extLst>
            </p:cNvPr>
            <p:cNvSpPr>
              <a:spLocks/>
            </p:cNvSpPr>
            <p:nvPr/>
          </p:nvSpPr>
          <p:spPr bwMode="auto">
            <a:xfrm>
              <a:off x="5321" y="1094"/>
              <a:ext cx="8" cy="20"/>
            </a:xfrm>
            <a:custGeom>
              <a:avLst/>
              <a:gdLst>
                <a:gd name="T0" fmla="*/ 8 w 8"/>
                <a:gd name="T1" fmla="*/ 0 h 20"/>
                <a:gd name="T2" fmla="*/ 3 w 8"/>
                <a:gd name="T3" fmla="*/ 0 h 20"/>
                <a:gd name="T4" fmla="*/ 0 w 8"/>
                <a:gd name="T5" fmla="*/ 3 h 20"/>
                <a:gd name="T6" fmla="*/ 0 w 8"/>
                <a:gd name="T7" fmla="*/ 8 h 20"/>
                <a:gd name="T8" fmla="*/ 0 w 8"/>
                <a:gd name="T9" fmla="*/ 11 h 20"/>
                <a:gd name="T10" fmla="*/ 0 w 8"/>
                <a:gd name="T11" fmla="*/ 20 h 20"/>
                <a:gd name="T12" fmla="*/ 5 w 8"/>
                <a:gd name="T13" fmla="*/ 17 h 20"/>
                <a:gd name="T14" fmla="*/ 8 w 8"/>
                <a:gd name="T15" fmla="*/ 8 h 20"/>
                <a:gd name="T16" fmla="*/ 8 w 8"/>
                <a:gd name="T17" fmla="*/ 8 h 20"/>
                <a:gd name="T18" fmla="*/ 8 w 8"/>
                <a:gd name="T19" fmla="*/ 6 h 20"/>
                <a:gd name="T20" fmla="*/ 8 w 8"/>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20">
                  <a:moveTo>
                    <a:pt x="8" y="0"/>
                  </a:moveTo>
                  <a:lnTo>
                    <a:pt x="3" y="0"/>
                  </a:lnTo>
                  <a:lnTo>
                    <a:pt x="0" y="3"/>
                  </a:lnTo>
                  <a:lnTo>
                    <a:pt x="0" y="8"/>
                  </a:lnTo>
                  <a:lnTo>
                    <a:pt x="0" y="11"/>
                  </a:lnTo>
                  <a:lnTo>
                    <a:pt x="0" y="20"/>
                  </a:lnTo>
                  <a:lnTo>
                    <a:pt x="5" y="17"/>
                  </a:lnTo>
                  <a:lnTo>
                    <a:pt x="8" y="8"/>
                  </a:lnTo>
                  <a:lnTo>
                    <a:pt x="8" y="8"/>
                  </a:lnTo>
                  <a:lnTo>
                    <a:pt x="8" y="6"/>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87">
              <a:extLst>
                <a:ext uri="{FF2B5EF4-FFF2-40B4-BE49-F238E27FC236}">
                  <a16:creationId xmlns:a16="http://schemas.microsoft.com/office/drawing/2014/main" id="{B07A3A28-FE41-4450-A433-2BE059BE593E}"/>
                </a:ext>
              </a:extLst>
            </p:cNvPr>
            <p:cNvSpPr>
              <a:spLocks/>
            </p:cNvSpPr>
            <p:nvPr/>
          </p:nvSpPr>
          <p:spPr bwMode="auto">
            <a:xfrm>
              <a:off x="5276" y="1551"/>
              <a:ext cx="11" cy="8"/>
            </a:xfrm>
            <a:custGeom>
              <a:avLst/>
              <a:gdLst>
                <a:gd name="T0" fmla="*/ 2 w 11"/>
                <a:gd name="T1" fmla="*/ 8 h 8"/>
                <a:gd name="T2" fmla="*/ 11 w 11"/>
                <a:gd name="T3" fmla="*/ 5 h 8"/>
                <a:gd name="T4" fmla="*/ 8 w 11"/>
                <a:gd name="T5" fmla="*/ 0 h 8"/>
                <a:gd name="T6" fmla="*/ 5 w 11"/>
                <a:gd name="T7" fmla="*/ 3 h 8"/>
                <a:gd name="T8" fmla="*/ 2 w 11"/>
                <a:gd name="T9" fmla="*/ 3 h 8"/>
                <a:gd name="T10" fmla="*/ 0 w 11"/>
                <a:gd name="T11" fmla="*/ 8 h 8"/>
                <a:gd name="T12" fmla="*/ 2 w 1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2" y="8"/>
                  </a:moveTo>
                  <a:lnTo>
                    <a:pt x="11" y="5"/>
                  </a:lnTo>
                  <a:lnTo>
                    <a:pt x="8" y="0"/>
                  </a:lnTo>
                  <a:lnTo>
                    <a:pt x="5" y="3"/>
                  </a:lnTo>
                  <a:lnTo>
                    <a:pt x="2" y="3"/>
                  </a:lnTo>
                  <a:lnTo>
                    <a:pt x="0" y="8"/>
                  </a:ln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88">
              <a:extLst>
                <a:ext uri="{FF2B5EF4-FFF2-40B4-BE49-F238E27FC236}">
                  <a16:creationId xmlns:a16="http://schemas.microsoft.com/office/drawing/2014/main" id="{03F42189-8D63-4638-A35B-2B3B78E1E984}"/>
                </a:ext>
              </a:extLst>
            </p:cNvPr>
            <p:cNvSpPr>
              <a:spLocks/>
            </p:cNvSpPr>
            <p:nvPr/>
          </p:nvSpPr>
          <p:spPr bwMode="auto">
            <a:xfrm>
              <a:off x="5295" y="1210"/>
              <a:ext cx="43" cy="31"/>
            </a:xfrm>
            <a:custGeom>
              <a:avLst/>
              <a:gdLst>
                <a:gd name="T0" fmla="*/ 12 w 15"/>
                <a:gd name="T1" fmla="*/ 5 h 11"/>
                <a:gd name="T2" fmla="*/ 14 w 15"/>
                <a:gd name="T3" fmla="*/ 4 h 11"/>
                <a:gd name="T4" fmla="*/ 14 w 15"/>
                <a:gd name="T5" fmla="*/ 2 h 11"/>
                <a:gd name="T6" fmla="*/ 15 w 15"/>
                <a:gd name="T7" fmla="*/ 1 h 11"/>
                <a:gd name="T8" fmla="*/ 14 w 15"/>
                <a:gd name="T9" fmla="*/ 0 h 11"/>
                <a:gd name="T10" fmla="*/ 13 w 15"/>
                <a:gd name="T11" fmla="*/ 0 h 11"/>
                <a:gd name="T12" fmla="*/ 12 w 15"/>
                <a:gd name="T13" fmla="*/ 0 h 11"/>
                <a:gd name="T14" fmla="*/ 11 w 15"/>
                <a:gd name="T15" fmla="*/ 0 h 11"/>
                <a:gd name="T16" fmla="*/ 10 w 15"/>
                <a:gd name="T17" fmla="*/ 0 h 11"/>
                <a:gd name="T18" fmla="*/ 10 w 15"/>
                <a:gd name="T19" fmla="*/ 0 h 11"/>
                <a:gd name="T20" fmla="*/ 9 w 15"/>
                <a:gd name="T21" fmla="*/ 0 h 11"/>
                <a:gd name="T22" fmla="*/ 9 w 15"/>
                <a:gd name="T23" fmla="*/ 1 h 11"/>
                <a:gd name="T24" fmla="*/ 8 w 15"/>
                <a:gd name="T25" fmla="*/ 0 h 11"/>
                <a:gd name="T26" fmla="*/ 7 w 15"/>
                <a:gd name="T27" fmla="*/ 0 h 11"/>
                <a:gd name="T28" fmla="*/ 6 w 15"/>
                <a:gd name="T29" fmla="*/ 0 h 11"/>
                <a:gd name="T30" fmla="*/ 5 w 15"/>
                <a:gd name="T31" fmla="*/ 0 h 11"/>
                <a:gd name="T32" fmla="*/ 3 w 15"/>
                <a:gd name="T33" fmla="*/ 2 h 11"/>
                <a:gd name="T34" fmla="*/ 3 w 15"/>
                <a:gd name="T35" fmla="*/ 3 h 11"/>
                <a:gd name="T36" fmla="*/ 3 w 15"/>
                <a:gd name="T37" fmla="*/ 3 h 11"/>
                <a:gd name="T38" fmla="*/ 0 w 15"/>
                <a:gd name="T39" fmla="*/ 4 h 11"/>
                <a:gd name="T40" fmla="*/ 0 w 15"/>
                <a:gd name="T41" fmla="*/ 5 h 11"/>
                <a:gd name="T42" fmla="*/ 0 w 15"/>
                <a:gd name="T43" fmla="*/ 6 h 11"/>
                <a:gd name="T44" fmla="*/ 0 w 15"/>
                <a:gd name="T45" fmla="*/ 7 h 11"/>
                <a:gd name="T46" fmla="*/ 0 w 15"/>
                <a:gd name="T47" fmla="*/ 8 h 11"/>
                <a:gd name="T48" fmla="*/ 0 w 15"/>
                <a:gd name="T49" fmla="*/ 9 h 11"/>
                <a:gd name="T50" fmla="*/ 1 w 15"/>
                <a:gd name="T51" fmla="*/ 10 h 11"/>
                <a:gd name="T52" fmla="*/ 1 w 15"/>
                <a:gd name="T53" fmla="*/ 11 h 11"/>
                <a:gd name="T54" fmla="*/ 2 w 15"/>
                <a:gd name="T55" fmla="*/ 10 h 11"/>
                <a:gd name="T56" fmla="*/ 3 w 15"/>
                <a:gd name="T57" fmla="*/ 9 h 11"/>
                <a:gd name="T58" fmla="*/ 4 w 15"/>
                <a:gd name="T59" fmla="*/ 8 h 11"/>
                <a:gd name="T60" fmla="*/ 4 w 15"/>
                <a:gd name="T61" fmla="*/ 9 h 11"/>
                <a:gd name="T62" fmla="*/ 4 w 15"/>
                <a:gd name="T63" fmla="*/ 9 h 11"/>
                <a:gd name="T64" fmla="*/ 6 w 15"/>
                <a:gd name="T65" fmla="*/ 10 h 11"/>
                <a:gd name="T66" fmla="*/ 8 w 15"/>
                <a:gd name="T67" fmla="*/ 8 h 11"/>
                <a:gd name="T68" fmla="*/ 9 w 15"/>
                <a:gd name="T69" fmla="*/ 8 h 11"/>
                <a:gd name="T70" fmla="*/ 10 w 15"/>
                <a:gd name="T71" fmla="*/ 7 h 11"/>
                <a:gd name="T72" fmla="*/ 11 w 15"/>
                <a:gd name="T73" fmla="*/ 5 h 11"/>
                <a:gd name="T74" fmla="*/ 12 w 15"/>
                <a:gd name="T7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 h="11">
                  <a:moveTo>
                    <a:pt x="12" y="5"/>
                  </a:moveTo>
                  <a:cubicBezTo>
                    <a:pt x="14" y="4"/>
                    <a:pt x="14" y="4"/>
                    <a:pt x="14" y="4"/>
                  </a:cubicBezTo>
                  <a:cubicBezTo>
                    <a:pt x="14" y="2"/>
                    <a:pt x="14" y="2"/>
                    <a:pt x="14" y="2"/>
                  </a:cubicBezTo>
                  <a:cubicBezTo>
                    <a:pt x="15" y="1"/>
                    <a:pt x="15" y="1"/>
                    <a:pt x="15" y="1"/>
                  </a:cubicBezTo>
                  <a:cubicBezTo>
                    <a:pt x="14" y="0"/>
                    <a:pt x="14" y="0"/>
                    <a:pt x="14" y="0"/>
                  </a:cubicBezTo>
                  <a:cubicBezTo>
                    <a:pt x="13" y="0"/>
                    <a:pt x="13" y="0"/>
                    <a:pt x="13" y="0"/>
                  </a:cubicBezTo>
                  <a:cubicBezTo>
                    <a:pt x="12" y="0"/>
                    <a:pt x="12" y="0"/>
                    <a:pt x="12" y="0"/>
                  </a:cubicBezTo>
                  <a:cubicBezTo>
                    <a:pt x="11" y="0"/>
                    <a:pt x="11" y="0"/>
                    <a:pt x="11" y="0"/>
                  </a:cubicBezTo>
                  <a:cubicBezTo>
                    <a:pt x="10" y="0"/>
                    <a:pt x="10" y="0"/>
                    <a:pt x="10" y="0"/>
                  </a:cubicBezTo>
                  <a:cubicBezTo>
                    <a:pt x="10" y="0"/>
                    <a:pt x="10" y="0"/>
                    <a:pt x="10" y="0"/>
                  </a:cubicBezTo>
                  <a:cubicBezTo>
                    <a:pt x="9" y="0"/>
                    <a:pt x="9" y="0"/>
                    <a:pt x="9" y="0"/>
                  </a:cubicBezTo>
                  <a:cubicBezTo>
                    <a:pt x="9" y="1"/>
                    <a:pt x="9" y="1"/>
                    <a:pt x="9" y="1"/>
                  </a:cubicBezTo>
                  <a:cubicBezTo>
                    <a:pt x="8" y="0"/>
                    <a:pt x="8" y="0"/>
                    <a:pt x="8" y="0"/>
                  </a:cubicBezTo>
                  <a:cubicBezTo>
                    <a:pt x="7" y="0"/>
                    <a:pt x="7" y="0"/>
                    <a:pt x="7" y="0"/>
                  </a:cubicBezTo>
                  <a:cubicBezTo>
                    <a:pt x="6" y="0"/>
                    <a:pt x="6" y="0"/>
                    <a:pt x="6" y="0"/>
                  </a:cubicBezTo>
                  <a:cubicBezTo>
                    <a:pt x="5" y="0"/>
                    <a:pt x="5" y="0"/>
                    <a:pt x="5" y="0"/>
                  </a:cubicBezTo>
                  <a:cubicBezTo>
                    <a:pt x="3" y="2"/>
                    <a:pt x="3" y="2"/>
                    <a:pt x="3" y="2"/>
                  </a:cubicBezTo>
                  <a:cubicBezTo>
                    <a:pt x="3" y="3"/>
                    <a:pt x="3" y="3"/>
                    <a:pt x="3" y="3"/>
                  </a:cubicBezTo>
                  <a:cubicBezTo>
                    <a:pt x="3" y="3"/>
                    <a:pt x="3" y="3"/>
                    <a:pt x="3" y="3"/>
                  </a:cubicBezTo>
                  <a:cubicBezTo>
                    <a:pt x="0" y="4"/>
                    <a:pt x="0" y="4"/>
                    <a:pt x="0" y="4"/>
                  </a:cubicBezTo>
                  <a:cubicBezTo>
                    <a:pt x="0" y="5"/>
                    <a:pt x="0" y="5"/>
                    <a:pt x="0" y="5"/>
                  </a:cubicBezTo>
                  <a:cubicBezTo>
                    <a:pt x="0" y="6"/>
                    <a:pt x="0" y="6"/>
                    <a:pt x="0" y="6"/>
                  </a:cubicBezTo>
                  <a:cubicBezTo>
                    <a:pt x="0" y="7"/>
                    <a:pt x="0" y="7"/>
                    <a:pt x="0" y="7"/>
                  </a:cubicBezTo>
                  <a:cubicBezTo>
                    <a:pt x="0" y="8"/>
                    <a:pt x="0" y="8"/>
                    <a:pt x="0" y="8"/>
                  </a:cubicBezTo>
                  <a:cubicBezTo>
                    <a:pt x="0" y="9"/>
                    <a:pt x="0" y="9"/>
                    <a:pt x="0" y="9"/>
                  </a:cubicBezTo>
                  <a:cubicBezTo>
                    <a:pt x="0" y="10"/>
                    <a:pt x="0" y="10"/>
                    <a:pt x="1" y="10"/>
                  </a:cubicBezTo>
                  <a:cubicBezTo>
                    <a:pt x="1" y="11"/>
                    <a:pt x="1" y="11"/>
                    <a:pt x="1" y="11"/>
                  </a:cubicBezTo>
                  <a:cubicBezTo>
                    <a:pt x="2" y="10"/>
                    <a:pt x="2" y="10"/>
                    <a:pt x="2" y="10"/>
                  </a:cubicBezTo>
                  <a:cubicBezTo>
                    <a:pt x="3" y="9"/>
                    <a:pt x="3" y="9"/>
                    <a:pt x="3" y="9"/>
                  </a:cubicBezTo>
                  <a:cubicBezTo>
                    <a:pt x="4" y="8"/>
                    <a:pt x="4" y="8"/>
                    <a:pt x="4" y="8"/>
                  </a:cubicBezTo>
                  <a:cubicBezTo>
                    <a:pt x="4" y="9"/>
                    <a:pt x="4" y="9"/>
                    <a:pt x="4" y="9"/>
                  </a:cubicBezTo>
                  <a:cubicBezTo>
                    <a:pt x="4" y="9"/>
                    <a:pt x="4" y="9"/>
                    <a:pt x="4" y="9"/>
                  </a:cubicBezTo>
                  <a:cubicBezTo>
                    <a:pt x="6" y="10"/>
                    <a:pt x="6" y="10"/>
                    <a:pt x="6" y="10"/>
                  </a:cubicBezTo>
                  <a:cubicBezTo>
                    <a:pt x="8" y="8"/>
                    <a:pt x="8" y="8"/>
                    <a:pt x="8" y="8"/>
                  </a:cubicBezTo>
                  <a:cubicBezTo>
                    <a:pt x="9" y="8"/>
                    <a:pt x="9" y="8"/>
                    <a:pt x="9" y="8"/>
                  </a:cubicBezTo>
                  <a:cubicBezTo>
                    <a:pt x="10" y="7"/>
                    <a:pt x="10" y="7"/>
                    <a:pt x="10" y="7"/>
                  </a:cubicBezTo>
                  <a:cubicBezTo>
                    <a:pt x="11" y="5"/>
                    <a:pt x="11" y="5"/>
                    <a:pt x="11" y="5"/>
                  </a:cubicBezTo>
                  <a:lnTo>
                    <a:pt x="1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89">
              <a:extLst>
                <a:ext uri="{FF2B5EF4-FFF2-40B4-BE49-F238E27FC236}">
                  <a16:creationId xmlns:a16="http://schemas.microsoft.com/office/drawing/2014/main" id="{8208FE44-048B-486D-B367-EFBEFDA8AD03}"/>
                </a:ext>
              </a:extLst>
            </p:cNvPr>
            <p:cNvSpPr>
              <a:spLocks/>
            </p:cNvSpPr>
            <p:nvPr/>
          </p:nvSpPr>
          <p:spPr bwMode="auto">
            <a:xfrm>
              <a:off x="5239" y="1517"/>
              <a:ext cx="25" cy="20"/>
            </a:xfrm>
            <a:custGeom>
              <a:avLst/>
              <a:gdLst>
                <a:gd name="T0" fmla="*/ 14 w 25"/>
                <a:gd name="T1" fmla="*/ 11 h 20"/>
                <a:gd name="T2" fmla="*/ 17 w 25"/>
                <a:gd name="T3" fmla="*/ 14 h 20"/>
                <a:gd name="T4" fmla="*/ 25 w 25"/>
                <a:gd name="T5" fmla="*/ 17 h 20"/>
                <a:gd name="T6" fmla="*/ 25 w 25"/>
                <a:gd name="T7" fmla="*/ 11 h 20"/>
                <a:gd name="T8" fmla="*/ 25 w 25"/>
                <a:gd name="T9" fmla="*/ 11 h 20"/>
                <a:gd name="T10" fmla="*/ 25 w 25"/>
                <a:gd name="T11" fmla="*/ 6 h 20"/>
                <a:gd name="T12" fmla="*/ 23 w 25"/>
                <a:gd name="T13" fmla="*/ 3 h 20"/>
                <a:gd name="T14" fmla="*/ 20 w 25"/>
                <a:gd name="T15" fmla="*/ 3 h 20"/>
                <a:gd name="T16" fmla="*/ 17 w 25"/>
                <a:gd name="T17" fmla="*/ 0 h 20"/>
                <a:gd name="T18" fmla="*/ 11 w 25"/>
                <a:gd name="T19" fmla="*/ 0 h 20"/>
                <a:gd name="T20" fmla="*/ 8 w 25"/>
                <a:gd name="T21" fmla="*/ 3 h 20"/>
                <a:gd name="T22" fmla="*/ 8 w 25"/>
                <a:gd name="T23" fmla="*/ 6 h 20"/>
                <a:gd name="T24" fmla="*/ 6 w 25"/>
                <a:gd name="T25" fmla="*/ 6 h 20"/>
                <a:gd name="T26" fmla="*/ 0 w 25"/>
                <a:gd name="T27" fmla="*/ 11 h 20"/>
                <a:gd name="T28" fmla="*/ 3 w 25"/>
                <a:gd name="T29" fmla="*/ 11 h 20"/>
                <a:gd name="T30" fmla="*/ 6 w 25"/>
                <a:gd name="T31" fmla="*/ 11 h 20"/>
                <a:gd name="T32" fmla="*/ 14 w 25"/>
                <a:gd name="T33" fmla="*/ 20 h 20"/>
                <a:gd name="T34" fmla="*/ 11 w 25"/>
                <a:gd name="T35" fmla="*/ 11 h 20"/>
                <a:gd name="T36" fmla="*/ 14 w 25"/>
                <a:gd name="T3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0">
                  <a:moveTo>
                    <a:pt x="14" y="11"/>
                  </a:moveTo>
                  <a:lnTo>
                    <a:pt x="17" y="14"/>
                  </a:lnTo>
                  <a:lnTo>
                    <a:pt x="25" y="17"/>
                  </a:lnTo>
                  <a:lnTo>
                    <a:pt x="25" y="11"/>
                  </a:lnTo>
                  <a:lnTo>
                    <a:pt x="25" y="11"/>
                  </a:lnTo>
                  <a:lnTo>
                    <a:pt x="25" y="6"/>
                  </a:lnTo>
                  <a:lnTo>
                    <a:pt x="23" y="3"/>
                  </a:lnTo>
                  <a:lnTo>
                    <a:pt x="20" y="3"/>
                  </a:lnTo>
                  <a:lnTo>
                    <a:pt x="17" y="0"/>
                  </a:lnTo>
                  <a:lnTo>
                    <a:pt x="11" y="0"/>
                  </a:lnTo>
                  <a:lnTo>
                    <a:pt x="8" y="3"/>
                  </a:lnTo>
                  <a:lnTo>
                    <a:pt x="8" y="6"/>
                  </a:lnTo>
                  <a:lnTo>
                    <a:pt x="6" y="6"/>
                  </a:lnTo>
                  <a:lnTo>
                    <a:pt x="0" y="11"/>
                  </a:lnTo>
                  <a:lnTo>
                    <a:pt x="3" y="11"/>
                  </a:lnTo>
                  <a:lnTo>
                    <a:pt x="6" y="11"/>
                  </a:lnTo>
                  <a:lnTo>
                    <a:pt x="14" y="20"/>
                  </a:lnTo>
                  <a:lnTo>
                    <a:pt x="11" y="11"/>
                  </a:lnTo>
                  <a:lnTo>
                    <a:pt x="1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90">
              <a:extLst>
                <a:ext uri="{FF2B5EF4-FFF2-40B4-BE49-F238E27FC236}">
                  <a16:creationId xmlns:a16="http://schemas.microsoft.com/office/drawing/2014/main" id="{7F895BD8-887C-4C1B-9E9F-122D63939A94}"/>
                </a:ext>
              </a:extLst>
            </p:cNvPr>
            <p:cNvSpPr>
              <a:spLocks/>
            </p:cNvSpPr>
            <p:nvPr/>
          </p:nvSpPr>
          <p:spPr bwMode="auto">
            <a:xfrm>
              <a:off x="5349" y="1226"/>
              <a:ext cx="25" cy="37"/>
            </a:xfrm>
            <a:custGeom>
              <a:avLst/>
              <a:gdLst>
                <a:gd name="T0" fmla="*/ 25 w 25"/>
                <a:gd name="T1" fmla="*/ 12 h 37"/>
                <a:gd name="T2" fmla="*/ 25 w 25"/>
                <a:gd name="T3" fmla="*/ 9 h 37"/>
                <a:gd name="T4" fmla="*/ 25 w 25"/>
                <a:gd name="T5" fmla="*/ 6 h 37"/>
                <a:gd name="T6" fmla="*/ 22 w 25"/>
                <a:gd name="T7" fmla="*/ 3 h 37"/>
                <a:gd name="T8" fmla="*/ 20 w 25"/>
                <a:gd name="T9" fmla="*/ 3 h 37"/>
                <a:gd name="T10" fmla="*/ 14 w 25"/>
                <a:gd name="T11" fmla="*/ 0 h 37"/>
                <a:gd name="T12" fmla="*/ 14 w 25"/>
                <a:gd name="T13" fmla="*/ 3 h 37"/>
                <a:gd name="T14" fmla="*/ 8 w 25"/>
                <a:gd name="T15" fmla="*/ 9 h 37"/>
                <a:gd name="T16" fmla="*/ 6 w 25"/>
                <a:gd name="T17" fmla="*/ 12 h 37"/>
                <a:gd name="T18" fmla="*/ 3 w 25"/>
                <a:gd name="T19" fmla="*/ 15 h 37"/>
                <a:gd name="T20" fmla="*/ 6 w 25"/>
                <a:gd name="T21" fmla="*/ 17 h 37"/>
                <a:gd name="T22" fmla="*/ 3 w 25"/>
                <a:gd name="T23" fmla="*/ 20 h 37"/>
                <a:gd name="T24" fmla="*/ 0 w 25"/>
                <a:gd name="T25" fmla="*/ 23 h 37"/>
                <a:gd name="T26" fmla="*/ 3 w 25"/>
                <a:gd name="T27" fmla="*/ 26 h 37"/>
                <a:gd name="T28" fmla="*/ 0 w 25"/>
                <a:gd name="T29" fmla="*/ 29 h 37"/>
                <a:gd name="T30" fmla="*/ 3 w 25"/>
                <a:gd name="T31" fmla="*/ 31 h 37"/>
                <a:gd name="T32" fmla="*/ 6 w 25"/>
                <a:gd name="T33" fmla="*/ 31 h 37"/>
                <a:gd name="T34" fmla="*/ 6 w 25"/>
                <a:gd name="T35" fmla="*/ 31 h 37"/>
                <a:gd name="T36" fmla="*/ 8 w 25"/>
                <a:gd name="T37" fmla="*/ 37 h 37"/>
                <a:gd name="T38" fmla="*/ 11 w 25"/>
                <a:gd name="T39" fmla="*/ 37 h 37"/>
                <a:gd name="T40" fmla="*/ 14 w 25"/>
                <a:gd name="T41" fmla="*/ 34 h 37"/>
                <a:gd name="T42" fmla="*/ 14 w 25"/>
                <a:gd name="T43" fmla="*/ 31 h 37"/>
                <a:gd name="T44" fmla="*/ 14 w 25"/>
                <a:gd name="T45" fmla="*/ 29 h 37"/>
                <a:gd name="T46" fmla="*/ 17 w 25"/>
                <a:gd name="T47" fmla="*/ 26 h 37"/>
                <a:gd name="T48" fmla="*/ 20 w 25"/>
                <a:gd name="T49" fmla="*/ 23 h 37"/>
                <a:gd name="T50" fmla="*/ 22 w 25"/>
                <a:gd name="T51" fmla="*/ 23 h 37"/>
                <a:gd name="T52" fmla="*/ 25 w 25"/>
                <a:gd name="T53" fmla="*/ 20 h 37"/>
                <a:gd name="T54" fmla="*/ 22 w 25"/>
                <a:gd name="T55" fmla="*/ 17 h 37"/>
                <a:gd name="T56" fmla="*/ 25 w 25"/>
                <a:gd name="T57" fmla="*/ 15 h 37"/>
                <a:gd name="T58" fmla="*/ 25 w 25"/>
                <a:gd name="T59"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7">
                  <a:moveTo>
                    <a:pt x="25" y="12"/>
                  </a:moveTo>
                  <a:lnTo>
                    <a:pt x="25" y="9"/>
                  </a:lnTo>
                  <a:lnTo>
                    <a:pt x="25" y="6"/>
                  </a:lnTo>
                  <a:lnTo>
                    <a:pt x="22" y="3"/>
                  </a:lnTo>
                  <a:lnTo>
                    <a:pt x="20" y="3"/>
                  </a:lnTo>
                  <a:lnTo>
                    <a:pt x="14" y="0"/>
                  </a:lnTo>
                  <a:lnTo>
                    <a:pt x="14" y="3"/>
                  </a:lnTo>
                  <a:lnTo>
                    <a:pt x="8" y="9"/>
                  </a:lnTo>
                  <a:lnTo>
                    <a:pt x="6" y="12"/>
                  </a:lnTo>
                  <a:lnTo>
                    <a:pt x="3" y="15"/>
                  </a:lnTo>
                  <a:lnTo>
                    <a:pt x="6" y="17"/>
                  </a:lnTo>
                  <a:lnTo>
                    <a:pt x="3" y="20"/>
                  </a:lnTo>
                  <a:lnTo>
                    <a:pt x="0" y="23"/>
                  </a:lnTo>
                  <a:lnTo>
                    <a:pt x="3" y="26"/>
                  </a:lnTo>
                  <a:lnTo>
                    <a:pt x="0" y="29"/>
                  </a:lnTo>
                  <a:lnTo>
                    <a:pt x="3" y="31"/>
                  </a:lnTo>
                  <a:lnTo>
                    <a:pt x="6" y="31"/>
                  </a:lnTo>
                  <a:lnTo>
                    <a:pt x="6" y="31"/>
                  </a:lnTo>
                  <a:lnTo>
                    <a:pt x="8" y="37"/>
                  </a:lnTo>
                  <a:lnTo>
                    <a:pt x="11" y="37"/>
                  </a:lnTo>
                  <a:lnTo>
                    <a:pt x="14" y="34"/>
                  </a:lnTo>
                  <a:lnTo>
                    <a:pt x="14" y="31"/>
                  </a:lnTo>
                  <a:lnTo>
                    <a:pt x="14" y="29"/>
                  </a:lnTo>
                  <a:lnTo>
                    <a:pt x="17" y="26"/>
                  </a:lnTo>
                  <a:lnTo>
                    <a:pt x="20" y="23"/>
                  </a:lnTo>
                  <a:lnTo>
                    <a:pt x="22" y="23"/>
                  </a:lnTo>
                  <a:lnTo>
                    <a:pt x="25" y="20"/>
                  </a:lnTo>
                  <a:lnTo>
                    <a:pt x="22" y="17"/>
                  </a:lnTo>
                  <a:lnTo>
                    <a:pt x="25" y="15"/>
                  </a:lnTo>
                  <a:lnTo>
                    <a:pt x="25"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91">
              <a:extLst>
                <a:ext uri="{FF2B5EF4-FFF2-40B4-BE49-F238E27FC236}">
                  <a16:creationId xmlns:a16="http://schemas.microsoft.com/office/drawing/2014/main" id="{39D44951-E072-4790-AD71-0EEC6014DFA8}"/>
                </a:ext>
              </a:extLst>
            </p:cNvPr>
            <p:cNvSpPr>
              <a:spLocks/>
            </p:cNvSpPr>
            <p:nvPr/>
          </p:nvSpPr>
          <p:spPr bwMode="auto">
            <a:xfrm>
              <a:off x="5264" y="1097"/>
              <a:ext cx="110" cy="104"/>
            </a:xfrm>
            <a:custGeom>
              <a:avLst/>
              <a:gdLst>
                <a:gd name="T0" fmla="*/ 39 w 39"/>
                <a:gd name="T1" fmla="*/ 28 h 37"/>
                <a:gd name="T2" fmla="*/ 35 w 39"/>
                <a:gd name="T3" fmla="*/ 27 h 37"/>
                <a:gd name="T4" fmla="*/ 34 w 39"/>
                <a:gd name="T5" fmla="*/ 26 h 37"/>
                <a:gd name="T6" fmla="*/ 31 w 39"/>
                <a:gd name="T7" fmla="*/ 27 h 37"/>
                <a:gd name="T8" fmla="*/ 33 w 39"/>
                <a:gd name="T9" fmla="*/ 26 h 37"/>
                <a:gd name="T10" fmla="*/ 33 w 39"/>
                <a:gd name="T11" fmla="*/ 24 h 37"/>
                <a:gd name="T12" fmla="*/ 33 w 39"/>
                <a:gd name="T13" fmla="*/ 21 h 37"/>
                <a:gd name="T14" fmla="*/ 29 w 39"/>
                <a:gd name="T15" fmla="*/ 17 h 37"/>
                <a:gd name="T16" fmla="*/ 27 w 39"/>
                <a:gd name="T17" fmla="*/ 14 h 37"/>
                <a:gd name="T18" fmla="*/ 25 w 39"/>
                <a:gd name="T19" fmla="*/ 12 h 37"/>
                <a:gd name="T20" fmla="*/ 22 w 39"/>
                <a:gd name="T21" fmla="*/ 10 h 37"/>
                <a:gd name="T22" fmla="*/ 21 w 39"/>
                <a:gd name="T23" fmla="*/ 6 h 37"/>
                <a:gd name="T24" fmla="*/ 19 w 39"/>
                <a:gd name="T25" fmla="*/ 9 h 37"/>
                <a:gd name="T26" fmla="*/ 18 w 39"/>
                <a:gd name="T27" fmla="*/ 6 h 37"/>
                <a:gd name="T28" fmla="*/ 20 w 39"/>
                <a:gd name="T29" fmla="*/ 5 h 37"/>
                <a:gd name="T30" fmla="*/ 18 w 39"/>
                <a:gd name="T31" fmla="*/ 2 h 37"/>
                <a:gd name="T32" fmla="*/ 15 w 39"/>
                <a:gd name="T33" fmla="*/ 1 h 37"/>
                <a:gd name="T34" fmla="*/ 11 w 39"/>
                <a:gd name="T35" fmla="*/ 7 h 37"/>
                <a:gd name="T36" fmla="*/ 10 w 39"/>
                <a:gd name="T37" fmla="*/ 10 h 37"/>
                <a:gd name="T38" fmla="*/ 8 w 39"/>
                <a:gd name="T39" fmla="*/ 13 h 37"/>
                <a:gd name="T40" fmla="*/ 7 w 39"/>
                <a:gd name="T41" fmla="*/ 17 h 37"/>
                <a:gd name="T42" fmla="*/ 6 w 39"/>
                <a:gd name="T43" fmla="*/ 21 h 37"/>
                <a:gd name="T44" fmla="*/ 3 w 39"/>
                <a:gd name="T45" fmla="*/ 24 h 37"/>
                <a:gd name="T46" fmla="*/ 0 w 39"/>
                <a:gd name="T47" fmla="*/ 28 h 37"/>
                <a:gd name="T48" fmla="*/ 2 w 39"/>
                <a:gd name="T49" fmla="*/ 30 h 37"/>
                <a:gd name="T50" fmla="*/ 4 w 39"/>
                <a:gd name="T51" fmla="*/ 29 h 37"/>
                <a:gd name="T52" fmla="*/ 6 w 39"/>
                <a:gd name="T53" fmla="*/ 29 h 37"/>
                <a:gd name="T54" fmla="*/ 6 w 39"/>
                <a:gd name="T55" fmla="*/ 32 h 37"/>
                <a:gd name="T56" fmla="*/ 6 w 39"/>
                <a:gd name="T57" fmla="*/ 37 h 37"/>
                <a:gd name="T58" fmla="*/ 7 w 39"/>
                <a:gd name="T59" fmla="*/ 37 h 37"/>
                <a:gd name="T60" fmla="*/ 10 w 39"/>
                <a:gd name="T61" fmla="*/ 35 h 37"/>
                <a:gd name="T62" fmla="*/ 13 w 39"/>
                <a:gd name="T63" fmla="*/ 34 h 37"/>
                <a:gd name="T64" fmla="*/ 15 w 39"/>
                <a:gd name="T65" fmla="*/ 30 h 37"/>
                <a:gd name="T66" fmla="*/ 18 w 39"/>
                <a:gd name="T67" fmla="*/ 30 h 37"/>
                <a:gd name="T68" fmla="*/ 20 w 39"/>
                <a:gd name="T69" fmla="*/ 28 h 37"/>
                <a:gd name="T70" fmla="*/ 20 w 39"/>
                <a:gd name="T71" fmla="*/ 25 h 37"/>
                <a:gd name="T72" fmla="*/ 23 w 39"/>
                <a:gd name="T73" fmla="*/ 24 h 37"/>
                <a:gd name="T74" fmla="*/ 23 w 39"/>
                <a:gd name="T75" fmla="*/ 25 h 37"/>
                <a:gd name="T76" fmla="*/ 26 w 39"/>
                <a:gd name="T77" fmla="*/ 28 h 37"/>
                <a:gd name="T78" fmla="*/ 26 w 39"/>
                <a:gd name="T79" fmla="*/ 29 h 37"/>
                <a:gd name="T80" fmla="*/ 26 w 39"/>
                <a:gd name="T81" fmla="*/ 33 h 37"/>
                <a:gd name="T82" fmla="*/ 28 w 39"/>
                <a:gd name="T83" fmla="*/ 33 h 37"/>
                <a:gd name="T84" fmla="*/ 31 w 39"/>
                <a:gd name="T85" fmla="*/ 34 h 37"/>
                <a:gd name="T86" fmla="*/ 33 w 39"/>
                <a:gd name="T87" fmla="*/ 36 h 37"/>
                <a:gd name="T88" fmla="*/ 36 w 39"/>
                <a:gd name="T89" fmla="*/ 33 h 37"/>
                <a:gd name="T90" fmla="*/ 39 w 39"/>
                <a:gd name="T91"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37">
                  <a:moveTo>
                    <a:pt x="38" y="30"/>
                  </a:moveTo>
                  <a:cubicBezTo>
                    <a:pt x="38" y="30"/>
                    <a:pt x="38" y="30"/>
                    <a:pt x="38" y="30"/>
                  </a:cubicBezTo>
                  <a:cubicBezTo>
                    <a:pt x="39" y="28"/>
                    <a:pt x="39" y="28"/>
                    <a:pt x="39" y="28"/>
                  </a:cubicBezTo>
                  <a:cubicBezTo>
                    <a:pt x="38" y="28"/>
                    <a:pt x="38" y="28"/>
                    <a:pt x="38" y="28"/>
                  </a:cubicBezTo>
                  <a:cubicBezTo>
                    <a:pt x="37" y="26"/>
                    <a:pt x="37" y="26"/>
                    <a:pt x="37" y="26"/>
                  </a:cubicBezTo>
                  <a:cubicBezTo>
                    <a:pt x="35" y="27"/>
                    <a:pt x="35" y="27"/>
                    <a:pt x="35" y="27"/>
                  </a:cubicBezTo>
                  <a:cubicBezTo>
                    <a:pt x="35" y="28"/>
                    <a:pt x="35" y="28"/>
                    <a:pt x="35" y="28"/>
                  </a:cubicBezTo>
                  <a:cubicBezTo>
                    <a:pt x="34" y="27"/>
                    <a:pt x="34" y="27"/>
                    <a:pt x="34" y="27"/>
                  </a:cubicBezTo>
                  <a:cubicBezTo>
                    <a:pt x="34" y="26"/>
                    <a:pt x="34" y="26"/>
                    <a:pt x="34" y="26"/>
                  </a:cubicBezTo>
                  <a:cubicBezTo>
                    <a:pt x="33" y="26"/>
                    <a:pt x="33" y="26"/>
                    <a:pt x="33" y="26"/>
                  </a:cubicBezTo>
                  <a:cubicBezTo>
                    <a:pt x="33" y="27"/>
                    <a:pt x="33" y="27"/>
                    <a:pt x="33" y="27"/>
                  </a:cubicBezTo>
                  <a:cubicBezTo>
                    <a:pt x="31" y="27"/>
                    <a:pt x="31" y="27"/>
                    <a:pt x="31" y="27"/>
                  </a:cubicBezTo>
                  <a:cubicBezTo>
                    <a:pt x="31" y="27"/>
                    <a:pt x="31" y="27"/>
                    <a:pt x="31" y="27"/>
                  </a:cubicBezTo>
                  <a:cubicBezTo>
                    <a:pt x="32" y="27"/>
                    <a:pt x="32" y="27"/>
                    <a:pt x="32" y="27"/>
                  </a:cubicBezTo>
                  <a:cubicBezTo>
                    <a:pt x="33" y="26"/>
                    <a:pt x="33" y="26"/>
                    <a:pt x="33" y="26"/>
                  </a:cubicBezTo>
                  <a:cubicBezTo>
                    <a:pt x="33" y="24"/>
                    <a:pt x="33" y="24"/>
                    <a:pt x="33" y="24"/>
                  </a:cubicBezTo>
                  <a:cubicBezTo>
                    <a:pt x="33" y="24"/>
                    <a:pt x="33" y="24"/>
                    <a:pt x="33" y="24"/>
                  </a:cubicBezTo>
                  <a:cubicBezTo>
                    <a:pt x="33" y="24"/>
                    <a:pt x="33" y="24"/>
                    <a:pt x="33" y="24"/>
                  </a:cubicBezTo>
                  <a:cubicBezTo>
                    <a:pt x="33" y="23"/>
                    <a:pt x="33" y="23"/>
                    <a:pt x="33" y="23"/>
                  </a:cubicBezTo>
                  <a:cubicBezTo>
                    <a:pt x="33" y="22"/>
                    <a:pt x="33" y="22"/>
                    <a:pt x="33" y="22"/>
                  </a:cubicBezTo>
                  <a:cubicBezTo>
                    <a:pt x="33" y="21"/>
                    <a:pt x="33" y="21"/>
                    <a:pt x="33" y="21"/>
                  </a:cubicBezTo>
                  <a:cubicBezTo>
                    <a:pt x="33" y="20"/>
                    <a:pt x="33" y="20"/>
                    <a:pt x="33" y="20"/>
                  </a:cubicBezTo>
                  <a:cubicBezTo>
                    <a:pt x="31" y="18"/>
                    <a:pt x="31" y="18"/>
                    <a:pt x="31" y="18"/>
                  </a:cubicBezTo>
                  <a:cubicBezTo>
                    <a:pt x="29" y="17"/>
                    <a:pt x="29" y="17"/>
                    <a:pt x="29" y="17"/>
                  </a:cubicBezTo>
                  <a:cubicBezTo>
                    <a:pt x="28" y="14"/>
                    <a:pt x="28" y="14"/>
                    <a:pt x="28" y="14"/>
                  </a:cubicBezTo>
                  <a:cubicBezTo>
                    <a:pt x="27" y="14"/>
                    <a:pt x="27" y="14"/>
                    <a:pt x="27" y="14"/>
                  </a:cubicBezTo>
                  <a:cubicBezTo>
                    <a:pt x="27" y="14"/>
                    <a:pt x="27" y="14"/>
                    <a:pt x="27" y="14"/>
                  </a:cubicBezTo>
                  <a:cubicBezTo>
                    <a:pt x="27" y="12"/>
                    <a:pt x="27" y="12"/>
                    <a:pt x="27" y="12"/>
                  </a:cubicBezTo>
                  <a:cubicBezTo>
                    <a:pt x="27" y="12"/>
                    <a:pt x="27" y="12"/>
                    <a:pt x="27" y="12"/>
                  </a:cubicBezTo>
                  <a:cubicBezTo>
                    <a:pt x="25" y="12"/>
                    <a:pt x="25" y="12"/>
                    <a:pt x="25" y="12"/>
                  </a:cubicBezTo>
                  <a:cubicBezTo>
                    <a:pt x="22" y="11"/>
                    <a:pt x="22" y="11"/>
                    <a:pt x="22" y="11"/>
                  </a:cubicBezTo>
                  <a:cubicBezTo>
                    <a:pt x="22" y="10"/>
                    <a:pt x="22" y="10"/>
                    <a:pt x="22" y="10"/>
                  </a:cubicBezTo>
                  <a:cubicBezTo>
                    <a:pt x="22" y="10"/>
                    <a:pt x="22" y="10"/>
                    <a:pt x="22" y="10"/>
                  </a:cubicBezTo>
                  <a:cubicBezTo>
                    <a:pt x="23" y="8"/>
                    <a:pt x="23" y="8"/>
                    <a:pt x="23" y="8"/>
                  </a:cubicBezTo>
                  <a:cubicBezTo>
                    <a:pt x="21" y="7"/>
                    <a:pt x="21" y="7"/>
                    <a:pt x="21" y="7"/>
                  </a:cubicBezTo>
                  <a:cubicBezTo>
                    <a:pt x="21" y="6"/>
                    <a:pt x="21" y="6"/>
                    <a:pt x="21" y="6"/>
                  </a:cubicBezTo>
                  <a:cubicBezTo>
                    <a:pt x="20" y="6"/>
                    <a:pt x="20" y="6"/>
                    <a:pt x="20" y="6"/>
                  </a:cubicBezTo>
                  <a:cubicBezTo>
                    <a:pt x="19" y="8"/>
                    <a:pt x="19" y="8"/>
                    <a:pt x="19" y="8"/>
                  </a:cubicBezTo>
                  <a:cubicBezTo>
                    <a:pt x="19" y="9"/>
                    <a:pt x="19" y="9"/>
                    <a:pt x="19" y="9"/>
                  </a:cubicBezTo>
                  <a:cubicBezTo>
                    <a:pt x="19" y="9"/>
                    <a:pt x="19" y="9"/>
                    <a:pt x="19" y="9"/>
                  </a:cubicBezTo>
                  <a:cubicBezTo>
                    <a:pt x="19" y="8"/>
                    <a:pt x="19" y="8"/>
                    <a:pt x="19" y="8"/>
                  </a:cubicBezTo>
                  <a:cubicBezTo>
                    <a:pt x="18" y="6"/>
                    <a:pt x="18" y="6"/>
                    <a:pt x="18" y="6"/>
                  </a:cubicBezTo>
                  <a:cubicBezTo>
                    <a:pt x="18" y="6"/>
                    <a:pt x="18" y="6"/>
                    <a:pt x="18" y="6"/>
                  </a:cubicBezTo>
                  <a:cubicBezTo>
                    <a:pt x="20" y="6"/>
                    <a:pt x="20" y="6"/>
                    <a:pt x="20" y="6"/>
                  </a:cubicBezTo>
                  <a:cubicBezTo>
                    <a:pt x="20" y="5"/>
                    <a:pt x="20" y="5"/>
                    <a:pt x="20" y="5"/>
                  </a:cubicBezTo>
                  <a:cubicBezTo>
                    <a:pt x="20" y="4"/>
                    <a:pt x="20" y="4"/>
                    <a:pt x="20" y="4"/>
                  </a:cubicBezTo>
                  <a:cubicBezTo>
                    <a:pt x="19" y="2"/>
                    <a:pt x="19" y="2"/>
                    <a:pt x="19" y="2"/>
                  </a:cubicBezTo>
                  <a:cubicBezTo>
                    <a:pt x="18" y="2"/>
                    <a:pt x="18" y="2"/>
                    <a:pt x="18" y="2"/>
                  </a:cubicBezTo>
                  <a:cubicBezTo>
                    <a:pt x="20" y="0"/>
                    <a:pt x="20" y="0"/>
                    <a:pt x="20" y="0"/>
                  </a:cubicBezTo>
                  <a:cubicBezTo>
                    <a:pt x="18" y="0"/>
                    <a:pt x="18" y="0"/>
                    <a:pt x="18" y="0"/>
                  </a:cubicBezTo>
                  <a:cubicBezTo>
                    <a:pt x="15" y="1"/>
                    <a:pt x="15" y="1"/>
                    <a:pt x="15" y="1"/>
                  </a:cubicBezTo>
                  <a:cubicBezTo>
                    <a:pt x="13" y="2"/>
                    <a:pt x="13" y="2"/>
                    <a:pt x="13" y="2"/>
                  </a:cubicBezTo>
                  <a:cubicBezTo>
                    <a:pt x="12" y="5"/>
                    <a:pt x="12" y="5"/>
                    <a:pt x="12" y="5"/>
                  </a:cubicBezTo>
                  <a:cubicBezTo>
                    <a:pt x="11" y="7"/>
                    <a:pt x="11" y="7"/>
                    <a:pt x="11" y="7"/>
                  </a:cubicBezTo>
                  <a:cubicBezTo>
                    <a:pt x="11" y="8"/>
                    <a:pt x="11" y="8"/>
                    <a:pt x="11" y="8"/>
                  </a:cubicBezTo>
                  <a:cubicBezTo>
                    <a:pt x="10" y="9"/>
                    <a:pt x="10" y="9"/>
                    <a:pt x="10" y="9"/>
                  </a:cubicBezTo>
                  <a:cubicBezTo>
                    <a:pt x="10" y="10"/>
                    <a:pt x="10" y="10"/>
                    <a:pt x="10" y="10"/>
                  </a:cubicBezTo>
                  <a:cubicBezTo>
                    <a:pt x="8" y="12"/>
                    <a:pt x="8" y="12"/>
                    <a:pt x="8" y="12"/>
                  </a:cubicBezTo>
                  <a:cubicBezTo>
                    <a:pt x="8" y="12"/>
                    <a:pt x="8" y="12"/>
                    <a:pt x="8" y="12"/>
                  </a:cubicBezTo>
                  <a:cubicBezTo>
                    <a:pt x="8" y="13"/>
                    <a:pt x="8" y="13"/>
                    <a:pt x="8" y="13"/>
                  </a:cubicBezTo>
                  <a:cubicBezTo>
                    <a:pt x="8" y="14"/>
                    <a:pt x="8" y="14"/>
                    <a:pt x="8" y="14"/>
                  </a:cubicBezTo>
                  <a:cubicBezTo>
                    <a:pt x="7" y="15"/>
                    <a:pt x="7" y="15"/>
                    <a:pt x="7" y="15"/>
                  </a:cubicBezTo>
                  <a:cubicBezTo>
                    <a:pt x="7" y="17"/>
                    <a:pt x="7" y="17"/>
                    <a:pt x="7" y="17"/>
                  </a:cubicBezTo>
                  <a:cubicBezTo>
                    <a:pt x="6" y="18"/>
                    <a:pt x="6" y="18"/>
                    <a:pt x="6" y="18"/>
                  </a:cubicBezTo>
                  <a:cubicBezTo>
                    <a:pt x="6" y="20"/>
                    <a:pt x="6" y="20"/>
                    <a:pt x="6" y="20"/>
                  </a:cubicBezTo>
                  <a:cubicBezTo>
                    <a:pt x="6" y="21"/>
                    <a:pt x="6" y="21"/>
                    <a:pt x="6" y="21"/>
                  </a:cubicBezTo>
                  <a:cubicBezTo>
                    <a:pt x="6" y="23"/>
                    <a:pt x="6" y="23"/>
                    <a:pt x="6" y="23"/>
                  </a:cubicBezTo>
                  <a:cubicBezTo>
                    <a:pt x="5" y="23"/>
                    <a:pt x="5" y="23"/>
                    <a:pt x="5" y="23"/>
                  </a:cubicBezTo>
                  <a:cubicBezTo>
                    <a:pt x="3" y="24"/>
                    <a:pt x="3" y="24"/>
                    <a:pt x="3" y="24"/>
                  </a:cubicBezTo>
                  <a:cubicBezTo>
                    <a:pt x="0" y="24"/>
                    <a:pt x="0" y="24"/>
                    <a:pt x="0" y="24"/>
                  </a:cubicBezTo>
                  <a:cubicBezTo>
                    <a:pt x="0" y="25"/>
                    <a:pt x="0" y="25"/>
                    <a:pt x="0" y="25"/>
                  </a:cubicBezTo>
                  <a:cubicBezTo>
                    <a:pt x="0" y="28"/>
                    <a:pt x="0" y="28"/>
                    <a:pt x="0" y="28"/>
                  </a:cubicBezTo>
                  <a:cubicBezTo>
                    <a:pt x="0" y="30"/>
                    <a:pt x="0" y="30"/>
                    <a:pt x="0" y="30"/>
                  </a:cubicBezTo>
                  <a:cubicBezTo>
                    <a:pt x="1" y="30"/>
                    <a:pt x="1" y="30"/>
                    <a:pt x="1" y="30"/>
                  </a:cubicBezTo>
                  <a:cubicBezTo>
                    <a:pt x="2" y="30"/>
                    <a:pt x="2" y="30"/>
                    <a:pt x="2" y="30"/>
                  </a:cubicBezTo>
                  <a:cubicBezTo>
                    <a:pt x="2" y="29"/>
                    <a:pt x="2" y="29"/>
                    <a:pt x="2" y="29"/>
                  </a:cubicBezTo>
                  <a:cubicBezTo>
                    <a:pt x="2" y="29"/>
                    <a:pt x="2" y="29"/>
                    <a:pt x="2" y="29"/>
                  </a:cubicBezTo>
                  <a:cubicBezTo>
                    <a:pt x="4" y="29"/>
                    <a:pt x="4" y="29"/>
                    <a:pt x="4" y="29"/>
                  </a:cubicBezTo>
                  <a:cubicBezTo>
                    <a:pt x="5" y="29"/>
                    <a:pt x="5" y="29"/>
                    <a:pt x="5" y="29"/>
                  </a:cubicBezTo>
                  <a:cubicBezTo>
                    <a:pt x="6" y="29"/>
                    <a:pt x="6" y="29"/>
                    <a:pt x="6" y="29"/>
                  </a:cubicBezTo>
                  <a:cubicBezTo>
                    <a:pt x="6" y="29"/>
                    <a:pt x="6" y="29"/>
                    <a:pt x="6" y="29"/>
                  </a:cubicBezTo>
                  <a:cubicBezTo>
                    <a:pt x="6" y="30"/>
                    <a:pt x="6" y="30"/>
                    <a:pt x="6" y="30"/>
                  </a:cubicBezTo>
                  <a:cubicBezTo>
                    <a:pt x="5" y="31"/>
                    <a:pt x="5" y="31"/>
                    <a:pt x="5" y="31"/>
                  </a:cubicBezTo>
                  <a:cubicBezTo>
                    <a:pt x="6" y="32"/>
                    <a:pt x="6" y="32"/>
                    <a:pt x="6" y="32"/>
                  </a:cubicBezTo>
                  <a:cubicBezTo>
                    <a:pt x="5" y="33"/>
                    <a:pt x="5" y="33"/>
                    <a:pt x="5" y="33"/>
                  </a:cubicBezTo>
                  <a:cubicBezTo>
                    <a:pt x="5" y="35"/>
                    <a:pt x="5" y="35"/>
                    <a:pt x="5" y="35"/>
                  </a:cubicBezTo>
                  <a:cubicBezTo>
                    <a:pt x="6" y="37"/>
                    <a:pt x="6" y="37"/>
                    <a:pt x="6" y="37"/>
                  </a:cubicBezTo>
                  <a:cubicBezTo>
                    <a:pt x="7" y="36"/>
                    <a:pt x="7" y="36"/>
                    <a:pt x="7" y="36"/>
                  </a:cubicBezTo>
                  <a:cubicBezTo>
                    <a:pt x="7" y="37"/>
                    <a:pt x="7" y="37"/>
                    <a:pt x="7" y="37"/>
                  </a:cubicBezTo>
                  <a:cubicBezTo>
                    <a:pt x="7" y="37"/>
                    <a:pt x="7" y="37"/>
                    <a:pt x="7" y="37"/>
                  </a:cubicBezTo>
                  <a:cubicBezTo>
                    <a:pt x="8" y="36"/>
                    <a:pt x="8" y="36"/>
                    <a:pt x="8" y="36"/>
                  </a:cubicBezTo>
                  <a:cubicBezTo>
                    <a:pt x="10" y="36"/>
                    <a:pt x="10" y="36"/>
                    <a:pt x="10" y="36"/>
                  </a:cubicBezTo>
                  <a:cubicBezTo>
                    <a:pt x="10" y="35"/>
                    <a:pt x="10" y="35"/>
                    <a:pt x="10" y="35"/>
                  </a:cubicBezTo>
                  <a:cubicBezTo>
                    <a:pt x="11" y="35"/>
                    <a:pt x="11" y="35"/>
                    <a:pt x="11" y="35"/>
                  </a:cubicBezTo>
                  <a:cubicBezTo>
                    <a:pt x="12" y="35"/>
                    <a:pt x="12" y="35"/>
                    <a:pt x="12" y="35"/>
                  </a:cubicBezTo>
                  <a:cubicBezTo>
                    <a:pt x="13" y="34"/>
                    <a:pt x="13" y="34"/>
                    <a:pt x="13" y="34"/>
                  </a:cubicBezTo>
                  <a:cubicBezTo>
                    <a:pt x="14" y="32"/>
                    <a:pt x="14" y="32"/>
                    <a:pt x="14" y="32"/>
                  </a:cubicBezTo>
                  <a:cubicBezTo>
                    <a:pt x="15" y="31"/>
                    <a:pt x="15" y="31"/>
                    <a:pt x="15" y="31"/>
                  </a:cubicBezTo>
                  <a:cubicBezTo>
                    <a:pt x="15" y="30"/>
                    <a:pt x="15" y="30"/>
                    <a:pt x="15" y="30"/>
                  </a:cubicBezTo>
                  <a:cubicBezTo>
                    <a:pt x="15" y="30"/>
                    <a:pt x="15" y="30"/>
                    <a:pt x="15" y="30"/>
                  </a:cubicBezTo>
                  <a:cubicBezTo>
                    <a:pt x="16" y="31"/>
                    <a:pt x="16" y="31"/>
                    <a:pt x="16" y="31"/>
                  </a:cubicBezTo>
                  <a:cubicBezTo>
                    <a:pt x="18" y="30"/>
                    <a:pt x="18" y="30"/>
                    <a:pt x="18" y="30"/>
                  </a:cubicBezTo>
                  <a:cubicBezTo>
                    <a:pt x="18" y="30"/>
                    <a:pt x="18" y="30"/>
                    <a:pt x="18" y="30"/>
                  </a:cubicBezTo>
                  <a:cubicBezTo>
                    <a:pt x="19" y="30"/>
                    <a:pt x="19" y="30"/>
                    <a:pt x="19" y="30"/>
                  </a:cubicBezTo>
                  <a:cubicBezTo>
                    <a:pt x="20" y="28"/>
                    <a:pt x="20" y="28"/>
                    <a:pt x="20" y="28"/>
                  </a:cubicBezTo>
                  <a:cubicBezTo>
                    <a:pt x="20" y="26"/>
                    <a:pt x="20" y="26"/>
                    <a:pt x="20" y="26"/>
                  </a:cubicBezTo>
                  <a:cubicBezTo>
                    <a:pt x="20" y="25"/>
                    <a:pt x="20" y="25"/>
                    <a:pt x="20" y="25"/>
                  </a:cubicBezTo>
                  <a:cubicBezTo>
                    <a:pt x="20" y="25"/>
                    <a:pt x="20" y="25"/>
                    <a:pt x="20" y="25"/>
                  </a:cubicBezTo>
                  <a:cubicBezTo>
                    <a:pt x="21" y="25"/>
                    <a:pt x="21" y="25"/>
                    <a:pt x="21" y="25"/>
                  </a:cubicBezTo>
                  <a:cubicBezTo>
                    <a:pt x="22" y="25"/>
                    <a:pt x="22" y="25"/>
                    <a:pt x="22" y="25"/>
                  </a:cubicBezTo>
                  <a:cubicBezTo>
                    <a:pt x="23" y="24"/>
                    <a:pt x="23" y="24"/>
                    <a:pt x="23" y="24"/>
                  </a:cubicBezTo>
                  <a:cubicBezTo>
                    <a:pt x="23" y="24"/>
                    <a:pt x="23" y="24"/>
                    <a:pt x="23" y="24"/>
                  </a:cubicBezTo>
                  <a:cubicBezTo>
                    <a:pt x="23" y="25"/>
                    <a:pt x="23" y="25"/>
                    <a:pt x="23" y="25"/>
                  </a:cubicBezTo>
                  <a:cubicBezTo>
                    <a:pt x="23" y="25"/>
                    <a:pt x="23" y="25"/>
                    <a:pt x="23" y="25"/>
                  </a:cubicBezTo>
                  <a:cubicBezTo>
                    <a:pt x="22" y="27"/>
                    <a:pt x="22" y="27"/>
                    <a:pt x="22" y="27"/>
                  </a:cubicBezTo>
                  <a:cubicBezTo>
                    <a:pt x="24" y="28"/>
                    <a:pt x="24" y="28"/>
                    <a:pt x="24" y="28"/>
                  </a:cubicBezTo>
                  <a:cubicBezTo>
                    <a:pt x="26" y="28"/>
                    <a:pt x="26" y="28"/>
                    <a:pt x="26" y="28"/>
                  </a:cubicBezTo>
                  <a:cubicBezTo>
                    <a:pt x="26" y="28"/>
                    <a:pt x="26" y="28"/>
                    <a:pt x="26" y="28"/>
                  </a:cubicBezTo>
                  <a:cubicBezTo>
                    <a:pt x="26" y="29"/>
                    <a:pt x="26" y="29"/>
                    <a:pt x="26" y="29"/>
                  </a:cubicBezTo>
                  <a:cubicBezTo>
                    <a:pt x="26" y="29"/>
                    <a:pt x="26" y="29"/>
                    <a:pt x="26" y="29"/>
                  </a:cubicBezTo>
                  <a:cubicBezTo>
                    <a:pt x="25" y="30"/>
                    <a:pt x="25" y="30"/>
                    <a:pt x="25" y="30"/>
                  </a:cubicBezTo>
                  <a:cubicBezTo>
                    <a:pt x="25" y="32"/>
                    <a:pt x="25" y="32"/>
                    <a:pt x="25" y="32"/>
                  </a:cubicBezTo>
                  <a:cubicBezTo>
                    <a:pt x="26" y="33"/>
                    <a:pt x="26" y="33"/>
                    <a:pt x="26" y="33"/>
                  </a:cubicBezTo>
                  <a:cubicBezTo>
                    <a:pt x="27" y="33"/>
                    <a:pt x="27" y="33"/>
                    <a:pt x="27" y="33"/>
                  </a:cubicBezTo>
                  <a:cubicBezTo>
                    <a:pt x="28" y="33"/>
                    <a:pt x="28" y="33"/>
                    <a:pt x="28" y="33"/>
                  </a:cubicBezTo>
                  <a:cubicBezTo>
                    <a:pt x="28" y="33"/>
                    <a:pt x="28" y="33"/>
                    <a:pt x="28" y="33"/>
                  </a:cubicBezTo>
                  <a:cubicBezTo>
                    <a:pt x="29" y="33"/>
                    <a:pt x="29" y="33"/>
                    <a:pt x="29" y="33"/>
                  </a:cubicBezTo>
                  <a:cubicBezTo>
                    <a:pt x="29" y="34"/>
                    <a:pt x="29" y="34"/>
                    <a:pt x="29" y="34"/>
                  </a:cubicBezTo>
                  <a:cubicBezTo>
                    <a:pt x="31" y="34"/>
                    <a:pt x="31" y="34"/>
                    <a:pt x="31" y="34"/>
                  </a:cubicBezTo>
                  <a:cubicBezTo>
                    <a:pt x="31" y="35"/>
                    <a:pt x="31" y="35"/>
                    <a:pt x="31" y="35"/>
                  </a:cubicBezTo>
                  <a:cubicBezTo>
                    <a:pt x="32" y="35"/>
                    <a:pt x="32" y="35"/>
                    <a:pt x="32" y="35"/>
                  </a:cubicBezTo>
                  <a:cubicBezTo>
                    <a:pt x="33" y="36"/>
                    <a:pt x="33" y="36"/>
                    <a:pt x="33" y="36"/>
                  </a:cubicBezTo>
                  <a:cubicBezTo>
                    <a:pt x="34" y="35"/>
                    <a:pt x="34" y="35"/>
                    <a:pt x="34" y="35"/>
                  </a:cubicBezTo>
                  <a:cubicBezTo>
                    <a:pt x="35" y="33"/>
                    <a:pt x="35" y="33"/>
                    <a:pt x="35" y="33"/>
                  </a:cubicBezTo>
                  <a:cubicBezTo>
                    <a:pt x="36" y="33"/>
                    <a:pt x="36" y="33"/>
                    <a:pt x="36" y="33"/>
                  </a:cubicBezTo>
                  <a:cubicBezTo>
                    <a:pt x="37" y="32"/>
                    <a:pt x="37" y="32"/>
                    <a:pt x="37" y="32"/>
                  </a:cubicBezTo>
                  <a:cubicBezTo>
                    <a:pt x="38" y="32"/>
                    <a:pt x="38" y="32"/>
                    <a:pt x="38" y="32"/>
                  </a:cubicBezTo>
                  <a:cubicBezTo>
                    <a:pt x="39" y="30"/>
                    <a:pt x="39" y="30"/>
                    <a:pt x="39" y="30"/>
                  </a:cubicBezTo>
                  <a:lnTo>
                    <a:pt x="3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Freeform 92">
              <a:extLst>
                <a:ext uri="{FF2B5EF4-FFF2-40B4-BE49-F238E27FC236}">
                  <a16:creationId xmlns:a16="http://schemas.microsoft.com/office/drawing/2014/main" id="{C9C4CC5F-E63B-4A29-9E9B-474A1CE277F9}"/>
                </a:ext>
              </a:extLst>
            </p:cNvPr>
            <p:cNvSpPr>
              <a:spLocks/>
            </p:cNvSpPr>
            <p:nvPr/>
          </p:nvSpPr>
          <p:spPr bwMode="auto">
            <a:xfrm>
              <a:off x="5298" y="1418"/>
              <a:ext cx="31" cy="28"/>
            </a:xfrm>
            <a:custGeom>
              <a:avLst/>
              <a:gdLst>
                <a:gd name="T0" fmla="*/ 7 w 11"/>
                <a:gd name="T1" fmla="*/ 8 h 10"/>
                <a:gd name="T2" fmla="*/ 8 w 11"/>
                <a:gd name="T3" fmla="*/ 7 h 10"/>
                <a:gd name="T4" fmla="*/ 8 w 11"/>
                <a:gd name="T5" fmla="*/ 7 h 10"/>
                <a:gd name="T6" fmla="*/ 9 w 11"/>
                <a:gd name="T7" fmla="*/ 7 h 10"/>
                <a:gd name="T8" fmla="*/ 9 w 11"/>
                <a:gd name="T9" fmla="*/ 7 h 10"/>
                <a:gd name="T10" fmla="*/ 10 w 11"/>
                <a:gd name="T11" fmla="*/ 6 h 10"/>
                <a:gd name="T12" fmla="*/ 11 w 11"/>
                <a:gd name="T13" fmla="*/ 4 h 10"/>
                <a:gd name="T14" fmla="*/ 10 w 11"/>
                <a:gd name="T15" fmla="*/ 4 h 10"/>
                <a:gd name="T16" fmla="*/ 10 w 11"/>
                <a:gd name="T17" fmla="*/ 4 h 10"/>
                <a:gd name="T18" fmla="*/ 9 w 11"/>
                <a:gd name="T19" fmla="*/ 2 h 10"/>
                <a:gd name="T20" fmla="*/ 9 w 11"/>
                <a:gd name="T21" fmla="*/ 2 h 10"/>
                <a:gd name="T22" fmla="*/ 8 w 11"/>
                <a:gd name="T23" fmla="*/ 1 h 10"/>
                <a:gd name="T24" fmla="*/ 9 w 11"/>
                <a:gd name="T25" fmla="*/ 1 h 10"/>
                <a:gd name="T26" fmla="*/ 8 w 11"/>
                <a:gd name="T27" fmla="*/ 0 h 10"/>
                <a:gd name="T28" fmla="*/ 6 w 11"/>
                <a:gd name="T29" fmla="*/ 0 h 10"/>
                <a:gd name="T30" fmla="*/ 7 w 11"/>
                <a:gd name="T31" fmla="*/ 1 h 10"/>
                <a:gd name="T32" fmla="*/ 6 w 11"/>
                <a:gd name="T33" fmla="*/ 2 h 10"/>
                <a:gd name="T34" fmla="*/ 6 w 11"/>
                <a:gd name="T35" fmla="*/ 2 h 10"/>
                <a:gd name="T36" fmla="*/ 5 w 11"/>
                <a:gd name="T37" fmla="*/ 1 h 10"/>
                <a:gd name="T38" fmla="*/ 4 w 11"/>
                <a:gd name="T39" fmla="*/ 2 h 10"/>
                <a:gd name="T40" fmla="*/ 6 w 11"/>
                <a:gd name="T41" fmla="*/ 0 h 10"/>
                <a:gd name="T42" fmla="*/ 3 w 11"/>
                <a:gd name="T43" fmla="*/ 2 h 10"/>
                <a:gd name="T44" fmla="*/ 2 w 11"/>
                <a:gd name="T45" fmla="*/ 2 h 10"/>
                <a:gd name="T46" fmla="*/ 1 w 11"/>
                <a:gd name="T47" fmla="*/ 2 h 10"/>
                <a:gd name="T48" fmla="*/ 1 w 11"/>
                <a:gd name="T49" fmla="*/ 3 h 10"/>
                <a:gd name="T50" fmla="*/ 0 w 11"/>
                <a:gd name="T51" fmla="*/ 3 h 10"/>
                <a:gd name="T52" fmla="*/ 0 w 11"/>
                <a:gd name="T53" fmla="*/ 5 h 10"/>
                <a:gd name="T54" fmla="*/ 0 w 11"/>
                <a:gd name="T55" fmla="*/ 6 h 10"/>
                <a:gd name="T56" fmla="*/ 1 w 11"/>
                <a:gd name="T57" fmla="*/ 5 h 10"/>
                <a:gd name="T58" fmla="*/ 3 w 11"/>
                <a:gd name="T59" fmla="*/ 4 h 10"/>
                <a:gd name="T60" fmla="*/ 1 w 11"/>
                <a:gd name="T61" fmla="*/ 6 h 10"/>
                <a:gd name="T62" fmla="*/ 1 w 11"/>
                <a:gd name="T63" fmla="*/ 7 h 10"/>
                <a:gd name="T64" fmla="*/ 0 w 11"/>
                <a:gd name="T65" fmla="*/ 8 h 10"/>
                <a:gd name="T66" fmla="*/ 0 w 11"/>
                <a:gd name="T67" fmla="*/ 10 h 10"/>
                <a:gd name="T68" fmla="*/ 1 w 11"/>
                <a:gd name="T69" fmla="*/ 10 h 10"/>
                <a:gd name="T70" fmla="*/ 3 w 11"/>
                <a:gd name="T71" fmla="*/ 10 h 10"/>
                <a:gd name="T72" fmla="*/ 4 w 11"/>
                <a:gd name="T73" fmla="*/ 9 h 10"/>
                <a:gd name="T74" fmla="*/ 4 w 11"/>
                <a:gd name="T75" fmla="*/ 9 h 10"/>
                <a:gd name="T76" fmla="*/ 4 w 11"/>
                <a:gd name="T77" fmla="*/ 10 h 10"/>
                <a:gd name="T78" fmla="*/ 7 w 11"/>
                <a:gd name="T7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10">
                  <a:moveTo>
                    <a:pt x="7" y="8"/>
                  </a:moveTo>
                  <a:cubicBezTo>
                    <a:pt x="8" y="7"/>
                    <a:pt x="8" y="7"/>
                    <a:pt x="8" y="7"/>
                  </a:cubicBezTo>
                  <a:cubicBezTo>
                    <a:pt x="8" y="7"/>
                    <a:pt x="8" y="7"/>
                    <a:pt x="8" y="7"/>
                  </a:cubicBezTo>
                  <a:cubicBezTo>
                    <a:pt x="8" y="7"/>
                    <a:pt x="8" y="7"/>
                    <a:pt x="9" y="7"/>
                  </a:cubicBezTo>
                  <a:cubicBezTo>
                    <a:pt x="9" y="7"/>
                    <a:pt x="9" y="7"/>
                    <a:pt x="9" y="7"/>
                  </a:cubicBezTo>
                  <a:cubicBezTo>
                    <a:pt x="10" y="6"/>
                    <a:pt x="10" y="6"/>
                    <a:pt x="10" y="6"/>
                  </a:cubicBezTo>
                  <a:cubicBezTo>
                    <a:pt x="11" y="4"/>
                    <a:pt x="11" y="4"/>
                    <a:pt x="11" y="4"/>
                  </a:cubicBezTo>
                  <a:cubicBezTo>
                    <a:pt x="10" y="4"/>
                    <a:pt x="10" y="4"/>
                    <a:pt x="10" y="4"/>
                  </a:cubicBezTo>
                  <a:cubicBezTo>
                    <a:pt x="10" y="4"/>
                    <a:pt x="10" y="4"/>
                    <a:pt x="10" y="4"/>
                  </a:cubicBezTo>
                  <a:cubicBezTo>
                    <a:pt x="9" y="2"/>
                    <a:pt x="9" y="2"/>
                    <a:pt x="9" y="2"/>
                  </a:cubicBezTo>
                  <a:cubicBezTo>
                    <a:pt x="9" y="2"/>
                    <a:pt x="9" y="2"/>
                    <a:pt x="9" y="2"/>
                  </a:cubicBezTo>
                  <a:cubicBezTo>
                    <a:pt x="8" y="1"/>
                    <a:pt x="8" y="1"/>
                    <a:pt x="8" y="1"/>
                  </a:cubicBezTo>
                  <a:cubicBezTo>
                    <a:pt x="9" y="1"/>
                    <a:pt x="9" y="1"/>
                    <a:pt x="9" y="1"/>
                  </a:cubicBezTo>
                  <a:cubicBezTo>
                    <a:pt x="8" y="0"/>
                    <a:pt x="8" y="0"/>
                    <a:pt x="8" y="0"/>
                  </a:cubicBezTo>
                  <a:cubicBezTo>
                    <a:pt x="6" y="0"/>
                    <a:pt x="6" y="0"/>
                    <a:pt x="6" y="0"/>
                  </a:cubicBezTo>
                  <a:cubicBezTo>
                    <a:pt x="7" y="1"/>
                    <a:pt x="7" y="1"/>
                    <a:pt x="7" y="1"/>
                  </a:cubicBezTo>
                  <a:cubicBezTo>
                    <a:pt x="6" y="2"/>
                    <a:pt x="6" y="2"/>
                    <a:pt x="6" y="2"/>
                  </a:cubicBezTo>
                  <a:cubicBezTo>
                    <a:pt x="6" y="2"/>
                    <a:pt x="6" y="2"/>
                    <a:pt x="6" y="2"/>
                  </a:cubicBezTo>
                  <a:cubicBezTo>
                    <a:pt x="5" y="1"/>
                    <a:pt x="5" y="1"/>
                    <a:pt x="5" y="1"/>
                  </a:cubicBezTo>
                  <a:cubicBezTo>
                    <a:pt x="4" y="2"/>
                    <a:pt x="4" y="2"/>
                    <a:pt x="4" y="2"/>
                  </a:cubicBezTo>
                  <a:cubicBezTo>
                    <a:pt x="6" y="0"/>
                    <a:pt x="6" y="0"/>
                    <a:pt x="6" y="0"/>
                  </a:cubicBezTo>
                  <a:cubicBezTo>
                    <a:pt x="3" y="2"/>
                    <a:pt x="3" y="2"/>
                    <a:pt x="3" y="2"/>
                  </a:cubicBezTo>
                  <a:cubicBezTo>
                    <a:pt x="2" y="2"/>
                    <a:pt x="2" y="2"/>
                    <a:pt x="2" y="2"/>
                  </a:cubicBezTo>
                  <a:cubicBezTo>
                    <a:pt x="1" y="2"/>
                    <a:pt x="1" y="2"/>
                    <a:pt x="1" y="2"/>
                  </a:cubicBezTo>
                  <a:cubicBezTo>
                    <a:pt x="1" y="3"/>
                    <a:pt x="1" y="3"/>
                    <a:pt x="1" y="3"/>
                  </a:cubicBezTo>
                  <a:cubicBezTo>
                    <a:pt x="0" y="3"/>
                    <a:pt x="0" y="3"/>
                    <a:pt x="0" y="3"/>
                  </a:cubicBezTo>
                  <a:cubicBezTo>
                    <a:pt x="0" y="5"/>
                    <a:pt x="0" y="5"/>
                    <a:pt x="0" y="5"/>
                  </a:cubicBezTo>
                  <a:cubicBezTo>
                    <a:pt x="0" y="6"/>
                    <a:pt x="0" y="6"/>
                    <a:pt x="0" y="6"/>
                  </a:cubicBezTo>
                  <a:cubicBezTo>
                    <a:pt x="1" y="5"/>
                    <a:pt x="1" y="5"/>
                    <a:pt x="1" y="5"/>
                  </a:cubicBezTo>
                  <a:cubicBezTo>
                    <a:pt x="3" y="4"/>
                    <a:pt x="3" y="4"/>
                    <a:pt x="3" y="4"/>
                  </a:cubicBezTo>
                  <a:cubicBezTo>
                    <a:pt x="1" y="6"/>
                    <a:pt x="1" y="6"/>
                    <a:pt x="1" y="6"/>
                  </a:cubicBezTo>
                  <a:cubicBezTo>
                    <a:pt x="1" y="7"/>
                    <a:pt x="1" y="7"/>
                    <a:pt x="1" y="7"/>
                  </a:cubicBezTo>
                  <a:cubicBezTo>
                    <a:pt x="0" y="8"/>
                    <a:pt x="0" y="8"/>
                    <a:pt x="0" y="8"/>
                  </a:cubicBezTo>
                  <a:cubicBezTo>
                    <a:pt x="0" y="10"/>
                    <a:pt x="0" y="10"/>
                    <a:pt x="0" y="10"/>
                  </a:cubicBezTo>
                  <a:cubicBezTo>
                    <a:pt x="1" y="10"/>
                    <a:pt x="1" y="10"/>
                    <a:pt x="1" y="10"/>
                  </a:cubicBezTo>
                  <a:cubicBezTo>
                    <a:pt x="3" y="10"/>
                    <a:pt x="3" y="10"/>
                    <a:pt x="3" y="10"/>
                  </a:cubicBezTo>
                  <a:cubicBezTo>
                    <a:pt x="4" y="9"/>
                    <a:pt x="4" y="9"/>
                    <a:pt x="4" y="9"/>
                  </a:cubicBezTo>
                  <a:cubicBezTo>
                    <a:pt x="4" y="9"/>
                    <a:pt x="4" y="9"/>
                    <a:pt x="4" y="9"/>
                  </a:cubicBezTo>
                  <a:cubicBezTo>
                    <a:pt x="4" y="10"/>
                    <a:pt x="4" y="10"/>
                    <a:pt x="4" y="10"/>
                  </a:cubicBez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93">
              <a:extLst>
                <a:ext uri="{FF2B5EF4-FFF2-40B4-BE49-F238E27FC236}">
                  <a16:creationId xmlns:a16="http://schemas.microsoft.com/office/drawing/2014/main" id="{CE9C74DF-2860-439A-9DF1-8D633AEBB029}"/>
                </a:ext>
              </a:extLst>
            </p:cNvPr>
            <p:cNvSpPr>
              <a:spLocks noEditPoints="1"/>
            </p:cNvSpPr>
            <p:nvPr/>
          </p:nvSpPr>
          <p:spPr bwMode="auto">
            <a:xfrm>
              <a:off x="3779" y="584"/>
              <a:ext cx="2244" cy="3369"/>
            </a:xfrm>
            <a:custGeom>
              <a:avLst/>
              <a:gdLst>
                <a:gd name="T0" fmla="*/ 597 w 796"/>
                <a:gd name="T1" fmla="*/ 1180 h 1195"/>
                <a:gd name="T2" fmla="*/ 571 w 796"/>
                <a:gd name="T3" fmla="*/ 1164 h 1195"/>
                <a:gd name="T4" fmla="*/ 553 w 796"/>
                <a:gd name="T5" fmla="*/ 1123 h 1195"/>
                <a:gd name="T6" fmla="*/ 316 w 796"/>
                <a:gd name="T7" fmla="*/ 75 h 1195"/>
                <a:gd name="T8" fmla="*/ 225 w 796"/>
                <a:gd name="T9" fmla="*/ 310 h 1195"/>
                <a:gd name="T10" fmla="*/ 214 w 796"/>
                <a:gd name="T11" fmla="*/ 266 h 1195"/>
                <a:gd name="T12" fmla="*/ 215 w 796"/>
                <a:gd name="T13" fmla="*/ 257 h 1195"/>
                <a:gd name="T14" fmla="*/ 210 w 796"/>
                <a:gd name="T15" fmla="*/ 225 h 1195"/>
                <a:gd name="T16" fmla="*/ 369 w 796"/>
                <a:gd name="T17" fmla="*/ 574 h 1195"/>
                <a:gd name="T18" fmla="*/ 551 w 796"/>
                <a:gd name="T19" fmla="*/ 447 h 1195"/>
                <a:gd name="T20" fmla="*/ 717 w 796"/>
                <a:gd name="T21" fmla="*/ 760 h 1195"/>
                <a:gd name="T22" fmla="*/ 666 w 796"/>
                <a:gd name="T23" fmla="*/ 714 h 1195"/>
                <a:gd name="T24" fmla="*/ 541 w 796"/>
                <a:gd name="T25" fmla="*/ 675 h 1195"/>
                <a:gd name="T26" fmla="*/ 463 w 796"/>
                <a:gd name="T27" fmla="*/ 656 h 1195"/>
                <a:gd name="T28" fmla="*/ 396 w 796"/>
                <a:gd name="T29" fmla="*/ 623 h 1195"/>
                <a:gd name="T30" fmla="*/ 425 w 796"/>
                <a:gd name="T31" fmla="*/ 541 h 1195"/>
                <a:gd name="T32" fmla="*/ 488 w 796"/>
                <a:gd name="T33" fmla="*/ 553 h 1195"/>
                <a:gd name="T34" fmla="*/ 535 w 796"/>
                <a:gd name="T35" fmla="*/ 473 h 1195"/>
                <a:gd name="T36" fmla="*/ 605 w 796"/>
                <a:gd name="T37" fmla="*/ 413 h 1195"/>
                <a:gd name="T38" fmla="*/ 630 w 796"/>
                <a:gd name="T39" fmla="*/ 401 h 1195"/>
                <a:gd name="T40" fmla="*/ 613 w 796"/>
                <a:gd name="T41" fmla="*/ 365 h 1195"/>
                <a:gd name="T42" fmla="*/ 676 w 796"/>
                <a:gd name="T43" fmla="*/ 328 h 1195"/>
                <a:gd name="T44" fmla="*/ 643 w 796"/>
                <a:gd name="T45" fmla="*/ 264 h 1195"/>
                <a:gd name="T46" fmla="*/ 573 w 796"/>
                <a:gd name="T47" fmla="*/ 229 h 1195"/>
                <a:gd name="T48" fmla="*/ 535 w 796"/>
                <a:gd name="T49" fmla="*/ 345 h 1195"/>
                <a:gd name="T50" fmla="*/ 464 w 796"/>
                <a:gd name="T51" fmla="*/ 248 h 1195"/>
                <a:gd name="T52" fmla="*/ 524 w 796"/>
                <a:gd name="T53" fmla="*/ 183 h 1195"/>
                <a:gd name="T54" fmla="*/ 583 w 796"/>
                <a:gd name="T55" fmla="*/ 151 h 1195"/>
                <a:gd name="T56" fmla="*/ 542 w 796"/>
                <a:gd name="T57" fmla="*/ 160 h 1195"/>
                <a:gd name="T58" fmla="*/ 535 w 796"/>
                <a:gd name="T59" fmla="*/ 90 h 1195"/>
                <a:gd name="T60" fmla="*/ 523 w 796"/>
                <a:gd name="T61" fmla="*/ 92 h 1195"/>
                <a:gd name="T62" fmla="*/ 495 w 796"/>
                <a:gd name="T63" fmla="*/ 148 h 1195"/>
                <a:gd name="T64" fmla="*/ 435 w 796"/>
                <a:gd name="T65" fmla="*/ 126 h 1195"/>
                <a:gd name="T66" fmla="*/ 389 w 796"/>
                <a:gd name="T67" fmla="*/ 125 h 1195"/>
                <a:gd name="T68" fmla="*/ 341 w 796"/>
                <a:gd name="T69" fmla="*/ 66 h 1195"/>
                <a:gd name="T70" fmla="*/ 276 w 796"/>
                <a:gd name="T71" fmla="*/ 70 h 1195"/>
                <a:gd name="T72" fmla="*/ 204 w 796"/>
                <a:gd name="T73" fmla="*/ 8 h 1195"/>
                <a:gd name="T74" fmla="*/ 116 w 796"/>
                <a:gd name="T75" fmla="*/ 64 h 1195"/>
                <a:gd name="T76" fmla="*/ 99 w 796"/>
                <a:gd name="T77" fmla="*/ 99 h 1195"/>
                <a:gd name="T78" fmla="*/ 41 w 796"/>
                <a:gd name="T79" fmla="*/ 167 h 1195"/>
                <a:gd name="T80" fmla="*/ 53 w 796"/>
                <a:gd name="T81" fmla="*/ 218 h 1195"/>
                <a:gd name="T82" fmla="*/ 33 w 796"/>
                <a:gd name="T83" fmla="*/ 236 h 1195"/>
                <a:gd name="T84" fmla="*/ 99 w 796"/>
                <a:gd name="T85" fmla="*/ 193 h 1195"/>
                <a:gd name="T86" fmla="*/ 143 w 796"/>
                <a:gd name="T87" fmla="*/ 190 h 1195"/>
                <a:gd name="T88" fmla="*/ 188 w 796"/>
                <a:gd name="T89" fmla="*/ 211 h 1195"/>
                <a:gd name="T90" fmla="*/ 205 w 796"/>
                <a:gd name="T91" fmla="*/ 267 h 1195"/>
                <a:gd name="T92" fmla="*/ 221 w 796"/>
                <a:gd name="T93" fmla="*/ 305 h 1195"/>
                <a:gd name="T94" fmla="*/ 231 w 796"/>
                <a:gd name="T95" fmla="*/ 331 h 1195"/>
                <a:gd name="T96" fmla="*/ 214 w 796"/>
                <a:gd name="T97" fmla="*/ 457 h 1195"/>
                <a:gd name="T98" fmla="*/ 260 w 796"/>
                <a:gd name="T99" fmla="*/ 559 h 1195"/>
                <a:gd name="T100" fmla="*/ 268 w 796"/>
                <a:gd name="T101" fmla="*/ 522 h 1195"/>
                <a:gd name="T102" fmla="*/ 347 w 796"/>
                <a:gd name="T103" fmla="*/ 635 h 1195"/>
                <a:gd name="T104" fmla="*/ 468 w 796"/>
                <a:gd name="T105" fmla="*/ 696 h 1195"/>
                <a:gd name="T106" fmla="*/ 482 w 796"/>
                <a:gd name="T107" fmla="*/ 773 h 1195"/>
                <a:gd name="T108" fmla="*/ 554 w 796"/>
                <a:gd name="T109" fmla="*/ 902 h 1195"/>
                <a:gd name="T110" fmla="*/ 551 w 796"/>
                <a:gd name="T111" fmla="*/ 1063 h 1195"/>
                <a:gd name="T112" fmla="*/ 556 w 796"/>
                <a:gd name="T113" fmla="*/ 1100 h 1195"/>
                <a:gd name="T114" fmla="*/ 562 w 796"/>
                <a:gd name="T115" fmla="*/ 1150 h 1195"/>
                <a:gd name="T116" fmla="*/ 577 w 796"/>
                <a:gd name="T117" fmla="*/ 1178 h 1195"/>
                <a:gd name="T118" fmla="*/ 615 w 796"/>
                <a:gd name="T119" fmla="*/ 1195 h 1195"/>
                <a:gd name="T120" fmla="*/ 614 w 796"/>
                <a:gd name="T121" fmla="*/ 1112 h 1195"/>
                <a:gd name="T122" fmla="*/ 635 w 796"/>
                <a:gd name="T123" fmla="*/ 1038 h 1195"/>
                <a:gd name="T124" fmla="*/ 722 w 796"/>
                <a:gd name="T125" fmla="*/ 920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6" h="1195">
                  <a:moveTo>
                    <a:pt x="771" y="840"/>
                  </a:moveTo>
                  <a:cubicBezTo>
                    <a:pt x="769" y="841"/>
                    <a:pt x="769" y="841"/>
                    <a:pt x="769" y="841"/>
                  </a:cubicBezTo>
                  <a:cubicBezTo>
                    <a:pt x="769" y="841"/>
                    <a:pt x="769" y="841"/>
                    <a:pt x="769" y="841"/>
                  </a:cubicBezTo>
                  <a:cubicBezTo>
                    <a:pt x="769" y="840"/>
                    <a:pt x="769" y="840"/>
                    <a:pt x="769" y="840"/>
                  </a:cubicBezTo>
                  <a:cubicBezTo>
                    <a:pt x="770" y="840"/>
                    <a:pt x="770" y="840"/>
                    <a:pt x="770" y="840"/>
                  </a:cubicBezTo>
                  <a:cubicBezTo>
                    <a:pt x="770" y="839"/>
                    <a:pt x="770" y="839"/>
                    <a:pt x="770" y="839"/>
                  </a:cubicBezTo>
                  <a:cubicBezTo>
                    <a:pt x="770" y="839"/>
                    <a:pt x="770" y="839"/>
                    <a:pt x="770" y="839"/>
                  </a:cubicBezTo>
                  <a:cubicBezTo>
                    <a:pt x="771" y="839"/>
                    <a:pt x="771" y="839"/>
                    <a:pt x="771" y="839"/>
                  </a:cubicBezTo>
                  <a:cubicBezTo>
                    <a:pt x="771" y="840"/>
                    <a:pt x="771" y="840"/>
                    <a:pt x="771" y="840"/>
                  </a:cubicBezTo>
                  <a:close/>
                  <a:moveTo>
                    <a:pt x="696" y="764"/>
                  </a:moveTo>
                  <a:cubicBezTo>
                    <a:pt x="696" y="766"/>
                    <a:pt x="696" y="766"/>
                    <a:pt x="696" y="766"/>
                  </a:cubicBezTo>
                  <a:cubicBezTo>
                    <a:pt x="695" y="768"/>
                    <a:pt x="695" y="768"/>
                    <a:pt x="695" y="768"/>
                  </a:cubicBezTo>
                  <a:cubicBezTo>
                    <a:pt x="694" y="769"/>
                    <a:pt x="694" y="769"/>
                    <a:pt x="694" y="769"/>
                  </a:cubicBezTo>
                  <a:cubicBezTo>
                    <a:pt x="694" y="769"/>
                    <a:pt x="694" y="769"/>
                    <a:pt x="694" y="769"/>
                  </a:cubicBezTo>
                  <a:cubicBezTo>
                    <a:pt x="695" y="767"/>
                    <a:pt x="695" y="767"/>
                    <a:pt x="695" y="767"/>
                  </a:cubicBezTo>
                  <a:cubicBezTo>
                    <a:pt x="695" y="766"/>
                    <a:pt x="695" y="766"/>
                    <a:pt x="695" y="766"/>
                  </a:cubicBezTo>
                  <a:cubicBezTo>
                    <a:pt x="693" y="766"/>
                    <a:pt x="693" y="766"/>
                    <a:pt x="693" y="766"/>
                  </a:cubicBezTo>
                  <a:cubicBezTo>
                    <a:pt x="692" y="766"/>
                    <a:pt x="692" y="766"/>
                    <a:pt x="692" y="766"/>
                  </a:cubicBezTo>
                  <a:cubicBezTo>
                    <a:pt x="690" y="766"/>
                    <a:pt x="690" y="766"/>
                    <a:pt x="690" y="766"/>
                  </a:cubicBezTo>
                  <a:cubicBezTo>
                    <a:pt x="688" y="766"/>
                    <a:pt x="688" y="766"/>
                    <a:pt x="688" y="766"/>
                  </a:cubicBezTo>
                  <a:cubicBezTo>
                    <a:pt x="689" y="766"/>
                    <a:pt x="689" y="766"/>
                    <a:pt x="689" y="766"/>
                  </a:cubicBezTo>
                  <a:cubicBezTo>
                    <a:pt x="692" y="766"/>
                    <a:pt x="692" y="766"/>
                    <a:pt x="692" y="766"/>
                  </a:cubicBezTo>
                  <a:cubicBezTo>
                    <a:pt x="693" y="766"/>
                    <a:pt x="693" y="766"/>
                    <a:pt x="693" y="766"/>
                  </a:cubicBezTo>
                  <a:cubicBezTo>
                    <a:pt x="694" y="764"/>
                    <a:pt x="694" y="764"/>
                    <a:pt x="694" y="764"/>
                  </a:cubicBezTo>
                  <a:cubicBezTo>
                    <a:pt x="695" y="765"/>
                    <a:pt x="695" y="765"/>
                    <a:pt x="695" y="765"/>
                  </a:cubicBezTo>
                  <a:cubicBezTo>
                    <a:pt x="696" y="765"/>
                    <a:pt x="696" y="765"/>
                    <a:pt x="696" y="765"/>
                  </a:cubicBezTo>
                  <a:cubicBezTo>
                    <a:pt x="697" y="764"/>
                    <a:pt x="697" y="764"/>
                    <a:pt x="697" y="764"/>
                  </a:cubicBezTo>
                  <a:cubicBezTo>
                    <a:pt x="697" y="764"/>
                    <a:pt x="697" y="764"/>
                    <a:pt x="697" y="764"/>
                  </a:cubicBezTo>
                  <a:lnTo>
                    <a:pt x="696" y="764"/>
                  </a:lnTo>
                  <a:close/>
                  <a:moveTo>
                    <a:pt x="694" y="968"/>
                  </a:moveTo>
                  <a:cubicBezTo>
                    <a:pt x="694" y="971"/>
                    <a:pt x="694" y="971"/>
                    <a:pt x="694" y="971"/>
                  </a:cubicBezTo>
                  <a:cubicBezTo>
                    <a:pt x="692" y="974"/>
                    <a:pt x="692" y="974"/>
                    <a:pt x="692" y="974"/>
                  </a:cubicBezTo>
                  <a:cubicBezTo>
                    <a:pt x="690" y="974"/>
                    <a:pt x="690" y="974"/>
                    <a:pt x="690" y="974"/>
                  </a:cubicBezTo>
                  <a:cubicBezTo>
                    <a:pt x="690" y="975"/>
                    <a:pt x="690" y="975"/>
                    <a:pt x="690" y="975"/>
                  </a:cubicBezTo>
                  <a:cubicBezTo>
                    <a:pt x="690" y="975"/>
                    <a:pt x="690" y="975"/>
                    <a:pt x="690" y="975"/>
                  </a:cubicBezTo>
                  <a:cubicBezTo>
                    <a:pt x="688" y="976"/>
                    <a:pt x="688" y="976"/>
                    <a:pt x="688" y="976"/>
                  </a:cubicBezTo>
                  <a:cubicBezTo>
                    <a:pt x="686" y="977"/>
                    <a:pt x="686" y="977"/>
                    <a:pt x="686" y="977"/>
                  </a:cubicBezTo>
                  <a:cubicBezTo>
                    <a:pt x="686" y="978"/>
                    <a:pt x="686" y="978"/>
                    <a:pt x="686" y="978"/>
                  </a:cubicBezTo>
                  <a:cubicBezTo>
                    <a:pt x="685" y="978"/>
                    <a:pt x="685" y="978"/>
                    <a:pt x="685" y="978"/>
                  </a:cubicBezTo>
                  <a:cubicBezTo>
                    <a:pt x="684" y="979"/>
                    <a:pt x="684" y="979"/>
                    <a:pt x="684" y="979"/>
                  </a:cubicBezTo>
                  <a:cubicBezTo>
                    <a:pt x="684" y="980"/>
                    <a:pt x="684" y="980"/>
                    <a:pt x="684" y="980"/>
                  </a:cubicBezTo>
                  <a:cubicBezTo>
                    <a:pt x="684" y="979"/>
                    <a:pt x="684" y="979"/>
                    <a:pt x="684" y="979"/>
                  </a:cubicBezTo>
                  <a:cubicBezTo>
                    <a:pt x="684" y="978"/>
                    <a:pt x="684" y="978"/>
                    <a:pt x="684" y="978"/>
                  </a:cubicBezTo>
                  <a:cubicBezTo>
                    <a:pt x="685" y="977"/>
                    <a:pt x="685" y="977"/>
                    <a:pt x="685" y="977"/>
                  </a:cubicBezTo>
                  <a:cubicBezTo>
                    <a:pt x="685" y="976"/>
                    <a:pt x="685" y="976"/>
                    <a:pt x="685" y="976"/>
                  </a:cubicBezTo>
                  <a:cubicBezTo>
                    <a:pt x="687" y="975"/>
                    <a:pt x="687" y="975"/>
                    <a:pt x="687" y="975"/>
                  </a:cubicBezTo>
                  <a:cubicBezTo>
                    <a:pt x="687" y="975"/>
                    <a:pt x="687" y="975"/>
                    <a:pt x="687" y="975"/>
                  </a:cubicBezTo>
                  <a:cubicBezTo>
                    <a:pt x="688" y="975"/>
                    <a:pt x="688" y="975"/>
                    <a:pt x="688" y="975"/>
                  </a:cubicBezTo>
                  <a:cubicBezTo>
                    <a:pt x="690" y="974"/>
                    <a:pt x="690" y="974"/>
                    <a:pt x="690" y="974"/>
                  </a:cubicBezTo>
                  <a:cubicBezTo>
                    <a:pt x="690" y="973"/>
                    <a:pt x="690" y="973"/>
                    <a:pt x="690" y="973"/>
                  </a:cubicBezTo>
                  <a:cubicBezTo>
                    <a:pt x="690" y="972"/>
                    <a:pt x="690" y="972"/>
                    <a:pt x="690" y="972"/>
                  </a:cubicBezTo>
                  <a:cubicBezTo>
                    <a:pt x="690" y="970"/>
                    <a:pt x="690" y="970"/>
                    <a:pt x="690" y="970"/>
                  </a:cubicBezTo>
                  <a:cubicBezTo>
                    <a:pt x="691" y="970"/>
                    <a:pt x="691" y="970"/>
                    <a:pt x="691" y="970"/>
                  </a:cubicBezTo>
                  <a:cubicBezTo>
                    <a:pt x="692" y="970"/>
                    <a:pt x="692" y="970"/>
                    <a:pt x="692" y="970"/>
                  </a:cubicBezTo>
                  <a:cubicBezTo>
                    <a:pt x="692" y="968"/>
                    <a:pt x="692" y="968"/>
                    <a:pt x="692" y="968"/>
                  </a:cubicBezTo>
                  <a:cubicBezTo>
                    <a:pt x="692" y="967"/>
                    <a:pt x="692" y="967"/>
                    <a:pt x="692" y="967"/>
                  </a:cubicBezTo>
                  <a:cubicBezTo>
                    <a:pt x="691" y="966"/>
                    <a:pt x="691" y="966"/>
                    <a:pt x="691" y="966"/>
                  </a:cubicBezTo>
                  <a:cubicBezTo>
                    <a:pt x="691" y="966"/>
                    <a:pt x="691" y="966"/>
                    <a:pt x="691" y="966"/>
                  </a:cubicBezTo>
                  <a:cubicBezTo>
                    <a:pt x="693" y="968"/>
                    <a:pt x="693" y="968"/>
                    <a:pt x="693" y="968"/>
                  </a:cubicBezTo>
                  <a:cubicBezTo>
                    <a:pt x="694" y="968"/>
                    <a:pt x="694" y="968"/>
                    <a:pt x="694" y="968"/>
                  </a:cubicBezTo>
                  <a:cubicBezTo>
                    <a:pt x="695" y="968"/>
                    <a:pt x="695" y="968"/>
                    <a:pt x="695" y="968"/>
                  </a:cubicBezTo>
                  <a:cubicBezTo>
                    <a:pt x="695" y="968"/>
                    <a:pt x="695" y="968"/>
                    <a:pt x="695" y="968"/>
                  </a:cubicBezTo>
                  <a:lnTo>
                    <a:pt x="694" y="968"/>
                  </a:lnTo>
                  <a:close/>
                  <a:moveTo>
                    <a:pt x="685" y="757"/>
                  </a:moveTo>
                  <a:cubicBezTo>
                    <a:pt x="685" y="756"/>
                    <a:pt x="685" y="756"/>
                    <a:pt x="685" y="756"/>
                  </a:cubicBezTo>
                  <a:cubicBezTo>
                    <a:pt x="685" y="757"/>
                    <a:pt x="685" y="757"/>
                    <a:pt x="685" y="757"/>
                  </a:cubicBezTo>
                  <a:cubicBezTo>
                    <a:pt x="686" y="757"/>
                    <a:pt x="686" y="757"/>
                    <a:pt x="686" y="757"/>
                  </a:cubicBezTo>
                  <a:cubicBezTo>
                    <a:pt x="685" y="757"/>
                    <a:pt x="685" y="757"/>
                    <a:pt x="685" y="757"/>
                  </a:cubicBezTo>
                  <a:cubicBezTo>
                    <a:pt x="685" y="757"/>
                    <a:pt x="685" y="757"/>
                    <a:pt x="685" y="757"/>
                  </a:cubicBezTo>
                  <a:cubicBezTo>
                    <a:pt x="684" y="757"/>
                    <a:pt x="684" y="757"/>
                    <a:pt x="684" y="757"/>
                  </a:cubicBezTo>
                  <a:lnTo>
                    <a:pt x="685" y="757"/>
                  </a:lnTo>
                  <a:close/>
                  <a:moveTo>
                    <a:pt x="682" y="758"/>
                  </a:moveTo>
                  <a:cubicBezTo>
                    <a:pt x="681" y="760"/>
                    <a:pt x="681" y="760"/>
                    <a:pt x="681" y="760"/>
                  </a:cubicBezTo>
                  <a:cubicBezTo>
                    <a:pt x="681" y="759"/>
                    <a:pt x="681" y="759"/>
                    <a:pt x="681" y="759"/>
                  </a:cubicBezTo>
                  <a:cubicBezTo>
                    <a:pt x="682" y="759"/>
                    <a:pt x="682" y="759"/>
                    <a:pt x="682" y="759"/>
                  </a:cubicBezTo>
                  <a:cubicBezTo>
                    <a:pt x="682" y="757"/>
                    <a:pt x="682" y="757"/>
                    <a:pt x="682" y="757"/>
                  </a:cubicBezTo>
                  <a:cubicBezTo>
                    <a:pt x="682" y="757"/>
                    <a:pt x="682" y="757"/>
                    <a:pt x="682" y="757"/>
                  </a:cubicBezTo>
                  <a:cubicBezTo>
                    <a:pt x="683" y="757"/>
                    <a:pt x="683" y="757"/>
                    <a:pt x="683" y="757"/>
                  </a:cubicBezTo>
                  <a:lnTo>
                    <a:pt x="682" y="758"/>
                  </a:lnTo>
                  <a:close/>
                  <a:moveTo>
                    <a:pt x="644" y="997"/>
                  </a:moveTo>
                  <a:cubicBezTo>
                    <a:pt x="644" y="997"/>
                    <a:pt x="644" y="997"/>
                    <a:pt x="644" y="997"/>
                  </a:cubicBezTo>
                  <a:cubicBezTo>
                    <a:pt x="645" y="998"/>
                    <a:pt x="645" y="998"/>
                    <a:pt x="645" y="998"/>
                  </a:cubicBezTo>
                  <a:lnTo>
                    <a:pt x="644" y="997"/>
                  </a:lnTo>
                  <a:close/>
                  <a:moveTo>
                    <a:pt x="601" y="1171"/>
                  </a:moveTo>
                  <a:cubicBezTo>
                    <a:pt x="602" y="1171"/>
                    <a:pt x="602" y="1171"/>
                    <a:pt x="602" y="1171"/>
                  </a:cubicBezTo>
                  <a:cubicBezTo>
                    <a:pt x="602" y="1172"/>
                    <a:pt x="602" y="1172"/>
                    <a:pt x="602" y="1172"/>
                  </a:cubicBezTo>
                  <a:cubicBezTo>
                    <a:pt x="602" y="1173"/>
                    <a:pt x="602" y="1173"/>
                    <a:pt x="602" y="1173"/>
                  </a:cubicBezTo>
                  <a:cubicBezTo>
                    <a:pt x="600" y="1174"/>
                    <a:pt x="600" y="1174"/>
                    <a:pt x="600" y="1174"/>
                  </a:cubicBezTo>
                  <a:cubicBezTo>
                    <a:pt x="600" y="1174"/>
                    <a:pt x="600" y="1174"/>
                    <a:pt x="600" y="1174"/>
                  </a:cubicBezTo>
                  <a:cubicBezTo>
                    <a:pt x="597" y="1175"/>
                    <a:pt x="597" y="1175"/>
                    <a:pt x="597" y="1175"/>
                  </a:cubicBezTo>
                  <a:cubicBezTo>
                    <a:pt x="597" y="1176"/>
                    <a:pt x="597" y="1176"/>
                    <a:pt x="597" y="1176"/>
                  </a:cubicBezTo>
                  <a:cubicBezTo>
                    <a:pt x="597" y="1176"/>
                    <a:pt x="597" y="1176"/>
                    <a:pt x="597" y="1176"/>
                  </a:cubicBezTo>
                  <a:cubicBezTo>
                    <a:pt x="597" y="1175"/>
                    <a:pt x="597" y="1175"/>
                    <a:pt x="597" y="1175"/>
                  </a:cubicBezTo>
                  <a:cubicBezTo>
                    <a:pt x="596" y="1174"/>
                    <a:pt x="596" y="1174"/>
                    <a:pt x="596" y="1174"/>
                  </a:cubicBezTo>
                  <a:cubicBezTo>
                    <a:pt x="596" y="1173"/>
                    <a:pt x="596" y="1173"/>
                    <a:pt x="596" y="1173"/>
                  </a:cubicBezTo>
                  <a:cubicBezTo>
                    <a:pt x="596" y="1174"/>
                    <a:pt x="596" y="1174"/>
                    <a:pt x="596" y="1174"/>
                  </a:cubicBezTo>
                  <a:cubicBezTo>
                    <a:pt x="598" y="1174"/>
                    <a:pt x="598" y="1174"/>
                    <a:pt x="598" y="1174"/>
                  </a:cubicBezTo>
                  <a:cubicBezTo>
                    <a:pt x="599" y="1172"/>
                    <a:pt x="599" y="1172"/>
                    <a:pt x="599" y="1172"/>
                  </a:cubicBezTo>
                  <a:lnTo>
                    <a:pt x="601" y="1171"/>
                  </a:lnTo>
                  <a:close/>
                  <a:moveTo>
                    <a:pt x="604" y="1181"/>
                  </a:moveTo>
                  <a:cubicBezTo>
                    <a:pt x="604" y="1181"/>
                    <a:pt x="604" y="1181"/>
                    <a:pt x="604" y="1181"/>
                  </a:cubicBezTo>
                  <a:cubicBezTo>
                    <a:pt x="602" y="1180"/>
                    <a:pt x="602" y="1180"/>
                    <a:pt x="602" y="1180"/>
                  </a:cubicBezTo>
                  <a:cubicBezTo>
                    <a:pt x="601" y="1180"/>
                    <a:pt x="601" y="1180"/>
                    <a:pt x="601" y="1180"/>
                  </a:cubicBezTo>
                  <a:cubicBezTo>
                    <a:pt x="602" y="1180"/>
                    <a:pt x="602" y="1180"/>
                    <a:pt x="602" y="1180"/>
                  </a:cubicBezTo>
                  <a:lnTo>
                    <a:pt x="604" y="1181"/>
                  </a:lnTo>
                  <a:close/>
                  <a:moveTo>
                    <a:pt x="600" y="1179"/>
                  </a:moveTo>
                  <a:cubicBezTo>
                    <a:pt x="599" y="1181"/>
                    <a:pt x="599" y="1181"/>
                    <a:pt x="599" y="1181"/>
                  </a:cubicBezTo>
                  <a:cubicBezTo>
                    <a:pt x="599" y="1181"/>
                    <a:pt x="599" y="1181"/>
                    <a:pt x="599" y="1181"/>
                  </a:cubicBezTo>
                  <a:cubicBezTo>
                    <a:pt x="597" y="1180"/>
                    <a:pt x="597" y="1180"/>
                    <a:pt x="597" y="1180"/>
                  </a:cubicBezTo>
                  <a:cubicBezTo>
                    <a:pt x="599" y="1179"/>
                    <a:pt x="599" y="1179"/>
                    <a:pt x="599" y="1179"/>
                  </a:cubicBezTo>
                  <a:cubicBezTo>
                    <a:pt x="597" y="1178"/>
                    <a:pt x="597" y="1178"/>
                    <a:pt x="597" y="1178"/>
                  </a:cubicBezTo>
                  <a:cubicBezTo>
                    <a:pt x="598" y="1177"/>
                    <a:pt x="598" y="1177"/>
                    <a:pt x="598" y="1177"/>
                  </a:cubicBezTo>
                  <a:cubicBezTo>
                    <a:pt x="598" y="1177"/>
                    <a:pt x="598" y="1177"/>
                    <a:pt x="598" y="1177"/>
                  </a:cubicBezTo>
                  <a:cubicBezTo>
                    <a:pt x="599" y="1179"/>
                    <a:pt x="599" y="1179"/>
                    <a:pt x="599" y="1179"/>
                  </a:cubicBezTo>
                  <a:cubicBezTo>
                    <a:pt x="600" y="1180"/>
                    <a:pt x="600" y="1180"/>
                    <a:pt x="600" y="1180"/>
                  </a:cubicBezTo>
                  <a:lnTo>
                    <a:pt x="600" y="1179"/>
                  </a:lnTo>
                  <a:close/>
                  <a:moveTo>
                    <a:pt x="607" y="1168"/>
                  </a:moveTo>
                  <a:cubicBezTo>
                    <a:pt x="607" y="1168"/>
                    <a:pt x="607" y="1168"/>
                    <a:pt x="607" y="1168"/>
                  </a:cubicBezTo>
                  <a:cubicBezTo>
                    <a:pt x="608" y="1169"/>
                    <a:pt x="608" y="1169"/>
                    <a:pt x="608" y="1169"/>
                  </a:cubicBezTo>
                  <a:cubicBezTo>
                    <a:pt x="607" y="1169"/>
                    <a:pt x="607" y="1169"/>
                    <a:pt x="607" y="1169"/>
                  </a:cubicBezTo>
                  <a:cubicBezTo>
                    <a:pt x="606" y="1169"/>
                    <a:pt x="606" y="1169"/>
                    <a:pt x="606" y="1169"/>
                  </a:cubicBezTo>
                  <a:lnTo>
                    <a:pt x="607" y="1168"/>
                  </a:lnTo>
                  <a:close/>
                  <a:moveTo>
                    <a:pt x="610" y="1186"/>
                  </a:moveTo>
                  <a:cubicBezTo>
                    <a:pt x="611" y="1186"/>
                    <a:pt x="611" y="1186"/>
                    <a:pt x="611" y="1186"/>
                  </a:cubicBezTo>
                  <a:cubicBezTo>
                    <a:pt x="610" y="1186"/>
                    <a:pt x="610" y="1186"/>
                    <a:pt x="610" y="1186"/>
                  </a:cubicBezTo>
                  <a:cubicBezTo>
                    <a:pt x="609" y="1186"/>
                    <a:pt x="609" y="1186"/>
                    <a:pt x="609" y="1186"/>
                  </a:cubicBezTo>
                  <a:cubicBezTo>
                    <a:pt x="609" y="1186"/>
                    <a:pt x="609" y="1186"/>
                    <a:pt x="609" y="1186"/>
                  </a:cubicBezTo>
                  <a:lnTo>
                    <a:pt x="610" y="1186"/>
                  </a:lnTo>
                  <a:close/>
                  <a:moveTo>
                    <a:pt x="613" y="1185"/>
                  </a:moveTo>
                  <a:cubicBezTo>
                    <a:pt x="615" y="1185"/>
                    <a:pt x="615" y="1185"/>
                    <a:pt x="615" y="1185"/>
                  </a:cubicBezTo>
                  <a:cubicBezTo>
                    <a:pt x="615" y="1185"/>
                    <a:pt x="615" y="1185"/>
                    <a:pt x="615" y="1185"/>
                  </a:cubicBezTo>
                  <a:cubicBezTo>
                    <a:pt x="613" y="1185"/>
                    <a:pt x="613" y="1185"/>
                    <a:pt x="613" y="1185"/>
                  </a:cubicBezTo>
                  <a:close/>
                  <a:moveTo>
                    <a:pt x="595" y="1187"/>
                  </a:moveTo>
                  <a:cubicBezTo>
                    <a:pt x="595" y="1189"/>
                    <a:pt x="595" y="1189"/>
                    <a:pt x="595" y="1189"/>
                  </a:cubicBezTo>
                  <a:cubicBezTo>
                    <a:pt x="594" y="1188"/>
                    <a:pt x="594" y="1188"/>
                    <a:pt x="594" y="1188"/>
                  </a:cubicBezTo>
                  <a:cubicBezTo>
                    <a:pt x="594" y="1186"/>
                    <a:pt x="594" y="1186"/>
                    <a:pt x="594" y="1186"/>
                  </a:cubicBezTo>
                  <a:cubicBezTo>
                    <a:pt x="592" y="1185"/>
                    <a:pt x="592" y="1185"/>
                    <a:pt x="592" y="1185"/>
                  </a:cubicBezTo>
                  <a:cubicBezTo>
                    <a:pt x="593" y="1185"/>
                    <a:pt x="593" y="1185"/>
                    <a:pt x="593" y="1185"/>
                  </a:cubicBezTo>
                  <a:cubicBezTo>
                    <a:pt x="593" y="1185"/>
                    <a:pt x="593" y="1185"/>
                    <a:pt x="593" y="1185"/>
                  </a:cubicBezTo>
                  <a:cubicBezTo>
                    <a:pt x="595" y="1186"/>
                    <a:pt x="595" y="1186"/>
                    <a:pt x="595" y="1186"/>
                  </a:cubicBezTo>
                  <a:cubicBezTo>
                    <a:pt x="595" y="1186"/>
                    <a:pt x="595" y="1186"/>
                    <a:pt x="595" y="1186"/>
                  </a:cubicBezTo>
                  <a:cubicBezTo>
                    <a:pt x="595" y="1187"/>
                    <a:pt x="595" y="1187"/>
                    <a:pt x="595" y="1187"/>
                  </a:cubicBezTo>
                  <a:cubicBezTo>
                    <a:pt x="596" y="1187"/>
                    <a:pt x="596" y="1187"/>
                    <a:pt x="596" y="1187"/>
                  </a:cubicBezTo>
                  <a:lnTo>
                    <a:pt x="595" y="1187"/>
                  </a:lnTo>
                  <a:close/>
                  <a:moveTo>
                    <a:pt x="589" y="1178"/>
                  </a:moveTo>
                  <a:cubicBezTo>
                    <a:pt x="590" y="1178"/>
                    <a:pt x="590" y="1178"/>
                    <a:pt x="590" y="1178"/>
                  </a:cubicBezTo>
                  <a:cubicBezTo>
                    <a:pt x="591" y="1178"/>
                    <a:pt x="591" y="1178"/>
                    <a:pt x="591" y="1178"/>
                  </a:cubicBezTo>
                  <a:lnTo>
                    <a:pt x="589" y="1178"/>
                  </a:lnTo>
                  <a:close/>
                  <a:moveTo>
                    <a:pt x="589" y="1178"/>
                  </a:moveTo>
                  <a:cubicBezTo>
                    <a:pt x="589" y="1178"/>
                    <a:pt x="589" y="1178"/>
                    <a:pt x="589" y="1178"/>
                  </a:cubicBezTo>
                  <a:cubicBezTo>
                    <a:pt x="587" y="1178"/>
                    <a:pt x="587" y="1178"/>
                    <a:pt x="587" y="1178"/>
                  </a:cubicBezTo>
                  <a:cubicBezTo>
                    <a:pt x="586" y="1177"/>
                    <a:pt x="586" y="1177"/>
                    <a:pt x="586" y="1177"/>
                  </a:cubicBezTo>
                  <a:cubicBezTo>
                    <a:pt x="589" y="1177"/>
                    <a:pt x="589" y="1177"/>
                    <a:pt x="589" y="1177"/>
                  </a:cubicBezTo>
                  <a:cubicBezTo>
                    <a:pt x="589" y="1178"/>
                    <a:pt x="589" y="1178"/>
                    <a:pt x="589" y="1178"/>
                  </a:cubicBezTo>
                  <a:close/>
                  <a:moveTo>
                    <a:pt x="586" y="1180"/>
                  </a:moveTo>
                  <a:cubicBezTo>
                    <a:pt x="585" y="1181"/>
                    <a:pt x="585" y="1181"/>
                    <a:pt x="585" y="1181"/>
                  </a:cubicBezTo>
                  <a:cubicBezTo>
                    <a:pt x="585" y="1181"/>
                    <a:pt x="585" y="1181"/>
                    <a:pt x="585" y="1181"/>
                  </a:cubicBezTo>
                  <a:cubicBezTo>
                    <a:pt x="586" y="1180"/>
                    <a:pt x="586" y="1180"/>
                    <a:pt x="586" y="1180"/>
                  </a:cubicBezTo>
                  <a:cubicBezTo>
                    <a:pt x="586" y="1179"/>
                    <a:pt x="586" y="1179"/>
                    <a:pt x="586" y="1179"/>
                  </a:cubicBezTo>
                  <a:cubicBezTo>
                    <a:pt x="586" y="1179"/>
                    <a:pt x="586" y="1179"/>
                    <a:pt x="586" y="1179"/>
                  </a:cubicBezTo>
                  <a:cubicBezTo>
                    <a:pt x="586" y="1180"/>
                    <a:pt x="586" y="1180"/>
                    <a:pt x="586" y="1180"/>
                  </a:cubicBezTo>
                  <a:close/>
                  <a:moveTo>
                    <a:pt x="585" y="1171"/>
                  </a:moveTo>
                  <a:cubicBezTo>
                    <a:pt x="585" y="1171"/>
                    <a:pt x="585" y="1171"/>
                    <a:pt x="585" y="1171"/>
                  </a:cubicBezTo>
                  <a:cubicBezTo>
                    <a:pt x="584" y="1172"/>
                    <a:pt x="584" y="1172"/>
                    <a:pt x="584" y="1172"/>
                  </a:cubicBezTo>
                  <a:cubicBezTo>
                    <a:pt x="583" y="1172"/>
                    <a:pt x="583" y="1172"/>
                    <a:pt x="583" y="1172"/>
                  </a:cubicBezTo>
                  <a:cubicBezTo>
                    <a:pt x="583" y="1172"/>
                    <a:pt x="583" y="1172"/>
                    <a:pt x="583" y="1172"/>
                  </a:cubicBezTo>
                  <a:cubicBezTo>
                    <a:pt x="584" y="1172"/>
                    <a:pt x="584" y="1172"/>
                    <a:pt x="584" y="1172"/>
                  </a:cubicBezTo>
                  <a:cubicBezTo>
                    <a:pt x="585" y="1171"/>
                    <a:pt x="585" y="1171"/>
                    <a:pt x="585" y="1171"/>
                  </a:cubicBezTo>
                  <a:cubicBezTo>
                    <a:pt x="585" y="1170"/>
                    <a:pt x="585" y="1170"/>
                    <a:pt x="585" y="1170"/>
                  </a:cubicBezTo>
                  <a:cubicBezTo>
                    <a:pt x="584" y="1169"/>
                    <a:pt x="584" y="1169"/>
                    <a:pt x="584" y="1169"/>
                  </a:cubicBezTo>
                  <a:cubicBezTo>
                    <a:pt x="586" y="1169"/>
                    <a:pt x="586" y="1169"/>
                    <a:pt x="586" y="1169"/>
                  </a:cubicBezTo>
                  <a:cubicBezTo>
                    <a:pt x="587" y="1168"/>
                    <a:pt x="587" y="1168"/>
                    <a:pt x="587" y="1168"/>
                  </a:cubicBezTo>
                  <a:cubicBezTo>
                    <a:pt x="588" y="1167"/>
                    <a:pt x="588" y="1167"/>
                    <a:pt x="588" y="1167"/>
                  </a:cubicBezTo>
                  <a:cubicBezTo>
                    <a:pt x="588" y="1167"/>
                    <a:pt x="588" y="1167"/>
                    <a:pt x="588" y="1167"/>
                  </a:cubicBezTo>
                  <a:cubicBezTo>
                    <a:pt x="589" y="1167"/>
                    <a:pt x="589" y="1167"/>
                    <a:pt x="589" y="1167"/>
                  </a:cubicBezTo>
                  <a:cubicBezTo>
                    <a:pt x="589" y="1168"/>
                    <a:pt x="589" y="1168"/>
                    <a:pt x="589" y="1168"/>
                  </a:cubicBezTo>
                  <a:cubicBezTo>
                    <a:pt x="588" y="1169"/>
                    <a:pt x="588" y="1169"/>
                    <a:pt x="588" y="1169"/>
                  </a:cubicBezTo>
                  <a:cubicBezTo>
                    <a:pt x="587" y="1170"/>
                    <a:pt x="587" y="1170"/>
                    <a:pt x="587" y="1170"/>
                  </a:cubicBezTo>
                  <a:cubicBezTo>
                    <a:pt x="587" y="1170"/>
                    <a:pt x="587" y="1170"/>
                    <a:pt x="587" y="1170"/>
                  </a:cubicBezTo>
                  <a:cubicBezTo>
                    <a:pt x="586" y="1170"/>
                    <a:pt x="586" y="1170"/>
                    <a:pt x="586" y="1170"/>
                  </a:cubicBezTo>
                  <a:lnTo>
                    <a:pt x="585" y="1171"/>
                  </a:lnTo>
                  <a:close/>
                  <a:moveTo>
                    <a:pt x="581" y="1167"/>
                  </a:moveTo>
                  <a:cubicBezTo>
                    <a:pt x="580" y="1167"/>
                    <a:pt x="580" y="1167"/>
                    <a:pt x="580" y="1167"/>
                  </a:cubicBezTo>
                  <a:cubicBezTo>
                    <a:pt x="579" y="1167"/>
                    <a:pt x="579" y="1167"/>
                    <a:pt x="579" y="1167"/>
                  </a:cubicBezTo>
                  <a:cubicBezTo>
                    <a:pt x="579" y="1167"/>
                    <a:pt x="579" y="1167"/>
                    <a:pt x="579" y="1167"/>
                  </a:cubicBezTo>
                  <a:cubicBezTo>
                    <a:pt x="578" y="1165"/>
                    <a:pt x="578" y="1165"/>
                    <a:pt x="578" y="1165"/>
                  </a:cubicBezTo>
                  <a:cubicBezTo>
                    <a:pt x="578" y="1165"/>
                    <a:pt x="578" y="1165"/>
                    <a:pt x="578" y="1165"/>
                  </a:cubicBezTo>
                  <a:cubicBezTo>
                    <a:pt x="578" y="1164"/>
                    <a:pt x="578" y="1164"/>
                    <a:pt x="578" y="1164"/>
                  </a:cubicBezTo>
                  <a:cubicBezTo>
                    <a:pt x="578" y="1164"/>
                    <a:pt x="578" y="1164"/>
                    <a:pt x="578" y="1164"/>
                  </a:cubicBezTo>
                  <a:cubicBezTo>
                    <a:pt x="580" y="1165"/>
                    <a:pt x="580" y="1165"/>
                    <a:pt x="580" y="1165"/>
                  </a:cubicBezTo>
                  <a:cubicBezTo>
                    <a:pt x="580" y="1165"/>
                    <a:pt x="580" y="1165"/>
                    <a:pt x="580" y="1165"/>
                  </a:cubicBezTo>
                  <a:cubicBezTo>
                    <a:pt x="582" y="1166"/>
                    <a:pt x="582" y="1166"/>
                    <a:pt x="582" y="1166"/>
                  </a:cubicBezTo>
                  <a:cubicBezTo>
                    <a:pt x="582" y="1165"/>
                    <a:pt x="582" y="1165"/>
                    <a:pt x="582" y="1165"/>
                  </a:cubicBezTo>
                  <a:cubicBezTo>
                    <a:pt x="583" y="1164"/>
                    <a:pt x="583" y="1164"/>
                    <a:pt x="583" y="1164"/>
                  </a:cubicBezTo>
                  <a:cubicBezTo>
                    <a:pt x="584" y="1165"/>
                    <a:pt x="584" y="1165"/>
                    <a:pt x="584" y="1165"/>
                  </a:cubicBezTo>
                  <a:cubicBezTo>
                    <a:pt x="583" y="1165"/>
                    <a:pt x="583" y="1165"/>
                    <a:pt x="583" y="1165"/>
                  </a:cubicBezTo>
                  <a:lnTo>
                    <a:pt x="581" y="1167"/>
                  </a:lnTo>
                  <a:close/>
                  <a:moveTo>
                    <a:pt x="577" y="1157"/>
                  </a:moveTo>
                  <a:cubicBezTo>
                    <a:pt x="577" y="1158"/>
                    <a:pt x="577" y="1158"/>
                    <a:pt x="577" y="1158"/>
                  </a:cubicBezTo>
                  <a:cubicBezTo>
                    <a:pt x="576" y="1157"/>
                    <a:pt x="576" y="1157"/>
                    <a:pt x="576" y="1157"/>
                  </a:cubicBezTo>
                  <a:cubicBezTo>
                    <a:pt x="575" y="1158"/>
                    <a:pt x="575" y="1158"/>
                    <a:pt x="575" y="1158"/>
                  </a:cubicBezTo>
                  <a:cubicBezTo>
                    <a:pt x="575" y="1159"/>
                    <a:pt x="575" y="1159"/>
                    <a:pt x="575" y="1159"/>
                  </a:cubicBezTo>
                  <a:cubicBezTo>
                    <a:pt x="575" y="1159"/>
                    <a:pt x="575" y="1159"/>
                    <a:pt x="575" y="1159"/>
                  </a:cubicBezTo>
                  <a:cubicBezTo>
                    <a:pt x="575" y="1158"/>
                    <a:pt x="575" y="1158"/>
                    <a:pt x="575" y="1158"/>
                  </a:cubicBezTo>
                  <a:cubicBezTo>
                    <a:pt x="576" y="1157"/>
                    <a:pt x="576" y="1157"/>
                    <a:pt x="576" y="1157"/>
                  </a:cubicBezTo>
                  <a:cubicBezTo>
                    <a:pt x="576" y="1156"/>
                    <a:pt x="576" y="1156"/>
                    <a:pt x="576" y="1156"/>
                  </a:cubicBezTo>
                  <a:cubicBezTo>
                    <a:pt x="576" y="1156"/>
                    <a:pt x="576" y="1156"/>
                    <a:pt x="576" y="1156"/>
                  </a:cubicBezTo>
                  <a:cubicBezTo>
                    <a:pt x="578" y="1156"/>
                    <a:pt x="578" y="1156"/>
                    <a:pt x="578" y="1156"/>
                  </a:cubicBezTo>
                  <a:cubicBezTo>
                    <a:pt x="578" y="1156"/>
                    <a:pt x="578" y="1156"/>
                    <a:pt x="578" y="1156"/>
                  </a:cubicBezTo>
                  <a:lnTo>
                    <a:pt x="577" y="1157"/>
                  </a:lnTo>
                  <a:close/>
                  <a:moveTo>
                    <a:pt x="574" y="1160"/>
                  </a:moveTo>
                  <a:cubicBezTo>
                    <a:pt x="573" y="1158"/>
                    <a:pt x="573" y="1158"/>
                    <a:pt x="573" y="1158"/>
                  </a:cubicBezTo>
                  <a:cubicBezTo>
                    <a:pt x="573" y="1157"/>
                    <a:pt x="573" y="1157"/>
                    <a:pt x="573" y="1157"/>
                  </a:cubicBezTo>
                  <a:cubicBezTo>
                    <a:pt x="573" y="1158"/>
                    <a:pt x="573" y="1158"/>
                    <a:pt x="573" y="1158"/>
                  </a:cubicBezTo>
                  <a:cubicBezTo>
                    <a:pt x="574" y="1159"/>
                    <a:pt x="574" y="1159"/>
                    <a:pt x="574" y="1159"/>
                  </a:cubicBezTo>
                  <a:lnTo>
                    <a:pt x="574" y="1160"/>
                  </a:lnTo>
                  <a:close/>
                  <a:moveTo>
                    <a:pt x="571" y="1164"/>
                  </a:moveTo>
                  <a:cubicBezTo>
                    <a:pt x="571" y="1164"/>
                    <a:pt x="571" y="1164"/>
                    <a:pt x="571" y="1164"/>
                  </a:cubicBezTo>
                  <a:cubicBezTo>
                    <a:pt x="571" y="1162"/>
                    <a:pt x="571" y="1162"/>
                    <a:pt x="571" y="1162"/>
                  </a:cubicBezTo>
                  <a:cubicBezTo>
                    <a:pt x="571" y="1162"/>
                    <a:pt x="571" y="1162"/>
                    <a:pt x="571" y="1162"/>
                  </a:cubicBezTo>
                  <a:cubicBezTo>
                    <a:pt x="572" y="1164"/>
                    <a:pt x="572" y="1164"/>
                    <a:pt x="572" y="1164"/>
                  </a:cubicBezTo>
                  <a:cubicBezTo>
                    <a:pt x="572" y="1164"/>
                    <a:pt x="572" y="1164"/>
                    <a:pt x="572" y="1164"/>
                  </a:cubicBezTo>
                  <a:lnTo>
                    <a:pt x="571" y="1164"/>
                  </a:lnTo>
                  <a:close/>
                  <a:moveTo>
                    <a:pt x="570" y="1159"/>
                  </a:moveTo>
                  <a:cubicBezTo>
                    <a:pt x="571" y="1159"/>
                    <a:pt x="571" y="1159"/>
                    <a:pt x="571" y="1159"/>
                  </a:cubicBezTo>
                  <a:cubicBezTo>
                    <a:pt x="572" y="1160"/>
                    <a:pt x="572" y="1160"/>
                    <a:pt x="572" y="1160"/>
                  </a:cubicBezTo>
                  <a:cubicBezTo>
                    <a:pt x="571" y="1160"/>
                    <a:pt x="571" y="1160"/>
                    <a:pt x="571" y="1160"/>
                  </a:cubicBezTo>
                  <a:lnTo>
                    <a:pt x="570" y="1159"/>
                  </a:lnTo>
                  <a:close/>
                  <a:moveTo>
                    <a:pt x="568" y="1159"/>
                  </a:moveTo>
                  <a:cubicBezTo>
                    <a:pt x="568" y="1159"/>
                    <a:pt x="568" y="1159"/>
                    <a:pt x="568" y="1159"/>
                  </a:cubicBezTo>
                  <a:cubicBezTo>
                    <a:pt x="569" y="1159"/>
                    <a:pt x="569" y="1159"/>
                    <a:pt x="569" y="1159"/>
                  </a:cubicBezTo>
                  <a:lnTo>
                    <a:pt x="568" y="1159"/>
                  </a:lnTo>
                  <a:close/>
                  <a:moveTo>
                    <a:pt x="564" y="1160"/>
                  </a:moveTo>
                  <a:cubicBezTo>
                    <a:pt x="564" y="1160"/>
                    <a:pt x="564" y="1160"/>
                    <a:pt x="564" y="1160"/>
                  </a:cubicBezTo>
                  <a:cubicBezTo>
                    <a:pt x="565" y="1160"/>
                    <a:pt x="565" y="1160"/>
                    <a:pt x="565" y="1160"/>
                  </a:cubicBezTo>
                  <a:lnTo>
                    <a:pt x="564" y="1160"/>
                  </a:lnTo>
                  <a:close/>
                  <a:moveTo>
                    <a:pt x="563" y="1158"/>
                  </a:moveTo>
                  <a:cubicBezTo>
                    <a:pt x="563" y="1158"/>
                    <a:pt x="563" y="1158"/>
                    <a:pt x="563" y="1158"/>
                  </a:cubicBezTo>
                  <a:cubicBezTo>
                    <a:pt x="563" y="1159"/>
                    <a:pt x="563" y="1159"/>
                    <a:pt x="563" y="1159"/>
                  </a:cubicBezTo>
                  <a:lnTo>
                    <a:pt x="563" y="1158"/>
                  </a:lnTo>
                  <a:close/>
                  <a:moveTo>
                    <a:pt x="566" y="1149"/>
                  </a:moveTo>
                  <a:cubicBezTo>
                    <a:pt x="565" y="1149"/>
                    <a:pt x="565" y="1149"/>
                    <a:pt x="565" y="1149"/>
                  </a:cubicBezTo>
                  <a:cubicBezTo>
                    <a:pt x="564" y="1147"/>
                    <a:pt x="564" y="1147"/>
                    <a:pt x="564" y="1147"/>
                  </a:cubicBezTo>
                  <a:cubicBezTo>
                    <a:pt x="563" y="1145"/>
                    <a:pt x="563" y="1145"/>
                    <a:pt x="563" y="1145"/>
                  </a:cubicBezTo>
                  <a:cubicBezTo>
                    <a:pt x="565" y="1145"/>
                    <a:pt x="565" y="1145"/>
                    <a:pt x="565" y="1145"/>
                  </a:cubicBezTo>
                  <a:cubicBezTo>
                    <a:pt x="566" y="1145"/>
                    <a:pt x="566" y="1145"/>
                    <a:pt x="566" y="1145"/>
                  </a:cubicBezTo>
                  <a:cubicBezTo>
                    <a:pt x="565" y="1145"/>
                    <a:pt x="565" y="1145"/>
                    <a:pt x="565" y="1145"/>
                  </a:cubicBezTo>
                  <a:cubicBezTo>
                    <a:pt x="566" y="1148"/>
                    <a:pt x="566" y="1148"/>
                    <a:pt x="566" y="1148"/>
                  </a:cubicBezTo>
                  <a:cubicBezTo>
                    <a:pt x="566" y="1149"/>
                    <a:pt x="566" y="1149"/>
                    <a:pt x="566" y="1149"/>
                  </a:cubicBezTo>
                  <a:close/>
                  <a:moveTo>
                    <a:pt x="562" y="1144"/>
                  </a:moveTo>
                  <a:cubicBezTo>
                    <a:pt x="562" y="1144"/>
                    <a:pt x="562" y="1144"/>
                    <a:pt x="562" y="1144"/>
                  </a:cubicBezTo>
                  <a:cubicBezTo>
                    <a:pt x="561" y="1144"/>
                    <a:pt x="561" y="1144"/>
                    <a:pt x="561" y="1144"/>
                  </a:cubicBezTo>
                  <a:cubicBezTo>
                    <a:pt x="560" y="1144"/>
                    <a:pt x="560" y="1144"/>
                    <a:pt x="560" y="1144"/>
                  </a:cubicBezTo>
                  <a:cubicBezTo>
                    <a:pt x="560" y="1144"/>
                    <a:pt x="560" y="1144"/>
                    <a:pt x="560" y="1144"/>
                  </a:cubicBezTo>
                  <a:cubicBezTo>
                    <a:pt x="559" y="1144"/>
                    <a:pt x="559" y="1144"/>
                    <a:pt x="559" y="1144"/>
                  </a:cubicBezTo>
                  <a:cubicBezTo>
                    <a:pt x="560" y="1144"/>
                    <a:pt x="560" y="1144"/>
                    <a:pt x="560" y="1144"/>
                  </a:cubicBezTo>
                  <a:cubicBezTo>
                    <a:pt x="560" y="1142"/>
                    <a:pt x="560" y="1142"/>
                    <a:pt x="560" y="1142"/>
                  </a:cubicBezTo>
                  <a:cubicBezTo>
                    <a:pt x="561" y="1141"/>
                    <a:pt x="561" y="1141"/>
                    <a:pt x="561" y="1141"/>
                  </a:cubicBezTo>
                  <a:cubicBezTo>
                    <a:pt x="561" y="1141"/>
                    <a:pt x="561" y="1141"/>
                    <a:pt x="561" y="1141"/>
                  </a:cubicBezTo>
                  <a:cubicBezTo>
                    <a:pt x="561" y="1140"/>
                    <a:pt x="561" y="1140"/>
                    <a:pt x="561" y="1140"/>
                  </a:cubicBezTo>
                  <a:cubicBezTo>
                    <a:pt x="561" y="1141"/>
                    <a:pt x="561" y="1141"/>
                    <a:pt x="561" y="1141"/>
                  </a:cubicBezTo>
                  <a:cubicBezTo>
                    <a:pt x="561" y="1143"/>
                    <a:pt x="561" y="1143"/>
                    <a:pt x="561" y="1143"/>
                  </a:cubicBezTo>
                  <a:cubicBezTo>
                    <a:pt x="562" y="1144"/>
                    <a:pt x="562" y="1144"/>
                    <a:pt x="562" y="1144"/>
                  </a:cubicBezTo>
                  <a:close/>
                  <a:moveTo>
                    <a:pt x="561" y="1147"/>
                  </a:moveTo>
                  <a:cubicBezTo>
                    <a:pt x="561" y="1146"/>
                    <a:pt x="561" y="1146"/>
                    <a:pt x="561" y="1146"/>
                  </a:cubicBezTo>
                  <a:cubicBezTo>
                    <a:pt x="560" y="1145"/>
                    <a:pt x="560" y="1145"/>
                    <a:pt x="560" y="1145"/>
                  </a:cubicBezTo>
                  <a:cubicBezTo>
                    <a:pt x="560" y="1145"/>
                    <a:pt x="560" y="1145"/>
                    <a:pt x="560" y="1145"/>
                  </a:cubicBezTo>
                  <a:cubicBezTo>
                    <a:pt x="561" y="1146"/>
                    <a:pt x="561" y="1146"/>
                    <a:pt x="561" y="1146"/>
                  </a:cubicBezTo>
                  <a:lnTo>
                    <a:pt x="561" y="1147"/>
                  </a:lnTo>
                  <a:close/>
                  <a:moveTo>
                    <a:pt x="560" y="1127"/>
                  </a:moveTo>
                  <a:cubicBezTo>
                    <a:pt x="559" y="1125"/>
                    <a:pt x="559" y="1125"/>
                    <a:pt x="559" y="1125"/>
                  </a:cubicBezTo>
                  <a:cubicBezTo>
                    <a:pt x="558" y="1124"/>
                    <a:pt x="558" y="1124"/>
                    <a:pt x="558" y="1124"/>
                  </a:cubicBezTo>
                  <a:cubicBezTo>
                    <a:pt x="558" y="1123"/>
                    <a:pt x="558" y="1123"/>
                    <a:pt x="558" y="1123"/>
                  </a:cubicBezTo>
                  <a:cubicBezTo>
                    <a:pt x="559" y="1124"/>
                    <a:pt x="559" y="1124"/>
                    <a:pt x="559" y="1124"/>
                  </a:cubicBezTo>
                  <a:cubicBezTo>
                    <a:pt x="559" y="1125"/>
                    <a:pt x="559" y="1125"/>
                    <a:pt x="559" y="1125"/>
                  </a:cubicBezTo>
                  <a:cubicBezTo>
                    <a:pt x="561" y="1125"/>
                    <a:pt x="561" y="1125"/>
                    <a:pt x="561" y="1125"/>
                  </a:cubicBezTo>
                  <a:cubicBezTo>
                    <a:pt x="560" y="1126"/>
                    <a:pt x="560" y="1126"/>
                    <a:pt x="560" y="1126"/>
                  </a:cubicBezTo>
                  <a:cubicBezTo>
                    <a:pt x="560" y="1126"/>
                    <a:pt x="560" y="1126"/>
                    <a:pt x="560" y="1126"/>
                  </a:cubicBezTo>
                  <a:cubicBezTo>
                    <a:pt x="561" y="1126"/>
                    <a:pt x="561" y="1126"/>
                    <a:pt x="561" y="1126"/>
                  </a:cubicBezTo>
                  <a:cubicBezTo>
                    <a:pt x="560" y="1127"/>
                    <a:pt x="560" y="1127"/>
                    <a:pt x="560" y="1127"/>
                  </a:cubicBezTo>
                  <a:close/>
                  <a:moveTo>
                    <a:pt x="559" y="1127"/>
                  </a:moveTo>
                  <a:cubicBezTo>
                    <a:pt x="559" y="1127"/>
                    <a:pt x="559" y="1127"/>
                    <a:pt x="559" y="1127"/>
                  </a:cubicBezTo>
                  <a:cubicBezTo>
                    <a:pt x="557" y="1127"/>
                    <a:pt x="557" y="1127"/>
                    <a:pt x="557" y="1127"/>
                  </a:cubicBezTo>
                  <a:cubicBezTo>
                    <a:pt x="558" y="1127"/>
                    <a:pt x="558" y="1127"/>
                    <a:pt x="558" y="1127"/>
                  </a:cubicBezTo>
                  <a:cubicBezTo>
                    <a:pt x="559" y="1127"/>
                    <a:pt x="559" y="1127"/>
                    <a:pt x="559" y="1127"/>
                  </a:cubicBezTo>
                  <a:close/>
                  <a:moveTo>
                    <a:pt x="562" y="1138"/>
                  </a:moveTo>
                  <a:cubicBezTo>
                    <a:pt x="562" y="1139"/>
                    <a:pt x="562" y="1139"/>
                    <a:pt x="562" y="1139"/>
                  </a:cubicBezTo>
                  <a:cubicBezTo>
                    <a:pt x="562" y="1140"/>
                    <a:pt x="562" y="1140"/>
                    <a:pt x="562" y="1140"/>
                  </a:cubicBezTo>
                  <a:cubicBezTo>
                    <a:pt x="562" y="1140"/>
                    <a:pt x="562" y="1140"/>
                    <a:pt x="562" y="1140"/>
                  </a:cubicBezTo>
                  <a:cubicBezTo>
                    <a:pt x="562" y="1138"/>
                    <a:pt x="562" y="1138"/>
                    <a:pt x="562" y="1138"/>
                  </a:cubicBezTo>
                  <a:cubicBezTo>
                    <a:pt x="561" y="1136"/>
                    <a:pt x="561" y="1136"/>
                    <a:pt x="561" y="1136"/>
                  </a:cubicBezTo>
                  <a:cubicBezTo>
                    <a:pt x="562" y="1136"/>
                    <a:pt x="562" y="1136"/>
                    <a:pt x="562" y="1136"/>
                  </a:cubicBezTo>
                  <a:cubicBezTo>
                    <a:pt x="562" y="1136"/>
                    <a:pt x="562" y="1136"/>
                    <a:pt x="562" y="1136"/>
                  </a:cubicBezTo>
                  <a:cubicBezTo>
                    <a:pt x="562" y="1137"/>
                    <a:pt x="562" y="1137"/>
                    <a:pt x="562" y="1137"/>
                  </a:cubicBezTo>
                  <a:cubicBezTo>
                    <a:pt x="562" y="1137"/>
                    <a:pt x="562" y="1137"/>
                    <a:pt x="562" y="1137"/>
                  </a:cubicBezTo>
                  <a:lnTo>
                    <a:pt x="562" y="1138"/>
                  </a:lnTo>
                  <a:close/>
                  <a:moveTo>
                    <a:pt x="561" y="1119"/>
                  </a:moveTo>
                  <a:cubicBezTo>
                    <a:pt x="562" y="1120"/>
                    <a:pt x="562" y="1120"/>
                    <a:pt x="562" y="1120"/>
                  </a:cubicBezTo>
                  <a:cubicBezTo>
                    <a:pt x="562" y="1120"/>
                    <a:pt x="562" y="1120"/>
                    <a:pt x="562" y="1120"/>
                  </a:cubicBezTo>
                  <a:cubicBezTo>
                    <a:pt x="562" y="1120"/>
                    <a:pt x="562" y="1120"/>
                    <a:pt x="562" y="1120"/>
                  </a:cubicBezTo>
                  <a:cubicBezTo>
                    <a:pt x="562" y="1120"/>
                    <a:pt x="562" y="1120"/>
                    <a:pt x="562" y="1120"/>
                  </a:cubicBezTo>
                  <a:cubicBezTo>
                    <a:pt x="562" y="1120"/>
                    <a:pt x="562" y="1120"/>
                    <a:pt x="562" y="1120"/>
                  </a:cubicBezTo>
                  <a:cubicBezTo>
                    <a:pt x="561" y="1119"/>
                    <a:pt x="561" y="1119"/>
                    <a:pt x="561" y="1119"/>
                  </a:cubicBezTo>
                  <a:cubicBezTo>
                    <a:pt x="560" y="1119"/>
                    <a:pt x="560" y="1119"/>
                    <a:pt x="560" y="1119"/>
                  </a:cubicBezTo>
                  <a:lnTo>
                    <a:pt x="561" y="1119"/>
                  </a:lnTo>
                  <a:close/>
                  <a:moveTo>
                    <a:pt x="560" y="1087"/>
                  </a:moveTo>
                  <a:cubicBezTo>
                    <a:pt x="560" y="1086"/>
                    <a:pt x="560" y="1086"/>
                    <a:pt x="560" y="1086"/>
                  </a:cubicBezTo>
                  <a:cubicBezTo>
                    <a:pt x="561" y="1086"/>
                    <a:pt x="561" y="1086"/>
                    <a:pt x="561" y="1086"/>
                  </a:cubicBezTo>
                  <a:cubicBezTo>
                    <a:pt x="561" y="1087"/>
                    <a:pt x="561" y="1087"/>
                    <a:pt x="561" y="1087"/>
                  </a:cubicBezTo>
                  <a:cubicBezTo>
                    <a:pt x="561" y="1087"/>
                    <a:pt x="561" y="1087"/>
                    <a:pt x="561" y="1087"/>
                  </a:cubicBezTo>
                  <a:lnTo>
                    <a:pt x="560" y="1087"/>
                  </a:lnTo>
                  <a:close/>
                  <a:moveTo>
                    <a:pt x="562" y="1091"/>
                  </a:moveTo>
                  <a:cubicBezTo>
                    <a:pt x="562" y="1091"/>
                    <a:pt x="562" y="1091"/>
                    <a:pt x="562" y="1091"/>
                  </a:cubicBezTo>
                  <a:cubicBezTo>
                    <a:pt x="562" y="1092"/>
                    <a:pt x="562" y="1092"/>
                    <a:pt x="562" y="1092"/>
                  </a:cubicBezTo>
                  <a:cubicBezTo>
                    <a:pt x="562" y="1092"/>
                    <a:pt x="562" y="1092"/>
                    <a:pt x="562" y="1092"/>
                  </a:cubicBezTo>
                  <a:lnTo>
                    <a:pt x="562" y="1091"/>
                  </a:lnTo>
                  <a:close/>
                  <a:moveTo>
                    <a:pt x="562" y="1089"/>
                  </a:moveTo>
                  <a:cubicBezTo>
                    <a:pt x="562" y="1089"/>
                    <a:pt x="562" y="1089"/>
                    <a:pt x="562" y="1089"/>
                  </a:cubicBezTo>
                  <a:cubicBezTo>
                    <a:pt x="562" y="1090"/>
                    <a:pt x="562" y="1090"/>
                    <a:pt x="562" y="1090"/>
                  </a:cubicBezTo>
                  <a:cubicBezTo>
                    <a:pt x="562" y="1089"/>
                    <a:pt x="562" y="1089"/>
                    <a:pt x="562" y="1089"/>
                  </a:cubicBezTo>
                  <a:cubicBezTo>
                    <a:pt x="562" y="1088"/>
                    <a:pt x="562" y="1088"/>
                    <a:pt x="562" y="1088"/>
                  </a:cubicBezTo>
                  <a:lnTo>
                    <a:pt x="562" y="1089"/>
                  </a:lnTo>
                  <a:close/>
                  <a:moveTo>
                    <a:pt x="556" y="1127"/>
                  </a:moveTo>
                  <a:cubicBezTo>
                    <a:pt x="556" y="1127"/>
                    <a:pt x="556" y="1127"/>
                    <a:pt x="556" y="1127"/>
                  </a:cubicBezTo>
                  <a:moveTo>
                    <a:pt x="555" y="1125"/>
                  </a:moveTo>
                  <a:cubicBezTo>
                    <a:pt x="553" y="1122"/>
                    <a:pt x="553" y="1122"/>
                    <a:pt x="553" y="1122"/>
                  </a:cubicBezTo>
                  <a:cubicBezTo>
                    <a:pt x="553" y="1123"/>
                    <a:pt x="553" y="1123"/>
                    <a:pt x="553" y="1123"/>
                  </a:cubicBezTo>
                  <a:cubicBezTo>
                    <a:pt x="555" y="1125"/>
                    <a:pt x="555" y="1125"/>
                    <a:pt x="555" y="1125"/>
                  </a:cubicBezTo>
                  <a:close/>
                  <a:moveTo>
                    <a:pt x="554" y="1128"/>
                  </a:moveTo>
                  <a:cubicBezTo>
                    <a:pt x="553" y="1128"/>
                    <a:pt x="553" y="1128"/>
                    <a:pt x="553" y="1128"/>
                  </a:cubicBezTo>
                  <a:cubicBezTo>
                    <a:pt x="555" y="1129"/>
                    <a:pt x="555" y="1129"/>
                    <a:pt x="555" y="1129"/>
                  </a:cubicBezTo>
                  <a:lnTo>
                    <a:pt x="554" y="1128"/>
                  </a:lnTo>
                  <a:close/>
                  <a:moveTo>
                    <a:pt x="555" y="1098"/>
                  </a:moveTo>
                  <a:cubicBezTo>
                    <a:pt x="555" y="1098"/>
                    <a:pt x="555" y="1098"/>
                    <a:pt x="555" y="1098"/>
                  </a:cubicBezTo>
                  <a:cubicBezTo>
                    <a:pt x="555" y="1098"/>
                    <a:pt x="555" y="1098"/>
                    <a:pt x="555" y="1098"/>
                  </a:cubicBezTo>
                  <a:cubicBezTo>
                    <a:pt x="555" y="1098"/>
                    <a:pt x="555" y="1098"/>
                    <a:pt x="555" y="1098"/>
                  </a:cubicBezTo>
                  <a:close/>
                  <a:moveTo>
                    <a:pt x="553" y="1098"/>
                  </a:moveTo>
                  <a:cubicBezTo>
                    <a:pt x="553" y="1098"/>
                    <a:pt x="553" y="1098"/>
                    <a:pt x="553" y="1098"/>
                  </a:cubicBezTo>
                  <a:cubicBezTo>
                    <a:pt x="553" y="1098"/>
                    <a:pt x="553" y="1098"/>
                    <a:pt x="553" y="1098"/>
                  </a:cubicBezTo>
                  <a:close/>
                  <a:moveTo>
                    <a:pt x="552" y="1100"/>
                  </a:moveTo>
                  <a:cubicBezTo>
                    <a:pt x="552" y="1100"/>
                    <a:pt x="552" y="1100"/>
                    <a:pt x="552" y="1100"/>
                  </a:cubicBezTo>
                  <a:cubicBezTo>
                    <a:pt x="553" y="1100"/>
                    <a:pt x="553" y="1100"/>
                    <a:pt x="553" y="1100"/>
                  </a:cubicBezTo>
                  <a:lnTo>
                    <a:pt x="552" y="1100"/>
                  </a:lnTo>
                  <a:close/>
                  <a:moveTo>
                    <a:pt x="558" y="1088"/>
                  </a:moveTo>
                  <a:cubicBezTo>
                    <a:pt x="558" y="1088"/>
                    <a:pt x="558" y="1088"/>
                    <a:pt x="558" y="1088"/>
                  </a:cubicBezTo>
                  <a:cubicBezTo>
                    <a:pt x="557" y="1090"/>
                    <a:pt x="557" y="1090"/>
                    <a:pt x="557" y="1090"/>
                  </a:cubicBezTo>
                  <a:cubicBezTo>
                    <a:pt x="556" y="1087"/>
                    <a:pt x="556" y="1087"/>
                    <a:pt x="556" y="1087"/>
                  </a:cubicBezTo>
                  <a:cubicBezTo>
                    <a:pt x="556" y="1089"/>
                    <a:pt x="556" y="1089"/>
                    <a:pt x="556" y="1089"/>
                  </a:cubicBezTo>
                  <a:cubicBezTo>
                    <a:pt x="556" y="1087"/>
                    <a:pt x="556" y="1087"/>
                    <a:pt x="556" y="1087"/>
                  </a:cubicBezTo>
                  <a:cubicBezTo>
                    <a:pt x="553" y="1088"/>
                    <a:pt x="553" y="1088"/>
                    <a:pt x="553" y="1088"/>
                  </a:cubicBezTo>
                  <a:cubicBezTo>
                    <a:pt x="553" y="1088"/>
                    <a:pt x="553" y="1088"/>
                    <a:pt x="553" y="1088"/>
                  </a:cubicBezTo>
                  <a:cubicBezTo>
                    <a:pt x="553" y="1087"/>
                    <a:pt x="553" y="1087"/>
                    <a:pt x="553" y="1087"/>
                  </a:cubicBezTo>
                  <a:cubicBezTo>
                    <a:pt x="553" y="1087"/>
                    <a:pt x="553" y="1087"/>
                    <a:pt x="553" y="1087"/>
                  </a:cubicBezTo>
                  <a:cubicBezTo>
                    <a:pt x="554" y="1085"/>
                    <a:pt x="554" y="1085"/>
                    <a:pt x="554" y="1085"/>
                  </a:cubicBezTo>
                  <a:cubicBezTo>
                    <a:pt x="553" y="1085"/>
                    <a:pt x="553" y="1085"/>
                    <a:pt x="553" y="1085"/>
                  </a:cubicBezTo>
                  <a:cubicBezTo>
                    <a:pt x="553" y="1084"/>
                    <a:pt x="553" y="1084"/>
                    <a:pt x="553" y="1084"/>
                  </a:cubicBezTo>
                  <a:cubicBezTo>
                    <a:pt x="553" y="1084"/>
                    <a:pt x="553" y="1084"/>
                    <a:pt x="553" y="1084"/>
                  </a:cubicBezTo>
                  <a:cubicBezTo>
                    <a:pt x="555" y="1085"/>
                    <a:pt x="555" y="1085"/>
                    <a:pt x="555" y="1085"/>
                  </a:cubicBezTo>
                  <a:cubicBezTo>
                    <a:pt x="555" y="1086"/>
                    <a:pt x="555" y="1086"/>
                    <a:pt x="555" y="1086"/>
                  </a:cubicBezTo>
                  <a:cubicBezTo>
                    <a:pt x="557" y="1085"/>
                    <a:pt x="557" y="1085"/>
                    <a:pt x="557" y="1085"/>
                  </a:cubicBezTo>
                  <a:cubicBezTo>
                    <a:pt x="557" y="1084"/>
                    <a:pt x="557" y="1084"/>
                    <a:pt x="557" y="1084"/>
                  </a:cubicBezTo>
                  <a:cubicBezTo>
                    <a:pt x="558" y="1085"/>
                    <a:pt x="558" y="1085"/>
                    <a:pt x="558" y="1085"/>
                  </a:cubicBezTo>
                  <a:cubicBezTo>
                    <a:pt x="558" y="1085"/>
                    <a:pt x="558" y="1085"/>
                    <a:pt x="558" y="1085"/>
                  </a:cubicBezTo>
                  <a:cubicBezTo>
                    <a:pt x="558" y="1085"/>
                    <a:pt x="558" y="1085"/>
                    <a:pt x="558" y="1085"/>
                  </a:cubicBezTo>
                  <a:cubicBezTo>
                    <a:pt x="558" y="1085"/>
                    <a:pt x="558" y="1085"/>
                    <a:pt x="558" y="1085"/>
                  </a:cubicBezTo>
                  <a:cubicBezTo>
                    <a:pt x="557" y="1086"/>
                    <a:pt x="557" y="1086"/>
                    <a:pt x="557" y="1086"/>
                  </a:cubicBezTo>
                  <a:lnTo>
                    <a:pt x="558" y="1088"/>
                  </a:lnTo>
                  <a:close/>
                  <a:moveTo>
                    <a:pt x="553" y="1090"/>
                  </a:moveTo>
                  <a:cubicBezTo>
                    <a:pt x="554" y="1090"/>
                    <a:pt x="554" y="1090"/>
                    <a:pt x="554" y="1090"/>
                  </a:cubicBezTo>
                  <a:cubicBezTo>
                    <a:pt x="553" y="1088"/>
                    <a:pt x="553" y="1088"/>
                    <a:pt x="553" y="1088"/>
                  </a:cubicBezTo>
                  <a:cubicBezTo>
                    <a:pt x="555" y="1090"/>
                    <a:pt x="555" y="1090"/>
                    <a:pt x="555" y="1090"/>
                  </a:cubicBezTo>
                  <a:lnTo>
                    <a:pt x="553" y="1090"/>
                  </a:lnTo>
                  <a:close/>
                  <a:moveTo>
                    <a:pt x="554" y="673"/>
                  </a:moveTo>
                  <a:cubicBezTo>
                    <a:pt x="553" y="673"/>
                    <a:pt x="553" y="673"/>
                    <a:pt x="553" y="673"/>
                  </a:cubicBezTo>
                  <a:cubicBezTo>
                    <a:pt x="552" y="673"/>
                    <a:pt x="552" y="673"/>
                    <a:pt x="552" y="673"/>
                  </a:cubicBezTo>
                  <a:cubicBezTo>
                    <a:pt x="551" y="673"/>
                    <a:pt x="551" y="673"/>
                    <a:pt x="551" y="673"/>
                  </a:cubicBezTo>
                  <a:cubicBezTo>
                    <a:pt x="552" y="673"/>
                    <a:pt x="552" y="673"/>
                    <a:pt x="552" y="673"/>
                  </a:cubicBezTo>
                  <a:cubicBezTo>
                    <a:pt x="553" y="673"/>
                    <a:pt x="553" y="673"/>
                    <a:pt x="553" y="673"/>
                  </a:cubicBezTo>
                  <a:cubicBezTo>
                    <a:pt x="554" y="673"/>
                    <a:pt x="554" y="673"/>
                    <a:pt x="554" y="673"/>
                  </a:cubicBezTo>
                  <a:close/>
                  <a:moveTo>
                    <a:pt x="543" y="688"/>
                  </a:moveTo>
                  <a:cubicBezTo>
                    <a:pt x="540" y="689"/>
                    <a:pt x="540" y="689"/>
                    <a:pt x="540" y="689"/>
                  </a:cubicBezTo>
                  <a:cubicBezTo>
                    <a:pt x="540" y="689"/>
                    <a:pt x="540" y="689"/>
                    <a:pt x="540" y="689"/>
                  </a:cubicBezTo>
                  <a:cubicBezTo>
                    <a:pt x="540" y="687"/>
                    <a:pt x="540" y="687"/>
                    <a:pt x="540" y="687"/>
                  </a:cubicBezTo>
                  <a:cubicBezTo>
                    <a:pt x="538" y="686"/>
                    <a:pt x="538" y="686"/>
                    <a:pt x="538" y="686"/>
                  </a:cubicBezTo>
                  <a:cubicBezTo>
                    <a:pt x="538" y="686"/>
                    <a:pt x="538" y="686"/>
                    <a:pt x="538" y="686"/>
                  </a:cubicBezTo>
                  <a:cubicBezTo>
                    <a:pt x="539" y="685"/>
                    <a:pt x="539" y="685"/>
                    <a:pt x="539" y="685"/>
                  </a:cubicBezTo>
                  <a:cubicBezTo>
                    <a:pt x="539" y="684"/>
                    <a:pt x="539" y="684"/>
                    <a:pt x="539" y="684"/>
                  </a:cubicBezTo>
                  <a:cubicBezTo>
                    <a:pt x="542" y="681"/>
                    <a:pt x="542" y="681"/>
                    <a:pt x="542" y="681"/>
                  </a:cubicBezTo>
                  <a:cubicBezTo>
                    <a:pt x="542" y="680"/>
                    <a:pt x="542" y="680"/>
                    <a:pt x="542" y="680"/>
                  </a:cubicBezTo>
                  <a:cubicBezTo>
                    <a:pt x="542" y="681"/>
                    <a:pt x="542" y="681"/>
                    <a:pt x="542" y="681"/>
                  </a:cubicBezTo>
                  <a:cubicBezTo>
                    <a:pt x="542" y="684"/>
                    <a:pt x="542" y="684"/>
                    <a:pt x="542" y="684"/>
                  </a:cubicBezTo>
                  <a:cubicBezTo>
                    <a:pt x="543" y="686"/>
                    <a:pt x="543" y="686"/>
                    <a:pt x="543" y="686"/>
                  </a:cubicBezTo>
                  <a:cubicBezTo>
                    <a:pt x="543" y="686"/>
                    <a:pt x="543" y="686"/>
                    <a:pt x="543" y="686"/>
                  </a:cubicBezTo>
                  <a:lnTo>
                    <a:pt x="543" y="688"/>
                  </a:lnTo>
                  <a:close/>
                  <a:moveTo>
                    <a:pt x="481" y="772"/>
                  </a:moveTo>
                  <a:cubicBezTo>
                    <a:pt x="481" y="771"/>
                    <a:pt x="481" y="771"/>
                    <a:pt x="481" y="771"/>
                  </a:cubicBezTo>
                  <a:cubicBezTo>
                    <a:pt x="481" y="770"/>
                    <a:pt x="481" y="770"/>
                    <a:pt x="481" y="770"/>
                  </a:cubicBezTo>
                  <a:cubicBezTo>
                    <a:pt x="481" y="770"/>
                    <a:pt x="481" y="770"/>
                    <a:pt x="481" y="770"/>
                  </a:cubicBezTo>
                  <a:cubicBezTo>
                    <a:pt x="481" y="771"/>
                    <a:pt x="481" y="771"/>
                    <a:pt x="481" y="771"/>
                  </a:cubicBezTo>
                  <a:lnTo>
                    <a:pt x="481" y="772"/>
                  </a:lnTo>
                  <a:close/>
                  <a:moveTo>
                    <a:pt x="455" y="645"/>
                  </a:moveTo>
                  <a:cubicBezTo>
                    <a:pt x="455" y="645"/>
                    <a:pt x="455" y="645"/>
                    <a:pt x="455" y="645"/>
                  </a:cubicBezTo>
                  <a:cubicBezTo>
                    <a:pt x="459" y="645"/>
                    <a:pt x="459" y="645"/>
                    <a:pt x="459" y="645"/>
                  </a:cubicBezTo>
                  <a:cubicBezTo>
                    <a:pt x="459" y="645"/>
                    <a:pt x="459" y="645"/>
                    <a:pt x="459" y="645"/>
                  </a:cubicBezTo>
                  <a:cubicBezTo>
                    <a:pt x="459" y="646"/>
                    <a:pt x="459" y="646"/>
                    <a:pt x="459" y="646"/>
                  </a:cubicBezTo>
                  <a:cubicBezTo>
                    <a:pt x="457" y="646"/>
                    <a:pt x="457" y="646"/>
                    <a:pt x="457" y="646"/>
                  </a:cubicBezTo>
                  <a:cubicBezTo>
                    <a:pt x="456" y="645"/>
                    <a:pt x="456" y="645"/>
                    <a:pt x="456" y="645"/>
                  </a:cubicBezTo>
                  <a:lnTo>
                    <a:pt x="455" y="645"/>
                  </a:lnTo>
                  <a:close/>
                  <a:moveTo>
                    <a:pt x="331" y="75"/>
                  </a:moveTo>
                  <a:cubicBezTo>
                    <a:pt x="331" y="74"/>
                    <a:pt x="331" y="74"/>
                    <a:pt x="331" y="74"/>
                  </a:cubicBezTo>
                  <a:cubicBezTo>
                    <a:pt x="331" y="74"/>
                    <a:pt x="331" y="74"/>
                    <a:pt x="331" y="74"/>
                  </a:cubicBezTo>
                  <a:cubicBezTo>
                    <a:pt x="332" y="74"/>
                    <a:pt x="332" y="74"/>
                    <a:pt x="332" y="74"/>
                  </a:cubicBezTo>
                  <a:lnTo>
                    <a:pt x="331" y="75"/>
                  </a:lnTo>
                  <a:close/>
                  <a:moveTo>
                    <a:pt x="320" y="76"/>
                  </a:moveTo>
                  <a:cubicBezTo>
                    <a:pt x="318" y="76"/>
                    <a:pt x="318" y="76"/>
                    <a:pt x="318" y="76"/>
                  </a:cubicBezTo>
                  <a:cubicBezTo>
                    <a:pt x="318" y="76"/>
                    <a:pt x="318" y="76"/>
                    <a:pt x="318" y="76"/>
                  </a:cubicBezTo>
                  <a:cubicBezTo>
                    <a:pt x="317" y="74"/>
                    <a:pt x="317" y="74"/>
                    <a:pt x="317" y="74"/>
                  </a:cubicBezTo>
                  <a:cubicBezTo>
                    <a:pt x="315" y="76"/>
                    <a:pt x="315" y="76"/>
                    <a:pt x="315" y="76"/>
                  </a:cubicBezTo>
                  <a:cubicBezTo>
                    <a:pt x="315" y="75"/>
                    <a:pt x="315" y="75"/>
                    <a:pt x="315" y="75"/>
                  </a:cubicBezTo>
                  <a:cubicBezTo>
                    <a:pt x="313" y="76"/>
                    <a:pt x="313" y="76"/>
                    <a:pt x="313" y="76"/>
                  </a:cubicBezTo>
                  <a:cubicBezTo>
                    <a:pt x="313" y="76"/>
                    <a:pt x="313" y="76"/>
                    <a:pt x="313" y="76"/>
                  </a:cubicBezTo>
                  <a:cubicBezTo>
                    <a:pt x="312" y="75"/>
                    <a:pt x="312" y="75"/>
                    <a:pt x="312" y="75"/>
                  </a:cubicBezTo>
                  <a:cubicBezTo>
                    <a:pt x="310" y="76"/>
                    <a:pt x="310" y="76"/>
                    <a:pt x="310" y="76"/>
                  </a:cubicBezTo>
                  <a:cubicBezTo>
                    <a:pt x="309" y="77"/>
                    <a:pt x="309" y="77"/>
                    <a:pt x="309" y="77"/>
                  </a:cubicBezTo>
                  <a:cubicBezTo>
                    <a:pt x="307" y="79"/>
                    <a:pt x="307" y="79"/>
                    <a:pt x="307" y="79"/>
                  </a:cubicBezTo>
                  <a:cubicBezTo>
                    <a:pt x="306" y="79"/>
                    <a:pt x="306" y="79"/>
                    <a:pt x="306" y="79"/>
                  </a:cubicBezTo>
                  <a:cubicBezTo>
                    <a:pt x="304" y="80"/>
                    <a:pt x="304" y="80"/>
                    <a:pt x="304" y="80"/>
                  </a:cubicBezTo>
                  <a:cubicBezTo>
                    <a:pt x="304" y="79"/>
                    <a:pt x="304" y="79"/>
                    <a:pt x="304" y="79"/>
                  </a:cubicBezTo>
                  <a:cubicBezTo>
                    <a:pt x="305" y="78"/>
                    <a:pt x="305" y="78"/>
                    <a:pt x="305" y="78"/>
                  </a:cubicBezTo>
                  <a:cubicBezTo>
                    <a:pt x="305" y="79"/>
                    <a:pt x="305" y="79"/>
                    <a:pt x="305" y="79"/>
                  </a:cubicBezTo>
                  <a:cubicBezTo>
                    <a:pt x="308" y="77"/>
                    <a:pt x="308" y="77"/>
                    <a:pt x="308" y="77"/>
                  </a:cubicBezTo>
                  <a:cubicBezTo>
                    <a:pt x="309" y="75"/>
                    <a:pt x="309" y="75"/>
                    <a:pt x="309" y="75"/>
                  </a:cubicBezTo>
                  <a:cubicBezTo>
                    <a:pt x="310" y="75"/>
                    <a:pt x="310" y="75"/>
                    <a:pt x="310" y="75"/>
                  </a:cubicBezTo>
                  <a:cubicBezTo>
                    <a:pt x="313" y="75"/>
                    <a:pt x="313" y="75"/>
                    <a:pt x="313" y="75"/>
                  </a:cubicBezTo>
                  <a:cubicBezTo>
                    <a:pt x="314" y="74"/>
                    <a:pt x="314" y="74"/>
                    <a:pt x="314" y="74"/>
                  </a:cubicBezTo>
                  <a:cubicBezTo>
                    <a:pt x="316" y="75"/>
                    <a:pt x="316" y="75"/>
                    <a:pt x="316" y="75"/>
                  </a:cubicBezTo>
                  <a:cubicBezTo>
                    <a:pt x="318" y="74"/>
                    <a:pt x="318" y="74"/>
                    <a:pt x="318" y="74"/>
                  </a:cubicBezTo>
                  <a:cubicBezTo>
                    <a:pt x="318" y="75"/>
                    <a:pt x="318" y="75"/>
                    <a:pt x="318" y="75"/>
                  </a:cubicBezTo>
                  <a:cubicBezTo>
                    <a:pt x="319" y="75"/>
                    <a:pt x="319" y="75"/>
                    <a:pt x="319" y="75"/>
                  </a:cubicBezTo>
                  <a:cubicBezTo>
                    <a:pt x="321" y="74"/>
                    <a:pt x="321" y="74"/>
                    <a:pt x="321" y="74"/>
                  </a:cubicBezTo>
                  <a:cubicBezTo>
                    <a:pt x="321" y="74"/>
                    <a:pt x="321" y="74"/>
                    <a:pt x="321" y="74"/>
                  </a:cubicBezTo>
                  <a:cubicBezTo>
                    <a:pt x="322" y="74"/>
                    <a:pt x="322" y="74"/>
                    <a:pt x="322" y="74"/>
                  </a:cubicBezTo>
                  <a:lnTo>
                    <a:pt x="320" y="76"/>
                  </a:lnTo>
                  <a:close/>
                  <a:moveTo>
                    <a:pt x="301" y="82"/>
                  </a:moveTo>
                  <a:cubicBezTo>
                    <a:pt x="301" y="82"/>
                    <a:pt x="301" y="82"/>
                    <a:pt x="301" y="82"/>
                  </a:cubicBezTo>
                  <a:cubicBezTo>
                    <a:pt x="301" y="82"/>
                    <a:pt x="301" y="82"/>
                    <a:pt x="301" y="82"/>
                  </a:cubicBezTo>
                  <a:cubicBezTo>
                    <a:pt x="300" y="82"/>
                    <a:pt x="300" y="82"/>
                    <a:pt x="300" y="82"/>
                  </a:cubicBezTo>
                  <a:cubicBezTo>
                    <a:pt x="298" y="82"/>
                    <a:pt x="298" y="82"/>
                    <a:pt x="298" y="82"/>
                  </a:cubicBezTo>
                  <a:cubicBezTo>
                    <a:pt x="298" y="82"/>
                    <a:pt x="298" y="82"/>
                    <a:pt x="298" y="82"/>
                  </a:cubicBezTo>
                  <a:cubicBezTo>
                    <a:pt x="299" y="82"/>
                    <a:pt x="299" y="82"/>
                    <a:pt x="299" y="82"/>
                  </a:cubicBezTo>
                  <a:cubicBezTo>
                    <a:pt x="300" y="81"/>
                    <a:pt x="300" y="81"/>
                    <a:pt x="300" y="81"/>
                  </a:cubicBezTo>
                  <a:cubicBezTo>
                    <a:pt x="301" y="80"/>
                    <a:pt x="301" y="80"/>
                    <a:pt x="301" y="80"/>
                  </a:cubicBezTo>
                  <a:cubicBezTo>
                    <a:pt x="302" y="81"/>
                    <a:pt x="302" y="81"/>
                    <a:pt x="302" y="81"/>
                  </a:cubicBezTo>
                  <a:cubicBezTo>
                    <a:pt x="302" y="81"/>
                    <a:pt x="302" y="81"/>
                    <a:pt x="302" y="81"/>
                  </a:cubicBezTo>
                  <a:lnTo>
                    <a:pt x="301" y="82"/>
                  </a:lnTo>
                  <a:close/>
                  <a:moveTo>
                    <a:pt x="293" y="77"/>
                  </a:moveTo>
                  <a:cubicBezTo>
                    <a:pt x="293" y="77"/>
                    <a:pt x="293" y="77"/>
                    <a:pt x="293" y="77"/>
                  </a:cubicBezTo>
                  <a:moveTo>
                    <a:pt x="291" y="85"/>
                  </a:moveTo>
                  <a:cubicBezTo>
                    <a:pt x="290" y="86"/>
                    <a:pt x="290" y="86"/>
                    <a:pt x="290" y="86"/>
                  </a:cubicBezTo>
                  <a:cubicBezTo>
                    <a:pt x="290" y="86"/>
                    <a:pt x="290" y="86"/>
                    <a:pt x="290" y="86"/>
                  </a:cubicBezTo>
                  <a:cubicBezTo>
                    <a:pt x="289" y="86"/>
                    <a:pt x="289" y="86"/>
                    <a:pt x="289" y="86"/>
                  </a:cubicBezTo>
                  <a:cubicBezTo>
                    <a:pt x="289" y="85"/>
                    <a:pt x="289" y="85"/>
                    <a:pt x="289" y="85"/>
                  </a:cubicBezTo>
                  <a:cubicBezTo>
                    <a:pt x="288" y="85"/>
                    <a:pt x="288" y="85"/>
                    <a:pt x="288" y="85"/>
                  </a:cubicBezTo>
                  <a:cubicBezTo>
                    <a:pt x="290" y="83"/>
                    <a:pt x="290" y="83"/>
                    <a:pt x="290" y="83"/>
                  </a:cubicBezTo>
                  <a:cubicBezTo>
                    <a:pt x="289" y="81"/>
                    <a:pt x="289" y="81"/>
                    <a:pt x="289" y="81"/>
                  </a:cubicBezTo>
                  <a:cubicBezTo>
                    <a:pt x="289" y="79"/>
                    <a:pt x="289" y="79"/>
                    <a:pt x="289" y="79"/>
                  </a:cubicBezTo>
                  <a:cubicBezTo>
                    <a:pt x="291" y="78"/>
                    <a:pt x="291" y="78"/>
                    <a:pt x="291" y="78"/>
                  </a:cubicBezTo>
                  <a:cubicBezTo>
                    <a:pt x="290" y="78"/>
                    <a:pt x="290" y="78"/>
                    <a:pt x="290" y="78"/>
                  </a:cubicBezTo>
                  <a:cubicBezTo>
                    <a:pt x="291" y="78"/>
                    <a:pt x="291" y="78"/>
                    <a:pt x="291" y="78"/>
                  </a:cubicBezTo>
                  <a:cubicBezTo>
                    <a:pt x="291" y="79"/>
                    <a:pt x="291" y="79"/>
                    <a:pt x="291" y="79"/>
                  </a:cubicBezTo>
                  <a:cubicBezTo>
                    <a:pt x="290" y="82"/>
                    <a:pt x="290" y="82"/>
                    <a:pt x="290" y="82"/>
                  </a:cubicBezTo>
                  <a:lnTo>
                    <a:pt x="291" y="85"/>
                  </a:lnTo>
                  <a:close/>
                  <a:moveTo>
                    <a:pt x="286" y="77"/>
                  </a:moveTo>
                  <a:cubicBezTo>
                    <a:pt x="286" y="77"/>
                    <a:pt x="286" y="77"/>
                    <a:pt x="286" y="77"/>
                  </a:cubicBezTo>
                  <a:cubicBezTo>
                    <a:pt x="287" y="76"/>
                    <a:pt x="287" y="76"/>
                    <a:pt x="287" y="76"/>
                  </a:cubicBezTo>
                  <a:cubicBezTo>
                    <a:pt x="287" y="76"/>
                    <a:pt x="287" y="76"/>
                    <a:pt x="287" y="76"/>
                  </a:cubicBezTo>
                  <a:lnTo>
                    <a:pt x="286" y="77"/>
                  </a:lnTo>
                  <a:close/>
                  <a:moveTo>
                    <a:pt x="284" y="80"/>
                  </a:moveTo>
                  <a:cubicBezTo>
                    <a:pt x="284" y="79"/>
                    <a:pt x="284" y="79"/>
                    <a:pt x="284" y="79"/>
                  </a:cubicBezTo>
                  <a:cubicBezTo>
                    <a:pt x="284" y="80"/>
                    <a:pt x="284" y="80"/>
                    <a:pt x="284" y="80"/>
                  </a:cubicBezTo>
                  <a:close/>
                  <a:moveTo>
                    <a:pt x="281" y="578"/>
                  </a:moveTo>
                  <a:cubicBezTo>
                    <a:pt x="280" y="578"/>
                    <a:pt x="280" y="578"/>
                    <a:pt x="280" y="578"/>
                  </a:cubicBezTo>
                  <a:cubicBezTo>
                    <a:pt x="280" y="578"/>
                    <a:pt x="280" y="578"/>
                    <a:pt x="280" y="578"/>
                  </a:cubicBezTo>
                  <a:lnTo>
                    <a:pt x="281" y="578"/>
                  </a:lnTo>
                  <a:close/>
                  <a:moveTo>
                    <a:pt x="244" y="360"/>
                  </a:moveTo>
                  <a:cubicBezTo>
                    <a:pt x="244" y="357"/>
                    <a:pt x="244" y="357"/>
                    <a:pt x="244" y="357"/>
                  </a:cubicBezTo>
                  <a:cubicBezTo>
                    <a:pt x="244" y="358"/>
                    <a:pt x="244" y="358"/>
                    <a:pt x="244" y="358"/>
                  </a:cubicBezTo>
                  <a:cubicBezTo>
                    <a:pt x="244" y="359"/>
                    <a:pt x="244" y="359"/>
                    <a:pt x="244" y="359"/>
                  </a:cubicBezTo>
                  <a:cubicBezTo>
                    <a:pt x="245" y="359"/>
                    <a:pt x="245" y="359"/>
                    <a:pt x="245" y="359"/>
                  </a:cubicBezTo>
                  <a:lnTo>
                    <a:pt x="244" y="360"/>
                  </a:lnTo>
                  <a:close/>
                  <a:moveTo>
                    <a:pt x="243" y="361"/>
                  </a:moveTo>
                  <a:cubicBezTo>
                    <a:pt x="243" y="360"/>
                    <a:pt x="243" y="360"/>
                    <a:pt x="243" y="360"/>
                  </a:cubicBezTo>
                  <a:cubicBezTo>
                    <a:pt x="243" y="361"/>
                    <a:pt x="243" y="361"/>
                    <a:pt x="243" y="361"/>
                  </a:cubicBezTo>
                  <a:close/>
                  <a:moveTo>
                    <a:pt x="244" y="357"/>
                  </a:moveTo>
                  <a:cubicBezTo>
                    <a:pt x="244" y="357"/>
                    <a:pt x="244" y="357"/>
                    <a:pt x="244" y="357"/>
                  </a:cubicBezTo>
                  <a:cubicBezTo>
                    <a:pt x="244" y="357"/>
                    <a:pt x="244" y="357"/>
                    <a:pt x="244" y="357"/>
                  </a:cubicBezTo>
                  <a:close/>
                  <a:moveTo>
                    <a:pt x="245" y="356"/>
                  </a:moveTo>
                  <a:cubicBezTo>
                    <a:pt x="245" y="356"/>
                    <a:pt x="245" y="356"/>
                    <a:pt x="245" y="356"/>
                  </a:cubicBezTo>
                  <a:moveTo>
                    <a:pt x="240" y="368"/>
                  </a:moveTo>
                  <a:cubicBezTo>
                    <a:pt x="239" y="368"/>
                    <a:pt x="239" y="368"/>
                    <a:pt x="239" y="368"/>
                  </a:cubicBezTo>
                  <a:cubicBezTo>
                    <a:pt x="239" y="367"/>
                    <a:pt x="239" y="367"/>
                    <a:pt x="239" y="367"/>
                  </a:cubicBezTo>
                  <a:cubicBezTo>
                    <a:pt x="239" y="367"/>
                    <a:pt x="239" y="367"/>
                    <a:pt x="239" y="367"/>
                  </a:cubicBezTo>
                  <a:cubicBezTo>
                    <a:pt x="239" y="368"/>
                    <a:pt x="239" y="368"/>
                    <a:pt x="239" y="368"/>
                  </a:cubicBezTo>
                  <a:cubicBezTo>
                    <a:pt x="240" y="367"/>
                    <a:pt x="240" y="367"/>
                    <a:pt x="240" y="367"/>
                  </a:cubicBezTo>
                  <a:cubicBezTo>
                    <a:pt x="240" y="368"/>
                    <a:pt x="240" y="368"/>
                    <a:pt x="240" y="368"/>
                  </a:cubicBezTo>
                  <a:close/>
                  <a:moveTo>
                    <a:pt x="238" y="342"/>
                  </a:moveTo>
                  <a:cubicBezTo>
                    <a:pt x="238" y="341"/>
                    <a:pt x="238" y="341"/>
                    <a:pt x="238" y="341"/>
                  </a:cubicBezTo>
                  <a:cubicBezTo>
                    <a:pt x="237" y="340"/>
                    <a:pt x="237" y="340"/>
                    <a:pt x="237" y="340"/>
                  </a:cubicBezTo>
                  <a:cubicBezTo>
                    <a:pt x="238" y="341"/>
                    <a:pt x="238" y="341"/>
                    <a:pt x="238" y="341"/>
                  </a:cubicBezTo>
                  <a:cubicBezTo>
                    <a:pt x="238" y="341"/>
                    <a:pt x="238" y="341"/>
                    <a:pt x="238" y="341"/>
                  </a:cubicBezTo>
                  <a:lnTo>
                    <a:pt x="238" y="342"/>
                  </a:lnTo>
                  <a:close/>
                  <a:moveTo>
                    <a:pt x="228" y="329"/>
                  </a:moveTo>
                  <a:cubicBezTo>
                    <a:pt x="227" y="329"/>
                    <a:pt x="227" y="329"/>
                    <a:pt x="227" y="329"/>
                  </a:cubicBezTo>
                  <a:cubicBezTo>
                    <a:pt x="227" y="329"/>
                    <a:pt x="227" y="329"/>
                    <a:pt x="227" y="329"/>
                  </a:cubicBezTo>
                  <a:cubicBezTo>
                    <a:pt x="228" y="329"/>
                    <a:pt x="228" y="329"/>
                    <a:pt x="228" y="329"/>
                  </a:cubicBezTo>
                  <a:cubicBezTo>
                    <a:pt x="229" y="329"/>
                    <a:pt x="229" y="329"/>
                    <a:pt x="229" y="329"/>
                  </a:cubicBezTo>
                  <a:lnTo>
                    <a:pt x="228" y="329"/>
                  </a:lnTo>
                  <a:close/>
                  <a:moveTo>
                    <a:pt x="227" y="327"/>
                  </a:moveTo>
                  <a:cubicBezTo>
                    <a:pt x="227" y="328"/>
                    <a:pt x="227" y="328"/>
                    <a:pt x="227" y="328"/>
                  </a:cubicBezTo>
                  <a:cubicBezTo>
                    <a:pt x="227" y="327"/>
                    <a:pt x="227" y="327"/>
                    <a:pt x="227" y="327"/>
                  </a:cubicBezTo>
                  <a:cubicBezTo>
                    <a:pt x="227" y="326"/>
                    <a:pt x="227" y="326"/>
                    <a:pt x="227" y="326"/>
                  </a:cubicBezTo>
                  <a:lnTo>
                    <a:pt x="227" y="327"/>
                  </a:lnTo>
                  <a:close/>
                  <a:moveTo>
                    <a:pt x="226" y="331"/>
                  </a:moveTo>
                  <a:cubicBezTo>
                    <a:pt x="225" y="330"/>
                    <a:pt x="225" y="330"/>
                    <a:pt x="225" y="330"/>
                  </a:cubicBezTo>
                  <a:cubicBezTo>
                    <a:pt x="225" y="330"/>
                    <a:pt x="225" y="330"/>
                    <a:pt x="225" y="330"/>
                  </a:cubicBezTo>
                  <a:cubicBezTo>
                    <a:pt x="227" y="331"/>
                    <a:pt x="227" y="331"/>
                    <a:pt x="227" y="331"/>
                  </a:cubicBezTo>
                  <a:lnTo>
                    <a:pt x="226" y="331"/>
                  </a:lnTo>
                  <a:close/>
                  <a:moveTo>
                    <a:pt x="228" y="308"/>
                  </a:moveTo>
                  <a:cubicBezTo>
                    <a:pt x="228" y="308"/>
                    <a:pt x="228" y="308"/>
                    <a:pt x="228" y="308"/>
                  </a:cubicBezTo>
                  <a:moveTo>
                    <a:pt x="228" y="328"/>
                  </a:moveTo>
                  <a:cubicBezTo>
                    <a:pt x="228" y="328"/>
                    <a:pt x="228" y="328"/>
                    <a:pt x="228" y="328"/>
                  </a:cubicBezTo>
                  <a:moveTo>
                    <a:pt x="228" y="309"/>
                  </a:moveTo>
                  <a:cubicBezTo>
                    <a:pt x="229" y="309"/>
                    <a:pt x="229" y="309"/>
                    <a:pt x="229" y="309"/>
                  </a:cubicBezTo>
                  <a:cubicBezTo>
                    <a:pt x="228" y="309"/>
                    <a:pt x="228" y="309"/>
                    <a:pt x="228" y="309"/>
                  </a:cubicBezTo>
                  <a:close/>
                  <a:moveTo>
                    <a:pt x="225" y="291"/>
                  </a:moveTo>
                  <a:cubicBezTo>
                    <a:pt x="225" y="291"/>
                    <a:pt x="225" y="291"/>
                    <a:pt x="225" y="291"/>
                  </a:cubicBezTo>
                  <a:cubicBezTo>
                    <a:pt x="224" y="292"/>
                    <a:pt x="224" y="292"/>
                    <a:pt x="224" y="292"/>
                  </a:cubicBezTo>
                  <a:cubicBezTo>
                    <a:pt x="224" y="291"/>
                    <a:pt x="224" y="291"/>
                    <a:pt x="224" y="291"/>
                  </a:cubicBezTo>
                  <a:cubicBezTo>
                    <a:pt x="223" y="291"/>
                    <a:pt x="223" y="291"/>
                    <a:pt x="223" y="291"/>
                  </a:cubicBezTo>
                  <a:cubicBezTo>
                    <a:pt x="225" y="290"/>
                    <a:pt x="225" y="290"/>
                    <a:pt x="225" y="290"/>
                  </a:cubicBezTo>
                  <a:cubicBezTo>
                    <a:pt x="226" y="289"/>
                    <a:pt x="226" y="289"/>
                    <a:pt x="226" y="289"/>
                  </a:cubicBezTo>
                  <a:cubicBezTo>
                    <a:pt x="226" y="290"/>
                    <a:pt x="226" y="290"/>
                    <a:pt x="226" y="290"/>
                  </a:cubicBezTo>
                  <a:lnTo>
                    <a:pt x="225" y="291"/>
                  </a:lnTo>
                  <a:close/>
                  <a:moveTo>
                    <a:pt x="226" y="310"/>
                  </a:moveTo>
                  <a:cubicBezTo>
                    <a:pt x="225" y="310"/>
                    <a:pt x="225" y="310"/>
                    <a:pt x="225" y="310"/>
                  </a:cubicBezTo>
                  <a:cubicBezTo>
                    <a:pt x="226" y="310"/>
                    <a:pt x="226" y="310"/>
                    <a:pt x="226" y="310"/>
                  </a:cubicBezTo>
                  <a:close/>
                  <a:moveTo>
                    <a:pt x="225" y="327"/>
                  </a:moveTo>
                  <a:cubicBezTo>
                    <a:pt x="225" y="326"/>
                    <a:pt x="225" y="326"/>
                    <a:pt x="225" y="326"/>
                  </a:cubicBezTo>
                  <a:cubicBezTo>
                    <a:pt x="225" y="326"/>
                    <a:pt x="225" y="326"/>
                    <a:pt x="225" y="326"/>
                  </a:cubicBezTo>
                  <a:cubicBezTo>
                    <a:pt x="226" y="326"/>
                    <a:pt x="226" y="326"/>
                    <a:pt x="226" y="326"/>
                  </a:cubicBezTo>
                  <a:lnTo>
                    <a:pt x="225" y="327"/>
                  </a:lnTo>
                  <a:close/>
                  <a:moveTo>
                    <a:pt x="224" y="318"/>
                  </a:moveTo>
                  <a:cubicBezTo>
                    <a:pt x="224" y="318"/>
                    <a:pt x="224" y="318"/>
                    <a:pt x="224" y="318"/>
                  </a:cubicBezTo>
                  <a:cubicBezTo>
                    <a:pt x="223" y="318"/>
                    <a:pt x="223" y="318"/>
                    <a:pt x="223" y="318"/>
                  </a:cubicBezTo>
                  <a:cubicBezTo>
                    <a:pt x="224" y="317"/>
                    <a:pt x="224" y="317"/>
                    <a:pt x="224" y="317"/>
                  </a:cubicBezTo>
                  <a:cubicBezTo>
                    <a:pt x="224" y="317"/>
                    <a:pt x="224" y="317"/>
                    <a:pt x="224" y="317"/>
                  </a:cubicBezTo>
                  <a:cubicBezTo>
                    <a:pt x="224" y="318"/>
                    <a:pt x="224" y="318"/>
                    <a:pt x="224" y="318"/>
                  </a:cubicBezTo>
                  <a:close/>
                  <a:moveTo>
                    <a:pt x="222" y="314"/>
                  </a:moveTo>
                  <a:cubicBezTo>
                    <a:pt x="223" y="313"/>
                    <a:pt x="223" y="313"/>
                    <a:pt x="223" y="313"/>
                  </a:cubicBezTo>
                  <a:cubicBezTo>
                    <a:pt x="224" y="313"/>
                    <a:pt x="224" y="313"/>
                    <a:pt x="224" y="313"/>
                  </a:cubicBezTo>
                  <a:cubicBezTo>
                    <a:pt x="224" y="313"/>
                    <a:pt x="224" y="313"/>
                    <a:pt x="224" y="313"/>
                  </a:cubicBezTo>
                  <a:lnTo>
                    <a:pt x="222" y="314"/>
                  </a:lnTo>
                  <a:close/>
                  <a:moveTo>
                    <a:pt x="223" y="304"/>
                  </a:moveTo>
                  <a:cubicBezTo>
                    <a:pt x="223" y="304"/>
                    <a:pt x="223" y="304"/>
                    <a:pt x="223" y="304"/>
                  </a:cubicBezTo>
                  <a:cubicBezTo>
                    <a:pt x="224" y="304"/>
                    <a:pt x="224" y="304"/>
                    <a:pt x="224" y="304"/>
                  </a:cubicBezTo>
                  <a:cubicBezTo>
                    <a:pt x="223" y="302"/>
                    <a:pt x="223" y="302"/>
                    <a:pt x="223" y="302"/>
                  </a:cubicBezTo>
                  <a:cubicBezTo>
                    <a:pt x="224" y="302"/>
                    <a:pt x="224" y="302"/>
                    <a:pt x="224" y="302"/>
                  </a:cubicBezTo>
                  <a:cubicBezTo>
                    <a:pt x="225" y="302"/>
                    <a:pt x="225" y="302"/>
                    <a:pt x="225" y="302"/>
                  </a:cubicBezTo>
                  <a:cubicBezTo>
                    <a:pt x="225" y="303"/>
                    <a:pt x="225" y="303"/>
                    <a:pt x="225" y="303"/>
                  </a:cubicBezTo>
                  <a:cubicBezTo>
                    <a:pt x="226" y="304"/>
                    <a:pt x="226" y="304"/>
                    <a:pt x="226" y="304"/>
                  </a:cubicBezTo>
                  <a:cubicBezTo>
                    <a:pt x="225" y="304"/>
                    <a:pt x="225" y="304"/>
                    <a:pt x="225" y="304"/>
                  </a:cubicBezTo>
                  <a:cubicBezTo>
                    <a:pt x="225" y="304"/>
                    <a:pt x="225" y="304"/>
                    <a:pt x="225" y="304"/>
                  </a:cubicBezTo>
                  <a:cubicBezTo>
                    <a:pt x="224" y="304"/>
                    <a:pt x="224" y="304"/>
                    <a:pt x="224" y="304"/>
                  </a:cubicBezTo>
                  <a:lnTo>
                    <a:pt x="223" y="304"/>
                  </a:lnTo>
                  <a:close/>
                  <a:moveTo>
                    <a:pt x="222" y="295"/>
                  </a:moveTo>
                  <a:cubicBezTo>
                    <a:pt x="222" y="296"/>
                    <a:pt x="222" y="296"/>
                    <a:pt x="222" y="296"/>
                  </a:cubicBezTo>
                  <a:cubicBezTo>
                    <a:pt x="222" y="298"/>
                    <a:pt x="222" y="298"/>
                    <a:pt x="222" y="298"/>
                  </a:cubicBezTo>
                  <a:cubicBezTo>
                    <a:pt x="222" y="298"/>
                    <a:pt x="222" y="298"/>
                    <a:pt x="222" y="298"/>
                  </a:cubicBezTo>
                  <a:cubicBezTo>
                    <a:pt x="221" y="297"/>
                    <a:pt x="221" y="297"/>
                    <a:pt x="221" y="297"/>
                  </a:cubicBezTo>
                  <a:cubicBezTo>
                    <a:pt x="219" y="298"/>
                    <a:pt x="219" y="298"/>
                    <a:pt x="219" y="298"/>
                  </a:cubicBezTo>
                  <a:cubicBezTo>
                    <a:pt x="220" y="297"/>
                    <a:pt x="220" y="297"/>
                    <a:pt x="220" y="297"/>
                  </a:cubicBezTo>
                  <a:cubicBezTo>
                    <a:pt x="219" y="295"/>
                    <a:pt x="219" y="295"/>
                    <a:pt x="219" y="295"/>
                  </a:cubicBezTo>
                  <a:cubicBezTo>
                    <a:pt x="218" y="296"/>
                    <a:pt x="218" y="296"/>
                    <a:pt x="218" y="296"/>
                  </a:cubicBezTo>
                  <a:cubicBezTo>
                    <a:pt x="218" y="294"/>
                    <a:pt x="218" y="294"/>
                    <a:pt x="218" y="294"/>
                  </a:cubicBezTo>
                  <a:cubicBezTo>
                    <a:pt x="218" y="294"/>
                    <a:pt x="218" y="294"/>
                    <a:pt x="218" y="294"/>
                  </a:cubicBezTo>
                  <a:cubicBezTo>
                    <a:pt x="220" y="294"/>
                    <a:pt x="220" y="294"/>
                    <a:pt x="220" y="294"/>
                  </a:cubicBezTo>
                  <a:cubicBezTo>
                    <a:pt x="219" y="296"/>
                    <a:pt x="219" y="296"/>
                    <a:pt x="219" y="296"/>
                  </a:cubicBezTo>
                  <a:cubicBezTo>
                    <a:pt x="222" y="294"/>
                    <a:pt x="222" y="294"/>
                    <a:pt x="222" y="294"/>
                  </a:cubicBezTo>
                  <a:cubicBezTo>
                    <a:pt x="223" y="294"/>
                    <a:pt x="223" y="294"/>
                    <a:pt x="223" y="294"/>
                  </a:cubicBezTo>
                  <a:cubicBezTo>
                    <a:pt x="223" y="293"/>
                    <a:pt x="223" y="293"/>
                    <a:pt x="223" y="293"/>
                  </a:cubicBezTo>
                  <a:cubicBezTo>
                    <a:pt x="224" y="294"/>
                    <a:pt x="224" y="294"/>
                    <a:pt x="224" y="294"/>
                  </a:cubicBezTo>
                  <a:cubicBezTo>
                    <a:pt x="225" y="295"/>
                    <a:pt x="225" y="295"/>
                    <a:pt x="225" y="295"/>
                  </a:cubicBezTo>
                  <a:lnTo>
                    <a:pt x="222" y="295"/>
                  </a:lnTo>
                  <a:close/>
                  <a:moveTo>
                    <a:pt x="223" y="302"/>
                  </a:moveTo>
                  <a:cubicBezTo>
                    <a:pt x="223" y="302"/>
                    <a:pt x="223" y="302"/>
                    <a:pt x="223" y="302"/>
                  </a:cubicBezTo>
                  <a:moveTo>
                    <a:pt x="221" y="304"/>
                  </a:moveTo>
                  <a:cubicBezTo>
                    <a:pt x="221" y="303"/>
                    <a:pt x="221" y="303"/>
                    <a:pt x="221" y="303"/>
                  </a:cubicBezTo>
                  <a:cubicBezTo>
                    <a:pt x="221" y="303"/>
                    <a:pt x="221" y="303"/>
                    <a:pt x="221" y="303"/>
                  </a:cubicBezTo>
                  <a:lnTo>
                    <a:pt x="221" y="304"/>
                  </a:lnTo>
                  <a:close/>
                  <a:moveTo>
                    <a:pt x="218" y="304"/>
                  </a:moveTo>
                  <a:cubicBezTo>
                    <a:pt x="219" y="303"/>
                    <a:pt x="219" y="303"/>
                    <a:pt x="219" y="303"/>
                  </a:cubicBezTo>
                  <a:cubicBezTo>
                    <a:pt x="218" y="302"/>
                    <a:pt x="218" y="302"/>
                    <a:pt x="218" y="302"/>
                  </a:cubicBezTo>
                  <a:cubicBezTo>
                    <a:pt x="220" y="302"/>
                    <a:pt x="220" y="302"/>
                    <a:pt x="220" y="302"/>
                  </a:cubicBezTo>
                  <a:cubicBezTo>
                    <a:pt x="220" y="303"/>
                    <a:pt x="220" y="303"/>
                    <a:pt x="220" y="303"/>
                  </a:cubicBezTo>
                  <a:lnTo>
                    <a:pt x="218" y="304"/>
                  </a:lnTo>
                  <a:close/>
                  <a:moveTo>
                    <a:pt x="217" y="297"/>
                  </a:moveTo>
                  <a:cubicBezTo>
                    <a:pt x="218" y="298"/>
                    <a:pt x="218" y="298"/>
                    <a:pt x="218" y="298"/>
                  </a:cubicBezTo>
                  <a:cubicBezTo>
                    <a:pt x="218" y="299"/>
                    <a:pt x="218" y="299"/>
                    <a:pt x="218" y="299"/>
                  </a:cubicBezTo>
                  <a:lnTo>
                    <a:pt x="217" y="297"/>
                  </a:lnTo>
                  <a:close/>
                  <a:moveTo>
                    <a:pt x="218" y="302"/>
                  </a:moveTo>
                  <a:cubicBezTo>
                    <a:pt x="217" y="300"/>
                    <a:pt x="217" y="300"/>
                    <a:pt x="217" y="300"/>
                  </a:cubicBezTo>
                  <a:cubicBezTo>
                    <a:pt x="218" y="301"/>
                    <a:pt x="218" y="301"/>
                    <a:pt x="218" y="301"/>
                  </a:cubicBezTo>
                  <a:cubicBezTo>
                    <a:pt x="218" y="301"/>
                    <a:pt x="218" y="301"/>
                    <a:pt x="218" y="301"/>
                  </a:cubicBezTo>
                  <a:lnTo>
                    <a:pt x="218" y="302"/>
                  </a:lnTo>
                  <a:close/>
                  <a:moveTo>
                    <a:pt x="217" y="300"/>
                  </a:moveTo>
                  <a:cubicBezTo>
                    <a:pt x="217" y="300"/>
                    <a:pt x="217" y="300"/>
                    <a:pt x="217" y="300"/>
                  </a:cubicBezTo>
                  <a:moveTo>
                    <a:pt x="216" y="295"/>
                  </a:moveTo>
                  <a:cubicBezTo>
                    <a:pt x="216" y="295"/>
                    <a:pt x="216" y="295"/>
                    <a:pt x="216" y="295"/>
                  </a:cubicBezTo>
                  <a:cubicBezTo>
                    <a:pt x="217" y="296"/>
                    <a:pt x="217" y="296"/>
                    <a:pt x="217" y="296"/>
                  </a:cubicBezTo>
                  <a:cubicBezTo>
                    <a:pt x="217" y="296"/>
                    <a:pt x="217" y="296"/>
                    <a:pt x="217" y="296"/>
                  </a:cubicBezTo>
                  <a:cubicBezTo>
                    <a:pt x="216" y="295"/>
                    <a:pt x="216" y="295"/>
                    <a:pt x="216" y="295"/>
                  </a:cubicBezTo>
                  <a:close/>
                  <a:moveTo>
                    <a:pt x="220" y="265"/>
                  </a:moveTo>
                  <a:cubicBezTo>
                    <a:pt x="220" y="264"/>
                    <a:pt x="220" y="264"/>
                    <a:pt x="220" y="264"/>
                  </a:cubicBezTo>
                  <a:cubicBezTo>
                    <a:pt x="221" y="264"/>
                    <a:pt x="221" y="264"/>
                    <a:pt x="221" y="264"/>
                  </a:cubicBezTo>
                  <a:lnTo>
                    <a:pt x="220" y="265"/>
                  </a:lnTo>
                  <a:close/>
                  <a:moveTo>
                    <a:pt x="219" y="263"/>
                  </a:moveTo>
                  <a:cubicBezTo>
                    <a:pt x="217" y="263"/>
                    <a:pt x="217" y="263"/>
                    <a:pt x="217" y="263"/>
                  </a:cubicBezTo>
                  <a:cubicBezTo>
                    <a:pt x="218" y="262"/>
                    <a:pt x="218" y="262"/>
                    <a:pt x="218" y="262"/>
                  </a:cubicBezTo>
                  <a:cubicBezTo>
                    <a:pt x="218" y="263"/>
                    <a:pt x="218" y="263"/>
                    <a:pt x="218" y="263"/>
                  </a:cubicBezTo>
                  <a:cubicBezTo>
                    <a:pt x="219" y="262"/>
                    <a:pt x="219" y="262"/>
                    <a:pt x="219" y="262"/>
                  </a:cubicBezTo>
                  <a:lnTo>
                    <a:pt x="219" y="263"/>
                  </a:lnTo>
                  <a:close/>
                  <a:moveTo>
                    <a:pt x="219" y="271"/>
                  </a:moveTo>
                  <a:cubicBezTo>
                    <a:pt x="217" y="271"/>
                    <a:pt x="217" y="271"/>
                    <a:pt x="217" y="271"/>
                  </a:cubicBezTo>
                  <a:cubicBezTo>
                    <a:pt x="218" y="271"/>
                    <a:pt x="218" y="271"/>
                    <a:pt x="218" y="271"/>
                  </a:cubicBezTo>
                  <a:cubicBezTo>
                    <a:pt x="219" y="270"/>
                    <a:pt x="219" y="270"/>
                    <a:pt x="219" y="270"/>
                  </a:cubicBezTo>
                  <a:cubicBezTo>
                    <a:pt x="218" y="270"/>
                    <a:pt x="218" y="270"/>
                    <a:pt x="218" y="270"/>
                  </a:cubicBezTo>
                  <a:cubicBezTo>
                    <a:pt x="219" y="271"/>
                    <a:pt x="219" y="271"/>
                    <a:pt x="219" y="271"/>
                  </a:cubicBezTo>
                  <a:close/>
                  <a:moveTo>
                    <a:pt x="217" y="274"/>
                  </a:moveTo>
                  <a:cubicBezTo>
                    <a:pt x="215" y="274"/>
                    <a:pt x="215" y="274"/>
                    <a:pt x="215" y="274"/>
                  </a:cubicBezTo>
                  <a:cubicBezTo>
                    <a:pt x="215" y="274"/>
                    <a:pt x="215" y="274"/>
                    <a:pt x="215" y="274"/>
                  </a:cubicBezTo>
                  <a:cubicBezTo>
                    <a:pt x="214" y="274"/>
                    <a:pt x="214" y="274"/>
                    <a:pt x="214" y="274"/>
                  </a:cubicBezTo>
                  <a:cubicBezTo>
                    <a:pt x="215" y="273"/>
                    <a:pt x="215" y="273"/>
                    <a:pt x="215" y="273"/>
                  </a:cubicBezTo>
                  <a:cubicBezTo>
                    <a:pt x="215" y="273"/>
                    <a:pt x="215" y="273"/>
                    <a:pt x="215" y="273"/>
                  </a:cubicBezTo>
                  <a:cubicBezTo>
                    <a:pt x="216" y="272"/>
                    <a:pt x="216" y="272"/>
                    <a:pt x="216" y="272"/>
                  </a:cubicBezTo>
                  <a:cubicBezTo>
                    <a:pt x="216" y="273"/>
                    <a:pt x="216" y="273"/>
                    <a:pt x="216" y="273"/>
                  </a:cubicBezTo>
                  <a:cubicBezTo>
                    <a:pt x="216" y="274"/>
                    <a:pt x="216" y="274"/>
                    <a:pt x="216" y="274"/>
                  </a:cubicBezTo>
                  <a:cubicBezTo>
                    <a:pt x="217" y="274"/>
                    <a:pt x="217" y="274"/>
                    <a:pt x="217" y="274"/>
                  </a:cubicBezTo>
                  <a:close/>
                  <a:moveTo>
                    <a:pt x="214" y="270"/>
                  </a:moveTo>
                  <a:cubicBezTo>
                    <a:pt x="215" y="270"/>
                    <a:pt x="215" y="270"/>
                    <a:pt x="215" y="270"/>
                  </a:cubicBezTo>
                  <a:cubicBezTo>
                    <a:pt x="214" y="271"/>
                    <a:pt x="214" y="271"/>
                    <a:pt x="214" y="271"/>
                  </a:cubicBezTo>
                  <a:cubicBezTo>
                    <a:pt x="214" y="271"/>
                    <a:pt x="214" y="271"/>
                    <a:pt x="214" y="271"/>
                  </a:cubicBezTo>
                  <a:cubicBezTo>
                    <a:pt x="214" y="270"/>
                    <a:pt x="214" y="270"/>
                    <a:pt x="214" y="270"/>
                  </a:cubicBezTo>
                  <a:close/>
                  <a:moveTo>
                    <a:pt x="214" y="268"/>
                  </a:moveTo>
                  <a:cubicBezTo>
                    <a:pt x="214" y="266"/>
                    <a:pt x="214" y="266"/>
                    <a:pt x="214" y="266"/>
                  </a:cubicBezTo>
                  <a:cubicBezTo>
                    <a:pt x="215" y="264"/>
                    <a:pt x="215" y="264"/>
                    <a:pt x="215" y="264"/>
                  </a:cubicBezTo>
                  <a:cubicBezTo>
                    <a:pt x="215" y="264"/>
                    <a:pt x="215" y="264"/>
                    <a:pt x="215" y="264"/>
                  </a:cubicBezTo>
                  <a:cubicBezTo>
                    <a:pt x="216" y="264"/>
                    <a:pt x="216" y="264"/>
                    <a:pt x="216" y="264"/>
                  </a:cubicBezTo>
                  <a:cubicBezTo>
                    <a:pt x="217" y="263"/>
                    <a:pt x="217" y="263"/>
                    <a:pt x="217" y="263"/>
                  </a:cubicBezTo>
                  <a:cubicBezTo>
                    <a:pt x="217" y="264"/>
                    <a:pt x="217" y="264"/>
                    <a:pt x="217" y="264"/>
                  </a:cubicBezTo>
                  <a:cubicBezTo>
                    <a:pt x="215" y="264"/>
                    <a:pt x="215" y="264"/>
                    <a:pt x="215" y="264"/>
                  </a:cubicBezTo>
                  <a:cubicBezTo>
                    <a:pt x="214" y="267"/>
                    <a:pt x="214" y="267"/>
                    <a:pt x="214" y="267"/>
                  </a:cubicBezTo>
                  <a:cubicBezTo>
                    <a:pt x="214" y="267"/>
                    <a:pt x="214" y="267"/>
                    <a:pt x="214" y="267"/>
                  </a:cubicBezTo>
                  <a:cubicBezTo>
                    <a:pt x="214" y="268"/>
                    <a:pt x="214" y="268"/>
                    <a:pt x="214" y="268"/>
                  </a:cubicBezTo>
                  <a:cubicBezTo>
                    <a:pt x="214" y="269"/>
                    <a:pt x="214" y="269"/>
                    <a:pt x="214" y="269"/>
                  </a:cubicBezTo>
                  <a:lnTo>
                    <a:pt x="214" y="268"/>
                  </a:lnTo>
                  <a:close/>
                  <a:moveTo>
                    <a:pt x="213" y="268"/>
                  </a:moveTo>
                  <a:cubicBezTo>
                    <a:pt x="213" y="268"/>
                    <a:pt x="213" y="268"/>
                    <a:pt x="213" y="268"/>
                  </a:cubicBezTo>
                  <a:cubicBezTo>
                    <a:pt x="212" y="269"/>
                    <a:pt x="212" y="269"/>
                    <a:pt x="212" y="269"/>
                  </a:cubicBezTo>
                  <a:cubicBezTo>
                    <a:pt x="211" y="268"/>
                    <a:pt x="211" y="268"/>
                    <a:pt x="211" y="268"/>
                  </a:cubicBezTo>
                  <a:cubicBezTo>
                    <a:pt x="210" y="267"/>
                    <a:pt x="210" y="267"/>
                    <a:pt x="210" y="267"/>
                  </a:cubicBezTo>
                  <a:cubicBezTo>
                    <a:pt x="210" y="267"/>
                    <a:pt x="210" y="267"/>
                    <a:pt x="210" y="267"/>
                  </a:cubicBezTo>
                  <a:cubicBezTo>
                    <a:pt x="212" y="267"/>
                    <a:pt x="212" y="267"/>
                    <a:pt x="212" y="267"/>
                  </a:cubicBezTo>
                  <a:cubicBezTo>
                    <a:pt x="212" y="265"/>
                    <a:pt x="212" y="265"/>
                    <a:pt x="212" y="265"/>
                  </a:cubicBezTo>
                  <a:cubicBezTo>
                    <a:pt x="211" y="264"/>
                    <a:pt x="211" y="264"/>
                    <a:pt x="211" y="264"/>
                  </a:cubicBezTo>
                  <a:cubicBezTo>
                    <a:pt x="212" y="264"/>
                    <a:pt x="212" y="264"/>
                    <a:pt x="212" y="264"/>
                  </a:cubicBezTo>
                  <a:cubicBezTo>
                    <a:pt x="212" y="261"/>
                    <a:pt x="212" y="261"/>
                    <a:pt x="212" y="261"/>
                  </a:cubicBezTo>
                  <a:cubicBezTo>
                    <a:pt x="209" y="260"/>
                    <a:pt x="209" y="260"/>
                    <a:pt x="209" y="260"/>
                  </a:cubicBezTo>
                  <a:cubicBezTo>
                    <a:pt x="209" y="260"/>
                    <a:pt x="209" y="260"/>
                    <a:pt x="209" y="260"/>
                  </a:cubicBezTo>
                  <a:cubicBezTo>
                    <a:pt x="209" y="260"/>
                    <a:pt x="209" y="260"/>
                    <a:pt x="209" y="260"/>
                  </a:cubicBezTo>
                  <a:cubicBezTo>
                    <a:pt x="210" y="259"/>
                    <a:pt x="210" y="259"/>
                    <a:pt x="210" y="259"/>
                  </a:cubicBezTo>
                  <a:cubicBezTo>
                    <a:pt x="209" y="257"/>
                    <a:pt x="209" y="257"/>
                    <a:pt x="209" y="257"/>
                  </a:cubicBezTo>
                  <a:cubicBezTo>
                    <a:pt x="208" y="257"/>
                    <a:pt x="208" y="257"/>
                    <a:pt x="208" y="257"/>
                  </a:cubicBezTo>
                  <a:cubicBezTo>
                    <a:pt x="209" y="257"/>
                    <a:pt x="209" y="257"/>
                    <a:pt x="209" y="257"/>
                  </a:cubicBezTo>
                  <a:cubicBezTo>
                    <a:pt x="210" y="256"/>
                    <a:pt x="210" y="256"/>
                    <a:pt x="210" y="256"/>
                  </a:cubicBezTo>
                  <a:cubicBezTo>
                    <a:pt x="210" y="256"/>
                    <a:pt x="210" y="256"/>
                    <a:pt x="210" y="256"/>
                  </a:cubicBezTo>
                  <a:cubicBezTo>
                    <a:pt x="212" y="255"/>
                    <a:pt x="212" y="255"/>
                    <a:pt x="212" y="255"/>
                  </a:cubicBezTo>
                  <a:cubicBezTo>
                    <a:pt x="211" y="254"/>
                    <a:pt x="211" y="254"/>
                    <a:pt x="211" y="254"/>
                  </a:cubicBezTo>
                  <a:cubicBezTo>
                    <a:pt x="211" y="253"/>
                    <a:pt x="211" y="253"/>
                    <a:pt x="211" y="253"/>
                  </a:cubicBezTo>
                  <a:cubicBezTo>
                    <a:pt x="211" y="254"/>
                    <a:pt x="211" y="254"/>
                    <a:pt x="211" y="254"/>
                  </a:cubicBezTo>
                  <a:cubicBezTo>
                    <a:pt x="212" y="254"/>
                    <a:pt x="212" y="254"/>
                    <a:pt x="212" y="254"/>
                  </a:cubicBezTo>
                  <a:cubicBezTo>
                    <a:pt x="212" y="254"/>
                    <a:pt x="212" y="254"/>
                    <a:pt x="212" y="254"/>
                  </a:cubicBezTo>
                  <a:cubicBezTo>
                    <a:pt x="212" y="255"/>
                    <a:pt x="212" y="255"/>
                    <a:pt x="212" y="255"/>
                  </a:cubicBezTo>
                  <a:cubicBezTo>
                    <a:pt x="212" y="256"/>
                    <a:pt x="212" y="256"/>
                    <a:pt x="212" y="256"/>
                  </a:cubicBezTo>
                  <a:cubicBezTo>
                    <a:pt x="211" y="256"/>
                    <a:pt x="211" y="256"/>
                    <a:pt x="211" y="256"/>
                  </a:cubicBezTo>
                  <a:cubicBezTo>
                    <a:pt x="210" y="257"/>
                    <a:pt x="210" y="257"/>
                    <a:pt x="210" y="257"/>
                  </a:cubicBezTo>
                  <a:cubicBezTo>
                    <a:pt x="211" y="259"/>
                    <a:pt x="211" y="259"/>
                    <a:pt x="211" y="259"/>
                  </a:cubicBezTo>
                  <a:cubicBezTo>
                    <a:pt x="212" y="259"/>
                    <a:pt x="212" y="259"/>
                    <a:pt x="212" y="259"/>
                  </a:cubicBezTo>
                  <a:cubicBezTo>
                    <a:pt x="212" y="259"/>
                    <a:pt x="212" y="259"/>
                    <a:pt x="212" y="259"/>
                  </a:cubicBezTo>
                  <a:cubicBezTo>
                    <a:pt x="211" y="260"/>
                    <a:pt x="211" y="260"/>
                    <a:pt x="211" y="260"/>
                  </a:cubicBezTo>
                  <a:cubicBezTo>
                    <a:pt x="213" y="261"/>
                    <a:pt x="213" y="261"/>
                    <a:pt x="213" y="261"/>
                  </a:cubicBezTo>
                  <a:cubicBezTo>
                    <a:pt x="212" y="262"/>
                    <a:pt x="212" y="262"/>
                    <a:pt x="212" y="262"/>
                  </a:cubicBezTo>
                  <a:cubicBezTo>
                    <a:pt x="214" y="262"/>
                    <a:pt x="214" y="262"/>
                    <a:pt x="214" y="262"/>
                  </a:cubicBezTo>
                  <a:cubicBezTo>
                    <a:pt x="214" y="262"/>
                    <a:pt x="214" y="262"/>
                    <a:pt x="214" y="262"/>
                  </a:cubicBezTo>
                  <a:cubicBezTo>
                    <a:pt x="214" y="263"/>
                    <a:pt x="214" y="263"/>
                    <a:pt x="214" y="263"/>
                  </a:cubicBezTo>
                  <a:cubicBezTo>
                    <a:pt x="212" y="264"/>
                    <a:pt x="212" y="264"/>
                    <a:pt x="212" y="264"/>
                  </a:cubicBezTo>
                  <a:cubicBezTo>
                    <a:pt x="212" y="266"/>
                    <a:pt x="212" y="266"/>
                    <a:pt x="212" y="266"/>
                  </a:cubicBezTo>
                  <a:lnTo>
                    <a:pt x="213" y="268"/>
                  </a:lnTo>
                  <a:close/>
                  <a:moveTo>
                    <a:pt x="208" y="250"/>
                  </a:moveTo>
                  <a:cubicBezTo>
                    <a:pt x="208" y="250"/>
                    <a:pt x="208" y="250"/>
                    <a:pt x="208" y="250"/>
                  </a:cubicBezTo>
                  <a:moveTo>
                    <a:pt x="215" y="261"/>
                  </a:moveTo>
                  <a:cubicBezTo>
                    <a:pt x="214" y="261"/>
                    <a:pt x="214" y="261"/>
                    <a:pt x="214" y="261"/>
                  </a:cubicBezTo>
                  <a:cubicBezTo>
                    <a:pt x="214" y="260"/>
                    <a:pt x="214" y="260"/>
                    <a:pt x="214" y="260"/>
                  </a:cubicBezTo>
                  <a:lnTo>
                    <a:pt x="215" y="261"/>
                  </a:lnTo>
                  <a:close/>
                  <a:moveTo>
                    <a:pt x="206" y="247"/>
                  </a:moveTo>
                  <a:cubicBezTo>
                    <a:pt x="205" y="247"/>
                    <a:pt x="205" y="247"/>
                    <a:pt x="205" y="247"/>
                  </a:cubicBezTo>
                  <a:cubicBezTo>
                    <a:pt x="206" y="247"/>
                    <a:pt x="206" y="247"/>
                    <a:pt x="206" y="247"/>
                  </a:cubicBezTo>
                  <a:cubicBezTo>
                    <a:pt x="208" y="245"/>
                    <a:pt x="208" y="245"/>
                    <a:pt x="208" y="245"/>
                  </a:cubicBezTo>
                  <a:cubicBezTo>
                    <a:pt x="209" y="244"/>
                    <a:pt x="209" y="244"/>
                    <a:pt x="209" y="244"/>
                  </a:cubicBezTo>
                  <a:cubicBezTo>
                    <a:pt x="209" y="244"/>
                    <a:pt x="209" y="244"/>
                    <a:pt x="209" y="244"/>
                  </a:cubicBezTo>
                  <a:cubicBezTo>
                    <a:pt x="211" y="243"/>
                    <a:pt x="211" y="243"/>
                    <a:pt x="211" y="243"/>
                  </a:cubicBezTo>
                  <a:cubicBezTo>
                    <a:pt x="211" y="242"/>
                    <a:pt x="211" y="242"/>
                    <a:pt x="211" y="242"/>
                  </a:cubicBezTo>
                  <a:cubicBezTo>
                    <a:pt x="211" y="241"/>
                    <a:pt x="211" y="241"/>
                    <a:pt x="211" y="241"/>
                  </a:cubicBezTo>
                  <a:cubicBezTo>
                    <a:pt x="212" y="242"/>
                    <a:pt x="212" y="242"/>
                    <a:pt x="212" y="242"/>
                  </a:cubicBezTo>
                  <a:cubicBezTo>
                    <a:pt x="213" y="239"/>
                    <a:pt x="213" y="239"/>
                    <a:pt x="213" y="239"/>
                  </a:cubicBezTo>
                  <a:cubicBezTo>
                    <a:pt x="213" y="234"/>
                    <a:pt x="213" y="234"/>
                    <a:pt x="213" y="234"/>
                  </a:cubicBezTo>
                  <a:cubicBezTo>
                    <a:pt x="214" y="235"/>
                    <a:pt x="214" y="235"/>
                    <a:pt x="214" y="235"/>
                  </a:cubicBezTo>
                  <a:cubicBezTo>
                    <a:pt x="215" y="234"/>
                    <a:pt x="215" y="234"/>
                    <a:pt x="215" y="234"/>
                  </a:cubicBezTo>
                  <a:cubicBezTo>
                    <a:pt x="215" y="235"/>
                    <a:pt x="215" y="235"/>
                    <a:pt x="215" y="235"/>
                  </a:cubicBezTo>
                  <a:cubicBezTo>
                    <a:pt x="217" y="234"/>
                    <a:pt x="217" y="234"/>
                    <a:pt x="217" y="234"/>
                  </a:cubicBezTo>
                  <a:cubicBezTo>
                    <a:pt x="217" y="234"/>
                    <a:pt x="217" y="234"/>
                    <a:pt x="217" y="234"/>
                  </a:cubicBezTo>
                  <a:cubicBezTo>
                    <a:pt x="216" y="235"/>
                    <a:pt x="216" y="235"/>
                    <a:pt x="216" y="235"/>
                  </a:cubicBezTo>
                  <a:cubicBezTo>
                    <a:pt x="215" y="235"/>
                    <a:pt x="215" y="235"/>
                    <a:pt x="215" y="235"/>
                  </a:cubicBezTo>
                  <a:cubicBezTo>
                    <a:pt x="215" y="236"/>
                    <a:pt x="215" y="236"/>
                    <a:pt x="215" y="236"/>
                  </a:cubicBezTo>
                  <a:cubicBezTo>
                    <a:pt x="216" y="237"/>
                    <a:pt x="216" y="237"/>
                    <a:pt x="216" y="237"/>
                  </a:cubicBezTo>
                  <a:cubicBezTo>
                    <a:pt x="214" y="237"/>
                    <a:pt x="214" y="237"/>
                    <a:pt x="214" y="237"/>
                  </a:cubicBezTo>
                  <a:cubicBezTo>
                    <a:pt x="214" y="238"/>
                    <a:pt x="214" y="238"/>
                    <a:pt x="214" y="238"/>
                  </a:cubicBezTo>
                  <a:cubicBezTo>
                    <a:pt x="215" y="240"/>
                    <a:pt x="215" y="240"/>
                    <a:pt x="215" y="240"/>
                  </a:cubicBezTo>
                  <a:cubicBezTo>
                    <a:pt x="215" y="241"/>
                    <a:pt x="215" y="241"/>
                    <a:pt x="215" y="241"/>
                  </a:cubicBezTo>
                  <a:cubicBezTo>
                    <a:pt x="215" y="240"/>
                    <a:pt x="215" y="240"/>
                    <a:pt x="215" y="240"/>
                  </a:cubicBezTo>
                  <a:cubicBezTo>
                    <a:pt x="214" y="239"/>
                    <a:pt x="214" y="239"/>
                    <a:pt x="214" y="239"/>
                  </a:cubicBezTo>
                  <a:cubicBezTo>
                    <a:pt x="214" y="240"/>
                    <a:pt x="214" y="240"/>
                    <a:pt x="214" y="240"/>
                  </a:cubicBezTo>
                  <a:cubicBezTo>
                    <a:pt x="214" y="241"/>
                    <a:pt x="214" y="241"/>
                    <a:pt x="214" y="241"/>
                  </a:cubicBezTo>
                  <a:cubicBezTo>
                    <a:pt x="213" y="242"/>
                    <a:pt x="213" y="242"/>
                    <a:pt x="213" y="242"/>
                  </a:cubicBezTo>
                  <a:cubicBezTo>
                    <a:pt x="213" y="244"/>
                    <a:pt x="213" y="244"/>
                    <a:pt x="213" y="244"/>
                  </a:cubicBezTo>
                  <a:cubicBezTo>
                    <a:pt x="214" y="244"/>
                    <a:pt x="214" y="244"/>
                    <a:pt x="214" y="244"/>
                  </a:cubicBezTo>
                  <a:cubicBezTo>
                    <a:pt x="214" y="244"/>
                    <a:pt x="214" y="244"/>
                    <a:pt x="214" y="244"/>
                  </a:cubicBezTo>
                  <a:cubicBezTo>
                    <a:pt x="212" y="245"/>
                    <a:pt x="212" y="245"/>
                    <a:pt x="212" y="245"/>
                  </a:cubicBezTo>
                  <a:cubicBezTo>
                    <a:pt x="212" y="246"/>
                    <a:pt x="212" y="246"/>
                    <a:pt x="212" y="246"/>
                  </a:cubicBezTo>
                  <a:cubicBezTo>
                    <a:pt x="212" y="247"/>
                    <a:pt x="212" y="247"/>
                    <a:pt x="212" y="247"/>
                  </a:cubicBezTo>
                  <a:cubicBezTo>
                    <a:pt x="213" y="247"/>
                    <a:pt x="213" y="247"/>
                    <a:pt x="213" y="247"/>
                  </a:cubicBezTo>
                  <a:cubicBezTo>
                    <a:pt x="214" y="247"/>
                    <a:pt x="214" y="247"/>
                    <a:pt x="214" y="247"/>
                  </a:cubicBezTo>
                  <a:cubicBezTo>
                    <a:pt x="214" y="247"/>
                    <a:pt x="214" y="247"/>
                    <a:pt x="214" y="247"/>
                  </a:cubicBezTo>
                  <a:cubicBezTo>
                    <a:pt x="214" y="249"/>
                    <a:pt x="214" y="249"/>
                    <a:pt x="214" y="249"/>
                  </a:cubicBezTo>
                  <a:cubicBezTo>
                    <a:pt x="214" y="249"/>
                    <a:pt x="214" y="249"/>
                    <a:pt x="214" y="249"/>
                  </a:cubicBezTo>
                  <a:cubicBezTo>
                    <a:pt x="214" y="250"/>
                    <a:pt x="214" y="250"/>
                    <a:pt x="214" y="250"/>
                  </a:cubicBezTo>
                  <a:cubicBezTo>
                    <a:pt x="215" y="251"/>
                    <a:pt x="215" y="251"/>
                    <a:pt x="215" y="251"/>
                  </a:cubicBezTo>
                  <a:cubicBezTo>
                    <a:pt x="216" y="252"/>
                    <a:pt x="216" y="252"/>
                    <a:pt x="216" y="252"/>
                  </a:cubicBezTo>
                  <a:cubicBezTo>
                    <a:pt x="216" y="253"/>
                    <a:pt x="216" y="253"/>
                    <a:pt x="216" y="253"/>
                  </a:cubicBezTo>
                  <a:cubicBezTo>
                    <a:pt x="216" y="253"/>
                    <a:pt x="216" y="253"/>
                    <a:pt x="216" y="253"/>
                  </a:cubicBezTo>
                  <a:cubicBezTo>
                    <a:pt x="215" y="254"/>
                    <a:pt x="215" y="254"/>
                    <a:pt x="215" y="254"/>
                  </a:cubicBezTo>
                  <a:cubicBezTo>
                    <a:pt x="215" y="256"/>
                    <a:pt x="215" y="256"/>
                    <a:pt x="215" y="256"/>
                  </a:cubicBezTo>
                  <a:cubicBezTo>
                    <a:pt x="216" y="258"/>
                    <a:pt x="216" y="258"/>
                    <a:pt x="216" y="258"/>
                  </a:cubicBezTo>
                  <a:cubicBezTo>
                    <a:pt x="215" y="257"/>
                    <a:pt x="215" y="257"/>
                    <a:pt x="215" y="257"/>
                  </a:cubicBezTo>
                  <a:cubicBezTo>
                    <a:pt x="214" y="259"/>
                    <a:pt x="214" y="259"/>
                    <a:pt x="214" y="259"/>
                  </a:cubicBezTo>
                  <a:cubicBezTo>
                    <a:pt x="214" y="257"/>
                    <a:pt x="214" y="257"/>
                    <a:pt x="214" y="257"/>
                  </a:cubicBezTo>
                  <a:cubicBezTo>
                    <a:pt x="214" y="258"/>
                    <a:pt x="214" y="258"/>
                    <a:pt x="214" y="258"/>
                  </a:cubicBezTo>
                  <a:cubicBezTo>
                    <a:pt x="214" y="258"/>
                    <a:pt x="214" y="258"/>
                    <a:pt x="214" y="258"/>
                  </a:cubicBezTo>
                  <a:cubicBezTo>
                    <a:pt x="214" y="256"/>
                    <a:pt x="214" y="256"/>
                    <a:pt x="214" y="256"/>
                  </a:cubicBezTo>
                  <a:cubicBezTo>
                    <a:pt x="214" y="256"/>
                    <a:pt x="214" y="256"/>
                    <a:pt x="214" y="256"/>
                  </a:cubicBezTo>
                  <a:cubicBezTo>
                    <a:pt x="214" y="255"/>
                    <a:pt x="214" y="255"/>
                    <a:pt x="214" y="255"/>
                  </a:cubicBezTo>
                  <a:cubicBezTo>
                    <a:pt x="215" y="254"/>
                    <a:pt x="215" y="254"/>
                    <a:pt x="215" y="254"/>
                  </a:cubicBezTo>
                  <a:cubicBezTo>
                    <a:pt x="214" y="250"/>
                    <a:pt x="214" y="250"/>
                    <a:pt x="214" y="250"/>
                  </a:cubicBezTo>
                  <a:cubicBezTo>
                    <a:pt x="214" y="251"/>
                    <a:pt x="214" y="251"/>
                    <a:pt x="214" y="251"/>
                  </a:cubicBezTo>
                  <a:cubicBezTo>
                    <a:pt x="214" y="249"/>
                    <a:pt x="214" y="249"/>
                    <a:pt x="214" y="249"/>
                  </a:cubicBezTo>
                  <a:cubicBezTo>
                    <a:pt x="213" y="247"/>
                    <a:pt x="213" y="247"/>
                    <a:pt x="213" y="247"/>
                  </a:cubicBezTo>
                  <a:cubicBezTo>
                    <a:pt x="211" y="247"/>
                    <a:pt x="211" y="247"/>
                    <a:pt x="211" y="247"/>
                  </a:cubicBezTo>
                  <a:cubicBezTo>
                    <a:pt x="210" y="247"/>
                    <a:pt x="210" y="247"/>
                    <a:pt x="210" y="247"/>
                  </a:cubicBezTo>
                  <a:cubicBezTo>
                    <a:pt x="207" y="247"/>
                    <a:pt x="207" y="247"/>
                    <a:pt x="207" y="247"/>
                  </a:cubicBezTo>
                  <a:cubicBezTo>
                    <a:pt x="207" y="247"/>
                    <a:pt x="207" y="247"/>
                    <a:pt x="207" y="247"/>
                  </a:cubicBezTo>
                  <a:cubicBezTo>
                    <a:pt x="208" y="248"/>
                    <a:pt x="208" y="248"/>
                    <a:pt x="208" y="248"/>
                  </a:cubicBezTo>
                  <a:cubicBezTo>
                    <a:pt x="207" y="249"/>
                    <a:pt x="207" y="249"/>
                    <a:pt x="207" y="249"/>
                  </a:cubicBezTo>
                  <a:lnTo>
                    <a:pt x="206" y="247"/>
                  </a:lnTo>
                  <a:close/>
                  <a:moveTo>
                    <a:pt x="206" y="242"/>
                  </a:moveTo>
                  <a:cubicBezTo>
                    <a:pt x="205" y="242"/>
                    <a:pt x="205" y="242"/>
                    <a:pt x="205" y="242"/>
                  </a:cubicBezTo>
                  <a:cubicBezTo>
                    <a:pt x="205" y="242"/>
                    <a:pt x="205" y="242"/>
                    <a:pt x="205" y="242"/>
                  </a:cubicBezTo>
                  <a:cubicBezTo>
                    <a:pt x="205" y="239"/>
                    <a:pt x="205" y="239"/>
                    <a:pt x="205" y="239"/>
                  </a:cubicBezTo>
                  <a:cubicBezTo>
                    <a:pt x="206" y="239"/>
                    <a:pt x="206" y="239"/>
                    <a:pt x="206" y="239"/>
                  </a:cubicBezTo>
                  <a:cubicBezTo>
                    <a:pt x="206" y="240"/>
                    <a:pt x="206" y="240"/>
                    <a:pt x="206" y="240"/>
                  </a:cubicBezTo>
                  <a:cubicBezTo>
                    <a:pt x="206" y="241"/>
                    <a:pt x="206" y="241"/>
                    <a:pt x="206" y="241"/>
                  </a:cubicBezTo>
                  <a:cubicBezTo>
                    <a:pt x="206" y="241"/>
                    <a:pt x="206" y="241"/>
                    <a:pt x="206" y="241"/>
                  </a:cubicBezTo>
                  <a:lnTo>
                    <a:pt x="206" y="242"/>
                  </a:lnTo>
                  <a:close/>
                  <a:moveTo>
                    <a:pt x="203" y="236"/>
                  </a:moveTo>
                  <a:cubicBezTo>
                    <a:pt x="203" y="236"/>
                    <a:pt x="203" y="236"/>
                    <a:pt x="203" y="236"/>
                  </a:cubicBezTo>
                  <a:cubicBezTo>
                    <a:pt x="205" y="237"/>
                    <a:pt x="205" y="237"/>
                    <a:pt x="205" y="237"/>
                  </a:cubicBezTo>
                  <a:cubicBezTo>
                    <a:pt x="206" y="235"/>
                    <a:pt x="206" y="235"/>
                    <a:pt x="206" y="235"/>
                  </a:cubicBezTo>
                  <a:cubicBezTo>
                    <a:pt x="206" y="235"/>
                    <a:pt x="206" y="235"/>
                    <a:pt x="206" y="235"/>
                  </a:cubicBezTo>
                  <a:cubicBezTo>
                    <a:pt x="207" y="235"/>
                    <a:pt x="207" y="235"/>
                    <a:pt x="207" y="235"/>
                  </a:cubicBezTo>
                  <a:cubicBezTo>
                    <a:pt x="207" y="233"/>
                    <a:pt x="207" y="233"/>
                    <a:pt x="207" y="233"/>
                  </a:cubicBezTo>
                  <a:cubicBezTo>
                    <a:pt x="205" y="232"/>
                    <a:pt x="205" y="232"/>
                    <a:pt x="205" y="232"/>
                  </a:cubicBezTo>
                  <a:cubicBezTo>
                    <a:pt x="204" y="232"/>
                    <a:pt x="204" y="232"/>
                    <a:pt x="204" y="232"/>
                  </a:cubicBezTo>
                  <a:cubicBezTo>
                    <a:pt x="204" y="232"/>
                    <a:pt x="204" y="232"/>
                    <a:pt x="204" y="232"/>
                  </a:cubicBezTo>
                  <a:cubicBezTo>
                    <a:pt x="204" y="231"/>
                    <a:pt x="204" y="231"/>
                    <a:pt x="204" y="231"/>
                  </a:cubicBezTo>
                  <a:cubicBezTo>
                    <a:pt x="202" y="230"/>
                    <a:pt x="202" y="230"/>
                    <a:pt x="202" y="230"/>
                  </a:cubicBezTo>
                  <a:cubicBezTo>
                    <a:pt x="202" y="230"/>
                    <a:pt x="202" y="230"/>
                    <a:pt x="202" y="230"/>
                  </a:cubicBezTo>
                  <a:cubicBezTo>
                    <a:pt x="203" y="229"/>
                    <a:pt x="203" y="229"/>
                    <a:pt x="203" y="229"/>
                  </a:cubicBezTo>
                  <a:cubicBezTo>
                    <a:pt x="202" y="227"/>
                    <a:pt x="202" y="227"/>
                    <a:pt x="202" y="227"/>
                  </a:cubicBezTo>
                  <a:cubicBezTo>
                    <a:pt x="202" y="227"/>
                    <a:pt x="202" y="227"/>
                    <a:pt x="202" y="227"/>
                  </a:cubicBezTo>
                  <a:cubicBezTo>
                    <a:pt x="202" y="226"/>
                    <a:pt x="202" y="226"/>
                    <a:pt x="202" y="226"/>
                  </a:cubicBezTo>
                  <a:cubicBezTo>
                    <a:pt x="201" y="224"/>
                    <a:pt x="201" y="224"/>
                    <a:pt x="201" y="224"/>
                  </a:cubicBezTo>
                  <a:cubicBezTo>
                    <a:pt x="200" y="224"/>
                    <a:pt x="200" y="224"/>
                    <a:pt x="200" y="224"/>
                  </a:cubicBezTo>
                  <a:cubicBezTo>
                    <a:pt x="200" y="223"/>
                    <a:pt x="200" y="223"/>
                    <a:pt x="200" y="223"/>
                  </a:cubicBezTo>
                  <a:cubicBezTo>
                    <a:pt x="200" y="222"/>
                    <a:pt x="200" y="222"/>
                    <a:pt x="200" y="222"/>
                  </a:cubicBezTo>
                  <a:cubicBezTo>
                    <a:pt x="200" y="220"/>
                    <a:pt x="200" y="220"/>
                    <a:pt x="200" y="220"/>
                  </a:cubicBezTo>
                  <a:cubicBezTo>
                    <a:pt x="200" y="220"/>
                    <a:pt x="200" y="220"/>
                    <a:pt x="200" y="220"/>
                  </a:cubicBezTo>
                  <a:cubicBezTo>
                    <a:pt x="200" y="220"/>
                    <a:pt x="200" y="220"/>
                    <a:pt x="200" y="220"/>
                  </a:cubicBezTo>
                  <a:cubicBezTo>
                    <a:pt x="200" y="219"/>
                    <a:pt x="200" y="219"/>
                    <a:pt x="200" y="219"/>
                  </a:cubicBezTo>
                  <a:cubicBezTo>
                    <a:pt x="200" y="219"/>
                    <a:pt x="200" y="219"/>
                    <a:pt x="200" y="219"/>
                  </a:cubicBezTo>
                  <a:cubicBezTo>
                    <a:pt x="200" y="221"/>
                    <a:pt x="200" y="221"/>
                    <a:pt x="200" y="221"/>
                  </a:cubicBezTo>
                  <a:cubicBezTo>
                    <a:pt x="201" y="220"/>
                    <a:pt x="201" y="220"/>
                    <a:pt x="201" y="220"/>
                  </a:cubicBezTo>
                  <a:cubicBezTo>
                    <a:pt x="202" y="220"/>
                    <a:pt x="202" y="220"/>
                    <a:pt x="202" y="220"/>
                  </a:cubicBezTo>
                  <a:cubicBezTo>
                    <a:pt x="201" y="222"/>
                    <a:pt x="201" y="222"/>
                    <a:pt x="201" y="222"/>
                  </a:cubicBezTo>
                  <a:cubicBezTo>
                    <a:pt x="201" y="223"/>
                    <a:pt x="201" y="223"/>
                    <a:pt x="201" y="223"/>
                  </a:cubicBezTo>
                  <a:cubicBezTo>
                    <a:pt x="203" y="224"/>
                    <a:pt x="203" y="224"/>
                    <a:pt x="203" y="224"/>
                  </a:cubicBezTo>
                  <a:cubicBezTo>
                    <a:pt x="203" y="225"/>
                    <a:pt x="203" y="225"/>
                    <a:pt x="203" y="225"/>
                  </a:cubicBezTo>
                  <a:cubicBezTo>
                    <a:pt x="203" y="226"/>
                    <a:pt x="203" y="226"/>
                    <a:pt x="203" y="226"/>
                  </a:cubicBezTo>
                  <a:cubicBezTo>
                    <a:pt x="202" y="228"/>
                    <a:pt x="202" y="228"/>
                    <a:pt x="202" y="228"/>
                  </a:cubicBezTo>
                  <a:cubicBezTo>
                    <a:pt x="203" y="229"/>
                    <a:pt x="203" y="229"/>
                    <a:pt x="203" y="229"/>
                  </a:cubicBezTo>
                  <a:cubicBezTo>
                    <a:pt x="205" y="230"/>
                    <a:pt x="205" y="230"/>
                    <a:pt x="205" y="230"/>
                  </a:cubicBezTo>
                  <a:cubicBezTo>
                    <a:pt x="206" y="231"/>
                    <a:pt x="206" y="231"/>
                    <a:pt x="206" y="231"/>
                  </a:cubicBezTo>
                  <a:cubicBezTo>
                    <a:pt x="207" y="232"/>
                    <a:pt x="207" y="232"/>
                    <a:pt x="207" y="232"/>
                  </a:cubicBezTo>
                  <a:cubicBezTo>
                    <a:pt x="209" y="229"/>
                    <a:pt x="209" y="229"/>
                    <a:pt x="209" y="229"/>
                  </a:cubicBezTo>
                  <a:cubicBezTo>
                    <a:pt x="208" y="232"/>
                    <a:pt x="208" y="232"/>
                    <a:pt x="208" y="232"/>
                  </a:cubicBezTo>
                  <a:cubicBezTo>
                    <a:pt x="207" y="235"/>
                    <a:pt x="207" y="235"/>
                    <a:pt x="207" y="235"/>
                  </a:cubicBezTo>
                  <a:cubicBezTo>
                    <a:pt x="206" y="237"/>
                    <a:pt x="206" y="237"/>
                    <a:pt x="206" y="237"/>
                  </a:cubicBezTo>
                  <a:cubicBezTo>
                    <a:pt x="206" y="238"/>
                    <a:pt x="206" y="238"/>
                    <a:pt x="206" y="238"/>
                  </a:cubicBezTo>
                  <a:cubicBezTo>
                    <a:pt x="205" y="237"/>
                    <a:pt x="205" y="237"/>
                    <a:pt x="205" y="237"/>
                  </a:cubicBezTo>
                  <a:lnTo>
                    <a:pt x="203" y="236"/>
                  </a:lnTo>
                  <a:close/>
                  <a:moveTo>
                    <a:pt x="204" y="244"/>
                  </a:moveTo>
                  <a:cubicBezTo>
                    <a:pt x="203" y="245"/>
                    <a:pt x="203" y="245"/>
                    <a:pt x="203" y="245"/>
                  </a:cubicBezTo>
                  <a:cubicBezTo>
                    <a:pt x="203" y="244"/>
                    <a:pt x="203" y="244"/>
                    <a:pt x="203" y="244"/>
                  </a:cubicBezTo>
                  <a:cubicBezTo>
                    <a:pt x="204" y="245"/>
                    <a:pt x="204" y="245"/>
                    <a:pt x="204" y="245"/>
                  </a:cubicBezTo>
                  <a:cubicBezTo>
                    <a:pt x="204" y="244"/>
                    <a:pt x="204" y="244"/>
                    <a:pt x="204" y="244"/>
                  </a:cubicBezTo>
                  <a:close/>
                  <a:moveTo>
                    <a:pt x="203" y="242"/>
                  </a:moveTo>
                  <a:cubicBezTo>
                    <a:pt x="203" y="241"/>
                    <a:pt x="203" y="241"/>
                    <a:pt x="203" y="241"/>
                  </a:cubicBezTo>
                  <a:cubicBezTo>
                    <a:pt x="203" y="242"/>
                    <a:pt x="203" y="242"/>
                    <a:pt x="203" y="242"/>
                  </a:cubicBezTo>
                  <a:close/>
                  <a:moveTo>
                    <a:pt x="201" y="241"/>
                  </a:moveTo>
                  <a:cubicBezTo>
                    <a:pt x="201" y="240"/>
                    <a:pt x="201" y="240"/>
                    <a:pt x="201" y="240"/>
                  </a:cubicBezTo>
                  <a:cubicBezTo>
                    <a:pt x="201" y="240"/>
                    <a:pt x="201" y="240"/>
                    <a:pt x="201" y="240"/>
                  </a:cubicBezTo>
                  <a:cubicBezTo>
                    <a:pt x="202" y="241"/>
                    <a:pt x="202" y="241"/>
                    <a:pt x="202" y="241"/>
                  </a:cubicBezTo>
                  <a:lnTo>
                    <a:pt x="201" y="241"/>
                  </a:lnTo>
                  <a:close/>
                  <a:moveTo>
                    <a:pt x="201" y="230"/>
                  </a:moveTo>
                  <a:cubicBezTo>
                    <a:pt x="200" y="230"/>
                    <a:pt x="200" y="230"/>
                    <a:pt x="200" y="230"/>
                  </a:cubicBezTo>
                  <a:cubicBezTo>
                    <a:pt x="200" y="231"/>
                    <a:pt x="200" y="231"/>
                    <a:pt x="200" y="231"/>
                  </a:cubicBezTo>
                  <a:cubicBezTo>
                    <a:pt x="199" y="229"/>
                    <a:pt x="199" y="229"/>
                    <a:pt x="199" y="229"/>
                  </a:cubicBezTo>
                  <a:cubicBezTo>
                    <a:pt x="200" y="228"/>
                    <a:pt x="200" y="228"/>
                    <a:pt x="200" y="228"/>
                  </a:cubicBezTo>
                  <a:cubicBezTo>
                    <a:pt x="200" y="228"/>
                    <a:pt x="200" y="228"/>
                    <a:pt x="200" y="228"/>
                  </a:cubicBezTo>
                  <a:cubicBezTo>
                    <a:pt x="201" y="228"/>
                    <a:pt x="201" y="228"/>
                    <a:pt x="201" y="228"/>
                  </a:cubicBezTo>
                  <a:cubicBezTo>
                    <a:pt x="200" y="229"/>
                    <a:pt x="200" y="229"/>
                    <a:pt x="200" y="229"/>
                  </a:cubicBezTo>
                  <a:lnTo>
                    <a:pt x="201" y="230"/>
                  </a:lnTo>
                  <a:close/>
                  <a:moveTo>
                    <a:pt x="209" y="227"/>
                  </a:moveTo>
                  <a:cubicBezTo>
                    <a:pt x="210" y="226"/>
                    <a:pt x="210" y="226"/>
                    <a:pt x="210" y="226"/>
                  </a:cubicBezTo>
                  <a:cubicBezTo>
                    <a:pt x="210" y="223"/>
                    <a:pt x="210" y="223"/>
                    <a:pt x="210" y="223"/>
                  </a:cubicBezTo>
                  <a:cubicBezTo>
                    <a:pt x="211" y="220"/>
                    <a:pt x="211" y="220"/>
                    <a:pt x="211" y="220"/>
                  </a:cubicBezTo>
                  <a:cubicBezTo>
                    <a:pt x="211" y="217"/>
                    <a:pt x="211" y="217"/>
                    <a:pt x="211" y="217"/>
                  </a:cubicBezTo>
                  <a:cubicBezTo>
                    <a:pt x="211" y="217"/>
                    <a:pt x="211" y="217"/>
                    <a:pt x="211" y="217"/>
                  </a:cubicBezTo>
                  <a:cubicBezTo>
                    <a:pt x="212" y="217"/>
                    <a:pt x="212" y="217"/>
                    <a:pt x="212" y="217"/>
                  </a:cubicBezTo>
                  <a:cubicBezTo>
                    <a:pt x="212" y="218"/>
                    <a:pt x="212" y="218"/>
                    <a:pt x="212" y="218"/>
                  </a:cubicBezTo>
                  <a:cubicBezTo>
                    <a:pt x="212" y="219"/>
                    <a:pt x="212" y="219"/>
                    <a:pt x="212" y="219"/>
                  </a:cubicBezTo>
                  <a:cubicBezTo>
                    <a:pt x="211" y="221"/>
                    <a:pt x="211" y="221"/>
                    <a:pt x="211" y="221"/>
                  </a:cubicBezTo>
                  <a:cubicBezTo>
                    <a:pt x="211" y="224"/>
                    <a:pt x="211" y="224"/>
                    <a:pt x="211" y="224"/>
                  </a:cubicBezTo>
                  <a:cubicBezTo>
                    <a:pt x="211" y="224"/>
                    <a:pt x="211" y="224"/>
                    <a:pt x="211" y="224"/>
                  </a:cubicBezTo>
                  <a:cubicBezTo>
                    <a:pt x="210" y="225"/>
                    <a:pt x="210" y="225"/>
                    <a:pt x="210" y="225"/>
                  </a:cubicBezTo>
                  <a:cubicBezTo>
                    <a:pt x="210" y="227"/>
                    <a:pt x="210" y="227"/>
                    <a:pt x="210" y="227"/>
                  </a:cubicBezTo>
                  <a:cubicBezTo>
                    <a:pt x="211" y="230"/>
                    <a:pt x="211" y="230"/>
                    <a:pt x="211" y="230"/>
                  </a:cubicBezTo>
                  <a:cubicBezTo>
                    <a:pt x="212" y="231"/>
                    <a:pt x="212" y="231"/>
                    <a:pt x="212" y="231"/>
                  </a:cubicBezTo>
                  <a:cubicBezTo>
                    <a:pt x="212" y="233"/>
                    <a:pt x="212" y="233"/>
                    <a:pt x="212" y="233"/>
                  </a:cubicBezTo>
                  <a:cubicBezTo>
                    <a:pt x="212" y="233"/>
                    <a:pt x="212" y="233"/>
                    <a:pt x="212" y="233"/>
                  </a:cubicBezTo>
                  <a:cubicBezTo>
                    <a:pt x="210" y="232"/>
                    <a:pt x="210" y="232"/>
                    <a:pt x="210" y="232"/>
                  </a:cubicBezTo>
                  <a:cubicBezTo>
                    <a:pt x="210" y="231"/>
                    <a:pt x="210" y="231"/>
                    <a:pt x="210" y="231"/>
                  </a:cubicBezTo>
                  <a:cubicBezTo>
                    <a:pt x="209" y="229"/>
                    <a:pt x="209" y="229"/>
                    <a:pt x="209" y="229"/>
                  </a:cubicBezTo>
                  <a:cubicBezTo>
                    <a:pt x="209" y="229"/>
                    <a:pt x="209" y="229"/>
                    <a:pt x="209" y="229"/>
                  </a:cubicBezTo>
                  <a:lnTo>
                    <a:pt x="209" y="227"/>
                  </a:lnTo>
                  <a:close/>
                  <a:moveTo>
                    <a:pt x="213" y="233"/>
                  </a:moveTo>
                  <a:cubicBezTo>
                    <a:pt x="213" y="233"/>
                    <a:pt x="213" y="233"/>
                    <a:pt x="213" y="233"/>
                  </a:cubicBezTo>
                  <a:cubicBezTo>
                    <a:pt x="212" y="233"/>
                    <a:pt x="212" y="233"/>
                    <a:pt x="212" y="233"/>
                  </a:cubicBezTo>
                  <a:lnTo>
                    <a:pt x="213" y="233"/>
                  </a:lnTo>
                  <a:close/>
                  <a:moveTo>
                    <a:pt x="217" y="259"/>
                  </a:moveTo>
                  <a:cubicBezTo>
                    <a:pt x="216" y="259"/>
                    <a:pt x="216" y="259"/>
                    <a:pt x="216" y="259"/>
                  </a:cubicBezTo>
                  <a:cubicBezTo>
                    <a:pt x="216" y="258"/>
                    <a:pt x="216" y="258"/>
                    <a:pt x="216" y="258"/>
                  </a:cubicBezTo>
                  <a:cubicBezTo>
                    <a:pt x="217" y="259"/>
                    <a:pt x="217" y="259"/>
                    <a:pt x="217" y="259"/>
                  </a:cubicBezTo>
                  <a:close/>
                  <a:moveTo>
                    <a:pt x="206" y="272"/>
                  </a:moveTo>
                  <a:cubicBezTo>
                    <a:pt x="205" y="271"/>
                    <a:pt x="205" y="271"/>
                    <a:pt x="205" y="271"/>
                  </a:cubicBezTo>
                  <a:cubicBezTo>
                    <a:pt x="206" y="272"/>
                    <a:pt x="206" y="272"/>
                    <a:pt x="206" y="272"/>
                  </a:cubicBezTo>
                  <a:close/>
                  <a:moveTo>
                    <a:pt x="169" y="13"/>
                  </a:moveTo>
                  <a:cubicBezTo>
                    <a:pt x="169" y="14"/>
                    <a:pt x="169" y="14"/>
                    <a:pt x="169" y="14"/>
                  </a:cubicBezTo>
                  <a:cubicBezTo>
                    <a:pt x="169" y="13"/>
                    <a:pt x="169" y="13"/>
                    <a:pt x="169" y="13"/>
                  </a:cubicBezTo>
                  <a:cubicBezTo>
                    <a:pt x="170" y="13"/>
                    <a:pt x="170" y="13"/>
                    <a:pt x="170" y="13"/>
                  </a:cubicBezTo>
                  <a:lnTo>
                    <a:pt x="169" y="13"/>
                  </a:lnTo>
                  <a:close/>
                  <a:moveTo>
                    <a:pt x="155" y="178"/>
                  </a:moveTo>
                  <a:cubicBezTo>
                    <a:pt x="154" y="178"/>
                    <a:pt x="154" y="178"/>
                    <a:pt x="154" y="178"/>
                  </a:cubicBezTo>
                  <a:cubicBezTo>
                    <a:pt x="153" y="179"/>
                    <a:pt x="153" y="179"/>
                    <a:pt x="153" y="179"/>
                  </a:cubicBezTo>
                  <a:cubicBezTo>
                    <a:pt x="152" y="179"/>
                    <a:pt x="152" y="179"/>
                    <a:pt x="152" y="179"/>
                  </a:cubicBezTo>
                  <a:cubicBezTo>
                    <a:pt x="154" y="178"/>
                    <a:pt x="154" y="178"/>
                    <a:pt x="154" y="178"/>
                  </a:cubicBezTo>
                  <a:cubicBezTo>
                    <a:pt x="154" y="178"/>
                    <a:pt x="154" y="178"/>
                    <a:pt x="154" y="178"/>
                  </a:cubicBezTo>
                  <a:cubicBezTo>
                    <a:pt x="156" y="178"/>
                    <a:pt x="156" y="178"/>
                    <a:pt x="156" y="178"/>
                  </a:cubicBezTo>
                  <a:cubicBezTo>
                    <a:pt x="156" y="178"/>
                    <a:pt x="156" y="178"/>
                    <a:pt x="156" y="178"/>
                  </a:cubicBezTo>
                  <a:lnTo>
                    <a:pt x="155" y="178"/>
                  </a:lnTo>
                  <a:close/>
                  <a:moveTo>
                    <a:pt x="151" y="178"/>
                  </a:moveTo>
                  <a:cubicBezTo>
                    <a:pt x="151" y="178"/>
                    <a:pt x="151" y="178"/>
                    <a:pt x="151" y="178"/>
                  </a:cubicBezTo>
                  <a:cubicBezTo>
                    <a:pt x="151" y="179"/>
                    <a:pt x="151" y="179"/>
                    <a:pt x="151" y="179"/>
                  </a:cubicBezTo>
                  <a:lnTo>
                    <a:pt x="151" y="178"/>
                  </a:lnTo>
                  <a:close/>
                  <a:moveTo>
                    <a:pt x="117" y="192"/>
                  </a:moveTo>
                  <a:cubicBezTo>
                    <a:pt x="117" y="192"/>
                    <a:pt x="117" y="192"/>
                    <a:pt x="117" y="192"/>
                  </a:cubicBezTo>
                  <a:cubicBezTo>
                    <a:pt x="118" y="192"/>
                    <a:pt x="118" y="192"/>
                    <a:pt x="118" y="192"/>
                  </a:cubicBezTo>
                  <a:cubicBezTo>
                    <a:pt x="119" y="191"/>
                    <a:pt x="119" y="191"/>
                    <a:pt x="119" y="191"/>
                  </a:cubicBezTo>
                  <a:cubicBezTo>
                    <a:pt x="120" y="191"/>
                    <a:pt x="120" y="191"/>
                    <a:pt x="120" y="191"/>
                  </a:cubicBezTo>
                  <a:lnTo>
                    <a:pt x="117" y="192"/>
                  </a:lnTo>
                  <a:close/>
                  <a:moveTo>
                    <a:pt x="126" y="76"/>
                  </a:moveTo>
                  <a:cubicBezTo>
                    <a:pt x="126" y="77"/>
                    <a:pt x="126" y="77"/>
                    <a:pt x="126" y="77"/>
                  </a:cubicBezTo>
                  <a:cubicBezTo>
                    <a:pt x="124" y="77"/>
                    <a:pt x="124" y="77"/>
                    <a:pt x="124" y="77"/>
                  </a:cubicBezTo>
                  <a:cubicBezTo>
                    <a:pt x="125" y="77"/>
                    <a:pt x="125" y="77"/>
                    <a:pt x="125" y="77"/>
                  </a:cubicBezTo>
                  <a:cubicBezTo>
                    <a:pt x="122" y="75"/>
                    <a:pt x="122" y="75"/>
                    <a:pt x="122" y="75"/>
                  </a:cubicBezTo>
                  <a:cubicBezTo>
                    <a:pt x="121" y="76"/>
                    <a:pt x="121" y="76"/>
                    <a:pt x="121" y="76"/>
                  </a:cubicBezTo>
                  <a:cubicBezTo>
                    <a:pt x="120" y="76"/>
                    <a:pt x="120" y="76"/>
                    <a:pt x="120" y="76"/>
                  </a:cubicBezTo>
                  <a:cubicBezTo>
                    <a:pt x="120" y="75"/>
                    <a:pt x="120" y="75"/>
                    <a:pt x="120" y="75"/>
                  </a:cubicBezTo>
                  <a:cubicBezTo>
                    <a:pt x="119" y="73"/>
                    <a:pt x="119" y="73"/>
                    <a:pt x="119" y="73"/>
                  </a:cubicBezTo>
                  <a:cubicBezTo>
                    <a:pt x="119" y="73"/>
                    <a:pt x="119" y="73"/>
                    <a:pt x="119" y="73"/>
                  </a:cubicBezTo>
                  <a:cubicBezTo>
                    <a:pt x="120" y="72"/>
                    <a:pt x="120" y="72"/>
                    <a:pt x="120" y="72"/>
                  </a:cubicBezTo>
                  <a:cubicBezTo>
                    <a:pt x="120" y="72"/>
                    <a:pt x="120" y="72"/>
                    <a:pt x="120" y="72"/>
                  </a:cubicBezTo>
                  <a:cubicBezTo>
                    <a:pt x="121" y="72"/>
                    <a:pt x="121" y="72"/>
                    <a:pt x="121" y="72"/>
                  </a:cubicBezTo>
                  <a:cubicBezTo>
                    <a:pt x="122" y="73"/>
                    <a:pt x="122" y="73"/>
                    <a:pt x="122" y="73"/>
                  </a:cubicBezTo>
                  <a:cubicBezTo>
                    <a:pt x="124" y="72"/>
                    <a:pt x="124" y="72"/>
                    <a:pt x="124" y="72"/>
                  </a:cubicBezTo>
                  <a:cubicBezTo>
                    <a:pt x="126" y="73"/>
                    <a:pt x="126" y="73"/>
                    <a:pt x="126" y="73"/>
                  </a:cubicBezTo>
                  <a:cubicBezTo>
                    <a:pt x="127" y="73"/>
                    <a:pt x="127" y="73"/>
                    <a:pt x="127" y="73"/>
                  </a:cubicBezTo>
                  <a:cubicBezTo>
                    <a:pt x="125" y="74"/>
                    <a:pt x="125" y="74"/>
                    <a:pt x="125" y="74"/>
                  </a:cubicBezTo>
                  <a:lnTo>
                    <a:pt x="126" y="76"/>
                  </a:lnTo>
                  <a:close/>
                  <a:moveTo>
                    <a:pt x="117" y="72"/>
                  </a:moveTo>
                  <a:cubicBezTo>
                    <a:pt x="116" y="71"/>
                    <a:pt x="116" y="71"/>
                    <a:pt x="116" y="71"/>
                  </a:cubicBezTo>
                  <a:cubicBezTo>
                    <a:pt x="116" y="70"/>
                    <a:pt x="116" y="70"/>
                    <a:pt x="116" y="70"/>
                  </a:cubicBezTo>
                  <a:cubicBezTo>
                    <a:pt x="117" y="68"/>
                    <a:pt x="117" y="68"/>
                    <a:pt x="117" y="68"/>
                  </a:cubicBezTo>
                  <a:cubicBezTo>
                    <a:pt x="117" y="70"/>
                    <a:pt x="117" y="70"/>
                    <a:pt x="117" y="70"/>
                  </a:cubicBezTo>
                  <a:cubicBezTo>
                    <a:pt x="117" y="72"/>
                    <a:pt x="117" y="72"/>
                    <a:pt x="117" y="72"/>
                  </a:cubicBezTo>
                  <a:cubicBezTo>
                    <a:pt x="118" y="72"/>
                    <a:pt x="118" y="72"/>
                    <a:pt x="118" y="72"/>
                  </a:cubicBezTo>
                  <a:lnTo>
                    <a:pt x="117" y="72"/>
                  </a:lnTo>
                  <a:close/>
                  <a:moveTo>
                    <a:pt x="13" y="239"/>
                  </a:moveTo>
                  <a:cubicBezTo>
                    <a:pt x="13" y="239"/>
                    <a:pt x="13" y="239"/>
                    <a:pt x="13" y="239"/>
                  </a:cubicBezTo>
                  <a:moveTo>
                    <a:pt x="66" y="123"/>
                  </a:moveTo>
                  <a:cubicBezTo>
                    <a:pt x="66" y="123"/>
                    <a:pt x="66" y="123"/>
                    <a:pt x="66" y="123"/>
                  </a:cubicBezTo>
                  <a:cubicBezTo>
                    <a:pt x="66" y="123"/>
                    <a:pt x="66" y="123"/>
                    <a:pt x="66" y="123"/>
                  </a:cubicBezTo>
                  <a:cubicBezTo>
                    <a:pt x="66" y="124"/>
                    <a:pt x="66" y="124"/>
                    <a:pt x="66" y="124"/>
                  </a:cubicBezTo>
                  <a:cubicBezTo>
                    <a:pt x="66" y="123"/>
                    <a:pt x="66" y="123"/>
                    <a:pt x="66" y="123"/>
                  </a:cubicBezTo>
                  <a:cubicBezTo>
                    <a:pt x="66" y="122"/>
                    <a:pt x="66" y="122"/>
                    <a:pt x="66" y="122"/>
                  </a:cubicBezTo>
                  <a:cubicBezTo>
                    <a:pt x="66" y="123"/>
                    <a:pt x="66" y="123"/>
                    <a:pt x="66" y="123"/>
                  </a:cubicBezTo>
                  <a:close/>
                  <a:moveTo>
                    <a:pt x="66" y="126"/>
                  </a:moveTo>
                  <a:cubicBezTo>
                    <a:pt x="65" y="127"/>
                    <a:pt x="65" y="127"/>
                    <a:pt x="65" y="127"/>
                  </a:cubicBezTo>
                  <a:cubicBezTo>
                    <a:pt x="66" y="125"/>
                    <a:pt x="66" y="125"/>
                    <a:pt x="66" y="125"/>
                  </a:cubicBezTo>
                  <a:cubicBezTo>
                    <a:pt x="66" y="125"/>
                    <a:pt x="66" y="125"/>
                    <a:pt x="66" y="125"/>
                  </a:cubicBezTo>
                  <a:lnTo>
                    <a:pt x="66" y="126"/>
                  </a:lnTo>
                  <a:close/>
                  <a:moveTo>
                    <a:pt x="65" y="129"/>
                  </a:moveTo>
                  <a:cubicBezTo>
                    <a:pt x="64" y="128"/>
                    <a:pt x="64" y="128"/>
                    <a:pt x="64" y="128"/>
                  </a:cubicBezTo>
                  <a:cubicBezTo>
                    <a:pt x="65" y="129"/>
                    <a:pt x="65" y="129"/>
                    <a:pt x="65" y="129"/>
                  </a:cubicBezTo>
                  <a:close/>
                  <a:moveTo>
                    <a:pt x="63" y="127"/>
                  </a:moveTo>
                  <a:cubicBezTo>
                    <a:pt x="63" y="127"/>
                    <a:pt x="63" y="127"/>
                    <a:pt x="63" y="127"/>
                  </a:cubicBezTo>
                  <a:cubicBezTo>
                    <a:pt x="62" y="126"/>
                    <a:pt x="62" y="126"/>
                    <a:pt x="62" y="126"/>
                  </a:cubicBezTo>
                  <a:cubicBezTo>
                    <a:pt x="63" y="126"/>
                    <a:pt x="63" y="126"/>
                    <a:pt x="63" y="126"/>
                  </a:cubicBezTo>
                  <a:cubicBezTo>
                    <a:pt x="63" y="127"/>
                    <a:pt x="63" y="127"/>
                    <a:pt x="63" y="127"/>
                  </a:cubicBezTo>
                  <a:close/>
                  <a:moveTo>
                    <a:pt x="51" y="157"/>
                  </a:moveTo>
                  <a:cubicBezTo>
                    <a:pt x="51" y="157"/>
                    <a:pt x="51" y="157"/>
                    <a:pt x="51" y="157"/>
                  </a:cubicBezTo>
                  <a:cubicBezTo>
                    <a:pt x="51" y="156"/>
                    <a:pt x="51" y="156"/>
                    <a:pt x="51" y="156"/>
                  </a:cubicBezTo>
                  <a:cubicBezTo>
                    <a:pt x="50" y="155"/>
                    <a:pt x="50" y="155"/>
                    <a:pt x="50" y="155"/>
                  </a:cubicBezTo>
                  <a:cubicBezTo>
                    <a:pt x="49" y="155"/>
                    <a:pt x="49" y="155"/>
                    <a:pt x="49" y="155"/>
                  </a:cubicBezTo>
                  <a:cubicBezTo>
                    <a:pt x="48" y="154"/>
                    <a:pt x="48" y="154"/>
                    <a:pt x="48" y="154"/>
                  </a:cubicBezTo>
                  <a:cubicBezTo>
                    <a:pt x="48" y="153"/>
                    <a:pt x="48" y="153"/>
                    <a:pt x="48" y="153"/>
                  </a:cubicBezTo>
                  <a:cubicBezTo>
                    <a:pt x="48" y="154"/>
                    <a:pt x="48" y="154"/>
                    <a:pt x="48" y="154"/>
                  </a:cubicBezTo>
                  <a:cubicBezTo>
                    <a:pt x="50" y="154"/>
                    <a:pt x="50" y="154"/>
                    <a:pt x="50" y="154"/>
                  </a:cubicBezTo>
                  <a:cubicBezTo>
                    <a:pt x="51" y="154"/>
                    <a:pt x="51" y="154"/>
                    <a:pt x="51" y="154"/>
                  </a:cubicBezTo>
                  <a:cubicBezTo>
                    <a:pt x="51" y="154"/>
                    <a:pt x="51" y="154"/>
                    <a:pt x="51" y="154"/>
                  </a:cubicBezTo>
                  <a:cubicBezTo>
                    <a:pt x="53" y="156"/>
                    <a:pt x="53" y="156"/>
                    <a:pt x="53" y="156"/>
                  </a:cubicBezTo>
                  <a:cubicBezTo>
                    <a:pt x="53" y="156"/>
                    <a:pt x="53" y="156"/>
                    <a:pt x="53" y="156"/>
                  </a:cubicBezTo>
                  <a:lnTo>
                    <a:pt x="51" y="157"/>
                  </a:lnTo>
                  <a:close/>
                  <a:moveTo>
                    <a:pt x="369" y="574"/>
                  </a:moveTo>
                  <a:cubicBezTo>
                    <a:pt x="369" y="574"/>
                    <a:pt x="369" y="574"/>
                    <a:pt x="369" y="574"/>
                  </a:cubicBezTo>
                  <a:moveTo>
                    <a:pt x="372" y="560"/>
                  </a:moveTo>
                  <a:cubicBezTo>
                    <a:pt x="372" y="561"/>
                    <a:pt x="372" y="561"/>
                    <a:pt x="372" y="561"/>
                  </a:cubicBezTo>
                  <a:cubicBezTo>
                    <a:pt x="372" y="561"/>
                    <a:pt x="372" y="561"/>
                    <a:pt x="372" y="561"/>
                  </a:cubicBezTo>
                  <a:lnTo>
                    <a:pt x="372" y="560"/>
                  </a:lnTo>
                  <a:close/>
                  <a:moveTo>
                    <a:pt x="372" y="564"/>
                  </a:moveTo>
                  <a:cubicBezTo>
                    <a:pt x="373" y="565"/>
                    <a:pt x="373" y="565"/>
                    <a:pt x="373" y="565"/>
                  </a:cubicBezTo>
                  <a:cubicBezTo>
                    <a:pt x="372" y="566"/>
                    <a:pt x="372" y="566"/>
                    <a:pt x="372" y="566"/>
                  </a:cubicBezTo>
                  <a:cubicBezTo>
                    <a:pt x="373" y="565"/>
                    <a:pt x="373" y="565"/>
                    <a:pt x="373" y="565"/>
                  </a:cubicBezTo>
                  <a:cubicBezTo>
                    <a:pt x="372" y="564"/>
                    <a:pt x="372" y="564"/>
                    <a:pt x="372" y="564"/>
                  </a:cubicBezTo>
                  <a:close/>
                  <a:moveTo>
                    <a:pt x="374" y="553"/>
                  </a:moveTo>
                  <a:cubicBezTo>
                    <a:pt x="374" y="552"/>
                    <a:pt x="374" y="552"/>
                    <a:pt x="374" y="552"/>
                  </a:cubicBezTo>
                  <a:cubicBezTo>
                    <a:pt x="374" y="553"/>
                    <a:pt x="374" y="553"/>
                    <a:pt x="374" y="553"/>
                  </a:cubicBezTo>
                  <a:cubicBezTo>
                    <a:pt x="374" y="554"/>
                    <a:pt x="374" y="554"/>
                    <a:pt x="374" y="554"/>
                  </a:cubicBezTo>
                  <a:cubicBezTo>
                    <a:pt x="374" y="553"/>
                    <a:pt x="374" y="553"/>
                    <a:pt x="374" y="553"/>
                  </a:cubicBezTo>
                  <a:close/>
                  <a:moveTo>
                    <a:pt x="374" y="554"/>
                  </a:moveTo>
                  <a:cubicBezTo>
                    <a:pt x="374" y="554"/>
                    <a:pt x="374" y="554"/>
                    <a:pt x="374" y="554"/>
                  </a:cubicBezTo>
                  <a:moveTo>
                    <a:pt x="375" y="549"/>
                  </a:moveTo>
                  <a:cubicBezTo>
                    <a:pt x="376" y="549"/>
                    <a:pt x="376" y="549"/>
                    <a:pt x="376" y="549"/>
                  </a:cubicBezTo>
                  <a:cubicBezTo>
                    <a:pt x="376" y="549"/>
                    <a:pt x="376" y="549"/>
                    <a:pt x="376" y="549"/>
                  </a:cubicBezTo>
                  <a:cubicBezTo>
                    <a:pt x="375" y="551"/>
                    <a:pt x="375" y="551"/>
                    <a:pt x="375" y="551"/>
                  </a:cubicBezTo>
                  <a:cubicBezTo>
                    <a:pt x="375" y="550"/>
                    <a:pt x="375" y="550"/>
                    <a:pt x="375" y="550"/>
                  </a:cubicBezTo>
                  <a:lnTo>
                    <a:pt x="375" y="549"/>
                  </a:lnTo>
                  <a:close/>
                  <a:moveTo>
                    <a:pt x="378" y="549"/>
                  </a:moveTo>
                  <a:cubicBezTo>
                    <a:pt x="379" y="548"/>
                    <a:pt x="379" y="548"/>
                    <a:pt x="379" y="548"/>
                  </a:cubicBezTo>
                  <a:cubicBezTo>
                    <a:pt x="378" y="549"/>
                    <a:pt x="378" y="549"/>
                    <a:pt x="378" y="549"/>
                  </a:cubicBezTo>
                  <a:close/>
                  <a:moveTo>
                    <a:pt x="380" y="548"/>
                  </a:moveTo>
                  <a:cubicBezTo>
                    <a:pt x="380" y="548"/>
                    <a:pt x="380" y="548"/>
                    <a:pt x="380" y="548"/>
                  </a:cubicBezTo>
                  <a:moveTo>
                    <a:pt x="421" y="141"/>
                  </a:moveTo>
                  <a:cubicBezTo>
                    <a:pt x="421" y="143"/>
                    <a:pt x="421" y="143"/>
                    <a:pt x="421" y="143"/>
                  </a:cubicBezTo>
                  <a:cubicBezTo>
                    <a:pt x="421" y="143"/>
                    <a:pt x="421" y="143"/>
                    <a:pt x="421" y="143"/>
                  </a:cubicBezTo>
                  <a:lnTo>
                    <a:pt x="421" y="141"/>
                  </a:lnTo>
                  <a:close/>
                  <a:moveTo>
                    <a:pt x="426" y="147"/>
                  </a:moveTo>
                  <a:cubicBezTo>
                    <a:pt x="426" y="147"/>
                    <a:pt x="426" y="147"/>
                    <a:pt x="426" y="147"/>
                  </a:cubicBezTo>
                  <a:cubicBezTo>
                    <a:pt x="426" y="145"/>
                    <a:pt x="426" y="145"/>
                    <a:pt x="426" y="145"/>
                  </a:cubicBezTo>
                  <a:cubicBezTo>
                    <a:pt x="427" y="146"/>
                    <a:pt x="427" y="146"/>
                    <a:pt x="427" y="146"/>
                  </a:cubicBezTo>
                  <a:cubicBezTo>
                    <a:pt x="427" y="147"/>
                    <a:pt x="427" y="147"/>
                    <a:pt x="427" y="147"/>
                  </a:cubicBezTo>
                  <a:cubicBezTo>
                    <a:pt x="427" y="147"/>
                    <a:pt x="427" y="147"/>
                    <a:pt x="427" y="147"/>
                  </a:cubicBezTo>
                  <a:cubicBezTo>
                    <a:pt x="426" y="147"/>
                    <a:pt x="426" y="147"/>
                    <a:pt x="426" y="147"/>
                  </a:cubicBezTo>
                  <a:close/>
                  <a:moveTo>
                    <a:pt x="490" y="157"/>
                  </a:moveTo>
                  <a:cubicBezTo>
                    <a:pt x="491" y="159"/>
                    <a:pt x="491" y="159"/>
                    <a:pt x="491" y="159"/>
                  </a:cubicBezTo>
                  <a:cubicBezTo>
                    <a:pt x="491" y="159"/>
                    <a:pt x="491" y="159"/>
                    <a:pt x="491" y="159"/>
                  </a:cubicBezTo>
                  <a:cubicBezTo>
                    <a:pt x="490" y="158"/>
                    <a:pt x="490" y="158"/>
                    <a:pt x="490" y="158"/>
                  </a:cubicBezTo>
                  <a:lnTo>
                    <a:pt x="490" y="157"/>
                  </a:lnTo>
                  <a:close/>
                  <a:moveTo>
                    <a:pt x="535" y="130"/>
                  </a:moveTo>
                  <a:cubicBezTo>
                    <a:pt x="535" y="130"/>
                    <a:pt x="535" y="130"/>
                    <a:pt x="535" y="130"/>
                  </a:cubicBezTo>
                  <a:moveTo>
                    <a:pt x="556" y="168"/>
                  </a:moveTo>
                  <a:cubicBezTo>
                    <a:pt x="556" y="170"/>
                    <a:pt x="556" y="170"/>
                    <a:pt x="556" y="170"/>
                  </a:cubicBezTo>
                  <a:cubicBezTo>
                    <a:pt x="557" y="170"/>
                    <a:pt x="557" y="170"/>
                    <a:pt x="557" y="170"/>
                  </a:cubicBezTo>
                  <a:cubicBezTo>
                    <a:pt x="557" y="172"/>
                    <a:pt x="557" y="172"/>
                    <a:pt x="557" y="172"/>
                  </a:cubicBezTo>
                  <a:cubicBezTo>
                    <a:pt x="556" y="171"/>
                    <a:pt x="556" y="171"/>
                    <a:pt x="556" y="171"/>
                  </a:cubicBezTo>
                  <a:cubicBezTo>
                    <a:pt x="555" y="170"/>
                    <a:pt x="555" y="170"/>
                    <a:pt x="555" y="170"/>
                  </a:cubicBezTo>
                  <a:cubicBezTo>
                    <a:pt x="555" y="169"/>
                    <a:pt x="555" y="169"/>
                    <a:pt x="555" y="169"/>
                  </a:cubicBezTo>
                  <a:cubicBezTo>
                    <a:pt x="555" y="169"/>
                    <a:pt x="555" y="169"/>
                    <a:pt x="555" y="169"/>
                  </a:cubicBezTo>
                  <a:lnTo>
                    <a:pt x="556" y="168"/>
                  </a:lnTo>
                  <a:close/>
                  <a:moveTo>
                    <a:pt x="576" y="133"/>
                  </a:moveTo>
                  <a:cubicBezTo>
                    <a:pt x="577" y="132"/>
                    <a:pt x="577" y="132"/>
                    <a:pt x="577" y="132"/>
                  </a:cubicBezTo>
                  <a:cubicBezTo>
                    <a:pt x="578" y="133"/>
                    <a:pt x="578" y="133"/>
                    <a:pt x="578" y="133"/>
                  </a:cubicBezTo>
                  <a:cubicBezTo>
                    <a:pt x="577" y="133"/>
                    <a:pt x="577" y="133"/>
                    <a:pt x="577" y="133"/>
                  </a:cubicBezTo>
                  <a:cubicBezTo>
                    <a:pt x="576" y="132"/>
                    <a:pt x="576" y="132"/>
                    <a:pt x="576" y="132"/>
                  </a:cubicBezTo>
                  <a:lnTo>
                    <a:pt x="576" y="133"/>
                  </a:lnTo>
                  <a:close/>
                  <a:moveTo>
                    <a:pt x="580" y="133"/>
                  </a:moveTo>
                  <a:cubicBezTo>
                    <a:pt x="580" y="133"/>
                    <a:pt x="580" y="133"/>
                    <a:pt x="580" y="133"/>
                  </a:cubicBezTo>
                  <a:cubicBezTo>
                    <a:pt x="581" y="134"/>
                    <a:pt x="581" y="134"/>
                    <a:pt x="581" y="134"/>
                  </a:cubicBezTo>
                  <a:cubicBezTo>
                    <a:pt x="581" y="134"/>
                    <a:pt x="581" y="134"/>
                    <a:pt x="581" y="134"/>
                  </a:cubicBezTo>
                  <a:cubicBezTo>
                    <a:pt x="580" y="133"/>
                    <a:pt x="580" y="133"/>
                    <a:pt x="580" y="133"/>
                  </a:cubicBezTo>
                  <a:close/>
                  <a:moveTo>
                    <a:pt x="582" y="136"/>
                  </a:moveTo>
                  <a:cubicBezTo>
                    <a:pt x="582" y="136"/>
                    <a:pt x="582" y="136"/>
                    <a:pt x="582" y="136"/>
                  </a:cubicBezTo>
                  <a:moveTo>
                    <a:pt x="585" y="137"/>
                  </a:moveTo>
                  <a:cubicBezTo>
                    <a:pt x="584" y="137"/>
                    <a:pt x="584" y="137"/>
                    <a:pt x="584" y="137"/>
                  </a:cubicBezTo>
                  <a:cubicBezTo>
                    <a:pt x="585" y="137"/>
                    <a:pt x="585" y="137"/>
                    <a:pt x="585" y="137"/>
                  </a:cubicBezTo>
                  <a:cubicBezTo>
                    <a:pt x="584" y="137"/>
                    <a:pt x="584" y="137"/>
                    <a:pt x="584" y="137"/>
                  </a:cubicBezTo>
                  <a:lnTo>
                    <a:pt x="585" y="137"/>
                  </a:lnTo>
                  <a:close/>
                  <a:moveTo>
                    <a:pt x="527" y="465"/>
                  </a:moveTo>
                  <a:cubicBezTo>
                    <a:pt x="527" y="464"/>
                    <a:pt x="527" y="464"/>
                    <a:pt x="527" y="464"/>
                  </a:cubicBezTo>
                  <a:cubicBezTo>
                    <a:pt x="529" y="466"/>
                    <a:pt x="529" y="466"/>
                    <a:pt x="529" y="466"/>
                  </a:cubicBezTo>
                  <a:cubicBezTo>
                    <a:pt x="528" y="467"/>
                    <a:pt x="528" y="467"/>
                    <a:pt x="528" y="467"/>
                  </a:cubicBezTo>
                  <a:cubicBezTo>
                    <a:pt x="527" y="468"/>
                    <a:pt x="527" y="468"/>
                    <a:pt x="527" y="468"/>
                  </a:cubicBezTo>
                  <a:cubicBezTo>
                    <a:pt x="527" y="468"/>
                    <a:pt x="527" y="468"/>
                    <a:pt x="527" y="468"/>
                  </a:cubicBezTo>
                  <a:cubicBezTo>
                    <a:pt x="527" y="467"/>
                    <a:pt x="527" y="467"/>
                    <a:pt x="527" y="467"/>
                  </a:cubicBezTo>
                  <a:cubicBezTo>
                    <a:pt x="527" y="467"/>
                    <a:pt x="527" y="467"/>
                    <a:pt x="527" y="467"/>
                  </a:cubicBezTo>
                  <a:lnTo>
                    <a:pt x="527" y="465"/>
                  </a:lnTo>
                  <a:close/>
                  <a:moveTo>
                    <a:pt x="536" y="464"/>
                  </a:moveTo>
                  <a:cubicBezTo>
                    <a:pt x="537" y="464"/>
                    <a:pt x="537" y="464"/>
                    <a:pt x="537" y="464"/>
                  </a:cubicBezTo>
                  <a:cubicBezTo>
                    <a:pt x="538" y="464"/>
                    <a:pt x="538" y="464"/>
                    <a:pt x="538" y="464"/>
                  </a:cubicBezTo>
                  <a:cubicBezTo>
                    <a:pt x="536" y="467"/>
                    <a:pt x="536" y="467"/>
                    <a:pt x="536" y="467"/>
                  </a:cubicBezTo>
                  <a:cubicBezTo>
                    <a:pt x="536" y="465"/>
                    <a:pt x="536" y="465"/>
                    <a:pt x="536" y="465"/>
                  </a:cubicBezTo>
                  <a:cubicBezTo>
                    <a:pt x="535" y="464"/>
                    <a:pt x="535" y="464"/>
                    <a:pt x="535" y="464"/>
                  </a:cubicBezTo>
                  <a:cubicBezTo>
                    <a:pt x="535" y="462"/>
                    <a:pt x="535" y="462"/>
                    <a:pt x="535" y="462"/>
                  </a:cubicBezTo>
                  <a:lnTo>
                    <a:pt x="536" y="464"/>
                  </a:lnTo>
                  <a:close/>
                  <a:moveTo>
                    <a:pt x="547" y="451"/>
                  </a:moveTo>
                  <a:cubicBezTo>
                    <a:pt x="547" y="451"/>
                    <a:pt x="547" y="451"/>
                    <a:pt x="547" y="451"/>
                  </a:cubicBezTo>
                  <a:cubicBezTo>
                    <a:pt x="546" y="452"/>
                    <a:pt x="546" y="452"/>
                    <a:pt x="546" y="452"/>
                  </a:cubicBezTo>
                  <a:cubicBezTo>
                    <a:pt x="546" y="452"/>
                    <a:pt x="546" y="452"/>
                    <a:pt x="546" y="452"/>
                  </a:cubicBezTo>
                  <a:cubicBezTo>
                    <a:pt x="546" y="451"/>
                    <a:pt x="546" y="451"/>
                    <a:pt x="546" y="451"/>
                  </a:cubicBezTo>
                  <a:lnTo>
                    <a:pt x="547" y="451"/>
                  </a:lnTo>
                  <a:close/>
                  <a:moveTo>
                    <a:pt x="551" y="447"/>
                  </a:moveTo>
                  <a:cubicBezTo>
                    <a:pt x="553" y="447"/>
                    <a:pt x="553" y="447"/>
                    <a:pt x="553" y="447"/>
                  </a:cubicBezTo>
                  <a:cubicBezTo>
                    <a:pt x="555" y="445"/>
                    <a:pt x="555" y="445"/>
                    <a:pt x="555" y="445"/>
                  </a:cubicBezTo>
                  <a:cubicBezTo>
                    <a:pt x="555" y="445"/>
                    <a:pt x="555" y="445"/>
                    <a:pt x="555" y="445"/>
                  </a:cubicBezTo>
                  <a:cubicBezTo>
                    <a:pt x="556" y="446"/>
                    <a:pt x="556" y="446"/>
                    <a:pt x="556" y="446"/>
                  </a:cubicBezTo>
                  <a:cubicBezTo>
                    <a:pt x="559" y="446"/>
                    <a:pt x="559" y="446"/>
                    <a:pt x="559" y="446"/>
                  </a:cubicBezTo>
                  <a:cubicBezTo>
                    <a:pt x="559" y="446"/>
                    <a:pt x="559" y="446"/>
                    <a:pt x="559" y="446"/>
                  </a:cubicBezTo>
                  <a:cubicBezTo>
                    <a:pt x="557" y="447"/>
                    <a:pt x="557" y="447"/>
                    <a:pt x="557" y="447"/>
                  </a:cubicBezTo>
                  <a:cubicBezTo>
                    <a:pt x="555" y="447"/>
                    <a:pt x="555" y="447"/>
                    <a:pt x="555" y="447"/>
                  </a:cubicBezTo>
                  <a:cubicBezTo>
                    <a:pt x="553" y="448"/>
                    <a:pt x="553" y="448"/>
                    <a:pt x="553" y="448"/>
                  </a:cubicBezTo>
                  <a:cubicBezTo>
                    <a:pt x="551" y="447"/>
                    <a:pt x="551" y="447"/>
                    <a:pt x="551" y="447"/>
                  </a:cubicBezTo>
                  <a:cubicBezTo>
                    <a:pt x="549" y="448"/>
                    <a:pt x="549" y="448"/>
                    <a:pt x="549" y="448"/>
                  </a:cubicBezTo>
                  <a:lnTo>
                    <a:pt x="551" y="447"/>
                  </a:lnTo>
                  <a:close/>
                  <a:moveTo>
                    <a:pt x="575" y="230"/>
                  </a:moveTo>
                  <a:cubicBezTo>
                    <a:pt x="575" y="230"/>
                    <a:pt x="575" y="230"/>
                    <a:pt x="575" y="230"/>
                  </a:cubicBezTo>
                  <a:moveTo>
                    <a:pt x="615" y="274"/>
                  </a:moveTo>
                  <a:cubicBezTo>
                    <a:pt x="615" y="274"/>
                    <a:pt x="615" y="274"/>
                    <a:pt x="615" y="274"/>
                  </a:cubicBezTo>
                  <a:cubicBezTo>
                    <a:pt x="615" y="275"/>
                    <a:pt x="615" y="275"/>
                    <a:pt x="615" y="275"/>
                  </a:cubicBezTo>
                  <a:cubicBezTo>
                    <a:pt x="614" y="274"/>
                    <a:pt x="614" y="274"/>
                    <a:pt x="614" y="274"/>
                  </a:cubicBezTo>
                  <a:lnTo>
                    <a:pt x="615" y="274"/>
                  </a:lnTo>
                  <a:close/>
                  <a:moveTo>
                    <a:pt x="658" y="339"/>
                  </a:moveTo>
                  <a:cubicBezTo>
                    <a:pt x="657" y="338"/>
                    <a:pt x="657" y="338"/>
                    <a:pt x="657" y="338"/>
                  </a:cubicBezTo>
                  <a:cubicBezTo>
                    <a:pt x="658" y="337"/>
                    <a:pt x="658" y="337"/>
                    <a:pt x="658" y="337"/>
                  </a:cubicBezTo>
                  <a:cubicBezTo>
                    <a:pt x="659" y="336"/>
                    <a:pt x="659" y="336"/>
                    <a:pt x="659" y="336"/>
                  </a:cubicBezTo>
                  <a:cubicBezTo>
                    <a:pt x="660" y="336"/>
                    <a:pt x="660" y="336"/>
                    <a:pt x="660" y="336"/>
                  </a:cubicBezTo>
                  <a:cubicBezTo>
                    <a:pt x="661" y="335"/>
                    <a:pt x="661" y="335"/>
                    <a:pt x="661" y="335"/>
                  </a:cubicBezTo>
                  <a:cubicBezTo>
                    <a:pt x="663" y="334"/>
                    <a:pt x="663" y="334"/>
                    <a:pt x="663" y="334"/>
                  </a:cubicBezTo>
                  <a:cubicBezTo>
                    <a:pt x="666" y="333"/>
                    <a:pt x="666" y="333"/>
                    <a:pt x="666" y="333"/>
                  </a:cubicBezTo>
                  <a:cubicBezTo>
                    <a:pt x="668" y="333"/>
                    <a:pt x="668" y="333"/>
                    <a:pt x="668" y="333"/>
                  </a:cubicBezTo>
                  <a:cubicBezTo>
                    <a:pt x="667" y="333"/>
                    <a:pt x="667" y="333"/>
                    <a:pt x="667" y="333"/>
                  </a:cubicBezTo>
                  <a:cubicBezTo>
                    <a:pt x="665" y="334"/>
                    <a:pt x="665" y="334"/>
                    <a:pt x="665" y="334"/>
                  </a:cubicBezTo>
                  <a:cubicBezTo>
                    <a:pt x="664" y="335"/>
                    <a:pt x="664" y="335"/>
                    <a:pt x="664" y="335"/>
                  </a:cubicBezTo>
                  <a:cubicBezTo>
                    <a:pt x="663" y="336"/>
                    <a:pt x="663" y="336"/>
                    <a:pt x="663" y="336"/>
                  </a:cubicBezTo>
                  <a:cubicBezTo>
                    <a:pt x="662" y="337"/>
                    <a:pt x="662" y="337"/>
                    <a:pt x="662" y="337"/>
                  </a:cubicBezTo>
                  <a:cubicBezTo>
                    <a:pt x="661" y="338"/>
                    <a:pt x="661" y="338"/>
                    <a:pt x="661" y="338"/>
                  </a:cubicBezTo>
                  <a:cubicBezTo>
                    <a:pt x="658" y="338"/>
                    <a:pt x="658" y="338"/>
                    <a:pt x="658" y="338"/>
                  </a:cubicBezTo>
                  <a:cubicBezTo>
                    <a:pt x="657" y="340"/>
                    <a:pt x="657" y="340"/>
                    <a:pt x="657" y="340"/>
                  </a:cubicBezTo>
                  <a:cubicBezTo>
                    <a:pt x="657" y="340"/>
                    <a:pt x="657" y="340"/>
                    <a:pt x="657" y="340"/>
                  </a:cubicBezTo>
                  <a:lnTo>
                    <a:pt x="658" y="339"/>
                  </a:lnTo>
                  <a:close/>
                  <a:moveTo>
                    <a:pt x="615" y="412"/>
                  </a:moveTo>
                  <a:cubicBezTo>
                    <a:pt x="616" y="412"/>
                    <a:pt x="616" y="412"/>
                    <a:pt x="616" y="412"/>
                  </a:cubicBezTo>
                  <a:cubicBezTo>
                    <a:pt x="617" y="412"/>
                    <a:pt x="617" y="412"/>
                    <a:pt x="617" y="412"/>
                  </a:cubicBezTo>
                  <a:cubicBezTo>
                    <a:pt x="618" y="412"/>
                    <a:pt x="618" y="412"/>
                    <a:pt x="618" y="412"/>
                  </a:cubicBezTo>
                  <a:cubicBezTo>
                    <a:pt x="617" y="412"/>
                    <a:pt x="617" y="412"/>
                    <a:pt x="617" y="412"/>
                  </a:cubicBezTo>
                  <a:cubicBezTo>
                    <a:pt x="617" y="412"/>
                    <a:pt x="617" y="412"/>
                    <a:pt x="617" y="412"/>
                  </a:cubicBezTo>
                  <a:cubicBezTo>
                    <a:pt x="617" y="412"/>
                    <a:pt x="617" y="412"/>
                    <a:pt x="617" y="412"/>
                  </a:cubicBezTo>
                  <a:cubicBezTo>
                    <a:pt x="615" y="412"/>
                    <a:pt x="615" y="412"/>
                    <a:pt x="615" y="412"/>
                  </a:cubicBezTo>
                  <a:close/>
                  <a:moveTo>
                    <a:pt x="428" y="624"/>
                  </a:moveTo>
                  <a:cubicBezTo>
                    <a:pt x="430" y="622"/>
                    <a:pt x="430" y="622"/>
                    <a:pt x="430" y="622"/>
                  </a:cubicBezTo>
                  <a:cubicBezTo>
                    <a:pt x="430" y="623"/>
                    <a:pt x="430" y="623"/>
                    <a:pt x="430" y="623"/>
                  </a:cubicBezTo>
                  <a:cubicBezTo>
                    <a:pt x="429" y="623"/>
                    <a:pt x="429" y="623"/>
                    <a:pt x="429" y="623"/>
                  </a:cubicBezTo>
                  <a:cubicBezTo>
                    <a:pt x="429" y="624"/>
                    <a:pt x="429" y="624"/>
                    <a:pt x="429" y="624"/>
                  </a:cubicBezTo>
                  <a:cubicBezTo>
                    <a:pt x="428" y="624"/>
                    <a:pt x="428" y="624"/>
                    <a:pt x="428" y="624"/>
                  </a:cubicBezTo>
                  <a:close/>
                  <a:moveTo>
                    <a:pt x="796" y="804"/>
                  </a:moveTo>
                  <a:cubicBezTo>
                    <a:pt x="796" y="800"/>
                    <a:pt x="796" y="800"/>
                    <a:pt x="796" y="800"/>
                  </a:cubicBezTo>
                  <a:cubicBezTo>
                    <a:pt x="795" y="799"/>
                    <a:pt x="795" y="799"/>
                    <a:pt x="795" y="799"/>
                  </a:cubicBezTo>
                  <a:cubicBezTo>
                    <a:pt x="795" y="798"/>
                    <a:pt x="795" y="798"/>
                    <a:pt x="795" y="798"/>
                  </a:cubicBezTo>
                  <a:cubicBezTo>
                    <a:pt x="792" y="793"/>
                    <a:pt x="792" y="793"/>
                    <a:pt x="792" y="793"/>
                  </a:cubicBezTo>
                  <a:cubicBezTo>
                    <a:pt x="792" y="792"/>
                    <a:pt x="792" y="792"/>
                    <a:pt x="792" y="792"/>
                  </a:cubicBezTo>
                  <a:cubicBezTo>
                    <a:pt x="792" y="789"/>
                    <a:pt x="792" y="789"/>
                    <a:pt x="792" y="789"/>
                  </a:cubicBezTo>
                  <a:cubicBezTo>
                    <a:pt x="788" y="787"/>
                    <a:pt x="788" y="787"/>
                    <a:pt x="788" y="787"/>
                  </a:cubicBezTo>
                  <a:cubicBezTo>
                    <a:pt x="785" y="787"/>
                    <a:pt x="785" y="787"/>
                    <a:pt x="785" y="787"/>
                  </a:cubicBezTo>
                  <a:cubicBezTo>
                    <a:pt x="783" y="787"/>
                    <a:pt x="783" y="787"/>
                    <a:pt x="783" y="787"/>
                  </a:cubicBezTo>
                  <a:cubicBezTo>
                    <a:pt x="782" y="786"/>
                    <a:pt x="782" y="786"/>
                    <a:pt x="782" y="786"/>
                  </a:cubicBezTo>
                  <a:cubicBezTo>
                    <a:pt x="780" y="785"/>
                    <a:pt x="780" y="785"/>
                    <a:pt x="780" y="785"/>
                  </a:cubicBezTo>
                  <a:cubicBezTo>
                    <a:pt x="779" y="784"/>
                    <a:pt x="779" y="784"/>
                    <a:pt x="779" y="784"/>
                  </a:cubicBezTo>
                  <a:cubicBezTo>
                    <a:pt x="776" y="783"/>
                    <a:pt x="776" y="783"/>
                    <a:pt x="776" y="783"/>
                  </a:cubicBezTo>
                  <a:cubicBezTo>
                    <a:pt x="776" y="782"/>
                    <a:pt x="776" y="782"/>
                    <a:pt x="776" y="782"/>
                  </a:cubicBezTo>
                  <a:cubicBezTo>
                    <a:pt x="773" y="780"/>
                    <a:pt x="773" y="780"/>
                    <a:pt x="773" y="780"/>
                  </a:cubicBezTo>
                  <a:cubicBezTo>
                    <a:pt x="770" y="776"/>
                    <a:pt x="770" y="776"/>
                    <a:pt x="770" y="776"/>
                  </a:cubicBezTo>
                  <a:cubicBezTo>
                    <a:pt x="768" y="776"/>
                    <a:pt x="768" y="776"/>
                    <a:pt x="768" y="776"/>
                  </a:cubicBezTo>
                  <a:cubicBezTo>
                    <a:pt x="767" y="774"/>
                    <a:pt x="767" y="774"/>
                    <a:pt x="767" y="774"/>
                  </a:cubicBezTo>
                  <a:cubicBezTo>
                    <a:pt x="765" y="774"/>
                    <a:pt x="765" y="774"/>
                    <a:pt x="765" y="774"/>
                  </a:cubicBezTo>
                  <a:cubicBezTo>
                    <a:pt x="761" y="771"/>
                    <a:pt x="761" y="771"/>
                    <a:pt x="761" y="771"/>
                  </a:cubicBezTo>
                  <a:cubicBezTo>
                    <a:pt x="759" y="771"/>
                    <a:pt x="759" y="771"/>
                    <a:pt x="759" y="771"/>
                  </a:cubicBezTo>
                  <a:cubicBezTo>
                    <a:pt x="757" y="770"/>
                    <a:pt x="757" y="770"/>
                    <a:pt x="757" y="770"/>
                  </a:cubicBezTo>
                  <a:cubicBezTo>
                    <a:pt x="755" y="771"/>
                    <a:pt x="755" y="771"/>
                    <a:pt x="755" y="771"/>
                  </a:cubicBezTo>
                  <a:cubicBezTo>
                    <a:pt x="753" y="771"/>
                    <a:pt x="753" y="771"/>
                    <a:pt x="753" y="771"/>
                  </a:cubicBezTo>
                  <a:cubicBezTo>
                    <a:pt x="752" y="770"/>
                    <a:pt x="752" y="770"/>
                    <a:pt x="752" y="770"/>
                  </a:cubicBezTo>
                  <a:cubicBezTo>
                    <a:pt x="750" y="771"/>
                    <a:pt x="750" y="771"/>
                    <a:pt x="750" y="771"/>
                  </a:cubicBezTo>
                  <a:cubicBezTo>
                    <a:pt x="750" y="772"/>
                    <a:pt x="750" y="772"/>
                    <a:pt x="750" y="772"/>
                  </a:cubicBezTo>
                  <a:cubicBezTo>
                    <a:pt x="750" y="771"/>
                    <a:pt x="750" y="771"/>
                    <a:pt x="750" y="771"/>
                  </a:cubicBezTo>
                  <a:cubicBezTo>
                    <a:pt x="748" y="769"/>
                    <a:pt x="748" y="769"/>
                    <a:pt x="748" y="769"/>
                  </a:cubicBezTo>
                  <a:cubicBezTo>
                    <a:pt x="748" y="770"/>
                    <a:pt x="748" y="770"/>
                    <a:pt x="748" y="770"/>
                  </a:cubicBezTo>
                  <a:cubicBezTo>
                    <a:pt x="747" y="769"/>
                    <a:pt x="747" y="769"/>
                    <a:pt x="747" y="769"/>
                  </a:cubicBezTo>
                  <a:cubicBezTo>
                    <a:pt x="746" y="771"/>
                    <a:pt x="746" y="771"/>
                    <a:pt x="746" y="771"/>
                  </a:cubicBezTo>
                  <a:cubicBezTo>
                    <a:pt x="746" y="771"/>
                    <a:pt x="746" y="771"/>
                    <a:pt x="746" y="771"/>
                  </a:cubicBezTo>
                  <a:cubicBezTo>
                    <a:pt x="746" y="770"/>
                    <a:pt x="746" y="770"/>
                    <a:pt x="746" y="770"/>
                  </a:cubicBezTo>
                  <a:cubicBezTo>
                    <a:pt x="743" y="769"/>
                    <a:pt x="743" y="769"/>
                    <a:pt x="743" y="769"/>
                  </a:cubicBezTo>
                  <a:cubicBezTo>
                    <a:pt x="744" y="770"/>
                    <a:pt x="744" y="770"/>
                    <a:pt x="744" y="770"/>
                  </a:cubicBezTo>
                  <a:cubicBezTo>
                    <a:pt x="742" y="769"/>
                    <a:pt x="742" y="769"/>
                    <a:pt x="742" y="769"/>
                  </a:cubicBezTo>
                  <a:cubicBezTo>
                    <a:pt x="741" y="770"/>
                    <a:pt x="741" y="770"/>
                    <a:pt x="741" y="770"/>
                  </a:cubicBezTo>
                  <a:cubicBezTo>
                    <a:pt x="740" y="769"/>
                    <a:pt x="740" y="769"/>
                    <a:pt x="740" y="769"/>
                  </a:cubicBezTo>
                  <a:cubicBezTo>
                    <a:pt x="736" y="768"/>
                    <a:pt x="736" y="768"/>
                    <a:pt x="736" y="768"/>
                  </a:cubicBezTo>
                  <a:cubicBezTo>
                    <a:pt x="734" y="769"/>
                    <a:pt x="734" y="769"/>
                    <a:pt x="734" y="769"/>
                  </a:cubicBezTo>
                  <a:cubicBezTo>
                    <a:pt x="734" y="769"/>
                    <a:pt x="734" y="769"/>
                    <a:pt x="734" y="769"/>
                  </a:cubicBezTo>
                  <a:cubicBezTo>
                    <a:pt x="734" y="769"/>
                    <a:pt x="734" y="769"/>
                    <a:pt x="734" y="769"/>
                  </a:cubicBezTo>
                  <a:cubicBezTo>
                    <a:pt x="733" y="769"/>
                    <a:pt x="733" y="769"/>
                    <a:pt x="733" y="769"/>
                  </a:cubicBezTo>
                  <a:cubicBezTo>
                    <a:pt x="733" y="770"/>
                    <a:pt x="733" y="770"/>
                    <a:pt x="733" y="770"/>
                  </a:cubicBezTo>
                  <a:cubicBezTo>
                    <a:pt x="731" y="770"/>
                    <a:pt x="731" y="770"/>
                    <a:pt x="731" y="770"/>
                  </a:cubicBezTo>
                  <a:cubicBezTo>
                    <a:pt x="731" y="771"/>
                    <a:pt x="731" y="771"/>
                    <a:pt x="731" y="771"/>
                  </a:cubicBezTo>
                  <a:cubicBezTo>
                    <a:pt x="730" y="770"/>
                    <a:pt x="730" y="770"/>
                    <a:pt x="730" y="770"/>
                  </a:cubicBezTo>
                  <a:cubicBezTo>
                    <a:pt x="729" y="771"/>
                    <a:pt x="729" y="771"/>
                    <a:pt x="729" y="771"/>
                  </a:cubicBezTo>
                  <a:cubicBezTo>
                    <a:pt x="729" y="769"/>
                    <a:pt x="729" y="769"/>
                    <a:pt x="729" y="769"/>
                  </a:cubicBezTo>
                  <a:cubicBezTo>
                    <a:pt x="730" y="769"/>
                    <a:pt x="730" y="769"/>
                    <a:pt x="730" y="769"/>
                  </a:cubicBezTo>
                  <a:cubicBezTo>
                    <a:pt x="729" y="768"/>
                    <a:pt x="729" y="768"/>
                    <a:pt x="729" y="768"/>
                  </a:cubicBezTo>
                  <a:cubicBezTo>
                    <a:pt x="729" y="768"/>
                    <a:pt x="729" y="768"/>
                    <a:pt x="729" y="768"/>
                  </a:cubicBezTo>
                  <a:cubicBezTo>
                    <a:pt x="730" y="767"/>
                    <a:pt x="730" y="767"/>
                    <a:pt x="730" y="767"/>
                  </a:cubicBezTo>
                  <a:cubicBezTo>
                    <a:pt x="727" y="765"/>
                    <a:pt x="727" y="765"/>
                    <a:pt x="727" y="765"/>
                  </a:cubicBezTo>
                  <a:cubicBezTo>
                    <a:pt x="726" y="763"/>
                    <a:pt x="726" y="763"/>
                    <a:pt x="726" y="763"/>
                  </a:cubicBezTo>
                  <a:cubicBezTo>
                    <a:pt x="725" y="763"/>
                    <a:pt x="725" y="763"/>
                    <a:pt x="725" y="763"/>
                  </a:cubicBezTo>
                  <a:cubicBezTo>
                    <a:pt x="723" y="763"/>
                    <a:pt x="723" y="763"/>
                    <a:pt x="723" y="763"/>
                  </a:cubicBezTo>
                  <a:cubicBezTo>
                    <a:pt x="722" y="764"/>
                    <a:pt x="722" y="764"/>
                    <a:pt x="722" y="764"/>
                  </a:cubicBezTo>
                  <a:cubicBezTo>
                    <a:pt x="722" y="764"/>
                    <a:pt x="722" y="764"/>
                    <a:pt x="722" y="764"/>
                  </a:cubicBezTo>
                  <a:cubicBezTo>
                    <a:pt x="722" y="763"/>
                    <a:pt x="722" y="763"/>
                    <a:pt x="722" y="763"/>
                  </a:cubicBezTo>
                  <a:cubicBezTo>
                    <a:pt x="721" y="763"/>
                    <a:pt x="721" y="763"/>
                    <a:pt x="721" y="763"/>
                  </a:cubicBezTo>
                  <a:cubicBezTo>
                    <a:pt x="721" y="762"/>
                    <a:pt x="721" y="762"/>
                    <a:pt x="721" y="762"/>
                  </a:cubicBezTo>
                  <a:cubicBezTo>
                    <a:pt x="720" y="761"/>
                    <a:pt x="720" y="761"/>
                    <a:pt x="720" y="761"/>
                  </a:cubicBezTo>
                  <a:cubicBezTo>
                    <a:pt x="719" y="761"/>
                    <a:pt x="719" y="761"/>
                    <a:pt x="719" y="761"/>
                  </a:cubicBezTo>
                  <a:cubicBezTo>
                    <a:pt x="718" y="760"/>
                    <a:pt x="718" y="760"/>
                    <a:pt x="718" y="760"/>
                  </a:cubicBezTo>
                  <a:cubicBezTo>
                    <a:pt x="717" y="760"/>
                    <a:pt x="717" y="760"/>
                    <a:pt x="717" y="760"/>
                  </a:cubicBezTo>
                  <a:cubicBezTo>
                    <a:pt x="717" y="760"/>
                    <a:pt x="717" y="760"/>
                    <a:pt x="717" y="760"/>
                  </a:cubicBezTo>
                  <a:cubicBezTo>
                    <a:pt x="716" y="760"/>
                    <a:pt x="716" y="760"/>
                    <a:pt x="716" y="760"/>
                  </a:cubicBezTo>
                  <a:cubicBezTo>
                    <a:pt x="715" y="758"/>
                    <a:pt x="715" y="758"/>
                    <a:pt x="715" y="758"/>
                  </a:cubicBezTo>
                  <a:cubicBezTo>
                    <a:pt x="714" y="759"/>
                    <a:pt x="714" y="759"/>
                    <a:pt x="714" y="759"/>
                  </a:cubicBezTo>
                  <a:cubicBezTo>
                    <a:pt x="713" y="759"/>
                    <a:pt x="713" y="759"/>
                    <a:pt x="713" y="759"/>
                  </a:cubicBezTo>
                  <a:cubicBezTo>
                    <a:pt x="711" y="757"/>
                    <a:pt x="711" y="757"/>
                    <a:pt x="711" y="757"/>
                  </a:cubicBezTo>
                  <a:cubicBezTo>
                    <a:pt x="709" y="757"/>
                    <a:pt x="709" y="757"/>
                    <a:pt x="709" y="757"/>
                  </a:cubicBezTo>
                  <a:cubicBezTo>
                    <a:pt x="709" y="758"/>
                    <a:pt x="709" y="758"/>
                    <a:pt x="709" y="758"/>
                  </a:cubicBezTo>
                  <a:cubicBezTo>
                    <a:pt x="709" y="757"/>
                    <a:pt x="709" y="757"/>
                    <a:pt x="709" y="757"/>
                  </a:cubicBezTo>
                  <a:cubicBezTo>
                    <a:pt x="707" y="757"/>
                    <a:pt x="707" y="757"/>
                    <a:pt x="707" y="757"/>
                  </a:cubicBezTo>
                  <a:cubicBezTo>
                    <a:pt x="707" y="758"/>
                    <a:pt x="707" y="758"/>
                    <a:pt x="707" y="758"/>
                  </a:cubicBezTo>
                  <a:cubicBezTo>
                    <a:pt x="707" y="757"/>
                    <a:pt x="707" y="757"/>
                    <a:pt x="707" y="757"/>
                  </a:cubicBezTo>
                  <a:cubicBezTo>
                    <a:pt x="705" y="757"/>
                    <a:pt x="705" y="757"/>
                    <a:pt x="705" y="757"/>
                  </a:cubicBezTo>
                  <a:cubicBezTo>
                    <a:pt x="703" y="758"/>
                    <a:pt x="703" y="758"/>
                    <a:pt x="703" y="758"/>
                  </a:cubicBezTo>
                  <a:cubicBezTo>
                    <a:pt x="702" y="760"/>
                    <a:pt x="702" y="760"/>
                    <a:pt x="702" y="760"/>
                  </a:cubicBezTo>
                  <a:cubicBezTo>
                    <a:pt x="702" y="760"/>
                    <a:pt x="702" y="760"/>
                    <a:pt x="702" y="760"/>
                  </a:cubicBezTo>
                  <a:cubicBezTo>
                    <a:pt x="701" y="762"/>
                    <a:pt x="701" y="762"/>
                    <a:pt x="701" y="762"/>
                  </a:cubicBezTo>
                  <a:cubicBezTo>
                    <a:pt x="699" y="763"/>
                    <a:pt x="699" y="763"/>
                    <a:pt x="699" y="763"/>
                  </a:cubicBezTo>
                  <a:cubicBezTo>
                    <a:pt x="699" y="761"/>
                    <a:pt x="699" y="761"/>
                    <a:pt x="699" y="761"/>
                  </a:cubicBezTo>
                  <a:cubicBezTo>
                    <a:pt x="701" y="759"/>
                    <a:pt x="701" y="759"/>
                    <a:pt x="701" y="759"/>
                  </a:cubicBezTo>
                  <a:cubicBezTo>
                    <a:pt x="701" y="757"/>
                    <a:pt x="701" y="757"/>
                    <a:pt x="701" y="757"/>
                  </a:cubicBezTo>
                  <a:cubicBezTo>
                    <a:pt x="702" y="756"/>
                    <a:pt x="702" y="756"/>
                    <a:pt x="702" y="756"/>
                  </a:cubicBezTo>
                  <a:cubicBezTo>
                    <a:pt x="702" y="755"/>
                    <a:pt x="702" y="755"/>
                    <a:pt x="702" y="755"/>
                  </a:cubicBezTo>
                  <a:cubicBezTo>
                    <a:pt x="700" y="755"/>
                    <a:pt x="700" y="755"/>
                    <a:pt x="700" y="755"/>
                  </a:cubicBezTo>
                  <a:cubicBezTo>
                    <a:pt x="698" y="754"/>
                    <a:pt x="698" y="754"/>
                    <a:pt x="698" y="754"/>
                  </a:cubicBezTo>
                  <a:cubicBezTo>
                    <a:pt x="696" y="754"/>
                    <a:pt x="696" y="754"/>
                    <a:pt x="696" y="754"/>
                  </a:cubicBezTo>
                  <a:cubicBezTo>
                    <a:pt x="696" y="754"/>
                    <a:pt x="696" y="754"/>
                    <a:pt x="696" y="754"/>
                  </a:cubicBezTo>
                  <a:cubicBezTo>
                    <a:pt x="696" y="753"/>
                    <a:pt x="696" y="753"/>
                    <a:pt x="696" y="753"/>
                  </a:cubicBezTo>
                  <a:cubicBezTo>
                    <a:pt x="695" y="752"/>
                    <a:pt x="695" y="752"/>
                    <a:pt x="695" y="752"/>
                  </a:cubicBezTo>
                  <a:cubicBezTo>
                    <a:pt x="694" y="752"/>
                    <a:pt x="694" y="752"/>
                    <a:pt x="694" y="752"/>
                  </a:cubicBezTo>
                  <a:cubicBezTo>
                    <a:pt x="693" y="753"/>
                    <a:pt x="693" y="753"/>
                    <a:pt x="693" y="753"/>
                  </a:cubicBezTo>
                  <a:cubicBezTo>
                    <a:pt x="691" y="754"/>
                    <a:pt x="691" y="754"/>
                    <a:pt x="691" y="754"/>
                  </a:cubicBezTo>
                  <a:cubicBezTo>
                    <a:pt x="694" y="755"/>
                    <a:pt x="694" y="755"/>
                    <a:pt x="694" y="755"/>
                  </a:cubicBezTo>
                  <a:cubicBezTo>
                    <a:pt x="695" y="755"/>
                    <a:pt x="695" y="755"/>
                    <a:pt x="695" y="755"/>
                  </a:cubicBezTo>
                  <a:cubicBezTo>
                    <a:pt x="695" y="755"/>
                    <a:pt x="695" y="755"/>
                    <a:pt x="695" y="755"/>
                  </a:cubicBezTo>
                  <a:cubicBezTo>
                    <a:pt x="693" y="755"/>
                    <a:pt x="693" y="755"/>
                    <a:pt x="693" y="755"/>
                  </a:cubicBezTo>
                  <a:cubicBezTo>
                    <a:pt x="691" y="754"/>
                    <a:pt x="691" y="754"/>
                    <a:pt x="691" y="754"/>
                  </a:cubicBezTo>
                  <a:cubicBezTo>
                    <a:pt x="688" y="754"/>
                    <a:pt x="688" y="754"/>
                    <a:pt x="688" y="754"/>
                  </a:cubicBezTo>
                  <a:cubicBezTo>
                    <a:pt x="688" y="753"/>
                    <a:pt x="688" y="753"/>
                    <a:pt x="688" y="753"/>
                  </a:cubicBezTo>
                  <a:cubicBezTo>
                    <a:pt x="689" y="753"/>
                    <a:pt x="689" y="753"/>
                    <a:pt x="689" y="753"/>
                  </a:cubicBezTo>
                  <a:cubicBezTo>
                    <a:pt x="691" y="753"/>
                    <a:pt x="691" y="753"/>
                    <a:pt x="691" y="753"/>
                  </a:cubicBezTo>
                  <a:cubicBezTo>
                    <a:pt x="691" y="754"/>
                    <a:pt x="691" y="754"/>
                    <a:pt x="691" y="754"/>
                  </a:cubicBezTo>
                  <a:cubicBezTo>
                    <a:pt x="693" y="753"/>
                    <a:pt x="693" y="753"/>
                    <a:pt x="693" y="753"/>
                  </a:cubicBezTo>
                  <a:cubicBezTo>
                    <a:pt x="693" y="751"/>
                    <a:pt x="693" y="751"/>
                    <a:pt x="693" y="751"/>
                  </a:cubicBezTo>
                  <a:cubicBezTo>
                    <a:pt x="692" y="750"/>
                    <a:pt x="692" y="750"/>
                    <a:pt x="692" y="750"/>
                  </a:cubicBezTo>
                  <a:cubicBezTo>
                    <a:pt x="690" y="751"/>
                    <a:pt x="690" y="751"/>
                    <a:pt x="690" y="751"/>
                  </a:cubicBezTo>
                  <a:cubicBezTo>
                    <a:pt x="689" y="751"/>
                    <a:pt x="689" y="751"/>
                    <a:pt x="689" y="751"/>
                  </a:cubicBezTo>
                  <a:cubicBezTo>
                    <a:pt x="689" y="751"/>
                    <a:pt x="689" y="751"/>
                    <a:pt x="689" y="751"/>
                  </a:cubicBezTo>
                  <a:cubicBezTo>
                    <a:pt x="690" y="750"/>
                    <a:pt x="690" y="750"/>
                    <a:pt x="690" y="750"/>
                  </a:cubicBezTo>
                  <a:cubicBezTo>
                    <a:pt x="691" y="749"/>
                    <a:pt x="691" y="749"/>
                    <a:pt x="691" y="749"/>
                  </a:cubicBezTo>
                  <a:cubicBezTo>
                    <a:pt x="692" y="747"/>
                    <a:pt x="692" y="747"/>
                    <a:pt x="692" y="747"/>
                  </a:cubicBezTo>
                  <a:cubicBezTo>
                    <a:pt x="690" y="747"/>
                    <a:pt x="690" y="747"/>
                    <a:pt x="690" y="747"/>
                  </a:cubicBezTo>
                  <a:cubicBezTo>
                    <a:pt x="689" y="748"/>
                    <a:pt x="689" y="748"/>
                    <a:pt x="689" y="748"/>
                  </a:cubicBezTo>
                  <a:cubicBezTo>
                    <a:pt x="688" y="748"/>
                    <a:pt x="688" y="748"/>
                    <a:pt x="688" y="748"/>
                  </a:cubicBezTo>
                  <a:cubicBezTo>
                    <a:pt x="687" y="750"/>
                    <a:pt x="687" y="750"/>
                    <a:pt x="687" y="750"/>
                  </a:cubicBezTo>
                  <a:cubicBezTo>
                    <a:pt x="687" y="751"/>
                    <a:pt x="687" y="751"/>
                    <a:pt x="687" y="751"/>
                  </a:cubicBezTo>
                  <a:cubicBezTo>
                    <a:pt x="686" y="751"/>
                    <a:pt x="686" y="751"/>
                    <a:pt x="686" y="751"/>
                  </a:cubicBezTo>
                  <a:cubicBezTo>
                    <a:pt x="686" y="753"/>
                    <a:pt x="686" y="753"/>
                    <a:pt x="686" y="753"/>
                  </a:cubicBezTo>
                  <a:cubicBezTo>
                    <a:pt x="687" y="754"/>
                    <a:pt x="687" y="754"/>
                    <a:pt x="687" y="754"/>
                  </a:cubicBezTo>
                  <a:cubicBezTo>
                    <a:pt x="687" y="754"/>
                    <a:pt x="687" y="754"/>
                    <a:pt x="687" y="754"/>
                  </a:cubicBezTo>
                  <a:cubicBezTo>
                    <a:pt x="685" y="755"/>
                    <a:pt x="685" y="755"/>
                    <a:pt x="685" y="755"/>
                  </a:cubicBezTo>
                  <a:cubicBezTo>
                    <a:pt x="685" y="755"/>
                    <a:pt x="685" y="755"/>
                    <a:pt x="685" y="755"/>
                  </a:cubicBezTo>
                  <a:cubicBezTo>
                    <a:pt x="687" y="754"/>
                    <a:pt x="687" y="754"/>
                    <a:pt x="687" y="754"/>
                  </a:cubicBezTo>
                  <a:cubicBezTo>
                    <a:pt x="686" y="753"/>
                    <a:pt x="686" y="753"/>
                    <a:pt x="686" y="753"/>
                  </a:cubicBezTo>
                  <a:cubicBezTo>
                    <a:pt x="685" y="753"/>
                    <a:pt x="685" y="753"/>
                    <a:pt x="685" y="753"/>
                  </a:cubicBezTo>
                  <a:cubicBezTo>
                    <a:pt x="684" y="753"/>
                    <a:pt x="684" y="753"/>
                    <a:pt x="684" y="753"/>
                  </a:cubicBezTo>
                  <a:cubicBezTo>
                    <a:pt x="683" y="753"/>
                    <a:pt x="683" y="753"/>
                    <a:pt x="683" y="753"/>
                  </a:cubicBezTo>
                  <a:cubicBezTo>
                    <a:pt x="682" y="755"/>
                    <a:pt x="682" y="755"/>
                    <a:pt x="682" y="755"/>
                  </a:cubicBezTo>
                  <a:cubicBezTo>
                    <a:pt x="682" y="757"/>
                    <a:pt x="682" y="757"/>
                    <a:pt x="682" y="757"/>
                  </a:cubicBezTo>
                  <a:cubicBezTo>
                    <a:pt x="680" y="757"/>
                    <a:pt x="680" y="757"/>
                    <a:pt x="680" y="757"/>
                  </a:cubicBezTo>
                  <a:cubicBezTo>
                    <a:pt x="680" y="757"/>
                    <a:pt x="680" y="757"/>
                    <a:pt x="680" y="757"/>
                  </a:cubicBezTo>
                  <a:cubicBezTo>
                    <a:pt x="681" y="756"/>
                    <a:pt x="681" y="756"/>
                    <a:pt x="681" y="756"/>
                  </a:cubicBezTo>
                  <a:cubicBezTo>
                    <a:pt x="682" y="755"/>
                    <a:pt x="682" y="755"/>
                    <a:pt x="682" y="755"/>
                  </a:cubicBezTo>
                  <a:cubicBezTo>
                    <a:pt x="682" y="754"/>
                    <a:pt x="682" y="754"/>
                    <a:pt x="682" y="754"/>
                  </a:cubicBezTo>
                  <a:cubicBezTo>
                    <a:pt x="683" y="753"/>
                    <a:pt x="683" y="753"/>
                    <a:pt x="683" y="753"/>
                  </a:cubicBezTo>
                  <a:cubicBezTo>
                    <a:pt x="684" y="752"/>
                    <a:pt x="684" y="752"/>
                    <a:pt x="684" y="752"/>
                  </a:cubicBezTo>
                  <a:cubicBezTo>
                    <a:pt x="686" y="752"/>
                    <a:pt x="686" y="752"/>
                    <a:pt x="686" y="752"/>
                  </a:cubicBezTo>
                  <a:cubicBezTo>
                    <a:pt x="687" y="750"/>
                    <a:pt x="687" y="750"/>
                    <a:pt x="687" y="750"/>
                  </a:cubicBezTo>
                  <a:cubicBezTo>
                    <a:pt x="691" y="746"/>
                    <a:pt x="691" y="746"/>
                    <a:pt x="691" y="746"/>
                  </a:cubicBezTo>
                  <a:cubicBezTo>
                    <a:pt x="691" y="745"/>
                    <a:pt x="691" y="745"/>
                    <a:pt x="691" y="745"/>
                  </a:cubicBezTo>
                  <a:cubicBezTo>
                    <a:pt x="692" y="744"/>
                    <a:pt x="692" y="744"/>
                    <a:pt x="692" y="744"/>
                  </a:cubicBezTo>
                  <a:cubicBezTo>
                    <a:pt x="691" y="743"/>
                    <a:pt x="691" y="743"/>
                    <a:pt x="691" y="743"/>
                  </a:cubicBezTo>
                  <a:cubicBezTo>
                    <a:pt x="691" y="743"/>
                    <a:pt x="691" y="743"/>
                    <a:pt x="691" y="743"/>
                  </a:cubicBezTo>
                  <a:cubicBezTo>
                    <a:pt x="692" y="742"/>
                    <a:pt x="692" y="742"/>
                    <a:pt x="692" y="742"/>
                  </a:cubicBezTo>
                  <a:cubicBezTo>
                    <a:pt x="692" y="741"/>
                    <a:pt x="692" y="741"/>
                    <a:pt x="692" y="741"/>
                  </a:cubicBezTo>
                  <a:cubicBezTo>
                    <a:pt x="690" y="740"/>
                    <a:pt x="690" y="740"/>
                    <a:pt x="690" y="740"/>
                  </a:cubicBezTo>
                  <a:cubicBezTo>
                    <a:pt x="689" y="740"/>
                    <a:pt x="689" y="740"/>
                    <a:pt x="689" y="740"/>
                  </a:cubicBezTo>
                  <a:cubicBezTo>
                    <a:pt x="690" y="739"/>
                    <a:pt x="690" y="739"/>
                    <a:pt x="690" y="739"/>
                  </a:cubicBezTo>
                  <a:cubicBezTo>
                    <a:pt x="688" y="737"/>
                    <a:pt x="688" y="737"/>
                    <a:pt x="688" y="737"/>
                  </a:cubicBezTo>
                  <a:cubicBezTo>
                    <a:pt x="687" y="735"/>
                    <a:pt x="687" y="735"/>
                    <a:pt x="687" y="735"/>
                  </a:cubicBezTo>
                  <a:cubicBezTo>
                    <a:pt x="686" y="736"/>
                    <a:pt x="686" y="736"/>
                    <a:pt x="686" y="736"/>
                  </a:cubicBezTo>
                  <a:cubicBezTo>
                    <a:pt x="685" y="733"/>
                    <a:pt x="685" y="733"/>
                    <a:pt x="685" y="733"/>
                  </a:cubicBezTo>
                  <a:cubicBezTo>
                    <a:pt x="683" y="731"/>
                    <a:pt x="683" y="731"/>
                    <a:pt x="683" y="731"/>
                  </a:cubicBezTo>
                  <a:cubicBezTo>
                    <a:pt x="682" y="728"/>
                    <a:pt x="682" y="728"/>
                    <a:pt x="682" y="728"/>
                  </a:cubicBezTo>
                  <a:cubicBezTo>
                    <a:pt x="682" y="727"/>
                    <a:pt x="682" y="727"/>
                    <a:pt x="682" y="727"/>
                  </a:cubicBezTo>
                  <a:cubicBezTo>
                    <a:pt x="682" y="726"/>
                    <a:pt x="682" y="726"/>
                    <a:pt x="682" y="726"/>
                  </a:cubicBezTo>
                  <a:cubicBezTo>
                    <a:pt x="682" y="726"/>
                    <a:pt x="682" y="726"/>
                    <a:pt x="682" y="726"/>
                  </a:cubicBezTo>
                  <a:cubicBezTo>
                    <a:pt x="682" y="724"/>
                    <a:pt x="682" y="724"/>
                    <a:pt x="682" y="724"/>
                  </a:cubicBezTo>
                  <a:cubicBezTo>
                    <a:pt x="681" y="722"/>
                    <a:pt x="681" y="722"/>
                    <a:pt x="681" y="722"/>
                  </a:cubicBezTo>
                  <a:cubicBezTo>
                    <a:pt x="680" y="722"/>
                    <a:pt x="680" y="722"/>
                    <a:pt x="680" y="722"/>
                  </a:cubicBezTo>
                  <a:cubicBezTo>
                    <a:pt x="680" y="722"/>
                    <a:pt x="680" y="722"/>
                    <a:pt x="680" y="722"/>
                  </a:cubicBezTo>
                  <a:cubicBezTo>
                    <a:pt x="678" y="720"/>
                    <a:pt x="678" y="720"/>
                    <a:pt x="678" y="720"/>
                  </a:cubicBezTo>
                  <a:cubicBezTo>
                    <a:pt x="677" y="721"/>
                    <a:pt x="677" y="721"/>
                    <a:pt x="677" y="721"/>
                  </a:cubicBezTo>
                  <a:cubicBezTo>
                    <a:pt x="677" y="721"/>
                    <a:pt x="677" y="721"/>
                    <a:pt x="677" y="721"/>
                  </a:cubicBezTo>
                  <a:cubicBezTo>
                    <a:pt x="677" y="720"/>
                    <a:pt x="677" y="720"/>
                    <a:pt x="677" y="720"/>
                  </a:cubicBezTo>
                  <a:cubicBezTo>
                    <a:pt x="674" y="717"/>
                    <a:pt x="674" y="717"/>
                    <a:pt x="674" y="717"/>
                  </a:cubicBezTo>
                  <a:cubicBezTo>
                    <a:pt x="673" y="716"/>
                    <a:pt x="673" y="716"/>
                    <a:pt x="673" y="716"/>
                  </a:cubicBezTo>
                  <a:cubicBezTo>
                    <a:pt x="672" y="715"/>
                    <a:pt x="672" y="715"/>
                    <a:pt x="672" y="715"/>
                  </a:cubicBezTo>
                  <a:cubicBezTo>
                    <a:pt x="668" y="714"/>
                    <a:pt x="668" y="714"/>
                    <a:pt x="668" y="714"/>
                  </a:cubicBezTo>
                  <a:cubicBezTo>
                    <a:pt x="666" y="714"/>
                    <a:pt x="666" y="714"/>
                    <a:pt x="666" y="714"/>
                  </a:cubicBezTo>
                  <a:cubicBezTo>
                    <a:pt x="664" y="713"/>
                    <a:pt x="664" y="713"/>
                    <a:pt x="664" y="713"/>
                  </a:cubicBezTo>
                  <a:cubicBezTo>
                    <a:pt x="663" y="714"/>
                    <a:pt x="663" y="714"/>
                    <a:pt x="663" y="714"/>
                  </a:cubicBezTo>
                  <a:cubicBezTo>
                    <a:pt x="663" y="712"/>
                    <a:pt x="663" y="712"/>
                    <a:pt x="663" y="712"/>
                  </a:cubicBezTo>
                  <a:cubicBezTo>
                    <a:pt x="661" y="712"/>
                    <a:pt x="661" y="712"/>
                    <a:pt x="661" y="712"/>
                  </a:cubicBezTo>
                  <a:cubicBezTo>
                    <a:pt x="659" y="711"/>
                    <a:pt x="659" y="711"/>
                    <a:pt x="659" y="711"/>
                  </a:cubicBezTo>
                  <a:cubicBezTo>
                    <a:pt x="656" y="710"/>
                    <a:pt x="656" y="710"/>
                    <a:pt x="656" y="710"/>
                  </a:cubicBezTo>
                  <a:cubicBezTo>
                    <a:pt x="655" y="710"/>
                    <a:pt x="655" y="710"/>
                    <a:pt x="655" y="710"/>
                  </a:cubicBezTo>
                  <a:cubicBezTo>
                    <a:pt x="654" y="711"/>
                    <a:pt x="654" y="711"/>
                    <a:pt x="654" y="711"/>
                  </a:cubicBezTo>
                  <a:cubicBezTo>
                    <a:pt x="652" y="711"/>
                    <a:pt x="652" y="711"/>
                    <a:pt x="652" y="711"/>
                  </a:cubicBezTo>
                  <a:cubicBezTo>
                    <a:pt x="649" y="711"/>
                    <a:pt x="649" y="711"/>
                    <a:pt x="649" y="711"/>
                  </a:cubicBezTo>
                  <a:cubicBezTo>
                    <a:pt x="647" y="710"/>
                    <a:pt x="647" y="710"/>
                    <a:pt x="647" y="710"/>
                  </a:cubicBezTo>
                  <a:cubicBezTo>
                    <a:pt x="643" y="710"/>
                    <a:pt x="643" y="710"/>
                    <a:pt x="643" y="710"/>
                  </a:cubicBezTo>
                  <a:cubicBezTo>
                    <a:pt x="642" y="711"/>
                    <a:pt x="642" y="711"/>
                    <a:pt x="642" y="711"/>
                  </a:cubicBezTo>
                  <a:cubicBezTo>
                    <a:pt x="642" y="710"/>
                    <a:pt x="642" y="710"/>
                    <a:pt x="642" y="710"/>
                  </a:cubicBezTo>
                  <a:cubicBezTo>
                    <a:pt x="642" y="709"/>
                    <a:pt x="642" y="709"/>
                    <a:pt x="642" y="709"/>
                  </a:cubicBezTo>
                  <a:cubicBezTo>
                    <a:pt x="639" y="708"/>
                    <a:pt x="639" y="708"/>
                    <a:pt x="639" y="708"/>
                  </a:cubicBezTo>
                  <a:cubicBezTo>
                    <a:pt x="636" y="705"/>
                    <a:pt x="636" y="705"/>
                    <a:pt x="636" y="705"/>
                  </a:cubicBezTo>
                  <a:cubicBezTo>
                    <a:pt x="635" y="704"/>
                    <a:pt x="635" y="704"/>
                    <a:pt x="635" y="704"/>
                  </a:cubicBezTo>
                  <a:cubicBezTo>
                    <a:pt x="633" y="705"/>
                    <a:pt x="633" y="705"/>
                    <a:pt x="633" y="705"/>
                  </a:cubicBezTo>
                  <a:cubicBezTo>
                    <a:pt x="632" y="705"/>
                    <a:pt x="632" y="705"/>
                    <a:pt x="632" y="705"/>
                  </a:cubicBezTo>
                  <a:cubicBezTo>
                    <a:pt x="631" y="706"/>
                    <a:pt x="631" y="706"/>
                    <a:pt x="631" y="706"/>
                  </a:cubicBezTo>
                  <a:cubicBezTo>
                    <a:pt x="631" y="705"/>
                    <a:pt x="631" y="705"/>
                    <a:pt x="631" y="705"/>
                  </a:cubicBezTo>
                  <a:cubicBezTo>
                    <a:pt x="632" y="703"/>
                    <a:pt x="632" y="703"/>
                    <a:pt x="632" y="703"/>
                  </a:cubicBezTo>
                  <a:cubicBezTo>
                    <a:pt x="631" y="700"/>
                    <a:pt x="631" y="700"/>
                    <a:pt x="631" y="700"/>
                  </a:cubicBezTo>
                  <a:cubicBezTo>
                    <a:pt x="630" y="700"/>
                    <a:pt x="630" y="700"/>
                    <a:pt x="630" y="700"/>
                  </a:cubicBezTo>
                  <a:cubicBezTo>
                    <a:pt x="628" y="699"/>
                    <a:pt x="628" y="699"/>
                    <a:pt x="628" y="699"/>
                  </a:cubicBezTo>
                  <a:cubicBezTo>
                    <a:pt x="626" y="697"/>
                    <a:pt x="626" y="697"/>
                    <a:pt x="626" y="697"/>
                  </a:cubicBezTo>
                  <a:cubicBezTo>
                    <a:pt x="626" y="695"/>
                    <a:pt x="626" y="695"/>
                    <a:pt x="626" y="695"/>
                  </a:cubicBezTo>
                  <a:cubicBezTo>
                    <a:pt x="624" y="694"/>
                    <a:pt x="624" y="694"/>
                    <a:pt x="624" y="694"/>
                  </a:cubicBezTo>
                  <a:cubicBezTo>
                    <a:pt x="623" y="694"/>
                    <a:pt x="623" y="694"/>
                    <a:pt x="623" y="694"/>
                  </a:cubicBezTo>
                  <a:cubicBezTo>
                    <a:pt x="622" y="693"/>
                    <a:pt x="622" y="693"/>
                    <a:pt x="622" y="693"/>
                  </a:cubicBezTo>
                  <a:cubicBezTo>
                    <a:pt x="622" y="693"/>
                    <a:pt x="622" y="693"/>
                    <a:pt x="622" y="693"/>
                  </a:cubicBezTo>
                  <a:cubicBezTo>
                    <a:pt x="619" y="692"/>
                    <a:pt x="619" y="692"/>
                    <a:pt x="619" y="692"/>
                  </a:cubicBezTo>
                  <a:cubicBezTo>
                    <a:pt x="618" y="692"/>
                    <a:pt x="618" y="692"/>
                    <a:pt x="618" y="692"/>
                  </a:cubicBezTo>
                  <a:cubicBezTo>
                    <a:pt x="617" y="692"/>
                    <a:pt x="617" y="692"/>
                    <a:pt x="617" y="692"/>
                  </a:cubicBezTo>
                  <a:cubicBezTo>
                    <a:pt x="615" y="692"/>
                    <a:pt x="615" y="692"/>
                    <a:pt x="615" y="692"/>
                  </a:cubicBezTo>
                  <a:cubicBezTo>
                    <a:pt x="615" y="692"/>
                    <a:pt x="615" y="692"/>
                    <a:pt x="615" y="692"/>
                  </a:cubicBezTo>
                  <a:cubicBezTo>
                    <a:pt x="614" y="692"/>
                    <a:pt x="614" y="692"/>
                    <a:pt x="614" y="692"/>
                  </a:cubicBezTo>
                  <a:cubicBezTo>
                    <a:pt x="613" y="692"/>
                    <a:pt x="613" y="692"/>
                    <a:pt x="613" y="692"/>
                  </a:cubicBezTo>
                  <a:cubicBezTo>
                    <a:pt x="614" y="691"/>
                    <a:pt x="614" y="691"/>
                    <a:pt x="614" y="691"/>
                  </a:cubicBezTo>
                  <a:cubicBezTo>
                    <a:pt x="615" y="690"/>
                    <a:pt x="615" y="690"/>
                    <a:pt x="615" y="690"/>
                  </a:cubicBezTo>
                  <a:cubicBezTo>
                    <a:pt x="615" y="689"/>
                    <a:pt x="615" y="689"/>
                    <a:pt x="615" y="689"/>
                  </a:cubicBezTo>
                  <a:cubicBezTo>
                    <a:pt x="615" y="688"/>
                    <a:pt x="615" y="688"/>
                    <a:pt x="615" y="688"/>
                  </a:cubicBezTo>
                  <a:cubicBezTo>
                    <a:pt x="615" y="688"/>
                    <a:pt x="615" y="688"/>
                    <a:pt x="615" y="688"/>
                  </a:cubicBezTo>
                  <a:cubicBezTo>
                    <a:pt x="615" y="686"/>
                    <a:pt x="615" y="686"/>
                    <a:pt x="615" y="686"/>
                  </a:cubicBezTo>
                  <a:cubicBezTo>
                    <a:pt x="612" y="686"/>
                    <a:pt x="612" y="686"/>
                    <a:pt x="612" y="686"/>
                  </a:cubicBezTo>
                  <a:cubicBezTo>
                    <a:pt x="610" y="686"/>
                    <a:pt x="610" y="686"/>
                    <a:pt x="610" y="686"/>
                  </a:cubicBezTo>
                  <a:cubicBezTo>
                    <a:pt x="609" y="685"/>
                    <a:pt x="609" y="685"/>
                    <a:pt x="609" y="685"/>
                  </a:cubicBezTo>
                  <a:cubicBezTo>
                    <a:pt x="608" y="684"/>
                    <a:pt x="608" y="684"/>
                    <a:pt x="608" y="684"/>
                  </a:cubicBezTo>
                  <a:cubicBezTo>
                    <a:pt x="607" y="684"/>
                    <a:pt x="607" y="684"/>
                    <a:pt x="607" y="684"/>
                  </a:cubicBezTo>
                  <a:cubicBezTo>
                    <a:pt x="606" y="684"/>
                    <a:pt x="606" y="684"/>
                    <a:pt x="606" y="684"/>
                  </a:cubicBezTo>
                  <a:cubicBezTo>
                    <a:pt x="605" y="683"/>
                    <a:pt x="605" y="683"/>
                    <a:pt x="605" y="683"/>
                  </a:cubicBezTo>
                  <a:cubicBezTo>
                    <a:pt x="603" y="683"/>
                    <a:pt x="603" y="683"/>
                    <a:pt x="603" y="683"/>
                  </a:cubicBezTo>
                  <a:cubicBezTo>
                    <a:pt x="603" y="682"/>
                    <a:pt x="603" y="682"/>
                    <a:pt x="603" y="682"/>
                  </a:cubicBezTo>
                  <a:cubicBezTo>
                    <a:pt x="602" y="681"/>
                    <a:pt x="602" y="681"/>
                    <a:pt x="602" y="681"/>
                  </a:cubicBezTo>
                  <a:cubicBezTo>
                    <a:pt x="602" y="681"/>
                    <a:pt x="602" y="681"/>
                    <a:pt x="602" y="681"/>
                  </a:cubicBezTo>
                  <a:cubicBezTo>
                    <a:pt x="605" y="681"/>
                    <a:pt x="605" y="681"/>
                    <a:pt x="605" y="681"/>
                  </a:cubicBezTo>
                  <a:cubicBezTo>
                    <a:pt x="606" y="680"/>
                    <a:pt x="606" y="680"/>
                    <a:pt x="606" y="680"/>
                  </a:cubicBezTo>
                  <a:cubicBezTo>
                    <a:pt x="608" y="680"/>
                    <a:pt x="608" y="680"/>
                    <a:pt x="608" y="680"/>
                  </a:cubicBezTo>
                  <a:cubicBezTo>
                    <a:pt x="609" y="677"/>
                    <a:pt x="609" y="677"/>
                    <a:pt x="609" y="677"/>
                  </a:cubicBezTo>
                  <a:cubicBezTo>
                    <a:pt x="606" y="678"/>
                    <a:pt x="606" y="678"/>
                    <a:pt x="606" y="678"/>
                  </a:cubicBezTo>
                  <a:cubicBezTo>
                    <a:pt x="603" y="677"/>
                    <a:pt x="603" y="677"/>
                    <a:pt x="603" y="677"/>
                  </a:cubicBezTo>
                  <a:cubicBezTo>
                    <a:pt x="603" y="677"/>
                    <a:pt x="603" y="677"/>
                    <a:pt x="603" y="677"/>
                  </a:cubicBezTo>
                  <a:cubicBezTo>
                    <a:pt x="601" y="677"/>
                    <a:pt x="601" y="677"/>
                    <a:pt x="601" y="677"/>
                  </a:cubicBezTo>
                  <a:cubicBezTo>
                    <a:pt x="600" y="677"/>
                    <a:pt x="600" y="677"/>
                    <a:pt x="600" y="677"/>
                  </a:cubicBezTo>
                  <a:cubicBezTo>
                    <a:pt x="596" y="678"/>
                    <a:pt x="596" y="678"/>
                    <a:pt x="596" y="678"/>
                  </a:cubicBezTo>
                  <a:cubicBezTo>
                    <a:pt x="595" y="678"/>
                    <a:pt x="595" y="678"/>
                    <a:pt x="595" y="678"/>
                  </a:cubicBezTo>
                  <a:cubicBezTo>
                    <a:pt x="594" y="678"/>
                    <a:pt x="594" y="678"/>
                    <a:pt x="594" y="678"/>
                  </a:cubicBezTo>
                  <a:cubicBezTo>
                    <a:pt x="591" y="680"/>
                    <a:pt x="591" y="680"/>
                    <a:pt x="591" y="680"/>
                  </a:cubicBezTo>
                  <a:cubicBezTo>
                    <a:pt x="589" y="680"/>
                    <a:pt x="589" y="680"/>
                    <a:pt x="589" y="680"/>
                  </a:cubicBezTo>
                  <a:cubicBezTo>
                    <a:pt x="589" y="681"/>
                    <a:pt x="589" y="681"/>
                    <a:pt x="589" y="681"/>
                  </a:cubicBezTo>
                  <a:cubicBezTo>
                    <a:pt x="588" y="682"/>
                    <a:pt x="588" y="682"/>
                    <a:pt x="588" y="682"/>
                  </a:cubicBezTo>
                  <a:cubicBezTo>
                    <a:pt x="586" y="682"/>
                    <a:pt x="586" y="682"/>
                    <a:pt x="586" y="682"/>
                  </a:cubicBezTo>
                  <a:cubicBezTo>
                    <a:pt x="585" y="682"/>
                    <a:pt x="585" y="682"/>
                    <a:pt x="585" y="682"/>
                  </a:cubicBezTo>
                  <a:cubicBezTo>
                    <a:pt x="585" y="682"/>
                    <a:pt x="585" y="682"/>
                    <a:pt x="585" y="682"/>
                  </a:cubicBezTo>
                  <a:cubicBezTo>
                    <a:pt x="582" y="680"/>
                    <a:pt x="582" y="680"/>
                    <a:pt x="582" y="680"/>
                  </a:cubicBezTo>
                  <a:cubicBezTo>
                    <a:pt x="581" y="679"/>
                    <a:pt x="581" y="679"/>
                    <a:pt x="581" y="679"/>
                  </a:cubicBezTo>
                  <a:cubicBezTo>
                    <a:pt x="579" y="679"/>
                    <a:pt x="579" y="679"/>
                    <a:pt x="579" y="679"/>
                  </a:cubicBezTo>
                  <a:cubicBezTo>
                    <a:pt x="576" y="679"/>
                    <a:pt x="576" y="679"/>
                    <a:pt x="576" y="679"/>
                  </a:cubicBezTo>
                  <a:cubicBezTo>
                    <a:pt x="570" y="680"/>
                    <a:pt x="570" y="680"/>
                    <a:pt x="570" y="680"/>
                  </a:cubicBezTo>
                  <a:cubicBezTo>
                    <a:pt x="567" y="680"/>
                    <a:pt x="567" y="680"/>
                    <a:pt x="567" y="680"/>
                  </a:cubicBezTo>
                  <a:cubicBezTo>
                    <a:pt x="566" y="679"/>
                    <a:pt x="566" y="679"/>
                    <a:pt x="566" y="679"/>
                  </a:cubicBezTo>
                  <a:cubicBezTo>
                    <a:pt x="565" y="679"/>
                    <a:pt x="565" y="679"/>
                    <a:pt x="565" y="679"/>
                  </a:cubicBezTo>
                  <a:cubicBezTo>
                    <a:pt x="565" y="678"/>
                    <a:pt x="565" y="678"/>
                    <a:pt x="565" y="678"/>
                  </a:cubicBezTo>
                  <a:cubicBezTo>
                    <a:pt x="566" y="678"/>
                    <a:pt x="566" y="678"/>
                    <a:pt x="566" y="678"/>
                  </a:cubicBezTo>
                  <a:cubicBezTo>
                    <a:pt x="566" y="676"/>
                    <a:pt x="566" y="676"/>
                    <a:pt x="566" y="676"/>
                  </a:cubicBezTo>
                  <a:cubicBezTo>
                    <a:pt x="564" y="674"/>
                    <a:pt x="564" y="674"/>
                    <a:pt x="564" y="674"/>
                  </a:cubicBezTo>
                  <a:cubicBezTo>
                    <a:pt x="562" y="673"/>
                    <a:pt x="562" y="673"/>
                    <a:pt x="562" y="673"/>
                  </a:cubicBezTo>
                  <a:cubicBezTo>
                    <a:pt x="560" y="673"/>
                    <a:pt x="560" y="673"/>
                    <a:pt x="560" y="673"/>
                  </a:cubicBezTo>
                  <a:cubicBezTo>
                    <a:pt x="559" y="673"/>
                    <a:pt x="559" y="673"/>
                    <a:pt x="559" y="673"/>
                  </a:cubicBezTo>
                  <a:cubicBezTo>
                    <a:pt x="557" y="673"/>
                    <a:pt x="557" y="673"/>
                    <a:pt x="557" y="673"/>
                  </a:cubicBezTo>
                  <a:cubicBezTo>
                    <a:pt x="556" y="673"/>
                    <a:pt x="556" y="673"/>
                    <a:pt x="556" y="673"/>
                  </a:cubicBezTo>
                  <a:cubicBezTo>
                    <a:pt x="555" y="672"/>
                    <a:pt x="555" y="672"/>
                    <a:pt x="555" y="672"/>
                  </a:cubicBezTo>
                  <a:cubicBezTo>
                    <a:pt x="555" y="670"/>
                    <a:pt x="555" y="670"/>
                    <a:pt x="555" y="670"/>
                  </a:cubicBezTo>
                  <a:cubicBezTo>
                    <a:pt x="555" y="668"/>
                    <a:pt x="555" y="668"/>
                    <a:pt x="555" y="668"/>
                  </a:cubicBezTo>
                  <a:cubicBezTo>
                    <a:pt x="554" y="667"/>
                    <a:pt x="554" y="667"/>
                    <a:pt x="554" y="667"/>
                  </a:cubicBezTo>
                  <a:cubicBezTo>
                    <a:pt x="551" y="668"/>
                    <a:pt x="551" y="668"/>
                    <a:pt x="551" y="668"/>
                  </a:cubicBezTo>
                  <a:cubicBezTo>
                    <a:pt x="549" y="671"/>
                    <a:pt x="549" y="671"/>
                    <a:pt x="549" y="671"/>
                  </a:cubicBezTo>
                  <a:cubicBezTo>
                    <a:pt x="549" y="673"/>
                    <a:pt x="549" y="673"/>
                    <a:pt x="549" y="673"/>
                  </a:cubicBezTo>
                  <a:cubicBezTo>
                    <a:pt x="550" y="673"/>
                    <a:pt x="550" y="673"/>
                    <a:pt x="550" y="673"/>
                  </a:cubicBezTo>
                  <a:cubicBezTo>
                    <a:pt x="550" y="673"/>
                    <a:pt x="550" y="673"/>
                    <a:pt x="550" y="673"/>
                  </a:cubicBezTo>
                  <a:cubicBezTo>
                    <a:pt x="550" y="674"/>
                    <a:pt x="550" y="674"/>
                    <a:pt x="550" y="674"/>
                  </a:cubicBezTo>
                  <a:cubicBezTo>
                    <a:pt x="549" y="674"/>
                    <a:pt x="549" y="674"/>
                    <a:pt x="549" y="674"/>
                  </a:cubicBezTo>
                  <a:cubicBezTo>
                    <a:pt x="546" y="675"/>
                    <a:pt x="546" y="675"/>
                    <a:pt x="546" y="675"/>
                  </a:cubicBezTo>
                  <a:cubicBezTo>
                    <a:pt x="543" y="676"/>
                    <a:pt x="543" y="676"/>
                    <a:pt x="543" y="676"/>
                  </a:cubicBezTo>
                  <a:cubicBezTo>
                    <a:pt x="542" y="678"/>
                    <a:pt x="542" y="678"/>
                    <a:pt x="542" y="678"/>
                  </a:cubicBezTo>
                  <a:cubicBezTo>
                    <a:pt x="541" y="677"/>
                    <a:pt x="541" y="677"/>
                    <a:pt x="541" y="677"/>
                  </a:cubicBezTo>
                  <a:cubicBezTo>
                    <a:pt x="541" y="676"/>
                    <a:pt x="541" y="676"/>
                    <a:pt x="541" y="676"/>
                  </a:cubicBezTo>
                  <a:cubicBezTo>
                    <a:pt x="541" y="675"/>
                    <a:pt x="541" y="675"/>
                    <a:pt x="541" y="675"/>
                  </a:cubicBezTo>
                  <a:cubicBezTo>
                    <a:pt x="540" y="674"/>
                    <a:pt x="540" y="674"/>
                    <a:pt x="540" y="674"/>
                  </a:cubicBezTo>
                  <a:cubicBezTo>
                    <a:pt x="540" y="673"/>
                    <a:pt x="540" y="673"/>
                    <a:pt x="540" y="673"/>
                  </a:cubicBezTo>
                  <a:cubicBezTo>
                    <a:pt x="540" y="673"/>
                    <a:pt x="540" y="673"/>
                    <a:pt x="540" y="673"/>
                  </a:cubicBezTo>
                  <a:cubicBezTo>
                    <a:pt x="541" y="673"/>
                    <a:pt x="541" y="673"/>
                    <a:pt x="541" y="673"/>
                  </a:cubicBezTo>
                  <a:cubicBezTo>
                    <a:pt x="543" y="673"/>
                    <a:pt x="543" y="673"/>
                    <a:pt x="543" y="673"/>
                  </a:cubicBezTo>
                  <a:cubicBezTo>
                    <a:pt x="545" y="671"/>
                    <a:pt x="545" y="671"/>
                    <a:pt x="545" y="671"/>
                  </a:cubicBezTo>
                  <a:cubicBezTo>
                    <a:pt x="545" y="671"/>
                    <a:pt x="545" y="671"/>
                    <a:pt x="545" y="671"/>
                  </a:cubicBezTo>
                  <a:cubicBezTo>
                    <a:pt x="546" y="670"/>
                    <a:pt x="546" y="670"/>
                    <a:pt x="546" y="670"/>
                  </a:cubicBezTo>
                  <a:cubicBezTo>
                    <a:pt x="546" y="669"/>
                    <a:pt x="546" y="669"/>
                    <a:pt x="546" y="669"/>
                  </a:cubicBezTo>
                  <a:cubicBezTo>
                    <a:pt x="545" y="667"/>
                    <a:pt x="545" y="667"/>
                    <a:pt x="545" y="667"/>
                  </a:cubicBezTo>
                  <a:cubicBezTo>
                    <a:pt x="542" y="666"/>
                    <a:pt x="542" y="666"/>
                    <a:pt x="542" y="666"/>
                  </a:cubicBezTo>
                  <a:cubicBezTo>
                    <a:pt x="541" y="666"/>
                    <a:pt x="541" y="666"/>
                    <a:pt x="541" y="666"/>
                  </a:cubicBezTo>
                  <a:cubicBezTo>
                    <a:pt x="540" y="667"/>
                    <a:pt x="540" y="667"/>
                    <a:pt x="540" y="667"/>
                  </a:cubicBezTo>
                  <a:cubicBezTo>
                    <a:pt x="540" y="667"/>
                    <a:pt x="540" y="667"/>
                    <a:pt x="540" y="667"/>
                  </a:cubicBezTo>
                  <a:cubicBezTo>
                    <a:pt x="539" y="667"/>
                    <a:pt x="539" y="667"/>
                    <a:pt x="539" y="667"/>
                  </a:cubicBezTo>
                  <a:cubicBezTo>
                    <a:pt x="539" y="668"/>
                    <a:pt x="539" y="668"/>
                    <a:pt x="539" y="668"/>
                  </a:cubicBezTo>
                  <a:cubicBezTo>
                    <a:pt x="538" y="667"/>
                    <a:pt x="538" y="667"/>
                    <a:pt x="538" y="667"/>
                  </a:cubicBezTo>
                  <a:cubicBezTo>
                    <a:pt x="536" y="668"/>
                    <a:pt x="536" y="668"/>
                    <a:pt x="536" y="668"/>
                  </a:cubicBezTo>
                  <a:cubicBezTo>
                    <a:pt x="535" y="669"/>
                    <a:pt x="535" y="669"/>
                    <a:pt x="535" y="669"/>
                  </a:cubicBezTo>
                  <a:cubicBezTo>
                    <a:pt x="536" y="670"/>
                    <a:pt x="536" y="670"/>
                    <a:pt x="536" y="670"/>
                  </a:cubicBezTo>
                  <a:cubicBezTo>
                    <a:pt x="536" y="670"/>
                    <a:pt x="536" y="670"/>
                    <a:pt x="536" y="670"/>
                  </a:cubicBezTo>
                  <a:cubicBezTo>
                    <a:pt x="535" y="671"/>
                    <a:pt x="535" y="671"/>
                    <a:pt x="535" y="671"/>
                  </a:cubicBezTo>
                  <a:cubicBezTo>
                    <a:pt x="532" y="672"/>
                    <a:pt x="532" y="672"/>
                    <a:pt x="532" y="672"/>
                  </a:cubicBezTo>
                  <a:cubicBezTo>
                    <a:pt x="531" y="673"/>
                    <a:pt x="531" y="673"/>
                    <a:pt x="531" y="673"/>
                  </a:cubicBezTo>
                  <a:cubicBezTo>
                    <a:pt x="529" y="673"/>
                    <a:pt x="529" y="673"/>
                    <a:pt x="529" y="673"/>
                  </a:cubicBezTo>
                  <a:cubicBezTo>
                    <a:pt x="527" y="673"/>
                    <a:pt x="527" y="673"/>
                    <a:pt x="527" y="673"/>
                  </a:cubicBezTo>
                  <a:cubicBezTo>
                    <a:pt x="524" y="673"/>
                    <a:pt x="524" y="673"/>
                    <a:pt x="524" y="673"/>
                  </a:cubicBezTo>
                  <a:cubicBezTo>
                    <a:pt x="522" y="674"/>
                    <a:pt x="522" y="674"/>
                    <a:pt x="522" y="674"/>
                  </a:cubicBezTo>
                  <a:cubicBezTo>
                    <a:pt x="522" y="675"/>
                    <a:pt x="522" y="675"/>
                    <a:pt x="522" y="675"/>
                  </a:cubicBezTo>
                  <a:cubicBezTo>
                    <a:pt x="522" y="676"/>
                    <a:pt x="522" y="676"/>
                    <a:pt x="522" y="676"/>
                  </a:cubicBezTo>
                  <a:cubicBezTo>
                    <a:pt x="522" y="675"/>
                    <a:pt x="522" y="675"/>
                    <a:pt x="522" y="675"/>
                  </a:cubicBezTo>
                  <a:cubicBezTo>
                    <a:pt x="520" y="675"/>
                    <a:pt x="520" y="675"/>
                    <a:pt x="520" y="675"/>
                  </a:cubicBezTo>
                  <a:cubicBezTo>
                    <a:pt x="519" y="675"/>
                    <a:pt x="519" y="675"/>
                    <a:pt x="519" y="675"/>
                  </a:cubicBezTo>
                  <a:cubicBezTo>
                    <a:pt x="516" y="676"/>
                    <a:pt x="516" y="676"/>
                    <a:pt x="516" y="676"/>
                  </a:cubicBezTo>
                  <a:cubicBezTo>
                    <a:pt x="516" y="677"/>
                    <a:pt x="516" y="677"/>
                    <a:pt x="516" y="677"/>
                  </a:cubicBezTo>
                  <a:cubicBezTo>
                    <a:pt x="514" y="679"/>
                    <a:pt x="514" y="679"/>
                    <a:pt x="514" y="679"/>
                  </a:cubicBezTo>
                  <a:cubicBezTo>
                    <a:pt x="512" y="683"/>
                    <a:pt x="512" y="683"/>
                    <a:pt x="512" y="683"/>
                  </a:cubicBezTo>
                  <a:cubicBezTo>
                    <a:pt x="511" y="685"/>
                    <a:pt x="511" y="685"/>
                    <a:pt x="511" y="685"/>
                  </a:cubicBezTo>
                  <a:cubicBezTo>
                    <a:pt x="513" y="685"/>
                    <a:pt x="513" y="685"/>
                    <a:pt x="513" y="685"/>
                  </a:cubicBezTo>
                  <a:cubicBezTo>
                    <a:pt x="513" y="685"/>
                    <a:pt x="513" y="685"/>
                    <a:pt x="513" y="685"/>
                  </a:cubicBezTo>
                  <a:cubicBezTo>
                    <a:pt x="513" y="686"/>
                    <a:pt x="513" y="686"/>
                    <a:pt x="513" y="686"/>
                  </a:cubicBezTo>
                  <a:cubicBezTo>
                    <a:pt x="513" y="686"/>
                    <a:pt x="513" y="686"/>
                    <a:pt x="513" y="686"/>
                  </a:cubicBezTo>
                  <a:cubicBezTo>
                    <a:pt x="512" y="686"/>
                    <a:pt x="512" y="686"/>
                    <a:pt x="512" y="686"/>
                  </a:cubicBezTo>
                  <a:cubicBezTo>
                    <a:pt x="511" y="686"/>
                    <a:pt x="511" y="686"/>
                    <a:pt x="511" y="686"/>
                  </a:cubicBezTo>
                  <a:cubicBezTo>
                    <a:pt x="509" y="687"/>
                    <a:pt x="509" y="687"/>
                    <a:pt x="509" y="687"/>
                  </a:cubicBezTo>
                  <a:cubicBezTo>
                    <a:pt x="508" y="689"/>
                    <a:pt x="508" y="689"/>
                    <a:pt x="508" y="689"/>
                  </a:cubicBezTo>
                  <a:cubicBezTo>
                    <a:pt x="508" y="689"/>
                    <a:pt x="508" y="689"/>
                    <a:pt x="508" y="689"/>
                  </a:cubicBezTo>
                  <a:cubicBezTo>
                    <a:pt x="506" y="691"/>
                    <a:pt x="506" y="691"/>
                    <a:pt x="506" y="691"/>
                  </a:cubicBezTo>
                  <a:cubicBezTo>
                    <a:pt x="503" y="691"/>
                    <a:pt x="503" y="691"/>
                    <a:pt x="503" y="691"/>
                  </a:cubicBezTo>
                  <a:cubicBezTo>
                    <a:pt x="504" y="693"/>
                    <a:pt x="504" y="693"/>
                    <a:pt x="504" y="693"/>
                  </a:cubicBezTo>
                  <a:cubicBezTo>
                    <a:pt x="505" y="695"/>
                    <a:pt x="505" y="695"/>
                    <a:pt x="505" y="695"/>
                  </a:cubicBezTo>
                  <a:cubicBezTo>
                    <a:pt x="505" y="696"/>
                    <a:pt x="505" y="696"/>
                    <a:pt x="505" y="696"/>
                  </a:cubicBezTo>
                  <a:cubicBezTo>
                    <a:pt x="505" y="697"/>
                    <a:pt x="505" y="697"/>
                    <a:pt x="505" y="697"/>
                  </a:cubicBezTo>
                  <a:cubicBezTo>
                    <a:pt x="505" y="697"/>
                    <a:pt x="505" y="697"/>
                    <a:pt x="505" y="697"/>
                  </a:cubicBezTo>
                  <a:cubicBezTo>
                    <a:pt x="504" y="697"/>
                    <a:pt x="504" y="697"/>
                    <a:pt x="504" y="697"/>
                  </a:cubicBezTo>
                  <a:cubicBezTo>
                    <a:pt x="505" y="695"/>
                    <a:pt x="505" y="695"/>
                    <a:pt x="505" y="695"/>
                  </a:cubicBezTo>
                  <a:cubicBezTo>
                    <a:pt x="503" y="695"/>
                    <a:pt x="503" y="695"/>
                    <a:pt x="503" y="695"/>
                  </a:cubicBezTo>
                  <a:cubicBezTo>
                    <a:pt x="503" y="693"/>
                    <a:pt x="503" y="693"/>
                    <a:pt x="503" y="693"/>
                  </a:cubicBezTo>
                  <a:cubicBezTo>
                    <a:pt x="500" y="691"/>
                    <a:pt x="500" y="691"/>
                    <a:pt x="500" y="691"/>
                  </a:cubicBezTo>
                  <a:cubicBezTo>
                    <a:pt x="500" y="691"/>
                    <a:pt x="500" y="691"/>
                    <a:pt x="500" y="691"/>
                  </a:cubicBezTo>
                  <a:cubicBezTo>
                    <a:pt x="499" y="691"/>
                    <a:pt x="499" y="691"/>
                    <a:pt x="499" y="691"/>
                  </a:cubicBezTo>
                  <a:cubicBezTo>
                    <a:pt x="499" y="690"/>
                    <a:pt x="499" y="690"/>
                    <a:pt x="499" y="690"/>
                  </a:cubicBezTo>
                  <a:cubicBezTo>
                    <a:pt x="498" y="688"/>
                    <a:pt x="498" y="688"/>
                    <a:pt x="498" y="688"/>
                  </a:cubicBezTo>
                  <a:cubicBezTo>
                    <a:pt x="495" y="687"/>
                    <a:pt x="495" y="687"/>
                    <a:pt x="495" y="687"/>
                  </a:cubicBezTo>
                  <a:cubicBezTo>
                    <a:pt x="493" y="686"/>
                    <a:pt x="493" y="686"/>
                    <a:pt x="493" y="686"/>
                  </a:cubicBezTo>
                  <a:cubicBezTo>
                    <a:pt x="490" y="686"/>
                    <a:pt x="490" y="686"/>
                    <a:pt x="490" y="686"/>
                  </a:cubicBezTo>
                  <a:cubicBezTo>
                    <a:pt x="489" y="686"/>
                    <a:pt x="489" y="686"/>
                    <a:pt x="489" y="686"/>
                  </a:cubicBezTo>
                  <a:cubicBezTo>
                    <a:pt x="489" y="686"/>
                    <a:pt x="489" y="686"/>
                    <a:pt x="489" y="686"/>
                  </a:cubicBezTo>
                  <a:cubicBezTo>
                    <a:pt x="488" y="686"/>
                    <a:pt x="488" y="686"/>
                    <a:pt x="488" y="686"/>
                  </a:cubicBezTo>
                  <a:cubicBezTo>
                    <a:pt x="487" y="686"/>
                    <a:pt x="487" y="686"/>
                    <a:pt x="487" y="686"/>
                  </a:cubicBezTo>
                  <a:cubicBezTo>
                    <a:pt x="484" y="686"/>
                    <a:pt x="484" y="686"/>
                    <a:pt x="484" y="686"/>
                  </a:cubicBezTo>
                  <a:cubicBezTo>
                    <a:pt x="482" y="687"/>
                    <a:pt x="482" y="687"/>
                    <a:pt x="482" y="687"/>
                  </a:cubicBezTo>
                  <a:cubicBezTo>
                    <a:pt x="479" y="689"/>
                    <a:pt x="479" y="689"/>
                    <a:pt x="479" y="689"/>
                  </a:cubicBezTo>
                  <a:cubicBezTo>
                    <a:pt x="477" y="690"/>
                    <a:pt x="477" y="690"/>
                    <a:pt x="477" y="690"/>
                  </a:cubicBezTo>
                  <a:cubicBezTo>
                    <a:pt x="476" y="690"/>
                    <a:pt x="476" y="690"/>
                    <a:pt x="476" y="690"/>
                  </a:cubicBezTo>
                  <a:cubicBezTo>
                    <a:pt x="474" y="690"/>
                    <a:pt x="474" y="690"/>
                    <a:pt x="474" y="690"/>
                  </a:cubicBezTo>
                  <a:cubicBezTo>
                    <a:pt x="471" y="689"/>
                    <a:pt x="471" y="689"/>
                    <a:pt x="471" y="689"/>
                  </a:cubicBezTo>
                  <a:cubicBezTo>
                    <a:pt x="469" y="688"/>
                    <a:pt x="469" y="688"/>
                    <a:pt x="469" y="688"/>
                  </a:cubicBezTo>
                  <a:cubicBezTo>
                    <a:pt x="469" y="688"/>
                    <a:pt x="469" y="688"/>
                    <a:pt x="469" y="688"/>
                  </a:cubicBezTo>
                  <a:cubicBezTo>
                    <a:pt x="468" y="688"/>
                    <a:pt x="468" y="688"/>
                    <a:pt x="468" y="688"/>
                  </a:cubicBezTo>
                  <a:cubicBezTo>
                    <a:pt x="468" y="688"/>
                    <a:pt x="468" y="688"/>
                    <a:pt x="468" y="688"/>
                  </a:cubicBezTo>
                  <a:cubicBezTo>
                    <a:pt x="467" y="687"/>
                    <a:pt x="467" y="687"/>
                    <a:pt x="467" y="687"/>
                  </a:cubicBezTo>
                  <a:cubicBezTo>
                    <a:pt x="467" y="687"/>
                    <a:pt x="467" y="687"/>
                    <a:pt x="467" y="687"/>
                  </a:cubicBezTo>
                  <a:cubicBezTo>
                    <a:pt x="467" y="686"/>
                    <a:pt x="467" y="686"/>
                    <a:pt x="467" y="686"/>
                  </a:cubicBezTo>
                  <a:cubicBezTo>
                    <a:pt x="466" y="686"/>
                    <a:pt x="466" y="686"/>
                    <a:pt x="466" y="686"/>
                  </a:cubicBezTo>
                  <a:cubicBezTo>
                    <a:pt x="465" y="686"/>
                    <a:pt x="465" y="686"/>
                    <a:pt x="465" y="686"/>
                  </a:cubicBezTo>
                  <a:cubicBezTo>
                    <a:pt x="464" y="685"/>
                    <a:pt x="464" y="685"/>
                    <a:pt x="464" y="685"/>
                  </a:cubicBezTo>
                  <a:cubicBezTo>
                    <a:pt x="463" y="685"/>
                    <a:pt x="463" y="685"/>
                    <a:pt x="463" y="685"/>
                  </a:cubicBezTo>
                  <a:cubicBezTo>
                    <a:pt x="463" y="683"/>
                    <a:pt x="463" y="683"/>
                    <a:pt x="463" y="683"/>
                  </a:cubicBezTo>
                  <a:cubicBezTo>
                    <a:pt x="461" y="682"/>
                    <a:pt x="461" y="682"/>
                    <a:pt x="461" y="682"/>
                  </a:cubicBezTo>
                  <a:cubicBezTo>
                    <a:pt x="460" y="681"/>
                    <a:pt x="460" y="681"/>
                    <a:pt x="460" y="681"/>
                  </a:cubicBezTo>
                  <a:cubicBezTo>
                    <a:pt x="460" y="679"/>
                    <a:pt x="460" y="679"/>
                    <a:pt x="460" y="679"/>
                  </a:cubicBezTo>
                  <a:cubicBezTo>
                    <a:pt x="459" y="677"/>
                    <a:pt x="459" y="677"/>
                    <a:pt x="459" y="677"/>
                  </a:cubicBezTo>
                  <a:cubicBezTo>
                    <a:pt x="458" y="677"/>
                    <a:pt x="458" y="677"/>
                    <a:pt x="458" y="677"/>
                  </a:cubicBezTo>
                  <a:cubicBezTo>
                    <a:pt x="458" y="676"/>
                    <a:pt x="458" y="676"/>
                    <a:pt x="458" y="676"/>
                  </a:cubicBezTo>
                  <a:cubicBezTo>
                    <a:pt x="457" y="675"/>
                    <a:pt x="457" y="675"/>
                    <a:pt x="457" y="675"/>
                  </a:cubicBezTo>
                  <a:cubicBezTo>
                    <a:pt x="457" y="674"/>
                    <a:pt x="457" y="674"/>
                    <a:pt x="457" y="674"/>
                  </a:cubicBezTo>
                  <a:cubicBezTo>
                    <a:pt x="458" y="673"/>
                    <a:pt x="458" y="673"/>
                    <a:pt x="458" y="673"/>
                  </a:cubicBezTo>
                  <a:cubicBezTo>
                    <a:pt x="458" y="672"/>
                    <a:pt x="458" y="672"/>
                    <a:pt x="458" y="672"/>
                  </a:cubicBezTo>
                  <a:cubicBezTo>
                    <a:pt x="458" y="669"/>
                    <a:pt x="458" y="669"/>
                    <a:pt x="458" y="669"/>
                  </a:cubicBezTo>
                  <a:cubicBezTo>
                    <a:pt x="459" y="669"/>
                    <a:pt x="459" y="669"/>
                    <a:pt x="459" y="669"/>
                  </a:cubicBezTo>
                  <a:cubicBezTo>
                    <a:pt x="460" y="668"/>
                    <a:pt x="460" y="668"/>
                    <a:pt x="460" y="668"/>
                  </a:cubicBezTo>
                  <a:cubicBezTo>
                    <a:pt x="460" y="664"/>
                    <a:pt x="460" y="664"/>
                    <a:pt x="460" y="664"/>
                  </a:cubicBezTo>
                  <a:cubicBezTo>
                    <a:pt x="460" y="661"/>
                    <a:pt x="460" y="661"/>
                    <a:pt x="460" y="661"/>
                  </a:cubicBezTo>
                  <a:cubicBezTo>
                    <a:pt x="461" y="660"/>
                    <a:pt x="461" y="660"/>
                    <a:pt x="461" y="660"/>
                  </a:cubicBezTo>
                  <a:cubicBezTo>
                    <a:pt x="461" y="660"/>
                    <a:pt x="461" y="660"/>
                    <a:pt x="461" y="660"/>
                  </a:cubicBezTo>
                  <a:cubicBezTo>
                    <a:pt x="461" y="658"/>
                    <a:pt x="461" y="658"/>
                    <a:pt x="461" y="658"/>
                  </a:cubicBezTo>
                  <a:cubicBezTo>
                    <a:pt x="463" y="657"/>
                    <a:pt x="463" y="657"/>
                    <a:pt x="463" y="657"/>
                  </a:cubicBezTo>
                  <a:cubicBezTo>
                    <a:pt x="463" y="656"/>
                    <a:pt x="463" y="656"/>
                    <a:pt x="463" y="656"/>
                  </a:cubicBezTo>
                  <a:cubicBezTo>
                    <a:pt x="463" y="654"/>
                    <a:pt x="463" y="654"/>
                    <a:pt x="463" y="654"/>
                  </a:cubicBezTo>
                  <a:cubicBezTo>
                    <a:pt x="463" y="654"/>
                    <a:pt x="463" y="654"/>
                    <a:pt x="463" y="654"/>
                  </a:cubicBezTo>
                  <a:cubicBezTo>
                    <a:pt x="463" y="653"/>
                    <a:pt x="463" y="653"/>
                    <a:pt x="463" y="653"/>
                  </a:cubicBezTo>
                  <a:cubicBezTo>
                    <a:pt x="463" y="651"/>
                    <a:pt x="463" y="651"/>
                    <a:pt x="463" y="651"/>
                  </a:cubicBezTo>
                  <a:cubicBezTo>
                    <a:pt x="463" y="650"/>
                    <a:pt x="463" y="650"/>
                    <a:pt x="463" y="650"/>
                  </a:cubicBezTo>
                  <a:cubicBezTo>
                    <a:pt x="463" y="649"/>
                    <a:pt x="463" y="649"/>
                    <a:pt x="463" y="649"/>
                  </a:cubicBezTo>
                  <a:cubicBezTo>
                    <a:pt x="463" y="649"/>
                    <a:pt x="463" y="649"/>
                    <a:pt x="463" y="649"/>
                  </a:cubicBezTo>
                  <a:cubicBezTo>
                    <a:pt x="464" y="648"/>
                    <a:pt x="464" y="648"/>
                    <a:pt x="464" y="648"/>
                  </a:cubicBezTo>
                  <a:cubicBezTo>
                    <a:pt x="465" y="647"/>
                    <a:pt x="465" y="647"/>
                    <a:pt x="465" y="647"/>
                  </a:cubicBezTo>
                  <a:cubicBezTo>
                    <a:pt x="464" y="647"/>
                    <a:pt x="464" y="647"/>
                    <a:pt x="464" y="647"/>
                  </a:cubicBezTo>
                  <a:cubicBezTo>
                    <a:pt x="464" y="647"/>
                    <a:pt x="464" y="647"/>
                    <a:pt x="464" y="647"/>
                  </a:cubicBezTo>
                  <a:cubicBezTo>
                    <a:pt x="462" y="645"/>
                    <a:pt x="462" y="645"/>
                    <a:pt x="462" y="645"/>
                  </a:cubicBezTo>
                  <a:cubicBezTo>
                    <a:pt x="459" y="645"/>
                    <a:pt x="459" y="645"/>
                    <a:pt x="459" y="645"/>
                  </a:cubicBezTo>
                  <a:cubicBezTo>
                    <a:pt x="459" y="645"/>
                    <a:pt x="459" y="645"/>
                    <a:pt x="459" y="645"/>
                  </a:cubicBezTo>
                  <a:cubicBezTo>
                    <a:pt x="458" y="644"/>
                    <a:pt x="458" y="644"/>
                    <a:pt x="458" y="644"/>
                  </a:cubicBezTo>
                  <a:cubicBezTo>
                    <a:pt x="456" y="643"/>
                    <a:pt x="456" y="643"/>
                    <a:pt x="456" y="643"/>
                  </a:cubicBezTo>
                  <a:cubicBezTo>
                    <a:pt x="455" y="643"/>
                    <a:pt x="455" y="643"/>
                    <a:pt x="455" y="643"/>
                  </a:cubicBezTo>
                  <a:cubicBezTo>
                    <a:pt x="454" y="643"/>
                    <a:pt x="454" y="643"/>
                    <a:pt x="454" y="643"/>
                  </a:cubicBezTo>
                  <a:cubicBezTo>
                    <a:pt x="453" y="642"/>
                    <a:pt x="453" y="642"/>
                    <a:pt x="453" y="642"/>
                  </a:cubicBezTo>
                  <a:cubicBezTo>
                    <a:pt x="453" y="643"/>
                    <a:pt x="453" y="643"/>
                    <a:pt x="453" y="643"/>
                  </a:cubicBezTo>
                  <a:cubicBezTo>
                    <a:pt x="452" y="643"/>
                    <a:pt x="452" y="643"/>
                    <a:pt x="452" y="643"/>
                  </a:cubicBezTo>
                  <a:cubicBezTo>
                    <a:pt x="449" y="642"/>
                    <a:pt x="449" y="642"/>
                    <a:pt x="449" y="642"/>
                  </a:cubicBezTo>
                  <a:cubicBezTo>
                    <a:pt x="446" y="642"/>
                    <a:pt x="446" y="642"/>
                    <a:pt x="446" y="642"/>
                  </a:cubicBezTo>
                  <a:cubicBezTo>
                    <a:pt x="444" y="641"/>
                    <a:pt x="444" y="641"/>
                    <a:pt x="444" y="641"/>
                  </a:cubicBezTo>
                  <a:cubicBezTo>
                    <a:pt x="442" y="640"/>
                    <a:pt x="442" y="640"/>
                    <a:pt x="442" y="640"/>
                  </a:cubicBezTo>
                  <a:cubicBezTo>
                    <a:pt x="441" y="642"/>
                    <a:pt x="441" y="642"/>
                    <a:pt x="441" y="642"/>
                  </a:cubicBezTo>
                  <a:cubicBezTo>
                    <a:pt x="441" y="642"/>
                    <a:pt x="441" y="642"/>
                    <a:pt x="441" y="642"/>
                  </a:cubicBezTo>
                  <a:cubicBezTo>
                    <a:pt x="441" y="642"/>
                    <a:pt x="441" y="642"/>
                    <a:pt x="441" y="642"/>
                  </a:cubicBezTo>
                  <a:cubicBezTo>
                    <a:pt x="440" y="642"/>
                    <a:pt x="440" y="642"/>
                    <a:pt x="440" y="642"/>
                  </a:cubicBezTo>
                  <a:cubicBezTo>
                    <a:pt x="438" y="643"/>
                    <a:pt x="438" y="643"/>
                    <a:pt x="438" y="643"/>
                  </a:cubicBezTo>
                  <a:cubicBezTo>
                    <a:pt x="435" y="642"/>
                    <a:pt x="435" y="642"/>
                    <a:pt x="435" y="642"/>
                  </a:cubicBezTo>
                  <a:cubicBezTo>
                    <a:pt x="430" y="642"/>
                    <a:pt x="430" y="642"/>
                    <a:pt x="430" y="642"/>
                  </a:cubicBezTo>
                  <a:cubicBezTo>
                    <a:pt x="428" y="643"/>
                    <a:pt x="428" y="643"/>
                    <a:pt x="428" y="643"/>
                  </a:cubicBezTo>
                  <a:cubicBezTo>
                    <a:pt x="428" y="643"/>
                    <a:pt x="428" y="643"/>
                    <a:pt x="428" y="643"/>
                  </a:cubicBezTo>
                  <a:cubicBezTo>
                    <a:pt x="428" y="642"/>
                    <a:pt x="428" y="642"/>
                    <a:pt x="428" y="642"/>
                  </a:cubicBezTo>
                  <a:cubicBezTo>
                    <a:pt x="428" y="642"/>
                    <a:pt x="428" y="642"/>
                    <a:pt x="428" y="642"/>
                  </a:cubicBezTo>
                  <a:cubicBezTo>
                    <a:pt x="426" y="642"/>
                    <a:pt x="426" y="642"/>
                    <a:pt x="426" y="642"/>
                  </a:cubicBezTo>
                  <a:cubicBezTo>
                    <a:pt x="426" y="643"/>
                    <a:pt x="426" y="643"/>
                    <a:pt x="426" y="643"/>
                  </a:cubicBezTo>
                  <a:cubicBezTo>
                    <a:pt x="425" y="642"/>
                    <a:pt x="425" y="642"/>
                    <a:pt x="425" y="642"/>
                  </a:cubicBezTo>
                  <a:cubicBezTo>
                    <a:pt x="424" y="642"/>
                    <a:pt x="424" y="642"/>
                    <a:pt x="424" y="642"/>
                  </a:cubicBezTo>
                  <a:cubicBezTo>
                    <a:pt x="424" y="642"/>
                    <a:pt x="424" y="642"/>
                    <a:pt x="424" y="642"/>
                  </a:cubicBezTo>
                  <a:cubicBezTo>
                    <a:pt x="425" y="641"/>
                    <a:pt x="425" y="641"/>
                    <a:pt x="425" y="641"/>
                  </a:cubicBezTo>
                  <a:cubicBezTo>
                    <a:pt x="425" y="640"/>
                    <a:pt x="425" y="640"/>
                    <a:pt x="425" y="640"/>
                  </a:cubicBezTo>
                  <a:cubicBezTo>
                    <a:pt x="426" y="641"/>
                    <a:pt x="426" y="641"/>
                    <a:pt x="426" y="641"/>
                  </a:cubicBezTo>
                  <a:cubicBezTo>
                    <a:pt x="428" y="638"/>
                    <a:pt x="428" y="638"/>
                    <a:pt x="428" y="638"/>
                  </a:cubicBezTo>
                  <a:cubicBezTo>
                    <a:pt x="429" y="635"/>
                    <a:pt x="429" y="635"/>
                    <a:pt x="429" y="635"/>
                  </a:cubicBezTo>
                  <a:cubicBezTo>
                    <a:pt x="429" y="633"/>
                    <a:pt x="429" y="633"/>
                    <a:pt x="429" y="633"/>
                  </a:cubicBezTo>
                  <a:cubicBezTo>
                    <a:pt x="428" y="632"/>
                    <a:pt x="428" y="632"/>
                    <a:pt x="428" y="632"/>
                  </a:cubicBezTo>
                  <a:cubicBezTo>
                    <a:pt x="428" y="631"/>
                    <a:pt x="428" y="631"/>
                    <a:pt x="428" y="631"/>
                  </a:cubicBezTo>
                  <a:cubicBezTo>
                    <a:pt x="429" y="630"/>
                    <a:pt x="429" y="630"/>
                    <a:pt x="429" y="630"/>
                  </a:cubicBezTo>
                  <a:cubicBezTo>
                    <a:pt x="429" y="626"/>
                    <a:pt x="429" y="626"/>
                    <a:pt x="429" y="626"/>
                  </a:cubicBezTo>
                  <a:cubicBezTo>
                    <a:pt x="429" y="625"/>
                    <a:pt x="429" y="625"/>
                    <a:pt x="429" y="625"/>
                  </a:cubicBezTo>
                  <a:cubicBezTo>
                    <a:pt x="429" y="624"/>
                    <a:pt x="429" y="624"/>
                    <a:pt x="429" y="624"/>
                  </a:cubicBezTo>
                  <a:cubicBezTo>
                    <a:pt x="431" y="625"/>
                    <a:pt x="431" y="625"/>
                    <a:pt x="431" y="625"/>
                  </a:cubicBezTo>
                  <a:cubicBezTo>
                    <a:pt x="432" y="627"/>
                    <a:pt x="432" y="627"/>
                    <a:pt x="432" y="627"/>
                  </a:cubicBezTo>
                  <a:cubicBezTo>
                    <a:pt x="433" y="626"/>
                    <a:pt x="433" y="626"/>
                    <a:pt x="433" y="626"/>
                  </a:cubicBezTo>
                  <a:cubicBezTo>
                    <a:pt x="434" y="624"/>
                    <a:pt x="434" y="624"/>
                    <a:pt x="434" y="624"/>
                  </a:cubicBezTo>
                  <a:cubicBezTo>
                    <a:pt x="435" y="619"/>
                    <a:pt x="435" y="619"/>
                    <a:pt x="435" y="619"/>
                  </a:cubicBezTo>
                  <a:cubicBezTo>
                    <a:pt x="437" y="618"/>
                    <a:pt x="437" y="618"/>
                    <a:pt x="437" y="618"/>
                  </a:cubicBezTo>
                  <a:cubicBezTo>
                    <a:pt x="435" y="618"/>
                    <a:pt x="435" y="618"/>
                    <a:pt x="435" y="618"/>
                  </a:cubicBezTo>
                  <a:cubicBezTo>
                    <a:pt x="436" y="617"/>
                    <a:pt x="436" y="617"/>
                    <a:pt x="436" y="617"/>
                  </a:cubicBezTo>
                  <a:cubicBezTo>
                    <a:pt x="436" y="615"/>
                    <a:pt x="436" y="615"/>
                    <a:pt x="436" y="615"/>
                  </a:cubicBezTo>
                  <a:cubicBezTo>
                    <a:pt x="434" y="615"/>
                    <a:pt x="434" y="615"/>
                    <a:pt x="434" y="615"/>
                  </a:cubicBezTo>
                  <a:cubicBezTo>
                    <a:pt x="434" y="615"/>
                    <a:pt x="434" y="615"/>
                    <a:pt x="434" y="615"/>
                  </a:cubicBezTo>
                  <a:cubicBezTo>
                    <a:pt x="436" y="614"/>
                    <a:pt x="436" y="614"/>
                    <a:pt x="436" y="614"/>
                  </a:cubicBezTo>
                  <a:cubicBezTo>
                    <a:pt x="436" y="612"/>
                    <a:pt x="436" y="612"/>
                    <a:pt x="436" y="612"/>
                  </a:cubicBezTo>
                  <a:cubicBezTo>
                    <a:pt x="436" y="611"/>
                    <a:pt x="436" y="611"/>
                    <a:pt x="436" y="611"/>
                  </a:cubicBezTo>
                  <a:cubicBezTo>
                    <a:pt x="439" y="608"/>
                    <a:pt x="439" y="608"/>
                    <a:pt x="439" y="608"/>
                  </a:cubicBezTo>
                  <a:cubicBezTo>
                    <a:pt x="442" y="604"/>
                    <a:pt x="442" y="604"/>
                    <a:pt x="442" y="604"/>
                  </a:cubicBezTo>
                  <a:cubicBezTo>
                    <a:pt x="441" y="603"/>
                    <a:pt x="441" y="603"/>
                    <a:pt x="441" y="603"/>
                  </a:cubicBezTo>
                  <a:cubicBezTo>
                    <a:pt x="440" y="600"/>
                    <a:pt x="440" y="600"/>
                    <a:pt x="440" y="600"/>
                  </a:cubicBezTo>
                  <a:cubicBezTo>
                    <a:pt x="437" y="600"/>
                    <a:pt x="437" y="600"/>
                    <a:pt x="437" y="600"/>
                  </a:cubicBezTo>
                  <a:cubicBezTo>
                    <a:pt x="438" y="601"/>
                    <a:pt x="438" y="601"/>
                    <a:pt x="438" y="601"/>
                  </a:cubicBezTo>
                  <a:cubicBezTo>
                    <a:pt x="438" y="601"/>
                    <a:pt x="438" y="601"/>
                    <a:pt x="438" y="601"/>
                  </a:cubicBezTo>
                  <a:cubicBezTo>
                    <a:pt x="434" y="600"/>
                    <a:pt x="434" y="600"/>
                    <a:pt x="434" y="600"/>
                  </a:cubicBezTo>
                  <a:cubicBezTo>
                    <a:pt x="431" y="600"/>
                    <a:pt x="431" y="600"/>
                    <a:pt x="431" y="600"/>
                  </a:cubicBezTo>
                  <a:cubicBezTo>
                    <a:pt x="431" y="601"/>
                    <a:pt x="431" y="601"/>
                    <a:pt x="431" y="601"/>
                  </a:cubicBezTo>
                  <a:cubicBezTo>
                    <a:pt x="430" y="602"/>
                    <a:pt x="430" y="602"/>
                    <a:pt x="430" y="602"/>
                  </a:cubicBezTo>
                  <a:cubicBezTo>
                    <a:pt x="429" y="601"/>
                    <a:pt x="429" y="601"/>
                    <a:pt x="429" y="601"/>
                  </a:cubicBezTo>
                  <a:cubicBezTo>
                    <a:pt x="428" y="601"/>
                    <a:pt x="428" y="601"/>
                    <a:pt x="428" y="601"/>
                  </a:cubicBezTo>
                  <a:cubicBezTo>
                    <a:pt x="427" y="603"/>
                    <a:pt x="427" y="603"/>
                    <a:pt x="427" y="603"/>
                  </a:cubicBezTo>
                  <a:cubicBezTo>
                    <a:pt x="421" y="603"/>
                    <a:pt x="421" y="603"/>
                    <a:pt x="421" y="603"/>
                  </a:cubicBezTo>
                  <a:cubicBezTo>
                    <a:pt x="415" y="604"/>
                    <a:pt x="415" y="604"/>
                    <a:pt x="415" y="604"/>
                  </a:cubicBezTo>
                  <a:cubicBezTo>
                    <a:pt x="415" y="605"/>
                    <a:pt x="415" y="605"/>
                    <a:pt x="415" y="605"/>
                  </a:cubicBezTo>
                  <a:cubicBezTo>
                    <a:pt x="416" y="605"/>
                    <a:pt x="416" y="605"/>
                    <a:pt x="416" y="605"/>
                  </a:cubicBezTo>
                  <a:cubicBezTo>
                    <a:pt x="414" y="607"/>
                    <a:pt x="414" y="607"/>
                    <a:pt x="414" y="607"/>
                  </a:cubicBezTo>
                  <a:cubicBezTo>
                    <a:pt x="414" y="612"/>
                    <a:pt x="414" y="612"/>
                    <a:pt x="414" y="612"/>
                  </a:cubicBezTo>
                  <a:cubicBezTo>
                    <a:pt x="414" y="612"/>
                    <a:pt x="414" y="612"/>
                    <a:pt x="414" y="612"/>
                  </a:cubicBezTo>
                  <a:cubicBezTo>
                    <a:pt x="412" y="615"/>
                    <a:pt x="412" y="615"/>
                    <a:pt x="412" y="615"/>
                  </a:cubicBezTo>
                  <a:cubicBezTo>
                    <a:pt x="412" y="618"/>
                    <a:pt x="412" y="618"/>
                    <a:pt x="412" y="618"/>
                  </a:cubicBezTo>
                  <a:cubicBezTo>
                    <a:pt x="411" y="618"/>
                    <a:pt x="411" y="618"/>
                    <a:pt x="411" y="618"/>
                  </a:cubicBezTo>
                  <a:cubicBezTo>
                    <a:pt x="410" y="618"/>
                    <a:pt x="410" y="618"/>
                    <a:pt x="410" y="618"/>
                  </a:cubicBezTo>
                  <a:cubicBezTo>
                    <a:pt x="406" y="620"/>
                    <a:pt x="406" y="620"/>
                    <a:pt x="406" y="620"/>
                  </a:cubicBezTo>
                  <a:cubicBezTo>
                    <a:pt x="407" y="622"/>
                    <a:pt x="407" y="622"/>
                    <a:pt x="407" y="622"/>
                  </a:cubicBezTo>
                  <a:cubicBezTo>
                    <a:pt x="408" y="621"/>
                    <a:pt x="408" y="621"/>
                    <a:pt x="408" y="621"/>
                  </a:cubicBezTo>
                  <a:cubicBezTo>
                    <a:pt x="407" y="623"/>
                    <a:pt x="407" y="623"/>
                    <a:pt x="407" y="623"/>
                  </a:cubicBezTo>
                  <a:cubicBezTo>
                    <a:pt x="406" y="624"/>
                    <a:pt x="406" y="624"/>
                    <a:pt x="406" y="624"/>
                  </a:cubicBezTo>
                  <a:cubicBezTo>
                    <a:pt x="405" y="624"/>
                    <a:pt x="405" y="624"/>
                    <a:pt x="405" y="624"/>
                  </a:cubicBezTo>
                  <a:cubicBezTo>
                    <a:pt x="405" y="625"/>
                    <a:pt x="405" y="625"/>
                    <a:pt x="405" y="625"/>
                  </a:cubicBezTo>
                  <a:cubicBezTo>
                    <a:pt x="405" y="624"/>
                    <a:pt x="405" y="624"/>
                    <a:pt x="405" y="624"/>
                  </a:cubicBezTo>
                  <a:cubicBezTo>
                    <a:pt x="404" y="624"/>
                    <a:pt x="404" y="624"/>
                    <a:pt x="404" y="624"/>
                  </a:cubicBezTo>
                  <a:cubicBezTo>
                    <a:pt x="404" y="624"/>
                    <a:pt x="404" y="624"/>
                    <a:pt x="404" y="624"/>
                  </a:cubicBezTo>
                  <a:cubicBezTo>
                    <a:pt x="406" y="622"/>
                    <a:pt x="406" y="622"/>
                    <a:pt x="406" y="622"/>
                  </a:cubicBezTo>
                  <a:cubicBezTo>
                    <a:pt x="402" y="621"/>
                    <a:pt x="402" y="621"/>
                    <a:pt x="402" y="621"/>
                  </a:cubicBezTo>
                  <a:cubicBezTo>
                    <a:pt x="402" y="622"/>
                    <a:pt x="402" y="622"/>
                    <a:pt x="402" y="622"/>
                  </a:cubicBezTo>
                  <a:cubicBezTo>
                    <a:pt x="401" y="622"/>
                    <a:pt x="401" y="622"/>
                    <a:pt x="401" y="622"/>
                  </a:cubicBezTo>
                  <a:cubicBezTo>
                    <a:pt x="399" y="622"/>
                    <a:pt x="399" y="622"/>
                    <a:pt x="399" y="622"/>
                  </a:cubicBezTo>
                  <a:cubicBezTo>
                    <a:pt x="398" y="623"/>
                    <a:pt x="398" y="623"/>
                    <a:pt x="398" y="623"/>
                  </a:cubicBezTo>
                  <a:cubicBezTo>
                    <a:pt x="396" y="623"/>
                    <a:pt x="396" y="623"/>
                    <a:pt x="396" y="623"/>
                  </a:cubicBezTo>
                  <a:cubicBezTo>
                    <a:pt x="393" y="623"/>
                    <a:pt x="393" y="623"/>
                    <a:pt x="393" y="623"/>
                  </a:cubicBezTo>
                  <a:cubicBezTo>
                    <a:pt x="393" y="624"/>
                    <a:pt x="393" y="624"/>
                    <a:pt x="393" y="624"/>
                  </a:cubicBezTo>
                  <a:cubicBezTo>
                    <a:pt x="390" y="625"/>
                    <a:pt x="390" y="625"/>
                    <a:pt x="390" y="625"/>
                  </a:cubicBezTo>
                  <a:cubicBezTo>
                    <a:pt x="390" y="625"/>
                    <a:pt x="390" y="625"/>
                    <a:pt x="390" y="625"/>
                  </a:cubicBezTo>
                  <a:cubicBezTo>
                    <a:pt x="389" y="625"/>
                    <a:pt x="389" y="625"/>
                    <a:pt x="389" y="625"/>
                  </a:cubicBezTo>
                  <a:cubicBezTo>
                    <a:pt x="387" y="625"/>
                    <a:pt x="387" y="625"/>
                    <a:pt x="387" y="625"/>
                  </a:cubicBezTo>
                  <a:cubicBezTo>
                    <a:pt x="386" y="626"/>
                    <a:pt x="386" y="626"/>
                    <a:pt x="386" y="626"/>
                  </a:cubicBezTo>
                  <a:cubicBezTo>
                    <a:pt x="385" y="625"/>
                    <a:pt x="385" y="625"/>
                    <a:pt x="385" y="625"/>
                  </a:cubicBezTo>
                  <a:cubicBezTo>
                    <a:pt x="383" y="622"/>
                    <a:pt x="383" y="622"/>
                    <a:pt x="383" y="622"/>
                  </a:cubicBezTo>
                  <a:cubicBezTo>
                    <a:pt x="381" y="621"/>
                    <a:pt x="381" y="621"/>
                    <a:pt x="381" y="621"/>
                  </a:cubicBezTo>
                  <a:cubicBezTo>
                    <a:pt x="381" y="621"/>
                    <a:pt x="381" y="621"/>
                    <a:pt x="381" y="621"/>
                  </a:cubicBezTo>
                  <a:cubicBezTo>
                    <a:pt x="378" y="620"/>
                    <a:pt x="378" y="620"/>
                    <a:pt x="378" y="620"/>
                  </a:cubicBezTo>
                  <a:cubicBezTo>
                    <a:pt x="378" y="621"/>
                    <a:pt x="378" y="621"/>
                    <a:pt x="378" y="621"/>
                  </a:cubicBezTo>
                  <a:cubicBezTo>
                    <a:pt x="374" y="617"/>
                    <a:pt x="374" y="617"/>
                    <a:pt x="374" y="617"/>
                  </a:cubicBezTo>
                  <a:cubicBezTo>
                    <a:pt x="374" y="616"/>
                    <a:pt x="374" y="616"/>
                    <a:pt x="374" y="616"/>
                  </a:cubicBezTo>
                  <a:cubicBezTo>
                    <a:pt x="374" y="615"/>
                    <a:pt x="374" y="615"/>
                    <a:pt x="374" y="615"/>
                  </a:cubicBezTo>
                  <a:cubicBezTo>
                    <a:pt x="374" y="613"/>
                    <a:pt x="374" y="613"/>
                    <a:pt x="374" y="613"/>
                  </a:cubicBezTo>
                  <a:cubicBezTo>
                    <a:pt x="373" y="612"/>
                    <a:pt x="373" y="612"/>
                    <a:pt x="373" y="612"/>
                  </a:cubicBezTo>
                  <a:cubicBezTo>
                    <a:pt x="369" y="607"/>
                    <a:pt x="369" y="607"/>
                    <a:pt x="369" y="607"/>
                  </a:cubicBezTo>
                  <a:cubicBezTo>
                    <a:pt x="368" y="606"/>
                    <a:pt x="368" y="606"/>
                    <a:pt x="368" y="606"/>
                  </a:cubicBezTo>
                  <a:cubicBezTo>
                    <a:pt x="368" y="605"/>
                    <a:pt x="368" y="605"/>
                    <a:pt x="368" y="605"/>
                  </a:cubicBezTo>
                  <a:cubicBezTo>
                    <a:pt x="368" y="604"/>
                    <a:pt x="368" y="604"/>
                    <a:pt x="368" y="604"/>
                  </a:cubicBezTo>
                  <a:cubicBezTo>
                    <a:pt x="368" y="604"/>
                    <a:pt x="368" y="604"/>
                    <a:pt x="368" y="604"/>
                  </a:cubicBezTo>
                  <a:cubicBezTo>
                    <a:pt x="368" y="603"/>
                    <a:pt x="368" y="603"/>
                    <a:pt x="368" y="603"/>
                  </a:cubicBezTo>
                  <a:cubicBezTo>
                    <a:pt x="368" y="603"/>
                    <a:pt x="368" y="603"/>
                    <a:pt x="368" y="603"/>
                  </a:cubicBezTo>
                  <a:cubicBezTo>
                    <a:pt x="368" y="600"/>
                    <a:pt x="368" y="600"/>
                    <a:pt x="368" y="600"/>
                  </a:cubicBezTo>
                  <a:cubicBezTo>
                    <a:pt x="366" y="597"/>
                    <a:pt x="366" y="597"/>
                    <a:pt x="366" y="597"/>
                  </a:cubicBezTo>
                  <a:cubicBezTo>
                    <a:pt x="367" y="596"/>
                    <a:pt x="367" y="596"/>
                    <a:pt x="367" y="596"/>
                  </a:cubicBezTo>
                  <a:cubicBezTo>
                    <a:pt x="366" y="593"/>
                    <a:pt x="366" y="593"/>
                    <a:pt x="366" y="593"/>
                  </a:cubicBezTo>
                  <a:cubicBezTo>
                    <a:pt x="366" y="592"/>
                    <a:pt x="366" y="592"/>
                    <a:pt x="366" y="592"/>
                  </a:cubicBezTo>
                  <a:cubicBezTo>
                    <a:pt x="367" y="591"/>
                    <a:pt x="367" y="591"/>
                    <a:pt x="367" y="591"/>
                  </a:cubicBezTo>
                  <a:cubicBezTo>
                    <a:pt x="367" y="588"/>
                    <a:pt x="367" y="588"/>
                    <a:pt x="367" y="588"/>
                  </a:cubicBezTo>
                  <a:cubicBezTo>
                    <a:pt x="367" y="586"/>
                    <a:pt x="367" y="586"/>
                    <a:pt x="367" y="586"/>
                  </a:cubicBezTo>
                  <a:cubicBezTo>
                    <a:pt x="368" y="582"/>
                    <a:pt x="368" y="582"/>
                    <a:pt x="368" y="582"/>
                  </a:cubicBezTo>
                  <a:cubicBezTo>
                    <a:pt x="368" y="581"/>
                    <a:pt x="368" y="581"/>
                    <a:pt x="368" y="581"/>
                  </a:cubicBezTo>
                  <a:cubicBezTo>
                    <a:pt x="368" y="580"/>
                    <a:pt x="368" y="580"/>
                    <a:pt x="368" y="580"/>
                  </a:cubicBezTo>
                  <a:cubicBezTo>
                    <a:pt x="368" y="580"/>
                    <a:pt x="368" y="580"/>
                    <a:pt x="368" y="580"/>
                  </a:cubicBezTo>
                  <a:cubicBezTo>
                    <a:pt x="369" y="578"/>
                    <a:pt x="369" y="578"/>
                    <a:pt x="369" y="578"/>
                  </a:cubicBezTo>
                  <a:cubicBezTo>
                    <a:pt x="369" y="577"/>
                    <a:pt x="369" y="577"/>
                    <a:pt x="369" y="577"/>
                  </a:cubicBezTo>
                  <a:cubicBezTo>
                    <a:pt x="369" y="577"/>
                    <a:pt x="369" y="577"/>
                    <a:pt x="369" y="577"/>
                  </a:cubicBezTo>
                  <a:cubicBezTo>
                    <a:pt x="370" y="575"/>
                    <a:pt x="370" y="575"/>
                    <a:pt x="370" y="575"/>
                  </a:cubicBezTo>
                  <a:cubicBezTo>
                    <a:pt x="370" y="575"/>
                    <a:pt x="370" y="575"/>
                    <a:pt x="370" y="575"/>
                  </a:cubicBezTo>
                  <a:cubicBezTo>
                    <a:pt x="370" y="574"/>
                    <a:pt x="370" y="574"/>
                    <a:pt x="370" y="574"/>
                  </a:cubicBezTo>
                  <a:cubicBezTo>
                    <a:pt x="371" y="574"/>
                    <a:pt x="371" y="574"/>
                    <a:pt x="371" y="574"/>
                  </a:cubicBezTo>
                  <a:cubicBezTo>
                    <a:pt x="371" y="572"/>
                    <a:pt x="371" y="572"/>
                    <a:pt x="371" y="572"/>
                  </a:cubicBezTo>
                  <a:cubicBezTo>
                    <a:pt x="372" y="571"/>
                    <a:pt x="372" y="571"/>
                    <a:pt x="372" y="571"/>
                  </a:cubicBezTo>
                  <a:cubicBezTo>
                    <a:pt x="373" y="569"/>
                    <a:pt x="373" y="569"/>
                    <a:pt x="373" y="569"/>
                  </a:cubicBezTo>
                  <a:cubicBezTo>
                    <a:pt x="373" y="569"/>
                    <a:pt x="373" y="569"/>
                    <a:pt x="373" y="569"/>
                  </a:cubicBezTo>
                  <a:cubicBezTo>
                    <a:pt x="373" y="567"/>
                    <a:pt x="373" y="567"/>
                    <a:pt x="373" y="567"/>
                  </a:cubicBezTo>
                  <a:cubicBezTo>
                    <a:pt x="374" y="564"/>
                    <a:pt x="374" y="564"/>
                    <a:pt x="374" y="564"/>
                  </a:cubicBezTo>
                  <a:cubicBezTo>
                    <a:pt x="374" y="564"/>
                    <a:pt x="374" y="564"/>
                    <a:pt x="374" y="564"/>
                  </a:cubicBezTo>
                  <a:cubicBezTo>
                    <a:pt x="373" y="563"/>
                    <a:pt x="373" y="563"/>
                    <a:pt x="373" y="563"/>
                  </a:cubicBezTo>
                  <a:cubicBezTo>
                    <a:pt x="373" y="560"/>
                    <a:pt x="373" y="560"/>
                    <a:pt x="373" y="560"/>
                  </a:cubicBezTo>
                  <a:cubicBezTo>
                    <a:pt x="374" y="557"/>
                    <a:pt x="374" y="557"/>
                    <a:pt x="374" y="557"/>
                  </a:cubicBezTo>
                  <a:cubicBezTo>
                    <a:pt x="374" y="557"/>
                    <a:pt x="374" y="557"/>
                    <a:pt x="374" y="557"/>
                  </a:cubicBezTo>
                  <a:cubicBezTo>
                    <a:pt x="374" y="556"/>
                    <a:pt x="374" y="556"/>
                    <a:pt x="374" y="556"/>
                  </a:cubicBezTo>
                  <a:cubicBezTo>
                    <a:pt x="375" y="554"/>
                    <a:pt x="375" y="554"/>
                    <a:pt x="375" y="554"/>
                  </a:cubicBezTo>
                  <a:cubicBezTo>
                    <a:pt x="375" y="553"/>
                    <a:pt x="375" y="553"/>
                    <a:pt x="375" y="553"/>
                  </a:cubicBezTo>
                  <a:cubicBezTo>
                    <a:pt x="376" y="552"/>
                    <a:pt x="376" y="552"/>
                    <a:pt x="376" y="552"/>
                  </a:cubicBezTo>
                  <a:cubicBezTo>
                    <a:pt x="377" y="550"/>
                    <a:pt x="377" y="550"/>
                    <a:pt x="377" y="550"/>
                  </a:cubicBezTo>
                  <a:cubicBezTo>
                    <a:pt x="380" y="549"/>
                    <a:pt x="380" y="549"/>
                    <a:pt x="380" y="549"/>
                  </a:cubicBezTo>
                  <a:cubicBezTo>
                    <a:pt x="382" y="548"/>
                    <a:pt x="382" y="548"/>
                    <a:pt x="382" y="548"/>
                  </a:cubicBezTo>
                  <a:cubicBezTo>
                    <a:pt x="384" y="547"/>
                    <a:pt x="384" y="547"/>
                    <a:pt x="384" y="547"/>
                  </a:cubicBezTo>
                  <a:cubicBezTo>
                    <a:pt x="385" y="547"/>
                    <a:pt x="385" y="547"/>
                    <a:pt x="385" y="547"/>
                  </a:cubicBezTo>
                  <a:cubicBezTo>
                    <a:pt x="388" y="546"/>
                    <a:pt x="388" y="546"/>
                    <a:pt x="388" y="546"/>
                  </a:cubicBezTo>
                  <a:cubicBezTo>
                    <a:pt x="389" y="544"/>
                    <a:pt x="389" y="544"/>
                    <a:pt x="389" y="544"/>
                  </a:cubicBezTo>
                  <a:cubicBezTo>
                    <a:pt x="390" y="544"/>
                    <a:pt x="390" y="544"/>
                    <a:pt x="390" y="544"/>
                  </a:cubicBezTo>
                  <a:cubicBezTo>
                    <a:pt x="392" y="542"/>
                    <a:pt x="392" y="542"/>
                    <a:pt x="392" y="542"/>
                  </a:cubicBezTo>
                  <a:cubicBezTo>
                    <a:pt x="391" y="541"/>
                    <a:pt x="391" y="541"/>
                    <a:pt x="391" y="541"/>
                  </a:cubicBezTo>
                  <a:cubicBezTo>
                    <a:pt x="391" y="539"/>
                    <a:pt x="391" y="539"/>
                    <a:pt x="391" y="539"/>
                  </a:cubicBezTo>
                  <a:cubicBezTo>
                    <a:pt x="391" y="539"/>
                    <a:pt x="391" y="539"/>
                    <a:pt x="391" y="539"/>
                  </a:cubicBezTo>
                  <a:cubicBezTo>
                    <a:pt x="392" y="539"/>
                    <a:pt x="392" y="539"/>
                    <a:pt x="392" y="539"/>
                  </a:cubicBezTo>
                  <a:cubicBezTo>
                    <a:pt x="392" y="538"/>
                    <a:pt x="392" y="538"/>
                    <a:pt x="392" y="538"/>
                  </a:cubicBezTo>
                  <a:cubicBezTo>
                    <a:pt x="392" y="539"/>
                    <a:pt x="392" y="539"/>
                    <a:pt x="392" y="539"/>
                  </a:cubicBezTo>
                  <a:cubicBezTo>
                    <a:pt x="392" y="540"/>
                    <a:pt x="392" y="540"/>
                    <a:pt x="392" y="540"/>
                  </a:cubicBezTo>
                  <a:cubicBezTo>
                    <a:pt x="392" y="542"/>
                    <a:pt x="392" y="542"/>
                    <a:pt x="392" y="542"/>
                  </a:cubicBezTo>
                  <a:cubicBezTo>
                    <a:pt x="395" y="541"/>
                    <a:pt x="395" y="541"/>
                    <a:pt x="395" y="541"/>
                  </a:cubicBezTo>
                  <a:cubicBezTo>
                    <a:pt x="396" y="540"/>
                    <a:pt x="396" y="540"/>
                    <a:pt x="396" y="540"/>
                  </a:cubicBezTo>
                  <a:cubicBezTo>
                    <a:pt x="397" y="540"/>
                    <a:pt x="397" y="540"/>
                    <a:pt x="397" y="540"/>
                  </a:cubicBezTo>
                  <a:cubicBezTo>
                    <a:pt x="398" y="539"/>
                    <a:pt x="398" y="539"/>
                    <a:pt x="398" y="539"/>
                  </a:cubicBezTo>
                  <a:cubicBezTo>
                    <a:pt x="400" y="538"/>
                    <a:pt x="400" y="538"/>
                    <a:pt x="400" y="538"/>
                  </a:cubicBezTo>
                  <a:cubicBezTo>
                    <a:pt x="401" y="538"/>
                    <a:pt x="401" y="538"/>
                    <a:pt x="401" y="538"/>
                  </a:cubicBezTo>
                  <a:cubicBezTo>
                    <a:pt x="404" y="539"/>
                    <a:pt x="404" y="539"/>
                    <a:pt x="404" y="539"/>
                  </a:cubicBezTo>
                  <a:cubicBezTo>
                    <a:pt x="405" y="540"/>
                    <a:pt x="405" y="540"/>
                    <a:pt x="405" y="540"/>
                  </a:cubicBezTo>
                  <a:cubicBezTo>
                    <a:pt x="410" y="540"/>
                    <a:pt x="410" y="540"/>
                    <a:pt x="410" y="540"/>
                  </a:cubicBezTo>
                  <a:cubicBezTo>
                    <a:pt x="412" y="540"/>
                    <a:pt x="412" y="540"/>
                    <a:pt x="412" y="540"/>
                  </a:cubicBezTo>
                  <a:cubicBezTo>
                    <a:pt x="411" y="539"/>
                    <a:pt x="411" y="539"/>
                    <a:pt x="411" y="539"/>
                  </a:cubicBezTo>
                  <a:cubicBezTo>
                    <a:pt x="411" y="538"/>
                    <a:pt x="411" y="538"/>
                    <a:pt x="411" y="538"/>
                  </a:cubicBezTo>
                  <a:cubicBezTo>
                    <a:pt x="412" y="538"/>
                    <a:pt x="412" y="538"/>
                    <a:pt x="412" y="538"/>
                  </a:cubicBezTo>
                  <a:cubicBezTo>
                    <a:pt x="412" y="539"/>
                    <a:pt x="412" y="539"/>
                    <a:pt x="412" y="539"/>
                  </a:cubicBezTo>
                  <a:cubicBezTo>
                    <a:pt x="413" y="540"/>
                    <a:pt x="413" y="540"/>
                    <a:pt x="413" y="540"/>
                  </a:cubicBezTo>
                  <a:cubicBezTo>
                    <a:pt x="414" y="539"/>
                    <a:pt x="414" y="539"/>
                    <a:pt x="414" y="539"/>
                  </a:cubicBezTo>
                  <a:cubicBezTo>
                    <a:pt x="414" y="540"/>
                    <a:pt x="414" y="540"/>
                    <a:pt x="414" y="540"/>
                  </a:cubicBezTo>
                  <a:cubicBezTo>
                    <a:pt x="414" y="541"/>
                    <a:pt x="414" y="541"/>
                    <a:pt x="414" y="541"/>
                  </a:cubicBezTo>
                  <a:cubicBezTo>
                    <a:pt x="415" y="541"/>
                    <a:pt x="415" y="541"/>
                    <a:pt x="415" y="541"/>
                  </a:cubicBezTo>
                  <a:cubicBezTo>
                    <a:pt x="415" y="541"/>
                    <a:pt x="415" y="541"/>
                    <a:pt x="415" y="541"/>
                  </a:cubicBezTo>
                  <a:cubicBezTo>
                    <a:pt x="415" y="542"/>
                    <a:pt x="415" y="542"/>
                    <a:pt x="415" y="542"/>
                  </a:cubicBezTo>
                  <a:cubicBezTo>
                    <a:pt x="414" y="543"/>
                    <a:pt x="414" y="543"/>
                    <a:pt x="414" y="543"/>
                  </a:cubicBezTo>
                  <a:cubicBezTo>
                    <a:pt x="415" y="544"/>
                    <a:pt x="415" y="544"/>
                    <a:pt x="415" y="544"/>
                  </a:cubicBezTo>
                  <a:cubicBezTo>
                    <a:pt x="417" y="544"/>
                    <a:pt x="417" y="544"/>
                    <a:pt x="417" y="544"/>
                  </a:cubicBezTo>
                  <a:cubicBezTo>
                    <a:pt x="417" y="544"/>
                    <a:pt x="417" y="544"/>
                    <a:pt x="417" y="544"/>
                  </a:cubicBezTo>
                  <a:cubicBezTo>
                    <a:pt x="420" y="545"/>
                    <a:pt x="420" y="545"/>
                    <a:pt x="420" y="545"/>
                  </a:cubicBezTo>
                  <a:cubicBezTo>
                    <a:pt x="421" y="544"/>
                    <a:pt x="421" y="544"/>
                    <a:pt x="421" y="544"/>
                  </a:cubicBezTo>
                  <a:cubicBezTo>
                    <a:pt x="421" y="543"/>
                    <a:pt x="421" y="543"/>
                    <a:pt x="421" y="543"/>
                  </a:cubicBezTo>
                  <a:cubicBezTo>
                    <a:pt x="422" y="544"/>
                    <a:pt x="422" y="544"/>
                    <a:pt x="422" y="544"/>
                  </a:cubicBezTo>
                  <a:cubicBezTo>
                    <a:pt x="423" y="545"/>
                    <a:pt x="423" y="545"/>
                    <a:pt x="423" y="545"/>
                  </a:cubicBezTo>
                  <a:cubicBezTo>
                    <a:pt x="425" y="544"/>
                    <a:pt x="425" y="544"/>
                    <a:pt x="425" y="544"/>
                  </a:cubicBezTo>
                  <a:cubicBezTo>
                    <a:pt x="425" y="542"/>
                    <a:pt x="425" y="542"/>
                    <a:pt x="425" y="542"/>
                  </a:cubicBezTo>
                  <a:cubicBezTo>
                    <a:pt x="425" y="541"/>
                    <a:pt x="425" y="541"/>
                    <a:pt x="425" y="541"/>
                  </a:cubicBezTo>
                  <a:cubicBezTo>
                    <a:pt x="425" y="541"/>
                    <a:pt x="425" y="541"/>
                    <a:pt x="425" y="541"/>
                  </a:cubicBezTo>
                  <a:cubicBezTo>
                    <a:pt x="426" y="543"/>
                    <a:pt x="426" y="543"/>
                    <a:pt x="426" y="543"/>
                  </a:cubicBezTo>
                  <a:cubicBezTo>
                    <a:pt x="427" y="543"/>
                    <a:pt x="427" y="543"/>
                    <a:pt x="427" y="543"/>
                  </a:cubicBezTo>
                  <a:cubicBezTo>
                    <a:pt x="428" y="544"/>
                    <a:pt x="428" y="544"/>
                    <a:pt x="428" y="544"/>
                  </a:cubicBezTo>
                  <a:cubicBezTo>
                    <a:pt x="428" y="544"/>
                    <a:pt x="428" y="544"/>
                    <a:pt x="428" y="544"/>
                  </a:cubicBezTo>
                  <a:cubicBezTo>
                    <a:pt x="428" y="544"/>
                    <a:pt x="428" y="544"/>
                    <a:pt x="428" y="544"/>
                  </a:cubicBezTo>
                  <a:cubicBezTo>
                    <a:pt x="428" y="548"/>
                    <a:pt x="428" y="548"/>
                    <a:pt x="428" y="548"/>
                  </a:cubicBezTo>
                  <a:cubicBezTo>
                    <a:pt x="430" y="545"/>
                    <a:pt x="430" y="545"/>
                    <a:pt x="430" y="545"/>
                  </a:cubicBezTo>
                  <a:cubicBezTo>
                    <a:pt x="431" y="545"/>
                    <a:pt x="431" y="545"/>
                    <a:pt x="431" y="545"/>
                  </a:cubicBezTo>
                  <a:cubicBezTo>
                    <a:pt x="431" y="543"/>
                    <a:pt x="431" y="543"/>
                    <a:pt x="431" y="543"/>
                  </a:cubicBezTo>
                  <a:cubicBezTo>
                    <a:pt x="429" y="542"/>
                    <a:pt x="429" y="542"/>
                    <a:pt x="429" y="542"/>
                  </a:cubicBezTo>
                  <a:cubicBezTo>
                    <a:pt x="428" y="541"/>
                    <a:pt x="428" y="541"/>
                    <a:pt x="428" y="541"/>
                  </a:cubicBezTo>
                  <a:cubicBezTo>
                    <a:pt x="427" y="540"/>
                    <a:pt x="427" y="540"/>
                    <a:pt x="427" y="540"/>
                  </a:cubicBezTo>
                  <a:cubicBezTo>
                    <a:pt x="427" y="540"/>
                    <a:pt x="427" y="540"/>
                    <a:pt x="427" y="540"/>
                  </a:cubicBezTo>
                  <a:cubicBezTo>
                    <a:pt x="428" y="539"/>
                    <a:pt x="428" y="539"/>
                    <a:pt x="428" y="539"/>
                  </a:cubicBezTo>
                  <a:cubicBezTo>
                    <a:pt x="430" y="538"/>
                    <a:pt x="430" y="538"/>
                    <a:pt x="430" y="538"/>
                  </a:cubicBezTo>
                  <a:cubicBezTo>
                    <a:pt x="428" y="537"/>
                    <a:pt x="428" y="537"/>
                    <a:pt x="428" y="537"/>
                  </a:cubicBezTo>
                  <a:cubicBezTo>
                    <a:pt x="428" y="536"/>
                    <a:pt x="428" y="536"/>
                    <a:pt x="428" y="536"/>
                  </a:cubicBezTo>
                  <a:cubicBezTo>
                    <a:pt x="427" y="536"/>
                    <a:pt x="427" y="536"/>
                    <a:pt x="427" y="536"/>
                  </a:cubicBezTo>
                  <a:cubicBezTo>
                    <a:pt x="428" y="535"/>
                    <a:pt x="428" y="535"/>
                    <a:pt x="428" y="535"/>
                  </a:cubicBezTo>
                  <a:cubicBezTo>
                    <a:pt x="430" y="535"/>
                    <a:pt x="430" y="535"/>
                    <a:pt x="430" y="535"/>
                  </a:cubicBezTo>
                  <a:cubicBezTo>
                    <a:pt x="434" y="534"/>
                    <a:pt x="434" y="534"/>
                    <a:pt x="434" y="534"/>
                  </a:cubicBezTo>
                  <a:cubicBezTo>
                    <a:pt x="436" y="534"/>
                    <a:pt x="436" y="534"/>
                    <a:pt x="436" y="534"/>
                  </a:cubicBezTo>
                  <a:cubicBezTo>
                    <a:pt x="437" y="534"/>
                    <a:pt x="437" y="534"/>
                    <a:pt x="437" y="534"/>
                  </a:cubicBezTo>
                  <a:cubicBezTo>
                    <a:pt x="438" y="534"/>
                    <a:pt x="438" y="534"/>
                    <a:pt x="438" y="534"/>
                  </a:cubicBezTo>
                  <a:cubicBezTo>
                    <a:pt x="439" y="533"/>
                    <a:pt x="439" y="533"/>
                    <a:pt x="439" y="533"/>
                  </a:cubicBezTo>
                  <a:cubicBezTo>
                    <a:pt x="439" y="532"/>
                    <a:pt x="439" y="532"/>
                    <a:pt x="439" y="532"/>
                  </a:cubicBezTo>
                  <a:cubicBezTo>
                    <a:pt x="439" y="534"/>
                    <a:pt x="439" y="534"/>
                    <a:pt x="439" y="534"/>
                  </a:cubicBezTo>
                  <a:cubicBezTo>
                    <a:pt x="441" y="535"/>
                    <a:pt x="441" y="535"/>
                    <a:pt x="441" y="535"/>
                  </a:cubicBezTo>
                  <a:cubicBezTo>
                    <a:pt x="441" y="535"/>
                    <a:pt x="441" y="535"/>
                    <a:pt x="441" y="535"/>
                  </a:cubicBezTo>
                  <a:cubicBezTo>
                    <a:pt x="443" y="535"/>
                    <a:pt x="443" y="535"/>
                    <a:pt x="443" y="535"/>
                  </a:cubicBezTo>
                  <a:cubicBezTo>
                    <a:pt x="444" y="534"/>
                    <a:pt x="444" y="534"/>
                    <a:pt x="444" y="534"/>
                  </a:cubicBezTo>
                  <a:cubicBezTo>
                    <a:pt x="445" y="535"/>
                    <a:pt x="445" y="535"/>
                    <a:pt x="445" y="535"/>
                  </a:cubicBezTo>
                  <a:cubicBezTo>
                    <a:pt x="447" y="535"/>
                    <a:pt x="447" y="535"/>
                    <a:pt x="447" y="535"/>
                  </a:cubicBezTo>
                  <a:cubicBezTo>
                    <a:pt x="448" y="535"/>
                    <a:pt x="448" y="535"/>
                    <a:pt x="448" y="535"/>
                  </a:cubicBezTo>
                  <a:cubicBezTo>
                    <a:pt x="448" y="535"/>
                    <a:pt x="448" y="535"/>
                    <a:pt x="448" y="535"/>
                  </a:cubicBezTo>
                  <a:cubicBezTo>
                    <a:pt x="451" y="535"/>
                    <a:pt x="451" y="535"/>
                    <a:pt x="451" y="535"/>
                  </a:cubicBezTo>
                  <a:cubicBezTo>
                    <a:pt x="452" y="535"/>
                    <a:pt x="452" y="535"/>
                    <a:pt x="452" y="535"/>
                  </a:cubicBezTo>
                  <a:cubicBezTo>
                    <a:pt x="454" y="535"/>
                    <a:pt x="454" y="535"/>
                    <a:pt x="454" y="535"/>
                  </a:cubicBezTo>
                  <a:cubicBezTo>
                    <a:pt x="456" y="537"/>
                    <a:pt x="456" y="537"/>
                    <a:pt x="456" y="537"/>
                  </a:cubicBezTo>
                  <a:cubicBezTo>
                    <a:pt x="456" y="538"/>
                    <a:pt x="456" y="538"/>
                    <a:pt x="456" y="538"/>
                  </a:cubicBezTo>
                  <a:cubicBezTo>
                    <a:pt x="456" y="539"/>
                    <a:pt x="456" y="539"/>
                    <a:pt x="456" y="539"/>
                  </a:cubicBezTo>
                  <a:cubicBezTo>
                    <a:pt x="457" y="540"/>
                    <a:pt x="457" y="540"/>
                    <a:pt x="457" y="540"/>
                  </a:cubicBezTo>
                  <a:cubicBezTo>
                    <a:pt x="461" y="539"/>
                    <a:pt x="461" y="539"/>
                    <a:pt x="461" y="539"/>
                  </a:cubicBezTo>
                  <a:cubicBezTo>
                    <a:pt x="462" y="537"/>
                    <a:pt x="462" y="537"/>
                    <a:pt x="462" y="537"/>
                  </a:cubicBezTo>
                  <a:cubicBezTo>
                    <a:pt x="463" y="538"/>
                    <a:pt x="463" y="538"/>
                    <a:pt x="463" y="538"/>
                  </a:cubicBezTo>
                  <a:cubicBezTo>
                    <a:pt x="464" y="537"/>
                    <a:pt x="464" y="537"/>
                    <a:pt x="464" y="537"/>
                  </a:cubicBezTo>
                  <a:cubicBezTo>
                    <a:pt x="464" y="537"/>
                    <a:pt x="464" y="537"/>
                    <a:pt x="464" y="537"/>
                  </a:cubicBezTo>
                  <a:cubicBezTo>
                    <a:pt x="464" y="536"/>
                    <a:pt x="464" y="536"/>
                    <a:pt x="464" y="536"/>
                  </a:cubicBezTo>
                  <a:cubicBezTo>
                    <a:pt x="465" y="536"/>
                    <a:pt x="465" y="536"/>
                    <a:pt x="465" y="536"/>
                  </a:cubicBezTo>
                  <a:cubicBezTo>
                    <a:pt x="466" y="537"/>
                    <a:pt x="466" y="537"/>
                    <a:pt x="466" y="537"/>
                  </a:cubicBezTo>
                  <a:cubicBezTo>
                    <a:pt x="468" y="537"/>
                    <a:pt x="468" y="537"/>
                    <a:pt x="468" y="537"/>
                  </a:cubicBezTo>
                  <a:cubicBezTo>
                    <a:pt x="468" y="539"/>
                    <a:pt x="468" y="539"/>
                    <a:pt x="468" y="539"/>
                  </a:cubicBezTo>
                  <a:cubicBezTo>
                    <a:pt x="468" y="540"/>
                    <a:pt x="468" y="540"/>
                    <a:pt x="468" y="540"/>
                  </a:cubicBezTo>
                  <a:cubicBezTo>
                    <a:pt x="469" y="540"/>
                    <a:pt x="469" y="540"/>
                    <a:pt x="469" y="540"/>
                  </a:cubicBezTo>
                  <a:cubicBezTo>
                    <a:pt x="469" y="542"/>
                    <a:pt x="469" y="542"/>
                    <a:pt x="469" y="542"/>
                  </a:cubicBezTo>
                  <a:cubicBezTo>
                    <a:pt x="470" y="543"/>
                    <a:pt x="470" y="543"/>
                    <a:pt x="470" y="543"/>
                  </a:cubicBezTo>
                  <a:cubicBezTo>
                    <a:pt x="471" y="543"/>
                    <a:pt x="471" y="543"/>
                    <a:pt x="471" y="543"/>
                  </a:cubicBezTo>
                  <a:cubicBezTo>
                    <a:pt x="471" y="543"/>
                    <a:pt x="471" y="543"/>
                    <a:pt x="471" y="543"/>
                  </a:cubicBezTo>
                  <a:cubicBezTo>
                    <a:pt x="471" y="544"/>
                    <a:pt x="471" y="544"/>
                    <a:pt x="471" y="544"/>
                  </a:cubicBezTo>
                  <a:cubicBezTo>
                    <a:pt x="473" y="545"/>
                    <a:pt x="473" y="545"/>
                    <a:pt x="473" y="545"/>
                  </a:cubicBezTo>
                  <a:cubicBezTo>
                    <a:pt x="473" y="546"/>
                    <a:pt x="473" y="546"/>
                    <a:pt x="473" y="546"/>
                  </a:cubicBezTo>
                  <a:cubicBezTo>
                    <a:pt x="473" y="547"/>
                    <a:pt x="473" y="547"/>
                    <a:pt x="473" y="547"/>
                  </a:cubicBezTo>
                  <a:cubicBezTo>
                    <a:pt x="472" y="550"/>
                    <a:pt x="472" y="550"/>
                    <a:pt x="472" y="550"/>
                  </a:cubicBezTo>
                  <a:cubicBezTo>
                    <a:pt x="471" y="552"/>
                    <a:pt x="471" y="552"/>
                    <a:pt x="471" y="552"/>
                  </a:cubicBezTo>
                  <a:cubicBezTo>
                    <a:pt x="471" y="554"/>
                    <a:pt x="471" y="554"/>
                    <a:pt x="471" y="554"/>
                  </a:cubicBezTo>
                  <a:cubicBezTo>
                    <a:pt x="472" y="556"/>
                    <a:pt x="472" y="556"/>
                    <a:pt x="472" y="556"/>
                  </a:cubicBezTo>
                  <a:cubicBezTo>
                    <a:pt x="473" y="555"/>
                    <a:pt x="473" y="555"/>
                    <a:pt x="473" y="555"/>
                  </a:cubicBezTo>
                  <a:cubicBezTo>
                    <a:pt x="474" y="554"/>
                    <a:pt x="474" y="554"/>
                    <a:pt x="474" y="554"/>
                  </a:cubicBezTo>
                  <a:cubicBezTo>
                    <a:pt x="474" y="553"/>
                    <a:pt x="474" y="553"/>
                    <a:pt x="474" y="553"/>
                  </a:cubicBezTo>
                  <a:cubicBezTo>
                    <a:pt x="474" y="553"/>
                    <a:pt x="474" y="553"/>
                    <a:pt x="474" y="553"/>
                  </a:cubicBezTo>
                  <a:cubicBezTo>
                    <a:pt x="474" y="554"/>
                    <a:pt x="474" y="554"/>
                    <a:pt x="474" y="554"/>
                  </a:cubicBezTo>
                  <a:cubicBezTo>
                    <a:pt x="472" y="557"/>
                    <a:pt x="472" y="557"/>
                    <a:pt x="472" y="557"/>
                  </a:cubicBezTo>
                  <a:cubicBezTo>
                    <a:pt x="473" y="558"/>
                    <a:pt x="473" y="558"/>
                    <a:pt x="473" y="558"/>
                  </a:cubicBezTo>
                  <a:cubicBezTo>
                    <a:pt x="473" y="559"/>
                    <a:pt x="473" y="559"/>
                    <a:pt x="473" y="559"/>
                  </a:cubicBezTo>
                  <a:cubicBezTo>
                    <a:pt x="474" y="560"/>
                    <a:pt x="474" y="560"/>
                    <a:pt x="474" y="560"/>
                  </a:cubicBezTo>
                  <a:cubicBezTo>
                    <a:pt x="474" y="562"/>
                    <a:pt x="474" y="562"/>
                    <a:pt x="474" y="562"/>
                  </a:cubicBezTo>
                  <a:cubicBezTo>
                    <a:pt x="475" y="561"/>
                    <a:pt x="475" y="561"/>
                    <a:pt x="475" y="561"/>
                  </a:cubicBezTo>
                  <a:cubicBezTo>
                    <a:pt x="475" y="563"/>
                    <a:pt x="475" y="563"/>
                    <a:pt x="475" y="563"/>
                  </a:cubicBezTo>
                  <a:cubicBezTo>
                    <a:pt x="476" y="562"/>
                    <a:pt x="476" y="562"/>
                    <a:pt x="476" y="562"/>
                  </a:cubicBezTo>
                  <a:cubicBezTo>
                    <a:pt x="476" y="563"/>
                    <a:pt x="476" y="563"/>
                    <a:pt x="476" y="563"/>
                  </a:cubicBezTo>
                  <a:cubicBezTo>
                    <a:pt x="476" y="563"/>
                    <a:pt x="476" y="563"/>
                    <a:pt x="476" y="563"/>
                  </a:cubicBezTo>
                  <a:cubicBezTo>
                    <a:pt x="476" y="564"/>
                    <a:pt x="476" y="564"/>
                    <a:pt x="476" y="564"/>
                  </a:cubicBezTo>
                  <a:cubicBezTo>
                    <a:pt x="478" y="565"/>
                    <a:pt x="478" y="565"/>
                    <a:pt x="478" y="565"/>
                  </a:cubicBezTo>
                  <a:cubicBezTo>
                    <a:pt x="478" y="566"/>
                    <a:pt x="478" y="566"/>
                    <a:pt x="478" y="566"/>
                  </a:cubicBezTo>
                  <a:cubicBezTo>
                    <a:pt x="478" y="569"/>
                    <a:pt x="478" y="569"/>
                    <a:pt x="478" y="569"/>
                  </a:cubicBezTo>
                  <a:cubicBezTo>
                    <a:pt x="479" y="569"/>
                    <a:pt x="479" y="569"/>
                    <a:pt x="479" y="569"/>
                  </a:cubicBezTo>
                  <a:cubicBezTo>
                    <a:pt x="480" y="569"/>
                    <a:pt x="480" y="569"/>
                    <a:pt x="480" y="569"/>
                  </a:cubicBezTo>
                  <a:cubicBezTo>
                    <a:pt x="480" y="570"/>
                    <a:pt x="480" y="570"/>
                    <a:pt x="480" y="570"/>
                  </a:cubicBezTo>
                  <a:cubicBezTo>
                    <a:pt x="480" y="571"/>
                    <a:pt x="480" y="571"/>
                    <a:pt x="480" y="571"/>
                  </a:cubicBezTo>
                  <a:cubicBezTo>
                    <a:pt x="481" y="572"/>
                    <a:pt x="481" y="572"/>
                    <a:pt x="481" y="572"/>
                  </a:cubicBezTo>
                  <a:cubicBezTo>
                    <a:pt x="480" y="573"/>
                    <a:pt x="480" y="573"/>
                    <a:pt x="480" y="573"/>
                  </a:cubicBezTo>
                  <a:cubicBezTo>
                    <a:pt x="482" y="574"/>
                    <a:pt x="482" y="574"/>
                    <a:pt x="482" y="574"/>
                  </a:cubicBezTo>
                  <a:cubicBezTo>
                    <a:pt x="482" y="575"/>
                    <a:pt x="482" y="575"/>
                    <a:pt x="482" y="575"/>
                  </a:cubicBezTo>
                  <a:cubicBezTo>
                    <a:pt x="484" y="575"/>
                    <a:pt x="484" y="575"/>
                    <a:pt x="484" y="575"/>
                  </a:cubicBezTo>
                  <a:cubicBezTo>
                    <a:pt x="487" y="574"/>
                    <a:pt x="487" y="574"/>
                    <a:pt x="487" y="574"/>
                  </a:cubicBezTo>
                  <a:cubicBezTo>
                    <a:pt x="487" y="572"/>
                    <a:pt x="487" y="572"/>
                    <a:pt x="487" y="572"/>
                  </a:cubicBezTo>
                  <a:cubicBezTo>
                    <a:pt x="488" y="571"/>
                    <a:pt x="488" y="571"/>
                    <a:pt x="488" y="571"/>
                  </a:cubicBezTo>
                  <a:cubicBezTo>
                    <a:pt x="489" y="569"/>
                    <a:pt x="489" y="569"/>
                    <a:pt x="489" y="569"/>
                  </a:cubicBezTo>
                  <a:cubicBezTo>
                    <a:pt x="490" y="566"/>
                    <a:pt x="490" y="566"/>
                    <a:pt x="490" y="566"/>
                  </a:cubicBezTo>
                  <a:cubicBezTo>
                    <a:pt x="490" y="565"/>
                    <a:pt x="490" y="565"/>
                    <a:pt x="490" y="565"/>
                  </a:cubicBezTo>
                  <a:cubicBezTo>
                    <a:pt x="491" y="565"/>
                    <a:pt x="491" y="565"/>
                    <a:pt x="491" y="565"/>
                  </a:cubicBezTo>
                  <a:cubicBezTo>
                    <a:pt x="491" y="563"/>
                    <a:pt x="491" y="563"/>
                    <a:pt x="491" y="563"/>
                  </a:cubicBezTo>
                  <a:cubicBezTo>
                    <a:pt x="491" y="562"/>
                    <a:pt x="491" y="562"/>
                    <a:pt x="491" y="562"/>
                  </a:cubicBezTo>
                  <a:cubicBezTo>
                    <a:pt x="491" y="562"/>
                    <a:pt x="491" y="562"/>
                    <a:pt x="491" y="562"/>
                  </a:cubicBezTo>
                  <a:cubicBezTo>
                    <a:pt x="491" y="559"/>
                    <a:pt x="491" y="559"/>
                    <a:pt x="491" y="559"/>
                  </a:cubicBezTo>
                  <a:cubicBezTo>
                    <a:pt x="489" y="558"/>
                    <a:pt x="489" y="558"/>
                    <a:pt x="489" y="558"/>
                  </a:cubicBezTo>
                  <a:cubicBezTo>
                    <a:pt x="489" y="554"/>
                    <a:pt x="489" y="554"/>
                    <a:pt x="489" y="554"/>
                  </a:cubicBezTo>
                  <a:cubicBezTo>
                    <a:pt x="488" y="553"/>
                    <a:pt x="488" y="553"/>
                    <a:pt x="488" y="553"/>
                  </a:cubicBezTo>
                  <a:cubicBezTo>
                    <a:pt x="488" y="551"/>
                    <a:pt x="488" y="551"/>
                    <a:pt x="488" y="551"/>
                  </a:cubicBezTo>
                  <a:cubicBezTo>
                    <a:pt x="489" y="549"/>
                    <a:pt x="489" y="549"/>
                    <a:pt x="489" y="549"/>
                  </a:cubicBezTo>
                  <a:cubicBezTo>
                    <a:pt x="488" y="549"/>
                    <a:pt x="488" y="549"/>
                    <a:pt x="488" y="549"/>
                  </a:cubicBezTo>
                  <a:cubicBezTo>
                    <a:pt x="487" y="547"/>
                    <a:pt x="487" y="547"/>
                    <a:pt x="487" y="547"/>
                  </a:cubicBezTo>
                  <a:cubicBezTo>
                    <a:pt x="487" y="544"/>
                    <a:pt x="487" y="544"/>
                    <a:pt x="487" y="544"/>
                  </a:cubicBezTo>
                  <a:cubicBezTo>
                    <a:pt x="486" y="543"/>
                    <a:pt x="486" y="543"/>
                    <a:pt x="486" y="543"/>
                  </a:cubicBezTo>
                  <a:cubicBezTo>
                    <a:pt x="486" y="539"/>
                    <a:pt x="486" y="539"/>
                    <a:pt x="486" y="539"/>
                  </a:cubicBezTo>
                  <a:cubicBezTo>
                    <a:pt x="485" y="537"/>
                    <a:pt x="485" y="537"/>
                    <a:pt x="485" y="537"/>
                  </a:cubicBezTo>
                  <a:cubicBezTo>
                    <a:pt x="485" y="535"/>
                    <a:pt x="485" y="535"/>
                    <a:pt x="485" y="535"/>
                  </a:cubicBezTo>
                  <a:cubicBezTo>
                    <a:pt x="485" y="533"/>
                    <a:pt x="485" y="533"/>
                    <a:pt x="485" y="533"/>
                  </a:cubicBezTo>
                  <a:cubicBezTo>
                    <a:pt x="485" y="529"/>
                    <a:pt x="485" y="529"/>
                    <a:pt x="485" y="529"/>
                  </a:cubicBezTo>
                  <a:cubicBezTo>
                    <a:pt x="485" y="527"/>
                    <a:pt x="485" y="527"/>
                    <a:pt x="485" y="527"/>
                  </a:cubicBezTo>
                  <a:cubicBezTo>
                    <a:pt x="486" y="525"/>
                    <a:pt x="486" y="525"/>
                    <a:pt x="486" y="525"/>
                  </a:cubicBezTo>
                  <a:cubicBezTo>
                    <a:pt x="488" y="523"/>
                    <a:pt x="488" y="523"/>
                    <a:pt x="488" y="523"/>
                  </a:cubicBezTo>
                  <a:cubicBezTo>
                    <a:pt x="489" y="523"/>
                    <a:pt x="489" y="523"/>
                    <a:pt x="489" y="523"/>
                  </a:cubicBezTo>
                  <a:cubicBezTo>
                    <a:pt x="489" y="522"/>
                    <a:pt x="489" y="522"/>
                    <a:pt x="489" y="522"/>
                  </a:cubicBezTo>
                  <a:cubicBezTo>
                    <a:pt x="490" y="522"/>
                    <a:pt x="490" y="522"/>
                    <a:pt x="490" y="522"/>
                  </a:cubicBezTo>
                  <a:cubicBezTo>
                    <a:pt x="491" y="521"/>
                    <a:pt x="491" y="521"/>
                    <a:pt x="491" y="521"/>
                  </a:cubicBezTo>
                  <a:cubicBezTo>
                    <a:pt x="492" y="519"/>
                    <a:pt x="492" y="519"/>
                    <a:pt x="492" y="519"/>
                  </a:cubicBezTo>
                  <a:cubicBezTo>
                    <a:pt x="493" y="519"/>
                    <a:pt x="493" y="519"/>
                    <a:pt x="493" y="519"/>
                  </a:cubicBezTo>
                  <a:cubicBezTo>
                    <a:pt x="493" y="518"/>
                    <a:pt x="493" y="518"/>
                    <a:pt x="493" y="518"/>
                  </a:cubicBezTo>
                  <a:cubicBezTo>
                    <a:pt x="495" y="519"/>
                    <a:pt x="495" y="519"/>
                    <a:pt x="495" y="519"/>
                  </a:cubicBezTo>
                  <a:cubicBezTo>
                    <a:pt x="495" y="518"/>
                    <a:pt x="495" y="518"/>
                    <a:pt x="495" y="518"/>
                  </a:cubicBezTo>
                  <a:cubicBezTo>
                    <a:pt x="496" y="517"/>
                    <a:pt x="496" y="517"/>
                    <a:pt x="496" y="517"/>
                  </a:cubicBezTo>
                  <a:cubicBezTo>
                    <a:pt x="497" y="516"/>
                    <a:pt x="497" y="516"/>
                    <a:pt x="497" y="516"/>
                  </a:cubicBezTo>
                  <a:cubicBezTo>
                    <a:pt x="499" y="517"/>
                    <a:pt x="499" y="517"/>
                    <a:pt x="499" y="517"/>
                  </a:cubicBezTo>
                  <a:cubicBezTo>
                    <a:pt x="499" y="516"/>
                    <a:pt x="499" y="516"/>
                    <a:pt x="499" y="516"/>
                  </a:cubicBezTo>
                  <a:cubicBezTo>
                    <a:pt x="499" y="516"/>
                    <a:pt x="499" y="516"/>
                    <a:pt x="499" y="516"/>
                  </a:cubicBezTo>
                  <a:cubicBezTo>
                    <a:pt x="500" y="516"/>
                    <a:pt x="500" y="516"/>
                    <a:pt x="500" y="516"/>
                  </a:cubicBezTo>
                  <a:cubicBezTo>
                    <a:pt x="502" y="514"/>
                    <a:pt x="502" y="514"/>
                    <a:pt x="502" y="514"/>
                  </a:cubicBezTo>
                  <a:cubicBezTo>
                    <a:pt x="502" y="514"/>
                    <a:pt x="502" y="514"/>
                    <a:pt x="502" y="514"/>
                  </a:cubicBezTo>
                  <a:cubicBezTo>
                    <a:pt x="503" y="514"/>
                    <a:pt x="503" y="514"/>
                    <a:pt x="503" y="514"/>
                  </a:cubicBezTo>
                  <a:cubicBezTo>
                    <a:pt x="504" y="512"/>
                    <a:pt x="504" y="512"/>
                    <a:pt x="504" y="512"/>
                  </a:cubicBezTo>
                  <a:cubicBezTo>
                    <a:pt x="504" y="512"/>
                    <a:pt x="504" y="512"/>
                    <a:pt x="504" y="512"/>
                  </a:cubicBezTo>
                  <a:cubicBezTo>
                    <a:pt x="507" y="508"/>
                    <a:pt x="507" y="508"/>
                    <a:pt x="507" y="508"/>
                  </a:cubicBezTo>
                  <a:cubicBezTo>
                    <a:pt x="508" y="508"/>
                    <a:pt x="508" y="508"/>
                    <a:pt x="508" y="508"/>
                  </a:cubicBezTo>
                  <a:cubicBezTo>
                    <a:pt x="509" y="508"/>
                    <a:pt x="509" y="508"/>
                    <a:pt x="509" y="508"/>
                  </a:cubicBezTo>
                  <a:cubicBezTo>
                    <a:pt x="510" y="508"/>
                    <a:pt x="510" y="508"/>
                    <a:pt x="510" y="508"/>
                  </a:cubicBezTo>
                  <a:cubicBezTo>
                    <a:pt x="511" y="508"/>
                    <a:pt x="511" y="508"/>
                    <a:pt x="511" y="508"/>
                  </a:cubicBezTo>
                  <a:cubicBezTo>
                    <a:pt x="512" y="506"/>
                    <a:pt x="512" y="506"/>
                    <a:pt x="512" y="506"/>
                  </a:cubicBezTo>
                  <a:cubicBezTo>
                    <a:pt x="516" y="503"/>
                    <a:pt x="516" y="503"/>
                    <a:pt x="516" y="503"/>
                  </a:cubicBezTo>
                  <a:cubicBezTo>
                    <a:pt x="519" y="501"/>
                    <a:pt x="519" y="501"/>
                    <a:pt x="519" y="501"/>
                  </a:cubicBezTo>
                  <a:cubicBezTo>
                    <a:pt x="521" y="501"/>
                    <a:pt x="521" y="501"/>
                    <a:pt x="521" y="501"/>
                  </a:cubicBezTo>
                  <a:cubicBezTo>
                    <a:pt x="521" y="500"/>
                    <a:pt x="521" y="500"/>
                    <a:pt x="521" y="500"/>
                  </a:cubicBezTo>
                  <a:cubicBezTo>
                    <a:pt x="522" y="500"/>
                    <a:pt x="522" y="500"/>
                    <a:pt x="522" y="500"/>
                  </a:cubicBezTo>
                  <a:cubicBezTo>
                    <a:pt x="522" y="501"/>
                    <a:pt x="522" y="501"/>
                    <a:pt x="522" y="501"/>
                  </a:cubicBezTo>
                  <a:cubicBezTo>
                    <a:pt x="523" y="501"/>
                    <a:pt x="523" y="501"/>
                    <a:pt x="523" y="501"/>
                  </a:cubicBezTo>
                  <a:cubicBezTo>
                    <a:pt x="525" y="498"/>
                    <a:pt x="525" y="498"/>
                    <a:pt x="525" y="498"/>
                  </a:cubicBezTo>
                  <a:cubicBezTo>
                    <a:pt x="524" y="498"/>
                    <a:pt x="524" y="498"/>
                    <a:pt x="524" y="498"/>
                  </a:cubicBezTo>
                  <a:cubicBezTo>
                    <a:pt x="523" y="497"/>
                    <a:pt x="523" y="497"/>
                    <a:pt x="523" y="497"/>
                  </a:cubicBezTo>
                  <a:cubicBezTo>
                    <a:pt x="523" y="497"/>
                    <a:pt x="523" y="497"/>
                    <a:pt x="523" y="497"/>
                  </a:cubicBezTo>
                  <a:cubicBezTo>
                    <a:pt x="523" y="496"/>
                    <a:pt x="523" y="496"/>
                    <a:pt x="523" y="496"/>
                  </a:cubicBezTo>
                  <a:cubicBezTo>
                    <a:pt x="522" y="495"/>
                    <a:pt x="522" y="495"/>
                    <a:pt x="522" y="495"/>
                  </a:cubicBezTo>
                  <a:cubicBezTo>
                    <a:pt x="523" y="495"/>
                    <a:pt x="523" y="495"/>
                    <a:pt x="523" y="495"/>
                  </a:cubicBezTo>
                  <a:cubicBezTo>
                    <a:pt x="523" y="496"/>
                    <a:pt x="523" y="496"/>
                    <a:pt x="523" y="496"/>
                  </a:cubicBezTo>
                  <a:cubicBezTo>
                    <a:pt x="524" y="495"/>
                    <a:pt x="524" y="495"/>
                    <a:pt x="524" y="495"/>
                  </a:cubicBezTo>
                  <a:cubicBezTo>
                    <a:pt x="525" y="496"/>
                    <a:pt x="525" y="496"/>
                    <a:pt x="525" y="496"/>
                  </a:cubicBezTo>
                  <a:cubicBezTo>
                    <a:pt x="526" y="495"/>
                    <a:pt x="526" y="495"/>
                    <a:pt x="526" y="495"/>
                  </a:cubicBezTo>
                  <a:cubicBezTo>
                    <a:pt x="527" y="494"/>
                    <a:pt x="527" y="494"/>
                    <a:pt x="527" y="494"/>
                  </a:cubicBezTo>
                  <a:cubicBezTo>
                    <a:pt x="528" y="494"/>
                    <a:pt x="528" y="494"/>
                    <a:pt x="528" y="494"/>
                  </a:cubicBezTo>
                  <a:cubicBezTo>
                    <a:pt x="529" y="494"/>
                    <a:pt x="529" y="494"/>
                    <a:pt x="529" y="494"/>
                  </a:cubicBezTo>
                  <a:cubicBezTo>
                    <a:pt x="529" y="492"/>
                    <a:pt x="529" y="492"/>
                    <a:pt x="529" y="492"/>
                  </a:cubicBezTo>
                  <a:cubicBezTo>
                    <a:pt x="529" y="490"/>
                    <a:pt x="529" y="490"/>
                    <a:pt x="529" y="490"/>
                  </a:cubicBezTo>
                  <a:cubicBezTo>
                    <a:pt x="527" y="490"/>
                    <a:pt x="527" y="490"/>
                    <a:pt x="527" y="490"/>
                  </a:cubicBezTo>
                  <a:cubicBezTo>
                    <a:pt x="527" y="492"/>
                    <a:pt x="527" y="492"/>
                    <a:pt x="527" y="492"/>
                  </a:cubicBezTo>
                  <a:cubicBezTo>
                    <a:pt x="527" y="490"/>
                    <a:pt x="527" y="490"/>
                    <a:pt x="527" y="490"/>
                  </a:cubicBezTo>
                  <a:cubicBezTo>
                    <a:pt x="526" y="490"/>
                    <a:pt x="526" y="490"/>
                    <a:pt x="526" y="490"/>
                  </a:cubicBezTo>
                  <a:cubicBezTo>
                    <a:pt x="524" y="490"/>
                    <a:pt x="524" y="490"/>
                    <a:pt x="524" y="490"/>
                  </a:cubicBezTo>
                  <a:cubicBezTo>
                    <a:pt x="525" y="490"/>
                    <a:pt x="525" y="490"/>
                    <a:pt x="525" y="490"/>
                  </a:cubicBezTo>
                  <a:cubicBezTo>
                    <a:pt x="527" y="489"/>
                    <a:pt x="527" y="489"/>
                    <a:pt x="527" y="489"/>
                  </a:cubicBezTo>
                  <a:cubicBezTo>
                    <a:pt x="527" y="489"/>
                    <a:pt x="527" y="489"/>
                    <a:pt x="527" y="489"/>
                  </a:cubicBezTo>
                  <a:cubicBezTo>
                    <a:pt x="528" y="489"/>
                    <a:pt x="528" y="489"/>
                    <a:pt x="528" y="489"/>
                  </a:cubicBezTo>
                  <a:cubicBezTo>
                    <a:pt x="529" y="488"/>
                    <a:pt x="529" y="488"/>
                    <a:pt x="529" y="488"/>
                  </a:cubicBezTo>
                  <a:cubicBezTo>
                    <a:pt x="528" y="486"/>
                    <a:pt x="528" y="486"/>
                    <a:pt x="528" y="486"/>
                  </a:cubicBezTo>
                  <a:cubicBezTo>
                    <a:pt x="529" y="484"/>
                    <a:pt x="529" y="484"/>
                    <a:pt x="529" y="484"/>
                  </a:cubicBezTo>
                  <a:cubicBezTo>
                    <a:pt x="529" y="482"/>
                    <a:pt x="529" y="482"/>
                    <a:pt x="529" y="482"/>
                  </a:cubicBezTo>
                  <a:cubicBezTo>
                    <a:pt x="528" y="481"/>
                    <a:pt x="528" y="481"/>
                    <a:pt x="528" y="481"/>
                  </a:cubicBezTo>
                  <a:cubicBezTo>
                    <a:pt x="526" y="481"/>
                    <a:pt x="526" y="481"/>
                    <a:pt x="526" y="481"/>
                  </a:cubicBezTo>
                  <a:cubicBezTo>
                    <a:pt x="526" y="481"/>
                    <a:pt x="526" y="481"/>
                    <a:pt x="526" y="481"/>
                  </a:cubicBezTo>
                  <a:cubicBezTo>
                    <a:pt x="528" y="480"/>
                    <a:pt x="528" y="480"/>
                    <a:pt x="528" y="480"/>
                  </a:cubicBezTo>
                  <a:cubicBezTo>
                    <a:pt x="527" y="480"/>
                    <a:pt x="527" y="480"/>
                    <a:pt x="527" y="480"/>
                  </a:cubicBezTo>
                  <a:cubicBezTo>
                    <a:pt x="527" y="479"/>
                    <a:pt x="527" y="479"/>
                    <a:pt x="527" y="479"/>
                  </a:cubicBezTo>
                  <a:cubicBezTo>
                    <a:pt x="528" y="478"/>
                    <a:pt x="528" y="478"/>
                    <a:pt x="528" y="478"/>
                  </a:cubicBezTo>
                  <a:cubicBezTo>
                    <a:pt x="527" y="477"/>
                    <a:pt x="527" y="477"/>
                    <a:pt x="527" y="477"/>
                  </a:cubicBezTo>
                  <a:cubicBezTo>
                    <a:pt x="527" y="477"/>
                    <a:pt x="527" y="477"/>
                    <a:pt x="527" y="477"/>
                  </a:cubicBezTo>
                  <a:cubicBezTo>
                    <a:pt x="528" y="475"/>
                    <a:pt x="528" y="475"/>
                    <a:pt x="528" y="475"/>
                  </a:cubicBezTo>
                  <a:cubicBezTo>
                    <a:pt x="527" y="473"/>
                    <a:pt x="527" y="473"/>
                    <a:pt x="527" y="473"/>
                  </a:cubicBezTo>
                  <a:cubicBezTo>
                    <a:pt x="526" y="472"/>
                    <a:pt x="526" y="472"/>
                    <a:pt x="526" y="472"/>
                  </a:cubicBezTo>
                  <a:cubicBezTo>
                    <a:pt x="527" y="472"/>
                    <a:pt x="527" y="472"/>
                    <a:pt x="527" y="472"/>
                  </a:cubicBezTo>
                  <a:cubicBezTo>
                    <a:pt x="527" y="469"/>
                    <a:pt x="527" y="469"/>
                    <a:pt x="527" y="469"/>
                  </a:cubicBezTo>
                  <a:cubicBezTo>
                    <a:pt x="527" y="470"/>
                    <a:pt x="527" y="470"/>
                    <a:pt x="527" y="470"/>
                  </a:cubicBezTo>
                  <a:cubicBezTo>
                    <a:pt x="529" y="472"/>
                    <a:pt x="529" y="472"/>
                    <a:pt x="529" y="472"/>
                  </a:cubicBezTo>
                  <a:cubicBezTo>
                    <a:pt x="529" y="472"/>
                    <a:pt x="529" y="472"/>
                    <a:pt x="529" y="472"/>
                  </a:cubicBezTo>
                  <a:cubicBezTo>
                    <a:pt x="530" y="473"/>
                    <a:pt x="530" y="473"/>
                    <a:pt x="530" y="473"/>
                  </a:cubicBezTo>
                  <a:cubicBezTo>
                    <a:pt x="530" y="474"/>
                    <a:pt x="530" y="474"/>
                    <a:pt x="530" y="474"/>
                  </a:cubicBezTo>
                  <a:cubicBezTo>
                    <a:pt x="530" y="475"/>
                    <a:pt x="530" y="475"/>
                    <a:pt x="530" y="475"/>
                  </a:cubicBezTo>
                  <a:cubicBezTo>
                    <a:pt x="530" y="476"/>
                    <a:pt x="530" y="476"/>
                    <a:pt x="530" y="476"/>
                  </a:cubicBezTo>
                  <a:cubicBezTo>
                    <a:pt x="529" y="477"/>
                    <a:pt x="529" y="477"/>
                    <a:pt x="529" y="477"/>
                  </a:cubicBezTo>
                  <a:cubicBezTo>
                    <a:pt x="529" y="479"/>
                    <a:pt x="529" y="479"/>
                    <a:pt x="529" y="479"/>
                  </a:cubicBezTo>
                  <a:cubicBezTo>
                    <a:pt x="529" y="481"/>
                    <a:pt x="529" y="481"/>
                    <a:pt x="529" y="481"/>
                  </a:cubicBezTo>
                  <a:cubicBezTo>
                    <a:pt x="530" y="480"/>
                    <a:pt x="530" y="480"/>
                    <a:pt x="530" y="480"/>
                  </a:cubicBezTo>
                  <a:cubicBezTo>
                    <a:pt x="531" y="480"/>
                    <a:pt x="531" y="480"/>
                    <a:pt x="531" y="480"/>
                  </a:cubicBezTo>
                  <a:cubicBezTo>
                    <a:pt x="531" y="478"/>
                    <a:pt x="531" y="478"/>
                    <a:pt x="531" y="478"/>
                  </a:cubicBezTo>
                  <a:cubicBezTo>
                    <a:pt x="531" y="479"/>
                    <a:pt x="531" y="479"/>
                    <a:pt x="531" y="479"/>
                  </a:cubicBezTo>
                  <a:cubicBezTo>
                    <a:pt x="533" y="478"/>
                    <a:pt x="533" y="478"/>
                    <a:pt x="533" y="478"/>
                  </a:cubicBezTo>
                  <a:cubicBezTo>
                    <a:pt x="533" y="477"/>
                    <a:pt x="533" y="477"/>
                    <a:pt x="533" y="477"/>
                  </a:cubicBezTo>
                  <a:cubicBezTo>
                    <a:pt x="534" y="475"/>
                    <a:pt x="534" y="475"/>
                    <a:pt x="534" y="475"/>
                  </a:cubicBezTo>
                  <a:cubicBezTo>
                    <a:pt x="535" y="473"/>
                    <a:pt x="535" y="473"/>
                    <a:pt x="535" y="473"/>
                  </a:cubicBezTo>
                  <a:cubicBezTo>
                    <a:pt x="535" y="473"/>
                    <a:pt x="535" y="473"/>
                    <a:pt x="535" y="473"/>
                  </a:cubicBezTo>
                  <a:cubicBezTo>
                    <a:pt x="535" y="472"/>
                    <a:pt x="535" y="472"/>
                    <a:pt x="535" y="472"/>
                  </a:cubicBezTo>
                  <a:cubicBezTo>
                    <a:pt x="537" y="469"/>
                    <a:pt x="537" y="469"/>
                    <a:pt x="537" y="469"/>
                  </a:cubicBezTo>
                  <a:cubicBezTo>
                    <a:pt x="537" y="467"/>
                    <a:pt x="537" y="467"/>
                    <a:pt x="537" y="467"/>
                  </a:cubicBezTo>
                  <a:cubicBezTo>
                    <a:pt x="537" y="467"/>
                    <a:pt x="537" y="467"/>
                    <a:pt x="537" y="467"/>
                  </a:cubicBezTo>
                  <a:cubicBezTo>
                    <a:pt x="538" y="466"/>
                    <a:pt x="538" y="466"/>
                    <a:pt x="538" y="466"/>
                  </a:cubicBezTo>
                  <a:cubicBezTo>
                    <a:pt x="538" y="466"/>
                    <a:pt x="538" y="466"/>
                    <a:pt x="538" y="466"/>
                  </a:cubicBezTo>
                  <a:cubicBezTo>
                    <a:pt x="540" y="464"/>
                    <a:pt x="540" y="464"/>
                    <a:pt x="540" y="464"/>
                  </a:cubicBezTo>
                  <a:cubicBezTo>
                    <a:pt x="541" y="463"/>
                    <a:pt x="541" y="463"/>
                    <a:pt x="541" y="463"/>
                  </a:cubicBezTo>
                  <a:cubicBezTo>
                    <a:pt x="541" y="463"/>
                    <a:pt x="541" y="463"/>
                    <a:pt x="541" y="463"/>
                  </a:cubicBezTo>
                  <a:cubicBezTo>
                    <a:pt x="542" y="463"/>
                    <a:pt x="542" y="463"/>
                    <a:pt x="542" y="463"/>
                  </a:cubicBezTo>
                  <a:cubicBezTo>
                    <a:pt x="543" y="462"/>
                    <a:pt x="543" y="462"/>
                    <a:pt x="543" y="462"/>
                  </a:cubicBezTo>
                  <a:cubicBezTo>
                    <a:pt x="543" y="460"/>
                    <a:pt x="543" y="460"/>
                    <a:pt x="543" y="460"/>
                  </a:cubicBezTo>
                  <a:cubicBezTo>
                    <a:pt x="544" y="459"/>
                    <a:pt x="544" y="459"/>
                    <a:pt x="544" y="459"/>
                  </a:cubicBezTo>
                  <a:cubicBezTo>
                    <a:pt x="545" y="459"/>
                    <a:pt x="545" y="459"/>
                    <a:pt x="545" y="459"/>
                  </a:cubicBezTo>
                  <a:cubicBezTo>
                    <a:pt x="545" y="458"/>
                    <a:pt x="545" y="458"/>
                    <a:pt x="545" y="458"/>
                  </a:cubicBezTo>
                  <a:cubicBezTo>
                    <a:pt x="546" y="456"/>
                    <a:pt x="546" y="456"/>
                    <a:pt x="546" y="456"/>
                  </a:cubicBezTo>
                  <a:cubicBezTo>
                    <a:pt x="546" y="456"/>
                    <a:pt x="546" y="456"/>
                    <a:pt x="546" y="456"/>
                  </a:cubicBezTo>
                  <a:cubicBezTo>
                    <a:pt x="546" y="454"/>
                    <a:pt x="546" y="454"/>
                    <a:pt x="546" y="454"/>
                  </a:cubicBezTo>
                  <a:cubicBezTo>
                    <a:pt x="546" y="454"/>
                    <a:pt x="546" y="454"/>
                    <a:pt x="546" y="454"/>
                  </a:cubicBezTo>
                  <a:cubicBezTo>
                    <a:pt x="547" y="453"/>
                    <a:pt x="547" y="453"/>
                    <a:pt x="547" y="453"/>
                  </a:cubicBezTo>
                  <a:cubicBezTo>
                    <a:pt x="547" y="453"/>
                    <a:pt x="547" y="453"/>
                    <a:pt x="547" y="453"/>
                  </a:cubicBezTo>
                  <a:cubicBezTo>
                    <a:pt x="547" y="452"/>
                    <a:pt x="547" y="452"/>
                    <a:pt x="547" y="452"/>
                  </a:cubicBezTo>
                  <a:cubicBezTo>
                    <a:pt x="548" y="451"/>
                    <a:pt x="548" y="451"/>
                    <a:pt x="548" y="451"/>
                  </a:cubicBezTo>
                  <a:cubicBezTo>
                    <a:pt x="549" y="451"/>
                    <a:pt x="549" y="451"/>
                    <a:pt x="549" y="451"/>
                  </a:cubicBezTo>
                  <a:cubicBezTo>
                    <a:pt x="550" y="451"/>
                    <a:pt x="550" y="451"/>
                    <a:pt x="550" y="451"/>
                  </a:cubicBezTo>
                  <a:cubicBezTo>
                    <a:pt x="552" y="450"/>
                    <a:pt x="552" y="450"/>
                    <a:pt x="552" y="450"/>
                  </a:cubicBezTo>
                  <a:cubicBezTo>
                    <a:pt x="554" y="450"/>
                    <a:pt x="554" y="450"/>
                    <a:pt x="554" y="450"/>
                  </a:cubicBezTo>
                  <a:cubicBezTo>
                    <a:pt x="556" y="450"/>
                    <a:pt x="556" y="450"/>
                    <a:pt x="556" y="450"/>
                  </a:cubicBezTo>
                  <a:cubicBezTo>
                    <a:pt x="558" y="450"/>
                    <a:pt x="558" y="450"/>
                    <a:pt x="558" y="450"/>
                  </a:cubicBezTo>
                  <a:cubicBezTo>
                    <a:pt x="558" y="449"/>
                    <a:pt x="558" y="449"/>
                    <a:pt x="558" y="449"/>
                  </a:cubicBezTo>
                  <a:cubicBezTo>
                    <a:pt x="559" y="449"/>
                    <a:pt x="559" y="449"/>
                    <a:pt x="559" y="449"/>
                  </a:cubicBezTo>
                  <a:cubicBezTo>
                    <a:pt x="561" y="449"/>
                    <a:pt x="561" y="449"/>
                    <a:pt x="561" y="449"/>
                  </a:cubicBezTo>
                  <a:cubicBezTo>
                    <a:pt x="563" y="446"/>
                    <a:pt x="563" y="446"/>
                    <a:pt x="563" y="446"/>
                  </a:cubicBezTo>
                  <a:cubicBezTo>
                    <a:pt x="560" y="447"/>
                    <a:pt x="560" y="447"/>
                    <a:pt x="560" y="447"/>
                  </a:cubicBezTo>
                  <a:cubicBezTo>
                    <a:pt x="560" y="447"/>
                    <a:pt x="560" y="447"/>
                    <a:pt x="560" y="447"/>
                  </a:cubicBezTo>
                  <a:cubicBezTo>
                    <a:pt x="560" y="446"/>
                    <a:pt x="560" y="446"/>
                    <a:pt x="560" y="446"/>
                  </a:cubicBezTo>
                  <a:cubicBezTo>
                    <a:pt x="560" y="446"/>
                    <a:pt x="560" y="446"/>
                    <a:pt x="560" y="446"/>
                  </a:cubicBezTo>
                  <a:cubicBezTo>
                    <a:pt x="562" y="446"/>
                    <a:pt x="562" y="446"/>
                    <a:pt x="562" y="446"/>
                  </a:cubicBezTo>
                  <a:cubicBezTo>
                    <a:pt x="564" y="445"/>
                    <a:pt x="564" y="445"/>
                    <a:pt x="564" y="445"/>
                  </a:cubicBezTo>
                  <a:cubicBezTo>
                    <a:pt x="566" y="445"/>
                    <a:pt x="566" y="445"/>
                    <a:pt x="566" y="445"/>
                  </a:cubicBezTo>
                  <a:cubicBezTo>
                    <a:pt x="567" y="445"/>
                    <a:pt x="567" y="445"/>
                    <a:pt x="567" y="445"/>
                  </a:cubicBezTo>
                  <a:cubicBezTo>
                    <a:pt x="569" y="443"/>
                    <a:pt x="569" y="443"/>
                    <a:pt x="569" y="443"/>
                  </a:cubicBezTo>
                  <a:cubicBezTo>
                    <a:pt x="570" y="442"/>
                    <a:pt x="570" y="442"/>
                    <a:pt x="570" y="442"/>
                  </a:cubicBezTo>
                  <a:cubicBezTo>
                    <a:pt x="570" y="442"/>
                    <a:pt x="570" y="442"/>
                    <a:pt x="570" y="442"/>
                  </a:cubicBezTo>
                  <a:cubicBezTo>
                    <a:pt x="570" y="443"/>
                    <a:pt x="570" y="443"/>
                    <a:pt x="570" y="443"/>
                  </a:cubicBezTo>
                  <a:cubicBezTo>
                    <a:pt x="570" y="443"/>
                    <a:pt x="570" y="443"/>
                    <a:pt x="570" y="443"/>
                  </a:cubicBezTo>
                  <a:cubicBezTo>
                    <a:pt x="569" y="444"/>
                    <a:pt x="569" y="444"/>
                    <a:pt x="569" y="444"/>
                  </a:cubicBezTo>
                  <a:cubicBezTo>
                    <a:pt x="568" y="444"/>
                    <a:pt x="568" y="444"/>
                    <a:pt x="568" y="444"/>
                  </a:cubicBezTo>
                  <a:cubicBezTo>
                    <a:pt x="569" y="446"/>
                    <a:pt x="569" y="446"/>
                    <a:pt x="569" y="446"/>
                  </a:cubicBezTo>
                  <a:cubicBezTo>
                    <a:pt x="571" y="446"/>
                    <a:pt x="571" y="446"/>
                    <a:pt x="571" y="446"/>
                  </a:cubicBezTo>
                  <a:cubicBezTo>
                    <a:pt x="571" y="445"/>
                    <a:pt x="571" y="445"/>
                    <a:pt x="571" y="445"/>
                  </a:cubicBezTo>
                  <a:cubicBezTo>
                    <a:pt x="574" y="445"/>
                    <a:pt x="574" y="445"/>
                    <a:pt x="574" y="445"/>
                  </a:cubicBezTo>
                  <a:cubicBezTo>
                    <a:pt x="572" y="444"/>
                    <a:pt x="572" y="444"/>
                    <a:pt x="572" y="444"/>
                  </a:cubicBezTo>
                  <a:cubicBezTo>
                    <a:pt x="575" y="442"/>
                    <a:pt x="575" y="442"/>
                    <a:pt x="575" y="442"/>
                  </a:cubicBezTo>
                  <a:cubicBezTo>
                    <a:pt x="576" y="440"/>
                    <a:pt x="576" y="440"/>
                    <a:pt x="576" y="440"/>
                  </a:cubicBezTo>
                  <a:cubicBezTo>
                    <a:pt x="575" y="438"/>
                    <a:pt x="575" y="438"/>
                    <a:pt x="575" y="438"/>
                  </a:cubicBezTo>
                  <a:cubicBezTo>
                    <a:pt x="574" y="438"/>
                    <a:pt x="574" y="438"/>
                    <a:pt x="574" y="438"/>
                  </a:cubicBezTo>
                  <a:cubicBezTo>
                    <a:pt x="574" y="439"/>
                    <a:pt x="574" y="439"/>
                    <a:pt x="574" y="439"/>
                  </a:cubicBezTo>
                  <a:cubicBezTo>
                    <a:pt x="574" y="440"/>
                    <a:pt x="574" y="440"/>
                    <a:pt x="574" y="440"/>
                  </a:cubicBezTo>
                  <a:cubicBezTo>
                    <a:pt x="572" y="440"/>
                    <a:pt x="572" y="440"/>
                    <a:pt x="572" y="440"/>
                  </a:cubicBezTo>
                  <a:cubicBezTo>
                    <a:pt x="572" y="439"/>
                    <a:pt x="572" y="439"/>
                    <a:pt x="572" y="439"/>
                  </a:cubicBezTo>
                  <a:cubicBezTo>
                    <a:pt x="571" y="438"/>
                    <a:pt x="571" y="438"/>
                    <a:pt x="571" y="438"/>
                  </a:cubicBezTo>
                  <a:cubicBezTo>
                    <a:pt x="570" y="437"/>
                    <a:pt x="570" y="437"/>
                    <a:pt x="570" y="437"/>
                  </a:cubicBezTo>
                  <a:cubicBezTo>
                    <a:pt x="572" y="434"/>
                    <a:pt x="572" y="434"/>
                    <a:pt x="572" y="434"/>
                  </a:cubicBezTo>
                  <a:cubicBezTo>
                    <a:pt x="572" y="432"/>
                    <a:pt x="572" y="432"/>
                    <a:pt x="572" y="432"/>
                  </a:cubicBezTo>
                  <a:cubicBezTo>
                    <a:pt x="571" y="432"/>
                    <a:pt x="571" y="432"/>
                    <a:pt x="571" y="432"/>
                  </a:cubicBezTo>
                  <a:cubicBezTo>
                    <a:pt x="572" y="432"/>
                    <a:pt x="572" y="432"/>
                    <a:pt x="572" y="432"/>
                  </a:cubicBezTo>
                  <a:cubicBezTo>
                    <a:pt x="572" y="431"/>
                    <a:pt x="572" y="431"/>
                    <a:pt x="572" y="431"/>
                  </a:cubicBezTo>
                  <a:cubicBezTo>
                    <a:pt x="573" y="430"/>
                    <a:pt x="573" y="430"/>
                    <a:pt x="573" y="430"/>
                  </a:cubicBezTo>
                  <a:cubicBezTo>
                    <a:pt x="574" y="427"/>
                    <a:pt x="574" y="427"/>
                    <a:pt x="574" y="427"/>
                  </a:cubicBezTo>
                  <a:cubicBezTo>
                    <a:pt x="576" y="425"/>
                    <a:pt x="576" y="425"/>
                    <a:pt x="576" y="425"/>
                  </a:cubicBezTo>
                  <a:cubicBezTo>
                    <a:pt x="577" y="424"/>
                    <a:pt x="577" y="424"/>
                    <a:pt x="577" y="424"/>
                  </a:cubicBezTo>
                  <a:cubicBezTo>
                    <a:pt x="577" y="424"/>
                    <a:pt x="577" y="424"/>
                    <a:pt x="577" y="424"/>
                  </a:cubicBezTo>
                  <a:cubicBezTo>
                    <a:pt x="578" y="424"/>
                    <a:pt x="578" y="424"/>
                    <a:pt x="578" y="424"/>
                  </a:cubicBezTo>
                  <a:cubicBezTo>
                    <a:pt x="579" y="424"/>
                    <a:pt x="579" y="424"/>
                    <a:pt x="579" y="424"/>
                  </a:cubicBezTo>
                  <a:cubicBezTo>
                    <a:pt x="580" y="423"/>
                    <a:pt x="580" y="423"/>
                    <a:pt x="580" y="423"/>
                  </a:cubicBezTo>
                  <a:cubicBezTo>
                    <a:pt x="580" y="423"/>
                    <a:pt x="580" y="423"/>
                    <a:pt x="580" y="423"/>
                  </a:cubicBezTo>
                  <a:cubicBezTo>
                    <a:pt x="582" y="423"/>
                    <a:pt x="582" y="423"/>
                    <a:pt x="582" y="423"/>
                  </a:cubicBezTo>
                  <a:cubicBezTo>
                    <a:pt x="583" y="422"/>
                    <a:pt x="583" y="422"/>
                    <a:pt x="583" y="422"/>
                  </a:cubicBezTo>
                  <a:cubicBezTo>
                    <a:pt x="583" y="423"/>
                    <a:pt x="583" y="423"/>
                    <a:pt x="583" y="423"/>
                  </a:cubicBezTo>
                  <a:cubicBezTo>
                    <a:pt x="584" y="422"/>
                    <a:pt x="584" y="422"/>
                    <a:pt x="584" y="422"/>
                  </a:cubicBezTo>
                  <a:cubicBezTo>
                    <a:pt x="586" y="419"/>
                    <a:pt x="586" y="419"/>
                    <a:pt x="586" y="419"/>
                  </a:cubicBezTo>
                  <a:cubicBezTo>
                    <a:pt x="586" y="419"/>
                    <a:pt x="586" y="419"/>
                    <a:pt x="586" y="419"/>
                  </a:cubicBezTo>
                  <a:cubicBezTo>
                    <a:pt x="587" y="420"/>
                    <a:pt x="587" y="420"/>
                    <a:pt x="587" y="420"/>
                  </a:cubicBezTo>
                  <a:cubicBezTo>
                    <a:pt x="589" y="420"/>
                    <a:pt x="589" y="420"/>
                    <a:pt x="589" y="420"/>
                  </a:cubicBezTo>
                  <a:cubicBezTo>
                    <a:pt x="589" y="418"/>
                    <a:pt x="589" y="418"/>
                    <a:pt x="589" y="418"/>
                  </a:cubicBezTo>
                  <a:cubicBezTo>
                    <a:pt x="590" y="418"/>
                    <a:pt x="590" y="418"/>
                    <a:pt x="590" y="418"/>
                  </a:cubicBezTo>
                  <a:cubicBezTo>
                    <a:pt x="590" y="420"/>
                    <a:pt x="590" y="420"/>
                    <a:pt x="590" y="420"/>
                  </a:cubicBezTo>
                  <a:cubicBezTo>
                    <a:pt x="592" y="420"/>
                    <a:pt x="592" y="420"/>
                    <a:pt x="592" y="420"/>
                  </a:cubicBezTo>
                  <a:cubicBezTo>
                    <a:pt x="593" y="418"/>
                    <a:pt x="593" y="418"/>
                    <a:pt x="593" y="418"/>
                  </a:cubicBezTo>
                  <a:cubicBezTo>
                    <a:pt x="594" y="419"/>
                    <a:pt x="594" y="419"/>
                    <a:pt x="594" y="419"/>
                  </a:cubicBezTo>
                  <a:cubicBezTo>
                    <a:pt x="595" y="418"/>
                    <a:pt x="595" y="418"/>
                    <a:pt x="595" y="418"/>
                  </a:cubicBezTo>
                  <a:cubicBezTo>
                    <a:pt x="597" y="417"/>
                    <a:pt x="597" y="417"/>
                    <a:pt x="597" y="417"/>
                  </a:cubicBezTo>
                  <a:cubicBezTo>
                    <a:pt x="598" y="418"/>
                    <a:pt x="598" y="418"/>
                    <a:pt x="598" y="418"/>
                  </a:cubicBezTo>
                  <a:cubicBezTo>
                    <a:pt x="599" y="417"/>
                    <a:pt x="599" y="417"/>
                    <a:pt x="599" y="417"/>
                  </a:cubicBezTo>
                  <a:cubicBezTo>
                    <a:pt x="600" y="417"/>
                    <a:pt x="600" y="417"/>
                    <a:pt x="600" y="417"/>
                  </a:cubicBezTo>
                  <a:cubicBezTo>
                    <a:pt x="601" y="417"/>
                    <a:pt x="601" y="417"/>
                    <a:pt x="601" y="417"/>
                  </a:cubicBezTo>
                  <a:cubicBezTo>
                    <a:pt x="602" y="415"/>
                    <a:pt x="602" y="415"/>
                    <a:pt x="602" y="415"/>
                  </a:cubicBezTo>
                  <a:cubicBezTo>
                    <a:pt x="601" y="414"/>
                    <a:pt x="601" y="414"/>
                    <a:pt x="601" y="414"/>
                  </a:cubicBezTo>
                  <a:cubicBezTo>
                    <a:pt x="600" y="415"/>
                    <a:pt x="600" y="415"/>
                    <a:pt x="600" y="415"/>
                  </a:cubicBezTo>
                  <a:cubicBezTo>
                    <a:pt x="600" y="414"/>
                    <a:pt x="600" y="414"/>
                    <a:pt x="600" y="414"/>
                  </a:cubicBezTo>
                  <a:cubicBezTo>
                    <a:pt x="600" y="413"/>
                    <a:pt x="600" y="413"/>
                    <a:pt x="600" y="413"/>
                  </a:cubicBezTo>
                  <a:cubicBezTo>
                    <a:pt x="600" y="412"/>
                    <a:pt x="600" y="412"/>
                    <a:pt x="600" y="412"/>
                  </a:cubicBezTo>
                  <a:cubicBezTo>
                    <a:pt x="600" y="412"/>
                    <a:pt x="600" y="412"/>
                    <a:pt x="600" y="412"/>
                  </a:cubicBezTo>
                  <a:cubicBezTo>
                    <a:pt x="600" y="413"/>
                    <a:pt x="600" y="413"/>
                    <a:pt x="600" y="413"/>
                  </a:cubicBezTo>
                  <a:cubicBezTo>
                    <a:pt x="602" y="413"/>
                    <a:pt x="602" y="413"/>
                    <a:pt x="602" y="413"/>
                  </a:cubicBezTo>
                  <a:cubicBezTo>
                    <a:pt x="602" y="413"/>
                    <a:pt x="602" y="413"/>
                    <a:pt x="602" y="413"/>
                  </a:cubicBezTo>
                  <a:cubicBezTo>
                    <a:pt x="603" y="413"/>
                    <a:pt x="603" y="413"/>
                    <a:pt x="603" y="413"/>
                  </a:cubicBezTo>
                  <a:cubicBezTo>
                    <a:pt x="605" y="413"/>
                    <a:pt x="605" y="413"/>
                    <a:pt x="605" y="413"/>
                  </a:cubicBezTo>
                  <a:cubicBezTo>
                    <a:pt x="605" y="412"/>
                    <a:pt x="605" y="412"/>
                    <a:pt x="605" y="412"/>
                  </a:cubicBezTo>
                  <a:cubicBezTo>
                    <a:pt x="606" y="413"/>
                    <a:pt x="606" y="413"/>
                    <a:pt x="606" y="413"/>
                  </a:cubicBezTo>
                  <a:cubicBezTo>
                    <a:pt x="610" y="412"/>
                    <a:pt x="610" y="412"/>
                    <a:pt x="610" y="412"/>
                  </a:cubicBezTo>
                  <a:cubicBezTo>
                    <a:pt x="611" y="412"/>
                    <a:pt x="611" y="412"/>
                    <a:pt x="611" y="412"/>
                  </a:cubicBezTo>
                  <a:cubicBezTo>
                    <a:pt x="612" y="412"/>
                    <a:pt x="612" y="412"/>
                    <a:pt x="612" y="412"/>
                  </a:cubicBezTo>
                  <a:cubicBezTo>
                    <a:pt x="613" y="411"/>
                    <a:pt x="613" y="411"/>
                    <a:pt x="613" y="411"/>
                  </a:cubicBezTo>
                  <a:cubicBezTo>
                    <a:pt x="612" y="412"/>
                    <a:pt x="612" y="412"/>
                    <a:pt x="612" y="412"/>
                  </a:cubicBezTo>
                  <a:cubicBezTo>
                    <a:pt x="613" y="412"/>
                    <a:pt x="613" y="412"/>
                    <a:pt x="613" y="412"/>
                  </a:cubicBezTo>
                  <a:cubicBezTo>
                    <a:pt x="611" y="413"/>
                    <a:pt x="611" y="413"/>
                    <a:pt x="611" y="413"/>
                  </a:cubicBezTo>
                  <a:cubicBezTo>
                    <a:pt x="608" y="414"/>
                    <a:pt x="608" y="414"/>
                    <a:pt x="608" y="414"/>
                  </a:cubicBezTo>
                  <a:cubicBezTo>
                    <a:pt x="605" y="415"/>
                    <a:pt x="605" y="415"/>
                    <a:pt x="605" y="415"/>
                  </a:cubicBezTo>
                  <a:cubicBezTo>
                    <a:pt x="605" y="417"/>
                    <a:pt x="605" y="417"/>
                    <a:pt x="605" y="417"/>
                  </a:cubicBezTo>
                  <a:cubicBezTo>
                    <a:pt x="603" y="418"/>
                    <a:pt x="603" y="418"/>
                    <a:pt x="603" y="418"/>
                  </a:cubicBezTo>
                  <a:cubicBezTo>
                    <a:pt x="602" y="420"/>
                    <a:pt x="602" y="420"/>
                    <a:pt x="602" y="420"/>
                  </a:cubicBezTo>
                  <a:cubicBezTo>
                    <a:pt x="602" y="422"/>
                    <a:pt x="602" y="422"/>
                    <a:pt x="602" y="422"/>
                  </a:cubicBezTo>
                  <a:cubicBezTo>
                    <a:pt x="602" y="424"/>
                    <a:pt x="602" y="424"/>
                    <a:pt x="602" y="424"/>
                  </a:cubicBezTo>
                  <a:cubicBezTo>
                    <a:pt x="602" y="425"/>
                    <a:pt x="602" y="425"/>
                    <a:pt x="602" y="425"/>
                  </a:cubicBezTo>
                  <a:cubicBezTo>
                    <a:pt x="604" y="425"/>
                    <a:pt x="604" y="425"/>
                    <a:pt x="604" y="425"/>
                  </a:cubicBezTo>
                  <a:cubicBezTo>
                    <a:pt x="604" y="425"/>
                    <a:pt x="604" y="425"/>
                    <a:pt x="604" y="425"/>
                  </a:cubicBezTo>
                  <a:cubicBezTo>
                    <a:pt x="604" y="426"/>
                    <a:pt x="604" y="426"/>
                    <a:pt x="604" y="426"/>
                  </a:cubicBezTo>
                  <a:cubicBezTo>
                    <a:pt x="606" y="427"/>
                    <a:pt x="606" y="427"/>
                    <a:pt x="606" y="427"/>
                  </a:cubicBezTo>
                  <a:cubicBezTo>
                    <a:pt x="606" y="427"/>
                    <a:pt x="606" y="427"/>
                    <a:pt x="606" y="427"/>
                  </a:cubicBezTo>
                  <a:cubicBezTo>
                    <a:pt x="607" y="428"/>
                    <a:pt x="607" y="428"/>
                    <a:pt x="607" y="428"/>
                  </a:cubicBezTo>
                  <a:cubicBezTo>
                    <a:pt x="609" y="426"/>
                    <a:pt x="609" y="426"/>
                    <a:pt x="609" y="426"/>
                  </a:cubicBezTo>
                  <a:cubicBezTo>
                    <a:pt x="609" y="425"/>
                    <a:pt x="609" y="425"/>
                    <a:pt x="609" y="425"/>
                  </a:cubicBezTo>
                  <a:cubicBezTo>
                    <a:pt x="609" y="425"/>
                    <a:pt x="609" y="425"/>
                    <a:pt x="609" y="425"/>
                  </a:cubicBezTo>
                  <a:cubicBezTo>
                    <a:pt x="610" y="425"/>
                    <a:pt x="610" y="425"/>
                    <a:pt x="610" y="425"/>
                  </a:cubicBezTo>
                  <a:cubicBezTo>
                    <a:pt x="611" y="425"/>
                    <a:pt x="611" y="425"/>
                    <a:pt x="611" y="425"/>
                  </a:cubicBezTo>
                  <a:cubicBezTo>
                    <a:pt x="613" y="425"/>
                    <a:pt x="613" y="425"/>
                    <a:pt x="613" y="425"/>
                  </a:cubicBezTo>
                  <a:cubicBezTo>
                    <a:pt x="615" y="422"/>
                    <a:pt x="615" y="422"/>
                    <a:pt x="615" y="422"/>
                  </a:cubicBezTo>
                  <a:cubicBezTo>
                    <a:pt x="617" y="420"/>
                    <a:pt x="617" y="420"/>
                    <a:pt x="617" y="420"/>
                  </a:cubicBezTo>
                  <a:cubicBezTo>
                    <a:pt x="616" y="419"/>
                    <a:pt x="616" y="419"/>
                    <a:pt x="616" y="419"/>
                  </a:cubicBezTo>
                  <a:cubicBezTo>
                    <a:pt x="617" y="418"/>
                    <a:pt x="617" y="418"/>
                    <a:pt x="617" y="418"/>
                  </a:cubicBezTo>
                  <a:cubicBezTo>
                    <a:pt x="618" y="418"/>
                    <a:pt x="618" y="418"/>
                    <a:pt x="618" y="418"/>
                  </a:cubicBezTo>
                  <a:cubicBezTo>
                    <a:pt x="618" y="417"/>
                    <a:pt x="618" y="417"/>
                    <a:pt x="618" y="417"/>
                  </a:cubicBezTo>
                  <a:cubicBezTo>
                    <a:pt x="619" y="419"/>
                    <a:pt x="619" y="419"/>
                    <a:pt x="619" y="419"/>
                  </a:cubicBezTo>
                  <a:cubicBezTo>
                    <a:pt x="622" y="419"/>
                    <a:pt x="622" y="419"/>
                    <a:pt x="622" y="419"/>
                  </a:cubicBezTo>
                  <a:cubicBezTo>
                    <a:pt x="622" y="418"/>
                    <a:pt x="622" y="418"/>
                    <a:pt x="622" y="418"/>
                  </a:cubicBezTo>
                  <a:cubicBezTo>
                    <a:pt x="622" y="418"/>
                    <a:pt x="622" y="418"/>
                    <a:pt x="622" y="418"/>
                  </a:cubicBezTo>
                  <a:cubicBezTo>
                    <a:pt x="625" y="417"/>
                    <a:pt x="625" y="417"/>
                    <a:pt x="625" y="417"/>
                  </a:cubicBezTo>
                  <a:cubicBezTo>
                    <a:pt x="627" y="417"/>
                    <a:pt x="627" y="417"/>
                    <a:pt x="627" y="417"/>
                  </a:cubicBezTo>
                  <a:cubicBezTo>
                    <a:pt x="629" y="416"/>
                    <a:pt x="629" y="416"/>
                    <a:pt x="629" y="416"/>
                  </a:cubicBezTo>
                  <a:cubicBezTo>
                    <a:pt x="630" y="416"/>
                    <a:pt x="630" y="416"/>
                    <a:pt x="630" y="416"/>
                  </a:cubicBezTo>
                  <a:cubicBezTo>
                    <a:pt x="633" y="414"/>
                    <a:pt x="633" y="414"/>
                    <a:pt x="633" y="414"/>
                  </a:cubicBezTo>
                  <a:cubicBezTo>
                    <a:pt x="635" y="413"/>
                    <a:pt x="635" y="413"/>
                    <a:pt x="635" y="413"/>
                  </a:cubicBezTo>
                  <a:cubicBezTo>
                    <a:pt x="637" y="413"/>
                    <a:pt x="637" y="413"/>
                    <a:pt x="637" y="413"/>
                  </a:cubicBezTo>
                  <a:cubicBezTo>
                    <a:pt x="638" y="414"/>
                    <a:pt x="638" y="414"/>
                    <a:pt x="638" y="414"/>
                  </a:cubicBezTo>
                  <a:cubicBezTo>
                    <a:pt x="640" y="413"/>
                    <a:pt x="640" y="413"/>
                    <a:pt x="640" y="413"/>
                  </a:cubicBezTo>
                  <a:cubicBezTo>
                    <a:pt x="638" y="412"/>
                    <a:pt x="638" y="412"/>
                    <a:pt x="638" y="412"/>
                  </a:cubicBezTo>
                  <a:cubicBezTo>
                    <a:pt x="637" y="412"/>
                    <a:pt x="637" y="412"/>
                    <a:pt x="637" y="412"/>
                  </a:cubicBezTo>
                  <a:cubicBezTo>
                    <a:pt x="637" y="412"/>
                    <a:pt x="637" y="412"/>
                    <a:pt x="637" y="412"/>
                  </a:cubicBezTo>
                  <a:cubicBezTo>
                    <a:pt x="637" y="411"/>
                    <a:pt x="637" y="411"/>
                    <a:pt x="637" y="411"/>
                  </a:cubicBezTo>
                  <a:cubicBezTo>
                    <a:pt x="638" y="411"/>
                    <a:pt x="638" y="411"/>
                    <a:pt x="638" y="411"/>
                  </a:cubicBezTo>
                  <a:cubicBezTo>
                    <a:pt x="639" y="412"/>
                    <a:pt x="639" y="412"/>
                    <a:pt x="639" y="412"/>
                  </a:cubicBezTo>
                  <a:cubicBezTo>
                    <a:pt x="640" y="412"/>
                    <a:pt x="640" y="412"/>
                    <a:pt x="640" y="412"/>
                  </a:cubicBezTo>
                  <a:cubicBezTo>
                    <a:pt x="640" y="411"/>
                    <a:pt x="640" y="411"/>
                    <a:pt x="640" y="411"/>
                  </a:cubicBezTo>
                  <a:cubicBezTo>
                    <a:pt x="641" y="411"/>
                    <a:pt x="641" y="411"/>
                    <a:pt x="641" y="411"/>
                  </a:cubicBezTo>
                  <a:cubicBezTo>
                    <a:pt x="642" y="411"/>
                    <a:pt x="642" y="411"/>
                    <a:pt x="642" y="411"/>
                  </a:cubicBezTo>
                  <a:cubicBezTo>
                    <a:pt x="644" y="410"/>
                    <a:pt x="644" y="410"/>
                    <a:pt x="644" y="410"/>
                  </a:cubicBezTo>
                  <a:cubicBezTo>
                    <a:pt x="646" y="409"/>
                    <a:pt x="646" y="409"/>
                    <a:pt x="646" y="409"/>
                  </a:cubicBezTo>
                  <a:cubicBezTo>
                    <a:pt x="647" y="409"/>
                    <a:pt x="647" y="409"/>
                    <a:pt x="647" y="409"/>
                  </a:cubicBezTo>
                  <a:cubicBezTo>
                    <a:pt x="649" y="408"/>
                    <a:pt x="649" y="408"/>
                    <a:pt x="649" y="408"/>
                  </a:cubicBezTo>
                  <a:cubicBezTo>
                    <a:pt x="648" y="407"/>
                    <a:pt x="648" y="407"/>
                    <a:pt x="648" y="407"/>
                  </a:cubicBezTo>
                  <a:cubicBezTo>
                    <a:pt x="648" y="405"/>
                    <a:pt x="648" y="405"/>
                    <a:pt x="648" y="405"/>
                  </a:cubicBezTo>
                  <a:cubicBezTo>
                    <a:pt x="646" y="404"/>
                    <a:pt x="646" y="404"/>
                    <a:pt x="646" y="404"/>
                  </a:cubicBezTo>
                  <a:cubicBezTo>
                    <a:pt x="644" y="405"/>
                    <a:pt x="644" y="405"/>
                    <a:pt x="644" y="405"/>
                  </a:cubicBezTo>
                  <a:cubicBezTo>
                    <a:pt x="644" y="404"/>
                    <a:pt x="644" y="404"/>
                    <a:pt x="644" y="404"/>
                  </a:cubicBezTo>
                  <a:cubicBezTo>
                    <a:pt x="643" y="403"/>
                    <a:pt x="643" y="403"/>
                    <a:pt x="643" y="403"/>
                  </a:cubicBezTo>
                  <a:cubicBezTo>
                    <a:pt x="643" y="403"/>
                    <a:pt x="643" y="403"/>
                    <a:pt x="643" y="403"/>
                  </a:cubicBezTo>
                  <a:cubicBezTo>
                    <a:pt x="645" y="400"/>
                    <a:pt x="645" y="400"/>
                    <a:pt x="645" y="400"/>
                  </a:cubicBezTo>
                  <a:cubicBezTo>
                    <a:pt x="645" y="399"/>
                    <a:pt x="645" y="399"/>
                    <a:pt x="645" y="399"/>
                  </a:cubicBezTo>
                  <a:cubicBezTo>
                    <a:pt x="644" y="399"/>
                    <a:pt x="644" y="399"/>
                    <a:pt x="644" y="399"/>
                  </a:cubicBezTo>
                  <a:cubicBezTo>
                    <a:pt x="645" y="398"/>
                    <a:pt x="645" y="398"/>
                    <a:pt x="645" y="398"/>
                  </a:cubicBezTo>
                  <a:cubicBezTo>
                    <a:pt x="644" y="398"/>
                    <a:pt x="644" y="398"/>
                    <a:pt x="644" y="398"/>
                  </a:cubicBezTo>
                  <a:cubicBezTo>
                    <a:pt x="642" y="398"/>
                    <a:pt x="642" y="398"/>
                    <a:pt x="642" y="398"/>
                  </a:cubicBezTo>
                  <a:cubicBezTo>
                    <a:pt x="642" y="398"/>
                    <a:pt x="642" y="398"/>
                    <a:pt x="642" y="398"/>
                  </a:cubicBezTo>
                  <a:cubicBezTo>
                    <a:pt x="641" y="400"/>
                    <a:pt x="641" y="400"/>
                    <a:pt x="641" y="400"/>
                  </a:cubicBezTo>
                  <a:cubicBezTo>
                    <a:pt x="640" y="401"/>
                    <a:pt x="640" y="401"/>
                    <a:pt x="640" y="401"/>
                  </a:cubicBezTo>
                  <a:cubicBezTo>
                    <a:pt x="639" y="402"/>
                    <a:pt x="639" y="402"/>
                    <a:pt x="639" y="402"/>
                  </a:cubicBezTo>
                  <a:cubicBezTo>
                    <a:pt x="638" y="404"/>
                    <a:pt x="638" y="404"/>
                    <a:pt x="638" y="404"/>
                  </a:cubicBezTo>
                  <a:cubicBezTo>
                    <a:pt x="636" y="405"/>
                    <a:pt x="636" y="405"/>
                    <a:pt x="636" y="405"/>
                  </a:cubicBezTo>
                  <a:cubicBezTo>
                    <a:pt x="635" y="407"/>
                    <a:pt x="635" y="407"/>
                    <a:pt x="635" y="407"/>
                  </a:cubicBezTo>
                  <a:cubicBezTo>
                    <a:pt x="636" y="408"/>
                    <a:pt x="636" y="408"/>
                    <a:pt x="636" y="408"/>
                  </a:cubicBezTo>
                  <a:cubicBezTo>
                    <a:pt x="636" y="410"/>
                    <a:pt x="636" y="410"/>
                    <a:pt x="636" y="410"/>
                  </a:cubicBezTo>
                  <a:cubicBezTo>
                    <a:pt x="635" y="409"/>
                    <a:pt x="635" y="409"/>
                    <a:pt x="635" y="409"/>
                  </a:cubicBezTo>
                  <a:cubicBezTo>
                    <a:pt x="633" y="409"/>
                    <a:pt x="633" y="409"/>
                    <a:pt x="633" y="409"/>
                  </a:cubicBezTo>
                  <a:cubicBezTo>
                    <a:pt x="633" y="407"/>
                    <a:pt x="633" y="407"/>
                    <a:pt x="633" y="407"/>
                  </a:cubicBezTo>
                  <a:cubicBezTo>
                    <a:pt x="630" y="409"/>
                    <a:pt x="630" y="409"/>
                    <a:pt x="630" y="409"/>
                  </a:cubicBezTo>
                  <a:cubicBezTo>
                    <a:pt x="630" y="409"/>
                    <a:pt x="630" y="409"/>
                    <a:pt x="630" y="409"/>
                  </a:cubicBezTo>
                  <a:cubicBezTo>
                    <a:pt x="629" y="409"/>
                    <a:pt x="629" y="409"/>
                    <a:pt x="629" y="409"/>
                  </a:cubicBezTo>
                  <a:cubicBezTo>
                    <a:pt x="629" y="408"/>
                    <a:pt x="629" y="408"/>
                    <a:pt x="629" y="408"/>
                  </a:cubicBezTo>
                  <a:cubicBezTo>
                    <a:pt x="626" y="407"/>
                    <a:pt x="626" y="407"/>
                    <a:pt x="626" y="407"/>
                  </a:cubicBezTo>
                  <a:cubicBezTo>
                    <a:pt x="625" y="408"/>
                    <a:pt x="625" y="408"/>
                    <a:pt x="625" y="408"/>
                  </a:cubicBezTo>
                  <a:cubicBezTo>
                    <a:pt x="624" y="407"/>
                    <a:pt x="624" y="407"/>
                    <a:pt x="624" y="407"/>
                  </a:cubicBezTo>
                  <a:cubicBezTo>
                    <a:pt x="622" y="407"/>
                    <a:pt x="622" y="407"/>
                    <a:pt x="622" y="407"/>
                  </a:cubicBezTo>
                  <a:cubicBezTo>
                    <a:pt x="621" y="406"/>
                    <a:pt x="621" y="406"/>
                    <a:pt x="621" y="406"/>
                  </a:cubicBezTo>
                  <a:cubicBezTo>
                    <a:pt x="622" y="406"/>
                    <a:pt x="622" y="406"/>
                    <a:pt x="622" y="406"/>
                  </a:cubicBezTo>
                  <a:cubicBezTo>
                    <a:pt x="623" y="404"/>
                    <a:pt x="623" y="404"/>
                    <a:pt x="623" y="404"/>
                  </a:cubicBezTo>
                  <a:cubicBezTo>
                    <a:pt x="624" y="405"/>
                    <a:pt x="624" y="405"/>
                    <a:pt x="624" y="405"/>
                  </a:cubicBezTo>
                  <a:cubicBezTo>
                    <a:pt x="627" y="405"/>
                    <a:pt x="627" y="405"/>
                    <a:pt x="627" y="405"/>
                  </a:cubicBezTo>
                  <a:cubicBezTo>
                    <a:pt x="627" y="406"/>
                    <a:pt x="627" y="406"/>
                    <a:pt x="627" y="406"/>
                  </a:cubicBezTo>
                  <a:cubicBezTo>
                    <a:pt x="629" y="407"/>
                    <a:pt x="629" y="407"/>
                    <a:pt x="629" y="407"/>
                  </a:cubicBezTo>
                  <a:cubicBezTo>
                    <a:pt x="630" y="407"/>
                    <a:pt x="630" y="407"/>
                    <a:pt x="630" y="407"/>
                  </a:cubicBezTo>
                  <a:cubicBezTo>
                    <a:pt x="631" y="405"/>
                    <a:pt x="631" y="405"/>
                    <a:pt x="631" y="405"/>
                  </a:cubicBezTo>
                  <a:cubicBezTo>
                    <a:pt x="630" y="404"/>
                    <a:pt x="630" y="404"/>
                    <a:pt x="630" y="404"/>
                  </a:cubicBezTo>
                  <a:cubicBezTo>
                    <a:pt x="631" y="403"/>
                    <a:pt x="631" y="403"/>
                    <a:pt x="631" y="403"/>
                  </a:cubicBezTo>
                  <a:cubicBezTo>
                    <a:pt x="632" y="403"/>
                    <a:pt x="632" y="403"/>
                    <a:pt x="632" y="403"/>
                  </a:cubicBezTo>
                  <a:cubicBezTo>
                    <a:pt x="634" y="401"/>
                    <a:pt x="634" y="401"/>
                    <a:pt x="634" y="401"/>
                  </a:cubicBezTo>
                  <a:cubicBezTo>
                    <a:pt x="630" y="401"/>
                    <a:pt x="630" y="401"/>
                    <a:pt x="630" y="401"/>
                  </a:cubicBezTo>
                  <a:cubicBezTo>
                    <a:pt x="629" y="401"/>
                    <a:pt x="629" y="401"/>
                    <a:pt x="629" y="401"/>
                  </a:cubicBezTo>
                  <a:cubicBezTo>
                    <a:pt x="629" y="402"/>
                    <a:pt x="629" y="402"/>
                    <a:pt x="629" y="402"/>
                  </a:cubicBezTo>
                  <a:cubicBezTo>
                    <a:pt x="628" y="402"/>
                    <a:pt x="628" y="402"/>
                    <a:pt x="628" y="402"/>
                  </a:cubicBezTo>
                  <a:cubicBezTo>
                    <a:pt x="627" y="401"/>
                    <a:pt x="627" y="401"/>
                    <a:pt x="627" y="401"/>
                  </a:cubicBezTo>
                  <a:cubicBezTo>
                    <a:pt x="626" y="401"/>
                    <a:pt x="626" y="401"/>
                    <a:pt x="626" y="401"/>
                  </a:cubicBezTo>
                  <a:cubicBezTo>
                    <a:pt x="624" y="400"/>
                    <a:pt x="624" y="400"/>
                    <a:pt x="624" y="400"/>
                  </a:cubicBezTo>
                  <a:cubicBezTo>
                    <a:pt x="622" y="400"/>
                    <a:pt x="622" y="400"/>
                    <a:pt x="622" y="400"/>
                  </a:cubicBezTo>
                  <a:cubicBezTo>
                    <a:pt x="622" y="400"/>
                    <a:pt x="622" y="400"/>
                    <a:pt x="622" y="400"/>
                  </a:cubicBezTo>
                  <a:cubicBezTo>
                    <a:pt x="622" y="399"/>
                    <a:pt x="622" y="399"/>
                    <a:pt x="622" y="399"/>
                  </a:cubicBezTo>
                  <a:cubicBezTo>
                    <a:pt x="621" y="398"/>
                    <a:pt x="621" y="398"/>
                    <a:pt x="621" y="398"/>
                  </a:cubicBezTo>
                  <a:cubicBezTo>
                    <a:pt x="623" y="398"/>
                    <a:pt x="623" y="398"/>
                    <a:pt x="623" y="398"/>
                  </a:cubicBezTo>
                  <a:cubicBezTo>
                    <a:pt x="622" y="396"/>
                    <a:pt x="622" y="396"/>
                    <a:pt x="622" y="396"/>
                  </a:cubicBezTo>
                  <a:cubicBezTo>
                    <a:pt x="618" y="398"/>
                    <a:pt x="618" y="398"/>
                    <a:pt x="618" y="398"/>
                  </a:cubicBezTo>
                  <a:cubicBezTo>
                    <a:pt x="618" y="399"/>
                    <a:pt x="618" y="399"/>
                    <a:pt x="618" y="399"/>
                  </a:cubicBezTo>
                  <a:cubicBezTo>
                    <a:pt x="618" y="400"/>
                    <a:pt x="618" y="400"/>
                    <a:pt x="618" y="400"/>
                  </a:cubicBezTo>
                  <a:cubicBezTo>
                    <a:pt x="619" y="400"/>
                    <a:pt x="619" y="400"/>
                    <a:pt x="619" y="400"/>
                  </a:cubicBezTo>
                  <a:cubicBezTo>
                    <a:pt x="620" y="400"/>
                    <a:pt x="620" y="400"/>
                    <a:pt x="620" y="400"/>
                  </a:cubicBezTo>
                  <a:cubicBezTo>
                    <a:pt x="620" y="401"/>
                    <a:pt x="620" y="401"/>
                    <a:pt x="620" y="401"/>
                  </a:cubicBezTo>
                  <a:cubicBezTo>
                    <a:pt x="621" y="402"/>
                    <a:pt x="621" y="402"/>
                    <a:pt x="621" y="402"/>
                  </a:cubicBezTo>
                  <a:cubicBezTo>
                    <a:pt x="621" y="403"/>
                    <a:pt x="621" y="403"/>
                    <a:pt x="621" y="403"/>
                  </a:cubicBezTo>
                  <a:cubicBezTo>
                    <a:pt x="622" y="403"/>
                    <a:pt x="622" y="403"/>
                    <a:pt x="622" y="403"/>
                  </a:cubicBezTo>
                  <a:cubicBezTo>
                    <a:pt x="622" y="403"/>
                    <a:pt x="622" y="403"/>
                    <a:pt x="622" y="403"/>
                  </a:cubicBezTo>
                  <a:cubicBezTo>
                    <a:pt x="622" y="404"/>
                    <a:pt x="622" y="404"/>
                    <a:pt x="622" y="404"/>
                  </a:cubicBezTo>
                  <a:cubicBezTo>
                    <a:pt x="620" y="404"/>
                    <a:pt x="620" y="404"/>
                    <a:pt x="620" y="404"/>
                  </a:cubicBezTo>
                  <a:cubicBezTo>
                    <a:pt x="619" y="403"/>
                    <a:pt x="619" y="403"/>
                    <a:pt x="619" y="403"/>
                  </a:cubicBezTo>
                  <a:cubicBezTo>
                    <a:pt x="618" y="403"/>
                    <a:pt x="618" y="403"/>
                    <a:pt x="618" y="403"/>
                  </a:cubicBezTo>
                  <a:cubicBezTo>
                    <a:pt x="617" y="402"/>
                    <a:pt x="617" y="402"/>
                    <a:pt x="617" y="402"/>
                  </a:cubicBezTo>
                  <a:cubicBezTo>
                    <a:pt x="617" y="401"/>
                    <a:pt x="617" y="401"/>
                    <a:pt x="617" y="401"/>
                  </a:cubicBezTo>
                  <a:cubicBezTo>
                    <a:pt x="616" y="400"/>
                    <a:pt x="616" y="400"/>
                    <a:pt x="616" y="400"/>
                  </a:cubicBezTo>
                  <a:cubicBezTo>
                    <a:pt x="617" y="398"/>
                    <a:pt x="617" y="398"/>
                    <a:pt x="617" y="398"/>
                  </a:cubicBezTo>
                  <a:cubicBezTo>
                    <a:pt x="616" y="398"/>
                    <a:pt x="616" y="398"/>
                    <a:pt x="616" y="398"/>
                  </a:cubicBezTo>
                  <a:cubicBezTo>
                    <a:pt x="616" y="397"/>
                    <a:pt x="616" y="397"/>
                    <a:pt x="616" y="397"/>
                  </a:cubicBezTo>
                  <a:cubicBezTo>
                    <a:pt x="616" y="396"/>
                    <a:pt x="616" y="396"/>
                    <a:pt x="616" y="396"/>
                  </a:cubicBezTo>
                  <a:cubicBezTo>
                    <a:pt x="615" y="396"/>
                    <a:pt x="615" y="396"/>
                    <a:pt x="615" y="396"/>
                  </a:cubicBezTo>
                  <a:cubicBezTo>
                    <a:pt x="617" y="392"/>
                    <a:pt x="617" y="392"/>
                    <a:pt x="617" y="392"/>
                  </a:cubicBezTo>
                  <a:cubicBezTo>
                    <a:pt x="619" y="391"/>
                    <a:pt x="619" y="391"/>
                    <a:pt x="619" y="391"/>
                  </a:cubicBezTo>
                  <a:cubicBezTo>
                    <a:pt x="618" y="389"/>
                    <a:pt x="618" y="389"/>
                    <a:pt x="618" y="389"/>
                  </a:cubicBezTo>
                  <a:cubicBezTo>
                    <a:pt x="617" y="389"/>
                    <a:pt x="617" y="389"/>
                    <a:pt x="617" y="389"/>
                  </a:cubicBezTo>
                  <a:cubicBezTo>
                    <a:pt x="617" y="388"/>
                    <a:pt x="617" y="388"/>
                    <a:pt x="617" y="388"/>
                  </a:cubicBezTo>
                  <a:cubicBezTo>
                    <a:pt x="615" y="388"/>
                    <a:pt x="615" y="388"/>
                    <a:pt x="615" y="388"/>
                  </a:cubicBezTo>
                  <a:cubicBezTo>
                    <a:pt x="614" y="389"/>
                    <a:pt x="614" y="389"/>
                    <a:pt x="614" y="389"/>
                  </a:cubicBezTo>
                  <a:cubicBezTo>
                    <a:pt x="613" y="390"/>
                    <a:pt x="613" y="390"/>
                    <a:pt x="613" y="390"/>
                  </a:cubicBezTo>
                  <a:cubicBezTo>
                    <a:pt x="613" y="390"/>
                    <a:pt x="613" y="390"/>
                    <a:pt x="613" y="390"/>
                  </a:cubicBezTo>
                  <a:cubicBezTo>
                    <a:pt x="612" y="388"/>
                    <a:pt x="612" y="388"/>
                    <a:pt x="612" y="388"/>
                  </a:cubicBezTo>
                  <a:cubicBezTo>
                    <a:pt x="610" y="387"/>
                    <a:pt x="610" y="387"/>
                    <a:pt x="610" y="387"/>
                  </a:cubicBezTo>
                  <a:cubicBezTo>
                    <a:pt x="611" y="387"/>
                    <a:pt x="611" y="387"/>
                    <a:pt x="611" y="387"/>
                  </a:cubicBezTo>
                  <a:cubicBezTo>
                    <a:pt x="612" y="387"/>
                    <a:pt x="612" y="387"/>
                    <a:pt x="612" y="387"/>
                  </a:cubicBezTo>
                  <a:cubicBezTo>
                    <a:pt x="614" y="388"/>
                    <a:pt x="614" y="388"/>
                    <a:pt x="614" y="388"/>
                  </a:cubicBezTo>
                  <a:cubicBezTo>
                    <a:pt x="615" y="388"/>
                    <a:pt x="615" y="388"/>
                    <a:pt x="615" y="388"/>
                  </a:cubicBezTo>
                  <a:cubicBezTo>
                    <a:pt x="617" y="387"/>
                    <a:pt x="617" y="387"/>
                    <a:pt x="617" y="387"/>
                  </a:cubicBezTo>
                  <a:cubicBezTo>
                    <a:pt x="618" y="387"/>
                    <a:pt x="618" y="387"/>
                    <a:pt x="618" y="387"/>
                  </a:cubicBezTo>
                  <a:cubicBezTo>
                    <a:pt x="619" y="385"/>
                    <a:pt x="619" y="385"/>
                    <a:pt x="619" y="385"/>
                  </a:cubicBezTo>
                  <a:cubicBezTo>
                    <a:pt x="621" y="385"/>
                    <a:pt x="621" y="385"/>
                    <a:pt x="621" y="385"/>
                  </a:cubicBezTo>
                  <a:cubicBezTo>
                    <a:pt x="623" y="383"/>
                    <a:pt x="623" y="383"/>
                    <a:pt x="623" y="383"/>
                  </a:cubicBezTo>
                  <a:cubicBezTo>
                    <a:pt x="622" y="383"/>
                    <a:pt x="622" y="383"/>
                    <a:pt x="622" y="383"/>
                  </a:cubicBezTo>
                  <a:cubicBezTo>
                    <a:pt x="623" y="382"/>
                    <a:pt x="623" y="382"/>
                    <a:pt x="623" y="382"/>
                  </a:cubicBezTo>
                  <a:cubicBezTo>
                    <a:pt x="622" y="381"/>
                    <a:pt x="622" y="381"/>
                    <a:pt x="622" y="381"/>
                  </a:cubicBezTo>
                  <a:cubicBezTo>
                    <a:pt x="622" y="381"/>
                    <a:pt x="622" y="381"/>
                    <a:pt x="622" y="381"/>
                  </a:cubicBezTo>
                  <a:cubicBezTo>
                    <a:pt x="622" y="379"/>
                    <a:pt x="622" y="379"/>
                    <a:pt x="622" y="379"/>
                  </a:cubicBezTo>
                  <a:cubicBezTo>
                    <a:pt x="618" y="377"/>
                    <a:pt x="618" y="377"/>
                    <a:pt x="618" y="377"/>
                  </a:cubicBezTo>
                  <a:cubicBezTo>
                    <a:pt x="616" y="376"/>
                    <a:pt x="616" y="376"/>
                    <a:pt x="616" y="376"/>
                  </a:cubicBezTo>
                  <a:cubicBezTo>
                    <a:pt x="611" y="376"/>
                    <a:pt x="611" y="376"/>
                    <a:pt x="611" y="376"/>
                  </a:cubicBezTo>
                  <a:cubicBezTo>
                    <a:pt x="611" y="376"/>
                    <a:pt x="611" y="376"/>
                    <a:pt x="611" y="376"/>
                  </a:cubicBezTo>
                  <a:cubicBezTo>
                    <a:pt x="610" y="377"/>
                    <a:pt x="610" y="377"/>
                    <a:pt x="610" y="377"/>
                  </a:cubicBezTo>
                  <a:cubicBezTo>
                    <a:pt x="608" y="377"/>
                    <a:pt x="608" y="377"/>
                    <a:pt x="608" y="377"/>
                  </a:cubicBezTo>
                  <a:cubicBezTo>
                    <a:pt x="604" y="379"/>
                    <a:pt x="604" y="379"/>
                    <a:pt x="604" y="379"/>
                  </a:cubicBezTo>
                  <a:cubicBezTo>
                    <a:pt x="601" y="379"/>
                    <a:pt x="601" y="379"/>
                    <a:pt x="601" y="379"/>
                  </a:cubicBezTo>
                  <a:cubicBezTo>
                    <a:pt x="599" y="380"/>
                    <a:pt x="599" y="380"/>
                    <a:pt x="599" y="380"/>
                  </a:cubicBezTo>
                  <a:cubicBezTo>
                    <a:pt x="597" y="381"/>
                    <a:pt x="597" y="381"/>
                    <a:pt x="597" y="381"/>
                  </a:cubicBezTo>
                  <a:cubicBezTo>
                    <a:pt x="593" y="383"/>
                    <a:pt x="593" y="383"/>
                    <a:pt x="593" y="383"/>
                  </a:cubicBezTo>
                  <a:cubicBezTo>
                    <a:pt x="589" y="385"/>
                    <a:pt x="589" y="385"/>
                    <a:pt x="589" y="385"/>
                  </a:cubicBezTo>
                  <a:cubicBezTo>
                    <a:pt x="585" y="389"/>
                    <a:pt x="585" y="389"/>
                    <a:pt x="585" y="389"/>
                  </a:cubicBezTo>
                  <a:cubicBezTo>
                    <a:pt x="584" y="389"/>
                    <a:pt x="584" y="389"/>
                    <a:pt x="584" y="389"/>
                  </a:cubicBezTo>
                  <a:cubicBezTo>
                    <a:pt x="582" y="391"/>
                    <a:pt x="582" y="391"/>
                    <a:pt x="582" y="391"/>
                  </a:cubicBezTo>
                  <a:cubicBezTo>
                    <a:pt x="581" y="393"/>
                    <a:pt x="581" y="393"/>
                    <a:pt x="581" y="393"/>
                  </a:cubicBezTo>
                  <a:cubicBezTo>
                    <a:pt x="578" y="395"/>
                    <a:pt x="578" y="395"/>
                    <a:pt x="578" y="395"/>
                  </a:cubicBezTo>
                  <a:cubicBezTo>
                    <a:pt x="576" y="396"/>
                    <a:pt x="576" y="396"/>
                    <a:pt x="576" y="396"/>
                  </a:cubicBezTo>
                  <a:cubicBezTo>
                    <a:pt x="580" y="394"/>
                    <a:pt x="580" y="394"/>
                    <a:pt x="580" y="394"/>
                  </a:cubicBezTo>
                  <a:cubicBezTo>
                    <a:pt x="581" y="392"/>
                    <a:pt x="581" y="392"/>
                    <a:pt x="581" y="392"/>
                  </a:cubicBezTo>
                  <a:cubicBezTo>
                    <a:pt x="581" y="390"/>
                    <a:pt x="581" y="390"/>
                    <a:pt x="581" y="390"/>
                  </a:cubicBezTo>
                  <a:cubicBezTo>
                    <a:pt x="583" y="390"/>
                    <a:pt x="583" y="390"/>
                    <a:pt x="583" y="390"/>
                  </a:cubicBezTo>
                  <a:cubicBezTo>
                    <a:pt x="584" y="388"/>
                    <a:pt x="584" y="388"/>
                    <a:pt x="584" y="388"/>
                  </a:cubicBezTo>
                  <a:cubicBezTo>
                    <a:pt x="586" y="387"/>
                    <a:pt x="586" y="387"/>
                    <a:pt x="586" y="387"/>
                  </a:cubicBezTo>
                  <a:cubicBezTo>
                    <a:pt x="587" y="385"/>
                    <a:pt x="587" y="385"/>
                    <a:pt x="587" y="385"/>
                  </a:cubicBezTo>
                  <a:cubicBezTo>
                    <a:pt x="589" y="384"/>
                    <a:pt x="589" y="384"/>
                    <a:pt x="589" y="384"/>
                  </a:cubicBezTo>
                  <a:cubicBezTo>
                    <a:pt x="591" y="382"/>
                    <a:pt x="591" y="382"/>
                    <a:pt x="591" y="382"/>
                  </a:cubicBezTo>
                  <a:cubicBezTo>
                    <a:pt x="592" y="382"/>
                    <a:pt x="592" y="382"/>
                    <a:pt x="592" y="382"/>
                  </a:cubicBezTo>
                  <a:cubicBezTo>
                    <a:pt x="592" y="381"/>
                    <a:pt x="592" y="381"/>
                    <a:pt x="592" y="381"/>
                  </a:cubicBezTo>
                  <a:cubicBezTo>
                    <a:pt x="593" y="380"/>
                    <a:pt x="593" y="380"/>
                    <a:pt x="593" y="380"/>
                  </a:cubicBezTo>
                  <a:cubicBezTo>
                    <a:pt x="595" y="379"/>
                    <a:pt x="595" y="379"/>
                    <a:pt x="595" y="379"/>
                  </a:cubicBezTo>
                  <a:cubicBezTo>
                    <a:pt x="596" y="378"/>
                    <a:pt x="596" y="378"/>
                    <a:pt x="596" y="378"/>
                  </a:cubicBezTo>
                  <a:cubicBezTo>
                    <a:pt x="596" y="377"/>
                    <a:pt x="596" y="377"/>
                    <a:pt x="596" y="377"/>
                  </a:cubicBezTo>
                  <a:cubicBezTo>
                    <a:pt x="597" y="378"/>
                    <a:pt x="597" y="378"/>
                    <a:pt x="597" y="378"/>
                  </a:cubicBezTo>
                  <a:cubicBezTo>
                    <a:pt x="598" y="378"/>
                    <a:pt x="598" y="378"/>
                    <a:pt x="598" y="378"/>
                  </a:cubicBezTo>
                  <a:cubicBezTo>
                    <a:pt x="599" y="376"/>
                    <a:pt x="599" y="376"/>
                    <a:pt x="599" y="376"/>
                  </a:cubicBezTo>
                  <a:cubicBezTo>
                    <a:pt x="602" y="376"/>
                    <a:pt x="602" y="376"/>
                    <a:pt x="602" y="376"/>
                  </a:cubicBezTo>
                  <a:cubicBezTo>
                    <a:pt x="602" y="375"/>
                    <a:pt x="602" y="375"/>
                    <a:pt x="602" y="375"/>
                  </a:cubicBezTo>
                  <a:cubicBezTo>
                    <a:pt x="604" y="375"/>
                    <a:pt x="604" y="375"/>
                    <a:pt x="604" y="375"/>
                  </a:cubicBezTo>
                  <a:cubicBezTo>
                    <a:pt x="606" y="374"/>
                    <a:pt x="606" y="374"/>
                    <a:pt x="606" y="374"/>
                  </a:cubicBezTo>
                  <a:cubicBezTo>
                    <a:pt x="606" y="372"/>
                    <a:pt x="606" y="372"/>
                    <a:pt x="606" y="372"/>
                  </a:cubicBezTo>
                  <a:cubicBezTo>
                    <a:pt x="606" y="371"/>
                    <a:pt x="606" y="371"/>
                    <a:pt x="606" y="371"/>
                  </a:cubicBezTo>
                  <a:cubicBezTo>
                    <a:pt x="607" y="370"/>
                    <a:pt x="607" y="370"/>
                    <a:pt x="607" y="370"/>
                  </a:cubicBezTo>
                  <a:cubicBezTo>
                    <a:pt x="608" y="370"/>
                    <a:pt x="608" y="370"/>
                    <a:pt x="608" y="370"/>
                  </a:cubicBezTo>
                  <a:cubicBezTo>
                    <a:pt x="611" y="368"/>
                    <a:pt x="611" y="368"/>
                    <a:pt x="611" y="368"/>
                  </a:cubicBezTo>
                  <a:cubicBezTo>
                    <a:pt x="612" y="368"/>
                    <a:pt x="612" y="368"/>
                    <a:pt x="612" y="368"/>
                  </a:cubicBezTo>
                  <a:cubicBezTo>
                    <a:pt x="613" y="367"/>
                    <a:pt x="613" y="367"/>
                    <a:pt x="613" y="367"/>
                  </a:cubicBezTo>
                  <a:cubicBezTo>
                    <a:pt x="612" y="366"/>
                    <a:pt x="612" y="366"/>
                    <a:pt x="612" y="366"/>
                  </a:cubicBezTo>
                  <a:cubicBezTo>
                    <a:pt x="613" y="366"/>
                    <a:pt x="613" y="366"/>
                    <a:pt x="613" y="366"/>
                  </a:cubicBezTo>
                  <a:cubicBezTo>
                    <a:pt x="613" y="365"/>
                    <a:pt x="613" y="365"/>
                    <a:pt x="613" y="365"/>
                  </a:cubicBezTo>
                  <a:cubicBezTo>
                    <a:pt x="614" y="366"/>
                    <a:pt x="614" y="366"/>
                    <a:pt x="614" y="366"/>
                  </a:cubicBezTo>
                  <a:cubicBezTo>
                    <a:pt x="616" y="367"/>
                    <a:pt x="616" y="367"/>
                    <a:pt x="616" y="367"/>
                  </a:cubicBezTo>
                  <a:cubicBezTo>
                    <a:pt x="619" y="367"/>
                    <a:pt x="619" y="367"/>
                    <a:pt x="619" y="367"/>
                  </a:cubicBezTo>
                  <a:cubicBezTo>
                    <a:pt x="621" y="368"/>
                    <a:pt x="621" y="368"/>
                    <a:pt x="621" y="368"/>
                  </a:cubicBezTo>
                  <a:cubicBezTo>
                    <a:pt x="622" y="367"/>
                    <a:pt x="622" y="367"/>
                    <a:pt x="622" y="367"/>
                  </a:cubicBezTo>
                  <a:cubicBezTo>
                    <a:pt x="623" y="368"/>
                    <a:pt x="623" y="368"/>
                    <a:pt x="623" y="368"/>
                  </a:cubicBezTo>
                  <a:cubicBezTo>
                    <a:pt x="624" y="367"/>
                    <a:pt x="624" y="367"/>
                    <a:pt x="624" y="367"/>
                  </a:cubicBezTo>
                  <a:cubicBezTo>
                    <a:pt x="625" y="368"/>
                    <a:pt x="625" y="368"/>
                    <a:pt x="625" y="368"/>
                  </a:cubicBezTo>
                  <a:cubicBezTo>
                    <a:pt x="627" y="368"/>
                    <a:pt x="627" y="368"/>
                    <a:pt x="627" y="368"/>
                  </a:cubicBezTo>
                  <a:cubicBezTo>
                    <a:pt x="628" y="367"/>
                    <a:pt x="628" y="367"/>
                    <a:pt x="628" y="367"/>
                  </a:cubicBezTo>
                  <a:cubicBezTo>
                    <a:pt x="629" y="368"/>
                    <a:pt x="629" y="368"/>
                    <a:pt x="629" y="368"/>
                  </a:cubicBezTo>
                  <a:cubicBezTo>
                    <a:pt x="631" y="368"/>
                    <a:pt x="631" y="368"/>
                    <a:pt x="631" y="368"/>
                  </a:cubicBezTo>
                  <a:cubicBezTo>
                    <a:pt x="632" y="367"/>
                    <a:pt x="632" y="367"/>
                    <a:pt x="632" y="367"/>
                  </a:cubicBezTo>
                  <a:cubicBezTo>
                    <a:pt x="633" y="367"/>
                    <a:pt x="633" y="367"/>
                    <a:pt x="633" y="367"/>
                  </a:cubicBezTo>
                  <a:cubicBezTo>
                    <a:pt x="634" y="368"/>
                    <a:pt x="634" y="368"/>
                    <a:pt x="634" y="368"/>
                  </a:cubicBezTo>
                  <a:cubicBezTo>
                    <a:pt x="636" y="369"/>
                    <a:pt x="636" y="369"/>
                    <a:pt x="636" y="369"/>
                  </a:cubicBezTo>
                  <a:cubicBezTo>
                    <a:pt x="636" y="368"/>
                    <a:pt x="636" y="368"/>
                    <a:pt x="636" y="368"/>
                  </a:cubicBezTo>
                  <a:cubicBezTo>
                    <a:pt x="639" y="369"/>
                    <a:pt x="639" y="369"/>
                    <a:pt x="639" y="369"/>
                  </a:cubicBezTo>
                  <a:cubicBezTo>
                    <a:pt x="640" y="369"/>
                    <a:pt x="640" y="369"/>
                    <a:pt x="640" y="369"/>
                  </a:cubicBezTo>
                  <a:cubicBezTo>
                    <a:pt x="641" y="369"/>
                    <a:pt x="641" y="369"/>
                    <a:pt x="641" y="369"/>
                  </a:cubicBezTo>
                  <a:cubicBezTo>
                    <a:pt x="641" y="369"/>
                    <a:pt x="641" y="369"/>
                    <a:pt x="641" y="369"/>
                  </a:cubicBezTo>
                  <a:cubicBezTo>
                    <a:pt x="641" y="370"/>
                    <a:pt x="641" y="370"/>
                    <a:pt x="641" y="370"/>
                  </a:cubicBezTo>
                  <a:cubicBezTo>
                    <a:pt x="642" y="370"/>
                    <a:pt x="642" y="370"/>
                    <a:pt x="642" y="370"/>
                  </a:cubicBezTo>
                  <a:cubicBezTo>
                    <a:pt x="646" y="369"/>
                    <a:pt x="646" y="369"/>
                    <a:pt x="646" y="369"/>
                  </a:cubicBezTo>
                  <a:cubicBezTo>
                    <a:pt x="647" y="369"/>
                    <a:pt x="647" y="369"/>
                    <a:pt x="647" y="369"/>
                  </a:cubicBezTo>
                  <a:cubicBezTo>
                    <a:pt x="648" y="369"/>
                    <a:pt x="648" y="369"/>
                    <a:pt x="648" y="369"/>
                  </a:cubicBezTo>
                  <a:cubicBezTo>
                    <a:pt x="649" y="369"/>
                    <a:pt x="649" y="369"/>
                    <a:pt x="649" y="369"/>
                  </a:cubicBezTo>
                  <a:cubicBezTo>
                    <a:pt x="651" y="369"/>
                    <a:pt x="651" y="369"/>
                    <a:pt x="651" y="369"/>
                  </a:cubicBezTo>
                  <a:cubicBezTo>
                    <a:pt x="652" y="370"/>
                    <a:pt x="652" y="370"/>
                    <a:pt x="652" y="370"/>
                  </a:cubicBezTo>
                  <a:cubicBezTo>
                    <a:pt x="654" y="369"/>
                    <a:pt x="654" y="369"/>
                    <a:pt x="654" y="369"/>
                  </a:cubicBezTo>
                  <a:cubicBezTo>
                    <a:pt x="654" y="368"/>
                    <a:pt x="654" y="368"/>
                    <a:pt x="654" y="368"/>
                  </a:cubicBezTo>
                  <a:cubicBezTo>
                    <a:pt x="655" y="368"/>
                    <a:pt x="655" y="368"/>
                    <a:pt x="655" y="368"/>
                  </a:cubicBezTo>
                  <a:cubicBezTo>
                    <a:pt x="655" y="368"/>
                    <a:pt x="655" y="368"/>
                    <a:pt x="655" y="368"/>
                  </a:cubicBezTo>
                  <a:cubicBezTo>
                    <a:pt x="656" y="368"/>
                    <a:pt x="656" y="368"/>
                    <a:pt x="656" y="368"/>
                  </a:cubicBezTo>
                  <a:cubicBezTo>
                    <a:pt x="657" y="366"/>
                    <a:pt x="657" y="366"/>
                    <a:pt x="657" y="366"/>
                  </a:cubicBezTo>
                  <a:cubicBezTo>
                    <a:pt x="658" y="366"/>
                    <a:pt x="658" y="366"/>
                    <a:pt x="658" y="366"/>
                  </a:cubicBezTo>
                  <a:cubicBezTo>
                    <a:pt x="659" y="365"/>
                    <a:pt x="659" y="365"/>
                    <a:pt x="659" y="365"/>
                  </a:cubicBezTo>
                  <a:cubicBezTo>
                    <a:pt x="660" y="365"/>
                    <a:pt x="660" y="365"/>
                    <a:pt x="660" y="365"/>
                  </a:cubicBezTo>
                  <a:cubicBezTo>
                    <a:pt x="661" y="363"/>
                    <a:pt x="661" y="363"/>
                    <a:pt x="661" y="363"/>
                  </a:cubicBezTo>
                  <a:cubicBezTo>
                    <a:pt x="661" y="362"/>
                    <a:pt x="661" y="362"/>
                    <a:pt x="661" y="362"/>
                  </a:cubicBezTo>
                  <a:cubicBezTo>
                    <a:pt x="662" y="362"/>
                    <a:pt x="662" y="362"/>
                    <a:pt x="662" y="362"/>
                  </a:cubicBezTo>
                  <a:cubicBezTo>
                    <a:pt x="663" y="361"/>
                    <a:pt x="663" y="361"/>
                    <a:pt x="663" y="361"/>
                  </a:cubicBezTo>
                  <a:cubicBezTo>
                    <a:pt x="663" y="360"/>
                    <a:pt x="663" y="360"/>
                    <a:pt x="663" y="360"/>
                  </a:cubicBezTo>
                  <a:cubicBezTo>
                    <a:pt x="664" y="360"/>
                    <a:pt x="664" y="360"/>
                    <a:pt x="664" y="360"/>
                  </a:cubicBezTo>
                  <a:cubicBezTo>
                    <a:pt x="666" y="359"/>
                    <a:pt x="666" y="359"/>
                    <a:pt x="666" y="359"/>
                  </a:cubicBezTo>
                  <a:cubicBezTo>
                    <a:pt x="666" y="359"/>
                    <a:pt x="666" y="359"/>
                    <a:pt x="666" y="359"/>
                  </a:cubicBezTo>
                  <a:cubicBezTo>
                    <a:pt x="668" y="359"/>
                    <a:pt x="668" y="359"/>
                    <a:pt x="668" y="359"/>
                  </a:cubicBezTo>
                  <a:cubicBezTo>
                    <a:pt x="669" y="358"/>
                    <a:pt x="669" y="358"/>
                    <a:pt x="669" y="358"/>
                  </a:cubicBezTo>
                  <a:cubicBezTo>
                    <a:pt x="669" y="359"/>
                    <a:pt x="669" y="359"/>
                    <a:pt x="669" y="359"/>
                  </a:cubicBezTo>
                  <a:cubicBezTo>
                    <a:pt x="670" y="359"/>
                    <a:pt x="670" y="359"/>
                    <a:pt x="670" y="359"/>
                  </a:cubicBezTo>
                  <a:cubicBezTo>
                    <a:pt x="671" y="358"/>
                    <a:pt x="671" y="358"/>
                    <a:pt x="671" y="358"/>
                  </a:cubicBezTo>
                  <a:cubicBezTo>
                    <a:pt x="672" y="359"/>
                    <a:pt x="672" y="359"/>
                    <a:pt x="672" y="359"/>
                  </a:cubicBezTo>
                  <a:cubicBezTo>
                    <a:pt x="674" y="359"/>
                    <a:pt x="674" y="359"/>
                    <a:pt x="674" y="359"/>
                  </a:cubicBezTo>
                  <a:cubicBezTo>
                    <a:pt x="674" y="358"/>
                    <a:pt x="674" y="358"/>
                    <a:pt x="674" y="358"/>
                  </a:cubicBezTo>
                  <a:cubicBezTo>
                    <a:pt x="675" y="358"/>
                    <a:pt x="675" y="358"/>
                    <a:pt x="675" y="358"/>
                  </a:cubicBezTo>
                  <a:cubicBezTo>
                    <a:pt x="676" y="357"/>
                    <a:pt x="676" y="357"/>
                    <a:pt x="676" y="357"/>
                  </a:cubicBezTo>
                  <a:cubicBezTo>
                    <a:pt x="677" y="357"/>
                    <a:pt x="677" y="357"/>
                    <a:pt x="677" y="357"/>
                  </a:cubicBezTo>
                  <a:cubicBezTo>
                    <a:pt x="678" y="357"/>
                    <a:pt x="678" y="357"/>
                    <a:pt x="678" y="357"/>
                  </a:cubicBezTo>
                  <a:cubicBezTo>
                    <a:pt x="680" y="357"/>
                    <a:pt x="680" y="357"/>
                    <a:pt x="680" y="357"/>
                  </a:cubicBezTo>
                  <a:cubicBezTo>
                    <a:pt x="682" y="355"/>
                    <a:pt x="682" y="355"/>
                    <a:pt x="682" y="355"/>
                  </a:cubicBezTo>
                  <a:cubicBezTo>
                    <a:pt x="682" y="354"/>
                    <a:pt x="682" y="354"/>
                    <a:pt x="682" y="354"/>
                  </a:cubicBezTo>
                  <a:cubicBezTo>
                    <a:pt x="683" y="354"/>
                    <a:pt x="683" y="354"/>
                    <a:pt x="683" y="354"/>
                  </a:cubicBezTo>
                  <a:cubicBezTo>
                    <a:pt x="683" y="352"/>
                    <a:pt x="683" y="352"/>
                    <a:pt x="683" y="352"/>
                  </a:cubicBezTo>
                  <a:cubicBezTo>
                    <a:pt x="684" y="350"/>
                    <a:pt x="684" y="350"/>
                    <a:pt x="684" y="350"/>
                  </a:cubicBezTo>
                  <a:cubicBezTo>
                    <a:pt x="683" y="350"/>
                    <a:pt x="683" y="350"/>
                    <a:pt x="683" y="350"/>
                  </a:cubicBezTo>
                  <a:cubicBezTo>
                    <a:pt x="684" y="350"/>
                    <a:pt x="684" y="350"/>
                    <a:pt x="684" y="350"/>
                  </a:cubicBezTo>
                  <a:cubicBezTo>
                    <a:pt x="682" y="348"/>
                    <a:pt x="682" y="348"/>
                    <a:pt x="682" y="348"/>
                  </a:cubicBezTo>
                  <a:cubicBezTo>
                    <a:pt x="682" y="348"/>
                    <a:pt x="682" y="348"/>
                    <a:pt x="682" y="348"/>
                  </a:cubicBezTo>
                  <a:cubicBezTo>
                    <a:pt x="682" y="348"/>
                    <a:pt x="682" y="348"/>
                    <a:pt x="682" y="348"/>
                  </a:cubicBezTo>
                  <a:cubicBezTo>
                    <a:pt x="682" y="347"/>
                    <a:pt x="682" y="347"/>
                    <a:pt x="682" y="347"/>
                  </a:cubicBezTo>
                  <a:cubicBezTo>
                    <a:pt x="682" y="346"/>
                    <a:pt x="682" y="346"/>
                    <a:pt x="682" y="346"/>
                  </a:cubicBezTo>
                  <a:cubicBezTo>
                    <a:pt x="683" y="346"/>
                    <a:pt x="683" y="346"/>
                    <a:pt x="683" y="346"/>
                  </a:cubicBezTo>
                  <a:cubicBezTo>
                    <a:pt x="684" y="344"/>
                    <a:pt x="684" y="344"/>
                    <a:pt x="684" y="344"/>
                  </a:cubicBezTo>
                  <a:cubicBezTo>
                    <a:pt x="682" y="343"/>
                    <a:pt x="682" y="343"/>
                    <a:pt x="682" y="343"/>
                  </a:cubicBezTo>
                  <a:cubicBezTo>
                    <a:pt x="682" y="343"/>
                    <a:pt x="682" y="343"/>
                    <a:pt x="682" y="343"/>
                  </a:cubicBezTo>
                  <a:cubicBezTo>
                    <a:pt x="683" y="343"/>
                    <a:pt x="683" y="343"/>
                    <a:pt x="683" y="343"/>
                  </a:cubicBezTo>
                  <a:cubicBezTo>
                    <a:pt x="685" y="343"/>
                    <a:pt x="685" y="343"/>
                    <a:pt x="685" y="343"/>
                  </a:cubicBezTo>
                  <a:cubicBezTo>
                    <a:pt x="685" y="341"/>
                    <a:pt x="685" y="341"/>
                    <a:pt x="685" y="341"/>
                  </a:cubicBezTo>
                  <a:cubicBezTo>
                    <a:pt x="682" y="340"/>
                    <a:pt x="682" y="340"/>
                    <a:pt x="682" y="340"/>
                  </a:cubicBezTo>
                  <a:cubicBezTo>
                    <a:pt x="682" y="340"/>
                    <a:pt x="682" y="340"/>
                    <a:pt x="682" y="340"/>
                  </a:cubicBezTo>
                  <a:cubicBezTo>
                    <a:pt x="685" y="341"/>
                    <a:pt x="685" y="341"/>
                    <a:pt x="685" y="341"/>
                  </a:cubicBezTo>
                  <a:cubicBezTo>
                    <a:pt x="684" y="339"/>
                    <a:pt x="684" y="339"/>
                    <a:pt x="684" y="339"/>
                  </a:cubicBezTo>
                  <a:cubicBezTo>
                    <a:pt x="682" y="338"/>
                    <a:pt x="682" y="338"/>
                    <a:pt x="682" y="338"/>
                  </a:cubicBezTo>
                  <a:cubicBezTo>
                    <a:pt x="681" y="338"/>
                    <a:pt x="681" y="338"/>
                    <a:pt x="681" y="338"/>
                  </a:cubicBezTo>
                  <a:cubicBezTo>
                    <a:pt x="682" y="337"/>
                    <a:pt x="682" y="337"/>
                    <a:pt x="682" y="337"/>
                  </a:cubicBezTo>
                  <a:cubicBezTo>
                    <a:pt x="681" y="336"/>
                    <a:pt x="681" y="336"/>
                    <a:pt x="681" y="336"/>
                  </a:cubicBezTo>
                  <a:cubicBezTo>
                    <a:pt x="679" y="336"/>
                    <a:pt x="679" y="336"/>
                    <a:pt x="679" y="336"/>
                  </a:cubicBezTo>
                  <a:cubicBezTo>
                    <a:pt x="677" y="337"/>
                    <a:pt x="677" y="337"/>
                    <a:pt x="677" y="337"/>
                  </a:cubicBezTo>
                  <a:cubicBezTo>
                    <a:pt x="676" y="338"/>
                    <a:pt x="676" y="338"/>
                    <a:pt x="676" y="338"/>
                  </a:cubicBezTo>
                  <a:cubicBezTo>
                    <a:pt x="676" y="339"/>
                    <a:pt x="676" y="339"/>
                    <a:pt x="676" y="339"/>
                  </a:cubicBezTo>
                  <a:cubicBezTo>
                    <a:pt x="676" y="338"/>
                    <a:pt x="676" y="338"/>
                    <a:pt x="676" y="338"/>
                  </a:cubicBezTo>
                  <a:cubicBezTo>
                    <a:pt x="675" y="338"/>
                    <a:pt x="675" y="338"/>
                    <a:pt x="675" y="338"/>
                  </a:cubicBezTo>
                  <a:cubicBezTo>
                    <a:pt x="676" y="338"/>
                    <a:pt x="676" y="338"/>
                    <a:pt x="676" y="338"/>
                  </a:cubicBezTo>
                  <a:cubicBezTo>
                    <a:pt x="678" y="336"/>
                    <a:pt x="678" y="336"/>
                    <a:pt x="678" y="336"/>
                  </a:cubicBezTo>
                  <a:cubicBezTo>
                    <a:pt x="678" y="334"/>
                    <a:pt x="678" y="334"/>
                    <a:pt x="678" y="334"/>
                  </a:cubicBezTo>
                  <a:cubicBezTo>
                    <a:pt x="677" y="331"/>
                    <a:pt x="677" y="331"/>
                    <a:pt x="677" y="331"/>
                  </a:cubicBezTo>
                  <a:cubicBezTo>
                    <a:pt x="674" y="331"/>
                    <a:pt x="674" y="331"/>
                    <a:pt x="674" y="331"/>
                  </a:cubicBezTo>
                  <a:cubicBezTo>
                    <a:pt x="670" y="331"/>
                    <a:pt x="670" y="331"/>
                    <a:pt x="670" y="331"/>
                  </a:cubicBezTo>
                  <a:cubicBezTo>
                    <a:pt x="669" y="332"/>
                    <a:pt x="669" y="332"/>
                    <a:pt x="669" y="332"/>
                  </a:cubicBezTo>
                  <a:cubicBezTo>
                    <a:pt x="669" y="332"/>
                    <a:pt x="669" y="332"/>
                    <a:pt x="669" y="332"/>
                  </a:cubicBezTo>
                  <a:cubicBezTo>
                    <a:pt x="669" y="332"/>
                    <a:pt x="669" y="332"/>
                    <a:pt x="669" y="332"/>
                  </a:cubicBezTo>
                  <a:cubicBezTo>
                    <a:pt x="669" y="332"/>
                    <a:pt x="669" y="332"/>
                    <a:pt x="669" y="332"/>
                  </a:cubicBezTo>
                  <a:cubicBezTo>
                    <a:pt x="669" y="330"/>
                    <a:pt x="669" y="330"/>
                    <a:pt x="669" y="330"/>
                  </a:cubicBezTo>
                  <a:cubicBezTo>
                    <a:pt x="671" y="330"/>
                    <a:pt x="671" y="330"/>
                    <a:pt x="671" y="330"/>
                  </a:cubicBezTo>
                  <a:cubicBezTo>
                    <a:pt x="672" y="330"/>
                    <a:pt x="672" y="330"/>
                    <a:pt x="672" y="330"/>
                  </a:cubicBezTo>
                  <a:cubicBezTo>
                    <a:pt x="675" y="330"/>
                    <a:pt x="675" y="330"/>
                    <a:pt x="675" y="330"/>
                  </a:cubicBezTo>
                  <a:cubicBezTo>
                    <a:pt x="675" y="329"/>
                    <a:pt x="675" y="329"/>
                    <a:pt x="675" y="329"/>
                  </a:cubicBezTo>
                  <a:cubicBezTo>
                    <a:pt x="679" y="329"/>
                    <a:pt x="679" y="329"/>
                    <a:pt x="679" y="329"/>
                  </a:cubicBezTo>
                  <a:cubicBezTo>
                    <a:pt x="676" y="328"/>
                    <a:pt x="676" y="328"/>
                    <a:pt x="676" y="328"/>
                  </a:cubicBezTo>
                  <a:cubicBezTo>
                    <a:pt x="674" y="327"/>
                    <a:pt x="674" y="327"/>
                    <a:pt x="674" y="327"/>
                  </a:cubicBezTo>
                  <a:cubicBezTo>
                    <a:pt x="675" y="325"/>
                    <a:pt x="675" y="325"/>
                    <a:pt x="675" y="325"/>
                  </a:cubicBezTo>
                  <a:cubicBezTo>
                    <a:pt x="673" y="324"/>
                    <a:pt x="673" y="324"/>
                    <a:pt x="673" y="324"/>
                  </a:cubicBezTo>
                  <a:cubicBezTo>
                    <a:pt x="671" y="325"/>
                    <a:pt x="671" y="325"/>
                    <a:pt x="671" y="325"/>
                  </a:cubicBezTo>
                  <a:cubicBezTo>
                    <a:pt x="670" y="326"/>
                    <a:pt x="670" y="326"/>
                    <a:pt x="670" y="326"/>
                  </a:cubicBezTo>
                  <a:cubicBezTo>
                    <a:pt x="669" y="325"/>
                    <a:pt x="669" y="325"/>
                    <a:pt x="669" y="325"/>
                  </a:cubicBezTo>
                  <a:cubicBezTo>
                    <a:pt x="669" y="325"/>
                    <a:pt x="669" y="325"/>
                    <a:pt x="669" y="325"/>
                  </a:cubicBezTo>
                  <a:cubicBezTo>
                    <a:pt x="669" y="322"/>
                    <a:pt x="669" y="322"/>
                    <a:pt x="669" y="322"/>
                  </a:cubicBezTo>
                  <a:cubicBezTo>
                    <a:pt x="669" y="320"/>
                    <a:pt x="669" y="320"/>
                    <a:pt x="669" y="320"/>
                  </a:cubicBezTo>
                  <a:cubicBezTo>
                    <a:pt x="668" y="321"/>
                    <a:pt x="668" y="321"/>
                    <a:pt x="668" y="321"/>
                  </a:cubicBezTo>
                  <a:cubicBezTo>
                    <a:pt x="667" y="321"/>
                    <a:pt x="667" y="321"/>
                    <a:pt x="667" y="321"/>
                  </a:cubicBezTo>
                  <a:cubicBezTo>
                    <a:pt x="666" y="321"/>
                    <a:pt x="666" y="321"/>
                    <a:pt x="666" y="321"/>
                  </a:cubicBezTo>
                  <a:cubicBezTo>
                    <a:pt x="665" y="321"/>
                    <a:pt x="665" y="321"/>
                    <a:pt x="665" y="321"/>
                  </a:cubicBezTo>
                  <a:cubicBezTo>
                    <a:pt x="665" y="321"/>
                    <a:pt x="665" y="321"/>
                    <a:pt x="665" y="321"/>
                  </a:cubicBezTo>
                  <a:cubicBezTo>
                    <a:pt x="665" y="319"/>
                    <a:pt x="665" y="319"/>
                    <a:pt x="665" y="319"/>
                  </a:cubicBezTo>
                  <a:cubicBezTo>
                    <a:pt x="662" y="320"/>
                    <a:pt x="662" y="320"/>
                    <a:pt x="662" y="320"/>
                  </a:cubicBezTo>
                  <a:cubicBezTo>
                    <a:pt x="662" y="320"/>
                    <a:pt x="662" y="320"/>
                    <a:pt x="662" y="320"/>
                  </a:cubicBezTo>
                  <a:cubicBezTo>
                    <a:pt x="661" y="319"/>
                    <a:pt x="661" y="319"/>
                    <a:pt x="661" y="319"/>
                  </a:cubicBezTo>
                  <a:cubicBezTo>
                    <a:pt x="660" y="319"/>
                    <a:pt x="660" y="319"/>
                    <a:pt x="660" y="319"/>
                  </a:cubicBezTo>
                  <a:cubicBezTo>
                    <a:pt x="660" y="319"/>
                    <a:pt x="660" y="319"/>
                    <a:pt x="660" y="319"/>
                  </a:cubicBezTo>
                  <a:cubicBezTo>
                    <a:pt x="662" y="318"/>
                    <a:pt x="662" y="318"/>
                    <a:pt x="662" y="318"/>
                  </a:cubicBezTo>
                  <a:cubicBezTo>
                    <a:pt x="661" y="316"/>
                    <a:pt x="661" y="316"/>
                    <a:pt x="661" y="316"/>
                  </a:cubicBezTo>
                  <a:cubicBezTo>
                    <a:pt x="661" y="315"/>
                    <a:pt x="661" y="315"/>
                    <a:pt x="661" y="315"/>
                  </a:cubicBezTo>
                  <a:cubicBezTo>
                    <a:pt x="660" y="315"/>
                    <a:pt x="660" y="315"/>
                    <a:pt x="660" y="315"/>
                  </a:cubicBezTo>
                  <a:cubicBezTo>
                    <a:pt x="659" y="316"/>
                    <a:pt x="659" y="316"/>
                    <a:pt x="659" y="316"/>
                  </a:cubicBezTo>
                  <a:cubicBezTo>
                    <a:pt x="659" y="314"/>
                    <a:pt x="659" y="314"/>
                    <a:pt x="659" y="314"/>
                  </a:cubicBezTo>
                  <a:cubicBezTo>
                    <a:pt x="658" y="314"/>
                    <a:pt x="658" y="314"/>
                    <a:pt x="658" y="314"/>
                  </a:cubicBezTo>
                  <a:cubicBezTo>
                    <a:pt x="657" y="314"/>
                    <a:pt x="657" y="314"/>
                    <a:pt x="657" y="314"/>
                  </a:cubicBezTo>
                  <a:cubicBezTo>
                    <a:pt x="656" y="314"/>
                    <a:pt x="656" y="314"/>
                    <a:pt x="656" y="314"/>
                  </a:cubicBezTo>
                  <a:cubicBezTo>
                    <a:pt x="656" y="314"/>
                    <a:pt x="656" y="314"/>
                    <a:pt x="656" y="314"/>
                  </a:cubicBezTo>
                  <a:cubicBezTo>
                    <a:pt x="656" y="313"/>
                    <a:pt x="656" y="313"/>
                    <a:pt x="656" y="313"/>
                  </a:cubicBezTo>
                  <a:cubicBezTo>
                    <a:pt x="656" y="313"/>
                    <a:pt x="656" y="313"/>
                    <a:pt x="656" y="313"/>
                  </a:cubicBezTo>
                  <a:cubicBezTo>
                    <a:pt x="655" y="312"/>
                    <a:pt x="655" y="312"/>
                    <a:pt x="655" y="312"/>
                  </a:cubicBezTo>
                  <a:cubicBezTo>
                    <a:pt x="655" y="310"/>
                    <a:pt x="655" y="310"/>
                    <a:pt x="655" y="310"/>
                  </a:cubicBezTo>
                  <a:cubicBezTo>
                    <a:pt x="655" y="310"/>
                    <a:pt x="655" y="310"/>
                    <a:pt x="655" y="310"/>
                  </a:cubicBezTo>
                  <a:cubicBezTo>
                    <a:pt x="654" y="310"/>
                    <a:pt x="654" y="310"/>
                    <a:pt x="654" y="310"/>
                  </a:cubicBezTo>
                  <a:cubicBezTo>
                    <a:pt x="654" y="309"/>
                    <a:pt x="654" y="309"/>
                    <a:pt x="654" y="309"/>
                  </a:cubicBezTo>
                  <a:cubicBezTo>
                    <a:pt x="653" y="308"/>
                    <a:pt x="653" y="308"/>
                    <a:pt x="653" y="308"/>
                  </a:cubicBezTo>
                  <a:cubicBezTo>
                    <a:pt x="652" y="307"/>
                    <a:pt x="652" y="307"/>
                    <a:pt x="652" y="307"/>
                  </a:cubicBezTo>
                  <a:cubicBezTo>
                    <a:pt x="652" y="306"/>
                    <a:pt x="652" y="306"/>
                    <a:pt x="652" y="306"/>
                  </a:cubicBezTo>
                  <a:cubicBezTo>
                    <a:pt x="653" y="307"/>
                    <a:pt x="653" y="307"/>
                    <a:pt x="653" y="307"/>
                  </a:cubicBezTo>
                  <a:cubicBezTo>
                    <a:pt x="655" y="306"/>
                    <a:pt x="655" y="306"/>
                    <a:pt x="655" y="306"/>
                  </a:cubicBezTo>
                  <a:cubicBezTo>
                    <a:pt x="655" y="305"/>
                    <a:pt x="655" y="305"/>
                    <a:pt x="655" y="305"/>
                  </a:cubicBezTo>
                  <a:cubicBezTo>
                    <a:pt x="656" y="303"/>
                    <a:pt x="656" y="303"/>
                    <a:pt x="656" y="303"/>
                  </a:cubicBezTo>
                  <a:cubicBezTo>
                    <a:pt x="658" y="303"/>
                    <a:pt x="658" y="303"/>
                    <a:pt x="658" y="303"/>
                  </a:cubicBezTo>
                  <a:cubicBezTo>
                    <a:pt x="658" y="302"/>
                    <a:pt x="658" y="302"/>
                    <a:pt x="658" y="302"/>
                  </a:cubicBezTo>
                  <a:cubicBezTo>
                    <a:pt x="656" y="300"/>
                    <a:pt x="656" y="300"/>
                    <a:pt x="656" y="300"/>
                  </a:cubicBezTo>
                  <a:cubicBezTo>
                    <a:pt x="655" y="300"/>
                    <a:pt x="655" y="300"/>
                    <a:pt x="655" y="300"/>
                  </a:cubicBezTo>
                  <a:cubicBezTo>
                    <a:pt x="655" y="300"/>
                    <a:pt x="655" y="300"/>
                    <a:pt x="655" y="300"/>
                  </a:cubicBezTo>
                  <a:cubicBezTo>
                    <a:pt x="656" y="298"/>
                    <a:pt x="656" y="298"/>
                    <a:pt x="656" y="298"/>
                  </a:cubicBezTo>
                  <a:cubicBezTo>
                    <a:pt x="655" y="297"/>
                    <a:pt x="655" y="297"/>
                    <a:pt x="655" y="297"/>
                  </a:cubicBezTo>
                  <a:cubicBezTo>
                    <a:pt x="654" y="297"/>
                    <a:pt x="654" y="297"/>
                    <a:pt x="654" y="297"/>
                  </a:cubicBezTo>
                  <a:cubicBezTo>
                    <a:pt x="653" y="297"/>
                    <a:pt x="653" y="297"/>
                    <a:pt x="653" y="297"/>
                  </a:cubicBezTo>
                  <a:cubicBezTo>
                    <a:pt x="653" y="297"/>
                    <a:pt x="653" y="297"/>
                    <a:pt x="653" y="297"/>
                  </a:cubicBezTo>
                  <a:cubicBezTo>
                    <a:pt x="654" y="297"/>
                    <a:pt x="654" y="297"/>
                    <a:pt x="654" y="297"/>
                  </a:cubicBezTo>
                  <a:cubicBezTo>
                    <a:pt x="655" y="296"/>
                    <a:pt x="655" y="296"/>
                    <a:pt x="655" y="296"/>
                  </a:cubicBezTo>
                  <a:cubicBezTo>
                    <a:pt x="655" y="293"/>
                    <a:pt x="655" y="293"/>
                    <a:pt x="655" y="293"/>
                  </a:cubicBezTo>
                  <a:cubicBezTo>
                    <a:pt x="654" y="291"/>
                    <a:pt x="654" y="291"/>
                    <a:pt x="654" y="291"/>
                  </a:cubicBezTo>
                  <a:cubicBezTo>
                    <a:pt x="654" y="291"/>
                    <a:pt x="654" y="291"/>
                    <a:pt x="654" y="291"/>
                  </a:cubicBezTo>
                  <a:cubicBezTo>
                    <a:pt x="654" y="289"/>
                    <a:pt x="654" y="289"/>
                    <a:pt x="654" y="289"/>
                  </a:cubicBezTo>
                  <a:cubicBezTo>
                    <a:pt x="652" y="288"/>
                    <a:pt x="652" y="288"/>
                    <a:pt x="652" y="288"/>
                  </a:cubicBezTo>
                  <a:cubicBezTo>
                    <a:pt x="651" y="289"/>
                    <a:pt x="651" y="289"/>
                    <a:pt x="651" y="289"/>
                  </a:cubicBezTo>
                  <a:cubicBezTo>
                    <a:pt x="649" y="289"/>
                    <a:pt x="649" y="289"/>
                    <a:pt x="649" y="289"/>
                  </a:cubicBezTo>
                  <a:cubicBezTo>
                    <a:pt x="650" y="288"/>
                    <a:pt x="650" y="288"/>
                    <a:pt x="650" y="288"/>
                  </a:cubicBezTo>
                  <a:cubicBezTo>
                    <a:pt x="651" y="288"/>
                    <a:pt x="651" y="288"/>
                    <a:pt x="651" y="288"/>
                  </a:cubicBezTo>
                  <a:cubicBezTo>
                    <a:pt x="653" y="288"/>
                    <a:pt x="653" y="288"/>
                    <a:pt x="653" y="288"/>
                  </a:cubicBezTo>
                  <a:cubicBezTo>
                    <a:pt x="653" y="287"/>
                    <a:pt x="653" y="287"/>
                    <a:pt x="653" y="287"/>
                  </a:cubicBezTo>
                  <a:cubicBezTo>
                    <a:pt x="654" y="286"/>
                    <a:pt x="654" y="286"/>
                    <a:pt x="654" y="286"/>
                  </a:cubicBezTo>
                  <a:cubicBezTo>
                    <a:pt x="653" y="285"/>
                    <a:pt x="653" y="285"/>
                    <a:pt x="653" y="285"/>
                  </a:cubicBezTo>
                  <a:cubicBezTo>
                    <a:pt x="651" y="286"/>
                    <a:pt x="651" y="286"/>
                    <a:pt x="651" y="286"/>
                  </a:cubicBezTo>
                  <a:cubicBezTo>
                    <a:pt x="649" y="286"/>
                    <a:pt x="649" y="286"/>
                    <a:pt x="649" y="286"/>
                  </a:cubicBezTo>
                  <a:cubicBezTo>
                    <a:pt x="648" y="286"/>
                    <a:pt x="648" y="286"/>
                    <a:pt x="648" y="286"/>
                  </a:cubicBezTo>
                  <a:cubicBezTo>
                    <a:pt x="648" y="285"/>
                    <a:pt x="648" y="285"/>
                    <a:pt x="648" y="285"/>
                  </a:cubicBezTo>
                  <a:cubicBezTo>
                    <a:pt x="648" y="285"/>
                    <a:pt x="648" y="285"/>
                    <a:pt x="648" y="285"/>
                  </a:cubicBezTo>
                  <a:cubicBezTo>
                    <a:pt x="648" y="286"/>
                    <a:pt x="648" y="286"/>
                    <a:pt x="648" y="286"/>
                  </a:cubicBezTo>
                  <a:cubicBezTo>
                    <a:pt x="651" y="286"/>
                    <a:pt x="651" y="286"/>
                    <a:pt x="651" y="286"/>
                  </a:cubicBezTo>
                  <a:cubicBezTo>
                    <a:pt x="653" y="284"/>
                    <a:pt x="653" y="284"/>
                    <a:pt x="653" y="284"/>
                  </a:cubicBezTo>
                  <a:cubicBezTo>
                    <a:pt x="653" y="281"/>
                    <a:pt x="653" y="281"/>
                    <a:pt x="653" y="281"/>
                  </a:cubicBezTo>
                  <a:cubicBezTo>
                    <a:pt x="651" y="282"/>
                    <a:pt x="651" y="282"/>
                    <a:pt x="651" y="282"/>
                  </a:cubicBezTo>
                  <a:cubicBezTo>
                    <a:pt x="651" y="282"/>
                    <a:pt x="651" y="282"/>
                    <a:pt x="651" y="282"/>
                  </a:cubicBezTo>
                  <a:cubicBezTo>
                    <a:pt x="652" y="281"/>
                    <a:pt x="652" y="281"/>
                    <a:pt x="652" y="281"/>
                  </a:cubicBezTo>
                  <a:cubicBezTo>
                    <a:pt x="652" y="279"/>
                    <a:pt x="652" y="279"/>
                    <a:pt x="652" y="279"/>
                  </a:cubicBezTo>
                  <a:cubicBezTo>
                    <a:pt x="650" y="278"/>
                    <a:pt x="650" y="278"/>
                    <a:pt x="650" y="278"/>
                  </a:cubicBezTo>
                  <a:cubicBezTo>
                    <a:pt x="650" y="278"/>
                    <a:pt x="650" y="278"/>
                    <a:pt x="650" y="278"/>
                  </a:cubicBezTo>
                  <a:cubicBezTo>
                    <a:pt x="651" y="276"/>
                    <a:pt x="651" y="276"/>
                    <a:pt x="651" y="276"/>
                  </a:cubicBezTo>
                  <a:cubicBezTo>
                    <a:pt x="650" y="276"/>
                    <a:pt x="650" y="276"/>
                    <a:pt x="650" y="276"/>
                  </a:cubicBezTo>
                  <a:cubicBezTo>
                    <a:pt x="650" y="274"/>
                    <a:pt x="650" y="274"/>
                    <a:pt x="650" y="274"/>
                  </a:cubicBezTo>
                  <a:cubicBezTo>
                    <a:pt x="648" y="275"/>
                    <a:pt x="648" y="275"/>
                    <a:pt x="648" y="275"/>
                  </a:cubicBezTo>
                  <a:cubicBezTo>
                    <a:pt x="648" y="275"/>
                    <a:pt x="648" y="275"/>
                    <a:pt x="648" y="275"/>
                  </a:cubicBezTo>
                  <a:cubicBezTo>
                    <a:pt x="649" y="274"/>
                    <a:pt x="649" y="274"/>
                    <a:pt x="649" y="274"/>
                  </a:cubicBezTo>
                  <a:cubicBezTo>
                    <a:pt x="649" y="273"/>
                    <a:pt x="649" y="273"/>
                    <a:pt x="649" y="273"/>
                  </a:cubicBezTo>
                  <a:cubicBezTo>
                    <a:pt x="648" y="271"/>
                    <a:pt x="648" y="271"/>
                    <a:pt x="648" y="271"/>
                  </a:cubicBezTo>
                  <a:cubicBezTo>
                    <a:pt x="648" y="271"/>
                    <a:pt x="648" y="271"/>
                    <a:pt x="648" y="271"/>
                  </a:cubicBezTo>
                  <a:cubicBezTo>
                    <a:pt x="649" y="270"/>
                    <a:pt x="649" y="270"/>
                    <a:pt x="649" y="270"/>
                  </a:cubicBezTo>
                  <a:cubicBezTo>
                    <a:pt x="648" y="268"/>
                    <a:pt x="648" y="268"/>
                    <a:pt x="648" y="268"/>
                  </a:cubicBezTo>
                  <a:cubicBezTo>
                    <a:pt x="648" y="268"/>
                    <a:pt x="648" y="268"/>
                    <a:pt x="648" y="268"/>
                  </a:cubicBezTo>
                  <a:cubicBezTo>
                    <a:pt x="648" y="266"/>
                    <a:pt x="648" y="266"/>
                    <a:pt x="648" y="266"/>
                  </a:cubicBezTo>
                  <a:cubicBezTo>
                    <a:pt x="647" y="266"/>
                    <a:pt x="647" y="266"/>
                    <a:pt x="647" y="266"/>
                  </a:cubicBezTo>
                  <a:cubicBezTo>
                    <a:pt x="648" y="265"/>
                    <a:pt x="648" y="265"/>
                    <a:pt x="648" y="265"/>
                  </a:cubicBezTo>
                  <a:cubicBezTo>
                    <a:pt x="647" y="264"/>
                    <a:pt x="647" y="264"/>
                    <a:pt x="647" y="264"/>
                  </a:cubicBezTo>
                  <a:cubicBezTo>
                    <a:pt x="647" y="263"/>
                    <a:pt x="647" y="263"/>
                    <a:pt x="647" y="263"/>
                  </a:cubicBezTo>
                  <a:cubicBezTo>
                    <a:pt x="649" y="263"/>
                    <a:pt x="649" y="263"/>
                    <a:pt x="649" y="263"/>
                  </a:cubicBezTo>
                  <a:cubicBezTo>
                    <a:pt x="648" y="262"/>
                    <a:pt x="648" y="262"/>
                    <a:pt x="648" y="262"/>
                  </a:cubicBezTo>
                  <a:cubicBezTo>
                    <a:pt x="648" y="261"/>
                    <a:pt x="648" y="261"/>
                    <a:pt x="648" y="261"/>
                  </a:cubicBezTo>
                  <a:cubicBezTo>
                    <a:pt x="647" y="260"/>
                    <a:pt x="647" y="260"/>
                    <a:pt x="647" y="260"/>
                  </a:cubicBezTo>
                  <a:cubicBezTo>
                    <a:pt x="645" y="261"/>
                    <a:pt x="645" y="261"/>
                    <a:pt x="645" y="261"/>
                  </a:cubicBezTo>
                  <a:cubicBezTo>
                    <a:pt x="643" y="263"/>
                    <a:pt x="643" y="263"/>
                    <a:pt x="643" y="263"/>
                  </a:cubicBezTo>
                  <a:cubicBezTo>
                    <a:pt x="643" y="264"/>
                    <a:pt x="643" y="264"/>
                    <a:pt x="643" y="264"/>
                  </a:cubicBezTo>
                  <a:cubicBezTo>
                    <a:pt x="643" y="264"/>
                    <a:pt x="643" y="264"/>
                    <a:pt x="643" y="264"/>
                  </a:cubicBezTo>
                  <a:cubicBezTo>
                    <a:pt x="643" y="265"/>
                    <a:pt x="643" y="265"/>
                    <a:pt x="643" y="265"/>
                  </a:cubicBezTo>
                  <a:cubicBezTo>
                    <a:pt x="642" y="267"/>
                    <a:pt x="642" y="267"/>
                    <a:pt x="642" y="267"/>
                  </a:cubicBezTo>
                  <a:cubicBezTo>
                    <a:pt x="642" y="268"/>
                    <a:pt x="642" y="268"/>
                    <a:pt x="642" y="268"/>
                  </a:cubicBezTo>
                  <a:cubicBezTo>
                    <a:pt x="641" y="268"/>
                    <a:pt x="641" y="268"/>
                    <a:pt x="641" y="268"/>
                  </a:cubicBezTo>
                  <a:cubicBezTo>
                    <a:pt x="641" y="268"/>
                    <a:pt x="641" y="268"/>
                    <a:pt x="641" y="268"/>
                  </a:cubicBezTo>
                  <a:cubicBezTo>
                    <a:pt x="640" y="269"/>
                    <a:pt x="640" y="269"/>
                    <a:pt x="640" y="269"/>
                  </a:cubicBezTo>
                  <a:cubicBezTo>
                    <a:pt x="639" y="271"/>
                    <a:pt x="639" y="271"/>
                    <a:pt x="639" y="271"/>
                  </a:cubicBezTo>
                  <a:cubicBezTo>
                    <a:pt x="639" y="273"/>
                    <a:pt x="639" y="273"/>
                    <a:pt x="639" y="273"/>
                  </a:cubicBezTo>
                  <a:cubicBezTo>
                    <a:pt x="638" y="274"/>
                    <a:pt x="638" y="274"/>
                    <a:pt x="638" y="274"/>
                  </a:cubicBezTo>
                  <a:cubicBezTo>
                    <a:pt x="637" y="274"/>
                    <a:pt x="637" y="274"/>
                    <a:pt x="637" y="274"/>
                  </a:cubicBezTo>
                  <a:cubicBezTo>
                    <a:pt x="636" y="275"/>
                    <a:pt x="636" y="275"/>
                    <a:pt x="636" y="275"/>
                  </a:cubicBezTo>
                  <a:cubicBezTo>
                    <a:pt x="636" y="277"/>
                    <a:pt x="636" y="277"/>
                    <a:pt x="636" y="277"/>
                  </a:cubicBezTo>
                  <a:cubicBezTo>
                    <a:pt x="635" y="277"/>
                    <a:pt x="635" y="277"/>
                    <a:pt x="635" y="277"/>
                  </a:cubicBezTo>
                  <a:cubicBezTo>
                    <a:pt x="633" y="279"/>
                    <a:pt x="633" y="279"/>
                    <a:pt x="633" y="279"/>
                  </a:cubicBezTo>
                  <a:cubicBezTo>
                    <a:pt x="633" y="279"/>
                    <a:pt x="633" y="279"/>
                    <a:pt x="633" y="279"/>
                  </a:cubicBezTo>
                  <a:cubicBezTo>
                    <a:pt x="633" y="280"/>
                    <a:pt x="633" y="280"/>
                    <a:pt x="633" y="280"/>
                  </a:cubicBezTo>
                  <a:cubicBezTo>
                    <a:pt x="632" y="279"/>
                    <a:pt x="632" y="279"/>
                    <a:pt x="632" y="279"/>
                  </a:cubicBezTo>
                  <a:cubicBezTo>
                    <a:pt x="629" y="280"/>
                    <a:pt x="629" y="280"/>
                    <a:pt x="629" y="280"/>
                  </a:cubicBezTo>
                  <a:cubicBezTo>
                    <a:pt x="629" y="282"/>
                    <a:pt x="629" y="282"/>
                    <a:pt x="629" y="282"/>
                  </a:cubicBezTo>
                  <a:cubicBezTo>
                    <a:pt x="629" y="283"/>
                    <a:pt x="629" y="283"/>
                    <a:pt x="629" y="283"/>
                  </a:cubicBezTo>
                  <a:cubicBezTo>
                    <a:pt x="628" y="283"/>
                    <a:pt x="628" y="283"/>
                    <a:pt x="628" y="283"/>
                  </a:cubicBezTo>
                  <a:cubicBezTo>
                    <a:pt x="628" y="283"/>
                    <a:pt x="628" y="283"/>
                    <a:pt x="628" y="283"/>
                  </a:cubicBezTo>
                  <a:cubicBezTo>
                    <a:pt x="626" y="283"/>
                    <a:pt x="626" y="283"/>
                    <a:pt x="626" y="283"/>
                  </a:cubicBezTo>
                  <a:cubicBezTo>
                    <a:pt x="625" y="284"/>
                    <a:pt x="625" y="284"/>
                    <a:pt x="625" y="284"/>
                  </a:cubicBezTo>
                  <a:cubicBezTo>
                    <a:pt x="623" y="284"/>
                    <a:pt x="623" y="284"/>
                    <a:pt x="623" y="284"/>
                  </a:cubicBezTo>
                  <a:cubicBezTo>
                    <a:pt x="621" y="286"/>
                    <a:pt x="621" y="286"/>
                    <a:pt x="621" y="286"/>
                  </a:cubicBezTo>
                  <a:cubicBezTo>
                    <a:pt x="621" y="284"/>
                    <a:pt x="621" y="284"/>
                    <a:pt x="621" y="284"/>
                  </a:cubicBezTo>
                  <a:cubicBezTo>
                    <a:pt x="622" y="282"/>
                    <a:pt x="622" y="282"/>
                    <a:pt x="622" y="282"/>
                  </a:cubicBezTo>
                  <a:cubicBezTo>
                    <a:pt x="620" y="281"/>
                    <a:pt x="620" y="281"/>
                    <a:pt x="620" y="281"/>
                  </a:cubicBezTo>
                  <a:cubicBezTo>
                    <a:pt x="619" y="283"/>
                    <a:pt x="619" y="283"/>
                    <a:pt x="619" y="283"/>
                  </a:cubicBezTo>
                  <a:cubicBezTo>
                    <a:pt x="619" y="282"/>
                    <a:pt x="619" y="282"/>
                    <a:pt x="619" y="282"/>
                  </a:cubicBezTo>
                  <a:cubicBezTo>
                    <a:pt x="619" y="280"/>
                    <a:pt x="619" y="280"/>
                    <a:pt x="619" y="280"/>
                  </a:cubicBezTo>
                  <a:cubicBezTo>
                    <a:pt x="618" y="278"/>
                    <a:pt x="618" y="278"/>
                    <a:pt x="618" y="278"/>
                  </a:cubicBezTo>
                  <a:cubicBezTo>
                    <a:pt x="616" y="277"/>
                    <a:pt x="616" y="277"/>
                    <a:pt x="616" y="277"/>
                  </a:cubicBezTo>
                  <a:cubicBezTo>
                    <a:pt x="616" y="277"/>
                    <a:pt x="616" y="277"/>
                    <a:pt x="616" y="277"/>
                  </a:cubicBezTo>
                  <a:cubicBezTo>
                    <a:pt x="617" y="276"/>
                    <a:pt x="617" y="276"/>
                    <a:pt x="617" y="276"/>
                  </a:cubicBezTo>
                  <a:cubicBezTo>
                    <a:pt x="615" y="276"/>
                    <a:pt x="615" y="276"/>
                    <a:pt x="615" y="276"/>
                  </a:cubicBezTo>
                  <a:cubicBezTo>
                    <a:pt x="615" y="275"/>
                    <a:pt x="615" y="275"/>
                    <a:pt x="615" y="275"/>
                  </a:cubicBezTo>
                  <a:cubicBezTo>
                    <a:pt x="616" y="274"/>
                    <a:pt x="616" y="274"/>
                    <a:pt x="616" y="274"/>
                  </a:cubicBezTo>
                  <a:cubicBezTo>
                    <a:pt x="615" y="272"/>
                    <a:pt x="615" y="272"/>
                    <a:pt x="615" y="272"/>
                  </a:cubicBezTo>
                  <a:cubicBezTo>
                    <a:pt x="615" y="273"/>
                    <a:pt x="615" y="273"/>
                    <a:pt x="615" y="273"/>
                  </a:cubicBezTo>
                  <a:cubicBezTo>
                    <a:pt x="615" y="271"/>
                    <a:pt x="615" y="271"/>
                    <a:pt x="615" y="271"/>
                  </a:cubicBezTo>
                  <a:cubicBezTo>
                    <a:pt x="614" y="273"/>
                    <a:pt x="614" y="273"/>
                    <a:pt x="614" y="273"/>
                  </a:cubicBezTo>
                  <a:cubicBezTo>
                    <a:pt x="614" y="273"/>
                    <a:pt x="614" y="273"/>
                    <a:pt x="614" y="273"/>
                  </a:cubicBezTo>
                  <a:cubicBezTo>
                    <a:pt x="614" y="272"/>
                    <a:pt x="614" y="272"/>
                    <a:pt x="614" y="272"/>
                  </a:cubicBezTo>
                  <a:cubicBezTo>
                    <a:pt x="615" y="271"/>
                    <a:pt x="615" y="271"/>
                    <a:pt x="615" y="271"/>
                  </a:cubicBezTo>
                  <a:cubicBezTo>
                    <a:pt x="615" y="269"/>
                    <a:pt x="615" y="269"/>
                    <a:pt x="615" y="269"/>
                  </a:cubicBezTo>
                  <a:cubicBezTo>
                    <a:pt x="615" y="266"/>
                    <a:pt x="615" y="266"/>
                    <a:pt x="615" y="266"/>
                  </a:cubicBezTo>
                  <a:cubicBezTo>
                    <a:pt x="614" y="265"/>
                    <a:pt x="614" y="265"/>
                    <a:pt x="614" y="265"/>
                  </a:cubicBezTo>
                  <a:cubicBezTo>
                    <a:pt x="615" y="265"/>
                    <a:pt x="615" y="265"/>
                    <a:pt x="615" y="265"/>
                  </a:cubicBezTo>
                  <a:cubicBezTo>
                    <a:pt x="615" y="263"/>
                    <a:pt x="615" y="263"/>
                    <a:pt x="615" y="263"/>
                  </a:cubicBezTo>
                  <a:cubicBezTo>
                    <a:pt x="615" y="265"/>
                    <a:pt x="615" y="265"/>
                    <a:pt x="615" y="265"/>
                  </a:cubicBezTo>
                  <a:cubicBezTo>
                    <a:pt x="616" y="262"/>
                    <a:pt x="616" y="262"/>
                    <a:pt x="616" y="262"/>
                  </a:cubicBezTo>
                  <a:cubicBezTo>
                    <a:pt x="616" y="259"/>
                    <a:pt x="616" y="259"/>
                    <a:pt x="616" y="259"/>
                  </a:cubicBezTo>
                  <a:cubicBezTo>
                    <a:pt x="617" y="258"/>
                    <a:pt x="617" y="258"/>
                    <a:pt x="617" y="258"/>
                  </a:cubicBezTo>
                  <a:cubicBezTo>
                    <a:pt x="619" y="257"/>
                    <a:pt x="619" y="257"/>
                    <a:pt x="619" y="257"/>
                  </a:cubicBezTo>
                  <a:cubicBezTo>
                    <a:pt x="620" y="254"/>
                    <a:pt x="620" y="254"/>
                    <a:pt x="620" y="254"/>
                  </a:cubicBezTo>
                  <a:cubicBezTo>
                    <a:pt x="619" y="251"/>
                    <a:pt x="619" y="251"/>
                    <a:pt x="619" y="251"/>
                  </a:cubicBezTo>
                  <a:cubicBezTo>
                    <a:pt x="617" y="251"/>
                    <a:pt x="617" y="251"/>
                    <a:pt x="617" y="251"/>
                  </a:cubicBezTo>
                  <a:cubicBezTo>
                    <a:pt x="617" y="254"/>
                    <a:pt x="617" y="254"/>
                    <a:pt x="617" y="254"/>
                  </a:cubicBezTo>
                  <a:cubicBezTo>
                    <a:pt x="616" y="255"/>
                    <a:pt x="616" y="255"/>
                    <a:pt x="616" y="255"/>
                  </a:cubicBezTo>
                  <a:cubicBezTo>
                    <a:pt x="616" y="254"/>
                    <a:pt x="616" y="254"/>
                    <a:pt x="616" y="254"/>
                  </a:cubicBezTo>
                  <a:cubicBezTo>
                    <a:pt x="616" y="251"/>
                    <a:pt x="616" y="251"/>
                    <a:pt x="616" y="251"/>
                  </a:cubicBezTo>
                  <a:cubicBezTo>
                    <a:pt x="614" y="250"/>
                    <a:pt x="614" y="250"/>
                    <a:pt x="614" y="250"/>
                  </a:cubicBezTo>
                  <a:cubicBezTo>
                    <a:pt x="613" y="251"/>
                    <a:pt x="613" y="251"/>
                    <a:pt x="613" y="251"/>
                  </a:cubicBezTo>
                  <a:cubicBezTo>
                    <a:pt x="612" y="250"/>
                    <a:pt x="612" y="250"/>
                    <a:pt x="612" y="250"/>
                  </a:cubicBezTo>
                  <a:cubicBezTo>
                    <a:pt x="611" y="251"/>
                    <a:pt x="611" y="251"/>
                    <a:pt x="611" y="251"/>
                  </a:cubicBezTo>
                  <a:cubicBezTo>
                    <a:pt x="609" y="249"/>
                    <a:pt x="609" y="249"/>
                    <a:pt x="609" y="249"/>
                  </a:cubicBezTo>
                  <a:cubicBezTo>
                    <a:pt x="608" y="249"/>
                    <a:pt x="608" y="249"/>
                    <a:pt x="608" y="249"/>
                  </a:cubicBezTo>
                  <a:cubicBezTo>
                    <a:pt x="608" y="248"/>
                    <a:pt x="608" y="248"/>
                    <a:pt x="608" y="248"/>
                  </a:cubicBezTo>
                  <a:cubicBezTo>
                    <a:pt x="607" y="249"/>
                    <a:pt x="607" y="249"/>
                    <a:pt x="607" y="249"/>
                  </a:cubicBezTo>
                  <a:cubicBezTo>
                    <a:pt x="607" y="249"/>
                    <a:pt x="607" y="249"/>
                    <a:pt x="607" y="249"/>
                  </a:cubicBezTo>
                  <a:cubicBezTo>
                    <a:pt x="606" y="248"/>
                    <a:pt x="606" y="248"/>
                    <a:pt x="606" y="248"/>
                  </a:cubicBezTo>
                  <a:cubicBezTo>
                    <a:pt x="606" y="248"/>
                    <a:pt x="606" y="248"/>
                    <a:pt x="606" y="248"/>
                  </a:cubicBezTo>
                  <a:cubicBezTo>
                    <a:pt x="607" y="247"/>
                    <a:pt x="607" y="247"/>
                    <a:pt x="607" y="247"/>
                  </a:cubicBezTo>
                  <a:cubicBezTo>
                    <a:pt x="608" y="248"/>
                    <a:pt x="608" y="248"/>
                    <a:pt x="608" y="248"/>
                  </a:cubicBezTo>
                  <a:cubicBezTo>
                    <a:pt x="609" y="247"/>
                    <a:pt x="609" y="247"/>
                    <a:pt x="609" y="247"/>
                  </a:cubicBezTo>
                  <a:cubicBezTo>
                    <a:pt x="607" y="244"/>
                    <a:pt x="607" y="244"/>
                    <a:pt x="607" y="244"/>
                  </a:cubicBezTo>
                  <a:cubicBezTo>
                    <a:pt x="606" y="245"/>
                    <a:pt x="606" y="245"/>
                    <a:pt x="606" y="245"/>
                  </a:cubicBezTo>
                  <a:cubicBezTo>
                    <a:pt x="605" y="243"/>
                    <a:pt x="605" y="243"/>
                    <a:pt x="605" y="243"/>
                  </a:cubicBezTo>
                  <a:cubicBezTo>
                    <a:pt x="603" y="241"/>
                    <a:pt x="603" y="241"/>
                    <a:pt x="603" y="241"/>
                  </a:cubicBezTo>
                  <a:cubicBezTo>
                    <a:pt x="603" y="241"/>
                    <a:pt x="603" y="241"/>
                    <a:pt x="603" y="241"/>
                  </a:cubicBezTo>
                  <a:cubicBezTo>
                    <a:pt x="604" y="240"/>
                    <a:pt x="604" y="240"/>
                    <a:pt x="604" y="240"/>
                  </a:cubicBezTo>
                  <a:cubicBezTo>
                    <a:pt x="604" y="237"/>
                    <a:pt x="604" y="237"/>
                    <a:pt x="604" y="237"/>
                  </a:cubicBezTo>
                  <a:cubicBezTo>
                    <a:pt x="602" y="237"/>
                    <a:pt x="602" y="237"/>
                    <a:pt x="602" y="237"/>
                  </a:cubicBezTo>
                  <a:cubicBezTo>
                    <a:pt x="602" y="236"/>
                    <a:pt x="602" y="236"/>
                    <a:pt x="602" y="236"/>
                  </a:cubicBezTo>
                  <a:cubicBezTo>
                    <a:pt x="602" y="235"/>
                    <a:pt x="602" y="235"/>
                    <a:pt x="602" y="235"/>
                  </a:cubicBezTo>
                  <a:cubicBezTo>
                    <a:pt x="599" y="233"/>
                    <a:pt x="599" y="233"/>
                    <a:pt x="599" y="233"/>
                  </a:cubicBezTo>
                  <a:cubicBezTo>
                    <a:pt x="596" y="233"/>
                    <a:pt x="596" y="233"/>
                    <a:pt x="596" y="233"/>
                  </a:cubicBezTo>
                  <a:cubicBezTo>
                    <a:pt x="595" y="234"/>
                    <a:pt x="595" y="234"/>
                    <a:pt x="595" y="234"/>
                  </a:cubicBezTo>
                  <a:cubicBezTo>
                    <a:pt x="595" y="234"/>
                    <a:pt x="595" y="234"/>
                    <a:pt x="595" y="234"/>
                  </a:cubicBezTo>
                  <a:cubicBezTo>
                    <a:pt x="592" y="233"/>
                    <a:pt x="592" y="233"/>
                    <a:pt x="592" y="233"/>
                  </a:cubicBezTo>
                  <a:cubicBezTo>
                    <a:pt x="592" y="234"/>
                    <a:pt x="592" y="234"/>
                    <a:pt x="592" y="234"/>
                  </a:cubicBezTo>
                  <a:cubicBezTo>
                    <a:pt x="592" y="234"/>
                    <a:pt x="592" y="234"/>
                    <a:pt x="592" y="234"/>
                  </a:cubicBezTo>
                  <a:cubicBezTo>
                    <a:pt x="591" y="234"/>
                    <a:pt x="591" y="234"/>
                    <a:pt x="591" y="234"/>
                  </a:cubicBezTo>
                  <a:cubicBezTo>
                    <a:pt x="590" y="233"/>
                    <a:pt x="590" y="233"/>
                    <a:pt x="590" y="233"/>
                  </a:cubicBezTo>
                  <a:cubicBezTo>
                    <a:pt x="589" y="233"/>
                    <a:pt x="589" y="233"/>
                    <a:pt x="589" y="233"/>
                  </a:cubicBezTo>
                  <a:cubicBezTo>
                    <a:pt x="588" y="234"/>
                    <a:pt x="588" y="234"/>
                    <a:pt x="588" y="234"/>
                  </a:cubicBezTo>
                  <a:cubicBezTo>
                    <a:pt x="588" y="233"/>
                    <a:pt x="588" y="233"/>
                    <a:pt x="588" y="233"/>
                  </a:cubicBezTo>
                  <a:cubicBezTo>
                    <a:pt x="586" y="233"/>
                    <a:pt x="586" y="233"/>
                    <a:pt x="586" y="233"/>
                  </a:cubicBezTo>
                  <a:cubicBezTo>
                    <a:pt x="580" y="230"/>
                    <a:pt x="580" y="230"/>
                    <a:pt x="580" y="230"/>
                  </a:cubicBezTo>
                  <a:cubicBezTo>
                    <a:pt x="578" y="230"/>
                    <a:pt x="578" y="230"/>
                    <a:pt x="578" y="230"/>
                  </a:cubicBezTo>
                  <a:cubicBezTo>
                    <a:pt x="577" y="229"/>
                    <a:pt x="577" y="229"/>
                    <a:pt x="577" y="229"/>
                  </a:cubicBezTo>
                  <a:cubicBezTo>
                    <a:pt x="575" y="230"/>
                    <a:pt x="575" y="230"/>
                    <a:pt x="575" y="230"/>
                  </a:cubicBezTo>
                  <a:cubicBezTo>
                    <a:pt x="575" y="230"/>
                    <a:pt x="575" y="230"/>
                    <a:pt x="575" y="230"/>
                  </a:cubicBezTo>
                  <a:cubicBezTo>
                    <a:pt x="576" y="230"/>
                    <a:pt x="576" y="230"/>
                    <a:pt x="576" y="230"/>
                  </a:cubicBezTo>
                  <a:cubicBezTo>
                    <a:pt x="576" y="229"/>
                    <a:pt x="576" y="229"/>
                    <a:pt x="576" y="229"/>
                  </a:cubicBezTo>
                  <a:cubicBezTo>
                    <a:pt x="574" y="228"/>
                    <a:pt x="574" y="228"/>
                    <a:pt x="574" y="228"/>
                  </a:cubicBezTo>
                  <a:cubicBezTo>
                    <a:pt x="573" y="229"/>
                    <a:pt x="573" y="229"/>
                    <a:pt x="573" y="229"/>
                  </a:cubicBezTo>
                  <a:cubicBezTo>
                    <a:pt x="574" y="230"/>
                    <a:pt x="574" y="230"/>
                    <a:pt x="574" y="230"/>
                  </a:cubicBezTo>
                  <a:cubicBezTo>
                    <a:pt x="575" y="230"/>
                    <a:pt x="575" y="230"/>
                    <a:pt x="575" y="230"/>
                  </a:cubicBezTo>
                  <a:cubicBezTo>
                    <a:pt x="574" y="231"/>
                    <a:pt x="574" y="231"/>
                    <a:pt x="574" y="231"/>
                  </a:cubicBezTo>
                  <a:cubicBezTo>
                    <a:pt x="574" y="232"/>
                    <a:pt x="574" y="232"/>
                    <a:pt x="574" y="232"/>
                  </a:cubicBezTo>
                  <a:cubicBezTo>
                    <a:pt x="574" y="232"/>
                    <a:pt x="574" y="232"/>
                    <a:pt x="574" y="232"/>
                  </a:cubicBezTo>
                  <a:cubicBezTo>
                    <a:pt x="573" y="231"/>
                    <a:pt x="573" y="231"/>
                    <a:pt x="573" y="231"/>
                  </a:cubicBezTo>
                  <a:cubicBezTo>
                    <a:pt x="571" y="232"/>
                    <a:pt x="571" y="232"/>
                    <a:pt x="571" y="232"/>
                  </a:cubicBezTo>
                  <a:cubicBezTo>
                    <a:pt x="571" y="233"/>
                    <a:pt x="571" y="233"/>
                    <a:pt x="571" y="233"/>
                  </a:cubicBezTo>
                  <a:cubicBezTo>
                    <a:pt x="570" y="235"/>
                    <a:pt x="570" y="235"/>
                    <a:pt x="570" y="235"/>
                  </a:cubicBezTo>
                  <a:cubicBezTo>
                    <a:pt x="570" y="239"/>
                    <a:pt x="570" y="239"/>
                    <a:pt x="570" y="239"/>
                  </a:cubicBezTo>
                  <a:cubicBezTo>
                    <a:pt x="571" y="240"/>
                    <a:pt x="571" y="240"/>
                    <a:pt x="571" y="240"/>
                  </a:cubicBezTo>
                  <a:cubicBezTo>
                    <a:pt x="572" y="241"/>
                    <a:pt x="572" y="241"/>
                    <a:pt x="572" y="241"/>
                  </a:cubicBezTo>
                  <a:cubicBezTo>
                    <a:pt x="572" y="241"/>
                    <a:pt x="572" y="241"/>
                    <a:pt x="572" y="241"/>
                  </a:cubicBezTo>
                  <a:cubicBezTo>
                    <a:pt x="573" y="241"/>
                    <a:pt x="573" y="241"/>
                    <a:pt x="573" y="241"/>
                  </a:cubicBezTo>
                  <a:cubicBezTo>
                    <a:pt x="573" y="242"/>
                    <a:pt x="573" y="242"/>
                    <a:pt x="573" y="242"/>
                  </a:cubicBezTo>
                  <a:cubicBezTo>
                    <a:pt x="573" y="243"/>
                    <a:pt x="573" y="243"/>
                    <a:pt x="573" y="243"/>
                  </a:cubicBezTo>
                  <a:cubicBezTo>
                    <a:pt x="571" y="243"/>
                    <a:pt x="571" y="243"/>
                    <a:pt x="571" y="243"/>
                  </a:cubicBezTo>
                  <a:cubicBezTo>
                    <a:pt x="571" y="245"/>
                    <a:pt x="571" y="245"/>
                    <a:pt x="571" y="245"/>
                  </a:cubicBezTo>
                  <a:cubicBezTo>
                    <a:pt x="569" y="247"/>
                    <a:pt x="569" y="247"/>
                    <a:pt x="569" y="247"/>
                  </a:cubicBezTo>
                  <a:cubicBezTo>
                    <a:pt x="566" y="249"/>
                    <a:pt x="566" y="249"/>
                    <a:pt x="566" y="249"/>
                  </a:cubicBezTo>
                  <a:cubicBezTo>
                    <a:pt x="566" y="251"/>
                    <a:pt x="566" y="251"/>
                    <a:pt x="566" y="251"/>
                  </a:cubicBezTo>
                  <a:cubicBezTo>
                    <a:pt x="567" y="251"/>
                    <a:pt x="567" y="251"/>
                    <a:pt x="567" y="251"/>
                  </a:cubicBezTo>
                  <a:cubicBezTo>
                    <a:pt x="569" y="251"/>
                    <a:pt x="569" y="251"/>
                    <a:pt x="569" y="251"/>
                  </a:cubicBezTo>
                  <a:cubicBezTo>
                    <a:pt x="568" y="253"/>
                    <a:pt x="568" y="253"/>
                    <a:pt x="568" y="253"/>
                  </a:cubicBezTo>
                  <a:cubicBezTo>
                    <a:pt x="568" y="255"/>
                    <a:pt x="568" y="255"/>
                    <a:pt x="568" y="255"/>
                  </a:cubicBezTo>
                  <a:cubicBezTo>
                    <a:pt x="568" y="255"/>
                    <a:pt x="568" y="255"/>
                    <a:pt x="568" y="255"/>
                  </a:cubicBezTo>
                  <a:cubicBezTo>
                    <a:pt x="567" y="256"/>
                    <a:pt x="567" y="256"/>
                    <a:pt x="567" y="256"/>
                  </a:cubicBezTo>
                  <a:cubicBezTo>
                    <a:pt x="568" y="257"/>
                    <a:pt x="568" y="257"/>
                    <a:pt x="568" y="257"/>
                  </a:cubicBezTo>
                  <a:cubicBezTo>
                    <a:pt x="568" y="258"/>
                    <a:pt x="568" y="258"/>
                    <a:pt x="568" y="258"/>
                  </a:cubicBezTo>
                  <a:cubicBezTo>
                    <a:pt x="567" y="259"/>
                    <a:pt x="567" y="259"/>
                    <a:pt x="567" y="259"/>
                  </a:cubicBezTo>
                  <a:cubicBezTo>
                    <a:pt x="567" y="260"/>
                    <a:pt x="567" y="260"/>
                    <a:pt x="567" y="260"/>
                  </a:cubicBezTo>
                  <a:cubicBezTo>
                    <a:pt x="569" y="260"/>
                    <a:pt x="569" y="260"/>
                    <a:pt x="569" y="260"/>
                  </a:cubicBezTo>
                  <a:cubicBezTo>
                    <a:pt x="570" y="260"/>
                    <a:pt x="570" y="260"/>
                    <a:pt x="570" y="260"/>
                  </a:cubicBezTo>
                  <a:cubicBezTo>
                    <a:pt x="568" y="262"/>
                    <a:pt x="568" y="262"/>
                    <a:pt x="568" y="262"/>
                  </a:cubicBezTo>
                  <a:cubicBezTo>
                    <a:pt x="566" y="263"/>
                    <a:pt x="566" y="263"/>
                    <a:pt x="566" y="263"/>
                  </a:cubicBezTo>
                  <a:cubicBezTo>
                    <a:pt x="566" y="264"/>
                    <a:pt x="566" y="264"/>
                    <a:pt x="566" y="264"/>
                  </a:cubicBezTo>
                  <a:cubicBezTo>
                    <a:pt x="566" y="263"/>
                    <a:pt x="566" y="263"/>
                    <a:pt x="566" y="263"/>
                  </a:cubicBezTo>
                  <a:cubicBezTo>
                    <a:pt x="564" y="263"/>
                    <a:pt x="564" y="263"/>
                    <a:pt x="564" y="263"/>
                  </a:cubicBezTo>
                  <a:cubicBezTo>
                    <a:pt x="563" y="265"/>
                    <a:pt x="563" y="265"/>
                    <a:pt x="563" y="265"/>
                  </a:cubicBezTo>
                  <a:cubicBezTo>
                    <a:pt x="563" y="266"/>
                    <a:pt x="563" y="266"/>
                    <a:pt x="563" y="266"/>
                  </a:cubicBezTo>
                  <a:cubicBezTo>
                    <a:pt x="563" y="267"/>
                    <a:pt x="563" y="267"/>
                    <a:pt x="563" y="267"/>
                  </a:cubicBezTo>
                  <a:cubicBezTo>
                    <a:pt x="563" y="267"/>
                    <a:pt x="563" y="267"/>
                    <a:pt x="563" y="267"/>
                  </a:cubicBezTo>
                  <a:cubicBezTo>
                    <a:pt x="563" y="268"/>
                    <a:pt x="563" y="268"/>
                    <a:pt x="563" y="268"/>
                  </a:cubicBezTo>
                  <a:cubicBezTo>
                    <a:pt x="562" y="268"/>
                    <a:pt x="562" y="268"/>
                    <a:pt x="562" y="268"/>
                  </a:cubicBezTo>
                  <a:cubicBezTo>
                    <a:pt x="558" y="272"/>
                    <a:pt x="558" y="272"/>
                    <a:pt x="558" y="272"/>
                  </a:cubicBezTo>
                  <a:cubicBezTo>
                    <a:pt x="557" y="273"/>
                    <a:pt x="557" y="273"/>
                    <a:pt x="557" y="273"/>
                  </a:cubicBezTo>
                  <a:cubicBezTo>
                    <a:pt x="556" y="275"/>
                    <a:pt x="556" y="275"/>
                    <a:pt x="556" y="275"/>
                  </a:cubicBezTo>
                  <a:cubicBezTo>
                    <a:pt x="556" y="277"/>
                    <a:pt x="556" y="277"/>
                    <a:pt x="556" y="277"/>
                  </a:cubicBezTo>
                  <a:cubicBezTo>
                    <a:pt x="558" y="277"/>
                    <a:pt x="558" y="277"/>
                    <a:pt x="558" y="277"/>
                  </a:cubicBezTo>
                  <a:cubicBezTo>
                    <a:pt x="558" y="278"/>
                    <a:pt x="558" y="278"/>
                    <a:pt x="558" y="278"/>
                  </a:cubicBezTo>
                  <a:cubicBezTo>
                    <a:pt x="560" y="280"/>
                    <a:pt x="560" y="280"/>
                    <a:pt x="560" y="280"/>
                  </a:cubicBezTo>
                  <a:cubicBezTo>
                    <a:pt x="562" y="283"/>
                    <a:pt x="562" y="283"/>
                    <a:pt x="562" y="283"/>
                  </a:cubicBezTo>
                  <a:cubicBezTo>
                    <a:pt x="562" y="286"/>
                    <a:pt x="562" y="286"/>
                    <a:pt x="562" y="286"/>
                  </a:cubicBezTo>
                  <a:cubicBezTo>
                    <a:pt x="562" y="290"/>
                    <a:pt x="562" y="290"/>
                    <a:pt x="562" y="290"/>
                  </a:cubicBezTo>
                  <a:cubicBezTo>
                    <a:pt x="563" y="292"/>
                    <a:pt x="563" y="292"/>
                    <a:pt x="563" y="292"/>
                  </a:cubicBezTo>
                  <a:cubicBezTo>
                    <a:pt x="562" y="294"/>
                    <a:pt x="562" y="294"/>
                    <a:pt x="562" y="294"/>
                  </a:cubicBezTo>
                  <a:cubicBezTo>
                    <a:pt x="562" y="296"/>
                    <a:pt x="562" y="296"/>
                    <a:pt x="562" y="296"/>
                  </a:cubicBezTo>
                  <a:cubicBezTo>
                    <a:pt x="562" y="296"/>
                    <a:pt x="562" y="296"/>
                    <a:pt x="562" y="296"/>
                  </a:cubicBezTo>
                  <a:cubicBezTo>
                    <a:pt x="561" y="300"/>
                    <a:pt x="561" y="300"/>
                    <a:pt x="561" y="300"/>
                  </a:cubicBezTo>
                  <a:cubicBezTo>
                    <a:pt x="561" y="302"/>
                    <a:pt x="561" y="302"/>
                    <a:pt x="561" y="302"/>
                  </a:cubicBezTo>
                  <a:cubicBezTo>
                    <a:pt x="562" y="302"/>
                    <a:pt x="562" y="302"/>
                    <a:pt x="562" y="302"/>
                  </a:cubicBezTo>
                  <a:cubicBezTo>
                    <a:pt x="562" y="302"/>
                    <a:pt x="562" y="302"/>
                    <a:pt x="562" y="302"/>
                  </a:cubicBezTo>
                  <a:cubicBezTo>
                    <a:pt x="562" y="302"/>
                    <a:pt x="562" y="302"/>
                    <a:pt x="562" y="302"/>
                  </a:cubicBezTo>
                  <a:cubicBezTo>
                    <a:pt x="563" y="302"/>
                    <a:pt x="563" y="302"/>
                    <a:pt x="563" y="302"/>
                  </a:cubicBezTo>
                  <a:cubicBezTo>
                    <a:pt x="562" y="303"/>
                    <a:pt x="562" y="303"/>
                    <a:pt x="562" y="303"/>
                  </a:cubicBezTo>
                  <a:cubicBezTo>
                    <a:pt x="562" y="303"/>
                    <a:pt x="562" y="303"/>
                    <a:pt x="562" y="303"/>
                  </a:cubicBezTo>
                  <a:cubicBezTo>
                    <a:pt x="562" y="302"/>
                    <a:pt x="562" y="302"/>
                    <a:pt x="562" y="302"/>
                  </a:cubicBezTo>
                  <a:cubicBezTo>
                    <a:pt x="560" y="302"/>
                    <a:pt x="560" y="302"/>
                    <a:pt x="560" y="302"/>
                  </a:cubicBezTo>
                  <a:cubicBezTo>
                    <a:pt x="558" y="306"/>
                    <a:pt x="558" y="306"/>
                    <a:pt x="558" y="306"/>
                  </a:cubicBezTo>
                  <a:cubicBezTo>
                    <a:pt x="556" y="306"/>
                    <a:pt x="556" y="306"/>
                    <a:pt x="556" y="306"/>
                  </a:cubicBezTo>
                  <a:cubicBezTo>
                    <a:pt x="556" y="308"/>
                    <a:pt x="556" y="308"/>
                    <a:pt x="556" y="308"/>
                  </a:cubicBezTo>
                  <a:cubicBezTo>
                    <a:pt x="553" y="309"/>
                    <a:pt x="553" y="309"/>
                    <a:pt x="553" y="309"/>
                  </a:cubicBezTo>
                  <a:cubicBezTo>
                    <a:pt x="552" y="310"/>
                    <a:pt x="552" y="310"/>
                    <a:pt x="552" y="310"/>
                  </a:cubicBezTo>
                  <a:cubicBezTo>
                    <a:pt x="552" y="310"/>
                    <a:pt x="552" y="310"/>
                    <a:pt x="552" y="310"/>
                  </a:cubicBezTo>
                  <a:cubicBezTo>
                    <a:pt x="548" y="312"/>
                    <a:pt x="548" y="312"/>
                    <a:pt x="548" y="312"/>
                  </a:cubicBezTo>
                  <a:cubicBezTo>
                    <a:pt x="545" y="314"/>
                    <a:pt x="545" y="314"/>
                    <a:pt x="545" y="314"/>
                  </a:cubicBezTo>
                  <a:cubicBezTo>
                    <a:pt x="545" y="314"/>
                    <a:pt x="545" y="314"/>
                    <a:pt x="545" y="314"/>
                  </a:cubicBezTo>
                  <a:cubicBezTo>
                    <a:pt x="543" y="314"/>
                    <a:pt x="543" y="314"/>
                    <a:pt x="543" y="314"/>
                  </a:cubicBezTo>
                  <a:cubicBezTo>
                    <a:pt x="541" y="315"/>
                    <a:pt x="541" y="315"/>
                    <a:pt x="541" y="315"/>
                  </a:cubicBezTo>
                  <a:cubicBezTo>
                    <a:pt x="539" y="315"/>
                    <a:pt x="539" y="315"/>
                    <a:pt x="539" y="315"/>
                  </a:cubicBezTo>
                  <a:cubicBezTo>
                    <a:pt x="536" y="316"/>
                    <a:pt x="536" y="316"/>
                    <a:pt x="536" y="316"/>
                  </a:cubicBezTo>
                  <a:cubicBezTo>
                    <a:pt x="537" y="317"/>
                    <a:pt x="537" y="317"/>
                    <a:pt x="537" y="317"/>
                  </a:cubicBezTo>
                  <a:cubicBezTo>
                    <a:pt x="537" y="318"/>
                    <a:pt x="537" y="318"/>
                    <a:pt x="537" y="318"/>
                  </a:cubicBezTo>
                  <a:cubicBezTo>
                    <a:pt x="537" y="320"/>
                    <a:pt x="537" y="320"/>
                    <a:pt x="537" y="320"/>
                  </a:cubicBezTo>
                  <a:cubicBezTo>
                    <a:pt x="537" y="321"/>
                    <a:pt x="537" y="321"/>
                    <a:pt x="537" y="321"/>
                  </a:cubicBezTo>
                  <a:cubicBezTo>
                    <a:pt x="538" y="322"/>
                    <a:pt x="538" y="322"/>
                    <a:pt x="538" y="322"/>
                  </a:cubicBezTo>
                  <a:cubicBezTo>
                    <a:pt x="537" y="322"/>
                    <a:pt x="537" y="322"/>
                    <a:pt x="537" y="322"/>
                  </a:cubicBezTo>
                  <a:cubicBezTo>
                    <a:pt x="538" y="324"/>
                    <a:pt x="538" y="324"/>
                    <a:pt x="538" y="324"/>
                  </a:cubicBezTo>
                  <a:cubicBezTo>
                    <a:pt x="537" y="324"/>
                    <a:pt x="537" y="324"/>
                    <a:pt x="537" y="324"/>
                  </a:cubicBezTo>
                  <a:cubicBezTo>
                    <a:pt x="538" y="325"/>
                    <a:pt x="538" y="325"/>
                    <a:pt x="538" y="325"/>
                  </a:cubicBezTo>
                  <a:cubicBezTo>
                    <a:pt x="537" y="325"/>
                    <a:pt x="537" y="325"/>
                    <a:pt x="537" y="325"/>
                  </a:cubicBezTo>
                  <a:cubicBezTo>
                    <a:pt x="538" y="327"/>
                    <a:pt x="538" y="327"/>
                    <a:pt x="538" y="327"/>
                  </a:cubicBezTo>
                  <a:cubicBezTo>
                    <a:pt x="537" y="328"/>
                    <a:pt x="537" y="328"/>
                    <a:pt x="537" y="328"/>
                  </a:cubicBezTo>
                  <a:cubicBezTo>
                    <a:pt x="537" y="329"/>
                    <a:pt x="537" y="329"/>
                    <a:pt x="537" y="329"/>
                  </a:cubicBezTo>
                  <a:cubicBezTo>
                    <a:pt x="537" y="331"/>
                    <a:pt x="537" y="331"/>
                    <a:pt x="537" y="331"/>
                  </a:cubicBezTo>
                  <a:cubicBezTo>
                    <a:pt x="536" y="334"/>
                    <a:pt x="536" y="334"/>
                    <a:pt x="536" y="334"/>
                  </a:cubicBezTo>
                  <a:cubicBezTo>
                    <a:pt x="536" y="336"/>
                    <a:pt x="536" y="336"/>
                    <a:pt x="536" y="336"/>
                  </a:cubicBezTo>
                  <a:cubicBezTo>
                    <a:pt x="537" y="336"/>
                    <a:pt x="537" y="336"/>
                    <a:pt x="537" y="336"/>
                  </a:cubicBezTo>
                  <a:cubicBezTo>
                    <a:pt x="537" y="336"/>
                    <a:pt x="537" y="336"/>
                    <a:pt x="537" y="336"/>
                  </a:cubicBezTo>
                  <a:cubicBezTo>
                    <a:pt x="537" y="337"/>
                    <a:pt x="537" y="337"/>
                    <a:pt x="537" y="337"/>
                  </a:cubicBezTo>
                  <a:cubicBezTo>
                    <a:pt x="536" y="338"/>
                    <a:pt x="536" y="338"/>
                    <a:pt x="536" y="338"/>
                  </a:cubicBezTo>
                  <a:cubicBezTo>
                    <a:pt x="536" y="341"/>
                    <a:pt x="536" y="341"/>
                    <a:pt x="536" y="341"/>
                  </a:cubicBezTo>
                  <a:cubicBezTo>
                    <a:pt x="537" y="341"/>
                    <a:pt x="537" y="341"/>
                    <a:pt x="537" y="341"/>
                  </a:cubicBezTo>
                  <a:cubicBezTo>
                    <a:pt x="537" y="343"/>
                    <a:pt x="537" y="343"/>
                    <a:pt x="537" y="343"/>
                  </a:cubicBezTo>
                  <a:cubicBezTo>
                    <a:pt x="537" y="343"/>
                    <a:pt x="537" y="343"/>
                    <a:pt x="537" y="343"/>
                  </a:cubicBezTo>
                  <a:cubicBezTo>
                    <a:pt x="536" y="344"/>
                    <a:pt x="536" y="344"/>
                    <a:pt x="536" y="344"/>
                  </a:cubicBezTo>
                  <a:cubicBezTo>
                    <a:pt x="535" y="346"/>
                    <a:pt x="535" y="346"/>
                    <a:pt x="535" y="346"/>
                  </a:cubicBezTo>
                  <a:cubicBezTo>
                    <a:pt x="535" y="346"/>
                    <a:pt x="535" y="346"/>
                    <a:pt x="535" y="346"/>
                  </a:cubicBezTo>
                  <a:cubicBezTo>
                    <a:pt x="535" y="345"/>
                    <a:pt x="535" y="345"/>
                    <a:pt x="535" y="345"/>
                  </a:cubicBezTo>
                  <a:cubicBezTo>
                    <a:pt x="535" y="348"/>
                    <a:pt x="535" y="348"/>
                    <a:pt x="535" y="348"/>
                  </a:cubicBezTo>
                  <a:cubicBezTo>
                    <a:pt x="535" y="348"/>
                    <a:pt x="535" y="348"/>
                    <a:pt x="535" y="348"/>
                  </a:cubicBezTo>
                  <a:cubicBezTo>
                    <a:pt x="535" y="349"/>
                    <a:pt x="535" y="349"/>
                    <a:pt x="535" y="349"/>
                  </a:cubicBezTo>
                  <a:cubicBezTo>
                    <a:pt x="534" y="351"/>
                    <a:pt x="534" y="351"/>
                    <a:pt x="534" y="351"/>
                  </a:cubicBezTo>
                  <a:cubicBezTo>
                    <a:pt x="534" y="349"/>
                    <a:pt x="534" y="349"/>
                    <a:pt x="534" y="349"/>
                  </a:cubicBezTo>
                  <a:cubicBezTo>
                    <a:pt x="533" y="349"/>
                    <a:pt x="533" y="349"/>
                    <a:pt x="533" y="349"/>
                  </a:cubicBezTo>
                  <a:cubicBezTo>
                    <a:pt x="533" y="348"/>
                    <a:pt x="533" y="348"/>
                    <a:pt x="533" y="348"/>
                  </a:cubicBezTo>
                  <a:cubicBezTo>
                    <a:pt x="534" y="347"/>
                    <a:pt x="534" y="347"/>
                    <a:pt x="534" y="347"/>
                  </a:cubicBezTo>
                  <a:cubicBezTo>
                    <a:pt x="532" y="347"/>
                    <a:pt x="532" y="347"/>
                    <a:pt x="532" y="347"/>
                  </a:cubicBezTo>
                  <a:cubicBezTo>
                    <a:pt x="529" y="350"/>
                    <a:pt x="529" y="350"/>
                    <a:pt x="529" y="350"/>
                  </a:cubicBezTo>
                  <a:cubicBezTo>
                    <a:pt x="529" y="351"/>
                    <a:pt x="529" y="351"/>
                    <a:pt x="529" y="351"/>
                  </a:cubicBezTo>
                  <a:cubicBezTo>
                    <a:pt x="529" y="352"/>
                    <a:pt x="529" y="352"/>
                    <a:pt x="529" y="352"/>
                  </a:cubicBezTo>
                  <a:cubicBezTo>
                    <a:pt x="528" y="352"/>
                    <a:pt x="528" y="352"/>
                    <a:pt x="528" y="352"/>
                  </a:cubicBezTo>
                  <a:cubicBezTo>
                    <a:pt x="527" y="351"/>
                    <a:pt x="527" y="351"/>
                    <a:pt x="527" y="351"/>
                  </a:cubicBezTo>
                  <a:cubicBezTo>
                    <a:pt x="525" y="350"/>
                    <a:pt x="525" y="350"/>
                    <a:pt x="525" y="350"/>
                  </a:cubicBezTo>
                  <a:cubicBezTo>
                    <a:pt x="524" y="350"/>
                    <a:pt x="524" y="350"/>
                    <a:pt x="524" y="350"/>
                  </a:cubicBezTo>
                  <a:cubicBezTo>
                    <a:pt x="525" y="349"/>
                    <a:pt x="525" y="349"/>
                    <a:pt x="525" y="349"/>
                  </a:cubicBezTo>
                  <a:cubicBezTo>
                    <a:pt x="524" y="348"/>
                    <a:pt x="524" y="348"/>
                    <a:pt x="524" y="348"/>
                  </a:cubicBezTo>
                  <a:cubicBezTo>
                    <a:pt x="524" y="345"/>
                    <a:pt x="524" y="345"/>
                    <a:pt x="524" y="345"/>
                  </a:cubicBezTo>
                  <a:cubicBezTo>
                    <a:pt x="523" y="344"/>
                    <a:pt x="523" y="344"/>
                    <a:pt x="523" y="344"/>
                  </a:cubicBezTo>
                  <a:cubicBezTo>
                    <a:pt x="523" y="343"/>
                    <a:pt x="523" y="343"/>
                    <a:pt x="523" y="343"/>
                  </a:cubicBezTo>
                  <a:cubicBezTo>
                    <a:pt x="522" y="343"/>
                    <a:pt x="522" y="343"/>
                    <a:pt x="522" y="343"/>
                  </a:cubicBezTo>
                  <a:cubicBezTo>
                    <a:pt x="522" y="343"/>
                    <a:pt x="522" y="343"/>
                    <a:pt x="522" y="343"/>
                  </a:cubicBezTo>
                  <a:cubicBezTo>
                    <a:pt x="521" y="342"/>
                    <a:pt x="521" y="342"/>
                    <a:pt x="521" y="342"/>
                  </a:cubicBezTo>
                  <a:cubicBezTo>
                    <a:pt x="521" y="342"/>
                    <a:pt x="521" y="342"/>
                    <a:pt x="521" y="342"/>
                  </a:cubicBezTo>
                  <a:cubicBezTo>
                    <a:pt x="520" y="341"/>
                    <a:pt x="520" y="341"/>
                    <a:pt x="520" y="341"/>
                  </a:cubicBezTo>
                  <a:cubicBezTo>
                    <a:pt x="521" y="340"/>
                    <a:pt x="521" y="340"/>
                    <a:pt x="521" y="340"/>
                  </a:cubicBezTo>
                  <a:cubicBezTo>
                    <a:pt x="520" y="338"/>
                    <a:pt x="520" y="338"/>
                    <a:pt x="520" y="338"/>
                  </a:cubicBezTo>
                  <a:cubicBezTo>
                    <a:pt x="519" y="338"/>
                    <a:pt x="519" y="338"/>
                    <a:pt x="519" y="338"/>
                  </a:cubicBezTo>
                  <a:cubicBezTo>
                    <a:pt x="519" y="336"/>
                    <a:pt x="519" y="336"/>
                    <a:pt x="519" y="336"/>
                  </a:cubicBezTo>
                  <a:cubicBezTo>
                    <a:pt x="517" y="335"/>
                    <a:pt x="517" y="335"/>
                    <a:pt x="517" y="335"/>
                  </a:cubicBezTo>
                  <a:cubicBezTo>
                    <a:pt x="517" y="334"/>
                    <a:pt x="517" y="334"/>
                    <a:pt x="517" y="334"/>
                  </a:cubicBezTo>
                  <a:cubicBezTo>
                    <a:pt x="517" y="332"/>
                    <a:pt x="517" y="332"/>
                    <a:pt x="517" y="332"/>
                  </a:cubicBezTo>
                  <a:cubicBezTo>
                    <a:pt x="519" y="330"/>
                    <a:pt x="519" y="330"/>
                    <a:pt x="519" y="330"/>
                  </a:cubicBezTo>
                  <a:cubicBezTo>
                    <a:pt x="519" y="329"/>
                    <a:pt x="519" y="329"/>
                    <a:pt x="519" y="329"/>
                  </a:cubicBezTo>
                  <a:cubicBezTo>
                    <a:pt x="519" y="328"/>
                    <a:pt x="519" y="328"/>
                    <a:pt x="519" y="328"/>
                  </a:cubicBezTo>
                  <a:cubicBezTo>
                    <a:pt x="521" y="325"/>
                    <a:pt x="521" y="325"/>
                    <a:pt x="521" y="325"/>
                  </a:cubicBezTo>
                  <a:cubicBezTo>
                    <a:pt x="521" y="321"/>
                    <a:pt x="521" y="321"/>
                    <a:pt x="521" y="321"/>
                  </a:cubicBezTo>
                  <a:cubicBezTo>
                    <a:pt x="521" y="321"/>
                    <a:pt x="521" y="321"/>
                    <a:pt x="521" y="321"/>
                  </a:cubicBezTo>
                  <a:cubicBezTo>
                    <a:pt x="521" y="320"/>
                    <a:pt x="521" y="320"/>
                    <a:pt x="521" y="320"/>
                  </a:cubicBezTo>
                  <a:cubicBezTo>
                    <a:pt x="522" y="318"/>
                    <a:pt x="522" y="318"/>
                    <a:pt x="522" y="318"/>
                  </a:cubicBezTo>
                  <a:cubicBezTo>
                    <a:pt x="522" y="317"/>
                    <a:pt x="522" y="317"/>
                    <a:pt x="522" y="317"/>
                  </a:cubicBezTo>
                  <a:cubicBezTo>
                    <a:pt x="522" y="315"/>
                    <a:pt x="522" y="315"/>
                    <a:pt x="522" y="315"/>
                  </a:cubicBezTo>
                  <a:cubicBezTo>
                    <a:pt x="524" y="313"/>
                    <a:pt x="524" y="313"/>
                    <a:pt x="524" y="313"/>
                  </a:cubicBezTo>
                  <a:cubicBezTo>
                    <a:pt x="523" y="310"/>
                    <a:pt x="523" y="310"/>
                    <a:pt x="523" y="310"/>
                  </a:cubicBezTo>
                  <a:cubicBezTo>
                    <a:pt x="522" y="310"/>
                    <a:pt x="522" y="310"/>
                    <a:pt x="522" y="310"/>
                  </a:cubicBezTo>
                  <a:cubicBezTo>
                    <a:pt x="522" y="310"/>
                    <a:pt x="522" y="310"/>
                    <a:pt x="522" y="310"/>
                  </a:cubicBezTo>
                  <a:cubicBezTo>
                    <a:pt x="522" y="310"/>
                    <a:pt x="522" y="310"/>
                    <a:pt x="522" y="310"/>
                  </a:cubicBezTo>
                  <a:cubicBezTo>
                    <a:pt x="520" y="310"/>
                    <a:pt x="520" y="310"/>
                    <a:pt x="520" y="310"/>
                  </a:cubicBezTo>
                  <a:cubicBezTo>
                    <a:pt x="517" y="310"/>
                    <a:pt x="517" y="310"/>
                    <a:pt x="517" y="310"/>
                  </a:cubicBezTo>
                  <a:cubicBezTo>
                    <a:pt x="515" y="309"/>
                    <a:pt x="515" y="309"/>
                    <a:pt x="515" y="309"/>
                  </a:cubicBezTo>
                  <a:cubicBezTo>
                    <a:pt x="515" y="309"/>
                    <a:pt x="515" y="309"/>
                    <a:pt x="515" y="309"/>
                  </a:cubicBezTo>
                  <a:cubicBezTo>
                    <a:pt x="514" y="308"/>
                    <a:pt x="514" y="308"/>
                    <a:pt x="514" y="308"/>
                  </a:cubicBezTo>
                  <a:cubicBezTo>
                    <a:pt x="510" y="308"/>
                    <a:pt x="510" y="308"/>
                    <a:pt x="510" y="308"/>
                  </a:cubicBezTo>
                  <a:cubicBezTo>
                    <a:pt x="509" y="309"/>
                    <a:pt x="509" y="309"/>
                    <a:pt x="509" y="309"/>
                  </a:cubicBezTo>
                  <a:cubicBezTo>
                    <a:pt x="508" y="308"/>
                    <a:pt x="508" y="308"/>
                    <a:pt x="508" y="308"/>
                  </a:cubicBezTo>
                  <a:cubicBezTo>
                    <a:pt x="507" y="308"/>
                    <a:pt x="507" y="308"/>
                    <a:pt x="507" y="308"/>
                  </a:cubicBezTo>
                  <a:cubicBezTo>
                    <a:pt x="507" y="308"/>
                    <a:pt x="507" y="308"/>
                    <a:pt x="507" y="308"/>
                  </a:cubicBezTo>
                  <a:cubicBezTo>
                    <a:pt x="505" y="306"/>
                    <a:pt x="505" y="306"/>
                    <a:pt x="505" y="306"/>
                  </a:cubicBezTo>
                  <a:cubicBezTo>
                    <a:pt x="505" y="305"/>
                    <a:pt x="505" y="305"/>
                    <a:pt x="505" y="305"/>
                  </a:cubicBezTo>
                  <a:cubicBezTo>
                    <a:pt x="502" y="302"/>
                    <a:pt x="502" y="302"/>
                    <a:pt x="502" y="302"/>
                  </a:cubicBezTo>
                  <a:cubicBezTo>
                    <a:pt x="501" y="302"/>
                    <a:pt x="501" y="302"/>
                    <a:pt x="501" y="302"/>
                  </a:cubicBezTo>
                  <a:cubicBezTo>
                    <a:pt x="499" y="301"/>
                    <a:pt x="499" y="301"/>
                    <a:pt x="499" y="301"/>
                  </a:cubicBezTo>
                  <a:cubicBezTo>
                    <a:pt x="498" y="301"/>
                    <a:pt x="498" y="301"/>
                    <a:pt x="498" y="301"/>
                  </a:cubicBezTo>
                  <a:cubicBezTo>
                    <a:pt x="495" y="299"/>
                    <a:pt x="495" y="299"/>
                    <a:pt x="495" y="299"/>
                  </a:cubicBezTo>
                  <a:cubicBezTo>
                    <a:pt x="495" y="298"/>
                    <a:pt x="495" y="298"/>
                    <a:pt x="495" y="298"/>
                  </a:cubicBezTo>
                  <a:cubicBezTo>
                    <a:pt x="494" y="298"/>
                    <a:pt x="494" y="298"/>
                    <a:pt x="494" y="298"/>
                  </a:cubicBezTo>
                  <a:cubicBezTo>
                    <a:pt x="493" y="296"/>
                    <a:pt x="493" y="296"/>
                    <a:pt x="493" y="296"/>
                  </a:cubicBezTo>
                  <a:cubicBezTo>
                    <a:pt x="492" y="295"/>
                    <a:pt x="492" y="295"/>
                    <a:pt x="492" y="295"/>
                  </a:cubicBezTo>
                  <a:cubicBezTo>
                    <a:pt x="492" y="293"/>
                    <a:pt x="492" y="293"/>
                    <a:pt x="492" y="293"/>
                  </a:cubicBezTo>
                  <a:cubicBezTo>
                    <a:pt x="491" y="293"/>
                    <a:pt x="491" y="293"/>
                    <a:pt x="491" y="293"/>
                  </a:cubicBezTo>
                  <a:cubicBezTo>
                    <a:pt x="490" y="290"/>
                    <a:pt x="490" y="290"/>
                    <a:pt x="490" y="290"/>
                  </a:cubicBezTo>
                  <a:cubicBezTo>
                    <a:pt x="488" y="290"/>
                    <a:pt x="488" y="290"/>
                    <a:pt x="488" y="290"/>
                  </a:cubicBezTo>
                  <a:cubicBezTo>
                    <a:pt x="486" y="288"/>
                    <a:pt x="486" y="288"/>
                    <a:pt x="486" y="288"/>
                  </a:cubicBezTo>
                  <a:cubicBezTo>
                    <a:pt x="485" y="288"/>
                    <a:pt x="485" y="288"/>
                    <a:pt x="485" y="288"/>
                  </a:cubicBezTo>
                  <a:cubicBezTo>
                    <a:pt x="484" y="288"/>
                    <a:pt x="484" y="288"/>
                    <a:pt x="484" y="288"/>
                  </a:cubicBezTo>
                  <a:cubicBezTo>
                    <a:pt x="481" y="287"/>
                    <a:pt x="481" y="287"/>
                    <a:pt x="481" y="287"/>
                  </a:cubicBezTo>
                  <a:cubicBezTo>
                    <a:pt x="479" y="285"/>
                    <a:pt x="479" y="285"/>
                    <a:pt x="479" y="285"/>
                  </a:cubicBezTo>
                  <a:cubicBezTo>
                    <a:pt x="476" y="282"/>
                    <a:pt x="476" y="282"/>
                    <a:pt x="476" y="282"/>
                  </a:cubicBezTo>
                  <a:cubicBezTo>
                    <a:pt x="473" y="283"/>
                    <a:pt x="473" y="283"/>
                    <a:pt x="473" y="283"/>
                  </a:cubicBezTo>
                  <a:cubicBezTo>
                    <a:pt x="464" y="286"/>
                    <a:pt x="464" y="286"/>
                    <a:pt x="464" y="286"/>
                  </a:cubicBezTo>
                  <a:cubicBezTo>
                    <a:pt x="468" y="282"/>
                    <a:pt x="468" y="282"/>
                    <a:pt x="468" y="282"/>
                  </a:cubicBezTo>
                  <a:cubicBezTo>
                    <a:pt x="468" y="280"/>
                    <a:pt x="468" y="280"/>
                    <a:pt x="468" y="280"/>
                  </a:cubicBezTo>
                  <a:cubicBezTo>
                    <a:pt x="468" y="277"/>
                    <a:pt x="468" y="277"/>
                    <a:pt x="468" y="277"/>
                  </a:cubicBezTo>
                  <a:cubicBezTo>
                    <a:pt x="468" y="276"/>
                    <a:pt x="468" y="276"/>
                    <a:pt x="468" y="276"/>
                  </a:cubicBezTo>
                  <a:cubicBezTo>
                    <a:pt x="468" y="274"/>
                    <a:pt x="468" y="274"/>
                    <a:pt x="468" y="274"/>
                  </a:cubicBezTo>
                  <a:cubicBezTo>
                    <a:pt x="468" y="271"/>
                    <a:pt x="468" y="271"/>
                    <a:pt x="468" y="271"/>
                  </a:cubicBezTo>
                  <a:cubicBezTo>
                    <a:pt x="468" y="269"/>
                    <a:pt x="468" y="269"/>
                    <a:pt x="468" y="269"/>
                  </a:cubicBezTo>
                  <a:cubicBezTo>
                    <a:pt x="468" y="267"/>
                    <a:pt x="468" y="267"/>
                    <a:pt x="468" y="267"/>
                  </a:cubicBezTo>
                  <a:cubicBezTo>
                    <a:pt x="468" y="266"/>
                    <a:pt x="468" y="266"/>
                    <a:pt x="468" y="266"/>
                  </a:cubicBezTo>
                  <a:cubicBezTo>
                    <a:pt x="468" y="264"/>
                    <a:pt x="468" y="264"/>
                    <a:pt x="468" y="264"/>
                  </a:cubicBezTo>
                  <a:cubicBezTo>
                    <a:pt x="467" y="263"/>
                    <a:pt x="467" y="263"/>
                    <a:pt x="467" y="263"/>
                  </a:cubicBezTo>
                  <a:cubicBezTo>
                    <a:pt x="462" y="263"/>
                    <a:pt x="462" y="263"/>
                    <a:pt x="462" y="263"/>
                  </a:cubicBezTo>
                  <a:cubicBezTo>
                    <a:pt x="461" y="265"/>
                    <a:pt x="461" y="265"/>
                    <a:pt x="461" y="265"/>
                  </a:cubicBezTo>
                  <a:cubicBezTo>
                    <a:pt x="461" y="265"/>
                    <a:pt x="461" y="265"/>
                    <a:pt x="461" y="265"/>
                  </a:cubicBezTo>
                  <a:cubicBezTo>
                    <a:pt x="460" y="264"/>
                    <a:pt x="460" y="264"/>
                    <a:pt x="460" y="264"/>
                  </a:cubicBezTo>
                  <a:cubicBezTo>
                    <a:pt x="460" y="263"/>
                    <a:pt x="460" y="263"/>
                    <a:pt x="460" y="263"/>
                  </a:cubicBezTo>
                  <a:cubicBezTo>
                    <a:pt x="460" y="262"/>
                    <a:pt x="460" y="262"/>
                    <a:pt x="460" y="262"/>
                  </a:cubicBezTo>
                  <a:cubicBezTo>
                    <a:pt x="460" y="261"/>
                    <a:pt x="460" y="261"/>
                    <a:pt x="460" y="261"/>
                  </a:cubicBezTo>
                  <a:cubicBezTo>
                    <a:pt x="460" y="260"/>
                    <a:pt x="460" y="260"/>
                    <a:pt x="460" y="260"/>
                  </a:cubicBezTo>
                  <a:cubicBezTo>
                    <a:pt x="459" y="260"/>
                    <a:pt x="459" y="260"/>
                    <a:pt x="459" y="260"/>
                  </a:cubicBezTo>
                  <a:cubicBezTo>
                    <a:pt x="460" y="260"/>
                    <a:pt x="460" y="260"/>
                    <a:pt x="460" y="260"/>
                  </a:cubicBezTo>
                  <a:cubicBezTo>
                    <a:pt x="461" y="258"/>
                    <a:pt x="461" y="258"/>
                    <a:pt x="461" y="258"/>
                  </a:cubicBezTo>
                  <a:cubicBezTo>
                    <a:pt x="462" y="256"/>
                    <a:pt x="462" y="256"/>
                    <a:pt x="462" y="256"/>
                  </a:cubicBezTo>
                  <a:cubicBezTo>
                    <a:pt x="462" y="253"/>
                    <a:pt x="462" y="253"/>
                    <a:pt x="462" y="253"/>
                  </a:cubicBezTo>
                  <a:cubicBezTo>
                    <a:pt x="462" y="253"/>
                    <a:pt x="462" y="253"/>
                    <a:pt x="462" y="253"/>
                  </a:cubicBezTo>
                  <a:cubicBezTo>
                    <a:pt x="462" y="250"/>
                    <a:pt x="462" y="250"/>
                    <a:pt x="462" y="250"/>
                  </a:cubicBezTo>
                  <a:cubicBezTo>
                    <a:pt x="464" y="250"/>
                    <a:pt x="464" y="250"/>
                    <a:pt x="464" y="250"/>
                  </a:cubicBezTo>
                  <a:cubicBezTo>
                    <a:pt x="464" y="248"/>
                    <a:pt x="464" y="248"/>
                    <a:pt x="464" y="248"/>
                  </a:cubicBezTo>
                  <a:cubicBezTo>
                    <a:pt x="465" y="247"/>
                    <a:pt x="465" y="247"/>
                    <a:pt x="465" y="247"/>
                  </a:cubicBezTo>
                  <a:cubicBezTo>
                    <a:pt x="466" y="245"/>
                    <a:pt x="466" y="245"/>
                    <a:pt x="466" y="245"/>
                  </a:cubicBezTo>
                  <a:cubicBezTo>
                    <a:pt x="467" y="243"/>
                    <a:pt x="467" y="243"/>
                    <a:pt x="467" y="243"/>
                  </a:cubicBezTo>
                  <a:cubicBezTo>
                    <a:pt x="467" y="242"/>
                    <a:pt x="467" y="242"/>
                    <a:pt x="467" y="242"/>
                  </a:cubicBezTo>
                  <a:cubicBezTo>
                    <a:pt x="468" y="242"/>
                    <a:pt x="468" y="242"/>
                    <a:pt x="468" y="242"/>
                  </a:cubicBezTo>
                  <a:cubicBezTo>
                    <a:pt x="469" y="241"/>
                    <a:pt x="469" y="241"/>
                    <a:pt x="469" y="241"/>
                  </a:cubicBezTo>
                  <a:cubicBezTo>
                    <a:pt x="469" y="240"/>
                    <a:pt x="469" y="240"/>
                    <a:pt x="469" y="240"/>
                  </a:cubicBezTo>
                  <a:cubicBezTo>
                    <a:pt x="470" y="239"/>
                    <a:pt x="470" y="239"/>
                    <a:pt x="470" y="239"/>
                  </a:cubicBezTo>
                  <a:cubicBezTo>
                    <a:pt x="472" y="237"/>
                    <a:pt x="472" y="237"/>
                    <a:pt x="472" y="237"/>
                  </a:cubicBezTo>
                  <a:cubicBezTo>
                    <a:pt x="474" y="236"/>
                    <a:pt x="474" y="236"/>
                    <a:pt x="474" y="236"/>
                  </a:cubicBezTo>
                  <a:cubicBezTo>
                    <a:pt x="474" y="235"/>
                    <a:pt x="474" y="235"/>
                    <a:pt x="474" y="235"/>
                  </a:cubicBezTo>
                  <a:cubicBezTo>
                    <a:pt x="474" y="234"/>
                    <a:pt x="474" y="234"/>
                    <a:pt x="474" y="234"/>
                  </a:cubicBezTo>
                  <a:cubicBezTo>
                    <a:pt x="475" y="234"/>
                    <a:pt x="475" y="234"/>
                    <a:pt x="475" y="234"/>
                  </a:cubicBezTo>
                  <a:cubicBezTo>
                    <a:pt x="476" y="233"/>
                    <a:pt x="476" y="233"/>
                    <a:pt x="476" y="233"/>
                  </a:cubicBezTo>
                  <a:cubicBezTo>
                    <a:pt x="475" y="233"/>
                    <a:pt x="475" y="233"/>
                    <a:pt x="475" y="233"/>
                  </a:cubicBezTo>
                  <a:cubicBezTo>
                    <a:pt x="477" y="232"/>
                    <a:pt x="477" y="232"/>
                    <a:pt x="477" y="232"/>
                  </a:cubicBezTo>
                  <a:cubicBezTo>
                    <a:pt x="478" y="230"/>
                    <a:pt x="478" y="230"/>
                    <a:pt x="478" y="230"/>
                  </a:cubicBezTo>
                  <a:cubicBezTo>
                    <a:pt x="479" y="231"/>
                    <a:pt x="479" y="231"/>
                    <a:pt x="479" y="231"/>
                  </a:cubicBezTo>
                  <a:cubicBezTo>
                    <a:pt x="479" y="229"/>
                    <a:pt x="479" y="229"/>
                    <a:pt x="479" y="229"/>
                  </a:cubicBezTo>
                  <a:cubicBezTo>
                    <a:pt x="480" y="228"/>
                    <a:pt x="480" y="228"/>
                    <a:pt x="480" y="228"/>
                  </a:cubicBezTo>
                  <a:cubicBezTo>
                    <a:pt x="479" y="227"/>
                    <a:pt x="479" y="227"/>
                    <a:pt x="479" y="227"/>
                  </a:cubicBezTo>
                  <a:cubicBezTo>
                    <a:pt x="479" y="227"/>
                    <a:pt x="479" y="227"/>
                    <a:pt x="479" y="227"/>
                  </a:cubicBezTo>
                  <a:cubicBezTo>
                    <a:pt x="479" y="226"/>
                    <a:pt x="479" y="226"/>
                    <a:pt x="479" y="226"/>
                  </a:cubicBezTo>
                  <a:cubicBezTo>
                    <a:pt x="479" y="227"/>
                    <a:pt x="479" y="227"/>
                    <a:pt x="479" y="227"/>
                  </a:cubicBezTo>
                  <a:cubicBezTo>
                    <a:pt x="481" y="228"/>
                    <a:pt x="481" y="228"/>
                    <a:pt x="481" y="228"/>
                  </a:cubicBezTo>
                  <a:cubicBezTo>
                    <a:pt x="481" y="229"/>
                    <a:pt x="481" y="229"/>
                    <a:pt x="481" y="229"/>
                  </a:cubicBezTo>
                  <a:cubicBezTo>
                    <a:pt x="482" y="228"/>
                    <a:pt x="482" y="228"/>
                    <a:pt x="482" y="228"/>
                  </a:cubicBezTo>
                  <a:cubicBezTo>
                    <a:pt x="481" y="226"/>
                    <a:pt x="481" y="226"/>
                    <a:pt x="481" y="226"/>
                  </a:cubicBezTo>
                  <a:cubicBezTo>
                    <a:pt x="481" y="226"/>
                    <a:pt x="481" y="226"/>
                    <a:pt x="481" y="226"/>
                  </a:cubicBezTo>
                  <a:cubicBezTo>
                    <a:pt x="482" y="225"/>
                    <a:pt x="482" y="225"/>
                    <a:pt x="482" y="225"/>
                  </a:cubicBezTo>
                  <a:cubicBezTo>
                    <a:pt x="483" y="225"/>
                    <a:pt x="483" y="225"/>
                    <a:pt x="483" y="225"/>
                  </a:cubicBezTo>
                  <a:cubicBezTo>
                    <a:pt x="484" y="225"/>
                    <a:pt x="484" y="225"/>
                    <a:pt x="484" y="225"/>
                  </a:cubicBezTo>
                  <a:cubicBezTo>
                    <a:pt x="485" y="226"/>
                    <a:pt x="485" y="226"/>
                    <a:pt x="485" y="226"/>
                  </a:cubicBezTo>
                  <a:cubicBezTo>
                    <a:pt x="485" y="225"/>
                    <a:pt x="485" y="225"/>
                    <a:pt x="485" y="225"/>
                  </a:cubicBezTo>
                  <a:cubicBezTo>
                    <a:pt x="486" y="226"/>
                    <a:pt x="486" y="226"/>
                    <a:pt x="486" y="226"/>
                  </a:cubicBezTo>
                  <a:cubicBezTo>
                    <a:pt x="488" y="223"/>
                    <a:pt x="488" y="223"/>
                    <a:pt x="488" y="223"/>
                  </a:cubicBezTo>
                  <a:cubicBezTo>
                    <a:pt x="488" y="222"/>
                    <a:pt x="488" y="222"/>
                    <a:pt x="488" y="222"/>
                  </a:cubicBezTo>
                  <a:cubicBezTo>
                    <a:pt x="487" y="221"/>
                    <a:pt x="487" y="221"/>
                    <a:pt x="487" y="221"/>
                  </a:cubicBezTo>
                  <a:cubicBezTo>
                    <a:pt x="491" y="222"/>
                    <a:pt x="491" y="222"/>
                    <a:pt x="491" y="222"/>
                  </a:cubicBezTo>
                  <a:cubicBezTo>
                    <a:pt x="490" y="220"/>
                    <a:pt x="490" y="220"/>
                    <a:pt x="490" y="220"/>
                  </a:cubicBezTo>
                  <a:cubicBezTo>
                    <a:pt x="490" y="220"/>
                    <a:pt x="490" y="220"/>
                    <a:pt x="490" y="220"/>
                  </a:cubicBezTo>
                  <a:cubicBezTo>
                    <a:pt x="491" y="220"/>
                    <a:pt x="491" y="220"/>
                    <a:pt x="491" y="220"/>
                  </a:cubicBezTo>
                  <a:cubicBezTo>
                    <a:pt x="493" y="219"/>
                    <a:pt x="493" y="219"/>
                    <a:pt x="493" y="219"/>
                  </a:cubicBezTo>
                  <a:cubicBezTo>
                    <a:pt x="491" y="217"/>
                    <a:pt x="491" y="217"/>
                    <a:pt x="491" y="217"/>
                  </a:cubicBezTo>
                  <a:cubicBezTo>
                    <a:pt x="490" y="214"/>
                    <a:pt x="490" y="214"/>
                    <a:pt x="490" y="214"/>
                  </a:cubicBezTo>
                  <a:cubicBezTo>
                    <a:pt x="489" y="213"/>
                    <a:pt x="489" y="213"/>
                    <a:pt x="489" y="213"/>
                  </a:cubicBezTo>
                  <a:cubicBezTo>
                    <a:pt x="489" y="211"/>
                    <a:pt x="489" y="211"/>
                    <a:pt x="489" y="211"/>
                  </a:cubicBezTo>
                  <a:cubicBezTo>
                    <a:pt x="489" y="211"/>
                    <a:pt x="489" y="211"/>
                    <a:pt x="489" y="211"/>
                  </a:cubicBezTo>
                  <a:cubicBezTo>
                    <a:pt x="489" y="213"/>
                    <a:pt x="489" y="213"/>
                    <a:pt x="489" y="213"/>
                  </a:cubicBezTo>
                  <a:cubicBezTo>
                    <a:pt x="492" y="216"/>
                    <a:pt x="492" y="216"/>
                    <a:pt x="492" y="216"/>
                  </a:cubicBezTo>
                  <a:cubicBezTo>
                    <a:pt x="495" y="217"/>
                    <a:pt x="495" y="217"/>
                    <a:pt x="495" y="217"/>
                  </a:cubicBezTo>
                  <a:cubicBezTo>
                    <a:pt x="495" y="218"/>
                    <a:pt x="495" y="218"/>
                    <a:pt x="495" y="218"/>
                  </a:cubicBezTo>
                  <a:cubicBezTo>
                    <a:pt x="497" y="218"/>
                    <a:pt x="497" y="218"/>
                    <a:pt x="497" y="218"/>
                  </a:cubicBezTo>
                  <a:cubicBezTo>
                    <a:pt x="498" y="217"/>
                    <a:pt x="498" y="217"/>
                    <a:pt x="498" y="217"/>
                  </a:cubicBezTo>
                  <a:cubicBezTo>
                    <a:pt x="500" y="217"/>
                    <a:pt x="500" y="217"/>
                    <a:pt x="500" y="217"/>
                  </a:cubicBezTo>
                  <a:cubicBezTo>
                    <a:pt x="502" y="215"/>
                    <a:pt x="502" y="215"/>
                    <a:pt x="502" y="215"/>
                  </a:cubicBezTo>
                  <a:cubicBezTo>
                    <a:pt x="502" y="211"/>
                    <a:pt x="502" y="211"/>
                    <a:pt x="502" y="211"/>
                  </a:cubicBezTo>
                  <a:cubicBezTo>
                    <a:pt x="499" y="208"/>
                    <a:pt x="499" y="208"/>
                    <a:pt x="499" y="208"/>
                  </a:cubicBezTo>
                  <a:cubicBezTo>
                    <a:pt x="499" y="206"/>
                    <a:pt x="499" y="206"/>
                    <a:pt x="499" y="206"/>
                  </a:cubicBezTo>
                  <a:cubicBezTo>
                    <a:pt x="498" y="206"/>
                    <a:pt x="498" y="206"/>
                    <a:pt x="498" y="206"/>
                  </a:cubicBezTo>
                  <a:cubicBezTo>
                    <a:pt x="499" y="206"/>
                    <a:pt x="499" y="206"/>
                    <a:pt x="499" y="206"/>
                  </a:cubicBezTo>
                  <a:cubicBezTo>
                    <a:pt x="500" y="207"/>
                    <a:pt x="500" y="207"/>
                    <a:pt x="500" y="207"/>
                  </a:cubicBezTo>
                  <a:cubicBezTo>
                    <a:pt x="501" y="208"/>
                    <a:pt x="501" y="208"/>
                    <a:pt x="501" y="208"/>
                  </a:cubicBezTo>
                  <a:cubicBezTo>
                    <a:pt x="501" y="209"/>
                    <a:pt x="501" y="209"/>
                    <a:pt x="501" y="209"/>
                  </a:cubicBezTo>
                  <a:cubicBezTo>
                    <a:pt x="503" y="209"/>
                    <a:pt x="503" y="209"/>
                    <a:pt x="503" y="209"/>
                  </a:cubicBezTo>
                  <a:cubicBezTo>
                    <a:pt x="504" y="211"/>
                    <a:pt x="504" y="211"/>
                    <a:pt x="504" y="211"/>
                  </a:cubicBezTo>
                  <a:cubicBezTo>
                    <a:pt x="505" y="208"/>
                    <a:pt x="505" y="208"/>
                    <a:pt x="505" y="208"/>
                  </a:cubicBezTo>
                  <a:cubicBezTo>
                    <a:pt x="506" y="208"/>
                    <a:pt x="506" y="208"/>
                    <a:pt x="506" y="208"/>
                  </a:cubicBezTo>
                  <a:cubicBezTo>
                    <a:pt x="506" y="208"/>
                    <a:pt x="506" y="208"/>
                    <a:pt x="506" y="208"/>
                  </a:cubicBezTo>
                  <a:cubicBezTo>
                    <a:pt x="508" y="209"/>
                    <a:pt x="508" y="209"/>
                    <a:pt x="508" y="209"/>
                  </a:cubicBezTo>
                  <a:cubicBezTo>
                    <a:pt x="509" y="206"/>
                    <a:pt x="509" y="206"/>
                    <a:pt x="509" y="206"/>
                  </a:cubicBezTo>
                  <a:cubicBezTo>
                    <a:pt x="509" y="206"/>
                    <a:pt x="509" y="206"/>
                    <a:pt x="509" y="206"/>
                  </a:cubicBezTo>
                  <a:cubicBezTo>
                    <a:pt x="511" y="202"/>
                    <a:pt x="511" y="202"/>
                    <a:pt x="511" y="202"/>
                  </a:cubicBezTo>
                  <a:cubicBezTo>
                    <a:pt x="511" y="202"/>
                    <a:pt x="511" y="202"/>
                    <a:pt x="511" y="202"/>
                  </a:cubicBezTo>
                  <a:cubicBezTo>
                    <a:pt x="512" y="202"/>
                    <a:pt x="512" y="202"/>
                    <a:pt x="512" y="202"/>
                  </a:cubicBezTo>
                  <a:cubicBezTo>
                    <a:pt x="510" y="204"/>
                    <a:pt x="510" y="204"/>
                    <a:pt x="510" y="204"/>
                  </a:cubicBezTo>
                  <a:cubicBezTo>
                    <a:pt x="512" y="204"/>
                    <a:pt x="512" y="204"/>
                    <a:pt x="512" y="204"/>
                  </a:cubicBezTo>
                  <a:cubicBezTo>
                    <a:pt x="512" y="206"/>
                    <a:pt x="512" y="206"/>
                    <a:pt x="512" y="206"/>
                  </a:cubicBezTo>
                  <a:cubicBezTo>
                    <a:pt x="513" y="204"/>
                    <a:pt x="513" y="204"/>
                    <a:pt x="513" y="204"/>
                  </a:cubicBezTo>
                  <a:cubicBezTo>
                    <a:pt x="514" y="204"/>
                    <a:pt x="514" y="204"/>
                    <a:pt x="514" y="204"/>
                  </a:cubicBezTo>
                  <a:cubicBezTo>
                    <a:pt x="516" y="206"/>
                    <a:pt x="516" y="206"/>
                    <a:pt x="516" y="206"/>
                  </a:cubicBezTo>
                  <a:cubicBezTo>
                    <a:pt x="517" y="206"/>
                    <a:pt x="517" y="206"/>
                    <a:pt x="517" y="206"/>
                  </a:cubicBezTo>
                  <a:cubicBezTo>
                    <a:pt x="517" y="206"/>
                    <a:pt x="517" y="206"/>
                    <a:pt x="517" y="206"/>
                  </a:cubicBezTo>
                  <a:cubicBezTo>
                    <a:pt x="518" y="206"/>
                    <a:pt x="518" y="206"/>
                    <a:pt x="518" y="206"/>
                  </a:cubicBezTo>
                  <a:cubicBezTo>
                    <a:pt x="520" y="206"/>
                    <a:pt x="520" y="206"/>
                    <a:pt x="520" y="206"/>
                  </a:cubicBezTo>
                  <a:cubicBezTo>
                    <a:pt x="521" y="204"/>
                    <a:pt x="521" y="204"/>
                    <a:pt x="521" y="204"/>
                  </a:cubicBezTo>
                  <a:cubicBezTo>
                    <a:pt x="522" y="203"/>
                    <a:pt x="522" y="203"/>
                    <a:pt x="522" y="203"/>
                  </a:cubicBezTo>
                  <a:cubicBezTo>
                    <a:pt x="527" y="198"/>
                    <a:pt x="527" y="198"/>
                    <a:pt x="527" y="198"/>
                  </a:cubicBezTo>
                  <a:cubicBezTo>
                    <a:pt x="527" y="197"/>
                    <a:pt x="527" y="197"/>
                    <a:pt x="527" y="197"/>
                  </a:cubicBezTo>
                  <a:cubicBezTo>
                    <a:pt x="527" y="198"/>
                    <a:pt x="527" y="198"/>
                    <a:pt x="527" y="198"/>
                  </a:cubicBezTo>
                  <a:cubicBezTo>
                    <a:pt x="530" y="195"/>
                    <a:pt x="530" y="195"/>
                    <a:pt x="530" y="195"/>
                  </a:cubicBezTo>
                  <a:cubicBezTo>
                    <a:pt x="531" y="194"/>
                    <a:pt x="531" y="194"/>
                    <a:pt x="531" y="194"/>
                  </a:cubicBezTo>
                  <a:cubicBezTo>
                    <a:pt x="533" y="193"/>
                    <a:pt x="533" y="193"/>
                    <a:pt x="533" y="193"/>
                  </a:cubicBezTo>
                  <a:cubicBezTo>
                    <a:pt x="534" y="192"/>
                    <a:pt x="534" y="192"/>
                    <a:pt x="534" y="192"/>
                  </a:cubicBezTo>
                  <a:cubicBezTo>
                    <a:pt x="534" y="191"/>
                    <a:pt x="534" y="191"/>
                    <a:pt x="534" y="191"/>
                  </a:cubicBezTo>
                  <a:cubicBezTo>
                    <a:pt x="528" y="189"/>
                    <a:pt x="528" y="189"/>
                    <a:pt x="528" y="189"/>
                  </a:cubicBezTo>
                  <a:cubicBezTo>
                    <a:pt x="525" y="189"/>
                    <a:pt x="525" y="189"/>
                    <a:pt x="525" y="189"/>
                  </a:cubicBezTo>
                  <a:cubicBezTo>
                    <a:pt x="523" y="188"/>
                    <a:pt x="523" y="188"/>
                    <a:pt x="523" y="188"/>
                  </a:cubicBezTo>
                  <a:cubicBezTo>
                    <a:pt x="522" y="186"/>
                    <a:pt x="522" y="186"/>
                    <a:pt x="522" y="186"/>
                  </a:cubicBezTo>
                  <a:cubicBezTo>
                    <a:pt x="521" y="183"/>
                    <a:pt x="521" y="183"/>
                    <a:pt x="521" y="183"/>
                  </a:cubicBezTo>
                  <a:cubicBezTo>
                    <a:pt x="520" y="182"/>
                    <a:pt x="520" y="182"/>
                    <a:pt x="520" y="182"/>
                  </a:cubicBezTo>
                  <a:cubicBezTo>
                    <a:pt x="520" y="180"/>
                    <a:pt x="520" y="180"/>
                    <a:pt x="520" y="180"/>
                  </a:cubicBezTo>
                  <a:cubicBezTo>
                    <a:pt x="520" y="180"/>
                    <a:pt x="520" y="180"/>
                    <a:pt x="520" y="180"/>
                  </a:cubicBezTo>
                  <a:cubicBezTo>
                    <a:pt x="521" y="180"/>
                    <a:pt x="521" y="180"/>
                    <a:pt x="521" y="180"/>
                  </a:cubicBezTo>
                  <a:cubicBezTo>
                    <a:pt x="521" y="179"/>
                    <a:pt x="521" y="179"/>
                    <a:pt x="521" y="179"/>
                  </a:cubicBezTo>
                  <a:cubicBezTo>
                    <a:pt x="522" y="180"/>
                    <a:pt x="522" y="180"/>
                    <a:pt x="522" y="180"/>
                  </a:cubicBezTo>
                  <a:cubicBezTo>
                    <a:pt x="523" y="183"/>
                    <a:pt x="523" y="183"/>
                    <a:pt x="523" y="183"/>
                  </a:cubicBezTo>
                  <a:cubicBezTo>
                    <a:pt x="524" y="183"/>
                    <a:pt x="524" y="183"/>
                    <a:pt x="524" y="183"/>
                  </a:cubicBezTo>
                  <a:cubicBezTo>
                    <a:pt x="524" y="183"/>
                    <a:pt x="524" y="183"/>
                    <a:pt x="524" y="183"/>
                  </a:cubicBezTo>
                  <a:cubicBezTo>
                    <a:pt x="523" y="183"/>
                    <a:pt x="523" y="183"/>
                    <a:pt x="523" y="183"/>
                  </a:cubicBezTo>
                  <a:cubicBezTo>
                    <a:pt x="523" y="185"/>
                    <a:pt x="523" y="185"/>
                    <a:pt x="523" y="185"/>
                  </a:cubicBezTo>
                  <a:cubicBezTo>
                    <a:pt x="526" y="186"/>
                    <a:pt x="526" y="186"/>
                    <a:pt x="526" y="186"/>
                  </a:cubicBezTo>
                  <a:cubicBezTo>
                    <a:pt x="526" y="187"/>
                    <a:pt x="526" y="187"/>
                    <a:pt x="526" y="187"/>
                  </a:cubicBezTo>
                  <a:cubicBezTo>
                    <a:pt x="528" y="189"/>
                    <a:pt x="528" y="189"/>
                    <a:pt x="528" y="189"/>
                  </a:cubicBezTo>
                  <a:cubicBezTo>
                    <a:pt x="533" y="190"/>
                    <a:pt x="533" y="190"/>
                    <a:pt x="533" y="190"/>
                  </a:cubicBezTo>
                  <a:cubicBezTo>
                    <a:pt x="534" y="189"/>
                    <a:pt x="534" y="189"/>
                    <a:pt x="534" y="189"/>
                  </a:cubicBezTo>
                  <a:cubicBezTo>
                    <a:pt x="535" y="188"/>
                    <a:pt x="535" y="188"/>
                    <a:pt x="535" y="188"/>
                  </a:cubicBezTo>
                  <a:cubicBezTo>
                    <a:pt x="535" y="187"/>
                    <a:pt x="535" y="187"/>
                    <a:pt x="535" y="187"/>
                  </a:cubicBezTo>
                  <a:cubicBezTo>
                    <a:pt x="536" y="188"/>
                    <a:pt x="536" y="188"/>
                    <a:pt x="536" y="188"/>
                  </a:cubicBezTo>
                  <a:cubicBezTo>
                    <a:pt x="539" y="183"/>
                    <a:pt x="539" y="183"/>
                    <a:pt x="539" y="183"/>
                  </a:cubicBezTo>
                  <a:cubicBezTo>
                    <a:pt x="543" y="181"/>
                    <a:pt x="543" y="181"/>
                    <a:pt x="543" y="181"/>
                  </a:cubicBezTo>
                  <a:cubicBezTo>
                    <a:pt x="544" y="181"/>
                    <a:pt x="544" y="181"/>
                    <a:pt x="544" y="181"/>
                  </a:cubicBezTo>
                  <a:cubicBezTo>
                    <a:pt x="545" y="178"/>
                    <a:pt x="545" y="178"/>
                    <a:pt x="545" y="178"/>
                  </a:cubicBezTo>
                  <a:cubicBezTo>
                    <a:pt x="544" y="177"/>
                    <a:pt x="544" y="177"/>
                    <a:pt x="544" y="177"/>
                  </a:cubicBezTo>
                  <a:cubicBezTo>
                    <a:pt x="542" y="177"/>
                    <a:pt x="542" y="177"/>
                    <a:pt x="542" y="177"/>
                  </a:cubicBezTo>
                  <a:cubicBezTo>
                    <a:pt x="542" y="176"/>
                    <a:pt x="542" y="176"/>
                    <a:pt x="542" y="176"/>
                  </a:cubicBezTo>
                  <a:cubicBezTo>
                    <a:pt x="542" y="175"/>
                    <a:pt x="542" y="175"/>
                    <a:pt x="542" y="175"/>
                  </a:cubicBezTo>
                  <a:cubicBezTo>
                    <a:pt x="543" y="175"/>
                    <a:pt x="543" y="175"/>
                    <a:pt x="543" y="175"/>
                  </a:cubicBezTo>
                  <a:cubicBezTo>
                    <a:pt x="542" y="174"/>
                    <a:pt x="542" y="174"/>
                    <a:pt x="542" y="174"/>
                  </a:cubicBezTo>
                  <a:cubicBezTo>
                    <a:pt x="542" y="174"/>
                    <a:pt x="542" y="174"/>
                    <a:pt x="542" y="174"/>
                  </a:cubicBezTo>
                  <a:cubicBezTo>
                    <a:pt x="543" y="174"/>
                    <a:pt x="543" y="174"/>
                    <a:pt x="543" y="174"/>
                  </a:cubicBezTo>
                  <a:cubicBezTo>
                    <a:pt x="544" y="174"/>
                    <a:pt x="544" y="174"/>
                    <a:pt x="544" y="174"/>
                  </a:cubicBezTo>
                  <a:cubicBezTo>
                    <a:pt x="546" y="175"/>
                    <a:pt x="546" y="175"/>
                    <a:pt x="546" y="175"/>
                  </a:cubicBezTo>
                  <a:cubicBezTo>
                    <a:pt x="547" y="175"/>
                    <a:pt x="547" y="175"/>
                    <a:pt x="547" y="175"/>
                  </a:cubicBezTo>
                  <a:cubicBezTo>
                    <a:pt x="548" y="174"/>
                    <a:pt x="548" y="174"/>
                    <a:pt x="548" y="174"/>
                  </a:cubicBezTo>
                  <a:cubicBezTo>
                    <a:pt x="548" y="175"/>
                    <a:pt x="548" y="175"/>
                    <a:pt x="548" y="175"/>
                  </a:cubicBezTo>
                  <a:cubicBezTo>
                    <a:pt x="549" y="175"/>
                    <a:pt x="549" y="175"/>
                    <a:pt x="549" y="175"/>
                  </a:cubicBezTo>
                  <a:cubicBezTo>
                    <a:pt x="548" y="177"/>
                    <a:pt x="548" y="177"/>
                    <a:pt x="548" y="177"/>
                  </a:cubicBezTo>
                  <a:cubicBezTo>
                    <a:pt x="548" y="178"/>
                    <a:pt x="548" y="178"/>
                    <a:pt x="548" y="178"/>
                  </a:cubicBezTo>
                  <a:cubicBezTo>
                    <a:pt x="549" y="178"/>
                    <a:pt x="549" y="178"/>
                    <a:pt x="549" y="178"/>
                  </a:cubicBezTo>
                  <a:cubicBezTo>
                    <a:pt x="549" y="178"/>
                    <a:pt x="549" y="178"/>
                    <a:pt x="549" y="178"/>
                  </a:cubicBezTo>
                  <a:cubicBezTo>
                    <a:pt x="551" y="178"/>
                    <a:pt x="551" y="178"/>
                    <a:pt x="551" y="178"/>
                  </a:cubicBezTo>
                  <a:cubicBezTo>
                    <a:pt x="552" y="179"/>
                    <a:pt x="552" y="179"/>
                    <a:pt x="552" y="179"/>
                  </a:cubicBezTo>
                  <a:cubicBezTo>
                    <a:pt x="552" y="180"/>
                    <a:pt x="552" y="180"/>
                    <a:pt x="552" y="180"/>
                  </a:cubicBezTo>
                  <a:cubicBezTo>
                    <a:pt x="552" y="182"/>
                    <a:pt x="552" y="182"/>
                    <a:pt x="552" y="182"/>
                  </a:cubicBezTo>
                  <a:cubicBezTo>
                    <a:pt x="553" y="183"/>
                    <a:pt x="553" y="183"/>
                    <a:pt x="553" y="183"/>
                  </a:cubicBezTo>
                  <a:cubicBezTo>
                    <a:pt x="553" y="184"/>
                    <a:pt x="553" y="184"/>
                    <a:pt x="553" y="184"/>
                  </a:cubicBezTo>
                  <a:cubicBezTo>
                    <a:pt x="553" y="185"/>
                    <a:pt x="553" y="185"/>
                    <a:pt x="553" y="185"/>
                  </a:cubicBezTo>
                  <a:cubicBezTo>
                    <a:pt x="554" y="186"/>
                    <a:pt x="554" y="186"/>
                    <a:pt x="554" y="186"/>
                  </a:cubicBezTo>
                  <a:cubicBezTo>
                    <a:pt x="555" y="186"/>
                    <a:pt x="555" y="186"/>
                    <a:pt x="555" y="186"/>
                  </a:cubicBezTo>
                  <a:cubicBezTo>
                    <a:pt x="555" y="188"/>
                    <a:pt x="555" y="188"/>
                    <a:pt x="555" y="188"/>
                  </a:cubicBezTo>
                  <a:cubicBezTo>
                    <a:pt x="557" y="188"/>
                    <a:pt x="557" y="188"/>
                    <a:pt x="557" y="188"/>
                  </a:cubicBezTo>
                  <a:cubicBezTo>
                    <a:pt x="558" y="188"/>
                    <a:pt x="558" y="188"/>
                    <a:pt x="558" y="188"/>
                  </a:cubicBezTo>
                  <a:cubicBezTo>
                    <a:pt x="559" y="185"/>
                    <a:pt x="559" y="185"/>
                    <a:pt x="559" y="185"/>
                  </a:cubicBezTo>
                  <a:cubicBezTo>
                    <a:pt x="557" y="185"/>
                    <a:pt x="557" y="185"/>
                    <a:pt x="557" y="185"/>
                  </a:cubicBezTo>
                  <a:cubicBezTo>
                    <a:pt x="556" y="185"/>
                    <a:pt x="556" y="185"/>
                    <a:pt x="556" y="185"/>
                  </a:cubicBezTo>
                  <a:cubicBezTo>
                    <a:pt x="556" y="183"/>
                    <a:pt x="556" y="183"/>
                    <a:pt x="556" y="183"/>
                  </a:cubicBezTo>
                  <a:cubicBezTo>
                    <a:pt x="555" y="182"/>
                    <a:pt x="555" y="182"/>
                    <a:pt x="555" y="182"/>
                  </a:cubicBezTo>
                  <a:cubicBezTo>
                    <a:pt x="555" y="181"/>
                    <a:pt x="555" y="181"/>
                    <a:pt x="555" y="181"/>
                  </a:cubicBezTo>
                  <a:cubicBezTo>
                    <a:pt x="554" y="180"/>
                    <a:pt x="554" y="180"/>
                    <a:pt x="554" y="180"/>
                  </a:cubicBezTo>
                  <a:cubicBezTo>
                    <a:pt x="553" y="179"/>
                    <a:pt x="553" y="179"/>
                    <a:pt x="553" y="179"/>
                  </a:cubicBezTo>
                  <a:cubicBezTo>
                    <a:pt x="553" y="178"/>
                    <a:pt x="553" y="178"/>
                    <a:pt x="553" y="178"/>
                  </a:cubicBezTo>
                  <a:cubicBezTo>
                    <a:pt x="556" y="180"/>
                    <a:pt x="556" y="180"/>
                    <a:pt x="556" y="180"/>
                  </a:cubicBezTo>
                  <a:cubicBezTo>
                    <a:pt x="558" y="180"/>
                    <a:pt x="558" y="180"/>
                    <a:pt x="558" y="180"/>
                  </a:cubicBezTo>
                  <a:cubicBezTo>
                    <a:pt x="558" y="178"/>
                    <a:pt x="558" y="178"/>
                    <a:pt x="558" y="178"/>
                  </a:cubicBezTo>
                  <a:cubicBezTo>
                    <a:pt x="557" y="178"/>
                    <a:pt x="557" y="178"/>
                    <a:pt x="557" y="178"/>
                  </a:cubicBezTo>
                  <a:cubicBezTo>
                    <a:pt x="558" y="178"/>
                    <a:pt x="558" y="178"/>
                    <a:pt x="558" y="178"/>
                  </a:cubicBezTo>
                  <a:cubicBezTo>
                    <a:pt x="558" y="176"/>
                    <a:pt x="558" y="176"/>
                    <a:pt x="558" y="176"/>
                  </a:cubicBezTo>
                  <a:cubicBezTo>
                    <a:pt x="558" y="176"/>
                    <a:pt x="558" y="176"/>
                    <a:pt x="558" y="176"/>
                  </a:cubicBezTo>
                  <a:cubicBezTo>
                    <a:pt x="558" y="178"/>
                    <a:pt x="558" y="178"/>
                    <a:pt x="558" y="178"/>
                  </a:cubicBezTo>
                  <a:cubicBezTo>
                    <a:pt x="558" y="178"/>
                    <a:pt x="558" y="178"/>
                    <a:pt x="558" y="178"/>
                  </a:cubicBezTo>
                  <a:cubicBezTo>
                    <a:pt x="559" y="179"/>
                    <a:pt x="559" y="179"/>
                    <a:pt x="559" y="179"/>
                  </a:cubicBezTo>
                  <a:cubicBezTo>
                    <a:pt x="560" y="179"/>
                    <a:pt x="560" y="179"/>
                    <a:pt x="560" y="179"/>
                  </a:cubicBezTo>
                  <a:cubicBezTo>
                    <a:pt x="559" y="179"/>
                    <a:pt x="559" y="179"/>
                    <a:pt x="559" y="179"/>
                  </a:cubicBezTo>
                  <a:cubicBezTo>
                    <a:pt x="561" y="180"/>
                    <a:pt x="561" y="180"/>
                    <a:pt x="561" y="180"/>
                  </a:cubicBezTo>
                  <a:cubicBezTo>
                    <a:pt x="562" y="181"/>
                    <a:pt x="562" y="181"/>
                    <a:pt x="562" y="181"/>
                  </a:cubicBezTo>
                  <a:cubicBezTo>
                    <a:pt x="562" y="179"/>
                    <a:pt x="562" y="179"/>
                    <a:pt x="562" y="179"/>
                  </a:cubicBezTo>
                  <a:cubicBezTo>
                    <a:pt x="562" y="178"/>
                    <a:pt x="562" y="178"/>
                    <a:pt x="562" y="178"/>
                  </a:cubicBezTo>
                  <a:cubicBezTo>
                    <a:pt x="561" y="178"/>
                    <a:pt x="561" y="178"/>
                    <a:pt x="561" y="178"/>
                  </a:cubicBezTo>
                  <a:cubicBezTo>
                    <a:pt x="562" y="178"/>
                    <a:pt x="562" y="178"/>
                    <a:pt x="562" y="178"/>
                  </a:cubicBezTo>
                  <a:cubicBezTo>
                    <a:pt x="563" y="177"/>
                    <a:pt x="563" y="177"/>
                    <a:pt x="563" y="177"/>
                  </a:cubicBezTo>
                  <a:cubicBezTo>
                    <a:pt x="564" y="177"/>
                    <a:pt x="564" y="177"/>
                    <a:pt x="564" y="177"/>
                  </a:cubicBezTo>
                  <a:cubicBezTo>
                    <a:pt x="565" y="178"/>
                    <a:pt x="565" y="178"/>
                    <a:pt x="565" y="178"/>
                  </a:cubicBezTo>
                  <a:cubicBezTo>
                    <a:pt x="567" y="175"/>
                    <a:pt x="567" y="175"/>
                    <a:pt x="567" y="175"/>
                  </a:cubicBezTo>
                  <a:cubicBezTo>
                    <a:pt x="568" y="175"/>
                    <a:pt x="568" y="175"/>
                    <a:pt x="568" y="175"/>
                  </a:cubicBezTo>
                  <a:cubicBezTo>
                    <a:pt x="569" y="174"/>
                    <a:pt x="569" y="174"/>
                    <a:pt x="569" y="174"/>
                  </a:cubicBezTo>
                  <a:cubicBezTo>
                    <a:pt x="570" y="173"/>
                    <a:pt x="570" y="173"/>
                    <a:pt x="570" y="173"/>
                  </a:cubicBezTo>
                  <a:cubicBezTo>
                    <a:pt x="571" y="172"/>
                    <a:pt x="571" y="172"/>
                    <a:pt x="571" y="172"/>
                  </a:cubicBezTo>
                  <a:cubicBezTo>
                    <a:pt x="571" y="171"/>
                    <a:pt x="571" y="171"/>
                    <a:pt x="571" y="171"/>
                  </a:cubicBezTo>
                  <a:cubicBezTo>
                    <a:pt x="573" y="171"/>
                    <a:pt x="573" y="171"/>
                    <a:pt x="573" y="171"/>
                  </a:cubicBezTo>
                  <a:cubicBezTo>
                    <a:pt x="575" y="172"/>
                    <a:pt x="575" y="172"/>
                    <a:pt x="575" y="172"/>
                  </a:cubicBezTo>
                  <a:cubicBezTo>
                    <a:pt x="575" y="170"/>
                    <a:pt x="575" y="170"/>
                    <a:pt x="575" y="170"/>
                  </a:cubicBezTo>
                  <a:cubicBezTo>
                    <a:pt x="575" y="169"/>
                    <a:pt x="575" y="169"/>
                    <a:pt x="575" y="169"/>
                  </a:cubicBezTo>
                  <a:cubicBezTo>
                    <a:pt x="577" y="168"/>
                    <a:pt x="577" y="168"/>
                    <a:pt x="577" y="168"/>
                  </a:cubicBezTo>
                  <a:cubicBezTo>
                    <a:pt x="577" y="167"/>
                    <a:pt x="577" y="167"/>
                    <a:pt x="577" y="167"/>
                  </a:cubicBezTo>
                  <a:cubicBezTo>
                    <a:pt x="577" y="166"/>
                    <a:pt x="577" y="166"/>
                    <a:pt x="577" y="166"/>
                  </a:cubicBezTo>
                  <a:cubicBezTo>
                    <a:pt x="578" y="164"/>
                    <a:pt x="578" y="164"/>
                    <a:pt x="578" y="164"/>
                  </a:cubicBezTo>
                  <a:cubicBezTo>
                    <a:pt x="576" y="162"/>
                    <a:pt x="576" y="162"/>
                    <a:pt x="576" y="162"/>
                  </a:cubicBezTo>
                  <a:cubicBezTo>
                    <a:pt x="576" y="161"/>
                    <a:pt x="576" y="161"/>
                    <a:pt x="576" y="161"/>
                  </a:cubicBezTo>
                  <a:cubicBezTo>
                    <a:pt x="575" y="159"/>
                    <a:pt x="575" y="159"/>
                    <a:pt x="575" y="159"/>
                  </a:cubicBezTo>
                  <a:cubicBezTo>
                    <a:pt x="575" y="158"/>
                    <a:pt x="575" y="158"/>
                    <a:pt x="575" y="158"/>
                  </a:cubicBezTo>
                  <a:cubicBezTo>
                    <a:pt x="575" y="157"/>
                    <a:pt x="575" y="157"/>
                    <a:pt x="575" y="157"/>
                  </a:cubicBezTo>
                  <a:cubicBezTo>
                    <a:pt x="577" y="157"/>
                    <a:pt x="577" y="157"/>
                    <a:pt x="577" y="157"/>
                  </a:cubicBezTo>
                  <a:cubicBezTo>
                    <a:pt x="577" y="155"/>
                    <a:pt x="577" y="155"/>
                    <a:pt x="577" y="155"/>
                  </a:cubicBezTo>
                  <a:cubicBezTo>
                    <a:pt x="576" y="154"/>
                    <a:pt x="576" y="154"/>
                    <a:pt x="576" y="154"/>
                  </a:cubicBezTo>
                  <a:cubicBezTo>
                    <a:pt x="575" y="155"/>
                    <a:pt x="575" y="155"/>
                    <a:pt x="575" y="155"/>
                  </a:cubicBezTo>
                  <a:cubicBezTo>
                    <a:pt x="576" y="153"/>
                    <a:pt x="576" y="153"/>
                    <a:pt x="576" y="153"/>
                  </a:cubicBezTo>
                  <a:cubicBezTo>
                    <a:pt x="575" y="153"/>
                    <a:pt x="575" y="153"/>
                    <a:pt x="575" y="153"/>
                  </a:cubicBezTo>
                  <a:cubicBezTo>
                    <a:pt x="576" y="152"/>
                    <a:pt x="576" y="152"/>
                    <a:pt x="576" y="152"/>
                  </a:cubicBezTo>
                  <a:cubicBezTo>
                    <a:pt x="575" y="151"/>
                    <a:pt x="575" y="151"/>
                    <a:pt x="575" y="151"/>
                  </a:cubicBezTo>
                  <a:cubicBezTo>
                    <a:pt x="575" y="151"/>
                    <a:pt x="575" y="151"/>
                    <a:pt x="575" y="151"/>
                  </a:cubicBezTo>
                  <a:cubicBezTo>
                    <a:pt x="575" y="151"/>
                    <a:pt x="575" y="151"/>
                    <a:pt x="575" y="151"/>
                  </a:cubicBezTo>
                  <a:cubicBezTo>
                    <a:pt x="576" y="151"/>
                    <a:pt x="576" y="151"/>
                    <a:pt x="576" y="151"/>
                  </a:cubicBezTo>
                  <a:cubicBezTo>
                    <a:pt x="578" y="152"/>
                    <a:pt x="578" y="152"/>
                    <a:pt x="578" y="152"/>
                  </a:cubicBezTo>
                  <a:cubicBezTo>
                    <a:pt x="579" y="152"/>
                    <a:pt x="579" y="152"/>
                    <a:pt x="579" y="152"/>
                  </a:cubicBezTo>
                  <a:cubicBezTo>
                    <a:pt x="580" y="151"/>
                    <a:pt x="580" y="151"/>
                    <a:pt x="580" y="151"/>
                  </a:cubicBezTo>
                  <a:cubicBezTo>
                    <a:pt x="581" y="152"/>
                    <a:pt x="581" y="152"/>
                    <a:pt x="581" y="152"/>
                  </a:cubicBezTo>
                  <a:cubicBezTo>
                    <a:pt x="583" y="151"/>
                    <a:pt x="583" y="151"/>
                    <a:pt x="583" y="151"/>
                  </a:cubicBezTo>
                  <a:cubicBezTo>
                    <a:pt x="586" y="150"/>
                    <a:pt x="586" y="150"/>
                    <a:pt x="586" y="150"/>
                  </a:cubicBezTo>
                  <a:cubicBezTo>
                    <a:pt x="585" y="149"/>
                    <a:pt x="585" y="149"/>
                    <a:pt x="585" y="149"/>
                  </a:cubicBezTo>
                  <a:cubicBezTo>
                    <a:pt x="586" y="148"/>
                    <a:pt x="586" y="148"/>
                    <a:pt x="586" y="148"/>
                  </a:cubicBezTo>
                  <a:cubicBezTo>
                    <a:pt x="585" y="147"/>
                    <a:pt x="585" y="147"/>
                    <a:pt x="585" y="147"/>
                  </a:cubicBezTo>
                  <a:cubicBezTo>
                    <a:pt x="584" y="147"/>
                    <a:pt x="584" y="147"/>
                    <a:pt x="584" y="147"/>
                  </a:cubicBezTo>
                  <a:cubicBezTo>
                    <a:pt x="584" y="146"/>
                    <a:pt x="584" y="146"/>
                    <a:pt x="584" y="146"/>
                  </a:cubicBezTo>
                  <a:cubicBezTo>
                    <a:pt x="584" y="146"/>
                    <a:pt x="584" y="146"/>
                    <a:pt x="584" y="146"/>
                  </a:cubicBezTo>
                  <a:cubicBezTo>
                    <a:pt x="586" y="144"/>
                    <a:pt x="586" y="144"/>
                    <a:pt x="586" y="144"/>
                  </a:cubicBezTo>
                  <a:cubicBezTo>
                    <a:pt x="587" y="142"/>
                    <a:pt x="587" y="142"/>
                    <a:pt x="587" y="142"/>
                  </a:cubicBezTo>
                  <a:cubicBezTo>
                    <a:pt x="587" y="141"/>
                    <a:pt x="587" y="141"/>
                    <a:pt x="587" y="141"/>
                  </a:cubicBezTo>
                  <a:cubicBezTo>
                    <a:pt x="586" y="141"/>
                    <a:pt x="586" y="141"/>
                    <a:pt x="586" y="141"/>
                  </a:cubicBezTo>
                  <a:cubicBezTo>
                    <a:pt x="586" y="140"/>
                    <a:pt x="586" y="140"/>
                    <a:pt x="586" y="140"/>
                  </a:cubicBezTo>
                  <a:cubicBezTo>
                    <a:pt x="583" y="139"/>
                    <a:pt x="583" y="139"/>
                    <a:pt x="583" y="139"/>
                  </a:cubicBezTo>
                  <a:cubicBezTo>
                    <a:pt x="583" y="139"/>
                    <a:pt x="583" y="139"/>
                    <a:pt x="583" y="139"/>
                  </a:cubicBezTo>
                  <a:cubicBezTo>
                    <a:pt x="583" y="138"/>
                    <a:pt x="583" y="138"/>
                    <a:pt x="583" y="138"/>
                  </a:cubicBezTo>
                  <a:cubicBezTo>
                    <a:pt x="581" y="137"/>
                    <a:pt x="581" y="137"/>
                    <a:pt x="581" y="137"/>
                  </a:cubicBezTo>
                  <a:cubicBezTo>
                    <a:pt x="582" y="137"/>
                    <a:pt x="582" y="137"/>
                    <a:pt x="582" y="137"/>
                  </a:cubicBezTo>
                  <a:cubicBezTo>
                    <a:pt x="583" y="138"/>
                    <a:pt x="583" y="138"/>
                    <a:pt x="583" y="138"/>
                  </a:cubicBezTo>
                  <a:cubicBezTo>
                    <a:pt x="583" y="138"/>
                    <a:pt x="583" y="138"/>
                    <a:pt x="583" y="138"/>
                  </a:cubicBezTo>
                  <a:cubicBezTo>
                    <a:pt x="584" y="139"/>
                    <a:pt x="584" y="139"/>
                    <a:pt x="584" y="139"/>
                  </a:cubicBezTo>
                  <a:cubicBezTo>
                    <a:pt x="585" y="139"/>
                    <a:pt x="585" y="139"/>
                    <a:pt x="585" y="139"/>
                  </a:cubicBezTo>
                  <a:cubicBezTo>
                    <a:pt x="587" y="140"/>
                    <a:pt x="587" y="140"/>
                    <a:pt x="587" y="140"/>
                  </a:cubicBezTo>
                  <a:cubicBezTo>
                    <a:pt x="587" y="138"/>
                    <a:pt x="587" y="138"/>
                    <a:pt x="587" y="138"/>
                  </a:cubicBezTo>
                  <a:cubicBezTo>
                    <a:pt x="586" y="137"/>
                    <a:pt x="586" y="137"/>
                    <a:pt x="586" y="137"/>
                  </a:cubicBezTo>
                  <a:cubicBezTo>
                    <a:pt x="587" y="137"/>
                    <a:pt x="587" y="137"/>
                    <a:pt x="587" y="137"/>
                  </a:cubicBezTo>
                  <a:cubicBezTo>
                    <a:pt x="584" y="136"/>
                    <a:pt x="584" y="136"/>
                    <a:pt x="584" y="136"/>
                  </a:cubicBezTo>
                  <a:cubicBezTo>
                    <a:pt x="584" y="137"/>
                    <a:pt x="584" y="137"/>
                    <a:pt x="584" y="137"/>
                  </a:cubicBezTo>
                  <a:cubicBezTo>
                    <a:pt x="582" y="136"/>
                    <a:pt x="582" y="136"/>
                    <a:pt x="582" y="136"/>
                  </a:cubicBezTo>
                  <a:cubicBezTo>
                    <a:pt x="582" y="136"/>
                    <a:pt x="582" y="136"/>
                    <a:pt x="582" y="136"/>
                  </a:cubicBezTo>
                  <a:cubicBezTo>
                    <a:pt x="582" y="134"/>
                    <a:pt x="582" y="134"/>
                    <a:pt x="582" y="134"/>
                  </a:cubicBezTo>
                  <a:cubicBezTo>
                    <a:pt x="582" y="134"/>
                    <a:pt x="582" y="134"/>
                    <a:pt x="582" y="134"/>
                  </a:cubicBezTo>
                  <a:cubicBezTo>
                    <a:pt x="583" y="134"/>
                    <a:pt x="583" y="134"/>
                    <a:pt x="583" y="134"/>
                  </a:cubicBezTo>
                  <a:cubicBezTo>
                    <a:pt x="583" y="132"/>
                    <a:pt x="583" y="132"/>
                    <a:pt x="583" y="132"/>
                  </a:cubicBezTo>
                  <a:cubicBezTo>
                    <a:pt x="582" y="132"/>
                    <a:pt x="582" y="132"/>
                    <a:pt x="582" y="132"/>
                  </a:cubicBezTo>
                  <a:cubicBezTo>
                    <a:pt x="582" y="131"/>
                    <a:pt x="582" y="131"/>
                    <a:pt x="582" y="131"/>
                  </a:cubicBezTo>
                  <a:cubicBezTo>
                    <a:pt x="580" y="131"/>
                    <a:pt x="580" y="131"/>
                    <a:pt x="580" y="131"/>
                  </a:cubicBezTo>
                  <a:cubicBezTo>
                    <a:pt x="579" y="132"/>
                    <a:pt x="579" y="132"/>
                    <a:pt x="579" y="132"/>
                  </a:cubicBezTo>
                  <a:cubicBezTo>
                    <a:pt x="579" y="131"/>
                    <a:pt x="579" y="131"/>
                    <a:pt x="579" y="131"/>
                  </a:cubicBezTo>
                  <a:cubicBezTo>
                    <a:pt x="577" y="132"/>
                    <a:pt x="577" y="132"/>
                    <a:pt x="577" y="132"/>
                  </a:cubicBezTo>
                  <a:cubicBezTo>
                    <a:pt x="577" y="130"/>
                    <a:pt x="577" y="130"/>
                    <a:pt x="577" y="130"/>
                  </a:cubicBezTo>
                  <a:cubicBezTo>
                    <a:pt x="576" y="130"/>
                    <a:pt x="576" y="130"/>
                    <a:pt x="576" y="130"/>
                  </a:cubicBezTo>
                  <a:cubicBezTo>
                    <a:pt x="574" y="129"/>
                    <a:pt x="574" y="129"/>
                    <a:pt x="574" y="129"/>
                  </a:cubicBezTo>
                  <a:cubicBezTo>
                    <a:pt x="575" y="132"/>
                    <a:pt x="575" y="132"/>
                    <a:pt x="575" y="132"/>
                  </a:cubicBezTo>
                  <a:cubicBezTo>
                    <a:pt x="575" y="132"/>
                    <a:pt x="575" y="132"/>
                    <a:pt x="575" y="132"/>
                  </a:cubicBezTo>
                  <a:cubicBezTo>
                    <a:pt x="575" y="131"/>
                    <a:pt x="575" y="131"/>
                    <a:pt x="575" y="131"/>
                  </a:cubicBezTo>
                  <a:cubicBezTo>
                    <a:pt x="575" y="130"/>
                    <a:pt x="575" y="130"/>
                    <a:pt x="575" y="130"/>
                  </a:cubicBezTo>
                  <a:cubicBezTo>
                    <a:pt x="573" y="129"/>
                    <a:pt x="573" y="129"/>
                    <a:pt x="573" y="129"/>
                  </a:cubicBezTo>
                  <a:cubicBezTo>
                    <a:pt x="570" y="129"/>
                    <a:pt x="570" y="129"/>
                    <a:pt x="570" y="129"/>
                  </a:cubicBezTo>
                  <a:cubicBezTo>
                    <a:pt x="569" y="129"/>
                    <a:pt x="569" y="129"/>
                    <a:pt x="569" y="129"/>
                  </a:cubicBezTo>
                  <a:cubicBezTo>
                    <a:pt x="568" y="129"/>
                    <a:pt x="568" y="129"/>
                    <a:pt x="568" y="129"/>
                  </a:cubicBezTo>
                  <a:cubicBezTo>
                    <a:pt x="568" y="128"/>
                    <a:pt x="568" y="128"/>
                    <a:pt x="568" y="128"/>
                  </a:cubicBezTo>
                  <a:cubicBezTo>
                    <a:pt x="565" y="128"/>
                    <a:pt x="565" y="128"/>
                    <a:pt x="565" y="128"/>
                  </a:cubicBezTo>
                  <a:cubicBezTo>
                    <a:pt x="566" y="130"/>
                    <a:pt x="566" y="130"/>
                    <a:pt x="566" y="130"/>
                  </a:cubicBezTo>
                  <a:cubicBezTo>
                    <a:pt x="567" y="130"/>
                    <a:pt x="567" y="130"/>
                    <a:pt x="567" y="130"/>
                  </a:cubicBezTo>
                  <a:cubicBezTo>
                    <a:pt x="566" y="131"/>
                    <a:pt x="566" y="131"/>
                    <a:pt x="566" y="131"/>
                  </a:cubicBezTo>
                  <a:cubicBezTo>
                    <a:pt x="565" y="131"/>
                    <a:pt x="565" y="131"/>
                    <a:pt x="565" y="131"/>
                  </a:cubicBezTo>
                  <a:cubicBezTo>
                    <a:pt x="565" y="132"/>
                    <a:pt x="565" y="132"/>
                    <a:pt x="565" y="132"/>
                  </a:cubicBezTo>
                  <a:cubicBezTo>
                    <a:pt x="565" y="132"/>
                    <a:pt x="565" y="132"/>
                    <a:pt x="565" y="132"/>
                  </a:cubicBezTo>
                  <a:cubicBezTo>
                    <a:pt x="564" y="133"/>
                    <a:pt x="564" y="133"/>
                    <a:pt x="564" y="133"/>
                  </a:cubicBezTo>
                  <a:cubicBezTo>
                    <a:pt x="564" y="134"/>
                    <a:pt x="564" y="134"/>
                    <a:pt x="564" y="134"/>
                  </a:cubicBezTo>
                  <a:cubicBezTo>
                    <a:pt x="564" y="135"/>
                    <a:pt x="564" y="135"/>
                    <a:pt x="564" y="135"/>
                  </a:cubicBezTo>
                  <a:cubicBezTo>
                    <a:pt x="564" y="135"/>
                    <a:pt x="564" y="135"/>
                    <a:pt x="564" y="135"/>
                  </a:cubicBezTo>
                  <a:cubicBezTo>
                    <a:pt x="564" y="136"/>
                    <a:pt x="564" y="136"/>
                    <a:pt x="564" y="136"/>
                  </a:cubicBezTo>
                  <a:cubicBezTo>
                    <a:pt x="563" y="137"/>
                    <a:pt x="563" y="137"/>
                    <a:pt x="563" y="137"/>
                  </a:cubicBezTo>
                  <a:cubicBezTo>
                    <a:pt x="563" y="139"/>
                    <a:pt x="563" y="139"/>
                    <a:pt x="563" y="139"/>
                  </a:cubicBezTo>
                  <a:cubicBezTo>
                    <a:pt x="564" y="139"/>
                    <a:pt x="564" y="139"/>
                    <a:pt x="564" y="139"/>
                  </a:cubicBezTo>
                  <a:cubicBezTo>
                    <a:pt x="565" y="141"/>
                    <a:pt x="565" y="141"/>
                    <a:pt x="565" y="141"/>
                  </a:cubicBezTo>
                  <a:cubicBezTo>
                    <a:pt x="565" y="141"/>
                    <a:pt x="565" y="141"/>
                    <a:pt x="565" y="141"/>
                  </a:cubicBezTo>
                  <a:cubicBezTo>
                    <a:pt x="564" y="141"/>
                    <a:pt x="564" y="141"/>
                    <a:pt x="564" y="141"/>
                  </a:cubicBezTo>
                  <a:cubicBezTo>
                    <a:pt x="564" y="142"/>
                    <a:pt x="564" y="142"/>
                    <a:pt x="564" y="142"/>
                  </a:cubicBezTo>
                  <a:cubicBezTo>
                    <a:pt x="563" y="141"/>
                    <a:pt x="563" y="141"/>
                    <a:pt x="563" y="141"/>
                  </a:cubicBezTo>
                  <a:cubicBezTo>
                    <a:pt x="562" y="141"/>
                    <a:pt x="562" y="141"/>
                    <a:pt x="562" y="141"/>
                  </a:cubicBezTo>
                  <a:cubicBezTo>
                    <a:pt x="561" y="143"/>
                    <a:pt x="561" y="143"/>
                    <a:pt x="561" y="143"/>
                  </a:cubicBezTo>
                  <a:cubicBezTo>
                    <a:pt x="562" y="144"/>
                    <a:pt x="562" y="144"/>
                    <a:pt x="562" y="144"/>
                  </a:cubicBezTo>
                  <a:cubicBezTo>
                    <a:pt x="562" y="144"/>
                    <a:pt x="562" y="144"/>
                    <a:pt x="562" y="144"/>
                  </a:cubicBezTo>
                  <a:cubicBezTo>
                    <a:pt x="562" y="144"/>
                    <a:pt x="562" y="144"/>
                    <a:pt x="562" y="144"/>
                  </a:cubicBezTo>
                  <a:cubicBezTo>
                    <a:pt x="561" y="144"/>
                    <a:pt x="561" y="144"/>
                    <a:pt x="561" y="144"/>
                  </a:cubicBezTo>
                  <a:cubicBezTo>
                    <a:pt x="560" y="143"/>
                    <a:pt x="560" y="143"/>
                    <a:pt x="560" y="143"/>
                  </a:cubicBezTo>
                  <a:cubicBezTo>
                    <a:pt x="558" y="144"/>
                    <a:pt x="558" y="144"/>
                    <a:pt x="558" y="144"/>
                  </a:cubicBezTo>
                  <a:cubicBezTo>
                    <a:pt x="557" y="147"/>
                    <a:pt x="557" y="147"/>
                    <a:pt x="557" y="147"/>
                  </a:cubicBezTo>
                  <a:cubicBezTo>
                    <a:pt x="555" y="150"/>
                    <a:pt x="555" y="150"/>
                    <a:pt x="555" y="150"/>
                  </a:cubicBezTo>
                  <a:cubicBezTo>
                    <a:pt x="554" y="152"/>
                    <a:pt x="554" y="152"/>
                    <a:pt x="554" y="152"/>
                  </a:cubicBezTo>
                  <a:cubicBezTo>
                    <a:pt x="551" y="154"/>
                    <a:pt x="551" y="154"/>
                    <a:pt x="551" y="154"/>
                  </a:cubicBezTo>
                  <a:cubicBezTo>
                    <a:pt x="550" y="155"/>
                    <a:pt x="550" y="155"/>
                    <a:pt x="550" y="155"/>
                  </a:cubicBezTo>
                  <a:cubicBezTo>
                    <a:pt x="550" y="155"/>
                    <a:pt x="550" y="155"/>
                    <a:pt x="550" y="155"/>
                  </a:cubicBezTo>
                  <a:cubicBezTo>
                    <a:pt x="549" y="154"/>
                    <a:pt x="549" y="154"/>
                    <a:pt x="549" y="154"/>
                  </a:cubicBezTo>
                  <a:cubicBezTo>
                    <a:pt x="550" y="154"/>
                    <a:pt x="550" y="154"/>
                    <a:pt x="550" y="154"/>
                  </a:cubicBezTo>
                  <a:cubicBezTo>
                    <a:pt x="550" y="152"/>
                    <a:pt x="550" y="152"/>
                    <a:pt x="550" y="152"/>
                  </a:cubicBezTo>
                  <a:cubicBezTo>
                    <a:pt x="551" y="151"/>
                    <a:pt x="551" y="151"/>
                    <a:pt x="551" y="151"/>
                  </a:cubicBezTo>
                  <a:cubicBezTo>
                    <a:pt x="551" y="150"/>
                    <a:pt x="551" y="150"/>
                    <a:pt x="551" y="150"/>
                  </a:cubicBezTo>
                  <a:cubicBezTo>
                    <a:pt x="550" y="149"/>
                    <a:pt x="550" y="149"/>
                    <a:pt x="550" y="149"/>
                  </a:cubicBezTo>
                  <a:cubicBezTo>
                    <a:pt x="548" y="151"/>
                    <a:pt x="548" y="151"/>
                    <a:pt x="548" y="151"/>
                  </a:cubicBezTo>
                  <a:cubicBezTo>
                    <a:pt x="548" y="152"/>
                    <a:pt x="548" y="152"/>
                    <a:pt x="548" y="152"/>
                  </a:cubicBezTo>
                  <a:cubicBezTo>
                    <a:pt x="547" y="154"/>
                    <a:pt x="547" y="154"/>
                    <a:pt x="547" y="154"/>
                  </a:cubicBezTo>
                  <a:cubicBezTo>
                    <a:pt x="547" y="154"/>
                    <a:pt x="547" y="154"/>
                    <a:pt x="547" y="154"/>
                  </a:cubicBezTo>
                  <a:cubicBezTo>
                    <a:pt x="546" y="156"/>
                    <a:pt x="546" y="156"/>
                    <a:pt x="546" y="156"/>
                  </a:cubicBezTo>
                  <a:cubicBezTo>
                    <a:pt x="547" y="157"/>
                    <a:pt x="547" y="157"/>
                    <a:pt x="547" y="157"/>
                  </a:cubicBezTo>
                  <a:cubicBezTo>
                    <a:pt x="548" y="157"/>
                    <a:pt x="548" y="157"/>
                    <a:pt x="548" y="157"/>
                  </a:cubicBezTo>
                  <a:cubicBezTo>
                    <a:pt x="549" y="156"/>
                    <a:pt x="549" y="156"/>
                    <a:pt x="549" y="156"/>
                  </a:cubicBezTo>
                  <a:cubicBezTo>
                    <a:pt x="548" y="157"/>
                    <a:pt x="548" y="157"/>
                    <a:pt x="548" y="157"/>
                  </a:cubicBezTo>
                  <a:cubicBezTo>
                    <a:pt x="548" y="158"/>
                    <a:pt x="548" y="158"/>
                    <a:pt x="548" y="158"/>
                  </a:cubicBezTo>
                  <a:cubicBezTo>
                    <a:pt x="548" y="160"/>
                    <a:pt x="548" y="160"/>
                    <a:pt x="548" y="160"/>
                  </a:cubicBezTo>
                  <a:cubicBezTo>
                    <a:pt x="547" y="161"/>
                    <a:pt x="547" y="161"/>
                    <a:pt x="547" y="161"/>
                  </a:cubicBezTo>
                  <a:cubicBezTo>
                    <a:pt x="546" y="162"/>
                    <a:pt x="546" y="162"/>
                    <a:pt x="546" y="162"/>
                  </a:cubicBezTo>
                  <a:cubicBezTo>
                    <a:pt x="546" y="161"/>
                    <a:pt x="546" y="161"/>
                    <a:pt x="546" y="161"/>
                  </a:cubicBezTo>
                  <a:cubicBezTo>
                    <a:pt x="544" y="161"/>
                    <a:pt x="544" y="161"/>
                    <a:pt x="544" y="161"/>
                  </a:cubicBezTo>
                  <a:cubicBezTo>
                    <a:pt x="543" y="162"/>
                    <a:pt x="543" y="162"/>
                    <a:pt x="543" y="162"/>
                  </a:cubicBezTo>
                  <a:cubicBezTo>
                    <a:pt x="543" y="162"/>
                    <a:pt x="543" y="162"/>
                    <a:pt x="543" y="162"/>
                  </a:cubicBezTo>
                  <a:cubicBezTo>
                    <a:pt x="542" y="160"/>
                    <a:pt x="542" y="160"/>
                    <a:pt x="542" y="160"/>
                  </a:cubicBezTo>
                  <a:cubicBezTo>
                    <a:pt x="541" y="155"/>
                    <a:pt x="541" y="155"/>
                    <a:pt x="541" y="155"/>
                  </a:cubicBezTo>
                  <a:cubicBezTo>
                    <a:pt x="541" y="153"/>
                    <a:pt x="541" y="153"/>
                    <a:pt x="541" y="153"/>
                  </a:cubicBezTo>
                  <a:cubicBezTo>
                    <a:pt x="540" y="152"/>
                    <a:pt x="540" y="152"/>
                    <a:pt x="540" y="152"/>
                  </a:cubicBezTo>
                  <a:cubicBezTo>
                    <a:pt x="541" y="151"/>
                    <a:pt x="541" y="151"/>
                    <a:pt x="541" y="151"/>
                  </a:cubicBezTo>
                  <a:cubicBezTo>
                    <a:pt x="542" y="150"/>
                    <a:pt x="542" y="150"/>
                    <a:pt x="542" y="150"/>
                  </a:cubicBezTo>
                  <a:cubicBezTo>
                    <a:pt x="542" y="148"/>
                    <a:pt x="542" y="148"/>
                    <a:pt x="542" y="148"/>
                  </a:cubicBezTo>
                  <a:cubicBezTo>
                    <a:pt x="542" y="147"/>
                    <a:pt x="542" y="147"/>
                    <a:pt x="542" y="147"/>
                  </a:cubicBezTo>
                  <a:cubicBezTo>
                    <a:pt x="542" y="147"/>
                    <a:pt x="542" y="147"/>
                    <a:pt x="542" y="147"/>
                  </a:cubicBezTo>
                  <a:cubicBezTo>
                    <a:pt x="543" y="148"/>
                    <a:pt x="543" y="148"/>
                    <a:pt x="543" y="148"/>
                  </a:cubicBezTo>
                  <a:cubicBezTo>
                    <a:pt x="545" y="147"/>
                    <a:pt x="545" y="147"/>
                    <a:pt x="545" y="147"/>
                  </a:cubicBezTo>
                  <a:cubicBezTo>
                    <a:pt x="546" y="145"/>
                    <a:pt x="546" y="145"/>
                    <a:pt x="546" y="145"/>
                  </a:cubicBezTo>
                  <a:cubicBezTo>
                    <a:pt x="545" y="142"/>
                    <a:pt x="545" y="142"/>
                    <a:pt x="545" y="142"/>
                  </a:cubicBezTo>
                  <a:cubicBezTo>
                    <a:pt x="546" y="141"/>
                    <a:pt x="546" y="141"/>
                    <a:pt x="546" y="141"/>
                  </a:cubicBezTo>
                  <a:cubicBezTo>
                    <a:pt x="546" y="139"/>
                    <a:pt x="546" y="139"/>
                    <a:pt x="546" y="139"/>
                  </a:cubicBezTo>
                  <a:cubicBezTo>
                    <a:pt x="545" y="137"/>
                    <a:pt x="545" y="137"/>
                    <a:pt x="545" y="137"/>
                  </a:cubicBezTo>
                  <a:cubicBezTo>
                    <a:pt x="544" y="137"/>
                    <a:pt x="544" y="137"/>
                    <a:pt x="544" y="137"/>
                  </a:cubicBezTo>
                  <a:cubicBezTo>
                    <a:pt x="543" y="134"/>
                    <a:pt x="543" y="134"/>
                    <a:pt x="543" y="134"/>
                  </a:cubicBezTo>
                  <a:cubicBezTo>
                    <a:pt x="543" y="133"/>
                    <a:pt x="543" y="133"/>
                    <a:pt x="543" y="133"/>
                  </a:cubicBezTo>
                  <a:cubicBezTo>
                    <a:pt x="542" y="132"/>
                    <a:pt x="542" y="132"/>
                    <a:pt x="542" y="132"/>
                  </a:cubicBezTo>
                  <a:cubicBezTo>
                    <a:pt x="541" y="132"/>
                    <a:pt x="541" y="132"/>
                    <a:pt x="541" y="132"/>
                  </a:cubicBezTo>
                  <a:cubicBezTo>
                    <a:pt x="540" y="134"/>
                    <a:pt x="540" y="134"/>
                    <a:pt x="540" y="134"/>
                  </a:cubicBezTo>
                  <a:cubicBezTo>
                    <a:pt x="538" y="136"/>
                    <a:pt x="538" y="136"/>
                    <a:pt x="538" y="136"/>
                  </a:cubicBezTo>
                  <a:cubicBezTo>
                    <a:pt x="536" y="137"/>
                    <a:pt x="536" y="137"/>
                    <a:pt x="536" y="137"/>
                  </a:cubicBezTo>
                  <a:cubicBezTo>
                    <a:pt x="536" y="138"/>
                    <a:pt x="536" y="138"/>
                    <a:pt x="536" y="138"/>
                  </a:cubicBezTo>
                  <a:cubicBezTo>
                    <a:pt x="536" y="141"/>
                    <a:pt x="536" y="141"/>
                    <a:pt x="536" y="141"/>
                  </a:cubicBezTo>
                  <a:cubicBezTo>
                    <a:pt x="536" y="141"/>
                    <a:pt x="536" y="141"/>
                    <a:pt x="536" y="141"/>
                  </a:cubicBezTo>
                  <a:cubicBezTo>
                    <a:pt x="535" y="140"/>
                    <a:pt x="535" y="140"/>
                    <a:pt x="535" y="140"/>
                  </a:cubicBezTo>
                  <a:cubicBezTo>
                    <a:pt x="534" y="142"/>
                    <a:pt x="534" y="142"/>
                    <a:pt x="534" y="142"/>
                  </a:cubicBezTo>
                  <a:cubicBezTo>
                    <a:pt x="535" y="142"/>
                    <a:pt x="535" y="142"/>
                    <a:pt x="535" y="142"/>
                  </a:cubicBezTo>
                  <a:cubicBezTo>
                    <a:pt x="535" y="142"/>
                    <a:pt x="535" y="142"/>
                    <a:pt x="535" y="142"/>
                  </a:cubicBezTo>
                  <a:cubicBezTo>
                    <a:pt x="533" y="143"/>
                    <a:pt x="533" y="143"/>
                    <a:pt x="533" y="143"/>
                  </a:cubicBezTo>
                  <a:cubicBezTo>
                    <a:pt x="532" y="144"/>
                    <a:pt x="532" y="144"/>
                    <a:pt x="532" y="144"/>
                  </a:cubicBezTo>
                  <a:cubicBezTo>
                    <a:pt x="532" y="145"/>
                    <a:pt x="532" y="145"/>
                    <a:pt x="532" y="145"/>
                  </a:cubicBezTo>
                  <a:cubicBezTo>
                    <a:pt x="532" y="143"/>
                    <a:pt x="532" y="143"/>
                    <a:pt x="532" y="143"/>
                  </a:cubicBezTo>
                  <a:cubicBezTo>
                    <a:pt x="532" y="143"/>
                    <a:pt x="532" y="143"/>
                    <a:pt x="532" y="143"/>
                  </a:cubicBezTo>
                  <a:cubicBezTo>
                    <a:pt x="533" y="141"/>
                    <a:pt x="533" y="141"/>
                    <a:pt x="533" y="141"/>
                  </a:cubicBezTo>
                  <a:cubicBezTo>
                    <a:pt x="533" y="139"/>
                    <a:pt x="533" y="139"/>
                    <a:pt x="533" y="139"/>
                  </a:cubicBezTo>
                  <a:cubicBezTo>
                    <a:pt x="533" y="138"/>
                    <a:pt x="533" y="138"/>
                    <a:pt x="533" y="138"/>
                  </a:cubicBezTo>
                  <a:cubicBezTo>
                    <a:pt x="534" y="138"/>
                    <a:pt x="534" y="138"/>
                    <a:pt x="534" y="138"/>
                  </a:cubicBezTo>
                  <a:cubicBezTo>
                    <a:pt x="534" y="137"/>
                    <a:pt x="534" y="137"/>
                    <a:pt x="534" y="137"/>
                  </a:cubicBezTo>
                  <a:cubicBezTo>
                    <a:pt x="534" y="136"/>
                    <a:pt x="534" y="136"/>
                    <a:pt x="534" y="136"/>
                  </a:cubicBezTo>
                  <a:cubicBezTo>
                    <a:pt x="534" y="135"/>
                    <a:pt x="534" y="135"/>
                    <a:pt x="534" y="135"/>
                  </a:cubicBezTo>
                  <a:cubicBezTo>
                    <a:pt x="533" y="133"/>
                    <a:pt x="533" y="133"/>
                    <a:pt x="533" y="133"/>
                  </a:cubicBezTo>
                  <a:cubicBezTo>
                    <a:pt x="534" y="131"/>
                    <a:pt x="534" y="131"/>
                    <a:pt x="534" y="131"/>
                  </a:cubicBezTo>
                  <a:cubicBezTo>
                    <a:pt x="534" y="131"/>
                    <a:pt x="534" y="131"/>
                    <a:pt x="534" y="131"/>
                  </a:cubicBezTo>
                  <a:cubicBezTo>
                    <a:pt x="534" y="132"/>
                    <a:pt x="534" y="132"/>
                    <a:pt x="534" y="132"/>
                  </a:cubicBezTo>
                  <a:cubicBezTo>
                    <a:pt x="535" y="132"/>
                    <a:pt x="535" y="132"/>
                    <a:pt x="535" y="132"/>
                  </a:cubicBezTo>
                  <a:cubicBezTo>
                    <a:pt x="535" y="133"/>
                    <a:pt x="535" y="133"/>
                    <a:pt x="535" y="133"/>
                  </a:cubicBezTo>
                  <a:cubicBezTo>
                    <a:pt x="535" y="134"/>
                    <a:pt x="535" y="134"/>
                    <a:pt x="535" y="134"/>
                  </a:cubicBezTo>
                  <a:cubicBezTo>
                    <a:pt x="536" y="133"/>
                    <a:pt x="536" y="133"/>
                    <a:pt x="536" y="133"/>
                  </a:cubicBezTo>
                  <a:cubicBezTo>
                    <a:pt x="537" y="132"/>
                    <a:pt x="537" y="132"/>
                    <a:pt x="537" y="132"/>
                  </a:cubicBezTo>
                  <a:cubicBezTo>
                    <a:pt x="538" y="132"/>
                    <a:pt x="538" y="132"/>
                    <a:pt x="538" y="132"/>
                  </a:cubicBezTo>
                  <a:cubicBezTo>
                    <a:pt x="538" y="130"/>
                    <a:pt x="538" y="130"/>
                    <a:pt x="538" y="130"/>
                  </a:cubicBezTo>
                  <a:cubicBezTo>
                    <a:pt x="537" y="129"/>
                    <a:pt x="537" y="129"/>
                    <a:pt x="537" y="129"/>
                  </a:cubicBezTo>
                  <a:cubicBezTo>
                    <a:pt x="538" y="128"/>
                    <a:pt x="538" y="128"/>
                    <a:pt x="538" y="128"/>
                  </a:cubicBezTo>
                  <a:cubicBezTo>
                    <a:pt x="536" y="127"/>
                    <a:pt x="536" y="127"/>
                    <a:pt x="536" y="127"/>
                  </a:cubicBezTo>
                  <a:cubicBezTo>
                    <a:pt x="535" y="128"/>
                    <a:pt x="535" y="128"/>
                    <a:pt x="535" y="128"/>
                  </a:cubicBezTo>
                  <a:cubicBezTo>
                    <a:pt x="535" y="127"/>
                    <a:pt x="535" y="127"/>
                    <a:pt x="535" y="127"/>
                  </a:cubicBezTo>
                  <a:cubicBezTo>
                    <a:pt x="534" y="127"/>
                    <a:pt x="534" y="127"/>
                    <a:pt x="534" y="127"/>
                  </a:cubicBezTo>
                  <a:cubicBezTo>
                    <a:pt x="535" y="126"/>
                    <a:pt x="535" y="126"/>
                    <a:pt x="535" y="126"/>
                  </a:cubicBezTo>
                  <a:cubicBezTo>
                    <a:pt x="534" y="125"/>
                    <a:pt x="534" y="125"/>
                    <a:pt x="534" y="125"/>
                  </a:cubicBezTo>
                  <a:cubicBezTo>
                    <a:pt x="532" y="126"/>
                    <a:pt x="532" y="126"/>
                    <a:pt x="532" y="126"/>
                  </a:cubicBezTo>
                  <a:cubicBezTo>
                    <a:pt x="531" y="127"/>
                    <a:pt x="531" y="127"/>
                    <a:pt x="531" y="127"/>
                  </a:cubicBezTo>
                  <a:cubicBezTo>
                    <a:pt x="530" y="127"/>
                    <a:pt x="530" y="127"/>
                    <a:pt x="530" y="127"/>
                  </a:cubicBezTo>
                  <a:cubicBezTo>
                    <a:pt x="529" y="126"/>
                    <a:pt x="529" y="126"/>
                    <a:pt x="529" y="126"/>
                  </a:cubicBezTo>
                  <a:cubicBezTo>
                    <a:pt x="529" y="125"/>
                    <a:pt x="529" y="125"/>
                    <a:pt x="529" y="125"/>
                  </a:cubicBezTo>
                  <a:cubicBezTo>
                    <a:pt x="528" y="124"/>
                    <a:pt x="528" y="124"/>
                    <a:pt x="528" y="124"/>
                  </a:cubicBezTo>
                  <a:cubicBezTo>
                    <a:pt x="526" y="124"/>
                    <a:pt x="526" y="124"/>
                    <a:pt x="526" y="124"/>
                  </a:cubicBezTo>
                  <a:cubicBezTo>
                    <a:pt x="526" y="124"/>
                    <a:pt x="526" y="124"/>
                    <a:pt x="526" y="124"/>
                  </a:cubicBezTo>
                  <a:cubicBezTo>
                    <a:pt x="526" y="123"/>
                    <a:pt x="526" y="123"/>
                    <a:pt x="526" y="123"/>
                  </a:cubicBezTo>
                  <a:cubicBezTo>
                    <a:pt x="527" y="123"/>
                    <a:pt x="527" y="123"/>
                    <a:pt x="527" y="123"/>
                  </a:cubicBezTo>
                  <a:cubicBezTo>
                    <a:pt x="527" y="123"/>
                    <a:pt x="527" y="123"/>
                    <a:pt x="527" y="123"/>
                  </a:cubicBezTo>
                  <a:cubicBezTo>
                    <a:pt x="528" y="123"/>
                    <a:pt x="528" y="123"/>
                    <a:pt x="528" y="123"/>
                  </a:cubicBezTo>
                  <a:cubicBezTo>
                    <a:pt x="532" y="120"/>
                    <a:pt x="532" y="120"/>
                    <a:pt x="532" y="120"/>
                  </a:cubicBezTo>
                  <a:cubicBezTo>
                    <a:pt x="533" y="119"/>
                    <a:pt x="533" y="119"/>
                    <a:pt x="533" y="119"/>
                  </a:cubicBezTo>
                  <a:cubicBezTo>
                    <a:pt x="531" y="117"/>
                    <a:pt x="531" y="117"/>
                    <a:pt x="531" y="117"/>
                  </a:cubicBezTo>
                  <a:cubicBezTo>
                    <a:pt x="531" y="117"/>
                    <a:pt x="531" y="117"/>
                    <a:pt x="531" y="117"/>
                  </a:cubicBezTo>
                  <a:cubicBezTo>
                    <a:pt x="532" y="116"/>
                    <a:pt x="532" y="116"/>
                    <a:pt x="532" y="116"/>
                  </a:cubicBezTo>
                  <a:cubicBezTo>
                    <a:pt x="532" y="116"/>
                    <a:pt x="532" y="116"/>
                    <a:pt x="532" y="116"/>
                  </a:cubicBezTo>
                  <a:cubicBezTo>
                    <a:pt x="532" y="117"/>
                    <a:pt x="532" y="117"/>
                    <a:pt x="532" y="117"/>
                  </a:cubicBezTo>
                  <a:cubicBezTo>
                    <a:pt x="533" y="119"/>
                    <a:pt x="533" y="119"/>
                    <a:pt x="533" y="119"/>
                  </a:cubicBezTo>
                  <a:cubicBezTo>
                    <a:pt x="534" y="118"/>
                    <a:pt x="534" y="118"/>
                    <a:pt x="534" y="118"/>
                  </a:cubicBezTo>
                  <a:cubicBezTo>
                    <a:pt x="535" y="119"/>
                    <a:pt x="535" y="119"/>
                    <a:pt x="535" y="119"/>
                  </a:cubicBezTo>
                  <a:cubicBezTo>
                    <a:pt x="536" y="118"/>
                    <a:pt x="536" y="118"/>
                    <a:pt x="536" y="118"/>
                  </a:cubicBezTo>
                  <a:cubicBezTo>
                    <a:pt x="536" y="116"/>
                    <a:pt x="536" y="116"/>
                    <a:pt x="536" y="116"/>
                  </a:cubicBezTo>
                  <a:cubicBezTo>
                    <a:pt x="535" y="114"/>
                    <a:pt x="535" y="114"/>
                    <a:pt x="535" y="114"/>
                  </a:cubicBezTo>
                  <a:cubicBezTo>
                    <a:pt x="535" y="114"/>
                    <a:pt x="535" y="114"/>
                    <a:pt x="535" y="114"/>
                  </a:cubicBezTo>
                  <a:cubicBezTo>
                    <a:pt x="535" y="114"/>
                    <a:pt x="535" y="114"/>
                    <a:pt x="535" y="114"/>
                  </a:cubicBezTo>
                  <a:cubicBezTo>
                    <a:pt x="535" y="112"/>
                    <a:pt x="535" y="112"/>
                    <a:pt x="535" y="112"/>
                  </a:cubicBezTo>
                  <a:cubicBezTo>
                    <a:pt x="535" y="111"/>
                    <a:pt x="535" y="111"/>
                    <a:pt x="535" y="111"/>
                  </a:cubicBezTo>
                  <a:cubicBezTo>
                    <a:pt x="535" y="111"/>
                    <a:pt x="535" y="111"/>
                    <a:pt x="535" y="111"/>
                  </a:cubicBezTo>
                  <a:cubicBezTo>
                    <a:pt x="535" y="109"/>
                    <a:pt x="535" y="109"/>
                    <a:pt x="535" y="109"/>
                  </a:cubicBezTo>
                  <a:cubicBezTo>
                    <a:pt x="534" y="109"/>
                    <a:pt x="534" y="109"/>
                    <a:pt x="534" y="109"/>
                  </a:cubicBezTo>
                  <a:cubicBezTo>
                    <a:pt x="535" y="107"/>
                    <a:pt x="535" y="107"/>
                    <a:pt x="535" y="107"/>
                  </a:cubicBezTo>
                  <a:cubicBezTo>
                    <a:pt x="534" y="106"/>
                    <a:pt x="534" y="106"/>
                    <a:pt x="534" y="106"/>
                  </a:cubicBezTo>
                  <a:cubicBezTo>
                    <a:pt x="535" y="106"/>
                    <a:pt x="535" y="106"/>
                    <a:pt x="535" y="106"/>
                  </a:cubicBezTo>
                  <a:cubicBezTo>
                    <a:pt x="535" y="104"/>
                    <a:pt x="535" y="104"/>
                    <a:pt x="535" y="104"/>
                  </a:cubicBezTo>
                  <a:cubicBezTo>
                    <a:pt x="535" y="102"/>
                    <a:pt x="535" y="102"/>
                    <a:pt x="535" y="102"/>
                  </a:cubicBezTo>
                  <a:cubicBezTo>
                    <a:pt x="535" y="101"/>
                    <a:pt x="535" y="101"/>
                    <a:pt x="535" y="101"/>
                  </a:cubicBezTo>
                  <a:cubicBezTo>
                    <a:pt x="536" y="100"/>
                    <a:pt x="536" y="100"/>
                    <a:pt x="536" y="100"/>
                  </a:cubicBezTo>
                  <a:cubicBezTo>
                    <a:pt x="536" y="98"/>
                    <a:pt x="536" y="98"/>
                    <a:pt x="536" y="98"/>
                  </a:cubicBezTo>
                  <a:cubicBezTo>
                    <a:pt x="535" y="98"/>
                    <a:pt x="535" y="98"/>
                    <a:pt x="535" y="98"/>
                  </a:cubicBezTo>
                  <a:cubicBezTo>
                    <a:pt x="536" y="96"/>
                    <a:pt x="536" y="96"/>
                    <a:pt x="536" y="96"/>
                  </a:cubicBezTo>
                  <a:cubicBezTo>
                    <a:pt x="535" y="95"/>
                    <a:pt x="535" y="95"/>
                    <a:pt x="535" y="95"/>
                  </a:cubicBezTo>
                  <a:cubicBezTo>
                    <a:pt x="535" y="94"/>
                    <a:pt x="535" y="94"/>
                    <a:pt x="535" y="94"/>
                  </a:cubicBezTo>
                  <a:cubicBezTo>
                    <a:pt x="535" y="93"/>
                    <a:pt x="535" y="93"/>
                    <a:pt x="535" y="93"/>
                  </a:cubicBezTo>
                  <a:cubicBezTo>
                    <a:pt x="535" y="92"/>
                    <a:pt x="535" y="92"/>
                    <a:pt x="535" y="92"/>
                  </a:cubicBezTo>
                  <a:cubicBezTo>
                    <a:pt x="535" y="92"/>
                    <a:pt x="535" y="92"/>
                    <a:pt x="535" y="92"/>
                  </a:cubicBezTo>
                  <a:cubicBezTo>
                    <a:pt x="535" y="90"/>
                    <a:pt x="535" y="90"/>
                    <a:pt x="535" y="90"/>
                  </a:cubicBezTo>
                  <a:cubicBezTo>
                    <a:pt x="535" y="89"/>
                    <a:pt x="535" y="89"/>
                    <a:pt x="535" y="89"/>
                  </a:cubicBezTo>
                  <a:cubicBezTo>
                    <a:pt x="534" y="88"/>
                    <a:pt x="534" y="88"/>
                    <a:pt x="534" y="88"/>
                  </a:cubicBezTo>
                  <a:cubicBezTo>
                    <a:pt x="533" y="88"/>
                    <a:pt x="533" y="88"/>
                    <a:pt x="533" y="88"/>
                  </a:cubicBezTo>
                  <a:cubicBezTo>
                    <a:pt x="533" y="88"/>
                    <a:pt x="533" y="88"/>
                    <a:pt x="533" y="88"/>
                  </a:cubicBezTo>
                  <a:cubicBezTo>
                    <a:pt x="533" y="86"/>
                    <a:pt x="533" y="86"/>
                    <a:pt x="533" y="86"/>
                  </a:cubicBezTo>
                  <a:cubicBezTo>
                    <a:pt x="530" y="85"/>
                    <a:pt x="530" y="85"/>
                    <a:pt x="530" y="85"/>
                  </a:cubicBezTo>
                  <a:cubicBezTo>
                    <a:pt x="529" y="85"/>
                    <a:pt x="529" y="85"/>
                    <a:pt x="529" y="85"/>
                  </a:cubicBezTo>
                  <a:cubicBezTo>
                    <a:pt x="532" y="85"/>
                    <a:pt x="532" y="85"/>
                    <a:pt x="532" y="85"/>
                  </a:cubicBezTo>
                  <a:cubicBezTo>
                    <a:pt x="533" y="85"/>
                    <a:pt x="533" y="85"/>
                    <a:pt x="533" y="85"/>
                  </a:cubicBezTo>
                  <a:cubicBezTo>
                    <a:pt x="535" y="86"/>
                    <a:pt x="535" y="86"/>
                    <a:pt x="535" y="86"/>
                  </a:cubicBezTo>
                  <a:cubicBezTo>
                    <a:pt x="535" y="86"/>
                    <a:pt x="535" y="86"/>
                    <a:pt x="535" y="86"/>
                  </a:cubicBezTo>
                  <a:cubicBezTo>
                    <a:pt x="535" y="86"/>
                    <a:pt x="535" y="86"/>
                    <a:pt x="535" y="86"/>
                  </a:cubicBezTo>
                  <a:cubicBezTo>
                    <a:pt x="535" y="86"/>
                    <a:pt x="535" y="86"/>
                    <a:pt x="535" y="86"/>
                  </a:cubicBezTo>
                  <a:cubicBezTo>
                    <a:pt x="536" y="85"/>
                    <a:pt x="536" y="85"/>
                    <a:pt x="536" y="85"/>
                  </a:cubicBezTo>
                  <a:cubicBezTo>
                    <a:pt x="536" y="85"/>
                    <a:pt x="536" y="85"/>
                    <a:pt x="536" y="85"/>
                  </a:cubicBezTo>
                  <a:cubicBezTo>
                    <a:pt x="538" y="83"/>
                    <a:pt x="538" y="83"/>
                    <a:pt x="538" y="83"/>
                  </a:cubicBezTo>
                  <a:cubicBezTo>
                    <a:pt x="538" y="82"/>
                    <a:pt x="538" y="82"/>
                    <a:pt x="538" y="82"/>
                  </a:cubicBezTo>
                  <a:cubicBezTo>
                    <a:pt x="539" y="82"/>
                    <a:pt x="539" y="82"/>
                    <a:pt x="539" y="82"/>
                  </a:cubicBezTo>
                  <a:cubicBezTo>
                    <a:pt x="540" y="82"/>
                    <a:pt x="540" y="82"/>
                    <a:pt x="540" y="82"/>
                  </a:cubicBezTo>
                  <a:cubicBezTo>
                    <a:pt x="541" y="81"/>
                    <a:pt x="541" y="81"/>
                    <a:pt x="541" y="81"/>
                  </a:cubicBezTo>
                  <a:cubicBezTo>
                    <a:pt x="542" y="81"/>
                    <a:pt x="542" y="81"/>
                    <a:pt x="542" y="81"/>
                  </a:cubicBezTo>
                  <a:cubicBezTo>
                    <a:pt x="543" y="79"/>
                    <a:pt x="543" y="79"/>
                    <a:pt x="543" y="79"/>
                  </a:cubicBezTo>
                  <a:cubicBezTo>
                    <a:pt x="543" y="77"/>
                    <a:pt x="543" y="77"/>
                    <a:pt x="543" y="77"/>
                  </a:cubicBezTo>
                  <a:cubicBezTo>
                    <a:pt x="543" y="77"/>
                    <a:pt x="543" y="77"/>
                    <a:pt x="543" y="77"/>
                  </a:cubicBezTo>
                  <a:cubicBezTo>
                    <a:pt x="543" y="76"/>
                    <a:pt x="543" y="76"/>
                    <a:pt x="543" y="76"/>
                  </a:cubicBezTo>
                  <a:cubicBezTo>
                    <a:pt x="544" y="74"/>
                    <a:pt x="544" y="74"/>
                    <a:pt x="544" y="74"/>
                  </a:cubicBezTo>
                  <a:cubicBezTo>
                    <a:pt x="545" y="74"/>
                    <a:pt x="545" y="74"/>
                    <a:pt x="545" y="74"/>
                  </a:cubicBezTo>
                  <a:cubicBezTo>
                    <a:pt x="546" y="74"/>
                    <a:pt x="546" y="74"/>
                    <a:pt x="546" y="74"/>
                  </a:cubicBezTo>
                  <a:cubicBezTo>
                    <a:pt x="547" y="74"/>
                    <a:pt x="547" y="74"/>
                    <a:pt x="547" y="74"/>
                  </a:cubicBezTo>
                  <a:cubicBezTo>
                    <a:pt x="547" y="75"/>
                    <a:pt x="547" y="75"/>
                    <a:pt x="547" y="75"/>
                  </a:cubicBezTo>
                  <a:cubicBezTo>
                    <a:pt x="548" y="77"/>
                    <a:pt x="548" y="77"/>
                    <a:pt x="548" y="77"/>
                  </a:cubicBezTo>
                  <a:cubicBezTo>
                    <a:pt x="549" y="77"/>
                    <a:pt x="549" y="77"/>
                    <a:pt x="549" y="77"/>
                  </a:cubicBezTo>
                  <a:cubicBezTo>
                    <a:pt x="549" y="77"/>
                    <a:pt x="549" y="77"/>
                    <a:pt x="549" y="77"/>
                  </a:cubicBezTo>
                  <a:cubicBezTo>
                    <a:pt x="550" y="78"/>
                    <a:pt x="550" y="78"/>
                    <a:pt x="550" y="78"/>
                  </a:cubicBezTo>
                  <a:cubicBezTo>
                    <a:pt x="552" y="77"/>
                    <a:pt x="552" y="77"/>
                    <a:pt x="552" y="77"/>
                  </a:cubicBezTo>
                  <a:cubicBezTo>
                    <a:pt x="555" y="75"/>
                    <a:pt x="555" y="75"/>
                    <a:pt x="555" y="75"/>
                  </a:cubicBezTo>
                  <a:cubicBezTo>
                    <a:pt x="557" y="74"/>
                    <a:pt x="557" y="74"/>
                    <a:pt x="557" y="74"/>
                  </a:cubicBezTo>
                  <a:cubicBezTo>
                    <a:pt x="559" y="72"/>
                    <a:pt x="559" y="72"/>
                    <a:pt x="559" y="72"/>
                  </a:cubicBezTo>
                  <a:cubicBezTo>
                    <a:pt x="560" y="70"/>
                    <a:pt x="560" y="70"/>
                    <a:pt x="560" y="70"/>
                  </a:cubicBezTo>
                  <a:cubicBezTo>
                    <a:pt x="560" y="70"/>
                    <a:pt x="560" y="70"/>
                    <a:pt x="560" y="70"/>
                  </a:cubicBezTo>
                  <a:cubicBezTo>
                    <a:pt x="561" y="70"/>
                    <a:pt x="561" y="70"/>
                    <a:pt x="561" y="70"/>
                  </a:cubicBezTo>
                  <a:cubicBezTo>
                    <a:pt x="562" y="68"/>
                    <a:pt x="562" y="68"/>
                    <a:pt x="562" y="68"/>
                  </a:cubicBezTo>
                  <a:cubicBezTo>
                    <a:pt x="565" y="66"/>
                    <a:pt x="565" y="66"/>
                    <a:pt x="565" y="66"/>
                  </a:cubicBezTo>
                  <a:cubicBezTo>
                    <a:pt x="565" y="66"/>
                    <a:pt x="565" y="66"/>
                    <a:pt x="565" y="66"/>
                  </a:cubicBezTo>
                  <a:cubicBezTo>
                    <a:pt x="566" y="66"/>
                    <a:pt x="566" y="66"/>
                    <a:pt x="566" y="66"/>
                  </a:cubicBezTo>
                  <a:cubicBezTo>
                    <a:pt x="567" y="64"/>
                    <a:pt x="567" y="64"/>
                    <a:pt x="567" y="64"/>
                  </a:cubicBezTo>
                  <a:cubicBezTo>
                    <a:pt x="569" y="62"/>
                    <a:pt x="569" y="62"/>
                    <a:pt x="569" y="62"/>
                  </a:cubicBezTo>
                  <a:cubicBezTo>
                    <a:pt x="570" y="60"/>
                    <a:pt x="570" y="60"/>
                    <a:pt x="570" y="60"/>
                  </a:cubicBezTo>
                  <a:cubicBezTo>
                    <a:pt x="570" y="60"/>
                    <a:pt x="570" y="60"/>
                    <a:pt x="570" y="60"/>
                  </a:cubicBezTo>
                  <a:cubicBezTo>
                    <a:pt x="572" y="62"/>
                    <a:pt x="572" y="62"/>
                    <a:pt x="572" y="62"/>
                  </a:cubicBezTo>
                  <a:cubicBezTo>
                    <a:pt x="571" y="59"/>
                    <a:pt x="571" y="59"/>
                    <a:pt x="571" y="59"/>
                  </a:cubicBezTo>
                  <a:cubicBezTo>
                    <a:pt x="570" y="58"/>
                    <a:pt x="570" y="58"/>
                    <a:pt x="570" y="58"/>
                  </a:cubicBezTo>
                  <a:cubicBezTo>
                    <a:pt x="570" y="57"/>
                    <a:pt x="570" y="57"/>
                    <a:pt x="570" y="57"/>
                  </a:cubicBezTo>
                  <a:cubicBezTo>
                    <a:pt x="568" y="55"/>
                    <a:pt x="568" y="55"/>
                    <a:pt x="568" y="55"/>
                  </a:cubicBezTo>
                  <a:cubicBezTo>
                    <a:pt x="564" y="55"/>
                    <a:pt x="564" y="55"/>
                    <a:pt x="564" y="55"/>
                  </a:cubicBezTo>
                  <a:cubicBezTo>
                    <a:pt x="562" y="55"/>
                    <a:pt x="562" y="55"/>
                    <a:pt x="562" y="55"/>
                  </a:cubicBezTo>
                  <a:cubicBezTo>
                    <a:pt x="562" y="55"/>
                    <a:pt x="562" y="55"/>
                    <a:pt x="562" y="55"/>
                  </a:cubicBezTo>
                  <a:cubicBezTo>
                    <a:pt x="562" y="55"/>
                    <a:pt x="562" y="55"/>
                    <a:pt x="562" y="55"/>
                  </a:cubicBezTo>
                  <a:cubicBezTo>
                    <a:pt x="562" y="54"/>
                    <a:pt x="562" y="54"/>
                    <a:pt x="562" y="54"/>
                  </a:cubicBezTo>
                  <a:cubicBezTo>
                    <a:pt x="561" y="53"/>
                    <a:pt x="561" y="53"/>
                    <a:pt x="561" y="53"/>
                  </a:cubicBezTo>
                  <a:cubicBezTo>
                    <a:pt x="561" y="53"/>
                    <a:pt x="561" y="53"/>
                    <a:pt x="561" y="53"/>
                  </a:cubicBezTo>
                  <a:cubicBezTo>
                    <a:pt x="560" y="53"/>
                    <a:pt x="560" y="53"/>
                    <a:pt x="560" y="53"/>
                  </a:cubicBezTo>
                  <a:cubicBezTo>
                    <a:pt x="559" y="53"/>
                    <a:pt x="559" y="53"/>
                    <a:pt x="559" y="53"/>
                  </a:cubicBezTo>
                  <a:cubicBezTo>
                    <a:pt x="558" y="51"/>
                    <a:pt x="558" y="51"/>
                    <a:pt x="558" y="51"/>
                  </a:cubicBezTo>
                  <a:cubicBezTo>
                    <a:pt x="555" y="51"/>
                    <a:pt x="555" y="51"/>
                    <a:pt x="555" y="51"/>
                  </a:cubicBezTo>
                  <a:cubicBezTo>
                    <a:pt x="555" y="51"/>
                    <a:pt x="555" y="51"/>
                    <a:pt x="555" y="51"/>
                  </a:cubicBezTo>
                  <a:cubicBezTo>
                    <a:pt x="553" y="51"/>
                    <a:pt x="553" y="51"/>
                    <a:pt x="553" y="51"/>
                  </a:cubicBezTo>
                  <a:cubicBezTo>
                    <a:pt x="552" y="50"/>
                    <a:pt x="552" y="50"/>
                    <a:pt x="552" y="50"/>
                  </a:cubicBezTo>
                  <a:cubicBezTo>
                    <a:pt x="551" y="51"/>
                    <a:pt x="551" y="51"/>
                    <a:pt x="551" y="51"/>
                  </a:cubicBezTo>
                  <a:cubicBezTo>
                    <a:pt x="549" y="51"/>
                    <a:pt x="549" y="51"/>
                    <a:pt x="549" y="51"/>
                  </a:cubicBezTo>
                  <a:cubicBezTo>
                    <a:pt x="546" y="51"/>
                    <a:pt x="546" y="51"/>
                    <a:pt x="546" y="51"/>
                  </a:cubicBezTo>
                  <a:cubicBezTo>
                    <a:pt x="545" y="54"/>
                    <a:pt x="545" y="54"/>
                    <a:pt x="545" y="54"/>
                  </a:cubicBezTo>
                  <a:cubicBezTo>
                    <a:pt x="545" y="54"/>
                    <a:pt x="545" y="54"/>
                    <a:pt x="545" y="54"/>
                  </a:cubicBezTo>
                  <a:cubicBezTo>
                    <a:pt x="545" y="54"/>
                    <a:pt x="545" y="54"/>
                    <a:pt x="545" y="54"/>
                  </a:cubicBezTo>
                  <a:cubicBezTo>
                    <a:pt x="544" y="55"/>
                    <a:pt x="544" y="55"/>
                    <a:pt x="544" y="55"/>
                  </a:cubicBezTo>
                  <a:cubicBezTo>
                    <a:pt x="544" y="54"/>
                    <a:pt x="544" y="54"/>
                    <a:pt x="544" y="54"/>
                  </a:cubicBezTo>
                  <a:cubicBezTo>
                    <a:pt x="542" y="54"/>
                    <a:pt x="542" y="54"/>
                    <a:pt x="542" y="54"/>
                  </a:cubicBezTo>
                  <a:cubicBezTo>
                    <a:pt x="541" y="56"/>
                    <a:pt x="541" y="56"/>
                    <a:pt x="541" y="56"/>
                  </a:cubicBezTo>
                  <a:cubicBezTo>
                    <a:pt x="541" y="57"/>
                    <a:pt x="541" y="57"/>
                    <a:pt x="541" y="57"/>
                  </a:cubicBezTo>
                  <a:cubicBezTo>
                    <a:pt x="541" y="57"/>
                    <a:pt x="541" y="57"/>
                    <a:pt x="541" y="57"/>
                  </a:cubicBezTo>
                  <a:cubicBezTo>
                    <a:pt x="540" y="58"/>
                    <a:pt x="540" y="58"/>
                    <a:pt x="540" y="58"/>
                  </a:cubicBezTo>
                  <a:cubicBezTo>
                    <a:pt x="539" y="60"/>
                    <a:pt x="539" y="60"/>
                    <a:pt x="539" y="60"/>
                  </a:cubicBezTo>
                  <a:cubicBezTo>
                    <a:pt x="538" y="62"/>
                    <a:pt x="538" y="62"/>
                    <a:pt x="538" y="62"/>
                  </a:cubicBezTo>
                  <a:cubicBezTo>
                    <a:pt x="537" y="63"/>
                    <a:pt x="537" y="63"/>
                    <a:pt x="537" y="63"/>
                  </a:cubicBezTo>
                  <a:cubicBezTo>
                    <a:pt x="536" y="66"/>
                    <a:pt x="536" y="66"/>
                    <a:pt x="536" y="66"/>
                  </a:cubicBezTo>
                  <a:cubicBezTo>
                    <a:pt x="535" y="67"/>
                    <a:pt x="535" y="67"/>
                    <a:pt x="535" y="67"/>
                  </a:cubicBezTo>
                  <a:cubicBezTo>
                    <a:pt x="535" y="68"/>
                    <a:pt x="535" y="68"/>
                    <a:pt x="535" y="68"/>
                  </a:cubicBezTo>
                  <a:cubicBezTo>
                    <a:pt x="535" y="68"/>
                    <a:pt x="535" y="68"/>
                    <a:pt x="535" y="68"/>
                  </a:cubicBezTo>
                  <a:cubicBezTo>
                    <a:pt x="534" y="71"/>
                    <a:pt x="534" y="71"/>
                    <a:pt x="534" y="71"/>
                  </a:cubicBezTo>
                  <a:cubicBezTo>
                    <a:pt x="534" y="72"/>
                    <a:pt x="534" y="72"/>
                    <a:pt x="534" y="72"/>
                  </a:cubicBezTo>
                  <a:cubicBezTo>
                    <a:pt x="533" y="74"/>
                    <a:pt x="533" y="74"/>
                    <a:pt x="533" y="74"/>
                  </a:cubicBezTo>
                  <a:cubicBezTo>
                    <a:pt x="534" y="75"/>
                    <a:pt x="534" y="75"/>
                    <a:pt x="534" y="75"/>
                  </a:cubicBezTo>
                  <a:cubicBezTo>
                    <a:pt x="534" y="75"/>
                    <a:pt x="534" y="75"/>
                    <a:pt x="534" y="75"/>
                  </a:cubicBezTo>
                  <a:cubicBezTo>
                    <a:pt x="533" y="75"/>
                    <a:pt x="533" y="75"/>
                    <a:pt x="533" y="75"/>
                  </a:cubicBezTo>
                  <a:cubicBezTo>
                    <a:pt x="533" y="77"/>
                    <a:pt x="533" y="77"/>
                    <a:pt x="533" y="77"/>
                  </a:cubicBezTo>
                  <a:cubicBezTo>
                    <a:pt x="532" y="79"/>
                    <a:pt x="532" y="79"/>
                    <a:pt x="532" y="79"/>
                  </a:cubicBezTo>
                  <a:cubicBezTo>
                    <a:pt x="530" y="82"/>
                    <a:pt x="530" y="82"/>
                    <a:pt x="530" y="82"/>
                  </a:cubicBezTo>
                  <a:cubicBezTo>
                    <a:pt x="531" y="82"/>
                    <a:pt x="531" y="82"/>
                    <a:pt x="531" y="82"/>
                  </a:cubicBezTo>
                  <a:cubicBezTo>
                    <a:pt x="530" y="82"/>
                    <a:pt x="530" y="82"/>
                    <a:pt x="530" y="82"/>
                  </a:cubicBezTo>
                  <a:cubicBezTo>
                    <a:pt x="529" y="84"/>
                    <a:pt x="529" y="84"/>
                    <a:pt x="529" y="84"/>
                  </a:cubicBezTo>
                  <a:cubicBezTo>
                    <a:pt x="528" y="84"/>
                    <a:pt x="528" y="84"/>
                    <a:pt x="528" y="84"/>
                  </a:cubicBezTo>
                  <a:cubicBezTo>
                    <a:pt x="527" y="85"/>
                    <a:pt x="527" y="85"/>
                    <a:pt x="527" y="85"/>
                  </a:cubicBezTo>
                  <a:cubicBezTo>
                    <a:pt x="527" y="86"/>
                    <a:pt x="527" y="86"/>
                    <a:pt x="527" y="86"/>
                  </a:cubicBezTo>
                  <a:cubicBezTo>
                    <a:pt x="525" y="87"/>
                    <a:pt x="525" y="87"/>
                    <a:pt x="525" y="87"/>
                  </a:cubicBezTo>
                  <a:cubicBezTo>
                    <a:pt x="524" y="88"/>
                    <a:pt x="524" y="88"/>
                    <a:pt x="524" y="88"/>
                  </a:cubicBezTo>
                  <a:cubicBezTo>
                    <a:pt x="523" y="88"/>
                    <a:pt x="523" y="88"/>
                    <a:pt x="523" y="88"/>
                  </a:cubicBezTo>
                  <a:cubicBezTo>
                    <a:pt x="522" y="90"/>
                    <a:pt x="522" y="90"/>
                    <a:pt x="522" y="90"/>
                  </a:cubicBezTo>
                  <a:cubicBezTo>
                    <a:pt x="522" y="92"/>
                    <a:pt x="522" y="92"/>
                    <a:pt x="522" y="92"/>
                  </a:cubicBezTo>
                  <a:cubicBezTo>
                    <a:pt x="523" y="92"/>
                    <a:pt x="523" y="92"/>
                    <a:pt x="523" y="92"/>
                  </a:cubicBezTo>
                  <a:cubicBezTo>
                    <a:pt x="524" y="92"/>
                    <a:pt x="524" y="92"/>
                    <a:pt x="524" y="92"/>
                  </a:cubicBezTo>
                  <a:cubicBezTo>
                    <a:pt x="523" y="95"/>
                    <a:pt x="523" y="95"/>
                    <a:pt x="523" y="95"/>
                  </a:cubicBezTo>
                  <a:cubicBezTo>
                    <a:pt x="522" y="96"/>
                    <a:pt x="522" y="96"/>
                    <a:pt x="522" y="96"/>
                  </a:cubicBezTo>
                  <a:cubicBezTo>
                    <a:pt x="522" y="95"/>
                    <a:pt x="522" y="95"/>
                    <a:pt x="522" y="95"/>
                  </a:cubicBezTo>
                  <a:cubicBezTo>
                    <a:pt x="522" y="93"/>
                    <a:pt x="522" y="93"/>
                    <a:pt x="522" y="93"/>
                  </a:cubicBezTo>
                  <a:cubicBezTo>
                    <a:pt x="522" y="92"/>
                    <a:pt x="522" y="92"/>
                    <a:pt x="522" y="92"/>
                  </a:cubicBezTo>
                  <a:cubicBezTo>
                    <a:pt x="519" y="93"/>
                    <a:pt x="519" y="93"/>
                    <a:pt x="519" y="93"/>
                  </a:cubicBezTo>
                  <a:cubicBezTo>
                    <a:pt x="518" y="94"/>
                    <a:pt x="518" y="94"/>
                    <a:pt x="518" y="94"/>
                  </a:cubicBezTo>
                  <a:cubicBezTo>
                    <a:pt x="517" y="94"/>
                    <a:pt x="517" y="94"/>
                    <a:pt x="517" y="94"/>
                  </a:cubicBezTo>
                  <a:cubicBezTo>
                    <a:pt x="517" y="93"/>
                    <a:pt x="517" y="93"/>
                    <a:pt x="517" y="93"/>
                  </a:cubicBezTo>
                  <a:cubicBezTo>
                    <a:pt x="516" y="93"/>
                    <a:pt x="516" y="93"/>
                    <a:pt x="516" y="93"/>
                  </a:cubicBezTo>
                  <a:cubicBezTo>
                    <a:pt x="515" y="95"/>
                    <a:pt x="515" y="95"/>
                    <a:pt x="515" y="95"/>
                  </a:cubicBezTo>
                  <a:cubicBezTo>
                    <a:pt x="516" y="96"/>
                    <a:pt x="516" y="96"/>
                    <a:pt x="516" y="96"/>
                  </a:cubicBezTo>
                  <a:cubicBezTo>
                    <a:pt x="517" y="96"/>
                    <a:pt x="517" y="96"/>
                    <a:pt x="517" y="96"/>
                  </a:cubicBezTo>
                  <a:cubicBezTo>
                    <a:pt x="516" y="96"/>
                    <a:pt x="516" y="96"/>
                    <a:pt x="516" y="96"/>
                  </a:cubicBezTo>
                  <a:cubicBezTo>
                    <a:pt x="515" y="96"/>
                    <a:pt x="515" y="96"/>
                    <a:pt x="515" y="96"/>
                  </a:cubicBezTo>
                  <a:cubicBezTo>
                    <a:pt x="514" y="98"/>
                    <a:pt x="514" y="98"/>
                    <a:pt x="514" y="98"/>
                  </a:cubicBezTo>
                  <a:cubicBezTo>
                    <a:pt x="512" y="101"/>
                    <a:pt x="512" y="101"/>
                    <a:pt x="512" y="101"/>
                  </a:cubicBezTo>
                  <a:cubicBezTo>
                    <a:pt x="512" y="102"/>
                    <a:pt x="512" y="102"/>
                    <a:pt x="512" y="102"/>
                  </a:cubicBezTo>
                  <a:cubicBezTo>
                    <a:pt x="512" y="104"/>
                    <a:pt x="512" y="104"/>
                    <a:pt x="512" y="104"/>
                  </a:cubicBezTo>
                  <a:cubicBezTo>
                    <a:pt x="512" y="105"/>
                    <a:pt x="512" y="105"/>
                    <a:pt x="512" y="105"/>
                  </a:cubicBezTo>
                  <a:cubicBezTo>
                    <a:pt x="514" y="106"/>
                    <a:pt x="514" y="106"/>
                    <a:pt x="514" y="106"/>
                  </a:cubicBezTo>
                  <a:cubicBezTo>
                    <a:pt x="514" y="105"/>
                    <a:pt x="514" y="105"/>
                    <a:pt x="514" y="105"/>
                  </a:cubicBezTo>
                  <a:cubicBezTo>
                    <a:pt x="514" y="106"/>
                    <a:pt x="514" y="106"/>
                    <a:pt x="514" y="106"/>
                  </a:cubicBezTo>
                  <a:cubicBezTo>
                    <a:pt x="514" y="106"/>
                    <a:pt x="514" y="106"/>
                    <a:pt x="514" y="106"/>
                  </a:cubicBezTo>
                  <a:cubicBezTo>
                    <a:pt x="513" y="106"/>
                    <a:pt x="513" y="106"/>
                    <a:pt x="513" y="106"/>
                  </a:cubicBezTo>
                  <a:cubicBezTo>
                    <a:pt x="511" y="107"/>
                    <a:pt x="511" y="107"/>
                    <a:pt x="511" y="107"/>
                  </a:cubicBezTo>
                  <a:cubicBezTo>
                    <a:pt x="509" y="109"/>
                    <a:pt x="509" y="109"/>
                    <a:pt x="509" y="109"/>
                  </a:cubicBezTo>
                  <a:cubicBezTo>
                    <a:pt x="508" y="109"/>
                    <a:pt x="508" y="109"/>
                    <a:pt x="508" y="109"/>
                  </a:cubicBezTo>
                  <a:cubicBezTo>
                    <a:pt x="508" y="113"/>
                    <a:pt x="508" y="113"/>
                    <a:pt x="508" y="113"/>
                  </a:cubicBezTo>
                  <a:cubicBezTo>
                    <a:pt x="508" y="115"/>
                    <a:pt x="508" y="115"/>
                    <a:pt x="508" y="115"/>
                  </a:cubicBezTo>
                  <a:cubicBezTo>
                    <a:pt x="508" y="115"/>
                    <a:pt x="508" y="115"/>
                    <a:pt x="508" y="115"/>
                  </a:cubicBezTo>
                  <a:cubicBezTo>
                    <a:pt x="508" y="117"/>
                    <a:pt x="508" y="117"/>
                    <a:pt x="508" y="117"/>
                  </a:cubicBezTo>
                  <a:cubicBezTo>
                    <a:pt x="508" y="118"/>
                    <a:pt x="508" y="118"/>
                    <a:pt x="508" y="118"/>
                  </a:cubicBezTo>
                  <a:cubicBezTo>
                    <a:pt x="508" y="119"/>
                    <a:pt x="508" y="119"/>
                    <a:pt x="508" y="119"/>
                  </a:cubicBezTo>
                  <a:cubicBezTo>
                    <a:pt x="510" y="119"/>
                    <a:pt x="510" y="119"/>
                    <a:pt x="510" y="119"/>
                  </a:cubicBezTo>
                  <a:cubicBezTo>
                    <a:pt x="510" y="119"/>
                    <a:pt x="510" y="119"/>
                    <a:pt x="510" y="119"/>
                  </a:cubicBezTo>
                  <a:cubicBezTo>
                    <a:pt x="510" y="121"/>
                    <a:pt x="510" y="121"/>
                    <a:pt x="510" y="121"/>
                  </a:cubicBezTo>
                  <a:cubicBezTo>
                    <a:pt x="512" y="121"/>
                    <a:pt x="512" y="121"/>
                    <a:pt x="512" y="121"/>
                  </a:cubicBezTo>
                  <a:cubicBezTo>
                    <a:pt x="512" y="123"/>
                    <a:pt x="512" y="123"/>
                    <a:pt x="512" y="123"/>
                  </a:cubicBezTo>
                  <a:cubicBezTo>
                    <a:pt x="514" y="123"/>
                    <a:pt x="514" y="123"/>
                    <a:pt x="514" y="123"/>
                  </a:cubicBezTo>
                  <a:cubicBezTo>
                    <a:pt x="515" y="124"/>
                    <a:pt x="515" y="124"/>
                    <a:pt x="515" y="124"/>
                  </a:cubicBezTo>
                  <a:cubicBezTo>
                    <a:pt x="517" y="125"/>
                    <a:pt x="517" y="125"/>
                    <a:pt x="517" y="125"/>
                  </a:cubicBezTo>
                  <a:cubicBezTo>
                    <a:pt x="518" y="125"/>
                    <a:pt x="518" y="125"/>
                    <a:pt x="518" y="125"/>
                  </a:cubicBezTo>
                  <a:cubicBezTo>
                    <a:pt x="519" y="125"/>
                    <a:pt x="519" y="125"/>
                    <a:pt x="519" y="125"/>
                  </a:cubicBezTo>
                  <a:cubicBezTo>
                    <a:pt x="520" y="125"/>
                    <a:pt x="520" y="125"/>
                    <a:pt x="520" y="125"/>
                  </a:cubicBezTo>
                  <a:cubicBezTo>
                    <a:pt x="520" y="126"/>
                    <a:pt x="520" y="126"/>
                    <a:pt x="520" y="126"/>
                  </a:cubicBezTo>
                  <a:cubicBezTo>
                    <a:pt x="520" y="127"/>
                    <a:pt x="520" y="127"/>
                    <a:pt x="520" y="127"/>
                  </a:cubicBezTo>
                  <a:cubicBezTo>
                    <a:pt x="517" y="126"/>
                    <a:pt x="517" y="126"/>
                    <a:pt x="517" y="126"/>
                  </a:cubicBezTo>
                  <a:cubicBezTo>
                    <a:pt x="515" y="126"/>
                    <a:pt x="515" y="126"/>
                    <a:pt x="515" y="126"/>
                  </a:cubicBezTo>
                  <a:cubicBezTo>
                    <a:pt x="514" y="128"/>
                    <a:pt x="514" y="128"/>
                    <a:pt x="514" y="128"/>
                  </a:cubicBezTo>
                  <a:cubicBezTo>
                    <a:pt x="515" y="129"/>
                    <a:pt x="515" y="129"/>
                    <a:pt x="515" y="129"/>
                  </a:cubicBezTo>
                  <a:cubicBezTo>
                    <a:pt x="515" y="130"/>
                    <a:pt x="515" y="130"/>
                    <a:pt x="515" y="130"/>
                  </a:cubicBezTo>
                  <a:cubicBezTo>
                    <a:pt x="513" y="130"/>
                    <a:pt x="513" y="130"/>
                    <a:pt x="513" y="130"/>
                  </a:cubicBezTo>
                  <a:cubicBezTo>
                    <a:pt x="512" y="131"/>
                    <a:pt x="512" y="131"/>
                    <a:pt x="512" y="131"/>
                  </a:cubicBezTo>
                  <a:cubicBezTo>
                    <a:pt x="511" y="131"/>
                    <a:pt x="511" y="131"/>
                    <a:pt x="511" y="131"/>
                  </a:cubicBezTo>
                  <a:cubicBezTo>
                    <a:pt x="510" y="134"/>
                    <a:pt x="510" y="134"/>
                    <a:pt x="510" y="134"/>
                  </a:cubicBezTo>
                  <a:cubicBezTo>
                    <a:pt x="510" y="135"/>
                    <a:pt x="510" y="135"/>
                    <a:pt x="510" y="135"/>
                  </a:cubicBezTo>
                  <a:cubicBezTo>
                    <a:pt x="512" y="135"/>
                    <a:pt x="512" y="135"/>
                    <a:pt x="512" y="135"/>
                  </a:cubicBezTo>
                  <a:cubicBezTo>
                    <a:pt x="512" y="136"/>
                    <a:pt x="512" y="136"/>
                    <a:pt x="512" y="136"/>
                  </a:cubicBezTo>
                  <a:cubicBezTo>
                    <a:pt x="514" y="135"/>
                    <a:pt x="514" y="135"/>
                    <a:pt x="514" y="135"/>
                  </a:cubicBezTo>
                  <a:cubicBezTo>
                    <a:pt x="515" y="133"/>
                    <a:pt x="515" y="133"/>
                    <a:pt x="515" y="133"/>
                  </a:cubicBezTo>
                  <a:cubicBezTo>
                    <a:pt x="515" y="133"/>
                    <a:pt x="515" y="133"/>
                    <a:pt x="515" y="133"/>
                  </a:cubicBezTo>
                  <a:cubicBezTo>
                    <a:pt x="516" y="133"/>
                    <a:pt x="516" y="133"/>
                    <a:pt x="516" y="133"/>
                  </a:cubicBezTo>
                  <a:cubicBezTo>
                    <a:pt x="516" y="133"/>
                    <a:pt x="516" y="133"/>
                    <a:pt x="516" y="133"/>
                  </a:cubicBezTo>
                  <a:cubicBezTo>
                    <a:pt x="516" y="134"/>
                    <a:pt x="516" y="134"/>
                    <a:pt x="516" y="134"/>
                  </a:cubicBezTo>
                  <a:cubicBezTo>
                    <a:pt x="515" y="135"/>
                    <a:pt x="515" y="135"/>
                    <a:pt x="515" y="135"/>
                  </a:cubicBezTo>
                  <a:cubicBezTo>
                    <a:pt x="515" y="137"/>
                    <a:pt x="515" y="137"/>
                    <a:pt x="515" y="137"/>
                  </a:cubicBezTo>
                  <a:cubicBezTo>
                    <a:pt x="515" y="137"/>
                    <a:pt x="515" y="137"/>
                    <a:pt x="515" y="137"/>
                  </a:cubicBezTo>
                  <a:cubicBezTo>
                    <a:pt x="514" y="138"/>
                    <a:pt x="514" y="138"/>
                    <a:pt x="514" y="138"/>
                  </a:cubicBezTo>
                  <a:cubicBezTo>
                    <a:pt x="512" y="138"/>
                    <a:pt x="512" y="138"/>
                    <a:pt x="512" y="138"/>
                  </a:cubicBezTo>
                  <a:cubicBezTo>
                    <a:pt x="511" y="140"/>
                    <a:pt x="511" y="140"/>
                    <a:pt x="511" y="140"/>
                  </a:cubicBezTo>
                  <a:cubicBezTo>
                    <a:pt x="509" y="140"/>
                    <a:pt x="509" y="140"/>
                    <a:pt x="509" y="140"/>
                  </a:cubicBezTo>
                  <a:cubicBezTo>
                    <a:pt x="509" y="141"/>
                    <a:pt x="509" y="141"/>
                    <a:pt x="509" y="141"/>
                  </a:cubicBezTo>
                  <a:cubicBezTo>
                    <a:pt x="509" y="142"/>
                    <a:pt x="509" y="142"/>
                    <a:pt x="509" y="142"/>
                  </a:cubicBezTo>
                  <a:cubicBezTo>
                    <a:pt x="507" y="143"/>
                    <a:pt x="507" y="143"/>
                    <a:pt x="507" y="143"/>
                  </a:cubicBezTo>
                  <a:cubicBezTo>
                    <a:pt x="506" y="145"/>
                    <a:pt x="506" y="145"/>
                    <a:pt x="506" y="145"/>
                  </a:cubicBezTo>
                  <a:cubicBezTo>
                    <a:pt x="505" y="145"/>
                    <a:pt x="505" y="145"/>
                    <a:pt x="505" y="145"/>
                  </a:cubicBezTo>
                  <a:cubicBezTo>
                    <a:pt x="505" y="144"/>
                    <a:pt x="505" y="144"/>
                    <a:pt x="505" y="144"/>
                  </a:cubicBezTo>
                  <a:cubicBezTo>
                    <a:pt x="504" y="144"/>
                    <a:pt x="504" y="144"/>
                    <a:pt x="504" y="144"/>
                  </a:cubicBezTo>
                  <a:cubicBezTo>
                    <a:pt x="503" y="143"/>
                    <a:pt x="503" y="143"/>
                    <a:pt x="503" y="143"/>
                  </a:cubicBezTo>
                  <a:cubicBezTo>
                    <a:pt x="502" y="144"/>
                    <a:pt x="502" y="144"/>
                    <a:pt x="502" y="144"/>
                  </a:cubicBezTo>
                  <a:cubicBezTo>
                    <a:pt x="502" y="143"/>
                    <a:pt x="502" y="143"/>
                    <a:pt x="502" y="143"/>
                  </a:cubicBezTo>
                  <a:cubicBezTo>
                    <a:pt x="500" y="145"/>
                    <a:pt x="500" y="145"/>
                    <a:pt x="500" y="145"/>
                  </a:cubicBezTo>
                  <a:cubicBezTo>
                    <a:pt x="499" y="147"/>
                    <a:pt x="499" y="147"/>
                    <a:pt x="499" y="147"/>
                  </a:cubicBezTo>
                  <a:cubicBezTo>
                    <a:pt x="498" y="149"/>
                    <a:pt x="498" y="149"/>
                    <a:pt x="498" y="149"/>
                  </a:cubicBezTo>
                  <a:cubicBezTo>
                    <a:pt x="497" y="150"/>
                    <a:pt x="497" y="150"/>
                    <a:pt x="497" y="150"/>
                  </a:cubicBezTo>
                  <a:cubicBezTo>
                    <a:pt x="498" y="151"/>
                    <a:pt x="498" y="151"/>
                    <a:pt x="498" y="151"/>
                  </a:cubicBezTo>
                  <a:cubicBezTo>
                    <a:pt x="498" y="151"/>
                    <a:pt x="498" y="151"/>
                    <a:pt x="498" y="151"/>
                  </a:cubicBezTo>
                  <a:cubicBezTo>
                    <a:pt x="497" y="152"/>
                    <a:pt x="497" y="152"/>
                    <a:pt x="497" y="152"/>
                  </a:cubicBezTo>
                  <a:cubicBezTo>
                    <a:pt x="497" y="154"/>
                    <a:pt x="497" y="154"/>
                    <a:pt x="497" y="154"/>
                  </a:cubicBezTo>
                  <a:cubicBezTo>
                    <a:pt x="498" y="154"/>
                    <a:pt x="498" y="154"/>
                    <a:pt x="498" y="154"/>
                  </a:cubicBezTo>
                  <a:cubicBezTo>
                    <a:pt x="497" y="155"/>
                    <a:pt x="497" y="155"/>
                    <a:pt x="497" y="155"/>
                  </a:cubicBezTo>
                  <a:cubicBezTo>
                    <a:pt x="496" y="157"/>
                    <a:pt x="496" y="157"/>
                    <a:pt x="496" y="157"/>
                  </a:cubicBezTo>
                  <a:cubicBezTo>
                    <a:pt x="496" y="157"/>
                    <a:pt x="496" y="157"/>
                    <a:pt x="496" y="157"/>
                  </a:cubicBezTo>
                  <a:cubicBezTo>
                    <a:pt x="496" y="158"/>
                    <a:pt x="496" y="158"/>
                    <a:pt x="496" y="158"/>
                  </a:cubicBezTo>
                  <a:cubicBezTo>
                    <a:pt x="497" y="154"/>
                    <a:pt x="497" y="154"/>
                    <a:pt x="497" y="154"/>
                  </a:cubicBezTo>
                  <a:cubicBezTo>
                    <a:pt x="495" y="155"/>
                    <a:pt x="495" y="155"/>
                    <a:pt x="495" y="155"/>
                  </a:cubicBezTo>
                  <a:cubicBezTo>
                    <a:pt x="497" y="153"/>
                    <a:pt x="497" y="153"/>
                    <a:pt x="497" y="153"/>
                  </a:cubicBezTo>
                  <a:cubicBezTo>
                    <a:pt x="495" y="153"/>
                    <a:pt x="495" y="153"/>
                    <a:pt x="495" y="153"/>
                  </a:cubicBezTo>
                  <a:cubicBezTo>
                    <a:pt x="495" y="153"/>
                    <a:pt x="495" y="153"/>
                    <a:pt x="495" y="153"/>
                  </a:cubicBezTo>
                  <a:cubicBezTo>
                    <a:pt x="495" y="151"/>
                    <a:pt x="495" y="151"/>
                    <a:pt x="495" y="151"/>
                  </a:cubicBezTo>
                  <a:cubicBezTo>
                    <a:pt x="493" y="151"/>
                    <a:pt x="493" y="151"/>
                    <a:pt x="493" y="151"/>
                  </a:cubicBezTo>
                  <a:cubicBezTo>
                    <a:pt x="493" y="151"/>
                    <a:pt x="493" y="151"/>
                    <a:pt x="493" y="151"/>
                  </a:cubicBezTo>
                  <a:cubicBezTo>
                    <a:pt x="493" y="150"/>
                    <a:pt x="493" y="150"/>
                    <a:pt x="493" y="150"/>
                  </a:cubicBezTo>
                  <a:cubicBezTo>
                    <a:pt x="493" y="150"/>
                    <a:pt x="493" y="150"/>
                    <a:pt x="493" y="150"/>
                  </a:cubicBezTo>
                  <a:cubicBezTo>
                    <a:pt x="494" y="151"/>
                    <a:pt x="494" y="151"/>
                    <a:pt x="494" y="151"/>
                  </a:cubicBezTo>
                  <a:cubicBezTo>
                    <a:pt x="495" y="149"/>
                    <a:pt x="495" y="149"/>
                    <a:pt x="495" y="149"/>
                  </a:cubicBezTo>
                  <a:cubicBezTo>
                    <a:pt x="495" y="148"/>
                    <a:pt x="495" y="148"/>
                    <a:pt x="495" y="148"/>
                  </a:cubicBezTo>
                  <a:cubicBezTo>
                    <a:pt x="496" y="146"/>
                    <a:pt x="496" y="146"/>
                    <a:pt x="496" y="146"/>
                  </a:cubicBezTo>
                  <a:cubicBezTo>
                    <a:pt x="496" y="146"/>
                    <a:pt x="496" y="146"/>
                    <a:pt x="496" y="146"/>
                  </a:cubicBezTo>
                  <a:cubicBezTo>
                    <a:pt x="499" y="144"/>
                    <a:pt x="499" y="144"/>
                    <a:pt x="499" y="144"/>
                  </a:cubicBezTo>
                  <a:cubicBezTo>
                    <a:pt x="499" y="143"/>
                    <a:pt x="499" y="143"/>
                    <a:pt x="499" y="143"/>
                  </a:cubicBezTo>
                  <a:cubicBezTo>
                    <a:pt x="499" y="142"/>
                    <a:pt x="499" y="142"/>
                    <a:pt x="499" y="142"/>
                  </a:cubicBezTo>
                  <a:cubicBezTo>
                    <a:pt x="501" y="142"/>
                    <a:pt x="501" y="142"/>
                    <a:pt x="501" y="142"/>
                  </a:cubicBezTo>
                  <a:cubicBezTo>
                    <a:pt x="501" y="140"/>
                    <a:pt x="501" y="140"/>
                    <a:pt x="501" y="140"/>
                  </a:cubicBezTo>
                  <a:cubicBezTo>
                    <a:pt x="499" y="140"/>
                    <a:pt x="499" y="140"/>
                    <a:pt x="499" y="140"/>
                  </a:cubicBezTo>
                  <a:cubicBezTo>
                    <a:pt x="496" y="140"/>
                    <a:pt x="496" y="140"/>
                    <a:pt x="496" y="140"/>
                  </a:cubicBezTo>
                  <a:cubicBezTo>
                    <a:pt x="496" y="141"/>
                    <a:pt x="496" y="141"/>
                    <a:pt x="496" y="141"/>
                  </a:cubicBezTo>
                  <a:cubicBezTo>
                    <a:pt x="496" y="140"/>
                    <a:pt x="496" y="140"/>
                    <a:pt x="496" y="140"/>
                  </a:cubicBezTo>
                  <a:cubicBezTo>
                    <a:pt x="495" y="139"/>
                    <a:pt x="495" y="139"/>
                    <a:pt x="495" y="139"/>
                  </a:cubicBezTo>
                  <a:cubicBezTo>
                    <a:pt x="495" y="140"/>
                    <a:pt x="495" y="140"/>
                    <a:pt x="495" y="140"/>
                  </a:cubicBezTo>
                  <a:cubicBezTo>
                    <a:pt x="494" y="139"/>
                    <a:pt x="494" y="139"/>
                    <a:pt x="494" y="139"/>
                  </a:cubicBezTo>
                  <a:cubicBezTo>
                    <a:pt x="495" y="139"/>
                    <a:pt x="495" y="139"/>
                    <a:pt x="495" y="139"/>
                  </a:cubicBezTo>
                  <a:cubicBezTo>
                    <a:pt x="495" y="137"/>
                    <a:pt x="495" y="137"/>
                    <a:pt x="495" y="137"/>
                  </a:cubicBezTo>
                  <a:cubicBezTo>
                    <a:pt x="493" y="136"/>
                    <a:pt x="493" y="136"/>
                    <a:pt x="493" y="136"/>
                  </a:cubicBezTo>
                  <a:cubicBezTo>
                    <a:pt x="493" y="136"/>
                    <a:pt x="493" y="136"/>
                    <a:pt x="493" y="136"/>
                  </a:cubicBezTo>
                  <a:cubicBezTo>
                    <a:pt x="492" y="135"/>
                    <a:pt x="492" y="135"/>
                    <a:pt x="492" y="135"/>
                  </a:cubicBezTo>
                  <a:cubicBezTo>
                    <a:pt x="490" y="135"/>
                    <a:pt x="490" y="135"/>
                    <a:pt x="490" y="135"/>
                  </a:cubicBezTo>
                  <a:cubicBezTo>
                    <a:pt x="490" y="136"/>
                    <a:pt x="490" y="136"/>
                    <a:pt x="490" y="136"/>
                  </a:cubicBezTo>
                  <a:cubicBezTo>
                    <a:pt x="488" y="137"/>
                    <a:pt x="488" y="137"/>
                    <a:pt x="488" y="137"/>
                  </a:cubicBezTo>
                  <a:cubicBezTo>
                    <a:pt x="488" y="137"/>
                    <a:pt x="488" y="137"/>
                    <a:pt x="488" y="137"/>
                  </a:cubicBezTo>
                  <a:cubicBezTo>
                    <a:pt x="487" y="135"/>
                    <a:pt x="487" y="135"/>
                    <a:pt x="487" y="135"/>
                  </a:cubicBezTo>
                  <a:cubicBezTo>
                    <a:pt x="485" y="135"/>
                    <a:pt x="485" y="135"/>
                    <a:pt x="485" y="135"/>
                  </a:cubicBezTo>
                  <a:cubicBezTo>
                    <a:pt x="485" y="137"/>
                    <a:pt x="485" y="137"/>
                    <a:pt x="485" y="137"/>
                  </a:cubicBezTo>
                  <a:cubicBezTo>
                    <a:pt x="485" y="137"/>
                    <a:pt x="485" y="137"/>
                    <a:pt x="485" y="137"/>
                  </a:cubicBezTo>
                  <a:cubicBezTo>
                    <a:pt x="485" y="137"/>
                    <a:pt x="485" y="137"/>
                    <a:pt x="485" y="137"/>
                  </a:cubicBezTo>
                  <a:cubicBezTo>
                    <a:pt x="485" y="138"/>
                    <a:pt x="485" y="138"/>
                    <a:pt x="485" y="138"/>
                  </a:cubicBezTo>
                  <a:cubicBezTo>
                    <a:pt x="484" y="138"/>
                    <a:pt x="484" y="138"/>
                    <a:pt x="484" y="138"/>
                  </a:cubicBezTo>
                  <a:cubicBezTo>
                    <a:pt x="483" y="139"/>
                    <a:pt x="483" y="139"/>
                    <a:pt x="483" y="139"/>
                  </a:cubicBezTo>
                  <a:cubicBezTo>
                    <a:pt x="483" y="139"/>
                    <a:pt x="483" y="139"/>
                    <a:pt x="483" y="139"/>
                  </a:cubicBezTo>
                  <a:cubicBezTo>
                    <a:pt x="482" y="139"/>
                    <a:pt x="482" y="139"/>
                    <a:pt x="482" y="139"/>
                  </a:cubicBezTo>
                  <a:cubicBezTo>
                    <a:pt x="482" y="139"/>
                    <a:pt x="482" y="139"/>
                    <a:pt x="482" y="139"/>
                  </a:cubicBezTo>
                  <a:cubicBezTo>
                    <a:pt x="482" y="138"/>
                    <a:pt x="482" y="138"/>
                    <a:pt x="482" y="138"/>
                  </a:cubicBezTo>
                  <a:cubicBezTo>
                    <a:pt x="480" y="138"/>
                    <a:pt x="480" y="138"/>
                    <a:pt x="480" y="138"/>
                  </a:cubicBezTo>
                  <a:cubicBezTo>
                    <a:pt x="480" y="140"/>
                    <a:pt x="480" y="140"/>
                    <a:pt x="480" y="140"/>
                  </a:cubicBezTo>
                  <a:cubicBezTo>
                    <a:pt x="481" y="141"/>
                    <a:pt x="481" y="141"/>
                    <a:pt x="481" y="141"/>
                  </a:cubicBezTo>
                  <a:cubicBezTo>
                    <a:pt x="481" y="141"/>
                    <a:pt x="481" y="141"/>
                    <a:pt x="481" y="141"/>
                  </a:cubicBezTo>
                  <a:cubicBezTo>
                    <a:pt x="481" y="143"/>
                    <a:pt x="481" y="143"/>
                    <a:pt x="481" y="143"/>
                  </a:cubicBezTo>
                  <a:cubicBezTo>
                    <a:pt x="482" y="144"/>
                    <a:pt x="482" y="144"/>
                    <a:pt x="482" y="144"/>
                  </a:cubicBezTo>
                  <a:cubicBezTo>
                    <a:pt x="483" y="145"/>
                    <a:pt x="483" y="145"/>
                    <a:pt x="483" y="145"/>
                  </a:cubicBezTo>
                  <a:cubicBezTo>
                    <a:pt x="482" y="144"/>
                    <a:pt x="482" y="144"/>
                    <a:pt x="482" y="144"/>
                  </a:cubicBezTo>
                  <a:cubicBezTo>
                    <a:pt x="480" y="144"/>
                    <a:pt x="480" y="144"/>
                    <a:pt x="480" y="144"/>
                  </a:cubicBezTo>
                  <a:cubicBezTo>
                    <a:pt x="479" y="145"/>
                    <a:pt x="479" y="145"/>
                    <a:pt x="479" y="145"/>
                  </a:cubicBezTo>
                  <a:cubicBezTo>
                    <a:pt x="478" y="144"/>
                    <a:pt x="478" y="144"/>
                    <a:pt x="478" y="144"/>
                  </a:cubicBezTo>
                  <a:cubicBezTo>
                    <a:pt x="477" y="144"/>
                    <a:pt x="477" y="144"/>
                    <a:pt x="477" y="144"/>
                  </a:cubicBezTo>
                  <a:cubicBezTo>
                    <a:pt x="475" y="142"/>
                    <a:pt x="475" y="142"/>
                    <a:pt x="475" y="142"/>
                  </a:cubicBezTo>
                  <a:cubicBezTo>
                    <a:pt x="472" y="142"/>
                    <a:pt x="472" y="142"/>
                    <a:pt x="472" y="142"/>
                  </a:cubicBezTo>
                  <a:cubicBezTo>
                    <a:pt x="472" y="141"/>
                    <a:pt x="472" y="141"/>
                    <a:pt x="472" y="141"/>
                  </a:cubicBezTo>
                  <a:cubicBezTo>
                    <a:pt x="471" y="141"/>
                    <a:pt x="471" y="141"/>
                    <a:pt x="471" y="141"/>
                  </a:cubicBezTo>
                  <a:cubicBezTo>
                    <a:pt x="468" y="142"/>
                    <a:pt x="468" y="142"/>
                    <a:pt x="468" y="142"/>
                  </a:cubicBezTo>
                  <a:cubicBezTo>
                    <a:pt x="468" y="143"/>
                    <a:pt x="468" y="143"/>
                    <a:pt x="468" y="143"/>
                  </a:cubicBezTo>
                  <a:cubicBezTo>
                    <a:pt x="466" y="143"/>
                    <a:pt x="466" y="143"/>
                    <a:pt x="466" y="143"/>
                  </a:cubicBezTo>
                  <a:cubicBezTo>
                    <a:pt x="465" y="144"/>
                    <a:pt x="465" y="144"/>
                    <a:pt x="465" y="144"/>
                  </a:cubicBezTo>
                  <a:cubicBezTo>
                    <a:pt x="464" y="143"/>
                    <a:pt x="464" y="143"/>
                    <a:pt x="464" y="143"/>
                  </a:cubicBezTo>
                  <a:cubicBezTo>
                    <a:pt x="463" y="142"/>
                    <a:pt x="463" y="142"/>
                    <a:pt x="463" y="142"/>
                  </a:cubicBezTo>
                  <a:cubicBezTo>
                    <a:pt x="462" y="141"/>
                    <a:pt x="462" y="141"/>
                    <a:pt x="462" y="141"/>
                  </a:cubicBezTo>
                  <a:cubicBezTo>
                    <a:pt x="461" y="141"/>
                    <a:pt x="461" y="141"/>
                    <a:pt x="461" y="141"/>
                  </a:cubicBezTo>
                  <a:cubicBezTo>
                    <a:pt x="461" y="141"/>
                    <a:pt x="461" y="141"/>
                    <a:pt x="461" y="141"/>
                  </a:cubicBezTo>
                  <a:cubicBezTo>
                    <a:pt x="459" y="139"/>
                    <a:pt x="459" y="139"/>
                    <a:pt x="459" y="139"/>
                  </a:cubicBezTo>
                  <a:cubicBezTo>
                    <a:pt x="459" y="138"/>
                    <a:pt x="459" y="138"/>
                    <a:pt x="459" y="138"/>
                  </a:cubicBezTo>
                  <a:cubicBezTo>
                    <a:pt x="458" y="138"/>
                    <a:pt x="458" y="138"/>
                    <a:pt x="458" y="138"/>
                  </a:cubicBezTo>
                  <a:cubicBezTo>
                    <a:pt x="458" y="138"/>
                    <a:pt x="458" y="138"/>
                    <a:pt x="458" y="138"/>
                  </a:cubicBezTo>
                  <a:cubicBezTo>
                    <a:pt x="459" y="137"/>
                    <a:pt x="459" y="137"/>
                    <a:pt x="459" y="137"/>
                  </a:cubicBezTo>
                  <a:cubicBezTo>
                    <a:pt x="457" y="136"/>
                    <a:pt x="457" y="136"/>
                    <a:pt x="457" y="136"/>
                  </a:cubicBezTo>
                  <a:cubicBezTo>
                    <a:pt x="457" y="137"/>
                    <a:pt x="457" y="137"/>
                    <a:pt x="457" y="137"/>
                  </a:cubicBezTo>
                  <a:cubicBezTo>
                    <a:pt x="457" y="136"/>
                    <a:pt x="457" y="136"/>
                    <a:pt x="457" y="136"/>
                  </a:cubicBezTo>
                  <a:cubicBezTo>
                    <a:pt x="456" y="135"/>
                    <a:pt x="456" y="135"/>
                    <a:pt x="456" y="135"/>
                  </a:cubicBezTo>
                  <a:cubicBezTo>
                    <a:pt x="455" y="136"/>
                    <a:pt x="455" y="136"/>
                    <a:pt x="455" y="136"/>
                  </a:cubicBezTo>
                  <a:cubicBezTo>
                    <a:pt x="454" y="136"/>
                    <a:pt x="454" y="136"/>
                    <a:pt x="454" y="136"/>
                  </a:cubicBezTo>
                  <a:cubicBezTo>
                    <a:pt x="453" y="134"/>
                    <a:pt x="453" y="134"/>
                    <a:pt x="453" y="134"/>
                  </a:cubicBezTo>
                  <a:cubicBezTo>
                    <a:pt x="453" y="135"/>
                    <a:pt x="453" y="135"/>
                    <a:pt x="453" y="135"/>
                  </a:cubicBezTo>
                  <a:cubicBezTo>
                    <a:pt x="452" y="134"/>
                    <a:pt x="452" y="134"/>
                    <a:pt x="452" y="134"/>
                  </a:cubicBezTo>
                  <a:cubicBezTo>
                    <a:pt x="451" y="134"/>
                    <a:pt x="451" y="134"/>
                    <a:pt x="451" y="134"/>
                  </a:cubicBezTo>
                  <a:cubicBezTo>
                    <a:pt x="450" y="134"/>
                    <a:pt x="450" y="134"/>
                    <a:pt x="450" y="134"/>
                  </a:cubicBezTo>
                  <a:cubicBezTo>
                    <a:pt x="451" y="133"/>
                    <a:pt x="451" y="133"/>
                    <a:pt x="451" y="133"/>
                  </a:cubicBezTo>
                  <a:cubicBezTo>
                    <a:pt x="452" y="132"/>
                    <a:pt x="452" y="132"/>
                    <a:pt x="452" y="132"/>
                  </a:cubicBezTo>
                  <a:cubicBezTo>
                    <a:pt x="452" y="130"/>
                    <a:pt x="452" y="130"/>
                    <a:pt x="452" y="130"/>
                  </a:cubicBezTo>
                  <a:cubicBezTo>
                    <a:pt x="450" y="130"/>
                    <a:pt x="450" y="130"/>
                    <a:pt x="450" y="130"/>
                  </a:cubicBezTo>
                  <a:cubicBezTo>
                    <a:pt x="450" y="130"/>
                    <a:pt x="450" y="130"/>
                    <a:pt x="450" y="130"/>
                  </a:cubicBezTo>
                  <a:cubicBezTo>
                    <a:pt x="449" y="127"/>
                    <a:pt x="449" y="127"/>
                    <a:pt x="449" y="127"/>
                  </a:cubicBezTo>
                  <a:cubicBezTo>
                    <a:pt x="449" y="127"/>
                    <a:pt x="449" y="127"/>
                    <a:pt x="449" y="127"/>
                  </a:cubicBezTo>
                  <a:cubicBezTo>
                    <a:pt x="450" y="126"/>
                    <a:pt x="450" y="126"/>
                    <a:pt x="450" y="126"/>
                  </a:cubicBezTo>
                  <a:cubicBezTo>
                    <a:pt x="450" y="125"/>
                    <a:pt x="450" y="125"/>
                    <a:pt x="450" y="125"/>
                  </a:cubicBezTo>
                  <a:cubicBezTo>
                    <a:pt x="449" y="124"/>
                    <a:pt x="449" y="124"/>
                    <a:pt x="449" y="124"/>
                  </a:cubicBezTo>
                  <a:cubicBezTo>
                    <a:pt x="450" y="124"/>
                    <a:pt x="450" y="124"/>
                    <a:pt x="450" y="124"/>
                  </a:cubicBezTo>
                  <a:cubicBezTo>
                    <a:pt x="450" y="122"/>
                    <a:pt x="450" y="122"/>
                    <a:pt x="450" y="122"/>
                  </a:cubicBezTo>
                  <a:cubicBezTo>
                    <a:pt x="449" y="120"/>
                    <a:pt x="449" y="120"/>
                    <a:pt x="449" y="120"/>
                  </a:cubicBezTo>
                  <a:cubicBezTo>
                    <a:pt x="448" y="120"/>
                    <a:pt x="448" y="120"/>
                    <a:pt x="448" y="120"/>
                  </a:cubicBezTo>
                  <a:cubicBezTo>
                    <a:pt x="448" y="119"/>
                    <a:pt x="448" y="119"/>
                    <a:pt x="448" y="119"/>
                  </a:cubicBezTo>
                  <a:cubicBezTo>
                    <a:pt x="447" y="118"/>
                    <a:pt x="447" y="118"/>
                    <a:pt x="447" y="118"/>
                  </a:cubicBezTo>
                  <a:cubicBezTo>
                    <a:pt x="445" y="119"/>
                    <a:pt x="445" y="119"/>
                    <a:pt x="445" y="119"/>
                  </a:cubicBezTo>
                  <a:cubicBezTo>
                    <a:pt x="444" y="119"/>
                    <a:pt x="444" y="119"/>
                    <a:pt x="444" y="119"/>
                  </a:cubicBezTo>
                  <a:cubicBezTo>
                    <a:pt x="441" y="120"/>
                    <a:pt x="441" y="120"/>
                    <a:pt x="441" y="120"/>
                  </a:cubicBezTo>
                  <a:cubicBezTo>
                    <a:pt x="436" y="120"/>
                    <a:pt x="436" y="120"/>
                    <a:pt x="436" y="120"/>
                  </a:cubicBezTo>
                  <a:cubicBezTo>
                    <a:pt x="434" y="120"/>
                    <a:pt x="434" y="120"/>
                    <a:pt x="434" y="120"/>
                  </a:cubicBezTo>
                  <a:cubicBezTo>
                    <a:pt x="432" y="120"/>
                    <a:pt x="432" y="120"/>
                    <a:pt x="432" y="120"/>
                  </a:cubicBezTo>
                  <a:cubicBezTo>
                    <a:pt x="430" y="122"/>
                    <a:pt x="430" y="122"/>
                    <a:pt x="430" y="122"/>
                  </a:cubicBezTo>
                  <a:cubicBezTo>
                    <a:pt x="429" y="123"/>
                    <a:pt x="429" y="123"/>
                    <a:pt x="429" y="123"/>
                  </a:cubicBezTo>
                  <a:cubicBezTo>
                    <a:pt x="428" y="124"/>
                    <a:pt x="428" y="124"/>
                    <a:pt x="428" y="124"/>
                  </a:cubicBezTo>
                  <a:cubicBezTo>
                    <a:pt x="430" y="125"/>
                    <a:pt x="430" y="125"/>
                    <a:pt x="430" y="125"/>
                  </a:cubicBezTo>
                  <a:cubicBezTo>
                    <a:pt x="430" y="125"/>
                    <a:pt x="430" y="125"/>
                    <a:pt x="430" y="125"/>
                  </a:cubicBezTo>
                  <a:cubicBezTo>
                    <a:pt x="429" y="126"/>
                    <a:pt x="429" y="126"/>
                    <a:pt x="429" y="126"/>
                  </a:cubicBezTo>
                  <a:cubicBezTo>
                    <a:pt x="430" y="127"/>
                    <a:pt x="430" y="127"/>
                    <a:pt x="430" y="127"/>
                  </a:cubicBezTo>
                  <a:cubicBezTo>
                    <a:pt x="432" y="127"/>
                    <a:pt x="432" y="127"/>
                    <a:pt x="432" y="127"/>
                  </a:cubicBezTo>
                  <a:cubicBezTo>
                    <a:pt x="432" y="128"/>
                    <a:pt x="432" y="128"/>
                    <a:pt x="432" y="128"/>
                  </a:cubicBezTo>
                  <a:cubicBezTo>
                    <a:pt x="435" y="128"/>
                    <a:pt x="435" y="128"/>
                    <a:pt x="435" y="128"/>
                  </a:cubicBezTo>
                  <a:cubicBezTo>
                    <a:pt x="435" y="126"/>
                    <a:pt x="435" y="126"/>
                    <a:pt x="435" y="126"/>
                  </a:cubicBezTo>
                  <a:cubicBezTo>
                    <a:pt x="434" y="125"/>
                    <a:pt x="434" y="125"/>
                    <a:pt x="434" y="125"/>
                  </a:cubicBezTo>
                  <a:cubicBezTo>
                    <a:pt x="435" y="125"/>
                    <a:pt x="435" y="125"/>
                    <a:pt x="435" y="125"/>
                  </a:cubicBezTo>
                  <a:cubicBezTo>
                    <a:pt x="437" y="126"/>
                    <a:pt x="437" y="126"/>
                    <a:pt x="437" y="126"/>
                  </a:cubicBezTo>
                  <a:cubicBezTo>
                    <a:pt x="439" y="126"/>
                    <a:pt x="439" y="126"/>
                    <a:pt x="439" y="126"/>
                  </a:cubicBezTo>
                  <a:cubicBezTo>
                    <a:pt x="439" y="125"/>
                    <a:pt x="439" y="125"/>
                    <a:pt x="439" y="125"/>
                  </a:cubicBezTo>
                  <a:cubicBezTo>
                    <a:pt x="440" y="127"/>
                    <a:pt x="440" y="127"/>
                    <a:pt x="440" y="127"/>
                  </a:cubicBezTo>
                  <a:cubicBezTo>
                    <a:pt x="441" y="126"/>
                    <a:pt x="441" y="126"/>
                    <a:pt x="441" y="126"/>
                  </a:cubicBezTo>
                  <a:cubicBezTo>
                    <a:pt x="441" y="125"/>
                    <a:pt x="441" y="125"/>
                    <a:pt x="441" y="125"/>
                  </a:cubicBezTo>
                  <a:cubicBezTo>
                    <a:pt x="441" y="125"/>
                    <a:pt x="441" y="125"/>
                    <a:pt x="441" y="125"/>
                  </a:cubicBezTo>
                  <a:cubicBezTo>
                    <a:pt x="442" y="124"/>
                    <a:pt x="442" y="124"/>
                    <a:pt x="442" y="124"/>
                  </a:cubicBezTo>
                  <a:cubicBezTo>
                    <a:pt x="442" y="124"/>
                    <a:pt x="442" y="124"/>
                    <a:pt x="442" y="124"/>
                  </a:cubicBezTo>
                  <a:cubicBezTo>
                    <a:pt x="445" y="123"/>
                    <a:pt x="445" y="123"/>
                    <a:pt x="445" y="123"/>
                  </a:cubicBezTo>
                  <a:cubicBezTo>
                    <a:pt x="446" y="123"/>
                    <a:pt x="446" y="123"/>
                    <a:pt x="446" y="123"/>
                  </a:cubicBezTo>
                  <a:cubicBezTo>
                    <a:pt x="446" y="123"/>
                    <a:pt x="446" y="123"/>
                    <a:pt x="446" y="123"/>
                  </a:cubicBezTo>
                  <a:cubicBezTo>
                    <a:pt x="447" y="123"/>
                    <a:pt x="447" y="123"/>
                    <a:pt x="447" y="123"/>
                  </a:cubicBezTo>
                  <a:cubicBezTo>
                    <a:pt x="446" y="124"/>
                    <a:pt x="446" y="124"/>
                    <a:pt x="446" y="124"/>
                  </a:cubicBezTo>
                  <a:cubicBezTo>
                    <a:pt x="447" y="125"/>
                    <a:pt x="447" y="125"/>
                    <a:pt x="447" y="125"/>
                  </a:cubicBezTo>
                  <a:cubicBezTo>
                    <a:pt x="446" y="126"/>
                    <a:pt x="446" y="126"/>
                    <a:pt x="446" y="126"/>
                  </a:cubicBezTo>
                  <a:cubicBezTo>
                    <a:pt x="445" y="125"/>
                    <a:pt x="445" y="125"/>
                    <a:pt x="445" y="125"/>
                  </a:cubicBezTo>
                  <a:cubicBezTo>
                    <a:pt x="444" y="126"/>
                    <a:pt x="444" y="126"/>
                    <a:pt x="444" y="126"/>
                  </a:cubicBezTo>
                  <a:cubicBezTo>
                    <a:pt x="443" y="126"/>
                    <a:pt x="443" y="126"/>
                    <a:pt x="443" y="126"/>
                  </a:cubicBezTo>
                  <a:cubicBezTo>
                    <a:pt x="442" y="125"/>
                    <a:pt x="442" y="125"/>
                    <a:pt x="442" y="125"/>
                  </a:cubicBezTo>
                  <a:cubicBezTo>
                    <a:pt x="441" y="125"/>
                    <a:pt x="441" y="125"/>
                    <a:pt x="441" y="125"/>
                  </a:cubicBezTo>
                  <a:cubicBezTo>
                    <a:pt x="440" y="128"/>
                    <a:pt x="440" y="128"/>
                    <a:pt x="440" y="128"/>
                  </a:cubicBezTo>
                  <a:cubicBezTo>
                    <a:pt x="440" y="128"/>
                    <a:pt x="440" y="128"/>
                    <a:pt x="440" y="128"/>
                  </a:cubicBezTo>
                  <a:cubicBezTo>
                    <a:pt x="439" y="128"/>
                    <a:pt x="439" y="128"/>
                    <a:pt x="439" y="128"/>
                  </a:cubicBezTo>
                  <a:cubicBezTo>
                    <a:pt x="438" y="129"/>
                    <a:pt x="438" y="129"/>
                    <a:pt x="438" y="129"/>
                  </a:cubicBezTo>
                  <a:cubicBezTo>
                    <a:pt x="437" y="130"/>
                    <a:pt x="437" y="130"/>
                    <a:pt x="437" y="130"/>
                  </a:cubicBezTo>
                  <a:cubicBezTo>
                    <a:pt x="437" y="129"/>
                    <a:pt x="437" y="129"/>
                    <a:pt x="437" y="129"/>
                  </a:cubicBezTo>
                  <a:cubicBezTo>
                    <a:pt x="435" y="129"/>
                    <a:pt x="435" y="129"/>
                    <a:pt x="435" y="129"/>
                  </a:cubicBezTo>
                  <a:cubicBezTo>
                    <a:pt x="434" y="130"/>
                    <a:pt x="434" y="130"/>
                    <a:pt x="434" y="130"/>
                  </a:cubicBezTo>
                  <a:cubicBezTo>
                    <a:pt x="433" y="131"/>
                    <a:pt x="433" y="131"/>
                    <a:pt x="433" y="131"/>
                  </a:cubicBezTo>
                  <a:cubicBezTo>
                    <a:pt x="433" y="130"/>
                    <a:pt x="433" y="130"/>
                    <a:pt x="433" y="130"/>
                  </a:cubicBezTo>
                  <a:cubicBezTo>
                    <a:pt x="431" y="130"/>
                    <a:pt x="431" y="130"/>
                    <a:pt x="431" y="130"/>
                  </a:cubicBezTo>
                  <a:cubicBezTo>
                    <a:pt x="430" y="131"/>
                    <a:pt x="430" y="131"/>
                    <a:pt x="430" y="131"/>
                  </a:cubicBezTo>
                  <a:cubicBezTo>
                    <a:pt x="430" y="131"/>
                    <a:pt x="430" y="131"/>
                    <a:pt x="430" y="131"/>
                  </a:cubicBezTo>
                  <a:cubicBezTo>
                    <a:pt x="429" y="132"/>
                    <a:pt x="429" y="132"/>
                    <a:pt x="429" y="132"/>
                  </a:cubicBezTo>
                  <a:cubicBezTo>
                    <a:pt x="428" y="133"/>
                    <a:pt x="428" y="133"/>
                    <a:pt x="428" y="133"/>
                  </a:cubicBezTo>
                  <a:cubicBezTo>
                    <a:pt x="428" y="134"/>
                    <a:pt x="428" y="134"/>
                    <a:pt x="428" y="134"/>
                  </a:cubicBezTo>
                  <a:cubicBezTo>
                    <a:pt x="428" y="135"/>
                    <a:pt x="428" y="135"/>
                    <a:pt x="428" y="135"/>
                  </a:cubicBezTo>
                  <a:cubicBezTo>
                    <a:pt x="427" y="138"/>
                    <a:pt x="427" y="138"/>
                    <a:pt x="427" y="138"/>
                  </a:cubicBezTo>
                  <a:cubicBezTo>
                    <a:pt x="427" y="141"/>
                    <a:pt x="427" y="141"/>
                    <a:pt x="427" y="141"/>
                  </a:cubicBezTo>
                  <a:cubicBezTo>
                    <a:pt x="426" y="142"/>
                    <a:pt x="426" y="142"/>
                    <a:pt x="426" y="142"/>
                  </a:cubicBezTo>
                  <a:cubicBezTo>
                    <a:pt x="428" y="143"/>
                    <a:pt x="428" y="143"/>
                    <a:pt x="428" y="143"/>
                  </a:cubicBezTo>
                  <a:cubicBezTo>
                    <a:pt x="426" y="143"/>
                    <a:pt x="426" y="143"/>
                    <a:pt x="426" y="143"/>
                  </a:cubicBezTo>
                  <a:cubicBezTo>
                    <a:pt x="426" y="144"/>
                    <a:pt x="426" y="144"/>
                    <a:pt x="426" y="144"/>
                  </a:cubicBezTo>
                  <a:cubicBezTo>
                    <a:pt x="424" y="144"/>
                    <a:pt x="424" y="144"/>
                    <a:pt x="424" y="144"/>
                  </a:cubicBezTo>
                  <a:cubicBezTo>
                    <a:pt x="422" y="148"/>
                    <a:pt x="422" y="148"/>
                    <a:pt x="422" y="148"/>
                  </a:cubicBezTo>
                  <a:cubicBezTo>
                    <a:pt x="422" y="149"/>
                    <a:pt x="422" y="149"/>
                    <a:pt x="422" y="149"/>
                  </a:cubicBezTo>
                  <a:cubicBezTo>
                    <a:pt x="421" y="148"/>
                    <a:pt x="421" y="148"/>
                    <a:pt x="421" y="148"/>
                  </a:cubicBezTo>
                  <a:cubicBezTo>
                    <a:pt x="422" y="147"/>
                    <a:pt x="422" y="147"/>
                    <a:pt x="422" y="147"/>
                  </a:cubicBezTo>
                  <a:cubicBezTo>
                    <a:pt x="422" y="145"/>
                    <a:pt x="422" y="145"/>
                    <a:pt x="422" y="145"/>
                  </a:cubicBezTo>
                  <a:cubicBezTo>
                    <a:pt x="423" y="144"/>
                    <a:pt x="423" y="144"/>
                    <a:pt x="423" y="144"/>
                  </a:cubicBezTo>
                  <a:cubicBezTo>
                    <a:pt x="423" y="143"/>
                    <a:pt x="423" y="143"/>
                    <a:pt x="423" y="143"/>
                  </a:cubicBezTo>
                  <a:cubicBezTo>
                    <a:pt x="425" y="142"/>
                    <a:pt x="425" y="142"/>
                    <a:pt x="425" y="142"/>
                  </a:cubicBezTo>
                  <a:cubicBezTo>
                    <a:pt x="424" y="141"/>
                    <a:pt x="424" y="141"/>
                    <a:pt x="424" y="141"/>
                  </a:cubicBezTo>
                  <a:cubicBezTo>
                    <a:pt x="425" y="140"/>
                    <a:pt x="425" y="140"/>
                    <a:pt x="425" y="140"/>
                  </a:cubicBezTo>
                  <a:cubicBezTo>
                    <a:pt x="424" y="140"/>
                    <a:pt x="424" y="140"/>
                    <a:pt x="424" y="140"/>
                  </a:cubicBezTo>
                  <a:cubicBezTo>
                    <a:pt x="424" y="139"/>
                    <a:pt x="424" y="139"/>
                    <a:pt x="424" y="139"/>
                  </a:cubicBezTo>
                  <a:cubicBezTo>
                    <a:pt x="423" y="137"/>
                    <a:pt x="423" y="137"/>
                    <a:pt x="423" y="137"/>
                  </a:cubicBezTo>
                  <a:cubicBezTo>
                    <a:pt x="422" y="139"/>
                    <a:pt x="422" y="139"/>
                    <a:pt x="422" y="139"/>
                  </a:cubicBezTo>
                  <a:cubicBezTo>
                    <a:pt x="422" y="140"/>
                    <a:pt x="422" y="140"/>
                    <a:pt x="422" y="140"/>
                  </a:cubicBezTo>
                  <a:cubicBezTo>
                    <a:pt x="421" y="141"/>
                    <a:pt x="421" y="141"/>
                    <a:pt x="421" y="141"/>
                  </a:cubicBezTo>
                  <a:cubicBezTo>
                    <a:pt x="421" y="140"/>
                    <a:pt x="421" y="140"/>
                    <a:pt x="421" y="140"/>
                  </a:cubicBezTo>
                  <a:cubicBezTo>
                    <a:pt x="422" y="139"/>
                    <a:pt x="422" y="139"/>
                    <a:pt x="422" y="139"/>
                  </a:cubicBezTo>
                  <a:cubicBezTo>
                    <a:pt x="423" y="137"/>
                    <a:pt x="423" y="137"/>
                    <a:pt x="423" y="137"/>
                  </a:cubicBezTo>
                  <a:cubicBezTo>
                    <a:pt x="423" y="135"/>
                    <a:pt x="423" y="135"/>
                    <a:pt x="423" y="135"/>
                  </a:cubicBezTo>
                  <a:cubicBezTo>
                    <a:pt x="422" y="135"/>
                    <a:pt x="422" y="135"/>
                    <a:pt x="422" y="135"/>
                  </a:cubicBezTo>
                  <a:cubicBezTo>
                    <a:pt x="421" y="136"/>
                    <a:pt x="421" y="136"/>
                    <a:pt x="421" y="136"/>
                  </a:cubicBezTo>
                  <a:cubicBezTo>
                    <a:pt x="421" y="137"/>
                    <a:pt x="421" y="137"/>
                    <a:pt x="421" y="137"/>
                  </a:cubicBezTo>
                  <a:cubicBezTo>
                    <a:pt x="420" y="137"/>
                    <a:pt x="420" y="137"/>
                    <a:pt x="420" y="137"/>
                  </a:cubicBezTo>
                  <a:cubicBezTo>
                    <a:pt x="420" y="137"/>
                    <a:pt x="420" y="137"/>
                    <a:pt x="420" y="137"/>
                  </a:cubicBezTo>
                  <a:cubicBezTo>
                    <a:pt x="421" y="135"/>
                    <a:pt x="421" y="135"/>
                    <a:pt x="421" y="135"/>
                  </a:cubicBezTo>
                  <a:cubicBezTo>
                    <a:pt x="421" y="134"/>
                    <a:pt x="421" y="134"/>
                    <a:pt x="421" y="134"/>
                  </a:cubicBezTo>
                  <a:cubicBezTo>
                    <a:pt x="420" y="132"/>
                    <a:pt x="420" y="132"/>
                    <a:pt x="420" y="132"/>
                  </a:cubicBezTo>
                  <a:cubicBezTo>
                    <a:pt x="419" y="133"/>
                    <a:pt x="419" y="133"/>
                    <a:pt x="419" y="133"/>
                  </a:cubicBezTo>
                  <a:cubicBezTo>
                    <a:pt x="419" y="133"/>
                    <a:pt x="419" y="133"/>
                    <a:pt x="419" y="133"/>
                  </a:cubicBezTo>
                  <a:cubicBezTo>
                    <a:pt x="419" y="132"/>
                    <a:pt x="419" y="132"/>
                    <a:pt x="419" y="132"/>
                  </a:cubicBezTo>
                  <a:cubicBezTo>
                    <a:pt x="419" y="130"/>
                    <a:pt x="419" y="130"/>
                    <a:pt x="419" y="130"/>
                  </a:cubicBezTo>
                  <a:cubicBezTo>
                    <a:pt x="418" y="130"/>
                    <a:pt x="418" y="130"/>
                    <a:pt x="418" y="130"/>
                  </a:cubicBezTo>
                  <a:cubicBezTo>
                    <a:pt x="418" y="129"/>
                    <a:pt x="418" y="129"/>
                    <a:pt x="418" y="129"/>
                  </a:cubicBezTo>
                  <a:cubicBezTo>
                    <a:pt x="418" y="128"/>
                    <a:pt x="418" y="128"/>
                    <a:pt x="418" y="128"/>
                  </a:cubicBezTo>
                  <a:cubicBezTo>
                    <a:pt x="422" y="127"/>
                    <a:pt x="422" y="127"/>
                    <a:pt x="422" y="127"/>
                  </a:cubicBezTo>
                  <a:cubicBezTo>
                    <a:pt x="421" y="126"/>
                    <a:pt x="421" y="126"/>
                    <a:pt x="421" y="126"/>
                  </a:cubicBezTo>
                  <a:cubicBezTo>
                    <a:pt x="419" y="125"/>
                    <a:pt x="419" y="125"/>
                    <a:pt x="419" y="125"/>
                  </a:cubicBezTo>
                  <a:cubicBezTo>
                    <a:pt x="418" y="127"/>
                    <a:pt x="418" y="127"/>
                    <a:pt x="418" y="127"/>
                  </a:cubicBezTo>
                  <a:cubicBezTo>
                    <a:pt x="418" y="127"/>
                    <a:pt x="418" y="127"/>
                    <a:pt x="418" y="127"/>
                  </a:cubicBezTo>
                  <a:cubicBezTo>
                    <a:pt x="416" y="127"/>
                    <a:pt x="416" y="127"/>
                    <a:pt x="416" y="127"/>
                  </a:cubicBezTo>
                  <a:cubicBezTo>
                    <a:pt x="413" y="129"/>
                    <a:pt x="413" y="129"/>
                    <a:pt x="413" y="129"/>
                  </a:cubicBezTo>
                  <a:cubicBezTo>
                    <a:pt x="411" y="130"/>
                    <a:pt x="411" y="130"/>
                    <a:pt x="411" y="130"/>
                  </a:cubicBezTo>
                  <a:cubicBezTo>
                    <a:pt x="411" y="130"/>
                    <a:pt x="411" y="130"/>
                    <a:pt x="411" y="130"/>
                  </a:cubicBezTo>
                  <a:cubicBezTo>
                    <a:pt x="411" y="129"/>
                    <a:pt x="411" y="129"/>
                    <a:pt x="411" y="129"/>
                  </a:cubicBezTo>
                  <a:cubicBezTo>
                    <a:pt x="410" y="129"/>
                    <a:pt x="410" y="129"/>
                    <a:pt x="410" y="129"/>
                  </a:cubicBezTo>
                  <a:cubicBezTo>
                    <a:pt x="408" y="130"/>
                    <a:pt x="408" y="130"/>
                    <a:pt x="408" y="130"/>
                  </a:cubicBezTo>
                  <a:cubicBezTo>
                    <a:pt x="408" y="130"/>
                    <a:pt x="408" y="130"/>
                    <a:pt x="408" y="130"/>
                  </a:cubicBezTo>
                  <a:cubicBezTo>
                    <a:pt x="407" y="129"/>
                    <a:pt x="407" y="129"/>
                    <a:pt x="407" y="129"/>
                  </a:cubicBezTo>
                  <a:cubicBezTo>
                    <a:pt x="406" y="130"/>
                    <a:pt x="406" y="130"/>
                    <a:pt x="406" y="130"/>
                  </a:cubicBezTo>
                  <a:cubicBezTo>
                    <a:pt x="406" y="130"/>
                    <a:pt x="406" y="130"/>
                    <a:pt x="406" y="130"/>
                  </a:cubicBezTo>
                  <a:cubicBezTo>
                    <a:pt x="404" y="129"/>
                    <a:pt x="404" y="129"/>
                    <a:pt x="404" y="129"/>
                  </a:cubicBezTo>
                  <a:cubicBezTo>
                    <a:pt x="402" y="129"/>
                    <a:pt x="402" y="129"/>
                    <a:pt x="402" y="129"/>
                  </a:cubicBezTo>
                  <a:cubicBezTo>
                    <a:pt x="402" y="130"/>
                    <a:pt x="402" y="130"/>
                    <a:pt x="402" y="130"/>
                  </a:cubicBezTo>
                  <a:cubicBezTo>
                    <a:pt x="401" y="130"/>
                    <a:pt x="401" y="130"/>
                    <a:pt x="401" y="130"/>
                  </a:cubicBezTo>
                  <a:cubicBezTo>
                    <a:pt x="399" y="128"/>
                    <a:pt x="399" y="128"/>
                    <a:pt x="399" y="128"/>
                  </a:cubicBezTo>
                  <a:cubicBezTo>
                    <a:pt x="397" y="128"/>
                    <a:pt x="397" y="128"/>
                    <a:pt x="397" y="128"/>
                  </a:cubicBezTo>
                  <a:cubicBezTo>
                    <a:pt x="394" y="127"/>
                    <a:pt x="394" y="127"/>
                    <a:pt x="394" y="127"/>
                  </a:cubicBezTo>
                  <a:cubicBezTo>
                    <a:pt x="393" y="127"/>
                    <a:pt x="393" y="127"/>
                    <a:pt x="393" y="127"/>
                  </a:cubicBezTo>
                  <a:cubicBezTo>
                    <a:pt x="393" y="126"/>
                    <a:pt x="393" y="126"/>
                    <a:pt x="393" y="126"/>
                  </a:cubicBezTo>
                  <a:cubicBezTo>
                    <a:pt x="390" y="124"/>
                    <a:pt x="390" y="124"/>
                    <a:pt x="390" y="124"/>
                  </a:cubicBezTo>
                  <a:cubicBezTo>
                    <a:pt x="389" y="125"/>
                    <a:pt x="389" y="125"/>
                    <a:pt x="389" y="125"/>
                  </a:cubicBezTo>
                  <a:cubicBezTo>
                    <a:pt x="389" y="124"/>
                    <a:pt x="389" y="124"/>
                    <a:pt x="389" y="124"/>
                  </a:cubicBezTo>
                  <a:cubicBezTo>
                    <a:pt x="388" y="123"/>
                    <a:pt x="388" y="123"/>
                    <a:pt x="388" y="123"/>
                  </a:cubicBezTo>
                  <a:cubicBezTo>
                    <a:pt x="388" y="123"/>
                    <a:pt x="388" y="123"/>
                    <a:pt x="388" y="123"/>
                  </a:cubicBezTo>
                  <a:cubicBezTo>
                    <a:pt x="388" y="123"/>
                    <a:pt x="388" y="123"/>
                    <a:pt x="388" y="123"/>
                  </a:cubicBezTo>
                  <a:cubicBezTo>
                    <a:pt x="389" y="123"/>
                    <a:pt x="389" y="123"/>
                    <a:pt x="389" y="123"/>
                  </a:cubicBezTo>
                  <a:cubicBezTo>
                    <a:pt x="389" y="121"/>
                    <a:pt x="389" y="121"/>
                    <a:pt x="389" y="121"/>
                  </a:cubicBezTo>
                  <a:cubicBezTo>
                    <a:pt x="391" y="120"/>
                    <a:pt x="391" y="120"/>
                    <a:pt x="391" y="120"/>
                  </a:cubicBezTo>
                  <a:cubicBezTo>
                    <a:pt x="391" y="119"/>
                    <a:pt x="391" y="119"/>
                    <a:pt x="391" y="119"/>
                  </a:cubicBezTo>
                  <a:cubicBezTo>
                    <a:pt x="391" y="119"/>
                    <a:pt x="391" y="119"/>
                    <a:pt x="391" y="119"/>
                  </a:cubicBezTo>
                  <a:cubicBezTo>
                    <a:pt x="393" y="120"/>
                    <a:pt x="393" y="120"/>
                    <a:pt x="393" y="120"/>
                  </a:cubicBezTo>
                  <a:cubicBezTo>
                    <a:pt x="394" y="119"/>
                    <a:pt x="394" y="119"/>
                    <a:pt x="394" y="119"/>
                  </a:cubicBezTo>
                  <a:cubicBezTo>
                    <a:pt x="394" y="119"/>
                    <a:pt x="394" y="119"/>
                    <a:pt x="394" y="119"/>
                  </a:cubicBezTo>
                  <a:cubicBezTo>
                    <a:pt x="395" y="119"/>
                    <a:pt x="395" y="119"/>
                    <a:pt x="395" y="119"/>
                  </a:cubicBezTo>
                  <a:cubicBezTo>
                    <a:pt x="399" y="120"/>
                    <a:pt x="399" y="120"/>
                    <a:pt x="399" y="120"/>
                  </a:cubicBezTo>
                  <a:cubicBezTo>
                    <a:pt x="400" y="119"/>
                    <a:pt x="400" y="119"/>
                    <a:pt x="400" y="119"/>
                  </a:cubicBezTo>
                  <a:cubicBezTo>
                    <a:pt x="401" y="117"/>
                    <a:pt x="401" y="117"/>
                    <a:pt x="401" y="117"/>
                  </a:cubicBezTo>
                  <a:cubicBezTo>
                    <a:pt x="401" y="115"/>
                    <a:pt x="401" y="115"/>
                    <a:pt x="401" y="115"/>
                  </a:cubicBezTo>
                  <a:cubicBezTo>
                    <a:pt x="401" y="113"/>
                    <a:pt x="401" y="113"/>
                    <a:pt x="401" y="113"/>
                  </a:cubicBezTo>
                  <a:cubicBezTo>
                    <a:pt x="400" y="112"/>
                    <a:pt x="400" y="112"/>
                    <a:pt x="400" y="112"/>
                  </a:cubicBezTo>
                  <a:cubicBezTo>
                    <a:pt x="400" y="110"/>
                    <a:pt x="400" y="110"/>
                    <a:pt x="400" y="110"/>
                  </a:cubicBezTo>
                  <a:cubicBezTo>
                    <a:pt x="399" y="109"/>
                    <a:pt x="399" y="109"/>
                    <a:pt x="399" y="109"/>
                  </a:cubicBezTo>
                  <a:cubicBezTo>
                    <a:pt x="398" y="109"/>
                    <a:pt x="398" y="109"/>
                    <a:pt x="398" y="109"/>
                  </a:cubicBezTo>
                  <a:cubicBezTo>
                    <a:pt x="398" y="108"/>
                    <a:pt x="398" y="108"/>
                    <a:pt x="398" y="108"/>
                  </a:cubicBezTo>
                  <a:cubicBezTo>
                    <a:pt x="395" y="106"/>
                    <a:pt x="395" y="106"/>
                    <a:pt x="395" y="106"/>
                  </a:cubicBezTo>
                  <a:cubicBezTo>
                    <a:pt x="394" y="106"/>
                    <a:pt x="394" y="106"/>
                    <a:pt x="394" y="106"/>
                  </a:cubicBezTo>
                  <a:cubicBezTo>
                    <a:pt x="394" y="107"/>
                    <a:pt x="394" y="107"/>
                    <a:pt x="394" y="107"/>
                  </a:cubicBezTo>
                  <a:cubicBezTo>
                    <a:pt x="393" y="106"/>
                    <a:pt x="393" y="106"/>
                    <a:pt x="393" y="106"/>
                  </a:cubicBezTo>
                  <a:cubicBezTo>
                    <a:pt x="390" y="105"/>
                    <a:pt x="390" y="105"/>
                    <a:pt x="390" y="105"/>
                  </a:cubicBezTo>
                  <a:cubicBezTo>
                    <a:pt x="390" y="107"/>
                    <a:pt x="390" y="107"/>
                    <a:pt x="390" y="107"/>
                  </a:cubicBezTo>
                  <a:cubicBezTo>
                    <a:pt x="391" y="107"/>
                    <a:pt x="391" y="107"/>
                    <a:pt x="391" y="107"/>
                  </a:cubicBezTo>
                  <a:cubicBezTo>
                    <a:pt x="390" y="107"/>
                    <a:pt x="390" y="107"/>
                    <a:pt x="390" y="107"/>
                  </a:cubicBezTo>
                  <a:cubicBezTo>
                    <a:pt x="388" y="106"/>
                    <a:pt x="388" y="106"/>
                    <a:pt x="388" y="106"/>
                  </a:cubicBezTo>
                  <a:cubicBezTo>
                    <a:pt x="388" y="104"/>
                    <a:pt x="388" y="104"/>
                    <a:pt x="388" y="104"/>
                  </a:cubicBezTo>
                  <a:cubicBezTo>
                    <a:pt x="387" y="105"/>
                    <a:pt x="387" y="105"/>
                    <a:pt x="387" y="105"/>
                  </a:cubicBezTo>
                  <a:cubicBezTo>
                    <a:pt x="387" y="105"/>
                    <a:pt x="387" y="105"/>
                    <a:pt x="387" y="105"/>
                  </a:cubicBezTo>
                  <a:cubicBezTo>
                    <a:pt x="386" y="104"/>
                    <a:pt x="386" y="104"/>
                    <a:pt x="386" y="104"/>
                  </a:cubicBezTo>
                  <a:cubicBezTo>
                    <a:pt x="384" y="103"/>
                    <a:pt x="384" y="103"/>
                    <a:pt x="384" y="103"/>
                  </a:cubicBezTo>
                  <a:cubicBezTo>
                    <a:pt x="384" y="103"/>
                    <a:pt x="384" y="103"/>
                    <a:pt x="384" y="103"/>
                  </a:cubicBezTo>
                  <a:cubicBezTo>
                    <a:pt x="382" y="101"/>
                    <a:pt x="382" y="101"/>
                    <a:pt x="382" y="101"/>
                  </a:cubicBezTo>
                  <a:cubicBezTo>
                    <a:pt x="380" y="100"/>
                    <a:pt x="380" y="100"/>
                    <a:pt x="380" y="100"/>
                  </a:cubicBezTo>
                  <a:cubicBezTo>
                    <a:pt x="379" y="98"/>
                    <a:pt x="379" y="98"/>
                    <a:pt x="379" y="98"/>
                  </a:cubicBezTo>
                  <a:cubicBezTo>
                    <a:pt x="374" y="96"/>
                    <a:pt x="374" y="96"/>
                    <a:pt x="374" y="96"/>
                  </a:cubicBezTo>
                  <a:cubicBezTo>
                    <a:pt x="373" y="93"/>
                    <a:pt x="373" y="93"/>
                    <a:pt x="373" y="93"/>
                  </a:cubicBezTo>
                  <a:cubicBezTo>
                    <a:pt x="373" y="92"/>
                    <a:pt x="373" y="92"/>
                    <a:pt x="373" y="92"/>
                  </a:cubicBezTo>
                  <a:cubicBezTo>
                    <a:pt x="371" y="88"/>
                    <a:pt x="371" y="88"/>
                    <a:pt x="371" y="88"/>
                  </a:cubicBezTo>
                  <a:cubicBezTo>
                    <a:pt x="371" y="86"/>
                    <a:pt x="371" y="86"/>
                    <a:pt x="371" y="86"/>
                  </a:cubicBezTo>
                  <a:cubicBezTo>
                    <a:pt x="370" y="86"/>
                    <a:pt x="370" y="86"/>
                    <a:pt x="370" y="86"/>
                  </a:cubicBezTo>
                  <a:cubicBezTo>
                    <a:pt x="368" y="85"/>
                    <a:pt x="368" y="85"/>
                    <a:pt x="368" y="85"/>
                  </a:cubicBezTo>
                  <a:cubicBezTo>
                    <a:pt x="367" y="85"/>
                    <a:pt x="367" y="85"/>
                    <a:pt x="367" y="85"/>
                  </a:cubicBezTo>
                  <a:cubicBezTo>
                    <a:pt x="365" y="84"/>
                    <a:pt x="365" y="84"/>
                    <a:pt x="365" y="84"/>
                  </a:cubicBezTo>
                  <a:cubicBezTo>
                    <a:pt x="364" y="84"/>
                    <a:pt x="364" y="84"/>
                    <a:pt x="364" y="84"/>
                  </a:cubicBezTo>
                  <a:cubicBezTo>
                    <a:pt x="363" y="83"/>
                    <a:pt x="363" y="83"/>
                    <a:pt x="363" y="83"/>
                  </a:cubicBezTo>
                  <a:cubicBezTo>
                    <a:pt x="361" y="83"/>
                    <a:pt x="361" y="83"/>
                    <a:pt x="361" y="83"/>
                  </a:cubicBezTo>
                  <a:cubicBezTo>
                    <a:pt x="360" y="85"/>
                    <a:pt x="360" y="85"/>
                    <a:pt x="360" y="85"/>
                  </a:cubicBezTo>
                  <a:cubicBezTo>
                    <a:pt x="359" y="88"/>
                    <a:pt x="359" y="88"/>
                    <a:pt x="359" y="88"/>
                  </a:cubicBezTo>
                  <a:cubicBezTo>
                    <a:pt x="357" y="88"/>
                    <a:pt x="357" y="88"/>
                    <a:pt x="357" y="88"/>
                  </a:cubicBezTo>
                  <a:cubicBezTo>
                    <a:pt x="356" y="89"/>
                    <a:pt x="356" y="89"/>
                    <a:pt x="356" y="89"/>
                  </a:cubicBezTo>
                  <a:cubicBezTo>
                    <a:pt x="355" y="89"/>
                    <a:pt x="355" y="89"/>
                    <a:pt x="355" y="89"/>
                  </a:cubicBezTo>
                  <a:cubicBezTo>
                    <a:pt x="354" y="88"/>
                    <a:pt x="354" y="88"/>
                    <a:pt x="354" y="88"/>
                  </a:cubicBezTo>
                  <a:cubicBezTo>
                    <a:pt x="352" y="88"/>
                    <a:pt x="352" y="88"/>
                    <a:pt x="352" y="88"/>
                  </a:cubicBezTo>
                  <a:cubicBezTo>
                    <a:pt x="351" y="88"/>
                    <a:pt x="351" y="88"/>
                    <a:pt x="351" y="88"/>
                  </a:cubicBezTo>
                  <a:cubicBezTo>
                    <a:pt x="352" y="86"/>
                    <a:pt x="352" y="86"/>
                    <a:pt x="352" y="86"/>
                  </a:cubicBezTo>
                  <a:cubicBezTo>
                    <a:pt x="353" y="86"/>
                    <a:pt x="353" y="86"/>
                    <a:pt x="353" y="86"/>
                  </a:cubicBezTo>
                  <a:cubicBezTo>
                    <a:pt x="355" y="85"/>
                    <a:pt x="355" y="85"/>
                    <a:pt x="355" y="85"/>
                  </a:cubicBezTo>
                  <a:cubicBezTo>
                    <a:pt x="356" y="84"/>
                    <a:pt x="356" y="84"/>
                    <a:pt x="356" y="84"/>
                  </a:cubicBezTo>
                  <a:cubicBezTo>
                    <a:pt x="356" y="83"/>
                    <a:pt x="356" y="83"/>
                    <a:pt x="356" y="83"/>
                  </a:cubicBezTo>
                  <a:cubicBezTo>
                    <a:pt x="356" y="82"/>
                    <a:pt x="356" y="82"/>
                    <a:pt x="356" y="82"/>
                  </a:cubicBezTo>
                  <a:cubicBezTo>
                    <a:pt x="355" y="82"/>
                    <a:pt x="355" y="82"/>
                    <a:pt x="355" y="82"/>
                  </a:cubicBezTo>
                  <a:cubicBezTo>
                    <a:pt x="354" y="82"/>
                    <a:pt x="354" y="82"/>
                    <a:pt x="354" y="82"/>
                  </a:cubicBezTo>
                  <a:cubicBezTo>
                    <a:pt x="354" y="82"/>
                    <a:pt x="354" y="82"/>
                    <a:pt x="354" y="82"/>
                  </a:cubicBezTo>
                  <a:cubicBezTo>
                    <a:pt x="356" y="81"/>
                    <a:pt x="356" y="81"/>
                    <a:pt x="356" y="81"/>
                  </a:cubicBezTo>
                  <a:cubicBezTo>
                    <a:pt x="356" y="81"/>
                    <a:pt x="356" y="81"/>
                    <a:pt x="356" y="81"/>
                  </a:cubicBezTo>
                  <a:cubicBezTo>
                    <a:pt x="357" y="79"/>
                    <a:pt x="357" y="79"/>
                    <a:pt x="357" y="79"/>
                  </a:cubicBezTo>
                  <a:cubicBezTo>
                    <a:pt x="357" y="78"/>
                    <a:pt x="357" y="78"/>
                    <a:pt x="357" y="78"/>
                  </a:cubicBezTo>
                  <a:cubicBezTo>
                    <a:pt x="357" y="76"/>
                    <a:pt x="357" y="76"/>
                    <a:pt x="357" y="76"/>
                  </a:cubicBezTo>
                  <a:cubicBezTo>
                    <a:pt x="358" y="76"/>
                    <a:pt x="358" y="76"/>
                    <a:pt x="358" y="76"/>
                  </a:cubicBezTo>
                  <a:cubicBezTo>
                    <a:pt x="358" y="75"/>
                    <a:pt x="358" y="75"/>
                    <a:pt x="358" y="75"/>
                  </a:cubicBezTo>
                  <a:cubicBezTo>
                    <a:pt x="360" y="74"/>
                    <a:pt x="360" y="74"/>
                    <a:pt x="360" y="74"/>
                  </a:cubicBezTo>
                  <a:cubicBezTo>
                    <a:pt x="356" y="74"/>
                    <a:pt x="356" y="74"/>
                    <a:pt x="356" y="74"/>
                  </a:cubicBezTo>
                  <a:cubicBezTo>
                    <a:pt x="355" y="75"/>
                    <a:pt x="355" y="75"/>
                    <a:pt x="355" y="75"/>
                  </a:cubicBezTo>
                  <a:cubicBezTo>
                    <a:pt x="356" y="76"/>
                    <a:pt x="356" y="76"/>
                    <a:pt x="356" y="76"/>
                  </a:cubicBezTo>
                  <a:cubicBezTo>
                    <a:pt x="354" y="76"/>
                    <a:pt x="354" y="76"/>
                    <a:pt x="354" y="76"/>
                  </a:cubicBezTo>
                  <a:cubicBezTo>
                    <a:pt x="354" y="78"/>
                    <a:pt x="354" y="78"/>
                    <a:pt x="354" y="78"/>
                  </a:cubicBezTo>
                  <a:cubicBezTo>
                    <a:pt x="352" y="79"/>
                    <a:pt x="352" y="79"/>
                    <a:pt x="352" y="79"/>
                  </a:cubicBezTo>
                  <a:cubicBezTo>
                    <a:pt x="349" y="79"/>
                    <a:pt x="349" y="79"/>
                    <a:pt x="349" y="79"/>
                  </a:cubicBezTo>
                  <a:cubicBezTo>
                    <a:pt x="351" y="82"/>
                    <a:pt x="351" y="82"/>
                    <a:pt x="351" y="82"/>
                  </a:cubicBezTo>
                  <a:cubicBezTo>
                    <a:pt x="348" y="81"/>
                    <a:pt x="348" y="81"/>
                    <a:pt x="348" y="81"/>
                  </a:cubicBezTo>
                  <a:cubicBezTo>
                    <a:pt x="347" y="82"/>
                    <a:pt x="347" y="82"/>
                    <a:pt x="347" y="82"/>
                  </a:cubicBezTo>
                  <a:cubicBezTo>
                    <a:pt x="348" y="83"/>
                    <a:pt x="348" y="83"/>
                    <a:pt x="348" y="83"/>
                  </a:cubicBezTo>
                  <a:cubicBezTo>
                    <a:pt x="348" y="83"/>
                    <a:pt x="348" y="83"/>
                    <a:pt x="348" y="83"/>
                  </a:cubicBezTo>
                  <a:cubicBezTo>
                    <a:pt x="347" y="83"/>
                    <a:pt x="347" y="83"/>
                    <a:pt x="347" y="83"/>
                  </a:cubicBezTo>
                  <a:cubicBezTo>
                    <a:pt x="345" y="84"/>
                    <a:pt x="345" y="84"/>
                    <a:pt x="345" y="84"/>
                  </a:cubicBezTo>
                  <a:cubicBezTo>
                    <a:pt x="345" y="85"/>
                    <a:pt x="345" y="85"/>
                    <a:pt x="345" y="85"/>
                  </a:cubicBezTo>
                  <a:cubicBezTo>
                    <a:pt x="344" y="85"/>
                    <a:pt x="344" y="85"/>
                    <a:pt x="344" y="85"/>
                  </a:cubicBezTo>
                  <a:cubicBezTo>
                    <a:pt x="343" y="83"/>
                    <a:pt x="343" y="83"/>
                    <a:pt x="343" y="83"/>
                  </a:cubicBezTo>
                  <a:cubicBezTo>
                    <a:pt x="343" y="78"/>
                    <a:pt x="343" y="78"/>
                    <a:pt x="343" y="78"/>
                  </a:cubicBezTo>
                  <a:cubicBezTo>
                    <a:pt x="345" y="75"/>
                    <a:pt x="345" y="75"/>
                    <a:pt x="345" y="75"/>
                  </a:cubicBezTo>
                  <a:cubicBezTo>
                    <a:pt x="345" y="71"/>
                    <a:pt x="345" y="71"/>
                    <a:pt x="345" y="71"/>
                  </a:cubicBezTo>
                  <a:cubicBezTo>
                    <a:pt x="345" y="69"/>
                    <a:pt x="345" y="69"/>
                    <a:pt x="345" y="69"/>
                  </a:cubicBezTo>
                  <a:cubicBezTo>
                    <a:pt x="345" y="65"/>
                    <a:pt x="345" y="65"/>
                    <a:pt x="345" y="65"/>
                  </a:cubicBezTo>
                  <a:cubicBezTo>
                    <a:pt x="345" y="62"/>
                    <a:pt x="345" y="62"/>
                    <a:pt x="345" y="62"/>
                  </a:cubicBezTo>
                  <a:cubicBezTo>
                    <a:pt x="345" y="62"/>
                    <a:pt x="345" y="62"/>
                    <a:pt x="345" y="62"/>
                  </a:cubicBezTo>
                  <a:cubicBezTo>
                    <a:pt x="345" y="59"/>
                    <a:pt x="345" y="59"/>
                    <a:pt x="345" y="59"/>
                  </a:cubicBezTo>
                  <a:cubicBezTo>
                    <a:pt x="343" y="60"/>
                    <a:pt x="343" y="60"/>
                    <a:pt x="343" y="60"/>
                  </a:cubicBezTo>
                  <a:cubicBezTo>
                    <a:pt x="341" y="62"/>
                    <a:pt x="341" y="62"/>
                    <a:pt x="341" y="62"/>
                  </a:cubicBezTo>
                  <a:cubicBezTo>
                    <a:pt x="342" y="63"/>
                    <a:pt x="342" y="63"/>
                    <a:pt x="342" y="63"/>
                  </a:cubicBezTo>
                  <a:cubicBezTo>
                    <a:pt x="342" y="63"/>
                    <a:pt x="342" y="63"/>
                    <a:pt x="342" y="63"/>
                  </a:cubicBezTo>
                  <a:cubicBezTo>
                    <a:pt x="340" y="65"/>
                    <a:pt x="340" y="65"/>
                    <a:pt x="340" y="65"/>
                  </a:cubicBezTo>
                  <a:cubicBezTo>
                    <a:pt x="341" y="66"/>
                    <a:pt x="341" y="66"/>
                    <a:pt x="341" y="66"/>
                  </a:cubicBezTo>
                  <a:cubicBezTo>
                    <a:pt x="340" y="67"/>
                    <a:pt x="340" y="67"/>
                    <a:pt x="340" y="67"/>
                  </a:cubicBezTo>
                  <a:cubicBezTo>
                    <a:pt x="341" y="68"/>
                    <a:pt x="341" y="68"/>
                    <a:pt x="341" y="68"/>
                  </a:cubicBezTo>
                  <a:cubicBezTo>
                    <a:pt x="341" y="69"/>
                    <a:pt x="341" y="69"/>
                    <a:pt x="341" y="69"/>
                  </a:cubicBezTo>
                  <a:cubicBezTo>
                    <a:pt x="340" y="69"/>
                    <a:pt x="340" y="69"/>
                    <a:pt x="340" y="69"/>
                  </a:cubicBezTo>
                  <a:cubicBezTo>
                    <a:pt x="339" y="68"/>
                    <a:pt x="339" y="68"/>
                    <a:pt x="339" y="68"/>
                  </a:cubicBezTo>
                  <a:cubicBezTo>
                    <a:pt x="338" y="69"/>
                    <a:pt x="338" y="69"/>
                    <a:pt x="338" y="69"/>
                  </a:cubicBezTo>
                  <a:cubicBezTo>
                    <a:pt x="338" y="70"/>
                    <a:pt x="338" y="70"/>
                    <a:pt x="338" y="70"/>
                  </a:cubicBezTo>
                  <a:cubicBezTo>
                    <a:pt x="337" y="69"/>
                    <a:pt x="337" y="69"/>
                    <a:pt x="337" y="69"/>
                  </a:cubicBezTo>
                  <a:cubicBezTo>
                    <a:pt x="335" y="71"/>
                    <a:pt x="335" y="71"/>
                    <a:pt x="335" y="71"/>
                  </a:cubicBezTo>
                  <a:cubicBezTo>
                    <a:pt x="336" y="71"/>
                    <a:pt x="336" y="71"/>
                    <a:pt x="336" y="71"/>
                  </a:cubicBezTo>
                  <a:cubicBezTo>
                    <a:pt x="335" y="71"/>
                    <a:pt x="335" y="71"/>
                    <a:pt x="335" y="71"/>
                  </a:cubicBezTo>
                  <a:cubicBezTo>
                    <a:pt x="333" y="73"/>
                    <a:pt x="333" y="73"/>
                    <a:pt x="333" y="73"/>
                  </a:cubicBezTo>
                  <a:cubicBezTo>
                    <a:pt x="332" y="73"/>
                    <a:pt x="332" y="73"/>
                    <a:pt x="332" y="73"/>
                  </a:cubicBezTo>
                  <a:cubicBezTo>
                    <a:pt x="333" y="71"/>
                    <a:pt x="333" y="71"/>
                    <a:pt x="333" y="71"/>
                  </a:cubicBezTo>
                  <a:cubicBezTo>
                    <a:pt x="331" y="71"/>
                    <a:pt x="331" y="71"/>
                    <a:pt x="331" y="71"/>
                  </a:cubicBezTo>
                  <a:cubicBezTo>
                    <a:pt x="330" y="72"/>
                    <a:pt x="330" y="72"/>
                    <a:pt x="330" y="72"/>
                  </a:cubicBezTo>
                  <a:cubicBezTo>
                    <a:pt x="327" y="72"/>
                    <a:pt x="327" y="72"/>
                    <a:pt x="327" y="72"/>
                  </a:cubicBezTo>
                  <a:cubicBezTo>
                    <a:pt x="325" y="73"/>
                    <a:pt x="325" y="73"/>
                    <a:pt x="325" y="73"/>
                  </a:cubicBezTo>
                  <a:cubicBezTo>
                    <a:pt x="323" y="73"/>
                    <a:pt x="323" y="73"/>
                    <a:pt x="323" y="73"/>
                  </a:cubicBezTo>
                  <a:cubicBezTo>
                    <a:pt x="324" y="72"/>
                    <a:pt x="324" y="72"/>
                    <a:pt x="324" y="72"/>
                  </a:cubicBezTo>
                  <a:cubicBezTo>
                    <a:pt x="326" y="71"/>
                    <a:pt x="326" y="71"/>
                    <a:pt x="326" y="71"/>
                  </a:cubicBezTo>
                  <a:cubicBezTo>
                    <a:pt x="330" y="70"/>
                    <a:pt x="330" y="70"/>
                    <a:pt x="330" y="70"/>
                  </a:cubicBezTo>
                  <a:cubicBezTo>
                    <a:pt x="330" y="69"/>
                    <a:pt x="330" y="69"/>
                    <a:pt x="330" y="69"/>
                  </a:cubicBezTo>
                  <a:cubicBezTo>
                    <a:pt x="331" y="69"/>
                    <a:pt x="331" y="69"/>
                    <a:pt x="331" y="69"/>
                  </a:cubicBezTo>
                  <a:cubicBezTo>
                    <a:pt x="332" y="68"/>
                    <a:pt x="332" y="68"/>
                    <a:pt x="332" y="68"/>
                  </a:cubicBezTo>
                  <a:cubicBezTo>
                    <a:pt x="331" y="68"/>
                    <a:pt x="331" y="68"/>
                    <a:pt x="331" y="68"/>
                  </a:cubicBezTo>
                  <a:cubicBezTo>
                    <a:pt x="331" y="66"/>
                    <a:pt x="331" y="66"/>
                    <a:pt x="331" y="66"/>
                  </a:cubicBezTo>
                  <a:cubicBezTo>
                    <a:pt x="329" y="65"/>
                    <a:pt x="329" y="65"/>
                    <a:pt x="329" y="65"/>
                  </a:cubicBezTo>
                  <a:cubicBezTo>
                    <a:pt x="328" y="67"/>
                    <a:pt x="328" y="67"/>
                    <a:pt x="328" y="67"/>
                  </a:cubicBezTo>
                  <a:cubicBezTo>
                    <a:pt x="328" y="67"/>
                    <a:pt x="328" y="67"/>
                    <a:pt x="328" y="67"/>
                  </a:cubicBezTo>
                  <a:cubicBezTo>
                    <a:pt x="327" y="67"/>
                    <a:pt x="327" y="67"/>
                    <a:pt x="327" y="67"/>
                  </a:cubicBezTo>
                  <a:cubicBezTo>
                    <a:pt x="326" y="66"/>
                    <a:pt x="326" y="66"/>
                    <a:pt x="326" y="66"/>
                  </a:cubicBezTo>
                  <a:cubicBezTo>
                    <a:pt x="324" y="66"/>
                    <a:pt x="324" y="66"/>
                    <a:pt x="324" y="66"/>
                  </a:cubicBezTo>
                  <a:cubicBezTo>
                    <a:pt x="322" y="67"/>
                    <a:pt x="322" y="67"/>
                    <a:pt x="322" y="67"/>
                  </a:cubicBezTo>
                  <a:cubicBezTo>
                    <a:pt x="321" y="68"/>
                    <a:pt x="321" y="68"/>
                    <a:pt x="321" y="68"/>
                  </a:cubicBezTo>
                  <a:cubicBezTo>
                    <a:pt x="321" y="68"/>
                    <a:pt x="321" y="68"/>
                    <a:pt x="321" y="68"/>
                  </a:cubicBezTo>
                  <a:cubicBezTo>
                    <a:pt x="321" y="68"/>
                    <a:pt x="321" y="68"/>
                    <a:pt x="321" y="68"/>
                  </a:cubicBezTo>
                  <a:cubicBezTo>
                    <a:pt x="320" y="68"/>
                    <a:pt x="320" y="68"/>
                    <a:pt x="320" y="68"/>
                  </a:cubicBezTo>
                  <a:cubicBezTo>
                    <a:pt x="319" y="68"/>
                    <a:pt x="319" y="68"/>
                    <a:pt x="319" y="68"/>
                  </a:cubicBezTo>
                  <a:cubicBezTo>
                    <a:pt x="315" y="69"/>
                    <a:pt x="315" y="69"/>
                    <a:pt x="315" y="69"/>
                  </a:cubicBezTo>
                  <a:cubicBezTo>
                    <a:pt x="311" y="69"/>
                    <a:pt x="311" y="69"/>
                    <a:pt x="311" y="69"/>
                  </a:cubicBezTo>
                  <a:cubicBezTo>
                    <a:pt x="311" y="69"/>
                    <a:pt x="311" y="69"/>
                    <a:pt x="311" y="69"/>
                  </a:cubicBezTo>
                  <a:cubicBezTo>
                    <a:pt x="308" y="69"/>
                    <a:pt x="308" y="69"/>
                    <a:pt x="308" y="69"/>
                  </a:cubicBezTo>
                  <a:cubicBezTo>
                    <a:pt x="309" y="70"/>
                    <a:pt x="309" y="70"/>
                    <a:pt x="309" y="70"/>
                  </a:cubicBezTo>
                  <a:cubicBezTo>
                    <a:pt x="309" y="70"/>
                    <a:pt x="309" y="70"/>
                    <a:pt x="309" y="70"/>
                  </a:cubicBezTo>
                  <a:cubicBezTo>
                    <a:pt x="307" y="69"/>
                    <a:pt x="307" y="69"/>
                    <a:pt x="307" y="69"/>
                  </a:cubicBezTo>
                  <a:cubicBezTo>
                    <a:pt x="307" y="70"/>
                    <a:pt x="307" y="70"/>
                    <a:pt x="307" y="70"/>
                  </a:cubicBezTo>
                  <a:cubicBezTo>
                    <a:pt x="306" y="71"/>
                    <a:pt x="306" y="71"/>
                    <a:pt x="306" y="71"/>
                  </a:cubicBezTo>
                  <a:cubicBezTo>
                    <a:pt x="305" y="73"/>
                    <a:pt x="305" y="73"/>
                    <a:pt x="305" y="73"/>
                  </a:cubicBezTo>
                  <a:cubicBezTo>
                    <a:pt x="304" y="73"/>
                    <a:pt x="304" y="73"/>
                    <a:pt x="304" y="73"/>
                  </a:cubicBezTo>
                  <a:cubicBezTo>
                    <a:pt x="303" y="73"/>
                    <a:pt x="303" y="73"/>
                    <a:pt x="303" y="73"/>
                  </a:cubicBezTo>
                  <a:cubicBezTo>
                    <a:pt x="303" y="73"/>
                    <a:pt x="303" y="73"/>
                    <a:pt x="303" y="73"/>
                  </a:cubicBezTo>
                  <a:cubicBezTo>
                    <a:pt x="301" y="72"/>
                    <a:pt x="301" y="72"/>
                    <a:pt x="301" y="72"/>
                  </a:cubicBezTo>
                  <a:cubicBezTo>
                    <a:pt x="299" y="73"/>
                    <a:pt x="299" y="73"/>
                    <a:pt x="299" y="73"/>
                  </a:cubicBezTo>
                  <a:cubicBezTo>
                    <a:pt x="298" y="73"/>
                    <a:pt x="298" y="73"/>
                    <a:pt x="298" y="73"/>
                  </a:cubicBezTo>
                  <a:cubicBezTo>
                    <a:pt x="297" y="74"/>
                    <a:pt x="297" y="74"/>
                    <a:pt x="297" y="74"/>
                  </a:cubicBezTo>
                  <a:cubicBezTo>
                    <a:pt x="296" y="74"/>
                    <a:pt x="296" y="74"/>
                    <a:pt x="296" y="74"/>
                  </a:cubicBezTo>
                  <a:cubicBezTo>
                    <a:pt x="295" y="76"/>
                    <a:pt x="295" y="76"/>
                    <a:pt x="295" y="76"/>
                  </a:cubicBezTo>
                  <a:cubicBezTo>
                    <a:pt x="295" y="76"/>
                    <a:pt x="295" y="76"/>
                    <a:pt x="295" y="76"/>
                  </a:cubicBezTo>
                  <a:cubicBezTo>
                    <a:pt x="298" y="73"/>
                    <a:pt x="298" y="73"/>
                    <a:pt x="298" y="73"/>
                  </a:cubicBezTo>
                  <a:cubicBezTo>
                    <a:pt x="301" y="71"/>
                    <a:pt x="301" y="71"/>
                    <a:pt x="301" y="71"/>
                  </a:cubicBezTo>
                  <a:cubicBezTo>
                    <a:pt x="303" y="68"/>
                    <a:pt x="303" y="68"/>
                    <a:pt x="303" y="68"/>
                  </a:cubicBezTo>
                  <a:cubicBezTo>
                    <a:pt x="300" y="69"/>
                    <a:pt x="300" y="69"/>
                    <a:pt x="300" y="69"/>
                  </a:cubicBezTo>
                  <a:cubicBezTo>
                    <a:pt x="300" y="69"/>
                    <a:pt x="300" y="69"/>
                    <a:pt x="300" y="69"/>
                  </a:cubicBezTo>
                  <a:cubicBezTo>
                    <a:pt x="300" y="67"/>
                    <a:pt x="300" y="67"/>
                    <a:pt x="300" y="67"/>
                  </a:cubicBezTo>
                  <a:cubicBezTo>
                    <a:pt x="298" y="67"/>
                    <a:pt x="298" y="67"/>
                    <a:pt x="298" y="67"/>
                  </a:cubicBezTo>
                  <a:cubicBezTo>
                    <a:pt x="297" y="68"/>
                    <a:pt x="297" y="68"/>
                    <a:pt x="297" y="68"/>
                  </a:cubicBezTo>
                  <a:cubicBezTo>
                    <a:pt x="295" y="69"/>
                    <a:pt x="295" y="69"/>
                    <a:pt x="295" y="69"/>
                  </a:cubicBezTo>
                  <a:cubicBezTo>
                    <a:pt x="295" y="70"/>
                    <a:pt x="295" y="70"/>
                    <a:pt x="295" y="70"/>
                  </a:cubicBezTo>
                  <a:cubicBezTo>
                    <a:pt x="295" y="69"/>
                    <a:pt x="295" y="69"/>
                    <a:pt x="295" y="69"/>
                  </a:cubicBezTo>
                  <a:cubicBezTo>
                    <a:pt x="295" y="70"/>
                    <a:pt x="295" y="70"/>
                    <a:pt x="295" y="70"/>
                  </a:cubicBezTo>
                  <a:cubicBezTo>
                    <a:pt x="294" y="68"/>
                    <a:pt x="294" y="68"/>
                    <a:pt x="294" y="68"/>
                  </a:cubicBezTo>
                  <a:cubicBezTo>
                    <a:pt x="294" y="68"/>
                    <a:pt x="294" y="68"/>
                    <a:pt x="294" y="68"/>
                  </a:cubicBezTo>
                  <a:cubicBezTo>
                    <a:pt x="294" y="67"/>
                    <a:pt x="294" y="67"/>
                    <a:pt x="294" y="67"/>
                  </a:cubicBezTo>
                  <a:cubicBezTo>
                    <a:pt x="294" y="68"/>
                    <a:pt x="294" y="68"/>
                    <a:pt x="294" y="68"/>
                  </a:cubicBezTo>
                  <a:cubicBezTo>
                    <a:pt x="295" y="65"/>
                    <a:pt x="295" y="65"/>
                    <a:pt x="295" y="65"/>
                  </a:cubicBezTo>
                  <a:cubicBezTo>
                    <a:pt x="294" y="65"/>
                    <a:pt x="294" y="65"/>
                    <a:pt x="294" y="65"/>
                  </a:cubicBezTo>
                  <a:cubicBezTo>
                    <a:pt x="294" y="65"/>
                    <a:pt x="294" y="65"/>
                    <a:pt x="294" y="65"/>
                  </a:cubicBezTo>
                  <a:cubicBezTo>
                    <a:pt x="294" y="65"/>
                    <a:pt x="294" y="66"/>
                    <a:pt x="293" y="66"/>
                  </a:cubicBezTo>
                  <a:cubicBezTo>
                    <a:pt x="294" y="66"/>
                    <a:pt x="294" y="66"/>
                    <a:pt x="294" y="66"/>
                  </a:cubicBezTo>
                  <a:cubicBezTo>
                    <a:pt x="294" y="67"/>
                    <a:pt x="294" y="67"/>
                    <a:pt x="294" y="67"/>
                  </a:cubicBezTo>
                  <a:cubicBezTo>
                    <a:pt x="294" y="67"/>
                    <a:pt x="294" y="67"/>
                    <a:pt x="294" y="67"/>
                  </a:cubicBezTo>
                  <a:cubicBezTo>
                    <a:pt x="292" y="68"/>
                    <a:pt x="292" y="68"/>
                    <a:pt x="292" y="68"/>
                  </a:cubicBezTo>
                  <a:cubicBezTo>
                    <a:pt x="293" y="69"/>
                    <a:pt x="293" y="69"/>
                    <a:pt x="293" y="69"/>
                  </a:cubicBezTo>
                  <a:cubicBezTo>
                    <a:pt x="293" y="69"/>
                    <a:pt x="293" y="69"/>
                    <a:pt x="293" y="69"/>
                  </a:cubicBezTo>
                  <a:cubicBezTo>
                    <a:pt x="292" y="69"/>
                    <a:pt x="292" y="69"/>
                    <a:pt x="292" y="69"/>
                  </a:cubicBezTo>
                  <a:cubicBezTo>
                    <a:pt x="291" y="71"/>
                    <a:pt x="291" y="71"/>
                    <a:pt x="291" y="71"/>
                  </a:cubicBezTo>
                  <a:cubicBezTo>
                    <a:pt x="291" y="72"/>
                    <a:pt x="291" y="72"/>
                    <a:pt x="291" y="72"/>
                  </a:cubicBezTo>
                  <a:cubicBezTo>
                    <a:pt x="290" y="69"/>
                    <a:pt x="290" y="69"/>
                    <a:pt x="290" y="69"/>
                  </a:cubicBezTo>
                  <a:cubicBezTo>
                    <a:pt x="288" y="70"/>
                    <a:pt x="288" y="70"/>
                    <a:pt x="288" y="70"/>
                  </a:cubicBezTo>
                  <a:cubicBezTo>
                    <a:pt x="288" y="71"/>
                    <a:pt x="288" y="71"/>
                    <a:pt x="288" y="71"/>
                  </a:cubicBezTo>
                  <a:cubicBezTo>
                    <a:pt x="288" y="70"/>
                    <a:pt x="288" y="70"/>
                    <a:pt x="288" y="70"/>
                  </a:cubicBezTo>
                  <a:cubicBezTo>
                    <a:pt x="287" y="71"/>
                    <a:pt x="287" y="71"/>
                    <a:pt x="287" y="71"/>
                  </a:cubicBezTo>
                  <a:cubicBezTo>
                    <a:pt x="284" y="74"/>
                    <a:pt x="284" y="74"/>
                    <a:pt x="284" y="74"/>
                  </a:cubicBezTo>
                  <a:cubicBezTo>
                    <a:pt x="284" y="75"/>
                    <a:pt x="284" y="75"/>
                    <a:pt x="284" y="75"/>
                  </a:cubicBezTo>
                  <a:cubicBezTo>
                    <a:pt x="283" y="76"/>
                    <a:pt x="283" y="76"/>
                    <a:pt x="283" y="76"/>
                  </a:cubicBezTo>
                  <a:cubicBezTo>
                    <a:pt x="284" y="77"/>
                    <a:pt x="284" y="77"/>
                    <a:pt x="284" y="77"/>
                  </a:cubicBezTo>
                  <a:cubicBezTo>
                    <a:pt x="284" y="77"/>
                    <a:pt x="284" y="77"/>
                    <a:pt x="284" y="77"/>
                  </a:cubicBezTo>
                  <a:cubicBezTo>
                    <a:pt x="283" y="77"/>
                    <a:pt x="283" y="77"/>
                    <a:pt x="283" y="77"/>
                  </a:cubicBezTo>
                  <a:cubicBezTo>
                    <a:pt x="283" y="78"/>
                    <a:pt x="283" y="78"/>
                    <a:pt x="283" y="78"/>
                  </a:cubicBezTo>
                  <a:cubicBezTo>
                    <a:pt x="282" y="77"/>
                    <a:pt x="282" y="77"/>
                    <a:pt x="282" y="77"/>
                  </a:cubicBezTo>
                  <a:cubicBezTo>
                    <a:pt x="281" y="77"/>
                    <a:pt x="281" y="77"/>
                    <a:pt x="281" y="77"/>
                  </a:cubicBezTo>
                  <a:cubicBezTo>
                    <a:pt x="281" y="77"/>
                    <a:pt x="281" y="77"/>
                    <a:pt x="281" y="77"/>
                  </a:cubicBezTo>
                  <a:cubicBezTo>
                    <a:pt x="281" y="75"/>
                    <a:pt x="281" y="75"/>
                    <a:pt x="281" y="75"/>
                  </a:cubicBezTo>
                  <a:cubicBezTo>
                    <a:pt x="280" y="74"/>
                    <a:pt x="280" y="74"/>
                    <a:pt x="280" y="74"/>
                  </a:cubicBezTo>
                  <a:cubicBezTo>
                    <a:pt x="280" y="75"/>
                    <a:pt x="280" y="75"/>
                    <a:pt x="280" y="75"/>
                  </a:cubicBezTo>
                  <a:cubicBezTo>
                    <a:pt x="279" y="74"/>
                    <a:pt x="279" y="74"/>
                    <a:pt x="279" y="74"/>
                  </a:cubicBezTo>
                  <a:cubicBezTo>
                    <a:pt x="277" y="72"/>
                    <a:pt x="277" y="72"/>
                    <a:pt x="277" y="72"/>
                  </a:cubicBezTo>
                  <a:cubicBezTo>
                    <a:pt x="276" y="70"/>
                    <a:pt x="276" y="70"/>
                    <a:pt x="276" y="70"/>
                  </a:cubicBezTo>
                  <a:cubicBezTo>
                    <a:pt x="276" y="68"/>
                    <a:pt x="276" y="68"/>
                    <a:pt x="276" y="68"/>
                  </a:cubicBezTo>
                  <a:cubicBezTo>
                    <a:pt x="275" y="68"/>
                    <a:pt x="275" y="68"/>
                    <a:pt x="275" y="68"/>
                  </a:cubicBezTo>
                  <a:cubicBezTo>
                    <a:pt x="274" y="68"/>
                    <a:pt x="274" y="68"/>
                    <a:pt x="274" y="68"/>
                  </a:cubicBezTo>
                  <a:cubicBezTo>
                    <a:pt x="274" y="67"/>
                    <a:pt x="274" y="67"/>
                    <a:pt x="274" y="67"/>
                  </a:cubicBezTo>
                  <a:cubicBezTo>
                    <a:pt x="275" y="66"/>
                    <a:pt x="275" y="66"/>
                    <a:pt x="275" y="66"/>
                  </a:cubicBezTo>
                  <a:cubicBezTo>
                    <a:pt x="274" y="65"/>
                    <a:pt x="274" y="65"/>
                    <a:pt x="274" y="65"/>
                  </a:cubicBezTo>
                  <a:cubicBezTo>
                    <a:pt x="275" y="64"/>
                    <a:pt x="275" y="64"/>
                    <a:pt x="275" y="64"/>
                  </a:cubicBezTo>
                  <a:cubicBezTo>
                    <a:pt x="273" y="62"/>
                    <a:pt x="273" y="62"/>
                    <a:pt x="273" y="62"/>
                  </a:cubicBezTo>
                  <a:cubicBezTo>
                    <a:pt x="273" y="61"/>
                    <a:pt x="273" y="61"/>
                    <a:pt x="273" y="61"/>
                  </a:cubicBezTo>
                  <a:cubicBezTo>
                    <a:pt x="273" y="62"/>
                    <a:pt x="273" y="62"/>
                    <a:pt x="273" y="62"/>
                  </a:cubicBezTo>
                  <a:cubicBezTo>
                    <a:pt x="275" y="62"/>
                    <a:pt x="275" y="62"/>
                    <a:pt x="275" y="62"/>
                  </a:cubicBezTo>
                  <a:cubicBezTo>
                    <a:pt x="276" y="63"/>
                    <a:pt x="276" y="63"/>
                    <a:pt x="276" y="63"/>
                  </a:cubicBezTo>
                  <a:cubicBezTo>
                    <a:pt x="277" y="62"/>
                    <a:pt x="277" y="62"/>
                    <a:pt x="277" y="62"/>
                  </a:cubicBezTo>
                  <a:cubicBezTo>
                    <a:pt x="275" y="59"/>
                    <a:pt x="275" y="59"/>
                    <a:pt x="275" y="59"/>
                  </a:cubicBezTo>
                  <a:cubicBezTo>
                    <a:pt x="273" y="58"/>
                    <a:pt x="273" y="58"/>
                    <a:pt x="273" y="58"/>
                  </a:cubicBezTo>
                  <a:cubicBezTo>
                    <a:pt x="272" y="60"/>
                    <a:pt x="272" y="60"/>
                    <a:pt x="272" y="60"/>
                  </a:cubicBezTo>
                  <a:cubicBezTo>
                    <a:pt x="272" y="61"/>
                    <a:pt x="272" y="61"/>
                    <a:pt x="272" y="61"/>
                  </a:cubicBezTo>
                  <a:cubicBezTo>
                    <a:pt x="271" y="60"/>
                    <a:pt x="271" y="60"/>
                    <a:pt x="271" y="60"/>
                  </a:cubicBezTo>
                  <a:cubicBezTo>
                    <a:pt x="271" y="60"/>
                    <a:pt x="271" y="60"/>
                    <a:pt x="271" y="60"/>
                  </a:cubicBezTo>
                  <a:cubicBezTo>
                    <a:pt x="270" y="59"/>
                    <a:pt x="270" y="59"/>
                    <a:pt x="270" y="59"/>
                  </a:cubicBezTo>
                  <a:cubicBezTo>
                    <a:pt x="269" y="58"/>
                    <a:pt x="269" y="58"/>
                    <a:pt x="269" y="58"/>
                  </a:cubicBezTo>
                  <a:cubicBezTo>
                    <a:pt x="267" y="57"/>
                    <a:pt x="267" y="57"/>
                    <a:pt x="267" y="57"/>
                  </a:cubicBezTo>
                  <a:cubicBezTo>
                    <a:pt x="264" y="54"/>
                    <a:pt x="264" y="54"/>
                    <a:pt x="264" y="54"/>
                  </a:cubicBezTo>
                  <a:cubicBezTo>
                    <a:pt x="263" y="54"/>
                    <a:pt x="263" y="54"/>
                    <a:pt x="263" y="54"/>
                  </a:cubicBezTo>
                  <a:cubicBezTo>
                    <a:pt x="263" y="54"/>
                    <a:pt x="263" y="54"/>
                    <a:pt x="263" y="54"/>
                  </a:cubicBezTo>
                  <a:cubicBezTo>
                    <a:pt x="263" y="54"/>
                    <a:pt x="263" y="54"/>
                    <a:pt x="263" y="54"/>
                  </a:cubicBezTo>
                  <a:cubicBezTo>
                    <a:pt x="263" y="54"/>
                    <a:pt x="263" y="54"/>
                    <a:pt x="263" y="54"/>
                  </a:cubicBezTo>
                  <a:cubicBezTo>
                    <a:pt x="261" y="53"/>
                    <a:pt x="261" y="53"/>
                    <a:pt x="261" y="53"/>
                  </a:cubicBezTo>
                  <a:cubicBezTo>
                    <a:pt x="260" y="54"/>
                    <a:pt x="260" y="54"/>
                    <a:pt x="260" y="54"/>
                  </a:cubicBezTo>
                  <a:cubicBezTo>
                    <a:pt x="259" y="53"/>
                    <a:pt x="259" y="53"/>
                    <a:pt x="259" y="53"/>
                  </a:cubicBezTo>
                  <a:cubicBezTo>
                    <a:pt x="259" y="50"/>
                    <a:pt x="259" y="50"/>
                    <a:pt x="259" y="50"/>
                  </a:cubicBezTo>
                  <a:cubicBezTo>
                    <a:pt x="258" y="49"/>
                    <a:pt x="258" y="49"/>
                    <a:pt x="258" y="49"/>
                  </a:cubicBezTo>
                  <a:cubicBezTo>
                    <a:pt x="257" y="48"/>
                    <a:pt x="257" y="48"/>
                    <a:pt x="257" y="48"/>
                  </a:cubicBezTo>
                  <a:cubicBezTo>
                    <a:pt x="257" y="47"/>
                    <a:pt x="257" y="47"/>
                    <a:pt x="257" y="47"/>
                  </a:cubicBezTo>
                  <a:cubicBezTo>
                    <a:pt x="256" y="45"/>
                    <a:pt x="256" y="45"/>
                    <a:pt x="256" y="45"/>
                  </a:cubicBezTo>
                  <a:cubicBezTo>
                    <a:pt x="255" y="44"/>
                    <a:pt x="255" y="44"/>
                    <a:pt x="255" y="44"/>
                  </a:cubicBezTo>
                  <a:cubicBezTo>
                    <a:pt x="253" y="44"/>
                    <a:pt x="253" y="44"/>
                    <a:pt x="253" y="44"/>
                  </a:cubicBezTo>
                  <a:cubicBezTo>
                    <a:pt x="252" y="44"/>
                    <a:pt x="252" y="44"/>
                    <a:pt x="252" y="44"/>
                  </a:cubicBezTo>
                  <a:cubicBezTo>
                    <a:pt x="250" y="44"/>
                    <a:pt x="250" y="44"/>
                    <a:pt x="250" y="44"/>
                  </a:cubicBezTo>
                  <a:cubicBezTo>
                    <a:pt x="249" y="44"/>
                    <a:pt x="249" y="44"/>
                    <a:pt x="249" y="44"/>
                  </a:cubicBezTo>
                  <a:cubicBezTo>
                    <a:pt x="248" y="44"/>
                    <a:pt x="248" y="44"/>
                    <a:pt x="248" y="44"/>
                  </a:cubicBezTo>
                  <a:cubicBezTo>
                    <a:pt x="247" y="44"/>
                    <a:pt x="247" y="44"/>
                    <a:pt x="247" y="44"/>
                  </a:cubicBezTo>
                  <a:cubicBezTo>
                    <a:pt x="246" y="43"/>
                    <a:pt x="246" y="43"/>
                    <a:pt x="246" y="43"/>
                  </a:cubicBezTo>
                  <a:cubicBezTo>
                    <a:pt x="247" y="43"/>
                    <a:pt x="247" y="43"/>
                    <a:pt x="247" y="43"/>
                  </a:cubicBezTo>
                  <a:cubicBezTo>
                    <a:pt x="245" y="42"/>
                    <a:pt x="245" y="42"/>
                    <a:pt x="245" y="42"/>
                  </a:cubicBezTo>
                  <a:cubicBezTo>
                    <a:pt x="244" y="42"/>
                    <a:pt x="244" y="42"/>
                    <a:pt x="244" y="42"/>
                  </a:cubicBezTo>
                  <a:cubicBezTo>
                    <a:pt x="245" y="42"/>
                    <a:pt x="245" y="42"/>
                    <a:pt x="245" y="42"/>
                  </a:cubicBezTo>
                  <a:cubicBezTo>
                    <a:pt x="243" y="41"/>
                    <a:pt x="243" y="41"/>
                    <a:pt x="243" y="41"/>
                  </a:cubicBezTo>
                  <a:cubicBezTo>
                    <a:pt x="242" y="41"/>
                    <a:pt x="242" y="41"/>
                    <a:pt x="242" y="41"/>
                  </a:cubicBezTo>
                  <a:cubicBezTo>
                    <a:pt x="242" y="41"/>
                    <a:pt x="242" y="41"/>
                    <a:pt x="242" y="41"/>
                  </a:cubicBezTo>
                  <a:cubicBezTo>
                    <a:pt x="241" y="40"/>
                    <a:pt x="241" y="40"/>
                    <a:pt x="241" y="40"/>
                  </a:cubicBezTo>
                  <a:cubicBezTo>
                    <a:pt x="239" y="38"/>
                    <a:pt x="239" y="38"/>
                    <a:pt x="239" y="38"/>
                  </a:cubicBezTo>
                  <a:cubicBezTo>
                    <a:pt x="239" y="38"/>
                    <a:pt x="239" y="38"/>
                    <a:pt x="239" y="38"/>
                  </a:cubicBezTo>
                  <a:cubicBezTo>
                    <a:pt x="238" y="38"/>
                    <a:pt x="238" y="38"/>
                    <a:pt x="238" y="38"/>
                  </a:cubicBezTo>
                  <a:cubicBezTo>
                    <a:pt x="237" y="38"/>
                    <a:pt x="237" y="38"/>
                    <a:pt x="237" y="38"/>
                  </a:cubicBezTo>
                  <a:cubicBezTo>
                    <a:pt x="237" y="37"/>
                    <a:pt x="237" y="37"/>
                    <a:pt x="237" y="37"/>
                  </a:cubicBezTo>
                  <a:cubicBezTo>
                    <a:pt x="235" y="36"/>
                    <a:pt x="235" y="36"/>
                    <a:pt x="235" y="36"/>
                  </a:cubicBezTo>
                  <a:cubicBezTo>
                    <a:pt x="235" y="37"/>
                    <a:pt x="235" y="37"/>
                    <a:pt x="235" y="37"/>
                  </a:cubicBezTo>
                  <a:cubicBezTo>
                    <a:pt x="234" y="36"/>
                    <a:pt x="234" y="36"/>
                    <a:pt x="234" y="36"/>
                  </a:cubicBezTo>
                  <a:cubicBezTo>
                    <a:pt x="233" y="35"/>
                    <a:pt x="233" y="35"/>
                    <a:pt x="233" y="35"/>
                  </a:cubicBezTo>
                  <a:cubicBezTo>
                    <a:pt x="233" y="35"/>
                    <a:pt x="233" y="35"/>
                    <a:pt x="233" y="35"/>
                  </a:cubicBezTo>
                  <a:cubicBezTo>
                    <a:pt x="233" y="34"/>
                    <a:pt x="233" y="34"/>
                    <a:pt x="233" y="34"/>
                  </a:cubicBezTo>
                  <a:cubicBezTo>
                    <a:pt x="231" y="33"/>
                    <a:pt x="231" y="33"/>
                    <a:pt x="231" y="33"/>
                  </a:cubicBezTo>
                  <a:cubicBezTo>
                    <a:pt x="230" y="33"/>
                    <a:pt x="230" y="33"/>
                    <a:pt x="230" y="33"/>
                  </a:cubicBezTo>
                  <a:cubicBezTo>
                    <a:pt x="231" y="32"/>
                    <a:pt x="231" y="32"/>
                    <a:pt x="231" y="32"/>
                  </a:cubicBezTo>
                  <a:cubicBezTo>
                    <a:pt x="230" y="31"/>
                    <a:pt x="230" y="31"/>
                    <a:pt x="230" y="31"/>
                  </a:cubicBezTo>
                  <a:cubicBezTo>
                    <a:pt x="228" y="31"/>
                    <a:pt x="228" y="31"/>
                    <a:pt x="228" y="31"/>
                  </a:cubicBezTo>
                  <a:cubicBezTo>
                    <a:pt x="227" y="32"/>
                    <a:pt x="227" y="32"/>
                    <a:pt x="227" y="32"/>
                  </a:cubicBezTo>
                  <a:cubicBezTo>
                    <a:pt x="229" y="30"/>
                    <a:pt x="229" y="30"/>
                    <a:pt x="229" y="30"/>
                  </a:cubicBezTo>
                  <a:cubicBezTo>
                    <a:pt x="229" y="28"/>
                    <a:pt x="229" y="28"/>
                    <a:pt x="229" y="28"/>
                  </a:cubicBezTo>
                  <a:cubicBezTo>
                    <a:pt x="227" y="27"/>
                    <a:pt x="227" y="27"/>
                    <a:pt x="227" y="27"/>
                  </a:cubicBezTo>
                  <a:cubicBezTo>
                    <a:pt x="225" y="27"/>
                    <a:pt x="225" y="27"/>
                    <a:pt x="225" y="27"/>
                  </a:cubicBezTo>
                  <a:cubicBezTo>
                    <a:pt x="223" y="27"/>
                    <a:pt x="223" y="27"/>
                    <a:pt x="223" y="27"/>
                  </a:cubicBezTo>
                  <a:cubicBezTo>
                    <a:pt x="221" y="27"/>
                    <a:pt x="221" y="27"/>
                    <a:pt x="221" y="27"/>
                  </a:cubicBezTo>
                  <a:cubicBezTo>
                    <a:pt x="221" y="27"/>
                    <a:pt x="221" y="27"/>
                    <a:pt x="221" y="27"/>
                  </a:cubicBezTo>
                  <a:cubicBezTo>
                    <a:pt x="219" y="27"/>
                    <a:pt x="219" y="27"/>
                    <a:pt x="219" y="27"/>
                  </a:cubicBezTo>
                  <a:cubicBezTo>
                    <a:pt x="217" y="29"/>
                    <a:pt x="217" y="29"/>
                    <a:pt x="217" y="29"/>
                  </a:cubicBezTo>
                  <a:cubicBezTo>
                    <a:pt x="217" y="28"/>
                    <a:pt x="217" y="28"/>
                    <a:pt x="217" y="28"/>
                  </a:cubicBezTo>
                  <a:cubicBezTo>
                    <a:pt x="217" y="27"/>
                    <a:pt x="217" y="27"/>
                    <a:pt x="217" y="27"/>
                  </a:cubicBezTo>
                  <a:cubicBezTo>
                    <a:pt x="217" y="26"/>
                    <a:pt x="217" y="26"/>
                    <a:pt x="217" y="26"/>
                  </a:cubicBezTo>
                  <a:cubicBezTo>
                    <a:pt x="215" y="24"/>
                    <a:pt x="215" y="24"/>
                    <a:pt x="215" y="24"/>
                  </a:cubicBezTo>
                  <a:cubicBezTo>
                    <a:pt x="216" y="24"/>
                    <a:pt x="216" y="24"/>
                    <a:pt x="216" y="24"/>
                  </a:cubicBezTo>
                  <a:cubicBezTo>
                    <a:pt x="217" y="24"/>
                    <a:pt x="217" y="24"/>
                    <a:pt x="217" y="24"/>
                  </a:cubicBezTo>
                  <a:cubicBezTo>
                    <a:pt x="217" y="22"/>
                    <a:pt x="217" y="22"/>
                    <a:pt x="217" y="22"/>
                  </a:cubicBezTo>
                  <a:cubicBezTo>
                    <a:pt x="214" y="20"/>
                    <a:pt x="214" y="20"/>
                    <a:pt x="214" y="20"/>
                  </a:cubicBezTo>
                  <a:cubicBezTo>
                    <a:pt x="214" y="20"/>
                    <a:pt x="214" y="20"/>
                    <a:pt x="214" y="20"/>
                  </a:cubicBezTo>
                  <a:cubicBezTo>
                    <a:pt x="214" y="19"/>
                    <a:pt x="214" y="19"/>
                    <a:pt x="214" y="19"/>
                  </a:cubicBezTo>
                  <a:cubicBezTo>
                    <a:pt x="216" y="18"/>
                    <a:pt x="216" y="18"/>
                    <a:pt x="216" y="18"/>
                  </a:cubicBezTo>
                  <a:cubicBezTo>
                    <a:pt x="217" y="17"/>
                    <a:pt x="217" y="17"/>
                    <a:pt x="217" y="17"/>
                  </a:cubicBezTo>
                  <a:cubicBezTo>
                    <a:pt x="216" y="16"/>
                    <a:pt x="216" y="16"/>
                    <a:pt x="216" y="16"/>
                  </a:cubicBezTo>
                  <a:cubicBezTo>
                    <a:pt x="215" y="14"/>
                    <a:pt x="215" y="14"/>
                    <a:pt x="215" y="14"/>
                  </a:cubicBezTo>
                  <a:cubicBezTo>
                    <a:pt x="214" y="14"/>
                    <a:pt x="214" y="14"/>
                    <a:pt x="214" y="14"/>
                  </a:cubicBezTo>
                  <a:cubicBezTo>
                    <a:pt x="214" y="14"/>
                    <a:pt x="214" y="14"/>
                    <a:pt x="214" y="14"/>
                  </a:cubicBezTo>
                  <a:cubicBezTo>
                    <a:pt x="214" y="13"/>
                    <a:pt x="214" y="13"/>
                    <a:pt x="214" y="13"/>
                  </a:cubicBezTo>
                  <a:cubicBezTo>
                    <a:pt x="213" y="13"/>
                    <a:pt x="213" y="13"/>
                    <a:pt x="213" y="13"/>
                  </a:cubicBezTo>
                  <a:cubicBezTo>
                    <a:pt x="211" y="13"/>
                    <a:pt x="211" y="13"/>
                    <a:pt x="211" y="13"/>
                  </a:cubicBezTo>
                  <a:cubicBezTo>
                    <a:pt x="210" y="13"/>
                    <a:pt x="210" y="13"/>
                    <a:pt x="210" y="13"/>
                  </a:cubicBezTo>
                  <a:cubicBezTo>
                    <a:pt x="209" y="13"/>
                    <a:pt x="209" y="13"/>
                    <a:pt x="209" y="13"/>
                  </a:cubicBezTo>
                  <a:cubicBezTo>
                    <a:pt x="208" y="13"/>
                    <a:pt x="208" y="13"/>
                    <a:pt x="208" y="13"/>
                  </a:cubicBezTo>
                  <a:cubicBezTo>
                    <a:pt x="206" y="13"/>
                    <a:pt x="206" y="13"/>
                    <a:pt x="206" y="13"/>
                  </a:cubicBezTo>
                  <a:cubicBezTo>
                    <a:pt x="206" y="13"/>
                    <a:pt x="206" y="13"/>
                    <a:pt x="206" y="13"/>
                  </a:cubicBezTo>
                  <a:cubicBezTo>
                    <a:pt x="206" y="12"/>
                    <a:pt x="206" y="12"/>
                    <a:pt x="206" y="12"/>
                  </a:cubicBezTo>
                  <a:cubicBezTo>
                    <a:pt x="206" y="11"/>
                    <a:pt x="206" y="11"/>
                    <a:pt x="206" y="11"/>
                  </a:cubicBezTo>
                  <a:cubicBezTo>
                    <a:pt x="207" y="11"/>
                    <a:pt x="207" y="11"/>
                    <a:pt x="207" y="11"/>
                  </a:cubicBezTo>
                  <a:cubicBezTo>
                    <a:pt x="207" y="9"/>
                    <a:pt x="207" y="9"/>
                    <a:pt x="207" y="9"/>
                  </a:cubicBezTo>
                  <a:cubicBezTo>
                    <a:pt x="208" y="8"/>
                    <a:pt x="208" y="8"/>
                    <a:pt x="208" y="8"/>
                  </a:cubicBezTo>
                  <a:cubicBezTo>
                    <a:pt x="207" y="6"/>
                    <a:pt x="207" y="6"/>
                    <a:pt x="207" y="6"/>
                  </a:cubicBezTo>
                  <a:cubicBezTo>
                    <a:pt x="206" y="6"/>
                    <a:pt x="206" y="6"/>
                    <a:pt x="206" y="6"/>
                  </a:cubicBezTo>
                  <a:cubicBezTo>
                    <a:pt x="204" y="8"/>
                    <a:pt x="204" y="8"/>
                    <a:pt x="204" y="8"/>
                  </a:cubicBezTo>
                  <a:cubicBezTo>
                    <a:pt x="204" y="9"/>
                    <a:pt x="204" y="9"/>
                    <a:pt x="204" y="9"/>
                  </a:cubicBezTo>
                  <a:cubicBezTo>
                    <a:pt x="203" y="8"/>
                    <a:pt x="203" y="8"/>
                    <a:pt x="203" y="8"/>
                  </a:cubicBezTo>
                  <a:cubicBezTo>
                    <a:pt x="201" y="9"/>
                    <a:pt x="201" y="9"/>
                    <a:pt x="201" y="9"/>
                  </a:cubicBezTo>
                  <a:cubicBezTo>
                    <a:pt x="200" y="10"/>
                    <a:pt x="200" y="10"/>
                    <a:pt x="200" y="10"/>
                  </a:cubicBezTo>
                  <a:cubicBezTo>
                    <a:pt x="201" y="11"/>
                    <a:pt x="201" y="11"/>
                    <a:pt x="201" y="11"/>
                  </a:cubicBezTo>
                  <a:cubicBezTo>
                    <a:pt x="200" y="12"/>
                    <a:pt x="200" y="12"/>
                    <a:pt x="200" y="12"/>
                  </a:cubicBezTo>
                  <a:cubicBezTo>
                    <a:pt x="200" y="12"/>
                    <a:pt x="200" y="12"/>
                    <a:pt x="200" y="12"/>
                  </a:cubicBezTo>
                  <a:cubicBezTo>
                    <a:pt x="200" y="11"/>
                    <a:pt x="200" y="11"/>
                    <a:pt x="200" y="11"/>
                  </a:cubicBezTo>
                  <a:cubicBezTo>
                    <a:pt x="200" y="11"/>
                    <a:pt x="200" y="11"/>
                    <a:pt x="200" y="11"/>
                  </a:cubicBezTo>
                  <a:cubicBezTo>
                    <a:pt x="199" y="10"/>
                    <a:pt x="199" y="10"/>
                    <a:pt x="199" y="10"/>
                  </a:cubicBezTo>
                  <a:cubicBezTo>
                    <a:pt x="198" y="11"/>
                    <a:pt x="198" y="11"/>
                    <a:pt x="198" y="11"/>
                  </a:cubicBezTo>
                  <a:cubicBezTo>
                    <a:pt x="198" y="11"/>
                    <a:pt x="198" y="11"/>
                    <a:pt x="198" y="11"/>
                  </a:cubicBezTo>
                  <a:cubicBezTo>
                    <a:pt x="197" y="9"/>
                    <a:pt x="197" y="9"/>
                    <a:pt x="197" y="9"/>
                  </a:cubicBezTo>
                  <a:cubicBezTo>
                    <a:pt x="196" y="9"/>
                    <a:pt x="196" y="9"/>
                    <a:pt x="196" y="9"/>
                  </a:cubicBezTo>
                  <a:cubicBezTo>
                    <a:pt x="197" y="8"/>
                    <a:pt x="197" y="8"/>
                    <a:pt x="197" y="8"/>
                  </a:cubicBezTo>
                  <a:cubicBezTo>
                    <a:pt x="198" y="8"/>
                    <a:pt x="198" y="8"/>
                    <a:pt x="198" y="8"/>
                  </a:cubicBezTo>
                  <a:cubicBezTo>
                    <a:pt x="200" y="9"/>
                    <a:pt x="200" y="9"/>
                    <a:pt x="200" y="9"/>
                  </a:cubicBezTo>
                  <a:cubicBezTo>
                    <a:pt x="201" y="8"/>
                    <a:pt x="201" y="8"/>
                    <a:pt x="201" y="8"/>
                  </a:cubicBezTo>
                  <a:cubicBezTo>
                    <a:pt x="203" y="8"/>
                    <a:pt x="203" y="8"/>
                    <a:pt x="203" y="8"/>
                  </a:cubicBezTo>
                  <a:cubicBezTo>
                    <a:pt x="205" y="6"/>
                    <a:pt x="205" y="6"/>
                    <a:pt x="205" y="6"/>
                  </a:cubicBezTo>
                  <a:cubicBezTo>
                    <a:pt x="205" y="5"/>
                    <a:pt x="205" y="5"/>
                    <a:pt x="205" y="5"/>
                  </a:cubicBezTo>
                  <a:cubicBezTo>
                    <a:pt x="205" y="5"/>
                    <a:pt x="205" y="5"/>
                    <a:pt x="205" y="5"/>
                  </a:cubicBezTo>
                  <a:cubicBezTo>
                    <a:pt x="205" y="3"/>
                    <a:pt x="205" y="3"/>
                    <a:pt x="205" y="3"/>
                  </a:cubicBezTo>
                  <a:cubicBezTo>
                    <a:pt x="203" y="3"/>
                    <a:pt x="203" y="3"/>
                    <a:pt x="203" y="3"/>
                  </a:cubicBezTo>
                  <a:cubicBezTo>
                    <a:pt x="202" y="3"/>
                    <a:pt x="202" y="3"/>
                    <a:pt x="202" y="3"/>
                  </a:cubicBezTo>
                  <a:cubicBezTo>
                    <a:pt x="202" y="2"/>
                    <a:pt x="202" y="2"/>
                    <a:pt x="202" y="2"/>
                  </a:cubicBezTo>
                  <a:cubicBezTo>
                    <a:pt x="202" y="1"/>
                    <a:pt x="202" y="1"/>
                    <a:pt x="202" y="1"/>
                  </a:cubicBezTo>
                  <a:cubicBezTo>
                    <a:pt x="202" y="1"/>
                    <a:pt x="202" y="1"/>
                    <a:pt x="202" y="1"/>
                  </a:cubicBezTo>
                  <a:cubicBezTo>
                    <a:pt x="203" y="0"/>
                    <a:pt x="203" y="0"/>
                    <a:pt x="203" y="0"/>
                  </a:cubicBezTo>
                  <a:cubicBezTo>
                    <a:pt x="201" y="0"/>
                    <a:pt x="201" y="0"/>
                    <a:pt x="201" y="0"/>
                  </a:cubicBezTo>
                  <a:cubicBezTo>
                    <a:pt x="199" y="0"/>
                    <a:pt x="199" y="0"/>
                    <a:pt x="199" y="0"/>
                  </a:cubicBezTo>
                  <a:cubicBezTo>
                    <a:pt x="199" y="1"/>
                    <a:pt x="199" y="1"/>
                    <a:pt x="199" y="1"/>
                  </a:cubicBezTo>
                  <a:cubicBezTo>
                    <a:pt x="197" y="1"/>
                    <a:pt x="197" y="1"/>
                    <a:pt x="197" y="1"/>
                  </a:cubicBezTo>
                  <a:cubicBezTo>
                    <a:pt x="195" y="2"/>
                    <a:pt x="195" y="2"/>
                    <a:pt x="195" y="2"/>
                  </a:cubicBezTo>
                  <a:cubicBezTo>
                    <a:pt x="192" y="5"/>
                    <a:pt x="192" y="5"/>
                    <a:pt x="192" y="5"/>
                  </a:cubicBezTo>
                  <a:cubicBezTo>
                    <a:pt x="190" y="5"/>
                    <a:pt x="190" y="5"/>
                    <a:pt x="190" y="5"/>
                  </a:cubicBezTo>
                  <a:cubicBezTo>
                    <a:pt x="187" y="5"/>
                    <a:pt x="187" y="5"/>
                    <a:pt x="187" y="5"/>
                  </a:cubicBezTo>
                  <a:cubicBezTo>
                    <a:pt x="186" y="4"/>
                    <a:pt x="186" y="4"/>
                    <a:pt x="186" y="4"/>
                  </a:cubicBezTo>
                  <a:cubicBezTo>
                    <a:pt x="185" y="3"/>
                    <a:pt x="185" y="3"/>
                    <a:pt x="185" y="3"/>
                  </a:cubicBezTo>
                  <a:cubicBezTo>
                    <a:pt x="185" y="4"/>
                    <a:pt x="185" y="4"/>
                    <a:pt x="185" y="4"/>
                  </a:cubicBezTo>
                  <a:cubicBezTo>
                    <a:pt x="184" y="4"/>
                    <a:pt x="184" y="4"/>
                    <a:pt x="184" y="4"/>
                  </a:cubicBezTo>
                  <a:cubicBezTo>
                    <a:pt x="183" y="3"/>
                    <a:pt x="183" y="3"/>
                    <a:pt x="183" y="3"/>
                  </a:cubicBezTo>
                  <a:cubicBezTo>
                    <a:pt x="182" y="3"/>
                    <a:pt x="182" y="3"/>
                    <a:pt x="182" y="3"/>
                  </a:cubicBezTo>
                  <a:cubicBezTo>
                    <a:pt x="181" y="2"/>
                    <a:pt x="181" y="2"/>
                    <a:pt x="181" y="2"/>
                  </a:cubicBezTo>
                  <a:cubicBezTo>
                    <a:pt x="179" y="2"/>
                    <a:pt x="179" y="2"/>
                    <a:pt x="179" y="2"/>
                  </a:cubicBezTo>
                  <a:cubicBezTo>
                    <a:pt x="176" y="4"/>
                    <a:pt x="176" y="4"/>
                    <a:pt x="176" y="4"/>
                  </a:cubicBezTo>
                  <a:cubicBezTo>
                    <a:pt x="174" y="5"/>
                    <a:pt x="174" y="5"/>
                    <a:pt x="174" y="5"/>
                  </a:cubicBezTo>
                  <a:cubicBezTo>
                    <a:pt x="174" y="7"/>
                    <a:pt x="174" y="7"/>
                    <a:pt x="174" y="7"/>
                  </a:cubicBezTo>
                  <a:cubicBezTo>
                    <a:pt x="174" y="9"/>
                    <a:pt x="174" y="9"/>
                    <a:pt x="174" y="9"/>
                  </a:cubicBezTo>
                  <a:cubicBezTo>
                    <a:pt x="174" y="9"/>
                    <a:pt x="174" y="9"/>
                    <a:pt x="174" y="9"/>
                  </a:cubicBezTo>
                  <a:cubicBezTo>
                    <a:pt x="173" y="9"/>
                    <a:pt x="173" y="9"/>
                    <a:pt x="173" y="9"/>
                  </a:cubicBezTo>
                  <a:cubicBezTo>
                    <a:pt x="172" y="10"/>
                    <a:pt x="172" y="10"/>
                    <a:pt x="172" y="10"/>
                  </a:cubicBezTo>
                  <a:cubicBezTo>
                    <a:pt x="172" y="9"/>
                    <a:pt x="172" y="9"/>
                    <a:pt x="172" y="9"/>
                  </a:cubicBezTo>
                  <a:cubicBezTo>
                    <a:pt x="170" y="9"/>
                    <a:pt x="170" y="9"/>
                    <a:pt x="170" y="9"/>
                  </a:cubicBezTo>
                  <a:cubicBezTo>
                    <a:pt x="166" y="10"/>
                    <a:pt x="166" y="10"/>
                    <a:pt x="166" y="10"/>
                  </a:cubicBezTo>
                  <a:cubicBezTo>
                    <a:pt x="165" y="10"/>
                    <a:pt x="165" y="10"/>
                    <a:pt x="165" y="10"/>
                  </a:cubicBezTo>
                  <a:cubicBezTo>
                    <a:pt x="164" y="10"/>
                    <a:pt x="164" y="10"/>
                    <a:pt x="164" y="10"/>
                  </a:cubicBezTo>
                  <a:cubicBezTo>
                    <a:pt x="163" y="8"/>
                    <a:pt x="163" y="8"/>
                    <a:pt x="163" y="8"/>
                  </a:cubicBezTo>
                  <a:cubicBezTo>
                    <a:pt x="161" y="8"/>
                    <a:pt x="161" y="8"/>
                    <a:pt x="161" y="8"/>
                  </a:cubicBezTo>
                  <a:cubicBezTo>
                    <a:pt x="160" y="8"/>
                    <a:pt x="160" y="8"/>
                    <a:pt x="160" y="8"/>
                  </a:cubicBezTo>
                  <a:cubicBezTo>
                    <a:pt x="160" y="10"/>
                    <a:pt x="160" y="10"/>
                    <a:pt x="160" y="10"/>
                  </a:cubicBezTo>
                  <a:cubicBezTo>
                    <a:pt x="162" y="11"/>
                    <a:pt x="162" y="11"/>
                    <a:pt x="162" y="11"/>
                  </a:cubicBezTo>
                  <a:cubicBezTo>
                    <a:pt x="162" y="11"/>
                    <a:pt x="162" y="11"/>
                    <a:pt x="162" y="11"/>
                  </a:cubicBezTo>
                  <a:cubicBezTo>
                    <a:pt x="161" y="10"/>
                    <a:pt x="161" y="10"/>
                    <a:pt x="161" y="10"/>
                  </a:cubicBezTo>
                  <a:cubicBezTo>
                    <a:pt x="159" y="10"/>
                    <a:pt x="159" y="10"/>
                    <a:pt x="159" y="10"/>
                  </a:cubicBezTo>
                  <a:cubicBezTo>
                    <a:pt x="156" y="12"/>
                    <a:pt x="156" y="12"/>
                    <a:pt x="156" y="12"/>
                  </a:cubicBezTo>
                  <a:cubicBezTo>
                    <a:pt x="152" y="14"/>
                    <a:pt x="152" y="14"/>
                    <a:pt x="152" y="14"/>
                  </a:cubicBezTo>
                  <a:cubicBezTo>
                    <a:pt x="147" y="16"/>
                    <a:pt x="147" y="16"/>
                    <a:pt x="147" y="16"/>
                  </a:cubicBezTo>
                  <a:cubicBezTo>
                    <a:pt x="145" y="18"/>
                    <a:pt x="145" y="18"/>
                    <a:pt x="145" y="18"/>
                  </a:cubicBezTo>
                  <a:cubicBezTo>
                    <a:pt x="139" y="24"/>
                    <a:pt x="139" y="24"/>
                    <a:pt x="139" y="24"/>
                  </a:cubicBezTo>
                  <a:cubicBezTo>
                    <a:pt x="136" y="25"/>
                    <a:pt x="136" y="25"/>
                    <a:pt x="136" y="25"/>
                  </a:cubicBezTo>
                  <a:cubicBezTo>
                    <a:pt x="135" y="25"/>
                    <a:pt x="135" y="25"/>
                    <a:pt x="135" y="25"/>
                  </a:cubicBezTo>
                  <a:cubicBezTo>
                    <a:pt x="133" y="26"/>
                    <a:pt x="133" y="26"/>
                    <a:pt x="133" y="26"/>
                  </a:cubicBezTo>
                  <a:cubicBezTo>
                    <a:pt x="132" y="26"/>
                    <a:pt x="132" y="26"/>
                    <a:pt x="132" y="26"/>
                  </a:cubicBezTo>
                  <a:cubicBezTo>
                    <a:pt x="130" y="27"/>
                    <a:pt x="130" y="27"/>
                    <a:pt x="130" y="27"/>
                  </a:cubicBezTo>
                  <a:cubicBezTo>
                    <a:pt x="128" y="27"/>
                    <a:pt x="128" y="27"/>
                    <a:pt x="128" y="27"/>
                  </a:cubicBezTo>
                  <a:cubicBezTo>
                    <a:pt x="127" y="27"/>
                    <a:pt x="127" y="27"/>
                    <a:pt x="127" y="27"/>
                  </a:cubicBezTo>
                  <a:cubicBezTo>
                    <a:pt x="125" y="27"/>
                    <a:pt x="125" y="27"/>
                    <a:pt x="125" y="27"/>
                  </a:cubicBezTo>
                  <a:cubicBezTo>
                    <a:pt x="123" y="26"/>
                    <a:pt x="123" y="26"/>
                    <a:pt x="123" y="26"/>
                  </a:cubicBezTo>
                  <a:cubicBezTo>
                    <a:pt x="120" y="24"/>
                    <a:pt x="120" y="24"/>
                    <a:pt x="120" y="24"/>
                  </a:cubicBezTo>
                  <a:cubicBezTo>
                    <a:pt x="118" y="24"/>
                    <a:pt x="118" y="24"/>
                    <a:pt x="118" y="24"/>
                  </a:cubicBezTo>
                  <a:cubicBezTo>
                    <a:pt x="117" y="26"/>
                    <a:pt x="117" y="26"/>
                    <a:pt x="117" y="26"/>
                  </a:cubicBezTo>
                  <a:cubicBezTo>
                    <a:pt x="114" y="27"/>
                    <a:pt x="114" y="27"/>
                    <a:pt x="114" y="27"/>
                  </a:cubicBezTo>
                  <a:cubicBezTo>
                    <a:pt x="113" y="29"/>
                    <a:pt x="113" y="29"/>
                    <a:pt x="113" y="29"/>
                  </a:cubicBezTo>
                  <a:cubicBezTo>
                    <a:pt x="112" y="30"/>
                    <a:pt x="112" y="30"/>
                    <a:pt x="112" y="30"/>
                  </a:cubicBezTo>
                  <a:cubicBezTo>
                    <a:pt x="111" y="32"/>
                    <a:pt x="111" y="32"/>
                    <a:pt x="111" y="32"/>
                  </a:cubicBezTo>
                  <a:cubicBezTo>
                    <a:pt x="111" y="32"/>
                    <a:pt x="111" y="32"/>
                    <a:pt x="111" y="32"/>
                  </a:cubicBezTo>
                  <a:cubicBezTo>
                    <a:pt x="109" y="31"/>
                    <a:pt x="109" y="31"/>
                    <a:pt x="109" y="31"/>
                  </a:cubicBezTo>
                  <a:cubicBezTo>
                    <a:pt x="108" y="32"/>
                    <a:pt x="108" y="32"/>
                    <a:pt x="108" y="32"/>
                  </a:cubicBezTo>
                  <a:cubicBezTo>
                    <a:pt x="109" y="36"/>
                    <a:pt x="109" y="36"/>
                    <a:pt x="109" y="36"/>
                  </a:cubicBezTo>
                  <a:cubicBezTo>
                    <a:pt x="111" y="41"/>
                    <a:pt x="111" y="41"/>
                    <a:pt x="111" y="41"/>
                  </a:cubicBezTo>
                  <a:cubicBezTo>
                    <a:pt x="113" y="46"/>
                    <a:pt x="113" y="46"/>
                    <a:pt x="113" y="46"/>
                  </a:cubicBezTo>
                  <a:cubicBezTo>
                    <a:pt x="114" y="50"/>
                    <a:pt x="114" y="50"/>
                    <a:pt x="114" y="50"/>
                  </a:cubicBezTo>
                  <a:cubicBezTo>
                    <a:pt x="113" y="54"/>
                    <a:pt x="113" y="54"/>
                    <a:pt x="113" y="54"/>
                  </a:cubicBezTo>
                  <a:cubicBezTo>
                    <a:pt x="112" y="56"/>
                    <a:pt x="112" y="56"/>
                    <a:pt x="112" y="56"/>
                  </a:cubicBezTo>
                  <a:cubicBezTo>
                    <a:pt x="110" y="58"/>
                    <a:pt x="110" y="58"/>
                    <a:pt x="110" y="58"/>
                  </a:cubicBezTo>
                  <a:cubicBezTo>
                    <a:pt x="110" y="59"/>
                    <a:pt x="110" y="59"/>
                    <a:pt x="110" y="59"/>
                  </a:cubicBezTo>
                  <a:cubicBezTo>
                    <a:pt x="113" y="62"/>
                    <a:pt x="113" y="62"/>
                    <a:pt x="113" y="62"/>
                  </a:cubicBezTo>
                  <a:cubicBezTo>
                    <a:pt x="116" y="64"/>
                    <a:pt x="116" y="64"/>
                    <a:pt x="116" y="64"/>
                  </a:cubicBezTo>
                  <a:cubicBezTo>
                    <a:pt x="116" y="63"/>
                    <a:pt x="116" y="63"/>
                    <a:pt x="116" y="63"/>
                  </a:cubicBezTo>
                  <a:cubicBezTo>
                    <a:pt x="116" y="63"/>
                    <a:pt x="116" y="63"/>
                    <a:pt x="116" y="63"/>
                  </a:cubicBezTo>
                  <a:cubicBezTo>
                    <a:pt x="116" y="62"/>
                    <a:pt x="116" y="62"/>
                    <a:pt x="116" y="62"/>
                  </a:cubicBezTo>
                  <a:cubicBezTo>
                    <a:pt x="116" y="63"/>
                    <a:pt x="116" y="63"/>
                    <a:pt x="116" y="63"/>
                  </a:cubicBezTo>
                  <a:cubicBezTo>
                    <a:pt x="120" y="66"/>
                    <a:pt x="120" y="66"/>
                    <a:pt x="120" y="66"/>
                  </a:cubicBezTo>
                  <a:cubicBezTo>
                    <a:pt x="120" y="66"/>
                    <a:pt x="120" y="66"/>
                    <a:pt x="120" y="66"/>
                  </a:cubicBezTo>
                  <a:cubicBezTo>
                    <a:pt x="118" y="66"/>
                    <a:pt x="118" y="66"/>
                    <a:pt x="118" y="66"/>
                  </a:cubicBezTo>
                  <a:cubicBezTo>
                    <a:pt x="118" y="66"/>
                    <a:pt x="118" y="66"/>
                    <a:pt x="118" y="66"/>
                  </a:cubicBezTo>
                  <a:cubicBezTo>
                    <a:pt x="117" y="64"/>
                    <a:pt x="117" y="64"/>
                    <a:pt x="117" y="64"/>
                  </a:cubicBezTo>
                  <a:cubicBezTo>
                    <a:pt x="116" y="64"/>
                    <a:pt x="116" y="64"/>
                    <a:pt x="116" y="64"/>
                  </a:cubicBezTo>
                  <a:cubicBezTo>
                    <a:pt x="114" y="66"/>
                    <a:pt x="114" y="66"/>
                    <a:pt x="114" y="66"/>
                  </a:cubicBezTo>
                  <a:cubicBezTo>
                    <a:pt x="114" y="69"/>
                    <a:pt x="114" y="69"/>
                    <a:pt x="114" y="69"/>
                  </a:cubicBezTo>
                  <a:cubicBezTo>
                    <a:pt x="114" y="72"/>
                    <a:pt x="114" y="72"/>
                    <a:pt x="114" y="72"/>
                  </a:cubicBezTo>
                  <a:cubicBezTo>
                    <a:pt x="112" y="73"/>
                    <a:pt x="112" y="73"/>
                    <a:pt x="112" y="73"/>
                  </a:cubicBezTo>
                  <a:cubicBezTo>
                    <a:pt x="112" y="77"/>
                    <a:pt x="112" y="77"/>
                    <a:pt x="112" y="77"/>
                  </a:cubicBezTo>
                  <a:cubicBezTo>
                    <a:pt x="114" y="74"/>
                    <a:pt x="114" y="74"/>
                    <a:pt x="114" y="74"/>
                  </a:cubicBezTo>
                  <a:cubicBezTo>
                    <a:pt x="115" y="74"/>
                    <a:pt x="115" y="74"/>
                    <a:pt x="115" y="74"/>
                  </a:cubicBezTo>
                  <a:cubicBezTo>
                    <a:pt x="115" y="75"/>
                    <a:pt x="115" y="75"/>
                    <a:pt x="115" y="75"/>
                  </a:cubicBezTo>
                  <a:cubicBezTo>
                    <a:pt x="117" y="75"/>
                    <a:pt x="117" y="75"/>
                    <a:pt x="117" y="75"/>
                  </a:cubicBezTo>
                  <a:cubicBezTo>
                    <a:pt x="117" y="76"/>
                    <a:pt x="117" y="76"/>
                    <a:pt x="117" y="76"/>
                  </a:cubicBezTo>
                  <a:cubicBezTo>
                    <a:pt x="117" y="78"/>
                    <a:pt x="117" y="78"/>
                    <a:pt x="117" y="78"/>
                  </a:cubicBezTo>
                  <a:cubicBezTo>
                    <a:pt x="116" y="79"/>
                    <a:pt x="116" y="79"/>
                    <a:pt x="116" y="79"/>
                  </a:cubicBezTo>
                  <a:cubicBezTo>
                    <a:pt x="117" y="78"/>
                    <a:pt x="117" y="78"/>
                    <a:pt x="117" y="78"/>
                  </a:cubicBezTo>
                  <a:cubicBezTo>
                    <a:pt x="117" y="77"/>
                    <a:pt x="117" y="77"/>
                    <a:pt x="117" y="77"/>
                  </a:cubicBezTo>
                  <a:cubicBezTo>
                    <a:pt x="115" y="76"/>
                    <a:pt x="115" y="76"/>
                    <a:pt x="115" y="76"/>
                  </a:cubicBezTo>
                  <a:cubicBezTo>
                    <a:pt x="115" y="76"/>
                    <a:pt x="115" y="76"/>
                    <a:pt x="115" y="76"/>
                  </a:cubicBezTo>
                  <a:cubicBezTo>
                    <a:pt x="111" y="79"/>
                    <a:pt x="111" y="79"/>
                    <a:pt x="111" y="79"/>
                  </a:cubicBezTo>
                  <a:cubicBezTo>
                    <a:pt x="111" y="80"/>
                    <a:pt x="111" y="80"/>
                    <a:pt x="111" y="80"/>
                  </a:cubicBezTo>
                  <a:cubicBezTo>
                    <a:pt x="110" y="80"/>
                    <a:pt x="110" y="80"/>
                    <a:pt x="110" y="80"/>
                  </a:cubicBezTo>
                  <a:cubicBezTo>
                    <a:pt x="109" y="80"/>
                    <a:pt x="109" y="80"/>
                    <a:pt x="109" y="80"/>
                  </a:cubicBezTo>
                  <a:cubicBezTo>
                    <a:pt x="109" y="79"/>
                    <a:pt x="109" y="79"/>
                    <a:pt x="109" y="79"/>
                  </a:cubicBezTo>
                  <a:cubicBezTo>
                    <a:pt x="108" y="79"/>
                    <a:pt x="108" y="79"/>
                    <a:pt x="108" y="79"/>
                  </a:cubicBezTo>
                  <a:cubicBezTo>
                    <a:pt x="107" y="79"/>
                    <a:pt x="107" y="79"/>
                    <a:pt x="107" y="79"/>
                  </a:cubicBezTo>
                  <a:cubicBezTo>
                    <a:pt x="106" y="79"/>
                    <a:pt x="106" y="79"/>
                    <a:pt x="106" y="79"/>
                  </a:cubicBezTo>
                  <a:cubicBezTo>
                    <a:pt x="106" y="77"/>
                    <a:pt x="106" y="77"/>
                    <a:pt x="106" y="77"/>
                  </a:cubicBezTo>
                  <a:cubicBezTo>
                    <a:pt x="105" y="77"/>
                    <a:pt x="105" y="77"/>
                    <a:pt x="105" y="77"/>
                  </a:cubicBezTo>
                  <a:cubicBezTo>
                    <a:pt x="104" y="77"/>
                    <a:pt x="104" y="77"/>
                    <a:pt x="104" y="77"/>
                  </a:cubicBezTo>
                  <a:cubicBezTo>
                    <a:pt x="103" y="77"/>
                    <a:pt x="103" y="77"/>
                    <a:pt x="103" y="77"/>
                  </a:cubicBezTo>
                  <a:cubicBezTo>
                    <a:pt x="103" y="76"/>
                    <a:pt x="103" y="76"/>
                    <a:pt x="103" y="76"/>
                  </a:cubicBezTo>
                  <a:cubicBezTo>
                    <a:pt x="101" y="75"/>
                    <a:pt x="101" y="75"/>
                    <a:pt x="101" y="75"/>
                  </a:cubicBezTo>
                  <a:cubicBezTo>
                    <a:pt x="100" y="76"/>
                    <a:pt x="100" y="76"/>
                    <a:pt x="100" y="76"/>
                  </a:cubicBezTo>
                  <a:cubicBezTo>
                    <a:pt x="100" y="75"/>
                    <a:pt x="100" y="75"/>
                    <a:pt x="100" y="75"/>
                  </a:cubicBezTo>
                  <a:cubicBezTo>
                    <a:pt x="100" y="74"/>
                    <a:pt x="100" y="74"/>
                    <a:pt x="100" y="74"/>
                  </a:cubicBezTo>
                  <a:cubicBezTo>
                    <a:pt x="100" y="73"/>
                    <a:pt x="100" y="73"/>
                    <a:pt x="100" y="73"/>
                  </a:cubicBezTo>
                  <a:cubicBezTo>
                    <a:pt x="101" y="73"/>
                    <a:pt x="101" y="73"/>
                    <a:pt x="101" y="73"/>
                  </a:cubicBezTo>
                  <a:cubicBezTo>
                    <a:pt x="102" y="71"/>
                    <a:pt x="102" y="71"/>
                    <a:pt x="102" y="71"/>
                  </a:cubicBezTo>
                  <a:cubicBezTo>
                    <a:pt x="103" y="71"/>
                    <a:pt x="103" y="71"/>
                    <a:pt x="103" y="71"/>
                  </a:cubicBezTo>
                  <a:cubicBezTo>
                    <a:pt x="104" y="69"/>
                    <a:pt x="104" y="69"/>
                    <a:pt x="104" y="69"/>
                  </a:cubicBezTo>
                  <a:cubicBezTo>
                    <a:pt x="104" y="68"/>
                    <a:pt x="104" y="68"/>
                    <a:pt x="104" y="68"/>
                  </a:cubicBezTo>
                  <a:cubicBezTo>
                    <a:pt x="102" y="67"/>
                    <a:pt x="102" y="67"/>
                    <a:pt x="102" y="67"/>
                  </a:cubicBezTo>
                  <a:cubicBezTo>
                    <a:pt x="101" y="66"/>
                    <a:pt x="101" y="66"/>
                    <a:pt x="101" y="66"/>
                  </a:cubicBezTo>
                  <a:cubicBezTo>
                    <a:pt x="99" y="66"/>
                    <a:pt x="99" y="66"/>
                    <a:pt x="99" y="66"/>
                  </a:cubicBezTo>
                  <a:cubicBezTo>
                    <a:pt x="96" y="67"/>
                    <a:pt x="96" y="67"/>
                    <a:pt x="96" y="67"/>
                  </a:cubicBezTo>
                  <a:cubicBezTo>
                    <a:pt x="95" y="67"/>
                    <a:pt x="95" y="67"/>
                    <a:pt x="95" y="67"/>
                  </a:cubicBezTo>
                  <a:cubicBezTo>
                    <a:pt x="94" y="66"/>
                    <a:pt x="94" y="66"/>
                    <a:pt x="94" y="66"/>
                  </a:cubicBezTo>
                  <a:cubicBezTo>
                    <a:pt x="93" y="66"/>
                    <a:pt x="93" y="66"/>
                    <a:pt x="93" y="66"/>
                  </a:cubicBezTo>
                  <a:cubicBezTo>
                    <a:pt x="89" y="68"/>
                    <a:pt x="89" y="68"/>
                    <a:pt x="89" y="68"/>
                  </a:cubicBezTo>
                  <a:cubicBezTo>
                    <a:pt x="88" y="69"/>
                    <a:pt x="88" y="69"/>
                    <a:pt x="88" y="69"/>
                  </a:cubicBezTo>
                  <a:cubicBezTo>
                    <a:pt x="89" y="70"/>
                    <a:pt x="89" y="70"/>
                    <a:pt x="89" y="70"/>
                  </a:cubicBezTo>
                  <a:cubicBezTo>
                    <a:pt x="90" y="70"/>
                    <a:pt x="90" y="70"/>
                    <a:pt x="90" y="70"/>
                  </a:cubicBezTo>
                  <a:cubicBezTo>
                    <a:pt x="89" y="70"/>
                    <a:pt x="89" y="70"/>
                    <a:pt x="89" y="70"/>
                  </a:cubicBezTo>
                  <a:cubicBezTo>
                    <a:pt x="88" y="70"/>
                    <a:pt x="88" y="70"/>
                    <a:pt x="88" y="70"/>
                  </a:cubicBezTo>
                  <a:cubicBezTo>
                    <a:pt x="87" y="69"/>
                    <a:pt x="87" y="69"/>
                    <a:pt x="87" y="69"/>
                  </a:cubicBezTo>
                  <a:cubicBezTo>
                    <a:pt x="84" y="69"/>
                    <a:pt x="84" y="69"/>
                    <a:pt x="84" y="69"/>
                  </a:cubicBezTo>
                  <a:cubicBezTo>
                    <a:pt x="84" y="69"/>
                    <a:pt x="84" y="69"/>
                    <a:pt x="84" y="69"/>
                  </a:cubicBezTo>
                  <a:cubicBezTo>
                    <a:pt x="81" y="69"/>
                    <a:pt x="81" y="69"/>
                    <a:pt x="81" y="69"/>
                  </a:cubicBezTo>
                  <a:cubicBezTo>
                    <a:pt x="80" y="70"/>
                    <a:pt x="80" y="70"/>
                    <a:pt x="80" y="70"/>
                  </a:cubicBezTo>
                  <a:cubicBezTo>
                    <a:pt x="80" y="71"/>
                    <a:pt x="80" y="71"/>
                    <a:pt x="80" y="71"/>
                  </a:cubicBezTo>
                  <a:cubicBezTo>
                    <a:pt x="80" y="71"/>
                    <a:pt x="80" y="71"/>
                    <a:pt x="80" y="71"/>
                  </a:cubicBezTo>
                  <a:cubicBezTo>
                    <a:pt x="80" y="70"/>
                    <a:pt x="80" y="70"/>
                    <a:pt x="80" y="70"/>
                  </a:cubicBezTo>
                  <a:cubicBezTo>
                    <a:pt x="78" y="70"/>
                    <a:pt x="78" y="70"/>
                    <a:pt x="78" y="70"/>
                  </a:cubicBezTo>
                  <a:cubicBezTo>
                    <a:pt x="75" y="72"/>
                    <a:pt x="75" y="72"/>
                    <a:pt x="75" y="72"/>
                  </a:cubicBezTo>
                  <a:cubicBezTo>
                    <a:pt x="75" y="72"/>
                    <a:pt x="75" y="72"/>
                    <a:pt x="75" y="72"/>
                  </a:cubicBezTo>
                  <a:cubicBezTo>
                    <a:pt x="72" y="74"/>
                    <a:pt x="72" y="74"/>
                    <a:pt x="72" y="74"/>
                  </a:cubicBezTo>
                  <a:cubicBezTo>
                    <a:pt x="72" y="74"/>
                    <a:pt x="72" y="74"/>
                    <a:pt x="72" y="74"/>
                  </a:cubicBezTo>
                  <a:cubicBezTo>
                    <a:pt x="72" y="73"/>
                    <a:pt x="72" y="73"/>
                    <a:pt x="72" y="73"/>
                  </a:cubicBezTo>
                  <a:cubicBezTo>
                    <a:pt x="69" y="74"/>
                    <a:pt x="69" y="74"/>
                    <a:pt x="69" y="74"/>
                  </a:cubicBezTo>
                  <a:cubicBezTo>
                    <a:pt x="68" y="76"/>
                    <a:pt x="68" y="76"/>
                    <a:pt x="68" y="76"/>
                  </a:cubicBezTo>
                  <a:cubicBezTo>
                    <a:pt x="68" y="77"/>
                    <a:pt x="68" y="77"/>
                    <a:pt x="68" y="77"/>
                  </a:cubicBezTo>
                  <a:cubicBezTo>
                    <a:pt x="70" y="80"/>
                    <a:pt x="70" y="80"/>
                    <a:pt x="70" y="80"/>
                  </a:cubicBezTo>
                  <a:cubicBezTo>
                    <a:pt x="72" y="82"/>
                    <a:pt x="72" y="82"/>
                    <a:pt x="72" y="82"/>
                  </a:cubicBezTo>
                  <a:cubicBezTo>
                    <a:pt x="74" y="82"/>
                    <a:pt x="74" y="82"/>
                    <a:pt x="74" y="82"/>
                  </a:cubicBezTo>
                  <a:cubicBezTo>
                    <a:pt x="76" y="84"/>
                    <a:pt x="76" y="84"/>
                    <a:pt x="76" y="84"/>
                  </a:cubicBezTo>
                  <a:cubicBezTo>
                    <a:pt x="75" y="84"/>
                    <a:pt x="75" y="84"/>
                    <a:pt x="75" y="84"/>
                  </a:cubicBezTo>
                  <a:cubicBezTo>
                    <a:pt x="73" y="86"/>
                    <a:pt x="73" y="86"/>
                    <a:pt x="73" y="86"/>
                  </a:cubicBezTo>
                  <a:cubicBezTo>
                    <a:pt x="73" y="86"/>
                    <a:pt x="73" y="86"/>
                    <a:pt x="73" y="86"/>
                  </a:cubicBezTo>
                  <a:cubicBezTo>
                    <a:pt x="72" y="85"/>
                    <a:pt x="72" y="85"/>
                    <a:pt x="72" y="85"/>
                  </a:cubicBezTo>
                  <a:cubicBezTo>
                    <a:pt x="73" y="84"/>
                    <a:pt x="73" y="84"/>
                    <a:pt x="73" y="84"/>
                  </a:cubicBezTo>
                  <a:cubicBezTo>
                    <a:pt x="73" y="82"/>
                    <a:pt x="73" y="82"/>
                    <a:pt x="73" y="82"/>
                  </a:cubicBezTo>
                  <a:cubicBezTo>
                    <a:pt x="71" y="83"/>
                    <a:pt x="71" y="83"/>
                    <a:pt x="71" y="83"/>
                  </a:cubicBezTo>
                  <a:cubicBezTo>
                    <a:pt x="70" y="85"/>
                    <a:pt x="70" y="85"/>
                    <a:pt x="70" y="85"/>
                  </a:cubicBezTo>
                  <a:cubicBezTo>
                    <a:pt x="70" y="88"/>
                    <a:pt x="70" y="88"/>
                    <a:pt x="70" y="88"/>
                  </a:cubicBezTo>
                  <a:cubicBezTo>
                    <a:pt x="70" y="88"/>
                    <a:pt x="70" y="88"/>
                    <a:pt x="70" y="88"/>
                  </a:cubicBezTo>
                  <a:cubicBezTo>
                    <a:pt x="70" y="89"/>
                    <a:pt x="70" y="89"/>
                    <a:pt x="70" y="89"/>
                  </a:cubicBezTo>
                  <a:cubicBezTo>
                    <a:pt x="69" y="90"/>
                    <a:pt x="69" y="90"/>
                    <a:pt x="69" y="90"/>
                  </a:cubicBezTo>
                  <a:cubicBezTo>
                    <a:pt x="68" y="92"/>
                    <a:pt x="68" y="92"/>
                    <a:pt x="68" y="92"/>
                  </a:cubicBezTo>
                  <a:cubicBezTo>
                    <a:pt x="67" y="95"/>
                    <a:pt x="67" y="95"/>
                    <a:pt x="67" y="95"/>
                  </a:cubicBezTo>
                  <a:cubicBezTo>
                    <a:pt x="68" y="96"/>
                    <a:pt x="68" y="96"/>
                    <a:pt x="68" y="96"/>
                  </a:cubicBezTo>
                  <a:cubicBezTo>
                    <a:pt x="70" y="99"/>
                    <a:pt x="70" y="99"/>
                    <a:pt x="70" y="99"/>
                  </a:cubicBezTo>
                  <a:cubicBezTo>
                    <a:pt x="73" y="100"/>
                    <a:pt x="73" y="100"/>
                    <a:pt x="73" y="100"/>
                  </a:cubicBezTo>
                  <a:cubicBezTo>
                    <a:pt x="74" y="102"/>
                    <a:pt x="74" y="102"/>
                    <a:pt x="74" y="102"/>
                  </a:cubicBezTo>
                  <a:cubicBezTo>
                    <a:pt x="76" y="102"/>
                    <a:pt x="76" y="102"/>
                    <a:pt x="76" y="102"/>
                  </a:cubicBezTo>
                  <a:cubicBezTo>
                    <a:pt x="78" y="100"/>
                    <a:pt x="78" y="100"/>
                    <a:pt x="78" y="100"/>
                  </a:cubicBezTo>
                  <a:cubicBezTo>
                    <a:pt x="80" y="100"/>
                    <a:pt x="80" y="100"/>
                    <a:pt x="80" y="100"/>
                  </a:cubicBezTo>
                  <a:cubicBezTo>
                    <a:pt x="80" y="100"/>
                    <a:pt x="80" y="100"/>
                    <a:pt x="80" y="100"/>
                  </a:cubicBezTo>
                  <a:cubicBezTo>
                    <a:pt x="84" y="101"/>
                    <a:pt x="84" y="101"/>
                    <a:pt x="84" y="101"/>
                  </a:cubicBezTo>
                  <a:cubicBezTo>
                    <a:pt x="84" y="102"/>
                    <a:pt x="84" y="102"/>
                    <a:pt x="84" y="102"/>
                  </a:cubicBezTo>
                  <a:cubicBezTo>
                    <a:pt x="85" y="103"/>
                    <a:pt x="85" y="103"/>
                    <a:pt x="85" y="103"/>
                  </a:cubicBezTo>
                  <a:cubicBezTo>
                    <a:pt x="86" y="104"/>
                    <a:pt x="86" y="104"/>
                    <a:pt x="86" y="104"/>
                  </a:cubicBezTo>
                  <a:cubicBezTo>
                    <a:pt x="87" y="104"/>
                    <a:pt x="87" y="104"/>
                    <a:pt x="87" y="104"/>
                  </a:cubicBezTo>
                  <a:cubicBezTo>
                    <a:pt x="87" y="105"/>
                    <a:pt x="87" y="105"/>
                    <a:pt x="87" y="105"/>
                  </a:cubicBezTo>
                  <a:cubicBezTo>
                    <a:pt x="88" y="105"/>
                    <a:pt x="88" y="105"/>
                    <a:pt x="88" y="105"/>
                  </a:cubicBezTo>
                  <a:cubicBezTo>
                    <a:pt x="90" y="103"/>
                    <a:pt x="90" y="103"/>
                    <a:pt x="90" y="103"/>
                  </a:cubicBezTo>
                  <a:cubicBezTo>
                    <a:pt x="91" y="103"/>
                    <a:pt x="91" y="103"/>
                    <a:pt x="91" y="103"/>
                  </a:cubicBezTo>
                  <a:cubicBezTo>
                    <a:pt x="93" y="102"/>
                    <a:pt x="93" y="102"/>
                    <a:pt x="93" y="102"/>
                  </a:cubicBezTo>
                  <a:cubicBezTo>
                    <a:pt x="95" y="100"/>
                    <a:pt x="95" y="100"/>
                    <a:pt x="95" y="100"/>
                  </a:cubicBezTo>
                  <a:cubicBezTo>
                    <a:pt x="97" y="100"/>
                    <a:pt x="97" y="100"/>
                    <a:pt x="97" y="100"/>
                  </a:cubicBezTo>
                  <a:cubicBezTo>
                    <a:pt x="98" y="99"/>
                    <a:pt x="98" y="99"/>
                    <a:pt x="98" y="99"/>
                  </a:cubicBezTo>
                  <a:cubicBezTo>
                    <a:pt x="99" y="99"/>
                    <a:pt x="99" y="99"/>
                    <a:pt x="99" y="99"/>
                  </a:cubicBezTo>
                  <a:cubicBezTo>
                    <a:pt x="100" y="100"/>
                    <a:pt x="100" y="100"/>
                    <a:pt x="100" y="100"/>
                  </a:cubicBezTo>
                  <a:cubicBezTo>
                    <a:pt x="102" y="98"/>
                    <a:pt x="102" y="98"/>
                    <a:pt x="102" y="98"/>
                  </a:cubicBezTo>
                  <a:cubicBezTo>
                    <a:pt x="103" y="98"/>
                    <a:pt x="103" y="98"/>
                    <a:pt x="103" y="98"/>
                  </a:cubicBezTo>
                  <a:cubicBezTo>
                    <a:pt x="102" y="99"/>
                    <a:pt x="102" y="99"/>
                    <a:pt x="102" y="99"/>
                  </a:cubicBezTo>
                  <a:cubicBezTo>
                    <a:pt x="102" y="100"/>
                    <a:pt x="102" y="100"/>
                    <a:pt x="102" y="100"/>
                  </a:cubicBezTo>
                  <a:cubicBezTo>
                    <a:pt x="103" y="101"/>
                    <a:pt x="103" y="101"/>
                    <a:pt x="103" y="101"/>
                  </a:cubicBezTo>
                  <a:cubicBezTo>
                    <a:pt x="102" y="102"/>
                    <a:pt x="102" y="102"/>
                    <a:pt x="102" y="102"/>
                  </a:cubicBezTo>
                  <a:cubicBezTo>
                    <a:pt x="100" y="102"/>
                    <a:pt x="100" y="102"/>
                    <a:pt x="100" y="102"/>
                  </a:cubicBezTo>
                  <a:cubicBezTo>
                    <a:pt x="100" y="102"/>
                    <a:pt x="100" y="102"/>
                    <a:pt x="100" y="102"/>
                  </a:cubicBezTo>
                  <a:cubicBezTo>
                    <a:pt x="98" y="102"/>
                    <a:pt x="98" y="102"/>
                    <a:pt x="98" y="102"/>
                  </a:cubicBezTo>
                  <a:cubicBezTo>
                    <a:pt x="96" y="104"/>
                    <a:pt x="96" y="104"/>
                    <a:pt x="96" y="104"/>
                  </a:cubicBezTo>
                  <a:cubicBezTo>
                    <a:pt x="96" y="105"/>
                    <a:pt x="96" y="105"/>
                    <a:pt x="96" y="105"/>
                  </a:cubicBezTo>
                  <a:cubicBezTo>
                    <a:pt x="98" y="105"/>
                    <a:pt x="98" y="105"/>
                    <a:pt x="98" y="105"/>
                  </a:cubicBezTo>
                  <a:cubicBezTo>
                    <a:pt x="98" y="105"/>
                    <a:pt x="98" y="105"/>
                    <a:pt x="98" y="105"/>
                  </a:cubicBezTo>
                  <a:cubicBezTo>
                    <a:pt x="98" y="107"/>
                    <a:pt x="98" y="107"/>
                    <a:pt x="98" y="107"/>
                  </a:cubicBezTo>
                  <a:cubicBezTo>
                    <a:pt x="96" y="109"/>
                    <a:pt x="96" y="109"/>
                    <a:pt x="96" y="109"/>
                  </a:cubicBezTo>
                  <a:cubicBezTo>
                    <a:pt x="96" y="110"/>
                    <a:pt x="96" y="110"/>
                    <a:pt x="96" y="110"/>
                  </a:cubicBezTo>
                  <a:cubicBezTo>
                    <a:pt x="95" y="111"/>
                    <a:pt x="95" y="111"/>
                    <a:pt x="95" y="111"/>
                  </a:cubicBezTo>
                  <a:cubicBezTo>
                    <a:pt x="94" y="113"/>
                    <a:pt x="94" y="113"/>
                    <a:pt x="94" y="113"/>
                  </a:cubicBezTo>
                  <a:cubicBezTo>
                    <a:pt x="95" y="113"/>
                    <a:pt x="95" y="113"/>
                    <a:pt x="95" y="113"/>
                  </a:cubicBezTo>
                  <a:cubicBezTo>
                    <a:pt x="95" y="114"/>
                    <a:pt x="95" y="114"/>
                    <a:pt x="95" y="114"/>
                  </a:cubicBezTo>
                  <a:cubicBezTo>
                    <a:pt x="95" y="115"/>
                    <a:pt x="95" y="115"/>
                    <a:pt x="95" y="115"/>
                  </a:cubicBezTo>
                  <a:cubicBezTo>
                    <a:pt x="93" y="117"/>
                    <a:pt x="93" y="117"/>
                    <a:pt x="93" y="117"/>
                  </a:cubicBezTo>
                  <a:cubicBezTo>
                    <a:pt x="93" y="118"/>
                    <a:pt x="93" y="118"/>
                    <a:pt x="93" y="118"/>
                  </a:cubicBezTo>
                  <a:cubicBezTo>
                    <a:pt x="92" y="118"/>
                    <a:pt x="92" y="118"/>
                    <a:pt x="92" y="118"/>
                  </a:cubicBezTo>
                  <a:cubicBezTo>
                    <a:pt x="91" y="118"/>
                    <a:pt x="91" y="118"/>
                    <a:pt x="91" y="118"/>
                  </a:cubicBezTo>
                  <a:cubicBezTo>
                    <a:pt x="89" y="120"/>
                    <a:pt x="89" y="120"/>
                    <a:pt x="89" y="120"/>
                  </a:cubicBezTo>
                  <a:cubicBezTo>
                    <a:pt x="89" y="120"/>
                    <a:pt x="89" y="120"/>
                    <a:pt x="89" y="120"/>
                  </a:cubicBezTo>
                  <a:cubicBezTo>
                    <a:pt x="87" y="120"/>
                    <a:pt x="87" y="120"/>
                    <a:pt x="87" y="120"/>
                  </a:cubicBezTo>
                  <a:cubicBezTo>
                    <a:pt x="85" y="118"/>
                    <a:pt x="85" y="118"/>
                    <a:pt x="85" y="118"/>
                  </a:cubicBezTo>
                  <a:cubicBezTo>
                    <a:pt x="84" y="119"/>
                    <a:pt x="84" y="119"/>
                    <a:pt x="84" y="119"/>
                  </a:cubicBezTo>
                  <a:cubicBezTo>
                    <a:pt x="83" y="117"/>
                    <a:pt x="83" y="117"/>
                    <a:pt x="83" y="117"/>
                  </a:cubicBezTo>
                  <a:cubicBezTo>
                    <a:pt x="83" y="115"/>
                    <a:pt x="83" y="115"/>
                    <a:pt x="83" y="115"/>
                  </a:cubicBezTo>
                  <a:cubicBezTo>
                    <a:pt x="82" y="114"/>
                    <a:pt x="82" y="114"/>
                    <a:pt x="82" y="114"/>
                  </a:cubicBezTo>
                  <a:cubicBezTo>
                    <a:pt x="80" y="114"/>
                    <a:pt x="80" y="114"/>
                    <a:pt x="80" y="114"/>
                  </a:cubicBezTo>
                  <a:cubicBezTo>
                    <a:pt x="79" y="115"/>
                    <a:pt x="79" y="115"/>
                    <a:pt x="79" y="115"/>
                  </a:cubicBezTo>
                  <a:cubicBezTo>
                    <a:pt x="81" y="117"/>
                    <a:pt x="81" y="117"/>
                    <a:pt x="81" y="117"/>
                  </a:cubicBezTo>
                  <a:cubicBezTo>
                    <a:pt x="81" y="117"/>
                    <a:pt x="81" y="117"/>
                    <a:pt x="81" y="117"/>
                  </a:cubicBezTo>
                  <a:cubicBezTo>
                    <a:pt x="80" y="119"/>
                    <a:pt x="80" y="119"/>
                    <a:pt x="80" y="119"/>
                  </a:cubicBezTo>
                  <a:cubicBezTo>
                    <a:pt x="79" y="120"/>
                    <a:pt x="79" y="120"/>
                    <a:pt x="79" y="120"/>
                  </a:cubicBezTo>
                  <a:cubicBezTo>
                    <a:pt x="78" y="121"/>
                    <a:pt x="78" y="121"/>
                    <a:pt x="78" y="121"/>
                  </a:cubicBezTo>
                  <a:cubicBezTo>
                    <a:pt x="76" y="122"/>
                    <a:pt x="76" y="122"/>
                    <a:pt x="76" y="122"/>
                  </a:cubicBezTo>
                  <a:cubicBezTo>
                    <a:pt x="75" y="123"/>
                    <a:pt x="75" y="123"/>
                    <a:pt x="75" y="123"/>
                  </a:cubicBezTo>
                  <a:cubicBezTo>
                    <a:pt x="74" y="123"/>
                    <a:pt x="74" y="123"/>
                    <a:pt x="74" y="123"/>
                  </a:cubicBezTo>
                  <a:cubicBezTo>
                    <a:pt x="72" y="123"/>
                    <a:pt x="72" y="123"/>
                    <a:pt x="72" y="123"/>
                  </a:cubicBezTo>
                  <a:cubicBezTo>
                    <a:pt x="70" y="123"/>
                    <a:pt x="70" y="123"/>
                    <a:pt x="70" y="123"/>
                  </a:cubicBezTo>
                  <a:cubicBezTo>
                    <a:pt x="70" y="122"/>
                    <a:pt x="70" y="122"/>
                    <a:pt x="70" y="122"/>
                  </a:cubicBezTo>
                  <a:cubicBezTo>
                    <a:pt x="72" y="121"/>
                    <a:pt x="72" y="121"/>
                    <a:pt x="72" y="121"/>
                  </a:cubicBezTo>
                  <a:cubicBezTo>
                    <a:pt x="72" y="120"/>
                    <a:pt x="72" y="120"/>
                    <a:pt x="72" y="120"/>
                  </a:cubicBezTo>
                  <a:cubicBezTo>
                    <a:pt x="69" y="118"/>
                    <a:pt x="69" y="118"/>
                    <a:pt x="69" y="118"/>
                  </a:cubicBezTo>
                  <a:cubicBezTo>
                    <a:pt x="66" y="118"/>
                    <a:pt x="66" y="118"/>
                    <a:pt x="66" y="118"/>
                  </a:cubicBezTo>
                  <a:cubicBezTo>
                    <a:pt x="65" y="119"/>
                    <a:pt x="65" y="119"/>
                    <a:pt x="65" y="119"/>
                  </a:cubicBezTo>
                  <a:cubicBezTo>
                    <a:pt x="66" y="121"/>
                    <a:pt x="66" y="121"/>
                    <a:pt x="66" y="121"/>
                  </a:cubicBezTo>
                  <a:cubicBezTo>
                    <a:pt x="66" y="121"/>
                    <a:pt x="66" y="121"/>
                    <a:pt x="66" y="121"/>
                  </a:cubicBezTo>
                  <a:cubicBezTo>
                    <a:pt x="65" y="120"/>
                    <a:pt x="65" y="120"/>
                    <a:pt x="65" y="120"/>
                  </a:cubicBezTo>
                  <a:cubicBezTo>
                    <a:pt x="63" y="121"/>
                    <a:pt x="63" y="121"/>
                    <a:pt x="63" y="121"/>
                  </a:cubicBezTo>
                  <a:cubicBezTo>
                    <a:pt x="59" y="124"/>
                    <a:pt x="59" y="124"/>
                    <a:pt x="59" y="124"/>
                  </a:cubicBezTo>
                  <a:cubicBezTo>
                    <a:pt x="59" y="126"/>
                    <a:pt x="59" y="126"/>
                    <a:pt x="59" y="126"/>
                  </a:cubicBezTo>
                  <a:cubicBezTo>
                    <a:pt x="60" y="126"/>
                    <a:pt x="60" y="126"/>
                    <a:pt x="60" y="126"/>
                  </a:cubicBezTo>
                  <a:cubicBezTo>
                    <a:pt x="60" y="126"/>
                    <a:pt x="60" y="126"/>
                    <a:pt x="60" y="126"/>
                  </a:cubicBezTo>
                  <a:cubicBezTo>
                    <a:pt x="59" y="127"/>
                    <a:pt x="59" y="127"/>
                    <a:pt x="59" y="127"/>
                  </a:cubicBezTo>
                  <a:cubicBezTo>
                    <a:pt x="59" y="129"/>
                    <a:pt x="59" y="129"/>
                    <a:pt x="59" y="129"/>
                  </a:cubicBezTo>
                  <a:cubicBezTo>
                    <a:pt x="58" y="127"/>
                    <a:pt x="58" y="127"/>
                    <a:pt x="58" y="127"/>
                  </a:cubicBezTo>
                  <a:cubicBezTo>
                    <a:pt x="56" y="127"/>
                    <a:pt x="56" y="127"/>
                    <a:pt x="56" y="127"/>
                  </a:cubicBezTo>
                  <a:cubicBezTo>
                    <a:pt x="54" y="129"/>
                    <a:pt x="54" y="129"/>
                    <a:pt x="54" y="129"/>
                  </a:cubicBezTo>
                  <a:cubicBezTo>
                    <a:pt x="53" y="131"/>
                    <a:pt x="53" y="131"/>
                    <a:pt x="53" y="131"/>
                  </a:cubicBezTo>
                  <a:cubicBezTo>
                    <a:pt x="53" y="131"/>
                    <a:pt x="53" y="131"/>
                    <a:pt x="53" y="131"/>
                  </a:cubicBezTo>
                  <a:cubicBezTo>
                    <a:pt x="53" y="131"/>
                    <a:pt x="53" y="131"/>
                    <a:pt x="53" y="131"/>
                  </a:cubicBezTo>
                  <a:cubicBezTo>
                    <a:pt x="49" y="135"/>
                    <a:pt x="49" y="135"/>
                    <a:pt x="49" y="135"/>
                  </a:cubicBezTo>
                  <a:cubicBezTo>
                    <a:pt x="48" y="137"/>
                    <a:pt x="48" y="137"/>
                    <a:pt x="48" y="137"/>
                  </a:cubicBezTo>
                  <a:cubicBezTo>
                    <a:pt x="48" y="137"/>
                    <a:pt x="48" y="137"/>
                    <a:pt x="48" y="137"/>
                  </a:cubicBezTo>
                  <a:cubicBezTo>
                    <a:pt x="47" y="137"/>
                    <a:pt x="47" y="137"/>
                    <a:pt x="47" y="137"/>
                  </a:cubicBezTo>
                  <a:cubicBezTo>
                    <a:pt x="45" y="137"/>
                    <a:pt x="45" y="137"/>
                    <a:pt x="45" y="137"/>
                  </a:cubicBezTo>
                  <a:cubicBezTo>
                    <a:pt x="44" y="137"/>
                    <a:pt x="44" y="137"/>
                    <a:pt x="44" y="137"/>
                  </a:cubicBezTo>
                  <a:cubicBezTo>
                    <a:pt x="46" y="139"/>
                    <a:pt x="46" y="139"/>
                    <a:pt x="46" y="139"/>
                  </a:cubicBezTo>
                  <a:cubicBezTo>
                    <a:pt x="46" y="139"/>
                    <a:pt x="46" y="139"/>
                    <a:pt x="46" y="139"/>
                  </a:cubicBezTo>
                  <a:cubicBezTo>
                    <a:pt x="45" y="138"/>
                    <a:pt x="45" y="138"/>
                    <a:pt x="45" y="138"/>
                  </a:cubicBezTo>
                  <a:cubicBezTo>
                    <a:pt x="43" y="138"/>
                    <a:pt x="43" y="138"/>
                    <a:pt x="43" y="138"/>
                  </a:cubicBezTo>
                  <a:cubicBezTo>
                    <a:pt x="43" y="139"/>
                    <a:pt x="43" y="139"/>
                    <a:pt x="43" y="139"/>
                  </a:cubicBezTo>
                  <a:cubicBezTo>
                    <a:pt x="41" y="142"/>
                    <a:pt x="41" y="142"/>
                    <a:pt x="41" y="142"/>
                  </a:cubicBezTo>
                  <a:cubicBezTo>
                    <a:pt x="41" y="143"/>
                    <a:pt x="41" y="143"/>
                    <a:pt x="41" y="143"/>
                  </a:cubicBezTo>
                  <a:cubicBezTo>
                    <a:pt x="42" y="145"/>
                    <a:pt x="42" y="145"/>
                    <a:pt x="42" y="145"/>
                  </a:cubicBezTo>
                  <a:cubicBezTo>
                    <a:pt x="42" y="146"/>
                    <a:pt x="42" y="146"/>
                    <a:pt x="42" y="146"/>
                  </a:cubicBezTo>
                  <a:cubicBezTo>
                    <a:pt x="42" y="147"/>
                    <a:pt x="42" y="147"/>
                    <a:pt x="42" y="147"/>
                  </a:cubicBezTo>
                  <a:cubicBezTo>
                    <a:pt x="41" y="149"/>
                    <a:pt x="41" y="149"/>
                    <a:pt x="41" y="149"/>
                  </a:cubicBezTo>
                  <a:cubicBezTo>
                    <a:pt x="42" y="151"/>
                    <a:pt x="42" y="151"/>
                    <a:pt x="42" y="151"/>
                  </a:cubicBezTo>
                  <a:cubicBezTo>
                    <a:pt x="44" y="150"/>
                    <a:pt x="44" y="150"/>
                    <a:pt x="44" y="150"/>
                  </a:cubicBezTo>
                  <a:cubicBezTo>
                    <a:pt x="44" y="150"/>
                    <a:pt x="44" y="150"/>
                    <a:pt x="44" y="150"/>
                  </a:cubicBezTo>
                  <a:cubicBezTo>
                    <a:pt x="44" y="151"/>
                    <a:pt x="44" y="151"/>
                    <a:pt x="44" y="151"/>
                  </a:cubicBezTo>
                  <a:cubicBezTo>
                    <a:pt x="44" y="151"/>
                    <a:pt x="44" y="151"/>
                    <a:pt x="44" y="151"/>
                  </a:cubicBezTo>
                  <a:cubicBezTo>
                    <a:pt x="43" y="152"/>
                    <a:pt x="43" y="152"/>
                    <a:pt x="43" y="152"/>
                  </a:cubicBezTo>
                  <a:cubicBezTo>
                    <a:pt x="43" y="153"/>
                    <a:pt x="43" y="153"/>
                    <a:pt x="43" y="153"/>
                  </a:cubicBezTo>
                  <a:cubicBezTo>
                    <a:pt x="44" y="153"/>
                    <a:pt x="44" y="153"/>
                    <a:pt x="44" y="153"/>
                  </a:cubicBezTo>
                  <a:cubicBezTo>
                    <a:pt x="44" y="153"/>
                    <a:pt x="44" y="153"/>
                    <a:pt x="44" y="153"/>
                  </a:cubicBezTo>
                  <a:cubicBezTo>
                    <a:pt x="42" y="153"/>
                    <a:pt x="42" y="153"/>
                    <a:pt x="42" y="153"/>
                  </a:cubicBezTo>
                  <a:cubicBezTo>
                    <a:pt x="42" y="155"/>
                    <a:pt x="42" y="155"/>
                    <a:pt x="42" y="155"/>
                  </a:cubicBezTo>
                  <a:cubicBezTo>
                    <a:pt x="41" y="155"/>
                    <a:pt x="41" y="155"/>
                    <a:pt x="41" y="155"/>
                  </a:cubicBezTo>
                  <a:cubicBezTo>
                    <a:pt x="40" y="155"/>
                    <a:pt x="40" y="155"/>
                    <a:pt x="40" y="155"/>
                  </a:cubicBezTo>
                  <a:cubicBezTo>
                    <a:pt x="40" y="157"/>
                    <a:pt x="40" y="157"/>
                    <a:pt x="40" y="157"/>
                  </a:cubicBezTo>
                  <a:cubicBezTo>
                    <a:pt x="40" y="158"/>
                    <a:pt x="40" y="158"/>
                    <a:pt x="40" y="158"/>
                  </a:cubicBezTo>
                  <a:cubicBezTo>
                    <a:pt x="40" y="159"/>
                    <a:pt x="40" y="159"/>
                    <a:pt x="40" y="159"/>
                  </a:cubicBezTo>
                  <a:cubicBezTo>
                    <a:pt x="40" y="161"/>
                    <a:pt x="40" y="161"/>
                    <a:pt x="40" y="161"/>
                  </a:cubicBezTo>
                  <a:cubicBezTo>
                    <a:pt x="40" y="163"/>
                    <a:pt x="40" y="163"/>
                    <a:pt x="40" y="163"/>
                  </a:cubicBezTo>
                  <a:cubicBezTo>
                    <a:pt x="41" y="163"/>
                    <a:pt x="41" y="163"/>
                    <a:pt x="41" y="163"/>
                  </a:cubicBezTo>
                  <a:cubicBezTo>
                    <a:pt x="41" y="164"/>
                    <a:pt x="41" y="164"/>
                    <a:pt x="41" y="164"/>
                  </a:cubicBezTo>
                  <a:cubicBezTo>
                    <a:pt x="41" y="164"/>
                    <a:pt x="41" y="164"/>
                    <a:pt x="41" y="164"/>
                  </a:cubicBezTo>
                  <a:cubicBezTo>
                    <a:pt x="41" y="166"/>
                    <a:pt x="41" y="166"/>
                    <a:pt x="41" y="166"/>
                  </a:cubicBezTo>
                  <a:cubicBezTo>
                    <a:pt x="42" y="167"/>
                    <a:pt x="42" y="167"/>
                    <a:pt x="42" y="167"/>
                  </a:cubicBezTo>
                  <a:cubicBezTo>
                    <a:pt x="41" y="167"/>
                    <a:pt x="41" y="167"/>
                    <a:pt x="41" y="167"/>
                  </a:cubicBezTo>
                  <a:cubicBezTo>
                    <a:pt x="40" y="168"/>
                    <a:pt x="40" y="168"/>
                    <a:pt x="40" y="168"/>
                  </a:cubicBezTo>
                  <a:cubicBezTo>
                    <a:pt x="46" y="171"/>
                    <a:pt x="46" y="171"/>
                    <a:pt x="46" y="171"/>
                  </a:cubicBezTo>
                  <a:cubicBezTo>
                    <a:pt x="48" y="171"/>
                    <a:pt x="48" y="171"/>
                    <a:pt x="48" y="171"/>
                  </a:cubicBezTo>
                  <a:cubicBezTo>
                    <a:pt x="51" y="170"/>
                    <a:pt x="51" y="170"/>
                    <a:pt x="51" y="170"/>
                  </a:cubicBezTo>
                  <a:cubicBezTo>
                    <a:pt x="52" y="170"/>
                    <a:pt x="52" y="170"/>
                    <a:pt x="52" y="170"/>
                  </a:cubicBezTo>
                  <a:cubicBezTo>
                    <a:pt x="53" y="170"/>
                    <a:pt x="53" y="170"/>
                    <a:pt x="53" y="170"/>
                  </a:cubicBezTo>
                  <a:cubicBezTo>
                    <a:pt x="54" y="167"/>
                    <a:pt x="54" y="167"/>
                    <a:pt x="54" y="167"/>
                  </a:cubicBezTo>
                  <a:cubicBezTo>
                    <a:pt x="54" y="165"/>
                    <a:pt x="54" y="165"/>
                    <a:pt x="54" y="165"/>
                  </a:cubicBezTo>
                  <a:cubicBezTo>
                    <a:pt x="54" y="164"/>
                    <a:pt x="54" y="164"/>
                    <a:pt x="54" y="164"/>
                  </a:cubicBezTo>
                  <a:cubicBezTo>
                    <a:pt x="55" y="164"/>
                    <a:pt x="55" y="164"/>
                    <a:pt x="55" y="164"/>
                  </a:cubicBezTo>
                  <a:cubicBezTo>
                    <a:pt x="55" y="165"/>
                    <a:pt x="55" y="165"/>
                    <a:pt x="55" y="165"/>
                  </a:cubicBezTo>
                  <a:cubicBezTo>
                    <a:pt x="56" y="166"/>
                    <a:pt x="56" y="166"/>
                    <a:pt x="56" y="166"/>
                  </a:cubicBezTo>
                  <a:cubicBezTo>
                    <a:pt x="56" y="166"/>
                    <a:pt x="56" y="166"/>
                    <a:pt x="56" y="166"/>
                  </a:cubicBezTo>
                  <a:cubicBezTo>
                    <a:pt x="55" y="168"/>
                    <a:pt x="55" y="168"/>
                    <a:pt x="55" y="168"/>
                  </a:cubicBezTo>
                  <a:cubicBezTo>
                    <a:pt x="53" y="169"/>
                    <a:pt x="53" y="169"/>
                    <a:pt x="53" y="169"/>
                  </a:cubicBezTo>
                  <a:cubicBezTo>
                    <a:pt x="53" y="171"/>
                    <a:pt x="53" y="171"/>
                    <a:pt x="53" y="171"/>
                  </a:cubicBezTo>
                  <a:cubicBezTo>
                    <a:pt x="53" y="173"/>
                    <a:pt x="53" y="173"/>
                    <a:pt x="53" y="173"/>
                  </a:cubicBezTo>
                  <a:cubicBezTo>
                    <a:pt x="53" y="174"/>
                    <a:pt x="53" y="174"/>
                    <a:pt x="53" y="174"/>
                  </a:cubicBezTo>
                  <a:cubicBezTo>
                    <a:pt x="53" y="175"/>
                    <a:pt x="53" y="175"/>
                    <a:pt x="53" y="175"/>
                  </a:cubicBezTo>
                  <a:cubicBezTo>
                    <a:pt x="53" y="176"/>
                    <a:pt x="53" y="176"/>
                    <a:pt x="53" y="176"/>
                  </a:cubicBezTo>
                  <a:cubicBezTo>
                    <a:pt x="53" y="177"/>
                    <a:pt x="53" y="177"/>
                    <a:pt x="53" y="177"/>
                  </a:cubicBezTo>
                  <a:cubicBezTo>
                    <a:pt x="52" y="178"/>
                    <a:pt x="52" y="178"/>
                    <a:pt x="52" y="178"/>
                  </a:cubicBezTo>
                  <a:cubicBezTo>
                    <a:pt x="51" y="178"/>
                    <a:pt x="51" y="178"/>
                    <a:pt x="51" y="178"/>
                  </a:cubicBezTo>
                  <a:cubicBezTo>
                    <a:pt x="51" y="178"/>
                    <a:pt x="51" y="178"/>
                    <a:pt x="51" y="178"/>
                  </a:cubicBezTo>
                  <a:cubicBezTo>
                    <a:pt x="50" y="178"/>
                    <a:pt x="50" y="178"/>
                    <a:pt x="50" y="178"/>
                  </a:cubicBezTo>
                  <a:cubicBezTo>
                    <a:pt x="49" y="179"/>
                    <a:pt x="49" y="179"/>
                    <a:pt x="49" y="179"/>
                  </a:cubicBezTo>
                  <a:cubicBezTo>
                    <a:pt x="50" y="181"/>
                    <a:pt x="50" y="181"/>
                    <a:pt x="50" y="181"/>
                  </a:cubicBezTo>
                  <a:cubicBezTo>
                    <a:pt x="50" y="183"/>
                    <a:pt x="50" y="183"/>
                    <a:pt x="50" y="183"/>
                  </a:cubicBezTo>
                  <a:cubicBezTo>
                    <a:pt x="51" y="183"/>
                    <a:pt x="51" y="183"/>
                    <a:pt x="51" y="183"/>
                  </a:cubicBezTo>
                  <a:cubicBezTo>
                    <a:pt x="50" y="184"/>
                    <a:pt x="50" y="184"/>
                    <a:pt x="50" y="184"/>
                  </a:cubicBezTo>
                  <a:cubicBezTo>
                    <a:pt x="50" y="185"/>
                    <a:pt x="50" y="185"/>
                    <a:pt x="50" y="185"/>
                  </a:cubicBezTo>
                  <a:cubicBezTo>
                    <a:pt x="50" y="186"/>
                    <a:pt x="50" y="186"/>
                    <a:pt x="50" y="186"/>
                  </a:cubicBezTo>
                  <a:cubicBezTo>
                    <a:pt x="51" y="187"/>
                    <a:pt x="51" y="187"/>
                    <a:pt x="51" y="187"/>
                  </a:cubicBezTo>
                  <a:cubicBezTo>
                    <a:pt x="50" y="187"/>
                    <a:pt x="50" y="187"/>
                    <a:pt x="50" y="187"/>
                  </a:cubicBezTo>
                  <a:cubicBezTo>
                    <a:pt x="49" y="187"/>
                    <a:pt x="49" y="187"/>
                    <a:pt x="49" y="187"/>
                  </a:cubicBezTo>
                  <a:cubicBezTo>
                    <a:pt x="48" y="188"/>
                    <a:pt x="48" y="188"/>
                    <a:pt x="48" y="188"/>
                  </a:cubicBezTo>
                  <a:cubicBezTo>
                    <a:pt x="47" y="188"/>
                    <a:pt x="47" y="188"/>
                    <a:pt x="47" y="188"/>
                  </a:cubicBezTo>
                  <a:cubicBezTo>
                    <a:pt x="45" y="189"/>
                    <a:pt x="45" y="189"/>
                    <a:pt x="45" y="189"/>
                  </a:cubicBezTo>
                  <a:cubicBezTo>
                    <a:pt x="47" y="190"/>
                    <a:pt x="47" y="190"/>
                    <a:pt x="47" y="190"/>
                  </a:cubicBezTo>
                  <a:cubicBezTo>
                    <a:pt x="48" y="190"/>
                    <a:pt x="48" y="190"/>
                    <a:pt x="48" y="190"/>
                  </a:cubicBezTo>
                  <a:cubicBezTo>
                    <a:pt x="50" y="191"/>
                    <a:pt x="50" y="191"/>
                    <a:pt x="50" y="191"/>
                  </a:cubicBezTo>
                  <a:cubicBezTo>
                    <a:pt x="51" y="189"/>
                    <a:pt x="51" y="189"/>
                    <a:pt x="51" y="189"/>
                  </a:cubicBezTo>
                  <a:cubicBezTo>
                    <a:pt x="53" y="187"/>
                    <a:pt x="53" y="187"/>
                    <a:pt x="53" y="187"/>
                  </a:cubicBezTo>
                  <a:cubicBezTo>
                    <a:pt x="54" y="188"/>
                    <a:pt x="54" y="188"/>
                    <a:pt x="54" y="188"/>
                  </a:cubicBezTo>
                  <a:cubicBezTo>
                    <a:pt x="52" y="189"/>
                    <a:pt x="52" y="189"/>
                    <a:pt x="52" y="189"/>
                  </a:cubicBezTo>
                  <a:cubicBezTo>
                    <a:pt x="52" y="191"/>
                    <a:pt x="52" y="191"/>
                    <a:pt x="52" y="191"/>
                  </a:cubicBezTo>
                  <a:cubicBezTo>
                    <a:pt x="53" y="192"/>
                    <a:pt x="53" y="192"/>
                    <a:pt x="53" y="192"/>
                  </a:cubicBezTo>
                  <a:cubicBezTo>
                    <a:pt x="53" y="191"/>
                    <a:pt x="53" y="191"/>
                    <a:pt x="53" y="191"/>
                  </a:cubicBezTo>
                  <a:cubicBezTo>
                    <a:pt x="54" y="190"/>
                    <a:pt x="54" y="190"/>
                    <a:pt x="54" y="190"/>
                  </a:cubicBezTo>
                  <a:cubicBezTo>
                    <a:pt x="55" y="191"/>
                    <a:pt x="55" y="191"/>
                    <a:pt x="55" y="191"/>
                  </a:cubicBezTo>
                  <a:cubicBezTo>
                    <a:pt x="56" y="191"/>
                    <a:pt x="56" y="191"/>
                    <a:pt x="56" y="191"/>
                  </a:cubicBezTo>
                  <a:cubicBezTo>
                    <a:pt x="57" y="188"/>
                    <a:pt x="57" y="188"/>
                    <a:pt x="57" y="188"/>
                  </a:cubicBezTo>
                  <a:cubicBezTo>
                    <a:pt x="55" y="189"/>
                    <a:pt x="55" y="189"/>
                    <a:pt x="55" y="189"/>
                  </a:cubicBezTo>
                  <a:cubicBezTo>
                    <a:pt x="55" y="189"/>
                    <a:pt x="55" y="189"/>
                    <a:pt x="55" y="189"/>
                  </a:cubicBezTo>
                  <a:cubicBezTo>
                    <a:pt x="55" y="188"/>
                    <a:pt x="55" y="188"/>
                    <a:pt x="55" y="188"/>
                  </a:cubicBezTo>
                  <a:cubicBezTo>
                    <a:pt x="55" y="188"/>
                    <a:pt x="55" y="188"/>
                    <a:pt x="55" y="188"/>
                  </a:cubicBezTo>
                  <a:cubicBezTo>
                    <a:pt x="56" y="187"/>
                    <a:pt x="56" y="187"/>
                    <a:pt x="56" y="187"/>
                  </a:cubicBezTo>
                  <a:cubicBezTo>
                    <a:pt x="56" y="186"/>
                    <a:pt x="56" y="186"/>
                    <a:pt x="56" y="186"/>
                  </a:cubicBezTo>
                  <a:cubicBezTo>
                    <a:pt x="56" y="188"/>
                    <a:pt x="56" y="188"/>
                    <a:pt x="56" y="188"/>
                  </a:cubicBezTo>
                  <a:cubicBezTo>
                    <a:pt x="58" y="188"/>
                    <a:pt x="58" y="188"/>
                    <a:pt x="58" y="188"/>
                  </a:cubicBezTo>
                  <a:cubicBezTo>
                    <a:pt x="58" y="189"/>
                    <a:pt x="58" y="189"/>
                    <a:pt x="58" y="189"/>
                  </a:cubicBezTo>
                  <a:cubicBezTo>
                    <a:pt x="57" y="190"/>
                    <a:pt x="57" y="190"/>
                    <a:pt x="57" y="190"/>
                  </a:cubicBezTo>
                  <a:cubicBezTo>
                    <a:pt x="59" y="191"/>
                    <a:pt x="59" y="191"/>
                    <a:pt x="59" y="191"/>
                  </a:cubicBezTo>
                  <a:cubicBezTo>
                    <a:pt x="61" y="190"/>
                    <a:pt x="61" y="190"/>
                    <a:pt x="61" y="190"/>
                  </a:cubicBezTo>
                  <a:cubicBezTo>
                    <a:pt x="62" y="192"/>
                    <a:pt x="62" y="192"/>
                    <a:pt x="62" y="192"/>
                  </a:cubicBezTo>
                  <a:cubicBezTo>
                    <a:pt x="62" y="193"/>
                    <a:pt x="62" y="193"/>
                    <a:pt x="62" y="193"/>
                  </a:cubicBezTo>
                  <a:cubicBezTo>
                    <a:pt x="62" y="194"/>
                    <a:pt x="62" y="194"/>
                    <a:pt x="62" y="194"/>
                  </a:cubicBezTo>
                  <a:cubicBezTo>
                    <a:pt x="63" y="196"/>
                    <a:pt x="63" y="196"/>
                    <a:pt x="63" y="196"/>
                  </a:cubicBezTo>
                  <a:cubicBezTo>
                    <a:pt x="64" y="197"/>
                    <a:pt x="64" y="197"/>
                    <a:pt x="64" y="197"/>
                  </a:cubicBezTo>
                  <a:cubicBezTo>
                    <a:pt x="65" y="194"/>
                    <a:pt x="65" y="194"/>
                    <a:pt x="65" y="194"/>
                  </a:cubicBezTo>
                  <a:cubicBezTo>
                    <a:pt x="65" y="193"/>
                    <a:pt x="65" y="193"/>
                    <a:pt x="65" y="193"/>
                  </a:cubicBezTo>
                  <a:cubicBezTo>
                    <a:pt x="66" y="192"/>
                    <a:pt x="66" y="192"/>
                    <a:pt x="66" y="192"/>
                  </a:cubicBezTo>
                  <a:cubicBezTo>
                    <a:pt x="66" y="191"/>
                    <a:pt x="66" y="191"/>
                    <a:pt x="66" y="191"/>
                  </a:cubicBezTo>
                  <a:cubicBezTo>
                    <a:pt x="67" y="190"/>
                    <a:pt x="67" y="190"/>
                    <a:pt x="67" y="190"/>
                  </a:cubicBezTo>
                  <a:cubicBezTo>
                    <a:pt x="67" y="190"/>
                    <a:pt x="67" y="190"/>
                    <a:pt x="67" y="190"/>
                  </a:cubicBezTo>
                  <a:cubicBezTo>
                    <a:pt x="66" y="191"/>
                    <a:pt x="66" y="191"/>
                    <a:pt x="66" y="191"/>
                  </a:cubicBezTo>
                  <a:cubicBezTo>
                    <a:pt x="66" y="192"/>
                    <a:pt x="66" y="192"/>
                    <a:pt x="66" y="192"/>
                  </a:cubicBezTo>
                  <a:cubicBezTo>
                    <a:pt x="68" y="194"/>
                    <a:pt x="68" y="194"/>
                    <a:pt x="68" y="194"/>
                  </a:cubicBezTo>
                  <a:cubicBezTo>
                    <a:pt x="70" y="194"/>
                    <a:pt x="70" y="194"/>
                    <a:pt x="70" y="194"/>
                  </a:cubicBezTo>
                  <a:cubicBezTo>
                    <a:pt x="72" y="193"/>
                    <a:pt x="72" y="193"/>
                    <a:pt x="72" y="193"/>
                  </a:cubicBezTo>
                  <a:cubicBezTo>
                    <a:pt x="75" y="192"/>
                    <a:pt x="75" y="192"/>
                    <a:pt x="75" y="192"/>
                  </a:cubicBezTo>
                  <a:cubicBezTo>
                    <a:pt x="76" y="192"/>
                    <a:pt x="76" y="192"/>
                    <a:pt x="76" y="192"/>
                  </a:cubicBezTo>
                  <a:cubicBezTo>
                    <a:pt x="77" y="192"/>
                    <a:pt x="77" y="192"/>
                    <a:pt x="77" y="192"/>
                  </a:cubicBezTo>
                  <a:cubicBezTo>
                    <a:pt x="78" y="192"/>
                    <a:pt x="78" y="192"/>
                    <a:pt x="78" y="192"/>
                  </a:cubicBezTo>
                  <a:cubicBezTo>
                    <a:pt x="77" y="192"/>
                    <a:pt x="77" y="192"/>
                    <a:pt x="77" y="192"/>
                  </a:cubicBezTo>
                  <a:cubicBezTo>
                    <a:pt x="77" y="192"/>
                    <a:pt x="77" y="192"/>
                    <a:pt x="77" y="192"/>
                  </a:cubicBezTo>
                  <a:cubicBezTo>
                    <a:pt x="76" y="193"/>
                    <a:pt x="76" y="193"/>
                    <a:pt x="76" y="193"/>
                  </a:cubicBezTo>
                  <a:cubicBezTo>
                    <a:pt x="72" y="195"/>
                    <a:pt x="72" y="195"/>
                    <a:pt x="72" y="195"/>
                  </a:cubicBezTo>
                  <a:cubicBezTo>
                    <a:pt x="70" y="197"/>
                    <a:pt x="70" y="197"/>
                    <a:pt x="70" y="197"/>
                  </a:cubicBezTo>
                  <a:cubicBezTo>
                    <a:pt x="69" y="199"/>
                    <a:pt x="69" y="199"/>
                    <a:pt x="69" y="199"/>
                  </a:cubicBezTo>
                  <a:cubicBezTo>
                    <a:pt x="69" y="201"/>
                    <a:pt x="69" y="201"/>
                    <a:pt x="69" y="201"/>
                  </a:cubicBezTo>
                  <a:cubicBezTo>
                    <a:pt x="69" y="202"/>
                    <a:pt x="69" y="202"/>
                    <a:pt x="69" y="202"/>
                  </a:cubicBezTo>
                  <a:cubicBezTo>
                    <a:pt x="69" y="202"/>
                    <a:pt x="69" y="202"/>
                    <a:pt x="69" y="202"/>
                  </a:cubicBezTo>
                  <a:cubicBezTo>
                    <a:pt x="68" y="202"/>
                    <a:pt x="68" y="202"/>
                    <a:pt x="68" y="202"/>
                  </a:cubicBezTo>
                  <a:cubicBezTo>
                    <a:pt x="66" y="204"/>
                    <a:pt x="66" y="204"/>
                    <a:pt x="66" y="204"/>
                  </a:cubicBezTo>
                  <a:cubicBezTo>
                    <a:pt x="66" y="206"/>
                    <a:pt x="66" y="206"/>
                    <a:pt x="66" y="206"/>
                  </a:cubicBezTo>
                  <a:cubicBezTo>
                    <a:pt x="65" y="207"/>
                    <a:pt x="65" y="207"/>
                    <a:pt x="65" y="207"/>
                  </a:cubicBezTo>
                  <a:cubicBezTo>
                    <a:pt x="64" y="209"/>
                    <a:pt x="64" y="209"/>
                    <a:pt x="64" y="209"/>
                  </a:cubicBezTo>
                  <a:cubicBezTo>
                    <a:pt x="64" y="209"/>
                    <a:pt x="64" y="209"/>
                    <a:pt x="64" y="209"/>
                  </a:cubicBezTo>
                  <a:cubicBezTo>
                    <a:pt x="62" y="209"/>
                    <a:pt x="62" y="209"/>
                    <a:pt x="62" y="209"/>
                  </a:cubicBezTo>
                  <a:cubicBezTo>
                    <a:pt x="61" y="211"/>
                    <a:pt x="61" y="211"/>
                    <a:pt x="61" y="211"/>
                  </a:cubicBezTo>
                  <a:cubicBezTo>
                    <a:pt x="59" y="212"/>
                    <a:pt x="59" y="212"/>
                    <a:pt x="59" y="212"/>
                  </a:cubicBezTo>
                  <a:cubicBezTo>
                    <a:pt x="59" y="213"/>
                    <a:pt x="59" y="213"/>
                    <a:pt x="59" y="213"/>
                  </a:cubicBezTo>
                  <a:cubicBezTo>
                    <a:pt x="59" y="213"/>
                    <a:pt x="59" y="213"/>
                    <a:pt x="59" y="213"/>
                  </a:cubicBezTo>
                  <a:cubicBezTo>
                    <a:pt x="58" y="212"/>
                    <a:pt x="58" y="212"/>
                    <a:pt x="58" y="212"/>
                  </a:cubicBezTo>
                  <a:cubicBezTo>
                    <a:pt x="57" y="213"/>
                    <a:pt x="57" y="213"/>
                    <a:pt x="57" y="213"/>
                  </a:cubicBezTo>
                  <a:cubicBezTo>
                    <a:pt x="54" y="216"/>
                    <a:pt x="54" y="216"/>
                    <a:pt x="54" y="216"/>
                  </a:cubicBezTo>
                  <a:cubicBezTo>
                    <a:pt x="53" y="218"/>
                    <a:pt x="53" y="218"/>
                    <a:pt x="53" y="218"/>
                  </a:cubicBezTo>
                  <a:cubicBezTo>
                    <a:pt x="53" y="218"/>
                    <a:pt x="53" y="218"/>
                    <a:pt x="53" y="218"/>
                  </a:cubicBezTo>
                  <a:cubicBezTo>
                    <a:pt x="53" y="218"/>
                    <a:pt x="53" y="218"/>
                    <a:pt x="53" y="218"/>
                  </a:cubicBezTo>
                  <a:cubicBezTo>
                    <a:pt x="53" y="216"/>
                    <a:pt x="53" y="216"/>
                    <a:pt x="53" y="216"/>
                  </a:cubicBezTo>
                  <a:cubicBezTo>
                    <a:pt x="50" y="218"/>
                    <a:pt x="50" y="218"/>
                    <a:pt x="50" y="218"/>
                  </a:cubicBezTo>
                  <a:cubicBezTo>
                    <a:pt x="49" y="219"/>
                    <a:pt x="49" y="219"/>
                    <a:pt x="49" y="219"/>
                  </a:cubicBezTo>
                  <a:cubicBezTo>
                    <a:pt x="47" y="219"/>
                    <a:pt x="47" y="219"/>
                    <a:pt x="47" y="219"/>
                  </a:cubicBezTo>
                  <a:cubicBezTo>
                    <a:pt x="47" y="219"/>
                    <a:pt x="47" y="219"/>
                    <a:pt x="47" y="219"/>
                  </a:cubicBezTo>
                  <a:cubicBezTo>
                    <a:pt x="46" y="220"/>
                    <a:pt x="46" y="220"/>
                    <a:pt x="46" y="220"/>
                  </a:cubicBezTo>
                  <a:cubicBezTo>
                    <a:pt x="44" y="220"/>
                    <a:pt x="44" y="220"/>
                    <a:pt x="44" y="220"/>
                  </a:cubicBezTo>
                  <a:cubicBezTo>
                    <a:pt x="42" y="222"/>
                    <a:pt x="42" y="222"/>
                    <a:pt x="42" y="222"/>
                  </a:cubicBezTo>
                  <a:cubicBezTo>
                    <a:pt x="39" y="223"/>
                    <a:pt x="39" y="223"/>
                    <a:pt x="39" y="223"/>
                  </a:cubicBezTo>
                  <a:cubicBezTo>
                    <a:pt x="37" y="225"/>
                    <a:pt x="37" y="225"/>
                    <a:pt x="37" y="225"/>
                  </a:cubicBezTo>
                  <a:cubicBezTo>
                    <a:pt x="36" y="227"/>
                    <a:pt x="36" y="227"/>
                    <a:pt x="36" y="227"/>
                  </a:cubicBezTo>
                  <a:cubicBezTo>
                    <a:pt x="36" y="228"/>
                    <a:pt x="36" y="228"/>
                    <a:pt x="36" y="228"/>
                  </a:cubicBezTo>
                  <a:cubicBezTo>
                    <a:pt x="36" y="229"/>
                    <a:pt x="36" y="229"/>
                    <a:pt x="36" y="229"/>
                  </a:cubicBezTo>
                  <a:cubicBezTo>
                    <a:pt x="36" y="229"/>
                    <a:pt x="36" y="229"/>
                    <a:pt x="36" y="229"/>
                  </a:cubicBezTo>
                  <a:cubicBezTo>
                    <a:pt x="34" y="229"/>
                    <a:pt x="34" y="229"/>
                    <a:pt x="34" y="229"/>
                  </a:cubicBezTo>
                  <a:cubicBezTo>
                    <a:pt x="34" y="230"/>
                    <a:pt x="34" y="230"/>
                    <a:pt x="34" y="230"/>
                  </a:cubicBezTo>
                  <a:cubicBezTo>
                    <a:pt x="34" y="230"/>
                    <a:pt x="34" y="230"/>
                    <a:pt x="34" y="230"/>
                  </a:cubicBezTo>
                  <a:cubicBezTo>
                    <a:pt x="34" y="229"/>
                    <a:pt x="34" y="229"/>
                    <a:pt x="34" y="229"/>
                  </a:cubicBezTo>
                  <a:cubicBezTo>
                    <a:pt x="34" y="228"/>
                    <a:pt x="34" y="228"/>
                    <a:pt x="34" y="228"/>
                  </a:cubicBezTo>
                  <a:cubicBezTo>
                    <a:pt x="33" y="227"/>
                    <a:pt x="33" y="227"/>
                    <a:pt x="33" y="227"/>
                  </a:cubicBezTo>
                  <a:cubicBezTo>
                    <a:pt x="31" y="227"/>
                    <a:pt x="31" y="227"/>
                    <a:pt x="31" y="227"/>
                  </a:cubicBezTo>
                  <a:cubicBezTo>
                    <a:pt x="30" y="227"/>
                    <a:pt x="30" y="227"/>
                    <a:pt x="30" y="227"/>
                  </a:cubicBezTo>
                  <a:cubicBezTo>
                    <a:pt x="29" y="227"/>
                    <a:pt x="29" y="227"/>
                    <a:pt x="29" y="227"/>
                  </a:cubicBezTo>
                  <a:cubicBezTo>
                    <a:pt x="27" y="228"/>
                    <a:pt x="27" y="228"/>
                    <a:pt x="27" y="228"/>
                  </a:cubicBezTo>
                  <a:cubicBezTo>
                    <a:pt x="26" y="228"/>
                    <a:pt x="26" y="228"/>
                    <a:pt x="26" y="228"/>
                  </a:cubicBezTo>
                  <a:cubicBezTo>
                    <a:pt x="25" y="229"/>
                    <a:pt x="25" y="229"/>
                    <a:pt x="25" y="229"/>
                  </a:cubicBezTo>
                  <a:cubicBezTo>
                    <a:pt x="23" y="230"/>
                    <a:pt x="23" y="230"/>
                    <a:pt x="23" y="230"/>
                  </a:cubicBezTo>
                  <a:cubicBezTo>
                    <a:pt x="21" y="231"/>
                    <a:pt x="21" y="231"/>
                    <a:pt x="21" y="231"/>
                  </a:cubicBezTo>
                  <a:cubicBezTo>
                    <a:pt x="19" y="233"/>
                    <a:pt x="19" y="233"/>
                    <a:pt x="19" y="233"/>
                  </a:cubicBezTo>
                  <a:cubicBezTo>
                    <a:pt x="20" y="233"/>
                    <a:pt x="20" y="233"/>
                    <a:pt x="20" y="233"/>
                  </a:cubicBezTo>
                  <a:cubicBezTo>
                    <a:pt x="20" y="233"/>
                    <a:pt x="20" y="233"/>
                    <a:pt x="20" y="233"/>
                  </a:cubicBezTo>
                  <a:cubicBezTo>
                    <a:pt x="19" y="233"/>
                    <a:pt x="19" y="233"/>
                    <a:pt x="19" y="233"/>
                  </a:cubicBezTo>
                  <a:cubicBezTo>
                    <a:pt x="17" y="234"/>
                    <a:pt x="17" y="234"/>
                    <a:pt x="17" y="234"/>
                  </a:cubicBezTo>
                  <a:cubicBezTo>
                    <a:pt x="16" y="235"/>
                    <a:pt x="16" y="235"/>
                    <a:pt x="16" y="235"/>
                  </a:cubicBezTo>
                  <a:cubicBezTo>
                    <a:pt x="16" y="235"/>
                    <a:pt x="16" y="235"/>
                    <a:pt x="16" y="235"/>
                  </a:cubicBezTo>
                  <a:cubicBezTo>
                    <a:pt x="14" y="235"/>
                    <a:pt x="14" y="235"/>
                    <a:pt x="14" y="235"/>
                  </a:cubicBezTo>
                  <a:cubicBezTo>
                    <a:pt x="13" y="236"/>
                    <a:pt x="13" y="236"/>
                    <a:pt x="13" y="236"/>
                  </a:cubicBezTo>
                  <a:cubicBezTo>
                    <a:pt x="13" y="237"/>
                    <a:pt x="13" y="237"/>
                    <a:pt x="13" y="237"/>
                  </a:cubicBezTo>
                  <a:cubicBezTo>
                    <a:pt x="13" y="237"/>
                    <a:pt x="13" y="237"/>
                    <a:pt x="13" y="237"/>
                  </a:cubicBezTo>
                  <a:cubicBezTo>
                    <a:pt x="12" y="236"/>
                    <a:pt x="12" y="236"/>
                    <a:pt x="12" y="236"/>
                  </a:cubicBezTo>
                  <a:cubicBezTo>
                    <a:pt x="9" y="236"/>
                    <a:pt x="9" y="236"/>
                    <a:pt x="9" y="236"/>
                  </a:cubicBezTo>
                  <a:cubicBezTo>
                    <a:pt x="9" y="237"/>
                    <a:pt x="9" y="237"/>
                    <a:pt x="9" y="237"/>
                  </a:cubicBezTo>
                  <a:cubicBezTo>
                    <a:pt x="8" y="237"/>
                    <a:pt x="8" y="237"/>
                    <a:pt x="8" y="237"/>
                  </a:cubicBezTo>
                  <a:cubicBezTo>
                    <a:pt x="6" y="237"/>
                    <a:pt x="6" y="237"/>
                    <a:pt x="6" y="237"/>
                  </a:cubicBezTo>
                  <a:cubicBezTo>
                    <a:pt x="6" y="237"/>
                    <a:pt x="6" y="237"/>
                    <a:pt x="6" y="237"/>
                  </a:cubicBezTo>
                  <a:cubicBezTo>
                    <a:pt x="5" y="236"/>
                    <a:pt x="5" y="236"/>
                    <a:pt x="5" y="236"/>
                  </a:cubicBezTo>
                  <a:cubicBezTo>
                    <a:pt x="4" y="236"/>
                    <a:pt x="4" y="236"/>
                    <a:pt x="4" y="236"/>
                  </a:cubicBezTo>
                  <a:cubicBezTo>
                    <a:pt x="2" y="239"/>
                    <a:pt x="2" y="239"/>
                    <a:pt x="2" y="239"/>
                  </a:cubicBezTo>
                  <a:cubicBezTo>
                    <a:pt x="1" y="240"/>
                    <a:pt x="1" y="240"/>
                    <a:pt x="1" y="240"/>
                  </a:cubicBezTo>
                  <a:cubicBezTo>
                    <a:pt x="0" y="239"/>
                    <a:pt x="0" y="239"/>
                    <a:pt x="0" y="239"/>
                  </a:cubicBezTo>
                  <a:cubicBezTo>
                    <a:pt x="0" y="240"/>
                    <a:pt x="0" y="240"/>
                    <a:pt x="0" y="240"/>
                  </a:cubicBezTo>
                  <a:cubicBezTo>
                    <a:pt x="0" y="242"/>
                    <a:pt x="0" y="242"/>
                    <a:pt x="0" y="242"/>
                  </a:cubicBezTo>
                  <a:cubicBezTo>
                    <a:pt x="0" y="244"/>
                    <a:pt x="0" y="244"/>
                    <a:pt x="0" y="244"/>
                  </a:cubicBezTo>
                  <a:cubicBezTo>
                    <a:pt x="1" y="245"/>
                    <a:pt x="1" y="245"/>
                    <a:pt x="1" y="245"/>
                  </a:cubicBezTo>
                  <a:cubicBezTo>
                    <a:pt x="2" y="244"/>
                    <a:pt x="2" y="244"/>
                    <a:pt x="2" y="244"/>
                  </a:cubicBezTo>
                  <a:cubicBezTo>
                    <a:pt x="3" y="244"/>
                    <a:pt x="3" y="244"/>
                    <a:pt x="3" y="244"/>
                  </a:cubicBezTo>
                  <a:cubicBezTo>
                    <a:pt x="4" y="243"/>
                    <a:pt x="4" y="243"/>
                    <a:pt x="4" y="243"/>
                  </a:cubicBezTo>
                  <a:cubicBezTo>
                    <a:pt x="7" y="243"/>
                    <a:pt x="7" y="243"/>
                    <a:pt x="7" y="243"/>
                  </a:cubicBezTo>
                  <a:cubicBezTo>
                    <a:pt x="8" y="243"/>
                    <a:pt x="8" y="243"/>
                    <a:pt x="8" y="243"/>
                  </a:cubicBezTo>
                  <a:cubicBezTo>
                    <a:pt x="11" y="243"/>
                    <a:pt x="11" y="243"/>
                    <a:pt x="11" y="243"/>
                  </a:cubicBezTo>
                  <a:cubicBezTo>
                    <a:pt x="12" y="242"/>
                    <a:pt x="12" y="242"/>
                    <a:pt x="12" y="242"/>
                  </a:cubicBezTo>
                  <a:cubicBezTo>
                    <a:pt x="13" y="242"/>
                    <a:pt x="13" y="242"/>
                    <a:pt x="13" y="242"/>
                  </a:cubicBezTo>
                  <a:cubicBezTo>
                    <a:pt x="13" y="241"/>
                    <a:pt x="13" y="241"/>
                    <a:pt x="13" y="241"/>
                  </a:cubicBezTo>
                  <a:cubicBezTo>
                    <a:pt x="13" y="240"/>
                    <a:pt x="13" y="240"/>
                    <a:pt x="13" y="240"/>
                  </a:cubicBezTo>
                  <a:cubicBezTo>
                    <a:pt x="14" y="240"/>
                    <a:pt x="14" y="240"/>
                    <a:pt x="14" y="240"/>
                  </a:cubicBezTo>
                  <a:cubicBezTo>
                    <a:pt x="14" y="238"/>
                    <a:pt x="14" y="238"/>
                    <a:pt x="14" y="238"/>
                  </a:cubicBezTo>
                  <a:cubicBezTo>
                    <a:pt x="14" y="238"/>
                    <a:pt x="14" y="238"/>
                    <a:pt x="14" y="238"/>
                  </a:cubicBezTo>
                  <a:cubicBezTo>
                    <a:pt x="15" y="239"/>
                    <a:pt x="15" y="239"/>
                    <a:pt x="15" y="239"/>
                  </a:cubicBezTo>
                  <a:cubicBezTo>
                    <a:pt x="17" y="239"/>
                    <a:pt x="17" y="239"/>
                    <a:pt x="17" y="239"/>
                  </a:cubicBezTo>
                  <a:cubicBezTo>
                    <a:pt x="18" y="237"/>
                    <a:pt x="18" y="237"/>
                    <a:pt x="18" y="237"/>
                  </a:cubicBezTo>
                  <a:cubicBezTo>
                    <a:pt x="18" y="237"/>
                    <a:pt x="18" y="237"/>
                    <a:pt x="18" y="237"/>
                  </a:cubicBezTo>
                  <a:cubicBezTo>
                    <a:pt x="18" y="238"/>
                    <a:pt x="18" y="238"/>
                    <a:pt x="18" y="238"/>
                  </a:cubicBezTo>
                  <a:cubicBezTo>
                    <a:pt x="18" y="239"/>
                    <a:pt x="18" y="239"/>
                    <a:pt x="18" y="239"/>
                  </a:cubicBezTo>
                  <a:cubicBezTo>
                    <a:pt x="17" y="240"/>
                    <a:pt x="17" y="240"/>
                    <a:pt x="17" y="240"/>
                  </a:cubicBezTo>
                  <a:cubicBezTo>
                    <a:pt x="18" y="242"/>
                    <a:pt x="18" y="242"/>
                    <a:pt x="18" y="242"/>
                  </a:cubicBezTo>
                  <a:cubicBezTo>
                    <a:pt x="20" y="240"/>
                    <a:pt x="20" y="240"/>
                    <a:pt x="20" y="240"/>
                  </a:cubicBezTo>
                  <a:cubicBezTo>
                    <a:pt x="19" y="239"/>
                    <a:pt x="19" y="239"/>
                    <a:pt x="19" y="239"/>
                  </a:cubicBezTo>
                  <a:cubicBezTo>
                    <a:pt x="20" y="239"/>
                    <a:pt x="20" y="239"/>
                    <a:pt x="20" y="239"/>
                  </a:cubicBezTo>
                  <a:cubicBezTo>
                    <a:pt x="21" y="238"/>
                    <a:pt x="21" y="238"/>
                    <a:pt x="21" y="238"/>
                  </a:cubicBezTo>
                  <a:cubicBezTo>
                    <a:pt x="22" y="239"/>
                    <a:pt x="22" y="239"/>
                    <a:pt x="22" y="239"/>
                  </a:cubicBezTo>
                  <a:cubicBezTo>
                    <a:pt x="22" y="238"/>
                    <a:pt x="22" y="238"/>
                    <a:pt x="22" y="238"/>
                  </a:cubicBezTo>
                  <a:cubicBezTo>
                    <a:pt x="23" y="240"/>
                    <a:pt x="23" y="240"/>
                    <a:pt x="23" y="240"/>
                  </a:cubicBezTo>
                  <a:cubicBezTo>
                    <a:pt x="25" y="239"/>
                    <a:pt x="25" y="239"/>
                    <a:pt x="25" y="239"/>
                  </a:cubicBezTo>
                  <a:cubicBezTo>
                    <a:pt x="24" y="237"/>
                    <a:pt x="24" y="237"/>
                    <a:pt x="24" y="237"/>
                  </a:cubicBezTo>
                  <a:cubicBezTo>
                    <a:pt x="24" y="237"/>
                    <a:pt x="24" y="237"/>
                    <a:pt x="24" y="237"/>
                  </a:cubicBezTo>
                  <a:cubicBezTo>
                    <a:pt x="26" y="236"/>
                    <a:pt x="26" y="236"/>
                    <a:pt x="26" y="236"/>
                  </a:cubicBezTo>
                  <a:cubicBezTo>
                    <a:pt x="26" y="234"/>
                    <a:pt x="26" y="234"/>
                    <a:pt x="26" y="234"/>
                  </a:cubicBezTo>
                  <a:cubicBezTo>
                    <a:pt x="26" y="233"/>
                    <a:pt x="26" y="233"/>
                    <a:pt x="26" y="233"/>
                  </a:cubicBezTo>
                  <a:cubicBezTo>
                    <a:pt x="27" y="233"/>
                    <a:pt x="27" y="233"/>
                    <a:pt x="27" y="233"/>
                  </a:cubicBezTo>
                  <a:cubicBezTo>
                    <a:pt x="28" y="232"/>
                    <a:pt x="28" y="232"/>
                    <a:pt x="28" y="232"/>
                  </a:cubicBezTo>
                  <a:cubicBezTo>
                    <a:pt x="28" y="232"/>
                    <a:pt x="28" y="232"/>
                    <a:pt x="28" y="232"/>
                  </a:cubicBezTo>
                  <a:cubicBezTo>
                    <a:pt x="29" y="233"/>
                    <a:pt x="29" y="233"/>
                    <a:pt x="29" y="233"/>
                  </a:cubicBezTo>
                  <a:cubicBezTo>
                    <a:pt x="28" y="233"/>
                    <a:pt x="28" y="233"/>
                    <a:pt x="28" y="233"/>
                  </a:cubicBezTo>
                  <a:cubicBezTo>
                    <a:pt x="27" y="234"/>
                    <a:pt x="27" y="234"/>
                    <a:pt x="27" y="234"/>
                  </a:cubicBezTo>
                  <a:cubicBezTo>
                    <a:pt x="27" y="236"/>
                    <a:pt x="27" y="236"/>
                    <a:pt x="27" y="236"/>
                  </a:cubicBezTo>
                  <a:cubicBezTo>
                    <a:pt x="28" y="236"/>
                    <a:pt x="28" y="236"/>
                    <a:pt x="28" y="236"/>
                  </a:cubicBezTo>
                  <a:cubicBezTo>
                    <a:pt x="29" y="236"/>
                    <a:pt x="29" y="236"/>
                    <a:pt x="29" y="236"/>
                  </a:cubicBezTo>
                  <a:cubicBezTo>
                    <a:pt x="28" y="238"/>
                    <a:pt x="28" y="238"/>
                    <a:pt x="28" y="238"/>
                  </a:cubicBezTo>
                  <a:cubicBezTo>
                    <a:pt x="29" y="239"/>
                    <a:pt x="29" y="239"/>
                    <a:pt x="29" y="239"/>
                  </a:cubicBezTo>
                  <a:cubicBezTo>
                    <a:pt x="31" y="239"/>
                    <a:pt x="31" y="239"/>
                    <a:pt x="31" y="239"/>
                  </a:cubicBezTo>
                  <a:cubicBezTo>
                    <a:pt x="31" y="238"/>
                    <a:pt x="31" y="238"/>
                    <a:pt x="31" y="238"/>
                  </a:cubicBezTo>
                  <a:cubicBezTo>
                    <a:pt x="31" y="237"/>
                    <a:pt x="31" y="237"/>
                    <a:pt x="31" y="237"/>
                  </a:cubicBezTo>
                  <a:cubicBezTo>
                    <a:pt x="32" y="239"/>
                    <a:pt x="32" y="239"/>
                    <a:pt x="32" y="239"/>
                  </a:cubicBezTo>
                  <a:cubicBezTo>
                    <a:pt x="34" y="237"/>
                    <a:pt x="34" y="237"/>
                    <a:pt x="34" y="237"/>
                  </a:cubicBezTo>
                  <a:cubicBezTo>
                    <a:pt x="36" y="237"/>
                    <a:pt x="36" y="237"/>
                    <a:pt x="36" y="237"/>
                  </a:cubicBezTo>
                  <a:cubicBezTo>
                    <a:pt x="35" y="234"/>
                    <a:pt x="35" y="234"/>
                    <a:pt x="35" y="234"/>
                  </a:cubicBezTo>
                  <a:cubicBezTo>
                    <a:pt x="34" y="235"/>
                    <a:pt x="34" y="235"/>
                    <a:pt x="34" y="235"/>
                  </a:cubicBezTo>
                  <a:cubicBezTo>
                    <a:pt x="33" y="235"/>
                    <a:pt x="33" y="236"/>
                    <a:pt x="33" y="236"/>
                  </a:cubicBezTo>
                  <a:cubicBezTo>
                    <a:pt x="31" y="235"/>
                    <a:pt x="31" y="235"/>
                    <a:pt x="31" y="235"/>
                  </a:cubicBezTo>
                  <a:cubicBezTo>
                    <a:pt x="31" y="236"/>
                    <a:pt x="31" y="236"/>
                    <a:pt x="31" y="236"/>
                  </a:cubicBezTo>
                  <a:cubicBezTo>
                    <a:pt x="30" y="235"/>
                    <a:pt x="30" y="235"/>
                    <a:pt x="30" y="235"/>
                  </a:cubicBezTo>
                  <a:cubicBezTo>
                    <a:pt x="29" y="236"/>
                    <a:pt x="29" y="236"/>
                    <a:pt x="29" y="236"/>
                  </a:cubicBezTo>
                  <a:cubicBezTo>
                    <a:pt x="31" y="235"/>
                    <a:pt x="31" y="235"/>
                    <a:pt x="31" y="235"/>
                  </a:cubicBezTo>
                  <a:cubicBezTo>
                    <a:pt x="31" y="234"/>
                    <a:pt x="31" y="234"/>
                    <a:pt x="31" y="234"/>
                  </a:cubicBezTo>
                  <a:cubicBezTo>
                    <a:pt x="31" y="233"/>
                    <a:pt x="31" y="233"/>
                    <a:pt x="31" y="233"/>
                  </a:cubicBezTo>
                  <a:cubicBezTo>
                    <a:pt x="32" y="235"/>
                    <a:pt x="32" y="235"/>
                    <a:pt x="32" y="235"/>
                  </a:cubicBezTo>
                  <a:cubicBezTo>
                    <a:pt x="32" y="233"/>
                    <a:pt x="32" y="233"/>
                    <a:pt x="32" y="233"/>
                  </a:cubicBezTo>
                  <a:cubicBezTo>
                    <a:pt x="32" y="234"/>
                    <a:pt x="32" y="234"/>
                    <a:pt x="32" y="234"/>
                  </a:cubicBezTo>
                  <a:cubicBezTo>
                    <a:pt x="32" y="235"/>
                    <a:pt x="32" y="235"/>
                    <a:pt x="32" y="235"/>
                  </a:cubicBezTo>
                  <a:cubicBezTo>
                    <a:pt x="33" y="235"/>
                    <a:pt x="33" y="235"/>
                    <a:pt x="33" y="235"/>
                  </a:cubicBezTo>
                  <a:cubicBezTo>
                    <a:pt x="34" y="234"/>
                    <a:pt x="34" y="234"/>
                    <a:pt x="34" y="234"/>
                  </a:cubicBezTo>
                  <a:cubicBezTo>
                    <a:pt x="35" y="234"/>
                    <a:pt x="35" y="234"/>
                    <a:pt x="35" y="234"/>
                  </a:cubicBezTo>
                  <a:cubicBezTo>
                    <a:pt x="36" y="233"/>
                    <a:pt x="36" y="233"/>
                    <a:pt x="36" y="233"/>
                  </a:cubicBezTo>
                  <a:cubicBezTo>
                    <a:pt x="38" y="233"/>
                    <a:pt x="38" y="233"/>
                    <a:pt x="38" y="233"/>
                  </a:cubicBezTo>
                  <a:cubicBezTo>
                    <a:pt x="39" y="232"/>
                    <a:pt x="39" y="232"/>
                    <a:pt x="39" y="232"/>
                  </a:cubicBezTo>
                  <a:cubicBezTo>
                    <a:pt x="40" y="231"/>
                    <a:pt x="40" y="231"/>
                    <a:pt x="40" y="231"/>
                  </a:cubicBezTo>
                  <a:cubicBezTo>
                    <a:pt x="40" y="231"/>
                    <a:pt x="40" y="231"/>
                    <a:pt x="40" y="231"/>
                  </a:cubicBezTo>
                  <a:cubicBezTo>
                    <a:pt x="40" y="232"/>
                    <a:pt x="40" y="232"/>
                    <a:pt x="40" y="232"/>
                  </a:cubicBezTo>
                  <a:cubicBezTo>
                    <a:pt x="40" y="233"/>
                    <a:pt x="40" y="233"/>
                    <a:pt x="40" y="233"/>
                  </a:cubicBezTo>
                  <a:cubicBezTo>
                    <a:pt x="39" y="234"/>
                    <a:pt x="39" y="234"/>
                    <a:pt x="39" y="234"/>
                  </a:cubicBezTo>
                  <a:cubicBezTo>
                    <a:pt x="39" y="235"/>
                    <a:pt x="39" y="235"/>
                    <a:pt x="39" y="235"/>
                  </a:cubicBezTo>
                  <a:cubicBezTo>
                    <a:pt x="40" y="235"/>
                    <a:pt x="40" y="235"/>
                    <a:pt x="40" y="235"/>
                  </a:cubicBezTo>
                  <a:cubicBezTo>
                    <a:pt x="42" y="233"/>
                    <a:pt x="42" y="233"/>
                    <a:pt x="42" y="233"/>
                  </a:cubicBezTo>
                  <a:cubicBezTo>
                    <a:pt x="42" y="232"/>
                    <a:pt x="42" y="232"/>
                    <a:pt x="42" y="232"/>
                  </a:cubicBezTo>
                  <a:cubicBezTo>
                    <a:pt x="42" y="232"/>
                    <a:pt x="42" y="232"/>
                    <a:pt x="42" y="232"/>
                  </a:cubicBezTo>
                  <a:cubicBezTo>
                    <a:pt x="43" y="232"/>
                    <a:pt x="43" y="232"/>
                    <a:pt x="43" y="232"/>
                  </a:cubicBezTo>
                  <a:cubicBezTo>
                    <a:pt x="44" y="232"/>
                    <a:pt x="44" y="232"/>
                    <a:pt x="44" y="232"/>
                  </a:cubicBezTo>
                  <a:cubicBezTo>
                    <a:pt x="46" y="232"/>
                    <a:pt x="46" y="232"/>
                    <a:pt x="46" y="232"/>
                  </a:cubicBezTo>
                  <a:cubicBezTo>
                    <a:pt x="47" y="230"/>
                    <a:pt x="47" y="230"/>
                    <a:pt x="47" y="230"/>
                  </a:cubicBezTo>
                  <a:cubicBezTo>
                    <a:pt x="48" y="231"/>
                    <a:pt x="48" y="231"/>
                    <a:pt x="48" y="231"/>
                  </a:cubicBezTo>
                  <a:cubicBezTo>
                    <a:pt x="49" y="229"/>
                    <a:pt x="49" y="229"/>
                    <a:pt x="49" y="229"/>
                  </a:cubicBezTo>
                  <a:cubicBezTo>
                    <a:pt x="49" y="231"/>
                    <a:pt x="49" y="231"/>
                    <a:pt x="49" y="231"/>
                  </a:cubicBezTo>
                  <a:cubicBezTo>
                    <a:pt x="51" y="230"/>
                    <a:pt x="51" y="230"/>
                    <a:pt x="51" y="230"/>
                  </a:cubicBezTo>
                  <a:cubicBezTo>
                    <a:pt x="52" y="229"/>
                    <a:pt x="52" y="229"/>
                    <a:pt x="52" y="229"/>
                  </a:cubicBezTo>
                  <a:cubicBezTo>
                    <a:pt x="52" y="228"/>
                    <a:pt x="52" y="228"/>
                    <a:pt x="52" y="228"/>
                  </a:cubicBezTo>
                  <a:cubicBezTo>
                    <a:pt x="53" y="228"/>
                    <a:pt x="53" y="228"/>
                    <a:pt x="53" y="228"/>
                  </a:cubicBezTo>
                  <a:cubicBezTo>
                    <a:pt x="53" y="226"/>
                    <a:pt x="53" y="226"/>
                    <a:pt x="53" y="226"/>
                  </a:cubicBezTo>
                  <a:cubicBezTo>
                    <a:pt x="52" y="226"/>
                    <a:pt x="52" y="226"/>
                    <a:pt x="52" y="226"/>
                  </a:cubicBezTo>
                  <a:cubicBezTo>
                    <a:pt x="53" y="225"/>
                    <a:pt x="53" y="225"/>
                    <a:pt x="53" y="225"/>
                  </a:cubicBezTo>
                  <a:cubicBezTo>
                    <a:pt x="56" y="225"/>
                    <a:pt x="56" y="225"/>
                    <a:pt x="56" y="225"/>
                  </a:cubicBezTo>
                  <a:cubicBezTo>
                    <a:pt x="57" y="224"/>
                    <a:pt x="57" y="224"/>
                    <a:pt x="57" y="224"/>
                  </a:cubicBezTo>
                  <a:cubicBezTo>
                    <a:pt x="56" y="223"/>
                    <a:pt x="56" y="223"/>
                    <a:pt x="56" y="223"/>
                  </a:cubicBezTo>
                  <a:cubicBezTo>
                    <a:pt x="57" y="223"/>
                    <a:pt x="57" y="223"/>
                    <a:pt x="57" y="223"/>
                  </a:cubicBezTo>
                  <a:cubicBezTo>
                    <a:pt x="58" y="222"/>
                    <a:pt x="58" y="222"/>
                    <a:pt x="58" y="222"/>
                  </a:cubicBezTo>
                  <a:cubicBezTo>
                    <a:pt x="58" y="222"/>
                    <a:pt x="58" y="222"/>
                    <a:pt x="58" y="222"/>
                  </a:cubicBezTo>
                  <a:cubicBezTo>
                    <a:pt x="59" y="224"/>
                    <a:pt x="59" y="224"/>
                    <a:pt x="59" y="224"/>
                  </a:cubicBezTo>
                  <a:cubicBezTo>
                    <a:pt x="59" y="224"/>
                    <a:pt x="59" y="224"/>
                    <a:pt x="59" y="224"/>
                  </a:cubicBezTo>
                  <a:cubicBezTo>
                    <a:pt x="62" y="226"/>
                    <a:pt x="62" y="226"/>
                    <a:pt x="62" y="226"/>
                  </a:cubicBezTo>
                  <a:cubicBezTo>
                    <a:pt x="64" y="225"/>
                    <a:pt x="64" y="225"/>
                    <a:pt x="64" y="225"/>
                  </a:cubicBezTo>
                  <a:cubicBezTo>
                    <a:pt x="62" y="223"/>
                    <a:pt x="62" y="223"/>
                    <a:pt x="62" y="223"/>
                  </a:cubicBezTo>
                  <a:cubicBezTo>
                    <a:pt x="60" y="223"/>
                    <a:pt x="60" y="223"/>
                    <a:pt x="60" y="223"/>
                  </a:cubicBezTo>
                  <a:cubicBezTo>
                    <a:pt x="61" y="222"/>
                    <a:pt x="61" y="222"/>
                    <a:pt x="61" y="222"/>
                  </a:cubicBezTo>
                  <a:cubicBezTo>
                    <a:pt x="61" y="222"/>
                    <a:pt x="61" y="222"/>
                    <a:pt x="61" y="222"/>
                  </a:cubicBezTo>
                  <a:cubicBezTo>
                    <a:pt x="62" y="221"/>
                    <a:pt x="62" y="221"/>
                    <a:pt x="62" y="221"/>
                  </a:cubicBezTo>
                  <a:cubicBezTo>
                    <a:pt x="62" y="221"/>
                    <a:pt x="62" y="221"/>
                    <a:pt x="62" y="221"/>
                  </a:cubicBezTo>
                  <a:cubicBezTo>
                    <a:pt x="63" y="222"/>
                    <a:pt x="63" y="222"/>
                    <a:pt x="63" y="222"/>
                  </a:cubicBezTo>
                  <a:cubicBezTo>
                    <a:pt x="65" y="220"/>
                    <a:pt x="65" y="220"/>
                    <a:pt x="65" y="220"/>
                  </a:cubicBezTo>
                  <a:cubicBezTo>
                    <a:pt x="66" y="219"/>
                    <a:pt x="66" y="219"/>
                    <a:pt x="66" y="219"/>
                  </a:cubicBezTo>
                  <a:cubicBezTo>
                    <a:pt x="66" y="220"/>
                    <a:pt x="66" y="220"/>
                    <a:pt x="66" y="220"/>
                  </a:cubicBezTo>
                  <a:cubicBezTo>
                    <a:pt x="67" y="219"/>
                    <a:pt x="67" y="219"/>
                    <a:pt x="67" y="219"/>
                  </a:cubicBezTo>
                  <a:cubicBezTo>
                    <a:pt x="67" y="219"/>
                    <a:pt x="67" y="219"/>
                    <a:pt x="67" y="219"/>
                  </a:cubicBezTo>
                  <a:cubicBezTo>
                    <a:pt x="69" y="219"/>
                    <a:pt x="69" y="219"/>
                    <a:pt x="69" y="219"/>
                  </a:cubicBezTo>
                  <a:cubicBezTo>
                    <a:pt x="71" y="217"/>
                    <a:pt x="71" y="217"/>
                    <a:pt x="71" y="217"/>
                  </a:cubicBezTo>
                  <a:cubicBezTo>
                    <a:pt x="71" y="215"/>
                    <a:pt x="71" y="215"/>
                    <a:pt x="71" y="215"/>
                  </a:cubicBezTo>
                  <a:cubicBezTo>
                    <a:pt x="70" y="215"/>
                    <a:pt x="70" y="215"/>
                    <a:pt x="70" y="215"/>
                  </a:cubicBezTo>
                  <a:cubicBezTo>
                    <a:pt x="71" y="215"/>
                    <a:pt x="71" y="215"/>
                    <a:pt x="71" y="215"/>
                  </a:cubicBezTo>
                  <a:cubicBezTo>
                    <a:pt x="72" y="214"/>
                    <a:pt x="72" y="214"/>
                    <a:pt x="72" y="214"/>
                  </a:cubicBezTo>
                  <a:cubicBezTo>
                    <a:pt x="73" y="213"/>
                    <a:pt x="73" y="213"/>
                    <a:pt x="73" y="213"/>
                  </a:cubicBezTo>
                  <a:cubicBezTo>
                    <a:pt x="74" y="214"/>
                    <a:pt x="74" y="214"/>
                    <a:pt x="74" y="214"/>
                  </a:cubicBezTo>
                  <a:cubicBezTo>
                    <a:pt x="76" y="212"/>
                    <a:pt x="76" y="212"/>
                    <a:pt x="76" y="212"/>
                  </a:cubicBezTo>
                  <a:cubicBezTo>
                    <a:pt x="78" y="211"/>
                    <a:pt x="78" y="211"/>
                    <a:pt x="78" y="211"/>
                  </a:cubicBezTo>
                  <a:cubicBezTo>
                    <a:pt x="78" y="210"/>
                    <a:pt x="78" y="210"/>
                    <a:pt x="78" y="210"/>
                  </a:cubicBezTo>
                  <a:cubicBezTo>
                    <a:pt x="79" y="210"/>
                    <a:pt x="79" y="210"/>
                    <a:pt x="79" y="210"/>
                  </a:cubicBezTo>
                  <a:cubicBezTo>
                    <a:pt x="79" y="209"/>
                    <a:pt x="79" y="209"/>
                    <a:pt x="79" y="209"/>
                  </a:cubicBezTo>
                  <a:cubicBezTo>
                    <a:pt x="80" y="209"/>
                    <a:pt x="80" y="209"/>
                    <a:pt x="80" y="209"/>
                  </a:cubicBezTo>
                  <a:cubicBezTo>
                    <a:pt x="80" y="210"/>
                    <a:pt x="80" y="210"/>
                    <a:pt x="80" y="210"/>
                  </a:cubicBezTo>
                  <a:cubicBezTo>
                    <a:pt x="80" y="211"/>
                    <a:pt x="80" y="211"/>
                    <a:pt x="80" y="211"/>
                  </a:cubicBezTo>
                  <a:cubicBezTo>
                    <a:pt x="81" y="210"/>
                    <a:pt x="81" y="210"/>
                    <a:pt x="81" y="210"/>
                  </a:cubicBezTo>
                  <a:cubicBezTo>
                    <a:pt x="82" y="210"/>
                    <a:pt x="82" y="210"/>
                    <a:pt x="82" y="210"/>
                  </a:cubicBezTo>
                  <a:cubicBezTo>
                    <a:pt x="83" y="209"/>
                    <a:pt x="83" y="209"/>
                    <a:pt x="83" y="209"/>
                  </a:cubicBezTo>
                  <a:cubicBezTo>
                    <a:pt x="83" y="208"/>
                    <a:pt x="83" y="208"/>
                    <a:pt x="83" y="208"/>
                  </a:cubicBezTo>
                  <a:cubicBezTo>
                    <a:pt x="84" y="208"/>
                    <a:pt x="84" y="208"/>
                    <a:pt x="84" y="208"/>
                  </a:cubicBezTo>
                  <a:cubicBezTo>
                    <a:pt x="84" y="208"/>
                    <a:pt x="84" y="208"/>
                    <a:pt x="84" y="208"/>
                  </a:cubicBezTo>
                  <a:cubicBezTo>
                    <a:pt x="87" y="208"/>
                    <a:pt x="87" y="208"/>
                    <a:pt x="87" y="208"/>
                  </a:cubicBezTo>
                  <a:cubicBezTo>
                    <a:pt x="87" y="207"/>
                    <a:pt x="87" y="207"/>
                    <a:pt x="87" y="207"/>
                  </a:cubicBezTo>
                  <a:cubicBezTo>
                    <a:pt x="87" y="207"/>
                    <a:pt x="87" y="207"/>
                    <a:pt x="87" y="207"/>
                  </a:cubicBezTo>
                  <a:cubicBezTo>
                    <a:pt x="88" y="207"/>
                    <a:pt x="88" y="207"/>
                    <a:pt x="88" y="207"/>
                  </a:cubicBezTo>
                  <a:cubicBezTo>
                    <a:pt x="89" y="207"/>
                    <a:pt x="89" y="207"/>
                    <a:pt x="89" y="207"/>
                  </a:cubicBezTo>
                  <a:cubicBezTo>
                    <a:pt x="89" y="207"/>
                    <a:pt x="89" y="207"/>
                    <a:pt x="89" y="207"/>
                  </a:cubicBezTo>
                  <a:cubicBezTo>
                    <a:pt x="90" y="207"/>
                    <a:pt x="90" y="207"/>
                    <a:pt x="90" y="207"/>
                  </a:cubicBezTo>
                  <a:cubicBezTo>
                    <a:pt x="92" y="205"/>
                    <a:pt x="92" y="205"/>
                    <a:pt x="92" y="205"/>
                  </a:cubicBezTo>
                  <a:cubicBezTo>
                    <a:pt x="91" y="205"/>
                    <a:pt x="91" y="205"/>
                    <a:pt x="91" y="205"/>
                  </a:cubicBezTo>
                  <a:cubicBezTo>
                    <a:pt x="91" y="204"/>
                    <a:pt x="91" y="204"/>
                    <a:pt x="91" y="204"/>
                  </a:cubicBezTo>
                  <a:cubicBezTo>
                    <a:pt x="92" y="204"/>
                    <a:pt x="92" y="204"/>
                    <a:pt x="92" y="204"/>
                  </a:cubicBezTo>
                  <a:cubicBezTo>
                    <a:pt x="93" y="205"/>
                    <a:pt x="93" y="205"/>
                    <a:pt x="93" y="205"/>
                  </a:cubicBezTo>
                  <a:cubicBezTo>
                    <a:pt x="93" y="203"/>
                    <a:pt x="93" y="203"/>
                    <a:pt x="93" y="203"/>
                  </a:cubicBezTo>
                  <a:cubicBezTo>
                    <a:pt x="93" y="203"/>
                    <a:pt x="93" y="203"/>
                    <a:pt x="93" y="203"/>
                  </a:cubicBezTo>
                  <a:cubicBezTo>
                    <a:pt x="93" y="203"/>
                    <a:pt x="93" y="203"/>
                    <a:pt x="93" y="203"/>
                  </a:cubicBezTo>
                  <a:cubicBezTo>
                    <a:pt x="94" y="201"/>
                    <a:pt x="94" y="201"/>
                    <a:pt x="94" y="201"/>
                  </a:cubicBezTo>
                  <a:cubicBezTo>
                    <a:pt x="96" y="201"/>
                    <a:pt x="96" y="201"/>
                    <a:pt x="96" y="201"/>
                  </a:cubicBezTo>
                  <a:cubicBezTo>
                    <a:pt x="98" y="200"/>
                    <a:pt x="98" y="200"/>
                    <a:pt x="98" y="200"/>
                  </a:cubicBezTo>
                  <a:cubicBezTo>
                    <a:pt x="99" y="200"/>
                    <a:pt x="99" y="200"/>
                    <a:pt x="99" y="200"/>
                  </a:cubicBezTo>
                  <a:cubicBezTo>
                    <a:pt x="101" y="198"/>
                    <a:pt x="101" y="198"/>
                    <a:pt x="101" y="198"/>
                  </a:cubicBezTo>
                  <a:cubicBezTo>
                    <a:pt x="101" y="195"/>
                    <a:pt x="101" y="195"/>
                    <a:pt x="101" y="195"/>
                  </a:cubicBezTo>
                  <a:cubicBezTo>
                    <a:pt x="100" y="194"/>
                    <a:pt x="100" y="194"/>
                    <a:pt x="100" y="194"/>
                  </a:cubicBezTo>
                  <a:cubicBezTo>
                    <a:pt x="100" y="194"/>
                    <a:pt x="100" y="194"/>
                    <a:pt x="100" y="194"/>
                  </a:cubicBezTo>
                  <a:cubicBezTo>
                    <a:pt x="99" y="193"/>
                    <a:pt x="99" y="193"/>
                    <a:pt x="99" y="193"/>
                  </a:cubicBezTo>
                  <a:cubicBezTo>
                    <a:pt x="98" y="192"/>
                    <a:pt x="98" y="192"/>
                    <a:pt x="98" y="192"/>
                  </a:cubicBezTo>
                  <a:cubicBezTo>
                    <a:pt x="97" y="192"/>
                    <a:pt x="97" y="192"/>
                    <a:pt x="97" y="192"/>
                  </a:cubicBezTo>
                  <a:cubicBezTo>
                    <a:pt x="97" y="192"/>
                    <a:pt x="97" y="192"/>
                    <a:pt x="97" y="192"/>
                  </a:cubicBezTo>
                  <a:cubicBezTo>
                    <a:pt x="97" y="192"/>
                    <a:pt x="97" y="192"/>
                    <a:pt x="97" y="192"/>
                  </a:cubicBezTo>
                  <a:cubicBezTo>
                    <a:pt x="98" y="191"/>
                    <a:pt x="98" y="191"/>
                    <a:pt x="98" y="191"/>
                  </a:cubicBezTo>
                  <a:cubicBezTo>
                    <a:pt x="99" y="190"/>
                    <a:pt x="99" y="190"/>
                    <a:pt x="99" y="190"/>
                  </a:cubicBezTo>
                  <a:cubicBezTo>
                    <a:pt x="100" y="190"/>
                    <a:pt x="100" y="190"/>
                    <a:pt x="100" y="190"/>
                  </a:cubicBezTo>
                  <a:cubicBezTo>
                    <a:pt x="100" y="189"/>
                    <a:pt x="100" y="189"/>
                    <a:pt x="100" y="189"/>
                  </a:cubicBezTo>
                  <a:cubicBezTo>
                    <a:pt x="102" y="189"/>
                    <a:pt x="102" y="189"/>
                    <a:pt x="102" y="189"/>
                  </a:cubicBezTo>
                  <a:cubicBezTo>
                    <a:pt x="104" y="188"/>
                    <a:pt x="104" y="188"/>
                    <a:pt x="104" y="188"/>
                  </a:cubicBezTo>
                  <a:cubicBezTo>
                    <a:pt x="105" y="189"/>
                    <a:pt x="105" y="189"/>
                    <a:pt x="105" y="189"/>
                  </a:cubicBezTo>
                  <a:cubicBezTo>
                    <a:pt x="106" y="188"/>
                    <a:pt x="106" y="188"/>
                    <a:pt x="106" y="188"/>
                  </a:cubicBezTo>
                  <a:cubicBezTo>
                    <a:pt x="107" y="190"/>
                    <a:pt x="107" y="190"/>
                    <a:pt x="107" y="190"/>
                  </a:cubicBezTo>
                  <a:cubicBezTo>
                    <a:pt x="107" y="189"/>
                    <a:pt x="107" y="189"/>
                    <a:pt x="107" y="189"/>
                  </a:cubicBezTo>
                  <a:cubicBezTo>
                    <a:pt x="109" y="187"/>
                    <a:pt x="109" y="187"/>
                    <a:pt x="109" y="187"/>
                  </a:cubicBezTo>
                  <a:cubicBezTo>
                    <a:pt x="108" y="186"/>
                    <a:pt x="108" y="186"/>
                    <a:pt x="108" y="186"/>
                  </a:cubicBezTo>
                  <a:cubicBezTo>
                    <a:pt x="109" y="186"/>
                    <a:pt x="109" y="186"/>
                    <a:pt x="109" y="186"/>
                  </a:cubicBezTo>
                  <a:cubicBezTo>
                    <a:pt x="112" y="185"/>
                    <a:pt x="112" y="185"/>
                    <a:pt x="112" y="185"/>
                  </a:cubicBezTo>
                  <a:cubicBezTo>
                    <a:pt x="113" y="183"/>
                    <a:pt x="113" y="183"/>
                    <a:pt x="113" y="183"/>
                  </a:cubicBezTo>
                  <a:cubicBezTo>
                    <a:pt x="112" y="181"/>
                    <a:pt x="112" y="181"/>
                    <a:pt x="112" y="181"/>
                  </a:cubicBezTo>
                  <a:cubicBezTo>
                    <a:pt x="112" y="181"/>
                    <a:pt x="112" y="181"/>
                    <a:pt x="112" y="181"/>
                  </a:cubicBezTo>
                  <a:cubicBezTo>
                    <a:pt x="114" y="181"/>
                    <a:pt x="114" y="181"/>
                    <a:pt x="114" y="181"/>
                  </a:cubicBezTo>
                  <a:cubicBezTo>
                    <a:pt x="116" y="179"/>
                    <a:pt x="116" y="179"/>
                    <a:pt x="116" y="179"/>
                  </a:cubicBezTo>
                  <a:cubicBezTo>
                    <a:pt x="116" y="178"/>
                    <a:pt x="116" y="178"/>
                    <a:pt x="116" y="178"/>
                  </a:cubicBezTo>
                  <a:cubicBezTo>
                    <a:pt x="118" y="178"/>
                    <a:pt x="118" y="178"/>
                    <a:pt x="118" y="178"/>
                  </a:cubicBezTo>
                  <a:cubicBezTo>
                    <a:pt x="115" y="180"/>
                    <a:pt x="115" y="180"/>
                    <a:pt x="115" y="180"/>
                  </a:cubicBezTo>
                  <a:cubicBezTo>
                    <a:pt x="118" y="180"/>
                    <a:pt x="118" y="180"/>
                    <a:pt x="118" y="180"/>
                  </a:cubicBezTo>
                  <a:cubicBezTo>
                    <a:pt x="120" y="179"/>
                    <a:pt x="120" y="179"/>
                    <a:pt x="120" y="179"/>
                  </a:cubicBezTo>
                  <a:cubicBezTo>
                    <a:pt x="120" y="178"/>
                    <a:pt x="120" y="178"/>
                    <a:pt x="120" y="178"/>
                  </a:cubicBezTo>
                  <a:cubicBezTo>
                    <a:pt x="119" y="178"/>
                    <a:pt x="119" y="178"/>
                    <a:pt x="119" y="178"/>
                  </a:cubicBezTo>
                  <a:cubicBezTo>
                    <a:pt x="119" y="178"/>
                    <a:pt x="119" y="178"/>
                    <a:pt x="119" y="178"/>
                  </a:cubicBezTo>
                  <a:cubicBezTo>
                    <a:pt x="120" y="176"/>
                    <a:pt x="120" y="176"/>
                    <a:pt x="120" y="176"/>
                  </a:cubicBezTo>
                  <a:cubicBezTo>
                    <a:pt x="121" y="176"/>
                    <a:pt x="121" y="176"/>
                    <a:pt x="121" y="176"/>
                  </a:cubicBezTo>
                  <a:cubicBezTo>
                    <a:pt x="122" y="175"/>
                    <a:pt x="122" y="175"/>
                    <a:pt x="122" y="175"/>
                  </a:cubicBezTo>
                  <a:cubicBezTo>
                    <a:pt x="122" y="175"/>
                    <a:pt x="122" y="175"/>
                    <a:pt x="122" y="175"/>
                  </a:cubicBezTo>
                  <a:cubicBezTo>
                    <a:pt x="125" y="173"/>
                    <a:pt x="125" y="173"/>
                    <a:pt x="125" y="173"/>
                  </a:cubicBezTo>
                  <a:cubicBezTo>
                    <a:pt x="128" y="172"/>
                    <a:pt x="128" y="172"/>
                    <a:pt x="128" y="172"/>
                  </a:cubicBezTo>
                  <a:cubicBezTo>
                    <a:pt x="131" y="170"/>
                    <a:pt x="131" y="170"/>
                    <a:pt x="131" y="170"/>
                  </a:cubicBezTo>
                  <a:cubicBezTo>
                    <a:pt x="133" y="169"/>
                    <a:pt x="133" y="169"/>
                    <a:pt x="133" y="169"/>
                  </a:cubicBezTo>
                  <a:cubicBezTo>
                    <a:pt x="133" y="168"/>
                    <a:pt x="133" y="168"/>
                    <a:pt x="133" y="168"/>
                  </a:cubicBezTo>
                  <a:cubicBezTo>
                    <a:pt x="133" y="170"/>
                    <a:pt x="133" y="170"/>
                    <a:pt x="133" y="170"/>
                  </a:cubicBezTo>
                  <a:cubicBezTo>
                    <a:pt x="134" y="170"/>
                    <a:pt x="134" y="170"/>
                    <a:pt x="134" y="170"/>
                  </a:cubicBezTo>
                  <a:cubicBezTo>
                    <a:pt x="135" y="170"/>
                    <a:pt x="135" y="170"/>
                    <a:pt x="135" y="170"/>
                  </a:cubicBezTo>
                  <a:cubicBezTo>
                    <a:pt x="135" y="171"/>
                    <a:pt x="135" y="171"/>
                    <a:pt x="135" y="171"/>
                  </a:cubicBezTo>
                  <a:cubicBezTo>
                    <a:pt x="135" y="172"/>
                    <a:pt x="135" y="172"/>
                    <a:pt x="135" y="172"/>
                  </a:cubicBezTo>
                  <a:cubicBezTo>
                    <a:pt x="134" y="174"/>
                    <a:pt x="134" y="174"/>
                    <a:pt x="134" y="174"/>
                  </a:cubicBezTo>
                  <a:cubicBezTo>
                    <a:pt x="136" y="176"/>
                    <a:pt x="136" y="176"/>
                    <a:pt x="136" y="176"/>
                  </a:cubicBezTo>
                  <a:cubicBezTo>
                    <a:pt x="136" y="176"/>
                    <a:pt x="136" y="176"/>
                    <a:pt x="136" y="176"/>
                  </a:cubicBezTo>
                  <a:cubicBezTo>
                    <a:pt x="134" y="176"/>
                    <a:pt x="134" y="176"/>
                    <a:pt x="134" y="176"/>
                  </a:cubicBezTo>
                  <a:cubicBezTo>
                    <a:pt x="133" y="176"/>
                    <a:pt x="133" y="176"/>
                    <a:pt x="133" y="176"/>
                  </a:cubicBezTo>
                  <a:cubicBezTo>
                    <a:pt x="133" y="176"/>
                    <a:pt x="133" y="176"/>
                    <a:pt x="133" y="176"/>
                  </a:cubicBezTo>
                  <a:cubicBezTo>
                    <a:pt x="132" y="175"/>
                    <a:pt x="132" y="175"/>
                    <a:pt x="132" y="175"/>
                  </a:cubicBezTo>
                  <a:cubicBezTo>
                    <a:pt x="132" y="173"/>
                    <a:pt x="132" y="173"/>
                    <a:pt x="132" y="173"/>
                  </a:cubicBezTo>
                  <a:cubicBezTo>
                    <a:pt x="129" y="174"/>
                    <a:pt x="129" y="174"/>
                    <a:pt x="129" y="174"/>
                  </a:cubicBezTo>
                  <a:cubicBezTo>
                    <a:pt x="128" y="174"/>
                    <a:pt x="128" y="174"/>
                    <a:pt x="128" y="174"/>
                  </a:cubicBezTo>
                  <a:cubicBezTo>
                    <a:pt x="126" y="176"/>
                    <a:pt x="126" y="176"/>
                    <a:pt x="126" y="176"/>
                  </a:cubicBezTo>
                  <a:cubicBezTo>
                    <a:pt x="124" y="176"/>
                    <a:pt x="124" y="176"/>
                    <a:pt x="124" y="176"/>
                  </a:cubicBezTo>
                  <a:cubicBezTo>
                    <a:pt x="122" y="177"/>
                    <a:pt x="122" y="177"/>
                    <a:pt x="122" y="177"/>
                  </a:cubicBezTo>
                  <a:cubicBezTo>
                    <a:pt x="122" y="178"/>
                    <a:pt x="122" y="178"/>
                    <a:pt x="122" y="178"/>
                  </a:cubicBezTo>
                  <a:cubicBezTo>
                    <a:pt x="122" y="179"/>
                    <a:pt x="122" y="179"/>
                    <a:pt x="122" y="179"/>
                  </a:cubicBezTo>
                  <a:cubicBezTo>
                    <a:pt x="121" y="181"/>
                    <a:pt x="121" y="181"/>
                    <a:pt x="121" y="181"/>
                  </a:cubicBezTo>
                  <a:cubicBezTo>
                    <a:pt x="120" y="182"/>
                    <a:pt x="120" y="182"/>
                    <a:pt x="120" y="182"/>
                  </a:cubicBezTo>
                  <a:cubicBezTo>
                    <a:pt x="119" y="184"/>
                    <a:pt x="119" y="184"/>
                    <a:pt x="119" y="184"/>
                  </a:cubicBezTo>
                  <a:cubicBezTo>
                    <a:pt x="115" y="187"/>
                    <a:pt x="115" y="187"/>
                    <a:pt x="115" y="187"/>
                  </a:cubicBezTo>
                  <a:cubicBezTo>
                    <a:pt x="114" y="189"/>
                    <a:pt x="114" y="189"/>
                    <a:pt x="114" y="189"/>
                  </a:cubicBezTo>
                  <a:cubicBezTo>
                    <a:pt x="114" y="190"/>
                    <a:pt x="114" y="190"/>
                    <a:pt x="114" y="190"/>
                  </a:cubicBezTo>
                  <a:cubicBezTo>
                    <a:pt x="116" y="192"/>
                    <a:pt x="116" y="192"/>
                    <a:pt x="116" y="192"/>
                  </a:cubicBezTo>
                  <a:cubicBezTo>
                    <a:pt x="115" y="193"/>
                    <a:pt x="115" y="193"/>
                    <a:pt x="115" y="193"/>
                  </a:cubicBezTo>
                  <a:cubicBezTo>
                    <a:pt x="114" y="192"/>
                    <a:pt x="114" y="192"/>
                    <a:pt x="114" y="192"/>
                  </a:cubicBezTo>
                  <a:cubicBezTo>
                    <a:pt x="113" y="192"/>
                    <a:pt x="113" y="192"/>
                    <a:pt x="113" y="192"/>
                  </a:cubicBezTo>
                  <a:cubicBezTo>
                    <a:pt x="111" y="193"/>
                    <a:pt x="111" y="193"/>
                    <a:pt x="111" y="193"/>
                  </a:cubicBezTo>
                  <a:cubicBezTo>
                    <a:pt x="111" y="194"/>
                    <a:pt x="111" y="194"/>
                    <a:pt x="111" y="194"/>
                  </a:cubicBezTo>
                  <a:cubicBezTo>
                    <a:pt x="111" y="194"/>
                    <a:pt x="111" y="194"/>
                    <a:pt x="111" y="194"/>
                  </a:cubicBezTo>
                  <a:cubicBezTo>
                    <a:pt x="109" y="194"/>
                    <a:pt x="109" y="194"/>
                    <a:pt x="109" y="194"/>
                  </a:cubicBezTo>
                  <a:cubicBezTo>
                    <a:pt x="109" y="196"/>
                    <a:pt x="109" y="196"/>
                    <a:pt x="109" y="196"/>
                  </a:cubicBezTo>
                  <a:cubicBezTo>
                    <a:pt x="112" y="199"/>
                    <a:pt x="112" y="199"/>
                    <a:pt x="112" y="199"/>
                  </a:cubicBezTo>
                  <a:cubicBezTo>
                    <a:pt x="113" y="199"/>
                    <a:pt x="113" y="199"/>
                    <a:pt x="113" y="199"/>
                  </a:cubicBezTo>
                  <a:cubicBezTo>
                    <a:pt x="113" y="198"/>
                    <a:pt x="113" y="198"/>
                    <a:pt x="113" y="198"/>
                  </a:cubicBezTo>
                  <a:cubicBezTo>
                    <a:pt x="114" y="199"/>
                    <a:pt x="114" y="199"/>
                    <a:pt x="114" y="199"/>
                  </a:cubicBezTo>
                  <a:cubicBezTo>
                    <a:pt x="115" y="197"/>
                    <a:pt x="115" y="197"/>
                    <a:pt x="115" y="197"/>
                  </a:cubicBezTo>
                  <a:cubicBezTo>
                    <a:pt x="115" y="197"/>
                    <a:pt x="115" y="197"/>
                    <a:pt x="115" y="197"/>
                  </a:cubicBezTo>
                  <a:cubicBezTo>
                    <a:pt x="115" y="199"/>
                    <a:pt x="115" y="199"/>
                    <a:pt x="115" y="199"/>
                  </a:cubicBezTo>
                  <a:cubicBezTo>
                    <a:pt x="117" y="197"/>
                    <a:pt x="117" y="197"/>
                    <a:pt x="117" y="197"/>
                  </a:cubicBezTo>
                  <a:cubicBezTo>
                    <a:pt x="117" y="197"/>
                    <a:pt x="117" y="197"/>
                    <a:pt x="117" y="197"/>
                  </a:cubicBezTo>
                  <a:cubicBezTo>
                    <a:pt x="118" y="196"/>
                    <a:pt x="118" y="196"/>
                    <a:pt x="118" y="196"/>
                  </a:cubicBezTo>
                  <a:cubicBezTo>
                    <a:pt x="120" y="195"/>
                    <a:pt x="120" y="195"/>
                    <a:pt x="120" y="195"/>
                  </a:cubicBezTo>
                  <a:cubicBezTo>
                    <a:pt x="120" y="194"/>
                    <a:pt x="120" y="194"/>
                    <a:pt x="120" y="194"/>
                  </a:cubicBezTo>
                  <a:cubicBezTo>
                    <a:pt x="120" y="195"/>
                    <a:pt x="120" y="195"/>
                    <a:pt x="120" y="195"/>
                  </a:cubicBezTo>
                  <a:cubicBezTo>
                    <a:pt x="122" y="195"/>
                    <a:pt x="122" y="195"/>
                    <a:pt x="122" y="195"/>
                  </a:cubicBezTo>
                  <a:cubicBezTo>
                    <a:pt x="124" y="193"/>
                    <a:pt x="124" y="193"/>
                    <a:pt x="124" y="193"/>
                  </a:cubicBezTo>
                  <a:cubicBezTo>
                    <a:pt x="125" y="193"/>
                    <a:pt x="125" y="193"/>
                    <a:pt x="125" y="193"/>
                  </a:cubicBezTo>
                  <a:cubicBezTo>
                    <a:pt x="126" y="194"/>
                    <a:pt x="126" y="194"/>
                    <a:pt x="126" y="194"/>
                  </a:cubicBezTo>
                  <a:cubicBezTo>
                    <a:pt x="127" y="193"/>
                    <a:pt x="127" y="193"/>
                    <a:pt x="127" y="193"/>
                  </a:cubicBezTo>
                  <a:cubicBezTo>
                    <a:pt x="127" y="192"/>
                    <a:pt x="127" y="192"/>
                    <a:pt x="127" y="192"/>
                  </a:cubicBezTo>
                  <a:cubicBezTo>
                    <a:pt x="127" y="193"/>
                    <a:pt x="127" y="193"/>
                    <a:pt x="127" y="193"/>
                  </a:cubicBezTo>
                  <a:cubicBezTo>
                    <a:pt x="129" y="192"/>
                    <a:pt x="129" y="192"/>
                    <a:pt x="129" y="192"/>
                  </a:cubicBezTo>
                  <a:cubicBezTo>
                    <a:pt x="131" y="191"/>
                    <a:pt x="131" y="191"/>
                    <a:pt x="131" y="191"/>
                  </a:cubicBezTo>
                  <a:cubicBezTo>
                    <a:pt x="131" y="192"/>
                    <a:pt x="131" y="192"/>
                    <a:pt x="131" y="192"/>
                  </a:cubicBezTo>
                  <a:cubicBezTo>
                    <a:pt x="133" y="190"/>
                    <a:pt x="133" y="190"/>
                    <a:pt x="133" y="190"/>
                  </a:cubicBezTo>
                  <a:cubicBezTo>
                    <a:pt x="133" y="190"/>
                    <a:pt x="133" y="190"/>
                    <a:pt x="133" y="190"/>
                  </a:cubicBezTo>
                  <a:cubicBezTo>
                    <a:pt x="133" y="191"/>
                    <a:pt x="133" y="191"/>
                    <a:pt x="133" y="191"/>
                  </a:cubicBezTo>
                  <a:cubicBezTo>
                    <a:pt x="134" y="192"/>
                    <a:pt x="134" y="192"/>
                    <a:pt x="134" y="192"/>
                  </a:cubicBezTo>
                  <a:cubicBezTo>
                    <a:pt x="135" y="192"/>
                    <a:pt x="135" y="192"/>
                    <a:pt x="135" y="192"/>
                  </a:cubicBezTo>
                  <a:cubicBezTo>
                    <a:pt x="137" y="191"/>
                    <a:pt x="137" y="191"/>
                    <a:pt x="137" y="191"/>
                  </a:cubicBezTo>
                  <a:cubicBezTo>
                    <a:pt x="137" y="190"/>
                    <a:pt x="137" y="190"/>
                    <a:pt x="137" y="190"/>
                  </a:cubicBezTo>
                  <a:cubicBezTo>
                    <a:pt x="139" y="190"/>
                    <a:pt x="139" y="190"/>
                    <a:pt x="139" y="190"/>
                  </a:cubicBezTo>
                  <a:cubicBezTo>
                    <a:pt x="141" y="188"/>
                    <a:pt x="141" y="188"/>
                    <a:pt x="141" y="188"/>
                  </a:cubicBezTo>
                  <a:cubicBezTo>
                    <a:pt x="142" y="189"/>
                    <a:pt x="142" y="189"/>
                    <a:pt x="142" y="189"/>
                  </a:cubicBezTo>
                  <a:cubicBezTo>
                    <a:pt x="143" y="190"/>
                    <a:pt x="143" y="190"/>
                    <a:pt x="143" y="190"/>
                  </a:cubicBezTo>
                  <a:cubicBezTo>
                    <a:pt x="144" y="188"/>
                    <a:pt x="144" y="188"/>
                    <a:pt x="144" y="188"/>
                  </a:cubicBezTo>
                  <a:cubicBezTo>
                    <a:pt x="145" y="187"/>
                    <a:pt x="145" y="187"/>
                    <a:pt x="145" y="187"/>
                  </a:cubicBezTo>
                  <a:cubicBezTo>
                    <a:pt x="146" y="186"/>
                    <a:pt x="146" y="186"/>
                    <a:pt x="146" y="186"/>
                  </a:cubicBezTo>
                  <a:cubicBezTo>
                    <a:pt x="147" y="185"/>
                    <a:pt x="147" y="185"/>
                    <a:pt x="147" y="185"/>
                  </a:cubicBezTo>
                  <a:cubicBezTo>
                    <a:pt x="146" y="184"/>
                    <a:pt x="146" y="184"/>
                    <a:pt x="146" y="184"/>
                  </a:cubicBezTo>
                  <a:cubicBezTo>
                    <a:pt x="145" y="184"/>
                    <a:pt x="145" y="184"/>
                    <a:pt x="145" y="184"/>
                  </a:cubicBezTo>
                  <a:cubicBezTo>
                    <a:pt x="144" y="185"/>
                    <a:pt x="144" y="185"/>
                    <a:pt x="144" y="185"/>
                  </a:cubicBezTo>
                  <a:cubicBezTo>
                    <a:pt x="143" y="186"/>
                    <a:pt x="143" y="186"/>
                    <a:pt x="143" y="186"/>
                  </a:cubicBezTo>
                  <a:cubicBezTo>
                    <a:pt x="141" y="188"/>
                    <a:pt x="141" y="188"/>
                    <a:pt x="141" y="188"/>
                  </a:cubicBezTo>
                  <a:cubicBezTo>
                    <a:pt x="140" y="187"/>
                    <a:pt x="140" y="187"/>
                    <a:pt x="140" y="187"/>
                  </a:cubicBezTo>
                  <a:cubicBezTo>
                    <a:pt x="140" y="187"/>
                    <a:pt x="140" y="187"/>
                    <a:pt x="140" y="187"/>
                  </a:cubicBezTo>
                  <a:cubicBezTo>
                    <a:pt x="143" y="186"/>
                    <a:pt x="143" y="186"/>
                    <a:pt x="143" y="186"/>
                  </a:cubicBezTo>
                  <a:cubicBezTo>
                    <a:pt x="143" y="184"/>
                    <a:pt x="143" y="184"/>
                    <a:pt x="143" y="184"/>
                  </a:cubicBezTo>
                  <a:cubicBezTo>
                    <a:pt x="144" y="182"/>
                    <a:pt x="144" y="182"/>
                    <a:pt x="144" y="182"/>
                  </a:cubicBezTo>
                  <a:cubicBezTo>
                    <a:pt x="142" y="182"/>
                    <a:pt x="142" y="182"/>
                    <a:pt x="142" y="182"/>
                  </a:cubicBezTo>
                  <a:cubicBezTo>
                    <a:pt x="143" y="181"/>
                    <a:pt x="143" y="181"/>
                    <a:pt x="143" y="181"/>
                  </a:cubicBezTo>
                  <a:cubicBezTo>
                    <a:pt x="143" y="179"/>
                    <a:pt x="143" y="179"/>
                    <a:pt x="143" y="179"/>
                  </a:cubicBezTo>
                  <a:cubicBezTo>
                    <a:pt x="141" y="179"/>
                    <a:pt x="141" y="179"/>
                    <a:pt x="141" y="179"/>
                  </a:cubicBezTo>
                  <a:cubicBezTo>
                    <a:pt x="140" y="179"/>
                    <a:pt x="140" y="179"/>
                    <a:pt x="140" y="179"/>
                  </a:cubicBezTo>
                  <a:cubicBezTo>
                    <a:pt x="140" y="178"/>
                    <a:pt x="140" y="178"/>
                    <a:pt x="140" y="178"/>
                  </a:cubicBezTo>
                  <a:cubicBezTo>
                    <a:pt x="142" y="178"/>
                    <a:pt x="142" y="178"/>
                    <a:pt x="142" y="178"/>
                  </a:cubicBezTo>
                  <a:cubicBezTo>
                    <a:pt x="143" y="178"/>
                    <a:pt x="143" y="178"/>
                    <a:pt x="143" y="178"/>
                  </a:cubicBezTo>
                  <a:cubicBezTo>
                    <a:pt x="144" y="178"/>
                    <a:pt x="144" y="178"/>
                    <a:pt x="144" y="178"/>
                  </a:cubicBezTo>
                  <a:cubicBezTo>
                    <a:pt x="144" y="178"/>
                    <a:pt x="144" y="178"/>
                    <a:pt x="144" y="178"/>
                  </a:cubicBezTo>
                  <a:cubicBezTo>
                    <a:pt x="144" y="177"/>
                    <a:pt x="144" y="177"/>
                    <a:pt x="144" y="177"/>
                  </a:cubicBezTo>
                  <a:cubicBezTo>
                    <a:pt x="145" y="176"/>
                    <a:pt x="145" y="176"/>
                    <a:pt x="145" y="176"/>
                  </a:cubicBezTo>
                  <a:cubicBezTo>
                    <a:pt x="147" y="177"/>
                    <a:pt x="147" y="177"/>
                    <a:pt x="147" y="177"/>
                  </a:cubicBezTo>
                  <a:cubicBezTo>
                    <a:pt x="147" y="177"/>
                    <a:pt x="147" y="177"/>
                    <a:pt x="147" y="177"/>
                  </a:cubicBezTo>
                  <a:cubicBezTo>
                    <a:pt x="146" y="177"/>
                    <a:pt x="146" y="177"/>
                    <a:pt x="146" y="177"/>
                  </a:cubicBezTo>
                  <a:cubicBezTo>
                    <a:pt x="146" y="178"/>
                    <a:pt x="146" y="178"/>
                    <a:pt x="146" y="178"/>
                  </a:cubicBezTo>
                  <a:cubicBezTo>
                    <a:pt x="145" y="178"/>
                    <a:pt x="145" y="178"/>
                    <a:pt x="145" y="178"/>
                  </a:cubicBezTo>
                  <a:cubicBezTo>
                    <a:pt x="143" y="179"/>
                    <a:pt x="143" y="179"/>
                    <a:pt x="143" y="179"/>
                  </a:cubicBezTo>
                  <a:cubicBezTo>
                    <a:pt x="145" y="182"/>
                    <a:pt x="145" y="182"/>
                    <a:pt x="145" y="182"/>
                  </a:cubicBezTo>
                  <a:cubicBezTo>
                    <a:pt x="147" y="180"/>
                    <a:pt x="147" y="180"/>
                    <a:pt x="147" y="180"/>
                  </a:cubicBezTo>
                  <a:cubicBezTo>
                    <a:pt x="146" y="179"/>
                    <a:pt x="146" y="179"/>
                    <a:pt x="146" y="179"/>
                  </a:cubicBezTo>
                  <a:cubicBezTo>
                    <a:pt x="147" y="178"/>
                    <a:pt x="147" y="178"/>
                    <a:pt x="147" y="178"/>
                  </a:cubicBezTo>
                  <a:cubicBezTo>
                    <a:pt x="147" y="181"/>
                    <a:pt x="147" y="181"/>
                    <a:pt x="147" y="181"/>
                  </a:cubicBezTo>
                  <a:cubicBezTo>
                    <a:pt x="148" y="181"/>
                    <a:pt x="148" y="181"/>
                    <a:pt x="148" y="181"/>
                  </a:cubicBezTo>
                  <a:cubicBezTo>
                    <a:pt x="148" y="179"/>
                    <a:pt x="148" y="179"/>
                    <a:pt x="148" y="179"/>
                  </a:cubicBezTo>
                  <a:cubicBezTo>
                    <a:pt x="149" y="181"/>
                    <a:pt x="149" y="181"/>
                    <a:pt x="149" y="181"/>
                  </a:cubicBezTo>
                  <a:cubicBezTo>
                    <a:pt x="149" y="180"/>
                    <a:pt x="149" y="180"/>
                    <a:pt x="149" y="180"/>
                  </a:cubicBezTo>
                  <a:cubicBezTo>
                    <a:pt x="151" y="181"/>
                    <a:pt x="151" y="181"/>
                    <a:pt x="151" y="181"/>
                  </a:cubicBezTo>
                  <a:cubicBezTo>
                    <a:pt x="153" y="180"/>
                    <a:pt x="153" y="180"/>
                    <a:pt x="153" y="180"/>
                  </a:cubicBezTo>
                  <a:cubicBezTo>
                    <a:pt x="153" y="181"/>
                    <a:pt x="153" y="181"/>
                    <a:pt x="153" y="181"/>
                  </a:cubicBezTo>
                  <a:cubicBezTo>
                    <a:pt x="152" y="181"/>
                    <a:pt x="152" y="181"/>
                    <a:pt x="152" y="181"/>
                  </a:cubicBezTo>
                  <a:cubicBezTo>
                    <a:pt x="152" y="183"/>
                    <a:pt x="152" y="183"/>
                    <a:pt x="152" y="183"/>
                  </a:cubicBezTo>
                  <a:cubicBezTo>
                    <a:pt x="153" y="184"/>
                    <a:pt x="153" y="184"/>
                    <a:pt x="153" y="184"/>
                  </a:cubicBezTo>
                  <a:cubicBezTo>
                    <a:pt x="153" y="185"/>
                    <a:pt x="153" y="185"/>
                    <a:pt x="153" y="185"/>
                  </a:cubicBezTo>
                  <a:cubicBezTo>
                    <a:pt x="156" y="186"/>
                    <a:pt x="156" y="186"/>
                    <a:pt x="156" y="186"/>
                  </a:cubicBezTo>
                  <a:cubicBezTo>
                    <a:pt x="156" y="186"/>
                    <a:pt x="156" y="186"/>
                    <a:pt x="156" y="186"/>
                  </a:cubicBezTo>
                  <a:cubicBezTo>
                    <a:pt x="154" y="187"/>
                    <a:pt x="154" y="187"/>
                    <a:pt x="154" y="187"/>
                  </a:cubicBezTo>
                  <a:cubicBezTo>
                    <a:pt x="154" y="188"/>
                    <a:pt x="154" y="188"/>
                    <a:pt x="154" y="188"/>
                  </a:cubicBezTo>
                  <a:cubicBezTo>
                    <a:pt x="156" y="188"/>
                    <a:pt x="156" y="188"/>
                    <a:pt x="156" y="188"/>
                  </a:cubicBezTo>
                  <a:cubicBezTo>
                    <a:pt x="157" y="188"/>
                    <a:pt x="157" y="188"/>
                    <a:pt x="157" y="188"/>
                  </a:cubicBezTo>
                  <a:cubicBezTo>
                    <a:pt x="158" y="189"/>
                    <a:pt x="158" y="189"/>
                    <a:pt x="158" y="189"/>
                  </a:cubicBezTo>
                  <a:cubicBezTo>
                    <a:pt x="160" y="190"/>
                    <a:pt x="160" y="190"/>
                    <a:pt x="160" y="190"/>
                  </a:cubicBezTo>
                  <a:cubicBezTo>
                    <a:pt x="161" y="189"/>
                    <a:pt x="161" y="189"/>
                    <a:pt x="161" y="189"/>
                  </a:cubicBezTo>
                  <a:cubicBezTo>
                    <a:pt x="161" y="189"/>
                    <a:pt x="161" y="189"/>
                    <a:pt x="161" y="189"/>
                  </a:cubicBezTo>
                  <a:cubicBezTo>
                    <a:pt x="160" y="190"/>
                    <a:pt x="160" y="190"/>
                    <a:pt x="160" y="190"/>
                  </a:cubicBezTo>
                  <a:cubicBezTo>
                    <a:pt x="161" y="192"/>
                    <a:pt x="161" y="192"/>
                    <a:pt x="161" y="192"/>
                  </a:cubicBezTo>
                  <a:cubicBezTo>
                    <a:pt x="161" y="192"/>
                    <a:pt x="161" y="192"/>
                    <a:pt x="161" y="192"/>
                  </a:cubicBezTo>
                  <a:cubicBezTo>
                    <a:pt x="161" y="192"/>
                    <a:pt x="161" y="192"/>
                    <a:pt x="161" y="192"/>
                  </a:cubicBezTo>
                  <a:cubicBezTo>
                    <a:pt x="163" y="192"/>
                    <a:pt x="163" y="192"/>
                    <a:pt x="163" y="192"/>
                  </a:cubicBezTo>
                  <a:cubicBezTo>
                    <a:pt x="162" y="193"/>
                    <a:pt x="162" y="193"/>
                    <a:pt x="162" y="193"/>
                  </a:cubicBezTo>
                  <a:cubicBezTo>
                    <a:pt x="163" y="194"/>
                    <a:pt x="163" y="194"/>
                    <a:pt x="163" y="194"/>
                  </a:cubicBezTo>
                  <a:cubicBezTo>
                    <a:pt x="161" y="194"/>
                    <a:pt x="161" y="194"/>
                    <a:pt x="161" y="194"/>
                  </a:cubicBezTo>
                  <a:cubicBezTo>
                    <a:pt x="162" y="195"/>
                    <a:pt x="162" y="195"/>
                    <a:pt x="162" y="195"/>
                  </a:cubicBezTo>
                  <a:cubicBezTo>
                    <a:pt x="160" y="195"/>
                    <a:pt x="160" y="195"/>
                    <a:pt x="160" y="195"/>
                  </a:cubicBezTo>
                  <a:cubicBezTo>
                    <a:pt x="159" y="196"/>
                    <a:pt x="159" y="196"/>
                    <a:pt x="159" y="196"/>
                  </a:cubicBezTo>
                  <a:cubicBezTo>
                    <a:pt x="159" y="199"/>
                    <a:pt x="159" y="199"/>
                    <a:pt x="159" y="199"/>
                  </a:cubicBezTo>
                  <a:cubicBezTo>
                    <a:pt x="160" y="198"/>
                    <a:pt x="160" y="198"/>
                    <a:pt x="160" y="198"/>
                  </a:cubicBezTo>
                  <a:cubicBezTo>
                    <a:pt x="162" y="196"/>
                    <a:pt x="162" y="196"/>
                    <a:pt x="162" y="196"/>
                  </a:cubicBezTo>
                  <a:cubicBezTo>
                    <a:pt x="162" y="196"/>
                    <a:pt x="162" y="196"/>
                    <a:pt x="162" y="196"/>
                  </a:cubicBezTo>
                  <a:cubicBezTo>
                    <a:pt x="166" y="197"/>
                    <a:pt x="166" y="197"/>
                    <a:pt x="166" y="197"/>
                  </a:cubicBezTo>
                  <a:cubicBezTo>
                    <a:pt x="167" y="197"/>
                    <a:pt x="167" y="197"/>
                    <a:pt x="167" y="197"/>
                  </a:cubicBezTo>
                  <a:cubicBezTo>
                    <a:pt x="168" y="197"/>
                    <a:pt x="168" y="197"/>
                    <a:pt x="168" y="197"/>
                  </a:cubicBezTo>
                  <a:cubicBezTo>
                    <a:pt x="170" y="197"/>
                    <a:pt x="170" y="197"/>
                    <a:pt x="170" y="197"/>
                  </a:cubicBezTo>
                  <a:cubicBezTo>
                    <a:pt x="172" y="197"/>
                    <a:pt x="172" y="197"/>
                    <a:pt x="172" y="197"/>
                  </a:cubicBezTo>
                  <a:cubicBezTo>
                    <a:pt x="173" y="196"/>
                    <a:pt x="173" y="196"/>
                    <a:pt x="173" y="196"/>
                  </a:cubicBezTo>
                  <a:cubicBezTo>
                    <a:pt x="173" y="196"/>
                    <a:pt x="173" y="196"/>
                    <a:pt x="173" y="196"/>
                  </a:cubicBezTo>
                  <a:cubicBezTo>
                    <a:pt x="173" y="198"/>
                    <a:pt x="173" y="198"/>
                    <a:pt x="173" y="198"/>
                  </a:cubicBezTo>
                  <a:cubicBezTo>
                    <a:pt x="174" y="198"/>
                    <a:pt x="174" y="198"/>
                    <a:pt x="174" y="198"/>
                  </a:cubicBezTo>
                  <a:cubicBezTo>
                    <a:pt x="175" y="199"/>
                    <a:pt x="175" y="199"/>
                    <a:pt x="175" y="199"/>
                  </a:cubicBezTo>
                  <a:cubicBezTo>
                    <a:pt x="175" y="199"/>
                    <a:pt x="175" y="199"/>
                    <a:pt x="175" y="199"/>
                  </a:cubicBezTo>
                  <a:cubicBezTo>
                    <a:pt x="176" y="201"/>
                    <a:pt x="176" y="201"/>
                    <a:pt x="176" y="201"/>
                  </a:cubicBezTo>
                  <a:cubicBezTo>
                    <a:pt x="178" y="201"/>
                    <a:pt x="178" y="201"/>
                    <a:pt x="178" y="201"/>
                  </a:cubicBezTo>
                  <a:cubicBezTo>
                    <a:pt x="180" y="200"/>
                    <a:pt x="180" y="200"/>
                    <a:pt x="180" y="200"/>
                  </a:cubicBezTo>
                  <a:cubicBezTo>
                    <a:pt x="180" y="199"/>
                    <a:pt x="180" y="199"/>
                    <a:pt x="180" y="199"/>
                  </a:cubicBezTo>
                  <a:cubicBezTo>
                    <a:pt x="180" y="200"/>
                    <a:pt x="180" y="200"/>
                    <a:pt x="180" y="200"/>
                  </a:cubicBezTo>
                  <a:cubicBezTo>
                    <a:pt x="179" y="200"/>
                    <a:pt x="179" y="200"/>
                    <a:pt x="179" y="200"/>
                  </a:cubicBezTo>
                  <a:cubicBezTo>
                    <a:pt x="177" y="201"/>
                    <a:pt x="177" y="201"/>
                    <a:pt x="177" y="201"/>
                  </a:cubicBezTo>
                  <a:cubicBezTo>
                    <a:pt x="178" y="202"/>
                    <a:pt x="178" y="202"/>
                    <a:pt x="178" y="202"/>
                  </a:cubicBezTo>
                  <a:cubicBezTo>
                    <a:pt x="180" y="203"/>
                    <a:pt x="180" y="203"/>
                    <a:pt x="180" y="203"/>
                  </a:cubicBezTo>
                  <a:cubicBezTo>
                    <a:pt x="181" y="204"/>
                    <a:pt x="181" y="204"/>
                    <a:pt x="181" y="204"/>
                  </a:cubicBezTo>
                  <a:cubicBezTo>
                    <a:pt x="182" y="205"/>
                    <a:pt x="182" y="205"/>
                    <a:pt x="182" y="205"/>
                  </a:cubicBezTo>
                  <a:cubicBezTo>
                    <a:pt x="184" y="206"/>
                    <a:pt x="184" y="206"/>
                    <a:pt x="184" y="206"/>
                  </a:cubicBezTo>
                  <a:cubicBezTo>
                    <a:pt x="187" y="205"/>
                    <a:pt x="187" y="205"/>
                    <a:pt x="187" y="205"/>
                  </a:cubicBezTo>
                  <a:cubicBezTo>
                    <a:pt x="187" y="205"/>
                    <a:pt x="187" y="205"/>
                    <a:pt x="187" y="205"/>
                  </a:cubicBezTo>
                  <a:cubicBezTo>
                    <a:pt x="187" y="206"/>
                    <a:pt x="187" y="206"/>
                    <a:pt x="187" y="206"/>
                  </a:cubicBezTo>
                  <a:cubicBezTo>
                    <a:pt x="188" y="205"/>
                    <a:pt x="188" y="205"/>
                    <a:pt x="188" y="205"/>
                  </a:cubicBezTo>
                  <a:cubicBezTo>
                    <a:pt x="188" y="206"/>
                    <a:pt x="188" y="206"/>
                    <a:pt x="188" y="206"/>
                  </a:cubicBezTo>
                  <a:cubicBezTo>
                    <a:pt x="188" y="207"/>
                    <a:pt x="188" y="207"/>
                    <a:pt x="188" y="207"/>
                  </a:cubicBezTo>
                  <a:cubicBezTo>
                    <a:pt x="187" y="207"/>
                    <a:pt x="187" y="207"/>
                    <a:pt x="187" y="207"/>
                  </a:cubicBezTo>
                  <a:cubicBezTo>
                    <a:pt x="187" y="206"/>
                    <a:pt x="187" y="206"/>
                    <a:pt x="187" y="206"/>
                  </a:cubicBezTo>
                  <a:cubicBezTo>
                    <a:pt x="185" y="207"/>
                    <a:pt x="185" y="207"/>
                    <a:pt x="185" y="207"/>
                  </a:cubicBezTo>
                  <a:cubicBezTo>
                    <a:pt x="186" y="209"/>
                    <a:pt x="186" y="209"/>
                    <a:pt x="186" y="209"/>
                  </a:cubicBezTo>
                  <a:cubicBezTo>
                    <a:pt x="187" y="210"/>
                    <a:pt x="187" y="210"/>
                    <a:pt x="187" y="210"/>
                  </a:cubicBezTo>
                  <a:cubicBezTo>
                    <a:pt x="187" y="211"/>
                    <a:pt x="187" y="211"/>
                    <a:pt x="187" y="211"/>
                  </a:cubicBezTo>
                  <a:cubicBezTo>
                    <a:pt x="188" y="211"/>
                    <a:pt x="188" y="211"/>
                    <a:pt x="188" y="211"/>
                  </a:cubicBezTo>
                  <a:cubicBezTo>
                    <a:pt x="188" y="213"/>
                    <a:pt x="188" y="213"/>
                    <a:pt x="188" y="213"/>
                  </a:cubicBezTo>
                  <a:cubicBezTo>
                    <a:pt x="190" y="215"/>
                    <a:pt x="190" y="215"/>
                    <a:pt x="190" y="215"/>
                  </a:cubicBezTo>
                  <a:cubicBezTo>
                    <a:pt x="191" y="215"/>
                    <a:pt x="191" y="215"/>
                    <a:pt x="191" y="215"/>
                  </a:cubicBezTo>
                  <a:cubicBezTo>
                    <a:pt x="193" y="215"/>
                    <a:pt x="193" y="215"/>
                    <a:pt x="193" y="215"/>
                  </a:cubicBezTo>
                  <a:cubicBezTo>
                    <a:pt x="191" y="216"/>
                    <a:pt x="191" y="216"/>
                    <a:pt x="191" y="216"/>
                  </a:cubicBezTo>
                  <a:cubicBezTo>
                    <a:pt x="192" y="217"/>
                    <a:pt x="192" y="217"/>
                    <a:pt x="192" y="217"/>
                  </a:cubicBezTo>
                  <a:cubicBezTo>
                    <a:pt x="193" y="218"/>
                    <a:pt x="193" y="218"/>
                    <a:pt x="193" y="218"/>
                  </a:cubicBezTo>
                  <a:cubicBezTo>
                    <a:pt x="192" y="219"/>
                    <a:pt x="192" y="219"/>
                    <a:pt x="192" y="219"/>
                  </a:cubicBezTo>
                  <a:cubicBezTo>
                    <a:pt x="192" y="221"/>
                    <a:pt x="192" y="221"/>
                    <a:pt x="192" y="221"/>
                  </a:cubicBezTo>
                  <a:cubicBezTo>
                    <a:pt x="193" y="222"/>
                    <a:pt x="193" y="222"/>
                    <a:pt x="193" y="222"/>
                  </a:cubicBezTo>
                  <a:cubicBezTo>
                    <a:pt x="194" y="222"/>
                    <a:pt x="194" y="222"/>
                    <a:pt x="194" y="222"/>
                  </a:cubicBezTo>
                  <a:cubicBezTo>
                    <a:pt x="194" y="223"/>
                    <a:pt x="194" y="223"/>
                    <a:pt x="194" y="223"/>
                  </a:cubicBezTo>
                  <a:cubicBezTo>
                    <a:pt x="194" y="224"/>
                    <a:pt x="194" y="224"/>
                    <a:pt x="194" y="224"/>
                  </a:cubicBezTo>
                  <a:cubicBezTo>
                    <a:pt x="196" y="227"/>
                    <a:pt x="196" y="227"/>
                    <a:pt x="196" y="227"/>
                  </a:cubicBezTo>
                  <a:cubicBezTo>
                    <a:pt x="197" y="227"/>
                    <a:pt x="197" y="227"/>
                    <a:pt x="197" y="227"/>
                  </a:cubicBezTo>
                  <a:cubicBezTo>
                    <a:pt x="197" y="229"/>
                    <a:pt x="197" y="229"/>
                    <a:pt x="197" y="229"/>
                  </a:cubicBezTo>
                  <a:cubicBezTo>
                    <a:pt x="199" y="228"/>
                    <a:pt x="199" y="228"/>
                    <a:pt x="199" y="228"/>
                  </a:cubicBezTo>
                  <a:cubicBezTo>
                    <a:pt x="199" y="229"/>
                    <a:pt x="199" y="229"/>
                    <a:pt x="199" y="229"/>
                  </a:cubicBezTo>
                  <a:cubicBezTo>
                    <a:pt x="199" y="229"/>
                    <a:pt x="199" y="229"/>
                    <a:pt x="199" y="229"/>
                  </a:cubicBezTo>
                  <a:cubicBezTo>
                    <a:pt x="198" y="232"/>
                    <a:pt x="198" y="232"/>
                    <a:pt x="198" y="232"/>
                  </a:cubicBezTo>
                  <a:cubicBezTo>
                    <a:pt x="198" y="233"/>
                    <a:pt x="198" y="233"/>
                    <a:pt x="198" y="233"/>
                  </a:cubicBezTo>
                  <a:cubicBezTo>
                    <a:pt x="198" y="233"/>
                    <a:pt x="198" y="233"/>
                    <a:pt x="198" y="233"/>
                  </a:cubicBezTo>
                  <a:cubicBezTo>
                    <a:pt x="197" y="235"/>
                    <a:pt x="197" y="235"/>
                    <a:pt x="197" y="235"/>
                  </a:cubicBezTo>
                  <a:cubicBezTo>
                    <a:pt x="198" y="237"/>
                    <a:pt x="198" y="237"/>
                    <a:pt x="198" y="237"/>
                  </a:cubicBezTo>
                  <a:cubicBezTo>
                    <a:pt x="197" y="238"/>
                    <a:pt x="197" y="238"/>
                    <a:pt x="197" y="238"/>
                  </a:cubicBezTo>
                  <a:cubicBezTo>
                    <a:pt x="198" y="239"/>
                    <a:pt x="198" y="239"/>
                    <a:pt x="198" y="239"/>
                  </a:cubicBezTo>
                  <a:cubicBezTo>
                    <a:pt x="197" y="240"/>
                    <a:pt x="197" y="240"/>
                    <a:pt x="197" y="240"/>
                  </a:cubicBezTo>
                  <a:cubicBezTo>
                    <a:pt x="199" y="241"/>
                    <a:pt x="199" y="241"/>
                    <a:pt x="199" y="241"/>
                  </a:cubicBezTo>
                  <a:cubicBezTo>
                    <a:pt x="197" y="242"/>
                    <a:pt x="197" y="242"/>
                    <a:pt x="197" y="242"/>
                  </a:cubicBezTo>
                  <a:cubicBezTo>
                    <a:pt x="197" y="244"/>
                    <a:pt x="197" y="244"/>
                    <a:pt x="197" y="244"/>
                  </a:cubicBezTo>
                  <a:cubicBezTo>
                    <a:pt x="197" y="244"/>
                    <a:pt x="197" y="244"/>
                    <a:pt x="197" y="244"/>
                  </a:cubicBezTo>
                  <a:cubicBezTo>
                    <a:pt x="196" y="245"/>
                    <a:pt x="196" y="245"/>
                    <a:pt x="196" y="245"/>
                  </a:cubicBezTo>
                  <a:cubicBezTo>
                    <a:pt x="197" y="247"/>
                    <a:pt x="197" y="247"/>
                    <a:pt x="197" y="247"/>
                  </a:cubicBezTo>
                  <a:cubicBezTo>
                    <a:pt x="199" y="246"/>
                    <a:pt x="199" y="246"/>
                    <a:pt x="199" y="246"/>
                  </a:cubicBezTo>
                  <a:cubicBezTo>
                    <a:pt x="199" y="244"/>
                    <a:pt x="199" y="244"/>
                    <a:pt x="199" y="244"/>
                  </a:cubicBezTo>
                  <a:cubicBezTo>
                    <a:pt x="200" y="243"/>
                    <a:pt x="200" y="243"/>
                    <a:pt x="200" y="243"/>
                  </a:cubicBezTo>
                  <a:cubicBezTo>
                    <a:pt x="199" y="242"/>
                    <a:pt x="199" y="242"/>
                    <a:pt x="199" y="242"/>
                  </a:cubicBezTo>
                  <a:cubicBezTo>
                    <a:pt x="199" y="242"/>
                    <a:pt x="199" y="242"/>
                    <a:pt x="199" y="242"/>
                  </a:cubicBezTo>
                  <a:cubicBezTo>
                    <a:pt x="200" y="242"/>
                    <a:pt x="200" y="242"/>
                    <a:pt x="200" y="242"/>
                  </a:cubicBezTo>
                  <a:cubicBezTo>
                    <a:pt x="200" y="242"/>
                    <a:pt x="200" y="242"/>
                    <a:pt x="200" y="242"/>
                  </a:cubicBezTo>
                  <a:cubicBezTo>
                    <a:pt x="200" y="244"/>
                    <a:pt x="200" y="244"/>
                    <a:pt x="200" y="244"/>
                  </a:cubicBezTo>
                  <a:cubicBezTo>
                    <a:pt x="200" y="244"/>
                    <a:pt x="200" y="244"/>
                    <a:pt x="200" y="244"/>
                  </a:cubicBezTo>
                  <a:cubicBezTo>
                    <a:pt x="200" y="245"/>
                    <a:pt x="200" y="245"/>
                    <a:pt x="200" y="245"/>
                  </a:cubicBezTo>
                  <a:cubicBezTo>
                    <a:pt x="200" y="246"/>
                    <a:pt x="200" y="246"/>
                    <a:pt x="200" y="246"/>
                  </a:cubicBezTo>
                  <a:cubicBezTo>
                    <a:pt x="200" y="247"/>
                    <a:pt x="200" y="247"/>
                    <a:pt x="200" y="247"/>
                  </a:cubicBezTo>
                  <a:cubicBezTo>
                    <a:pt x="198" y="247"/>
                    <a:pt x="198" y="247"/>
                    <a:pt x="198" y="247"/>
                  </a:cubicBezTo>
                  <a:cubicBezTo>
                    <a:pt x="198" y="248"/>
                    <a:pt x="198" y="248"/>
                    <a:pt x="198" y="248"/>
                  </a:cubicBezTo>
                  <a:cubicBezTo>
                    <a:pt x="199" y="248"/>
                    <a:pt x="199" y="248"/>
                    <a:pt x="199" y="248"/>
                  </a:cubicBezTo>
                  <a:cubicBezTo>
                    <a:pt x="199" y="249"/>
                    <a:pt x="199" y="249"/>
                    <a:pt x="199" y="249"/>
                  </a:cubicBezTo>
                  <a:cubicBezTo>
                    <a:pt x="199" y="250"/>
                    <a:pt x="199" y="250"/>
                    <a:pt x="199" y="250"/>
                  </a:cubicBezTo>
                  <a:cubicBezTo>
                    <a:pt x="199" y="250"/>
                    <a:pt x="199" y="250"/>
                    <a:pt x="199" y="250"/>
                  </a:cubicBezTo>
                  <a:cubicBezTo>
                    <a:pt x="198" y="252"/>
                    <a:pt x="198" y="252"/>
                    <a:pt x="198" y="252"/>
                  </a:cubicBezTo>
                  <a:cubicBezTo>
                    <a:pt x="199" y="254"/>
                    <a:pt x="199" y="254"/>
                    <a:pt x="199" y="254"/>
                  </a:cubicBezTo>
                  <a:cubicBezTo>
                    <a:pt x="199" y="255"/>
                    <a:pt x="199" y="255"/>
                    <a:pt x="199" y="255"/>
                  </a:cubicBezTo>
                  <a:cubicBezTo>
                    <a:pt x="199" y="255"/>
                    <a:pt x="199" y="255"/>
                    <a:pt x="199" y="255"/>
                  </a:cubicBezTo>
                  <a:cubicBezTo>
                    <a:pt x="199" y="257"/>
                    <a:pt x="199" y="257"/>
                    <a:pt x="199" y="257"/>
                  </a:cubicBezTo>
                  <a:cubicBezTo>
                    <a:pt x="200" y="257"/>
                    <a:pt x="200" y="257"/>
                    <a:pt x="200" y="257"/>
                  </a:cubicBezTo>
                  <a:cubicBezTo>
                    <a:pt x="200" y="255"/>
                    <a:pt x="200" y="255"/>
                    <a:pt x="200" y="255"/>
                  </a:cubicBezTo>
                  <a:cubicBezTo>
                    <a:pt x="201" y="253"/>
                    <a:pt x="201" y="253"/>
                    <a:pt x="201" y="253"/>
                  </a:cubicBezTo>
                  <a:cubicBezTo>
                    <a:pt x="201" y="252"/>
                    <a:pt x="201" y="252"/>
                    <a:pt x="201" y="252"/>
                  </a:cubicBezTo>
                  <a:cubicBezTo>
                    <a:pt x="202" y="251"/>
                    <a:pt x="202" y="251"/>
                    <a:pt x="202" y="251"/>
                  </a:cubicBezTo>
                  <a:cubicBezTo>
                    <a:pt x="202" y="248"/>
                    <a:pt x="202" y="248"/>
                    <a:pt x="202" y="248"/>
                  </a:cubicBezTo>
                  <a:cubicBezTo>
                    <a:pt x="203" y="248"/>
                    <a:pt x="203" y="248"/>
                    <a:pt x="203" y="248"/>
                  </a:cubicBezTo>
                  <a:cubicBezTo>
                    <a:pt x="203" y="247"/>
                    <a:pt x="203" y="247"/>
                    <a:pt x="203" y="247"/>
                  </a:cubicBezTo>
                  <a:cubicBezTo>
                    <a:pt x="204" y="247"/>
                    <a:pt x="204" y="247"/>
                    <a:pt x="204" y="247"/>
                  </a:cubicBezTo>
                  <a:cubicBezTo>
                    <a:pt x="204" y="247"/>
                    <a:pt x="204" y="247"/>
                    <a:pt x="204" y="247"/>
                  </a:cubicBezTo>
                  <a:cubicBezTo>
                    <a:pt x="204" y="248"/>
                    <a:pt x="204" y="248"/>
                    <a:pt x="204" y="248"/>
                  </a:cubicBezTo>
                  <a:cubicBezTo>
                    <a:pt x="204" y="248"/>
                    <a:pt x="204" y="248"/>
                    <a:pt x="204" y="248"/>
                  </a:cubicBezTo>
                  <a:cubicBezTo>
                    <a:pt x="203" y="249"/>
                    <a:pt x="203" y="249"/>
                    <a:pt x="203" y="249"/>
                  </a:cubicBezTo>
                  <a:cubicBezTo>
                    <a:pt x="202" y="251"/>
                    <a:pt x="202" y="251"/>
                    <a:pt x="202" y="251"/>
                  </a:cubicBezTo>
                  <a:cubicBezTo>
                    <a:pt x="203" y="252"/>
                    <a:pt x="203" y="252"/>
                    <a:pt x="203" y="252"/>
                  </a:cubicBezTo>
                  <a:cubicBezTo>
                    <a:pt x="202" y="253"/>
                    <a:pt x="202" y="253"/>
                    <a:pt x="202" y="253"/>
                  </a:cubicBezTo>
                  <a:cubicBezTo>
                    <a:pt x="203" y="254"/>
                    <a:pt x="203" y="254"/>
                    <a:pt x="203" y="254"/>
                  </a:cubicBezTo>
                  <a:cubicBezTo>
                    <a:pt x="203" y="254"/>
                    <a:pt x="203" y="254"/>
                    <a:pt x="203" y="254"/>
                  </a:cubicBezTo>
                  <a:cubicBezTo>
                    <a:pt x="203" y="255"/>
                    <a:pt x="203" y="255"/>
                    <a:pt x="203" y="255"/>
                  </a:cubicBezTo>
                  <a:cubicBezTo>
                    <a:pt x="202" y="254"/>
                    <a:pt x="202" y="254"/>
                    <a:pt x="202" y="254"/>
                  </a:cubicBezTo>
                  <a:cubicBezTo>
                    <a:pt x="201" y="256"/>
                    <a:pt x="201" y="256"/>
                    <a:pt x="201" y="256"/>
                  </a:cubicBezTo>
                  <a:cubicBezTo>
                    <a:pt x="201" y="256"/>
                    <a:pt x="201" y="256"/>
                    <a:pt x="201" y="256"/>
                  </a:cubicBezTo>
                  <a:cubicBezTo>
                    <a:pt x="201" y="257"/>
                    <a:pt x="201" y="257"/>
                    <a:pt x="201" y="257"/>
                  </a:cubicBezTo>
                  <a:cubicBezTo>
                    <a:pt x="200" y="259"/>
                    <a:pt x="200" y="259"/>
                    <a:pt x="200" y="259"/>
                  </a:cubicBezTo>
                  <a:cubicBezTo>
                    <a:pt x="202" y="260"/>
                    <a:pt x="202" y="260"/>
                    <a:pt x="202" y="260"/>
                  </a:cubicBezTo>
                  <a:cubicBezTo>
                    <a:pt x="202" y="260"/>
                    <a:pt x="202" y="260"/>
                    <a:pt x="202" y="260"/>
                  </a:cubicBezTo>
                  <a:cubicBezTo>
                    <a:pt x="204" y="259"/>
                    <a:pt x="204" y="259"/>
                    <a:pt x="204" y="259"/>
                  </a:cubicBezTo>
                  <a:cubicBezTo>
                    <a:pt x="205" y="258"/>
                    <a:pt x="205" y="258"/>
                    <a:pt x="205" y="258"/>
                  </a:cubicBezTo>
                  <a:cubicBezTo>
                    <a:pt x="205" y="256"/>
                    <a:pt x="205" y="256"/>
                    <a:pt x="205" y="256"/>
                  </a:cubicBezTo>
                  <a:cubicBezTo>
                    <a:pt x="207" y="254"/>
                    <a:pt x="207" y="254"/>
                    <a:pt x="207" y="254"/>
                  </a:cubicBezTo>
                  <a:cubicBezTo>
                    <a:pt x="207" y="256"/>
                    <a:pt x="207" y="256"/>
                    <a:pt x="207" y="256"/>
                  </a:cubicBezTo>
                  <a:cubicBezTo>
                    <a:pt x="206" y="258"/>
                    <a:pt x="206" y="258"/>
                    <a:pt x="206" y="258"/>
                  </a:cubicBezTo>
                  <a:cubicBezTo>
                    <a:pt x="206" y="258"/>
                    <a:pt x="206" y="258"/>
                    <a:pt x="206" y="258"/>
                  </a:cubicBezTo>
                  <a:cubicBezTo>
                    <a:pt x="204" y="259"/>
                    <a:pt x="204" y="259"/>
                    <a:pt x="204" y="259"/>
                  </a:cubicBezTo>
                  <a:cubicBezTo>
                    <a:pt x="203" y="260"/>
                    <a:pt x="203" y="260"/>
                    <a:pt x="203" y="260"/>
                  </a:cubicBezTo>
                  <a:cubicBezTo>
                    <a:pt x="204" y="261"/>
                    <a:pt x="204" y="261"/>
                    <a:pt x="204" y="261"/>
                  </a:cubicBezTo>
                  <a:cubicBezTo>
                    <a:pt x="202" y="262"/>
                    <a:pt x="202" y="262"/>
                    <a:pt x="202" y="262"/>
                  </a:cubicBezTo>
                  <a:cubicBezTo>
                    <a:pt x="204" y="264"/>
                    <a:pt x="204" y="264"/>
                    <a:pt x="204" y="264"/>
                  </a:cubicBezTo>
                  <a:cubicBezTo>
                    <a:pt x="206" y="263"/>
                    <a:pt x="206" y="263"/>
                    <a:pt x="206" y="263"/>
                  </a:cubicBezTo>
                  <a:cubicBezTo>
                    <a:pt x="204" y="261"/>
                    <a:pt x="204" y="261"/>
                    <a:pt x="204" y="261"/>
                  </a:cubicBezTo>
                  <a:cubicBezTo>
                    <a:pt x="206" y="260"/>
                    <a:pt x="206" y="260"/>
                    <a:pt x="206" y="260"/>
                  </a:cubicBezTo>
                  <a:cubicBezTo>
                    <a:pt x="206" y="260"/>
                    <a:pt x="206" y="260"/>
                    <a:pt x="206" y="260"/>
                  </a:cubicBezTo>
                  <a:cubicBezTo>
                    <a:pt x="207" y="260"/>
                    <a:pt x="207" y="260"/>
                    <a:pt x="207" y="260"/>
                  </a:cubicBezTo>
                  <a:cubicBezTo>
                    <a:pt x="206" y="261"/>
                    <a:pt x="206" y="261"/>
                    <a:pt x="206" y="261"/>
                  </a:cubicBezTo>
                  <a:cubicBezTo>
                    <a:pt x="207" y="262"/>
                    <a:pt x="207" y="262"/>
                    <a:pt x="207" y="262"/>
                  </a:cubicBezTo>
                  <a:cubicBezTo>
                    <a:pt x="206" y="263"/>
                    <a:pt x="206" y="263"/>
                    <a:pt x="206" y="263"/>
                  </a:cubicBezTo>
                  <a:cubicBezTo>
                    <a:pt x="205" y="263"/>
                    <a:pt x="205" y="263"/>
                    <a:pt x="205" y="263"/>
                  </a:cubicBezTo>
                  <a:cubicBezTo>
                    <a:pt x="204" y="265"/>
                    <a:pt x="204" y="265"/>
                    <a:pt x="204" y="265"/>
                  </a:cubicBezTo>
                  <a:cubicBezTo>
                    <a:pt x="205" y="266"/>
                    <a:pt x="205" y="266"/>
                    <a:pt x="205" y="266"/>
                  </a:cubicBezTo>
                  <a:cubicBezTo>
                    <a:pt x="206" y="266"/>
                    <a:pt x="206" y="266"/>
                    <a:pt x="206" y="266"/>
                  </a:cubicBezTo>
                  <a:cubicBezTo>
                    <a:pt x="206" y="266"/>
                    <a:pt x="206" y="266"/>
                    <a:pt x="206" y="266"/>
                  </a:cubicBezTo>
                  <a:cubicBezTo>
                    <a:pt x="205" y="267"/>
                    <a:pt x="205" y="267"/>
                    <a:pt x="205" y="267"/>
                  </a:cubicBezTo>
                  <a:cubicBezTo>
                    <a:pt x="205" y="267"/>
                    <a:pt x="205" y="267"/>
                    <a:pt x="205" y="267"/>
                  </a:cubicBezTo>
                  <a:cubicBezTo>
                    <a:pt x="205" y="268"/>
                    <a:pt x="205" y="268"/>
                    <a:pt x="205" y="268"/>
                  </a:cubicBezTo>
                  <a:cubicBezTo>
                    <a:pt x="204" y="268"/>
                    <a:pt x="204" y="268"/>
                    <a:pt x="204" y="268"/>
                  </a:cubicBezTo>
                  <a:cubicBezTo>
                    <a:pt x="203" y="269"/>
                    <a:pt x="203" y="269"/>
                    <a:pt x="203" y="269"/>
                  </a:cubicBezTo>
                  <a:cubicBezTo>
                    <a:pt x="204" y="271"/>
                    <a:pt x="204" y="271"/>
                    <a:pt x="204" y="271"/>
                  </a:cubicBezTo>
                  <a:cubicBezTo>
                    <a:pt x="205" y="271"/>
                    <a:pt x="205" y="271"/>
                    <a:pt x="205" y="271"/>
                  </a:cubicBezTo>
                  <a:cubicBezTo>
                    <a:pt x="204" y="272"/>
                    <a:pt x="204" y="272"/>
                    <a:pt x="204" y="272"/>
                  </a:cubicBezTo>
                  <a:cubicBezTo>
                    <a:pt x="204" y="270"/>
                    <a:pt x="204" y="270"/>
                    <a:pt x="204" y="270"/>
                  </a:cubicBezTo>
                  <a:cubicBezTo>
                    <a:pt x="203" y="270"/>
                    <a:pt x="203" y="270"/>
                    <a:pt x="203" y="270"/>
                  </a:cubicBezTo>
                  <a:cubicBezTo>
                    <a:pt x="203" y="267"/>
                    <a:pt x="203" y="267"/>
                    <a:pt x="203" y="267"/>
                  </a:cubicBezTo>
                  <a:cubicBezTo>
                    <a:pt x="202" y="267"/>
                    <a:pt x="202" y="267"/>
                    <a:pt x="202" y="267"/>
                  </a:cubicBezTo>
                  <a:cubicBezTo>
                    <a:pt x="200" y="266"/>
                    <a:pt x="200" y="266"/>
                    <a:pt x="200" y="266"/>
                  </a:cubicBezTo>
                  <a:cubicBezTo>
                    <a:pt x="200" y="271"/>
                    <a:pt x="200" y="271"/>
                    <a:pt x="200" y="271"/>
                  </a:cubicBezTo>
                  <a:cubicBezTo>
                    <a:pt x="200" y="270"/>
                    <a:pt x="200" y="270"/>
                    <a:pt x="200" y="270"/>
                  </a:cubicBezTo>
                  <a:cubicBezTo>
                    <a:pt x="202" y="270"/>
                    <a:pt x="202" y="270"/>
                    <a:pt x="202" y="270"/>
                  </a:cubicBezTo>
                  <a:cubicBezTo>
                    <a:pt x="201" y="271"/>
                    <a:pt x="201" y="271"/>
                    <a:pt x="201" y="271"/>
                  </a:cubicBezTo>
                  <a:cubicBezTo>
                    <a:pt x="202" y="272"/>
                    <a:pt x="202" y="272"/>
                    <a:pt x="202" y="272"/>
                  </a:cubicBezTo>
                  <a:cubicBezTo>
                    <a:pt x="201" y="273"/>
                    <a:pt x="201" y="273"/>
                    <a:pt x="201" y="273"/>
                  </a:cubicBezTo>
                  <a:cubicBezTo>
                    <a:pt x="201" y="274"/>
                    <a:pt x="201" y="274"/>
                    <a:pt x="201" y="274"/>
                  </a:cubicBezTo>
                  <a:cubicBezTo>
                    <a:pt x="202" y="275"/>
                    <a:pt x="202" y="275"/>
                    <a:pt x="202" y="275"/>
                  </a:cubicBezTo>
                  <a:cubicBezTo>
                    <a:pt x="202" y="276"/>
                    <a:pt x="202" y="276"/>
                    <a:pt x="202" y="276"/>
                  </a:cubicBezTo>
                  <a:cubicBezTo>
                    <a:pt x="203" y="278"/>
                    <a:pt x="203" y="278"/>
                    <a:pt x="203" y="278"/>
                  </a:cubicBezTo>
                  <a:cubicBezTo>
                    <a:pt x="205" y="275"/>
                    <a:pt x="205" y="275"/>
                    <a:pt x="205" y="275"/>
                  </a:cubicBezTo>
                  <a:cubicBezTo>
                    <a:pt x="204" y="274"/>
                    <a:pt x="204" y="274"/>
                    <a:pt x="204" y="274"/>
                  </a:cubicBezTo>
                  <a:cubicBezTo>
                    <a:pt x="204" y="273"/>
                    <a:pt x="204" y="273"/>
                    <a:pt x="204" y="273"/>
                  </a:cubicBezTo>
                  <a:cubicBezTo>
                    <a:pt x="203" y="273"/>
                    <a:pt x="203" y="273"/>
                    <a:pt x="203" y="273"/>
                  </a:cubicBezTo>
                  <a:cubicBezTo>
                    <a:pt x="204" y="272"/>
                    <a:pt x="204" y="272"/>
                    <a:pt x="204" y="272"/>
                  </a:cubicBezTo>
                  <a:cubicBezTo>
                    <a:pt x="204" y="273"/>
                    <a:pt x="204" y="273"/>
                    <a:pt x="204" y="273"/>
                  </a:cubicBezTo>
                  <a:cubicBezTo>
                    <a:pt x="205" y="274"/>
                    <a:pt x="205" y="274"/>
                    <a:pt x="205" y="274"/>
                  </a:cubicBezTo>
                  <a:cubicBezTo>
                    <a:pt x="206" y="272"/>
                    <a:pt x="206" y="272"/>
                    <a:pt x="206" y="272"/>
                  </a:cubicBezTo>
                  <a:cubicBezTo>
                    <a:pt x="206" y="272"/>
                    <a:pt x="206" y="272"/>
                    <a:pt x="206" y="272"/>
                  </a:cubicBezTo>
                  <a:cubicBezTo>
                    <a:pt x="207" y="273"/>
                    <a:pt x="207" y="273"/>
                    <a:pt x="207" y="273"/>
                  </a:cubicBezTo>
                  <a:cubicBezTo>
                    <a:pt x="206" y="273"/>
                    <a:pt x="206" y="273"/>
                    <a:pt x="206" y="273"/>
                  </a:cubicBezTo>
                  <a:cubicBezTo>
                    <a:pt x="206" y="274"/>
                    <a:pt x="206" y="274"/>
                    <a:pt x="206" y="274"/>
                  </a:cubicBezTo>
                  <a:cubicBezTo>
                    <a:pt x="207" y="275"/>
                    <a:pt x="207" y="275"/>
                    <a:pt x="207" y="275"/>
                  </a:cubicBezTo>
                  <a:cubicBezTo>
                    <a:pt x="206" y="276"/>
                    <a:pt x="206" y="276"/>
                    <a:pt x="206" y="276"/>
                  </a:cubicBezTo>
                  <a:cubicBezTo>
                    <a:pt x="208" y="277"/>
                    <a:pt x="208" y="277"/>
                    <a:pt x="208" y="277"/>
                  </a:cubicBezTo>
                  <a:cubicBezTo>
                    <a:pt x="209" y="277"/>
                    <a:pt x="209" y="277"/>
                    <a:pt x="209" y="277"/>
                  </a:cubicBezTo>
                  <a:cubicBezTo>
                    <a:pt x="211" y="276"/>
                    <a:pt x="211" y="276"/>
                    <a:pt x="211" y="276"/>
                  </a:cubicBezTo>
                  <a:cubicBezTo>
                    <a:pt x="210" y="275"/>
                    <a:pt x="210" y="275"/>
                    <a:pt x="210" y="275"/>
                  </a:cubicBezTo>
                  <a:cubicBezTo>
                    <a:pt x="211" y="274"/>
                    <a:pt x="211" y="274"/>
                    <a:pt x="211" y="274"/>
                  </a:cubicBezTo>
                  <a:cubicBezTo>
                    <a:pt x="210" y="274"/>
                    <a:pt x="210" y="274"/>
                    <a:pt x="210" y="274"/>
                  </a:cubicBezTo>
                  <a:cubicBezTo>
                    <a:pt x="210" y="274"/>
                    <a:pt x="210" y="274"/>
                    <a:pt x="210" y="274"/>
                  </a:cubicBezTo>
                  <a:cubicBezTo>
                    <a:pt x="212" y="272"/>
                    <a:pt x="212" y="272"/>
                    <a:pt x="212" y="272"/>
                  </a:cubicBezTo>
                  <a:cubicBezTo>
                    <a:pt x="212" y="271"/>
                    <a:pt x="212" y="271"/>
                    <a:pt x="212" y="271"/>
                  </a:cubicBezTo>
                  <a:cubicBezTo>
                    <a:pt x="211" y="270"/>
                    <a:pt x="211" y="270"/>
                    <a:pt x="211" y="270"/>
                  </a:cubicBezTo>
                  <a:cubicBezTo>
                    <a:pt x="212" y="270"/>
                    <a:pt x="212" y="270"/>
                    <a:pt x="212" y="270"/>
                  </a:cubicBezTo>
                  <a:cubicBezTo>
                    <a:pt x="213" y="270"/>
                    <a:pt x="213" y="270"/>
                    <a:pt x="213" y="270"/>
                  </a:cubicBezTo>
                  <a:cubicBezTo>
                    <a:pt x="213" y="273"/>
                    <a:pt x="213" y="273"/>
                    <a:pt x="213" y="273"/>
                  </a:cubicBezTo>
                  <a:cubicBezTo>
                    <a:pt x="213" y="272"/>
                    <a:pt x="213" y="272"/>
                    <a:pt x="213" y="272"/>
                  </a:cubicBezTo>
                  <a:cubicBezTo>
                    <a:pt x="213" y="273"/>
                    <a:pt x="213" y="273"/>
                    <a:pt x="213" y="273"/>
                  </a:cubicBezTo>
                  <a:cubicBezTo>
                    <a:pt x="212" y="274"/>
                    <a:pt x="212" y="274"/>
                    <a:pt x="212" y="274"/>
                  </a:cubicBezTo>
                  <a:cubicBezTo>
                    <a:pt x="214" y="274"/>
                    <a:pt x="214" y="274"/>
                    <a:pt x="214" y="274"/>
                  </a:cubicBezTo>
                  <a:cubicBezTo>
                    <a:pt x="212" y="275"/>
                    <a:pt x="212" y="275"/>
                    <a:pt x="212" y="275"/>
                  </a:cubicBezTo>
                  <a:cubicBezTo>
                    <a:pt x="214" y="277"/>
                    <a:pt x="214" y="277"/>
                    <a:pt x="214" y="277"/>
                  </a:cubicBezTo>
                  <a:cubicBezTo>
                    <a:pt x="215" y="275"/>
                    <a:pt x="215" y="275"/>
                    <a:pt x="215" y="275"/>
                  </a:cubicBezTo>
                  <a:cubicBezTo>
                    <a:pt x="215" y="276"/>
                    <a:pt x="215" y="276"/>
                    <a:pt x="215" y="276"/>
                  </a:cubicBezTo>
                  <a:cubicBezTo>
                    <a:pt x="216" y="278"/>
                    <a:pt x="216" y="278"/>
                    <a:pt x="216" y="278"/>
                  </a:cubicBezTo>
                  <a:cubicBezTo>
                    <a:pt x="218" y="277"/>
                    <a:pt x="218" y="277"/>
                    <a:pt x="218" y="277"/>
                  </a:cubicBezTo>
                  <a:cubicBezTo>
                    <a:pt x="218" y="277"/>
                    <a:pt x="218" y="277"/>
                    <a:pt x="218" y="277"/>
                  </a:cubicBezTo>
                  <a:cubicBezTo>
                    <a:pt x="219" y="277"/>
                    <a:pt x="219" y="277"/>
                    <a:pt x="219" y="277"/>
                  </a:cubicBezTo>
                  <a:cubicBezTo>
                    <a:pt x="220" y="276"/>
                    <a:pt x="220" y="276"/>
                    <a:pt x="220" y="276"/>
                  </a:cubicBezTo>
                  <a:cubicBezTo>
                    <a:pt x="221" y="275"/>
                    <a:pt x="221" y="275"/>
                    <a:pt x="221" y="275"/>
                  </a:cubicBezTo>
                  <a:cubicBezTo>
                    <a:pt x="221" y="276"/>
                    <a:pt x="221" y="276"/>
                    <a:pt x="221" y="276"/>
                  </a:cubicBezTo>
                  <a:cubicBezTo>
                    <a:pt x="223" y="276"/>
                    <a:pt x="223" y="276"/>
                    <a:pt x="223" y="276"/>
                  </a:cubicBezTo>
                  <a:cubicBezTo>
                    <a:pt x="223" y="276"/>
                    <a:pt x="223" y="276"/>
                    <a:pt x="223" y="276"/>
                  </a:cubicBezTo>
                  <a:cubicBezTo>
                    <a:pt x="222" y="276"/>
                    <a:pt x="222" y="276"/>
                    <a:pt x="222" y="276"/>
                  </a:cubicBezTo>
                  <a:cubicBezTo>
                    <a:pt x="220" y="276"/>
                    <a:pt x="220" y="276"/>
                    <a:pt x="220" y="276"/>
                  </a:cubicBezTo>
                  <a:cubicBezTo>
                    <a:pt x="219" y="278"/>
                    <a:pt x="219" y="278"/>
                    <a:pt x="219" y="278"/>
                  </a:cubicBezTo>
                  <a:cubicBezTo>
                    <a:pt x="218" y="280"/>
                    <a:pt x="218" y="280"/>
                    <a:pt x="218" y="280"/>
                  </a:cubicBezTo>
                  <a:cubicBezTo>
                    <a:pt x="218" y="280"/>
                    <a:pt x="218" y="280"/>
                    <a:pt x="218" y="280"/>
                  </a:cubicBezTo>
                  <a:cubicBezTo>
                    <a:pt x="217" y="280"/>
                    <a:pt x="217" y="280"/>
                    <a:pt x="217" y="280"/>
                  </a:cubicBezTo>
                  <a:cubicBezTo>
                    <a:pt x="216" y="281"/>
                    <a:pt x="216" y="281"/>
                    <a:pt x="216" y="281"/>
                  </a:cubicBezTo>
                  <a:cubicBezTo>
                    <a:pt x="216" y="284"/>
                    <a:pt x="216" y="284"/>
                    <a:pt x="216" y="284"/>
                  </a:cubicBezTo>
                  <a:cubicBezTo>
                    <a:pt x="217" y="284"/>
                    <a:pt x="217" y="284"/>
                    <a:pt x="217" y="284"/>
                  </a:cubicBezTo>
                  <a:cubicBezTo>
                    <a:pt x="217" y="284"/>
                    <a:pt x="217" y="284"/>
                    <a:pt x="217" y="284"/>
                  </a:cubicBezTo>
                  <a:cubicBezTo>
                    <a:pt x="217" y="287"/>
                    <a:pt x="217" y="287"/>
                    <a:pt x="217" y="287"/>
                  </a:cubicBezTo>
                  <a:cubicBezTo>
                    <a:pt x="216" y="289"/>
                    <a:pt x="216" y="289"/>
                    <a:pt x="216" y="289"/>
                  </a:cubicBezTo>
                  <a:cubicBezTo>
                    <a:pt x="216" y="288"/>
                    <a:pt x="216" y="288"/>
                    <a:pt x="216" y="288"/>
                  </a:cubicBezTo>
                  <a:cubicBezTo>
                    <a:pt x="216" y="288"/>
                    <a:pt x="216" y="288"/>
                    <a:pt x="216" y="288"/>
                  </a:cubicBezTo>
                  <a:cubicBezTo>
                    <a:pt x="216" y="287"/>
                    <a:pt x="216" y="287"/>
                    <a:pt x="216" y="287"/>
                  </a:cubicBezTo>
                  <a:cubicBezTo>
                    <a:pt x="214" y="285"/>
                    <a:pt x="214" y="285"/>
                    <a:pt x="214" y="285"/>
                  </a:cubicBezTo>
                  <a:cubicBezTo>
                    <a:pt x="213" y="286"/>
                    <a:pt x="213" y="286"/>
                    <a:pt x="213" y="286"/>
                  </a:cubicBezTo>
                  <a:cubicBezTo>
                    <a:pt x="211" y="288"/>
                    <a:pt x="211" y="288"/>
                    <a:pt x="211" y="288"/>
                  </a:cubicBezTo>
                  <a:cubicBezTo>
                    <a:pt x="214" y="288"/>
                    <a:pt x="214" y="288"/>
                    <a:pt x="214" y="288"/>
                  </a:cubicBezTo>
                  <a:cubicBezTo>
                    <a:pt x="214" y="288"/>
                    <a:pt x="214" y="288"/>
                    <a:pt x="214" y="288"/>
                  </a:cubicBezTo>
                  <a:cubicBezTo>
                    <a:pt x="214" y="288"/>
                    <a:pt x="214" y="288"/>
                    <a:pt x="214" y="288"/>
                  </a:cubicBezTo>
                  <a:cubicBezTo>
                    <a:pt x="214" y="288"/>
                    <a:pt x="214" y="288"/>
                    <a:pt x="214" y="288"/>
                  </a:cubicBezTo>
                  <a:cubicBezTo>
                    <a:pt x="214" y="291"/>
                    <a:pt x="214" y="291"/>
                    <a:pt x="214" y="291"/>
                  </a:cubicBezTo>
                  <a:cubicBezTo>
                    <a:pt x="215" y="292"/>
                    <a:pt x="215" y="292"/>
                    <a:pt x="215" y="292"/>
                  </a:cubicBezTo>
                  <a:cubicBezTo>
                    <a:pt x="215" y="294"/>
                    <a:pt x="215" y="294"/>
                    <a:pt x="215" y="294"/>
                  </a:cubicBezTo>
                  <a:cubicBezTo>
                    <a:pt x="215" y="293"/>
                    <a:pt x="215" y="293"/>
                    <a:pt x="215" y="293"/>
                  </a:cubicBezTo>
                  <a:cubicBezTo>
                    <a:pt x="213" y="290"/>
                    <a:pt x="213" y="290"/>
                    <a:pt x="213" y="290"/>
                  </a:cubicBezTo>
                  <a:cubicBezTo>
                    <a:pt x="212" y="289"/>
                    <a:pt x="212" y="289"/>
                    <a:pt x="212" y="289"/>
                  </a:cubicBezTo>
                  <a:cubicBezTo>
                    <a:pt x="212" y="290"/>
                    <a:pt x="212" y="290"/>
                    <a:pt x="212" y="290"/>
                  </a:cubicBezTo>
                  <a:cubicBezTo>
                    <a:pt x="212" y="290"/>
                    <a:pt x="212" y="290"/>
                    <a:pt x="211" y="291"/>
                  </a:cubicBezTo>
                  <a:cubicBezTo>
                    <a:pt x="211" y="291"/>
                    <a:pt x="211" y="291"/>
                    <a:pt x="211" y="291"/>
                  </a:cubicBezTo>
                  <a:cubicBezTo>
                    <a:pt x="212" y="293"/>
                    <a:pt x="212" y="293"/>
                    <a:pt x="212" y="293"/>
                  </a:cubicBezTo>
                  <a:cubicBezTo>
                    <a:pt x="214" y="295"/>
                    <a:pt x="214" y="295"/>
                    <a:pt x="214" y="295"/>
                  </a:cubicBezTo>
                  <a:cubicBezTo>
                    <a:pt x="214" y="297"/>
                    <a:pt x="214" y="297"/>
                    <a:pt x="214" y="297"/>
                  </a:cubicBezTo>
                  <a:cubicBezTo>
                    <a:pt x="215" y="298"/>
                    <a:pt x="215" y="298"/>
                    <a:pt x="215" y="298"/>
                  </a:cubicBezTo>
                  <a:cubicBezTo>
                    <a:pt x="216" y="296"/>
                    <a:pt x="216" y="296"/>
                    <a:pt x="216" y="296"/>
                  </a:cubicBezTo>
                  <a:cubicBezTo>
                    <a:pt x="216" y="300"/>
                    <a:pt x="216" y="300"/>
                    <a:pt x="216" y="300"/>
                  </a:cubicBezTo>
                  <a:cubicBezTo>
                    <a:pt x="216" y="300"/>
                    <a:pt x="216" y="300"/>
                    <a:pt x="216" y="300"/>
                  </a:cubicBezTo>
                  <a:cubicBezTo>
                    <a:pt x="216" y="303"/>
                    <a:pt x="216" y="303"/>
                    <a:pt x="216" y="303"/>
                  </a:cubicBezTo>
                  <a:cubicBezTo>
                    <a:pt x="217" y="304"/>
                    <a:pt x="217" y="304"/>
                    <a:pt x="217" y="304"/>
                  </a:cubicBezTo>
                  <a:cubicBezTo>
                    <a:pt x="217" y="306"/>
                    <a:pt x="217" y="306"/>
                    <a:pt x="217" y="306"/>
                  </a:cubicBezTo>
                  <a:cubicBezTo>
                    <a:pt x="218" y="305"/>
                    <a:pt x="218" y="305"/>
                    <a:pt x="218" y="305"/>
                  </a:cubicBezTo>
                  <a:cubicBezTo>
                    <a:pt x="221" y="306"/>
                    <a:pt x="221" y="306"/>
                    <a:pt x="221" y="306"/>
                  </a:cubicBezTo>
                  <a:cubicBezTo>
                    <a:pt x="221" y="305"/>
                    <a:pt x="221" y="305"/>
                    <a:pt x="221" y="305"/>
                  </a:cubicBezTo>
                  <a:cubicBezTo>
                    <a:pt x="221" y="306"/>
                    <a:pt x="221" y="306"/>
                    <a:pt x="221" y="306"/>
                  </a:cubicBezTo>
                  <a:cubicBezTo>
                    <a:pt x="221" y="306"/>
                    <a:pt x="221" y="306"/>
                    <a:pt x="221" y="306"/>
                  </a:cubicBezTo>
                  <a:cubicBezTo>
                    <a:pt x="220" y="307"/>
                    <a:pt x="220" y="307"/>
                    <a:pt x="220" y="307"/>
                  </a:cubicBezTo>
                  <a:cubicBezTo>
                    <a:pt x="222" y="308"/>
                    <a:pt x="222" y="308"/>
                    <a:pt x="222" y="308"/>
                  </a:cubicBezTo>
                  <a:cubicBezTo>
                    <a:pt x="223" y="308"/>
                    <a:pt x="223" y="308"/>
                    <a:pt x="223" y="308"/>
                  </a:cubicBezTo>
                  <a:cubicBezTo>
                    <a:pt x="223" y="308"/>
                    <a:pt x="223" y="308"/>
                    <a:pt x="223" y="308"/>
                  </a:cubicBezTo>
                  <a:cubicBezTo>
                    <a:pt x="224" y="310"/>
                    <a:pt x="224" y="310"/>
                    <a:pt x="224" y="310"/>
                  </a:cubicBezTo>
                  <a:cubicBezTo>
                    <a:pt x="223" y="312"/>
                    <a:pt x="223" y="312"/>
                    <a:pt x="223" y="312"/>
                  </a:cubicBezTo>
                  <a:cubicBezTo>
                    <a:pt x="222" y="311"/>
                    <a:pt x="222" y="311"/>
                    <a:pt x="222" y="311"/>
                  </a:cubicBezTo>
                  <a:cubicBezTo>
                    <a:pt x="222" y="311"/>
                    <a:pt x="222" y="311"/>
                    <a:pt x="222" y="311"/>
                  </a:cubicBezTo>
                  <a:cubicBezTo>
                    <a:pt x="222" y="310"/>
                    <a:pt x="222" y="310"/>
                    <a:pt x="222" y="310"/>
                  </a:cubicBezTo>
                  <a:cubicBezTo>
                    <a:pt x="221" y="309"/>
                    <a:pt x="221" y="309"/>
                    <a:pt x="221" y="309"/>
                  </a:cubicBezTo>
                  <a:cubicBezTo>
                    <a:pt x="220" y="310"/>
                    <a:pt x="220" y="310"/>
                    <a:pt x="220" y="310"/>
                  </a:cubicBezTo>
                  <a:cubicBezTo>
                    <a:pt x="220" y="312"/>
                    <a:pt x="220" y="312"/>
                    <a:pt x="220" y="312"/>
                  </a:cubicBezTo>
                  <a:cubicBezTo>
                    <a:pt x="220" y="312"/>
                    <a:pt x="220" y="312"/>
                    <a:pt x="220" y="312"/>
                  </a:cubicBezTo>
                  <a:cubicBezTo>
                    <a:pt x="219" y="315"/>
                    <a:pt x="219" y="315"/>
                    <a:pt x="219" y="315"/>
                  </a:cubicBezTo>
                  <a:cubicBezTo>
                    <a:pt x="220" y="315"/>
                    <a:pt x="220" y="315"/>
                    <a:pt x="220" y="315"/>
                  </a:cubicBezTo>
                  <a:cubicBezTo>
                    <a:pt x="221" y="315"/>
                    <a:pt x="221" y="315"/>
                    <a:pt x="221" y="315"/>
                  </a:cubicBezTo>
                  <a:cubicBezTo>
                    <a:pt x="219" y="316"/>
                    <a:pt x="219" y="316"/>
                    <a:pt x="219" y="316"/>
                  </a:cubicBezTo>
                  <a:cubicBezTo>
                    <a:pt x="219" y="317"/>
                    <a:pt x="219" y="317"/>
                    <a:pt x="219" y="317"/>
                  </a:cubicBezTo>
                  <a:cubicBezTo>
                    <a:pt x="221" y="319"/>
                    <a:pt x="221" y="319"/>
                    <a:pt x="221" y="319"/>
                  </a:cubicBezTo>
                  <a:cubicBezTo>
                    <a:pt x="221" y="316"/>
                    <a:pt x="221" y="316"/>
                    <a:pt x="221" y="316"/>
                  </a:cubicBezTo>
                  <a:cubicBezTo>
                    <a:pt x="221" y="315"/>
                    <a:pt x="221" y="315"/>
                    <a:pt x="221" y="315"/>
                  </a:cubicBezTo>
                  <a:cubicBezTo>
                    <a:pt x="221" y="315"/>
                    <a:pt x="221" y="315"/>
                    <a:pt x="222" y="315"/>
                  </a:cubicBezTo>
                  <a:cubicBezTo>
                    <a:pt x="222" y="315"/>
                    <a:pt x="222" y="315"/>
                    <a:pt x="222" y="315"/>
                  </a:cubicBezTo>
                  <a:cubicBezTo>
                    <a:pt x="221" y="315"/>
                    <a:pt x="221" y="315"/>
                    <a:pt x="221" y="315"/>
                  </a:cubicBezTo>
                  <a:cubicBezTo>
                    <a:pt x="222" y="316"/>
                    <a:pt x="222" y="316"/>
                    <a:pt x="222" y="316"/>
                  </a:cubicBezTo>
                  <a:cubicBezTo>
                    <a:pt x="222" y="317"/>
                    <a:pt x="222" y="317"/>
                    <a:pt x="222" y="317"/>
                  </a:cubicBezTo>
                  <a:cubicBezTo>
                    <a:pt x="223" y="318"/>
                    <a:pt x="223" y="318"/>
                    <a:pt x="223" y="318"/>
                  </a:cubicBezTo>
                  <a:cubicBezTo>
                    <a:pt x="221" y="318"/>
                    <a:pt x="221" y="318"/>
                    <a:pt x="221" y="318"/>
                  </a:cubicBezTo>
                  <a:cubicBezTo>
                    <a:pt x="220" y="320"/>
                    <a:pt x="220" y="320"/>
                    <a:pt x="220" y="320"/>
                  </a:cubicBezTo>
                  <a:cubicBezTo>
                    <a:pt x="220" y="320"/>
                    <a:pt x="220" y="320"/>
                    <a:pt x="220" y="320"/>
                  </a:cubicBezTo>
                  <a:cubicBezTo>
                    <a:pt x="220" y="322"/>
                    <a:pt x="220" y="322"/>
                    <a:pt x="220" y="322"/>
                  </a:cubicBezTo>
                  <a:cubicBezTo>
                    <a:pt x="221" y="323"/>
                    <a:pt x="221" y="323"/>
                    <a:pt x="221" y="323"/>
                  </a:cubicBezTo>
                  <a:cubicBezTo>
                    <a:pt x="223" y="323"/>
                    <a:pt x="223" y="323"/>
                    <a:pt x="223" y="323"/>
                  </a:cubicBezTo>
                  <a:cubicBezTo>
                    <a:pt x="223" y="322"/>
                    <a:pt x="223" y="322"/>
                    <a:pt x="223" y="322"/>
                  </a:cubicBezTo>
                  <a:cubicBezTo>
                    <a:pt x="223" y="323"/>
                    <a:pt x="223" y="323"/>
                    <a:pt x="223" y="323"/>
                  </a:cubicBezTo>
                  <a:cubicBezTo>
                    <a:pt x="222" y="323"/>
                    <a:pt x="222" y="323"/>
                    <a:pt x="222" y="323"/>
                  </a:cubicBezTo>
                  <a:cubicBezTo>
                    <a:pt x="221" y="324"/>
                    <a:pt x="221" y="324"/>
                    <a:pt x="221" y="324"/>
                  </a:cubicBezTo>
                  <a:cubicBezTo>
                    <a:pt x="222" y="326"/>
                    <a:pt x="222" y="326"/>
                    <a:pt x="222" y="326"/>
                  </a:cubicBezTo>
                  <a:cubicBezTo>
                    <a:pt x="224" y="327"/>
                    <a:pt x="224" y="327"/>
                    <a:pt x="224" y="327"/>
                  </a:cubicBezTo>
                  <a:cubicBezTo>
                    <a:pt x="224" y="328"/>
                    <a:pt x="224" y="328"/>
                    <a:pt x="224" y="328"/>
                  </a:cubicBezTo>
                  <a:cubicBezTo>
                    <a:pt x="226" y="328"/>
                    <a:pt x="226" y="328"/>
                    <a:pt x="226" y="328"/>
                  </a:cubicBezTo>
                  <a:cubicBezTo>
                    <a:pt x="226" y="329"/>
                    <a:pt x="226" y="329"/>
                    <a:pt x="226" y="329"/>
                  </a:cubicBezTo>
                  <a:cubicBezTo>
                    <a:pt x="224" y="329"/>
                    <a:pt x="224" y="329"/>
                    <a:pt x="224" y="329"/>
                  </a:cubicBezTo>
                  <a:cubicBezTo>
                    <a:pt x="224" y="329"/>
                    <a:pt x="224" y="329"/>
                    <a:pt x="224" y="329"/>
                  </a:cubicBezTo>
                  <a:cubicBezTo>
                    <a:pt x="222" y="329"/>
                    <a:pt x="222" y="329"/>
                    <a:pt x="222" y="329"/>
                  </a:cubicBezTo>
                  <a:cubicBezTo>
                    <a:pt x="221" y="328"/>
                    <a:pt x="221" y="328"/>
                    <a:pt x="221" y="328"/>
                  </a:cubicBezTo>
                  <a:cubicBezTo>
                    <a:pt x="220" y="326"/>
                    <a:pt x="220" y="326"/>
                    <a:pt x="220" y="326"/>
                  </a:cubicBezTo>
                  <a:cubicBezTo>
                    <a:pt x="219" y="326"/>
                    <a:pt x="219" y="326"/>
                    <a:pt x="219" y="326"/>
                  </a:cubicBezTo>
                  <a:cubicBezTo>
                    <a:pt x="218" y="325"/>
                    <a:pt x="218" y="325"/>
                    <a:pt x="218" y="325"/>
                  </a:cubicBezTo>
                  <a:cubicBezTo>
                    <a:pt x="216" y="324"/>
                    <a:pt x="216" y="324"/>
                    <a:pt x="216" y="324"/>
                  </a:cubicBezTo>
                  <a:cubicBezTo>
                    <a:pt x="215" y="325"/>
                    <a:pt x="215" y="325"/>
                    <a:pt x="215" y="325"/>
                  </a:cubicBezTo>
                  <a:cubicBezTo>
                    <a:pt x="213" y="325"/>
                    <a:pt x="213" y="325"/>
                    <a:pt x="213" y="325"/>
                  </a:cubicBezTo>
                  <a:cubicBezTo>
                    <a:pt x="214" y="328"/>
                    <a:pt x="214" y="328"/>
                    <a:pt x="214" y="328"/>
                  </a:cubicBezTo>
                  <a:cubicBezTo>
                    <a:pt x="214" y="328"/>
                    <a:pt x="214" y="328"/>
                    <a:pt x="214" y="328"/>
                  </a:cubicBezTo>
                  <a:cubicBezTo>
                    <a:pt x="215" y="329"/>
                    <a:pt x="215" y="329"/>
                    <a:pt x="215" y="329"/>
                  </a:cubicBezTo>
                  <a:cubicBezTo>
                    <a:pt x="215" y="329"/>
                    <a:pt x="215" y="329"/>
                    <a:pt x="215" y="329"/>
                  </a:cubicBezTo>
                  <a:cubicBezTo>
                    <a:pt x="214" y="331"/>
                    <a:pt x="214" y="331"/>
                    <a:pt x="214" y="331"/>
                  </a:cubicBezTo>
                  <a:cubicBezTo>
                    <a:pt x="214" y="332"/>
                    <a:pt x="214" y="332"/>
                    <a:pt x="214" y="332"/>
                  </a:cubicBezTo>
                  <a:cubicBezTo>
                    <a:pt x="214" y="333"/>
                    <a:pt x="214" y="333"/>
                    <a:pt x="214" y="333"/>
                  </a:cubicBezTo>
                  <a:cubicBezTo>
                    <a:pt x="215" y="334"/>
                    <a:pt x="215" y="334"/>
                    <a:pt x="215" y="334"/>
                  </a:cubicBezTo>
                  <a:cubicBezTo>
                    <a:pt x="216" y="334"/>
                    <a:pt x="216" y="334"/>
                    <a:pt x="216" y="334"/>
                  </a:cubicBezTo>
                  <a:cubicBezTo>
                    <a:pt x="216" y="335"/>
                    <a:pt x="216" y="335"/>
                    <a:pt x="216" y="335"/>
                  </a:cubicBezTo>
                  <a:cubicBezTo>
                    <a:pt x="218" y="335"/>
                    <a:pt x="218" y="335"/>
                    <a:pt x="218" y="335"/>
                  </a:cubicBezTo>
                  <a:cubicBezTo>
                    <a:pt x="218" y="336"/>
                    <a:pt x="218" y="336"/>
                    <a:pt x="218" y="336"/>
                  </a:cubicBezTo>
                  <a:cubicBezTo>
                    <a:pt x="219" y="337"/>
                    <a:pt x="219" y="337"/>
                    <a:pt x="219" y="337"/>
                  </a:cubicBezTo>
                  <a:cubicBezTo>
                    <a:pt x="219" y="338"/>
                    <a:pt x="219" y="338"/>
                    <a:pt x="219" y="338"/>
                  </a:cubicBezTo>
                  <a:cubicBezTo>
                    <a:pt x="220" y="341"/>
                    <a:pt x="220" y="341"/>
                    <a:pt x="220" y="341"/>
                  </a:cubicBezTo>
                  <a:cubicBezTo>
                    <a:pt x="221" y="340"/>
                    <a:pt x="221" y="340"/>
                    <a:pt x="221" y="340"/>
                  </a:cubicBezTo>
                  <a:cubicBezTo>
                    <a:pt x="221" y="340"/>
                    <a:pt x="221" y="340"/>
                    <a:pt x="221" y="340"/>
                  </a:cubicBezTo>
                  <a:cubicBezTo>
                    <a:pt x="221" y="343"/>
                    <a:pt x="221" y="343"/>
                    <a:pt x="221" y="343"/>
                  </a:cubicBezTo>
                  <a:cubicBezTo>
                    <a:pt x="222" y="342"/>
                    <a:pt x="222" y="342"/>
                    <a:pt x="222" y="342"/>
                  </a:cubicBezTo>
                  <a:cubicBezTo>
                    <a:pt x="223" y="343"/>
                    <a:pt x="223" y="343"/>
                    <a:pt x="223" y="343"/>
                  </a:cubicBezTo>
                  <a:cubicBezTo>
                    <a:pt x="225" y="343"/>
                    <a:pt x="225" y="343"/>
                    <a:pt x="225" y="343"/>
                  </a:cubicBezTo>
                  <a:cubicBezTo>
                    <a:pt x="225" y="344"/>
                    <a:pt x="225" y="344"/>
                    <a:pt x="225" y="344"/>
                  </a:cubicBezTo>
                  <a:cubicBezTo>
                    <a:pt x="226" y="344"/>
                    <a:pt x="226" y="344"/>
                    <a:pt x="226" y="344"/>
                  </a:cubicBezTo>
                  <a:cubicBezTo>
                    <a:pt x="226" y="345"/>
                    <a:pt x="226" y="345"/>
                    <a:pt x="226" y="345"/>
                  </a:cubicBezTo>
                  <a:cubicBezTo>
                    <a:pt x="226" y="346"/>
                    <a:pt x="226" y="346"/>
                    <a:pt x="226" y="346"/>
                  </a:cubicBezTo>
                  <a:cubicBezTo>
                    <a:pt x="227" y="348"/>
                    <a:pt x="227" y="348"/>
                    <a:pt x="227" y="348"/>
                  </a:cubicBezTo>
                  <a:cubicBezTo>
                    <a:pt x="228" y="347"/>
                    <a:pt x="228" y="347"/>
                    <a:pt x="228" y="347"/>
                  </a:cubicBezTo>
                  <a:cubicBezTo>
                    <a:pt x="229" y="348"/>
                    <a:pt x="229" y="348"/>
                    <a:pt x="229" y="348"/>
                  </a:cubicBezTo>
                  <a:cubicBezTo>
                    <a:pt x="229" y="348"/>
                    <a:pt x="229" y="348"/>
                    <a:pt x="229" y="348"/>
                  </a:cubicBezTo>
                  <a:cubicBezTo>
                    <a:pt x="227" y="349"/>
                    <a:pt x="227" y="349"/>
                    <a:pt x="227" y="349"/>
                  </a:cubicBezTo>
                  <a:cubicBezTo>
                    <a:pt x="231" y="353"/>
                    <a:pt x="231" y="353"/>
                    <a:pt x="231" y="353"/>
                  </a:cubicBezTo>
                  <a:cubicBezTo>
                    <a:pt x="232" y="353"/>
                    <a:pt x="232" y="353"/>
                    <a:pt x="232" y="353"/>
                  </a:cubicBezTo>
                  <a:cubicBezTo>
                    <a:pt x="232" y="354"/>
                    <a:pt x="232" y="354"/>
                    <a:pt x="232" y="354"/>
                  </a:cubicBezTo>
                  <a:cubicBezTo>
                    <a:pt x="237" y="357"/>
                    <a:pt x="237" y="357"/>
                    <a:pt x="237" y="357"/>
                  </a:cubicBezTo>
                  <a:cubicBezTo>
                    <a:pt x="238" y="356"/>
                    <a:pt x="238" y="356"/>
                    <a:pt x="238" y="356"/>
                  </a:cubicBezTo>
                  <a:cubicBezTo>
                    <a:pt x="240" y="356"/>
                    <a:pt x="240" y="356"/>
                    <a:pt x="240" y="356"/>
                  </a:cubicBezTo>
                  <a:cubicBezTo>
                    <a:pt x="239" y="352"/>
                    <a:pt x="239" y="352"/>
                    <a:pt x="239" y="352"/>
                  </a:cubicBezTo>
                  <a:cubicBezTo>
                    <a:pt x="239" y="350"/>
                    <a:pt x="239" y="350"/>
                    <a:pt x="239" y="350"/>
                  </a:cubicBezTo>
                  <a:cubicBezTo>
                    <a:pt x="239" y="349"/>
                    <a:pt x="239" y="349"/>
                    <a:pt x="239" y="349"/>
                  </a:cubicBezTo>
                  <a:cubicBezTo>
                    <a:pt x="239" y="346"/>
                    <a:pt x="239" y="346"/>
                    <a:pt x="239" y="346"/>
                  </a:cubicBezTo>
                  <a:cubicBezTo>
                    <a:pt x="238" y="344"/>
                    <a:pt x="238" y="344"/>
                    <a:pt x="238" y="344"/>
                  </a:cubicBezTo>
                  <a:cubicBezTo>
                    <a:pt x="234" y="343"/>
                    <a:pt x="234" y="343"/>
                    <a:pt x="234" y="343"/>
                  </a:cubicBezTo>
                  <a:cubicBezTo>
                    <a:pt x="234" y="339"/>
                    <a:pt x="234" y="339"/>
                    <a:pt x="234" y="339"/>
                  </a:cubicBezTo>
                  <a:cubicBezTo>
                    <a:pt x="233" y="338"/>
                    <a:pt x="233" y="338"/>
                    <a:pt x="233" y="338"/>
                  </a:cubicBezTo>
                  <a:cubicBezTo>
                    <a:pt x="234" y="333"/>
                    <a:pt x="234" y="333"/>
                    <a:pt x="234" y="333"/>
                  </a:cubicBezTo>
                  <a:cubicBezTo>
                    <a:pt x="232" y="334"/>
                    <a:pt x="232" y="334"/>
                    <a:pt x="232" y="334"/>
                  </a:cubicBezTo>
                  <a:cubicBezTo>
                    <a:pt x="232" y="334"/>
                    <a:pt x="232" y="334"/>
                    <a:pt x="232" y="334"/>
                  </a:cubicBezTo>
                  <a:cubicBezTo>
                    <a:pt x="231" y="332"/>
                    <a:pt x="231" y="332"/>
                    <a:pt x="231" y="332"/>
                  </a:cubicBezTo>
                  <a:cubicBezTo>
                    <a:pt x="229" y="332"/>
                    <a:pt x="229" y="332"/>
                    <a:pt x="229" y="332"/>
                  </a:cubicBezTo>
                  <a:cubicBezTo>
                    <a:pt x="227" y="331"/>
                    <a:pt x="227" y="331"/>
                    <a:pt x="227" y="331"/>
                  </a:cubicBezTo>
                  <a:cubicBezTo>
                    <a:pt x="227" y="331"/>
                    <a:pt x="227" y="331"/>
                    <a:pt x="227" y="331"/>
                  </a:cubicBezTo>
                  <a:cubicBezTo>
                    <a:pt x="229" y="331"/>
                    <a:pt x="229" y="331"/>
                    <a:pt x="229" y="331"/>
                  </a:cubicBezTo>
                  <a:cubicBezTo>
                    <a:pt x="230" y="331"/>
                    <a:pt x="230" y="331"/>
                    <a:pt x="230" y="331"/>
                  </a:cubicBezTo>
                  <a:cubicBezTo>
                    <a:pt x="230" y="331"/>
                    <a:pt x="230" y="331"/>
                    <a:pt x="230" y="331"/>
                  </a:cubicBezTo>
                  <a:cubicBezTo>
                    <a:pt x="231" y="331"/>
                    <a:pt x="231" y="331"/>
                    <a:pt x="231" y="331"/>
                  </a:cubicBezTo>
                  <a:cubicBezTo>
                    <a:pt x="232" y="331"/>
                    <a:pt x="232" y="331"/>
                    <a:pt x="232" y="331"/>
                  </a:cubicBezTo>
                  <a:cubicBezTo>
                    <a:pt x="232" y="331"/>
                    <a:pt x="232" y="331"/>
                    <a:pt x="232" y="331"/>
                  </a:cubicBezTo>
                  <a:cubicBezTo>
                    <a:pt x="233" y="332"/>
                    <a:pt x="233" y="332"/>
                    <a:pt x="233" y="332"/>
                  </a:cubicBezTo>
                  <a:cubicBezTo>
                    <a:pt x="234" y="333"/>
                    <a:pt x="234" y="333"/>
                    <a:pt x="234" y="333"/>
                  </a:cubicBezTo>
                  <a:cubicBezTo>
                    <a:pt x="235" y="332"/>
                    <a:pt x="235" y="332"/>
                    <a:pt x="235" y="332"/>
                  </a:cubicBezTo>
                  <a:cubicBezTo>
                    <a:pt x="235" y="333"/>
                    <a:pt x="235" y="333"/>
                    <a:pt x="235" y="333"/>
                  </a:cubicBezTo>
                  <a:cubicBezTo>
                    <a:pt x="237" y="333"/>
                    <a:pt x="237" y="333"/>
                    <a:pt x="237" y="333"/>
                  </a:cubicBezTo>
                  <a:cubicBezTo>
                    <a:pt x="238" y="333"/>
                    <a:pt x="238" y="333"/>
                    <a:pt x="238" y="333"/>
                  </a:cubicBezTo>
                  <a:cubicBezTo>
                    <a:pt x="237" y="335"/>
                    <a:pt x="237" y="335"/>
                    <a:pt x="237" y="335"/>
                  </a:cubicBezTo>
                  <a:cubicBezTo>
                    <a:pt x="235" y="336"/>
                    <a:pt x="235" y="336"/>
                    <a:pt x="235" y="336"/>
                  </a:cubicBezTo>
                  <a:cubicBezTo>
                    <a:pt x="235" y="338"/>
                    <a:pt x="235" y="338"/>
                    <a:pt x="235" y="338"/>
                  </a:cubicBezTo>
                  <a:cubicBezTo>
                    <a:pt x="236" y="339"/>
                    <a:pt x="236" y="339"/>
                    <a:pt x="236" y="339"/>
                  </a:cubicBezTo>
                  <a:cubicBezTo>
                    <a:pt x="235" y="338"/>
                    <a:pt x="235" y="338"/>
                    <a:pt x="235" y="338"/>
                  </a:cubicBezTo>
                  <a:cubicBezTo>
                    <a:pt x="235" y="342"/>
                    <a:pt x="235" y="342"/>
                    <a:pt x="235" y="342"/>
                  </a:cubicBezTo>
                  <a:cubicBezTo>
                    <a:pt x="238" y="344"/>
                    <a:pt x="238" y="344"/>
                    <a:pt x="238" y="344"/>
                  </a:cubicBezTo>
                  <a:cubicBezTo>
                    <a:pt x="239" y="343"/>
                    <a:pt x="239" y="343"/>
                    <a:pt x="239" y="343"/>
                  </a:cubicBezTo>
                  <a:cubicBezTo>
                    <a:pt x="240" y="344"/>
                    <a:pt x="240" y="344"/>
                    <a:pt x="240" y="344"/>
                  </a:cubicBezTo>
                  <a:cubicBezTo>
                    <a:pt x="241" y="343"/>
                    <a:pt x="241" y="343"/>
                    <a:pt x="241" y="343"/>
                  </a:cubicBezTo>
                  <a:cubicBezTo>
                    <a:pt x="243" y="343"/>
                    <a:pt x="243" y="343"/>
                    <a:pt x="243" y="343"/>
                  </a:cubicBezTo>
                  <a:cubicBezTo>
                    <a:pt x="241" y="346"/>
                    <a:pt x="241" y="346"/>
                    <a:pt x="241" y="346"/>
                  </a:cubicBezTo>
                  <a:cubicBezTo>
                    <a:pt x="242" y="349"/>
                    <a:pt x="242" y="349"/>
                    <a:pt x="242" y="349"/>
                  </a:cubicBezTo>
                  <a:cubicBezTo>
                    <a:pt x="243" y="349"/>
                    <a:pt x="243" y="349"/>
                    <a:pt x="243" y="349"/>
                  </a:cubicBezTo>
                  <a:cubicBezTo>
                    <a:pt x="244" y="351"/>
                    <a:pt x="244" y="351"/>
                    <a:pt x="244" y="351"/>
                  </a:cubicBezTo>
                  <a:cubicBezTo>
                    <a:pt x="245" y="353"/>
                    <a:pt x="245" y="353"/>
                    <a:pt x="245" y="353"/>
                  </a:cubicBezTo>
                  <a:cubicBezTo>
                    <a:pt x="245" y="353"/>
                    <a:pt x="245" y="353"/>
                    <a:pt x="245" y="353"/>
                  </a:cubicBezTo>
                  <a:cubicBezTo>
                    <a:pt x="244" y="354"/>
                    <a:pt x="244" y="354"/>
                    <a:pt x="244" y="354"/>
                  </a:cubicBezTo>
                  <a:cubicBezTo>
                    <a:pt x="244" y="355"/>
                    <a:pt x="244" y="355"/>
                    <a:pt x="244" y="355"/>
                  </a:cubicBezTo>
                  <a:cubicBezTo>
                    <a:pt x="244" y="355"/>
                    <a:pt x="244" y="355"/>
                    <a:pt x="244" y="355"/>
                  </a:cubicBezTo>
                  <a:cubicBezTo>
                    <a:pt x="242" y="357"/>
                    <a:pt x="242" y="357"/>
                    <a:pt x="242" y="357"/>
                  </a:cubicBezTo>
                  <a:cubicBezTo>
                    <a:pt x="242" y="358"/>
                    <a:pt x="242" y="358"/>
                    <a:pt x="242" y="358"/>
                  </a:cubicBezTo>
                  <a:cubicBezTo>
                    <a:pt x="242" y="360"/>
                    <a:pt x="242" y="360"/>
                    <a:pt x="242" y="360"/>
                  </a:cubicBezTo>
                  <a:cubicBezTo>
                    <a:pt x="242" y="360"/>
                    <a:pt x="242" y="360"/>
                    <a:pt x="242" y="360"/>
                  </a:cubicBezTo>
                  <a:cubicBezTo>
                    <a:pt x="241" y="358"/>
                    <a:pt x="241" y="358"/>
                    <a:pt x="241" y="358"/>
                  </a:cubicBezTo>
                  <a:cubicBezTo>
                    <a:pt x="240" y="358"/>
                    <a:pt x="240" y="358"/>
                    <a:pt x="240" y="358"/>
                  </a:cubicBezTo>
                  <a:cubicBezTo>
                    <a:pt x="240" y="358"/>
                    <a:pt x="240" y="358"/>
                    <a:pt x="240" y="358"/>
                  </a:cubicBezTo>
                  <a:cubicBezTo>
                    <a:pt x="240" y="357"/>
                    <a:pt x="240" y="357"/>
                    <a:pt x="240" y="357"/>
                  </a:cubicBezTo>
                  <a:cubicBezTo>
                    <a:pt x="239" y="357"/>
                    <a:pt x="239" y="357"/>
                    <a:pt x="239" y="357"/>
                  </a:cubicBezTo>
                  <a:cubicBezTo>
                    <a:pt x="236" y="357"/>
                    <a:pt x="236" y="357"/>
                    <a:pt x="236" y="357"/>
                  </a:cubicBezTo>
                  <a:cubicBezTo>
                    <a:pt x="234" y="356"/>
                    <a:pt x="234" y="356"/>
                    <a:pt x="234" y="356"/>
                  </a:cubicBezTo>
                  <a:cubicBezTo>
                    <a:pt x="230" y="353"/>
                    <a:pt x="230" y="353"/>
                    <a:pt x="230" y="353"/>
                  </a:cubicBezTo>
                  <a:cubicBezTo>
                    <a:pt x="229" y="354"/>
                    <a:pt x="229" y="354"/>
                    <a:pt x="229" y="354"/>
                  </a:cubicBezTo>
                  <a:cubicBezTo>
                    <a:pt x="229" y="355"/>
                    <a:pt x="229" y="355"/>
                    <a:pt x="229" y="355"/>
                  </a:cubicBezTo>
                  <a:cubicBezTo>
                    <a:pt x="228" y="357"/>
                    <a:pt x="228" y="357"/>
                    <a:pt x="228" y="357"/>
                  </a:cubicBezTo>
                  <a:cubicBezTo>
                    <a:pt x="228" y="358"/>
                    <a:pt x="228" y="358"/>
                    <a:pt x="228" y="358"/>
                  </a:cubicBezTo>
                  <a:cubicBezTo>
                    <a:pt x="228" y="361"/>
                    <a:pt x="228" y="361"/>
                    <a:pt x="228" y="361"/>
                  </a:cubicBezTo>
                  <a:cubicBezTo>
                    <a:pt x="228" y="365"/>
                    <a:pt x="228" y="365"/>
                    <a:pt x="228" y="365"/>
                  </a:cubicBezTo>
                  <a:cubicBezTo>
                    <a:pt x="228" y="367"/>
                    <a:pt x="228" y="367"/>
                    <a:pt x="228" y="367"/>
                  </a:cubicBezTo>
                  <a:cubicBezTo>
                    <a:pt x="228" y="368"/>
                    <a:pt x="228" y="368"/>
                    <a:pt x="228" y="368"/>
                  </a:cubicBezTo>
                  <a:cubicBezTo>
                    <a:pt x="228" y="370"/>
                    <a:pt x="228" y="370"/>
                    <a:pt x="228" y="370"/>
                  </a:cubicBezTo>
                  <a:cubicBezTo>
                    <a:pt x="229" y="370"/>
                    <a:pt x="229" y="370"/>
                    <a:pt x="229" y="370"/>
                  </a:cubicBezTo>
                  <a:cubicBezTo>
                    <a:pt x="229" y="370"/>
                    <a:pt x="229" y="370"/>
                    <a:pt x="229" y="370"/>
                  </a:cubicBezTo>
                  <a:cubicBezTo>
                    <a:pt x="228" y="370"/>
                    <a:pt x="228" y="370"/>
                    <a:pt x="228" y="370"/>
                  </a:cubicBezTo>
                  <a:cubicBezTo>
                    <a:pt x="227" y="371"/>
                    <a:pt x="227" y="371"/>
                    <a:pt x="227" y="371"/>
                  </a:cubicBezTo>
                  <a:cubicBezTo>
                    <a:pt x="228" y="372"/>
                    <a:pt x="228" y="372"/>
                    <a:pt x="228" y="372"/>
                  </a:cubicBezTo>
                  <a:cubicBezTo>
                    <a:pt x="229" y="373"/>
                    <a:pt x="229" y="373"/>
                    <a:pt x="229" y="373"/>
                  </a:cubicBezTo>
                  <a:cubicBezTo>
                    <a:pt x="229" y="373"/>
                    <a:pt x="229" y="373"/>
                    <a:pt x="229" y="373"/>
                  </a:cubicBezTo>
                  <a:cubicBezTo>
                    <a:pt x="229" y="375"/>
                    <a:pt x="229" y="375"/>
                    <a:pt x="229" y="375"/>
                  </a:cubicBezTo>
                  <a:cubicBezTo>
                    <a:pt x="228" y="375"/>
                    <a:pt x="228" y="375"/>
                    <a:pt x="228" y="375"/>
                  </a:cubicBezTo>
                  <a:cubicBezTo>
                    <a:pt x="228" y="375"/>
                    <a:pt x="228" y="375"/>
                    <a:pt x="228" y="375"/>
                  </a:cubicBezTo>
                  <a:cubicBezTo>
                    <a:pt x="227" y="376"/>
                    <a:pt x="227" y="376"/>
                    <a:pt x="227" y="376"/>
                  </a:cubicBezTo>
                  <a:cubicBezTo>
                    <a:pt x="227" y="377"/>
                    <a:pt x="227" y="377"/>
                    <a:pt x="227" y="377"/>
                  </a:cubicBezTo>
                  <a:cubicBezTo>
                    <a:pt x="227" y="378"/>
                    <a:pt x="227" y="378"/>
                    <a:pt x="227" y="378"/>
                  </a:cubicBezTo>
                  <a:cubicBezTo>
                    <a:pt x="227" y="378"/>
                    <a:pt x="227" y="378"/>
                    <a:pt x="227" y="378"/>
                  </a:cubicBezTo>
                  <a:cubicBezTo>
                    <a:pt x="227" y="379"/>
                    <a:pt x="227" y="379"/>
                    <a:pt x="227" y="379"/>
                  </a:cubicBezTo>
                  <a:cubicBezTo>
                    <a:pt x="226" y="381"/>
                    <a:pt x="226" y="381"/>
                    <a:pt x="226" y="381"/>
                  </a:cubicBezTo>
                  <a:cubicBezTo>
                    <a:pt x="226" y="382"/>
                    <a:pt x="226" y="382"/>
                    <a:pt x="226" y="382"/>
                  </a:cubicBezTo>
                  <a:cubicBezTo>
                    <a:pt x="226" y="383"/>
                    <a:pt x="226" y="383"/>
                    <a:pt x="226" y="383"/>
                  </a:cubicBezTo>
                  <a:cubicBezTo>
                    <a:pt x="225" y="384"/>
                    <a:pt x="225" y="384"/>
                    <a:pt x="225" y="384"/>
                  </a:cubicBezTo>
                  <a:cubicBezTo>
                    <a:pt x="223" y="390"/>
                    <a:pt x="223" y="390"/>
                    <a:pt x="223" y="390"/>
                  </a:cubicBezTo>
                  <a:cubicBezTo>
                    <a:pt x="222" y="393"/>
                    <a:pt x="222" y="393"/>
                    <a:pt x="222" y="393"/>
                  </a:cubicBezTo>
                  <a:cubicBezTo>
                    <a:pt x="220" y="397"/>
                    <a:pt x="220" y="397"/>
                    <a:pt x="220" y="397"/>
                  </a:cubicBezTo>
                  <a:cubicBezTo>
                    <a:pt x="220" y="400"/>
                    <a:pt x="220" y="400"/>
                    <a:pt x="220" y="400"/>
                  </a:cubicBezTo>
                  <a:cubicBezTo>
                    <a:pt x="219" y="401"/>
                    <a:pt x="219" y="401"/>
                    <a:pt x="219" y="401"/>
                  </a:cubicBezTo>
                  <a:cubicBezTo>
                    <a:pt x="218" y="403"/>
                    <a:pt x="218" y="403"/>
                    <a:pt x="218" y="403"/>
                  </a:cubicBezTo>
                  <a:cubicBezTo>
                    <a:pt x="217" y="405"/>
                    <a:pt x="217" y="405"/>
                    <a:pt x="217" y="405"/>
                  </a:cubicBezTo>
                  <a:cubicBezTo>
                    <a:pt x="216" y="406"/>
                    <a:pt x="216" y="406"/>
                    <a:pt x="216" y="406"/>
                  </a:cubicBezTo>
                  <a:cubicBezTo>
                    <a:pt x="216" y="408"/>
                    <a:pt x="216" y="408"/>
                    <a:pt x="216" y="408"/>
                  </a:cubicBezTo>
                  <a:cubicBezTo>
                    <a:pt x="214" y="410"/>
                    <a:pt x="214" y="410"/>
                    <a:pt x="214" y="410"/>
                  </a:cubicBezTo>
                  <a:cubicBezTo>
                    <a:pt x="214" y="412"/>
                    <a:pt x="214" y="412"/>
                    <a:pt x="214" y="412"/>
                  </a:cubicBezTo>
                  <a:cubicBezTo>
                    <a:pt x="214" y="413"/>
                    <a:pt x="214" y="413"/>
                    <a:pt x="214" y="413"/>
                  </a:cubicBezTo>
                  <a:cubicBezTo>
                    <a:pt x="213" y="416"/>
                    <a:pt x="213" y="416"/>
                    <a:pt x="213" y="416"/>
                  </a:cubicBezTo>
                  <a:cubicBezTo>
                    <a:pt x="213" y="418"/>
                    <a:pt x="213" y="418"/>
                    <a:pt x="213" y="418"/>
                  </a:cubicBezTo>
                  <a:cubicBezTo>
                    <a:pt x="214" y="420"/>
                    <a:pt x="214" y="420"/>
                    <a:pt x="214" y="420"/>
                  </a:cubicBezTo>
                  <a:cubicBezTo>
                    <a:pt x="214" y="420"/>
                    <a:pt x="214" y="420"/>
                    <a:pt x="214" y="420"/>
                  </a:cubicBezTo>
                  <a:cubicBezTo>
                    <a:pt x="214" y="422"/>
                    <a:pt x="214" y="422"/>
                    <a:pt x="214" y="422"/>
                  </a:cubicBezTo>
                  <a:cubicBezTo>
                    <a:pt x="214" y="423"/>
                    <a:pt x="214" y="423"/>
                    <a:pt x="214" y="423"/>
                  </a:cubicBezTo>
                  <a:cubicBezTo>
                    <a:pt x="214" y="425"/>
                    <a:pt x="214" y="425"/>
                    <a:pt x="214" y="425"/>
                  </a:cubicBezTo>
                  <a:cubicBezTo>
                    <a:pt x="213" y="427"/>
                    <a:pt x="213" y="427"/>
                    <a:pt x="213" y="427"/>
                  </a:cubicBezTo>
                  <a:cubicBezTo>
                    <a:pt x="212" y="428"/>
                    <a:pt x="212" y="428"/>
                    <a:pt x="212" y="428"/>
                  </a:cubicBezTo>
                  <a:cubicBezTo>
                    <a:pt x="213" y="429"/>
                    <a:pt x="213" y="429"/>
                    <a:pt x="213" y="429"/>
                  </a:cubicBezTo>
                  <a:cubicBezTo>
                    <a:pt x="213" y="429"/>
                    <a:pt x="213" y="429"/>
                    <a:pt x="213" y="429"/>
                  </a:cubicBezTo>
                  <a:cubicBezTo>
                    <a:pt x="212" y="431"/>
                    <a:pt x="212" y="431"/>
                    <a:pt x="212" y="431"/>
                  </a:cubicBezTo>
                  <a:cubicBezTo>
                    <a:pt x="210" y="432"/>
                    <a:pt x="210" y="432"/>
                    <a:pt x="210" y="432"/>
                  </a:cubicBezTo>
                  <a:cubicBezTo>
                    <a:pt x="209" y="434"/>
                    <a:pt x="209" y="434"/>
                    <a:pt x="209" y="434"/>
                  </a:cubicBezTo>
                  <a:cubicBezTo>
                    <a:pt x="209" y="436"/>
                    <a:pt x="209" y="436"/>
                    <a:pt x="209" y="436"/>
                  </a:cubicBezTo>
                  <a:cubicBezTo>
                    <a:pt x="211" y="438"/>
                    <a:pt x="211" y="438"/>
                    <a:pt x="211" y="438"/>
                  </a:cubicBezTo>
                  <a:cubicBezTo>
                    <a:pt x="212" y="439"/>
                    <a:pt x="212" y="439"/>
                    <a:pt x="212" y="439"/>
                  </a:cubicBezTo>
                  <a:cubicBezTo>
                    <a:pt x="212" y="442"/>
                    <a:pt x="212" y="442"/>
                    <a:pt x="212" y="442"/>
                  </a:cubicBezTo>
                  <a:cubicBezTo>
                    <a:pt x="212" y="443"/>
                    <a:pt x="212" y="443"/>
                    <a:pt x="212" y="443"/>
                  </a:cubicBezTo>
                  <a:cubicBezTo>
                    <a:pt x="211" y="445"/>
                    <a:pt x="211" y="445"/>
                    <a:pt x="211" y="445"/>
                  </a:cubicBezTo>
                  <a:cubicBezTo>
                    <a:pt x="211" y="446"/>
                    <a:pt x="211" y="446"/>
                    <a:pt x="211" y="446"/>
                  </a:cubicBezTo>
                  <a:cubicBezTo>
                    <a:pt x="211" y="447"/>
                    <a:pt x="211" y="447"/>
                    <a:pt x="211" y="447"/>
                  </a:cubicBezTo>
                  <a:cubicBezTo>
                    <a:pt x="211" y="448"/>
                    <a:pt x="211" y="448"/>
                    <a:pt x="211" y="448"/>
                  </a:cubicBezTo>
                  <a:cubicBezTo>
                    <a:pt x="211" y="449"/>
                    <a:pt x="211" y="449"/>
                    <a:pt x="211" y="449"/>
                  </a:cubicBezTo>
                  <a:cubicBezTo>
                    <a:pt x="211" y="450"/>
                    <a:pt x="211" y="450"/>
                    <a:pt x="211" y="450"/>
                  </a:cubicBezTo>
                  <a:cubicBezTo>
                    <a:pt x="211" y="452"/>
                    <a:pt x="211" y="452"/>
                    <a:pt x="211" y="452"/>
                  </a:cubicBezTo>
                  <a:cubicBezTo>
                    <a:pt x="214" y="455"/>
                    <a:pt x="214" y="455"/>
                    <a:pt x="214" y="455"/>
                  </a:cubicBezTo>
                  <a:cubicBezTo>
                    <a:pt x="214" y="456"/>
                    <a:pt x="214" y="456"/>
                    <a:pt x="214" y="456"/>
                  </a:cubicBezTo>
                  <a:cubicBezTo>
                    <a:pt x="214" y="457"/>
                    <a:pt x="214" y="457"/>
                    <a:pt x="214" y="457"/>
                  </a:cubicBezTo>
                  <a:cubicBezTo>
                    <a:pt x="214" y="458"/>
                    <a:pt x="214" y="458"/>
                    <a:pt x="214" y="458"/>
                  </a:cubicBezTo>
                  <a:cubicBezTo>
                    <a:pt x="215" y="460"/>
                    <a:pt x="215" y="460"/>
                    <a:pt x="215" y="460"/>
                  </a:cubicBezTo>
                  <a:cubicBezTo>
                    <a:pt x="215" y="461"/>
                    <a:pt x="215" y="461"/>
                    <a:pt x="215" y="461"/>
                  </a:cubicBezTo>
                  <a:cubicBezTo>
                    <a:pt x="216" y="461"/>
                    <a:pt x="216" y="461"/>
                    <a:pt x="216" y="461"/>
                  </a:cubicBezTo>
                  <a:cubicBezTo>
                    <a:pt x="217" y="461"/>
                    <a:pt x="217" y="461"/>
                    <a:pt x="217" y="461"/>
                  </a:cubicBezTo>
                  <a:cubicBezTo>
                    <a:pt x="216" y="463"/>
                    <a:pt x="216" y="463"/>
                    <a:pt x="216" y="463"/>
                  </a:cubicBezTo>
                  <a:cubicBezTo>
                    <a:pt x="216" y="463"/>
                    <a:pt x="216" y="463"/>
                    <a:pt x="216" y="463"/>
                  </a:cubicBezTo>
                  <a:cubicBezTo>
                    <a:pt x="215" y="464"/>
                    <a:pt x="215" y="464"/>
                    <a:pt x="215" y="464"/>
                  </a:cubicBezTo>
                  <a:cubicBezTo>
                    <a:pt x="215" y="465"/>
                    <a:pt x="215" y="465"/>
                    <a:pt x="215" y="465"/>
                  </a:cubicBezTo>
                  <a:cubicBezTo>
                    <a:pt x="215" y="466"/>
                    <a:pt x="215" y="466"/>
                    <a:pt x="215" y="466"/>
                  </a:cubicBezTo>
                  <a:cubicBezTo>
                    <a:pt x="215" y="467"/>
                    <a:pt x="215" y="467"/>
                    <a:pt x="215" y="467"/>
                  </a:cubicBezTo>
                  <a:cubicBezTo>
                    <a:pt x="216" y="467"/>
                    <a:pt x="216" y="467"/>
                    <a:pt x="216" y="467"/>
                  </a:cubicBezTo>
                  <a:cubicBezTo>
                    <a:pt x="216" y="469"/>
                    <a:pt x="216" y="469"/>
                    <a:pt x="216" y="469"/>
                  </a:cubicBezTo>
                  <a:cubicBezTo>
                    <a:pt x="218" y="469"/>
                    <a:pt x="218" y="469"/>
                    <a:pt x="218" y="469"/>
                  </a:cubicBezTo>
                  <a:cubicBezTo>
                    <a:pt x="218" y="470"/>
                    <a:pt x="218" y="470"/>
                    <a:pt x="218" y="470"/>
                  </a:cubicBezTo>
                  <a:cubicBezTo>
                    <a:pt x="218" y="471"/>
                    <a:pt x="218" y="471"/>
                    <a:pt x="218" y="471"/>
                  </a:cubicBezTo>
                  <a:cubicBezTo>
                    <a:pt x="218" y="471"/>
                    <a:pt x="218" y="471"/>
                    <a:pt x="218" y="471"/>
                  </a:cubicBezTo>
                  <a:cubicBezTo>
                    <a:pt x="217" y="471"/>
                    <a:pt x="217" y="471"/>
                    <a:pt x="217" y="471"/>
                  </a:cubicBezTo>
                  <a:cubicBezTo>
                    <a:pt x="217" y="472"/>
                    <a:pt x="217" y="472"/>
                    <a:pt x="217" y="472"/>
                  </a:cubicBezTo>
                  <a:cubicBezTo>
                    <a:pt x="217" y="474"/>
                    <a:pt x="217" y="474"/>
                    <a:pt x="217" y="474"/>
                  </a:cubicBezTo>
                  <a:cubicBezTo>
                    <a:pt x="217" y="475"/>
                    <a:pt x="217" y="475"/>
                    <a:pt x="217" y="475"/>
                  </a:cubicBezTo>
                  <a:cubicBezTo>
                    <a:pt x="217" y="477"/>
                    <a:pt x="217" y="477"/>
                    <a:pt x="217" y="477"/>
                  </a:cubicBezTo>
                  <a:cubicBezTo>
                    <a:pt x="218" y="477"/>
                    <a:pt x="218" y="477"/>
                    <a:pt x="218" y="477"/>
                  </a:cubicBezTo>
                  <a:cubicBezTo>
                    <a:pt x="219" y="480"/>
                    <a:pt x="219" y="480"/>
                    <a:pt x="219" y="480"/>
                  </a:cubicBezTo>
                  <a:cubicBezTo>
                    <a:pt x="220" y="482"/>
                    <a:pt x="220" y="482"/>
                    <a:pt x="220" y="482"/>
                  </a:cubicBezTo>
                  <a:cubicBezTo>
                    <a:pt x="221" y="484"/>
                    <a:pt x="221" y="484"/>
                    <a:pt x="221" y="484"/>
                  </a:cubicBezTo>
                  <a:cubicBezTo>
                    <a:pt x="222" y="484"/>
                    <a:pt x="222" y="484"/>
                    <a:pt x="222" y="484"/>
                  </a:cubicBezTo>
                  <a:cubicBezTo>
                    <a:pt x="222" y="484"/>
                    <a:pt x="222" y="484"/>
                    <a:pt x="222" y="484"/>
                  </a:cubicBezTo>
                  <a:cubicBezTo>
                    <a:pt x="222" y="485"/>
                    <a:pt x="222" y="485"/>
                    <a:pt x="222" y="485"/>
                  </a:cubicBezTo>
                  <a:cubicBezTo>
                    <a:pt x="223" y="486"/>
                    <a:pt x="223" y="486"/>
                    <a:pt x="223" y="486"/>
                  </a:cubicBezTo>
                  <a:cubicBezTo>
                    <a:pt x="223" y="487"/>
                    <a:pt x="223" y="487"/>
                    <a:pt x="223" y="487"/>
                  </a:cubicBezTo>
                  <a:cubicBezTo>
                    <a:pt x="223" y="489"/>
                    <a:pt x="223" y="489"/>
                    <a:pt x="223" y="489"/>
                  </a:cubicBezTo>
                  <a:cubicBezTo>
                    <a:pt x="223" y="490"/>
                    <a:pt x="223" y="490"/>
                    <a:pt x="223" y="490"/>
                  </a:cubicBezTo>
                  <a:cubicBezTo>
                    <a:pt x="222" y="491"/>
                    <a:pt x="222" y="491"/>
                    <a:pt x="222" y="491"/>
                  </a:cubicBezTo>
                  <a:cubicBezTo>
                    <a:pt x="223" y="493"/>
                    <a:pt x="223" y="493"/>
                    <a:pt x="223" y="493"/>
                  </a:cubicBezTo>
                  <a:cubicBezTo>
                    <a:pt x="224" y="493"/>
                    <a:pt x="224" y="493"/>
                    <a:pt x="224" y="493"/>
                  </a:cubicBezTo>
                  <a:cubicBezTo>
                    <a:pt x="226" y="493"/>
                    <a:pt x="226" y="493"/>
                    <a:pt x="226" y="493"/>
                  </a:cubicBezTo>
                  <a:cubicBezTo>
                    <a:pt x="227" y="494"/>
                    <a:pt x="227" y="494"/>
                    <a:pt x="227" y="494"/>
                  </a:cubicBezTo>
                  <a:cubicBezTo>
                    <a:pt x="228" y="494"/>
                    <a:pt x="228" y="494"/>
                    <a:pt x="228" y="494"/>
                  </a:cubicBezTo>
                  <a:cubicBezTo>
                    <a:pt x="229" y="494"/>
                    <a:pt x="229" y="494"/>
                    <a:pt x="229" y="494"/>
                  </a:cubicBezTo>
                  <a:cubicBezTo>
                    <a:pt x="231" y="494"/>
                    <a:pt x="231" y="494"/>
                    <a:pt x="231" y="494"/>
                  </a:cubicBezTo>
                  <a:cubicBezTo>
                    <a:pt x="232" y="494"/>
                    <a:pt x="232" y="494"/>
                    <a:pt x="232" y="494"/>
                  </a:cubicBezTo>
                  <a:cubicBezTo>
                    <a:pt x="232" y="496"/>
                    <a:pt x="232" y="496"/>
                    <a:pt x="232" y="496"/>
                  </a:cubicBezTo>
                  <a:cubicBezTo>
                    <a:pt x="234" y="497"/>
                    <a:pt x="234" y="497"/>
                    <a:pt x="234" y="497"/>
                  </a:cubicBezTo>
                  <a:cubicBezTo>
                    <a:pt x="235" y="497"/>
                    <a:pt x="235" y="497"/>
                    <a:pt x="235" y="497"/>
                  </a:cubicBezTo>
                  <a:cubicBezTo>
                    <a:pt x="237" y="497"/>
                    <a:pt x="237" y="497"/>
                    <a:pt x="237" y="497"/>
                  </a:cubicBezTo>
                  <a:cubicBezTo>
                    <a:pt x="237" y="498"/>
                    <a:pt x="237" y="498"/>
                    <a:pt x="237" y="498"/>
                  </a:cubicBezTo>
                  <a:cubicBezTo>
                    <a:pt x="237" y="499"/>
                    <a:pt x="237" y="499"/>
                    <a:pt x="237" y="499"/>
                  </a:cubicBezTo>
                  <a:cubicBezTo>
                    <a:pt x="238" y="500"/>
                    <a:pt x="238" y="500"/>
                    <a:pt x="238" y="500"/>
                  </a:cubicBezTo>
                  <a:cubicBezTo>
                    <a:pt x="239" y="500"/>
                    <a:pt x="239" y="500"/>
                    <a:pt x="239" y="500"/>
                  </a:cubicBezTo>
                  <a:cubicBezTo>
                    <a:pt x="239" y="500"/>
                    <a:pt x="239" y="500"/>
                    <a:pt x="239" y="500"/>
                  </a:cubicBezTo>
                  <a:cubicBezTo>
                    <a:pt x="240" y="501"/>
                    <a:pt x="240" y="501"/>
                    <a:pt x="240" y="501"/>
                  </a:cubicBezTo>
                  <a:cubicBezTo>
                    <a:pt x="242" y="505"/>
                    <a:pt x="242" y="505"/>
                    <a:pt x="242" y="505"/>
                  </a:cubicBezTo>
                  <a:cubicBezTo>
                    <a:pt x="243" y="507"/>
                    <a:pt x="243" y="507"/>
                    <a:pt x="243" y="507"/>
                  </a:cubicBezTo>
                  <a:cubicBezTo>
                    <a:pt x="242" y="508"/>
                    <a:pt x="242" y="508"/>
                    <a:pt x="242" y="508"/>
                  </a:cubicBezTo>
                  <a:cubicBezTo>
                    <a:pt x="242" y="509"/>
                    <a:pt x="242" y="509"/>
                    <a:pt x="242" y="509"/>
                  </a:cubicBezTo>
                  <a:cubicBezTo>
                    <a:pt x="242" y="509"/>
                    <a:pt x="242" y="509"/>
                    <a:pt x="242" y="509"/>
                  </a:cubicBezTo>
                  <a:cubicBezTo>
                    <a:pt x="243" y="511"/>
                    <a:pt x="243" y="511"/>
                    <a:pt x="243" y="511"/>
                  </a:cubicBezTo>
                  <a:cubicBezTo>
                    <a:pt x="244" y="514"/>
                    <a:pt x="244" y="514"/>
                    <a:pt x="244" y="514"/>
                  </a:cubicBezTo>
                  <a:cubicBezTo>
                    <a:pt x="245" y="516"/>
                    <a:pt x="245" y="516"/>
                    <a:pt x="245" y="516"/>
                  </a:cubicBezTo>
                  <a:cubicBezTo>
                    <a:pt x="245" y="517"/>
                    <a:pt x="245" y="517"/>
                    <a:pt x="245" y="517"/>
                  </a:cubicBezTo>
                  <a:cubicBezTo>
                    <a:pt x="245" y="517"/>
                    <a:pt x="245" y="517"/>
                    <a:pt x="245" y="517"/>
                  </a:cubicBezTo>
                  <a:cubicBezTo>
                    <a:pt x="244" y="518"/>
                    <a:pt x="244" y="518"/>
                    <a:pt x="244" y="518"/>
                  </a:cubicBezTo>
                  <a:cubicBezTo>
                    <a:pt x="245" y="520"/>
                    <a:pt x="245" y="520"/>
                    <a:pt x="245" y="520"/>
                  </a:cubicBezTo>
                  <a:cubicBezTo>
                    <a:pt x="247" y="521"/>
                    <a:pt x="247" y="521"/>
                    <a:pt x="247" y="521"/>
                  </a:cubicBezTo>
                  <a:cubicBezTo>
                    <a:pt x="247" y="521"/>
                    <a:pt x="247" y="521"/>
                    <a:pt x="247" y="521"/>
                  </a:cubicBezTo>
                  <a:cubicBezTo>
                    <a:pt x="246" y="522"/>
                    <a:pt x="246" y="522"/>
                    <a:pt x="246" y="522"/>
                  </a:cubicBezTo>
                  <a:cubicBezTo>
                    <a:pt x="247" y="523"/>
                    <a:pt x="247" y="523"/>
                    <a:pt x="247" y="523"/>
                  </a:cubicBezTo>
                  <a:cubicBezTo>
                    <a:pt x="248" y="525"/>
                    <a:pt x="248" y="525"/>
                    <a:pt x="248" y="525"/>
                  </a:cubicBezTo>
                  <a:cubicBezTo>
                    <a:pt x="248" y="526"/>
                    <a:pt x="248" y="526"/>
                    <a:pt x="248" y="526"/>
                  </a:cubicBezTo>
                  <a:cubicBezTo>
                    <a:pt x="248" y="526"/>
                    <a:pt x="248" y="526"/>
                    <a:pt x="248" y="526"/>
                  </a:cubicBezTo>
                  <a:cubicBezTo>
                    <a:pt x="248" y="528"/>
                    <a:pt x="248" y="528"/>
                    <a:pt x="248" y="528"/>
                  </a:cubicBezTo>
                  <a:cubicBezTo>
                    <a:pt x="249" y="529"/>
                    <a:pt x="249" y="529"/>
                    <a:pt x="249" y="529"/>
                  </a:cubicBezTo>
                  <a:cubicBezTo>
                    <a:pt x="249" y="530"/>
                    <a:pt x="249" y="530"/>
                    <a:pt x="249" y="530"/>
                  </a:cubicBezTo>
                  <a:cubicBezTo>
                    <a:pt x="249" y="532"/>
                    <a:pt x="249" y="532"/>
                    <a:pt x="249" y="532"/>
                  </a:cubicBezTo>
                  <a:cubicBezTo>
                    <a:pt x="250" y="534"/>
                    <a:pt x="250" y="534"/>
                    <a:pt x="250" y="534"/>
                  </a:cubicBezTo>
                  <a:cubicBezTo>
                    <a:pt x="252" y="535"/>
                    <a:pt x="252" y="535"/>
                    <a:pt x="252" y="535"/>
                  </a:cubicBezTo>
                  <a:cubicBezTo>
                    <a:pt x="253" y="535"/>
                    <a:pt x="253" y="535"/>
                    <a:pt x="253" y="535"/>
                  </a:cubicBezTo>
                  <a:cubicBezTo>
                    <a:pt x="254" y="537"/>
                    <a:pt x="254" y="537"/>
                    <a:pt x="254" y="537"/>
                  </a:cubicBezTo>
                  <a:cubicBezTo>
                    <a:pt x="254" y="538"/>
                    <a:pt x="254" y="538"/>
                    <a:pt x="254" y="538"/>
                  </a:cubicBezTo>
                  <a:cubicBezTo>
                    <a:pt x="255" y="539"/>
                    <a:pt x="255" y="539"/>
                    <a:pt x="255" y="539"/>
                  </a:cubicBezTo>
                  <a:cubicBezTo>
                    <a:pt x="257" y="541"/>
                    <a:pt x="257" y="541"/>
                    <a:pt x="257" y="541"/>
                  </a:cubicBezTo>
                  <a:cubicBezTo>
                    <a:pt x="257" y="543"/>
                    <a:pt x="257" y="543"/>
                    <a:pt x="257" y="543"/>
                  </a:cubicBezTo>
                  <a:cubicBezTo>
                    <a:pt x="258" y="544"/>
                    <a:pt x="258" y="544"/>
                    <a:pt x="258" y="544"/>
                  </a:cubicBezTo>
                  <a:cubicBezTo>
                    <a:pt x="259" y="545"/>
                    <a:pt x="259" y="545"/>
                    <a:pt x="259" y="545"/>
                  </a:cubicBezTo>
                  <a:cubicBezTo>
                    <a:pt x="258" y="546"/>
                    <a:pt x="258" y="546"/>
                    <a:pt x="258" y="546"/>
                  </a:cubicBezTo>
                  <a:cubicBezTo>
                    <a:pt x="258" y="547"/>
                    <a:pt x="258" y="547"/>
                    <a:pt x="258" y="547"/>
                  </a:cubicBezTo>
                  <a:cubicBezTo>
                    <a:pt x="258" y="547"/>
                    <a:pt x="258" y="547"/>
                    <a:pt x="258" y="547"/>
                  </a:cubicBezTo>
                  <a:cubicBezTo>
                    <a:pt x="258" y="548"/>
                    <a:pt x="258" y="548"/>
                    <a:pt x="258" y="548"/>
                  </a:cubicBezTo>
                  <a:cubicBezTo>
                    <a:pt x="258" y="547"/>
                    <a:pt x="258" y="547"/>
                    <a:pt x="258" y="547"/>
                  </a:cubicBezTo>
                  <a:cubicBezTo>
                    <a:pt x="256" y="549"/>
                    <a:pt x="256" y="549"/>
                    <a:pt x="256" y="549"/>
                  </a:cubicBezTo>
                  <a:cubicBezTo>
                    <a:pt x="257" y="549"/>
                    <a:pt x="257" y="549"/>
                    <a:pt x="257" y="549"/>
                  </a:cubicBezTo>
                  <a:cubicBezTo>
                    <a:pt x="258" y="549"/>
                    <a:pt x="258" y="549"/>
                    <a:pt x="258" y="549"/>
                  </a:cubicBezTo>
                  <a:cubicBezTo>
                    <a:pt x="258" y="549"/>
                    <a:pt x="258" y="549"/>
                    <a:pt x="258" y="549"/>
                  </a:cubicBezTo>
                  <a:cubicBezTo>
                    <a:pt x="257" y="549"/>
                    <a:pt x="257" y="549"/>
                    <a:pt x="257" y="549"/>
                  </a:cubicBezTo>
                  <a:cubicBezTo>
                    <a:pt x="255" y="549"/>
                    <a:pt x="255" y="549"/>
                    <a:pt x="255" y="549"/>
                  </a:cubicBezTo>
                  <a:cubicBezTo>
                    <a:pt x="254" y="549"/>
                    <a:pt x="254" y="549"/>
                    <a:pt x="254" y="549"/>
                  </a:cubicBezTo>
                  <a:cubicBezTo>
                    <a:pt x="253" y="549"/>
                    <a:pt x="253" y="549"/>
                    <a:pt x="253" y="549"/>
                  </a:cubicBezTo>
                  <a:cubicBezTo>
                    <a:pt x="252" y="549"/>
                    <a:pt x="252" y="549"/>
                    <a:pt x="252" y="549"/>
                  </a:cubicBezTo>
                  <a:cubicBezTo>
                    <a:pt x="253" y="552"/>
                    <a:pt x="253" y="552"/>
                    <a:pt x="253" y="552"/>
                  </a:cubicBezTo>
                  <a:cubicBezTo>
                    <a:pt x="254" y="552"/>
                    <a:pt x="254" y="552"/>
                    <a:pt x="254" y="552"/>
                  </a:cubicBezTo>
                  <a:cubicBezTo>
                    <a:pt x="254" y="553"/>
                    <a:pt x="254" y="553"/>
                    <a:pt x="254" y="553"/>
                  </a:cubicBezTo>
                  <a:cubicBezTo>
                    <a:pt x="255" y="555"/>
                    <a:pt x="255" y="555"/>
                    <a:pt x="255" y="555"/>
                  </a:cubicBezTo>
                  <a:cubicBezTo>
                    <a:pt x="256" y="556"/>
                    <a:pt x="256" y="556"/>
                    <a:pt x="256" y="556"/>
                  </a:cubicBezTo>
                  <a:cubicBezTo>
                    <a:pt x="258" y="556"/>
                    <a:pt x="258" y="556"/>
                    <a:pt x="258" y="556"/>
                  </a:cubicBezTo>
                  <a:cubicBezTo>
                    <a:pt x="258" y="557"/>
                    <a:pt x="258" y="557"/>
                    <a:pt x="258" y="557"/>
                  </a:cubicBezTo>
                  <a:cubicBezTo>
                    <a:pt x="259" y="557"/>
                    <a:pt x="259" y="557"/>
                    <a:pt x="259" y="557"/>
                  </a:cubicBezTo>
                  <a:cubicBezTo>
                    <a:pt x="259" y="557"/>
                    <a:pt x="259" y="557"/>
                    <a:pt x="259" y="557"/>
                  </a:cubicBezTo>
                  <a:cubicBezTo>
                    <a:pt x="260" y="559"/>
                    <a:pt x="260" y="559"/>
                    <a:pt x="260" y="559"/>
                  </a:cubicBezTo>
                  <a:cubicBezTo>
                    <a:pt x="261" y="559"/>
                    <a:pt x="261" y="559"/>
                    <a:pt x="261" y="559"/>
                  </a:cubicBezTo>
                  <a:cubicBezTo>
                    <a:pt x="263" y="559"/>
                    <a:pt x="263" y="559"/>
                    <a:pt x="263" y="559"/>
                  </a:cubicBezTo>
                  <a:cubicBezTo>
                    <a:pt x="263" y="558"/>
                    <a:pt x="263" y="558"/>
                    <a:pt x="263" y="558"/>
                  </a:cubicBezTo>
                  <a:cubicBezTo>
                    <a:pt x="264" y="560"/>
                    <a:pt x="264" y="560"/>
                    <a:pt x="264" y="560"/>
                  </a:cubicBezTo>
                  <a:cubicBezTo>
                    <a:pt x="266" y="563"/>
                    <a:pt x="266" y="563"/>
                    <a:pt x="266" y="563"/>
                  </a:cubicBezTo>
                  <a:cubicBezTo>
                    <a:pt x="267" y="563"/>
                    <a:pt x="267" y="563"/>
                    <a:pt x="267" y="563"/>
                  </a:cubicBezTo>
                  <a:cubicBezTo>
                    <a:pt x="267" y="563"/>
                    <a:pt x="267" y="563"/>
                    <a:pt x="267" y="563"/>
                  </a:cubicBezTo>
                  <a:cubicBezTo>
                    <a:pt x="268" y="563"/>
                    <a:pt x="268" y="563"/>
                    <a:pt x="268" y="563"/>
                  </a:cubicBezTo>
                  <a:cubicBezTo>
                    <a:pt x="269" y="566"/>
                    <a:pt x="269" y="566"/>
                    <a:pt x="269" y="566"/>
                  </a:cubicBezTo>
                  <a:cubicBezTo>
                    <a:pt x="269" y="569"/>
                    <a:pt x="269" y="569"/>
                    <a:pt x="269" y="569"/>
                  </a:cubicBezTo>
                  <a:cubicBezTo>
                    <a:pt x="268" y="571"/>
                    <a:pt x="268" y="571"/>
                    <a:pt x="268" y="571"/>
                  </a:cubicBezTo>
                  <a:cubicBezTo>
                    <a:pt x="267" y="573"/>
                    <a:pt x="267" y="573"/>
                    <a:pt x="267" y="573"/>
                  </a:cubicBezTo>
                  <a:cubicBezTo>
                    <a:pt x="267" y="575"/>
                    <a:pt x="267" y="575"/>
                    <a:pt x="267" y="575"/>
                  </a:cubicBezTo>
                  <a:cubicBezTo>
                    <a:pt x="269" y="576"/>
                    <a:pt x="269" y="576"/>
                    <a:pt x="269" y="576"/>
                  </a:cubicBezTo>
                  <a:cubicBezTo>
                    <a:pt x="270" y="576"/>
                    <a:pt x="270" y="576"/>
                    <a:pt x="270" y="576"/>
                  </a:cubicBezTo>
                  <a:cubicBezTo>
                    <a:pt x="270" y="576"/>
                    <a:pt x="270" y="576"/>
                    <a:pt x="270" y="576"/>
                  </a:cubicBezTo>
                  <a:cubicBezTo>
                    <a:pt x="271" y="576"/>
                    <a:pt x="271" y="576"/>
                    <a:pt x="271" y="576"/>
                  </a:cubicBezTo>
                  <a:cubicBezTo>
                    <a:pt x="272" y="577"/>
                    <a:pt x="272" y="577"/>
                    <a:pt x="272" y="577"/>
                  </a:cubicBezTo>
                  <a:cubicBezTo>
                    <a:pt x="275" y="581"/>
                    <a:pt x="275" y="581"/>
                    <a:pt x="275" y="581"/>
                  </a:cubicBezTo>
                  <a:cubicBezTo>
                    <a:pt x="276" y="581"/>
                    <a:pt x="276" y="581"/>
                    <a:pt x="276" y="581"/>
                  </a:cubicBezTo>
                  <a:cubicBezTo>
                    <a:pt x="277" y="582"/>
                    <a:pt x="277" y="582"/>
                    <a:pt x="277" y="582"/>
                  </a:cubicBezTo>
                  <a:cubicBezTo>
                    <a:pt x="278" y="584"/>
                    <a:pt x="278" y="584"/>
                    <a:pt x="278" y="584"/>
                  </a:cubicBezTo>
                  <a:cubicBezTo>
                    <a:pt x="280" y="584"/>
                    <a:pt x="280" y="584"/>
                    <a:pt x="280" y="584"/>
                  </a:cubicBezTo>
                  <a:cubicBezTo>
                    <a:pt x="280" y="584"/>
                    <a:pt x="280" y="584"/>
                    <a:pt x="280" y="584"/>
                  </a:cubicBezTo>
                  <a:cubicBezTo>
                    <a:pt x="280" y="586"/>
                    <a:pt x="280" y="586"/>
                    <a:pt x="280" y="586"/>
                  </a:cubicBezTo>
                  <a:cubicBezTo>
                    <a:pt x="281" y="587"/>
                    <a:pt x="281" y="587"/>
                    <a:pt x="281" y="587"/>
                  </a:cubicBezTo>
                  <a:cubicBezTo>
                    <a:pt x="281" y="588"/>
                    <a:pt x="281" y="588"/>
                    <a:pt x="281" y="588"/>
                  </a:cubicBezTo>
                  <a:cubicBezTo>
                    <a:pt x="281" y="590"/>
                    <a:pt x="281" y="590"/>
                    <a:pt x="281" y="590"/>
                  </a:cubicBezTo>
                  <a:cubicBezTo>
                    <a:pt x="282" y="590"/>
                    <a:pt x="282" y="590"/>
                    <a:pt x="282" y="590"/>
                  </a:cubicBezTo>
                  <a:cubicBezTo>
                    <a:pt x="285" y="589"/>
                    <a:pt x="285" y="589"/>
                    <a:pt x="285" y="589"/>
                  </a:cubicBezTo>
                  <a:cubicBezTo>
                    <a:pt x="287" y="587"/>
                    <a:pt x="287" y="587"/>
                    <a:pt x="287" y="587"/>
                  </a:cubicBezTo>
                  <a:cubicBezTo>
                    <a:pt x="287" y="584"/>
                    <a:pt x="287" y="584"/>
                    <a:pt x="287" y="584"/>
                  </a:cubicBezTo>
                  <a:cubicBezTo>
                    <a:pt x="286" y="584"/>
                    <a:pt x="286" y="584"/>
                    <a:pt x="286" y="584"/>
                  </a:cubicBezTo>
                  <a:cubicBezTo>
                    <a:pt x="285" y="583"/>
                    <a:pt x="285" y="583"/>
                    <a:pt x="285" y="583"/>
                  </a:cubicBezTo>
                  <a:cubicBezTo>
                    <a:pt x="285" y="582"/>
                    <a:pt x="285" y="582"/>
                    <a:pt x="285" y="582"/>
                  </a:cubicBezTo>
                  <a:cubicBezTo>
                    <a:pt x="284" y="580"/>
                    <a:pt x="284" y="580"/>
                    <a:pt x="284" y="580"/>
                  </a:cubicBezTo>
                  <a:cubicBezTo>
                    <a:pt x="283" y="580"/>
                    <a:pt x="283" y="580"/>
                    <a:pt x="283" y="580"/>
                  </a:cubicBezTo>
                  <a:cubicBezTo>
                    <a:pt x="282" y="579"/>
                    <a:pt x="282" y="579"/>
                    <a:pt x="282" y="579"/>
                  </a:cubicBezTo>
                  <a:cubicBezTo>
                    <a:pt x="282" y="578"/>
                    <a:pt x="282" y="578"/>
                    <a:pt x="282" y="578"/>
                  </a:cubicBezTo>
                  <a:cubicBezTo>
                    <a:pt x="281" y="578"/>
                    <a:pt x="281" y="578"/>
                    <a:pt x="281" y="578"/>
                  </a:cubicBezTo>
                  <a:cubicBezTo>
                    <a:pt x="281" y="576"/>
                    <a:pt x="281" y="576"/>
                    <a:pt x="281" y="576"/>
                  </a:cubicBezTo>
                  <a:cubicBezTo>
                    <a:pt x="280" y="576"/>
                    <a:pt x="280" y="576"/>
                    <a:pt x="280" y="576"/>
                  </a:cubicBezTo>
                  <a:cubicBezTo>
                    <a:pt x="280" y="578"/>
                    <a:pt x="280" y="578"/>
                    <a:pt x="280" y="578"/>
                  </a:cubicBezTo>
                  <a:cubicBezTo>
                    <a:pt x="280" y="577"/>
                    <a:pt x="280" y="577"/>
                    <a:pt x="280" y="577"/>
                  </a:cubicBezTo>
                  <a:cubicBezTo>
                    <a:pt x="278" y="576"/>
                    <a:pt x="278" y="576"/>
                    <a:pt x="278" y="576"/>
                  </a:cubicBezTo>
                  <a:cubicBezTo>
                    <a:pt x="278" y="576"/>
                    <a:pt x="278" y="576"/>
                    <a:pt x="278" y="576"/>
                  </a:cubicBezTo>
                  <a:cubicBezTo>
                    <a:pt x="279" y="575"/>
                    <a:pt x="279" y="575"/>
                    <a:pt x="279" y="575"/>
                  </a:cubicBezTo>
                  <a:cubicBezTo>
                    <a:pt x="279" y="575"/>
                    <a:pt x="279" y="575"/>
                    <a:pt x="279" y="575"/>
                  </a:cubicBezTo>
                  <a:cubicBezTo>
                    <a:pt x="281" y="574"/>
                    <a:pt x="281" y="574"/>
                    <a:pt x="281" y="574"/>
                  </a:cubicBezTo>
                  <a:cubicBezTo>
                    <a:pt x="281" y="573"/>
                    <a:pt x="281" y="573"/>
                    <a:pt x="281" y="573"/>
                  </a:cubicBezTo>
                  <a:cubicBezTo>
                    <a:pt x="279" y="570"/>
                    <a:pt x="279" y="570"/>
                    <a:pt x="279" y="570"/>
                  </a:cubicBezTo>
                  <a:cubicBezTo>
                    <a:pt x="278" y="572"/>
                    <a:pt x="278" y="572"/>
                    <a:pt x="278" y="572"/>
                  </a:cubicBezTo>
                  <a:cubicBezTo>
                    <a:pt x="278" y="572"/>
                    <a:pt x="278" y="572"/>
                    <a:pt x="278" y="572"/>
                  </a:cubicBezTo>
                  <a:cubicBezTo>
                    <a:pt x="278" y="571"/>
                    <a:pt x="278" y="571"/>
                    <a:pt x="278" y="571"/>
                  </a:cubicBezTo>
                  <a:cubicBezTo>
                    <a:pt x="278" y="570"/>
                    <a:pt x="278" y="570"/>
                    <a:pt x="278" y="570"/>
                  </a:cubicBezTo>
                  <a:cubicBezTo>
                    <a:pt x="277" y="569"/>
                    <a:pt x="277" y="569"/>
                    <a:pt x="277" y="569"/>
                  </a:cubicBezTo>
                  <a:cubicBezTo>
                    <a:pt x="278" y="568"/>
                    <a:pt x="278" y="568"/>
                    <a:pt x="278" y="568"/>
                  </a:cubicBezTo>
                  <a:cubicBezTo>
                    <a:pt x="277" y="567"/>
                    <a:pt x="277" y="567"/>
                    <a:pt x="277" y="567"/>
                  </a:cubicBezTo>
                  <a:cubicBezTo>
                    <a:pt x="277" y="566"/>
                    <a:pt x="277" y="566"/>
                    <a:pt x="277" y="566"/>
                  </a:cubicBezTo>
                  <a:cubicBezTo>
                    <a:pt x="276" y="565"/>
                    <a:pt x="276" y="565"/>
                    <a:pt x="276" y="565"/>
                  </a:cubicBezTo>
                  <a:cubicBezTo>
                    <a:pt x="276" y="563"/>
                    <a:pt x="276" y="563"/>
                    <a:pt x="276" y="563"/>
                  </a:cubicBezTo>
                  <a:cubicBezTo>
                    <a:pt x="276" y="563"/>
                    <a:pt x="276" y="563"/>
                    <a:pt x="276" y="563"/>
                  </a:cubicBezTo>
                  <a:cubicBezTo>
                    <a:pt x="276" y="560"/>
                    <a:pt x="276" y="560"/>
                    <a:pt x="276" y="560"/>
                  </a:cubicBezTo>
                  <a:cubicBezTo>
                    <a:pt x="275" y="559"/>
                    <a:pt x="275" y="559"/>
                    <a:pt x="275" y="559"/>
                  </a:cubicBezTo>
                  <a:cubicBezTo>
                    <a:pt x="274" y="558"/>
                    <a:pt x="274" y="558"/>
                    <a:pt x="274" y="558"/>
                  </a:cubicBezTo>
                  <a:cubicBezTo>
                    <a:pt x="273" y="557"/>
                    <a:pt x="273" y="557"/>
                    <a:pt x="273" y="557"/>
                  </a:cubicBezTo>
                  <a:cubicBezTo>
                    <a:pt x="273" y="559"/>
                    <a:pt x="273" y="559"/>
                    <a:pt x="273" y="559"/>
                  </a:cubicBezTo>
                  <a:cubicBezTo>
                    <a:pt x="273" y="559"/>
                    <a:pt x="273" y="559"/>
                    <a:pt x="273" y="559"/>
                  </a:cubicBezTo>
                  <a:cubicBezTo>
                    <a:pt x="272" y="558"/>
                    <a:pt x="272" y="558"/>
                    <a:pt x="272" y="558"/>
                  </a:cubicBezTo>
                  <a:cubicBezTo>
                    <a:pt x="272" y="557"/>
                    <a:pt x="272" y="557"/>
                    <a:pt x="272" y="557"/>
                  </a:cubicBezTo>
                  <a:cubicBezTo>
                    <a:pt x="273" y="556"/>
                    <a:pt x="273" y="556"/>
                    <a:pt x="273" y="556"/>
                  </a:cubicBezTo>
                  <a:cubicBezTo>
                    <a:pt x="272" y="555"/>
                    <a:pt x="272" y="555"/>
                    <a:pt x="272" y="555"/>
                  </a:cubicBezTo>
                  <a:cubicBezTo>
                    <a:pt x="271" y="555"/>
                    <a:pt x="271" y="555"/>
                    <a:pt x="271" y="555"/>
                  </a:cubicBezTo>
                  <a:cubicBezTo>
                    <a:pt x="271" y="552"/>
                    <a:pt x="271" y="552"/>
                    <a:pt x="271" y="552"/>
                  </a:cubicBezTo>
                  <a:cubicBezTo>
                    <a:pt x="270" y="550"/>
                    <a:pt x="270" y="550"/>
                    <a:pt x="270" y="550"/>
                  </a:cubicBezTo>
                  <a:cubicBezTo>
                    <a:pt x="269" y="550"/>
                    <a:pt x="269" y="550"/>
                    <a:pt x="269" y="550"/>
                  </a:cubicBezTo>
                  <a:cubicBezTo>
                    <a:pt x="268" y="549"/>
                    <a:pt x="268" y="549"/>
                    <a:pt x="268" y="549"/>
                  </a:cubicBezTo>
                  <a:cubicBezTo>
                    <a:pt x="268" y="548"/>
                    <a:pt x="268" y="548"/>
                    <a:pt x="268" y="548"/>
                  </a:cubicBezTo>
                  <a:cubicBezTo>
                    <a:pt x="268" y="546"/>
                    <a:pt x="268" y="546"/>
                    <a:pt x="268" y="546"/>
                  </a:cubicBezTo>
                  <a:cubicBezTo>
                    <a:pt x="267" y="544"/>
                    <a:pt x="267" y="544"/>
                    <a:pt x="267" y="544"/>
                  </a:cubicBezTo>
                  <a:cubicBezTo>
                    <a:pt x="266" y="544"/>
                    <a:pt x="266" y="544"/>
                    <a:pt x="266" y="544"/>
                  </a:cubicBezTo>
                  <a:cubicBezTo>
                    <a:pt x="266" y="544"/>
                    <a:pt x="266" y="544"/>
                    <a:pt x="266" y="544"/>
                  </a:cubicBezTo>
                  <a:cubicBezTo>
                    <a:pt x="266" y="542"/>
                    <a:pt x="266" y="542"/>
                    <a:pt x="266" y="542"/>
                  </a:cubicBezTo>
                  <a:cubicBezTo>
                    <a:pt x="265" y="541"/>
                    <a:pt x="265" y="541"/>
                    <a:pt x="265" y="541"/>
                  </a:cubicBezTo>
                  <a:cubicBezTo>
                    <a:pt x="264" y="540"/>
                    <a:pt x="264" y="540"/>
                    <a:pt x="264" y="540"/>
                  </a:cubicBezTo>
                  <a:cubicBezTo>
                    <a:pt x="263" y="539"/>
                    <a:pt x="263" y="539"/>
                    <a:pt x="263" y="539"/>
                  </a:cubicBezTo>
                  <a:cubicBezTo>
                    <a:pt x="264" y="538"/>
                    <a:pt x="264" y="538"/>
                    <a:pt x="264" y="538"/>
                  </a:cubicBezTo>
                  <a:cubicBezTo>
                    <a:pt x="263" y="536"/>
                    <a:pt x="263" y="536"/>
                    <a:pt x="263" y="536"/>
                  </a:cubicBezTo>
                  <a:cubicBezTo>
                    <a:pt x="261" y="535"/>
                    <a:pt x="261" y="535"/>
                    <a:pt x="261" y="535"/>
                  </a:cubicBezTo>
                  <a:cubicBezTo>
                    <a:pt x="260" y="535"/>
                    <a:pt x="260" y="535"/>
                    <a:pt x="260" y="535"/>
                  </a:cubicBezTo>
                  <a:cubicBezTo>
                    <a:pt x="260" y="535"/>
                    <a:pt x="260" y="535"/>
                    <a:pt x="260" y="535"/>
                  </a:cubicBezTo>
                  <a:cubicBezTo>
                    <a:pt x="260" y="534"/>
                    <a:pt x="260" y="534"/>
                    <a:pt x="260" y="534"/>
                  </a:cubicBezTo>
                  <a:cubicBezTo>
                    <a:pt x="259" y="531"/>
                    <a:pt x="259" y="531"/>
                    <a:pt x="259" y="531"/>
                  </a:cubicBezTo>
                  <a:cubicBezTo>
                    <a:pt x="258" y="531"/>
                    <a:pt x="258" y="531"/>
                    <a:pt x="258" y="531"/>
                  </a:cubicBezTo>
                  <a:cubicBezTo>
                    <a:pt x="259" y="530"/>
                    <a:pt x="259" y="530"/>
                    <a:pt x="259" y="530"/>
                  </a:cubicBezTo>
                  <a:cubicBezTo>
                    <a:pt x="258" y="524"/>
                    <a:pt x="258" y="524"/>
                    <a:pt x="258" y="524"/>
                  </a:cubicBezTo>
                  <a:cubicBezTo>
                    <a:pt x="258" y="521"/>
                    <a:pt x="258" y="521"/>
                    <a:pt x="258" y="521"/>
                  </a:cubicBezTo>
                  <a:cubicBezTo>
                    <a:pt x="259" y="521"/>
                    <a:pt x="259" y="521"/>
                    <a:pt x="259" y="521"/>
                  </a:cubicBezTo>
                  <a:cubicBezTo>
                    <a:pt x="259" y="518"/>
                    <a:pt x="259" y="518"/>
                    <a:pt x="259" y="518"/>
                  </a:cubicBezTo>
                  <a:cubicBezTo>
                    <a:pt x="259" y="518"/>
                    <a:pt x="259" y="518"/>
                    <a:pt x="259" y="518"/>
                  </a:cubicBezTo>
                  <a:cubicBezTo>
                    <a:pt x="261" y="518"/>
                    <a:pt x="261" y="518"/>
                    <a:pt x="261" y="518"/>
                  </a:cubicBezTo>
                  <a:cubicBezTo>
                    <a:pt x="262" y="520"/>
                    <a:pt x="262" y="520"/>
                    <a:pt x="262" y="520"/>
                  </a:cubicBezTo>
                  <a:cubicBezTo>
                    <a:pt x="263" y="521"/>
                    <a:pt x="263" y="521"/>
                    <a:pt x="263" y="521"/>
                  </a:cubicBezTo>
                  <a:cubicBezTo>
                    <a:pt x="264" y="521"/>
                    <a:pt x="264" y="521"/>
                    <a:pt x="264" y="521"/>
                  </a:cubicBezTo>
                  <a:cubicBezTo>
                    <a:pt x="265" y="521"/>
                    <a:pt x="265" y="521"/>
                    <a:pt x="265" y="521"/>
                  </a:cubicBezTo>
                  <a:cubicBezTo>
                    <a:pt x="266" y="521"/>
                    <a:pt x="266" y="521"/>
                    <a:pt x="266" y="521"/>
                  </a:cubicBezTo>
                  <a:cubicBezTo>
                    <a:pt x="266" y="521"/>
                    <a:pt x="266" y="521"/>
                    <a:pt x="266" y="521"/>
                  </a:cubicBezTo>
                  <a:cubicBezTo>
                    <a:pt x="267" y="521"/>
                    <a:pt x="267" y="521"/>
                    <a:pt x="267" y="521"/>
                  </a:cubicBezTo>
                  <a:cubicBezTo>
                    <a:pt x="268" y="522"/>
                    <a:pt x="268" y="522"/>
                    <a:pt x="268" y="522"/>
                  </a:cubicBezTo>
                  <a:cubicBezTo>
                    <a:pt x="268" y="522"/>
                    <a:pt x="268" y="522"/>
                    <a:pt x="268" y="522"/>
                  </a:cubicBezTo>
                  <a:cubicBezTo>
                    <a:pt x="267" y="523"/>
                    <a:pt x="267" y="523"/>
                    <a:pt x="267" y="523"/>
                  </a:cubicBezTo>
                  <a:cubicBezTo>
                    <a:pt x="267" y="525"/>
                    <a:pt x="267" y="525"/>
                    <a:pt x="267" y="525"/>
                  </a:cubicBezTo>
                  <a:cubicBezTo>
                    <a:pt x="268" y="527"/>
                    <a:pt x="268" y="527"/>
                    <a:pt x="268" y="527"/>
                  </a:cubicBezTo>
                  <a:cubicBezTo>
                    <a:pt x="268" y="529"/>
                    <a:pt x="268" y="529"/>
                    <a:pt x="268" y="529"/>
                  </a:cubicBezTo>
                  <a:cubicBezTo>
                    <a:pt x="269" y="530"/>
                    <a:pt x="269" y="530"/>
                    <a:pt x="269" y="530"/>
                  </a:cubicBezTo>
                  <a:cubicBezTo>
                    <a:pt x="269" y="532"/>
                    <a:pt x="269" y="532"/>
                    <a:pt x="269" y="532"/>
                  </a:cubicBezTo>
                  <a:cubicBezTo>
                    <a:pt x="269" y="533"/>
                    <a:pt x="269" y="533"/>
                    <a:pt x="269" y="533"/>
                  </a:cubicBezTo>
                  <a:cubicBezTo>
                    <a:pt x="270" y="534"/>
                    <a:pt x="270" y="534"/>
                    <a:pt x="270" y="534"/>
                  </a:cubicBezTo>
                  <a:cubicBezTo>
                    <a:pt x="271" y="536"/>
                    <a:pt x="271" y="536"/>
                    <a:pt x="271" y="536"/>
                  </a:cubicBezTo>
                  <a:cubicBezTo>
                    <a:pt x="271" y="536"/>
                    <a:pt x="271" y="536"/>
                    <a:pt x="271" y="536"/>
                  </a:cubicBezTo>
                  <a:cubicBezTo>
                    <a:pt x="271" y="537"/>
                    <a:pt x="271" y="537"/>
                    <a:pt x="271" y="537"/>
                  </a:cubicBezTo>
                  <a:cubicBezTo>
                    <a:pt x="271" y="539"/>
                    <a:pt x="271" y="539"/>
                    <a:pt x="271" y="539"/>
                  </a:cubicBezTo>
                  <a:cubicBezTo>
                    <a:pt x="272" y="539"/>
                    <a:pt x="272" y="539"/>
                    <a:pt x="272" y="539"/>
                  </a:cubicBezTo>
                  <a:cubicBezTo>
                    <a:pt x="272" y="539"/>
                    <a:pt x="272" y="539"/>
                    <a:pt x="272" y="539"/>
                  </a:cubicBezTo>
                  <a:cubicBezTo>
                    <a:pt x="273" y="542"/>
                    <a:pt x="273" y="542"/>
                    <a:pt x="273" y="542"/>
                  </a:cubicBezTo>
                  <a:cubicBezTo>
                    <a:pt x="274" y="542"/>
                    <a:pt x="274" y="542"/>
                    <a:pt x="274" y="542"/>
                  </a:cubicBezTo>
                  <a:cubicBezTo>
                    <a:pt x="275" y="543"/>
                    <a:pt x="275" y="543"/>
                    <a:pt x="275" y="543"/>
                  </a:cubicBezTo>
                  <a:cubicBezTo>
                    <a:pt x="275" y="545"/>
                    <a:pt x="275" y="545"/>
                    <a:pt x="275" y="545"/>
                  </a:cubicBezTo>
                  <a:cubicBezTo>
                    <a:pt x="276" y="546"/>
                    <a:pt x="276" y="546"/>
                    <a:pt x="276" y="546"/>
                  </a:cubicBezTo>
                  <a:cubicBezTo>
                    <a:pt x="276" y="546"/>
                    <a:pt x="276" y="546"/>
                    <a:pt x="276" y="546"/>
                  </a:cubicBezTo>
                  <a:cubicBezTo>
                    <a:pt x="277" y="547"/>
                    <a:pt x="277" y="547"/>
                    <a:pt x="277" y="547"/>
                  </a:cubicBezTo>
                  <a:cubicBezTo>
                    <a:pt x="278" y="549"/>
                    <a:pt x="278" y="549"/>
                    <a:pt x="278" y="549"/>
                  </a:cubicBezTo>
                  <a:cubicBezTo>
                    <a:pt x="279" y="549"/>
                    <a:pt x="279" y="549"/>
                    <a:pt x="279" y="549"/>
                  </a:cubicBezTo>
                  <a:cubicBezTo>
                    <a:pt x="279" y="549"/>
                    <a:pt x="279" y="549"/>
                    <a:pt x="279" y="549"/>
                  </a:cubicBezTo>
                  <a:cubicBezTo>
                    <a:pt x="280" y="549"/>
                    <a:pt x="280" y="549"/>
                    <a:pt x="280" y="549"/>
                  </a:cubicBezTo>
                  <a:cubicBezTo>
                    <a:pt x="281" y="550"/>
                    <a:pt x="281" y="550"/>
                    <a:pt x="281" y="550"/>
                  </a:cubicBezTo>
                  <a:cubicBezTo>
                    <a:pt x="281" y="549"/>
                    <a:pt x="281" y="549"/>
                    <a:pt x="281" y="549"/>
                  </a:cubicBezTo>
                  <a:cubicBezTo>
                    <a:pt x="281" y="550"/>
                    <a:pt x="281" y="550"/>
                    <a:pt x="281" y="550"/>
                  </a:cubicBezTo>
                  <a:cubicBezTo>
                    <a:pt x="281" y="551"/>
                    <a:pt x="281" y="551"/>
                    <a:pt x="281" y="551"/>
                  </a:cubicBezTo>
                  <a:cubicBezTo>
                    <a:pt x="281" y="552"/>
                    <a:pt x="281" y="552"/>
                    <a:pt x="281" y="552"/>
                  </a:cubicBezTo>
                  <a:cubicBezTo>
                    <a:pt x="281" y="554"/>
                    <a:pt x="281" y="554"/>
                    <a:pt x="281" y="554"/>
                  </a:cubicBezTo>
                  <a:cubicBezTo>
                    <a:pt x="284" y="557"/>
                    <a:pt x="284" y="557"/>
                    <a:pt x="284" y="557"/>
                  </a:cubicBezTo>
                  <a:cubicBezTo>
                    <a:pt x="285" y="557"/>
                    <a:pt x="285" y="557"/>
                    <a:pt x="285" y="557"/>
                  </a:cubicBezTo>
                  <a:cubicBezTo>
                    <a:pt x="285" y="557"/>
                    <a:pt x="285" y="557"/>
                    <a:pt x="285" y="557"/>
                  </a:cubicBezTo>
                  <a:cubicBezTo>
                    <a:pt x="285" y="558"/>
                    <a:pt x="285" y="558"/>
                    <a:pt x="285" y="558"/>
                  </a:cubicBezTo>
                  <a:cubicBezTo>
                    <a:pt x="286" y="559"/>
                    <a:pt x="286" y="559"/>
                    <a:pt x="286" y="559"/>
                  </a:cubicBezTo>
                  <a:cubicBezTo>
                    <a:pt x="287" y="560"/>
                    <a:pt x="287" y="560"/>
                    <a:pt x="287" y="560"/>
                  </a:cubicBezTo>
                  <a:cubicBezTo>
                    <a:pt x="288" y="560"/>
                    <a:pt x="288" y="560"/>
                    <a:pt x="288" y="560"/>
                  </a:cubicBezTo>
                  <a:cubicBezTo>
                    <a:pt x="289" y="561"/>
                    <a:pt x="289" y="561"/>
                    <a:pt x="289" y="561"/>
                  </a:cubicBezTo>
                  <a:cubicBezTo>
                    <a:pt x="289" y="562"/>
                    <a:pt x="289" y="562"/>
                    <a:pt x="289" y="562"/>
                  </a:cubicBezTo>
                  <a:cubicBezTo>
                    <a:pt x="290" y="563"/>
                    <a:pt x="290" y="563"/>
                    <a:pt x="290" y="563"/>
                  </a:cubicBezTo>
                  <a:cubicBezTo>
                    <a:pt x="290" y="563"/>
                    <a:pt x="290" y="563"/>
                    <a:pt x="290" y="563"/>
                  </a:cubicBezTo>
                  <a:cubicBezTo>
                    <a:pt x="288" y="563"/>
                    <a:pt x="288" y="563"/>
                    <a:pt x="288" y="563"/>
                  </a:cubicBezTo>
                  <a:cubicBezTo>
                    <a:pt x="287" y="566"/>
                    <a:pt x="287" y="566"/>
                    <a:pt x="287" y="566"/>
                  </a:cubicBezTo>
                  <a:cubicBezTo>
                    <a:pt x="287" y="568"/>
                    <a:pt x="287" y="568"/>
                    <a:pt x="287" y="568"/>
                  </a:cubicBezTo>
                  <a:cubicBezTo>
                    <a:pt x="289" y="569"/>
                    <a:pt x="289" y="569"/>
                    <a:pt x="289" y="569"/>
                  </a:cubicBezTo>
                  <a:cubicBezTo>
                    <a:pt x="290" y="569"/>
                    <a:pt x="290" y="569"/>
                    <a:pt x="290" y="569"/>
                  </a:cubicBezTo>
                  <a:cubicBezTo>
                    <a:pt x="294" y="572"/>
                    <a:pt x="294" y="572"/>
                    <a:pt x="294" y="572"/>
                  </a:cubicBezTo>
                  <a:cubicBezTo>
                    <a:pt x="295" y="572"/>
                    <a:pt x="295" y="572"/>
                    <a:pt x="295" y="572"/>
                  </a:cubicBezTo>
                  <a:cubicBezTo>
                    <a:pt x="296" y="572"/>
                    <a:pt x="296" y="572"/>
                    <a:pt x="296" y="572"/>
                  </a:cubicBezTo>
                  <a:cubicBezTo>
                    <a:pt x="296" y="574"/>
                    <a:pt x="296" y="574"/>
                    <a:pt x="296" y="574"/>
                  </a:cubicBezTo>
                  <a:cubicBezTo>
                    <a:pt x="297" y="575"/>
                    <a:pt x="297" y="575"/>
                    <a:pt x="297" y="575"/>
                  </a:cubicBezTo>
                  <a:cubicBezTo>
                    <a:pt x="296" y="575"/>
                    <a:pt x="296" y="575"/>
                    <a:pt x="296" y="575"/>
                  </a:cubicBezTo>
                  <a:cubicBezTo>
                    <a:pt x="295" y="576"/>
                    <a:pt x="295" y="576"/>
                    <a:pt x="295" y="576"/>
                  </a:cubicBezTo>
                  <a:cubicBezTo>
                    <a:pt x="296" y="576"/>
                    <a:pt x="296" y="576"/>
                    <a:pt x="296" y="576"/>
                  </a:cubicBezTo>
                  <a:cubicBezTo>
                    <a:pt x="297" y="577"/>
                    <a:pt x="297" y="577"/>
                    <a:pt x="297" y="577"/>
                  </a:cubicBezTo>
                  <a:cubicBezTo>
                    <a:pt x="299" y="578"/>
                    <a:pt x="299" y="578"/>
                    <a:pt x="299" y="578"/>
                  </a:cubicBezTo>
                  <a:cubicBezTo>
                    <a:pt x="299" y="579"/>
                    <a:pt x="299" y="579"/>
                    <a:pt x="299" y="579"/>
                  </a:cubicBezTo>
                  <a:cubicBezTo>
                    <a:pt x="300" y="579"/>
                    <a:pt x="300" y="579"/>
                    <a:pt x="300" y="579"/>
                  </a:cubicBezTo>
                  <a:cubicBezTo>
                    <a:pt x="302" y="581"/>
                    <a:pt x="302" y="581"/>
                    <a:pt x="302" y="581"/>
                  </a:cubicBezTo>
                  <a:cubicBezTo>
                    <a:pt x="304" y="584"/>
                    <a:pt x="304" y="584"/>
                    <a:pt x="304" y="584"/>
                  </a:cubicBezTo>
                  <a:cubicBezTo>
                    <a:pt x="306" y="587"/>
                    <a:pt x="306" y="587"/>
                    <a:pt x="306" y="587"/>
                  </a:cubicBezTo>
                  <a:cubicBezTo>
                    <a:pt x="307" y="589"/>
                    <a:pt x="307" y="589"/>
                    <a:pt x="307" y="589"/>
                  </a:cubicBezTo>
                  <a:cubicBezTo>
                    <a:pt x="307" y="590"/>
                    <a:pt x="307" y="590"/>
                    <a:pt x="307" y="590"/>
                  </a:cubicBezTo>
                  <a:cubicBezTo>
                    <a:pt x="310" y="593"/>
                    <a:pt x="310" y="593"/>
                    <a:pt x="310" y="593"/>
                  </a:cubicBezTo>
                  <a:cubicBezTo>
                    <a:pt x="310" y="594"/>
                    <a:pt x="310" y="594"/>
                    <a:pt x="310" y="594"/>
                  </a:cubicBezTo>
                  <a:cubicBezTo>
                    <a:pt x="309" y="595"/>
                    <a:pt x="309" y="595"/>
                    <a:pt x="309" y="595"/>
                  </a:cubicBezTo>
                  <a:cubicBezTo>
                    <a:pt x="310" y="596"/>
                    <a:pt x="310" y="596"/>
                    <a:pt x="310" y="596"/>
                  </a:cubicBezTo>
                  <a:cubicBezTo>
                    <a:pt x="312" y="602"/>
                    <a:pt x="312" y="602"/>
                    <a:pt x="312" y="602"/>
                  </a:cubicBezTo>
                  <a:cubicBezTo>
                    <a:pt x="313" y="604"/>
                    <a:pt x="313" y="604"/>
                    <a:pt x="313" y="604"/>
                  </a:cubicBezTo>
                  <a:cubicBezTo>
                    <a:pt x="312" y="604"/>
                    <a:pt x="312" y="604"/>
                    <a:pt x="312" y="604"/>
                  </a:cubicBezTo>
                  <a:cubicBezTo>
                    <a:pt x="310" y="605"/>
                    <a:pt x="310" y="605"/>
                    <a:pt x="310" y="605"/>
                  </a:cubicBezTo>
                  <a:cubicBezTo>
                    <a:pt x="310" y="607"/>
                    <a:pt x="310" y="607"/>
                    <a:pt x="310" y="607"/>
                  </a:cubicBezTo>
                  <a:cubicBezTo>
                    <a:pt x="311" y="607"/>
                    <a:pt x="311" y="607"/>
                    <a:pt x="311" y="607"/>
                  </a:cubicBezTo>
                  <a:cubicBezTo>
                    <a:pt x="311" y="607"/>
                    <a:pt x="311" y="607"/>
                    <a:pt x="311" y="607"/>
                  </a:cubicBezTo>
                  <a:cubicBezTo>
                    <a:pt x="311" y="608"/>
                    <a:pt x="311" y="608"/>
                    <a:pt x="311" y="608"/>
                  </a:cubicBezTo>
                  <a:cubicBezTo>
                    <a:pt x="310" y="608"/>
                    <a:pt x="310" y="608"/>
                    <a:pt x="310" y="608"/>
                  </a:cubicBezTo>
                  <a:cubicBezTo>
                    <a:pt x="308" y="608"/>
                    <a:pt x="308" y="608"/>
                    <a:pt x="308" y="608"/>
                  </a:cubicBezTo>
                  <a:cubicBezTo>
                    <a:pt x="308" y="609"/>
                    <a:pt x="308" y="609"/>
                    <a:pt x="308" y="609"/>
                  </a:cubicBezTo>
                  <a:cubicBezTo>
                    <a:pt x="309" y="612"/>
                    <a:pt x="309" y="612"/>
                    <a:pt x="309" y="612"/>
                  </a:cubicBezTo>
                  <a:cubicBezTo>
                    <a:pt x="310" y="613"/>
                    <a:pt x="310" y="613"/>
                    <a:pt x="310" y="613"/>
                  </a:cubicBezTo>
                  <a:cubicBezTo>
                    <a:pt x="310" y="614"/>
                    <a:pt x="310" y="614"/>
                    <a:pt x="310" y="614"/>
                  </a:cubicBezTo>
                  <a:cubicBezTo>
                    <a:pt x="312" y="616"/>
                    <a:pt x="312" y="616"/>
                    <a:pt x="312" y="616"/>
                  </a:cubicBezTo>
                  <a:cubicBezTo>
                    <a:pt x="312" y="618"/>
                    <a:pt x="312" y="618"/>
                    <a:pt x="312" y="618"/>
                  </a:cubicBezTo>
                  <a:cubicBezTo>
                    <a:pt x="313" y="618"/>
                    <a:pt x="313" y="618"/>
                    <a:pt x="313" y="618"/>
                  </a:cubicBezTo>
                  <a:cubicBezTo>
                    <a:pt x="314" y="618"/>
                    <a:pt x="314" y="618"/>
                    <a:pt x="314" y="618"/>
                  </a:cubicBezTo>
                  <a:cubicBezTo>
                    <a:pt x="315" y="618"/>
                    <a:pt x="315" y="618"/>
                    <a:pt x="315" y="618"/>
                  </a:cubicBezTo>
                  <a:cubicBezTo>
                    <a:pt x="317" y="619"/>
                    <a:pt x="317" y="619"/>
                    <a:pt x="317" y="619"/>
                  </a:cubicBezTo>
                  <a:cubicBezTo>
                    <a:pt x="319" y="619"/>
                    <a:pt x="319" y="619"/>
                    <a:pt x="319" y="619"/>
                  </a:cubicBezTo>
                  <a:cubicBezTo>
                    <a:pt x="319" y="619"/>
                    <a:pt x="319" y="619"/>
                    <a:pt x="319" y="619"/>
                  </a:cubicBezTo>
                  <a:cubicBezTo>
                    <a:pt x="319" y="620"/>
                    <a:pt x="319" y="620"/>
                    <a:pt x="319" y="620"/>
                  </a:cubicBezTo>
                  <a:cubicBezTo>
                    <a:pt x="321" y="621"/>
                    <a:pt x="321" y="621"/>
                    <a:pt x="321" y="621"/>
                  </a:cubicBezTo>
                  <a:cubicBezTo>
                    <a:pt x="321" y="622"/>
                    <a:pt x="321" y="622"/>
                    <a:pt x="321" y="622"/>
                  </a:cubicBezTo>
                  <a:cubicBezTo>
                    <a:pt x="324" y="626"/>
                    <a:pt x="324" y="626"/>
                    <a:pt x="324" y="626"/>
                  </a:cubicBezTo>
                  <a:cubicBezTo>
                    <a:pt x="326" y="627"/>
                    <a:pt x="326" y="627"/>
                    <a:pt x="326" y="627"/>
                  </a:cubicBezTo>
                  <a:cubicBezTo>
                    <a:pt x="326" y="627"/>
                    <a:pt x="326" y="627"/>
                    <a:pt x="326" y="627"/>
                  </a:cubicBezTo>
                  <a:cubicBezTo>
                    <a:pt x="328" y="627"/>
                    <a:pt x="328" y="627"/>
                    <a:pt x="328" y="627"/>
                  </a:cubicBezTo>
                  <a:cubicBezTo>
                    <a:pt x="329" y="627"/>
                    <a:pt x="329" y="627"/>
                    <a:pt x="329" y="627"/>
                  </a:cubicBezTo>
                  <a:cubicBezTo>
                    <a:pt x="331" y="628"/>
                    <a:pt x="331" y="628"/>
                    <a:pt x="331" y="628"/>
                  </a:cubicBezTo>
                  <a:cubicBezTo>
                    <a:pt x="333" y="628"/>
                    <a:pt x="333" y="628"/>
                    <a:pt x="333" y="628"/>
                  </a:cubicBezTo>
                  <a:cubicBezTo>
                    <a:pt x="333" y="628"/>
                    <a:pt x="333" y="628"/>
                    <a:pt x="333" y="628"/>
                  </a:cubicBezTo>
                  <a:cubicBezTo>
                    <a:pt x="334" y="628"/>
                    <a:pt x="334" y="628"/>
                    <a:pt x="334" y="628"/>
                  </a:cubicBezTo>
                  <a:cubicBezTo>
                    <a:pt x="334" y="629"/>
                    <a:pt x="334" y="629"/>
                    <a:pt x="334" y="629"/>
                  </a:cubicBezTo>
                  <a:cubicBezTo>
                    <a:pt x="337" y="631"/>
                    <a:pt x="337" y="631"/>
                    <a:pt x="337" y="631"/>
                  </a:cubicBezTo>
                  <a:cubicBezTo>
                    <a:pt x="338" y="631"/>
                    <a:pt x="338" y="631"/>
                    <a:pt x="338" y="631"/>
                  </a:cubicBezTo>
                  <a:cubicBezTo>
                    <a:pt x="340" y="633"/>
                    <a:pt x="340" y="633"/>
                    <a:pt x="340" y="633"/>
                  </a:cubicBezTo>
                  <a:cubicBezTo>
                    <a:pt x="343" y="635"/>
                    <a:pt x="343" y="635"/>
                    <a:pt x="343" y="635"/>
                  </a:cubicBezTo>
                  <a:cubicBezTo>
                    <a:pt x="347" y="635"/>
                    <a:pt x="347" y="635"/>
                    <a:pt x="347" y="635"/>
                  </a:cubicBezTo>
                  <a:cubicBezTo>
                    <a:pt x="348" y="636"/>
                    <a:pt x="348" y="636"/>
                    <a:pt x="348" y="636"/>
                  </a:cubicBezTo>
                  <a:cubicBezTo>
                    <a:pt x="349" y="638"/>
                    <a:pt x="349" y="638"/>
                    <a:pt x="349" y="638"/>
                  </a:cubicBezTo>
                  <a:cubicBezTo>
                    <a:pt x="351" y="638"/>
                    <a:pt x="351" y="638"/>
                    <a:pt x="351" y="638"/>
                  </a:cubicBezTo>
                  <a:cubicBezTo>
                    <a:pt x="353" y="639"/>
                    <a:pt x="353" y="639"/>
                    <a:pt x="353" y="639"/>
                  </a:cubicBezTo>
                  <a:cubicBezTo>
                    <a:pt x="354" y="638"/>
                    <a:pt x="354" y="638"/>
                    <a:pt x="354" y="638"/>
                  </a:cubicBezTo>
                  <a:cubicBezTo>
                    <a:pt x="355" y="640"/>
                    <a:pt x="355" y="640"/>
                    <a:pt x="355" y="640"/>
                  </a:cubicBezTo>
                  <a:cubicBezTo>
                    <a:pt x="357" y="641"/>
                    <a:pt x="357" y="641"/>
                    <a:pt x="357" y="641"/>
                  </a:cubicBezTo>
                  <a:cubicBezTo>
                    <a:pt x="359" y="641"/>
                    <a:pt x="359" y="641"/>
                    <a:pt x="359" y="641"/>
                  </a:cubicBezTo>
                  <a:cubicBezTo>
                    <a:pt x="359" y="641"/>
                    <a:pt x="359" y="641"/>
                    <a:pt x="359" y="641"/>
                  </a:cubicBezTo>
                  <a:cubicBezTo>
                    <a:pt x="360" y="642"/>
                    <a:pt x="360" y="642"/>
                    <a:pt x="360" y="642"/>
                  </a:cubicBezTo>
                  <a:cubicBezTo>
                    <a:pt x="362" y="643"/>
                    <a:pt x="362" y="643"/>
                    <a:pt x="362" y="643"/>
                  </a:cubicBezTo>
                  <a:cubicBezTo>
                    <a:pt x="365" y="643"/>
                    <a:pt x="365" y="643"/>
                    <a:pt x="365" y="643"/>
                  </a:cubicBezTo>
                  <a:cubicBezTo>
                    <a:pt x="367" y="644"/>
                    <a:pt x="367" y="644"/>
                    <a:pt x="367" y="644"/>
                  </a:cubicBezTo>
                  <a:cubicBezTo>
                    <a:pt x="370" y="645"/>
                    <a:pt x="370" y="645"/>
                    <a:pt x="370" y="645"/>
                  </a:cubicBezTo>
                  <a:cubicBezTo>
                    <a:pt x="372" y="645"/>
                    <a:pt x="372" y="645"/>
                    <a:pt x="372" y="645"/>
                  </a:cubicBezTo>
                  <a:cubicBezTo>
                    <a:pt x="375" y="643"/>
                    <a:pt x="375" y="643"/>
                    <a:pt x="375" y="643"/>
                  </a:cubicBezTo>
                  <a:cubicBezTo>
                    <a:pt x="377" y="643"/>
                    <a:pt x="377" y="643"/>
                    <a:pt x="377" y="643"/>
                  </a:cubicBezTo>
                  <a:cubicBezTo>
                    <a:pt x="379" y="642"/>
                    <a:pt x="379" y="642"/>
                    <a:pt x="379" y="642"/>
                  </a:cubicBezTo>
                  <a:cubicBezTo>
                    <a:pt x="380" y="642"/>
                    <a:pt x="380" y="642"/>
                    <a:pt x="380" y="642"/>
                  </a:cubicBezTo>
                  <a:cubicBezTo>
                    <a:pt x="382" y="642"/>
                    <a:pt x="382" y="642"/>
                    <a:pt x="382" y="642"/>
                  </a:cubicBezTo>
                  <a:cubicBezTo>
                    <a:pt x="383" y="642"/>
                    <a:pt x="383" y="642"/>
                    <a:pt x="383" y="642"/>
                  </a:cubicBezTo>
                  <a:cubicBezTo>
                    <a:pt x="383" y="641"/>
                    <a:pt x="383" y="641"/>
                    <a:pt x="383" y="641"/>
                  </a:cubicBezTo>
                  <a:cubicBezTo>
                    <a:pt x="383" y="641"/>
                    <a:pt x="383" y="641"/>
                    <a:pt x="383" y="641"/>
                  </a:cubicBezTo>
                  <a:cubicBezTo>
                    <a:pt x="385" y="641"/>
                    <a:pt x="385" y="641"/>
                    <a:pt x="385" y="641"/>
                  </a:cubicBezTo>
                  <a:cubicBezTo>
                    <a:pt x="386" y="642"/>
                    <a:pt x="386" y="642"/>
                    <a:pt x="386" y="642"/>
                  </a:cubicBezTo>
                  <a:cubicBezTo>
                    <a:pt x="388" y="643"/>
                    <a:pt x="388" y="643"/>
                    <a:pt x="388" y="643"/>
                  </a:cubicBezTo>
                  <a:cubicBezTo>
                    <a:pt x="389" y="645"/>
                    <a:pt x="389" y="645"/>
                    <a:pt x="389" y="645"/>
                  </a:cubicBezTo>
                  <a:cubicBezTo>
                    <a:pt x="389" y="645"/>
                    <a:pt x="389" y="645"/>
                    <a:pt x="389" y="645"/>
                  </a:cubicBezTo>
                  <a:cubicBezTo>
                    <a:pt x="394" y="648"/>
                    <a:pt x="394" y="648"/>
                    <a:pt x="394" y="648"/>
                  </a:cubicBezTo>
                  <a:cubicBezTo>
                    <a:pt x="396" y="649"/>
                    <a:pt x="396" y="649"/>
                    <a:pt x="396" y="649"/>
                  </a:cubicBezTo>
                  <a:cubicBezTo>
                    <a:pt x="396" y="649"/>
                    <a:pt x="396" y="649"/>
                    <a:pt x="396" y="649"/>
                  </a:cubicBezTo>
                  <a:cubicBezTo>
                    <a:pt x="398" y="651"/>
                    <a:pt x="398" y="651"/>
                    <a:pt x="398" y="651"/>
                  </a:cubicBezTo>
                  <a:cubicBezTo>
                    <a:pt x="399" y="652"/>
                    <a:pt x="399" y="652"/>
                    <a:pt x="399" y="652"/>
                  </a:cubicBezTo>
                  <a:cubicBezTo>
                    <a:pt x="399" y="652"/>
                    <a:pt x="399" y="652"/>
                    <a:pt x="399" y="652"/>
                  </a:cubicBezTo>
                  <a:cubicBezTo>
                    <a:pt x="400" y="653"/>
                    <a:pt x="400" y="653"/>
                    <a:pt x="400" y="653"/>
                  </a:cubicBezTo>
                  <a:cubicBezTo>
                    <a:pt x="400" y="653"/>
                    <a:pt x="400" y="653"/>
                    <a:pt x="400" y="653"/>
                  </a:cubicBezTo>
                  <a:cubicBezTo>
                    <a:pt x="400" y="654"/>
                    <a:pt x="400" y="654"/>
                    <a:pt x="400" y="654"/>
                  </a:cubicBezTo>
                  <a:cubicBezTo>
                    <a:pt x="401" y="655"/>
                    <a:pt x="401" y="655"/>
                    <a:pt x="401" y="655"/>
                  </a:cubicBezTo>
                  <a:cubicBezTo>
                    <a:pt x="402" y="656"/>
                    <a:pt x="402" y="656"/>
                    <a:pt x="402" y="656"/>
                  </a:cubicBezTo>
                  <a:cubicBezTo>
                    <a:pt x="403" y="657"/>
                    <a:pt x="403" y="657"/>
                    <a:pt x="403" y="657"/>
                  </a:cubicBezTo>
                  <a:cubicBezTo>
                    <a:pt x="407" y="658"/>
                    <a:pt x="407" y="658"/>
                    <a:pt x="407" y="658"/>
                  </a:cubicBezTo>
                  <a:cubicBezTo>
                    <a:pt x="409" y="658"/>
                    <a:pt x="409" y="658"/>
                    <a:pt x="409" y="658"/>
                  </a:cubicBezTo>
                  <a:cubicBezTo>
                    <a:pt x="411" y="658"/>
                    <a:pt x="411" y="658"/>
                    <a:pt x="411" y="658"/>
                  </a:cubicBezTo>
                  <a:cubicBezTo>
                    <a:pt x="414" y="659"/>
                    <a:pt x="414" y="659"/>
                    <a:pt x="414" y="659"/>
                  </a:cubicBezTo>
                  <a:cubicBezTo>
                    <a:pt x="414" y="659"/>
                    <a:pt x="414" y="659"/>
                    <a:pt x="414" y="659"/>
                  </a:cubicBezTo>
                  <a:cubicBezTo>
                    <a:pt x="415" y="659"/>
                    <a:pt x="415" y="659"/>
                    <a:pt x="415" y="659"/>
                  </a:cubicBezTo>
                  <a:cubicBezTo>
                    <a:pt x="416" y="659"/>
                    <a:pt x="416" y="659"/>
                    <a:pt x="416" y="659"/>
                  </a:cubicBezTo>
                  <a:cubicBezTo>
                    <a:pt x="418" y="660"/>
                    <a:pt x="418" y="660"/>
                    <a:pt x="418" y="660"/>
                  </a:cubicBezTo>
                  <a:cubicBezTo>
                    <a:pt x="419" y="660"/>
                    <a:pt x="419" y="660"/>
                    <a:pt x="419" y="660"/>
                  </a:cubicBezTo>
                  <a:cubicBezTo>
                    <a:pt x="421" y="661"/>
                    <a:pt x="421" y="661"/>
                    <a:pt x="421" y="661"/>
                  </a:cubicBezTo>
                  <a:cubicBezTo>
                    <a:pt x="424" y="662"/>
                    <a:pt x="424" y="662"/>
                    <a:pt x="424" y="662"/>
                  </a:cubicBezTo>
                  <a:cubicBezTo>
                    <a:pt x="425" y="661"/>
                    <a:pt x="425" y="661"/>
                    <a:pt x="425" y="661"/>
                  </a:cubicBezTo>
                  <a:cubicBezTo>
                    <a:pt x="425" y="662"/>
                    <a:pt x="425" y="662"/>
                    <a:pt x="425" y="662"/>
                  </a:cubicBezTo>
                  <a:cubicBezTo>
                    <a:pt x="426" y="663"/>
                    <a:pt x="426" y="663"/>
                    <a:pt x="426" y="663"/>
                  </a:cubicBezTo>
                  <a:cubicBezTo>
                    <a:pt x="429" y="663"/>
                    <a:pt x="429" y="663"/>
                    <a:pt x="429" y="663"/>
                  </a:cubicBezTo>
                  <a:cubicBezTo>
                    <a:pt x="431" y="661"/>
                    <a:pt x="431" y="661"/>
                    <a:pt x="431" y="661"/>
                  </a:cubicBezTo>
                  <a:cubicBezTo>
                    <a:pt x="431" y="661"/>
                    <a:pt x="431" y="661"/>
                    <a:pt x="431" y="661"/>
                  </a:cubicBezTo>
                  <a:cubicBezTo>
                    <a:pt x="432" y="661"/>
                    <a:pt x="432" y="661"/>
                    <a:pt x="432" y="661"/>
                  </a:cubicBezTo>
                  <a:cubicBezTo>
                    <a:pt x="432" y="662"/>
                    <a:pt x="432" y="662"/>
                    <a:pt x="432" y="662"/>
                  </a:cubicBezTo>
                  <a:cubicBezTo>
                    <a:pt x="432" y="662"/>
                    <a:pt x="432" y="662"/>
                    <a:pt x="432" y="662"/>
                  </a:cubicBezTo>
                  <a:cubicBezTo>
                    <a:pt x="431" y="662"/>
                    <a:pt x="431" y="662"/>
                    <a:pt x="431" y="662"/>
                  </a:cubicBezTo>
                  <a:cubicBezTo>
                    <a:pt x="430" y="663"/>
                    <a:pt x="430" y="663"/>
                    <a:pt x="430" y="663"/>
                  </a:cubicBezTo>
                  <a:cubicBezTo>
                    <a:pt x="433" y="667"/>
                    <a:pt x="433" y="667"/>
                    <a:pt x="433" y="667"/>
                  </a:cubicBezTo>
                  <a:cubicBezTo>
                    <a:pt x="434" y="667"/>
                    <a:pt x="434" y="667"/>
                    <a:pt x="434" y="667"/>
                  </a:cubicBezTo>
                  <a:cubicBezTo>
                    <a:pt x="434" y="668"/>
                    <a:pt x="434" y="668"/>
                    <a:pt x="434" y="668"/>
                  </a:cubicBezTo>
                  <a:cubicBezTo>
                    <a:pt x="436" y="670"/>
                    <a:pt x="436" y="670"/>
                    <a:pt x="436" y="670"/>
                  </a:cubicBezTo>
                  <a:cubicBezTo>
                    <a:pt x="438" y="673"/>
                    <a:pt x="438" y="673"/>
                    <a:pt x="438" y="673"/>
                  </a:cubicBezTo>
                  <a:cubicBezTo>
                    <a:pt x="441" y="676"/>
                    <a:pt x="441" y="676"/>
                    <a:pt x="441" y="676"/>
                  </a:cubicBezTo>
                  <a:cubicBezTo>
                    <a:pt x="442" y="676"/>
                    <a:pt x="442" y="676"/>
                    <a:pt x="442" y="676"/>
                  </a:cubicBezTo>
                  <a:cubicBezTo>
                    <a:pt x="442" y="676"/>
                    <a:pt x="442" y="676"/>
                    <a:pt x="442" y="676"/>
                  </a:cubicBezTo>
                  <a:cubicBezTo>
                    <a:pt x="442" y="677"/>
                    <a:pt x="442" y="677"/>
                    <a:pt x="442" y="677"/>
                  </a:cubicBezTo>
                  <a:cubicBezTo>
                    <a:pt x="441" y="678"/>
                    <a:pt x="441" y="678"/>
                    <a:pt x="441" y="678"/>
                  </a:cubicBezTo>
                  <a:cubicBezTo>
                    <a:pt x="442" y="678"/>
                    <a:pt x="442" y="678"/>
                    <a:pt x="442" y="678"/>
                  </a:cubicBezTo>
                  <a:cubicBezTo>
                    <a:pt x="443" y="679"/>
                    <a:pt x="443" y="679"/>
                    <a:pt x="443" y="679"/>
                  </a:cubicBezTo>
                  <a:cubicBezTo>
                    <a:pt x="443" y="679"/>
                    <a:pt x="443" y="679"/>
                    <a:pt x="443" y="679"/>
                  </a:cubicBezTo>
                  <a:cubicBezTo>
                    <a:pt x="442" y="680"/>
                    <a:pt x="442" y="680"/>
                    <a:pt x="442" y="680"/>
                  </a:cubicBezTo>
                  <a:cubicBezTo>
                    <a:pt x="441" y="682"/>
                    <a:pt x="441" y="682"/>
                    <a:pt x="441" y="682"/>
                  </a:cubicBezTo>
                  <a:cubicBezTo>
                    <a:pt x="442" y="684"/>
                    <a:pt x="442" y="684"/>
                    <a:pt x="442" y="684"/>
                  </a:cubicBezTo>
                  <a:cubicBezTo>
                    <a:pt x="444" y="686"/>
                    <a:pt x="444" y="686"/>
                    <a:pt x="444" y="686"/>
                  </a:cubicBezTo>
                  <a:cubicBezTo>
                    <a:pt x="446" y="686"/>
                    <a:pt x="446" y="686"/>
                    <a:pt x="446" y="686"/>
                  </a:cubicBezTo>
                  <a:cubicBezTo>
                    <a:pt x="447" y="686"/>
                    <a:pt x="447" y="686"/>
                    <a:pt x="447" y="686"/>
                  </a:cubicBezTo>
                  <a:cubicBezTo>
                    <a:pt x="448" y="687"/>
                    <a:pt x="448" y="687"/>
                    <a:pt x="448" y="687"/>
                  </a:cubicBezTo>
                  <a:cubicBezTo>
                    <a:pt x="449" y="687"/>
                    <a:pt x="449" y="687"/>
                    <a:pt x="449" y="687"/>
                  </a:cubicBezTo>
                  <a:cubicBezTo>
                    <a:pt x="450" y="686"/>
                    <a:pt x="450" y="686"/>
                    <a:pt x="450" y="686"/>
                  </a:cubicBezTo>
                  <a:cubicBezTo>
                    <a:pt x="450" y="685"/>
                    <a:pt x="450" y="685"/>
                    <a:pt x="450" y="685"/>
                  </a:cubicBezTo>
                  <a:cubicBezTo>
                    <a:pt x="451" y="686"/>
                    <a:pt x="451" y="686"/>
                    <a:pt x="451" y="686"/>
                  </a:cubicBezTo>
                  <a:cubicBezTo>
                    <a:pt x="452" y="686"/>
                    <a:pt x="452" y="686"/>
                    <a:pt x="452" y="686"/>
                  </a:cubicBezTo>
                  <a:cubicBezTo>
                    <a:pt x="453" y="687"/>
                    <a:pt x="453" y="687"/>
                    <a:pt x="453" y="687"/>
                  </a:cubicBezTo>
                  <a:cubicBezTo>
                    <a:pt x="455" y="689"/>
                    <a:pt x="455" y="689"/>
                    <a:pt x="455" y="689"/>
                  </a:cubicBezTo>
                  <a:cubicBezTo>
                    <a:pt x="455" y="689"/>
                    <a:pt x="455" y="689"/>
                    <a:pt x="455" y="689"/>
                  </a:cubicBezTo>
                  <a:cubicBezTo>
                    <a:pt x="456" y="691"/>
                    <a:pt x="456" y="691"/>
                    <a:pt x="456" y="691"/>
                  </a:cubicBezTo>
                  <a:cubicBezTo>
                    <a:pt x="456" y="691"/>
                    <a:pt x="456" y="691"/>
                    <a:pt x="456" y="691"/>
                  </a:cubicBezTo>
                  <a:cubicBezTo>
                    <a:pt x="455" y="692"/>
                    <a:pt x="455" y="692"/>
                    <a:pt x="455" y="692"/>
                  </a:cubicBezTo>
                  <a:cubicBezTo>
                    <a:pt x="455" y="694"/>
                    <a:pt x="455" y="694"/>
                    <a:pt x="455" y="694"/>
                  </a:cubicBezTo>
                  <a:cubicBezTo>
                    <a:pt x="456" y="695"/>
                    <a:pt x="456" y="695"/>
                    <a:pt x="456" y="695"/>
                  </a:cubicBezTo>
                  <a:cubicBezTo>
                    <a:pt x="458" y="696"/>
                    <a:pt x="458" y="696"/>
                    <a:pt x="458" y="696"/>
                  </a:cubicBezTo>
                  <a:cubicBezTo>
                    <a:pt x="460" y="696"/>
                    <a:pt x="460" y="696"/>
                    <a:pt x="460" y="696"/>
                  </a:cubicBezTo>
                  <a:cubicBezTo>
                    <a:pt x="460" y="696"/>
                    <a:pt x="460" y="696"/>
                    <a:pt x="460" y="696"/>
                  </a:cubicBezTo>
                  <a:cubicBezTo>
                    <a:pt x="461" y="697"/>
                    <a:pt x="461" y="697"/>
                    <a:pt x="461" y="697"/>
                  </a:cubicBezTo>
                  <a:cubicBezTo>
                    <a:pt x="462" y="697"/>
                    <a:pt x="462" y="697"/>
                    <a:pt x="462" y="697"/>
                  </a:cubicBezTo>
                  <a:cubicBezTo>
                    <a:pt x="464" y="697"/>
                    <a:pt x="464" y="697"/>
                    <a:pt x="464" y="697"/>
                  </a:cubicBezTo>
                  <a:cubicBezTo>
                    <a:pt x="464" y="696"/>
                    <a:pt x="464" y="696"/>
                    <a:pt x="464" y="696"/>
                  </a:cubicBezTo>
                  <a:cubicBezTo>
                    <a:pt x="464" y="696"/>
                    <a:pt x="464" y="696"/>
                    <a:pt x="464" y="696"/>
                  </a:cubicBezTo>
                  <a:cubicBezTo>
                    <a:pt x="465" y="696"/>
                    <a:pt x="465" y="696"/>
                    <a:pt x="465" y="696"/>
                  </a:cubicBezTo>
                  <a:cubicBezTo>
                    <a:pt x="466" y="696"/>
                    <a:pt x="466" y="696"/>
                    <a:pt x="466" y="696"/>
                  </a:cubicBezTo>
                  <a:cubicBezTo>
                    <a:pt x="467" y="696"/>
                    <a:pt x="467" y="696"/>
                    <a:pt x="467" y="696"/>
                  </a:cubicBezTo>
                  <a:cubicBezTo>
                    <a:pt x="468" y="695"/>
                    <a:pt x="468" y="695"/>
                    <a:pt x="468" y="695"/>
                  </a:cubicBezTo>
                  <a:cubicBezTo>
                    <a:pt x="468" y="695"/>
                    <a:pt x="468" y="695"/>
                    <a:pt x="468" y="695"/>
                  </a:cubicBezTo>
                  <a:cubicBezTo>
                    <a:pt x="468" y="696"/>
                    <a:pt x="468" y="696"/>
                    <a:pt x="468" y="696"/>
                  </a:cubicBezTo>
                  <a:cubicBezTo>
                    <a:pt x="468" y="696"/>
                    <a:pt x="468" y="696"/>
                    <a:pt x="468" y="696"/>
                  </a:cubicBezTo>
                  <a:cubicBezTo>
                    <a:pt x="471" y="697"/>
                    <a:pt x="471" y="697"/>
                    <a:pt x="471" y="697"/>
                  </a:cubicBezTo>
                  <a:cubicBezTo>
                    <a:pt x="471" y="698"/>
                    <a:pt x="471" y="698"/>
                    <a:pt x="471" y="698"/>
                  </a:cubicBezTo>
                  <a:cubicBezTo>
                    <a:pt x="472" y="700"/>
                    <a:pt x="472" y="700"/>
                    <a:pt x="472" y="700"/>
                  </a:cubicBezTo>
                  <a:cubicBezTo>
                    <a:pt x="473" y="700"/>
                    <a:pt x="473" y="700"/>
                    <a:pt x="473" y="700"/>
                  </a:cubicBezTo>
                  <a:cubicBezTo>
                    <a:pt x="475" y="700"/>
                    <a:pt x="475" y="700"/>
                    <a:pt x="475" y="700"/>
                  </a:cubicBezTo>
                  <a:cubicBezTo>
                    <a:pt x="476" y="700"/>
                    <a:pt x="476" y="700"/>
                    <a:pt x="476" y="700"/>
                  </a:cubicBezTo>
                  <a:cubicBezTo>
                    <a:pt x="476" y="700"/>
                    <a:pt x="476" y="700"/>
                    <a:pt x="476" y="700"/>
                  </a:cubicBezTo>
                  <a:cubicBezTo>
                    <a:pt x="476" y="702"/>
                    <a:pt x="476" y="702"/>
                    <a:pt x="476" y="702"/>
                  </a:cubicBezTo>
                  <a:cubicBezTo>
                    <a:pt x="477" y="703"/>
                    <a:pt x="477" y="703"/>
                    <a:pt x="477" y="703"/>
                  </a:cubicBezTo>
                  <a:cubicBezTo>
                    <a:pt x="479" y="703"/>
                    <a:pt x="479" y="703"/>
                    <a:pt x="479" y="703"/>
                  </a:cubicBezTo>
                  <a:cubicBezTo>
                    <a:pt x="480" y="702"/>
                    <a:pt x="480" y="702"/>
                    <a:pt x="480" y="702"/>
                  </a:cubicBezTo>
                  <a:cubicBezTo>
                    <a:pt x="481" y="701"/>
                    <a:pt x="481" y="701"/>
                    <a:pt x="481" y="701"/>
                  </a:cubicBezTo>
                  <a:cubicBezTo>
                    <a:pt x="481" y="701"/>
                    <a:pt x="481" y="701"/>
                    <a:pt x="481" y="701"/>
                  </a:cubicBezTo>
                  <a:cubicBezTo>
                    <a:pt x="483" y="701"/>
                    <a:pt x="483" y="701"/>
                    <a:pt x="483" y="701"/>
                  </a:cubicBezTo>
                  <a:cubicBezTo>
                    <a:pt x="483" y="699"/>
                    <a:pt x="483" y="699"/>
                    <a:pt x="483" y="699"/>
                  </a:cubicBezTo>
                  <a:cubicBezTo>
                    <a:pt x="481" y="698"/>
                    <a:pt x="481" y="698"/>
                    <a:pt x="481" y="698"/>
                  </a:cubicBezTo>
                  <a:cubicBezTo>
                    <a:pt x="481" y="697"/>
                    <a:pt x="481" y="697"/>
                    <a:pt x="481" y="697"/>
                  </a:cubicBezTo>
                  <a:cubicBezTo>
                    <a:pt x="481" y="697"/>
                    <a:pt x="481" y="697"/>
                    <a:pt x="481" y="697"/>
                  </a:cubicBezTo>
                  <a:cubicBezTo>
                    <a:pt x="481" y="696"/>
                    <a:pt x="481" y="696"/>
                    <a:pt x="481" y="696"/>
                  </a:cubicBezTo>
                  <a:cubicBezTo>
                    <a:pt x="481" y="696"/>
                    <a:pt x="481" y="696"/>
                    <a:pt x="481" y="696"/>
                  </a:cubicBezTo>
                  <a:cubicBezTo>
                    <a:pt x="483" y="695"/>
                    <a:pt x="483" y="695"/>
                    <a:pt x="483" y="695"/>
                  </a:cubicBezTo>
                  <a:cubicBezTo>
                    <a:pt x="486" y="693"/>
                    <a:pt x="486" y="693"/>
                    <a:pt x="486" y="693"/>
                  </a:cubicBezTo>
                  <a:cubicBezTo>
                    <a:pt x="486" y="692"/>
                    <a:pt x="486" y="692"/>
                    <a:pt x="486" y="692"/>
                  </a:cubicBezTo>
                  <a:cubicBezTo>
                    <a:pt x="485" y="692"/>
                    <a:pt x="485" y="692"/>
                    <a:pt x="485" y="692"/>
                  </a:cubicBezTo>
                  <a:cubicBezTo>
                    <a:pt x="485" y="691"/>
                    <a:pt x="485" y="691"/>
                    <a:pt x="485" y="691"/>
                  </a:cubicBezTo>
                  <a:cubicBezTo>
                    <a:pt x="487" y="690"/>
                    <a:pt x="487" y="690"/>
                    <a:pt x="487" y="690"/>
                  </a:cubicBezTo>
                  <a:cubicBezTo>
                    <a:pt x="489" y="690"/>
                    <a:pt x="489" y="690"/>
                    <a:pt x="489" y="690"/>
                  </a:cubicBezTo>
                  <a:cubicBezTo>
                    <a:pt x="489" y="690"/>
                    <a:pt x="489" y="690"/>
                    <a:pt x="489" y="690"/>
                  </a:cubicBezTo>
                  <a:cubicBezTo>
                    <a:pt x="491" y="692"/>
                    <a:pt x="491" y="692"/>
                    <a:pt x="491" y="692"/>
                  </a:cubicBezTo>
                  <a:cubicBezTo>
                    <a:pt x="492" y="692"/>
                    <a:pt x="492" y="692"/>
                    <a:pt x="492" y="692"/>
                  </a:cubicBezTo>
                  <a:cubicBezTo>
                    <a:pt x="493" y="693"/>
                    <a:pt x="493" y="693"/>
                    <a:pt x="493" y="693"/>
                  </a:cubicBezTo>
                  <a:cubicBezTo>
                    <a:pt x="493" y="695"/>
                    <a:pt x="493" y="695"/>
                    <a:pt x="493" y="695"/>
                  </a:cubicBezTo>
                  <a:cubicBezTo>
                    <a:pt x="495" y="696"/>
                    <a:pt x="495" y="696"/>
                    <a:pt x="495" y="696"/>
                  </a:cubicBezTo>
                  <a:cubicBezTo>
                    <a:pt x="495" y="695"/>
                    <a:pt x="495" y="695"/>
                    <a:pt x="495" y="695"/>
                  </a:cubicBezTo>
                  <a:cubicBezTo>
                    <a:pt x="494" y="696"/>
                    <a:pt x="494" y="696"/>
                    <a:pt x="494" y="696"/>
                  </a:cubicBezTo>
                  <a:cubicBezTo>
                    <a:pt x="493" y="697"/>
                    <a:pt x="493" y="697"/>
                    <a:pt x="493" y="697"/>
                  </a:cubicBezTo>
                  <a:cubicBezTo>
                    <a:pt x="494" y="699"/>
                    <a:pt x="494" y="699"/>
                    <a:pt x="494" y="699"/>
                  </a:cubicBezTo>
                  <a:cubicBezTo>
                    <a:pt x="495" y="701"/>
                    <a:pt x="495" y="701"/>
                    <a:pt x="495" y="701"/>
                  </a:cubicBezTo>
                  <a:cubicBezTo>
                    <a:pt x="496" y="702"/>
                    <a:pt x="496" y="702"/>
                    <a:pt x="496" y="702"/>
                  </a:cubicBezTo>
                  <a:cubicBezTo>
                    <a:pt x="497" y="702"/>
                    <a:pt x="497" y="702"/>
                    <a:pt x="497" y="702"/>
                  </a:cubicBezTo>
                  <a:cubicBezTo>
                    <a:pt x="497" y="704"/>
                    <a:pt x="497" y="704"/>
                    <a:pt x="497" y="704"/>
                  </a:cubicBezTo>
                  <a:cubicBezTo>
                    <a:pt x="497" y="706"/>
                    <a:pt x="497" y="706"/>
                    <a:pt x="497" y="706"/>
                  </a:cubicBezTo>
                  <a:cubicBezTo>
                    <a:pt x="499" y="708"/>
                    <a:pt x="499" y="708"/>
                    <a:pt x="499" y="708"/>
                  </a:cubicBezTo>
                  <a:cubicBezTo>
                    <a:pt x="500" y="708"/>
                    <a:pt x="500" y="708"/>
                    <a:pt x="500" y="708"/>
                  </a:cubicBezTo>
                  <a:cubicBezTo>
                    <a:pt x="500" y="708"/>
                    <a:pt x="500" y="708"/>
                    <a:pt x="500" y="708"/>
                  </a:cubicBezTo>
                  <a:cubicBezTo>
                    <a:pt x="500" y="709"/>
                    <a:pt x="500" y="709"/>
                    <a:pt x="500" y="709"/>
                  </a:cubicBezTo>
                  <a:cubicBezTo>
                    <a:pt x="500" y="710"/>
                    <a:pt x="500" y="710"/>
                    <a:pt x="500" y="710"/>
                  </a:cubicBezTo>
                  <a:cubicBezTo>
                    <a:pt x="499" y="711"/>
                    <a:pt x="499" y="711"/>
                    <a:pt x="499" y="711"/>
                  </a:cubicBezTo>
                  <a:cubicBezTo>
                    <a:pt x="500" y="712"/>
                    <a:pt x="500" y="712"/>
                    <a:pt x="500" y="712"/>
                  </a:cubicBezTo>
                  <a:cubicBezTo>
                    <a:pt x="500" y="713"/>
                    <a:pt x="500" y="713"/>
                    <a:pt x="500" y="713"/>
                  </a:cubicBezTo>
                  <a:cubicBezTo>
                    <a:pt x="500" y="714"/>
                    <a:pt x="500" y="714"/>
                    <a:pt x="500" y="714"/>
                  </a:cubicBezTo>
                  <a:cubicBezTo>
                    <a:pt x="499" y="715"/>
                    <a:pt x="499" y="715"/>
                    <a:pt x="499" y="715"/>
                  </a:cubicBezTo>
                  <a:cubicBezTo>
                    <a:pt x="500" y="715"/>
                    <a:pt x="500" y="715"/>
                    <a:pt x="500" y="715"/>
                  </a:cubicBezTo>
                  <a:cubicBezTo>
                    <a:pt x="500" y="716"/>
                    <a:pt x="500" y="716"/>
                    <a:pt x="500" y="716"/>
                  </a:cubicBezTo>
                  <a:cubicBezTo>
                    <a:pt x="500" y="718"/>
                    <a:pt x="500" y="718"/>
                    <a:pt x="500" y="718"/>
                  </a:cubicBezTo>
                  <a:cubicBezTo>
                    <a:pt x="500" y="722"/>
                    <a:pt x="500" y="722"/>
                    <a:pt x="500" y="722"/>
                  </a:cubicBezTo>
                  <a:cubicBezTo>
                    <a:pt x="499" y="723"/>
                    <a:pt x="499" y="723"/>
                    <a:pt x="499" y="723"/>
                  </a:cubicBezTo>
                  <a:cubicBezTo>
                    <a:pt x="499" y="724"/>
                    <a:pt x="499" y="724"/>
                    <a:pt x="499" y="724"/>
                  </a:cubicBezTo>
                  <a:cubicBezTo>
                    <a:pt x="500" y="726"/>
                    <a:pt x="500" y="726"/>
                    <a:pt x="500" y="726"/>
                  </a:cubicBezTo>
                  <a:cubicBezTo>
                    <a:pt x="501" y="726"/>
                    <a:pt x="501" y="726"/>
                    <a:pt x="501" y="726"/>
                  </a:cubicBezTo>
                  <a:cubicBezTo>
                    <a:pt x="502" y="727"/>
                    <a:pt x="502" y="727"/>
                    <a:pt x="502" y="727"/>
                  </a:cubicBezTo>
                  <a:cubicBezTo>
                    <a:pt x="502" y="727"/>
                    <a:pt x="502" y="727"/>
                    <a:pt x="502" y="727"/>
                  </a:cubicBezTo>
                  <a:cubicBezTo>
                    <a:pt x="502" y="727"/>
                    <a:pt x="502" y="727"/>
                    <a:pt x="502" y="727"/>
                  </a:cubicBezTo>
                  <a:cubicBezTo>
                    <a:pt x="501" y="728"/>
                    <a:pt x="501" y="728"/>
                    <a:pt x="501" y="728"/>
                  </a:cubicBezTo>
                  <a:cubicBezTo>
                    <a:pt x="498" y="731"/>
                    <a:pt x="498" y="731"/>
                    <a:pt x="498" y="731"/>
                  </a:cubicBezTo>
                  <a:cubicBezTo>
                    <a:pt x="498" y="733"/>
                    <a:pt x="498" y="733"/>
                    <a:pt x="498" y="733"/>
                  </a:cubicBezTo>
                  <a:cubicBezTo>
                    <a:pt x="496" y="734"/>
                    <a:pt x="496" y="734"/>
                    <a:pt x="496" y="734"/>
                  </a:cubicBezTo>
                  <a:cubicBezTo>
                    <a:pt x="494" y="735"/>
                    <a:pt x="494" y="735"/>
                    <a:pt x="494" y="735"/>
                  </a:cubicBezTo>
                  <a:cubicBezTo>
                    <a:pt x="492" y="737"/>
                    <a:pt x="492" y="737"/>
                    <a:pt x="492" y="737"/>
                  </a:cubicBezTo>
                  <a:cubicBezTo>
                    <a:pt x="489" y="740"/>
                    <a:pt x="489" y="740"/>
                    <a:pt x="489" y="740"/>
                  </a:cubicBezTo>
                  <a:cubicBezTo>
                    <a:pt x="489" y="741"/>
                    <a:pt x="489" y="741"/>
                    <a:pt x="489" y="741"/>
                  </a:cubicBezTo>
                  <a:cubicBezTo>
                    <a:pt x="489" y="742"/>
                    <a:pt x="489" y="742"/>
                    <a:pt x="489" y="742"/>
                  </a:cubicBezTo>
                  <a:cubicBezTo>
                    <a:pt x="489" y="742"/>
                    <a:pt x="489" y="742"/>
                    <a:pt x="489" y="742"/>
                  </a:cubicBezTo>
                  <a:cubicBezTo>
                    <a:pt x="489" y="743"/>
                    <a:pt x="489" y="743"/>
                    <a:pt x="489" y="743"/>
                  </a:cubicBezTo>
                  <a:cubicBezTo>
                    <a:pt x="489" y="743"/>
                    <a:pt x="489" y="743"/>
                    <a:pt x="489" y="743"/>
                  </a:cubicBezTo>
                  <a:cubicBezTo>
                    <a:pt x="488" y="744"/>
                    <a:pt x="488" y="744"/>
                    <a:pt x="488" y="744"/>
                  </a:cubicBezTo>
                  <a:cubicBezTo>
                    <a:pt x="487" y="744"/>
                    <a:pt x="487" y="744"/>
                    <a:pt x="487" y="744"/>
                  </a:cubicBezTo>
                  <a:cubicBezTo>
                    <a:pt x="483" y="746"/>
                    <a:pt x="483" y="746"/>
                    <a:pt x="483" y="746"/>
                  </a:cubicBezTo>
                  <a:cubicBezTo>
                    <a:pt x="481" y="747"/>
                    <a:pt x="481" y="747"/>
                    <a:pt x="481" y="747"/>
                  </a:cubicBezTo>
                  <a:cubicBezTo>
                    <a:pt x="480" y="748"/>
                    <a:pt x="480" y="748"/>
                    <a:pt x="480" y="748"/>
                  </a:cubicBezTo>
                  <a:cubicBezTo>
                    <a:pt x="481" y="750"/>
                    <a:pt x="481" y="750"/>
                    <a:pt x="481" y="750"/>
                  </a:cubicBezTo>
                  <a:cubicBezTo>
                    <a:pt x="481" y="751"/>
                    <a:pt x="481" y="751"/>
                    <a:pt x="481" y="751"/>
                  </a:cubicBezTo>
                  <a:cubicBezTo>
                    <a:pt x="481" y="752"/>
                    <a:pt x="481" y="752"/>
                    <a:pt x="481" y="752"/>
                  </a:cubicBezTo>
                  <a:cubicBezTo>
                    <a:pt x="481" y="754"/>
                    <a:pt x="481" y="754"/>
                    <a:pt x="481" y="754"/>
                  </a:cubicBezTo>
                  <a:cubicBezTo>
                    <a:pt x="478" y="755"/>
                    <a:pt x="478" y="755"/>
                    <a:pt x="478" y="755"/>
                  </a:cubicBezTo>
                  <a:cubicBezTo>
                    <a:pt x="478" y="757"/>
                    <a:pt x="478" y="757"/>
                    <a:pt x="478" y="757"/>
                  </a:cubicBezTo>
                  <a:cubicBezTo>
                    <a:pt x="479" y="758"/>
                    <a:pt x="479" y="758"/>
                    <a:pt x="479" y="758"/>
                  </a:cubicBezTo>
                  <a:cubicBezTo>
                    <a:pt x="478" y="759"/>
                    <a:pt x="478" y="759"/>
                    <a:pt x="478" y="759"/>
                  </a:cubicBezTo>
                  <a:cubicBezTo>
                    <a:pt x="476" y="760"/>
                    <a:pt x="476" y="760"/>
                    <a:pt x="476" y="760"/>
                  </a:cubicBezTo>
                  <a:cubicBezTo>
                    <a:pt x="474" y="762"/>
                    <a:pt x="474" y="762"/>
                    <a:pt x="474" y="762"/>
                  </a:cubicBezTo>
                  <a:cubicBezTo>
                    <a:pt x="475" y="763"/>
                    <a:pt x="475" y="763"/>
                    <a:pt x="475" y="763"/>
                  </a:cubicBezTo>
                  <a:cubicBezTo>
                    <a:pt x="476" y="765"/>
                    <a:pt x="476" y="765"/>
                    <a:pt x="476" y="765"/>
                  </a:cubicBezTo>
                  <a:cubicBezTo>
                    <a:pt x="475" y="766"/>
                    <a:pt x="475" y="766"/>
                    <a:pt x="475" y="766"/>
                  </a:cubicBezTo>
                  <a:cubicBezTo>
                    <a:pt x="476" y="768"/>
                    <a:pt x="476" y="768"/>
                    <a:pt x="476" y="768"/>
                  </a:cubicBezTo>
                  <a:cubicBezTo>
                    <a:pt x="475" y="769"/>
                    <a:pt x="475" y="769"/>
                    <a:pt x="475" y="769"/>
                  </a:cubicBezTo>
                  <a:cubicBezTo>
                    <a:pt x="474" y="769"/>
                    <a:pt x="474" y="769"/>
                    <a:pt x="474" y="769"/>
                  </a:cubicBezTo>
                  <a:cubicBezTo>
                    <a:pt x="475" y="770"/>
                    <a:pt x="475" y="770"/>
                    <a:pt x="475" y="770"/>
                  </a:cubicBezTo>
                  <a:cubicBezTo>
                    <a:pt x="477" y="771"/>
                    <a:pt x="477" y="771"/>
                    <a:pt x="477" y="771"/>
                  </a:cubicBezTo>
                  <a:cubicBezTo>
                    <a:pt x="478" y="773"/>
                    <a:pt x="478" y="773"/>
                    <a:pt x="478" y="773"/>
                  </a:cubicBezTo>
                  <a:cubicBezTo>
                    <a:pt x="480" y="773"/>
                    <a:pt x="480" y="773"/>
                    <a:pt x="480" y="773"/>
                  </a:cubicBezTo>
                  <a:cubicBezTo>
                    <a:pt x="479" y="774"/>
                    <a:pt x="479" y="774"/>
                    <a:pt x="479" y="774"/>
                  </a:cubicBezTo>
                  <a:cubicBezTo>
                    <a:pt x="479" y="775"/>
                    <a:pt x="479" y="775"/>
                    <a:pt x="479" y="775"/>
                  </a:cubicBezTo>
                  <a:cubicBezTo>
                    <a:pt x="480" y="776"/>
                    <a:pt x="480" y="776"/>
                    <a:pt x="480" y="776"/>
                  </a:cubicBezTo>
                  <a:cubicBezTo>
                    <a:pt x="481" y="776"/>
                    <a:pt x="481" y="776"/>
                    <a:pt x="481" y="776"/>
                  </a:cubicBezTo>
                  <a:cubicBezTo>
                    <a:pt x="481" y="774"/>
                    <a:pt x="481" y="774"/>
                    <a:pt x="481" y="774"/>
                  </a:cubicBezTo>
                  <a:cubicBezTo>
                    <a:pt x="481" y="773"/>
                    <a:pt x="481" y="773"/>
                    <a:pt x="481" y="773"/>
                  </a:cubicBezTo>
                  <a:cubicBezTo>
                    <a:pt x="482" y="773"/>
                    <a:pt x="482" y="773"/>
                    <a:pt x="482" y="773"/>
                  </a:cubicBezTo>
                  <a:cubicBezTo>
                    <a:pt x="482" y="773"/>
                    <a:pt x="482" y="773"/>
                    <a:pt x="482" y="773"/>
                  </a:cubicBezTo>
                  <a:cubicBezTo>
                    <a:pt x="482" y="772"/>
                    <a:pt x="482" y="772"/>
                    <a:pt x="482" y="772"/>
                  </a:cubicBezTo>
                  <a:cubicBezTo>
                    <a:pt x="482" y="773"/>
                    <a:pt x="482" y="773"/>
                    <a:pt x="482" y="773"/>
                  </a:cubicBezTo>
                  <a:cubicBezTo>
                    <a:pt x="482" y="774"/>
                    <a:pt x="482" y="774"/>
                    <a:pt x="482" y="774"/>
                  </a:cubicBezTo>
                  <a:cubicBezTo>
                    <a:pt x="482" y="776"/>
                    <a:pt x="482" y="776"/>
                    <a:pt x="482" y="776"/>
                  </a:cubicBezTo>
                  <a:cubicBezTo>
                    <a:pt x="481" y="777"/>
                    <a:pt x="481" y="777"/>
                    <a:pt x="481" y="777"/>
                  </a:cubicBezTo>
                  <a:cubicBezTo>
                    <a:pt x="481" y="777"/>
                    <a:pt x="481" y="777"/>
                    <a:pt x="481" y="777"/>
                  </a:cubicBezTo>
                  <a:cubicBezTo>
                    <a:pt x="477" y="779"/>
                    <a:pt x="477" y="779"/>
                    <a:pt x="477" y="779"/>
                  </a:cubicBezTo>
                  <a:cubicBezTo>
                    <a:pt x="473" y="782"/>
                    <a:pt x="473" y="782"/>
                    <a:pt x="473" y="782"/>
                  </a:cubicBezTo>
                  <a:cubicBezTo>
                    <a:pt x="472" y="784"/>
                    <a:pt x="472" y="784"/>
                    <a:pt x="472" y="784"/>
                  </a:cubicBezTo>
                  <a:cubicBezTo>
                    <a:pt x="472" y="785"/>
                    <a:pt x="472" y="785"/>
                    <a:pt x="472" y="785"/>
                  </a:cubicBezTo>
                  <a:cubicBezTo>
                    <a:pt x="472" y="786"/>
                    <a:pt x="472" y="786"/>
                    <a:pt x="472" y="786"/>
                  </a:cubicBezTo>
                  <a:cubicBezTo>
                    <a:pt x="473" y="787"/>
                    <a:pt x="473" y="787"/>
                    <a:pt x="473" y="787"/>
                  </a:cubicBezTo>
                  <a:cubicBezTo>
                    <a:pt x="473" y="788"/>
                    <a:pt x="473" y="788"/>
                    <a:pt x="473" y="788"/>
                  </a:cubicBezTo>
                  <a:cubicBezTo>
                    <a:pt x="472" y="788"/>
                    <a:pt x="472" y="788"/>
                    <a:pt x="472" y="788"/>
                  </a:cubicBezTo>
                  <a:cubicBezTo>
                    <a:pt x="472" y="790"/>
                    <a:pt x="472" y="790"/>
                    <a:pt x="472" y="790"/>
                  </a:cubicBezTo>
                  <a:cubicBezTo>
                    <a:pt x="474" y="791"/>
                    <a:pt x="474" y="791"/>
                    <a:pt x="474" y="791"/>
                  </a:cubicBezTo>
                  <a:cubicBezTo>
                    <a:pt x="475" y="793"/>
                    <a:pt x="475" y="793"/>
                    <a:pt x="475" y="793"/>
                  </a:cubicBezTo>
                  <a:cubicBezTo>
                    <a:pt x="475" y="794"/>
                    <a:pt x="475" y="794"/>
                    <a:pt x="475" y="794"/>
                  </a:cubicBezTo>
                  <a:cubicBezTo>
                    <a:pt x="474" y="794"/>
                    <a:pt x="474" y="794"/>
                    <a:pt x="474" y="794"/>
                  </a:cubicBezTo>
                  <a:cubicBezTo>
                    <a:pt x="473" y="794"/>
                    <a:pt x="473" y="794"/>
                    <a:pt x="473" y="794"/>
                  </a:cubicBezTo>
                  <a:cubicBezTo>
                    <a:pt x="472" y="796"/>
                    <a:pt x="472" y="796"/>
                    <a:pt x="472" y="796"/>
                  </a:cubicBezTo>
                  <a:cubicBezTo>
                    <a:pt x="474" y="796"/>
                    <a:pt x="474" y="796"/>
                    <a:pt x="474" y="796"/>
                  </a:cubicBezTo>
                  <a:cubicBezTo>
                    <a:pt x="475" y="797"/>
                    <a:pt x="475" y="797"/>
                    <a:pt x="475" y="797"/>
                  </a:cubicBezTo>
                  <a:cubicBezTo>
                    <a:pt x="477" y="799"/>
                    <a:pt x="477" y="799"/>
                    <a:pt x="477" y="799"/>
                  </a:cubicBezTo>
                  <a:cubicBezTo>
                    <a:pt x="479" y="799"/>
                    <a:pt x="479" y="799"/>
                    <a:pt x="479" y="799"/>
                  </a:cubicBezTo>
                  <a:cubicBezTo>
                    <a:pt x="481" y="801"/>
                    <a:pt x="481" y="801"/>
                    <a:pt x="481" y="801"/>
                  </a:cubicBezTo>
                  <a:cubicBezTo>
                    <a:pt x="483" y="801"/>
                    <a:pt x="483" y="801"/>
                    <a:pt x="483" y="801"/>
                  </a:cubicBezTo>
                  <a:cubicBezTo>
                    <a:pt x="483" y="802"/>
                    <a:pt x="483" y="802"/>
                    <a:pt x="483" y="802"/>
                  </a:cubicBezTo>
                  <a:cubicBezTo>
                    <a:pt x="485" y="805"/>
                    <a:pt x="485" y="805"/>
                    <a:pt x="485" y="805"/>
                  </a:cubicBezTo>
                  <a:cubicBezTo>
                    <a:pt x="485" y="807"/>
                    <a:pt x="485" y="807"/>
                    <a:pt x="485" y="807"/>
                  </a:cubicBezTo>
                  <a:cubicBezTo>
                    <a:pt x="486" y="808"/>
                    <a:pt x="486" y="808"/>
                    <a:pt x="486" y="808"/>
                  </a:cubicBezTo>
                  <a:cubicBezTo>
                    <a:pt x="489" y="810"/>
                    <a:pt x="489" y="810"/>
                    <a:pt x="489" y="810"/>
                  </a:cubicBezTo>
                  <a:cubicBezTo>
                    <a:pt x="490" y="811"/>
                    <a:pt x="490" y="811"/>
                    <a:pt x="490" y="811"/>
                  </a:cubicBezTo>
                  <a:cubicBezTo>
                    <a:pt x="491" y="813"/>
                    <a:pt x="491" y="813"/>
                    <a:pt x="491" y="813"/>
                  </a:cubicBezTo>
                  <a:cubicBezTo>
                    <a:pt x="491" y="814"/>
                    <a:pt x="491" y="814"/>
                    <a:pt x="491" y="814"/>
                  </a:cubicBezTo>
                  <a:cubicBezTo>
                    <a:pt x="492" y="817"/>
                    <a:pt x="492" y="817"/>
                    <a:pt x="492" y="817"/>
                  </a:cubicBezTo>
                  <a:cubicBezTo>
                    <a:pt x="493" y="818"/>
                    <a:pt x="493" y="818"/>
                    <a:pt x="493" y="818"/>
                  </a:cubicBezTo>
                  <a:cubicBezTo>
                    <a:pt x="494" y="819"/>
                    <a:pt x="494" y="819"/>
                    <a:pt x="494" y="819"/>
                  </a:cubicBezTo>
                  <a:cubicBezTo>
                    <a:pt x="495" y="821"/>
                    <a:pt x="495" y="821"/>
                    <a:pt x="495" y="821"/>
                  </a:cubicBezTo>
                  <a:cubicBezTo>
                    <a:pt x="495" y="823"/>
                    <a:pt x="495" y="823"/>
                    <a:pt x="495" y="823"/>
                  </a:cubicBezTo>
                  <a:cubicBezTo>
                    <a:pt x="495" y="823"/>
                    <a:pt x="495" y="823"/>
                    <a:pt x="495" y="823"/>
                  </a:cubicBezTo>
                  <a:cubicBezTo>
                    <a:pt x="495" y="825"/>
                    <a:pt x="495" y="825"/>
                    <a:pt x="495" y="825"/>
                  </a:cubicBezTo>
                  <a:cubicBezTo>
                    <a:pt x="498" y="828"/>
                    <a:pt x="498" y="828"/>
                    <a:pt x="498" y="828"/>
                  </a:cubicBezTo>
                  <a:cubicBezTo>
                    <a:pt x="498" y="829"/>
                    <a:pt x="498" y="829"/>
                    <a:pt x="498" y="829"/>
                  </a:cubicBezTo>
                  <a:cubicBezTo>
                    <a:pt x="498" y="830"/>
                    <a:pt x="498" y="830"/>
                    <a:pt x="498" y="830"/>
                  </a:cubicBezTo>
                  <a:cubicBezTo>
                    <a:pt x="498" y="832"/>
                    <a:pt x="498" y="832"/>
                    <a:pt x="498" y="832"/>
                  </a:cubicBezTo>
                  <a:cubicBezTo>
                    <a:pt x="500" y="832"/>
                    <a:pt x="500" y="832"/>
                    <a:pt x="500" y="832"/>
                  </a:cubicBezTo>
                  <a:cubicBezTo>
                    <a:pt x="502" y="834"/>
                    <a:pt x="502" y="834"/>
                    <a:pt x="502" y="834"/>
                  </a:cubicBezTo>
                  <a:cubicBezTo>
                    <a:pt x="502" y="835"/>
                    <a:pt x="502" y="835"/>
                    <a:pt x="502" y="835"/>
                  </a:cubicBezTo>
                  <a:cubicBezTo>
                    <a:pt x="503" y="837"/>
                    <a:pt x="503" y="837"/>
                    <a:pt x="503" y="837"/>
                  </a:cubicBezTo>
                  <a:cubicBezTo>
                    <a:pt x="504" y="838"/>
                    <a:pt x="504" y="838"/>
                    <a:pt x="504" y="838"/>
                  </a:cubicBezTo>
                  <a:cubicBezTo>
                    <a:pt x="505" y="838"/>
                    <a:pt x="505" y="838"/>
                    <a:pt x="505" y="838"/>
                  </a:cubicBezTo>
                  <a:cubicBezTo>
                    <a:pt x="506" y="840"/>
                    <a:pt x="506" y="840"/>
                    <a:pt x="506" y="840"/>
                  </a:cubicBezTo>
                  <a:cubicBezTo>
                    <a:pt x="508" y="843"/>
                    <a:pt x="508" y="843"/>
                    <a:pt x="508" y="843"/>
                  </a:cubicBezTo>
                  <a:cubicBezTo>
                    <a:pt x="508" y="845"/>
                    <a:pt x="508" y="845"/>
                    <a:pt x="508" y="845"/>
                  </a:cubicBezTo>
                  <a:cubicBezTo>
                    <a:pt x="510" y="848"/>
                    <a:pt x="510" y="848"/>
                    <a:pt x="510" y="848"/>
                  </a:cubicBezTo>
                  <a:cubicBezTo>
                    <a:pt x="510" y="849"/>
                    <a:pt x="510" y="849"/>
                    <a:pt x="510" y="849"/>
                  </a:cubicBezTo>
                  <a:cubicBezTo>
                    <a:pt x="509" y="848"/>
                    <a:pt x="509" y="848"/>
                    <a:pt x="509" y="848"/>
                  </a:cubicBezTo>
                  <a:cubicBezTo>
                    <a:pt x="509" y="850"/>
                    <a:pt x="509" y="850"/>
                    <a:pt x="509" y="850"/>
                  </a:cubicBezTo>
                  <a:cubicBezTo>
                    <a:pt x="509" y="851"/>
                    <a:pt x="509" y="851"/>
                    <a:pt x="509" y="851"/>
                  </a:cubicBezTo>
                  <a:cubicBezTo>
                    <a:pt x="509" y="852"/>
                    <a:pt x="509" y="852"/>
                    <a:pt x="509" y="852"/>
                  </a:cubicBezTo>
                  <a:cubicBezTo>
                    <a:pt x="510" y="852"/>
                    <a:pt x="510" y="852"/>
                    <a:pt x="510" y="852"/>
                  </a:cubicBezTo>
                  <a:cubicBezTo>
                    <a:pt x="511" y="852"/>
                    <a:pt x="511" y="852"/>
                    <a:pt x="511" y="852"/>
                  </a:cubicBezTo>
                  <a:cubicBezTo>
                    <a:pt x="511" y="853"/>
                    <a:pt x="511" y="853"/>
                    <a:pt x="511" y="853"/>
                  </a:cubicBezTo>
                  <a:cubicBezTo>
                    <a:pt x="510" y="854"/>
                    <a:pt x="510" y="854"/>
                    <a:pt x="510" y="854"/>
                  </a:cubicBezTo>
                  <a:cubicBezTo>
                    <a:pt x="513" y="856"/>
                    <a:pt x="513" y="856"/>
                    <a:pt x="513" y="856"/>
                  </a:cubicBezTo>
                  <a:cubicBezTo>
                    <a:pt x="515" y="857"/>
                    <a:pt x="515" y="857"/>
                    <a:pt x="515" y="857"/>
                  </a:cubicBezTo>
                  <a:cubicBezTo>
                    <a:pt x="515" y="857"/>
                    <a:pt x="515" y="857"/>
                    <a:pt x="515" y="857"/>
                  </a:cubicBezTo>
                  <a:cubicBezTo>
                    <a:pt x="517" y="859"/>
                    <a:pt x="517" y="859"/>
                    <a:pt x="517" y="859"/>
                  </a:cubicBezTo>
                  <a:cubicBezTo>
                    <a:pt x="518" y="859"/>
                    <a:pt x="518" y="859"/>
                    <a:pt x="518" y="859"/>
                  </a:cubicBezTo>
                  <a:cubicBezTo>
                    <a:pt x="519" y="860"/>
                    <a:pt x="519" y="860"/>
                    <a:pt x="519" y="860"/>
                  </a:cubicBezTo>
                  <a:cubicBezTo>
                    <a:pt x="519" y="861"/>
                    <a:pt x="519" y="861"/>
                    <a:pt x="519" y="861"/>
                  </a:cubicBezTo>
                  <a:cubicBezTo>
                    <a:pt x="520" y="862"/>
                    <a:pt x="520" y="862"/>
                    <a:pt x="520" y="862"/>
                  </a:cubicBezTo>
                  <a:cubicBezTo>
                    <a:pt x="522" y="862"/>
                    <a:pt x="522" y="862"/>
                    <a:pt x="522" y="862"/>
                  </a:cubicBezTo>
                  <a:cubicBezTo>
                    <a:pt x="523" y="863"/>
                    <a:pt x="523" y="863"/>
                    <a:pt x="523" y="863"/>
                  </a:cubicBezTo>
                  <a:cubicBezTo>
                    <a:pt x="525" y="865"/>
                    <a:pt x="525" y="865"/>
                    <a:pt x="525" y="865"/>
                  </a:cubicBezTo>
                  <a:cubicBezTo>
                    <a:pt x="526" y="865"/>
                    <a:pt x="526" y="865"/>
                    <a:pt x="526" y="865"/>
                  </a:cubicBezTo>
                  <a:cubicBezTo>
                    <a:pt x="527" y="866"/>
                    <a:pt x="527" y="866"/>
                    <a:pt x="527" y="866"/>
                  </a:cubicBezTo>
                  <a:cubicBezTo>
                    <a:pt x="528" y="866"/>
                    <a:pt x="528" y="866"/>
                    <a:pt x="528" y="866"/>
                  </a:cubicBezTo>
                  <a:cubicBezTo>
                    <a:pt x="530" y="867"/>
                    <a:pt x="530" y="867"/>
                    <a:pt x="530" y="867"/>
                  </a:cubicBezTo>
                  <a:cubicBezTo>
                    <a:pt x="531" y="867"/>
                    <a:pt x="531" y="867"/>
                    <a:pt x="531" y="867"/>
                  </a:cubicBezTo>
                  <a:cubicBezTo>
                    <a:pt x="532" y="867"/>
                    <a:pt x="532" y="867"/>
                    <a:pt x="532" y="867"/>
                  </a:cubicBezTo>
                  <a:cubicBezTo>
                    <a:pt x="535" y="869"/>
                    <a:pt x="535" y="869"/>
                    <a:pt x="535" y="869"/>
                  </a:cubicBezTo>
                  <a:cubicBezTo>
                    <a:pt x="536" y="870"/>
                    <a:pt x="536" y="870"/>
                    <a:pt x="536" y="870"/>
                  </a:cubicBezTo>
                  <a:cubicBezTo>
                    <a:pt x="537" y="870"/>
                    <a:pt x="537" y="870"/>
                    <a:pt x="537" y="870"/>
                  </a:cubicBezTo>
                  <a:cubicBezTo>
                    <a:pt x="537" y="870"/>
                    <a:pt x="537" y="870"/>
                    <a:pt x="537" y="870"/>
                  </a:cubicBezTo>
                  <a:cubicBezTo>
                    <a:pt x="538" y="871"/>
                    <a:pt x="538" y="871"/>
                    <a:pt x="538" y="871"/>
                  </a:cubicBezTo>
                  <a:cubicBezTo>
                    <a:pt x="540" y="872"/>
                    <a:pt x="540" y="872"/>
                    <a:pt x="540" y="872"/>
                  </a:cubicBezTo>
                  <a:cubicBezTo>
                    <a:pt x="541" y="873"/>
                    <a:pt x="541" y="873"/>
                    <a:pt x="541" y="873"/>
                  </a:cubicBezTo>
                  <a:cubicBezTo>
                    <a:pt x="543" y="875"/>
                    <a:pt x="543" y="875"/>
                    <a:pt x="543" y="875"/>
                  </a:cubicBezTo>
                  <a:cubicBezTo>
                    <a:pt x="544" y="875"/>
                    <a:pt x="544" y="875"/>
                    <a:pt x="544" y="875"/>
                  </a:cubicBezTo>
                  <a:cubicBezTo>
                    <a:pt x="544" y="875"/>
                    <a:pt x="544" y="875"/>
                    <a:pt x="544" y="875"/>
                  </a:cubicBezTo>
                  <a:cubicBezTo>
                    <a:pt x="544" y="876"/>
                    <a:pt x="544" y="876"/>
                    <a:pt x="544" y="876"/>
                  </a:cubicBezTo>
                  <a:cubicBezTo>
                    <a:pt x="544" y="878"/>
                    <a:pt x="544" y="878"/>
                    <a:pt x="544" y="878"/>
                  </a:cubicBezTo>
                  <a:cubicBezTo>
                    <a:pt x="546" y="878"/>
                    <a:pt x="546" y="878"/>
                    <a:pt x="546" y="878"/>
                  </a:cubicBezTo>
                  <a:cubicBezTo>
                    <a:pt x="547" y="879"/>
                    <a:pt x="547" y="879"/>
                    <a:pt x="547" y="879"/>
                  </a:cubicBezTo>
                  <a:cubicBezTo>
                    <a:pt x="548" y="880"/>
                    <a:pt x="548" y="880"/>
                    <a:pt x="548" y="880"/>
                  </a:cubicBezTo>
                  <a:cubicBezTo>
                    <a:pt x="550" y="881"/>
                    <a:pt x="550" y="881"/>
                    <a:pt x="550" y="881"/>
                  </a:cubicBezTo>
                  <a:cubicBezTo>
                    <a:pt x="552" y="882"/>
                    <a:pt x="552" y="882"/>
                    <a:pt x="552" y="882"/>
                  </a:cubicBezTo>
                  <a:cubicBezTo>
                    <a:pt x="552" y="882"/>
                    <a:pt x="552" y="882"/>
                    <a:pt x="552" y="882"/>
                  </a:cubicBezTo>
                  <a:cubicBezTo>
                    <a:pt x="552" y="884"/>
                    <a:pt x="552" y="884"/>
                    <a:pt x="552" y="884"/>
                  </a:cubicBezTo>
                  <a:cubicBezTo>
                    <a:pt x="552" y="886"/>
                    <a:pt x="552" y="886"/>
                    <a:pt x="552" y="886"/>
                  </a:cubicBezTo>
                  <a:cubicBezTo>
                    <a:pt x="553" y="888"/>
                    <a:pt x="553" y="888"/>
                    <a:pt x="553" y="888"/>
                  </a:cubicBezTo>
                  <a:cubicBezTo>
                    <a:pt x="554" y="892"/>
                    <a:pt x="554" y="892"/>
                    <a:pt x="554" y="892"/>
                  </a:cubicBezTo>
                  <a:cubicBezTo>
                    <a:pt x="554" y="894"/>
                    <a:pt x="554" y="894"/>
                    <a:pt x="554" y="894"/>
                  </a:cubicBezTo>
                  <a:cubicBezTo>
                    <a:pt x="553" y="895"/>
                    <a:pt x="553" y="895"/>
                    <a:pt x="553" y="895"/>
                  </a:cubicBezTo>
                  <a:cubicBezTo>
                    <a:pt x="553" y="896"/>
                    <a:pt x="553" y="896"/>
                    <a:pt x="553" y="896"/>
                  </a:cubicBezTo>
                  <a:cubicBezTo>
                    <a:pt x="553" y="899"/>
                    <a:pt x="553" y="899"/>
                    <a:pt x="553" y="899"/>
                  </a:cubicBezTo>
                  <a:cubicBezTo>
                    <a:pt x="554" y="902"/>
                    <a:pt x="554" y="902"/>
                    <a:pt x="554" y="902"/>
                  </a:cubicBezTo>
                  <a:cubicBezTo>
                    <a:pt x="555" y="904"/>
                    <a:pt x="555" y="904"/>
                    <a:pt x="555" y="904"/>
                  </a:cubicBezTo>
                  <a:cubicBezTo>
                    <a:pt x="555" y="907"/>
                    <a:pt x="555" y="907"/>
                    <a:pt x="555" y="907"/>
                  </a:cubicBezTo>
                  <a:cubicBezTo>
                    <a:pt x="554" y="909"/>
                    <a:pt x="554" y="909"/>
                    <a:pt x="554" y="909"/>
                  </a:cubicBezTo>
                  <a:cubicBezTo>
                    <a:pt x="555" y="914"/>
                    <a:pt x="555" y="914"/>
                    <a:pt x="555" y="914"/>
                  </a:cubicBezTo>
                  <a:cubicBezTo>
                    <a:pt x="555" y="915"/>
                    <a:pt x="555" y="915"/>
                    <a:pt x="555" y="915"/>
                  </a:cubicBezTo>
                  <a:cubicBezTo>
                    <a:pt x="552" y="916"/>
                    <a:pt x="552" y="916"/>
                    <a:pt x="552" y="916"/>
                  </a:cubicBezTo>
                  <a:cubicBezTo>
                    <a:pt x="553" y="920"/>
                    <a:pt x="553" y="920"/>
                    <a:pt x="553" y="920"/>
                  </a:cubicBezTo>
                  <a:cubicBezTo>
                    <a:pt x="554" y="920"/>
                    <a:pt x="554" y="920"/>
                    <a:pt x="554" y="920"/>
                  </a:cubicBezTo>
                  <a:cubicBezTo>
                    <a:pt x="554" y="920"/>
                    <a:pt x="554" y="920"/>
                    <a:pt x="554" y="920"/>
                  </a:cubicBezTo>
                  <a:cubicBezTo>
                    <a:pt x="554" y="927"/>
                    <a:pt x="554" y="927"/>
                    <a:pt x="554" y="927"/>
                  </a:cubicBezTo>
                  <a:cubicBezTo>
                    <a:pt x="555" y="930"/>
                    <a:pt x="555" y="930"/>
                    <a:pt x="555" y="930"/>
                  </a:cubicBezTo>
                  <a:cubicBezTo>
                    <a:pt x="555" y="932"/>
                    <a:pt x="555" y="932"/>
                    <a:pt x="555" y="932"/>
                  </a:cubicBezTo>
                  <a:cubicBezTo>
                    <a:pt x="555" y="934"/>
                    <a:pt x="555" y="934"/>
                    <a:pt x="555" y="934"/>
                  </a:cubicBezTo>
                  <a:cubicBezTo>
                    <a:pt x="554" y="935"/>
                    <a:pt x="554" y="935"/>
                    <a:pt x="554" y="935"/>
                  </a:cubicBezTo>
                  <a:cubicBezTo>
                    <a:pt x="554" y="937"/>
                    <a:pt x="554" y="937"/>
                    <a:pt x="554" y="937"/>
                  </a:cubicBezTo>
                  <a:cubicBezTo>
                    <a:pt x="555" y="940"/>
                    <a:pt x="555" y="940"/>
                    <a:pt x="555" y="940"/>
                  </a:cubicBezTo>
                  <a:cubicBezTo>
                    <a:pt x="555" y="941"/>
                    <a:pt x="555" y="941"/>
                    <a:pt x="555" y="941"/>
                  </a:cubicBezTo>
                  <a:cubicBezTo>
                    <a:pt x="555" y="945"/>
                    <a:pt x="555" y="945"/>
                    <a:pt x="555" y="945"/>
                  </a:cubicBezTo>
                  <a:cubicBezTo>
                    <a:pt x="554" y="946"/>
                    <a:pt x="554" y="946"/>
                    <a:pt x="554" y="946"/>
                  </a:cubicBezTo>
                  <a:cubicBezTo>
                    <a:pt x="554" y="947"/>
                    <a:pt x="554" y="947"/>
                    <a:pt x="554" y="947"/>
                  </a:cubicBezTo>
                  <a:cubicBezTo>
                    <a:pt x="554" y="948"/>
                    <a:pt x="554" y="948"/>
                    <a:pt x="554" y="948"/>
                  </a:cubicBezTo>
                  <a:cubicBezTo>
                    <a:pt x="554" y="949"/>
                    <a:pt x="554" y="949"/>
                    <a:pt x="554" y="949"/>
                  </a:cubicBezTo>
                  <a:cubicBezTo>
                    <a:pt x="553" y="951"/>
                    <a:pt x="553" y="951"/>
                    <a:pt x="553" y="951"/>
                  </a:cubicBezTo>
                  <a:cubicBezTo>
                    <a:pt x="553" y="953"/>
                    <a:pt x="553" y="953"/>
                    <a:pt x="553" y="953"/>
                  </a:cubicBezTo>
                  <a:cubicBezTo>
                    <a:pt x="552" y="954"/>
                    <a:pt x="552" y="954"/>
                    <a:pt x="552" y="954"/>
                  </a:cubicBezTo>
                  <a:cubicBezTo>
                    <a:pt x="552" y="956"/>
                    <a:pt x="552" y="956"/>
                    <a:pt x="552" y="956"/>
                  </a:cubicBezTo>
                  <a:cubicBezTo>
                    <a:pt x="552" y="957"/>
                    <a:pt x="552" y="957"/>
                    <a:pt x="552" y="957"/>
                  </a:cubicBezTo>
                  <a:cubicBezTo>
                    <a:pt x="551" y="960"/>
                    <a:pt x="551" y="960"/>
                    <a:pt x="551" y="960"/>
                  </a:cubicBezTo>
                  <a:cubicBezTo>
                    <a:pt x="551" y="961"/>
                    <a:pt x="551" y="961"/>
                    <a:pt x="551" y="961"/>
                  </a:cubicBezTo>
                  <a:cubicBezTo>
                    <a:pt x="552" y="962"/>
                    <a:pt x="552" y="962"/>
                    <a:pt x="552" y="962"/>
                  </a:cubicBezTo>
                  <a:cubicBezTo>
                    <a:pt x="553" y="964"/>
                    <a:pt x="553" y="964"/>
                    <a:pt x="553" y="964"/>
                  </a:cubicBezTo>
                  <a:cubicBezTo>
                    <a:pt x="553" y="965"/>
                    <a:pt x="553" y="965"/>
                    <a:pt x="553" y="965"/>
                  </a:cubicBezTo>
                  <a:cubicBezTo>
                    <a:pt x="552" y="966"/>
                    <a:pt x="552" y="966"/>
                    <a:pt x="552" y="966"/>
                  </a:cubicBezTo>
                  <a:cubicBezTo>
                    <a:pt x="552" y="968"/>
                    <a:pt x="552" y="968"/>
                    <a:pt x="552" y="968"/>
                  </a:cubicBezTo>
                  <a:cubicBezTo>
                    <a:pt x="553" y="969"/>
                    <a:pt x="553" y="969"/>
                    <a:pt x="553" y="969"/>
                  </a:cubicBezTo>
                  <a:cubicBezTo>
                    <a:pt x="552" y="970"/>
                    <a:pt x="552" y="970"/>
                    <a:pt x="552" y="970"/>
                  </a:cubicBezTo>
                  <a:cubicBezTo>
                    <a:pt x="551" y="970"/>
                    <a:pt x="551" y="970"/>
                    <a:pt x="551" y="970"/>
                  </a:cubicBezTo>
                  <a:cubicBezTo>
                    <a:pt x="551" y="973"/>
                    <a:pt x="551" y="973"/>
                    <a:pt x="551" y="973"/>
                  </a:cubicBezTo>
                  <a:cubicBezTo>
                    <a:pt x="551" y="974"/>
                    <a:pt x="551" y="974"/>
                    <a:pt x="551" y="974"/>
                  </a:cubicBezTo>
                  <a:cubicBezTo>
                    <a:pt x="551" y="975"/>
                    <a:pt x="551" y="975"/>
                    <a:pt x="551" y="975"/>
                  </a:cubicBezTo>
                  <a:cubicBezTo>
                    <a:pt x="553" y="979"/>
                    <a:pt x="553" y="979"/>
                    <a:pt x="553" y="979"/>
                  </a:cubicBezTo>
                  <a:cubicBezTo>
                    <a:pt x="553" y="981"/>
                    <a:pt x="553" y="981"/>
                    <a:pt x="553" y="981"/>
                  </a:cubicBezTo>
                  <a:cubicBezTo>
                    <a:pt x="552" y="982"/>
                    <a:pt x="552" y="982"/>
                    <a:pt x="552" y="982"/>
                  </a:cubicBezTo>
                  <a:cubicBezTo>
                    <a:pt x="552" y="984"/>
                    <a:pt x="552" y="984"/>
                    <a:pt x="552" y="984"/>
                  </a:cubicBezTo>
                  <a:cubicBezTo>
                    <a:pt x="554" y="986"/>
                    <a:pt x="554" y="986"/>
                    <a:pt x="554" y="986"/>
                  </a:cubicBezTo>
                  <a:cubicBezTo>
                    <a:pt x="554" y="988"/>
                    <a:pt x="554" y="988"/>
                    <a:pt x="554" y="988"/>
                  </a:cubicBezTo>
                  <a:cubicBezTo>
                    <a:pt x="553" y="989"/>
                    <a:pt x="553" y="989"/>
                    <a:pt x="553" y="989"/>
                  </a:cubicBezTo>
                  <a:cubicBezTo>
                    <a:pt x="553" y="990"/>
                    <a:pt x="553" y="990"/>
                    <a:pt x="553" y="990"/>
                  </a:cubicBezTo>
                  <a:cubicBezTo>
                    <a:pt x="554" y="991"/>
                    <a:pt x="554" y="991"/>
                    <a:pt x="554" y="991"/>
                  </a:cubicBezTo>
                  <a:cubicBezTo>
                    <a:pt x="554" y="992"/>
                    <a:pt x="554" y="992"/>
                    <a:pt x="554" y="992"/>
                  </a:cubicBezTo>
                  <a:cubicBezTo>
                    <a:pt x="553" y="994"/>
                    <a:pt x="553" y="994"/>
                    <a:pt x="553" y="994"/>
                  </a:cubicBezTo>
                  <a:cubicBezTo>
                    <a:pt x="554" y="995"/>
                    <a:pt x="554" y="995"/>
                    <a:pt x="554" y="995"/>
                  </a:cubicBezTo>
                  <a:cubicBezTo>
                    <a:pt x="555" y="997"/>
                    <a:pt x="555" y="997"/>
                    <a:pt x="555" y="997"/>
                  </a:cubicBezTo>
                  <a:cubicBezTo>
                    <a:pt x="556" y="998"/>
                    <a:pt x="556" y="998"/>
                    <a:pt x="556" y="998"/>
                  </a:cubicBezTo>
                  <a:cubicBezTo>
                    <a:pt x="555" y="999"/>
                    <a:pt x="555" y="999"/>
                    <a:pt x="555" y="999"/>
                  </a:cubicBezTo>
                  <a:cubicBezTo>
                    <a:pt x="554" y="999"/>
                    <a:pt x="554" y="999"/>
                    <a:pt x="554" y="999"/>
                  </a:cubicBezTo>
                  <a:cubicBezTo>
                    <a:pt x="553" y="1001"/>
                    <a:pt x="553" y="1001"/>
                    <a:pt x="553" y="1001"/>
                  </a:cubicBezTo>
                  <a:cubicBezTo>
                    <a:pt x="553" y="1002"/>
                    <a:pt x="553" y="1002"/>
                    <a:pt x="553" y="1002"/>
                  </a:cubicBezTo>
                  <a:cubicBezTo>
                    <a:pt x="553" y="1002"/>
                    <a:pt x="553" y="1002"/>
                    <a:pt x="553" y="1002"/>
                  </a:cubicBezTo>
                  <a:cubicBezTo>
                    <a:pt x="553" y="1003"/>
                    <a:pt x="553" y="1003"/>
                    <a:pt x="553" y="1003"/>
                  </a:cubicBezTo>
                  <a:cubicBezTo>
                    <a:pt x="552" y="1004"/>
                    <a:pt x="552" y="1004"/>
                    <a:pt x="552" y="1004"/>
                  </a:cubicBezTo>
                  <a:cubicBezTo>
                    <a:pt x="552" y="1006"/>
                    <a:pt x="552" y="1006"/>
                    <a:pt x="552" y="1006"/>
                  </a:cubicBezTo>
                  <a:cubicBezTo>
                    <a:pt x="552" y="1008"/>
                    <a:pt x="552" y="1008"/>
                    <a:pt x="552" y="1008"/>
                  </a:cubicBezTo>
                  <a:cubicBezTo>
                    <a:pt x="551" y="1009"/>
                    <a:pt x="551" y="1009"/>
                    <a:pt x="551" y="1009"/>
                  </a:cubicBezTo>
                  <a:cubicBezTo>
                    <a:pt x="551" y="1010"/>
                    <a:pt x="551" y="1010"/>
                    <a:pt x="551" y="1010"/>
                  </a:cubicBezTo>
                  <a:cubicBezTo>
                    <a:pt x="551" y="1011"/>
                    <a:pt x="551" y="1011"/>
                    <a:pt x="551" y="1011"/>
                  </a:cubicBezTo>
                  <a:cubicBezTo>
                    <a:pt x="551" y="1013"/>
                    <a:pt x="551" y="1013"/>
                    <a:pt x="551" y="1013"/>
                  </a:cubicBezTo>
                  <a:cubicBezTo>
                    <a:pt x="550" y="1014"/>
                    <a:pt x="550" y="1014"/>
                    <a:pt x="550" y="1014"/>
                  </a:cubicBezTo>
                  <a:cubicBezTo>
                    <a:pt x="550" y="1015"/>
                    <a:pt x="550" y="1015"/>
                    <a:pt x="550" y="1015"/>
                  </a:cubicBezTo>
                  <a:cubicBezTo>
                    <a:pt x="550" y="1016"/>
                    <a:pt x="550" y="1016"/>
                    <a:pt x="550" y="1016"/>
                  </a:cubicBezTo>
                  <a:cubicBezTo>
                    <a:pt x="549" y="1016"/>
                    <a:pt x="549" y="1016"/>
                    <a:pt x="549" y="1016"/>
                  </a:cubicBezTo>
                  <a:cubicBezTo>
                    <a:pt x="549" y="1018"/>
                    <a:pt x="549" y="1018"/>
                    <a:pt x="549" y="1018"/>
                  </a:cubicBezTo>
                  <a:cubicBezTo>
                    <a:pt x="549" y="1019"/>
                    <a:pt x="549" y="1019"/>
                    <a:pt x="549" y="1019"/>
                  </a:cubicBezTo>
                  <a:cubicBezTo>
                    <a:pt x="548" y="1019"/>
                    <a:pt x="548" y="1019"/>
                    <a:pt x="548" y="1019"/>
                  </a:cubicBezTo>
                  <a:cubicBezTo>
                    <a:pt x="548" y="1021"/>
                    <a:pt x="548" y="1021"/>
                    <a:pt x="548" y="1021"/>
                  </a:cubicBezTo>
                  <a:cubicBezTo>
                    <a:pt x="548" y="1022"/>
                    <a:pt x="548" y="1022"/>
                    <a:pt x="548" y="1022"/>
                  </a:cubicBezTo>
                  <a:cubicBezTo>
                    <a:pt x="548" y="1023"/>
                    <a:pt x="548" y="1023"/>
                    <a:pt x="548" y="1023"/>
                  </a:cubicBezTo>
                  <a:cubicBezTo>
                    <a:pt x="548" y="1024"/>
                    <a:pt x="548" y="1024"/>
                    <a:pt x="548" y="1024"/>
                  </a:cubicBezTo>
                  <a:cubicBezTo>
                    <a:pt x="548" y="1025"/>
                    <a:pt x="548" y="1025"/>
                    <a:pt x="548" y="1025"/>
                  </a:cubicBezTo>
                  <a:cubicBezTo>
                    <a:pt x="548" y="1026"/>
                    <a:pt x="548" y="1026"/>
                    <a:pt x="548" y="1026"/>
                  </a:cubicBezTo>
                  <a:cubicBezTo>
                    <a:pt x="548" y="1026"/>
                    <a:pt x="548" y="1026"/>
                    <a:pt x="548" y="1026"/>
                  </a:cubicBezTo>
                  <a:cubicBezTo>
                    <a:pt x="547" y="1026"/>
                    <a:pt x="547" y="1026"/>
                    <a:pt x="547" y="1026"/>
                  </a:cubicBezTo>
                  <a:cubicBezTo>
                    <a:pt x="545" y="1026"/>
                    <a:pt x="545" y="1026"/>
                    <a:pt x="545" y="1026"/>
                  </a:cubicBezTo>
                  <a:cubicBezTo>
                    <a:pt x="545" y="1027"/>
                    <a:pt x="545" y="1027"/>
                    <a:pt x="545" y="1027"/>
                  </a:cubicBezTo>
                  <a:cubicBezTo>
                    <a:pt x="546" y="1029"/>
                    <a:pt x="546" y="1029"/>
                    <a:pt x="546" y="1029"/>
                  </a:cubicBezTo>
                  <a:cubicBezTo>
                    <a:pt x="546" y="1030"/>
                    <a:pt x="546" y="1030"/>
                    <a:pt x="546" y="1030"/>
                  </a:cubicBezTo>
                  <a:cubicBezTo>
                    <a:pt x="547" y="1032"/>
                    <a:pt x="547" y="1032"/>
                    <a:pt x="547" y="1032"/>
                  </a:cubicBezTo>
                  <a:cubicBezTo>
                    <a:pt x="548" y="1033"/>
                    <a:pt x="548" y="1033"/>
                    <a:pt x="548" y="1033"/>
                  </a:cubicBezTo>
                  <a:cubicBezTo>
                    <a:pt x="548" y="1034"/>
                    <a:pt x="548" y="1034"/>
                    <a:pt x="548" y="1034"/>
                  </a:cubicBezTo>
                  <a:cubicBezTo>
                    <a:pt x="548" y="1037"/>
                    <a:pt x="548" y="1037"/>
                    <a:pt x="548" y="1037"/>
                  </a:cubicBezTo>
                  <a:cubicBezTo>
                    <a:pt x="549" y="1040"/>
                    <a:pt x="549" y="1040"/>
                    <a:pt x="549" y="1040"/>
                  </a:cubicBezTo>
                  <a:cubicBezTo>
                    <a:pt x="550" y="1041"/>
                    <a:pt x="550" y="1041"/>
                    <a:pt x="550" y="1041"/>
                  </a:cubicBezTo>
                  <a:cubicBezTo>
                    <a:pt x="551" y="1042"/>
                    <a:pt x="551" y="1042"/>
                    <a:pt x="551" y="1042"/>
                  </a:cubicBezTo>
                  <a:cubicBezTo>
                    <a:pt x="551" y="1043"/>
                    <a:pt x="551" y="1043"/>
                    <a:pt x="551" y="1043"/>
                  </a:cubicBezTo>
                  <a:cubicBezTo>
                    <a:pt x="550" y="1046"/>
                    <a:pt x="550" y="1046"/>
                    <a:pt x="550" y="1046"/>
                  </a:cubicBezTo>
                  <a:cubicBezTo>
                    <a:pt x="549" y="1047"/>
                    <a:pt x="549" y="1047"/>
                    <a:pt x="549" y="1047"/>
                  </a:cubicBezTo>
                  <a:cubicBezTo>
                    <a:pt x="550" y="1048"/>
                    <a:pt x="550" y="1048"/>
                    <a:pt x="550" y="1048"/>
                  </a:cubicBezTo>
                  <a:cubicBezTo>
                    <a:pt x="550" y="1048"/>
                    <a:pt x="550" y="1048"/>
                    <a:pt x="550" y="1048"/>
                  </a:cubicBezTo>
                  <a:cubicBezTo>
                    <a:pt x="548" y="1048"/>
                    <a:pt x="548" y="1048"/>
                    <a:pt x="548" y="1048"/>
                  </a:cubicBezTo>
                  <a:cubicBezTo>
                    <a:pt x="548" y="1050"/>
                    <a:pt x="548" y="1050"/>
                    <a:pt x="548" y="1050"/>
                  </a:cubicBezTo>
                  <a:cubicBezTo>
                    <a:pt x="548" y="1052"/>
                    <a:pt x="548" y="1052"/>
                    <a:pt x="548" y="1052"/>
                  </a:cubicBezTo>
                  <a:cubicBezTo>
                    <a:pt x="549" y="1053"/>
                    <a:pt x="549" y="1053"/>
                    <a:pt x="549" y="1053"/>
                  </a:cubicBezTo>
                  <a:cubicBezTo>
                    <a:pt x="548" y="1055"/>
                    <a:pt x="548" y="1055"/>
                    <a:pt x="548" y="1055"/>
                  </a:cubicBezTo>
                  <a:cubicBezTo>
                    <a:pt x="548" y="1057"/>
                    <a:pt x="548" y="1057"/>
                    <a:pt x="548" y="1057"/>
                  </a:cubicBezTo>
                  <a:cubicBezTo>
                    <a:pt x="548" y="1057"/>
                    <a:pt x="548" y="1057"/>
                    <a:pt x="548" y="1057"/>
                  </a:cubicBezTo>
                  <a:cubicBezTo>
                    <a:pt x="548" y="1057"/>
                    <a:pt x="548" y="1057"/>
                    <a:pt x="548" y="1057"/>
                  </a:cubicBezTo>
                  <a:cubicBezTo>
                    <a:pt x="548" y="1058"/>
                    <a:pt x="548" y="1058"/>
                    <a:pt x="548" y="1058"/>
                  </a:cubicBezTo>
                  <a:cubicBezTo>
                    <a:pt x="548" y="1059"/>
                    <a:pt x="548" y="1059"/>
                    <a:pt x="548" y="1059"/>
                  </a:cubicBezTo>
                  <a:cubicBezTo>
                    <a:pt x="551" y="1063"/>
                    <a:pt x="551" y="1063"/>
                    <a:pt x="551" y="1063"/>
                  </a:cubicBezTo>
                  <a:cubicBezTo>
                    <a:pt x="552" y="1064"/>
                    <a:pt x="552" y="1064"/>
                    <a:pt x="552" y="1064"/>
                  </a:cubicBezTo>
                  <a:cubicBezTo>
                    <a:pt x="552" y="1065"/>
                    <a:pt x="552" y="1065"/>
                    <a:pt x="552" y="1065"/>
                  </a:cubicBezTo>
                  <a:cubicBezTo>
                    <a:pt x="552" y="1065"/>
                    <a:pt x="552" y="1065"/>
                    <a:pt x="552" y="1065"/>
                  </a:cubicBezTo>
                  <a:cubicBezTo>
                    <a:pt x="549" y="1065"/>
                    <a:pt x="549" y="1065"/>
                    <a:pt x="549" y="1065"/>
                  </a:cubicBezTo>
                  <a:cubicBezTo>
                    <a:pt x="548" y="1066"/>
                    <a:pt x="548" y="1066"/>
                    <a:pt x="548" y="1066"/>
                  </a:cubicBezTo>
                  <a:cubicBezTo>
                    <a:pt x="548" y="1067"/>
                    <a:pt x="548" y="1067"/>
                    <a:pt x="548" y="1067"/>
                  </a:cubicBezTo>
                  <a:cubicBezTo>
                    <a:pt x="548" y="1068"/>
                    <a:pt x="548" y="1068"/>
                    <a:pt x="548" y="1068"/>
                  </a:cubicBezTo>
                  <a:cubicBezTo>
                    <a:pt x="548" y="1068"/>
                    <a:pt x="548" y="1068"/>
                    <a:pt x="548" y="1068"/>
                  </a:cubicBezTo>
                  <a:cubicBezTo>
                    <a:pt x="548" y="1069"/>
                    <a:pt x="548" y="1069"/>
                    <a:pt x="548" y="1069"/>
                  </a:cubicBezTo>
                  <a:cubicBezTo>
                    <a:pt x="548" y="1071"/>
                    <a:pt x="548" y="1071"/>
                    <a:pt x="548" y="1071"/>
                  </a:cubicBezTo>
                  <a:cubicBezTo>
                    <a:pt x="548" y="1071"/>
                    <a:pt x="548" y="1071"/>
                    <a:pt x="548" y="1071"/>
                  </a:cubicBezTo>
                  <a:cubicBezTo>
                    <a:pt x="548" y="1071"/>
                    <a:pt x="548" y="1071"/>
                    <a:pt x="548" y="1071"/>
                  </a:cubicBezTo>
                  <a:cubicBezTo>
                    <a:pt x="549" y="1073"/>
                    <a:pt x="549" y="1073"/>
                    <a:pt x="549" y="1073"/>
                  </a:cubicBezTo>
                  <a:cubicBezTo>
                    <a:pt x="549" y="1077"/>
                    <a:pt x="549" y="1077"/>
                    <a:pt x="549" y="1077"/>
                  </a:cubicBezTo>
                  <a:cubicBezTo>
                    <a:pt x="548" y="1079"/>
                    <a:pt x="548" y="1079"/>
                    <a:pt x="548" y="1079"/>
                  </a:cubicBezTo>
                  <a:cubicBezTo>
                    <a:pt x="550" y="1080"/>
                    <a:pt x="550" y="1080"/>
                    <a:pt x="550" y="1080"/>
                  </a:cubicBezTo>
                  <a:cubicBezTo>
                    <a:pt x="554" y="1080"/>
                    <a:pt x="554" y="1080"/>
                    <a:pt x="554" y="1080"/>
                  </a:cubicBezTo>
                  <a:cubicBezTo>
                    <a:pt x="554" y="1078"/>
                    <a:pt x="554" y="1078"/>
                    <a:pt x="554" y="1078"/>
                  </a:cubicBezTo>
                  <a:cubicBezTo>
                    <a:pt x="553" y="1077"/>
                    <a:pt x="553" y="1077"/>
                    <a:pt x="553" y="1077"/>
                  </a:cubicBezTo>
                  <a:cubicBezTo>
                    <a:pt x="554" y="1077"/>
                    <a:pt x="554" y="1077"/>
                    <a:pt x="554" y="1077"/>
                  </a:cubicBezTo>
                  <a:cubicBezTo>
                    <a:pt x="555" y="1077"/>
                    <a:pt x="555" y="1077"/>
                    <a:pt x="555" y="1077"/>
                  </a:cubicBezTo>
                  <a:cubicBezTo>
                    <a:pt x="556" y="1076"/>
                    <a:pt x="556" y="1076"/>
                    <a:pt x="556" y="1076"/>
                  </a:cubicBezTo>
                  <a:cubicBezTo>
                    <a:pt x="554" y="1075"/>
                    <a:pt x="554" y="1075"/>
                    <a:pt x="554" y="1075"/>
                  </a:cubicBezTo>
                  <a:cubicBezTo>
                    <a:pt x="555" y="1074"/>
                    <a:pt x="555" y="1074"/>
                    <a:pt x="555" y="1074"/>
                  </a:cubicBezTo>
                  <a:cubicBezTo>
                    <a:pt x="553" y="1072"/>
                    <a:pt x="553" y="1072"/>
                    <a:pt x="553" y="1072"/>
                  </a:cubicBezTo>
                  <a:cubicBezTo>
                    <a:pt x="553" y="1072"/>
                    <a:pt x="553" y="1072"/>
                    <a:pt x="553" y="1072"/>
                  </a:cubicBezTo>
                  <a:cubicBezTo>
                    <a:pt x="555" y="1073"/>
                    <a:pt x="555" y="1073"/>
                    <a:pt x="555" y="1073"/>
                  </a:cubicBezTo>
                  <a:cubicBezTo>
                    <a:pt x="555" y="1072"/>
                    <a:pt x="555" y="1072"/>
                    <a:pt x="555" y="1072"/>
                  </a:cubicBezTo>
                  <a:cubicBezTo>
                    <a:pt x="555" y="1071"/>
                    <a:pt x="555" y="1071"/>
                    <a:pt x="555" y="1071"/>
                  </a:cubicBezTo>
                  <a:cubicBezTo>
                    <a:pt x="555" y="1070"/>
                    <a:pt x="555" y="1070"/>
                    <a:pt x="555" y="1070"/>
                  </a:cubicBezTo>
                  <a:cubicBezTo>
                    <a:pt x="554" y="1069"/>
                    <a:pt x="554" y="1069"/>
                    <a:pt x="554" y="1069"/>
                  </a:cubicBezTo>
                  <a:cubicBezTo>
                    <a:pt x="555" y="1067"/>
                    <a:pt x="555" y="1067"/>
                    <a:pt x="555" y="1067"/>
                  </a:cubicBezTo>
                  <a:cubicBezTo>
                    <a:pt x="553" y="1066"/>
                    <a:pt x="553" y="1066"/>
                    <a:pt x="553" y="1066"/>
                  </a:cubicBezTo>
                  <a:cubicBezTo>
                    <a:pt x="555" y="1066"/>
                    <a:pt x="555" y="1066"/>
                    <a:pt x="555" y="1066"/>
                  </a:cubicBezTo>
                  <a:cubicBezTo>
                    <a:pt x="557" y="1066"/>
                    <a:pt x="557" y="1066"/>
                    <a:pt x="557" y="1066"/>
                  </a:cubicBezTo>
                  <a:cubicBezTo>
                    <a:pt x="557" y="1063"/>
                    <a:pt x="557" y="1063"/>
                    <a:pt x="557" y="1063"/>
                  </a:cubicBezTo>
                  <a:cubicBezTo>
                    <a:pt x="557" y="1063"/>
                    <a:pt x="557" y="1063"/>
                    <a:pt x="557" y="1063"/>
                  </a:cubicBezTo>
                  <a:cubicBezTo>
                    <a:pt x="558" y="1063"/>
                    <a:pt x="558" y="1063"/>
                    <a:pt x="558" y="1063"/>
                  </a:cubicBezTo>
                  <a:cubicBezTo>
                    <a:pt x="559" y="1065"/>
                    <a:pt x="559" y="1065"/>
                    <a:pt x="559" y="1065"/>
                  </a:cubicBezTo>
                  <a:cubicBezTo>
                    <a:pt x="558" y="1066"/>
                    <a:pt x="558" y="1066"/>
                    <a:pt x="558" y="1066"/>
                  </a:cubicBezTo>
                  <a:cubicBezTo>
                    <a:pt x="558" y="1067"/>
                    <a:pt x="558" y="1067"/>
                    <a:pt x="558" y="1067"/>
                  </a:cubicBezTo>
                  <a:cubicBezTo>
                    <a:pt x="560" y="1068"/>
                    <a:pt x="560" y="1068"/>
                    <a:pt x="560" y="1068"/>
                  </a:cubicBezTo>
                  <a:cubicBezTo>
                    <a:pt x="560" y="1068"/>
                    <a:pt x="560" y="1068"/>
                    <a:pt x="560" y="1068"/>
                  </a:cubicBezTo>
                  <a:cubicBezTo>
                    <a:pt x="560" y="1069"/>
                    <a:pt x="560" y="1069"/>
                    <a:pt x="560" y="1069"/>
                  </a:cubicBezTo>
                  <a:cubicBezTo>
                    <a:pt x="559" y="1069"/>
                    <a:pt x="559" y="1069"/>
                    <a:pt x="559" y="1069"/>
                  </a:cubicBezTo>
                  <a:cubicBezTo>
                    <a:pt x="558" y="1070"/>
                    <a:pt x="558" y="1070"/>
                    <a:pt x="558" y="1070"/>
                  </a:cubicBezTo>
                  <a:cubicBezTo>
                    <a:pt x="559" y="1071"/>
                    <a:pt x="559" y="1071"/>
                    <a:pt x="559" y="1071"/>
                  </a:cubicBezTo>
                  <a:cubicBezTo>
                    <a:pt x="560" y="1071"/>
                    <a:pt x="560" y="1071"/>
                    <a:pt x="560" y="1071"/>
                  </a:cubicBezTo>
                  <a:cubicBezTo>
                    <a:pt x="560" y="1071"/>
                    <a:pt x="560" y="1071"/>
                    <a:pt x="560" y="1071"/>
                  </a:cubicBezTo>
                  <a:cubicBezTo>
                    <a:pt x="559" y="1072"/>
                    <a:pt x="559" y="1072"/>
                    <a:pt x="559" y="1072"/>
                  </a:cubicBezTo>
                  <a:cubicBezTo>
                    <a:pt x="559" y="1075"/>
                    <a:pt x="559" y="1075"/>
                    <a:pt x="559" y="1075"/>
                  </a:cubicBezTo>
                  <a:cubicBezTo>
                    <a:pt x="560" y="1075"/>
                    <a:pt x="560" y="1075"/>
                    <a:pt x="560" y="1075"/>
                  </a:cubicBezTo>
                  <a:cubicBezTo>
                    <a:pt x="559" y="1076"/>
                    <a:pt x="559" y="1076"/>
                    <a:pt x="559" y="1076"/>
                  </a:cubicBezTo>
                  <a:cubicBezTo>
                    <a:pt x="559" y="1078"/>
                    <a:pt x="559" y="1078"/>
                    <a:pt x="559" y="1078"/>
                  </a:cubicBezTo>
                  <a:cubicBezTo>
                    <a:pt x="559" y="1078"/>
                    <a:pt x="559" y="1078"/>
                    <a:pt x="559" y="1078"/>
                  </a:cubicBezTo>
                  <a:cubicBezTo>
                    <a:pt x="558" y="1079"/>
                    <a:pt x="558" y="1079"/>
                    <a:pt x="558" y="1079"/>
                  </a:cubicBezTo>
                  <a:cubicBezTo>
                    <a:pt x="558" y="1081"/>
                    <a:pt x="558" y="1081"/>
                    <a:pt x="558" y="1081"/>
                  </a:cubicBezTo>
                  <a:cubicBezTo>
                    <a:pt x="560" y="1081"/>
                    <a:pt x="560" y="1081"/>
                    <a:pt x="560" y="1081"/>
                  </a:cubicBezTo>
                  <a:cubicBezTo>
                    <a:pt x="559" y="1082"/>
                    <a:pt x="559" y="1082"/>
                    <a:pt x="559" y="1082"/>
                  </a:cubicBezTo>
                  <a:cubicBezTo>
                    <a:pt x="559" y="1082"/>
                    <a:pt x="559" y="1082"/>
                    <a:pt x="559" y="1082"/>
                  </a:cubicBezTo>
                  <a:cubicBezTo>
                    <a:pt x="557" y="1084"/>
                    <a:pt x="557" y="1084"/>
                    <a:pt x="557" y="1084"/>
                  </a:cubicBezTo>
                  <a:cubicBezTo>
                    <a:pt x="557" y="1084"/>
                    <a:pt x="557" y="1084"/>
                    <a:pt x="557" y="1084"/>
                  </a:cubicBezTo>
                  <a:cubicBezTo>
                    <a:pt x="555" y="1083"/>
                    <a:pt x="555" y="1083"/>
                    <a:pt x="555" y="1083"/>
                  </a:cubicBezTo>
                  <a:cubicBezTo>
                    <a:pt x="556" y="1083"/>
                    <a:pt x="556" y="1083"/>
                    <a:pt x="556" y="1083"/>
                  </a:cubicBezTo>
                  <a:cubicBezTo>
                    <a:pt x="552" y="1082"/>
                    <a:pt x="552" y="1082"/>
                    <a:pt x="552" y="1082"/>
                  </a:cubicBezTo>
                  <a:cubicBezTo>
                    <a:pt x="551" y="1083"/>
                    <a:pt x="551" y="1083"/>
                    <a:pt x="551" y="1083"/>
                  </a:cubicBezTo>
                  <a:cubicBezTo>
                    <a:pt x="552" y="1085"/>
                    <a:pt x="552" y="1085"/>
                    <a:pt x="552" y="1085"/>
                  </a:cubicBezTo>
                  <a:cubicBezTo>
                    <a:pt x="552" y="1085"/>
                    <a:pt x="552" y="1085"/>
                    <a:pt x="552" y="1085"/>
                  </a:cubicBezTo>
                  <a:cubicBezTo>
                    <a:pt x="552" y="1085"/>
                    <a:pt x="552" y="1085"/>
                    <a:pt x="552" y="1085"/>
                  </a:cubicBezTo>
                  <a:cubicBezTo>
                    <a:pt x="551" y="1085"/>
                    <a:pt x="551" y="1085"/>
                    <a:pt x="551" y="1085"/>
                  </a:cubicBezTo>
                  <a:cubicBezTo>
                    <a:pt x="550" y="1087"/>
                    <a:pt x="550" y="1087"/>
                    <a:pt x="550" y="1087"/>
                  </a:cubicBezTo>
                  <a:cubicBezTo>
                    <a:pt x="550" y="1088"/>
                    <a:pt x="550" y="1088"/>
                    <a:pt x="550" y="1088"/>
                  </a:cubicBezTo>
                  <a:cubicBezTo>
                    <a:pt x="550" y="1088"/>
                    <a:pt x="550" y="1088"/>
                    <a:pt x="550" y="1088"/>
                  </a:cubicBezTo>
                  <a:cubicBezTo>
                    <a:pt x="550" y="1089"/>
                    <a:pt x="550" y="1089"/>
                    <a:pt x="550" y="1089"/>
                  </a:cubicBezTo>
                  <a:cubicBezTo>
                    <a:pt x="550" y="1089"/>
                    <a:pt x="550" y="1089"/>
                    <a:pt x="550" y="1089"/>
                  </a:cubicBezTo>
                  <a:cubicBezTo>
                    <a:pt x="549" y="1088"/>
                    <a:pt x="549" y="1088"/>
                    <a:pt x="549" y="1088"/>
                  </a:cubicBezTo>
                  <a:cubicBezTo>
                    <a:pt x="548" y="1090"/>
                    <a:pt x="548" y="1090"/>
                    <a:pt x="548" y="1090"/>
                  </a:cubicBezTo>
                  <a:cubicBezTo>
                    <a:pt x="549" y="1092"/>
                    <a:pt x="549" y="1092"/>
                    <a:pt x="549" y="1092"/>
                  </a:cubicBezTo>
                  <a:cubicBezTo>
                    <a:pt x="550" y="1091"/>
                    <a:pt x="550" y="1091"/>
                    <a:pt x="550" y="1091"/>
                  </a:cubicBezTo>
                  <a:cubicBezTo>
                    <a:pt x="550" y="1091"/>
                    <a:pt x="550" y="1091"/>
                    <a:pt x="550" y="1091"/>
                  </a:cubicBezTo>
                  <a:cubicBezTo>
                    <a:pt x="551" y="1091"/>
                    <a:pt x="551" y="1091"/>
                    <a:pt x="551" y="1091"/>
                  </a:cubicBezTo>
                  <a:cubicBezTo>
                    <a:pt x="551" y="1092"/>
                    <a:pt x="551" y="1092"/>
                    <a:pt x="551" y="1092"/>
                  </a:cubicBezTo>
                  <a:cubicBezTo>
                    <a:pt x="551" y="1092"/>
                    <a:pt x="551" y="1092"/>
                    <a:pt x="551" y="1092"/>
                  </a:cubicBezTo>
                  <a:cubicBezTo>
                    <a:pt x="551" y="1092"/>
                    <a:pt x="551" y="1092"/>
                    <a:pt x="552" y="1093"/>
                  </a:cubicBezTo>
                  <a:cubicBezTo>
                    <a:pt x="553" y="1093"/>
                    <a:pt x="553" y="1093"/>
                    <a:pt x="553" y="1093"/>
                  </a:cubicBezTo>
                  <a:cubicBezTo>
                    <a:pt x="553" y="1092"/>
                    <a:pt x="553" y="1092"/>
                    <a:pt x="553" y="1092"/>
                  </a:cubicBezTo>
                  <a:cubicBezTo>
                    <a:pt x="555" y="1092"/>
                    <a:pt x="555" y="1092"/>
                    <a:pt x="555" y="1092"/>
                  </a:cubicBezTo>
                  <a:cubicBezTo>
                    <a:pt x="556" y="1091"/>
                    <a:pt x="556" y="1091"/>
                    <a:pt x="556" y="1091"/>
                  </a:cubicBezTo>
                  <a:cubicBezTo>
                    <a:pt x="556" y="1091"/>
                    <a:pt x="556" y="1091"/>
                    <a:pt x="556" y="1091"/>
                  </a:cubicBezTo>
                  <a:cubicBezTo>
                    <a:pt x="557" y="1091"/>
                    <a:pt x="557" y="1091"/>
                    <a:pt x="557" y="1091"/>
                  </a:cubicBezTo>
                  <a:cubicBezTo>
                    <a:pt x="557" y="1092"/>
                    <a:pt x="557" y="1092"/>
                    <a:pt x="557" y="1092"/>
                  </a:cubicBezTo>
                  <a:cubicBezTo>
                    <a:pt x="558" y="1094"/>
                    <a:pt x="558" y="1094"/>
                    <a:pt x="558" y="1094"/>
                  </a:cubicBezTo>
                  <a:cubicBezTo>
                    <a:pt x="559" y="1093"/>
                    <a:pt x="559" y="1093"/>
                    <a:pt x="559" y="1093"/>
                  </a:cubicBezTo>
                  <a:cubicBezTo>
                    <a:pt x="560" y="1093"/>
                    <a:pt x="560" y="1093"/>
                    <a:pt x="560" y="1093"/>
                  </a:cubicBezTo>
                  <a:cubicBezTo>
                    <a:pt x="561" y="1093"/>
                    <a:pt x="561" y="1093"/>
                    <a:pt x="561" y="1093"/>
                  </a:cubicBezTo>
                  <a:cubicBezTo>
                    <a:pt x="561" y="1093"/>
                    <a:pt x="561" y="1093"/>
                    <a:pt x="561" y="1093"/>
                  </a:cubicBezTo>
                  <a:cubicBezTo>
                    <a:pt x="560" y="1093"/>
                    <a:pt x="560" y="1093"/>
                    <a:pt x="560" y="1093"/>
                  </a:cubicBezTo>
                  <a:cubicBezTo>
                    <a:pt x="559" y="1093"/>
                    <a:pt x="559" y="1093"/>
                    <a:pt x="559" y="1093"/>
                  </a:cubicBezTo>
                  <a:cubicBezTo>
                    <a:pt x="559" y="1095"/>
                    <a:pt x="559" y="1095"/>
                    <a:pt x="559" y="1095"/>
                  </a:cubicBezTo>
                  <a:cubicBezTo>
                    <a:pt x="560" y="1097"/>
                    <a:pt x="560" y="1097"/>
                    <a:pt x="560" y="1097"/>
                  </a:cubicBezTo>
                  <a:cubicBezTo>
                    <a:pt x="559" y="1097"/>
                    <a:pt x="559" y="1097"/>
                    <a:pt x="559" y="1097"/>
                  </a:cubicBezTo>
                  <a:cubicBezTo>
                    <a:pt x="559" y="1098"/>
                    <a:pt x="559" y="1098"/>
                    <a:pt x="559" y="1098"/>
                  </a:cubicBezTo>
                  <a:cubicBezTo>
                    <a:pt x="559" y="1098"/>
                    <a:pt x="559" y="1098"/>
                    <a:pt x="559" y="1098"/>
                  </a:cubicBezTo>
                  <a:cubicBezTo>
                    <a:pt x="559" y="1099"/>
                    <a:pt x="559" y="1099"/>
                    <a:pt x="559" y="1099"/>
                  </a:cubicBezTo>
                  <a:cubicBezTo>
                    <a:pt x="558" y="1101"/>
                    <a:pt x="558" y="1101"/>
                    <a:pt x="558" y="1101"/>
                  </a:cubicBezTo>
                  <a:cubicBezTo>
                    <a:pt x="558" y="1102"/>
                    <a:pt x="558" y="1102"/>
                    <a:pt x="558" y="1102"/>
                  </a:cubicBezTo>
                  <a:cubicBezTo>
                    <a:pt x="557" y="1102"/>
                    <a:pt x="557" y="1102"/>
                    <a:pt x="557" y="1102"/>
                  </a:cubicBezTo>
                  <a:cubicBezTo>
                    <a:pt x="556" y="1103"/>
                    <a:pt x="556" y="1103"/>
                    <a:pt x="556" y="1103"/>
                  </a:cubicBezTo>
                  <a:cubicBezTo>
                    <a:pt x="556" y="1100"/>
                    <a:pt x="556" y="1100"/>
                    <a:pt x="556" y="1100"/>
                  </a:cubicBezTo>
                  <a:cubicBezTo>
                    <a:pt x="556" y="1100"/>
                    <a:pt x="556" y="1100"/>
                    <a:pt x="556" y="1100"/>
                  </a:cubicBezTo>
                  <a:cubicBezTo>
                    <a:pt x="558" y="1098"/>
                    <a:pt x="558" y="1098"/>
                    <a:pt x="558" y="1098"/>
                  </a:cubicBezTo>
                  <a:cubicBezTo>
                    <a:pt x="557" y="1098"/>
                    <a:pt x="557" y="1098"/>
                    <a:pt x="557" y="1098"/>
                  </a:cubicBezTo>
                  <a:cubicBezTo>
                    <a:pt x="558" y="1097"/>
                    <a:pt x="558" y="1097"/>
                    <a:pt x="558" y="1097"/>
                  </a:cubicBezTo>
                  <a:cubicBezTo>
                    <a:pt x="557" y="1094"/>
                    <a:pt x="557" y="1094"/>
                    <a:pt x="557" y="1094"/>
                  </a:cubicBezTo>
                  <a:cubicBezTo>
                    <a:pt x="556" y="1094"/>
                    <a:pt x="556" y="1094"/>
                    <a:pt x="556" y="1094"/>
                  </a:cubicBezTo>
                  <a:cubicBezTo>
                    <a:pt x="556" y="1093"/>
                    <a:pt x="556" y="1093"/>
                    <a:pt x="556" y="1093"/>
                  </a:cubicBezTo>
                  <a:cubicBezTo>
                    <a:pt x="554" y="1093"/>
                    <a:pt x="554" y="1093"/>
                    <a:pt x="554" y="1093"/>
                  </a:cubicBezTo>
                  <a:cubicBezTo>
                    <a:pt x="551" y="1094"/>
                    <a:pt x="551" y="1094"/>
                    <a:pt x="551" y="1094"/>
                  </a:cubicBezTo>
                  <a:cubicBezTo>
                    <a:pt x="553" y="1095"/>
                    <a:pt x="553" y="1095"/>
                    <a:pt x="553" y="1095"/>
                  </a:cubicBezTo>
                  <a:cubicBezTo>
                    <a:pt x="553" y="1095"/>
                    <a:pt x="553" y="1095"/>
                    <a:pt x="553" y="1095"/>
                  </a:cubicBezTo>
                  <a:cubicBezTo>
                    <a:pt x="553" y="1096"/>
                    <a:pt x="553" y="1096"/>
                    <a:pt x="553" y="1096"/>
                  </a:cubicBezTo>
                  <a:cubicBezTo>
                    <a:pt x="554" y="1097"/>
                    <a:pt x="554" y="1097"/>
                    <a:pt x="554" y="1097"/>
                  </a:cubicBezTo>
                  <a:cubicBezTo>
                    <a:pt x="554" y="1097"/>
                    <a:pt x="554" y="1097"/>
                    <a:pt x="554" y="1097"/>
                  </a:cubicBezTo>
                  <a:cubicBezTo>
                    <a:pt x="552" y="1097"/>
                    <a:pt x="552" y="1097"/>
                    <a:pt x="552" y="1097"/>
                  </a:cubicBezTo>
                  <a:cubicBezTo>
                    <a:pt x="552" y="1098"/>
                    <a:pt x="552" y="1098"/>
                    <a:pt x="552" y="1098"/>
                  </a:cubicBezTo>
                  <a:cubicBezTo>
                    <a:pt x="552" y="1098"/>
                    <a:pt x="552" y="1098"/>
                    <a:pt x="552" y="1098"/>
                  </a:cubicBezTo>
                  <a:cubicBezTo>
                    <a:pt x="550" y="1098"/>
                    <a:pt x="550" y="1098"/>
                    <a:pt x="550" y="1098"/>
                  </a:cubicBezTo>
                  <a:cubicBezTo>
                    <a:pt x="550" y="1100"/>
                    <a:pt x="550" y="1100"/>
                    <a:pt x="550" y="1100"/>
                  </a:cubicBezTo>
                  <a:cubicBezTo>
                    <a:pt x="550" y="1100"/>
                    <a:pt x="550" y="1100"/>
                    <a:pt x="550" y="1100"/>
                  </a:cubicBezTo>
                  <a:cubicBezTo>
                    <a:pt x="548" y="1100"/>
                    <a:pt x="548" y="1100"/>
                    <a:pt x="548" y="1100"/>
                  </a:cubicBezTo>
                  <a:cubicBezTo>
                    <a:pt x="548" y="1102"/>
                    <a:pt x="548" y="1102"/>
                    <a:pt x="548" y="1102"/>
                  </a:cubicBezTo>
                  <a:cubicBezTo>
                    <a:pt x="549" y="1104"/>
                    <a:pt x="549" y="1104"/>
                    <a:pt x="549" y="1104"/>
                  </a:cubicBezTo>
                  <a:cubicBezTo>
                    <a:pt x="550" y="1104"/>
                    <a:pt x="550" y="1104"/>
                    <a:pt x="550" y="1104"/>
                  </a:cubicBezTo>
                  <a:cubicBezTo>
                    <a:pt x="550" y="1104"/>
                    <a:pt x="550" y="1104"/>
                    <a:pt x="550" y="1104"/>
                  </a:cubicBezTo>
                  <a:cubicBezTo>
                    <a:pt x="549" y="1104"/>
                    <a:pt x="549" y="1104"/>
                    <a:pt x="549" y="1104"/>
                  </a:cubicBezTo>
                  <a:cubicBezTo>
                    <a:pt x="549" y="1106"/>
                    <a:pt x="549" y="1106"/>
                    <a:pt x="549" y="1106"/>
                  </a:cubicBezTo>
                  <a:cubicBezTo>
                    <a:pt x="548" y="1106"/>
                    <a:pt x="548" y="1106"/>
                    <a:pt x="548" y="1106"/>
                  </a:cubicBezTo>
                  <a:cubicBezTo>
                    <a:pt x="548" y="1107"/>
                    <a:pt x="548" y="1107"/>
                    <a:pt x="548" y="1107"/>
                  </a:cubicBezTo>
                  <a:cubicBezTo>
                    <a:pt x="546" y="1109"/>
                    <a:pt x="546" y="1109"/>
                    <a:pt x="546" y="1109"/>
                  </a:cubicBezTo>
                  <a:cubicBezTo>
                    <a:pt x="546" y="1110"/>
                    <a:pt x="546" y="1110"/>
                    <a:pt x="546" y="1110"/>
                  </a:cubicBezTo>
                  <a:cubicBezTo>
                    <a:pt x="548" y="1112"/>
                    <a:pt x="548" y="1112"/>
                    <a:pt x="548" y="1112"/>
                  </a:cubicBezTo>
                  <a:cubicBezTo>
                    <a:pt x="549" y="1112"/>
                    <a:pt x="549" y="1112"/>
                    <a:pt x="549" y="1112"/>
                  </a:cubicBezTo>
                  <a:cubicBezTo>
                    <a:pt x="550" y="1112"/>
                    <a:pt x="550" y="1112"/>
                    <a:pt x="550" y="1112"/>
                  </a:cubicBezTo>
                  <a:cubicBezTo>
                    <a:pt x="550" y="1110"/>
                    <a:pt x="550" y="1110"/>
                    <a:pt x="550" y="1110"/>
                  </a:cubicBezTo>
                  <a:cubicBezTo>
                    <a:pt x="548" y="1110"/>
                    <a:pt x="548" y="1110"/>
                    <a:pt x="548" y="1110"/>
                  </a:cubicBezTo>
                  <a:cubicBezTo>
                    <a:pt x="548" y="1110"/>
                    <a:pt x="548" y="1110"/>
                    <a:pt x="548" y="1110"/>
                  </a:cubicBezTo>
                  <a:cubicBezTo>
                    <a:pt x="549" y="1109"/>
                    <a:pt x="549" y="1109"/>
                    <a:pt x="549" y="1109"/>
                  </a:cubicBezTo>
                  <a:cubicBezTo>
                    <a:pt x="550" y="1109"/>
                    <a:pt x="550" y="1109"/>
                    <a:pt x="550" y="1109"/>
                  </a:cubicBezTo>
                  <a:cubicBezTo>
                    <a:pt x="550" y="1110"/>
                    <a:pt x="550" y="1110"/>
                    <a:pt x="550" y="1110"/>
                  </a:cubicBezTo>
                  <a:cubicBezTo>
                    <a:pt x="552" y="1111"/>
                    <a:pt x="552" y="1111"/>
                    <a:pt x="552" y="1111"/>
                  </a:cubicBezTo>
                  <a:cubicBezTo>
                    <a:pt x="554" y="1111"/>
                    <a:pt x="554" y="1111"/>
                    <a:pt x="554" y="1111"/>
                  </a:cubicBezTo>
                  <a:cubicBezTo>
                    <a:pt x="555" y="1110"/>
                    <a:pt x="555" y="1110"/>
                    <a:pt x="555" y="1110"/>
                  </a:cubicBezTo>
                  <a:cubicBezTo>
                    <a:pt x="555" y="1110"/>
                    <a:pt x="555" y="1110"/>
                    <a:pt x="555" y="1110"/>
                  </a:cubicBezTo>
                  <a:cubicBezTo>
                    <a:pt x="556" y="1111"/>
                    <a:pt x="556" y="1111"/>
                    <a:pt x="556" y="1111"/>
                  </a:cubicBezTo>
                  <a:cubicBezTo>
                    <a:pt x="558" y="1112"/>
                    <a:pt x="558" y="1112"/>
                    <a:pt x="558" y="1112"/>
                  </a:cubicBezTo>
                  <a:cubicBezTo>
                    <a:pt x="557" y="1112"/>
                    <a:pt x="557" y="1112"/>
                    <a:pt x="557" y="1112"/>
                  </a:cubicBezTo>
                  <a:cubicBezTo>
                    <a:pt x="557" y="1113"/>
                    <a:pt x="557" y="1113"/>
                    <a:pt x="557" y="1113"/>
                  </a:cubicBezTo>
                  <a:cubicBezTo>
                    <a:pt x="557" y="1113"/>
                    <a:pt x="557" y="1113"/>
                    <a:pt x="557" y="1113"/>
                  </a:cubicBezTo>
                  <a:cubicBezTo>
                    <a:pt x="556" y="1115"/>
                    <a:pt x="556" y="1115"/>
                    <a:pt x="556" y="1115"/>
                  </a:cubicBezTo>
                  <a:cubicBezTo>
                    <a:pt x="556" y="1115"/>
                    <a:pt x="556" y="1115"/>
                    <a:pt x="556" y="1115"/>
                  </a:cubicBezTo>
                  <a:cubicBezTo>
                    <a:pt x="555" y="1115"/>
                    <a:pt x="555" y="1115"/>
                    <a:pt x="555" y="1115"/>
                  </a:cubicBezTo>
                  <a:cubicBezTo>
                    <a:pt x="555" y="1117"/>
                    <a:pt x="555" y="1117"/>
                    <a:pt x="555" y="1117"/>
                  </a:cubicBezTo>
                  <a:cubicBezTo>
                    <a:pt x="556" y="1118"/>
                    <a:pt x="556" y="1118"/>
                    <a:pt x="556" y="1118"/>
                  </a:cubicBezTo>
                  <a:cubicBezTo>
                    <a:pt x="557" y="1119"/>
                    <a:pt x="557" y="1119"/>
                    <a:pt x="557" y="1119"/>
                  </a:cubicBezTo>
                  <a:cubicBezTo>
                    <a:pt x="559" y="1120"/>
                    <a:pt x="559" y="1120"/>
                    <a:pt x="559" y="1120"/>
                  </a:cubicBezTo>
                  <a:cubicBezTo>
                    <a:pt x="558" y="1120"/>
                    <a:pt x="558" y="1120"/>
                    <a:pt x="558" y="1120"/>
                  </a:cubicBezTo>
                  <a:cubicBezTo>
                    <a:pt x="557" y="1122"/>
                    <a:pt x="557" y="1122"/>
                    <a:pt x="557" y="1122"/>
                  </a:cubicBezTo>
                  <a:cubicBezTo>
                    <a:pt x="557" y="1122"/>
                    <a:pt x="557" y="1122"/>
                    <a:pt x="557" y="1122"/>
                  </a:cubicBezTo>
                  <a:cubicBezTo>
                    <a:pt x="556" y="1121"/>
                    <a:pt x="556" y="1121"/>
                    <a:pt x="556" y="1121"/>
                  </a:cubicBezTo>
                  <a:cubicBezTo>
                    <a:pt x="556" y="1118"/>
                    <a:pt x="556" y="1118"/>
                    <a:pt x="556" y="1118"/>
                  </a:cubicBezTo>
                  <a:cubicBezTo>
                    <a:pt x="554" y="1119"/>
                    <a:pt x="554" y="1119"/>
                    <a:pt x="554" y="1119"/>
                  </a:cubicBezTo>
                  <a:cubicBezTo>
                    <a:pt x="553" y="1120"/>
                    <a:pt x="553" y="1120"/>
                    <a:pt x="553" y="1120"/>
                  </a:cubicBezTo>
                  <a:cubicBezTo>
                    <a:pt x="552" y="1121"/>
                    <a:pt x="552" y="1121"/>
                    <a:pt x="552" y="1121"/>
                  </a:cubicBezTo>
                  <a:cubicBezTo>
                    <a:pt x="551" y="1121"/>
                    <a:pt x="551" y="1121"/>
                    <a:pt x="551" y="1121"/>
                  </a:cubicBezTo>
                  <a:cubicBezTo>
                    <a:pt x="550" y="1122"/>
                    <a:pt x="550" y="1122"/>
                    <a:pt x="550" y="1122"/>
                  </a:cubicBezTo>
                  <a:cubicBezTo>
                    <a:pt x="550" y="1123"/>
                    <a:pt x="550" y="1123"/>
                    <a:pt x="550" y="1123"/>
                  </a:cubicBezTo>
                  <a:cubicBezTo>
                    <a:pt x="550" y="1125"/>
                    <a:pt x="550" y="1125"/>
                    <a:pt x="550" y="1125"/>
                  </a:cubicBezTo>
                  <a:cubicBezTo>
                    <a:pt x="550" y="1125"/>
                    <a:pt x="550" y="1125"/>
                    <a:pt x="550" y="1125"/>
                  </a:cubicBezTo>
                  <a:cubicBezTo>
                    <a:pt x="550" y="1127"/>
                    <a:pt x="550" y="1127"/>
                    <a:pt x="550" y="1127"/>
                  </a:cubicBezTo>
                  <a:cubicBezTo>
                    <a:pt x="551" y="1127"/>
                    <a:pt x="551" y="1127"/>
                    <a:pt x="551" y="1127"/>
                  </a:cubicBezTo>
                  <a:cubicBezTo>
                    <a:pt x="551" y="1128"/>
                    <a:pt x="551" y="1128"/>
                    <a:pt x="551" y="1128"/>
                  </a:cubicBezTo>
                  <a:cubicBezTo>
                    <a:pt x="552" y="1128"/>
                    <a:pt x="552" y="1128"/>
                    <a:pt x="552" y="1128"/>
                  </a:cubicBezTo>
                  <a:cubicBezTo>
                    <a:pt x="551" y="1129"/>
                    <a:pt x="551" y="1129"/>
                    <a:pt x="551" y="1129"/>
                  </a:cubicBezTo>
                  <a:cubicBezTo>
                    <a:pt x="552" y="1132"/>
                    <a:pt x="552" y="1132"/>
                    <a:pt x="552" y="1132"/>
                  </a:cubicBezTo>
                  <a:cubicBezTo>
                    <a:pt x="552" y="1133"/>
                    <a:pt x="552" y="1133"/>
                    <a:pt x="552" y="1133"/>
                  </a:cubicBezTo>
                  <a:cubicBezTo>
                    <a:pt x="554" y="1134"/>
                    <a:pt x="554" y="1134"/>
                    <a:pt x="554" y="1134"/>
                  </a:cubicBezTo>
                  <a:cubicBezTo>
                    <a:pt x="555" y="1131"/>
                    <a:pt x="555" y="1131"/>
                    <a:pt x="555" y="1131"/>
                  </a:cubicBezTo>
                  <a:cubicBezTo>
                    <a:pt x="555" y="1131"/>
                    <a:pt x="555" y="1131"/>
                    <a:pt x="555" y="1131"/>
                  </a:cubicBezTo>
                  <a:cubicBezTo>
                    <a:pt x="555" y="1132"/>
                    <a:pt x="555" y="1132"/>
                    <a:pt x="555" y="1132"/>
                  </a:cubicBezTo>
                  <a:cubicBezTo>
                    <a:pt x="556" y="1133"/>
                    <a:pt x="556" y="1133"/>
                    <a:pt x="556" y="1133"/>
                  </a:cubicBezTo>
                  <a:cubicBezTo>
                    <a:pt x="554" y="1133"/>
                    <a:pt x="554" y="1133"/>
                    <a:pt x="554" y="1133"/>
                  </a:cubicBezTo>
                  <a:cubicBezTo>
                    <a:pt x="555" y="1135"/>
                    <a:pt x="555" y="1135"/>
                    <a:pt x="555" y="1135"/>
                  </a:cubicBezTo>
                  <a:cubicBezTo>
                    <a:pt x="552" y="1136"/>
                    <a:pt x="552" y="1136"/>
                    <a:pt x="552" y="1136"/>
                  </a:cubicBezTo>
                  <a:cubicBezTo>
                    <a:pt x="553" y="1138"/>
                    <a:pt x="553" y="1138"/>
                    <a:pt x="553" y="1138"/>
                  </a:cubicBezTo>
                  <a:cubicBezTo>
                    <a:pt x="553" y="1138"/>
                    <a:pt x="553" y="1138"/>
                    <a:pt x="553" y="1138"/>
                  </a:cubicBezTo>
                  <a:cubicBezTo>
                    <a:pt x="554" y="1140"/>
                    <a:pt x="554" y="1140"/>
                    <a:pt x="554" y="1140"/>
                  </a:cubicBezTo>
                  <a:cubicBezTo>
                    <a:pt x="556" y="1139"/>
                    <a:pt x="556" y="1139"/>
                    <a:pt x="556" y="1139"/>
                  </a:cubicBezTo>
                  <a:cubicBezTo>
                    <a:pt x="556" y="1138"/>
                    <a:pt x="556" y="1138"/>
                    <a:pt x="556" y="1138"/>
                  </a:cubicBezTo>
                  <a:cubicBezTo>
                    <a:pt x="556" y="1139"/>
                    <a:pt x="556" y="1139"/>
                    <a:pt x="556" y="1139"/>
                  </a:cubicBezTo>
                  <a:cubicBezTo>
                    <a:pt x="558" y="1140"/>
                    <a:pt x="558" y="1140"/>
                    <a:pt x="558" y="1140"/>
                  </a:cubicBezTo>
                  <a:cubicBezTo>
                    <a:pt x="559" y="1140"/>
                    <a:pt x="559" y="1140"/>
                    <a:pt x="559" y="1140"/>
                  </a:cubicBezTo>
                  <a:cubicBezTo>
                    <a:pt x="559" y="1140"/>
                    <a:pt x="559" y="1140"/>
                    <a:pt x="559" y="1140"/>
                  </a:cubicBezTo>
                  <a:cubicBezTo>
                    <a:pt x="560" y="1140"/>
                    <a:pt x="560" y="1140"/>
                    <a:pt x="560" y="1140"/>
                  </a:cubicBezTo>
                  <a:cubicBezTo>
                    <a:pt x="558" y="1140"/>
                    <a:pt x="558" y="1140"/>
                    <a:pt x="558" y="1140"/>
                  </a:cubicBezTo>
                  <a:cubicBezTo>
                    <a:pt x="557" y="1140"/>
                    <a:pt x="557" y="1140"/>
                    <a:pt x="557" y="1140"/>
                  </a:cubicBezTo>
                  <a:cubicBezTo>
                    <a:pt x="557" y="1140"/>
                    <a:pt x="557" y="1140"/>
                    <a:pt x="557" y="1140"/>
                  </a:cubicBezTo>
                  <a:cubicBezTo>
                    <a:pt x="557" y="1141"/>
                    <a:pt x="557" y="1141"/>
                    <a:pt x="557" y="1141"/>
                  </a:cubicBezTo>
                  <a:cubicBezTo>
                    <a:pt x="556" y="1142"/>
                    <a:pt x="556" y="1142"/>
                    <a:pt x="556" y="1142"/>
                  </a:cubicBezTo>
                  <a:cubicBezTo>
                    <a:pt x="557" y="1143"/>
                    <a:pt x="557" y="1143"/>
                    <a:pt x="557" y="1143"/>
                  </a:cubicBezTo>
                  <a:cubicBezTo>
                    <a:pt x="557" y="1144"/>
                    <a:pt x="557" y="1144"/>
                    <a:pt x="557" y="1144"/>
                  </a:cubicBezTo>
                  <a:cubicBezTo>
                    <a:pt x="556" y="1144"/>
                    <a:pt x="556" y="1144"/>
                    <a:pt x="556" y="1144"/>
                  </a:cubicBezTo>
                  <a:cubicBezTo>
                    <a:pt x="556" y="1147"/>
                    <a:pt x="556" y="1147"/>
                    <a:pt x="556" y="1147"/>
                  </a:cubicBezTo>
                  <a:cubicBezTo>
                    <a:pt x="559" y="1145"/>
                    <a:pt x="559" y="1145"/>
                    <a:pt x="559" y="1145"/>
                  </a:cubicBezTo>
                  <a:cubicBezTo>
                    <a:pt x="559" y="1146"/>
                    <a:pt x="559" y="1146"/>
                    <a:pt x="559" y="1146"/>
                  </a:cubicBezTo>
                  <a:cubicBezTo>
                    <a:pt x="560" y="1149"/>
                    <a:pt x="560" y="1149"/>
                    <a:pt x="560" y="1149"/>
                  </a:cubicBezTo>
                  <a:cubicBezTo>
                    <a:pt x="561" y="1148"/>
                    <a:pt x="561" y="1148"/>
                    <a:pt x="561" y="1148"/>
                  </a:cubicBezTo>
                  <a:cubicBezTo>
                    <a:pt x="561" y="1149"/>
                    <a:pt x="561" y="1149"/>
                    <a:pt x="561" y="1149"/>
                  </a:cubicBezTo>
                  <a:cubicBezTo>
                    <a:pt x="562" y="1150"/>
                    <a:pt x="562" y="1150"/>
                    <a:pt x="562" y="1150"/>
                  </a:cubicBezTo>
                  <a:cubicBezTo>
                    <a:pt x="561" y="1150"/>
                    <a:pt x="561" y="1150"/>
                    <a:pt x="561" y="1150"/>
                  </a:cubicBezTo>
                  <a:cubicBezTo>
                    <a:pt x="559" y="1151"/>
                    <a:pt x="559" y="1151"/>
                    <a:pt x="559" y="1151"/>
                  </a:cubicBezTo>
                  <a:cubicBezTo>
                    <a:pt x="560" y="1152"/>
                    <a:pt x="560" y="1152"/>
                    <a:pt x="560" y="1152"/>
                  </a:cubicBezTo>
                  <a:cubicBezTo>
                    <a:pt x="560" y="1153"/>
                    <a:pt x="560" y="1153"/>
                    <a:pt x="560" y="1153"/>
                  </a:cubicBezTo>
                  <a:cubicBezTo>
                    <a:pt x="559" y="1153"/>
                    <a:pt x="559" y="1153"/>
                    <a:pt x="559" y="1153"/>
                  </a:cubicBezTo>
                  <a:cubicBezTo>
                    <a:pt x="560" y="1154"/>
                    <a:pt x="560" y="1154"/>
                    <a:pt x="560" y="1154"/>
                  </a:cubicBezTo>
                  <a:cubicBezTo>
                    <a:pt x="562" y="1154"/>
                    <a:pt x="562" y="1154"/>
                    <a:pt x="562" y="1154"/>
                  </a:cubicBezTo>
                  <a:cubicBezTo>
                    <a:pt x="563" y="1154"/>
                    <a:pt x="563" y="1154"/>
                    <a:pt x="563" y="1154"/>
                  </a:cubicBezTo>
                  <a:cubicBezTo>
                    <a:pt x="563" y="1153"/>
                    <a:pt x="563" y="1153"/>
                    <a:pt x="563" y="1153"/>
                  </a:cubicBezTo>
                  <a:cubicBezTo>
                    <a:pt x="565" y="1153"/>
                    <a:pt x="565" y="1153"/>
                    <a:pt x="565" y="1153"/>
                  </a:cubicBezTo>
                  <a:cubicBezTo>
                    <a:pt x="565" y="1153"/>
                    <a:pt x="565" y="1153"/>
                    <a:pt x="565" y="1153"/>
                  </a:cubicBezTo>
                  <a:cubicBezTo>
                    <a:pt x="563" y="1152"/>
                    <a:pt x="563" y="1152"/>
                    <a:pt x="563" y="1152"/>
                  </a:cubicBezTo>
                  <a:cubicBezTo>
                    <a:pt x="563" y="1152"/>
                    <a:pt x="563" y="1152"/>
                    <a:pt x="563" y="1152"/>
                  </a:cubicBezTo>
                  <a:cubicBezTo>
                    <a:pt x="564" y="1150"/>
                    <a:pt x="564" y="1150"/>
                    <a:pt x="564" y="1150"/>
                  </a:cubicBezTo>
                  <a:cubicBezTo>
                    <a:pt x="563" y="1149"/>
                    <a:pt x="563" y="1149"/>
                    <a:pt x="563" y="1149"/>
                  </a:cubicBezTo>
                  <a:cubicBezTo>
                    <a:pt x="565" y="1150"/>
                    <a:pt x="565" y="1150"/>
                    <a:pt x="565" y="1150"/>
                  </a:cubicBezTo>
                  <a:cubicBezTo>
                    <a:pt x="565" y="1151"/>
                    <a:pt x="565" y="1151"/>
                    <a:pt x="565" y="1151"/>
                  </a:cubicBezTo>
                  <a:cubicBezTo>
                    <a:pt x="566" y="1151"/>
                    <a:pt x="566" y="1151"/>
                    <a:pt x="566" y="1151"/>
                  </a:cubicBezTo>
                  <a:cubicBezTo>
                    <a:pt x="567" y="1151"/>
                    <a:pt x="567" y="1151"/>
                    <a:pt x="567" y="1151"/>
                  </a:cubicBezTo>
                  <a:cubicBezTo>
                    <a:pt x="567" y="1152"/>
                    <a:pt x="567" y="1152"/>
                    <a:pt x="567" y="1152"/>
                  </a:cubicBezTo>
                  <a:cubicBezTo>
                    <a:pt x="568" y="1153"/>
                    <a:pt x="568" y="1153"/>
                    <a:pt x="568" y="1153"/>
                  </a:cubicBezTo>
                  <a:cubicBezTo>
                    <a:pt x="569" y="1153"/>
                    <a:pt x="569" y="1153"/>
                    <a:pt x="569" y="1153"/>
                  </a:cubicBezTo>
                  <a:cubicBezTo>
                    <a:pt x="569" y="1153"/>
                    <a:pt x="569" y="1153"/>
                    <a:pt x="569" y="1153"/>
                  </a:cubicBezTo>
                  <a:cubicBezTo>
                    <a:pt x="568" y="1153"/>
                    <a:pt x="568" y="1153"/>
                    <a:pt x="568" y="1153"/>
                  </a:cubicBezTo>
                  <a:cubicBezTo>
                    <a:pt x="567" y="1154"/>
                    <a:pt x="567" y="1154"/>
                    <a:pt x="567" y="1154"/>
                  </a:cubicBezTo>
                  <a:cubicBezTo>
                    <a:pt x="566" y="1154"/>
                    <a:pt x="566" y="1154"/>
                    <a:pt x="566" y="1154"/>
                  </a:cubicBezTo>
                  <a:cubicBezTo>
                    <a:pt x="566" y="1157"/>
                    <a:pt x="566" y="1157"/>
                    <a:pt x="566" y="1157"/>
                  </a:cubicBezTo>
                  <a:cubicBezTo>
                    <a:pt x="566" y="1157"/>
                    <a:pt x="566" y="1157"/>
                    <a:pt x="566" y="1157"/>
                  </a:cubicBezTo>
                  <a:cubicBezTo>
                    <a:pt x="564" y="1155"/>
                    <a:pt x="564" y="1155"/>
                    <a:pt x="564" y="1155"/>
                  </a:cubicBezTo>
                  <a:cubicBezTo>
                    <a:pt x="564" y="1156"/>
                    <a:pt x="564" y="1156"/>
                    <a:pt x="564" y="1156"/>
                  </a:cubicBezTo>
                  <a:cubicBezTo>
                    <a:pt x="563" y="1155"/>
                    <a:pt x="563" y="1155"/>
                    <a:pt x="563" y="1155"/>
                  </a:cubicBezTo>
                  <a:cubicBezTo>
                    <a:pt x="562" y="1155"/>
                    <a:pt x="562" y="1155"/>
                    <a:pt x="562" y="1155"/>
                  </a:cubicBezTo>
                  <a:cubicBezTo>
                    <a:pt x="562" y="1156"/>
                    <a:pt x="562" y="1156"/>
                    <a:pt x="562" y="1156"/>
                  </a:cubicBezTo>
                  <a:cubicBezTo>
                    <a:pt x="562" y="1156"/>
                    <a:pt x="562" y="1156"/>
                    <a:pt x="562" y="1156"/>
                  </a:cubicBezTo>
                  <a:cubicBezTo>
                    <a:pt x="562" y="1158"/>
                    <a:pt x="562" y="1158"/>
                    <a:pt x="562" y="1158"/>
                  </a:cubicBezTo>
                  <a:cubicBezTo>
                    <a:pt x="562" y="1159"/>
                    <a:pt x="562" y="1159"/>
                    <a:pt x="562" y="1159"/>
                  </a:cubicBezTo>
                  <a:cubicBezTo>
                    <a:pt x="562" y="1160"/>
                    <a:pt x="562" y="1160"/>
                    <a:pt x="562" y="1160"/>
                  </a:cubicBezTo>
                  <a:cubicBezTo>
                    <a:pt x="564" y="1160"/>
                    <a:pt x="564" y="1160"/>
                    <a:pt x="564" y="1160"/>
                  </a:cubicBezTo>
                  <a:cubicBezTo>
                    <a:pt x="564" y="1162"/>
                    <a:pt x="564" y="1162"/>
                    <a:pt x="564" y="1162"/>
                  </a:cubicBezTo>
                  <a:cubicBezTo>
                    <a:pt x="564" y="1162"/>
                    <a:pt x="564" y="1162"/>
                    <a:pt x="564" y="1162"/>
                  </a:cubicBezTo>
                  <a:cubicBezTo>
                    <a:pt x="564" y="1164"/>
                    <a:pt x="564" y="1164"/>
                    <a:pt x="564" y="1164"/>
                  </a:cubicBezTo>
                  <a:cubicBezTo>
                    <a:pt x="566" y="1163"/>
                    <a:pt x="566" y="1163"/>
                    <a:pt x="566" y="1163"/>
                  </a:cubicBezTo>
                  <a:cubicBezTo>
                    <a:pt x="567" y="1161"/>
                    <a:pt x="567" y="1161"/>
                    <a:pt x="567" y="1161"/>
                  </a:cubicBezTo>
                  <a:cubicBezTo>
                    <a:pt x="566" y="1159"/>
                    <a:pt x="566" y="1159"/>
                    <a:pt x="566" y="1159"/>
                  </a:cubicBezTo>
                  <a:cubicBezTo>
                    <a:pt x="565" y="1160"/>
                    <a:pt x="565" y="1160"/>
                    <a:pt x="565" y="1160"/>
                  </a:cubicBezTo>
                  <a:cubicBezTo>
                    <a:pt x="566" y="1159"/>
                    <a:pt x="566" y="1159"/>
                    <a:pt x="566" y="1159"/>
                  </a:cubicBezTo>
                  <a:cubicBezTo>
                    <a:pt x="567" y="1160"/>
                    <a:pt x="567" y="1160"/>
                    <a:pt x="567" y="1160"/>
                  </a:cubicBezTo>
                  <a:cubicBezTo>
                    <a:pt x="567" y="1160"/>
                    <a:pt x="567" y="1160"/>
                    <a:pt x="567" y="1160"/>
                  </a:cubicBezTo>
                  <a:cubicBezTo>
                    <a:pt x="568" y="1160"/>
                    <a:pt x="568" y="1160"/>
                    <a:pt x="568" y="1160"/>
                  </a:cubicBezTo>
                  <a:cubicBezTo>
                    <a:pt x="567" y="1161"/>
                    <a:pt x="567" y="1161"/>
                    <a:pt x="567" y="1161"/>
                  </a:cubicBezTo>
                  <a:cubicBezTo>
                    <a:pt x="568" y="1162"/>
                    <a:pt x="568" y="1162"/>
                    <a:pt x="568" y="1162"/>
                  </a:cubicBezTo>
                  <a:cubicBezTo>
                    <a:pt x="570" y="1164"/>
                    <a:pt x="570" y="1164"/>
                    <a:pt x="570" y="1164"/>
                  </a:cubicBezTo>
                  <a:cubicBezTo>
                    <a:pt x="569" y="1164"/>
                    <a:pt x="569" y="1164"/>
                    <a:pt x="569" y="1164"/>
                  </a:cubicBezTo>
                  <a:cubicBezTo>
                    <a:pt x="567" y="1165"/>
                    <a:pt x="567" y="1165"/>
                    <a:pt x="567" y="1165"/>
                  </a:cubicBezTo>
                  <a:cubicBezTo>
                    <a:pt x="568" y="1166"/>
                    <a:pt x="568" y="1166"/>
                    <a:pt x="568" y="1166"/>
                  </a:cubicBezTo>
                  <a:cubicBezTo>
                    <a:pt x="570" y="1166"/>
                    <a:pt x="570" y="1166"/>
                    <a:pt x="570" y="1166"/>
                  </a:cubicBezTo>
                  <a:cubicBezTo>
                    <a:pt x="570" y="1166"/>
                    <a:pt x="570" y="1166"/>
                    <a:pt x="570" y="1166"/>
                  </a:cubicBezTo>
                  <a:cubicBezTo>
                    <a:pt x="571" y="1167"/>
                    <a:pt x="571" y="1167"/>
                    <a:pt x="571" y="1167"/>
                  </a:cubicBezTo>
                  <a:cubicBezTo>
                    <a:pt x="572" y="1167"/>
                    <a:pt x="572" y="1167"/>
                    <a:pt x="572" y="1167"/>
                  </a:cubicBezTo>
                  <a:cubicBezTo>
                    <a:pt x="572" y="1167"/>
                    <a:pt x="572" y="1167"/>
                    <a:pt x="572" y="1167"/>
                  </a:cubicBezTo>
                  <a:cubicBezTo>
                    <a:pt x="572" y="1167"/>
                    <a:pt x="572" y="1167"/>
                    <a:pt x="572" y="1167"/>
                  </a:cubicBezTo>
                  <a:cubicBezTo>
                    <a:pt x="574" y="1167"/>
                    <a:pt x="574" y="1167"/>
                    <a:pt x="574" y="1167"/>
                  </a:cubicBezTo>
                  <a:cubicBezTo>
                    <a:pt x="573" y="1167"/>
                    <a:pt x="573" y="1167"/>
                    <a:pt x="573" y="1167"/>
                  </a:cubicBezTo>
                  <a:cubicBezTo>
                    <a:pt x="574" y="1169"/>
                    <a:pt x="574" y="1169"/>
                    <a:pt x="574" y="1169"/>
                  </a:cubicBezTo>
                  <a:cubicBezTo>
                    <a:pt x="575" y="1169"/>
                    <a:pt x="575" y="1169"/>
                    <a:pt x="575" y="1169"/>
                  </a:cubicBezTo>
                  <a:cubicBezTo>
                    <a:pt x="577" y="1170"/>
                    <a:pt x="577" y="1170"/>
                    <a:pt x="577" y="1170"/>
                  </a:cubicBezTo>
                  <a:cubicBezTo>
                    <a:pt x="578" y="1170"/>
                    <a:pt x="578" y="1170"/>
                    <a:pt x="578" y="1170"/>
                  </a:cubicBezTo>
                  <a:cubicBezTo>
                    <a:pt x="578" y="1170"/>
                    <a:pt x="578" y="1170"/>
                    <a:pt x="578" y="1170"/>
                  </a:cubicBezTo>
                  <a:cubicBezTo>
                    <a:pt x="578" y="1171"/>
                    <a:pt x="578" y="1171"/>
                    <a:pt x="578" y="1171"/>
                  </a:cubicBezTo>
                  <a:cubicBezTo>
                    <a:pt x="578" y="1171"/>
                    <a:pt x="578" y="1171"/>
                    <a:pt x="578" y="1171"/>
                  </a:cubicBezTo>
                  <a:cubicBezTo>
                    <a:pt x="578" y="1172"/>
                    <a:pt x="578" y="1172"/>
                    <a:pt x="578" y="1172"/>
                  </a:cubicBezTo>
                  <a:cubicBezTo>
                    <a:pt x="580" y="1173"/>
                    <a:pt x="580" y="1173"/>
                    <a:pt x="580" y="1173"/>
                  </a:cubicBezTo>
                  <a:cubicBezTo>
                    <a:pt x="582" y="1174"/>
                    <a:pt x="582" y="1174"/>
                    <a:pt x="582" y="1174"/>
                  </a:cubicBezTo>
                  <a:cubicBezTo>
                    <a:pt x="583" y="1174"/>
                    <a:pt x="583" y="1174"/>
                    <a:pt x="583" y="1174"/>
                  </a:cubicBezTo>
                  <a:cubicBezTo>
                    <a:pt x="583" y="1174"/>
                    <a:pt x="583" y="1174"/>
                    <a:pt x="583" y="1174"/>
                  </a:cubicBezTo>
                  <a:cubicBezTo>
                    <a:pt x="584" y="1174"/>
                    <a:pt x="584" y="1174"/>
                    <a:pt x="584" y="1174"/>
                  </a:cubicBezTo>
                  <a:cubicBezTo>
                    <a:pt x="586" y="1176"/>
                    <a:pt x="586" y="1176"/>
                    <a:pt x="586" y="1176"/>
                  </a:cubicBezTo>
                  <a:cubicBezTo>
                    <a:pt x="585" y="1176"/>
                    <a:pt x="585" y="1176"/>
                    <a:pt x="585" y="1176"/>
                  </a:cubicBezTo>
                  <a:cubicBezTo>
                    <a:pt x="584" y="1176"/>
                    <a:pt x="584" y="1176"/>
                    <a:pt x="584" y="1176"/>
                  </a:cubicBezTo>
                  <a:cubicBezTo>
                    <a:pt x="583" y="1176"/>
                    <a:pt x="583" y="1176"/>
                    <a:pt x="583" y="1176"/>
                  </a:cubicBezTo>
                  <a:cubicBezTo>
                    <a:pt x="582" y="1175"/>
                    <a:pt x="582" y="1175"/>
                    <a:pt x="582" y="1175"/>
                  </a:cubicBezTo>
                  <a:cubicBezTo>
                    <a:pt x="580" y="1174"/>
                    <a:pt x="580" y="1174"/>
                    <a:pt x="580" y="1174"/>
                  </a:cubicBezTo>
                  <a:cubicBezTo>
                    <a:pt x="579" y="1174"/>
                    <a:pt x="579" y="1174"/>
                    <a:pt x="579" y="1174"/>
                  </a:cubicBezTo>
                  <a:cubicBezTo>
                    <a:pt x="579" y="1173"/>
                    <a:pt x="579" y="1173"/>
                    <a:pt x="579" y="1173"/>
                  </a:cubicBezTo>
                  <a:cubicBezTo>
                    <a:pt x="578" y="1172"/>
                    <a:pt x="578" y="1172"/>
                    <a:pt x="578" y="1172"/>
                  </a:cubicBezTo>
                  <a:cubicBezTo>
                    <a:pt x="577" y="1172"/>
                    <a:pt x="577" y="1172"/>
                    <a:pt x="577" y="1172"/>
                  </a:cubicBezTo>
                  <a:cubicBezTo>
                    <a:pt x="576" y="1171"/>
                    <a:pt x="576" y="1171"/>
                    <a:pt x="576" y="1171"/>
                  </a:cubicBezTo>
                  <a:cubicBezTo>
                    <a:pt x="575" y="1171"/>
                    <a:pt x="575" y="1171"/>
                    <a:pt x="575" y="1171"/>
                  </a:cubicBezTo>
                  <a:cubicBezTo>
                    <a:pt x="575" y="1171"/>
                    <a:pt x="575" y="1171"/>
                    <a:pt x="575" y="1171"/>
                  </a:cubicBezTo>
                  <a:cubicBezTo>
                    <a:pt x="573" y="1170"/>
                    <a:pt x="573" y="1170"/>
                    <a:pt x="573" y="1170"/>
                  </a:cubicBezTo>
                  <a:cubicBezTo>
                    <a:pt x="572" y="1169"/>
                    <a:pt x="572" y="1169"/>
                    <a:pt x="572" y="1169"/>
                  </a:cubicBezTo>
                  <a:cubicBezTo>
                    <a:pt x="571" y="1169"/>
                    <a:pt x="571" y="1169"/>
                    <a:pt x="571" y="1169"/>
                  </a:cubicBezTo>
                  <a:cubicBezTo>
                    <a:pt x="570" y="1169"/>
                    <a:pt x="570" y="1169"/>
                    <a:pt x="570" y="1169"/>
                  </a:cubicBezTo>
                  <a:cubicBezTo>
                    <a:pt x="569" y="1167"/>
                    <a:pt x="569" y="1167"/>
                    <a:pt x="569" y="1167"/>
                  </a:cubicBezTo>
                  <a:cubicBezTo>
                    <a:pt x="567" y="1167"/>
                    <a:pt x="567" y="1167"/>
                    <a:pt x="567" y="1167"/>
                  </a:cubicBezTo>
                  <a:cubicBezTo>
                    <a:pt x="566" y="1168"/>
                    <a:pt x="566" y="1168"/>
                    <a:pt x="566" y="1168"/>
                  </a:cubicBezTo>
                  <a:cubicBezTo>
                    <a:pt x="567" y="1169"/>
                    <a:pt x="567" y="1169"/>
                    <a:pt x="567" y="1169"/>
                  </a:cubicBezTo>
                  <a:cubicBezTo>
                    <a:pt x="568" y="1171"/>
                    <a:pt x="568" y="1171"/>
                    <a:pt x="568" y="1171"/>
                  </a:cubicBezTo>
                  <a:cubicBezTo>
                    <a:pt x="570" y="1172"/>
                    <a:pt x="570" y="1172"/>
                    <a:pt x="570" y="1172"/>
                  </a:cubicBezTo>
                  <a:cubicBezTo>
                    <a:pt x="571" y="1172"/>
                    <a:pt x="571" y="1172"/>
                    <a:pt x="571" y="1172"/>
                  </a:cubicBezTo>
                  <a:cubicBezTo>
                    <a:pt x="572" y="1174"/>
                    <a:pt x="572" y="1174"/>
                    <a:pt x="572" y="1174"/>
                  </a:cubicBezTo>
                  <a:cubicBezTo>
                    <a:pt x="574" y="1174"/>
                    <a:pt x="574" y="1174"/>
                    <a:pt x="574" y="1174"/>
                  </a:cubicBezTo>
                  <a:cubicBezTo>
                    <a:pt x="574" y="1173"/>
                    <a:pt x="574" y="1173"/>
                    <a:pt x="574" y="1173"/>
                  </a:cubicBezTo>
                  <a:cubicBezTo>
                    <a:pt x="575" y="1174"/>
                    <a:pt x="575" y="1174"/>
                    <a:pt x="575" y="1174"/>
                  </a:cubicBezTo>
                  <a:cubicBezTo>
                    <a:pt x="574" y="1174"/>
                    <a:pt x="574" y="1174"/>
                    <a:pt x="574" y="1174"/>
                  </a:cubicBezTo>
                  <a:cubicBezTo>
                    <a:pt x="574" y="1176"/>
                    <a:pt x="574" y="1176"/>
                    <a:pt x="574" y="1176"/>
                  </a:cubicBezTo>
                  <a:cubicBezTo>
                    <a:pt x="575" y="1176"/>
                    <a:pt x="575" y="1176"/>
                    <a:pt x="575" y="1176"/>
                  </a:cubicBezTo>
                  <a:cubicBezTo>
                    <a:pt x="576" y="1178"/>
                    <a:pt x="576" y="1178"/>
                    <a:pt x="576" y="1178"/>
                  </a:cubicBezTo>
                  <a:cubicBezTo>
                    <a:pt x="577" y="1178"/>
                    <a:pt x="577" y="1178"/>
                    <a:pt x="577" y="1178"/>
                  </a:cubicBezTo>
                  <a:cubicBezTo>
                    <a:pt x="579" y="1180"/>
                    <a:pt x="579" y="1180"/>
                    <a:pt x="579" y="1180"/>
                  </a:cubicBezTo>
                  <a:cubicBezTo>
                    <a:pt x="580" y="1180"/>
                    <a:pt x="580" y="1180"/>
                    <a:pt x="580" y="1180"/>
                  </a:cubicBezTo>
                  <a:cubicBezTo>
                    <a:pt x="579" y="1180"/>
                    <a:pt x="579" y="1180"/>
                    <a:pt x="579" y="1180"/>
                  </a:cubicBezTo>
                  <a:cubicBezTo>
                    <a:pt x="581" y="1181"/>
                    <a:pt x="581" y="1181"/>
                    <a:pt x="581" y="1181"/>
                  </a:cubicBezTo>
                  <a:cubicBezTo>
                    <a:pt x="582" y="1181"/>
                    <a:pt x="582" y="1181"/>
                    <a:pt x="582" y="1181"/>
                  </a:cubicBezTo>
                  <a:cubicBezTo>
                    <a:pt x="583" y="1181"/>
                    <a:pt x="583" y="1181"/>
                    <a:pt x="583" y="1181"/>
                  </a:cubicBezTo>
                  <a:cubicBezTo>
                    <a:pt x="585" y="1181"/>
                    <a:pt x="585" y="1181"/>
                    <a:pt x="585" y="1181"/>
                  </a:cubicBezTo>
                  <a:cubicBezTo>
                    <a:pt x="585" y="1182"/>
                    <a:pt x="585" y="1182"/>
                    <a:pt x="585" y="1182"/>
                  </a:cubicBezTo>
                  <a:cubicBezTo>
                    <a:pt x="587" y="1182"/>
                    <a:pt x="587" y="1182"/>
                    <a:pt x="587" y="1182"/>
                  </a:cubicBezTo>
                  <a:cubicBezTo>
                    <a:pt x="588" y="1181"/>
                    <a:pt x="588" y="1181"/>
                    <a:pt x="588" y="1181"/>
                  </a:cubicBezTo>
                  <a:cubicBezTo>
                    <a:pt x="588" y="1181"/>
                    <a:pt x="588" y="1181"/>
                    <a:pt x="588" y="1181"/>
                  </a:cubicBezTo>
                  <a:cubicBezTo>
                    <a:pt x="589" y="1181"/>
                    <a:pt x="589" y="1181"/>
                    <a:pt x="589" y="1181"/>
                  </a:cubicBezTo>
                  <a:cubicBezTo>
                    <a:pt x="589" y="1181"/>
                    <a:pt x="589" y="1181"/>
                    <a:pt x="589" y="1181"/>
                  </a:cubicBezTo>
                  <a:cubicBezTo>
                    <a:pt x="590" y="1181"/>
                    <a:pt x="590" y="1181"/>
                    <a:pt x="590" y="1181"/>
                  </a:cubicBezTo>
                  <a:cubicBezTo>
                    <a:pt x="591" y="1181"/>
                    <a:pt x="591" y="1181"/>
                    <a:pt x="591" y="1181"/>
                  </a:cubicBezTo>
                  <a:cubicBezTo>
                    <a:pt x="591" y="1181"/>
                    <a:pt x="591" y="1181"/>
                    <a:pt x="591" y="1181"/>
                  </a:cubicBezTo>
                  <a:cubicBezTo>
                    <a:pt x="593" y="1182"/>
                    <a:pt x="593" y="1182"/>
                    <a:pt x="593" y="1182"/>
                  </a:cubicBezTo>
                  <a:cubicBezTo>
                    <a:pt x="594" y="1181"/>
                    <a:pt x="594" y="1181"/>
                    <a:pt x="594" y="1181"/>
                  </a:cubicBezTo>
                  <a:cubicBezTo>
                    <a:pt x="594" y="1181"/>
                    <a:pt x="594" y="1181"/>
                    <a:pt x="594" y="1181"/>
                  </a:cubicBezTo>
                  <a:cubicBezTo>
                    <a:pt x="594" y="1179"/>
                    <a:pt x="594" y="1179"/>
                    <a:pt x="594" y="1179"/>
                  </a:cubicBezTo>
                  <a:cubicBezTo>
                    <a:pt x="593" y="1178"/>
                    <a:pt x="593" y="1178"/>
                    <a:pt x="593" y="1178"/>
                  </a:cubicBezTo>
                  <a:cubicBezTo>
                    <a:pt x="592" y="1179"/>
                    <a:pt x="592" y="1179"/>
                    <a:pt x="592" y="1179"/>
                  </a:cubicBezTo>
                  <a:cubicBezTo>
                    <a:pt x="592" y="1179"/>
                    <a:pt x="592" y="1179"/>
                    <a:pt x="592" y="1179"/>
                  </a:cubicBezTo>
                  <a:cubicBezTo>
                    <a:pt x="591" y="1178"/>
                    <a:pt x="591" y="1178"/>
                    <a:pt x="591" y="1178"/>
                  </a:cubicBezTo>
                  <a:cubicBezTo>
                    <a:pt x="591" y="1178"/>
                    <a:pt x="591" y="1178"/>
                    <a:pt x="591" y="1178"/>
                  </a:cubicBezTo>
                  <a:cubicBezTo>
                    <a:pt x="592" y="1178"/>
                    <a:pt x="592" y="1178"/>
                    <a:pt x="592" y="1178"/>
                  </a:cubicBezTo>
                  <a:cubicBezTo>
                    <a:pt x="593" y="1176"/>
                    <a:pt x="593" y="1176"/>
                    <a:pt x="593" y="1176"/>
                  </a:cubicBezTo>
                  <a:cubicBezTo>
                    <a:pt x="592" y="1173"/>
                    <a:pt x="592" y="1173"/>
                    <a:pt x="592" y="1173"/>
                  </a:cubicBezTo>
                  <a:cubicBezTo>
                    <a:pt x="593" y="1172"/>
                    <a:pt x="593" y="1172"/>
                    <a:pt x="593" y="1172"/>
                  </a:cubicBezTo>
                  <a:cubicBezTo>
                    <a:pt x="593" y="1171"/>
                    <a:pt x="593" y="1171"/>
                    <a:pt x="593" y="1171"/>
                  </a:cubicBezTo>
                  <a:cubicBezTo>
                    <a:pt x="593" y="1169"/>
                    <a:pt x="593" y="1169"/>
                    <a:pt x="593" y="1169"/>
                  </a:cubicBezTo>
                  <a:cubicBezTo>
                    <a:pt x="593" y="1167"/>
                    <a:pt x="593" y="1167"/>
                    <a:pt x="593" y="1167"/>
                  </a:cubicBezTo>
                  <a:cubicBezTo>
                    <a:pt x="593" y="1167"/>
                    <a:pt x="593" y="1167"/>
                    <a:pt x="593" y="1167"/>
                  </a:cubicBezTo>
                  <a:cubicBezTo>
                    <a:pt x="593" y="1166"/>
                    <a:pt x="593" y="1166"/>
                    <a:pt x="593" y="1166"/>
                  </a:cubicBezTo>
                  <a:cubicBezTo>
                    <a:pt x="594" y="1165"/>
                    <a:pt x="594" y="1165"/>
                    <a:pt x="594" y="1165"/>
                  </a:cubicBezTo>
                  <a:cubicBezTo>
                    <a:pt x="596" y="1163"/>
                    <a:pt x="596" y="1163"/>
                    <a:pt x="596" y="1163"/>
                  </a:cubicBezTo>
                  <a:cubicBezTo>
                    <a:pt x="597" y="1163"/>
                    <a:pt x="597" y="1163"/>
                    <a:pt x="597" y="1163"/>
                  </a:cubicBezTo>
                  <a:cubicBezTo>
                    <a:pt x="598" y="1163"/>
                    <a:pt x="598" y="1163"/>
                    <a:pt x="598" y="1163"/>
                  </a:cubicBezTo>
                  <a:cubicBezTo>
                    <a:pt x="599" y="1164"/>
                    <a:pt x="599" y="1164"/>
                    <a:pt x="599" y="1164"/>
                  </a:cubicBezTo>
                  <a:cubicBezTo>
                    <a:pt x="599" y="1165"/>
                    <a:pt x="599" y="1165"/>
                    <a:pt x="599" y="1165"/>
                  </a:cubicBezTo>
                  <a:cubicBezTo>
                    <a:pt x="597" y="1166"/>
                    <a:pt x="597" y="1166"/>
                    <a:pt x="597" y="1166"/>
                  </a:cubicBezTo>
                  <a:cubicBezTo>
                    <a:pt x="597" y="1166"/>
                    <a:pt x="597" y="1166"/>
                    <a:pt x="597" y="1166"/>
                  </a:cubicBezTo>
                  <a:cubicBezTo>
                    <a:pt x="596" y="1165"/>
                    <a:pt x="596" y="1165"/>
                    <a:pt x="596" y="1165"/>
                  </a:cubicBezTo>
                  <a:cubicBezTo>
                    <a:pt x="595" y="1165"/>
                    <a:pt x="595" y="1165"/>
                    <a:pt x="595" y="1165"/>
                  </a:cubicBezTo>
                  <a:cubicBezTo>
                    <a:pt x="593" y="1167"/>
                    <a:pt x="593" y="1167"/>
                    <a:pt x="593" y="1167"/>
                  </a:cubicBezTo>
                  <a:cubicBezTo>
                    <a:pt x="595" y="1167"/>
                    <a:pt x="595" y="1167"/>
                    <a:pt x="595" y="1167"/>
                  </a:cubicBezTo>
                  <a:cubicBezTo>
                    <a:pt x="595" y="1167"/>
                    <a:pt x="595" y="1167"/>
                    <a:pt x="595" y="1167"/>
                  </a:cubicBezTo>
                  <a:cubicBezTo>
                    <a:pt x="594" y="1169"/>
                    <a:pt x="594" y="1169"/>
                    <a:pt x="594" y="1169"/>
                  </a:cubicBezTo>
                  <a:cubicBezTo>
                    <a:pt x="595" y="1170"/>
                    <a:pt x="595" y="1170"/>
                    <a:pt x="595" y="1170"/>
                  </a:cubicBezTo>
                  <a:cubicBezTo>
                    <a:pt x="595" y="1172"/>
                    <a:pt x="595" y="1172"/>
                    <a:pt x="595" y="1172"/>
                  </a:cubicBezTo>
                  <a:cubicBezTo>
                    <a:pt x="595" y="1172"/>
                    <a:pt x="595" y="1172"/>
                    <a:pt x="595" y="1172"/>
                  </a:cubicBezTo>
                  <a:cubicBezTo>
                    <a:pt x="594" y="1171"/>
                    <a:pt x="594" y="1171"/>
                    <a:pt x="594" y="1171"/>
                  </a:cubicBezTo>
                  <a:cubicBezTo>
                    <a:pt x="594" y="1173"/>
                    <a:pt x="594" y="1173"/>
                    <a:pt x="594" y="1173"/>
                  </a:cubicBezTo>
                  <a:cubicBezTo>
                    <a:pt x="593" y="1175"/>
                    <a:pt x="593" y="1175"/>
                    <a:pt x="593" y="1175"/>
                  </a:cubicBezTo>
                  <a:cubicBezTo>
                    <a:pt x="594" y="1176"/>
                    <a:pt x="594" y="1176"/>
                    <a:pt x="594" y="1176"/>
                  </a:cubicBezTo>
                  <a:cubicBezTo>
                    <a:pt x="593" y="1177"/>
                    <a:pt x="593" y="1177"/>
                    <a:pt x="593" y="1177"/>
                  </a:cubicBezTo>
                  <a:cubicBezTo>
                    <a:pt x="593" y="1178"/>
                    <a:pt x="593" y="1178"/>
                    <a:pt x="593" y="1178"/>
                  </a:cubicBezTo>
                  <a:cubicBezTo>
                    <a:pt x="595" y="1179"/>
                    <a:pt x="595" y="1179"/>
                    <a:pt x="595" y="1179"/>
                  </a:cubicBezTo>
                  <a:cubicBezTo>
                    <a:pt x="595" y="1179"/>
                    <a:pt x="595" y="1179"/>
                    <a:pt x="595" y="1179"/>
                  </a:cubicBezTo>
                  <a:cubicBezTo>
                    <a:pt x="594" y="1180"/>
                    <a:pt x="594" y="1180"/>
                    <a:pt x="594" y="1180"/>
                  </a:cubicBezTo>
                  <a:cubicBezTo>
                    <a:pt x="595" y="1181"/>
                    <a:pt x="595" y="1181"/>
                    <a:pt x="595" y="1181"/>
                  </a:cubicBezTo>
                  <a:cubicBezTo>
                    <a:pt x="595" y="1181"/>
                    <a:pt x="595" y="1181"/>
                    <a:pt x="595" y="1181"/>
                  </a:cubicBezTo>
                  <a:cubicBezTo>
                    <a:pt x="594" y="1181"/>
                    <a:pt x="594" y="1181"/>
                    <a:pt x="594" y="1181"/>
                  </a:cubicBezTo>
                  <a:cubicBezTo>
                    <a:pt x="594" y="1182"/>
                    <a:pt x="594" y="1182"/>
                    <a:pt x="594" y="1182"/>
                  </a:cubicBezTo>
                  <a:cubicBezTo>
                    <a:pt x="591" y="1182"/>
                    <a:pt x="591" y="1182"/>
                    <a:pt x="591" y="1182"/>
                  </a:cubicBezTo>
                  <a:cubicBezTo>
                    <a:pt x="590" y="1183"/>
                    <a:pt x="590" y="1183"/>
                    <a:pt x="590" y="1183"/>
                  </a:cubicBezTo>
                  <a:cubicBezTo>
                    <a:pt x="590" y="1183"/>
                    <a:pt x="590" y="1183"/>
                    <a:pt x="590" y="1183"/>
                  </a:cubicBezTo>
                  <a:cubicBezTo>
                    <a:pt x="589" y="1184"/>
                    <a:pt x="589" y="1184"/>
                    <a:pt x="589" y="1184"/>
                  </a:cubicBezTo>
                  <a:cubicBezTo>
                    <a:pt x="589" y="1185"/>
                    <a:pt x="589" y="1185"/>
                    <a:pt x="589" y="1185"/>
                  </a:cubicBezTo>
                  <a:cubicBezTo>
                    <a:pt x="590" y="1186"/>
                    <a:pt x="590" y="1186"/>
                    <a:pt x="590" y="1186"/>
                  </a:cubicBezTo>
                  <a:cubicBezTo>
                    <a:pt x="592" y="1186"/>
                    <a:pt x="592" y="1186"/>
                    <a:pt x="592" y="1186"/>
                  </a:cubicBezTo>
                  <a:cubicBezTo>
                    <a:pt x="591" y="1187"/>
                    <a:pt x="591" y="1187"/>
                    <a:pt x="591" y="1187"/>
                  </a:cubicBezTo>
                  <a:cubicBezTo>
                    <a:pt x="592" y="1188"/>
                    <a:pt x="592" y="1188"/>
                    <a:pt x="592" y="1188"/>
                  </a:cubicBezTo>
                  <a:cubicBezTo>
                    <a:pt x="591" y="1189"/>
                    <a:pt x="591" y="1189"/>
                    <a:pt x="591" y="1189"/>
                  </a:cubicBezTo>
                  <a:cubicBezTo>
                    <a:pt x="593" y="1191"/>
                    <a:pt x="593" y="1191"/>
                    <a:pt x="593" y="1191"/>
                  </a:cubicBezTo>
                  <a:cubicBezTo>
                    <a:pt x="595" y="1189"/>
                    <a:pt x="595" y="1189"/>
                    <a:pt x="595" y="1189"/>
                  </a:cubicBezTo>
                  <a:cubicBezTo>
                    <a:pt x="596" y="1190"/>
                    <a:pt x="596" y="1190"/>
                    <a:pt x="596" y="1190"/>
                  </a:cubicBezTo>
                  <a:cubicBezTo>
                    <a:pt x="597" y="1190"/>
                    <a:pt x="597" y="1190"/>
                    <a:pt x="597" y="1190"/>
                  </a:cubicBezTo>
                  <a:cubicBezTo>
                    <a:pt x="598" y="1191"/>
                    <a:pt x="598" y="1191"/>
                    <a:pt x="598" y="1191"/>
                  </a:cubicBezTo>
                  <a:cubicBezTo>
                    <a:pt x="599" y="1192"/>
                    <a:pt x="599" y="1192"/>
                    <a:pt x="599" y="1192"/>
                  </a:cubicBezTo>
                  <a:cubicBezTo>
                    <a:pt x="600" y="1192"/>
                    <a:pt x="600" y="1192"/>
                    <a:pt x="600" y="1192"/>
                  </a:cubicBezTo>
                  <a:cubicBezTo>
                    <a:pt x="601" y="1191"/>
                    <a:pt x="601" y="1191"/>
                    <a:pt x="601" y="1191"/>
                  </a:cubicBezTo>
                  <a:cubicBezTo>
                    <a:pt x="600" y="1190"/>
                    <a:pt x="600" y="1190"/>
                    <a:pt x="600" y="1190"/>
                  </a:cubicBezTo>
                  <a:cubicBezTo>
                    <a:pt x="599" y="1190"/>
                    <a:pt x="599" y="1190"/>
                    <a:pt x="599" y="1190"/>
                  </a:cubicBezTo>
                  <a:cubicBezTo>
                    <a:pt x="600" y="1189"/>
                    <a:pt x="600" y="1189"/>
                    <a:pt x="600" y="1189"/>
                  </a:cubicBezTo>
                  <a:cubicBezTo>
                    <a:pt x="601" y="1187"/>
                    <a:pt x="601" y="1187"/>
                    <a:pt x="601" y="1187"/>
                  </a:cubicBezTo>
                  <a:cubicBezTo>
                    <a:pt x="600" y="1187"/>
                    <a:pt x="600" y="1187"/>
                    <a:pt x="600" y="1187"/>
                  </a:cubicBezTo>
                  <a:cubicBezTo>
                    <a:pt x="602" y="1186"/>
                    <a:pt x="602" y="1186"/>
                    <a:pt x="602" y="1186"/>
                  </a:cubicBezTo>
                  <a:cubicBezTo>
                    <a:pt x="602" y="1186"/>
                    <a:pt x="602" y="1186"/>
                    <a:pt x="602" y="1186"/>
                  </a:cubicBezTo>
                  <a:cubicBezTo>
                    <a:pt x="605" y="1187"/>
                    <a:pt x="605" y="1187"/>
                    <a:pt x="605" y="1187"/>
                  </a:cubicBezTo>
                  <a:cubicBezTo>
                    <a:pt x="605" y="1187"/>
                    <a:pt x="605" y="1187"/>
                    <a:pt x="605" y="1187"/>
                  </a:cubicBezTo>
                  <a:cubicBezTo>
                    <a:pt x="603" y="1187"/>
                    <a:pt x="603" y="1187"/>
                    <a:pt x="603" y="1187"/>
                  </a:cubicBezTo>
                  <a:cubicBezTo>
                    <a:pt x="602" y="1188"/>
                    <a:pt x="602" y="1188"/>
                    <a:pt x="602" y="1188"/>
                  </a:cubicBezTo>
                  <a:cubicBezTo>
                    <a:pt x="603" y="1189"/>
                    <a:pt x="603" y="1189"/>
                    <a:pt x="603" y="1189"/>
                  </a:cubicBezTo>
                  <a:cubicBezTo>
                    <a:pt x="602" y="1190"/>
                    <a:pt x="602" y="1190"/>
                    <a:pt x="602" y="1190"/>
                  </a:cubicBezTo>
                  <a:cubicBezTo>
                    <a:pt x="602" y="1191"/>
                    <a:pt x="602" y="1191"/>
                    <a:pt x="602" y="1191"/>
                  </a:cubicBezTo>
                  <a:cubicBezTo>
                    <a:pt x="603" y="1192"/>
                    <a:pt x="603" y="1192"/>
                    <a:pt x="603" y="1192"/>
                  </a:cubicBezTo>
                  <a:cubicBezTo>
                    <a:pt x="603" y="1192"/>
                    <a:pt x="603" y="1192"/>
                    <a:pt x="603" y="1192"/>
                  </a:cubicBezTo>
                  <a:cubicBezTo>
                    <a:pt x="604" y="1193"/>
                    <a:pt x="604" y="1193"/>
                    <a:pt x="604" y="1193"/>
                  </a:cubicBezTo>
                  <a:cubicBezTo>
                    <a:pt x="605" y="1194"/>
                    <a:pt x="605" y="1194"/>
                    <a:pt x="605" y="1194"/>
                  </a:cubicBezTo>
                  <a:cubicBezTo>
                    <a:pt x="606" y="1193"/>
                    <a:pt x="606" y="1193"/>
                    <a:pt x="606" y="1193"/>
                  </a:cubicBezTo>
                  <a:cubicBezTo>
                    <a:pt x="608" y="1194"/>
                    <a:pt x="608" y="1194"/>
                    <a:pt x="608" y="1194"/>
                  </a:cubicBezTo>
                  <a:cubicBezTo>
                    <a:pt x="609" y="1194"/>
                    <a:pt x="609" y="1194"/>
                    <a:pt x="609" y="1194"/>
                  </a:cubicBezTo>
                  <a:cubicBezTo>
                    <a:pt x="609" y="1192"/>
                    <a:pt x="609" y="1192"/>
                    <a:pt x="609" y="1192"/>
                  </a:cubicBezTo>
                  <a:cubicBezTo>
                    <a:pt x="611" y="1193"/>
                    <a:pt x="611" y="1193"/>
                    <a:pt x="611" y="1193"/>
                  </a:cubicBezTo>
                  <a:cubicBezTo>
                    <a:pt x="612" y="1193"/>
                    <a:pt x="612" y="1193"/>
                    <a:pt x="612" y="1193"/>
                  </a:cubicBezTo>
                  <a:cubicBezTo>
                    <a:pt x="613" y="1193"/>
                    <a:pt x="613" y="1193"/>
                    <a:pt x="613" y="1193"/>
                  </a:cubicBezTo>
                  <a:cubicBezTo>
                    <a:pt x="614" y="1194"/>
                    <a:pt x="614" y="1194"/>
                    <a:pt x="614" y="1194"/>
                  </a:cubicBezTo>
                  <a:cubicBezTo>
                    <a:pt x="615" y="1195"/>
                    <a:pt x="615" y="1195"/>
                    <a:pt x="615" y="1195"/>
                  </a:cubicBezTo>
                  <a:cubicBezTo>
                    <a:pt x="615" y="1192"/>
                    <a:pt x="615" y="1192"/>
                    <a:pt x="615" y="1192"/>
                  </a:cubicBezTo>
                  <a:cubicBezTo>
                    <a:pt x="614" y="1191"/>
                    <a:pt x="614" y="1191"/>
                    <a:pt x="614" y="1191"/>
                  </a:cubicBezTo>
                  <a:cubicBezTo>
                    <a:pt x="613" y="1191"/>
                    <a:pt x="613" y="1191"/>
                    <a:pt x="613" y="1191"/>
                  </a:cubicBezTo>
                  <a:cubicBezTo>
                    <a:pt x="614" y="1190"/>
                    <a:pt x="614" y="1190"/>
                    <a:pt x="614" y="1190"/>
                  </a:cubicBezTo>
                  <a:cubicBezTo>
                    <a:pt x="612" y="1189"/>
                    <a:pt x="612" y="1189"/>
                    <a:pt x="612" y="1189"/>
                  </a:cubicBezTo>
                  <a:cubicBezTo>
                    <a:pt x="611" y="1189"/>
                    <a:pt x="611" y="1189"/>
                    <a:pt x="611" y="1189"/>
                  </a:cubicBezTo>
                  <a:cubicBezTo>
                    <a:pt x="611" y="1189"/>
                    <a:pt x="611" y="1189"/>
                    <a:pt x="611" y="1189"/>
                  </a:cubicBezTo>
                  <a:cubicBezTo>
                    <a:pt x="613" y="1188"/>
                    <a:pt x="613" y="1188"/>
                    <a:pt x="613" y="1188"/>
                  </a:cubicBezTo>
                  <a:cubicBezTo>
                    <a:pt x="613" y="1188"/>
                    <a:pt x="613" y="1188"/>
                    <a:pt x="613" y="1188"/>
                  </a:cubicBezTo>
                  <a:cubicBezTo>
                    <a:pt x="614" y="1189"/>
                    <a:pt x="614" y="1189"/>
                    <a:pt x="614" y="1189"/>
                  </a:cubicBezTo>
                  <a:cubicBezTo>
                    <a:pt x="614" y="1190"/>
                    <a:pt x="614" y="1190"/>
                    <a:pt x="614" y="1190"/>
                  </a:cubicBezTo>
                  <a:cubicBezTo>
                    <a:pt x="616" y="1190"/>
                    <a:pt x="616" y="1190"/>
                    <a:pt x="616" y="1190"/>
                  </a:cubicBezTo>
                  <a:cubicBezTo>
                    <a:pt x="617" y="1189"/>
                    <a:pt x="617" y="1189"/>
                    <a:pt x="617" y="1189"/>
                  </a:cubicBezTo>
                  <a:cubicBezTo>
                    <a:pt x="617" y="1189"/>
                    <a:pt x="617" y="1189"/>
                    <a:pt x="617" y="1189"/>
                  </a:cubicBezTo>
                  <a:cubicBezTo>
                    <a:pt x="618" y="1190"/>
                    <a:pt x="618" y="1190"/>
                    <a:pt x="618" y="1190"/>
                  </a:cubicBezTo>
                  <a:cubicBezTo>
                    <a:pt x="620" y="1189"/>
                    <a:pt x="620" y="1189"/>
                    <a:pt x="620" y="1189"/>
                  </a:cubicBezTo>
                  <a:cubicBezTo>
                    <a:pt x="621" y="1188"/>
                    <a:pt x="621" y="1188"/>
                    <a:pt x="621" y="1188"/>
                  </a:cubicBezTo>
                  <a:cubicBezTo>
                    <a:pt x="620" y="1187"/>
                    <a:pt x="620" y="1187"/>
                    <a:pt x="620" y="1187"/>
                  </a:cubicBezTo>
                  <a:cubicBezTo>
                    <a:pt x="620" y="1186"/>
                    <a:pt x="620" y="1186"/>
                    <a:pt x="620" y="1186"/>
                  </a:cubicBezTo>
                  <a:cubicBezTo>
                    <a:pt x="618" y="1185"/>
                    <a:pt x="618" y="1185"/>
                    <a:pt x="618" y="1185"/>
                  </a:cubicBezTo>
                  <a:cubicBezTo>
                    <a:pt x="620" y="1186"/>
                    <a:pt x="620" y="1186"/>
                    <a:pt x="620" y="1186"/>
                  </a:cubicBezTo>
                  <a:cubicBezTo>
                    <a:pt x="622" y="1186"/>
                    <a:pt x="622" y="1186"/>
                    <a:pt x="622" y="1186"/>
                  </a:cubicBezTo>
                  <a:cubicBezTo>
                    <a:pt x="624" y="1187"/>
                    <a:pt x="624" y="1187"/>
                    <a:pt x="624" y="1187"/>
                  </a:cubicBezTo>
                  <a:cubicBezTo>
                    <a:pt x="626" y="1187"/>
                    <a:pt x="626" y="1187"/>
                    <a:pt x="626" y="1187"/>
                  </a:cubicBezTo>
                  <a:cubicBezTo>
                    <a:pt x="628" y="1185"/>
                    <a:pt x="628" y="1185"/>
                    <a:pt x="628" y="1185"/>
                  </a:cubicBezTo>
                  <a:cubicBezTo>
                    <a:pt x="628" y="1184"/>
                    <a:pt x="628" y="1184"/>
                    <a:pt x="628" y="1184"/>
                  </a:cubicBezTo>
                  <a:cubicBezTo>
                    <a:pt x="629" y="1184"/>
                    <a:pt x="629" y="1184"/>
                    <a:pt x="629" y="1184"/>
                  </a:cubicBezTo>
                  <a:cubicBezTo>
                    <a:pt x="629" y="1184"/>
                    <a:pt x="629" y="1184"/>
                    <a:pt x="629" y="1184"/>
                  </a:cubicBezTo>
                  <a:cubicBezTo>
                    <a:pt x="631" y="1183"/>
                    <a:pt x="631" y="1183"/>
                    <a:pt x="631" y="1183"/>
                  </a:cubicBezTo>
                  <a:cubicBezTo>
                    <a:pt x="631" y="1181"/>
                    <a:pt x="631" y="1181"/>
                    <a:pt x="631" y="1181"/>
                  </a:cubicBezTo>
                  <a:cubicBezTo>
                    <a:pt x="629" y="1181"/>
                    <a:pt x="629" y="1181"/>
                    <a:pt x="629" y="1181"/>
                  </a:cubicBezTo>
                  <a:cubicBezTo>
                    <a:pt x="627" y="1181"/>
                    <a:pt x="627" y="1181"/>
                    <a:pt x="627" y="1181"/>
                  </a:cubicBezTo>
                  <a:cubicBezTo>
                    <a:pt x="626" y="1181"/>
                    <a:pt x="626" y="1181"/>
                    <a:pt x="626" y="1181"/>
                  </a:cubicBezTo>
                  <a:cubicBezTo>
                    <a:pt x="624" y="1180"/>
                    <a:pt x="624" y="1180"/>
                    <a:pt x="624" y="1180"/>
                  </a:cubicBezTo>
                  <a:cubicBezTo>
                    <a:pt x="622" y="1179"/>
                    <a:pt x="622" y="1179"/>
                    <a:pt x="622" y="1179"/>
                  </a:cubicBezTo>
                  <a:cubicBezTo>
                    <a:pt x="621" y="1179"/>
                    <a:pt x="621" y="1179"/>
                    <a:pt x="621" y="1179"/>
                  </a:cubicBezTo>
                  <a:cubicBezTo>
                    <a:pt x="615" y="1176"/>
                    <a:pt x="615" y="1176"/>
                    <a:pt x="615" y="1176"/>
                  </a:cubicBezTo>
                  <a:cubicBezTo>
                    <a:pt x="615" y="1175"/>
                    <a:pt x="615" y="1175"/>
                    <a:pt x="615" y="1175"/>
                  </a:cubicBezTo>
                  <a:cubicBezTo>
                    <a:pt x="613" y="1173"/>
                    <a:pt x="613" y="1173"/>
                    <a:pt x="613" y="1173"/>
                  </a:cubicBezTo>
                  <a:cubicBezTo>
                    <a:pt x="611" y="1173"/>
                    <a:pt x="611" y="1173"/>
                    <a:pt x="611" y="1173"/>
                  </a:cubicBezTo>
                  <a:cubicBezTo>
                    <a:pt x="610" y="1171"/>
                    <a:pt x="610" y="1171"/>
                    <a:pt x="610" y="1171"/>
                  </a:cubicBezTo>
                  <a:cubicBezTo>
                    <a:pt x="609" y="1169"/>
                    <a:pt x="609" y="1169"/>
                    <a:pt x="609" y="1169"/>
                  </a:cubicBezTo>
                  <a:cubicBezTo>
                    <a:pt x="609" y="1169"/>
                    <a:pt x="609" y="1169"/>
                    <a:pt x="609" y="1169"/>
                  </a:cubicBezTo>
                  <a:cubicBezTo>
                    <a:pt x="608" y="1165"/>
                    <a:pt x="608" y="1165"/>
                    <a:pt x="608" y="1165"/>
                  </a:cubicBezTo>
                  <a:cubicBezTo>
                    <a:pt x="605" y="1163"/>
                    <a:pt x="605" y="1163"/>
                    <a:pt x="605" y="1163"/>
                  </a:cubicBezTo>
                  <a:cubicBezTo>
                    <a:pt x="604" y="1161"/>
                    <a:pt x="604" y="1161"/>
                    <a:pt x="604" y="1161"/>
                  </a:cubicBezTo>
                  <a:cubicBezTo>
                    <a:pt x="604" y="1161"/>
                    <a:pt x="604" y="1161"/>
                    <a:pt x="604" y="1161"/>
                  </a:cubicBezTo>
                  <a:cubicBezTo>
                    <a:pt x="603" y="1161"/>
                    <a:pt x="603" y="1161"/>
                    <a:pt x="603" y="1161"/>
                  </a:cubicBezTo>
                  <a:cubicBezTo>
                    <a:pt x="603" y="1161"/>
                    <a:pt x="603" y="1161"/>
                    <a:pt x="603" y="1161"/>
                  </a:cubicBezTo>
                  <a:cubicBezTo>
                    <a:pt x="602" y="1162"/>
                    <a:pt x="602" y="1162"/>
                    <a:pt x="602" y="1162"/>
                  </a:cubicBezTo>
                  <a:cubicBezTo>
                    <a:pt x="602" y="1162"/>
                    <a:pt x="602" y="1162"/>
                    <a:pt x="602" y="1162"/>
                  </a:cubicBezTo>
                  <a:cubicBezTo>
                    <a:pt x="601" y="1162"/>
                    <a:pt x="601" y="1162"/>
                    <a:pt x="601" y="1162"/>
                  </a:cubicBezTo>
                  <a:cubicBezTo>
                    <a:pt x="599" y="1161"/>
                    <a:pt x="599" y="1161"/>
                    <a:pt x="599" y="1161"/>
                  </a:cubicBezTo>
                  <a:cubicBezTo>
                    <a:pt x="599" y="1160"/>
                    <a:pt x="599" y="1160"/>
                    <a:pt x="599" y="1160"/>
                  </a:cubicBezTo>
                  <a:cubicBezTo>
                    <a:pt x="600" y="1160"/>
                    <a:pt x="600" y="1160"/>
                    <a:pt x="600" y="1160"/>
                  </a:cubicBezTo>
                  <a:cubicBezTo>
                    <a:pt x="601" y="1159"/>
                    <a:pt x="601" y="1159"/>
                    <a:pt x="601" y="1159"/>
                  </a:cubicBezTo>
                  <a:cubicBezTo>
                    <a:pt x="602" y="1160"/>
                    <a:pt x="602" y="1160"/>
                    <a:pt x="602" y="1160"/>
                  </a:cubicBezTo>
                  <a:cubicBezTo>
                    <a:pt x="603" y="1160"/>
                    <a:pt x="603" y="1160"/>
                    <a:pt x="603" y="1160"/>
                  </a:cubicBezTo>
                  <a:cubicBezTo>
                    <a:pt x="604" y="1160"/>
                    <a:pt x="604" y="1160"/>
                    <a:pt x="604" y="1160"/>
                  </a:cubicBezTo>
                  <a:cubicBezTo>
                    <a:pt x="605" y="1161"/>
                    <a:pt x="605" y="1161"/>
                    <a:pt x="605" y="1161"/>
                  </a:cubicBezTo>
                  <a:cubicBezTo>
                    <a:pt x="605" y="1161"/>
                    <a:pt x="605" y="1161"/>
                    <a:pt x="605" y="1161"/>
                  </a:cubicBezTo>
                  <a:cubicBezTo>
                    <a:pt x="606" y="1161"/>
                    <a:pt x="606" y="1161"/>
                    <a:pt x="606" y="1161"/>
                  </a:cubicBezTo>
                  <a:cubicBezTo>
                    <a:pt x="606" y="1161"/>
                    <a:pt x="606" y="1161"/>
                    <a:pt x="606" y="1161"/>
                  </a:cubicBezTo>
                  <a:cubicBezTo>
                    <a:pt x="606" y="1158"/>
                    <a:pt x="606" y="1158"/>
                    <a:pt x="606" y="1158"/>
                  </a:cubicBezTo>
                  <a:cubicBezTo>
                    <a:pt x="604" y="1157"/>
                    <a:pt x="604" y="1157"/>
                    <a:pt x="604" y="1157"/>
                  </a:cubicBezTo>
                  <a:cubicBezTo>
                    <a:pt x="602" y="1156"/>
                    <a:pt x="602" y="1156"/>
                    <a:pt x="602" y="1156"/>
                  </a:cubicBezTo>
                  <a:cubicBezTo>
                    <a:pt x="602" y="1154"/>
                    <a:pt x="602" y="1154"/>
                    <a:pt x="602" y="1154"/>
                  </a:cubicBezTo>
                  <a:cubicBezTo>
                    <a:pt x="601" y="1153"/>
                    <a:pt x="601" y="1153"/>
                    <a:pt x="601" y="1153"/>
                  </a:cubicBezTo>
                  <a:cubicBezTo>
                    <a:pt x="600" y="1153"/>
                    <a:pt x="600" y="1153"/>
                    <a:pt x="600" y="1153"/>
                  </a:cubicBezTo>
                  <a:cubicBezTo>
                    <a:pt x="601" y="1153"/>
                    <a:pt x="601" y="1153"/>
                    <a:pt x="601" y="1153"/>
                  </a:cubicBezTo>
                  <a:cubicBezTo>
                    <a:pt x="601" y="1152"/>
                    <a:pt x="601" y="1152"/>
                    <a:pt x="601" y="1152"/>
                  </a:cubicBezTo>
                  <a:cubicBezTo>
                    <a:pt x="601" y="1152"/>
                    <a:pt x="601" y="1152"/>
                    <a:pt x="601" y="1152"/>
                  </a:cubicBezTo>
                  <a:cubicBezTo>
                    <a:pt x="601" y="1151"/>
                    <a:pt x="601" y="1151"/>
                    <a:pt x="601" y="1151"/>
                  </a:cubicBezTo>
                  <a:cubicBezTo>
                    <a:pt x="599" y="1148"/>
                    <a:pt x="599" y="1148"/>
                    <a:pt x="599" y="1148"/>
                  </a:cubicBezTo>
                  <a:cubicBezTo>
                    <a:pt x="598" y="1145"/>
                    <a:pt x="598" y="1145"/>
                    <a:pt x="598" y="1145"/>
                  </a:cubicBezTo>
                  <a:cubicBezTo>
                    <a:pt x="598" y="1144"/>
                    <a:pt x="598" y="1144"/>
                    <a:pt x="598" y="1144"/>
                  </a:cubicBezTo>
                  <a:cubicBezTo>
                    <a:pt x="599" y="1141"/>
                    <a:pt x="599" y="1141"/>
                    <a:pt x="599" y="1141"/>
                  </a:cubicBezTo>
                  <a:cubicBezTo>
                    <a:pt x="600" y="1140"/>
                    <a:pt x="600" y="1140"/>
                    <a:pt x="600" y="1140"/>
                  </a:cubicBezTo>
                  <a:cubicBezTo>
                    <a:pt x="601" y="1139"/>
                    <a:pt x="601" y="1139"/>
                    <a:pt x="601" y="1139"/>
                  </a:cubicBezTo>
                  <a:cubicBezTo>
                    <a:pt x="601" y="1139"/>
                    <a:pt x="601" y="1139"/>
                    <a:pt x="601" y="1139"/>
                  </a:cubicBezTo>
                  <a:cubicBezTo>
                    <a:pt x="601" y="1138"/>
                    <a:pt x="601" y="1138"/>
                    <a:pt x="601" y="1138"/>
                  </a:cubicBezTo>
                  <a:cubicBezTo>
                    <a:pt x="601" y="1139"/>
                    <a:pt x="601" y="1139"/>
                    <a:pt x="601" y="1139"/>
                  </a:cubicBezTo>
                  <a:cubicBezTo>
                    <a:pt x="602" y="1139"/>
                    <a:pt x="602" y="1139"/>
                    <a:pt x="602" y="1139"/>
                  </a:cubicBezTo>
                  <a:cubicBezTo>
                    <a:pt x="603" y="1138"/>
                    <a:pt x="603" y="1138"/>
                    <a:pt x="603" y="1138"/>
                  </a:cubicBezTo>
                  <a:cubicBezTo>
                    <a:pt x="604" y="1137"/>
                    <a:pt x="604" y="1137"/>
                    <a:pt x="604" y="1137"/>
                  </a:cubicBezTo>
                  <a:cubicBezTo>
                    <a:pt x="605" y="1135"/>
                    <a:pt x="605" y="1135"/>
                    <a:pt x="605" y="1135"/>
                  </a:cubicBezTo>
                  <a:cubicBezTo>
                    <a:pt x="606" y="1134"/>
                    <a:pt x="606" y="1134"/>
                    <a:pt x="606" y="1134"/>
                  </a:cubicBezTo>
                  <a:cubicBezTo>
                    <a:pt x="605" y="1131"/>
                    <a:pt x="605" y="1131"/>
                    <a:pt x="605" y="1131"/>
                  </a:cubicBezTo>
                  <a:cubicBezTo>
                    <a:pt x="604" y="1131"/>
                    <a:pt x="604" y="1131"/>
                    <a:pt x="604" y="1131"/>
                  </a:cubicBezTo>
                  <a:cubicBezTo>
                    <a:pt x="605" y="1130"/>
                    <a:pt x="605" y="1130"/>
                    <a:pt x="605" y="1130"/>
                  </a:cubicBezTo>
                  <a:cubicBezTo>
                    <a:pt x="605" y="1128"/>
                    <a:pt x="605" y="1128"/>
                    <a:pt x="605" y="1128"/>
                  </a:cubicBezTo>
                  <a:cubicBezTo>
                    <a:pt x="606" y="1127"/>
                    <a:pt x="606" y="1127"/>
                    <a:pt x="606" y="1127"/>
                  </a:cubicBezTo>
                  <a:cubicBezTo>
                    <a:pt x="607" y="1126"/>
                    <a:pt x="607" y="1126"/>
                    <a:pt x="607" y="1126"/>
                  </a:cubicBezTo>
                  <a:cubicBezTo>
                    <a:pt x="609" y="1126"/>
                    <a:pt x="609" y="1126"/>
                    <a:pt x="609" y="1126"/>
                  </a:cubicBezTo>
                  <a:cubicBezTo>
                    <a:pt x="609" y="1124"/>
                    <a:pt x="609" y="1124"/>
                    <a:pt x="609" y="1124"/>
                  </a:cubicBezTo>
                  <a:cubicBezTo>
                    <a:pt x="610" y="1123"/>
                    <a:pt x="610" y="1123"/>
                    <a:pt x="610" y="1123"/>
                  </a:cubicBezTo>
                  <a:cubicBezTo>
                    <a:pt x="611" y="1123"/>
                    <a:pt x="611" y="1123"/>
                    <a:pt x="611" y="1123"/>
                  </a:cubicBezTo>
                  <a:cubicBezTo>
                    <a:pt x="611" y="1122"/>
                    <a:pt x="611" y="1122"/>
                    <a:pt x="611" y="1122"/>
                  </a:cubicBezTo>
                  <a:cubicBezTo>
                    <a:pt x="612" y="1121"/>
                    <a:pt x="612" y="1121"/>
                    <a:pt x="612" y="1121"/>
                  </a:cubicBezTo>
                  <a:cubicBezTo>
                    <a:pt x="614" y="1119"/>
                    <a:pt x="614" y="1119"/>
                    <a:pt x="614" y="1119"/>
                  </a:cubicBezTo>
                  <a:cubicBezTo>
                    <a:pt x="614" y="1119"/>
                    <a:pt x="614" y="1119"/>
                    <a:pt x="614" y="1119"/>
                  </a:cubicBezTo>
                  <a:cubicBezTo>
                    <a:pt x="614" y="1118"/>
                    <a:pt x="614" y="1118"/>
                    <a:pt x="614" y="1118"/>
                  </a:cubicBezTo>
                  <a:cubicBezTo>
                    <a:pt x="615" y="1117"/>
                    <a:pt x="615" y="1117"/>
                    <a:pt x="615" y="1117"/>
                  </a:cubicBezTo>
                  <a:cubicBezTo>
                    <a:pt x="613" y="1116"/>
                    <a:pt x="613" y="1116"/>
                    <a:pt x="613" y="1116"/>
                  </a:cubicBezTo>
                  <a:cubicBezTo>
                    <a:pt x="614" y="1115"/>
                    <a:pt x="614" y="1115"/>
                    <a:pt x="614" y="1115"/>
                  </a:cubicBezTo>
                  <a:cubicBezTo>
                    <a:pt x="614" y="1114"/>
                    <a:pt x="614" y="1114"/>
                    <a:pt x="614" y="1114"/>
                  </a:cubicBezTo>
                  <a:cubicBezTo>
                    <a:pt x="613" y="1112"/>
                    <a:pt x="613" y="1112"/>
                    <a:pt x="613" y="1112"/>
                  </a:cubicBezTo>
                  <a:cubicBezTo>
                    <a:pt x="613" y="1112"/>
                    <a:pt x="613" y="1112"/>
                    <a:pt x="613" y="1112"/>
                  </a:cubicBezTo>
                  <a:cubicBezTo>
                    <a:pt x="614" y="1112"/>
                    <a:pt x="614" y="1112"/>
                    <a:pt x="614" y="1112"/>
                  </a:cubicBezTo>
                  <a:cubicBezTo>
                    <a:pt x="613" y="1110"/>
                    <a:pt x="613" y="1110"/>
                    <a:pt x="613" y="1110"/>
                  </a:cubicBezTo>
                  <a:cubicBezTo>
                    <a:pt x="611" y="1110"/>
                    <a:pt x="611" y="1110"/>
                    <a:pt x="611" y="1110"/>
                  </a:cubicBezTo>
                  <a:cubicBezTo>
                    <a:pt x="610" y="1110"/>
                    <a:pt x="610" y="1110"/>
                    <a:pt x="610" y="1110"/>
                  </a:cubicBezTo>
                  <a:cubicBezTo>
                    <a:pt x="609" y="1110"/>
                    <a:pt x="609" y="1110"/>
                    <a:pt x="609" y="1110"/>
                  </a:cubicBezTo>
                  <a:cubicBezTo>
                    <a:pt x="607" y="1110"/>
                    <a:pt x="607" y="1110"/>
                    <a:pt x="607" y="1110"/>
                  </a:cubicBezTo>
                  <a:cubicBezTo>
                    <a:pt x="604" y="1108"/>
                    <a:pt x="604" y="1108"/>
                    <a:pt x="604" y="1108"/>
                  </a:cubicBezTo>
                  <a:cubicBezTo>
                    <a:pt x="602" y="1106"/>
                    <a:pt x="602" y="1106"/>
                    <a:pt x="602" y="1106"/>
                  </a:cubicBezTo>
                  <a:cubicBezTo>
                    <a:pt x="602" y="1106"/>
                    <a:pt x="602" y="1106"/>
                    <a:pt x="602" y="1106"/>
                  </a:cubicBezTo>
                  <a:cubicBezTo>
                    <a:pt x="601" y="1105"/>
                    <a:pt x="601" y="1105"/>
                    <a:pt x="601" y="1105"/>
                  </a:cubicBezTo>
                  <a:cubicBezTo>
                    <a:pt x="599" y="1102"/>
                    <a:pt x="599" y="1102"/>
                    <a:pt x="599" y="1102"/>
                  </a:cubicBezTo>
                  <a:cubicBezTo>
                    <a:pt x="599" y="1101"/>
                    <a:pt x="599" y="1101"/>
                    <a:pt x="599" y="1101"/>
                  </a:cubicBezTo>
                  <a:cubicBezTo>
                    <a:pt x="598" y="1099"/>
                    <a:pt x="598" y="1099"/>
                    <a:pt x="598" y="1099"/>
                  </a:cubicBezTo>
                  <a:cubicBezTo>
                    <a:pt x="598" y="1099"/>
                    <a:pt x="598" y="1099"/>
                    <a:pt x="598" y="1099"/>
                  </a:cubicBezTo>
                  <a:cubicBezTo>
                    <a:pt x="600" y="1098"/>
                    <a:pt x="600" y="1098"/>
                    <a:pt x="600" y="1098"/>
                  </a:cubicBezTo>
                  <a:cubicBezTo>
                    <a:pt x="601" y="1097"/>
                    <a:pt x="601" y="1097"/>
                    <a:pt x="601" y="1097"/>
                  </a:cubicBezTo>
                  <a:cubicBezTo>
                    <a:pt x="601" y="1096"/>
                    <a:pt x="601" y="1096"/>
                    <a:pt x="601" y="1096"/>
                  </a:cubicBezTo>
                  <a:cubicBezTo>
                    <a:pt x="602" y="1096"/>
                    <a:pt x="602" y="1096"/>
                    <a:pt x="602" y="1096"/>
                  </a:cubicBezTo>
                  <a:cubicBezTo>
                    <a:pt x="602" y="1095"/>
                    <a:pt x="602" y="1095"/>
                    <a:pt x="602" y="1095"/>
                  </a:cubicBezTo>
                  <a:cubicBezTo>
                    <a:pt x="604" y="1094"/>
                    <a:pt x="604" y="1094"/>
                    <a:pt x="604" y="1094"/>
                  </a:cubicBezTo>
                  <a:cubicBezTo>
                    <a:pt x="605" y="1093"/>
                    <a:pt x="605" y="1093"/>
                    <a:pt x="605" y="1093"/>
                  </a:cubicBezTo>
                  <a:cubicBezTo>
                    <a:pt x="607" y="1093"/>
                    <a:pt x="607" y="1093"/>
                    <a:pt x="607" y="1093"/>
                  </a:cubicBezTo>
                  <a:cubicBezTo>
                    <a:pt x="608" y="1093"/>
                    <a:pt x="608" y="1093"/>
                    <a:pt x="608" y="1093"/>
                  </a:cubicBezTo>
                  <a:cubicBezTo>
                    <a:pt x="611" y="1092"/>
                    <a:pt x="611" y="1092"/>
                    <a:pt x="611" y="1092"/>
                  </a:cubicBezTo>
                  <a:cubicBezTo>
                    <a:pt x="611" y="1091"/>
                    <a:pt x="611" y="1091"/>
                    <a:pt x="611" y="1091"/>
                  </a:cubicBezTo>
                  <a:cubicBezTo>
                    <a:pt x="611" y="1090"/>
                    <a:pt x="611" y="1090"/>
                    <a:pt x="611" y="1090"/>
                  </a:cubicBezTo>
                  <a:cubicBezTo>
                    <a:pt x="609" y="1090"/>
                    <a:pt x="609" y="1090"/>
                    <a:pt x="609" y="1090"/>
                  </a:cubicBezTo>
                  <a:cubicBezTo>
                    <a:pt x="610" y="1089"/>
                    <a:pt x="610" y="1089"/>
                    <a:pt x="610" y="1089"/>
                  </a:cubicBezTo>
                  <a:cubicBezTo>
                    <a:pt x="612" y="1087"/>
                    <a:pt x="612" y="1087"/>
                    <a:pt x="612" y="1087"/>
                  </a:cubicBezTo>
                  <a:cubicBezTo>
                    <a:pt x="612" y="1086"/>
                    <a:pt x="612" y="1086"/>
                    <a:pt x="612" y="1086"/>
                  </a:cubicBezTo>
                  <a:cubicBezTo>
                    <a:pt x="612" y="1086"/>
                    <a:pt x="612" y="1086"/>
                    <a:pt x="612" y="1086"/>
                  </a:cubicBezTo>
                  <a:cubicBezTo>
                    <a:pt x="612" y="1085"/>
                    <a:pt x="612" y="1085"/>
                    <a:pt x="612" y="1085"/>
                  </a:cubicBezTo>
                  <a:cubicBezTo>
                    <a:pt x="610" y="1084"/>
                    <a:pt x="610" y="1084"/>
                    <a:pt x="610" y="1084"/>
                  </a:cubicBezTo>
                  <a:cubicBezTo>
                    <a:pt x="611" y="1083"/>
                    <a:pt x="611" y="1083"/>
                    <a:pt x="611" y="1083"/>
                  </a:cubicBezTo>
                  <a:cubicBezTo>
                    <a:pt x="611" y="1082"/>
                    <a:pt x="611" y="1082"/>
                    <a:pt x="611" y="1082"/>
                  </a:cubicBezTo>
                  <a:cubicBezTo>
                    <a:pt x="610" y="1081"/>
                    <a:pt x="610" y="1081"/>
                    <a:pt x="610" y="1081"/>
                  </a:cubicBezTo>
                  <a:cubicBezTo>
                    <a:pt x="610" y="1080"/>
                    <a:pt x="610" y="1080"/>
                    <a:pt x="610" y="1080"/>
                  </a:cubicBezTo>
                  <a:cubicBezTo>
                    <a:pt x="611" y="1079"/>
                    <a:pt x="611" y="1079"/>
                    <a:pt x="611" y="1079"/>
                  </a:cubicBezTo>
                  <a:cubicBezTo>
                    <a:pt x="612" y="1077"/>
                    <a:pt x="612" y="1077"/>
                    <a:pt x="612" y="1077"/>
                  </a:cubicBezTo>
                  <a:cubicBezTo>
                    <a:pt x="611" y="1076"/>
                    <a:pt x="611" y="1076"/>
                    <a:pt x="611" y="1076"/>
                  </a:cubicBezTo>
                  <a:cubicBezTo>
                    <a:pt x="611" y="1076"/>
                    <a:pt x="611" y="1076"/>
                    <a:pt x="611" y="1076"/>
                  </a:cubicBezTo>
                  <a:cubicBezTo>
                    <a:pt x="614" y="1075"/>
                    <a:pt x="614" y="1075"/>
                    <a:pt x="614" y="1075"/>
                  </a:cubicBezTo>
                  <a:cubicBezTo>
                    <a:pt x="615" y="1073"/>
                    <a:pt x="615" y="1073"/>
                    <a:pt x="615" y="1073"/>
                  </a:cubicBezTo>
                  <a:cubicBezTo>
                    <a:pt x="615" y="1072"/>
                    <a:pt x="615" y="1072"/>
                    <a:pt x="615" y="1072"/>
                  </a:cubicBezTo>
                  <a:cubicBezTo>
                    <a:pt x="613" y="1071"/>
                    <a:pt x="613" y="1071"/>
                    <a:pt x="613" y="1071"/>
                  </a:cubicBezTo>
                  <a:cubicBezTo>
                    <a:pt x="612" y="1071"/>
                    <a:pt x="612" y="1071"/>
                    <a:pt x="612" y="1071"/>
                  </a:cubicBezTo>
                  <a:cubicBezTo>
                    <a:pt x="611" y="1071"/>
                    <a:pt x="611" y="1071"/>
                    <a:pt x="611" y="1071"/>
                  </a:cubicBezTo>
                  <a:cubicBezTo>
                    <a:pt x="611" y="1071"/>
                    <a:pt x="611" y="1071"/>
                    <a:pt x="611" y="1071"/>
                  </a:cubicBezTo>
                  <a:cubicBezTo>
                    <a:pt x="613" y="1070"/>
                    <a:pt x="613" y="1070"/>
                    <a:pt x="613" y="1070"/>
                  </a:cubicBezTo>
                  <a:cubicBezTo>
                    <a:pt x="614" y="1070"/>
                    <a:pt x="614" y="1070"/>
                    <a:pt x="614" y="1070"/>
                  </a:cubicBezTo>
                  <a:cubicBezTo>
                    <a:pt x="615" y="1070"/>
                    <a:pt x="615" y="1070"/>
                    <a:pt x="615" y="1070"/>
                  </a:cubicBezTo>
                  <a:cubicBezTo>
                    <a:pt x="615" y="1071"/>
                    <a:pt x="615" y="1071"/>
                    <a:pt x="615" y="1071"/>
                  </a:cubicBezTo>
                  <a:cubicBezTo>
                    <a:pt x="615" y="1071"/>
                    <a:pt x="615" y="1071"/>
                    <a:pt x="615" y="1071"/>
                  </a:cubicBezTo>
                  <a:cubicBezTo>
                    <a:pt x="615" y="1072"/>
                    <a:pt x="615" y="1072"/>
                    <a:pt x="615" y="1072"/>
                  </a:cubicBezTo>
                  <a:cubicBezTo>
                    <a:pt x="617" y="1073"/>
                    <a:pt x="617" y="1073"/>
                    <a:pt x="617" y="1073"/>
                  </a:cubicBezTo>
                  <a:cubicBezTo>
                    <a:pt x="620" y="1071"/>
                    <a:pt x="620" y="1071"/>
                    <a:pt x="620" y="1071"/>
                  </a:cubicBezTo>
                  <a:cubicBezTo>
                    <a:pt x="620" y="1070"/>
                    <a:pt x="620" y="1070"/>
                    <a:pt x="620" y="1070"/>
                  </a:cubicBezTo>
                  <a:cubicBezTo>
                    <a:pt x="620" y="1068"/>
                    <a:pt x="620" y="1068"/>
                    <a:pt x="620" y="1068"/>
                  </a:cubicBezTo>
                  <a:cubicBezTo>
                    <a:pt x="619" y="1068"/>
                    <a:pt x="619" y="1068"/>
                    <a:pt x="619" y="1068"/>
                  </a:cubicBezTo>
                  <a:cubicBezTo>
                    <a:pt x="619" y="1068"/>
                    <a:pt x="619" y="1068"/>
                    <a:pt x="619" y="1068"/>
                  </a:cubicBezTo>
                  <a:cubicBezTo>
                    <a:pt x="620" y="1066"/>
                    <a:pt x="620" y="1066"/>
                    <a:pt x="620" y="1066"/>
                  </a:cubicBezTo>
                  <a:cubicBezTo>
                    <a:pt x="618" y="1064"/>
                    <a:pt x="618" y="1064"/>
                    <a:pt x="618" y="1064"/>
                  </a:cubicBezTo>
                  <a:cubicBezTo>
                    <a:pt x="617" y="1064"/>
                    <a:pt x="617" y="1064"/>
                    <a:pt x="617" y="1064"/>
                  </a:cubicBezTo>
                  <a:cubicBezTo>
                    <a:pt x="615" y="1065"/>
                    <a:pt x="615" y="1065"/>
                    <a:pt x="615" y="1065"/>
                  </a:cubicBezTo>
                  <a:cubicBezTo>
                    <a:pt x="615" y="1065"/>
                    <a:pt x="615" y="1065"/>
                    <a:pt x="615" y="1065"/>
                  </a:cubicBezTo>
                  <a:cubicBezTo>
                    <a:pt x="614" y="1066"/>
                    <a:pt x="614" y="1066"/>
                    <a:pt x="614" y="1066"/>
                  </a:cubicBezTo>
                  <a:cubicBezTo>
                    <a:pt x="613" y="1065"/>
                    <a:pt x="613" y="1065"/>
                    <a:pt x="613" y="1065"/>
                  </a:cubicBezTo>
                  <a:cubicBezTo>
                    <a:pt x="611" y="1065"/>
                    <a:pt x="611" y="1065"/>
                    <a:pt x="611" y="1065"/>
                  </a:cubicBezTo>
                  <a:cubicBezTo>
                    <a:pt x="610" y="1065"/>
                    <a:pt x="610" y="1065"/>
                    <a:pt x="610" y="1065"/>
                  </a:cubicBezTo>
                  <a:cubicBezTo>
                    <a:pt x="609" y="1064"/>
                    <a:pt x="609" y="1064"/>
                    <a:pt x="609" y="1064"/>
                  </a:cubicBezTo>
                  <a:cubicBezTo>
                    <a:pt x="609" y="1060"/>
                    <a:pt x="609" y="1060"/>
                    <a:pt x="609" y="1060"/>
                  </a:cubicBezTo>
                  <a:cubicBezTo>
                    <a:pt x="609" y="1057"/>
                    <a:pt x="609" y="1057"/>
                    <a:pt x="609" y="1057"/>
                  </a:cubicBezTo>
                  <a:cubicBezTo>
                    <a:pt x="607" y="1057"/>
                    <a:pt x="607" y="1057"/>
                    <a:pt x="607" y="1057"/>
                  </a:cubicBezTo>
                  <a:cubicBezTo>
                    <a:pt x="607" y="1055"/>
                    <a:pt x="607" y="1055"/>
                    <a:pt x="607" y="1055"/>
                  </a:cubicBezTo>
                  <a:cubicBezTo>
                    <a:pt x="608" y="1054"/>
                    <a:pt x="608" y="1054"/>
                    <a:pt x="608" y="1054"/>
                  </a:cubicBezTo>
                  <a:cubicBezTo>
                    <a:pt x="609" y="1055"/>
                    <a:pt x="609" y="1055"/>
                    <a:pt x="609" y="1055"/>
                  </a:cubicBezTo>
                  <a:cubicBezTo>
                    <a:pt x="611" y="1055"/>
                    <a:pt x="611" y="1055"/>
                    <a:pt x="611" y="1055"/>
                  </a:cubicBezTo>
                  <a:cubicBezTo>
                    <a:pt x="614" y="1056"/>
                    <a:pt x="614" y="1056"/>
                    <a:pt x="614" y="1056"/>
                  </a:cubicBezTo>
                  <a:cubicBezTo>
                    <a:pt x="615" y="1057"/>
                    <a:pt x="615" y="1057"/>
                    <a:pt x="615" y="1057"/>
                  </a:cubicBezTo>
                  <a:cubicBezTo>
                    <a:pt x="618" y="1057"/>
                    <a:pt x="618" y="1057"/>
                    <a:pt x="618" y="1057"/>
                  </a:cubicBezTo>
                  <a:cubicBezTo>
                    <a:pt x="622" y="1057"/>
                    <a:pt x="622" y="1057"/>
                    <a:pt x="622" y="1057"/>
                  </a:cubicBezTo>
                  <a:cubicBezTo>
                    <a:pt x="625" y="1056"/>
                    <a:pt x="625" y="1056"/>
                    <a:pt x="625" y="1056"/>
                  </a:cubicBezTo>
                  <a:cubicBezTo>
                    <a:pt x="625" y="1056"/>
                    <a:pt x="625" y="1056"/>
                    <a:pt x="625" y="1056"/>
                  </a:cubicBezTo>
                  <a:cubicBezTo>
                    <a:pt x="626" y="1055"/>
                    <a:pt x="626" y="1055"/>
                    <a:pt x="626" y="1055"/>
                  </a:cubicBezTo>
                  <a:cubicBezTo>
                    <a:pt x="627" y="1053"/>
                    <a:pt x="627" y="1053"/>
                    <a:pt x="627" y="1053"/>
                  </a:cubicBezTo>
                  <a:cubicBezTo>
                    <a:pt x="627" y="1052"/>
                    <a:pt x="627" y="1052"/>
                    <a:pt x="627" y="1052"/>
                  </a:cubicBezTo>
                  <a:cubicBezTo>
                    <a:pt x="627" y="1051"/>
                    <a:pt x="627" y="1051"/>
                    <a:pt x="627" y="1051"/>
                  </a:cubicBezTo>
                  <a:cubicBezTo>
                    <a:pt x="627" y="1050"/>
                    <a:pt x="627" y="1050"/>
                    <a:pt x="627" y="1050"/>
                  </a:cubicBezTo>
                  <a:cubicBezTo>
                    <a:pt x="626" y="1049"/>
                    <a:pt x="626" y="1049"/>
                    <a:pt x="626" y="1049"/>
                  </a:cubicBezTo>
                  <a:cubicBezTo>
                    <a:pt x="625" y="1048"/>
                    <a:pt x="625" y="1048"/>
                    <a:pt x="625" y="1048"/>
                  </a:cubicBezTo>
                  <a:cubicBezTo>
                    <a:pt x="625" y="1047"/>
                    <a:pt x="625" y="1047"/>
                    <a:pt x="625" y="1047"/>
                  </a:cubicBezTo>
                  <a:cubicBezTo>
                    <a:pt x="626" y="1046"/>
                    <a:pt x="626" y="1046"/>
                    <a:pt x="626" y="1046"/>
                  </a:cubicBezTo>
                  <a:cubicBezTo>
                    <a:pt x="625" y="1045"/>
                    <a:pt x="625" y="1045"/>
                    <a:pt x="625" y="1045"/>
                  </a:cubicBezTo>
                  <a:cubicBezTo>
                    <a:pt x="627" y="1044"/>
                    <a:pt x="627" y="1044"/>
                    <a:pt x="627" y="1044"/>
                  </a:cubicBezTo>
                  <a:cubicBezTo>
                    <a:pt x="627" y="1044"/>
                    <a:pt x="627" y="1044"/>
                    <a:pt x="627" y="1044"/>
                  </a:cubicBezTo>
                  <a:cubicBezTo>
                    <a:pt x="627" y="1043"/>
                    <a:pt x="627" y="1043"/>
                    <a:pt x="627" y="1043"/>
                  </a:cubicBezTo>
                  <a:cubicBezTo>
                    <a:pt x="627" y="1041"/>
                    <a:pt x="627" y="1041"/>
                    <a:pt x="627" y="1041"/>
                  </a:cubicBezTo>
                  <a:cubicBezTo>
                    <a:pt x="626" y="1041"/>
                    <a:pt x="626" y="1041"/>
                    <a:pt x="626" y="1041"/>
                  </a:cubicBezTo>
                  <a:cubicBezTo>
                    <a:pt x="626" y="1041"/>
                    <a:pt x="626" y="1041"/>
                    <a:pt x="626" y="1041"/>
                  </a:cubicBezTo>
                  <a:cubicBezTo>
                    <a:pt x="625" y="1040"/>
                    <a:pt x="625" y="1040"/>
                    <a:pt x="625" y="1040"/>
                  </a:cubicBezTo>
                  <a:cubicBezTo>
                    <a:pt x="625" y="1038"/>
                    <a:pt x="625" y="1038"/>
                    <a:pt x="625" y="1038"/>
                  </a:cubicBezTo>
                  <a:cubicBezTo>
                    <a:pt x="625" y="1037"/>
                    <a:pt x="625" y="1037"/>
                    <a:pt x="625" y="1037"/>
                  </a:cubicBezTo>
                  <a:cubicBezTo>
                    <a:pt x="625" y="1036"/>
                    <a:pt x="625" y="1036"/>
                    <a:pt x="625" y="1036"/>
                  </a:cubicBezTo>
                  <a:cubicBezTo>
                    <a:pt x="625" y="1037"/>
                    <a:pt x="625" y="1037"/>
                    <a:pt x="625" y="1037"/>
                  </a:cubicBezTo>
                  <a:cubicBezTo>
                    <a:pt x="626" y="1037"/>
                    <a:pt x="626" y="1037"/>
                    <a:pt x="626" y="1037"/>
                  </a:cubicBezTo>
                  <a:cubicBezTo>
                    <a:pt x="628" y="1037"/>
                    <a:pt x="628" y="1037"/>
                    <a:pt x="628" y="1037"/>
                  </a:cubicBezTo>
                  <a:cubicBezTo>
                    <a:pt x="629" y="1038"/>
                    <a:pt x="629" y="1038"/>
                    <a:pt x="629" y="1038"/>
                  </a:cubicBezTo>
                  <a:cubicBezTo>
                    <a:pt x="631" y="1038"/>
                    <a:pt x="631" y="1038"/>
                    <a:pt x="631" y="1038"/>
                  </a:cubicBezTo>
                  <a:cubicBezTo>
                    <a:pt x="633" y="1038"/>
                    <a:pt x="633" y="1038"/>
                    <a:pt x="633" y="1038"/>
                  </a:cubicBezTo>
                  <a:cubicBezTo>
                    <a:pt x="635" y="1038"/>
                    <a:pt x="635" y="1038"/>
                    <a:pt x="635" y="1038"/>
                  </a:cubicBezTo>
                  <a:cubicBezTo>
                    <a:pt x="639" y="1038"/>
                    <a:pt x="639" y="1038"/>
                    <a:pt x="639" y="1038"/>
                  </a:cubicBezTo>
                  <a:cubicBezTo>
                    <a:pt x="643" y="1037"/>
                    <a:pt x="643" y="1037"/>
                    <a:pt x="643" y="1037"/>
                  </a:cubicBezTo>
                  <a:cubicBezTo>
                    <a:pt x="648" y="1035"/>
                    <a:pt x="648" y="1035"/>
                    <a:pt x="648" y="1035"/>
                  </a:cubicBezTo>
                  <a:cubicBezTo>
                    <a:pt x="648" y="1035"/>
                    <a:pt x="648" y="1035"/>
                    <a:pt x="648" y="1035"/>
                  </a:cubicBezTo>
                  <a:cubicBezTo>
                    <a:pt x="652" y="1034"/>
                    <a:pt x="652" y="1034"/>
                    <a:pt x="652" y="1034"/>
                  </a:cubicBezTo>
                  <a:cubicBezTo>
                    <a:pt x="655" y="1031"/>
                    <a:pt x="655" y="1031"/>
                    <a:pt x="655" y="1031"/>
                  </a:cubicBezTo>
                  <a:cubicBezTo>
                    <a:pt x="656" y="1030"/>
                    <a:pt x="656" y="1030"/>
                    <a:pt x="656" y="1030"/>
                  </a:cubicBezTo>
                  <a:cubicBezTo>
                    <a:pt x="655" y="1029"/>
                    <a:pt x="655" y="1029"/>
                    <a:pt x="655" y="1029"/>
                  </a:cubicBezTo>
                  <a:cubicBezTo>
                    <a:pt x="656" y="1027"/>
                    <a:pt x="656" y="1027"/>
                    <a:pt x="656" y="1027"/>
                  </a:cubicBezTo>
                  <a:cubicBezTo>
                    <a:pt x="656" y="1028"/>
                    <a:pt x="656" y="1028"/>
                    <a:pt x="656" y="1028"/>
                  </a:cubicBezTo>
                  <a:cubicBezTo>
                    <a:pt x="657" y="1026"/>
                    <a:pt x="657" y="1026"/>
                    <a:pt x="657" y="1026"/>
                  </a:cubicBezTo>
                  <a:cubicBezTo>
                    <a:pt x="658" y="1024"/>
                    <a:pt x="658" y="1024"/>
                    <a:pt x="658" y="1024"/>
                  </a:cubicBezTo>
                  <a:cubicBezTo>
                    <a:pt x="659" y="1022"/>
                    <a:pt x="659" y="1022"/>
                    <a:pt x="659" y="1022"/>
                  </a:cubicBezTo>
                  <a:cubicBezTo>
                    <a:pt x="659" y="1020"/>
                    <a:pt x="659" y="1020"/>
                    <a:pt x="659" y="1020"/>
                  </a:cubicBezTo>
                  <a:cubicBezTo>
                    <a:pt x="659" y="1017"/>
                    <a:pt x="659" y="1017"/>
                    <a:pt x="659" y="1017"/>
                  </a:cubicBezTo>
                  <a:cubicBezTo>
                    <a:pt x="659" y="1016"/>
                    <a:pt x="659" y="1016"/>
                    <a:pt x="659" y="1016"/>
                  </a:cubicBezTo>
                  <a:cubicBezTo>
                    <a:pt x="658" y="1016"/>
                    <a:pt x="658" y="1016"/>
                    <a:pt x="658" y="1016"/>
                  </a:cubicBezTo>
                  <a:cubicBezTo>
                    <a:pt x="657" y="1016"/>
                    <a:pt x="657" y="1016"/>
                    <a:pt x="657" y="1016"/>
                  </a:cubicBezTo>
                  <a:cubicBezTo>
                    <a:pt x="656" y="1016"/>
                    <a:pt x="656" y="1016"/>
                    <a:pt x="656" y="1016"/>
                  </a:cubicBezTo>
                  <a:cubicBezTo>
                    <a:pt x="655" y="1016"/>
                    <a:pt x="655" y="1016"/>
                    <a:pt x="655" y="1016"/>
                  </a:cubicBezTo>
                  <a:cubicBezTo>
                    <a:pt x="654" y="1014"/>
                    <a:pt x="654" y="1014"/>
                    <a:pt x="654" y="1014"/>
                  </a:cubicBezTo>
                  <a:cubicBezTo>
                    <a:pt x="654" y="1013"/>
                    <a:pt x="654" y="1013"/>
                    <a:pt x="654" y="1013"/>
                  </a:cubicBezTo>
                  <a:cubicBezTo>
                    <a:pt x="655" y="1010"/>
                    <a:pt x="655" y="1010"/>
                    <a:pt x="655" y="1010"/>
                  </a:cubicBezTo>
                  <a:cubicBezTo>
                    <a:pt x="655" y="1008"/>
                    <a:pt x="655" y="1008"/>
                    <a:pt x="655" y="1008"/>
                  </a:cubicBezTo>
                  <a:cubicBezTo>
                    <a:pt x="655" y="1007"/>
                    <a:pt x="655" y="1007"/>
                    <a:pt x="655" y="1007"/>
                  </a:cubicBezTo>
                  <a:cubicBezTo>
                    <a:pt x="651" y="1004"/>
                    <a:pt x="651" y="1004"/>
                    <a:pt x="651" y="1004"/>
                  </a:cubicBezTo>
                  <a:cubicBezTo>
                    <a:pt x="648" y="1002"/>
                    <a:pt x="648" y="1002"/>
                    <a:pt x="648" y="1002"/>
                  </a:cubicBezTo>
                  <a:cubicBezTo>
                    <a:pt x="645" y="1001"/>
                    <a:pt x="645" y="1001"/>
                    <a:pt x="645" y="1001"/>
                  </a:cubicBezTo>
                  <a:cubicBezTo>
                    <a:pt x="645" y="1000"/>
                    <a:pt x="645" y="1000"/>
                    <a:pt x="645" y="1000"/>
                  </a:cubicBezTo>
                  <a:cubicBezTo>
                    <a:pt x="645" y="1000"/>
                    <a:pt x="645" y="1000"/>
                    <a:pt x="645" y="1000"/>
                  </a:cubicBezTo>
                  <a:cubicBezTo>
                    <a:pt x="645" y="998"/>
                    <a:pt x="645" y="998"/>
                    <a:pt x="645" y="998"/>
                  </a:cubicBezTo>
                  <a:cubicBezTo>
                    <a:pt x="646" y="1001"/>
                    <a:pt x="646" y="1001"/>
                    <a:pt x="646" y="1001"/>
                  </a:cubicBezTo>
                  <a:cubicBezTo>
                    <a:pt x="647" y="1001"/>
                    <a:pt x="647" y="1001"/>
                    <a:pt x="647" y="1001"/>
                  </a:cubicBezTo>
                  <a:cubicBezTo>
                    <a:pt x="649" y="1002"/>
                    <a:pt x="649" y="1002"/>
                    <a:pt x="649" y="1002"/>
                  </a:cubicBezTo>
                  <a:cubicBezTo>
                    <a:pt x="651" y="1002"/>
                    <a:pt x="651" y="1002"/>
                    <a:pt x="651" y="1002"/>
                  </a:cubicBezTo>
                  <a:cubicBezTo>
                    <a:pt x="654" y="1002"/>
                    <a:pt x="654" y="1002"/>
                    <a:pt x="654" y="1002"/>
                  </a:cubicBezTo>
                  <a:cubicBezTo>
                    <a:pt x="655" y="1002"/>
                    <a:pt x="655" y="1002"/>
                    <a:pt x="655" y="1002"/>
                  </a:cubicBezTo>
                  <a:cubicBezTo>
                    <a:pt x="656" y="1003"/>
                    <a:pt x="656" y="1003"/>
                    <a:pt x="656" y="1003"/>
                  </a:cubicBezTo>
                  <a:cubicBezTo>
                    <a:pt x="658" y="1003"/>
                    <a:pt x="658" y="1003"/>
                    <a:pt x="658" y="1003"/>
                  </a:cubicBezTo>
                  <a:cubicBezTo>
                    <a:pt x="659" y="1003"/>
                    <a:pt x="659" y="1003"/>
                    <a:pt x="659" y="1003"/>
                  </a:cubicBezTo>
                  <a:cubicBezTo>
                    <a:pt x="658" y="1005"/>
                    <a:pt x="658" y="1005"/>
                    <a:pt x="658" y="1005"/>
                  </a:cubicBezTo>
                  <a:cubicBezTo>
                    <a:pt x="661" y="1005"/>
                    <a:pt x="661" y="1005"/>
                    <a:pt x="661" y="1005"/>
                  </a:cubicBezTo>
                  <a:cubicBezTo>
                    <a:pt x="662" y="1004"/>
                    <a:pt x="662" y="1004"/>
                    <a:pt x="662" y="1004"/>
                  </a:cubicBezTo>
                  <a:cubicBezTo>
                    <a:pt x="664" y="1004"/>
                    <a:pt x="664" y="1004"/>
                    <a:pt x="664" y="1004"/>
                  </a:cubicBezTo>
                  <a:cubicBezTo>
                    <a:pt x="665" y="1004"/>
                    <a:pt x="665" y="1004"/>
                    <a:pt x="665" y="1004"/>
                  </a:cubicBezTo>
                  <a:cubicBezTo>
                    <a:pt x="667" y="1005"/>
                    <a:pt x="667" y="1005"/>
                    <a:pt x="667" y="1005"/>
                  </a:cubicBezTo>
                  <a:cubicBezTo>
                    <a:pt x="667" y="1005"/>
                    <a:pt x="667" y="1005"/>
                    <a:pt x="667" y="1005"/>
                  </a:cubicBezTo>
                  <a:cubicBezTo>
                    <a:pt x="668" y="1005"/>
                    <a:pt x="668" y="1005"/>
                    <a:pt x="668" y="1005"/>
                  </a:cubicBezTo>
                  <a:cubicBezTo>
                    <a:pt x="669" y="1005"/>
                    <a:pt x="669" y="1005"/>
                    <a:pt x="669" y="1005"/>
                  </a:cubicBezTo>
                  <a:cubicBezTo>
                    <a:pt x="670" y="1004"/>
                    <a:pt x="670" y="1004"/>
                    <a:pt x="670" y="1004"/>
                  </a:cubicBezTo>
                  <a:cubicBezTo>
                    <a:pt x="670" y="1004"/>
                    <a:pt x="670" y="1004"/>
                    <a:pt x="670" y="1004"/>
                  </a:cubicBezTo>
                  <a:cubicBezTo>
                    <a:pt x="674" y="1003"/>
                    <a:pt x="674" y="1003"/>
                    <a:pt x="674" y="1003"/>
                  </a:cubicBezTo>
                  <a:cubicBezTo>
                    <a:pt x="676" y="1002"/>
                    <a:pt x="676" y="1002"/>
                    <a:pt x="676" y="1002"/>
                  </a:cubicBezTo>
                  <a:cubicBezTo>
                    <a:pt x="676" y="1000"/>
                    <a:pt x="676" y="1000"/>
                    <a:pt x="676" y="1000"/>
                  </a:cubicBezTo>
                  <a:cubicBezTo>
                    <a:pt x="676" y="1000"/>
                    <a:pt x="676" y="1000"/>
                    <a:pt x="676" y="1000"/>
                  </a:cubicBezTo>
                  <a:cubicBezTo>
                    <a:pt x="677" y="1000"/>
                    <a:pt x="677" y="1000"/>
                    <a:pt x="677" y="1000"/>
                  </a:cubicBezTo>
                  <a:cubicBezTo>
                    <a:pt x="678" y="998"/>
                    <a:pt x="678" y="998"/>
                    <a:pt x="678" y="998"/>
                  </a:cubicBezTo>
                  <a:cubicBezTo>
                    <a:pt x="678" y="996"/>
                    <a:pt x="678" y="996"/>
                    <a:pt x="678" y="996"/>
                  </a:cubicBezTo>
                  <a:cubicBezTo>
                    <a:pt x="679" y="995"/>
                    <a:pt x="679" y="995"/>
                    <a:pt x="679" y="995"/>
                  </a:cubicBezTo>
                  <a:cubicBezTo>
                    <a:pt x="679" y="995"/>
                    <a:pt x="679" y="995"/>
                    <a:pt x="679" y="995"/>
                  </a:cubicBezTo>
                  <a:cubicBezTo>
                    <a:pt x="680" y="995"/>
                    <a:pt x="680" y="995"/>
                    <a:pt x="680" y="995"/>
                  </a:cubicBezTo>
                  <a:cubicBezTo>
                    <a:pt x="680" y="994"/>
                    <a:pt x="680" y="994"/>
                    <a:pt x="680" y="994"/>
                  </a:cubicBezTo>
                  <a:cubicBezTo>
                    <a:pt x="680" y="994"/>
                    <a:pt x="680" y="994"/>
                    <a:pt x="680" y="994"/>
                  </a:cubicBezTo>
                  <a:cubicBezTo>
                    <a:pt x="682" y="992"/>
                    <a:pt x="682" y="992"/>
                    <a:pt x="682" y="992"/>
                  </a:cubicBezTo>
                  <a:cubicBezTo>
                    <a:pt x="683" y="990"/>
                    <a:pt x="683" y="990"/>
                    <a:pt x="683" y="990"/>
                  </a:cubicBezTo>
                  <a:cubicBezTo>
                    <a:pt x="684" y="986"/>
                    <a:pt x="684" y="986"/>
                    <a:pt x="684" y="986"/>
                  </a:cubicBezTo>
                  <a:cubicBezTo>
                    <a:pt x="685" y="982"/>
                    <a:pt x="685" y="982"/>
                    <a:pt x="685" y="982"/>
                  </a:cubicBezTo>
                  <a:cubicBezTo>
                    <a:pt x="686" y="981"/>
                    <a:pt x="686" y="981"/>
                    <a:pt x="686" y="981"/>
                  </a:cubicBezTo>
                  <a:cubicBezTo>
                    <a:pt x="685" y="981"/>
                    <a:pt x="685" y="981"/>
                    <a:pt x="685" y="981"/>
                  </a:cubicBezTo>
                  <a:cubicBezTo>
                    <a:pt x="687" y="981"/>
                    <a:pt x="687" y="981"/>
                    <a:pt x="687" y="981"/>
                  </a:cubicBezTo>
                  <a:cubicBezTo>
                    <a:pt x="692" y="977"/>
                    <a:pt x="692" y="977"/>
                    <a:pt x="692" y="977"/>
                  </a:cubicBezTo>
                  <a:cubicBezTo>
                    <a:pt x="694" y="975"/>
                    <a:pt x="694" y="975"/>
                    <a:pt x="694" y="975"/>
                  </a:cubicBezTo>
                  <a:cubicBezTo>
                    <a:pt x="697" y="970"/>
                    <a:pt x="697" y="970"/>
                    <a:pt x="697" y="970"/>
                  </a:cubicBezTo>
                  <a:cubicBezTo>
                    <a:pt x="698" y="967"/>
                    <a:pt x="698" y="967"/>
                    <a:pt x="698" y="967"/>
                  </a:cubicBezTo>
                  <a:cubicBezTo>
                    <a:pt x="699" y="963"/>
                    <a:pt x="699" y="963"/>
                    <a:pt x="699" y="963"/>
                  </a:cubicBezTo>
                  <a:cubicBezTo>
                    <a:pt x="703" y="958"/>
                    <a:pt x="703" y="958"/>
                    <a:pt x="703" y="958"/>
                  </a:cubicBezTo>
                  <a:cubicBezTo>
                    <a:pt x="706" y="954"/>
                    <a:pt x="706" y="954"/>
                    <a:pt x="706" y="954"/>
                  </a:cubicBezTo>
                  <a:cubicBezTo>
                    <a:pt x="707" y="952"/>
                    <a:pt x="707" y="952"/>
                    <a:pt x="707" y="952"/>
                  </a:cubicBezTo>
                  <a:cubicBezTo>
                    <a:pt x="706" y="952"/>
                    <a:pt x="706" y="952"/>
                    <a:pt x="706" y="952"/>
                  </a:cubicBezTo>
                  <a:cubicBezTo>
                    <a:pt x="706" y="951"/>
                    <a:pt x="706" y="951"/>
                    <a:pt x="706" y="951"/>
                  </a:cubicBezTo>
                  <a:cubicBezTo>
                    <a:pt x="707" y="951"/>
                    <a:pt x="707" y="951"/>
                    <a:pt x="707" y="951"/>
                  </a:cubicBezTo>
                  <a:cubicBezTo>
                    <a:pt x="708" y="950"/>
                    <a:pt x="708" y="950"/>
                    <a:pt x="708" y="950"/>
                  </a:cubicBezTo>
                  <a:cubicBezTo>
                    <a:pt x="709" y="949"/>
                    <a:pt x="709" y="949"/>
                    <a:pt x="709" y="949"/>
                  </a:cubicBezTo>
                  <a:cubicBezTo>
                    <a:pt x="708" y="947"/>
                    <a:pt x="708" y="947"/>
                    <a:pt x="708" y="947"/>
                  </a:cubicBezTo>
                  <a:cubicBezTo>
                    <a:pt x="709" y="947"/>
                    <a:pt x="709" y="947"/>
                    <a:pt x="709" y="947"/>
                  </a:cubicBezTo>
                  <a:cubicBezTo>
                    <a:pt x="708" y="946"/>
                    <a:pt x="708" y="946"/>
                    <a:pt x="708" y="946"/>
                  </a:cubicBezTo>
                  <a:cubicBezTo>
                    <a:pt x="708" y="946"/>
                    <a:pt x="708" y="946"/>
                    <a:pt x="708" y="946"/>
                  </a:cubicBezTo>
                  <a:cubicBezTo>
                    <a:pt x="708" y="945"/>
                    <a:pt x="708" y="945"/>
                    <a:pt x="708" y="945"/>
                  </a:cubicBezTo>
                  <a:cubicBezTo>
                    <a:pt x="706" y="943"/>
                    <a:pt x="706" y="943"/>
                    <a:pt x="706" y="943"/>
                  </a:cubicBezTo>
                  <a:cubicBezTo>
                    <a:pt x="706" y="942"/>
                    <a:pt x="706" y="942"/>
                    <a:pt x="706" y="942"/>
                  </a:cubicBezTo>
                  <a:cubicBezTo>
                    <a:pt x="707" y="941"/>
                    <a:pt x="707" y="941"/>
                    <a:pt x="707" y="941"/>
                  </a:cubicBezTo>
                  <a:cubicBezTo>
                    <a:pt x="706" y="938"/>
                    <a:pt x="706" y="938"/>
                    <a:pt x="706" y="938"/>
                  </a:cubicBezTo>
                  <a:cubicBezTo>
                    <a:pt x="705" y="936"/>
                    <a:pt x="705" y="936"/>
                    <a:pt x="705" y="936"/>
                  </a:cubicBezTo>
                  <a:cubicBezTo>
                    <a:pt x="705" y="936"/>
                    <a:pt x="705" y="936"/>
                    <a:pt x="705" y="936"/>
                  </a:cubicBezTo>
                  <a:cubicBezTo>
                    <a:pt x="708" y="936"/>
                    <a:pt x="708" y="936"/>
                    <a:pt x="708" y="936"/>
                  </a:cubicBezTo>
                  <a:cubicBezTo>
                    <a:pt x="707" y="934"/>
                    <a:pt x="707" y="934"/>
                    <a:pt x="707" y="934"/>
                  </a:cubicBezTo>
                  <a:cubicBezTo>
                    <a:pt x="708" y="934"/>
                    <a:pt x="708" y="934"/>
                    <a:pt x="708" y="934"/>
                  </a:cubicBezTo>
                  <a:cubicBezTo>
                    <a:pt x="708" y="932"/>
                    <a:pt x="708" y="932"/>
                    <a:pt x="708" y="932"/>
                  </a:cubicBezTo>
                  <a:cubicBezTo>
                    <a:pt x="708" y="932"/>
                    <a:pt x="708" y="932"/>
                    <a:pt x="708" y="932"/>
                  </a:cubicBezTo>
                  <a:cubicBezTo>
                    <a:pt x="708" y="931"/>
                    <a:pt x="708" y="931"/>
                    <a:pt x="708" y="931"/>
                  </a:cubicBezTo>
                  <a:cubicBezTo>
                    <a:pt x="709" y="931"/>
                    <a:pt x="709" y="931"/>
                    <a:pt x="709" y="931"/>
                  </a:cubicBezTo>
                  <a:cubicBezTo>
                    <a:pt x="711" y="929"/>
                    <a:pt x="711" y="929"/>
                    <a:pt x="711" y="929"/>
                  </a:cubicBezTo>
                  <a:cubicBezTo>
                    <a:pt x="712" y="928"/>
                    <a:pt x="712" y="928"/>
                    <a:pt x="712" y="928"/>
                  </a:cubicBezTo>
                  <a:cubicBezTo>
                    <a:pt x="712" y="927"/>
                    <a:pt x="712" y="927"/>
                    <a:pt x="712" y="927"/>
                  </a:cubicBezTo>
                  <a:cubicBezTo>
                    <a:pt x="714" y="926"/>
                    <a:pt x="714" y="926"/>
                    <a:pt x="714" y="926"/>
                  </a:cubicBezTo>
                  <a:cubicBezTo>
                    <a:pt x="716" y="924"/>
                    <a:pt x="716" y="924"/>
                    <a:pt x="716" y="924"/>
                  </a:cubicBezTo>
                  <a:cubicBezTo>
                    <a:pt x="719" y="921"/>
                    <a:pt x="719" y="921"/>
                    <a:pt x="719" y="921"/>
                  </a:cubicBezTo>
                  <a:cubicBezTo>
                    <a:pt x="722" y="921"/>
                    <a:pt x="722" y="921"/>
                    <a:pt x="722" y="921"/>
                  </a:cubicBezTo>
                  <a:cubicBezTo>
                    <a:pt x="722" y="920"/>
                    <a:pt x="722" y="920"/>
                    <a:pt x="722" y="920"/>
                  </a:cubicBezTo>
                  <a:cubicBezTo>
                    <a:pt x="724" y="919"/>
                    <a:pt x="724" y="919"/>
                    <a:pt x="724" y="919"/>
                  </a:cubicBezTo>
                  <a:cubicBezTo>
                    <a:pt x="725" y="919"/>
                    <a:pt x="725" y="919"/>
                    <a:pt x="725" y="919"/>
                  </a:cubicBezTo>
                  <a:cubicBezTo>
                    <a:pt x="726" y="920"/>
                    <a:pt x="726" y="920"/>
                    <a:pt x="726" y="920"/>
                  </a:cubicBezTo>
                  <a:cubicBezTo>
                    <a:pt x="728" y="920"/>
                    <a:pt x="728" y="920"/>
                    <a:pt x="728" y="920"/>
                  </a:cubicBezTo>
                  <a:cubicBezTo>
                    <a:pt x="728" y="919"/>
                    <a:pt x="728" y="919"/>
                    <a:pt x="728" y="919"/>
                  </a:cubicBezTo>
                  <a:cubicBezTo>
                    <a:pt x="729" y="917"/>
                    <a:pt x="729" y="917"/>
                    <a:pt x="729" y="917"/>
                  </a:cubicBezTo>
                  <a:cubicBezTo>
                    <a:pt x="732" y="915"/>
                    <a:pt x="732" y="915"/>
                    <a:pt x="732" y="915"/>
                  </a:cubicBezTo>
                  <a:cubicBezTo>
                    <a:pt x="733" y="915"/>
                    <a:pt x="733" y="915"/>
                    <a:pt x="733" y="915"/>
                  </a:cubicBezTo>
                  <a:cubicBezTo>
                    <a:pt x="733" y="913"/>
                    <a:pt x="733" y="913"/>
                    <a:pt x="733" y="913"/>
                  </a:cubicBezTo>
                  <a:cubicBezTo>
                    <a:pt x="732" y="913"/>
                    <a:pt x="732" y="913"/>
                    <a:pt x="732" y="913"/>
                  </a:cubicBezTo>
                  <a:cubicBezTo>
                    <a:pt x="732" y="912"/>
                    <a:pt x="732" y="912"/>
                    <a:pt x="732" y="912"/>
                  </a:cubicBezTo>
                  <a:cubicBezTo>
                    <a:pt x="732" y="912"/>
                    <a:pt x="732" y="912"/>
                    <a:pt x="732" y="912"/>
                  </a:cubicBezTo>
                  <a:cubicBezTo>
                    <a:pt x="734" y="911"/>
                    <a:pt x="734" y="911"/>
                    <a:pt x="734" y="911"/>
                  </a:cubicBezTo>
                  <a:cubicBezTo>
                    <a:pt x="735" y="911"/>
                    <a:pt x="735" y="911"/>
                    <a:pt x="735" y="911"/>
                  </a:cubicBezTo>
                  <a:cubicBezTo>
                    <a:pt x="734" y="912"/>
                    <a:pt x="734" y="912"/>
                    <a:pt x="734" y="912"/>
                  </a:cubicBezTo>
                  <a:cubicBezTo>
                    <a:pt x="733" y="913"/>
                    <a:pt x="733" y="913"/>
                    <a:pt x="733" y="913"/>
                  </a:cubicBezTo>
                  <a:cubicBezTo>
                    <a:pt x="735" y="914"/>
                    <a:pt x="735" y="914"/>
                    <a:pt x="735" y="914"/>
                  </a:cubicBezTo>
                  <a:cubicBezTo>
                    <a:pt x="741" y="911"/>
                    <a:pt x="741" y="911"/>
                    <a:pt x="741" y="911"/>
                  </a:cubicBezTo>
                  <a:cubicBezTo>
                    <a:pt x="741" y="912"/>
                    <a:pt x="741" y="912"/>
                    <a:pt x="741" y="912"/>
                  </a:cubicBezTo>
                  <a:cubicBezTo>
                    <a:pt x="741" y="912"/>
                    <a:pt x="741" y="912"/>
                    <a:pt x="744" y="912"/>
                  </a:cubicBezTo>
                  <a:cubicBezTo>
                    <a:pt x="744" y="912"/>
                    <a:pt x="744" y="912"/>
                    <a:pt x="744" y="912"/>
                  </a:cubicBezTo>
                  <a:cubicBezTo>
                    <a:pt x="745" y="912"/>
                    <a:pt x="745" y="912"/>
                    <a:pt x="745" y="912"/>
                  </a:cubicBezTo>
                  <a:cubicBezTo>
                    <a:pt x="747" y="912"/>
                    <a:pt x="747" y="912"/>
                    <a:pt x="747" y="912"/>
                  </a:cubicBezTo>
                  <a:cubicBezTo>
                    <a:pt x="749" y="912"/>
                    <a:pt x="749" y="912"/>
                    <a:pt x="749" y="912"/>
                  </a:cubicBezTo>
                  <a:cubicBezTo>
                    <a:pt x="750" y="911"/>
                    <a:pt x="750" y="911"/>
                    <a:pt x="750" y="911"/>
                  </a:cubicBezTo>
                  <a:cubicBezTo>
                    <a:pt x="750" y="909"/>
                    <a:pt x="750" y="909"/>
                    <a:pt x="750" y="909"/>
                  </a:cubicBezTo>
                  <a:cubicBezTo>
                    <a:pt x="750" y="909"/>
                    <a:pt x="750" y="909"/>
                    <a:pt x="750" y="909"/>
                  </a:cubicBezTo>
                  <a:cubicBezTo>
                    <a:pt x="753" y="907"/>
                    <a:pt x="753" y="907"/>
                    <a:pt x="753" y="907"/>
                  </a:cubicBezTo>
                  <a:cubicBezTo>
                    <a:pt x="756" y="906"/>
                    <a:pt x="756" y="906"/>
                    <a:pt x="756" y="906"/>
                  </a:cubicBezTo>
                  <a:cubicBezTo>
                    <a:pt x="758" y="906"/>
                    <a:pt x="758" y="906"/>
                    <a:pt x="758" y="906"/>
                  </a:cubicBezTo>
                  <a:cubicBezTo>
                    <a:pt x="758" y="905"/>
                    <a:pt x="758" y="905"/>
                    <a:pt x="758" y="905"/>
                  </a:cubicBezTo>
                  <a:cubicBezTo>
                    <a:pt x="758" y="904"/>
                    <a:pt x="758" y="904"/>
                    <a:pt x="758" y="904"/>
                  </a:cubicBezTo>
                  <a:cubicBezTo>
                    <a:pt x="757" y="901"/>
                    <a:pt x="757" y="901"/>
                    <a:pt x="757" y="901"/>
                  </a:cubicBezTo>
                  <a:cubicBezTo>
                    <a:pt x="758" y="900"/>
                    <a:pt x="758" y="900"/>
                    <a:pt x="758" y="900"/>
                  </a:cubicBezTo>
                  <a:cubicBezTo>
                    <a:pt x="759" y="898"/>
                    <a:pt x="759" y="898"/>
                    <a:pt x="759" y="898"/>
                  </a:cubicBezTo>
                  <a:cubicBezTo>
                    <a:pt x="759" y="897"/>
                    <a:pt x="759" y="897"/>
                    <a:pt x="759" y="897"/>
                  </a:cubicBezTo>
                  <a:cubicBezTo>
                    <a:pt x="761" y="896"/>
                    <a:pt x="761" y="896"/>
                    <a:pt x="761" y="896"/>
                  </a:cubicBezTo>
                  <a:cubicBezTo>
                    <a:pt x="761" y="894"/>
                    <a:pt x="761" y="894"/>
                    <a:pt x="761" y="894"/>
                  </a:cubicBezTo>
                  <a:cubicBezTo>
                    <a:pt x="761" y="894"/>
                    <a:pt x="761" y="894"/>
                    <a:pt x="761" y="894"/>
                  </a:cubicBezTo>
                  <a:cubicBezTo>
                    <a:pt x="763" y="892"/>
                    <a:pt x="763" y="892"/>
                    <a:pt x="763" y="892"/>
                  </a:cubicBezTo>
                  <a:cubicBezTo>
                    <a:pt x="764" y="888"/>
                    <a:pt x="764" y="888"/>
                    <a:pt x="764" y="888"/>
                  </a:cubicBezTo>
                  <a:cubicBezTo>
                    <a:pt x="765" y="887"/>
                    <a:pt x="765" y="887"/>
                    <a:pt x="765" y="887"/>
                  </a:cubicBezTo>
                  <a:cubicBezTo>
                    <a:pt x="764" y="882"/>
                    <a:pt x="764" y="882"/>
                    <a:pt x="764" y="882"/>
                  </a:cubicBezTo>
                  <a:cubicBezTo>
                    <a:pt x="764" y="881"/>
                    <a:pt x="764" y="881"/>
                    <a:pt x="764" y="881"/>
                  </a:cubicBezTo>
                  <a:cubicBezTo>
                    <a:pt x="764" y="879"/>
                    <a:pt x="764" y="879"/>
                    <a:pt x="764" y="879"/>
                  </a:cubicBezTo>
                  <a:cubicBezTo>
                    <a:pt x="765" y="879"/>
                    <a:pt x="765" y="879"/>
                    <a:pt x="765" y="879"/>
                  </a:cubicBezTo>
                  <a:cubicBezTo>
                    <a:pt x="765" y="878"/>
                    <a:pt x="765" y="878"/>
                    <a:pt x="765" y="878"/>
                  </a:cubicBezTo>
                  <a:cubicBezTo>
                    <a:pt x="767" y="876"/>
                    <a:pt x="767" y="876"/>
                    <a:pt x="767" y="876"/>
                  </a:cubicBezTo>
                  <a:cubicBezTo>
                    <a:pt x="768" y="875"/>
                    <a:pt x="768" y="875"/>
                    <a:pt x="768" y="875"/>
                  </a:cubicBezTo>
                  <a:cubicBezTo>
                    <a:pt x="767" y="872"/>
                    <a:pt x="767" y="872"/>
                    <a:pt x="767" y="872"/>
                  </a:cubicBezTo>
                  <a:cubicBezTo>
                    <a:pt x="768" y="869"/>
                    <a:pt x="768" y="869"/>
                    <a:pt x="768" y="869"/>
                  </a:cubicBezTo>
                  <a:cubicBezTo>
                    <a:pt x="768" y="866"/>
                    <a:pt x="768" y="866"/>
                    <a:pt x="768" y="866"/>
                  </a:cubicBezTo>
                  <a:cubicBezTo>
                    <a:pt x="769" y="865"/>
                    <a:pt x="769" y="865"/>
                    <a:pt x="769" y="865"/>
                  </a:cubicBezTo>
                  <a:cubicBezTo>
                    <a:pt x="768" y="865"/>
                    <a:pt x="768" y="865"/>
                    <a:pt x="768" y="865"/>
                  </a:cubicBezTo>
                  <a:cubicBezTo>
                    <a:pt x="769" y="862"/>
                    <a:pt x="769" y="862"/>
                    <a:pt x="769" y="862"/>
                  </a:cubicBezTo>
                  <a:cubicBezTo>
                    <a:pt x="768" y="852"/>
                    <a:pt x="768" y="852"/>
                    <a:pt x="768" y="852"/>
                  </a:cubicBezTo>
                  <a:cubicBezTo>
                    <a:pt x="768" y="851"/>
                    <a:pt x="768" y="851"/>
                    <a:pt x="768" y="851"/>
                  </a:cubicBezTo>
                  <a:cubicBezTo>
                    <a:pt x="769" y="850"/>
                    <a:pt x="769" y="850"/>
                    <a:pt x="769" y="850"/>
                  </a:cubicBezTo>
                  <a:cubicBezTo>
                    <a:pt x="769" y="847"/>
                    <a:pt x="769" y="847"/>
                    <a:pt x="769" y="847"/>
                  </a:cubicBezTo>
                  <a:cubicBezTo>
                    <a:pt x="768" y="848"/>
                    <a:pt x="768" y="848"/>
                    <a:pt x="768" y="848"/>
                  </a:cubicBezTo>
                  <a:cubicBezTo>
                    <a:pt x="767" y="848"/>
                    <a:pt x="767" y="848"/>
                    <a:pt x="767" y="848"/>
                  </a:cubicBezTo>
                  <a:cubicBezTo>
                    <a:pt x="767" y="848"/>
                    <a:pt x="767" y="848"/>
                    <a:pt x="767" y="848"/>
                  </a:cubicBezTo>
                  <a:cubicBezTo>
                    <a:pt x="768" y="846"/>
                    <a:pt x="768" y="846"/>
                    <a:pt x="768" y="846"/>
                  </a:cubicBezTo>
                  <a:cubicBezTo>
                    <a:pt x="768" y="844"/>
                    <a:pt x="768" y="844"/>
                    <a:pt x="768" y="844"/>
                  </a:cubicBezTo>
                  <a:cubicBezTo>
                    <a:pt x="768" y="844"/>
                    <a:pt x="768" y="844"/>
                    <a:pt x="768" y="844"/>
                  </a:cubicBezTo>
                  <a:cubicBezTo>
                    <a:pt x="769" y="843"/>
                    <a:pt x="769" y="843"/>
                    <a:pt x="769" y="843"/>
                  </a:cubicBezTo>
                  <a:cubicBezTo>
                    <a:pt x="769" y="843"/>
                    <a:pt x="769" y="843"/>
                    <a:pt x="769" y="843"/>
                  </a:cubicBezTo>
                  <a:cubicBezTo>
                    <a:pt x="771" y="843"/>
                    <a:pt x="771" y="843"/>
                    <a:pt x="771" y="843"/>
                  </a:cubicBezTo>
                  <a:cubicBezTo>
                    <a:pt x="772" y="841"/>
                    <a:pt x="772" y="841"/>
                    <a:pt x="772" y="841"/>
                  </a:cubicBezTo>
                  <a:cubicBezTo>
                    <a:pt x="774" y="840"/>
                    <a:pt x="774" y="840"/>
                    <a:pt x="774" y="840"/>
                  </a:cubicBezTo>
                  <a:cubicBezTo>
                    <a:pt x="776" y="837"/>
                    <a:pt x="776" y="837"/>
                    <a:pt x="776" y="837"/>
                  </a:cubicBezTo>
                  <a:cubicBezTo>
                    <a:pt x="777" y="834"/>
                    <a:pt x="777" y="834"/>
                    <a:pt x="777" y="834"/>
                  </a:cubicBezTo>
                  <a:cubicBezTo>
                    <a:pt x="777" y="833"/>
                    <a:pt x="777" y="833"/>
                    <a:pt x="777" y="833"/>
                  </a:cubicBezTo>
                  <a:cubicBezTo>
                    <a:pt x="778" y="832"/>
                    <a:pt x="778" y="832"/>
                    <a:pt x="778" y="832"/>
                  </a:cubicBezTo>
                  <a:cubicBezTo>
                    <a:pt x="779" y="830"/>
                    <a:pt x="779" y="830"/>
                    <a:pt x="779" y="830"/>
                  </a:cubicBezTo>
                  <a:cubicBezTo>
                    <a:pt x="780" y="828"/>
                    <a:pt x="780" y="828"/>
                    <a:pt x="780" y="828"/>
                  </a:cubicBezTo>
                  <a:cubicBezTo>
                    <a:pt x="784" y="825"/>
                    <a:pt x="784" y="825"/>
                    <a:pt x="784" y="825"/>
                  </a:cubicBezTo>
                  <a:cubicBezTo>
                    <a:pt x="785" y="824"/>
                    <a:pt x="785" y="824"/>
                    <a:pt x="785" y="824"/>
                  </a:cubicBezTo>
                  <a:cubicBezTo>
                    <a:pt x="786" y="824"/>
                    <a:pt x="786" y="824"/>
                    <a:pt x="786" y="824"/>
                  </a:cubicBezTo>
                  <a:cubicBezTo>
                    <a:pt x="787" y="823"/>
                    <a:pt x="787" y="823"/>
                    <a:pt x="787" y="823"/>
                  </a:cubicBezTo>
                  <a:cubicBezTo>
                    <a:pt x="789" y="820"/>
                    <a:pt x="789" y="820"/>
                    <a:pt x="789" y="820"/>
                  </a:cubicBezTo>
                  <a:cubicBezTo>
                    <a:pt x="792" y="816"/>
                    <a:pt x="792" y="816"/>
                    <a:pt x="792" y="816"/>
                  </a:cubicBezTo>
                  <a:cubicBezTo>
                    <a:pt x="793" y="815"/>
                    <a:pt x="793" y="815"/>
                    <a:pt x="793" y="815"/>
                  </a:cubicBezTo>
                  <a:cubicBezTo>
                    <a:pt x="795" y="811"/>
                    <a:pt x="795" y="811"/>
                    <a:pt x="795" y="811"/>
                  </a:cubicBezTo>
                  <a:cubicBezTo>
                    <a:pt x="795" y="810"/>
                    <a:pt x="795" y="810"/>
                    <a:pt x="795" y="810"/>
                  </a:cubicBezTo>
                  <a:cubicBezTo>
                    <a:pt x="796" y="809"/>
                    <a:pt x="796" y="809"/>
                    <a:pt x="796" y="809"/>
                  </a:cubicBezTo>
                  <a:cubicBezTo>
                    <a:pt x="796" y="807"/>
                    <a:pt x="796" y="807"/>
                    <a:pt x="796" y="807"/>
                  </a:cubicBezTo>
                  <a:cubicBezTo>
                    <a:pt x="795" y="806"/>
                    <a:pt x="795" y="806"/>
                    <a:pt x="795" y="806"/>
                  </a:cubicBezTo>
                  <a:cubicBezTo>
                    <a:pt x="795" y="805"/>
                    <a:pt x="795" y="805"/>
                    <a:pt x="795" y="805"/>
                  </a:cubicBezTo>
                  <a:lnTo>
                    <a:pt x="796" y="8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94">
              <a:extLst>
                <a:ext uri="{FF2B5EF4-FFF2-40B4-BE49-F238E27FC236}">
                  <a16:creationId xmlns:a16="http://schemas.microsoft.com/office/drawing/2014/main" id="{65652FA7-CC57-46F1-AC81-F566CA5436B0}"/>
                </a:ext>
              </a:extLst>
            </p:cNvPr>
            <p:cNvSpPr>
              <a:spLocks/>
            </p:cNvSpPr>
            <p:nvPr/>
          </p:nvSpPr>
          <p:spPr bwMode="auto">
            <a:xfrm>
              <a:off x="4165" y="1116"/>
              <a:ext cx="11" cy="12"/>
            </a:xfrm>
            <a:custGeom>
              <a:avLst/>
              <a:gdLst>
                <a:gd name="T0" fmla="*/ 2 w 4"/>
                <a:gd name="T1" fmla="*/ 4 h 4"/>
                <a:gd name="T2" fmla="*/ 4 w 4"/>
                <a:gd name="T3" fmla="*/ 3 h 4"/>
                <a:gd name="T4" fmla="*/ 4 w 4"/>
                <a:gd name="T5" fmla="*/ 0 h 4"/>
                <a:gd name="T6" fmla="*/ 0 w 4"/>
                <a:gd name="T7" fmla="*/ 2 h 4"/>
                <a:gd name="T8" fmla="*/ 1 w 4"/>
                <a:gd name="T9" fmla="*/ 3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4" y="3"/>
                    <a:pt x="4" y="3"/>
                    <a:pt x="4" y="3"/>
                  </a:cubicBezTo>
                  <a:cubicBezTo>
                    <a:pt x="4" y="0"/>
                    <a:pt x="4" y="0"/>
                    <a:pt x="4" y="0"/>
                  </a:cubicBezTo>
                  <a:cubicBezTo>
                    <a:pt x="0" y="2"/>
                    <a:pt x="0" y="2"/>
                    <a:pt x="0" y="2"/>
                  </a:cubicBezTo>
                  <a:cubicBezTo>
                    <a:pt x="1" y="3"/>
                    <a:pt x="1" y="3"/>
                    <a:pt x="1" y="3"/>
                  </a:cubicBezTo>
                  <a:cubicBezTo>
                    <a:pt x="1" y="3"/>
                    <a:pt x="1"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95">
              <a:extLst>
                <a:ext uri="{FF2B5EF4-FFF2-40B4-BE49-F238E27FC236}">
                  <a16:creationId xmlns:a16="http://schemas.microsoft.com/office/drawing/2014/main" id="{B70EB36F-1858-423F-9734-C8C8BA0B3A99}"/>
                </a:ext>
              </a:extLst>
            </p:cNvPr>
            <p:cNvSpPr>
              <a:spLocks/>
            </p:cNvSpPr>
            <p:nvPr/>
          </p:nvSpPr>
          <p:spPr bwMode="auto">
            <a:xfrm>
              <a:off x="4168" y="1108"/>
              <a:ext cx="31" cy="28"/>
            </a:xfrm>
            <a:custGeom>
              <a:avLst/>
              <a:gdLst>
                <a:gd name="T0" fmla="*/ 31 w 31"/>
                <a:gd name="T1" fmla="*/ 6 h 28"/>
                <a:gd name="T2" fmla="*/ 28 w 31"/>
                <a:gd name="T3" fmla="*/ 0 h 28"/>
                <a:gd name="T4" fmla="*/ 22 w 31"/>
                <a:gd name="T5" fmla="*/ 6 h 28"/>
                <a:gd name="T6" fmla="*/ 17 w 31"/>
                <a:gd name="T7" fmla="*/ 11 h 28"/>
                <a:gd name="T8" fmla="*/ 14 w 31"/>
                <a:gd name="T9" fmla="*/ 11 h 28"/>
                <a:gd name="T10" fmla="*/ 5 w 31"/>
                <a:gd name="T11" fmla="*/ 20 h 28"/>
                <a:gd name="T12" fmla="*/ 3 w 31"/>
                <a:gd name="T13" fmla="*/ 23 h 28"/>
                <a:gd name="T14" fmla="*/ 0 w 31"/>
                <a:gd name="T15" fmla="*/ 23 h 28"/>
                <a:gd name="T16" fmla="*/ 0 w 31"/>
                <a:gd name="T17" fmla="*/ 28 h 28"/>
                <a:gd name="T18" fmla="*/ 5 w 31"/>
                <a:gd name="T19" fmla="*/ 28 h 28"/>
                <a:gd name="T20" fmla="*/ 8 w 31"/>
                <a:gd name="T21" fmla="*/ 25 h 28"/>
                <a:gd name="T22" fmla="*/ 14 w 31"/>
                <a:gd name="T23" fmla="*/ 25 h 28"/>
                <a:gd name="T24" fmla="*/ 17 w 31"/>
                <a:gd name="T25" fmla="*/ 23 h 28"/>
                <a:gd name="T26" fmla="*/ 14 w 31"/>
                <a:gd name="T27" fmla="*/ 23 h 28"/>
                <a:gd name="T28" fmla="*/ 17 w 31"/>
                <a:gd name="T29" fmla="*/ 20 h 28"/>
                <a:gd name="T30" fmla="*/ 22 w 31"/>
                <a:gd name="T31" fmla="*/ 14 h 28"/>
                <a:gd name="T32" fmla="*/ 28 w 31"/>
                <a:gd name="T33" fmla="*/ 11 h 28"/>
                <a:gd name="T34" fmla="*/ 31 w 31"/>
                <a:gd name="T35" fmla="*/ 8 h 28"/>
                <a:gd name="T36" fmla="*/ 31 w 31"/>
                <a:gd name="T3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28">
                  <a:moveTo>
                    <a:pt x="31" y="6"/>
                  </a:moveTo>
                  <a:lnTo>
                    <a:pt x="28" y="0"/>
                  </a:lnTo>
                  <a:lnTo>
                    <a:pt x="22" y="6"/>
                  </a:lnTo>
                  <a:lnTo>
                    <a:pt x="17" y="11"/>
                  </a:lnTo>
                  <a:lnTo>
                    <a:pt x="14" y="11"/>
                  </a:lnTo>
                  <a:lnTo>
                    <a:pt x="5" y="20"/>
                  </a:lnTo>
                  <a:lnTo>
                    <a:pt x="3" y="23"/>
                  </a:lnTo>
                  <a:lnTo>
                    <a:pt x="0" y="23"/>
                  </a:lnTo>
                  <a:lnTo>
                    <a:pt x="0" y="28"/>
                  </a:lnTo>
                  <a:lnTo>
                    <a:pt x="5" y="28"/>
                  </a:lnTo>
                  <a:lnTo>
                    <a:pt x="8" y="25"/>
                  </a:lnTo>
                  <a:lnTo>
                    <a:pt x="14" y="25"/>
                  </a:lnTo>
                  <a:lnTo>
                    <a:pt x="17" y="23"/>
                  </a:lnTo>
                  <a:lnTo>
                    <a:pt x="14" y="23"/>
                  </a:lnTo>
                  <a:lnTo>
                    <a:pt x="17" y="20"/>
                  </a:lnTo>
                  <a:lnTo>
                    <a:pt x="22" y="14"/>
                  </a:lnTo>
                  <a:lnTo>
                    <a:pt x="28" y="11"/>
                  </a:lnTo>
                  <a:lnTo>
                    <a:pt x="31" y="8"/>
                  </a:lnTo>
                  <a:lnTo>
                    <a:pt x="3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Freeform 96">
              <a:extLst>
                <a:ext uri="{FF2B5EF4-FFF2-40B4-BE49-F238E27FC236}">
                  <a16:creationId xmlns:a16="http://schemas.microsoft.com/office/drawing/2014/main" id="{91BF0DAF-2928-4704-8FE5-C06A8B28AF03}"/>
                </a:ext>
              </a:extLst>
            </p:cNvPr>
            <p:cNvSpPr>
              <a:spLocks/>
            </p:cNvSpPr>
            <p:nvPr/>
          </p:nvSpPr>
          <p:spPr bwMode="auto">
            <a:xfrm>
              <a:off x="4179" y="1145"/>
              <a:ext cx="17" cy="5"/>
            </a:xfrm>
            <a:custGeom>
              <a:avLst/>
              <a:gdLst>
                <a:gd name="T0" fmla="*/ 0 w 17"/>
                <a:gd name="T1" fmla="*/ 5 h 5"/>
                <a:gd name="T2" fmla="*/ 17 w 17"/>
                <a:gd name="T3" fmla="*/ 5 h 5"/>
                <a:gd name="T4" fmla="*/ 8 w 17"/>
                <a:gd name="T5" fmla="*/ 0 h 5"/>
                <a:gd name="T6" fmla="*/ 0 w 17"/>
                <a:gd name="T7" fmla="*/ 5 h 5"/>
              </a:gdLst>
              <a:ahLst/>
              <a:cxnLst>
                <a:cxn ang="0">
                  <a:pos x="T0" y="T1"/>
                </a:cxn>
                <a:cxn ang="0">
                  <a:pos x="T2" y="T3"/>
                </a:cxn>
                <a:cxn ang="0">
                  <a:pos x="T4" y="T5"/>
                </a:cxn>
                <a:cxn ang="0">
                  <a:pos x="T6" y="T7"/>
                </a:cxn>
              </a:cxnLst>
              <a:rect l="0" t="0" r="r" b="b"/>
              <a:pathLst>
                <a:path w="17" h="5">
                  <a:moveTo>
                    <a:pt x="0" y="5"/>
                  </a:moveTo>
                  <a:lnTo>
                    <a:pt x="17" y="5"/>
                  </a:lnTo>
                  <a:lnTo>
                    <a:pt x="8"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3" name="Freeform 97">
              <a:extLst>
                <a:ext uri="{FF2B5EF4-FFF2-40B4-BE49-F238E27FC236}">
                  <a16:creationId xmlns:a16="http://schemas.microsoft.com/office/drawing/2014/main" id="{D8E7D7DB-39D1-4916-9294-E86A996634E2}"/>
                </a:ext>
              </a:extLst>
            </p:cNvPr>
            <p:cNvSpPr>
              <a:spLocks/>
            </p:cNvSpPr>
            <p:nvPr/>
          </p:nvSpPr>
          <p:spPr bwMode="auto">
            <a:xfrm>
              <a:off x="4061" y="1116"/>
              <a:ext cx="17" cy="6"/>
            </a:xfrm>
            <a:custGeom>
              <a:avLst/>
              <a:gdLst>
                <a:gd name="T0" fmla="*/ 0 w 17"/>
                <a:gd name="T1" fmla="*/ 3 h 6"/>
                <a:gd name="T2" fmla="*/ 8 w 17"/>
                <a:gd name="T3" fmla="*/ 6 h 6"/>
                <a:gd name="T4" fmla="*/ 17 w 17"/>
                <a:gd name="T5" fmla="*/ 3 h 6"/>
                <a:gd name="T6" fmla="*/ 8 w 17"/>
                <a:gd name="T7" fmla="*/ 0 h 6"/>
                <a:gd name="T8" fmla="*/ 0 w 17"/>
                <a:gd name="T9" fmla="*/ 3 h 6"/>
              </a:gdLst>
              <a:ahLst/>
              <a:cxnLst>
                <a:cxn ang="0">
                  <a:pos x="T0" y="T1"/>
                </a:cxn>
                <a:cxn ang="0">
                  <a:pos x="T2" y="T3"/>
                </a:cxn>
                <a:cxn ang="0">
                  <a:pos x="T4" y="T5"/>
                </a:cxn>
                <a:cxn ang="0">
                  <a:pos x="T6" y="T7"/>
                </a:cxn>
                <a:cxn ang="0">
                  <a:pos x="T8" y="T9"/>
                </a:cxn>
              </a:cxnLst>
              <a:rect l="0" t="0" r="r" b="b"/>
              <a:pathLst>
                <a:path w="17" h="6">
                  <a:moveTo>
                    <a:pt x="0" y="3"/>
                  </a:moveTo>
                  <a:lnTo>
                    <a:pt x="8" y="6"/>
                  </a:lnTo>
                  <a:lnTo>
                    <a:pt x="17" y="3"/>
                  </a:lnTo>
                  <a:lnTo>
                    <a:pt x="8"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4" name="Freeform 98">
              <a:extLst>
                <a:ext uri="{FF2B5EF4-FFF2-40B4-BE49-F238E27FC236}">
                  <a16:creationId xmlns:a16="http://schemas.microsoft.com/office/drawing/2014/main" id="{E6401088-4995-4ABF-A603-85FA4700514A}"/>
                </a:ext>
              </a:extLst>
            </p:cNvPr>
            <p:cNvSpPr>
              <a:spLocks/>
            </p:cNvSpPr>
            <p:nvPr/>
          </p:nvSpPr>
          <p:spPr bwMode="auto">
            <a:xfrm>
              <a:off x="4196" y="1097"/>
              <a:ext cx="6" cy="5"/>
            </a:xfrm>
            <a:custGeom>
              <a:avLst/>
              <a:gdLst>
                <a:gd name="T0" fmla="*/ 3 w 6"/>
                <a:gd name="T1" fmla="*/ 0 h 5"/>
                <a:gd name="T2" fmla="*/ 0 w 6"/>
                <a:gd name="T3" fmla="*/ 0 h 5"/>
                <a:gd name="T4" fmla="*/ 0 w 6"/>
                <a:gd name="T5" fmla="*/ 5 h 5"/>
                <a:gd name="T6" fmla="*/ 6 w 6"/>
                <a:gd name="T7" fmla="*/ 5 h 5"/>
                <a:gd name="T8" fmla="*/ 3 w 6"/>
                <a:gd name="T9" fmla="*/ 0 h 5"/>
              </a:gdLst>
              <a:ahLst/>
              <a:cxnLst>
                <a:cxn ang="0">
                  <a:pos x="T0" y="T1"/>
                </a:cxn>
                <a:cxn ang="0">
                  <a:pos x="T2" y="T3"/>
                </a:cxn>
                <a:cxn ang="0">
                  <a:pos x="T4" y="T5"/>
                </a:cxn>
                <a:cxn ang="0">
                  <a:pos x="T6" y="T7"/>
                </a:cxn>
                <a:cxn ang="0">
                  <a:pos x="T8" y="T9"/>
                </a:cxn>
              </a:cxnLst>
              <a:rect l="0" t="0" r="r" b="b"/>
              <a:pathLst>
                <a:path w="6" h="5">
                  <a:moveTo>
                    <a:pt x="3" y="0"/>
                  </a:moveTo>
                  <a:lnTo>
                    <a:pt x="0" y="0"/>
                  </a:lnTo>
                  <a:lnTo>
                    <a:pt x="0" y="5"/>
                  </a:lnTo>
                  <a:lnTo>
                    <a:pt x="6" y="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5" name="Freeform 99">
              <a:extLst>
                <a:ext uri="{FF2B5EF4-FFF2-40B4-BE49-F238E27FC236}">
                  <a16:creationId xmlns:a16="http://schemas.microsoft.com/office/drawing/2014/main" id="{C90416DA-F6CA-4FA8-9642-93697548F7B6}"/>
                </a:ext>
              </a:extLst>
            </p:cNvPr>
            <p:cNvSpPr>
              <a:spLocks/>
            </p:cNvSpPr>
            <p:nvPr/>
          </p:nvSpPr>
          <p:spPr bwMode="auto">
            <a:xfrm>
              <a:off x="4199" y="1105"/>
              <a:ext cx="14" cy="11"/>
            </a:xfrm>
            <a:custGeom>
              <a:avLst/>
              <a:gdLst>
                <a:gd name="T0" fmla="*/ 8 w 14"/>
                <a:gd name="T1" fmla="*/ 6 h 11"/>
                <a:gd name="T2" fmla="*/ 8 w 14"/>
                <a:gd name="T3" fmla="*/ 3 h 11"/>
                <a:gd name="T4" fmla="*/ 3 w 14"/>
                <a:gd name="T5" fmla="*/ 0 h 11"/>
                <a:gd name="T6" fmla="*/ 0 w 14"/>
                <a:gd name="T7" fmla="*/ 3 h 11"/>
                <a:gd name="T8" fmla="*/ 0 w 14"/>
                <a:gd name="T9" fmla="*/ 11 h 11"/>
                <a:gd name="T10" fmla="*/ 8 w 14"/>
                <a:gd name="T11" fmla="*/ 11 h 11"/>
                <a:gd name="T12" fmla="*/ 14 w 14"/>
                <a:gd name="T13" fmla="*/ 11 h 11"/>
                <a:gd name="T14" fmla="*/ 11 w 14"/>
                <a:gd name="T15" fmla="*/ 6 h 11"/>
                <a:gd name="T16" fmla="*/ 8 w 14"/>
                <a:gd name="T1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1">
                  <a:moveTo>
                    <a:pt x="8" y="6"/>
                  </a:moveTo>
                  <a:lnTo>
                    <a:pt x="8" y="3"/>
                  </a:lnTo>
                  <a:lnTo>
                    <a:pt x="3" y="0"/>
                  </a:lnTo>
                  <a:lnTo>
                    <a:pt x="0" y="3"/>
                  </a:lnTo>
                  <a:lnTo>
                    <a:pt x="0" y="11"/>
                  </a:lnTo>
                  <a:lnTo>
                    <a:pt x="8" y="11"/>
                  </a:lnTo>
                  <a:lnTo>
                    <a:pt x="14" y="11"/>
                  </a:lnTo>
                  <a:lnTo>
                    <a:pt x="11" y="6"/>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6" name="Freeform 100">
              <a:extLst>
                <a:ext uri="{FF2B5EF4-FFF2-40B4-BE49-F238E27FC236}">
                  <a16:creationId xmlns:a16="http://schemas.microsoft.com/office/drawing/2014/main" id="{0F86E48D-F009-4CCE-AF85-140CFF7071BE}"/>
                </a:ext>
              </a:extLst>
            </p:cNvPr>
            <p:cNvSpPr>
              <a:spLocks/>
            </p:cNvSpPr>
            <p:nvPr/>
          </p:nvSpPr>
          <p:spPr bwMode="auto">
            <a:xfrm>
              <a:off x="3987" y="1173"/>
              <a:ext cx="76" cy="56"/>
            </a:xfrm>
            <a:custGeom>
              <a:avLst/>
              <a:gdLst>
                <a:gd name="T0" fmla="*/ 74 w 76"/>
                <a:gd name="T1" fmla="*/ 6 h 56"/>
                <a:gd name="T2" fmla="*/ 65 w 76"/>
                <a:gd name="T3" fmla="*/ 6 h 56"/>
                <a:gd name="T4" fmla="*/ 62 w 76"/>
                <a:gd name="T5" fmla="*/ 6 h 56"/>
                <a:gd name="T6" fmla="*/ 57 w 76"/>
                <a:gd name="T7" fmla="*/ 3 h 56"/>
                <a:gd name="T8" fmla="*/ 54 w 76"/>
                <a:gd name="T9" fmla="*/ 6 h 56"/>
                <a:gd name="T10" fmla="*/ 51 w 76"/>
                <a:gd name="T11" fmla="*/ 3 h 56"/>
                <a:gd name="T12" fmla="*/ 40 w 76"/>
                <a:gd name="T13" fmla="*/ 6 h 56"/>
                <a:gd name="T14" fmla="*/ 45 w 76"/>
                <a:gd name="T15" fmla="*/ 8 h 56"/>
                <a:gd name="T16" fmla="*/ 40 w 76"/>
                <a:gd name="T17" fmla="*/ 11 h 56"/>
                <a:gd name="T18" fmla="*/ 40 w 76"/>
                <a:gd name="T19" fmla="*/ 17 h 56"/>
                <a:gd name="T20" fmla="*/ 37 w 76"/>
                <a:gd name="T21" fmla="*/ 8 h 56"/>
                <a:gd name="T22" fmla="*/ 23 w 76"/>
                <a:gd name="T23" fmla="*/ 14 h 56"/>
                <a:gd name="T24" fmla="*/ 17 w 76"/>
                <a:gd name="T25" fmla="*/ 22 h 56"/>
                <a:gd name="T26" fmla="*/ 17 w 76"/>
                <a:gd name="T27" fmla="*/ 28 h 56"/>
                <a:gd name="T28" fmla="*/ 14 w 76"/>
                <a:gd name="T29" fmla="*/ 34 h 56"/>
                <a:gd name="T30" fmla="*/ 20 w 76"/>
                <a:gd name="T31" fmla="*/ 42 h 56"/>
                <a:gd name="T32" fmla="*/ 23 w 76"/>
                <a:gd name="T33" fmla="*/ 37 h 56"/>
                <a:gd name="T34" fmla="*/ 20 w 76"/>
                <a:gd name="T35" fmla="*/ 45 h 56"/>
                <a:gd name="T36" fmla="*/ 0 w 76"/>
                <a:gd name="T37" fmla="*/ 56 h 56"/>
                <a:gd name="T38" fmla="*/ 14 w 76"/>
                <a:gd name="T39" fmla="*/ 51 h 56"/>
                <a:gd name="T40" fmla="*/ 23 w 76"/>
                <a:gd name="T41" fmla="*/ 48 h 56"/>
                <a:gd name="T42" fmla="*/ 20 w 76"/>
                <a:gd name="T43" fmla="*/ 45 h 56"/>
                <a:gd name="T44" fmla="*/ 23 w 76"/>
                <a:gd name="T45" fmla="*/ 48 h 56"/>
                <a:gd name="T46" fmla="*/ 29 w 76"/>
                <a:gd name="T47" fmla="*/ 45 h 56"/>
                <a:gd name="T48" fmla="*/ 34 w 76"/>
                <a:gd name="T49" fmla="*/ 42 h 56"/>
                <a:gd name="T50" fmla="*/ 37 w 76"/>
                <a:gd name="T51" fmla="*/ 37 h 56"/>
                <a:gd name="T52" fmla="*/ 43 w 76"/>
                <a:gd name="T53" fmla="*/ 34 h 56"/>
                <a:gd name="T54" fmla="*/ 51 w 76"/>
                <a:gd name="T55" fmla="*/ 31 h 56"/>
                <a:gd name="T56" fmla="*/ 51 w 76"/>
                <a:gd name="T57" fmla="*/ 25 h 56"/>
                <a:gd name="T58" fmla="*/ 60 w 76"/>
                <a:gd name="T59" fmla="*/ 31 h 56"/>
                <a:gd name="T60" fmla="*/ 60 w 76"/>
                <a:gd name="T61" fmla="*/ 20 h 56"/>
                <a:gd name="T62" fmla="*/ 62 w 76"/>
                <a:gd name="T63" fmla="*/ 20 h 56"/>
                <a:gd name="T64" fmla="*/ 68 w 76"/>
                <a:gd name="T65" fmla="*/ 22 h 56"/>
                <a:gd name="T66" fmla="*/ 68 w 76"/>
                <a:gd name="T67" fmla="*/ 14 h 56"/>
                <a:gd name="T68" fmla="*/ 71 w 76"/>
                <a:gd name="T69"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56">
                  <a:moveTo>
                    <a:pt x="76" y="11"/>
                  </a:moveTo>
                  <a:lnTo>
                    <a:pt x="74" y="6"/>
                  </a:lnTo>
                  <a:lnTo>
                    <a:pt x="68" y="6"/>
                  </a:lnTo>
                  <a:lnTo>
                    <a:pt x="65" y="6"/>
                  </a:lnTo>
                  <a:lnTo>
                    <a:pt x="62" y="6"/>
                  </a:lnTo>
                  <a:lnTo>
                    <a:pt x="62" y="6"/>
                  </a:lnTo>
                  <a:lnTo>
                    <a:pt x="60" y="0"/>
                  </a:lnTo>
                  <a:lnTo>
                    <a:pt x="57" y="3"/>
                  </a:lnTo>
                  <a:lnTo>
                    <a:pt x="57" y="6"/>
                  </a:lnTo>
                  <a:lnTo>
                    <a:pt x="54" y="6"/>
                  </a:lnTo>
                  <a:lnTo>
                    <a:pt x="54" y="6"/>
                  </a:lnTo>
                  <a:lnTo>
                    <a:pt x="51" y="3"/>
                  </a:lnTo>
                  <a:lnTo>
                    <a:pt x="45" y="3"/>
                  </a:lnTo>
                  <a:lnTo>
                    <a:pt x="40" y="6"/>
                  </a:lnTo>
                  <a:lnTo>
                    <a:pt x="43" y="8"/>
                  </a:lnTo>
                  <a:lnTo>
                    <a:pt x="45" y="8"/>
                  </a:lnTo>
                  <a:lnTo>
                    <a:pt x="43" y="8"/>
                  </a:lnTo>
                  <a:lnTo>
                    <a:pt x="40" y="11"/>
                  </a:lnTo>
                  <a:lnTo>
                    <a:pt x="43" y="14"/>
                  </a:lnTo>
                  <a:lnTo>
                    <a:pt x="40" y="17"/>
                  </a:lnTo>
                  <a:lnTo>
                    <a:pt x="40" y="11"/>
                  </a:lnTo>
                  <a:lnTo>
                    <a:pt x="37" y="8"/>
                  </a:lnTo>
                  <a:lnTo>
                    <a:pt x="31" y="8"/>
                  </a:lnTo>
                  <a:lnTo>
                    <a:pt x="23" y="14"/>
                  </a:lnTo>
                  <a:lnTo>
                    <a:pt x="17" y="17"/>
                  </a:lnTo>
                  <a:lnTo>
                    <a:pt x="17" y="22"/>
                  </a:lnTo>
                  <a:lnTo>
                    <a:pt x="17" y="25"/>
                  </a:lnTo>
                  <a:lnTo>
                    <a:pt x="17" y="28"/>
                  </a:lnTo>
                  <a:lnTo>
                    <a:pt x="17" y="31"/>
                  </a:lnTo>
                  <a:lnTo>
                    <a:pt x="14" y="34"/>
                  </a:lnTo>
                  <a:lnTo>
                    <a:pt x="17" y="39"/>
                  </a:lnTo>
                  <a:lnTo>
                    <a:pt x="20" y="42"/>
                  </a:lnTo>
                  <a:lnTo>
                    <a:pt x="23" y="42"/>
                  </a:lnTo>
                  <a:lnTo>
                    <a:pt x="23" y="37"/>
                  </a:lnTo>
                  <a:lnTo>
                    <a:pt x="26" y="39"/>
                  </a:lnTo>
                  <a:lnTo>
                    <a:pt x="20" y="45"/>
                  </a:lnTo>
                  <a:lnTo>
                    <a:pt x="6" y="48"/>
                  </a:lnTo>
                  <a:lnTo>
                    <a:pt x="0" y="56"/>
                  </a:lnTo>
                  <a:lnTo>
                    <a:pt x="9" y="56"/>
                  </a:lnTo>
                  <a:lnTo>
                    <a:pt x="14" y="51"/>
                  </a:lnTo>
                  <a:lnTo>
                    <a:pt x="17" y="56"/>
                  </a:lnTo>
                  <a:lnTo>
                    <a:pt x="23" y="48"/>
                  </a:lnTo>
                  <a:lnTo>
                    <a:pt x="14" y="48"/>
                  </a:lnTo>
                  <a:lnTo>
                    <a:pt x="20" y="45"/>
                  </a:lnTo>
                  <a:lnTo>
                    <a:pt x="20" y="48"/>
                  </a:lnTo>
                  <a:lnTo>
                    <a:pt x="23" y="48"/>
                  </a:lnTo>
                  <a:lnTo>
                    <a:pt x="26" y="45"/>
                  </a:lnTo>
                  <a:lnTo>
                    <a:pt x="29" y="45"/>
                  </a:lnTo>
                  <a:lnTo>
                    <a:pt x="29" y="45"/>
                  </a:lnTo>
                  <a:lnTo>
                    <a:pt x="34" y="42"/>
                  </a:lnTo>
                  <a:lnTo>
                    <a:pt x="34" y="39"/>
                  </a:lnTo>
                  <a:lnTo>
                    <a:pt x="37" y="37"/>
                  </a:lnTo>
                  <a:lnTo>
                    <a:pt x="40" y="34"/>
                  </a:lnTo>
                  <a:lnTo>
                    <a:pt x="43" y="34"/>
                  </a:lnTo>
                  <a:lnTo>
                    <a:pt x="48" y="34"/>
                  </a:lnTo>
                  <a:lnTo>
                    <a:pt x="51" y="31"/>
                  </a:lnTo>
                  <a:lnTo>
                    <a:pt x="48" y="25"/>
                  </a:lnTo>
                  <a:lnTo>
                    <a:pt x="51" y="25"/>
                  </a:lnTo>
                  <a:lnTo>
                    <a:pt x="54" y="31"/>
                  </a:lnTo>
                  <a:lnTo>
                    <a:pt x="60" y="31"/>
                  </a:lnTo>
                  <a:lnTo>
                    <a:pt x="60" y="25"/>
                  </a:lnTo>
                  <a:lnTo>
                    <a:pt x="60" y="20"/>
                  </a:lnTo>
                  <a:lnTo>
                    <a:pt x="60" y="22"/>
                  </a:lnTo>
                  <a:lnTo>
                    <a:pt x="62" y="20"/>
                  </a:lnTo>
                  <a:lnTo>
                    <a:pt x="62" y="22"/>
                  </a:lnTo>
                  <a:lnTo>
                    <a:pt x="68" y="22"/>
                  </a:lnTo>
                  <a:lnTo>
                    <a:pt x="71" y="17"/>
                  </a:lnTo>
                  <a:lnTo>
                    <a:pt x="68" y="14"/>
                  </a:lnTo>
                  <a:lnTo>
                    <a:pt x="68" y="11"/>
                  </a:lnTo>
                  <a:lnTo>
                    <a:pt x="71" y="11"/>
                  </a:lnTo>
                  <a:lnTo>
                    <a:pt x="7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7" name="Freeform 101">
              <a:extLst>
                <a:ext uri="{FF2B5EF4-FFF2-40B4-BE49-F238E27FC236}">
                  <a16:creationId xmlns:a16="http://schemas.microsoft.com/office/drawing/2014/main" id="{B56293EE-0CF6-4D69-A0F2-016F07FD0257}"/>
                </a:ext>
              </a:extLst>
            </p:cNvPr>
            <p:cNvSpPr>
              <a:spLocks/>
            </p:cNvSpPr>
            <p:nvPr/>
          </p:nvSpPr>
          <p:spPr bwMode="auto">
            <a:xfrm>
              <a:off x="3962" y="1246"/>
              <a:ext cx="8" cy="9"/>
            </a:xfrm>
            <a:custGeom>
              <a:avLst/>
              <a:gdLst>
                <a:gd name="T0" fmla="*/ 0 w 8"/>
                <a:gd name="T1" fmla="*/ 6 h 9"/>
                <a:gd name="T2" fmla="*/ 3 w 8"/>
                <a:gd name="T3" fmla="*/ 9 h 9"/>
                <a:gd name="T4" fmla="*/ 6 w 8"/>
                <a:gd name="T5" fmla="*/ 6 h 9"/>
                <a:gd name="T6" fmla="*/ 8 w 8"/>
                <a:gd name="T7" fmla="*/ 0 h 9"/>
                <a:gd name="T8" fmla="*/ 0 w 8"/>
                <a:gd name="T9" fmla="*/ 3 h 9"/>
                <a:gd name="T10" fmla="*/ 0 w 8"/>
                <a:gd name="T11" fmla="*/ 6 h 9"/>
              </a:gdLst>
              <a:ahLst/>
              <a:cxnLst>
                <a:cxn ang="0">
                  <a:pos x="T0" y="T1"/>
                </a:cxn>
                <a:cxn ang="0">
                  <a:pos x="T2" y="T3"/>
                </a:cxn>
                <a:cxn ang="0">
                  <a:pos x="T4" y="T5"/>
                </a:cxn>
                <a:cxn ang="0">
                  <a:pos x="T6" y="T7"/>
                </a:cxn>
                <a:cxn ang="0">
                  <a:pos x="T8" y="T9"/>
                </a:cxn>
                <a:cxn ang="0">
                  <a:pos x="T10" y="T11"/>
                </a:cxn>
              </a:cxnLst>
              <a:rect l="0" t="0" r="r" b="b"/>
              <a:pathLst>
                <a:path w="8" h="9">
                  <a:moveTo>
                    <a:pt x="0" y="6"/>
                  </a:moveTo>
                  <a:lnTo>
                    <a:pt x="3" y="9"/>
                  </a:lnTo>
                  <a:lnTo>
                    <a:pt x="6" y="6"/>
                  </a:lnTo>
                  <a:lnTo>
                    <a:pt x="8" y="0"/>
                  </a:lnTo>
                  <a:lnTo>
                    <a:pt x="0" y="3"/>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8" name="Freeform 102">
              <a:extLst>
                <a:ext uri="{FF2B5EF4-FFF2-40B4-BE49-F238E27FC236}">
                  <a16:creationId xmlns:a16="http://schemas.microsoft.com/office/drawing/2014/main" id="{A56907DB-4FE2-4E6E-994F-B43BE49D6233}"/>
                </a:ext>
              </a:extLst>
            </p:cNvPr>
            <p:cNvSpPr>
              <a:spLocks/>
            </p:cNvSpPr>
            <p:nvPr/>
          </p:nvSpPr>
          <p:spPr bwMode="auto">
            <a:xfrm>
              <a:off x="4047" y="1150"/>
              <a:ext cx="28" cy="29"/>
            </a:xfrm>
            <a:custGeom>
              <a:avLst/>
              <a:gdLst>
                <a:gd name="T0" fmla="*/ 25 w 28"/>
                <a:gd name="T1" fmla="*/ 17 h 29"/>
                <a:gd name="T2" fmla="*/ 25 w 28"/>
                <a:gd name="T3" fmla="*/ 17 h 29"/>
                <a:gd name="T4" fmla="*/ 28 w 28"/>
                <a:gd name="T5" fmla="*/ 14 h 29"/>
                <a:gd name="T6" fmla="*/ 25 w 28"/>
                <a:gd name="T7" fmla="*/ 9 h 29"/>
                <a:gd name="T8" fmla="*/ 19 w 28"/>
                <a:gd name="T9" fmla="*/ 12 h 29"/>
                <a:gd name="T10" fmla="*/ 19 w 28"/>
                <a:gd name="T11" fmla="*/ 9 h 29"/>
                <a:gd name="T12" fmla="*/ 25 w 28"/>
                <a:gd name="T13" fmla="*/ 6 h 29"/>
                <a:gd name="T14" fmla="*/ 25 w 28"/>
                <a:gd name="T15" fmla="*/ 0 h 29"/>
                <a:gd name="T16" fmla="*/ 19 w 28"/>
                <a:gd name="T17" fmla="*/ 0 h 29"/>
                <a:gd name="T18" fmla="*/ 16 w 28"/>
                <a:gd name="T19" fmla="*/ 0 h 29"/>
                <a:gd name="T20" fmla="*/ 16 w 28"/>
                <a:gd name="T21" fmla="*/ 6 h 29"/>
                <a:gd name="T22" fmla="*/ 19 w 28"/>
                <a:gd name="T23" fmla="*/ 9 h 29"/>
                <a:gd name="T24" fmla="*/ 16 w 28"/>
                <a:gd name="T25" fmla="*/ 6 h 29"/>
                <a:gd name="T26" fmla="*/ 11 w 28"/>
                <a:gd name="T27" fmla="*/ 9 h 29"/>
                <a:gd name="T28" fmla="*/ 8 w 28"/>
                <a:gd name="T29" fmla="*/ 12 h 29"/>
                <a:gd name="T30" fmla="*/ 11 w 28"/>
                <a:gd name="T31" fmla="*/ 14 h 29"/>
                <a:gd name="T32" fmla="*/ 8 w 28"/>
                <a:gd name="T33" fmla="*/ 17 h 29"/>
                <a:gd name="T34" fmla="*/ 8 w 28"/>
                <a:gd name="T35" fmla="*/ 14 h 29"/>
                <a:gd name="T36" fmla="*/ 5 w 28"/>
                <a:gd name="T37" fmla="*/ 17 h 29"/>
                <a:gd name="T38" fmla="*/ 2 w 28"/>
                <a:gd name="T39" fmla="*/ 14 h 29"/>
                <a:gd name="T40" fmla="*/ 0 w 28"/>
                <a:gd name="T41" fmla="*/ 20 h 29"/>
                <a:gd name="T42" fmla="*/ 0 w 28"/>
                <a:gd name="T43" fmla="*/ 23 h 29"/>
                <a:gd name="T44" fmla="*/ 5 w 28"/>
                <a:gd name="T45" fmla="*/ 29 h 29"/>
                <a:gd name="T46" fmla="*/ 11 w 28"/>
                <a:gd name="T47" fmla="*/ 26 h 29"/>
                <a:gd name="T48" fmla="*/ 14 w 28"/>
                <a:gd name="T49" fmla="*/ 26 h 29"/>
                <a:gd name="T50" fmla="*/ 16 w 28"/>
                <a:gd name="T51" fmla="*/ 26 h 29"/>
                <a:gd name="T52" fmla="*/ 19 w 28"/>
                <a:gd name="T53" fmla="*/ 23 h 29"/>
                <a:gd name="T54" fmla="*/ 22 w 28"/>
                <a:gd name="T55" fmla="*/ 26 h 29"/>
                <a:gd name="T56" fmla="*/ 28 w 28"/>
                <a:gd name="T57" fmla="*/ 23 h 29"/>
                <a:gd name="T58" fmla="*/ 25 w 28"/>
                <a:gd name="T59"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29">
                  <a:moveTo>
                    <a:pt x="25" y="17"/>
                  </a:moveTo>
                  <a:lnTo>
                    <a:pt x="25" y="17"/>
                  </a:lnTo>
                  <a:lnTo>
                    <a:pt x="28" y="14"/>
                  </a:lnTo>
                  <a:lnTo>
                    <a:pt x="25" y="9"/>
                  </a:lnTo>
                  <a:lnTo>
                    <a:pt x="19" y="12"/>
                  </a:lnTo>
                  <a:lnTo>
                    <a:pt x="19" y="9"/>
                  </a:lnTo>
                  <a:lnTo>
                    <a:pt x="25" y="6"/>
                  </a:lnTo>
                  <a:lnTo>
                    <a:pt x="25" y="0"/>
                  </a:lnTo>
                  <a:lnTo>
                    <a:pt x="19" y="0"/>
                  </a:lnTo>
                  <a:lnTo>
                    <a:pt x="16" y="0"/>
                  </a:lnTo>
                  <a:lnTo>
                    <a:pt x="16" y="6"/>
                  </a:lnTo>
                  <a:lnTo>
                    <a:pt x="19" y="9"/>
                  </a:lnTo>
                  <a:lnTo>
                    <a:pt x="16" y="6"/>
                  </a:lnTo>
                  <a:lnTo>
                    <a:pt x="11" y="9"/>
                  </a:lnTo>
                  <a:lnTo>
                    <a:pt x="8" y="12"/>
                  </a:lnTo>
                  <a:lnTo>
                    <a:pt x="11" y="14"/>
                  </a:lnTo>
                  <a:lnTo>
                    <a:pt x="8" y="17"/>
                  </a:lnTo>
                  <a:lnTo>
                    <a:pt x="8" y="14"/>
                  </a:lnTo>
                  <a:lnTo>
                    <a:pt x="5" y="17"/>
                  </a:lnTo>
                  <a:lnTo>
                    <a:pt x="2" y="14"/>
                  </a:lnTo>
                  <a:lnTo>
                    <a:pt x="0" y="20"/>
                  </a:lnTo>
                  <a:lnTo>
                    <a:pt x="0" y="23"/>
                  </a:lnTo>
                  <a:lnTo>
                    <a:pt x="5" y="29"/>
                  </a:lnTo>
                  <a:lnTo>
                    <a:pt x="11" y="26"/>
                  </a:lnTo>
                  <a:lnTo>
                    <a:pt x="14" y="26"/>
                  </a:lnTo>
                  <a:lnTo>
                    <a:pt x="16" y="26"/>
                  </a:lnTo>
                  <a:lnTo>
                    <a:pt x="19" y="23"/>
                  </a:lnTo>
                  <a:lnTo>
                    <a:pt x="22" y="26"/>
                  </a:lnTo>
                  <a:lnTo>
                    <a:pt x="28" y="23"/>
                  </a:lnTo>
                  <a:lnTo>
                    <a:pt x="25"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9" name="Freeform 103">
              <a:extLst>
                <a:ext uri="{FF2B5EF4-FFF2-40B4-BE49-F238E27FC236}">
                  <a16:creationId xmlns:a16="http://schemas.microsoft.com/office/drawing/2014/main" id="{5A375A24-A028-4FB3-9D75-B7C349BF7AE7}"/>
                </a:ext>
              </a:extLst>
            </p:cNvPr>
            <p:cNvSpPr>
              <a:spLocks/>
            </p:cNvSpPr>
            <p:nvPr/>
          </p:nvSpPr>
          <p:spPr bwMode="auto">
            <a:xfrm>
              <a:off x="4340" y="1314"/>
              <a:ext cx="8" cy="11"/>
            </a:xfrm>
            <a:custGeom>
              <a:avLst/>
              <a:gdLst>
                <a:gd name="T0" fmla="*/ 8 w 8"/>
                <a:gd name="T1" fmla="*/ 6 h 11"/>
                <a:gd name="T2" fmla="*/ 0 w 8"/>
                <a:gd name="T3" fmla="*/ 0 h 11"/>
                <a:gd name="T4" fmla="*/ 3 w 8"/>
                <a:gd name="T5" fmla="*/ 11 h 11"/>
                <a:gd name="T6" fmla="*/ 8 w 8"/>
                <a:gd name="T7" fmla="*/ 6 h 11"/>
              </a:gdLst>
              <a:ahLst/>
              <a:cxnLst>
                <a:cxn ang="0">
                  <a:pos x="T0" y="T1"/>
                </a:cxn>
                <a:cxn ang="0">
                  <a:pos x="T2" y="T3"/>
                </a:cxn>
                <a:cxn ang="0">
                  <a:pos x="T4" y="T5"/>
                </a:cxn>
                <a:cxn ang="0">
                  <a:pos x="T6" y="T7"/>
                </a:cxn>
              </a:cxnLst>
              <a:rect l="0" t="0" r="r" b="b"/>
              <a:pathLst>
                <a:path w="8" h="11">
                  <a:moveTo>
                    <a:pt x="8" y="6"/>
                  </a:moveTo>
                  <a:lnTo>
                    <a:pt x="0" y="0"/>
                  </a:lnTo>
                  <a:lnTo>
                    <a:pt x="3" y="11"/>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0" name="Freeform 104">
              <a:extLst>
                <a:ext uri="{FF2B5EF4-FFF2-40B4-BE49-F238E27FC236}">
                  <a16:creationId xmlns:a16="http://schemas.microsoft.com/office/drawing/2014/main" id="{3D9B38AC-18CD-4BE5-A4B5-8103CE535E90}"/>
                </a:ext>
              </a:extLst>
            </p:cNvPr>
            <p:cNvSpPr>
              <a:spLocks/>
            </p:cNvSpPr>
            <p:nvPr/>
          </p:nvSpPr>
          <p:spPr bwMode="auto">
            <a:xfrm>
              <a:off x="3860" y="1257"/>
              <a:ext cx="23" cy="20"/>
            </a:xfrm>
            <a:custGeom>
              <a:avLst/>
              <a:gdLst>
                <a:gd name="T0" fmla="*/ 12 w 23"/>
                <a:gd name="T1" fmla="*/ 0 h 20"/>
                <a:gd name="T2" fmla="*/ 12 w 23"/>
                <a:gd name="T3" fmla="*/ 0 h 20"/>
                <a:gd name="T4" fmla="*/ 9 w 23"/>
                <a:gd name="T5" fmla="*/ 3 h 20"/>
                <a:gd name="T6" fmla="*/ 0 w 23"/>
                <a:gd name="T7" fmla="*/ 20 h 20"/>
                <a:gd name="T8" fmla="*/ 12 w 23"/>
                <a:gd name="T9" fmla="*/ 9 h 20"/>
                <a:gd name="T10" fmla="*/ 17 w 23"/>
                <a:gd name="T11" fmla="*/ 6 h 20"/>
                <a:gd name="T12" fmla="*/ 17 w 23"/>
                <a:gd name="T13" fmla="*/ 3 h 20"/>
                <a:gd name="T14" fmla="*/ 23 w 23"/>
                <a:gd name="T15" fmla="*/ 0 h 20"/>
                <a:gd name="T16" fmla="*/ 12 w 2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0">
                  <a:moveTo>
                    <a:pt x="12" y="0"/>
                  </a:moveTo>
                  <a:lnTo>
                    <a:pt x="12" y="0"/>
                  </a:lnTo>
                  <a:lnTo>
                    <a:pt x="9" y="3"/>
                  </a:lnTo>
                  <a:lnTo>
                    <a:pt x="0" y="20"/>
                  </a:lnTo>
                  <a:lnTo>
                    <a:pt x="12" y="9"/>
                  </a:lnTo>
                  <a:lnTo>
                    <a:pt x="17" y="6"/>
                  </a:lnTo>
                  <a:lnTo>
                    <a:pt x="17" y="3"/>
                  </a:lnTo>
                  <a:lnTo>
                    <a:pt x="23"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1" name="Freeform 105">
              <a:extLst>
                <a:ext uri="{FF2B5EF4-FFF2-40B4-BE49-F238E27FC236}">
                  <a16:creationId xmlns:a16="http://schemas.microsoft.com/office/drawing/2014/main" id="{11523994-97B8-4585-B235-C715A551C034}"/>
                </a:ext>
              </a:extLst>
            </p:cNvPr>
            <p:cNvSpPr>
              <a:spLocks/>
            </p:cNvSpPr>
            <p:nvPr/>
          </p:nvSpPr>
          <p:spPr bwMode="auto">
            <a:xfrm>
              <a:off x="3652" y="1305"/>
              <a:ext cx="14" cy="12"/>
            </a:xfrm>
            <a:custGeom>
              <a:avLst/>
              <a:gdLst>
                <a:gd name="T0" fmla="*/ 11 w 14"/>
                <a:gd name="T1" fmla="*/ 6 h 12"/>
                <a:gd name="T2" fmla="*/ 8 w 14"/>
                <a:gd name="T3" fmla="*/ 0 h 12"/>
                <a:gd name="T4" fmla="*/ 0 w 14"/>
                <a:gd name="T5" fmla="*/ 6 h 12"/>
                <a:gd name="T6" fmla="*/ 6 w 14"/>
                <a:gd name="T7" fmla="*/ 6 h 12"/>
                <a:gd name="T8" fmla="*/ 11 w 14"/>
                <a:gd name="T9" fmla="*/ 12 h 12"/>
                <a:gd name="T10" fmla="*/ 14 w 14"/>
                <a:gd name="T11" fmla="*/ 9 h 12"/>
                <a:gd name="T12" fmla="*/ 14 w 14"/>
                <a:gd name="T13" fmla="*/ 3 h 12"/>
                <a:gd name="T14" fmla="*/ 11 w 14"/>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2">
                  <a:moveTo>
                    <a:pt x="11" y="6"/>
                  </a:moveTo>
                  <a:lnTo>
                    <a:pt x="8" y="0"/>
                  </a:lnTo>
                  <a:lnTo>
                    <a:pt x="0" y="6"/>
                  </a:lnTo>
                  <a:lnTo>
                    <a:pt x="6" y="6"/>
                  </a:lnTo>
                  <a:lnTo>
                    <a:pt x="11" y="12"/>
                  </a:lnTo>
                  <a:lnTo>
                    <a:pt x="14" y="9"/>
                  </a:lnTo>
                  <a:lnTo>
                    <a:pt x="14" y="3"/>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2" name="Freeform 106">
              <a:extLst>
                <a:ext uri="{FF2B5EF4-FFF2-40B4-BE49-F238E27FC236}">
                  <a16:creationId xmlns:a16="http://schemas.microsoft.com/office/drawing/2014/main" id="{BE6D60C2-9670-43CF-819A-3DCB1555E5A4}"/>
                </a:ext>
              </a:extLst>
            </p:cNvPr>
            <p:cNvSpPr>
              <a:spLocks/>
            </p:cNvSpPr>
            <p:nvPr/>
          </p:nvSpPr>
          <p:spPr bwMode="auto">
            <a:xfrm>
              <a:off x="3652" y="1311"/>
              <a:ext cx="11" cy="9"/>
            </a:xfrm>
            <a:custGeom>
              <a:avLst/>
              <a:gdLst>
                <a:gd name="T0" fmla="*/ 0 w 11"/>
                <a:gd name="T1" fmla="*/ 6 h 9"/>
                <a:gd name="T2" fmla="*/ 6 w 11"/>
                <a:gd name="T3" fmla="*/ 9 h 9"/>
                <a:gd name="T4" fmla="*/ 11 w 11"/>
                <a:gd name="T5" fmla="*/ 6 h 9"/>
                <a:gd name="T6" fmla="*/ 6 w 11"/>
                <a:gd name="T7" fmla="*/ 0 h 9"/>
                <a:gd name="T8" fmla="*/ 0 w 11"/>
                <a:gd name="T9" fmla="*/ 6 h 9"/>
              </a:gdLst>
              <a:ahLst/>
              <a:cxnLst>
                <a:cxn ang="0">
                  <a:pos x="T0" y="T1"/>
                </a:cxn>
                <a:cxn ang="0">
                  <a:pos x="T2" y="T3"/>
                </a:cxn>
                <a:cxn ang="0">
                  <a:pos x="T4" y="T5"/>
                </a:cxn>
                <a:cxn ang="0">
                  <a:pos x="T6" y="T7"/>
                </a:cxn>
                <a:cxn ang="0">
                  <a:pos x="T8" y="T9"/>
                </a:cxn>
              </a:cxnLst>
              <a:rect l="0" t="0" r="r" b="b"/>
              <a:pathLst>
                <a:path w="11" h="9">
                  <a:moveTo>
                    <a:pt x="0" y="6"/>
                  </a:moveTo>
                  <a:lnTo>
                    <a:pt x="6" y="9"/>
                  </a:lnTo>
                  <a:lnTo>
                    <a:pt x="11" y="6"/>
                  </a:lnTo>
                  <a:lnTo>
                    <a:pt x="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3" name="Freeform 107">
              <a:extLst>
                <a:ext uri="{FF2B5EF4-FFF2-40B4-BE49-F238E27FC236}">
                  <a16:creationId xmlns:a16="http://schemas.microsoft.com/office/drawing/2014/main" id="{391962E2-CB4E-41B5-B7C2-7B87BE3E3D5E}"/>
                </a:ext>
              </a:extLst>
            </p:cNvPr>
            <p:cNvSpPr>
              <a:spLocks/>
            </p:cNvSpPr>
            <p:nvPr/>
          </p:nvSpPr>
          <p:spPr bwMode="auto">
            <a:xfrm>
              <a:off x="3629" y="1314"/>
              <a:ext cx="6" cy="14"/>
            </a:xfrm>
            <a:custGeom>
              <a:avLst/>
              <a:gdLst>
                <a:gd name="T0" fmla="*/ 0 w 6"/>
                <a:gd name="T1" fmla="*/ 8 h 14"/>
                <a:gd name="T2" fmla="*/ 6 w 6"/>
                <a:gd name="T3" fmla="*/ 14 h 14"/>
                <a:gd name="T4" fmla="*/ 3 w 6"/>
                <a:gd name="T5" fmla="*/ 0 h 14"/>
                <a:gd name="T6" fmla="*/ 0 w 6"/>
                <a:gd name="T7" fmla="*/ 8 h 14"/>
              </a:gdLst>
              <a:ahLst/>
              <a:cxnLst>
                <a:cxn ang="0">
                  <a:pos x="T0" y="T1"/>
                </a:cxn>
                <a:cxn ang="0">
                  <a:pos x="T2" y="T3"/>
                </a:cxn>
                <a:cxn ang="0">
                  <a:pos x="T4" y="T5"/>
                </a:cxn>
                <a:cxn ang="0">
                  <a:pos x="T6" y="T7"/>
                </a:cxn>
              </a:cxnLst>
              <a:rect l="0" t="0" r="r" b="b"/>
              <a:pathLst>
                <a:path w="6" h="14">
                  <a:moveTo>
                    <a:pt x="0" y="8"/>
                  </a:moveTo>
                  <a:lnTo>
                    <a:pt x="6" y="14"/>
                  </a:lnTo>
                  <a:lnTo>
                    <a:pt x="3"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4" name="Freeform 108">
              <a:extLst>
                <a:ext uri="{FF2B5EF4-FFF2-40B4-BE49-F238E27FC236}">
                  <a16:creationId xmlns:a16="http://schemas.microsoft.com/office/drawing/2014/main" id="{6ABC9BC5-480D-4673-8B0E-5EEFEDBAB2A6}"/>
                </a:ext>
              </a:extLst>
            </p:cNvPr>
            <p:cNvSpPr>
              <a:spLocks/>
            </p:cNvSpPr>
            <p:nvPr/>
          </p:nvSpPr>
          <p:spPr bwMode="auto">
            <a:xfrm>
              <a:off x="3598" y="1322"/>
              <a:ext cx="17" cy="6"/>
            </a:xfrm>
            <a:custGeom>
              <a:avLst/>
              <a:gdLst>
                <a:gd name="T0" fmla="*/ 3 w 17"/>
                <a:gd name="T1" fmla="*/ 0 h 6"/>
                <a:gd name="T2" fmla="*/ 0 w 17"/>
                <a:gd name="T3" fmla="*/ 6 h 6"/>
                <a:gd name="T4" fmla="*/ 12 w 17"/>
                <a:gd name="T5" fmla="*/ 6 h 6"/>
                <a:gd name="T6" fmla="*/ 17 w 17"/>
                <a:gd name="T7" fmla="*/ 3 h 6"/>
                <a:gd name="T8" fmla="*/ 12 w 17"/>
                <a:gd name="T9" fmla="*/ 0 h 6"/>
                <a:gd name="T10" fmla="*/ 3 w 17"/>
                <a:gd name="T11" fmla="*/ 0 h 6"/>
              </a:gdLst>
              <a:ahLst/>
              <a:cxnLst>
                <a:cxn ang="0">
                  <a:pos x="T0" y="T1"/>
                </a:cxn>
                <a:cxn ang="0">
                  <a:pos x="T2" y="T3"/>
                </a:cxn>
                <a:cxn ang="0">
                  <a:pos x="T4" y="T5"/>
                </a:cxn>
                <a:cxn ang="0">
                  <a:pos x="T6" y="T7"/>
                </a:cxn>
                <a:cxn ang="0">
                  <a:pos x="T8" y="T9"/>
                </a:cxn>
                <a:cxn ang="0">
                  <a:pos x="T10" y="T11"/>
                </a:cxn>
              </a:cxnLst>
              <a:rect l="0" t="0" r="r" b="b"/>
              <a:pathLst>
                <a:path w="17" h="6">
                  <a:moveTo>
                    <a:pt x="3" y="0"/>
                  </a:moveTo>
                  <a:lnTo>
                    <a:pt x="0" y="6"/>
                  </a:lnTo>
                  <a:lnTo>
                    <a:pt x="12" y="6"/>
                  </a:lnTo>
                  <a:lnTo>
                    <a:pt x="17" y="3"/>
                  </a:lnTo>
                  <a:lnTo>
                    <a:pt x="12"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5" name="Freeform 109">
              <a:extLst>
                <a:ext uri="{FF2B5EF4-FFF2-40B4-BE49-F238E27FC236}">
                  <a16:creationId xmlns:a16="http://schemas.microsoft.com/office/drawing/2014/main" id="{7677FF72-D181-401E-8EC8-A239D026C5A5}"/>
                </a:ext>
              </a:extLst>
            </p:cNvPr>
            <p:cNvSpPr>
              <a:spLocks/>
            </p:cNvSpPr>
            <p:nvPr/>
          </p:nvSpPr>
          <p:spPr bwMode="auto">
            <a:xfrm>
              <a:off x="3638" y="1311"/>
              <a:ext cx="17" cy="14"/>
            </a:xfrm>
            <a:custGeom>
              <a:avLst/>
              <a:gdLst>
                <a:gd name="T0" fmla="*/ 3 w 17"/>
                <a:gd name="T1" fmla="*/ 6 h 14"/>
                <a:gd name="T2" fmla="*/ 0 w 17"/>
                <a:gd name="T3" fmla="*/ 14 h 14"/>
                <a:gd name="T4" fmla="*/ 8 w 17"/>
                <a:gd name="T5" fmla="*/ 9 h 14"/>
                <a:gd name="T6" fmla="*/ 17 w 17"/>
                <a:gd name="T7" fmla="*/ 9 h 14"/>
                <a:gd name="T8" fmla="*/ 5 w 17"/>
                <a:gd name="T9" fmla="*/ 0 h 14"/>
                <a:gd name="T10" fmla="*/ 3 w 17"/>
                <a:gd name="T11" fmla="*/ 6 h 14"/>
              </a:gdLst>
              <a:ahLst/>
              <a:cxnLst>
                <a:cxn ang="0">
                  <a:pos x="T0" y="T1"/>
                </a:cxn>
                <a:cxn ang="0">
                  <a:pos x="T2" y="T3"/>
                </a:cxn>
                <a:cxn ang="0">
                  <a:pos x="T4" y="T5"/>
                </a:cxn>
                <a:cxn ang="0">
                  <a:pos x="T6" y="T7"/>
                </a:cxn>
                <a:cxn ang="0">
                  <a:pos x="T8" y="T9"/>
                </a:cxn>
                <a:cxn ang="0">
                  <a:pos x="T10" y="T11"/>
                </a:cxn>
              </a:cxnLst>
              <a:rect l="0" t="0" r="r" b="b"/>
              <a:pathLst>
                <a:path w="17" h="14">
                  <a:moveTo>
                    <a:pt x="3" y="6"/>
                  </a:moveTo>
                  <a:lnTo>
                    <a:pt x="0" y="14"/>
                  </a:lnTo>
                  <a:lnTo>
                    <a:pt x="8" y="9"/>
                  </a:lnTo>
                  <a:lnTo>
                    <a:pt x="17" y="9"/>
                  </a:lnTo>
                  <a:lnTo>
                    <a:pt x="5" y="0"/>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6" name="Freeform 110">
              <a:extLst>
                <a:ext uri="{FF2B5EF4-FFF2-40B4-BE49-F238E27FC236}">
                  <a16:creationId xmlns:a16="http://schemas.microsoft.com/office/drawing/2014/main" id="{293DD0EB-6592-4418-8037-0FE9731554BD}"/>
                </a:ext>
              </a:extLst>
            </p:cNvPr>
            <p:cNvSpPr>
              <a:spLocks/>
            </p:cNvSpPr>
            <p:nvPr/>
          </p:nvSpPr>
          <p:spPr bwMode="auto">
            <a:xfrm>
              <a:off x="3759" y="1280"/>
              <a:ext cx="20" cy="6"/>
            </a:xfrm>
            <a:custGeom>
              <a:avLst/>
              <a:gdLst>
                <a:gd name="T0" fmla="*/ 17 w 20"/>
                <a:gd name="T1" fmla="*/ 0 h 6"/>
                <a:gd name="T2" fmla="*/ 8 w 20"/>
                <a:gd name="T3" fmla="*/ 0 h 6"/>
                <a:gd name="T4" fmla="*/ 11 w 20"/>
                <a:gd name="T5" fmla="*/ 3 h 6"/>
                <a:gd name="T6" fmla="*/ 6 w 20"/>
                <a:gd name="T7" fmla="*/ 0 h 6"/>
                <a:gd name="T8" fmla="*/ 0 w 20"/>
                <a:gd name="T9" fmla="*/ 6 h 6"/>
                <a:gd name="T10" fmla="*/ 14 w 20"/>
                <a:gd name="T11" fmla="*/ 6 h 6"/>
                <a:gd name="T12" fmla="*/ 20 w 20"/>
                <a:gd name="T13" fmla="*/ 3 h 6"/>
                <a:gd name="T14" fmla="*/ 17 w 20"/>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
                  <a:moveTo>
                    <a:pt x="17" y="0"/>
                  </a:moveTo>
                  <a:lnTo>
                    <a:pt x="8" y="0"/>
                  </a:lnTo>
                  <a:lnTo>
                    <a:pt x="11" y="3"/>
                  </a:lnTo>
                  <a:lnTo>
                    <a:pt x="6" y="0"/>
                  </a:lnTo>
                  <a:lnTo>
                    <a:pt x="0" y="6"/>
                  </a:lnTo>
                  <a:lnTo>
                    <a:pt x="14" y="6"/>
                  </a:lnTo>
                  <a:lnTo>
                    <a:pt x="20" y="3"/>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7" name="Freeform 111">
              <a:extLst>
                <a:ext uri="{FF2B5EF4-FFF2-40B4-BE49-F238E27FC236}">
                  <a16:creationId xmlns:a16="http://schemas.microsoft.com/office/drawing/2014/main" id="{D7B597BD-A90E-41FD-A2D6-F9E2ABF0F01C}"/>
                </a:ext>
              </a:extLst>
            </p:cNvPr>
            <p:cNvSpPr>
              <a:spLocks/>
            </p:cNvSpPr>
            <p:nvPr/>
          </p:nvSpPr>
          <p:spPr bwMode="auto">
            <a:xfrm>
              <a:off x="3813" y="1272"/>
              <a:ext cx="8" cy="8"/>
            </a:xfrm>
            <a:custGeom>
              <a:avLst/>
              <a:gdLst>
                <a:gd name="T0" fmla="*/ 0 w 8"/>
                <a:gd name="T1" fmla="*/ 2 h 8"/>
                <a:gd name="T2" fmla="*/ 5 w 8"/>
                <a:gd name="T3" fmla="*/ 8 h 8"/>
                <a:gd name="T4" fmla="*/ 8 w 8"/>
                <a:gd name="T5" fmla="*/ 5 h 8"/>
                <a:gd name="T6" fmla="*/ 5 w 8"/>
                <a:gd name="T7" fmla="*/ 0 h 8"/>
                <a:gd name="T8" fmla="*/ 0 w 8"/>
                <a:gd name="T9" fmla="*/ 2 h 8"/>
              </a:gdLst>
              <a:ahLst/>
              <a:cxnLst>
                <a:cxn ang="0">
                  <a:pos x="T0" y="T1"/>
                </a:cxn>
                <a:cxn ang="0">
                  <a:pos x="T2" y="T3"/>
                </a:cxn>
                <a:cxn ang="0">
                  <a:pos x="T4" y="T5"/>
                </a:cxn>
                <a:cxn ang="0">
                  <a:pos x="T6" y="T7"/>
                </a:cxn>
                <a:cxn ang="0">
                  <a:pos x="T8" y="T9"/>
                </a:cxn>
              </a:cxnLst>
              <a:rect l="0" t="0" r="r" b="b"/>
              <a:pathLst>
                <a:path w="8" h="8">
                  <a:moveTo>
                    <a:pt x="0" y="2"/>
                  </a:moveTo>
                  <a:lnTo>
                    <a:pt x="5" y="8"/>
                  </a:lnTo>
                  <a:lnTo>
                    <a:pt x="8" y="5"/>
                  </a:lnTo>
                  <a:lnTo>
                    <a:pt x="5"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8" name="Freeform 112">
              <a:extLst>
                <a:ext uri="{FF2B5EF4-FFF2-40B4-BE49-F238E27FC236}">
                  <a16:creationId xmlns:a16="http://schemas.microsoft.com/office/drawing/2014/main" id="{140FC446-F965-47B0-939D-36536FF6D342}"/>
                </a:ext>
              </a:extLst>
            </p:cNvPr>
            <p:cNvSpPr>
              <a:spLocks/>
            </p:cNvSpPr>
            <p:nvPr/>
          </p:nvSpPr>
          <p:spPr bwMode="auto">
            <a:xfrm>
              <a:off x="3756" y="987"/>
              <a:ext cx="14" cy="28"/>
            </a:xfrm>
            <a:custGeom>
              <a:avLst/>
              <a:gdLst>
                <a:gd name="T0" fmla="*/ 1 w 5"/>
                <a:gd name="T1" fmla="*/ 7 h 10"/>
                <a:gd name="T2" fmla="*/ 5 w 5"/>
                <a:gd name="T3" fmla="*/ 10 h 10"/>
                <a:gd name="T4" fmla="*/ 5 w 5"/>
                <a:gd name="T5" fmla="*/ 7 h 10"/>
                <a:gd name="T6" fmla="*/ 3 w 5"/>
                <a:gd name="T7" fmla="*/ 5 h 10"/>
                <a:gd name="T8" fmla="*/ 3 w 5"/>
                <a:gd name="T9" fmla="*/ 4 h 10"/>
                <a:gd name="T10" fmla="*/ 2 w 5"/>
                <a:gd name="T11" fmla="*/ 3 h 10"/>
                <a:gd name="T12" fmla="*/ 3 w 5"/>
                <a:gd name="T13" fmla="*/ 3 h 10"/>
                <a:gd name="T14" fmla="*/ 2 w 5"/>
                <a:gd name="T15" fmla="*/ 0 h 10"/>
                <a:gd name="T16" fmla="*/ 1 w 5"/>
                <a:gd name="T17" fmla="*/ 2 h 10"/>
                <a:gd name="T18" fmla="*/ 1 w 5"/>
                <a:gd name="T19" fmla="*/ 3 h 10"/>
                <a:gd name="T20" fmla="*/ 0 w 5"/>
                <a:gd name="T21" fmla="*/ 4 h 10"/>
                <a:gd name="T22" fmla="*/ 0 w 5"/>
                <a:gd name="T23" fmla="*/ 4 h 10"/>
                <a:gd name="T24" fmla="*/ 1 w 5"/>
                <a:gd name="T25" fmla="*/ 5 h 10"/>
                <a:gd name="T26" fmla="*/ 1 w 5"/>
                <a:gd name="T2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10">
                  <a:moveTo>
                    <a:pt x="1" y="7"/>
                  </a:moveTo>
                  <a:cubicBezTo>
                    <a:pt x="5" y="10"/>
                    <a:pt x="5" y="10"/>
                    <a:pt x="5" y="10"/>
                  </a:cubicBezTo>
                  <a:cubicBezTo>
                    <a:pt x="5" y="7"/>
                    <a:pt x="5" y="7"/>
                    <a:pt x="5" y="7"/>
                  </a:cubicBezTo>
                  <a:cubicBezTo>
                    <a:pt x="3" y="5"/>
                    <a:pt x="3" y="5"/>
                    <a:pt x="3" y="5"/>
                  </a:cubicBezTo>
                  <a:cubicBezTo>
                    <a:pt x="3" y="4"/>
                    <a:pt x="3" y="4"/>
                    <a:pt x="3" y="4"/>
                  </a:cubicBezTo>
                  <a:cubicBezTo>
                    <a:pt x="2" y="3"/>
                    <a:pt x="2" y="3"/>
                    <a:pt x="2" y="3"/>
                  </a:cubicBezTo>
                  <a:cubicBezTo>
                    <a:pt x="3" y="3"/>
                    <a:pt x="3" y="3"/>
                    <a:pt x="3" y="3"/>
                  </a:cubicBezTo>
                  <a:cubicBezTo>
                    <a:pt x="2" y="0"/>
                    <a:pt x="2" y="0"/>
                    <a:pt x="2" y="0"/>
                  </a:cubicBezTo>
                  <a:cubicBezTo>
                    <a:pt x="1" y="2"/>
                    <a:pt x="1" y="2"/>
                    <a:pt x="1" y="2"/>
                  </a:cubicBezTo>
                  <a:cubicBezTo>
                    <a:pt x="1" y="3"/>
                    <a:pt x="1" y="3"/>
                    <a:pt x="1" y="3"/>
                  </a:cubicBezTo>
                  <a:cubicBezTo>
                    <a:pt x="1" y="3"/>
                    <a:pt x="1" y="3"/>
                    <a:pt x="0" y="4"/>
                  </a:cubicBezTo>
                  <a:cubicBezTo>
                    <a:pt x="0" y="4"/>
                    <a:pt x="0" y="4"/>
                    <a:pt x="0" y="4"/>
                  </a:cubicBezTo>
                  <a:cubicBezTo>
                    <a:pt x="1" y="5"/>
                    <a:pt x="1" y="5"/>
                    <a:pt x="1" y="5"/>
                  </a:cubicBezTo>
                  <a:lnTo>
                    <a:pt x="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9" name="Freeform 113">
              <a:extLst>
                <a:ext uri="{FF2B5EF4-FFF2-40B4-BE49-F238E27FC236}">
                  <a16:creationId xmlns:a16="http://schemas.microsoft.com/office/drawing/2014/main" id="{3F9E1262-2465-4DE1-BD66-C72CD9A8A3A3}"/>
                </a:ext>
              </a:extLst>
            </p:cNvPr>
            <p:cNvSpPr>
              <a:spLocks/>
            </p:cNvSpPr>
            <p:nvPr/>
          </p:nvSpPr>
          <p:spPr bwMode="auto">
            <a:xfrm>
              <a:off x="3669" y="1272"/>
              <a:ext cx="98" cy="45"/>
            </a:xfrm>
            <a:custGeom>
              <a:avLst/>
              <a:gdLst>
                <a:gd name="T0" fmla="*/ 34 w 35"/>
                <a:gd name="T1" fmla="*/ 0 h 16"/>
                <a:gd name="T2" fmla="*/ 32 w 35"/>
                <a:gd name="T3" fmla="*/ 2 h 16"/>
                <a:gd name="T4" fmla="*/ 31 w 35"/>
                <a:gd name="T5" fmla="*/ 2 h 16"/>
                <a:gd name="T6" fmla="*/ 28 w 35"/>
                <a:gd name="T7" fmla="*/ 1 h 16"/>
                <a:gd name="T8" fmla="*/ 29 w 35"/>
                <a:gd name="T9" fmla="*/ 4 h 16"/>
                <a:gd name="T10" fmla="*/ 27 w 35"/>
                <a:gd name="T11" fmla="*/ 4 h 16"/>
                <a:gd name="T12" fmla="*/ 25 w 35"/>
                <a:gd name="T13" fmla="*/ 3 h 16"/>
                <a:gd name="T14" fmla="*/ 22 w 35"/>
                <a:gd name="T15" fmla="*/ 3 h 16"/>
                <a:gd name="T16" fmla="*/ 21 w 35"/>
                <a:gd name="T17" fmla="*/ 5 h 16"/>
                <a:gd name="T18" fmla="*/ 21 w 35"/>
                <a:gd name="T19" fmla="*/ 5 h 16"/>
                <a:gd name="T20" fmla="*/ 19 w 35"/>
                <a:gd name="T21" fmla="*/ 7 h 16"/>
                <a:gd name="T22" fmla="*/ 18 w 35"/>
                <a:gd name="T23" fmla="*/ 8 h 16"/>
                <a:gd name="T24" fmla="*/ 15 w 35"/>
                <a:gd name="T25" fmla="*/ 10 h 16"/>
                <a:gd name="T26" fmla="*/ 13 w 35"/>
                <a:gd name="T27" fmla="*/ 10 h 16"/>
                <a:gd name="T28" fmla="*/ 16 w 35"/>
                <a:gd name="T29" fmla="*/ 9 h 16"/>
                <a:gd name="T30" fmla="*/ 12 w 35"/>
                <a:gd name="T31" fmla="*/ 4 h 16"/>
                <a:gd name="T32" fmla="*/ 11 w 35"/>
                <a:gd name="T33" fmla="*/ 7 h 16"/>
                <a:gd name="T34" fmla="*/ 9 w 35"/>
                <a:gd name="T35" fmla="*/ 8 h 16"/>
                <a:gd name="T36" fmla="*/ 7 w 35"/>
                <a:gd name="T37" fmla="*/ 10 h 16"/>
                <a:gd name="T38" fmla="*/ 6 w 35"/>
                <a:gd name="T39" fmla="*/ 12 h 16"/>
                <a:gd name="T40" fmla="*/ 4 w 35"/>
                <a:gd name="T41" fmla="*/ 14 h 16"/>
                <a:gd name="T42" fmla="*/ 0 w 35"/>
                <a:gd name="T43" fmla="*/ 16 h 16"/>
                <a:gd name="T44" fmla="*/ 7 w 35"/>
                <a:gd name="T45" fmla="*/ 15 h 16"/>
                <a:gd name="T46" fmla="*/ 10 w 35"/>
                <a:gd name="T47" fmla="*/ 12 h 16"/>
                <a:gd name="T48" fmla="*/ 13 w 35"/>
                <a:gd name="T49" fmla="*/ 11 h 16"/>
                <a:gd name="T50" fmla="*/ 17 w 35"/>
                <a:gd name="T51" fmla="*/ 12 h 16"/>
                <a:gd name="T52" fmla="*/ 20 w 35"/>
                <a:gd name="T53" fmla="*/ 10 h 16"/>
                <a:gd name="T54" fmla="*/ 21 w 35"/>
                <a:gd name="T55" fmla="*/ 11 h 16"/>
                <a:gd name="T56" fmla="*/ 22 w 35"/>
                <a:gd name="T57" fmla="*/ 10 h 16"/>
                <a:gd name="T58" fmla="*/ 25 w 35"/>
                <a:gd name="T59" fmla="*/ 8 h 16"/>
                <a:gd name="T60" fmla="*/ 27 w 35"/>
                <a:gd name="T61" fmla="*/ 6 h 16"/>
                <a:gd name="T62" fmla="*/ 27 w 35"/>
                <a:gd name="T63" fmla="*/ 5 h 16"/>
                <a:gd name="T64" fmla="*/ 29 w 35"/>
                <a:gd name="T65" fmla="*/ 5 h 16"/>
                <a:gd name="T66" fmla="*/ 30 w 35"/>
                <a:gd name="T67" fmla="*/ 5 h 16"/>
                <a:gd name="T68" fmla="*/ 32 w 35"/>
                <a:gd name="T6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 h="16">
                  <a:moveTo>
                    <a:pt x="35" y="3"/>
                  </a:moveTo>
                  <a:cubicBezTo>
                    <a:pt x="34" y="0"/>
                    <a:pt x="34" y="0"/>
                    <a:pt x="34" y="0"/>
                  </a:cubicBezTo>
                  <a:cubicBezTo>
                    <a:pt x="32" y="0"/>
                    <a:pt x="32" y="0"/>
                    <a:pt x="32" y="0"/>
                  </a:cubicBezTo>
                  <a:cubicBezTo>
                    <a:pt x="32" y="2"/>
                    <a:pt x="32" y="2"/>
                    <a:pt x="32" y="2"/>
                  </a:cubicBezTo>
                  <a:cubicBezTo>
                    <a:pt x="32" y="2"/>
                    <a:pt x="32" y="2"/>
                    <a:pt x="32" y="2"/>
                  </a:cubicBezTo>
                  <a:cubicBezTo>
                    <a:pt x="31" y="2"/>
                    <a:pt x="31" y="2"/>
                    <a:pt x="31" y="2"/>
                  </a:cubicBezTo>
                  <a:cubicBezTo>
                    <a:pt x="31" y="1"/>
                    <a:pt x="31" y="1"/>
                    <a:pt x="31" y="1"/>
                  </a:cubicBezTo>
                  <a:cubicBezTo>
                    <a:pt x="28" y="1"/>
                    <a:pt x="28" y="1"/>
                    <a:pt x="28" y="1"/>
                  </a:cubicBezTo>
                  <a:cubicBezTo>
                    <a:pt x="28" y="3"/>
                    <a:pt x="28" y="3"/>
                    <a:pt x="28" y="3"/>
                  </a:cubicBezTo>
                  <a:cubicBezTo>
                    <a:pt x="29" y="4"/>
                    <a:pt x="29" y="4"/>
                    <a:pt x="29" y="4"/>
                  </a:cubicBezTo>
                  <a:cubicBezTo>
                    <a:pt x="27" y="3"/>
                    <a:pt x="27" y="3"/>
                    <a:pt x="27" y="3"/>
                  </a:cubicBezTo>
                  <a:cubicBezTo>
                    <a:pt x="27" y="4"/>
                    <a:pt x="27" y="4"/>
                    <a:pt x="27" y="4"/>
                  </a:cubicBezTo>
                  <a:cubicBezTo>
                    <a:pt x="27" y="4"/>
                    <a:pt x="27" y="4"/>
                    <a:pt x="27" y="4"/>
                  </a:cubicBezTo>
                  <a:cubicBezTo>
                    <a:pt x="25" y="3"/>
                    <a:pt x="25" y="3"/>
                    <a:pt x="25" y="3"/>
                  </a:cubicBezTo>
                  <a:cubicBezTo>
                    <a:pt x="24" y="2"/>
                    <a:pt x="24" y="2"/>
                    <a:pt x="24" y="2"/>
                  </a:cubicBezTo>
                  <a:cubicBezTo>
                    <a:pt x="22" y="3"/>
                    <a:pt x="22" y="3"/>
                    <a:pt x="22" y="3"/>
                  </a:cubicBezTo>
                  <a:cubicBezTo>
                    <a:pt x="21" y="4"/>
                    <a:pt x="21" y="4"/>
                    <a:pt x="21" y="4"/>
                  </a:cubicBezTo>
                  <a:cubicBezTo>
                    <a:pt x="21" y="5"/>
                    <a:pt x="21" y="5"/>
                    <a:pt x="21" y="5"/>
                  </a:cubicBezTo>
                  <a:cubicBezTo>
                    <a:pt x="21" y="5"/>
                    <a:pt x="21" y="5"/>
                    <a:pt x="21" y="5"/>
                  </a:cubicBezTo>
                  <a:cubicBezTo>
                    <a:pt x="21" y="5"/>
                    <a:pt x="21" y="5"/>
                    <a:pt x="21" y="5"/>
                  </a:cubicBezTo>
                  <a:cubicBezTo>
                    <a:pt x="19" y="6"/>
                    <a:pt x="19" y="6"/>
                    <a:pt x="19" y="6"/>
                  </a:cubicBezTo>
                  <a:cubicBezTo>
                    <a:pt x="19" y="7"/>
                    <a:pt x="19" y="7"/>
                    <a:pt x="19" y="7"/>
                  </a:cubicBezTo>
                  <a:cubicBezTo>
                    <a:pt x="19" y="7"/>
                    <a:pt x="19" y="7"/>
                    <a:pt x="19" y="7"/>
                  </a:cubicBezTo>
                  <a:cubicBezTo>
                    <a:pt x="18" y="8"/>
                    <a:pt x="18" y="8"/>
                    <a:pt x="18" y="8"/>
                  </a:cubicBezTo>
                  <a:cubicBezTo>
                    <a:pt x="17" y="9"/>
                    <a:pt x="17" y="9"/>
                    <a:pt x="17" y="9"/>
                  </a:cubicBezTo>
                  <a:cubicBezTo>
                    <a:pt x="15" y="10"/>
                    <a:pt x="15" y="10"/>
                    <a:pt x="15" y="10"/>
                  </a:cubicBezTo>
                  <a:cubicBezTo>
                    <a:pt x="14" y="10"/>
                    <a:pt x="14" y="10"/>
                    <a:pt x="14" y="10"/>
                  </a:cubicBezTo>
                  <a:cubicBezTo>
                    <a:pt x="13" y="10"/>
                    <a:pt x="13" y="10"/>
                    <a:pt x="13" y="10"/>
                  </a:cubicBezTo>
                  <a:cubicBezTo>
                    <a:pt x="13" y="10"/>
                    <a:pt x="13" y="10"/>
                    <a:pt x="13" y="10"/>
                  </a:cubicBezTo>
                  <a:cubicBezTo>
                    <a:pt x="16" y="9"/>
                    <a:pt x="16" y="9"/>
                    <a:pt x="16" y="9"/>
                  </a:cubicBezTo>
                  <a:cubicBezTo>
                    <a:pt x="14" y="8"/>
                    <a:pt x="14" y="8"/>
                    <a:pt x="14" y="8"/>
                  </a:cubicBezTo>
                  <a:cubicBezTo>
                    <a:pt x="12" y="4"/>
                    <a:pt x="12" y="4"/>
                    <a:pt x="12" y="4"/>
                  </a:cubicBezTo>
                  <a:cubicBezTo>
                    <a:pt x="12" y="6"/>
                    <a:pt x="12" y="6"/>
                    <a:pt x="12" y="6"/>
                  </a:cubicBezTo>
                  <a:cubicBezTo>
                    <a:pt x="12" y="7"/>
                    <a:pt x="11" y="7"/>
                    <a:pt x="11" y="7"/>
                  </a:cubicBezTo>
                  <a:cubicBezTo>
                    <a:pt x="8" y="7"/>
                    <a:pt x="8" y="7"/>
                    <a:pt x="8" y="7"/>
                  </a:cubicBezTo>
                  <a:cubicBezTo>
                    <a:pt x="9" y="8"/>
                    <a:pt x="9" y="8"/>
                    <a:pt x="9" y="8"/>
                  </a:cubicBezTo>
                  <a:cubicBezTo>
                    <a:pt x="8" y="9"/>
                    <a:pt x="8" y="9"/>
                    <a:pt x="8" y="9"/>
                  </a:cubicBezTo>
                  <a:cubicBezTo>
                    <a:pt x="7" y="10"/>
                    <a:pt x="7" y="10"/>
                    <a:pt x="7" y="10"/>
                  </a:cubicBezTo>
                  <a:cubicBezTo>
                    <a:pt x="6" y="11"/>
                    <a:pt x="6" y="11"/>
                    <a:pt x="6" y="11"/>
                  </a:cubicBezTo>
                  <a:cubicBezTo>
                    <a:pt x="6" y="12"/>
                    <a:pt x="6" y="12"/>
                    <a:pt x="6" y="12"/>
                  </a:cubicBezTo>
                  <a:cubicBezTo>
                    <a:pt x="5" y="12"/>
                    <a:pt x="5" y="12"/>
                    <a:pt x="5" y="12"/>
                  </a:cubicBezTo>
                  <a:cubicBezTo>
                    <a:pt x="4" y="14"/>
                    <a:pt x="4" y="14"/>
                    <a:pt x="4" y="14"/>
                  </a:cubicBezTo>
                  <a:cubicBezTo>
                    <a:pt x="3" y="14"/>
                    <a:pt x="3" y="14"/>
                    <a:pt x="3" y="14"/>
                  </a:cubicBezTo>
                  <a:cubicBezTo>
                    <a:pt x="0" y="16"/>
                    <a:pt x="0" y="16"/>
                    <a:pt x="0" y="16"/>
                  </a:cubicBezTo>
                  <a:cubicBezTo>
                    <a:pt x="5" y="16"/>
                    <a:pt x="5" y="16"/>
                    <a:pt x="5" y="16"/>
                  </a:cubicBezTo>
                  <a:cubicBezTo>
                    <a:pt x="7" y="15"/>
                    <a:pt x="7" y="15"/>
                    <a:pt x="7" y="15"/>
                  </a:cubicBezTo>
                  <a:cubicBezTo>
                    <a:pt x="8" y="15"/>
                    <a:pt x="8" y="15"/>
                    <a:pt x="8" y="15"/>
                  </a:cubicBezTo>
                  <a:cubicBezTo>
                    <a:pt x="10" y="12"/>
                    <a:pt x="10" y="12"/>
                    <a:pt x="10" y="12"/>
                  </a:cubicBezTo>
                  <a:cubicBezTo>
                    <a:pt x="12" y="11"/>
                    <a:pt x="12" y="11"/>
                    <a:pt x="12" y="11"/>
                  </a:cubicBezTo>
                  <a:cubicBezTo>
                    <a:pt x="13" y="11"/>
                    <a:pt x="13" y="11"/>
                    <a:pt x="13" y="11"/>
                  </a:cubicBezTo>
                  <a:cubicBezTo>
                    <a:pt x="14" y="12"/>
                    <a:pt x="14" y="12"/>
                    <a:pt x="14" y="12"/>
                  </a:cubicBezTo>
                  <a:cubicBezTo>
                    <a:pt x="17" y="12"/>
                    <a:pt x="17" y="12"/>
                    <a:pt x="17" y="12"/>
                  </a:cubicBezTo>
                  <a:cubicBezTo>
                    <a:pt x="19" y="11"/>
                    <a:pt x="19" y="11"/>
                    <a:pt x="19" y="11"/>
                  </a:cubicBezTo>
                  <a:cubicBezTo>
                    <a:pt x="20" y="10"/>
                    <a:pt x="20" y="10"/>
                    <a:pt x="20" y="10"/>
                  </a:cubicBezTo>
                  <a:cubicBezTo>
                    <a:pt x="20" y="11"/>
                    <a:pt x="20" y="11"/>
                    <a:pt x="20" y="11"/>
                  </a:cubicBezTo>
                  <a:cubicBezTo>
                    <a:pt x="21" y="11"/>
                    <a:pt x="21" y="11"/>
                    <a:pt x="21" y="11"/>
                  </a:cubicBezTo>
                  <a:cubicBezTo>
                    <a:pt x="21" y="9"/>
                    <a:pt x="21" y="9"/>
                    <a:pt x="21" y="9"/>
                  </a:cubicBezTo>
                  <a:cubicBezTo>
                    <a:pt x="22" y="10"/>
                    <a:pt x="22" y="10"/>
                    <a:pt x="22" y="10"/>
                  </a:cubicBezTo>
                  <a:cubicBezTo>
                    <a:pt x="23" y="9"/>
                    <a:pt x="23" y="9"/>
                    <a:pt x="23" y="9"/>
                  </a:cubicBezTo>
                  <a:cubicBezTo>
                    <a:pt x="25" y="8"/>
                    <a:pt x="25" y="8"/>
                    <a:pt x="25" y="8"/>
                  </a:cubicBezTo>
                  <a:cubicBezTo>
                    <a:pt x="27" y="7"/>
                    <a:pt x="27" y="7"/>
                    <a:pt x="27" y="7"/>
                  </a:cubicBezTo>
                  <a:cubicBezTo>
                    <a:pt x="27" y="6"/>
                    <a:pt x="27" y="6"/>
                    <a:pt x="27" y="6"/>
                  </a:cubicBezTo>
                  <a:cubicBezTo>
                    <a:pt x="26" y="5"/>
                    <a:pt x="26" y="5"/>
                    <a:pt x="26" y="5"/>
                  </a:cubicBezTo>
                  <a:cubicBezTo>
                    <a:pt x="27" y="5"/>
                    <a:pt x="27" y="5"/>
                    <a:pt x="27" y="5"/>
                  </a:cubicBezTo>
                  <a:cubicBezTo>
                    <a:pt x="27" y="5"/>
                    <a:pt x="27" y="5"/>
                    <a:pt x="27" y="5"/>
                  </a:cubicBezTo>
                  <a:cubicBezTo>
                    <a:pt x="29" y="5"/>
                    <a:pt x="29" y="5"/>
                    <a:pt x="29" y="5"/>
                  </a:cubicBezTo>
                  <a:cubicBezTo>
                    <a:pt x="29" y="4"/>
                    <a:pt x="29" y="4"/>
                    <a:pt x="29" y="4"/>
                  </a:cubicBezTo>
                  <a:cubicBezTo>
                    <a:pt x="30" y="5"/>
                    <a:pt x="30" y="5"/>
                    <a:pt x="30" y="5"/>
                  </a:cubicBezTo>
                  <a:cubicBezTo>
                    <a:pt x="32" y="4"/>
                    <a:pt x="32" y="4"/>
                    <a:pt x="32" y="4"/>
                  </a:cubicBezTo>
                  <a:cubicBezTo>
                    <a:pt x="32" y="4"/>
                    <a:pt x="32" y="4"/>
                    <a:pt x="32" y="4"/>
                  </a:cubicBezTo>
                  <a:lnTo>
                    <a:pt x="3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0" name="Freeform 114">
              <a:extLst>
                <a:ext uri="{FF2B5EF4-FFF2-40B4-BE49-F238E27FC236}">
                  <a16:creationId xmlns:a16="http://schemas.microsoft.com/office/drawing/2014/main" id="{610A8B20-4962-49E0-94B7-D9D105BE8331}"/>
                </a:ext>
              </a:extLst>
            </p:cNvPr>
            <p:cNvSpPr>
              <a:spLocks/>
            </p:cNvSpPr>
            <p:nvPr/>
          </p:nvSpPr>
          <p:spPr bwMode="auto">
            <a:xfrm>
              <a:off x="3852" y="857"/>
              <a:ext cx="48" cy="51"/>
            </a:xfrm>
            <a:custGeom>
              <a:avLst/>
              <a:gdLst>
                <a:gd name="T0" fmla="*/ 8 w 48"/>
                <a:gd name="T1" fmla="*/ 25 h 51"/>
                <a:gd name="T2" fmla="*/ 8 w 48"/>
                <a:gd name="T3" fmla="*/ 23 h 51"/>
                <a:gd name="T4" fmla="*/ 14 w 48"/>
                <a:gd name="T5" fmla="*/ 23 h 51"/>
                <a:gd name="T6" fmla="*/ 17 w 48"/>
                <a:gd name="T7" fmla="*/ 25 h 51"/>
                <a:gd name="T8" fmla="*/ 20 w 48"/>
                <a:gd name="T9" fmla="*/ 31 h 51"/>
                <a:gd name="T10" fmla="*/ 17 w 48"/>
                <a:gd name="T11" fmla="*/ 37 h 51"/>
                <a:gd name="T12" fmla="*/ 23 w 48"/>
                <a:gd name="T13" fmla="*/ 40 h 51"/>
                <a:gd name="T14" fmla="*/ 23 w 48"/>
                <a:gd name="T15" fmla="*/ 42 h 51"/>
                <a:gd name="T16" fmla="*/ 20 w 48"/>
                <a:gd name="T17" fmla="*/ 51 h 51"/>
                <a:gd name="T18" fmla="*/ 25 w 48"/>
                <a:gd name="T19" fmla="*/ 51 h 51"/>
                <a:gd name="T20" fmla="*/ 31 w 48"/>
                <a:gd name="T21" fmla="*/ 48 h 51"/>
                <a:gd name="T22" fmla="*/ 37 w 48"/>
                <a:gd name="T23" fmla="*/ 48 h 51"/>
                <a:gd name="T24" fmla="*/ 37 w 48"/>
                <a:gd name="T25" fmla="*/ 45 h 51"/>
                <a:gd name="T26" fmla="*/ 39 w 48"/>
                <a:gd name="T27" fmla="*/ 45 h 51"/>
                <a:gd name="T28" fmla="*/ 42 w 48"/>
                <a:gd name="T29" fmla="*/ 48 h 51"/>
                <a:gd name="T30" fmla="*/ 48 w 48"/>
                <a:gd name="T31" fmla="*/ 45 h 51"/>
                <a:gd name="T32" fmla="*/ 45 w 48"/>
                <a:gd name="T33" fmla="*/ 40 h 51"/>
                <a:gd name="T34" fmla="*/ 39 w 48"/>
                <a:gd name="T35" fmla="*/ 31 h 51"/>
                <a:gd name="T36" fmla="*/ 42 w 48"/>
                <a:gd name="T37" fmla="*/ 28 h 51"/>
                <a:gd name="T38" fmla="*/ 37 w 48"/>
                <a:gd name="T39" fmla="*/ 25 h 51"/>
                <a:gd name="T40" fmla="*/ 34 w 48"/>
                <a:gd name="T41" fmla="*/ 20 h 51"/>
                <a:gd name="T42" fmla="*/ 37 w 48"/>
                <a:gd name="T43" fmla="*/ 20 h 51"/>
                <a:gd name="T44" fmla="*/ 37 w 48"/>
                <a:gd name="T45" fmla="*/ 14 h 51"/>
                <a:gd name="T46" fmla="*/ 31 w 48"/>
                <a:gd name="T47" fmla="*/ 11 h 51"/>
                <a:gd name="T48" fmla="*/ 23 w 48"/>
                <a:gd name="T49" fmla="*/ 11 h 51"/>
                <a:gd name="T50" fmla="*/ 20 w 48"/>
                <a:gd name="T51" fmla="*/ 11 h 51"/>
                <a:gd name="T52" fmla="*/ 17 w 48"/>
                <a:gd name="T53" fmla="*/ 11 h 51"/>
                <a:gd name="T54" fmla="*/ 17 w 48"/>
                <a:gd name="T55" fmla="*/ 11 h 51"/>
                <a:gd name="T56" fmla="*/ 14 w 48"/>
                <a:gd name="T57" fmla="*/ 9 h 51"/>
                <a:gd name="T58" fmla="*/ 14 w 48"/>
                <a:gd name="T59" fmla="*/ 0 h 51"/>
                <a:gd name="T60" fmla="*/ 8 w 48"/>
                <a:gd name="T61" fmla="*/ 0 h 51"/>
                <a:gd name="T62" fmla="*/ 6 w 48"/>
                <a:gd name="T63" fmla="*/ 9 h 51"/>
                <a:gd name="T64" fmla="*/ 0 w 48"/>
                <a:gd name="T65" fmla="*/ 14 h 51"/>
                <a:gd name="T66" fmla="*/ 0 w 48"/>
                <a:gd name="T67" fmla="*/ 20 h 51"/>
                <a:gd name="T68" fmla="*/ 3 w 48"/>
                <a:gd name="T69" fmla="*/ 25 h 51"/>
                <a:gd name="T70" fmla="*/ 8 w 48"/>
                <a:gd name="T71"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51">
                  <a:moveTo>
                    <a:pt x="8" y="25"/>
                  </a:moveTo>
                  <a:lnTo>
                    <a:pt x="8" y="23"/>
                  </a:lnTo>
                  <a:lnTo>
                    <a:pt x="14" y="23"/>
                  </a:lnTo>
                  <a:lnTo>
                    <a:pt x="17" y="25"/>
                  </a:lnTo>
                  <a:lnTo>
                    <a:pt x="20" y="31"/>
                  </a:lnTo>
                  <a:lnTo>
                    <a:pt x="17" y="37"/>
                  </a:lnTo>
                  <a:lnTo>
                    <a:pt x="23" y="40"/>
                  </a:lnTo>
                  <a:lnTo>
                    <a:pt x="23" y="42"/>
                  </a:lnTo>
                  <a:lnTo>
                    <a:pt x="20" y="51"/>
                  </a:lnTo>
                  <a:lnTo>
                    <a:pt x="25" y="51"/>
                  </a:lnTo>
                  <a:lnTo>
                    <a:pt x="31" y="48"/>
                  </a:lnTo>
                  <a:lnTo>
                    <a:pt x="37" y="48"/>
                  </a:lnTo>
                  <a:lnTo>
                    <a:pt x="37" y="45"/>
                  </a:lnTo>
                  <a:lnTo>
                    <a:pt x="39" y="45"/>
                  </a:lnTo>
                  <a:lnTo>
                    <a:pt x="42" y="48"/>
                  </a:lnTo>
                  <a:lnTo>
                    <a:pt x="48" y="45"/>
                  </a:lnTo>
                  <a:lnTo>
                    <a:pt x="45" y="40"/>
                  </a:lnTo>
                  <a:lnTo>
                    <a:pt x="39" y="31"/>
                  </a:lnTo>
                  <a:lnTo>
                    <a:pt x="42" y="28"/>
                  </a:lnTo>
                  <a:lnTo>
                    <a:pt x="37" y="25"/>
                  </a:lnTo>
                  <a:lnTo>
                    <a:pt x="34" y="20"/>
                  </a:lnTo>
                  <a:lnTo>
                    <a:pt x="37" y="20"/>
                  </a:lnTo>
                  <a:lnTo>
                    <a:pt x="37" y="14"/>
                  </a:lnTo>
                  <a:lnTo>
                    <a:pt x="31" y="11"/>
                  </a:lnTo>
                  <a:lnTo>
                    <a:pt x="23" y="11"/>
                  </a:lnTo>
                  <a:lnTo>
                    <a:pt x="20" y="11"/>
                  </a:lnTo>
                  <a:lnTo>
                    <a:pt x="17" y="11"/>
                  </a:lnTo>
                  <a:lnTo>
                    <a:pt x="17" y="11"/>
                  </a:lnTo>
                  <a:lnTo>
                    <a:pt x="14" y="9"/>
                  </a:lnTo>
                  <a:lnTo>
                    <a:pt x="14" y="0"/>
                  </a:lnTo>
                  <a:lnTo>
                    <a:pt x="8" y="0"/>
                  </a:lnTo>
                  <a:lnTo>
                    <a:pt x="6" y="9"/>
                  </a:lnTo>
                  <a:lnTo>
                    <a:pt x="0" y="14"/>
                  </a:lnTo>
                  <a:lnTo>
                    <a:pt x="0" y="20"/>
                  </a:lnTo>
                  <a:lnTo>
                    <a:pt x="3" y="25"/>
                  </a:lnTo>
                  <a:lnTo>
                    <a:pt x="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1" name="Freeform 115">
              <a:extLst>
                <a:ext uri="{FF2B5EF4-FFF2-40B4-BE49-F238E27FC236}">
                  <a16:creationId xmlns:a16="http://schemas.microsoft.com/office/drawing/2014/main" id="{1D504285-F7ED-4278-8828-B4BD64B1DD4F}"/>
                </a:ext>
              </a:extLst>
            </p:cNvPr>
            <p:cNvSpPr>
              <a:spLocks/>
            </p:cNvSpPr>
            <p:nvPr/>
          </p:nvSpPr>
          <p:spPr bwMode="auto">
            <a:xfrm>
              <a:off x="3846" y="1029"/>
              <a:ext cx="34" cy="25"/>
            </a:xfrm>
            <a:custGeom>
              <a:avLst/>
              <a:gdLst>
                <a:gd name="T0" fmla="*/ 9 w 34"/>
                <a:gd name="T1" fmla="*/ 20 h 25"/>
                <a:gd name="T2" fmla="*/ 12 w 34"/>
                <a:gd name="T3" fmla="*/ 23 h 25"/>
                <a:gd name="T4" fmla="*/ 14 w 34"/>
                <a:gd name="T5" fmla="*/ 25 h 25"/>
                <a:gd name="T6" fmla="*/ 17 w 34"/>
                <a:gd name="T7" fmla="*/ 23 h 25"/>
                <a:gd name="T8" fmla="*/ 20 w 34"/>
                <a:gd name="T9" fmla="*/ 23 h 25"/>
                <a:gd name="T10" fmla="*/ 29 w 34"/>
                <a:gd name="T11" fmla="*/ 23 h 25"/>
                <a:gd name="T12" fmla="*/ 31 w 34"/>
                <a:gd name="T13" fmla="*/ 17 h 25"/>
                <a:gd name="T14" fmla="*/ 34 w 34"/>
                <a:gd name="T15" fmla="*/ 11 h 25"/>
                <a:gd name="T16" fmla="*/ 34 w 34"/>
                <a:gd name="T17" fmla="*/ 6 h 25"/>
                <a:gd name="T18" fmla="*/ 29 w 34"/>
                <a:gd name="T19" fmla="*/ 3 h 25"/>
                <a:gd name="T20" fmla="*/ 29 w 34"/>
                <a:gd name="T21" fmla="*/ 0 h 25"/>
                <a:gd name="T22" fmla="*/ 20 w 34"/>
                <a:gd name="T23" fmla="*/ 0 h 25"/>
                <a:gd name="T24" fmla="*/ 17 w 34"/>
                <a:gd name="T25" fmla="*/ 6 h 25"/>
                <a:gd name="T26" fmla="*/ 14 w 34"/>
                <a:gd name="T27" fmla="*/ 3 h 25"/>
                <a:gd name="T28" fmla="*/ 12 w 34"/>
                <a:gd name="T29" fmla="*/ 3 h 25"/>
                <a:gd name="T30" fmla="*/ 9 w 34"/>
                <a:gd name="T31" fmla="*/ 3 h 25"/>
                <a:gd name="T32" fmla="*/ 0 w 34"/>
                <a:gd name="T33" fmla="*/ 3 h 25"/>
                <a:gd name="T34" fmla="*/ 3 w 34"/>
                <a:gd name="T35" fmla="*/ 11 h 25"/>
                <a:gd name="T36" fmla="*/ 9 w 34"/>
                <a:gd name="T3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5">
                  <a:moveTo>
                    <a:pt x="9" y="20"/>
                  </a:moveTo>
                  <a:lnTo>
                    <a:pt x="12" y="23"/>
                  </a:lnTo>
                  <a:lnTo>
                    <a:pt x="14" y="25"/>
                  </a:lnTo>
                  <a:lnTo>
                    <a:pt x="17" y="23"/>
                  </a:lnTo>
                  <a:lnTo>
                    <a:pt x="20" y="23"/>
                  </a:lnTo>
                  <a:lnTo>
                    <a:pt x="29" y="23"/>
                  </a:lnTo>
                  <a:lnTo>
                    <a:pt x="31" y="17"/>
                  </a:lnTo>
                  <a:lnTo>
                    <a:pt x="34" y="11"/>
                  </a:lnTo>
                  <a:lnTo>
                    <a:pt x="34" y="6"/>
                  </a:lnTo>
                  <a:lnTo>
                    <a:pt x="29" y="3"/>
                  </a:lnTo>
                  <a:lnTo>
                    <a:pt x="29" y="0"/>
                  </a:lnTo>
                  <a:lnTo>
                    <a:pt x="20" y="0"/>
                  </a:lnTo>
                  <a:lnTo>
                    <a:pt x="17" y="6"/>
                  </a:lnTo>
                  <a:lnTo>
                    <a:pt x="14" y="3"/>
                  </a:lnTo>
                  <a:lnTo>
                    <a:pt x="12" y="3"/>
                  </a:lnTo>
                  <a:lnTo>
                    <a:pt x="9" y="3"/>
                  </a:lnTo>
                  <a:lnTo>
                    <a:pt x="0" y="3"/>
                  </a:lnTo>
                  <a:lnTo>
                    <a:pt x="3" y="11"/>
                  </a:lnTo>
                  <a:lnTo>
                    <a:pt x="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2" name="Freeform 116">
              <a:extLst>
                <a:ext uri="{FF2B5EF4-FFF2-40B4-BE49-F238E27FC236}">
                  <a16:creationId xmlns:a16="http://schemas.microsoft.com/office/drawing/2014/main" id="{76E878C6-A258-42A3-9903-BEA19873DBE3}"/>
                </a:ext>
              </a:extLst>
            </p:cNvPr>
            <p:cNvSpPr>
              <a:spLocks/>
            </p:cNvSpPr>
            <p:nvPr/>
          </p:nvSpPr>
          <p:spPr bwMode="auto">
            <a:xfrm>
              <a:off x="3463" y="1334"/>
              <a:ext cx="11" cy="11"/>
            </a:xfrm>
            <a:custGeom>
              <a:avLst/>
              <a:gdLst>
                <a:gd name="T0" fmla="*/ 0 w 11"/>
                <a:gd name="T1" fmla="*/ 11 h 11"/>
                <a:gd name="T2" fmla="*/ 11 w 11"/>
                <a:gd name="T3" fmla="*/ 8 h 11"/>
                <a:gd name="T4" fmla="*/ 6 w 11"/>
                <a:gd name="T5" fmla="*/ 0 h 11"/>
                <a:gd name="T6" fmla="*/ 0 w 11"/>
                <a:gd name="T7" fmla="*/ 11 h 11"/>
              </a:gdLst>
              <a:ahLst/>
              <a:cxnLst>
                <a:cxn ang="0">
                  <a:pos x="T0" y="T1"/>
                </a:cxn>
                <a:cxn ang="0">
                  <a:pos x="T2" y="T3"/>
                </a:cxn>
                <a:cxn ang="0">
                  <a:pos x="T4" y="T5"/>
                </a:cxn>
                <a:cxn ang="0">
                  <a:pos x="T6" y="T7"/>
                </a:cxn>
              </a:cxnLst>
              <a:rect l="0" t="0" r="r" b="b"/>
              <a:pathLst>
                <a:path w="11" h="11">
                  <a:moveTo>
                    <a:pt x="0" y="11"/>
                  </a:moveTo>
                  <a:lnTo>
                    <a:pt x="11" y="8"/>
                  </a:lnTo>
                  <a:lnTo>
                    <a:pt x="6" y="0"/>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3" name="Freeform 117">
              <a:extLst>
                <a:ext uri="{FF2B5EF4-FFF2-40B4-BE49-F238E27FC236}">
                  <a16:creationId xmlns:a16="http://schemas.microsoft.com/office/drawing/2014/main" id="{623B1B0D-4C84-46B8-B0E1-241AC1E8F0CD}"/>
                </a:ext>
              </a:extLst>
            </p:cNvPr>
            <p:cNvSpPr>
              <a:spLocks/>
            </p:cNvSpPr>
            <p:nvPr/>
          </p:nvSpPr>
          <p:spPr bwMode="auto">
            <a:xfrm>
              <a:off x="3550" y="1317"/>
              <a:ext cx="48" cy="17"/>
            </a:xfrm>
            <a:custGeom>
              <a:avLst/>
              <a:gdLst>
                <a:gd name="T0" fmla="*/ 13 w 17"/>
                <a:gd name="T1" fmla="*/ 4 h 6"/>
                <a:gd name="T2" fmla="*/ 10 w 17"/>
                <a:gd name="T3" fmla="*/ 3 h 6"/>
                <a:gd name="T4" fmla="*/ 10 w 17"/>
                <a:gd name="T5" fmla="*/ 3 h 6"/>
                <a:gd name="T6" fmla="*/ 9 w 17"/>
                <a:gd name="T7" fmla="*/ 4 h 6"/>
                <a:gd name="T8" fmla="*/ 9 w 17"/>
                <a:gd name="T9" fmla="*/ 4 h 6"/>
                <a:gd name="T10" fmla="*/ 9 w 17"/>
                <a:gd name="T11" fmla="*/ 2 h 6"/>
                <a:gd name="T12" fmla="*/ 10 w 17"/>
                <a:gd name="T13" fmla="*/ 2 h 6"/>
                <a:gd name="T14" fmla="*/ 10 w 17"/>
                <a:gd name="T15" fmla="*/ 0 h 6"/>
                <a:gd name="T16" fmla="*/ 8 w 17"/>
                <a:gd name="T17" fmla="*/ 0 h 6"/>
                <a:gd name="T18" fmla="*/ 6 w 17"/>
                <a:gd name="T19" fmla="*/ 0 h 6"/>
                <a:gd name="T20" fmla="*/ 6 w 17"/>
                <a:gd name="T21" fmla="*/ 1 h 6"/>
                <a:gd name="T22" fmla="*/ 6 w 17"/>
                <a:gd name="T23" fmla="*/ 1 h 6"/>
                <a:gd name="T24" fmla="*/ 5 w 17"/>
                <a:gd name="T25" fmla="*/ 1 h 6"/>
                <a:gd name="T26" fmla="*/ 4 w 17"/>
                <a:gd name="T27" fmla="*/ 2 h 6"/>
                <a:gd name="T28" fmla="*/ 3 w 17"/>
                <a:gd name="T29" fmla="*/ 2 h 6"/>
                <a:gd name="T30" fmla="*/ 1 w 17"/>
                <a:gd name="T31" fmla="*/ 2 h 6"/>
                <a:gd name="T32" fmla="*/ 0 w 17"/>
                <a:gd name="T33" fmla="*/ 3 h 6"/>
                <a:gd name="T34" fmla="*/ 2 w 17"/>
                <a:gd name="T35" fmla="*/ 5 h 6"/>
                <a:gd name="T36" fmla="*/ 3 w 17"/>
                <a:gd name="T37" fmla="*/ 4 h 6"/>
                <a:gd name="T38" fmla="*/ 5 w 17"/>
                <a:gd name="T39" fmla="*/ 4 h 6"/>
                <a:gd name="T40" fmla="*/ 7 w 17"/>
                <a:gd name="T41" fmla="*/ 4 h 6"/>
                <a:gd name="T42" fmla="*/ 8 w 17"/>
                <a:gd name="T43" fmla="*/ 4 h 6"/>
                <a:gd name="T44" fmla="*/ 8 w 17"/>
                <a:gd name="T45" fmla="*/ 4 h 6"/>
                <a:gd name="T46" fmla="*/ 10 w 17"/>
                <a:gd name="T47" fmla="*/ 6 h 6"/>
                <a:gd name="T48" fmla="*/ 11 w 17"/>
                <a:gd name="T49" fmla="*/ 5 h 6"/>
                <a:gd name="T50" fmla="*/ 14 w 17"/>
                <a:gd name="T51" fmla="*/ 6 h 6"/>
                <a:gd name="T52" fmla="*/ 17 w 17"/>
                <a:gd name="T53" fmla="*/ 5 h 6"/>
                <a:gd name="T54" fmla="*/ 14 w 17"/>
                <a:gd name="T55" fmla="*/ 4 h 6"/>
                <a:gd name="T56" fmla="*/ 13 w 17"/>
                <a:gd name="T5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6">
                  <a:moveTo>
                    <a:pt x="13" y="4"/>
                  </a:moveTo>
                  <a:cubicBezTo>
                    <a:pt x="10" y="3"/>
                    <a:pt x="10" y="3"/>
                    <a:pt x="10" y="3"/>
                  </a:cubicBezTo>
                  <a:cubicBezTo>
                    <a:pt x="10" y="3"/>
                    <a:pt x="10" y="3"/>
                    <a:pt x="10" y="3"/>
                  </a:cubicBezTo>
                  <a:cubicBezTo>
                    <a:pt x="10" y="4"/>
                    <a:pt x="9" y="4"/>
                    <a:pt x="9" y="4"/>
                  </a:cubicBezTo>
                  <a:cubicBezTo>
                    <a:pt x="9" y="4"/>
                    <a:pt x="9" y="4"/>
                    <a:pt x="9" y="4"/>
                  </a:cubicBezTo>
                  <a:cubicBezTo>
                    <a:pt x="9" y="2"/>
                    <a:pt x="9" y="2"/>
                    <a:pt x="9" y="2"/>
                  </a:cubicBezTo>
                  <a:cubicBezTo>
                    <a:pt x="10" y="2"/>
                    <a:pt x="10" y="2"/>
                    <a:pt x="10" y="2"/>
                  </a:cubicBezTo>
                  <a:cubicBezTo>
                    <a:pt x="10" y="0"/>
                    <a:pt x="10" y="0"/>
                    <a:pt x="10" y="0"/>
                  </a:cubicBezTo>
                  <a:cubicBezTo>
                    <a:pt x="8" y="0"/>
                    <a:pt x="8" y="0"/>
                    <a:pt x="8" y="0"/>
                  </a:cubicBezTo>
                  <a:cubicBezTo>
                    <a:pt x="6" y="0"/>
                    <a:pt x="6" y="0"/>
                    <a:pt x="6" y="0"/>
                  </a:cubicBezTo>
                  <a:cubicBezTo>
                    <a:pt x="6" y="1"/>
                    <a:pt x="6" y="1"/>
                    <a:pt x="6" y="1"/>
                  </a:cubicBezTo>
                  <a:cubicBezTo>
                    <a:pt x="6" y="1"/>
                    <a:pt x="6" y="1"/>
                    <a:pt x="6" y="1"/>
                  </a:cubicBezTo>
                  <a:cubicBezTo>
                    <a:pt x="5" y="1"/>
                    <a:pt x="5" y="1"/>
                    <a:pt x="5" y="1"/>
                  </a:cubicBezTo>
                  <a:cubicBezTo>
                    <a:pt x="4" y="2"/>
                    <a:pt x="4" y="2"/>
                    <a:pt x="4" y="2"/>
                  </a:cubicBezTo>
                  <a:cubicBezTo>
                    <a:pt x="3" y="2"/>
                    <a:pt x="3" y="2"/>
                    <a:pt x="3" y="2"/>
                  </a:cubicBezTo>
                  <a:cubicBezTo>
                    <a:pt x="1" y="2"/>
                    <a:pt x="1" y="2"/>
                    <a:pt x="1" y="2"/>
                  </a:cubicBezTo>
                  <a:cubicBezTo>
                    <a:pt x="0" y="3"/>
                    <a:pt x="0" y="3"/>
                    <a:pt x="0" y="3"/>
                  </a:cubicBezTo>
                  <a:cubicBezTo>
                    <a:pt x="2" y="5"/>
                    <a:pt x="2" y="5"/>
                    <a:pt x="2" y="5"/>
                  </a:cubicBezTo>
                  <a:cubicBezTo>
                    <a:pt x="3" y="4"/>
                    <a:pt x="3" y="4"/>
                    <a:pt x="3" y="4"/>
                  </a:cubicBezTo>
                  <a:cubicBezTo>
                    <a:pt x="5" y="4"/>
                    <a:pt x="5" y="4"/>
                    <a:pt x="5" y="4"/>
                  </a:cubicBezTo>
                  <a:cubicBezTo>
                    <a:pt x="7" y="4"/>
                    <a:pt x="7" y="4"/>
                    <a:pt x="7" y="4"/>
                  </a:cubicBezTo>
                  <a:cubicBezTo>
                    <a:pt x="8" y="4"/>
                    <a:pt x="8" y="4"/>
                    <a:pt x="8" y="4"/>
                  </a:cubicBezTo>
                  <a:cubicBezTo>
                    <a:pt x="8" y="4"/>
                    <a:pt x="8" y="4"/>
                    <a:pt x="8" y="4"/>
                  </a:cubicBezTo>
                  <a:cubicBezTo>
                    <a:pt x="10" y="6"/>
                    <a:pt x="10" y="6"/>
                    <a:pt x="10" y="6"/>
                  </a:cubicBezTo>
                  <a:cubicBezTo>
                    <a:pt x="11" y="5"/>
                    <a:pt x="11" y="5"/>
                    <a:pt x="11" y="5"/>
                  </a:cubicBezTo>
                  <a:cubicBezTo>
                    <a:pt x="14" y="6"/>
                    <a:pt x="14" y="6"/>
                    <a:pt x="14" y="6"/>
                  </a:cubicBezTo>
                  <a:cubicBezTo>
                    <a:pt x="17" y="5"/>
                    <a:pt x="17" y="5"/>
                    <a:pt x="17" y="5"/>
                  </a:cubicBezTo>
                  <a:cubicBezTo>
                    <a:pt x="14" y="4"/>
                    <a:pt x="14" y="4"/>
                    <a:pt x="14" y="4"/>
                  </a:cubicBezTo>
                  <a:lnTo>
                    <a:pt x="1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4" name="Freeform 118">
              <a:extLst>
                <a:ext uri="{FF2B5EF4-FFF2-40B4-BE49-F238E27FC236}">
                  <a16:creationId xmlns:a16="http://schemas.microsoft.com/office/drawing/2014/main" id="{54740804-90AE-4DDA-A983-03E8D0A9B294}"/>
                </a:ext>
              </a:extLst>
            </p:cNvPr>
            <p:cNvSpPr>
              <a:spLocks/>
            </p:cNvSpPr>
            <p:nvPr/>
          </p:nvSpPr>
          <p:spPr bwMode="auto">
            <a:xfrm>
              <a:off x="3948" y="823"/>
              <a:ext cx="11" cy="9"/>
            </a:xfrm>
            <a:custGeom>
              <a:avLst/>
              <a:gdLst>
                <a:gd name="T0" fmla="*/ 0 w 4"/>
                <a:gd name="T1" fmla="*/ 1 h 3"/>
                <a:gd name="T2" fmla="*/ 2 w 4"/>
                <a:gd name="T3" fmla="*/ 3 h 3"/>
                <a:gd name="T4" fmla="*/ 4 w 4"/>
                <a:gd name="T5" fmla="*/ 0 h 3"/>
                <a:gd name="T6" fmla="*/ 2 w 4"/>
                <a:gd name="T7" fmla="*/ 0 h 3"/>
                <a:gd name="T8" fmla="*/ 1 w 4"/>
                <a:gd name="T9" fmla="*/ 0 h 3"/>
                <a:gd name="T10" fmla="*/ 0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0" y="1"/>
                  </a:moveTo>
                  <a:cubicBezTo>
                    <a:pt x="2" y="3"/>
                    <a:pt x="2" y="3"/>
                    <a:pt x="2" y="3"/>
                  </a:cubicBezTo>
                  <a:cubicBezTo>
                    <a:pt x="4" y="0"/>
                    <a:pt x="4" y="0"/>
                    <a:pt x="4" y="0"/>
                  </a:cubicBezTo>
                  <a:cubicBezTo>
                    <a:pt x="2" y="0"/>
                    <a:pt x="2" y="0"/>
                    <a:pt x="2" y="0"/>
                  </a:cubicBezTo>
                  <a:cubicBezTo>
                    <a:pt x="1" y="0"/>
                    <a:pt x="1" y="0"/>
                    <a:pt x="1"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5" name="Freeform 119">
              <a:extLst>
                <a:ext uri="{FF2B5EF4-FFF2-40B4-BE49-F238E27FC236}">
                  <a16:creationId xmlns:a16="http://schemas.microsoft.com/office/drawing/2014/main" id="{3FD46661-F4DE-4E2F-A1D5-0B3CFE64D9DC}"/>
                </a:ext>
              </a:extLst>
            </p:cNvPr>
            <p:cNvSpPr>
              <a:spLocks/>
            </p:cNvSpPr>
            <p:nvPr/>
          </p:nvSpPr>
          <p:spPr bwMode="auto">
            <a:xfrm>
              <a:off x="3514" y="1322"/>
              <a:ext cx="14" cy="12"/>
            </a:xfrm>
            <a:custGeom>
              <a:avLst/>
              <a:gdLst>
                <a:gd name="T0" fmla="*/ 8 w 14"/>
                <a:gd name="T1" fmla="*/ 0 h 12"/>
                <a:gd name="T2" fmla="*/ 5 w 14"/>
                <a:gd name="T3" fmla="*/ 6 h 12"/>
                <a:gd name="T4" fmla="*/ 3 w 14"/>
                <a:gd name="T5" fmla="*/ 6 h 12"/>
                <a:gd name="T6" fmla="*/ 0 w 14"/>
                <a:gd name="T7" fmla="*/ 12 h 12"/>
                <a:gd name="T8" fmla="*/ 8 w 14"/>
                <a:gd name="T9" fmla="*/ 12 h 12"/>
                <a:gd name="T10" fmla="*/ 14 w 14"/>
                <a:gd name="T11" fmla="*/ 9 h 12"/>
                <a:gd name="T12" fmla="*/ 11 w 14"/>
                <a:gd name="T13" fmla="*/ 3 h 12"/>
                <a:gd name="T14" fmla="*/ 8 w 1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2">
                  <a:moveTo>
                    <a:pt x="8" y="0"/>
                  </a:moveTo>
                  <a:lnTo>
                    <a:pt x="5" y="6"/>
                  </a:lnTo>
                  <a:lnTo>
                    <a:pt x="3" y="6"/>
                  </a:lnTo>
                  <a:lnTo>
                    <a:pt x="0" y="12"/>
                  </a:lnTo>
                  <a:lnTo>
                    <a:pt x="8" y="12"/>
                  </a:lnTo>
                  <a:lnTo>
                    <a:pt x="14" y="9"/>
                  </a:lnTo>
                  <a:lnTo>
                    <a:pt x="11" y="3"/>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6" name="Freeform 120">
              <a:extLst>
                <a:ext uri="{FF2B5EF4-FFF2-40B4-BE49-F238E27FC236}">
                  <a16:creationId xmlns:a16="http://schemas.microsoft.com/office/drawing/2014/main" id="{1B635A7E-61A3-45E1-BDCD-2A781C73598E}"/>
                </a:ext>
              </a:extLst>
            </p:cNvPr>
            <p:cNvSpPr>
              <a:spLocks/>
            </p:cNvSpPr>
            <p:nvPr/>
          </p:nvSpPr>
          <p:spPr bwMode="auto">
            <a:xfrm>
              <a:off x="3502" y="1322"/>
              <a:ext cx="15" cy="12"/>
            </a:xfrm>
            <a:custGeom>
              <a:avLst/>
              <a:gdLst>
                <a:gd name="T0" fmla="*/ 15 w 15"/>
                <a:gd name="T1" fmla="*/ 0 h 12"/>
                <a:gd name="T2" fmla="*/ 9 w 15"/>
                <a:gd name="T3" fmla="*/ 3 h 12"/>
                <a:gd name="T4" fmla="*/ 3 w 15"/>
                <a:gd name="T5" fmla="*/ 9 h 12"/>
                <a:gd name="T6" fmla="*/ 0 w 15"/>
                <a:gd name="T7" fmla="*/ 12 h 12"/>
                <a:gd name="T8" fmla="*/ 9 w 15"/>
                <a:gd name="T9" fmla="*/ 12 h 12"/>
                <a:gd name="T10" fmla="*/ 15 w 15"/>
                <a:gd name="T11" fmla="*/ 12 h 12"/>
                <a:gd name="T12" fmla="*/ 15 w 15"/>
                <a:gd name="T13" fmla="*/ 6 h 12"/>
                <a:gd name="T14" fmla="*/ 15 w 15"/>
                <a:gd name="T15" fmla="*/ 3 h 12"/>
                <a:gd name="T16" fmla="*/ 15 w 15"/>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2">
                  <a:moveTo>
                    <a:pt x="15" y="0"/>
                  </a:moveTo>
                  <a:lnTo>
                    <a:pt x="9" y="3"/>
                  </a:lnTo>
                  <a:lnTo>
                    <a:pt x="3" y="9"/>
                  </a:lnTo>
                  <a:lnTo>
                    <a:pt x="0" y="12"/>
                  </a:lnTo>
                  <a:lnTo>
                    <a:pt x="9" y="12"/>
                  </a:lnTo>
                  <a:lnTo>
                    <a:pt x="15" y="12"/>
                  </a:lnTo>
                  <a:lnTo>
                    <a:pt x="15" y="6"/>
                  </a:lnTo>
                  <a:lnTo>
                    <a:pt x="15" y="3"/>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7" name="Freeform 121">
              <a:extLst>
                <a:ext uri="{FF2B5EF4-FFF2-40B4-BE49-F238E27FC236}">
                  <a16:creationId xmlns:a16="http://schemas.microsoft.com/office/drawing/2014/main" id="{B7C77BCE-3821-414D-B9F2-1FAE7C8E4206}"/>
                </a:ext>
              </a:extLst>
            </p:cNvPr>
            <p:cNvSpPr>
              <a:spLocks/>
            </p:cNvSpPr>
            <p:nvPr/>
          </p:nvSpPr>
          <p:spPr bwMode="auto">
            <a:xfrm>
              <a:off x="3474" y="1317"/>
              <a:ext cx="9" cy="11"/>
            </a:xfrm>
            <a:custGeom>
              <a:avLst/>
              <a:gdLst>
                <a:gd name="T0" fmla="*/ 9 w 9"/>
                <a:gd name="T1" fmla="*/ 11 h 11"/>
                <a:gd name="T2" fmla="*/ 9 w 9"/>
                <a:gd name="T3" fmla="*/ 0 h 11"/>
                <a:gd name="T4" fmla="*/ 0 w 9"/>
                <a:gd name="T5" fmla="*/ 5 h 11"/>
                <a:gd name="T6" fmla="*/ 9 w 9"/>
                <a:gd name="T7" fmla="*/ 11 h 11"/>
              </a:gdLst>
              <a:ahLst/>
              <a:cxnLst>
                <a:cxn ang="0">
                  <a:pos x="T0" y="T1"/>
                </a:cxn>
                <a:cxn ang="0">
                  <a:pos x="T2" y="T3"/>
                </a:cxn>
                <a:cxn ang="0">
                  <a:pos x="T4" y="T5"/>
                </a:cxn>
                <a:cxn ang="0">
                  <a:pos x="T6" y="T7"/>
                </a:cxn>
              </a:cxnLst>
              <a:rect l="0" t="0" r="r" b="b"/>
              <a:pathLst>
                <a:path w="9" h="11">
                  <a:moveTo>
                    <a:pt x="9" y="11"/>
                  </a:moveTo>
                  <a:lnTo>
                    <a:pt x="9" y="0"/>
                  </a:lnTo>
                  <a:lnTo>
                    <a:pt x="0" y="5"/>
                  </a:lnTo>
                  <a:lnTo>
                    <a:pt x="9"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8" name="Freeform 122">
              <a:extLst>
                <a:ext uri="{FF2B5EF4-FFF2-40B4-BE49-F238E27FC236}">
                  <a16:creationId xmlns:a16="http://schemas.microsoft.com/office/drawing/2014/main" id="{42584958-2FCC-4A44-B9C7-E77458EA54F9}"/>
                </a:ext>
              </a:extLst>
            </p:cNvPr>
            <p:cNvSpPr>
              <a:spLocks/>
            </p:cNvSpPr>
            <p:nvPr/>
          </p:nvSpPr>
          <p:spPr bwMode="auto">
            <a:xfrm>
              <a:off x="3469" y="1331"/>
              <a:ext cx="11" cy="5"/>
            </a:xfrm>
            <a:custGeom>
              <a:avLst/>
              <a:gdLst>
                <a:gd name="T0" fmla="*/ 0 w 11"/>
                <a:gd name="T1" fmla="*/ 3 h 5"/>
                <a:gd name="T2" fmla="*/ 5 w 11"/>
                <a:gd name="T3" fmla="*/ 5 h 5"/>
                <a:gd name="T4" fmla="*/ 11 w 11"/>
                <a:gd name="T5" fmla="*/ 3 h 5"/>
                <a:gd name="T6" fmla="*/ 5 w 11"/>
                <a:gd name="T7" fmla="*/ 0 h 5"/>
                <a:gd name="T8" fmla="*/ 0 w 11"/>
                <a:gd name="T9" fmla="*/ 3 h 5"/>
              </a:gdLst>
              <a:ahLst/>
              <a:cxnLst>
                <a:cxn ang="0">
                  <a:pos x="T0" y="T1"/>
                </a:cxn>
                <a:cxn ang="0">
                  <a:pos x="T2" y="T3"/>
                </a:cxn>
                <a:cxn ang="0">
                  <a:pos x="T4" y="T5"/>
                </a:cxn>
                <a:cxn ang="0">
                  <a:pos x="T6" y="T7"/>
                </a:cxn>
                <a:cxn ang="0">
                  <a:pos x="T8" y="T9"/>
                </a:cxn>
              </a:cxnLst>
              <a:rect l="0" t="0" r="r" b="b"/>
              <a:pathLst>
                <a:path w="11" h="5">
                  <a:moveTo>
                    <a:pt x="0" y="3"/>
                  </a:moveTo>
                  <a:lnTo>
                    <a:pt x="5" y="5"/>
                  </a:lnTo>
                  <a:lnTo>
                    <a:pt x="11" y="3"/>
                  </a:lnTo>
                  <a:lnTo>
                    <a:pt x="5"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6" name="Freeform 123">
              <a:extLst>
                <a:ext uri="{FF2B5EF4-FFF2-40B4-BE49-F238E27FC236}">
                  <a16:creationId xmlns:a16="http://schemas.microsoft.com/office/drawing/2014/main" id="{9EC899F3-F75C-4412-9D08-FCAC25BBCCD7}"/>
                </a:ext>
              </a:extLst>
            </p:cNvPr>
            <p:cNvSpPr>
              <a:spLocks/>
            </p:cNvSpPr>
            <p:nvPr/>
          </p:nvSpPr>
          <p:spPr bwMode="auto">
            <a:xfrm>
              <a:off x="3491" y="1320"/>
              <a:ext cx="17" cy="14"/>
            </a:xfrm>
            <a:custGeom>
              <a:avLst/>
              <a:gdLst>
                <a:gd name="T0" fmla="*/ 9 w 17"/>
                <a:gd name="T1" fmla="*/ 0 h 14"/>
                <a:gd name="T2" fmla="*/ 6 w 17"/>
                <a:gd name="T3" fmla="*/ 0 h 14"/>
                <a:gd name="T4" fmla="*/ 0 w 17"/>
                <a:gd name="T5" fmla="*/ 2 h 14"/>
                <a:gd name="T6" fmla="*/ 3 w 17"/>
                <a:gd name="T7" fmla="*/ 5 h 14"/>
                <a:gd name="T8" fmla="*/ 3 w 17"/>
                <a:gd name="T9" fmla="*/ 14 h 14"/>
                <a:gd name="T10" fmla="*/ 9 w 17"/>
                <a:gd name="T11" fmla="*/ 11 h 14"/>
                <a:gd name="T12" fmla="*/ 11 w 17"/>
                <a:gd name="T13" fmla="*/ 8 h 14"/>
                <a:gd name="T14" fmla="*/ 17 w 17"/>
                <a:gd name="T15" fmla="*/ 5 h 14"/>
                <a:gd name="T16" fmla="*/ 9 w 17"/>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4">
                  <a:moveTo>
                    <a:pt x="9" y="0"/>
                  </a:moveTo>
                  <a:lnTo>
                    <a:pt x="6" y="0"/>
                  </a:lnTo>
                  <a:lnTo>
                    <a:pt x="0" y="2"/>
                  </a:lnTo>
                  <a:lnTo>
                    <a:pt x="3" y="5"/>
                  </a:lnTo>
                  <a:lnTo>
                    <a:pt x="3" y="14"/>
                  </a:lnTo>
                  <a:lnTo>
                    <a:pt x="9" y="11"/>
                  </a:lnTo>
                  <a:lnTo>
                    <a:pt x="11" y="8"/>
                  </a:lnTo>
                  <a:lnTo>
                    <a:pt x="17" y="5"/>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7" name="Freeform 124">
              <a:extLst>
                <a:ext uri="{FF2B5EF4-FFF2-40B4-BE49-F238E27FC236}">
                  <a16:creationId xmlns:a16="http://schemas.microsoft.com/office/drawing/2014/main" id="{1F09B113-CBA0-4841-B3C2-E20652BC3F00}"/>
                </a:ext>
              </a:extLst>
            </p:cNvPr>
            <p:cNvSpPr>
              <a:spLocks/>
            </p:cNvSpPr>
            <p:nvPr/>
          </p:nvSpPr>
          <p:spPr bwMode="auto">
            <a:xfrm>
              <a:off x="3880" y="1255"/>
              <a:ext cx="9" cy="17"/>
            </a:xfrm>
            <a:custGeom>
              <a:avLst/>
              <a:gdLst>
                <a:gd name="T0" fmla="*/ 3 w 3"/>
                <a:gd name="T1" fmla="*/ 3 h 6"/>
                <a:gd name="T2" fmla="*/ 3 w 3"/>
                <a:gd name="T3" fmla="*/ 0 h 6"/>
                <a:gd name="T4" fmla="*/ 1 w 3"/>
                <a:gd name="T5" fmla="*/ 3 h 6"/>
                <a:gd name="T6" fmla="*/ 0 w 3"/>
                <a:gd name="T7" fmla="*/ 3 h 6"/>
                <a:gd name="T8" fmla="*/ 1 w 3"/>
                <a:gd name="T9" fmla="*/ 3 h 6"/>
                <a:gd name="T10" fmla="*/ 1 w 3"/>
                <a:gd name="T11" fmla="*/ 4 h 6"/>
                <a:gd name="T12" fmla="*/ 2 w 3"/>
                <a:gd name="T13" fmla="*/ 4 h 6"/>
                <a:gd name="T14" fmla="*/ 2 w 3"/>
                <a:gd name="T15" fmla="*/ 4 h 6"/>
                <a:gd name="T16" fmla="*/ 2 w 3"/>
                <a:gd name="T17" fmla="*/ 3 h 6"/>
                <a:gd name="T18" fmla="*/ 1 w 3"/>
                <a:gd name="T19" fmla="*/ 4 h 6"/>
                <a:gd name="T20" fmla="*/ 2 w 3"/>
                <a:gd name="T21" fmla="*/ 6 h 6"/>
                <a:gd name="T22" fmla="*/ 3 w 3"/>
                <a:gd name="T23" fmla="*/ 5 h 6"/>
                <a:gd name="T24" fmla="*/ 3 w 3"/>
                <a:gd name="T25" fmla="*/ 2 h 6"/>
                <a:gd name="T26" fmla="*/ 3 w 3"/>
                <a:gd name="T2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3"/>
                  </a:moveTo>
                  <a:cubicBezTo>
                    <a:pt x="3" y="0"/>
                    <a:pt x="3" y="0"/>
                    <a:pt x="3" y="0"/>
                  </a:cubicBezTo>
                  <a:cubicBezTo>
                    <a:pt x="1" y="3"/>
                    <a:pt x="1" y="3"/>
                    <a:pt x="1" y="3"/>
                  </a:cubicBezTo>
                  <a:cubicBezTo>
                    <a:pt x="0" y="3"/>
                    <a:pt x="0" y="3"/>
                    <a:pt x="0" y="3"/>
                  </a:cubicBezTo>
                  <a:cubicBezTo>
                    <a:pt x="1" y="3"/>
                    <a:pt x="1" y="3"/>
                    <a:pt x="1" y="3"/>
                  </a:cubicBezTo>
                  <a:cubicBezTo>
                    <a:pt x="1" y="4"/>
                    <a:pt x="1" y="4"/>
                    <a:pt x="1" y="4"/>
                  </a:cubicBezTo>
                  <a:cubicBezTo>
                    <a:pt x="1" y="4"/>
                    <a:pt x="1" y="4"/>
                    <a:pt x="2" y="4"/>
                  </a:cubicBezTo>
                  <a:cubicBezTo>
                    <a:pt x="2" y="4"/>
                    <a:pt x="2" y="4"/>
                    <a:pt x="2" y="4"/>
                  </a:cubicBezTo>
                  <a:cubicBezTo>
                    <a:pt x="2" y="3"/>
                    <a:pt x="2" y="3"/>
                    <a:pt x="2" y="3"/>
                  </a:cubicBezTo>
                  <a:cubicBezTo>
                    <a:pt x="1" y="4"/>
                    <a:pt x="1" y="4"/>
                    <a:pt x="1" y="4"/>
                  </a:cubicBezTo>
                  <a:cubicBezTo>
                    <a:pt x="2" y="6"/>
                    <a:pt x="2" y="6"/>
                    <a:pt x="2" y="6"/>
                  </a:cubicBezTo>
                  <a:cubicBezTo>
                    <a:pt x="3" y="5"/>
                    <a:pt x="3" y="5"/>
                    <a:pt x="3" y="5"/>
                  </a:cubicBezTo>
                  <a:cubicBezTo>
                    <a:pt x="3" y="2"/>
                    <a:pt x="3" y="2"/>
                    <a:pt x="3" y="2"/>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8" name="Freeform 125">
              <a:extLst>
                <a:ext uri="{FF2B5EF4-FFF2-40B4-BE49-F238E27FC236}">
                  <a16:creationId xmlns:a16="http://schemas.microsoft.com/office/drawing/2014/main" id="{FB91A94A-85B1-40EA-A754-642BE0F12069}"/>
                </a:ext>
              </a:extLst>
            </p:cNvPr>
            <p:cNvSpPr>
              <a:spLocks/>
            </p:cNvSpPr>
            <p:nvPr/>
          </p:nvSpPr>
          <p:spPr bwMode="auto">
            <a:xfrm>
              <a:off x="5436" y="2354"/>
              <a:ext cx="14" cy="6"/>
            </a:xfrm>
            <a:custGeom>
              <a:avLst/>
              <a:gdLst>
                <a:gd name="T0" fmla="*/ 12 w 14"/>
                <a:gd name="T1" fmla="*/ 0 h 6"/>
                <a:gd name="T2" fmla="*/ 0 w 14"/>
                <a:gd name="T3" fmla="*/ 6 h 6"/>
                <a:gd name="T4" fmla="*/ 14 w 14"/>
                <a:gd name="T5" fmla="*/ 6 h 6"/>
                <a:gd name="T6" fmla="*/ 12 w 14"/>
                <a:gd name="T7" fmla="*/ 0 h 6"/>
              </a:gdLst>
              <a:ahLst/>
              <a:cxnLst>
                <a:cxn ang="0">
                  <a:pos x="T0" y="T1"/>
                </a:cxn>
                <a:cxn ang="0">
                  <a:pos x="T2" y="T3"/>
                </a:cxn>
                <a:cxn ang="0">
                  <a:pos x="T4" y="T5"/>
                </a:cxn>
                <a:cxn ang="0">
                  <a:pos x="T6" y="T7"/>
                </a:cxn>
              </a:cxnLst>
              <a:rect l="0" t="0" r="r" b="b"/>
              <a:pathLst>
                <a:path w="14" h="6">
                  <a:moveTo>
                    <a:pt x="12" y="0"/>
                  </a:moveTo>
                  <a:lnTo>
                    <a:pt x="0" y="6"/>
                  </a:lnTo>
                  <a:lnTo>
                    <a:pt x="14" y="6"/>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9" name="Freeform 126">
              <a:extLst>
                <a:ext uri="{FF2B5EF4-FFF2-40B4-BE49-F238E27FC236}">
                  <a16:creationId xmlns:a16="http://schemas.microsoft.com/office/drawing/2014/main" id="{57AA99D0-5247-4AD8-95A7-B8AB066DD1F9}"/>
                </a:ext>
              </a:extLst>
            </p:cNvPr>
            <p:cNvSpPr>
              <a:spLocks/>
            </p:cNvSpPr>
            <p:nvPr/>
          </p:nvSpPr>
          <p:spPr bwMode="auto">
            <a:xfrm>
              <a:off x="5493" y="2352"/>
              <a:ext cx="11" cy="14"/>
            </a:xfrm>
            <a:custGeom>
              <a:avLst/>
              <a:gdLst>
                <a:gd name="T0" fmla="*/ 11 w 11"/>
                <a:gd name="T1" fmla="*/ 8 h 14"/>
                <a:gd name="T2" fmla="*/ 5 w 11"/>
                <a:gd name="T3" fmla="*/ 0 h 14"/>
                <a:gd name="T4" fmla="*/ 0 w 11"/>
                <a:gd name="T5" fmla="*/ 8 h 14"/>
                <a:gd name="T6" fmla="*/ 8 w 11"/>
                <a:gd name="T7" fmla="*/ 14 h 14"/>
                <a:gd name="T8" fmla="*/ 11 w 11"/>
                <a:gd name="T9" fmla="*/ 8 h 14"/>
              </a:gdLst>
              <a:ahLst/>
              <a:cxnLst>
                <a:cxn ang="0">
                  <a:pos x="T0" y="T1"/>
                </a:cxn>
                <a:cxn ang="0">
                  <a:pos x="T2" y="T3"/>
                </a:cxn>
                <a:cxn ang="0">
                  <a:pos x="T4" y="T5"/>
                </a:cxn>
                <a:cxn ang="0">
                  <a:pos x="T6" y="T7"/>
                </a:cxn>
                <a:cxn ang="0">
                  <a:pos x="T8" y="T9"/>
                </a:cxn>
              </a:cxnLst>
              <a:rect l="0" t="0" r="r" b="b"/>
              <a:pathLst>
                <a:path w="11" h="14">
                  <a:moveTo>
                    <a:pt x="11" y="8"/>
                  </a:moveTo>
                  <a:lnTo>
                    <a:pt x="5" y="0"/>
                  </a:lnTo>
                  <a:lnTo>
                    <a:pt x="0" y="8"/>
                  </a:lnTo>
                  <a:lnTo>
                    <a:pt x="8" y="14"/>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0" name="Freeform 127">
              <a:extLst>
                <a:ext uri="{FF2B5EF4-FFF2-40B4-BE49-F238E27FC236}">
                  <a16:creationId xmlns:a16="http://schemas.microsoft.com/office/drawing/2014/main" id="{7223DCB9-1228-4229-9684-00317BB17413}"/>
                </a:ext>
              </a:extLst>
            </p:cNvPr>
            <p:cNvSpPr>
              <a:spLocks/>
            </p:cNvSpPr>
            <p:nvPr/>
          </p:nvSpPr>
          <p:spPr bwMode="auto">
            <a:xfrm>
              <a:off x="5476" y="2360"/>
              <a:ext cx="11" cy="11"/>
            </a:xfrm>
            <a:custGeom>
              <a:avLst/>
              <a:gdLst>
                <a:gd name="T0" fmla="*/ 11 w 11"/>
                <a:gd name="T1" fmla="*/ 11 h 11"/>
                <a:gd name="T2" fmla="*/ 5 w 11"/>
                <a:gd name="T3" fmla="*/ 0 h 11"/>
                <a:gd name="T4" fmla="*/ 0 w 11"/>
                <a:gd name="T5" fmla="*/ 3 h 11"/>
                <a:gd name="T6" fmla="*/ 3 w 11"/>
                <a:gd name="T7" fmla="*/ 9 h 11"/>
                <a:gd name="T8" fmla="*/ 11 w 11"/>
                <a:gd name="T9" fmla="*/ 11 h 11"/>
              </a:gdLst>
              <a:ahLst/>
              <a:cxnLst>
                <a:cxn ang="0">
                  <a:pos x="T0" y="T1"/>
                </a:cxn>
                <a:cxn ang="0">
                  <a:pos x="T2" y="T3"/>
                </a:cxn>
                <a:cxn ang="0">
                  <a:pos x="T4" y="T5"/>
                </a:cxn>
                <a:cxn ang="0">
                  <a:pos x="T6" y="T7"/>
                </a:cxn>
                <a:cxn ang="0">
                  <a:pos x="T8" y="T9"/>
                </a:cxn>
              </a:cxnLst>
              <a:rect l="0" t="0" r="r" b="b"/>
              <a:pathLst>
                <a:path w="11" h="11">
                  <a:moveTo>
                    <a:pt x="11" y="11"/>
                  </a:moveTo>
                  <a:lnTo>
                    <a:pt x="5" y="0"/>
                  </a:lnTo>
                  <a:lnTo>
                    <a:pt x="0" y="3"/>
                  </a:lnTo>
                  <a:lnTo>
                    <a:pt x="3" y="9"/>
                  </a:lnTo>
                  <a:lnTo>
                    <a:pt x="1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1" name="Freeform 128">
              <a:extLst>
                <a:ext uri="{FF2B5EF4-FFF2-40B4-BE49-F238E27FC236}">
                  <a16:creationId xmlns:a16="http://schemas.microsoft.com/office/drawing/2014/main" id="{79C69EEB-8A7C-4320-B6D3-A5A16066E1F9}"/>
                </a:ext>
              </a:extLst>
            </p:cNvPr>
            <p:cNvSpPr>
              <a:spLocks/>
            </p:cNvSpPr>
            <p:nvPr/>
          </p:nvSpPr>
          <p:spPr bwMode="auto">
            <a:xfrm>
              <a:off x="5493" y="2366"/>
              <a:ext cx="14" cy="8"/>
            </a:xfrm>
            <a:custGeom>
              <a:avLst/>
              <a:gdLst>
                <a:gd name="T0" fmla="*/ 14 w 14"/>
                <a:gd name="T1" fmla="*/ 5 h 8"/>
                <a:gd name="T2" fmla="*/ 2 w 14"/>
                <a:gd name="T3" fmla="*/ 0 h 8"/>
                <a:gd name="T4" fmla="*/ 0 w 14"/>
                <a:gd name="T5" fmla="*/ 5 h 8"/>
                <a:gd name="T6" fmla="*/ 5 w 14"/>
                <a:gd name="T7" fmla="*/ 8 h 8"/>
                <a:gd name="T8" fmla="*/ 14 w 14"/>
                <a:gd name="T9" fmla="*/ 5 h 8"/>
              </a:gdLst>
              <a:ahLst/>
              <a:cxnLst>
                <a:cxn ang="0">
                  <a:pos x="T0" y="T1"/>
                </a:cxn>
                <a:cxn ang="0">
                  <a:pos x="T2" y="T3"/>
                </a:cxn>
                <a:cxn ang="0">
                  <a:pos x="T4" y="T5"/>
                </a:cxn>
                <a:cxn ang="0">
                  <a:pos x="T6" y="T7"/>
                </a:cxn>
                <a:cxn ang="0">
                  <a:pos x="T8" y="T9"/>
                </a:cxn>
              </a:cxnLst>
              <a:rect l="0" t="0" r="r" b="b"/>
              <a:pathLst>
                <a:path w="14" h="8">
                  <a:moveTo>
                    <a:pt x="14" y="5"/>
                  </a:moveTo>
                  <a:lnTo>
                    <a:pt x="2" y="0"/>
                  </a:lnTo>
                  <a:lnTo>
                    <a:pt x="0" y="5"/>
                  </a:lnTo>
                  <a:lnTo>
                    <a:pt x="5" y="8"/>
                  </a:ln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2" name="Freeform 129">
              <a:extLst>
                <a:ext uri="{FF2B5EF4-FFF2-40B4-BE49-F238E27FC236}">
                  <a16:creationId xmlns:a16="http://schemas.microsoft.com/office/drawing/2014/main" id="{3FC027A6-7849-4A5B-9904-E7DB278A88CE}"/>
                </a:ext>
              </a:extLst>
            </p:cNvPr>
            <p:cNvSpPr>
              <a:spLocks/>
            </p:cNvSpPr>
            <p:nvPr/>
          </p:nvSpPr>
          <p:spPr bwMode="auto">
            <a:xfrm>
              <a:off x="5470" y="2346"/>
              <a:ext cx="14" cy="11"/>
            </a:xfrm>
            <a:custGeom>
              <a:avLst/>
              <a:gdLst>
                <a:gd name="T0" fmla="*/ 14 w 14"/>
                <a:gd name="T1" fmla="*/ 0 h 11"/>
                <a:gd name="T2" fmla="*/ 6 w 14"/>
                <a:gd name="T3" fmla="*/ 0 h 11"/>
                <a:gd name="T4" fmla="*/ 0 w 14"/>
                <a:gd name="T5" fmla="*/ 3 h 11"/>
                <a:gd name="T6" fmla="*/ 0 w 14"/>
                <a:gd name="T7" fmla="*/ 6 h 11"/>
                <a:gd name="T8" fmla="*/ 9 w 14"/>
                <a:gd name="T9" fmla="*/ 11 h 11"/>
                <a:gd name="T10" fmla="*/ 9 w 14"/>
                <a:gd name="T11" fmla="*/ 6 h 11"/>
                <a:gd name="T12" fmla="*/ 14 w 1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 h="11">
                  <a:moveTo>
                    <a:pt x="14" y="0"/>
                  </a:moveTo>
                  <a:lnTo>
                    <a:pt x="6" y="0"/>
                  </a:lnTo>
                  <a:lnTo>
                    <a:pt x="0" y="3"/>
                  </a:lnTo>
                  <a:lnTo>
                    <a:pt x="0" y="6"/>
                  </a:lnTo>
                  <a:lnTo>
                    <a:pt x="9" y="11"/>
                  </a:lnTo>
                  <a:lnTo>
                    <a:pt x="9" y="6"/>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3" name="Freeform 130">
              <a:extLst>
                <a:ext uri="{FF2B5EF4-FFF2-40B4-BE49-F238E27FC236}">
                  <a16:creationId xmlns:a16="http://schemas.microsoft.com/office/drawing/2014/main" id="{AEF37FFA-2CCC-4918-8BF6-22D40496653C}"/>
                </a:ext>
              </a:extLst>
            </p:cNvPr>
            <p:cNvSpPr>
              <a:spLocks/>
            </p:cNvSpPr>
            <p:nvPr/>
          </p:nvSpPr>
          <p:spPr bwMode="auto">
            <a:xfrm>
              <a:off x="5425" y="2349"/>
              <a:ext cx="17" cy="5"/>
            </a:xfrm>
            <a:custGeom>
              <a:avLst/>
              <a:gdLst>
                <a:gd name="T0" fmla="*/ 17 w 17"/>
                <a:gd name="T1" fmla="*/ 3 h 5"/>
                <a:gd name="T2" fmla="*/ 6 w 17"/>
                <a:gd name="T3" fmla="*/ 0 h 5"/>
                <a:gd name="T4" fmla="*/ 0 w 17"/>
                <a:gd name="T5" fmla="*/ 5 h 5"/>
                <a:gd name="T6" fmla="*/ 11 w 17"/>
                <a:gd name="T7" fmla="*/ 5 h 5"/>
                <a:gd name="T8" fmla="*/ 17 w 17"/>
                <a:gd name="T9" fmla="*/ 3 h 5"/>
              </a:gdLst>
              <a:ahLst/>
              <a:cxnLst>
                <a:cxn ang="0">
                  <a:pos x="T0" y="T1"/>
                </a:cxn>
                <a:cxn ang="0">
                  <a:pos x="T2" y="T3"/>
                </a:cxn>
                <a:cxn ang="0">
                  <a:pos x="T4" y="T5"/>
                </a:cxn>
                <a:cxn ang="0">
                  <a:pos x="T6" y="T7"/>
                </a:cxn>
                <a:cxn ang="0">
                  <a:pos x="T8" y="T9"/>
                </a:cxn>
              </a:cxnLst>
              <a:rect l="0" t="0" r="r" b="b"/>
              <a:pathLst>
                <a:path w="17" h="5">
                  <a:moveTo>
                    <a:pt x="17" y="3"/>
                  </a:moveTo>
                  <a:lnTo>
                    <a:pt x="6" y="0"/>
                  </a:lnTo>
                  <a:lnTo>
                    <a:pt x="0" y="5"/>
                  </a:lnTo>
                  <a:lnTo>
                    <a:pt x="11" y="5"/>
                  </a:lnTo>
                  <a:lnTo>
                    <a:pt x="1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4" name="Freeform 131">
              <a:extLst>
                <a:ext uri="{FF2B5EF4-FFF2-40B4-BE49-F238E27FC236}">
                  <a16:creationId xmlns:a16="http://schemas.microsoft.com/office/drawing/2014/main" id="{7C8004CE-0463-4093-AEDB-292ADE083210}"/>
                </a:ext>
              </a:extLst>
            </p:cNvPr>
            <p:cNvSpPr>
              <a:spLocks/>
            </p:cNvSpPr>
            <p:nvPr/>
          </p:nvSpPr>
          <p:spPr bwMode="auto">
            <a:xfrm>
              <a:off x="5394" y="2343"/>
              <a:ext cx="39" cy="14"/>
            </a:xfrm>
            <a:custGeom>
              <a:avLst/>
              <a:gdLst>
                <a:gd name="T0" fmla="*/ 3 w 39"/>
                <a:gd name="T1" fmla="*/ 14 h 14"/>
                <a:gd name="T2" fmla="*/ 11 w 39"/>
                <a:gd name="T3" fmla="*/ 14 h 14"/>
                <a:gd name="T4" fmla="*/ 14 w 39"/>
                <a:gd name="T5" fmla="*/ 14 h 14"/>
                <a:gd name="T6" fmla="*/ 20 w 39"/>
                <a:gd name="T7" fmla="*/ 14 h 14"/>
                <a:gd name="T8" fmla="*/ 23 w 39"/>
                <a:gd name="T9" fmla="*/ 14 h 14"/>
                <a:gd name="T10" fmla="*/ 31 w 39"/>
                <a:gd name="T11" fmla="*/ 11 h 14"/>
                <a:gd name="T12" fmla="*/ 39 w 39"/>
                <a:gd name="T13" fmla="*/ 3 h 14"/>
                <a:gd name="T14" fmla="*/ 31 w 39"/>
                <a:gd name="T15" fmla="*/ 0 h 14"/>
                <a:gd name="T16" fmla="*/ 28 w 39"/>
                <a:gd name="T17" fmla="*/ 0 h 14"/>
                <a:gd name="T18" fmla="*/ 20 w 39"/>
                <a:gd name="T19" fmla="*/ 0 h 14"/>
                <a:gd name="T20" fmla="*/ 6 w 39"/>
                <a:gd name="T21" fmla="*/ 0 h 14"/>
                <a:gd name="T22" fmla="*/ 3 w 39"/>
                <a:gd name="T23" fmla="*/ 0 h 14"/>
                <a:gd name="T24" fmla="*/ 0 w 39"/>
                <a:gd name="T25" fmla="*/ 3 h 14"/>
                <a:gd name="T26" fmla="*/ 0 w 39"/>
                <a:gd name="T27" fmla="*/ 6 h 14"/>
                <a:gd name="T28" fmla="*/ 0 w 39"/>
                <a:gd name="T29" fmla="*/ 9 h 14"/>
                <a:gd name="T30" fmla="*/ 3 w 39"/>
                <a:gd name="T3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14">
                  <a:moveTo>
                    <a:pt x="3" y="14"/>
                  </a:moveTo>
                  <a:lnTo>
                    <a:pt x="11" y="14"/>
                  </a:lnTo>
                  <a:lnTo>
                    <a:pt x="14" y="14"/>
                  </a:lnTo>
                  <a:lnTo>
                    <a:pt x="20" y="14"/>
                  </a:lnTo>
                  <a:lnTo>
                    <a:pt x="23" y="14"/>
                  </a:lnTo>
                  <a:lnTo>
                    <a:pt x="31" y="11"/>
                  </a:lnTo>
                  <a:lnTo>
                    <a:pt x="39" y="3"/>
                  </a:lnTo>
                  <a:lnTo>
                    <a:pt x="31" y="0"/>
                  </a:lnTo>
                  <a:lnTo>
                    <a:pt x="28" y="0"/>
                  </a:lnTo>
                  <a:lnTo>
                    <a:pt x="20" y="0"/>
                  </a:lnTo>
                  <a:lnTo>
                    <a:pt x="6" y="0"/>
                  </a:lnTo>
                  <a:lnTo>
                    <a:pt x="3" y="0"/>
                  </a:lnTo>
                  <a:lnTo>
                    <a:pt x="0" y="3"/>
                  </a:lnTo>
                  <a:lnTo>
                    <a:pt x="0" y="6"/>
                  </a:lnTo>
                  <a:lnTo>
                    <a:pt x="0" y="9"/>
                  </a:lnTo>
                  <a:lnTo>
                    <a:pt x="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5" name="Freeform 132">
              <a:extLst>
                <a:ext uri="{FF2B5EF4-FFF2-40B4-BE49-F238E27FC236}">
                  <a16:creationId xmlns:a16="http://schemas.microsoft.com/office/drawing/2014/main" id="{C53F0555-7396-42A7-BE10-056ED4498538}"/>
                </a:ext>
              </a:extLst>
            </p:cNvPr>
            <p:cNvSpPr>
              <a:spLocks/>
            </p:cNvSpPr>
            <p:nvPr/>
          </p:nvSpPr>
          <p:spPr bwMode="auto">
            <a:xfrm>
              <a:off x="5256" y="2306"/>
              <a:ext cx="121" cy="60"/>
            </a:xfrm>
            <a:custGeom>
              <a:avLst/>
              <a:gdLst>
                <a:gd name="T0" fmla="*/ 42 w 43"/>
                <a:gd name="T1" fmla="*/ 14 h 21"/>
                <a:gd name="T2" fmla="*/ 43 w 43"/>
                <a:gd name="T3" fmla="*/ 10 h 21"/>
                <a:gd name="T4" fmla="*/ 38 w 43"/>
                <a:gd name="T5" fmla="*/ 8 h 21"/>
                <a:gd name="T6" fmla="*/ 36 w 43"/>
                <a:gd name="T7" fmla="*/ 8 h 21"/>
                <a:gd name="T8" fmla="*/ 37 w 43"/>
                <a:gd name="T9" fmla="*/ 7 h 21"/>
                <a:gd name="T10" fmla="*/ 37 w 43"/>
                <a:gd name="T11" fmla="*/ 6 h 21"/>
                <a:gd name="T12" fmla="*/ 34 w 43"/>
                <a:gd name="T13" fmla="*/ 6 h 21"/>
                <a:gd name="T14" fmla="*/ 31 w 43"/>
                <a:gd name="T15" fmla="*/ 4 h 21"/>
                <a:gd name="T16" fmla="*/ 30 w 43"/>
                <a:gd name="T17" fmla="*/ 3 h 21"/>
                <a:gd name="T18" fmla="*/ 24 w 43"/>
                <a:gd name="T19" fmla="*/ 2 h 21"/>
                <a:gd name="T20" fmla="*/ 20 w 43"/>
                <a:gd name="T21" fmla="*/ 2 h 21"/>
                <a:gd name="T22" fmla="*/ 19 w 43"/>
                <a:gd name="T23" fmla="*/ 3 h 21"/>
                <a:gd name="T24" fmla="*/ 18 w 43"/>
                <a:gd name="T25" fmla="*/ 3 h 21"/>
                <a:gd name="T26" fmla="*/ 15 w 43"/>
                <a:gd name="T27" fmla="*/ 2 h 21"/>
                <a:gd name="T28" fmla="*/ 17 w 43"/>
                <a:gd name="T29" fmla="*/ 2 h 21"/>
                <a:gd name="T30" fmla="*/ 10 w 43"/>
                <a:gd name="T31" fmla="*/ 1 h 21"/>
                <a:gd name="T32" fmla="*/ 12 w 43"/>
                <a:gd name="T33" fmla="*/ 2 h 21"/>
                <a:gd name="T34" fmla="*/ 8 w 43"/>
                <a:gd name="T35" fmla="*/ 2 h 21"/>
                <a:gd name="T36" fmla="*/ 7 w 43"/>
                <a:gd name="T37" fmla="*/ 4 h 21"/>
                <a:gd name="T38" fmla="*/ 12 w 43"/>
                <a:gd name="T39" fmla="*/ 6 h 21"/>
                <a:gd name="T40" fmla="*/ 12 w 43"/>
                <a:gd name="T41" fmla="*/ 7 h 21"/>
                <a:gd name="T42" fmla="*/ 12 w 43"/>
                <a:gd name="T43" fmla="*/ 10 h 21"/>
                <a:gd name="T44" fmla="*/ 15 w 43"/>
                <a:gd name="T45" fmla="*/ 12 h 21"/>
                <a:gd name="T46" fmla="*/ 12 w 43"/>
                <a:gd name="T47" fmla="*/ 12 h 21"/>
                <a:gd name="T48" fmla="*/ 11 w 43"/>
                <a:gd name="T49" fmla="*/ 12 h 21"/>
                <a:gd name="T50" fmla="*/ 8 w 43"/>
                <a:gd name="T51" fmla="*/ 11 h 21"/>
                <a:gd name="T52" fmla="*/ 6 w 43"/>
                <a:gd name="T53" fmla="*/ 11 h 21"/>
                <a:gd name="T54" fmla="*/ 3 w 43"/>
                <a:gd name="T55" fmla="*/ 11 h 21"/>
                <a:gd name="T56" fmla="*/ 0 w 43"/>
                <a:gd name="T57" fmla="*/ 11 h 21"/>
                <a:gd name="T58" fmla="*/ 0 w 43"/>
                <a:gd name="T59" fmla="*/ 14 h 21"/>
                <a:gd name="T60" fmla="*/ 3 w 43"/>
                <a:gd name="T61" fmla="*/ 17 h 21"/>
                <a:gd name="T62" fmla="*/ 5 w 43"/>
                <a:gd name="T63" fmla="*/ 15 h 21"/>
                <a:gd name="T64" fmla="*/ 8 w 43"/>
                <a:gd name="T65" fmla="*/ 15 h 21"/>
                <a:gd name="T66" fmla="*/ 13 w 43"/>
                <a:gd name="T67" fmla="*/ 16 h 21"/>
                <a:gd name="T68" fmla="*/ 15 w 43"/>
                <a:gd name="T69" fmla="*/ 16 h 21"/>
                <a:gd name="T70" fmla="*/ 16 w 43"/>
                <a:gd name="T71" fmla="*/ 16 h 21"/>
                <a:gd name="T72" fmla="*/ 17 w 43"/>
                <a:gd name="T73" fmla="*/ 17 h 21"/>
                <a:gd name="T74" fmla="*/ 18 w 43"/>
                <a:gd name="T75" fmla="*/ 19 h 21"/>
                <a:gd name="T76" fmla="*/ 20 w 43"/>
                <a:gd name="T77" fmla="*/ 21 h 21"/>
                <a:gd name="T78" fmla="*/ 23 w 43"/>
                <a:gd name="T79" fmla="*/ 16 h 21"/>
                <a:gd name="T80" fmla="*/ 23 w 43"/>
                <a:gd name="T81" fmla="*/ 15 h 21"/>
                <a:gd name="T82" fmla="*/ 24 w 43"/>
                <a:gd name="T83" fmla="*/ 15 h 21"/>
                <a:gd name="T84" fmla="*/ 25 w 43"/>
                <a:gd name="T85" fmla="*/ 14 h 21"/>
                <a:gd name="T86" fmla="*/ 27 w 43"/>
                <a:gd name="T87" fmla="*/ 16 h 21"/>
                <a:gd name="T88" fmla="*/ 31 w 43"/>
                <a:gd name="T89" fmla="*/ 14 h 21"/>
                <a:gd name="T90" fmla="*/ 35 w 43"/>
                <a:gd name="T91" fmla="*/ 14 h 21"/>
                <a:gd name="T92" fmla="*/ 37 w 43"/>
                <a:gd name="T93" fmla="*/ 14 h 21"/>
                <a:gd name="T94" fmla="*/ 39 w 43"/>
                <a:gd name="T95" fmla="*/ 14 h 21"/>
                <a:gd name="T96" fmla="*/ 39 w 43"/>
                <a:gd name="T97" fmla="*/ 16 h 21"/>
                <a:gd name="T98" fmla="*/ 43 w 43"/>
                <a:gd name="T99" fmla="*/ 15 h 21"/>
                <a:gd name="T100" fmla="*/ 41 w 43"/>
                <a:gd name="T101"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21">
                  <a:moveTo>
                    <a:pt x="42" y="14"/>
                  </a:moveTo>
                  <a:cubicBezTo>
                    <a:pt x="42" y="14"/>
                    <a:pt x="42" y="14"/>
                    <a:pt x="42" y="14"/>
                  </a:cubicBezTo>
                  <a:cubicBezTo>
                    <a:pt x="43" y="12"/>
                    <a:pt x="43" y="12"/>
                    <a:pt x="43" y="12"/>
                  </a:cubicBezTo>
                  <a:cubicBezTo>
                    <a:pt x="43" y="10"/>
                    <a:pt x="43" y="10"/>
                    <a:pt x="43" y="10"/>
                  </a:cubicBezTo>
                  <a:cubicBezTo>
                    <a:pt x="39" y="8"/>
                    <a:pt x="39" y="8"/>
                    <a:pt x="39" y="8"/>
                  </a:cubicBezTo>
                  <a:cubicBezTo>
                    <a:pt x="38" y="8"/>
                    <a:pt x="38" y="8"/>
                    <a:pt x="38" y="8"/>
                  </a:cubicBezTo>
                  <a:cubicBezTo>
                    <a:pt x="37" y="8"/>
                    <a:pt x="37" y="8"/>
                    <a:pt x="37" y="8"/>
                  </a:cubicBezTo>
                  <a:cubicBezTo>
                    <a:pt x="36" y="8"/>
                    <a:pt x="36" y="8"/>
                    <a:pt x="36" y="8"/>
                  </a:cubicBezTo>
                  <a:cubicBezTo>
                    <a:pt x="35" y="7"/>
                    <a:pt x="35" y="7"/>
                    <a:pt x="35" y="7"/>
                  </a:cubicBezTo>
                  <a:cubicBezTo>
                    <a:pt x="37" y="7"/>
                    <a:pt x="37" y="7"/>
                    <a:pt x="37" y="7"/>
                  </a:cubicBezTo>
                  <a:cubicBezTo>
                    <a:pt x="38" y="7"/>
                    <a:pt x="38" y="7"/>
                    <a:pt x="38" y="7"/>
                  </a:cubicBezTo>
                  <a:cubicBezTo>
                    <a:pt x="37" y="6"/>
                    <a:pt x="37" y="6"/>
                    <a:pt x="37" y="6"/>
                  </a:cubicBezTo>
                  <a:cubicBezTo>
                    <a:pt x="36" y="6"/>
                    <a:pt x="36" y="6"/>
                    <a:pt x="36" y="6"/>
                  </a:cubicBezTo>
                  <a:cubicBezTo>
                    <a:pt x="34" y="6"/>
                    <a:pt x="34" y="6"/>
                    <a:pt x="34" y="6"/>
                  </a:cubicBezTo>
                  <a:cubicBezTo>
                    <a:pt x="33" y="4"/>
                    <a:pt x="33" y="4"/>
                    <a:pt x="33" y="4"/>
                  </a:cubicBezTo>
                  <a:cubicBezTo>
                    <a:pt x="31" y="4"/>
                    <a:pt x="31" y="4"/>
                    <a:pt x="31" y="4"/>
                  </a:cubicBezTo>
                  <a:cubicBezTo>
                    <a:pt x="31" y="4"/>
                    <a:pt x="31" y="4"/>
                    <a:pt x="31" y="4"/>
                  </a:cubicBezTo>
                  <a:cubicBezTo>
                    <a:pt x="30" y="3"/>
                    <a:pt x="30" y="3"/>
                    <a:pt x="30" y="3"/>
                  </a:cubicBezTo>
                  <a:cubicBezTo>
                    <a:pt x="24" y="2"/>
                    <a:pt x="24" y="2"/>
                    <a:pt x="24" y="2"/>
                  </a:cubicBezTo>
                  <a:cubicBezTo>
                    <a:pt x="24" y="2"/>
                    <a:pt x="24" y="2"/>
                    <a:pt x="24" y="2"/>
                  </a:cubicBezTo>
                  <a:cubicBezTo>
                    <a:pt x="22" y="2"/>
                    <a:pt x="22" y="2"/>
                    <a:pt x="22" y="2"/>
                  </a:cubicBezTo>
                  <a:cubicBezTo>
                    <a:pt x="20" y="2"/>
                    <a:pt x="20" y="2"/>
                    <a:pt x="20" y="2"/>
                  </a:cubicBezTo>
                  <a:cubicBezTo>
                    <a:pt x="19" y="3"/>
                    <a:pt x="19" y="3"/>
                    <a:pt x="19" y="3"/>
                  </a:cubicBezTo>
                  <a:cubicBezTo>
                    <a:pt x="19" y="3"/>
                    <a:pt x="19" y="3"/>
                    <a:pt x="19" y="3"/>
                  </a:cubicBezTo>
                  <a:cubicBezTo>
                    <a:pt x="19" y="4"/>
                    <a:pt x="19" y="4"/>
                    <a:pt x="19" y="4"/>
                  </a:cubicBezTo>
                  <a:cubicBezTo>
                    <a:pt x="18" y="3"/>
                    <a:pt x="18" y="3"/>
                    <a:pt x="18" y="3"/>
                  </a:cubicBezTo>
                  <a:cubicBezTo>
                    <a:pt x="17" y="4"/>
                    <a:pt x="17" y="4"/>
                    <a:pt x="17" y="4"/>
                  </a:cubicBezTo>
                  <a:cubicBezTo>
                    <a:pt x="15" y="2"/>
                    <a:pt x="15" y="2"/>
                    <a:pt x="15" y="2"/>
                  </a:cubicBezTo>
                  <a:cubicBezTo>
                    <a:pt x="15" y="2"/>
                    <a:pt x="15" y="2"/>
                    <a:pt x="15" y="2"/>
                  </a:cubicBezTo>
                  <a:cubicBezTo>
                    <a:pt x="17" y="2"/>
                    <a:pt x="17" y="2"/>
                    <a:pt x="17" y="2"/>
                  </a:cubicBezTo>
                  <a:cubicBezTo>
                    <a:pt x="12" y="0"/>
                    <a:pt x="12" y="0"/>
                    <a:pt x="12" y="0"/>
                  </a:cubicBezTo>
                  <a:cubicBezTo>
                    <a:pt x="10" y="1"/>
                    <a:pt x="10" y="1"/>
                    <a:pt x="10" y="1"/>
                  </a:cubicBezTo>
                  <a:cubicBezTo>
                    <a:pt x="12" y="2"/>
                    <a:pt x="12" y="2"/>
                    <a:pt x="12" y="2"/>
                  </a:cubicBezTo>
                  <a:cubicBezTo>
                    <a:pt x="12" y="2"/>
                    <a:pt x="12" y="2"/>
                    <a:pt x="12" y="2"/>
                  </a:cubicBezTo>
                  <a:cubicBezTo>
                    <a:pt x="11" y="2"/>
                    <a:pt x="11" y="2"/>
                    <a:pt x="11" y="2"/>
                  </a:cubicBezTo>
                  <a:cubicBezTo>
                    <a:pt x="8" y="2"/>
                    <a:pt x="8" y="2"/>
                    <a:pt x="8" y="2"/>
                  </a:cubicBezTo>
                  <a:cubicBezTo>
                    <a:pt x="7" y="4"/>
                    <a:pt x="7" y="4"/>
                    <a:pt x="7" y="4"/>
                  </a:cubicBezTo>
                  <a:cubicBezTo>
                    <a:pt x="7" y="4"/>
                    <a:pt x="7" y="4"/>
                    <a:pt x="7" y="4"/>
                  </a:cubicBezTo>
                  <a:cubicBezTo>
                    <a:pt x="8" y="4"/>
                    <a:pt x="9" y="5"/>
                    <a:pt x="9" y="5"/>
                  </a:cubicBezTo>
                  <a:cubicBezTo>
                    <a:pt x="12" y="6"/>
                    <a:pt x="12" y="6"/>
                    <a:pt x="12" y="6"/>
                  </a:cubicBezTo>
                  <a:cubicBezTo>
                    <a:pt x="12" y="6"/>
                    <a:pt x="12" y="6"/>
                    <a:pt x="12" y="6"/>
                  </a:cubicBezTo>
                  <a:cubicBezTo>
                    <a:pt x="12" y="7"/>
                    <a:pt x="12" y="7"/>
                    <a:pt x="12" y="7"/>
                  </a:cubicBezTo>
                  <a:cubicBezTo>
                    <a:pt x="12" y="8"/>
                    <a:pt x="12" y="8"/>
                    <a:pt x="12" y="8"/>
                  </a:cubicBezTo>
                  <a:cubicBezTo>
                    <a:pt x="12" y="10"/>
                    <a:pt x="12" y="10"/>
                    <a:pt x="12" y="10"/>
                  </a:cubicBezTo>
                  <a:cubicBezTo>
                    <a:pt x="13" y="11"/>
                    <a:pt x="13" y="11"/>
                    <a:pt x="13" y="11"/>
                  </a:cubicBezTo>
                  <a:cubicBezTo>
                    <a:pt x="15" y="12"/>
                    <a:pt x="15" y="12"/>
                    <a:pt x="15" y="12"/>
                  </a:cubicBezTo>
                  <a:cubicBezTo>
                    <a:pt x="15" y="12"/>
                    <a:pt x="15" y="12"/>
                    <a:pt x="15" y="12"/>
                  </a:cubicBezTo>
                  <a:cubicBezTo>
                    <a:pt x="12" y="12"/>
                    <a:pt x="12" y="12"/>
                    <a:pt x="12" y="12"/>
                  </a:cubicBezTo>
                  <a:cubicBezTo>
                    <a:pt x="12" y="12"/>
                    <a:pt x="12" y="12"/>
                    <a:pt x="12" y="12"/>
                  </a:cubicBezTo>
                  <a:cubicBezTo>
                    <a:pt x="11" y="12"/>
                    <a:pt x="11" y="12"/>
                    <a:pt x="11" y="12"/>
                  </a:cubicBezTo>
                  <a:cubicBezTo>
                    <a:pt x="9" y="12"/>
                    <a:pt x="9" y="12"/>
                    <a:pt x="9" y="12"/>
                  </a:cubicBezTo>
                  <a:cubicBezTo>
                    <a:pt x="8" y="11"/>
                    <a:pt x="8" y="11"/>
                    <a:pt x="8" y="11"/>
                  </a:cubicBezTo>
                  <a:cubicBezTo>
                    <a:pt x="6" y="12"/>
                    <a:pt x="6" y="12"/>
                    <a:pt x="6" y="12"/>
                  </a:cubicBezTo>
                  <a:cubicBezTo>
                    <a:pt x="6" y="11"/>
                    <a:pt x="6" y="11"/>
                    <a:pt x="6" y="11"/>
                  </a:cubicBezTo>
                  <a:cubicBezTo>
                    <a:pt x="5" y="11"/>
                    <a:pt x="5" y="11"/>
                    <a:pt x="5" y="11"/>
                  </a:cubicBezTo>
                  <a:cubicBezTo>
                    <a:pt x="3" y="11"/>
                    <a:pt x="3" y="11"/>
                    <a:pt x="3" y="11"/>
                  </a:cubicBezTo>
                  <a:cubicBezTo>
                    <a:pt x="2" y="10"/>
                    <a:pt x="2" y="10"/>
                    <a:pt x="2" y="10"/>
                  </a:cubicBezTo>
                  <a:cubicBezTo>
                    <a:pt x="0" y="11"/>
                    <a:pt x="0" y="11"/>
                    <a:pt x="0" y="11"/>
                  </a:cubicBezTo>
                  <a:cubicBezTo>
                    <a:pt x="0" y="13"/>
                    <a:pt x="0" y="13"/>
                    <a:pt x="0" y="13"/>
                  </a:cubicBezTo>
                  <a:cubicBezTo>
                    <a:pt x="0" y="14"/>
                    <a:pt x="0" y="14"/>
                    <a:pt x="0" y="14"/>
                  </a:cubicBezTo>
                  <a:cubicBezTo>
                    <a:pt x="1" y="15"/>
                    <a:pt x="1" y="15"/>
                    <a:pt x="1" y="15"/>
                  </a:cubicBezTo>
                  <a:cubicBezTo>
                    <a:pt x="3" y="17"/>
                    <a:pt x="3" y="17"/>
                    <a:pt x="3" y="17"/>
                  </a:cubicBezTo>
                  <a:cubicBezTo>
                    <a:pt x="5" y="17"/>
                    <a:pt x="5" y="17"/>
                    <a:pt x="5" y="17"/>
                  </a:cubicBezTo>
                  <a:cubicBezTo>
                    <a:pt x="5" y="15"/>
                    <a:pt x="5" y="15"/>
                    <a:pt x="5" y="15"/>
                  </a:cubicBezTo>
                  <a:cubicBezTo>
                    <a:pt x="6" y="15"/>
                    <a:pt x="6" y="15"/>
                    <a:pt x="6" y="15"/>
                  </a:cubicBezTo>
                  <a:cubicBezTo>
                    <a:pt x="8" y="15"/>
                    <a:pt x="8" y="15"/>
                    <a:pt x="8" y="15"/>
                  </a:cubicBezTo>
                  <a:cubicBezTo>
                    <a:pt x="10" y="16"/>
                    <a:pt x="10" y="16"/>
                    <a:pt x="10" y="16"/>
                  </a:cubicBezTo>
                  <a:cubicBezTo>
                    <a:pt x="13" y="16"/>
                    <a:pt x="13" y="16"/>
                    <a:pt x="13" y="16"/>
                  </a:cubicBezTo>
                  <a:cubicBezTo>
                    <a:pt x="14" y="15"/>
                    <a:pt x="14" y="15"/>
                    <a:pt x="14" y="15"/>
                  </a:cubicBezTo>
                  <a:cubicBezTo>
                    <a:pt x="15" y="16"/>
                    <a:pt x="15" y="16"/>
                    <a:pt x="15" y="16"/>
                  </a:cubicBezTo>
                  <a:cubicBezTo>
                    <a:pt x="16" y="16"/>
                    <a:pt x="16" y="16"/>
                    <a:pt x="16" y="16"/>
                  </a:cubicBezTo>
                  <a:cubicBezTo>
                    <a:pt x="16" y="16"/>
                    <a:pt x="16" y="16"/>
                    <a:pt x="16" y="16"/>
                  </a:cubicBezTo>
                  <a:cubicBezTo>
                    <a:pt x="17" y="16"/>
                    <a:pt x="17" y="16"/>
                    <a:pt x="17" y="16"/>
                  </a:cubicBezTo>
                  <a:cubicBezTo>
                    <a:pt x="17" y="17"/>
                    <a:pt x="17" y="17"/>
                    <a:pt x="17" y="17"/>
                  </a:cubicBezTo>
                  <a:cubicBezTo>
                    <a:pt x="17" y="19"/>
                    <a:pt x="17" y="19"/>
                    <a:pt x="17" y="19"/>
                  </a:cubicBezTo>
                  <a:cubicBezTo>
                    <a:pt x="18" y="19"/>
                    <a:pt x="18" y="19"/>
                    <a:pt x="18" y="19"/>
                  </a:cubicBezTo>
                  <a:cubicBezTo>
                    <a:pt x="19" y="20"/>
                    <a:pt x="19" y="20"/>
                    <a:pt x="19" y="20"/>
                  </a:cubicBezTo>
                  <a:cubicBezTo>
                    <a:pt x="20" y="21"/>
                    <a:pt x="20" y="21"/>
                    <a:pt x="20" y="21"/>
                  </a:cubicBezTo>
                  <a:cubicBezTo>
                    <a:pt x="21" y="18"/>
                    <a:pt x="21" y="18"/>
                    <a:pt x="21" y="18"/>
                  </a:cubicBezTo>
                  <a:cubicBezTo>
                    <a:pt x="23" y="16"/>
                    <a:pt x="23" y="16"/>
                    <a:pt x="23" y="16"/>
                  </a:cubicBezTo>
                  <a:cubicBezTo>
                    <a:pt x="23" y="15"/>
                    <a:pt x="23" y="15"/>
                    <a:pt x="23" y="15"/>
                  </a:cubicBezTo>
                  <a:cubicBezTo>
                    <a:pt x="23" y="15"/>
                    <a:pt x="23" y="15"/>
                    <a:pt x="23" y="15"/>
                  </a:cubicBezTo>
                  <a:cubicBezTo>
                    <a:pt x="24" y="15"/>
                    <a:pt x="24" y="15"/>
                    <a:pt x="24" y="15"/>
                  </a:cubicBezTo>
                  <a:cubicBezTo>
                    <a:pt x="24" y="15"/>
                    <a:pt x="24" y="15"/>
                    <a:pt x="24" y="15"/>
                  </a:cubicBezTo>
                  <a:cubicBezTo>
                    <a:pt x="25" y="14"/>
                    <a:pt x="25" y="14"/>
                    <a:pt x="25" y="14"/>
                  </a:cubicBezTo>
                  <a:cubicBezTo>
                    <a:pt x="25" y="14"/>
                    <a:pt x="25" y="14"/>
                    <a:pt x="25" y="14"/>
                  </a:cubicBezTo>
                  <a:cubicBezTo>
                    <a:pt x="26" y="15"/>
                    <a:pt x="26" y="15"/>
                    <a:pt x="26" y="15"/>
                  </a:cubicBezTo>
                  <a:cubicBezTo>
                    <a:pt x="27" y="16"/>
                    <a:pt x="27" y="16"/>
                    <a:pt x="27" y="16"/>
                  </a:cubicBezTo>
                  <a:cubicBezTo>
                    <a:pt x="29" y="16"/>
                    <a:pt x="29" y="16"/>
                    <a:pt x="29" y="16"/>
                  </a:cubicBezTo>
                  <a:cubicBezTo>
                    <a:pt x="31" y="14"/>
                    <a:pt x="31" y="14"/>
                    <a:pt x="31" y="14"/>
                  </a:cubicBezTo>
                  <a:cubicBezTo>
                    <a:pt x="33" y="13"/>
                    <a:pt x="33" y="13"/>
                    <a:pt x="33" y="13"/>
                  </a:cubicBezTo>
                  <a:cubicBezTo>
                    <a:pt x="35" y="14"/>
                    <a:pt x="35" y="14"/>
                    <a:pt x="35" y="14"/>
                  </a:cubicBezTo>
                  <a:cubicBezTo>
                    <a:pt x="37" y="13"/>
                    <a:pt x="37" y="13"/>
                    <a:pt x="37" y="13"/>
                  </a:cubicBezTo>
                  <a:cubicBezTo>
                    <a:pt x="37" y="14"/>
                    <a:pt x="37" y="14"/>
                    <a:pt x="37" y="14"/>
                  </a:cubicBezTo>
                  <a:cubicBezTo>
                    <a:pt x="39" y="14"/>
                    <a:pt x="39" y="14"/>
                    <a:pt x="39" y="14"/>
                  </a:cubicBezTo>
                  <a:cubicBezTo>
                    <a:pt x="39" y="14"/>
                    <a:pt x="39" y="14"/>
                    <a:pt x="39" y="14"/>
                  </a:cubicBezTo>
                  <a:cubicBezTo>
                    <a:pt x="38" y="14"/>
                    <a:pt x="38" y="14"/>
                    <a:pt x="38" y="14"/>
                  </a:cubicBezTo>
                  <a:cubicBezTo>
                    <a:pt x="39" y="16"/>
                    <a:pt x="39" y="16"/>
                    <a:pt x="39" y="16"/>
                  </a:cubicBezTo>
                  <a:cubicBezTo>
                    <a:pt x="41" y="17"/>
                    <a:pt x="41" y="17"/>
                    <a:pt x="41" y="17"/>
                  </a:cubicBezTo>
                  <a:cubicBezTo>
                    <a:pt x="43" y="15"/>
                    <a:pt x="43" y="15"/>
                    <a:pt x="43" y="15"/>
                  </a:cubicBezTo>
                  <a:cubicBezTo>
                    <a:pt x="41" y="15"/>
                    <a:pt x="41" y="15"/>
                    <a:pt x="41" y="15"/>
                  </a:cubicBezTo>
                  <a:cubicBezTo>
                    <a:pt x="41" y="15"/>
                    <a:pt x="41" y="15"/>
                    <a:pt x="41" y="15"/>
                  </a:cubicBezTo>
                  <a:lnTo>
                    <a:pt x="4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6" name="Freeform 133">
              <a:extLst>
                <a:ext uri="{FF2B5EF4-FFF2-40B4-BE49-F238E27FC236}">
                  <a16:creationId xmlns:a16="http://schemas.microsoft.com/office/drawing/2014/main" id="{A1F8678F-01E6-485F-9827-A4E62DC16572}"/>
                </a:ext>
              </a:extLst>
            </p:cNvPr>
            <p:cNvSpPr>
              <a:spLocks/>
            </p:cNvSpPr>
            <p:nvPr/>
          </p:nvSpPr>
          <p:spPr bwMode="auto">
            <a:xfrm>
              <a:off x="4963" y="950"/>
              <a:ext cx="8" cy="11"/>
            </a:xfrm>
            <a:custGeom>
              <a:avLst/>
              <a:gdLst>
                <a:gd name="T0" fmla="*/ 5 w 8"/>
                <a:gd name="T1" fmla="*/ 0 h 11"/>
                <a:gd name="T2" fmla="*/ 3 w 8"/>
                <a:gd name="T3" fmla="*/ 3 h 11"/>
                <a:gd name="T4" fmla="*/ 3 w 8"/>
                <a:gd name="T5" fmla="*/ 0 h 11"/>
                <a:gd name="T6" fmla="*/ 0 w 8"/>
                <a:gd name="T7" fmla="*/ 6 h 11"/>
                <a:gd name="T8" fmla="*/ 0 w 8"/>
                <a:gd name="T9" fmla="*/ 9 h 11"/>
                <a:gd name="T10" fmla="*/ 8 w 8"/>
                <a:gd name="T11" fmla="*/ 11 h 11"/>
                <a:gd name="T12" fmla="*/ 5 w 8"/>
                <a:gd name="T13" fmla="*/ 9 h 11"/>
                <a:gd name="T14" fmla="*/ 8 w 8"/>
                <a:gd name="T15" fmla="*/ 9 h 11"/>
                <a:gd name="T16" fmla="*/ 5 w 8"/>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1">
                  <a:moveTo>
                    <a:pt x="5" y="0"/>
                  </a:moveTo>
                  <a:lnTo>
                    <a:pt x="3" y="3"/>
                  </a:lnTo>
                  <a:lnTo>
                    <a:pt x="3" y="0"/>
                  </a:lnTo>
                  <a:lnTo>
                    <a:pt x="0" y="6"/>
                  </a:lnTo>
                  <a:lnTo>
                    <a:pt x="0" y="9"/>
                  </a:lnTo>
                  <a:lnTo>
                    <a:pt x="8" y="11"/>
                  </a:lnTo>
                  <a:lnTo>
                    <a:pt x="5" y="9"/>
                  </a:lnTo>
                  <a:lnTo>
                    <a:pt x="8" y="9"/>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7" name="Freeform 134">
              <a:extLst>
                <a:ext uri="{FF2B5EF4-FFF2-40B4-BE49-F238E27FC236}">
                  <a16:creationId xmlns:a16="http://schemas.microsoft.com/office/drawing/2014/main" id="{27CD033E-A1E9-40D2-9658-76590D09B14B}"/>
                </a:ext>
              </a:extLst>
            </p:cNvPr>
            <p:cNvSpPr>
              <a:spLocks/>
            </p:cNvSpPr>
            <p:nvPr/>
          </p:nvSpPr>
          <p:spPr bwMode="auto">
            <a:xfrm>
              <a:off x="4971" y="964"/>
              <a:ext cx="14" cy="11"/>
            </a:xfrm>
            <a:custGeom>
              <a:avLst/>
              <a:gdLst>
                <a:gd name="T0" fmla="*/ 6 w 14"/>
                <a:gd name="T1" fmla="*/ 0 h 11"/>
                <a:gd name="T2" fmla="*/ 6 w 14"/>
                <a:gd name="T3" fmla="*/ 0 h 11"/>
                <a:gd name="T4" fmla="*/ 0 w 14"/>
                <a:gd name="T5" fmla="*/ 3 h 11"/>
                <a:gd name="T6" fmla="*/ 3 w 14"/>
                <a:gd name="T7" fmla="*/ 9 h 11"/>
                <a:gd name="T8" fmla="*/ 6 w 14"/>
                <a:gd name="T9" fmla="*/ 11 h 11"/>
                <a:gd name="T10" fmla="*/ 11 w 14"/>
                <a:gd name="T11" fmla="*/ 6 h 11"/>
                <a:gd name="T12" fmla="*/ 11 w 14"/>
                <a:gd name="T13" fmla="*/ 3 h 11"/>
                <a:gd name="T14" fmla="*/ 14 w 14"/>
                <a:gd name="T15" fmla="*/ 0 h 11"/>
                <a:gd name="T16" fmla="*/ 6 w 14"/>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1">
                  <a:moveTo>
                    <a:pt x="6" y="0"/>
                  </a:moveTo>
                  <a:lnTo>
                    <a:pt x="6" y="0"/>
                  </a:lnTo>
                  <a:lnTo>
                    <a:pt x="0" y="3"/>
                  </a:lnTo>
                  <a:lnTo>
                    <a:pt x="3" y="9"/>
                  </a:lnTo>
                  <a:lnTo>
                    <a:pt x="6" y="11"/>
                  </a:lnTo>
                  <a:lnTo>
                    <a:pt x="11" y="6"/>
                  </a:lnTo>
                  <a:lnTo>
                    <a:pt x="11" y="3"/>
                  </a:lnTo>
                  <a:lnTo>
                    <a:pt x="14"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8" name="Freeform 135">
              <a:extLst>
                <a:ext uri="{FF2B5EF4-FFF2-40B4-BE49-F238E27FC236}">
                  <a16:creationId xmlns:a16="http://schemas.microsoft.com/office/drawing/2014/main" id="{7B3E289F-6AEB-421A-B722-5863AA750039}"/>
                </a:ext>
              </a:extLst>
            </p:cNvPr>
            <p:cNvSpPr>
              <a:spLocks/>
            </p:cNvSpPr>
            <p:nvPr/>
          </p:nvSpPr>
          <p:spPr bwMode="auto">
            <a:xfrm>
              <a:off x="4971" y="933"/>
              <a:ext cx="14" cy="9"/>
            </a:xfrm>
            <a:custGeom>
              <a:avLst/>
              <a:gdLst>
                <a:gd name="T0" fmla="*/ 2 w 5"/>
                <a:gd name="T1" fmla="*/ 0 h 3"/>
                <a:gd name="T2" fmla="*/ 0 w 5"/>
                <a:gd name="T3" fmla="*/ 3 h 3"/>
                <a:gd name="T4" fmla="*/ 1 w 5"/>
                <a:gd name="T5" fmla="*/ 2 h 3"/>
                <a:gd name="T6" fmla="*/ 2 w 5"/>
                <a:gd name="T7" fmla="*/ 2 h 3"/>
                <a:gd name="T8" fmla="*/ 5 w 5"/>
                <a:gd name="T9" fmla="*/ 0 h 3"/>
                <a:gd name="T10" fmla="*/ 2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2" y="0"/>
                  </a:moveTo>
                  <a:cubicBezTo>
                    <a:pt x="0" y="3"/>
                    <a:pt x="0" y="3"/>
                    <a:pt x="0" y="3"/>
                  </a:cubicBezTo>
                  <a:cubicBezTo>
                    <a:pt x="1" y="2"/>
                    <a:pt x="1" y="2"/>
                    <a:pt x="1" y="2"/>
                  </a:cubicBezTo>
                  <a:cubicBezTo>
                    <a:pt x="2" y="2"/>
                    <a:pt x="2" y="2"/>
                    <a:pt x="2" y="2"/>
                  </a:cubicBezTo>
                  <a:cubicBezTo>
                    <a:pt x="5" y="0"/>
                    <a:pt x="5" y="0"/>
                    <a:pt x="5"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9" name="Freeform 136">
              <a:extLst>
                <a:ext uri="{FF2B5EF4-FFF2-40B4-BE49-F238E27FC236}">
                  <a16:creationId xmlns:a16="http://schemas.microsoft.com/office/drawing/2014/main" id="{142721A7-D123-4093-9407-49D563A1ECD5}"/>
                </a:ext>
              </a:extLst>
            </p:cNvPr>
            <p:cNvSpPr>
              <a:spLocks/>
            </p:cNvSpPr>
            <p:nvPr/>
          </p:nvSpPr>
          <p:spPr bwMode="auto">
            <a:xfrm>
              <a:off x="4334" y="1379"/>
              <a:ext cx="34" cy="73"/>
            </a:xfrm>
            <a:custGeom>
              <a:avLst/>
              <a:gdLst>
                <a:gd name="T0" fmla="*/ 28 w 34"/>
                <a:gd name="T1" fmla="*/ 5 h 73"/>
                <a:gd name="T2" fmla="*/ 23 w 34"/>
                <a:gd name="T3" fmla="*/ 8 h 73"/>
                <a:gd name="T4" fmla="*/ 20 w 34"/>
                <a:gd name="T5" fmla="*/ 8 h 73"/>
                <a:gd name="T6" fmla="*/ 20 w 34"/>
                <a:gd name="T7" fmla="*/ 5 h 73"/>
                <a:gd name="T8" fmla="*/ 17 w 34"/>
                <a:gd name="T9" fmla="*/ 3 h 73"/>
                <a:gd name="T10" fmla="*/ 17 w 34"/>
                <a:gd name="T11" fmla="*/ 5 h 73"/>
                <a:gd name="T12" fmla="*/ 17 w 34"/>
                <a:gd name="T13" fmla="*/ 0 h 73"/>
                <a:gd name="T14" fmla="*/ 9 w 34"/>
                <a:gd name="T15" fmla="*/ 0 h 73"/>
                <a:gd name="T16" fmla="*/ 0 w 34"/>
                <a:gd name="T17" fmla="*/ 11 h 73"/>
                <a:gd name="T18" fmla="*/ 0 w 34"/>
                <a:gd name="T19" fmla="*/ 17 h 73"/>
                <a:gd name="T20" fmla="*/ 0 w 34"/>
                <a:gd name="T21" fmla="*/ 22 h 73"/>
                <a:gd name="T22" fmla="*/ 0 w 34"/>
                <a:gd name="T23" fmla="*/ 28 h 73"/>
                <a:gd name="T24" fmla="*/ 3 w 34"/>
                <a:gd name="T25" fmla="*/ 28 h 73"/>
                <a:gd name="T26" fmla="*/ 6 w 34"/>
                <a:gd name="T27" fmla="*/ 31 h 73"/>
                <a:gd name="T28" fmla="*/ 0 w 34"/>
                <a:gd name="T29" fmla="*/ 31 h 73"/>
                <a:gd name="T30" fmla="*/ 0 w 34"/>
                <a:gd name="T31" fmla="*/ 34 h 73"/>
                <a:gd name="T32" fmla="*/ 3 w 34"/>
                <a:gd name="T33" fmla="*/ 34 h 73"/>
                <a:gd name="T34" fmla="*/ 0 w 34"/>
                <a:gd name="T35" fmla="*/ 39 h 73"/>
                <a:gd name="T36" fmla="*/ 3 w 34"/>
                <a:gd name="T37" fmla="*/ 42 h 73"/>
                <a:gd name="T38" fmla="*/ 0 w 34"/>
                <a:gd name="T39" fmla="*/ 48 h 73"/>
                <a:gd name="T40" fmla="*/ 3 w 34"/>
                <a:gd name="T41" fmla="*/ 50 h 73"/>
                <a:gd name="T42" fmla="*/ 6 w 34"/>
                <a:gd name="T43" fmla="*/ 53 h 73"/>
                <a:gd name="T44" fmla="*/ 6 w 34"/>
                <a:gd name="T45" fmla="*/ 59 h 73"/>
                <a:gd name="T46" fmla="*/ 11 w 34"/>
                <a:gd name="T47" fmla="*/ 73 h 73"/>
                <a:gd name="T48" fmla="*/ 17 w 34"/>
                <a:gd name="T49" fmla="*/ 73 h 73"/>
                <a:gd name="T50" fmla="*/ 20 w 34"/>
                <a:gd name="T51" fmla="*/ 70 h 73"/>
                <a:gd name="T52" fmla="*/ 17 w 34"/>
                <a:gd name="T53" fmla="*/ 67 h 73"/>
                <a:gd name="T54" fmla="*/ 17 w 34"/>
                <a:gd name="T55" fmla="*/ 67 h 73"/>
                <a:gd name="T56" fmla="*/ 17 w 34"/>
                <a:gd name="T57" fmla="*/ 62 h 73"/>
                <a:gd name="T58" fmla="*/ 14 w 34"/>
                <a:gd name="T59" fmla="*/ 56 h 73"/>
                <a:gd name="T60" fmla="*/ 14 w 34"/>
                <a:gd name="T61" fmla="*/ 50 h 73"/>
                <a:gd name="T62" fmla="*/ 14 w 34"/>
                <a:gd name="T63" fmla="*/ 45 h 73"/>
                <a:gd name="T64" fmla="*/ 17 w 34"/>
                <a:gd name="T65" fmla="*/ 42 h 73"/>
                <a:gd name="T66" fmla="*/ 20 w 34"/>
                <a:gd name="T67" fmla="*/ 42 h 73"/>
                <a:gd name="T68" fmla="*/ 20 w 34"/>
                <a:gd name="T69" fmla="*/ 34 h 73"/>
                <a:gd name="T70" fmla="*/ 17 w 34"/>
                <a:gd name="T71" fmla="*/ 34 h 73"/>
                <a:gd name="T72" fmla="*/ 20 w 34"/>
                <a:gd name="T73" fmla="*/ 34 h 73"/>
                <a:gd name="T74" fmla="*/ 20 w 34"/>
                <a:gd name="T75" fmla="*/ 28 h 73"/>
                <a:gd name="T76" fmla="*/ 23 w 34"/>
                <a:gd name="T77" fmla="*/ 22 h 73"/>
                <a:gd name="T78" fmla="*/ 25 w 34"/>
                <a:gd name="T79" fmla="*/ 17 h 73"/>
                <a:gd name="T80" fmla="*/ 34 w 34"/>
                <a:gd name="T81" fmla="*/ 5 h 73"/>
                <a:gd name="T82" fmla="*/ 28 w 34"/>
                <a:gd name="T83" fmla="*/ 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73">
                  <a:moveTo>
                    <a:pt x="28" y="5"/>
                  </a:moveTo>
                  <a:lnTo>
                    <a:pt x="23" y="8"/>
                  </a:lnTo>
                  <a:lnTo>
                    <a:pt x="20" y="8"/>
                  </a:lnTo>
                  <a:lnTo>
                    <a:pt x="20" y="5"/>
                  </a:lnTo>
                  <a:lnTo>
                    <a:pt x="17" y="3"/>
                  </a:lnTo>
                  <a:lnTo>
                    <a:pt x="17" y="5"/>
                  </a:lnTo>
                  <a:lnTo>
                    <a:pt x="17" y="0"/>
                  </a:lnTo>
                  <a:lnTo>
                    <a:pt x="9" y="0"/>
                  </a:lnTo>
                  <a:lnTo>
                    <a:pt x="0" y="11"/>
                  </a:lnTo>
                  <a:lnTo>
                    <a:pt x="0" y="17"/>
                  </a:lnTo>
                  <a:lnTo>
                    <a:pt x="0" y="22"/>
                  </a:lnTo>
                  <a:lnTo>
                    <a:pt x="0" y="28"/>
                  </a:lnTo>
                  <a:lnTo>
                    <a:pt x="3" y="28"/>
                  </a:lnTo>
                  <a:lnTo>
                    <a:pt x="6" y="31"/>
                  </a:lnTo>
                  <a:lnTo>
                    <a:pt x="0" y="31"/>
                  </a:lnTo>
                  <a:lnTo>
                    <a:pt x="0" y="34"/>
                  </a:lnTo>
                  <a:lnTo>
                    <a:pt x="3" y="34"/>
                  </a:lnTo>
                  <a:lnTo>
                    <a:pt x="0" y="39"/>
                  </a:lnTo>
                  <a:lnTo>
                    <a:pt x="3" y="42"/>
                  </a:lnTo>
                  <a:lnTo>
                    <a:pt x="0" y="48"/>
                  </a:lnTo>
                  <a:lnTo>
                    <a:pt x="3" y="50"/>
                  </a:lnTo>
                  <a:lnTo>
                    <a:pt x="6" y="53"/>
                  </a:lnTo>
                  <a:lnTo>
                    <a:pt x="6" y="59"/>
                  </a:lnTo>
                  <a:lnTo>
                    <a:pt x="11" y="73"/>
                  </a:lnTo>
                  <a:lnTo>
                    <a:pt x="17" y="73"/>
                  </a:lnTo>
                  <a:lnTo>
                    <a:pt x="20" y="70"/>
                  </a:lnTo>
                  <a:lnTo>
                    <a:pt x="17" y="67"/>
                  </a:lnTo>
                  <a:lnTo>
                    <a:pt x="17" y="67"/>
                  </a:lnTo>
                  <a:lnTo>
                    <a:pt x="17" y="62"/>
                  </a:lnTo>
                  <a:lnTo>
                    <a:pt x="14" y="56"/>
                  </a:lnTo>
                  <a:lnTo>
                    <a:pt x="14" y="50"/>
                  </a:lnTo>
                  <a:lnTo>
                    <a:pt x="14" y="45"/>
                  </a:lnTo>
                  <a:lnTo>
                    <a:pt x="17" y="42"/>
                  </a:lnTo>
                  <a:lnTo>
                    <a:pt x="20" y="42"/>
                  </a:lnTo>
                  <a:lnTo>
                    <a:pt x="20" y="34"/>
                  </a:lnTo>
                  <a:lnTo>
                    <a:pt x="17" y="34"/>
                  </a:lnTo>
                  <a:lnTo>
                    <a:pt x="20" y="34"/>
                  </a:lnTo>
                  <a:lnTo>
                    <a:pt x="20" y="28"/>
                  </a:lnTo>
                  <a:lnTo>
                    <a:pt x="23" y="22"/>
                  </a:lnTo>
                  <a:lnTo>
                    <a:pt x="25" y="17"/>
                  </a:lnTo>
                  <a:lnTo>
                    <a:pt x="34" y="5"/>
                  </a:lnTo>
                  <a:lnTo>
                    <a:pt x="2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0" name="Freeform 137">
              <a:extLst>
                <a:ext uri="{FF2B5EF4-FFF2-40B4-BE49-F238E27FC236}">
                  <a16:creationId xmlns:a16="http://schemas.microsoft.com/office/drawing/2014/main" id="{5B25FE25-5F89-46DA-8722-3B12E99A0006}"/>
                </a:ext>
              </a:extLst>
            </p:cNvPr>
            <p:cNvSpPr>
              <a:spLocks/>
            </p:cNvSpPr>
            <p:nvPr/>
          </p:nvSpPr>
          <p:spPr bwMode="auto">
            <a:xfrm>
              <a:off x="5710" y="1576"/>
              <a:ext cx="5" cy="11"/>
            </a:xfrm>
            <a:custGeom>
              <a:avLst/>
              <a:gdLst>
                <a:gd name="T0" fmla="*/ 0 w 2"/>
                <a:gd name="T1" fmla="*/ 3 h 4"/>
                <a:gd name="T2" fmla="*/ 0 w 2"/>
                <a:gd name="T3" fmla="*/ 3 h 4"/>
                <a:gd name="T4" fmla="*/ 0 w 2"/>
                <a:gd name="T5" fmla="*/ 4 h 4"/>
                <a:gd name="T6" fmla="*/ 0 w 2"/>
                <a:gd name="T7" fmla="*/ 4 h 4"/>
                <a:gd name="T8" fmla="*/ 1 w 2"/>
                <a:gd name="T9" fmla="*/ 3 h 4"/>
                <a:gd name="T10" fmla="*/ 2 w 2"/>
                <a:gd name="T11" fmla="*/ 2 h 4"/>
                <a:gd name="T12" fmla="*/ 2 w 2"/>
                <a:gd name="T13" fmla="*/ 0 h 4"/>
                <a:gd name="T14" fmla="*/ 0 w 2"/>
                <a:gd name="T15" fmla="*/ 1 h 4"/>
                <a:gd name="T16" fmla="*/ 0 w 2"/>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3"/>
                  </a:moveTo>
                  <a:cubicBezTo>
                    <a:pt x="0" y="3"/>
                    <a:pt x="0" y="3"/>
                    <a:pt x="0" y="3"/>
                  </a:cubicBezTo>
                  <a:cubicBezTo>
                    <a:pt x="0" y="3"/>
                    <a:pt x="0" y="4"/>
                    <a:pt x="0" y="4"/>
                  </a:cubicBezTo>
                  <a:cubicBezTo>
                    <a:pt x="0" y="4"/>
                    <a:pt x="0" y="4"/>
                    <a:pt x="0" y="4"/>
                  </a:cubicBezTo>
                  <a:cubicBezTo>
                    <a:pt x="1" y="3"/>
                    <a:pt x="1" y="3"/>
                    <a:pt x="1" y="3"/>
                  </a:cubicBezTo>
                  <a:cubicBezTo>
                    <a:pt x="2" y="2"/>
                    <a:pt x="2" y="2"/>
                    <a:pt x="2" y="2"/>
                  </a:cubicBezTo>
                  <a:cubicBezTo>
                    <a:pt x="2" y="0"/>
                    <a:pt x="2" y="0"/>
                    <a:pt x="2" y="0"/>
                  </a:cubicBezTo>
                  <a:cubicBezTo>
                    <a:pt x="0" y="1"/>
                    <a:pt x="0" y="1"/>
                    <a:pt x="0" y="1"/>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1" name="Freeform 138">
              <a:extLst>
                <a:ext uri="{FF2B5EF4-FFF2-40B4-BE49-F238E27FC236}">
                  <a16:creationId xmlns:a16="http://schemas.microsoft.com/office/drawing/2014/main" id="{E01ECC92-25BA-4729-AC6B-D337A9822750}"/>
                </a:ext>
              </a:extLst>
            </p:cNvPr>
            <p:cNvSpPr>
              <a:spLocks noEditPoints="1"/>
            </p:cNvSpPr>
            <p:nvPr/>
          </p:nvSpPr>
          <p:spPr bwMode="auto">
            <a:xfrm>
              <a:off x="5617" y="1590"/>
              <a:ext cx="127" cy="136"/>
            </a:xfrm>
            <a:custGeom>
              <a:avLst/>
              <a:gdLst>
                <a:gd name="T0" fmla="*/ 37 w 45"/>
                <a:gd name="T1" fmla="*/ 36 h 48"/>
                <a:gd name="T2" fmla="*/ 36 w 45"/>
                <a:gd name="T3" fmla="*/ 36 h 48"/>
                <a:gd name="T4" fmla="*/ 36 w 45"/>
                <a:gd name="T5" fmla="*/ 20 h 48"/>
                <a:gd name="T6" fmla="*/ 35 w 45"/>
                <a:gd name="T7" fmla="*/ 18 h 48"/>
                <a:gd name="T8" fmla="*/ 33 w 45"/>
                <a:gd name="T9" fmla="*/ 17 h 48"/>
                <a:gd name="T10" fmla="*/ 32 w 45"/>
                <a:gd name="T11" fmla="*/ 20 h 48"/>
                <a:gd name="T12" fmla="*/ 32 w 45"/>
                <a:gd name="T13" fmla="*/ 21 h 48"/>
                <a:gd name="T14" fmla="*/ 30 w 45"/>
                <a:gd name="T15" fmla="*/ 20 h 48"/>
                <a:gd name="T16" fmla="*/ 26 w 45"/>
                <a:gd name="T17" fmla="*/ 19 h 48"/>
                <a:gd name="T18" fmla="*/ 30 w 45"/>
                <a:gd name="T19" fmla="*/ 15 h 48"/>
                <a:gd name="T20" fmla="*/ 26 w 45"/>
                <a:gd name="T21" fmla="*/ 14 h 48"/>
                <a:gd name="T22" fmla="*/ 23 w 45"/>
                <a:gd name="T23" fmla="*/ 14 h 48"/>
                <a:gd name="T24" fmla="*/ 20 w 45"/>
                <a:gd name="T25" fmla="*/ 16 h 48"/>
                <a:gd name="T26" fmla="*/ 22 w 45"/>
                <a:gd name="T27" fmla="*/ 13 h 48"/>
                <a:gd name="T28" fmla="*/ 26 w 45"/>
                <a:gd name="T29" fmla="*/ 9 h 48"/>
                <a:gd name="T30" fmla="*/ 30 w 45"/>
                <a:gd name="T31" fmla="*/ 5 h 48"/>
                <a:gd name="T32" fmla="*/ 30 w 45"/>
                <a:gd name="T33" fmla="*/ 4 h 48"/>
                <a:gd name="T34" fmla="*/ 30 w 45"/>
                <a:gd name="T35" fmla="*/ 0 h 48"/>
                <a:gd name="T36" fmla="*/ 26 w 45"/>
                <a:gd name="T37" fmla="*/ 1 h 48"/>
                <a:gd name="T38" fmla="*/ 21 w 45"/>
                <a:gd name="T39" fmla="*/ 5 h 48"/>
                <a:gd name="T40" fmla="*/ 20 w 45"/>
                <a:gd name="T41" fmla="*/ 6 h 48"/>
                <a:gd name="T42" fmla="*/ 17 w 45"/>
                <a:gd name="T43" fmla="*/ 9 h 48"/>
                <a:gd name="T44" fmla="*/ 15 w 45"/>
                <a:gd name="T45" fmla="*/ 13 h 48"/>
                <a:gd name="T46" fmla="*/ 13 w 45"/>
                <a:gd name="T47" fmla="*/ 18 h 48"/>
                <a:gd name="T48" fmla="*/ 11 w 45"/>
                <a:gd name="T49" fmla="*/ 21 h 48"/>
                <a:gd name="T50" fmla="*/ 8 w 45"/>
                <a:gd name="T51" fmla="*/ 23 h 48"/>
                <a:gd name="T52" fmla="*/ 8 w 45"/>
                <a:gd name="T53" fmla="*/ 21 h 48"/>
                <a:gd name="T54" fmla="*/ 2 w 45"/>
                <a:gd name="T55" fmla="*/ 28 h 48"/>
                <a:gd name="T56" fmla="*/ 6 w 45"/>
                <a:gd name="T57" fmla="*/ 27 h 48"/>
                <a:gd name="T58" fmla="*/ 1 w 45"/>
                <a:gd name="T59" fmla="*/ 32 h 48"/>
                <a:gd name="T60" fmla="*/ 2 w 45"/>
                <a:gd name="T61" fmla="*/ 36 h 48"/>
                <a:gd name="T62" fmla="*/ 8 w 45"/>
                <a:gd name="T63" fmla="*/ 36 h 48"/>
                <a:gd name="T64" fmla="*/ 14 w 45"/>
                <a:gd name="T65" fmla="*/ 37 h 48"/>
                <a:gd name="T66" fmla="*/ 18 w 45"/>
                <a:gd name="T67" fmla="*/ 37 h 48"/>
                <a:gd name="T68" fmla="*/ 20 w 45"/>
                <a:gd name="T69" fmla="*/ 36 h 48"/>
                <a:gd name="T70" fmla="*/ 22 w 45"/>
                <a:gd name="T71" fmla="*/ 38 h 48"/>
                <a:gd name="T72" fmla="*/ 26 w 45"/>
                <a:gd name="T73" fmla="*/ 38 h 48"/>
                <a:gd name="T74" fmla="*/ 26 w 45"/>
                <a:gd name="T75" fmla="*/ 39 h 48"/>
                <a:gd name="T76" fmla="*/ 24 w 45"/>
                <a:gd name="T77" fmla="*/ 41 h 48"/>
                <a:gd name="T78" fmla="*/ 21 w 45"/>
                <a:gd name="T79" fmla="*/ 43 h 48"/>
                <a:gd name="T80" fmla="*/ 24 w 45"/>
                <a:gd name="T81" fmla="*/ 43 h 48"/>
                <a:gd name="T82" fmla="*/ 28 w 45"/>
                <a:gd name="T83" fmla="*/ 41 h 48"/>
                <a:gd name="T84" fmla="*/ 32 w 45"/>
                <a:gd name="T85" fmla="*/ 39 h 48"/>
                <a:gd name="T86" fmla="*/ 33 w 45"/>
                <a:gd name="T87" fmla="*/ 36 h 48"/>
                <a:gd name="T88" fmla="*/ 34 w 45"/>
                <a:gd name="T89" fmla="*/ 37 h 48"/>
                <a:gd name="T90" fmla="*/ 32 w 45"/>
                <a:gd name="T91" fmla="*/ 42 h 48"/>
                <a:gd name="T92" fmla="*/ 34 w 45"/>
                <a:gd name="T93" fmla="*/ 44 h 48"/>
                <a:gd name="T94" fmla="*/ 36 w 45"/>
                <a:gd name="T95" fmla="*/ 45 h 48"/>
                <a:gd name="T96" fmla="*/ 38 w 45"/>
                <a:gd name="T97" fmla="*/ 45 h 48"/>
                <a:gd name="T98" fmla="*/ 42 w 45"/>
                <a:gd name="T99" fmla="*/ 45 h 48"/>
                <a:gd name="T100" fmla="*/ 43 w 45"/>
                <a:gd name="T101" fmla="*/ 42 h 48"/>
                <a:gd name="T102" fmla="*/ 45 w 45"/>
                <a:gd name="T103" fmla="*/ 36 h 48"/>
                <a:gd name="T104" fmla="*/ 42 w 45"/>
                <a:gd name="T105" fmla="*/ 37 h 48"/>
                <a:gd name="T106" fmla="*/ 42 w 45"/>
                <a:gd name="T107" fmla="*/ 36 h 48"/>
                <a:gd name="T108" fmla="*/ 42 w 45"/>
                <a:gd name="T109" fmla="*/ 33 h 48"/>
                <a:gd name="T110" fmla="*/ 39 w 45"/>
                <a:gd name="T111" fmla="*/ 33 h 48"/>
                <a:gd name="T112" fmla="*/ 40 w 45"/>
                <a:gd name="T113" fmla="*/ 30 h 48"/>
                <a:gd name="T114" fmla="*/ 42 w 45"/>
                <a:gd name="T115" fmla="*/ 26 h 48"/>
                <a:gd name="T116" fmla="*/ 39 w 45"/>
                <a:gd name="T117" fmla="*/ 28 h 48"/>
                <a:gd name="T118" fmla="*/ 38 w 45"/>
                <a:gd name="T119" fmla="*/ 27 h 48"/>
                <a:gd name="T120" fmla="*/ 39 w 45"/>
                <a:gd name="T121" fmla="*/ 25 h 48"/>
                <a:gd name="T122" fmla="*/ 40 w 45"/>
                <a:gd name="T123" fmla="*/ 21 h 48"/>
                <a:gd name="T124" fmla="*/ 38 w 45"/>
                <a:gd name="T12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 h="48">
                  <a:moveTo>
                    <a:pt x="38" y="34"/>
                  </a:moveTo>
                  <a:cubicBezTo>
                    <a:pt x="40" y="34"/>
                    <a:pt x="40" y="34"/>
                    <a:pt x="40" y="34"/>
                  </a:cubicBezTo>
                  <a:cubicBezTo>
                    <a:pt x="39" y="34"/>
                    <a:pt x="39" y="34"/>
                    <a:pt x="39" y="34"/>
                  </a:cubicBezTo>
                  <a:cubicBezTo>
                    <a:pt x="39" y="35"/>
                    <a:pt x="39" y="35"/>
                    <a:pt x="39" y="35"/>
                  </a:cubicBezTo>
                  <a:cubicBezTo>
                    <a:pt x="37" y="36"/>
                    <a:pt x="37" y="36"/>
                    <a:pt x="37" y="36"/>
                  </a:cubicBezTo>
                  <a:cubicBezTo>
                    <a:pt x="37" y="37"/>
                    <a:pt x="37" y="37"/>
                    <a:pt x="37" y="37"/>
                  </a:cubicBezTo>
                  <a:cubicBezTo>
                    <a:pt x="37" y="37"/>
                    <a:pt x="37" y="37"/>
                    <a:pt x="37" y="37"/>
                  </a:cubicBezTo>
                  <a:cubicBezTo>
                    <a:pt x="37" y="36"/>
                    <a:pt x="37" y="36"/>
                    <a:pt x="37" y="36"/>
                  </a:cubicBezTo>
                  <a:cubicBezTo>
                    <a:pt x="37" y="36"/>
                    <a:pt x="37" y="36"/>
                    <a:pt x="37" y="36"/>
                  </a:cubicBezTo>
                  <a:cubicBezTo>
                    <a:pt x="36" y="36"/>
                    <a:pt x="36" y="36"/>
                    <a:pt x="36" y="36"/>
                  </a:cubicBezTo>
                  <a:cubicBezTo>
                    <a:pt x="37" y="35"/>
                    <a:pt x="37" y="35"/>
                    <a:pt x="37" y="35"/>
                  </a:cubicBezTo>
                  <a:lnTo>
                    <a:pt x="38" y="34"/>
                  </a:lnTo>
                  <a:close/>
                  <a:moveTo>
                    <a:pt x="36" y="20"/>
                  </a:moveTo>
                  <a:cubicBezTo>
                    <a:pt x="37" y="20"/>
                    <a:pt x="37" y="20"/>
                    <a:pt x="37" y="20"/>
                  </a:cubicBezTo>
                  <a:cubicBezTo>
                    <a:pt x="36" y="20"/>
                    <a:pt x="36" y="20"/>
                    <a:pt x="36" y="20"/>
                  </a:cubicBezTo>
                  <a:close/>
                  <a:moveTo>
                    <a:pt x="38" y="17"/>
                  </a:moveTo>
                  <a:cubicBezTo>
                    <a:pt x="37" y="17"/>
                    <a:pt x="37" y="17"/>
                    <a:pt x="37" y="17"/>
                  </a:cubicBezTo>
                  <a:cubicBezTo>
                    <a:pt x="37" y="17"/>
                    <a:pt x="37" y="17"/>
                    <a:pt x="37" y="17"/>
                  </a:cubicBezTo>
                  <a:cubicBezTo>
                    <a:pt x="35" y="16"/>
                    <a:pt x="35" y="16"/>
                    <a:pt x="35" y="16"/>
                  </a:cubicBezTo>
                  <a:cubicBezTo>
                    <a:pt x="35" y="18"/>
                    <a:pt x="35" y="18"/>
                    <a:pt x="35" y="18"/>
                  </a:cubicBezTo>
                  <a:cubicBezTo>
                    <a:pt x="36" y="19"/>
                    <a:pt x="36" y="19"/>
                    <a:pt x="36" y="19"/>
                  </a:cubicBezTo>
                  <a:cubicBezTo>
                    <a:pt x="35" y="19"/>
                    <a:pt x="35" y="19"/>
                    <a:pt x="35" y="19"/>
                  </a:cubicBezTo>
                  <a:cubicBezTo>
                    <a:pt x="35" y="19"/>
                    <a:pt x="35" y="19"/>
                    <a:pt x="35" y="19"/>
                  </a:cubicBezTo>
                  <a:cubicBezTo>
                    <a:pt x="35" y="17"/>
                    <a:pt x="35" y="17"/>
                    <a:pt x="35" y="17"/>
                  </a:cubicBezTo>
                  <a:cubicBezTo>
                    <a:pt x="33" y="17"/>
                    <a:pt x="33" y="17"/>
                    <a:pt x="33" y="17"/>
                  </a:cubicBezTo>
                  <a:cubicBezTo>
                    <a:pt x="33" y="18"/>
                    <a:pt x="33" y="18"/>
                    <a:pt x="33" y="18"/>
                  </a:cubicBezTo>
                  <a:cubicBezTo>
                    <a:pt x="33" y="18"/>
                    <a:pt x="33" y="18"/>
                    <a:pt x="33" y="18"/>
                  </a:cubicBezTo>
                  <a:cubicBezTo>
                    <a:pt x="32" y="18"/>
                    <a:pt x="32" y="18"/>
                    <a:pt x="32" y="18"/>
                  </a:cubicBezTo>
                  <a:cubicBezTo>
                    <a:pt x="32" y="19"/>
                    <a:pt x="32" y="19"/>
                    <a:pt x="32" y="19"/>
                  </a:cubicBezTo>
                  <a:cubicBezTo>
                    <a:pt x="32" y="20"/>
                    <a:pt x="32" y="20"/>
                    <a:pt x="32" y="20"/>
                  </a:cubicBezTo>
                  <a:cubicBezTo>
                    <a:pt x="33" y="21"/>
                    <a:pt x="33" y="21"/>
                    <a:pt x="33" y="21"/>
                  </a:cubicBezTo>
                  <a:cubicBezTo>
                    <a:pt x="33" y="21"/>
                    <a:pt x="33" y="21"/>
                    <a:pt x="33" y="21"/>
                  </a:cubicBezTo>
                  <a:cubicBezTo>
                    <a:pt x="32" y="21"/>
                    <a:pt x="32" y="21"/>
                    <a:pt x="32" y="21"/>
                  </a:cubicBezTo>
                  <a:cubicBezTo>
                    <a:pt x="32" y="20"/>
                    <a:pt x="32" y="20"/>
                    <a:pt x="32" y="20"/>
                  </a:cubicBezTo>
                  <a:cubicBezTo>
                    <a:pt x="32" y="21"/>
                    <a:pt x="32" y="21"/>
                    <a:pt x="32" y="21"/>
                  </a:cubicBezTo>
                  <a:cubicBezTo>
                    <a:pt x="32" y="21"/>
                    <a:pt x="32" y="21"/>
                    <a:pt x="32" y="21"/>
                  </a:cubicBezTo>
                  <a:cubicBezTo>
                    <a:pt x="31" y="21"/>
                    <a:pt x="31" y="21"/>
                    <a:pt x="31" y="21"/>
                  </a:cubicBezTo>
                  <a:cubicBezTo>
                    <a:pt x="32" y="20"/>
                    <a:pt x="32" y="20"/>
                    <a:pt x="32" y="20"/>
                  </a:cubicBezTo>
                  <a:cubicBezTo>
                    <a:pt x="31" y="20"/>
                    <a:pt x="31" y="20"/>
                    <a:pt x="31" y="20"/>
                  </a:cubicBezTo>
                  <a:cubicBezTo>
                    <a:pt x="30" y="20"/>
                    <a:pt x="30" y="20"/>
                    <a:pt x="30" y="20"/>
                  </a:cubicBezTo>
                  <a:cubicBezTo>
                    <a:pt x="29" y="19"/>
                    <a:pt x="29" y="19"/>
                    <a:pt x="29" y="19"/>
                  </a:cubicBezTo>
                  <a:cubicBezTo>
                    <a:pt x="28" y="20"/>
                    <a:pt x="28" y="20"/>
                    <a:pt x="28" y="20"/>
                  </a:cubicBezTo>
                  <a:cubicBezTo>
                    <a:pt x="27" y="21"/>
                    <a:pt x="27" y="21"/>
                    <a:pt x="27" y="21"/>
                  </a:cubicBezTo>
                  <a:cubicBezTo>
                    <a:pt x="26" y="20"/>
                    <a:pt x="26" y="20"/>
                    <a:pt x="26" y="20"/>
                  </a:cubicBezTo>
                  <a:cubicBezTo>
                    <a:pt x="26" y="19"/>
                    <a:pt x="26" y="19"/>
                    <a:pt x="26" y="19"/>
                  </a:cubicBezTo>
                  <a:cubicBezTo>
                    <a:pt x="26" y="19"/>
                    <a:pt x="26" y="19"/>
                    <a:pt x="26" y="19"/>
                  </a:cubicBezTo>
                  <a:cubicBezTo>
                    <a:pt x="27" y="17"/>
                    <a:pt x="27" y="17"/>
                    <a:pt x="27" y="17"/>
                  </a:cubicBezTo>
                  <a:cubicBezTo>
                    <a:pt x="28" y="17"/>
                    <a:pt x="28" y="17"/>
                    <a:pt x="28" y="17"/>
                  </a:cubicBezTo>
                  <a:cubicBezTo>
                    <a:pt x="29" y="16"/>
                    <a:pt x="29" y="16"/>
                    <a:pt x="29" y="16"/>
                  </a:cubicBezTo>
                  <a:cubicBezTo>
                    <a:pt x="30" y="15"/>
                    <a:pt x="30" y="15"/>
                    <a:pt x="30" y="15"/>
                  </a:cubicBezTo>
                  <a:cubicBezTo>
                    <a:pt x="30" y="14"/>
                    <a:pt x="30" y="14"/>
                    <a:pt x="30" y="14"/>
                  </a:cubicBezTo>
                  <a:cubicBezTo>
                    <a:pt x="29" y="14"/>
                    <a:pt x="29" y="14"/>
                    <a:pt x="29" y="14"/>
                  </a:cubicBezTo>
                  <a:cubicBezTo>
                    <a:pt x="28" y="15"/>
                    <a:pt x="28" y="15"/>
                    <a:pt x="28" y="15"/>
                  </a:cubicBezTo>
                  <a:cubicBezTo>
                    <a:pt x="27" y="14"/>
                    <a:pt x="27" y="14"/>
                    <a:pt x="27" y="14"/>
                  </a:cubicBezTo>
                  <a:cubicBezTo>
                    <a:pt x="26" y="14"/>
                    <a:pt x="26" y="14"/>
                    <a:pt x="26" y="14"/>
                  </a:cubicBezTo>
                  <a:cubicBezTo>
                    <a:pt x="26" y="13"/>
                    <a:pt x="26" y="13"/>
                    <a:pt x="26" y="13"/>
                  </a:cubicBezTo>
                  <a:cubicBezTo>
                    <a:pt x="26" y="13"/>
                    <a:pt x="26" y="13"/>
                    <a:pt x="26" y="13"/>
                  </a:cubicBezTo>
                  <a:cubicBezTo>
                    <a:pt x="24" y="13"/>
                    <a:pt x="24" y="13"/>
                    <a:pt x="24" y="13"/>
                  </a:cubicBezTo>
                  <a:cubicBezTo>
                    <a:pt x="23" y="13"/>
                    <a:pt x="23" y="13"/>
                    <a:pt x="23" y="13"/>
                  </a:cubicBezTo>
                  <a:cubicBezTo>
                    <a:pt x="23" y="14"/>
                    <a:pt x="23" y="14"/>
                    <a:pt x="23" y="14"/>
                  </a:cubicBezTo>
                  <a:cubicBezTo>
                    <a:pt x="22" y="15"/>
                    <a:pt x="22" y="15"/>
                    <a:pt x="22" y="15"/>
                  </a:cubicBezTo>
                  <a:cubicBezTo>
                    <a:pt x="21" y="16"/>
                    <a:pt x="21" y="16"/>
                    <a:pt x="21" y="16"/>
                  </a:cubicBezTo>
                  <a:cubicBezTo>
                    <a:pt x="21" y="16"/>
                    <a:pt x="21" y="16"/>
                    <a:pt x="21" y="16"/>
                  </a:cubicBezTo>
                  <a:cubicBezTo>
                    <a:pt x="20" y="17"/>
                    <a:pt x="20" y="17"/>
                    <a:pt x="20" y="17"/>
                  </a:cubicBezTo>
                  <a:cubicBezTo>
                    <a:pt x="20" y="16"/>
                    <a:pt x="20" y="16"/>
                    <a:pt x="20" y="16"/>
                  </a:cubicBezTo>
                  <a:cubicBezTo>
                    <a:pt x="21" y="15"/>
                    <a:pt x="21" y="15"/>
                    <a:pt x="21" y="15"/>
                  </a:cubicBezTo>
                  <a:cubicBezTo>
                    <a:pt x="21" y="15"/>
                    <a:pt x="21" y="15"/>
                    <a:pt x="21" y="15"/>
                  </a:cubicBezTo>
                  <a:cubicBezTo>
                    <a:pt x="21" y="14"/>
                    <a:pt x="21" y="14"/>
                    <a:pt x="21" y="14"/>
                  </a:cubicBezTo>
                  <a:cubicBezTo>
                    <a:pt x="22" y="13"/>
                    <a:pt x="22" y="13"/>
                    <a:pt x="22" y="13"/>
                  </a:cubicBezTo>
                  <a:cubicBezTo>
                    <a:pt x="22" y="13"/>
                    <a:pt x="22" y="13"/>
                    <a:pt x="22" y="13"/>
                  </a:cubicBezTo>
                  <a:cubicBezTo>
                    <a:pt x="23" y="12"/>
                    <a:pt x="23" y="12"/>
                    <a:pt x="23" y="12"/>
                  </a:cubicBezTo>
                  <a:cubicBezTo>
                    <a:pt x="24" y="11"/>
                    <a:pt x="24" y="11"/>
                    <a:pt x="24" y="11"/>
                  </a:cubicBezTo>
                  <a:cubicBezTo>
                    <a:pt x="25" y="10"/>
                    <a:pt x="25" y="10"/>
                    <a:pt x="25" y="10"/>
                  </a:cubicBezTo>
                  <a:cubicBezTo>
                    <a:pt x="25" y="10"/>
                    <a:pt x="25" y="10"/>
                    <a:pt x="25" y="10"/>
                  </a:cubicBezTo>
                  <a:cubicBezTo>
                    <a:pt x="26" y="9"/>
                    <a:pt x="26" y="9"/>
                    <a:pt x="26" y="9"/>
                  </a:cubicBezTo>
                  <a:cubicBezTo>
                    <a:pt x="27" y="9"/>
                    <a:pt x="27" y="9"/>
                    <a:pt x="27" y="9"/>
                  </a:cubicBezTo>
                  <a:cubicBezTo>
                    <a:pt x="27" y="9"/>
                    <a:pt x="27" y="9"/>
                    <a:pt x="27" y="9"/>
                  </a:cubicBezTo>
                  <a:cubicBezTo>
                    <a:pt x="28" y="7"/>
                    <a:pt x="28" y="7"/>
                    <a:pt x="28" y="7"/>
                  </a:cubicBezTo>
                  <a:cubicBezTo>
                    <a:pt x="30" y="6"/>
                    <a:pt x="30" y="6"/>
                    <a:pt x="30" y="6"/>
                  </a:cubicBezTo>
                  <a:cubicBezTo>
                    <a:pt x="30" y="5"/>
                    <a:pt x="30" y="5"/>
                    <a:pt x="30" y="5"/>
                  </a:cubicBezTo>
                  <a:cubicBezTo>
                    <a:pt x="29" y="3"/>
                    <a:pt x="29" y="3"/>
                    <a:pt x="29" y="3"/>
                  </a:cubicBezTo>
                  <a:cubicBezTo>
                    <a:pt x="28" y="3"/>
                    <a:pt x="28" y="3"/>
                    <a:pt x="28" y="3"/>
                  </a:cubicBezTo>
                  <a:cubicBezTo>
                    <a:pt x="28" y="3"/>
                    <a:pt x="28" y="3"/>
                    <a:pt x="28" y="3"/>
                  </a:cubicBezTo>
                  <a:cubicBezTo>
                    <a:pt x="29" y="3"/>
                    <a:pt x="29" y="3"/>
                    <a:pt x="29" y="3"/>
                  </a:cubicBezTo>
                  <a:cubicBezTo>
                    <a:pt x="30" y="4"/>
                    <a:pt x="30" y="4"/>
                    <a:pt x="30" y="4"/>
                  </a:cubicBezTo>
                  <a:cubicBezTo>
                    <a:pt x="31" y="3"/>
                    <a:pt x="31" y="3"/>
                    <a:pt x="31" y="3"/>
                  </a:cubicBezTo>
                  <a:cubicBezTo>
                    <a:pt x="32" y="2"/>
                    <a:pt x="32" y="2"/>
                    <a:pt x="32" y="2"/>
                  </a:cubicBezTo>
                  <a:cubicBezTo>
                    <a:pt x="32" y="0"/>
                    <a:pt x="32" y="0"/>
                    <a:pt x="32" y="0"/>
                  </a:cubicBezTo>
                  <a:cubicBezTo>
                    <a:pt x="31" y="0"/>
                    <a:pt x="31" y="0"/>
                    <a:pt x="31" y="0"/>
                  </a:cubicBezTo>
                  <a:cubicBezTo>
                    <a:pt x="30" y="0"/>
                    <a:pt x="30" y="0"/>
                    <a:pt x="30" y="0"/>
                  </a:cubicBezTo>
                  <a:cubicBezTo>
                    <a:pt x="30" y="0"/>
                    <a:pt x="30" y="0"/>
                    <a:pt x="30" y="0"/>
                  </a:cubicBezTo>
                  <a:cubicBezTo>
                    <a:pt x="28" y="0"/>
                    <a:pt x="28" y="0"/>
                    <a:pt x="28" y="0"/>
                  </a:cubicBezTo>
                  <a:cubicBezTo>
                    <a:pt x="28" y="0"/>
                    <a:pt x="28" y="0"/>
                    <a:pt x="28" y="0"/>
                  </a:cubicBezTo>
                  <a:cubicBezTo>
                    <a:pt x="27" y="0"/>
                    <a:pt x="27" y="0"/>
                    <a:pt x="27" y="0"/>
                  </a:cubicBezTo>
                  <a:cubicBezTo>
                    <a:pt x="26" y="1"/>
                    <a:pt x="26" y="1"/>
                    <a:pt x="26" y="1"/>
                  </a:cubicBezTo>
                  <a:cubicBezTo>
                    <a:pt x="25" y="2"/>
                    <a:pt x="25" y="2"/>
                    <a:pt x="25" y="2"/>
                  </a:cubicBezTo>
                  <a:cubicBezTo>
                    <a:pt x="24" y="1"/>
                    <a:pt x="24" y="1"/>
                    <a:pt x="24" y="1"/>
                  </a:cubicBezTo>
                  <a:cubicBezTo>
                    <a:pt x="23" y="3"/>
                    <a:pt x="23" y="3"/>
                    <a:pt x="23" y="3"/>
                  </a:cubicBezTo>
                  <a:cubicBezTo>
                    <a:pt x="21" y="4"/>
                    <a:pt x="21" y="4"/>
                    <a:pt x="21" y="4"/>
                  </a:cubicBezTo>
                  <a:cubicBezTo>
                    <a:pt x="21" y="5"/>
                    <a:pt x="21" y="5"/>
                    <a:pt x="21" y="5"/>
                  </a:cubicBezTo>
                  <a:cubicBezTo>
                    <a:pt x="21" y="5"/>
                    <a:pt x="21" y="5"/>
                    <a:pt x="21" y="5"/>
                  </a:cubicBezTo>
                  <a:cubicBezTo>
                    <a:pt x="20" y="4"/>
                    <a:pt x="20" y="4"/>
                    <a:pt x="20" y="4"/>
                  </a:cubicBezTo>
                  <a:cubicBezTo>
                    <a:pt x="19" y="5"/>
                    <a:pt x="19" y="5"/>
                    <a:pt x="19" y="5"/>
                  </a:cubicBezTo>
                  <a:cubicBezTo>
                    <a:pt x="20" y="6"/>
                    <a:pt x="20" y="6"/>
                    <a:pt x="20" y="6"/>
                  </a:cubicBezTo>
                  <a:cubicBezTo>
                    <a:pt x="20" y="6"/>
                    <a:pt x="20" y="6"/>
                    <a:pt x="20" y="6"/>
                  </a:cubicBezTo>
                  <a:cubicBezTo>
                    <a:pt x="20" y="7"/>
                    <a:pt x="20" y="7"/>
                    <a:pt x="20" y="7"/>
                  </a:cubicBezTo>
                  <a:cubicBezTo>
                    <a:pt x="19" y="8"/>
                    <a:pt x="19" y="8"/>
                    <a:pt x="19" y="8"/>
                  </a:cubicBezTo>
                  <a:cubicBezTo>
                    <a:pt x="18" y="8"/>
                    <a:pt x="18" y="8"/>
                    <a:pt x="18" y="8"/>
                  </a:cubicBezTo>
                  <a:cubicBezTo>
                    <a:pt x="18" y="9"/>
                    <a:pt x="18" y="9"/>
                    <a:pt x="18" y="9"/>
                  </a:cubicBezTo>
                  <a:cubicBezTo>
                    <a:pt x="17" y="9"/>
                    <a:pt x="17" y="9"/>
                    <a:pt x="17" y="9"/>
                  </a:cubicBezTo>
                  <a:cubicBezTo>
                    <a:pt x="17" y="11"/>
                    <a:pt x="17" y="11"/>
                    <a:pt x="17" y="11"/>
                  </a:cubicBezTo>
                  <a:cubicBezTo>
                    <a:pt x="17" y="11"/>
                    <a:pt x="17" y="11"/>
                    <a:pt x="17" y="11"/>
                  </a:cubicBezTo>
                  <a:cubicBezTo>
                    <a:pt x="16" y="12"/>
                    <a:pt x="16" y="12"/>
                    <a:pt x="16" y="12"/>
                  </a:cubicBezTo>
                  <a:cubicBezTo>
                    <a:pt x="16" y="13"/>
                    <a:pt x="16" y="13"/>
                    <a:pt x="16" y="13"/>
                  </a:cubicBezTo>
                  <a:cubicBezTo>
                    <a:pt x="15" y="13"/>
                    <a:pt x="15" y="13"/>
                    <a:pt x="15" y="13"/>
                  </a:cubicBezTo>
                  <a:cubicBezTo>
                    <a:pt x="14" y="13"/>
                    <a:pt x="14" y="13"/>
                    <a:pt x="14" y="13"/>
                  </a:cubicBezTo>
                  <a:cubicBezTo>
                    <a:pt x="14" y="14"/>
                    <a:pt x="14" y="14"/>
                    <a:pt x="14" y="14"/>
                  </a:cubicBezTo>
                  <a:cubicBezTo>
                    <a:pt x="12" y="17"/>
                    <a:pt x="12" y="17"/>
                    <a:pt x="12" y="17"/>
                  </a:cubicBezTo>
                  <a:cubicBezTo>
                    <a:pt x="12" y="18"/>
                    <a:pt x="12" y="18"/>
                    <a:pt x="12" y="18"/>
                  </a:cubicBezTo>
                  <a:cubicBezTo>
                    <a:pt x="13" y="18"/>
                    <a:pt x="13" y="18"/>
                    <a:pt x="13" y="18"/>
                  </a:cubicBezTo>
                  <a:cubicBezTo>
                    <a:pt x="12" y="18"/>
                    <a:pt x="12" y="18"/>
                    <a:pt x="12" y="18"/>
                  </a:cubicBezTo>
                  <a:cubicBezTo>
                    <a:pt x="11" y="19"/>
                    <a:pt x="11" y="19"/>
                    <a:pt x="11" y="19"/>
                  </a:cubicBezTo>
                  <a:cubicBezTo>
                    <a:pt x="10" y="20"/>
                    <a:pt x="10" y="20"/>
                    <a:pt x="10" y="20"/>
                  </a:cubicBezTo>
                  <a:cubicBezTo>
                    <a:pt x="10" y="21"/>
                    <a:pt x="10" y="21"/>
                    <a:pt x="10" y="21"/>
                  </a:cubicBezTo>
                  <a:cubicBezTo>
                    <a:pt x="11" y="21"/>
                    <a:pt x="11" y="21"/>
                    <a:pt x="11" y="21"/>
                  </a:cubicBezTo>
                  <a:cubicBezTo>
                    <a:pt x="11" y="22"/>
                    <a:pt x="11" y="22"/>
                    <a:pt x="11" y="22"/>
                  </a:cubicBezTo>
                  <a:cubicBezTo>
                    <a:pt x="10" y="22"/>
                    <a:pt x="10" y="22"/>
                    <a:pt x="10" y="22"/>
                  </a:cubicBezTo>
                  <a:cubicBezTo>
                    <a:pt x="9" y="22"/>
                    <a:pt x="9" y="22"/>
                    <a:pt x="9" y="22"/>
                  </a:cubicBezTo>
                  <a:cubicBezTo>
                    <a:pt x="8" y="23"/>
                    <a:pt x="8" y="23"/>
                    <a:pt x="8" y="23"/>
                  </a:cubicBezTo>
                  <a:cubicBezTo>
                    <a:pt x="8" y="23"/>
                    <a:pt x="8" y="23"/>
                    <a:pt x="8" y="23"/>
                  </a:cubicBezTo>
                  <a:cubicBezTo>
                    <a:pt x="7" y="24"/>
                    <a:pt x="7" y="24"/>
                    <a:pt x="7" y="24"/>
                  </a:cubicBezTo>
                  <a:cubicBezTo>
                    <a:pt x="6" y="26"/>
                    <a:pt x="6" y="26"/>
                    <a:pt x="6" y="26"/>
                  </a:cubicBezTo>
                  <a:cubicBezTo>
                    <a:pt x="6" y="26"/>
                    <a:pt x="6" y="26"/>
                    <a:pt x="6" y="26"/>
                  </a:cubicBezTo>
                  <a:cubicBezTo>
                    <a:pt x="6" y="25"/>
                    <a:pt x="6" y="25"/>
                    <a:pt x="6" y="25"/>
                  </a:cubicBezTo>
                  <a:cubicBezTo>
                    <a:pt x="8" y="21"/>
                    <a:pt x="8" y="21"/>
                    <a:pt x="8" y="21"/>
                  </a:cubicBezTo>
                  <a:cubicBezTo>
                    <a:pt x="6" y="24"/>
                    <a:pt x="6" y="24"/>
                    <a:pt x="6" y="24"/>
                  </a:cubicBezTo>
                  <a:cubicBezTo>
                    <a:pt x="6" y="24"/>
                    <a:pt x="6" y="24"/>
                    <a:pt x="6" y="24"/>
                  </a:cubicBezTo>
                  <a:cubicBezTo>
                    <a:pt x="5" y="25"/>
                    <a:pt x="5" y="25"/>
                    <a:pt x="5" y="25"/>
                  </a:cubicBezTo>
                  <a:cubicBezTo>
                    <a:pt x="3" y="26"/>
                    <a:pt x="3" y="26"/>
                    <a:pt x="3" y="26"/>
                  </a:cubicBezTo>
                  <a:cubicBezTo>
                    <a:pt x="2" y="28"/>
                    <a:pt x="2" y="28"/>
                    <a:pt x="2" y="28"/>
                  </a:cubicBezTo>
                  <a:cubicBezTo>
                    <a:pt x="4" y="28"/>
                    <a:pt x="4" y="28"/>
                    <a:pt x="4" y="28"/>
                  </a:cubicBezTo>
                  <a:cubicBezTo>
                    <a:pt x="5" y="27"/>
                    <a:pt x="5" y="27"/>
                    <a:pt x="5" y="27"/>
                  </a:cubicBezTo>
                  <a:cubicBezTo>
                    <a:pt x="6" y="27"/>
                    <a:pt x="6" y="27"/>
                    <a:pt x="6" y="27"/>
                  </a:cubicBezTo>
                  <a:cubicBezTo>
                    <a:pt x="6" y="27"/>
                    <a:pt x="6" y="27"/>
                    <a:pt x="6" y="27"/>
                  </a:cubicBezTo>
                  <a:cubicBezTo>
                    <a:pt x="6" y="27"/>
                    <a:pt x="6" y="27"/>
                    <a:pt x="6" y="27"/>
                  </a:cubicBezTo>
                  <a:cubicBezTo>
                    <a:pt x="5" y="29"/>
                    <a:pt x="5" y="29"/>
                    <a:pt x="5" y="29"/>
                  </a:cubicBezTo>
                  <a:cubicBezTo>
                    <a:pt x="5" y="30"/>
                    <a:pt x="5" y="30"/>
                    <a:pt x="5" y="30"/>
                  </a:cubicBezTo>
                  <a:cubicBezTo>
                    <a:pt x="3" y="31"/>
                    <a:pt x="3" y="31"/>
                    <a:pt x="3" y="31"/>
                  </a:cubicBezTo>
                  <a:cubicBezTo>
                    <a:pt x="2" y="32"/>
                    <a:pt x="2" y="32"/>
                    <a:pt x="2" y="32"/>
                  </a:cubicBezTo>
                  <a:cubicBezTo>
                    <a:pt x="1" y="32"/>
                    <a:pt x="1" y="32"/>
                    <a:pt x="1" y="32"/>
                  </a:cubicBezTo>
                  <a:cubicBezTo>
                    <a:pt x="0" y="33"/>
                    <a:pt x="0" y="33"/>
                    <a:pt x="0" y="33"/>
                  </a:cubicBezTo>
                  <a:cubicBezTo>
                    <a:pt x="0" y="34"/>
                    <a:pt x="0" y="34"/>
                    <a:pt x="0" y="34"/>
                  </a:cubicBezTo>
                  <a:cubicBezTo>
                    <a:pt x="0" y="35"/>
                    <a:pt x="0" y="35"/>
                    <a:pt x="0" y="35"/>
                  </a:cubicBezTo>
                  <a:cubicBezTo>
                    <a:pt x="1" y="36"/>
                    <a:pt x="1" y="36"/>
                    <a:pt x="1" y="36"/>
                  </a:cubicBezTo>
                  <a:cubicBezTo>
                    <a:pt x="2" y="36"/>
                    <a:pt x="2" y="36"/>
                    <a:pt x="2" y="36"/>
                  </a:cubicBezTo>
                  <a:cubicBezTo>
                    <a:pt x="3" y="37"/>
                    <a:pt x="3" y="37"/>
                    <a:pt x="3" y="37"/>
                  </a:cubicBezTo>
                  <a:cubicBezTo>
                    <a:pt x="5" y="37"/>
                    <a:pt x="5" y="37"/>
                    <a:pt x="5" y="37"/>
                  </a:cubicBezTo>
                  <a:cubicBezTo>
                    <a:pt x="6" y="36"/>
                    <a:pt x="6" y="36"/>
                    <a:pt x="6" y="36"/>
                  </a:cubicBezTo>
                  <a:cubicBezTo>
                    <a:pt x="6" y="36"/>
                    <a:pt x="6" y="36"/>
                    <a:pt x="6" y="36"/>
                  </a:cubicBezTo>
                  <a:cubicBezTo>
                    <a:pt x="8" y="36"/>
                    <a:pt x="8" y="36"/>
                    <a:pt x="8" y="36"/>
                  </a:cubicBezTo>
                  <a:cubicBezTo>
                    <a:pt x="9" y="36"/>
                    <a:pt x="9" y="36"/>
                    <a:pt x="9" y="36"/>
                  </a:cubicBezTo>
                  <a:cubicBezTo>
                    <a:pt x="10" y="36"/>
                    <a:pt x="10" y="36"/>
                    <a:pt x="10" y="36"/>
                  </a:cubicBezTo>
                  <a:cubicBezTo>
                    <a:pt x="12" y="36"/>
                    <a:pt x="12" y="36"/>
                    <a:pt x="12" y="36"/>
                  </a:cubicBezTo>
                  <a:cubicBezTo>
                    <a:pt x="13" y="36"/>
                    <a:pt x="13" y="36"/>
                    <a:pt x="13" y="36"/>
                  </a:cubicBezTo>
                  <a:cubicBezTo>
                    <a:pt x="14" y="37"/>
                    <a:pt x="14" y="37"/>
                    <a:pt x="14" y="37"/>
                  </a:cubicBezTo>
                  <a:cubicBezTo>
                    <a:pt x="15" y="37"/>
                    <a:pt x="15" y="37"/>
                    <a:pt x="15" y="37"/>
                  </a:cubicBezTo>
                  <a:cubicBezTo>
                    <a:pt x="15" y="37"/>
                    <a:pt x="15" y="37"/>
                    <a:pt x="15" y="37"/>
                  </a:cubicBezTo>
                  <a:cubicBezTo>
                    <a:pt x="16" y="37"/>
                    <a:pt x="16" y="37"/>
                    <a:pt x="16" y="37"/>
                  </a:cubicBezTo>
                  <a:cubicBezTo>
                    <a:pt x="17" y="37"/>
                    <a:pt x="17" y="37"/>
                    <a:pt x="17" y="37"/>
                  </a:cubicBezTo>
                  <a:cubicBezTo>
                    <a:pt x="18" y="37"/>
                    <a:pt x="18" y="37"/>
                    <a:pt x="18" y="37"/>
                  </a:cubicBezTo>
                  <a:cubicBezTo>
                    <a:pt x="18" y="37"/>
                    <a:pt x="18" y="37"/>
                    <a:pt x="18" y="37"/>
                  </a:cubicBezTo>
                  <a:cubicBezTo>
                    <a:pt x="19" y="37"/>
                    <a:pt x="19" y="37"/>
                    <a:pt x="19" y="37"/>
                  </a:cubicBezTo>
                  <a:cubicBezTo>
                    <a:pt x="19" y="37"/>
                    <a:pt x="19" y="37"/>
                    <a:pt x="19" y="37"/>
                  </a:cubicBezTo>
                  <a:cubicBezTo>
                    <a:pt x="19" y="36"/>
                    <a:pt x="19" y="36"/>
                    <a:pt x="19" y="36"/>
                  </a:cubicBezTo>
                  <a:cubicBezTo>
                    <a:pt x="20" y="36"/>
                    <a:pt x="20" y="36"/>
                    <a:pt x="20" y="36"/>
                  </a:cubicBezTo>
                  <a:cubicBezTo>
                    <a:pt x="21" y="37"/>
                    <a:pt x="21" y="37"/>
                    <a:pt x="21" y="37"/>
                  </a:cubicBezTo>
                  <a:cubicBezTo>
                    <a:pt x="20" y="37"/>
                    <a:pt x="20" y="37"/>
                    <a:pt x="20" y="37"/>
                  </a:cubicBezTo>
                  <a:cubicBezTo>
                    <a:pt x="21" y="38"/>
                    <a:pt x="21" y="38"/>
                    <a:pt x="21" y="38"/>
                  </a:cubicBezTo>
                  <a:cubicBezTo>
                    <a:pt x="22" y="38"/>
                    <a:pt x="22" y="38"/>
                    <a:pt x="22" y="38"/>
                  </a:cubicBezTo>
                  <a:cubicBezTo>
                    <a:pt x="22" y="38"/>
                    <a:pt x="22" y="38"/>
                    <a:pt x="22" y="38"/>
                  </a:cubicBezTo>
                  <a:cubicBezTo>
                    <a:pt x="23" y="38"/>
                    <a:pt x="23" y="38"/>
                    <a:pt x="23" y="38"/>
                  </a:cubicBezTo>
                  <a:cubicBezTo>
                    <a:pt x="23" y="38"/>
                    <a:pt x="23" y="38"/>
                    <a:pt x="23" y="38"/>
                  </a:cubicBezTo>
                  <a:cubicBezTo>
                    <a:pt x="24" y="39"/>
                    <a:pt x="24" y="39"/>
                    <a:pt x="24" y="39"/>
                  </a:cubicBezTo>
                  <a:cubicBezTo>
                    <a:pt x="25" y="38"/>
                    <a:pt x="25" y="38"/>
                    <a:pt x="25" y="38"/>
                  </a:cubicBezTo>
                  <a:cubicBezTo>
                    <a:pt x="26" y="38"/>
                    <a:pt x="26" y="38"/>
                    <a:pt x="26" y="38"/>
                  </a:cubicBezTo>
                  <a:cubicBezTo>
                    <a:pt x="27" y="37"/>
                    <a:pt x="27" y="37"/>
                    <a:pt x="27" y="37"/>
                  </a:cubicBezTo>
                  <a:cubicBezTo>
                    <a:pt x="27" y="37"/>
                    <a:pt x="27" y="37"/>
                    <a:pt x="27" y="37"/>
                  </a:cubicBezTo>
                  <a:cubicBezTo>
                    <a:pt x="28" y="38"/>
                    <a:pt x="28" y="38"/>
                    <a:pt x="28" y="38"/>
                  </a:cubicBezTo>
                  <a:cubicBezTo>
                    <a:pt x="27" y="38"/>
                    <a:pt x="27" y="38"/>
                    <a:pt x="27" y="38"/>
                  </a:cubicBezTo>
                  <a:cubicBezTo>
                    <a:pt x="26" y="39"/>
                    <a:pt x="26" y="39"/>
                    <a:pt x="26" y="39"/>
                  </a:cubicBezTo>
                  <a:cubicBezTo>
                    <a:pt x="26" y="39"/>
                    <a:pt x="26" y="39"/>
                    <a:pt x="26" y="39"/>
                  </a:cubicBezTo>
                  <a:cubicBezTo>
                    <a:pt x="25" y="40"/>
                    <a:pt x="25" y="40"/>
                    <a:pt x="25" y="40"/>
                  </a:cubicBezTo>
                  <a:cubicBezTo>
                    <a:pt x="25" y="40"/>
                    <a:pt x="25" y="40"/>
                    <a:pt x="25" y="40"/>
                  </a:cubicBezTo>
                  <a:cubicBezTo>
                    <a:pt x="24" y="40"/>
                    <a:pt x="24" y="40"/>
                    <a:pt x="24" y="40"/>
                  </a:cubicBezTo>
                  <a:cubicBezTo>
                    <a:pt x="24" y="41"/>
                    <a:pt x="24" y="41"/>
                    <a:pt x="24" y="41"/>
                  </a:cubicBezTo>
                  <a:cubicBezTo>
                    <a:pt x="23" y="41"/>
                    <a:pt x="23" y="41"/>
                    <a:pt x="23" y="41"/>
                  </a:cubicBezTo>
                  <a:cubicBezTo>
                    <a:pt x="22" y="41"/>
                    <a:pt x="22" y="41"/>
                    <a:pt x="22" y="41"/>
                  </a:cubicBezTo>
                  <a:cubicBezTo>
                    <a:pt x="21" y="41"/>
                    <a:pt x="21" y="41"/>
                    <a:pt x="21" y="41"/>
                  </a:cubicBezTo>
                  <a:cubicBezTo>
                    <a:pt x="20" y="42"/>
                    <a:pt x="20" y="42"/>
                    <a:pt x="20" y="42"/>
                  </a:cubicBezTo>
                  <a:cubicBezTo>
                    <a:pt x="21" y="43"/>
                    <a:pt x="21" y="43"/>
                    <a:pt x="21" y="43"/>
                  </a:cubicBezTo>
                  <a:cubicBezTo>
                    <a:pt x="21" y="44"/>
                    <a:pt x="21" y="44"/>
                    <a:pt x="21" y="44"/>
                  </a:cubicBezTo>
                  <a:cubicBezTo>
                    <a:pt x="23" y="44"/>
                    <a:pt x="23" y="44"/>
                    <a:pt x="23" y="44"/>
                  </a:cubicBezTo>
                  <a:cubicBezTo>
                    <a:pt x="23" y="43"/>
                    <a:pt x="23" y="43"/>
                    <a:pt x="23" y="43"/>
                  </a:cubicBezTo>
                  <a:cubicBezTo>
                    <a:pt x="24" y="43"/>
                    <a:pt x="24" y="43"/>
                    <a:pt x="24" y="43"/>
                  </a:cubicBezTo>
                  <a:cubicBezTo>
                    <a:pt x="24" y="43"/>
                    <a:pt x="24" y="43"/>
                    <a:pt x="24" y="43"/>
                  </a:cubicBezTo>
                  <a:cubicBezTo>
                    <a:pt x="24" y="44"/>
                    <a:pt x="24" y="44"/>
                    <a:pt x="24" y="44"/>
                  </a:cubicBezTo>
                  <a:cubicBezTo>
                    <a:pt x="26" y="43"/>
                    <a:pt x="26" y="43"/>
                    <a:pt x="26" y="43"/>
                  </a:cubicBezTo>
                  <a:cubicBezTo>
                    <a:pt x="27" y="42"/>
                    <a:pt x="27" y="42"/>
                    <a:pt x="27" y="42"/>
                  </a:cubicBezTo>
                  <a:cubicBezTo>
                    <a:pt x="27" y="42"/>
                    <a:pt x="27" y="42"/>
                    <a:pt x="27" y="42"/>
                  </a:cubicBezTo>
                  <a:cubicBezTo>
                    <a:pt x="28" y="41"/>
                    <a:pt x="28" y="41"/>
                    <a:pt x="28" y="41"/>
                  </a:cubicBezTo>
                  <a:cubicBezTo>
                    <a:pt x="28" y="41"/>
                    <a:pt x="28" y="41"/>
                    <a:pt x="28" y="41"/>
                  </a:cubicBezTo>
                  <a:cubicBezTo>
                    <a:pt x="28" y="41"/>
                    <a:pt x="28" y="41"/>
                    <a:pt x="28" y="41"/>
                  </a:cubicBezTo>
                  <a:cubicBezTo>
                    <a:pt x="29" y="40"/>
                    <a:pt x="29" y="40"/>
                    <a:pt x="29" y="40"/>
                  </a:cubicBezTo>
                  <a:cubicBezTo>
                    <a:pt x="32" y="40"/>
                    <a:pt x="32" y="40"/>
                    <a:pt x="32" y="40"/>
                  </a:cubicBezTo>
                  <a:cubicBezTo>
                    <a:pt x="32" y="39"/>
                    <a:pt x="32" y="39"/>
                    <a:pt x="32" y="39"/>
                  </a:cubicBezTo>
                  <a:cubicBezTo>
                    <a:pt x="32" y="39"/>
                    <a:pt x="32" y="39"/>
                    <a:pt x="32" y="39"/>
                  </a:cubicBezTo>
                  <a:cubicBezTo>
                    <a:pt x="33" y="38"/>
                    <a:pt x="33" y="38"/>
                    <a:pt x="33" y="38"/>
                  </a:cubicBezTo>
                  <a:cubicBezTo>
                    <a:pt x="32" y="38"/>
                    <a:pt x="32" y="38"/>
                    <a:pt x="32" y="38"/>
                  </a:cubicBezTo>
                  <a:cubicBezTo>
                    <a:pt x="32" y="38"/>
                    <a:pt x="32" y="38"/>
                    <a:pt x="32" y="38"/>
                  </a:cubicBezTo>
                  <a:cubicBezTo>
                    <a:pt x="33" y="36"/>
                    <a:pt x="33" y="36"/>
                    <a:pt x="33" y="36"/>
                  </a:cubicBezTo>
                  <a:cubicBezTo>
                    <a:pt x="33" y="35"/>
                    <a:pt x="33" y="35"/>
                    <a:pt x="33" y="35"/>
                  </a:cubicBezTo>
                  <a:cubicBezTo>
                    <a:pt x="33" y="35"/>
                    <a:pt x="33" y="35"/>
                    <a:pt x="33" y="35"/>
                  </a:cubicBezTo>
                  <a:cubicBezTo>
                    <a:pt x="34" y="35"/>
                    <a:pt x="34" y="35"/>
                    <a:pt x="34" y="35"/>
                  </a:cubicBezTo>
                  <a:cubicBezTo>
                    <a:pt x="34" y="35"/>
                    <a:pt x="34" y="35"/>
                    <a:pt x="34" y="35"/>
                  </a:cubicBezTo>
                  <a:cubicBezTo>
                    <a:pt x="34" y="37"/>
                    <a:pt x="34" y="37"/>
                    <a:pt x="34" y="37"/>
                  </a:cubicBezTo>
                  <a:cubicBezTo>
                    <a:pt x="34" y="39"/>
                    <a:pt x="34" y="39"/>
                    <a:pt x="34" y="39"/>
                  </a:cubicBezTo>
                  <a:cubicBezTo>
                    <a:pt x="34" y="39"/>
                    <a:pt x="34" y="39"/>
                    <a:pt x="34" y="39"/>
                  </a:cubicBezTo>
                  <a:cubicBezTo>
                    <a:pt x="34" y="40"/>
                    <a:pt x="34" y="40"/>
                    <a:pt x="34" y="40"/>
                  </a:cubicBezTo>
                  <a:cubicBezTo>
                    <a:pt x="33" y="40"/>
                    <a:pt x="33" y="40"/>
                    <a:pt x="33" y="40"/>
                  </a:cubicBezTo>
                  <a:cubicBezTo>
                    <a:pt x="32" y="42"/>
                    <a:pt x="32" y="42"/>
                    <a:pt x="32" y="42"/>
                  </a:cubicBezTo>
                  <a:cubicBezTo>
                    <a:pt x="32" y="43"/>
                    <a:pt x="32" y="43"/>
                    <a:pt x="32" y="43"/>
                  </a:cubicBezTo>
                  <a:cubicBezTo>
                    <a:pt x="32" y="43"/>
                    <a:pt x="32" y="43"/>
                    <a:pt x="32" y="43"/>
                  </a:cubicBezTo>
                  <a:cubicBezTo>
                    <a:pt x="32" y="44"/>
                    <a:pt x="32" y="44"/>
                    <a:pt x="32" y="44"/>
                  </a:cubicBezTo>
                  <a:cubicBezTo>
                    <a:pt x="33" y="45"/>
                    <a:pt x="33" y="45"/>
                    <a:pt x="33" y="45"/>
                  </a:cubicBezTo>
                  <a:cubicBezTo>
                    <a:pt x="34" y="44"/>
                    <a:pt x="34" y="44"/>
                    <a:pt x="34" y="44"/>
                  </a:cubicBezTo>
                  <a:cubicBezTo>
                    <a:pt x="35" y="42"/>
                    <a:pt x="35" y="42"/>
                    <a:pt x="35" y="42"/>
                  </a:cubicBezTo>
                  <a:cubicBezTo>
                    <a:pt x="36" y="42"/>
                    <a:pt x="36" y="42"/>
                    <a:pt x="36" y="42"/>
                  </a:cubicBezTo>
                  <a:cubicBezTo>
                    <a:pt x="36" y="43"/>
                    <a:pt x="36" y="43"/>
                    <a:pt x="36" y="43"/>
                  </a:cubicBezTo>
                  <a:cubicBezTo>
                    <a:pt x="35" y="44"/>
                    <a:pt x="35" y="44"/>
                    <a:pt x="35" y="44"/>
                  </a:cubicBezTo>
                  <a:cubicBezTo>
                    <a:pt x="36" y="45"/>
                    <a:pt x="36" y="45"/>
                    <a:pt x="36" y="45"/>
                  </a:cubicBezTo>
                  <a:cubicBezTo>
                    <a:pt x="36" y="46"/>
                    <a:pt x="36" y="46"/>
                    <a:pt x="36" y="46"/>
                  </a:cubicBezTo>
                  <a:cubicBezTo>
                    <a:pt x="38" y="48"/>
                    <a:pt x="38" y="48"/>
                    <a:pt x="38" y="48"/>
                  </a:cubicBezTo>
                  <a:cubicBezTo>
                    <a:pt x="38" y="46"/>
                    <a:pt x="38" y="46"/>
                    <a:pt x="38" y="46"/>
                  </a:cubicBezTo>
                  <a:cubicBezTo>
                    <a:pt x="38" y="45"/>
                    <a:pt x="38" y="45"/>
                    <a:pt x="38" y="45"/>
                  </a:cubicBezTo>
                  <a:cubicBezTo>
                    <a:pt x="38" y="45"/>
                    <a:pt x="38" y="45"/>
                    <a:pt x="38" y="45"/>
                  </a:cubicBezTo>
                  <a:cubicBezTo>
                    <a:pt x="39" y="45"/>
                    <a:pt x="39" y="46"/>
                    <a:pt x="39" y="46"/>
                  </a:cubicBezTo>
                  <a:cubicBezTo>
                    <a:pt x="39" y="46"/>
                    <a:pt x="39" y="46"/>
                    <a:pt x="39" y="46"/>
                  </a:cubicBezTo>
                  <a:cubicBezTo>
                    <a:pt x="40" y="47"/>
                    <a:pt x="40" y="47"/>
                    <a:pt x="40" y="47"/>
                  </a:cubicBezTo>
                  <a:cubicBezTo>
                    <a:pt x="42" y="46"/>
                    <a:pt x="42" y="46"/>
                    <a:pt x="42" y="46"/>
                  </a:cubicBezTo>
                  <a:cubicBezTo>
                    <a:pt x="42" y="45"/>
                    <a:pt x="42" y="45"/>
                    <a:pt x="42" y="45"/>
                  </a:cubicBezTo>
                  <a:cubicBezTo>
                    <a:pt x="42" y="45"/>
                    <a:pt x="42" y="45"/>
                    <a:pt x="42" y="45"/>
                  </a:cubicBezTo>
                  <a:cubicBezTo>
                    <a:pt x="42" y="44"/>
                    <a:pt x="42" y="44"/>
                    <a:pt x="42" y="44"/>
                  </a:cubicBezTo>
                  <a:cubicBezTo>
                    <a:pt x="42" y="43"/>
                    <a:pt x="42" y="43"/>
                    <a:pt x="42" y="43"/>
                  </a:cubicBezTo>
                  <a:cubicBezTo>
                    <a:pt x="42" y="43"/>
                    <a:pt x="42" y="43"/>
                    <a:pt x="42" y="43"/>
                  </a:cubicBezTo>
                  <a:cubicBezTo>
                    <a:pt x="43" y="42"/>
                    <a:pt x="43" y="42"/>
                    <a:pt x="43" y="42"/>
                  </a:cubicBezTo>
                  <a:cubicBezTo>
                    <a:pt x="42" y="41"/>
                    <a:pt x="42" y="41"/>
                    <a:pt x="42" y="41"/>
                  </a:cubicBezTo>
                  <a:cubicBezTo>
                    <a:pt x="43" y="41"/>
                    <a:pt x="43" y="41"/>
                    <a:pt x="43" y="41"/>
                  </a:cubicBezTo>
                  <a:cubicBezTo>
                    <a:pt x="44" y="40"/>
                    <a:pt x="44" y="40"/>
                    <a:pt x="44" y="40"/>
                  </a:cubicBezTo>
                  <a:cubicBezTo>
                    <a:pt x="45" y="39"/>
                    <a:pt x="45" y="39"/>
                    <a:pt x="45" y="39"/>
                  </a:cubicBezTo>
                  <a:cubicBezTo>
                    <a:pt x="45" y="36"/>
                    <a:pt x="45" y="36"/>
                    <a:pt x="45" y="36"/>
                  </a:cubicBezTo>
                  <a:cubicBezTo>
                    <a:pt x="44" y="35"/>
                    <a:pt x="44" y="35"/>
                    <a:pt x="44" y="35"/>
                  </a:cubicBezTo>
                  <a:cubicBezTo>
                    <a:pt x="43" y="35"/>
                    <a:pt x="43" y="35"/>
                    <a:pt x="43" y="35"/>
                  </a:cubicBezTo>
                  <a:cubicBezTo>
                    <a:pt x="43" y="36"/>
                    <a:pt x="43" y="36"/>
                    <a:pt x="43" y="36"/>
                  </a:cubicBezTo>
                  <a:cubicBezTo>
                    <a:pt x="42" y="37"/>
                    <a:pt x="42" y="37"/>
                    <a:pt x="42" y="37"/>
                  </a:cubicBezTo>
                  <a:cubicBezTo>
                    <a:pt x="42" y="37"/>
                    <a:pt x="42" y="37"/>
                    <a:pt x="42" y="37"/>
                  </a:cubicBezTo>
                  <a:cubicBezTo>
                    <a:pt x="41" y="38"/>
                    <a:pt x="41" y="38"/>
                    <a:pt x="41" y="38"/>
                  </a:cubicBezTo>
                  <a:cubicBezTo>
                    <a:pt x="41" y="38"/>
                    <a:pt x="41" y="38"/>
                    <a:pt x="41" y="38"/>
                  </a:cubicBezTo>
                  <a:cubicBezTo>
                    <a:pt x="41" y="37"/>
                    <a:pt x="41" y="37"/>
                    <a:pt x="41" y="37"/>
                  </a:cubicBezTo>
                  <a:cubicBezTo>
                    <a:pt x="41" y="36"/>
                    <a:pt x="41" y="36"/>
                    <a:pt x="41" y="36"/>
                  </a:cubicBezTo>
                  <a:cubicBezTo>
                    <a:pt x="42" y="36"/>
                    <a:pt x="42" y="36"/>
                    <a:pt x="42" y="36"/>
                  </a:cubicBezTo>
                  <a:cubicBezTo>
                    <a:pt x="42" y="35"/>
                    <a:pt x="42" y="35"/>
                    <a:pt x="42" y="35"/>
                  </a:cubicBezTo>
                  <a:cubicBezTo>
                    <a:pt x="43" y="34"/>
                    <a:pt x="43" y="34"/>
                    <a:pt x="43" y="34"/>
                  </a:cubicBezTo>
                  <a:cubicBezTo>
                    <a:pt x="44" y="34"/>
                    <a:pt x="44" y="34"/>
                    <a:pt x="44" y="34"/>
                  </a:cubicBezTo>
                  <a:cubicBezTo>
                    <a:pt x="44" y="32"/>
                    <a:pt x="44" y="32"/>
                    <a:pt x="44" y="32"/>
                  </a:cubicBezTo>
                  <a:cubicBezTo>
                    <a:pt x="42" y="33"/>
                    <a:pt x="42" y="33"/>
                    <a:pt x="42" y="33"/>
                  </a:cubicBezTo>
                  <a:cubicBezTo>
                    <a:pt x="42" y="33"/>
                    <a:pt x="42" y="33"/>
                    <a:pt x="42" y="33"/>
                  </a:cubicBezTo>
                  <a:cubicBezTo>
                    <a:pt x="41" y="33"/>
                    <a:pt x="41" y="33"/>
                    <a:pt x="41" y="33"/>
                  </a:cubicBezTo>
                  <a:cubicBezTo>
                    <a:pt x="40" y="33"/>
                    <a:pt x="40" y="33"/>
                    <a:pt x="40" y="33"/>
                  </a:cubicBezTo>
                  <a:cubicBezTo>
                    <a:pt x="40" y="33"/>
                    <a:pt x="40" y="33"/>
                    <a:pt x="40" y="33"/>
                  </a:cubicBezTo>
                  <a:cubicBezTo>
                    <a:pt x="39" y="33"/>
                    <a:pt x="39" y="33"/>
                    <a:pt x="39" y="33"/>
                  </a:cubicBezTo>
                  <a:cubicBezTo>
                    <a:pt x="39" y="32"/>
                    <a:pt x="39" y="32"/>
                    <a:pt x="39" y="32"/>
                  </a:cubicBezTo>
                  <a:cubicBezTo>
                    <a:pt x="38" y="32"/>
                    <a:pt x="38" y="32"/>
                    <a:pt x="38" y="32"/>
                  </a:cubicBezTo>
                  <a:cubicBezTo>
                    <a:pt x="39" y="31"/>
                    <a:pt x="39" y="31"/>
                    <a:pt x="39" y="31"/>
                  </a:cubicBezTo>
                  <a:cubicBezTo>
                    <a:pt x="40" y="30"/>
                    <a:pt x="40" y="30"/>
                    <a:pt x="40" y="30"/>
                  </a:cubicBezTo>
                  <a:cubicBezTo>
                    <a:pt x="40" y="30"/>
                    <a:pt x="40" y="30"/>
                    <a:pt x="40" y="30"/>
                  </a:cubicBezTo>
                  <a:cubicBezTo>
                    <a:pt x="41" y="30"/>
                    <a:pt x="41" y="30"/>
                    <a:pt x="41" y="30"/>
                  </a:cubicBezTo>
                  <a:cubicBezTo>
                    <a:pt x="43" y="29"/>
                    <a:pt x="43" y="29"/>
                    <a:pt x="43" y="29"/>
                  </a:cubicBezTo>
                  <a:cubicBezTo>
                    <a:pt x="43" y="28"/>
                    <a:pt x="43" y="28"/>
                    <a:pt x="43" y="28"/>
                  </a:cubicBezTo>
                  <a:cubicBezTo>
                    <a:pt x="43" y="27"/>
                    <a:pt x="43" y="27"/>
                    <a:pt x="43" y="27"/>
                  </a:cubicBezTo>
                  <a:cubicBezTo>
                    <a:pt x="42" y="26"/>
                    <a:pt x="42" y="26"/>
                    <a:pt x="42" y="26"/>
                  </a:cubicBezTo>
                  <a:cubicBezTo>
                    <a:pt x="41" y="27"/>
                    <a:pt x="41" y="27"/>
                    <a:pt x="41" y="27"/>
                  </a:cubicBezTo>
                  <a:cubicBezTo>
                    <a:pt x="41" y="27"/>
                    <a:pt x="41" y="27"/>
                    <a:pt x="41" y="27"/>
                  </a:cubicBezTo>
                  <a:cubicBezTo>
                    <a:pt x="39" y="27"/>
                    <a:pt x="39" y="27"/>
                    <a:pt x="39" y="27"/>
                  </a:cubicBezTo>
                  <a:cubicBezTo>
                    <a:pt x="39" y="28"/>
                    <a:pt x="39" y="28"/>
                    <a:pt x="39" y="28"/>
                  </a:cubicBezTo>
                  <a:cubicBezTo>
                    <a:pt x="39" y="28"/>
                    <a:pt x="39" y="28"/>
                    <a:pt x="39" y="28"/>
                  </a:cubicBezTo>
                  <a:cubicBezTo>
                    <a:pt x="38" y="28"/>
                    <a:pt x="38" y="28"/>
                    <a:pt x="38" y="28"/>
                  </a:cubicBezTo>
                  <a:cubicBezTo>
                    <a:pt x="37" y="29"/>
                    <a:pt x="37" y="29"/>
                    <a:pt x="37" y="29"/>
                  </a:cubicBezTo>
                  <a:cubicBezTo>
                    <a:pt x="38" y="28"/>
                    <a:pt x="38" y="28"/>
                    <a:pt x="38" y="28"/>
                  </a:cubicBezTo>
                  <a:cubicBezTo>
                    <a:pt x="37" y="28"/>
                    <a:pt x="37" y="28"/>
                    <a:pt x="37" y="28"/>
                  </a:cubicBezTo>
                  <a:cubicBezTo>
                    <a:pt x="38" y="27"/>
                    <a:pt x="38" y="27"/>
                    <a:pt x="38" y="27"/>
                  </a:cubicBezTo>
                  <a:cubicBezTo>
                    <a:pt x="37" y="27"/>
                    <a:pt x="37" y="27"/>
                    <a:pt x="37" y="27"/>
                  </a:cubicBezTo>
                  <a:cubicBezTo>
                    <a:pt x="37" y="26"/>
                    <a:pt x="37" y="26"/>
                    <a:pt x="37" y="26"/>
                  </a:cubicBezTo>
                  <a:cubicBezTo>
                    <a:pt x="38" y="26"/>
                    <a:pt x="38" y="26"/>
                    <a:pt x="38" y="26"/>
                  </a:cubicBezTo>
                  <a:cubicBezTo>
                    <a:pt x="39" y="25"/>
                    <a:pt x="39" y="25"/>
                    <a:pt x="39" y="25"/>
                  </a:cubicBezTo>
                  <a:cubicBezTo>
                    <a:pt x="39" y="25"/>
                    <a:pt x="39" y="25"/>
                    <a:pt x="39" y="25"/>
                  </a:cubicBezTo>
                  <a:cubicBezTo>
                    <a:pt x="40" y="24"/>
                    <a:pt x="40" y="24"/>
                    <a:pt x="40" y="24"/>
                  </a:cubicBezTo>
                  <a:cubicBezTo>
                    <a:pt x="41" y="23"/>
                    <a:pt x="41" y="23"/>
                    <a:pt x="41" y="23"/>
                  </a:cubicBezTo>
                  <a:cubicBezTo>
                    <a:pt x="41" y="23"/>
                    <a:pt x="41" y="23"/>
                    <a:pt x="41" y="23"/>
                  </a:cubicBezTo>
                  <a:cubicBezTo>
                    <a:pt x="41" y="21"/>
                    <a:pt x="41" y="21"/>
                    <a:pt x="41" y="21"/>
                  </a:cubicBezTo>
                  <a:cubicBezTo>
                    <a:pt x="40" y="21"/>
                    <a:pt x="40" y="21"/>
                    <a:pt x="40" y="21"/>
                  </a:cubicBezTo>
                  <a:cubicBezTo>
                    <a:pt x="39" y="20"/>
                    <a:pt x="39" y="20"/>
                    <a:pt x="39" y="20"/>
                  </a:cubicBezTo>
                  <a:cubicBezTo>
                    <a:pt x="37" y="19"/>
                    <a:pt x="37" y="19"/>
                    <a:pt x="37" y="19"/>
                  </a:cubicBezTo>
                  <a:cubicBezTo>
                    <a:pt x="37" y="19"/>
                    <a:pt x="37" y="19"/>
                    <a:pt x="37" y="19"/>
                  </a:cubicBezTo>
                  <a:cubicBezTo>
                    <a:pt x="38" y="19"/>
                    <a:pt x="38" y="19"/>
                    <a:pt x="38" y="19"/>
                  </a:cubicBezTo>
                  <a:lnTo>
                    <a:pt x="3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2" name="Freeform 139">
              <a:extLst>
                <a:ext uri="{FF2B5EF4-FFF2-40B4-BE49-F238E27FC236}">
                  <a16:creationId xmlns:a16="http://schemas.microsoft.com/office/drawing/2014/main" id="{54B85E90-E88F-4DA1-8B01-F030B058E10D}"/>
                </a:ext>
              </a:extLst>
            </p:cNvPr>
            <p:cNvSpPr>
              <a:spLocks/>
            </p:cNvSpPr>
            <p:nvPr/>
          </p:nvSpPr>
          <p:spPr bwMode="auto">
            <a:xfrm>
              <a:off x="5698" y="1610"/>
              <a:ext cx="6" cy="6"/>
            </a:xfrm>
            <a:custGeom>
              <a:avLst/>
              <a:gdLst>
                <a:gd name="T0" fmla="*/ 0 w 6"/>
                <a:gd name="T1" fmla="*/ 0 h 6"/>
                <a:gd name="T2" fmla="*/ 0 w 6"/>
                <a:gd name="T3" fmla="*/ 6 h 6"/>
                <a:gd name="T4" fmla="*/ 3 w 6"/>
                <a:gd name="T5" fmla="*/ 6 h 6"/>
                <a:gd name="T6" fmla="*/ 6 w 6"/>
                <a:gd name="T7" fmla="*/ 6 h 6"/>
                <a:gd name="T8" fmla="*/ 6 w 6"/>
                <a:gd name="T9" fmla="*/ 0 h 6"/>
                <a:gd name="T10" fmla="*/ 3 w 6"/>
                <a:gd name="T11" fmla="*/ 0 h 6"/>
                <a:gd name="T12" fmla="*/ 0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0" y="0"/>
                  </a:moveTo>
                  <a:lnTo>
                    <a:pt x="0" y="6"/>
                  </a:lnTo>
                  <a:lnTo>
                    <a:pt x="3" y="6"/>
                  </a:lnTo>
                  <a:lnTo>
                    <a:pt x="6" y="6"/>
                  </a:lnTo>
                  <a:lnTo>
                    <a:pt x="6" y="0"/>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3" name="Freeform 140">
              <a:extLst>
                <a:ext uri="{FF2B5EF4-FFF2-40B4-BE49-F238E27FC236}">
                  <a16:creationId xmlns:a16="http://schemas.microsoft.com/office/drawing/2014/main" id="{2BB2BDB1-84CE-4B91-BD65-9EC5FB217DC5}"/>
                </a:ext>
              </a:extLst>
            </p:cNvPr>
            <p:cNvSpPr>
              <a:spLocks/>
            </p:cNvSpPr>
            <p:nvPr/>
          </p:nvSpPr>
          <p:spPr bwMode="auto">
            <a:xfrm>
              <a:off x="5667" y="1700"/>
              <a:ext cx="12" cy="23"/>
            </a:xfrm>
            <a:custGeom>
              <a:avLst/>
              <a:gdLst>
                <a:gd name="T0" fmla="*/ 9 w 12"/>
                <a:gd name="T1" fmla="*/ 23 h 23"/>
                <a:gd name="T2" fmla="*/ 12 w 12"/>
                <a:gd name="T3" fmla="*/ 20 h 23"/>
                <a:gd name="T4" fmla="*/ 12 w 12"/>
                <a:gd name="T5" fmla="*/ 14 h 23"/>
                <a:gd name="T6" fmla="*/ 6 w 12"/>
                <a:gd name="T7" fmla="*/ 17 h 23"/>
                <a:gd name="T8" fmla="*/ 9 w 12"/>
                <a:gd name="T9" fmla="*/ 14 h 23"/>
                <a:gd name="T10" fmla="*/ 6 w 12"/>
                <a:gd name="T11" fmla="*/ 14 h 23"/>
                <a:gd name="T12" fmla="*/ 6 w 12"/>
                <a:gd name="T13" fmla="*/ 11 h 23"/>
                <a:gd name="T14" fmla="*/ 6 w 12"/>
                <a:gd name="T15" fmla="*/ 6 h 23"/>
                <a:gd name="T16" fmla="*/ 6 w 12"/>
                <a:gd name="T17" fmla="*/ 0 h 23"/>
                <a:gd name="T18" fmla="*/ 0 w 12"/>
                <a:gd name="T19" fmla="*/ 6 h 23"/>
                <a:gd name="T20" fmla="*/ 0 w 12"/>
                <a:gd name="T21" fmla="*/ 11 h 23"/>
                <a:gd name="T22" fmla="*/ 0 w 12"/>
                <a:gd name="T23" fmla="*/ 14 h 23"/>
                <a:gd name="T24" fmla="*/ 0 w 12"/>
                <a:gd name="T25" fmla="*/ 17 h 23"/>
                <a:gd name="T26" fmla="*/ 3 w 12"/>
                <a:gd name="T27" fmla="*/ 20 h 23"/>
                <a:gd name="T28" fmla="*/ 6 w 12"/>
                <a:gd name="T29" fmla="*/ 20 h 23"/>
                <a:gd name="T30" fmla="*/ 9 w 12"/>
                <a:gd name="T3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23">
                  <a:moveTo>
                    <a:pt x="9" y="23"/>
                  </a:moveTo>
                  <a:lnTo>
                    <a:pt x="12" y="20"/>
                  </a:lnTo>
                  <a:lnTo>
                    <a:pt x="12" y="14"/>
                  </a:lnTo>
                  <a:lnTo>
                    <a:pt x="6" y="17"/>
                  </a:lnTo>
                  <a:lnTo>
                    <a:pt x="9" y="14"/>
                  </a:lnTo>
                  <a:lnTo>
                    <a:pt x="6" y="14"/>
                  </a:lnTo>
                  <a:lnTo>
                    <a:pt x="6" y="11"/>
                  </a:lnTo>
                  <a:lnTo>
                    <a:pt x="6" y="6"/>
                  </a:lnTo>
                  <a:lnTo>
                    <a:pt x="6" y="0"/>
                  </a:lnTo>
                  <a:lnTo>
                    <a:pt x="0" y="6"/>
                  </a:lnTo>
                  <a:lnTo>
                    <a:pt x="0" y="11"/>
                  </a:lnTo>
                  <a:lnTo>
                    <a:pt x="0" y="14"/>
                  </a:lnTo>
                  <a:lnTo>
                    <a:pt x="0" y="17"/>
                  </a:lnTo>
                  <a:lnTo>
                    <a:pt x="3" y="20"/>
                  </a:lnTo>
                  <a:lnTo>
                    <a:pt x="6" y="20"/>
                  </a:lnTo>
                  <a:lnTo>
                    <a:pt x="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4" name="Freeform 141">
              <a:extLst>
                <a:ext uri="{FF2B5EF4-FFF2-40B4-BE49-F238E27FC236}">
                  <a16:creationId xmlns:a16="http://schemas.microsoft.com/office/drawing/2014/main" id="{186CFB89-2E17-4B5C-9381-7A968DF3E570}"/>
                </a:ext>
              </a:extLst>
            </p:cNvPr>
            <p:cNvSpPr>
              <a:spLocks/>
            </p:cNvSpPr>
            <p:nvPr/>
          </p:nvSpPr>
          <p:spPr bwMode="auto">
            <a:xfrm>
              <a:off x="4382" y="1370"/>
              <a:ext cx="6" cy="9"/>
            </a:xfrm>
            <a:custGeom>
              <a:avLst/>
              <a:gdLst>
                <a:gd name="T0" fmla="*/ 6 w 6"/>
                <a:gd name="T1" fmla="*/ 0 h 9"/>
                <a:gd name="T2" fmla="*/ 0 w 6"/>
                <a:gd name="T3" fmla="*/ 3 h 9"/>
                <a:gd name="T4" fmla="*/ 3 w 6"/>
                <a:gd name="T5" fmla="*/ 9 h 9"/>
                <a:gd name="T6" fmla="*/ 6 w 6"/>
                <a:gd name="T7" fmla="*/ 6 h 9"/>
                <a:gd name="T8" fmla="*/ 6 w 6"/>
                <a:gd name="T9" fmla="*/ 0 h 9"/>
              </a:gdLst>
              <a:ahLst/>
              <a:cxnLst>
                <a:cxn ang="0">
                  <a:pos x="T0" y="T1"/>
                </a:cxn>
                <a:cxn ang="0">
                  <a:pos x="T2" y="T3"/>
                </a:cxn>
                <a:cxn ang="0">
                  <a:pos x="T4" y="T5"/>
                </a:cxn>
                <a:cxn ang="0">
                  <a:pos x="T6" y="T7"/>
                </a:cxn>
                <a:cxn ang="0">
                  <a:pos x="T8" y="T9"/>
                </a:cxn>
              </a:cxnLst>
              <a:rect l="0" t="0" r="r" b="b"/>
              <a:pathLst>
                <a:path w="6" h="9">
                  <a:moveTo>
                    <a:pt x="6" y="0"/>
                  </a:moveTo>
                  <a:lnTo>
                    <a:pt x="0" y="3"/>
                  </a:lnTo>
                  <a:lnTo>
                    <a:pt x="3" y="9"/>
                  </a:lnTo>
                  <a:lnTo>
                    <a:pt x="6" y="6"/>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5" name="Freeform 142">
              <a:extLst>
                <a:ext uri="{FF2B5EF4-FFF2-40B4-BE49-F238E27FC236}">
                  <a16:creationId xmlns:a16="http://schemas.microsoft.com/office/drawing/2014/main" id="{152D8925-CDBD-4A63-B581-3B6D3C386420}"/>
                </a:ext>
              </a:extLst>
            </p:cNvPr>
            <p:cNvSpPr>
              <a:spLocks/>
            </p:cNvSpPr>
            <p:nvPr/>
          </p:nvSpPr>
          <p:spPr bwMode="auto">
            <a:xfrm>
              <a:off x="5535" y="1627"/>
              <a:ext cx="51" cy="28"/>
            </a:xfrm>
            <a:custGeom>
              <a:avLst/>
              <a:gdLst>
                <a:gd name="T0" fmla="*/ 51 w 51"/>
                <a:gd name="T1" fmla="*/ 28 h 28"/>
                <a:gd name="T2" fmla="*/ 51 w 51"/>
                <a:gd name="T3" fmla="*/ 22 h 28"/>
                <a:gd name="T4" fmla="*/ 48 w 51"/>
                <a:gd name="T5" fmla="*/ 20 h 28"/>
                <a:gd name="T6" fmla="*/ 45 w 51"/>
                <a:gd name="T7" fmla="*/ 17 h 28"/>
                <a:gd name="T8" fmla="*/ 42 w 51"/>
                <a:gd name="T9" fmla="*/ 17 h 28"/>
                <a:gd name="T10" fmla="*/ 39 w 51"/>
                <a:gd name="T11" fmla="*/ 14 h 28"/>
                <a:gd name="T12" fmla="*/ 34 w 51"/>
                <a:gd name="T13" fmla="*/ 11 h 28"/>
                <a:gd name="T14" fmla="*/ 31 w 51"/>
                <a:gd name="T15" fmla="*/ 11 h 28"/>
                <a:gd name="T16" fmla="*/ 28 w 51"/>
                <a:gd name="T17" fmla="*/ 6 h 28"/>
                <a:gd name="T18" fmla="*/ 25 w 51"/>
                <a:gd name="T19" fmla="*/ 6 h 28"/>
                <a:gd name="T20" fmla="*/ 20 w 51"/>
                <a:gd name="T21" fmla="*/ 3 h 28"/>
                <a:gd name="T22" fmla="*/ 11 w 51"/>
                <a:gd name="T23" fmla="*/ 0 h 28"/>
                <a:gd name="T24" fmla="*/ 6 w 51"/>
                <a:gd name="T25" fmla="*/ 0 h 28"/>
                <a:gd name="T26" fmla="*/ 0 w 51"/>
                <a:gd name="T27" fmla="*/ 3 h 28"/>
                <a:gd name="T28" fmla="*/ 3 w 51"/>
                <a:gd name="T29" fmla="*/ 8 h 28"/>
                <a:gd name="T30" fmla="*/ 6 w 51"/>
                <a:gd name="T31" fmla="*/ 8 h 28"/>
                <a:gd name="T32" fmla="*/ 14 w 51"/>
                <a:gd name="T33" fmla="*/ 14 h 28"/>
                <a:gd name="T34" fmla="*/ 14 w 51"/>
                <a:gd name="T35" fmla="*/ 17 h 28"/>
                <a:gd name="T36" fmla="*/ 14 w 51"/>
                <a:gd name="T37" fmla="*/ 17 h 28"/>
                <a:gd name="T38" fmla="*/ 17 w 51"/>
                <a:gd name="T39" fmla="*/ 17 h 28"/>
                <a:gd name="T40" fmla="*/ 25 w 51"/>
                <a:gd name="T41" fmla="*/ 22 h 28"/>
                <a:gd name="T42" fmla="*/ 28 w 51"/>
                <a:gd name="T43" fmla="*/ 22 h 28"/>
                <a:gd name="T44" fmla="*/ 34 w 51"/>
                <a:gd name="T45" fmla="*/ 25 h 28"/>
                <a:gd name="T46" fmla="*/ 37 w 51"/>
                <a:gd name="T47" fmla="*/ 28 h 28"/>
                <a:gd name="T48" fmla="*/ 39 w 51"/>
                <a:gd name="T49" fmla="*/ 28 h 28"/>
                <a:gd name="T50" fmla="*/ 42 w 51"/>
                <a:gd name="T51" fmla="*/ 28 h 28"/>
                <a:gd name="T52" fmla="*/ 51 w 51"/>
                <a:gd name="T5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28">
                  <a:moveTo>
                    <a:pt x="51" y="28"/>
                  </a:moveTo>
                  <a:lnTo>
                    <a:pt x="51" y="22"/>
                  </a:lnTo>
                  <a:lnTo>
                    <a:pt x="48" y="20"/>
                  </a:lnTo>
                  <a:lnTo>
                    <a:pt x="45" y="17"/>
                  </a:lnTo>
                  <a:lnTo>
                    <a:pt x="42" y="17"/>
                  </a:lnTo>
                  <a:lnTo>
                    <a:pt x="39" y="14"/>
                  </a:lnTo>
                  <a:lnTo>
                    <a:pt x="34" y="11"/>
                  </a:lnTo>
                  <a:lnTo>
                    <a:pt x="31" y="11"/>
                  </a:lnTo>
                  <a:lnTo>
                    <a:pt x="28" y="6"/>
                  </a:lnTo>
                  <a:lnTo>
                    <a:pt x="25" y="6"/>
                  </a:lnTo>
                  <a:lnTo>
                    <a:pt x="20" y="3"/>
                  </a:lnTo>
                  <a:lnTo>
                    <a:pt x="11" y="0"/>
                  </a:lnTo>
                  <a:lnTo>
                    <a:pt x="6" y="0"/>
                  </a:lnTo>
                  <a:lnTo>
                    <a:pt x="0" y="3"/>
                  </a:lnTo>
                  <a:lnTo>
                    <a:pt x="3" y="8"/>
                  </a:lnTo>
                  <a:lnTo>
                    <a:pt x="6" y="8"/>
                  </a:lnTo>
                  <a:lnTo>
                    <a:pt x="14" y="14"/>
                  </a:lnTo>
                  <a:lnTo>
                    <a:pt x="14" y="17"/>
                  </a:lnTo>
                  <a:lnTo>
                    <a:pt x="14" y="17"/>
                  </a:lnTo>
                  <a:lnTo>
                    <a:pt x="17" y="17"/>
                  </a:lnTo>
                  <a:lnTo>
                    <a:pt x="25" y="22"/>
                  </a:lnTo>
                  <a:lnTo>
                    <a:pt x="28" y="22"/>
                  </a:lnTo>
                  <a:lnTo>
                    <a:pt x="34" y="25"/>
                  </a:lnTo>
                  <a:lnTo>
                    <a:pt x="37" y="28"/>
                  </a:lnTo>
                  <a:lnTo>
                    <a:pt x="39" y="28"/>
                  </a:lnTo>
                  <a:lnTo>
                    <a:pt x="42" y="28"/>
                  </a:lnTo>
                  <a:lnTo>
                    <a:pt x="5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16" name="Freeform 143">
              <a:extLst>
                <a:ext uri="{FF2B5EF4-FFF2-40B4-BE49-F238E27FC236}">
                  <a16:creationId xmlns:a16="http://schemas.microsoft.com/office/drawing/2014/main" id="{57EC380E-92FA-426A-B2D5-4A2D8EF8D898}"/>
                </a:ext>
              </a:extLst>
            </p:cNvPr>
            <p:cNvSpPr>
              <a:spLocks/>
            </p:cNvSpPr>
            <p:nvPr/>
          </p:nvSpPr>
          <p:spPr bwMode="auto">
            <a:xfrm>
              <a:off x="5566" y="1689"/>
              <a:ext cx="11" cy="14"/>
            </a:xfrm>
            <a:custGeom>
              <a:avLst/>
              <a:gdLst>
                <a:gd name="T0" fmla="*/ 8 w 11"/>
                <a:gd name="T1" fmla="*/ 3 h 14"/>
                <a:gd name="T2" fmla="*/ 8 w 11"/>
                <a:gd name="T3" fmla="*/ 0 h 14"/>
                <a:gd name="T4" fmla="*/ 6 w 11"/>
                <a:gd name="T5" fmla="*/ 6 h 14"/>
                <a:gd name="T6" fmla="*/ 0 w 11"/>
                <a:gd name="T7" fmla="*/ 8 h 14"/>
                <a:gd name="T8" fmla="*/ 3 w 11"/>
                <a:gd name="T9" fmla="*/ 14 h 14"/>
                <a:gd name="T10" fmla="*/ 6 w 11"/>
                <a:gd name="T11" fmla="*/ 14 h 14"/>
                <a:gd name="T12" fmla="*/ 8 w 11"/>
                <a:gd name="T13" fmla="*/ 11 h 14"/>
                <a:gd name="T14" fmla="*/ 11 w 11"/>
                <a:gd name="T15" fmla="*/ 3 h 14"/>
                <a:gd name="T16" fmla="*/ 11 w 11"/>
                <a:gd name="T17" fmla="*/ 0 h 14"/>
                <a:gd name="T18" fmla="*/ 8 w 11"/>
                <a:gd name="T1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4">
                  <a:moveTo>
                    <a:pt x="8" y="3"/>
                  </a:moveTo>
                  <a:lnTo>
                    <a:pt x="8" y="0"/>
                  </a:lnTo>
                  <a:lnTo>
                    <a:pt x="6" y="6"/>
                  </a:lnTo>
                  <a:lnTo>
                    <a:pt x="0" y="8"/>
                  </a:lnTo>
                  <a:lnTo>
                    <a:pt x="3" y="14"/>
                  </a:lnTo>
                  <a:lnTo>
                    <a:pt x="6" y="14"/>
                  </a:lnTo>
                  <a:lnTo>
                    <a:pt x="8" y="11"/>
                  </a:lnTo>
                  <a:lnTo>
                    <a:pt x="11" y="3"/>
                  </a:lnTo>
                  <a:lnTo>
                    <a:pt x="11" y="0"/>
                  </a:lnTo>
                  <a:lnTo>
                    <a:pt x="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17" name="Freeform 144">
              <a:extLst>
                <a:ext uri="{FF2B5EF4-FFF2-40B4-BE49-F238E27FC236}">
                  <a16:creationId xmlns:a16="http://schemas.microsoft.com/office/drawing/2014/main" id="{AA9FE4AD-9090-43DA-B356-43EA969D39F0}"/>
                </a:ext>
              </a:extLst>
            </p:cNvPr>
            <p:cNvSpPr>
              <a:spLocks/>
            </p:cNvSpPr>
            <p:nvPr/>
          </p:nvSpPr>
          <p:spPr bwMode="auto">
            <a:xfrm>
              <a:off x="5118" y="2323"/>
              <a:ext cx="11" cy="9"/>
            </a:xfrm>
            <a:custGeom>
              <a:avLst/>
              <a:gdLst>
                <a:gd name="T0" fmla="*/ 0 w 11"/>
                <a:gd name="T1" fmla="*/ 9 h 9"/>
                <a:gd name="T2" fmla="*/ 8 w 11"/>
                <a:gd name="T3" fmla="*/ 6 h 9"/>
                <a:gd name="T4" fmla="*/ 11 w 11"/>
                <a:gd name="T5" fmla="*/ 0 h 9"/>
                <a:gd name="T6" fmla="*/ 3 w 11"/>
                <a:gd name="T7" fmla="*/ 0 h 9"/>
                <a:gd name="T8" fmla="*/ 0 w 11"/>
                <a:gd name="T9" fmla="*/ 9 h 9"/>
              </a:gdLst>
              <a:ahLst/>
              <a:cxnLst>
                <a:cxn ang="0">
                  <a:pos x="T0" y="T1"/>
                </a:cxn>
                <a:cxn ang="0">
                  <a:pos x="T2" y="T3"/>
                </a:cxn>
                <a:cxn ang="0">
                  <a:pos x="T4" y="T5"/>
                </a:cxn>
                <a:cxn ang="0">
                  <a:pos x="T6" y="T7"/>
                </a:cxn>
                <a:cxn ang="0">
                  <a:pos x="T8" y="T9"/>
                </a:cxn>
              </a:cxnLst>
              <a:rect l="0" t="0" r="r" b="b"/>
              <a:pathLst>
                <a:path w="11" h="9">
                  <a:moveTo>
                    <a:pt x="0" y="9"/>
                  </a:moveTo>
                  <a:lnTo>
                    <a:pt x="8" y="6"/>
                  </a:lnTo>
                  <a:lnTo>
                    <a:pt x="11" y="0"/>
                  </a:lnTo>
                  <a:lnTo>
                    <a:pt x="3"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18" name="Freeform 145">
              <a:extLst>
                <a:ext uri="{FF2B5EF4-FFF2-40B4-BE49-F238E27FC236}">
                  <a16:creationId xmlns:a16="http://schemas.microsoft.com/office/drawing/2014/main" id="{3C0A9555-9604-4F99-9001-D8944599DBF4}"/>
                </a:ext>
              </a:extLst>
            </p:cNvPr>
            <p:cNvSpPr>
              <a:spLocks/>
            </p:cNvSpPr>
            <p:nvPr/>
          </p:nvSpPr>
          <p:spPr bwMode="auto">
            <a:xfrm>
              <a:off x="5177" y="2343"/>
              <a:ext cx="45" cy="20"/>
            </a:xfrm>
            <a:custGeom>
              <a:avLst/>
              <a:gdLst>
                <a:gd name="T0" fmla="*/ 39 w 45"/>
                <a:gd name="T1" fmla="*/ 3 h 20"/>
                <a:gd name="T2" fmla="*/ 37 w 45"/>
                <a:gd name="T3" fmla="*/ 0 h 20"/>
                <a:gd name="T4" fmla="*/ 20 w 45"/>
                <a:gd name="T5" fmla="*/ 0 h 20"/>
                <a:gd name="T6" fmla="*/ 11 w 45"/>
                <a:gd name="T7" fmla="*/ 0 h 20"/>
                <a:gd name="T8" fmla="*/ 8 w 45"/>
                <a:gd name="T9" fmla="*/ 0 h 20"/>
                <a:gd name="T10" fmla="*/ 6 w 45"/>
                <a:gd name="T11" fmla="*/ 0 h 20"/>
                <a:gd name="T12" fmla="*/ 0 w 45"/>
                <a:gd name="T13" fmla="*/ 3 h 20"/>
                <a:gd name="T14" fmla="*/ 6 w 45"/>
                <a:gd name="T15" fmla="*/ 9 h 20"/>
                <a:gd name="T16" fmla="*/ 8 w 45"/>
                <a:gd name="T17" fmla="*/ 9 h 20"/>
                <a:gd name="T18" fmla="*/ 8 w 45"/>
                <a:gd name="T19" fmla="*/ 9 h 20"/>
                <a:gd name="T20" fmla="*/ 11 w 45"/>
                <a:gd name="T21" fmla="*/ 11 h 20"/>
                <a:gd name="T22" fmla="*/ 14 w 45"/>
                <a:gd name="T23" fmla="*/ 17 h 20"/>
                <a:gd name="T24" fmla="*/ 20 w 45"/>
                <a:gd name="T25" fmla="*/ 17 h 20"/>
                <a:gd name="T26" fmla="*/ 22 w 45"/>
                <a:gd name="T27" fmla="*/ 17 h 20"/>
                <a:gd name="T28" fmla="*/ 28 w 45"/>
                <a:gd name="T29" fmla="*/ 20 h 20"/>
                <a:gd name="T30" fmla="*/ 31 w 45"/>
                <a:gd name="T31" fmla="*/ 14 h 20"/>
                <a:gd name="T32" fmla="*/ 34 w 45"/>
                <a:gd name="T33" fmla="*/ 17 h 20"/>
                <a:gd name="T34" fmla="*/ 37 w 45"/>
                <a:gd name="T35" fmla="*/ 14 h 20"/>
                <a:gd name="T36" fmla="*/ 37 w 45"/>
                <a:gd name="T37" fmla="*/ 11 h 20"/>
                <a:gd name="T38" fmla="*/ 39 w 45"/>
                <a:gd name="T39" fmla="*/ 14 h 20"/>
                <a:gd name="T40" fmla="*/ 45 w 45"/>
                <a:gd name="T41" fmla="*/ 14 h 20"/>
                <a:gd name="T42" fmla="*/ 45 w 45"/>
                <a:gd name="T43" fmla="*/ 9 h 20"/>
                <a:gd name="T44" fmla="*/ 45 w 45"/>
                <a:gd name="T45" fmla="*/ 6 h 20"/>
                <a:gd name="T46" fmla="*/ 39 w 45"/>
                <a:gd name="T4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20">
                  <a:moveTo>
                    <a:pt x="39" y="3"/>
                  </a:moveTo>
                  <a:lnTo>
                    <a:pt x="37" y="0"/>
                  </a:lnTo>
                  <a:lnTo>
                    <a:pt x="20" y="0"/>
                  </a:lnTo>
                  <a:lnTo>
                    <a:pt x="11" y="0"/>
                  </a:lnTo>
                  <a:lnTo>
                    <a:pt x="8" y="0"/>
                  </a:lnTo>
                  <a:lnTo>
                    <a:pt x="6" y="0"/>
                  </a:lnTo>
                  <a:lnTo>
                    <a:pt x="0" y="3"/>
                  </a:lnTo>
                  <a:lnTo>
                    <a:pt x="6" y="9"/>
                  </a:lnTo>
                  <a:lnTo>
                    <a:pt x="8" y="9"/>
                  </a:lnTo>
                  <a:lnTo>
                    <a:pt x="8" y="9"/>
                  </a:lnTo>
                  <a:lnTo>
                    <a:pt x="11" y="11"/>
                  </a:lnTo>
                  <a:lnTo>
                    <a:pt x="14" y="17"/>
                  </a:lnTo>
                  <a:lnTo>
                    <a:pt x="20" y="17"/>
                  </a:lnTo>
                  <a:lnTo>
                    <a:pt x="22" y="17"/>
                  </a:lnTo>
                  <a:lnTo>
                    <a:pt x="28" y="20"/>
                  </a:lnTo>
                  <a:lnTo>
                    <a:pt x="31" y="14"/>
                  </a:lnTo>
                  <a:lnTo>
                    <a:pt x="34" y="17"/>
                  </a:lnTo>
                  <a:lnTo>
                    <a:pt x="37" y="14"/>
                  </a:lnTo>
                  <a:lnTo>
                    <a:pt x="37" y="11"/>
                  </a:lnTo>
                  <a:lnTo>
                    <a:pt x="39" y="14"/>
                  </a:lnTo>
                  <a:lnTo>
                    <a:pt x="45" y="14"/>
                  </a:lnTo>
                  <a:lnTo>
                    <a:pt x="45" y="9"/>
                  </a:lnTo>
                  <a:lnTo>
                    <a:pt x="45" y="6"/>
                  </a:lnTo>
                  <a:lnTo>
                    <a:pt x="3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19" name="Freeform 146">
              <a:extLst>
                <a:ext uri="{FF2B5EF4-FFF2-40B4-BE49-F238E27FC236}">
                  <a16:creationId xmlns:a16="http://schemas.microsoft.com/office/drawing/2014/main" id="{62D1CF74-0718-4C5E-BA0B-76B5BF5F9B8B}"/>
                </a:ext>
              </a:extLst>
            </p:cNvPr>
            <p:cNvSpPr>
              <a:spLocks/>
            </p:cNvSpPr>
            <p:nvPr/>
          </p:nvSpPr>
          <p:spPr bwMode="auto">
            <a:xfrm>
              <a:off x="5278" y="2332"/>
              <a:ext cx="15" cy="11"/>
            </a:xfrm>
            <a:custGeom>
              <a:avLst/>
              <a:gdLst>
                <a:gd name="T0" fmla="*/ 15 w 15"/>
                <a:gd name="T1" fmla="*/ 11 h 11"/>
                <a:gd name="T2" fmla="*/ 12 w 15"/>
                <a:gd name="T3" fmla="*/ 3 h 11"/>
                <a:gd name="T4" fmla="*/ 6 w 15"/>
                <a:gd name="T5" fmla="*/ 0 h 11"/>
                <a:gd name="T6" fmla="*/ 0 w 15"/>
                <a:gd name="T7" fmla="*/ 3 h 11"/>
                <a:gd name="T8" fmla="*/ 3 w 15"/>
                <a:gd name="T9" fmla="*/ 5 h 11"/>
                <a:gd name="T10" fmla="*/ 15 w 15"/>
                <a:gd name="T11" fmla="*/ 11 h 11"/>
              </a:gdLst>
              <a:ahLst/>
              <a:cxnLst>
                <a:cxn ang="0">
                  <a:pos x="T0" y="T1"/>
                </a:cxn>
                <a:cxn ang="0">
                  <a:pos x="T2" y="T3"/>
                </a:cxn>
                <a:cxn ang="0">
                  <a:pos x="T4" y="T5"/>
                </a:cxn>
                <a:cxn ang="0">
                  <a:pos x="T6" y="T7"/>
                </a:cxn>
                <a:cxn ang="0">
                  <a:pos x="T8" y="T9"/>
                </a:cxn>
                <a:cxn ang="0">
                  <a:pos x="T10" y="T11"/>
                </a:cxn>
              </a:cxnLst>
              <a:rect l="0" t="0" r="r" b="b"/>
              <a:pathLst>
                <a:path w="15" h="11">
                  <a:moveTo>
                    <a:pt x="15" y="11"/>
                  </a:moveTo>
                  <a:lnTo>
                    <a:pt x="12" y="3"/>
                  </a:lnTo>
                  <a:lnTo>
                    <a:pt x="6" y="0"/>
                  </a:lnTo>
                  <a:lnTo>
                    <a:pt x="0" y="3"/>
                  </a:lnTo>
                  <a:lnTo>
                    <a:pt x="3" y="5"/>
                  </a:lnTo>
                  <a:lnTo>
                    <a:pt x="15"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0" name="Freeform 147">
              <a:extLst>
                <a:ext uri="{FF2B5EF4-FFF2-40B4-BE49-F238E27FC236}">
                  <a16:creationId xmlns:a16="http://schemas.microsoft.com/office/drawing/2014/main" id="{3971DCA1-1B8E-4D5D-918C-A6219BD0E81F}"/>
                </a:ext>
              </a:extLst>
            </p:cNvPr>
            <p:cNvSpPr>
              <a:spLocks/>
            </p:cNvSpPr>
            <p:nvPr/>
          </p:nvSpPr>
          <p:spPr bwMode="auto">
            <a:xfrm>
              <a:off x="5053" y="2242"/>
              <a:ext cx="211" cy="76"/>
            </a:xfrm>
            <a:custGeom>
              <a:avLst/>
              <a:gdLst>
                <a:gd name="T0" fmla="*/ 192 w 211"/>
                <a:gd name="T1" fmla="*/ 73 h 76"/>
                <a:gd name="T2" fmla="*/ 197 w 211"/>
                <a:gd name="T3" fmla="*/ 70 h 76"/>
                <a:gd name="T4" fmla="*/ 209 w 211"/>
                <a:gd name="T5" fmla="*/ 70 h 76"/>
                <a:gd name="T6" fmla="*/ 209 w 211"/>
                <a:gd name="T7" fmla="*/ 62 h 76"/>
                <a:gd name="T8" fmla="*/ 206 w 211"/>
                <a:gd name="T9" fmla="*/ 56 h 76"/>
                <a:gd name="T10" fmla="*/ 183 w 211"/>
                <a:gd name="T11" fmla="*/ 53 h 76"/>
                <a:gd name="T12" fmla="*/ 186 w 211"/>
                <a:gd name="T13" fmla="*/ 45 h 76"/>
                <a:gd name="T14" fmla="*/ 178 w 211"/>
                <a:gd name="T15" fmla="*/ 45 h 76"/>
                <a:gd name="T16" fmla="*/ 169 w 211"/>
                <a:gd name="T17" fmla="*/ 39 h 76"/>
                <a:gd name="T18" fmla="*/ 166 w 211"/>
                <a:gd name="T19" fmla="*/ 39 h 76"/>
                <a:gd name="T20" fmla="*/ 155 w 211"/>
                <a:gd name="T21" fmla="*/ 36 h 76"/>
                <a:gd name="T22" fmla="*/ 152 w 211"/>
                <a:gd name="T23" fmla="*/ 33 h 76"/>
                <a:gd name="T24" fmla="*/ 141 w 211"/>
                <a:gd name="T25" fmla="*/ 31 h 76"/>
                <a:gd name="T26" fmla="*/ 132 w 211"/>
                <a:gd name="T27" fmla="*/ 22 h 76"/>
                <a:gd name="T28" fmla="*/ 115 w 211"/>
                <a:gd name="T29" fmla="*/ 22 h 76"/>
                <a:gd name="T30" fmla="*/ 113 w 211"/>
                <a:gd name="T31" fmla="*/ 17 h 76"/>
                <a:gd name="T32" fmla="*/ 101 w 211"/>
                <a:gd name="T33" fmla="*/ 11 h 76"/>
                <a:gd name="T34" fmla="*/ 87 w 211"/>
                <a:gd name="T35" fmla="*/ 5 h 76"/>
                <a:gd name="T36" fmla="*/ 76 w 211"/>
                <a:gd name="T37" fmla="*/ 8 h 76"/>
                <a:gd name="T38" fmla="*/ 62 w 211"/>
                <a:gd name="T39" fmla="*/ 0 h 76"/>
                <a:gd name="T40" fmla="*/ 51 w 211"/>
                <a:gd name="T41" fmla="*/ 5 h 76"/>
                <a:gd name="T42" fmla="*/ 31 w 211"/>
                <a:gd name="T43" fmla="*/ 8 h 76"/>
                <a:gd name="T44" fmla="*/ 20 w 211"/>
                <a:gd name="T45" fmla="*/ 14 h 76"/>
                <a:gd name="T46" fmla="*/ 14 w 211"/>
                <a:gd name="T47" fmla="*/ 19 h 76"/>
                <a:gd name="T48" fmla="*/ 14 w 211"/>
                <a:gd name="T49" fmla="*/ 25 h 76"/>
                <a:gd name="T50" fmla="*/ 6 w 211"/>
                <a:gd name="T51" fmla="*/ 28 h 76"/>
                <a:gd name="T52" fmla="*/ 0 w 211"/>
                <a:gd name="T53" fmla="*/ 31 h 76"/>
                <a:gd name="T54" fmla="*/ 11 w 211"/>
                <a:gd name="T55" fmla="*/ 31 h 76"/>
                <a:gd name="T56" fmla="*/ 17 w 211"/>
                <a:gd name="T57" fmla="*/ 31 h 76"/>
                <a:gd name="T58" fmla="*/ 22 w 211"/>
                <a:gd name="T59" fmla="*/ 25 h 76"/>
                <a:gd name="T60" fmla="*/ 31 w 211"/>
                <a:gd name="T61" fmla="*/ 25 h 76"/>
                <a:gd name="T62" fmla="*/ 39 w 211"/>
                <a:gd name="T63" fmla="*/ 25 h 76"/>
                <a:gd name="T64" fmla="*/ 48 w 211"/>
                <a:gd name="T65" fmla="*/ 19 h 76"/>
                <a:gd name="T66" fmla="*/ 56 w 211"/>
                <a:gd name="T67" fmla="*/ 17 h 76"/>
                <a:gd name="T68" fmla="*/ 65 w 211"/>
                <a:gd name="T69" fmla="*/ 19 h 76"/>
                <a:gd name="T70" fmla="*/ 56 w 211"/>
                <a:gd name="T71" fmla="*/ 22 h 76"/>
                <a:gd name="T72" fmla="*/ 73 w 211"/>
                <a:gd name="T73" fmla="*/ 25 h 76"/>
                <a:gd name="T74" fmla="*/ 79 w 211"/>
                <a:gd name="T75" fmla="*/ 25 h 76"/>
                <a:gd name="T76" fmla="*/ 90 w 211"/>
                <a:gd name="T77" fmla="*/ 28 h 76"/>
                <a:gd name="T78" fmla="*/ 93 w 211"/>
                <a:gd name="T79" fmla="*/ 28 h 76"/>
                <a:gd name="T80" fmla="*/ 99 w 211"/>
                <a:gd name="T81" fmla="*/ 36 h 76"/>
                <a:gd name="T82" fmla="*/ 113 w 211"/>
                <a:gd name="T83" fmla="*/ 39 h 76"/>
                <a:gd name="T84" fmla="*/ 118 w 211"/>
                <a:gd name="T85" fmla="*/ 39 h 76"/>
                <a:gd name="T86" fmla="*/ 127 w 211"/>
                <a:gd name="T87" fmla="*/ 36 h 76"/>
                <a:gd name="T88" fmla="*/ 135 w 211"/>
                <a:gd name="T89" fmla="*/ 59 h 76"/>
                <a:gd name="T90" fmla="*/ 141 w 211"/>
                <a:gd name="T91" fmla="*/ 56 h 76"/>
                <a:gd name="T92" fmla="*/ 152 w 211"/>
                <a:gd name="T93" fmla="*/ 59 h 76"/>
                <a:gd name="T94" fmla="*/ 155 w 211"/>
                <a:gd name="T95" fmla="*/ 62 h 76"/>
                <a:gd name="T96" fmla="*/ 149 w 211"/>
                <a:gd name="T97" fmla="*/ 62 h 76"/>
                <a:gd name="T98" fmla="*/ 141 w 211"/>
                <a:gd name="T99" fmla="*/ 76 h 76"/>
                <a:gd name="T100" fmla="*/ 155 w 211"/>
                <a:gd name="T101" fmla="*/ 73 h 76"/>
                <a:gd name="T102" fmla="*/ 169 w 211"/>
                <a:gd name="T103" fmla="*/ 73 h 76"/>
                <a:gd name="T104" fmla="*/ 180 w 211"/>
                <a:gd name="T10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1" h="76">
                  <a:moveTo>
                    <a:pt x="180" y="76"/>
                  </a:moveTo>
                  <a:lnTo>
                    <a:pt x="192" y="73"/>
                  </a:lnTo>
                  <a:lnTo>
                    <a:pt x="194" y="73"/>
                  </a:lnTo>
                  <a:lnTo>
                    <a:pt x="197" y="70"/>
                  </a:lnTo>
                  <a:lnTo>
                    <a:pt x="206" y="70"/>
                  </a:lnTo>
                  <a:lnTo>
                    <a:pt x="209" y="70"/>
                  </a:lnTo>
                  <a:lnTo>
                    <a:pt x="211" y="64"/>
                  </a:lnTo>
                  <a:lnTo>
                    <a:pt x="209" y="62"/>
                  </a:lnTo>
                  <a:lnTo>
                    <a:pt x="209" y="62"/>
                  </a:lnTo>
                  <a:lnTo>
                    <a:pt x="206" y="56"/>
                  </a:lnTo>
                  <a:lnTo>
                    <a:pt x="194" y="53"/>
                  </a:lnTo>
                  <a:lnTo>
                    <a:pt x="183" y="53"/>
                  </a:lnTo>
                  <a:lnTo>
                    <a:pt x="186" y="53"/>
                  </a:lnTo>
                  <a:lnTo>
                    <a:pt x="186" y="45"/>
                  </a:lnTo>
                  <a:lnTo>
                    <a:pt x="183" y="45"/>
                  </a:lnTo>
                  <a:lnTo>
                    <a:pt x="178" y="45"/>
                  </a:lnTo>
                  <a:lnTo>
                    <a:pt x="175" y="45"/>
                  </a:lnTo>
                  <a:lnTo>
                    <a:pt x="169" y="39"/>
                  </a:lnTo>
                  <a:lnTo>
                    <a:pt x="169" y="42"/>
                  </a:lnTo>
                  <a:lnTo>
                    <a:pt x="166" y="39"/>
                  </a:lnTo>
                  <a:lnTo>
                    <a:pt x="158" y="33"/>
                  </a:lnTo>
                  <a:lnTo>
                    <a:pt x="155" y="36"/>
                  </a:lnTo>
                  <a:lnTo>
                    <a:pt x="158" y="33"/>
                  </a:lnTo>
                  <a:lnTo>
                    <a:pt x="152" y="33"/>
                  </a:lnTo>
                  <a:lnTo>
                    <a:pt x="149" y="33"/>
                  </a:lnTo>
                  <a:lnTo>
                    <a:pt x="141" y="31"/>
                  </a:lnTo>
                  <a:lnTo>
                    <a:pt x="135" y="25"/>
                  </a:lnTo>
                  <a:lnTo>
                    <a:pt x="132" y="22"/>
                  </a:lnTo>
                  <a:lnTo>
                    <a:pt x="130" y="22"/>
                  </a:lnTo>
                  <a:lnTo>
                    <a:pt x="115" y="22"/>
                  </a:lnTo>
                  <a:lnTo>
                    <a:pt x="113" y="19"/>
                  </a:lnTo>
                  <a:lnTo>
                    <a:pt x="113" y="17"/>
                  </a:lnTo>
                  <a:lnTo>
                    <a:pt x="107" y="11"/>
                  </a:lnTo>
                  <a:lnTo>
                    <a:pt x="101" y="11"/>
                  </a:lnTo>
                  <a:lnTo>
                    <a:pt x="101" y="8"/>
                  </a:lnTo>
                  <a:lnTo>
                    <a:pt x="87" y="5"/>
                  </a:lnTo>
                  <a:lnTo>
                    <a:pt x="82" y="8"/>
                  </a:lnTo>
                  <a:lnTo>
                    <a:pt x="76" y="8"/>
                  </a:lnTo>
                  <a:lnTo>
                    <a:pt x="73" y="2"/>
                  </a:lnTo>
                  <a:lnTo>
                    <a:pt x="62" y="0"/>
                  </a:lnTo>
                  <a:lnTo>
                    <a:pt x="56" y="2"/>
                  </a:lnTo>
                  <a:lnTo>
                    <a:pt x="51" y="5"/>
                  </a:lnTo>
                  <a:lnTo>
                    <a:pt x="39" y="5"/>
                  </a:lnTo>
                  <a:lnTo>
                    <a:pt x="31" y="8"/>
                  </a:lnTo>
                  <a:lnTo>
                    <a:pt x="28" y="11"/>
                  </a:lnTo>
                  <a:lnTo>
                    <a:pt x="20" y="14"/>
                  </a:lnTo>
                  <a:lnTo>
                    <a:pt x="17" y="17"/>
                  </a:lnTo>
                  <a:lnTo>
                    <a:pt x="14" y="19"/>
                  </a:lnTo>
                  <a:lnTo>
                    <a:pt x="14" y="22"/>
                  </a:lnTo>
                  <a:lnTo>
                    <a:pt x="14" y="25"/>
                  </a:lnTo>
                  <a:lnTo>
                    <a:pt x="14" y="22"/>
                  </a:lnTo>
                  <a:lnTo>
                    <a:pt x="6" y="28"/>
                  </a:lnTo>
                  <a:lnTo>
                    <a:pt x="3" y="25"/>
                  </a:lnTo>
                  <a:lnTo>
                    <a:pt x="0" y="31"/>
                  </a:lnTo>
                  <a:lnTo>
                    <a:pt x="8" y="33"/>
                  </a:lnTo>
                  <a:lnTo>
                    <a:pt x="11" y="31"/>
                  </a:lnTo>
                  <a:lnTo>
                    <a:pt x="11" y="36"/>
                  </a:lnTo>
                  <a:lnTo>
                    <a:pt x="17" y="31"/>
                  </a:lnTo>
                  <a:lnTo>
                    <a:pt x="20" y="31"/>
                  </a:lnTo>
                  <a:lnTo>
                    <a:pt x="22" y="25"/>
                  </a:lnTo>
                  <a:lnTo>
                    <a:pt x="28" y="25"/>
                  </a:lnTo>
                  <a:lnTo>
                    <a:pt x="31" y="25"/>
                  </a:lnTo>
                  <a:lnTo>
                    <a:pt x="34" y="25"/>
                  </a:lnTo>
                  <a:lnTo>
                    <a:pt x="39" y="25"/>
                  </a:lnTo>
                  <a:lnTo>
                    <a:pt x="45" y="19"/>
                  </a:lnTo>
                  <a:lnTo>
                    <a:pt x="48" y="19"/>
                  </a:lnTo>
                  <a:lnTo>
                    <a:pt x="51" y="17"/>
                  </a:lnTo>
                  <a:lnTo>
                    <a:pt x="56" y="17"/>
                  </a:lnTo>
                  <a:lnTo>
                    <a:pt x="56" y="17"/>
                  </a:lnTo>
                  <a:lnTo>
                    <a:pt x="65" y="19"/>
                  </a:lnTo>
                  <a:lnTo>
                    <a:pt x="62" y="19"/>
                  </a:lnTo>
                  <a:lnTo>
                    <a:pt x="56" y="22"/>
                  </a:lnTo>
                  <a:lnTo>
                    <a:pt x="62" y="25"/>
                  </a:lnTo>
                  <a:lnTo>
                    <a:pt x="73" y="25"/>
                  </a:lnTo>
                  <a:lnTo>
                    <a:pt x="76" y="25"/>
                  </a:lnTo>
                  <a:lnTo>
                    <a:pt x="79" y="25"/>
                  </a:lnTo>
                  <a:lnTo>
                    <a:pt x="82" y="28"/>
                  </a:lnTo>
                  <a:lnTo>
                    <a:pt x="90" y="28"/>
                  </a:lnTo>
                  <a:lnTo>
                    <a:pt x="93" y="28"/>
                  </a:lnTo>
                  <a:lnTo>
                    <a:pt x="93" y="28"/>
                  </a:lnTo>
                  <a:lnTo>
                    <a:pt x="93" y="31"/>
                  </a:lnTo>
                  <a:lnTo>
                    <a:pt x="99" y="36"/>
                  </a:lnTo>
                  <a:lnTo>
                    <a:pt x="107" y="36"/>
                  </a:lnTo>
                  <a:lnTo>
                    <a:pt x="113" y="39"/>
                  </a:lnTo>
                  <a:lnTo>
                    <a:pt x="115" y="36"/>
                  </a:lnTo>
                  <a:lnTo>
                    <a:pt x="118" y="39"/>
                  </a:lnTo>
                  <a:lnTo>
                    <a:pt x="124" y="36"/>
                  </a:lnTo>
                  <a:lnTo>
                    <a:pt x="127" y="36"/>
                  </a:lnTo>
                  <a:lnTo>
                    <a:pt x="130" y="48"/>
                  </a:lnTo>
                  <a:lnTo>
                    <a:pt x="135" y="59"/>
                  </a:lnTo>
                  <a:lnTo>
                    <a:pt x="138" y="59"/>
                  </a:lnTo>
                  <a:lnTo>
                    <a:pt x="141" y="56"/>
                  </a:lnTo>
                  <a:lnTo>
                    <a:pt x="144" y="59"/>
                  </a:lnTo>
                  <a:lnTo>
                    <a:pt x="152" y="59"/>
                  </a:lnTo>
                  <a:lnTo>
                    <a:pt x="152" y="62"/>
                  </a:lnTo>
                  <a:lnTo>
                    <a:pt x="155" y="62"/>
                  </a:lnTo>
                  <a:lnTo>
                    <a:pt x="155" y="62"/>
                  </a:lnTo>
                  <a:lnTo>
                    <a:pt x="149" y="62"/>
                  </a:lnTo>
                  <a:lnTo>
                    <a:pt x="141" y="70"/>
                  </a:lnTo>
                  <a:lnTo>
                    <a:pt x="141" y="76"/>
                  </a:lnTo>
                  <a:lnTo>
                    <a:pt x="152" y="76"/>
                  </a:lnTo>
                  <a:lnTo>
                    <a:pt x="155" y="73"/>
                  </a:lnTo>
                  <a:lnTo>
                    <a:pt x="158" y="76"/>
                  </a:lnTo>
                  <a:lnTo>
                    <a:pt x="169" y="73"/>
                  </a:lnTo>
                  <a:lnTo>
                    <a:pt x="172" y="73"/>
                  </a:lnTo>
                  <a:lnTo>
                    <a:pt x="18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1" name="Freeform 148">
              <a:extLst>
                <a:ext uri="{FF2B5EF4-FFF2-40B4-BE49-F238E27FC236}">
                  <a16:creationId xmlns:a16="http://schemas.microsoft.com/office/drawing/2014/main" id="{D45AE244-14D7-44E3-A651-FA0C8DB53E5E}"/>
                </a:ext>
              </a:extLst>
            </p:cNvPr>
            <p:cNvSpPr>
              <a:spLocks/>
            </p:cNvSpPr>
            <p:nvPr/>
          </p:nvSpPr>
          <p:spPr bwMode="auto">
            <a:xfrm>
              <a:off x="5090" y="2270"/>
              <a:ext cx="16" cy="14"/>
            </a:xfrm>
            <a:custGeom>
              <a:avLst/>
              <a:gdLst>
                <a:gd name="T0" fmla="*/ 2 w 16"/>
                <a:gd name="T1" fmla="*/ 11 h 14"/>
                <a:gd name="T2" fmla="*/ 8 w 16"/>
                <a:gd name="T3" fmla="*/ 14 h 14"/>
                <a:gd name="T4" fmla="*/ 14 w 16"/>
                <a:gd name="T5" fmla="*/ 11 h 14"/>
                <a:gd name="T6" fmla="*/ 16 w 16"/>
                <a:gd name="T7" fmla="*/ 5 h 14"/>
                <a:gd name="T8" fmla="*/ 11 w 16"/>
                <a:gd name="T9" fmla="*/ 0 h 14"/>
                <a:gd name="T10" fmla="*/ 5 w 16"/>
                <a:gd name="T11" fmla="*/ 0 h 14"/>
                <a:gd name="T12" fmla="*/ 2 w 16"/>
                <a:gd name="T13" fmla="*/ 3 h 14"/>
                <a:gd name="T14" fmla="*/ 5 w 16"/>
                <a:gd name="T15" fmla="*/ 8 h 14"/>
                <a:gd name="T16" fmla="*/ 0 w 16"/>
                <a:gd name="T17" fmla="*/ 3 h 14"/>
                <a:gd name="T18" fmla="*/ 2 w 16"/>
                <a:gd name="T19"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2" y="11"/>
                  </a:moveTo>
                  <a:lnTo>
                    <a:pt x="8" y="14"/>
                  </a:lnTo>
                  <a:lnTo>
                    <a:pt x="14" y="11"/>
                  </a:lnTo>
                  <a:lnTo>
                    <a:pt x="16" y="5"/>
                  </a:lnTo>
                  <a:lnTo>
                    <a:pt x="11" y="0"/>
                  </a:lnTo>
                  <a:lnTo>
                    <a:pt x="5" y="0"/>
                  </a:lnTo>
                  <a:lnTo>
                    <a:pt x="2" y="3"/>
                  </a:lnTo>
                  <a:lnTo>
                    <a:pt x="5" y="8"/>
                  </a:lnTo>
                  <a:lnTo>
                    <a:pt x="0" y="3"/>
                  </a:lnTo>
                  <a:lnTo>
                    <a:pt x="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2" name="Freeform 149">
              <a:extLst>
                <a:ext uri="{FF2B5EF4-FFF2-40B4-BE49-F238E27FC236}">
                  <a16:creationId xmlns:a16="http://schemas.microsoft.com/office/drawing/2014/main" id="{298135B1-9F15-4741-AD24-9179B196C2D8}"/>
                </a:ext>
              </a:extLst>
            </p:cNvPr>
            <p:cNvSpPr>
              <a:spLocks/>
            </p:cNvSpPr>
            <p:nvPr/>
          </p:nvSpPr>
          <p:spPr bwMode="auto">
            <a:xfrm>
              <a:off x="5262" y="2247"/>
              <a:ext cx="14" cy="17"/>
            </a:xfrm>
            <a:custGeom>
              <a:avLst/>
              <a:gdLst>
                <a:gd name="T0" fmla="*/ 8 w 14"/>
                <a:gd name="T1" fmla="*/ 6 h 17"/>
                <a:gd name="T2" fmla="*/ 5 w 14"/>
                <a:gd name="T3" fmla="*/ 6 h 17"/>
                <a:gd name="T4" fmla="*/ 0 w 14"/>
                <a:gd name="T5" fmla="*/ 0 h 17"/>
                <a:gd name="T6" fmla="*/ 0 w 14"/>
                <a:gd name="T7" fmla="*/ 6 h 17"/>
                <a:gd name="T8" fmla="*/ 2 w 14"/>
                <a:gd name="T9" fmla="*/ 12 h 17"/>
                <a:gd name="T10" fmla="*/ 5 w 14"/>
                <a:gd name="T11" fmla="*/ 12 h 17"/>
                <a:gd name="T12" fmla="*/ 2 w 14"/>
                <a:gd name="T13" fmla="*/ 14 h 17"/>
                <a:gd name="T14" fmla="*/ 0 w 14"/>
                <a:gd name="T15" fmla="*/ 14 h 17"/>
                <a:gd name="T16" fmla="*/ 0 w 14"/>
                <a:gd name="T17" fmla="*/ 17 h 17"/>
                <a:gd name="T18" fmla="*/ 5 w 14"/>
                <a:gd name="T19" fmla="*/ 17 h 17"/>
                <a:gd name="T20" fmla="*/ 14 w 14"/>
                <a:gd name="T21" fmla="*/ 14 h 17"/>
                <a:gd name="T22" fmla="*/ 14 w 14"/>
                <a:gd name="T23" fmla="*/ 9 h 17"/>
                <a:gd name="T24" fmla="*/ 14 w 14"/>
                <a:gd name="T25" fmla="*/ 6 h 17"/>
                <a:gd name="T26" fmla="*/ 8 w 14"/>
                <a:gd name="T27"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8" y="6"/>
                  </a:moveTo>
                  <a:lnTo>
                    <a:pt x="5" y="6"/>
                  </a:lnTo>
                  <a:lnTo>
                    <a:pt x="0" y="0"/>
                  </a:lnTo>
                  <a:lnTo>
                    <a:pt x="0" y="6"/>
                  </a:lnTo>
                  <a:lnTo>
                    <a:pt x="2" y="12"/>
                  </a:lnTo>
                  <a:lnTo>
                    <a:pt x="5" y="12"/>
                  </a:lnTo>
                  <a:lnTo>
                    <a:pt x="2" y="14"/>
                  </a:lnTo>
                  <a:lnTo>
                    <a:pt x="0" y="14"/>
                  </a:lnTo>
                  <a:lnTo>
                    <a:pt x="0" y="17"/>
                  </a:lnTo>
                  <a:lnTo>
                    <a:pt x="5" y="17"/>
                  </a:lnTo>
                  <a:lnTo>
                    <a:pt x="14" y="14"/>
                  </a:lnTo>
                  <a:lnTo>
                    <a:pt x="14" y="9"/>
                  </a:lnTo>
                  <a:lnTo>
                    <a:pt x="14" y="6"/>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3" name="Freeform 150">
              <a:extLst>
                <a:ext uri="{FF2B5EF4-FFF2-40B4-BE49-F238E27FC236}">
                  <a16:creationId xmlns:a16="http://schemas.microsoft.com/office/drawing/2014/main" id="{94DE0524-FFAF-4E96-85D9-E4BD558E3C30}"/>
                </a:ext>
              </a:extLst>
            </p:cNvPr>
            <p:cNvSpPr>
              <a:spLocks/>
            </p:cNvSpPr>
            <p:nvPr/>
          </p:nvSpPr>
          <p:spPr bwMode="auto">
            <a:xfrm>
              <a:off x="5242" y="2213"/>
              <a:ext cx="17" cy="43"/>
            </a:xfrm>
            <a:custGeom>
              <a:avLst/>
              <a:gdLst>
                <a:gd name="T0" fmla="*/ 11 w 17"/>
                <a:gd name="T1" fmla="*/ 15 h 43"/>
                <a:gd name="T2" fmla="*/ 8 w 17"/>
                <a:gd name="T3" fmla="*/ 9 h 43"/>
                <a:gd name="T4" fmla="*/ 5 w 17"/>
                <a:gd name="T5" fmla="*/ 6 h 43"/>
                <a:gd name="T6" fmla="*/ 0 w 17"/>
                <a:gd name="T7" fmla="*/ 0 h 43"/>
                <a:gd name="T8" fmla="*/ 0 w 17"/>
                <a:gd name="T9" fmla="*/ 6 h 43"/>
                <a:gd name="T10" fmla="*/ 3 w 17"/>
                <a:gd name="T11" fmla="*/ 9 h 43"/>
                <a:gd name="T12" fmla="*/ 3 w 17"/>
                <a:gd name="T13" fmla="*/ 12 h 43"/>
                <a:gd name="T14" fmla="*/ 0 w 17"/>
                <a:gd name="T15" fmla="*/ 15 h 43"/>
                <a:gd name="T16" fmla="*/ 3 w 17"/>
                <a:gd name="T17" fmla="*/ 17 h 43"/>
                <a:gd name="T18" fmla="*/ 5 w 17"/>
                <a:gd name="T19" fmla="*/ 17 h 43"/>
                <a:gd name="T20" fmla="*/ 5 w 17"/>
                <a:gd name="T21" fmla="*/ 26 h 43"/>
                <a:gd name="T22" fmla="*/ 5 w 17"/>
                <a:gd name="T23" fmla="*/ 29 h 43"/>
                <a:gd name="T24" fmla="*/ 3 w 17"/>
                <a:gd name="T25" fmla="*/ 31 h 43"/>
                <a:gd name="T26" fmla="*/ 8 w 17"/>
                <a:gd name="T27" fmla="*/ 37 h 43"/>
                <a:gd name="T28" fmla="*/ 11 w 17"/>
                <a:gd name="T29" fmla="*/ 43 h 43"/>
                <a:gd name="T30" fmla="*/ 17 w 17"/>
                <a:gd name="T31" fmla="*/ 43 h 43"/>
                <a:gd name="T32" fmla="*/ 14 w 17"/>
                <a:gd name="T33" fmla="*/ 34 h 43"/>
                <a:gd name="T34" fmla="*/ 11 w 17"/>
                <a:gd name="T35" fmla="*/ 29 h 43"/>
                <a:gd name="T36" fmla="*/ 5 w 17"/>
                <a:gd name="T37" fmla="*/ 17 h 43"/>
                <a:gd name="T38" fmla="*/ 11 w 17"/>
                <a:gd name="T39" fmla="*/ 17 h 43"/>
                <a:gd name="T40" fmla="*/ 11 w 17"/>
                <a:gd name="T41" fmla="*/ 1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43">
                  <a:moveTo>
                    <a:pt x="11" y="15"/>
                  </a:moveTo>
                  <a:lnTo>
                    <a:pt x="8" y="9"/>
                  </a:lnTo>
                  <a:lnTo>
                    <a:pt x="5" y="6"/>
                  </a:lnTo>
                  <a:lnTo>
                    <a:pt x="0" y="0"/>
                  </a:lnTo>
                  <a:lnTo>
                    <a:pt x="0" y="6"/>
                  </a:lnTo>
                  <a:lnTo>
                    <a:pt x="3" y="9"/>
                  </a:lnTo>
                  <a:lnTo>
                    <a:pt x="3" y="12"/>
                  </a:lnTo>
                  <a:lnTo>
                    <a:pt x="0" y="15"/>
                  </a:lnTo>
                  <a:lnTo>
                    <a:pt x="3" y="17"/>
                  </a:lnTo>
                  <a:lnTo>
                    <a:pt x="5" y="17"/>
                  </a:lnTo>
                  <a:lnTo>
                    <a:pt x="5" y="26"/>
                  </a:lnTo>
                  <a:lnTo>
                    <a:pt x="5" y="29"/>
                  </a:lnTo>
                  <a:lnTo>
                    <a:pt x="3" y="31"/>
                  </a:lnTo>
                  <a:lnTo>
                    <a:pt x="8" y="37"/>
                  </a:lnTo>
                  <a:lnTo>
                    <a:pt x="11" y="43"/>
                  </a:lnTo>
                  <a:lnTo>
                    <a:pt x="17" y="43"/>
                  </a:lnTo>
                  <a:lnTo>
                    <a:pt x="14" y="34"/>
                  </a:lnTo>
                  <a:lnTo>
                    <a:pt x="11" y="29"/>
                  </a:lnTo>
                  <a:lnTo>
                    <a:pt x="5" y="17"/>
                  </a:lnTo>
                  <a:lnTo>
                    <a:pt x="11" y="17"/>
                  </a:lnTo>
                  <a:lnTo>
                    <a:pt x="1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4" name="Freeform 151">
              <a:extLst>
                <a:ext uri="{FF2B5EF4-FFF2-40B4-BE49-F238E27FC236}">
                  <a16:creationId xmlns:a16="http://schemas.microsoft.com/office/drawing/2014/main" id="{2D7CF228-D0E5-40C2-9F0F-7A5BF63F326F}"/>
                </a:ext>
              </a:extLst>
            </p:cNvPr>
            <p:cNvSpPr>
              <a:spLocks/>
            </p:cNvSpPr>
            <p:nvPr/>
          </p:nvSpPr>
          <p:spPr bwMode="auto">
            <a:xfrm>
              <a:off x="5231" y="2230"/>
              <a:ext cx="8" cy="9"/>
            </a:xfrm>
            <a:custGeom>
              <a:avLst/>
              <a:gdLst>
                <a:gd name="T0" fmla="*/ 0 w 8"/>
                <a:gd name="T1" fmla="*/ 9 h 9"/>
                <a:gd name="T2" fmla="*/ 8 w 8"/>
                <a:gd name="T3" fmla="*/ 9 h 9"/>
                <a:gd name="T4" fmla="*/ 2 w 8"/>
                <a:gd name="T5" fmla="*/ 0 h 9"/>
                <a:gd name="T6" fmla="*/ 0 w 8"/>
                <a:gd name="T7" fmla="*/ 9 h 9"/>
              </a:gdLst>
              <a:ahLst/>
              <a:cxnLst>
                <a:cxn ang="0">
                  <a:pos x="T0" y="T1"/>
                </a:cxn>
                <a:cxn ang="0">
                  <a:pos x="T2" y="T3"/>
                </a:cxn>
                <a:cxn ang="0">
                  <a:pos x="T4" y="T5"/>
                </a:cxn>
                <a:cxn ang="0">
                  <a:pos x="T6" y="T7"/>
                </a:cxn>
              </a:cxnLst>
              <a:rect l="0" t="0" r="r" b="b"/>
              <a:pathLst>
                <a:path w="8" h="9">
                  <a:moveTo>
                    <a:pt x="0" y="9"/>
                  </a:moveTo>
                  <a:lnTo>
                    <a:pt x="8" y="9"/>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5" name="Freeform 152">
              <a:extLst>
                <a:ext uri="{FF2B5EF4-FFF2-40B4-BE49-F238E27FC236}">
                  <a16:creationId xmlns:a16="http://schemas.microsoft.com/office/drawing/2014/main" id="{3D02F8B0-7CAC-4B1B-928B-1AD41714CE20}"/>
                </a:ext>
              </a:extLst>
            </p:cNvPr>
            <p:cNvSpPr>
              <a:spLocks/>
            </p:cNvSpPr>
            <p:nvPr/>
          </p:nvSpPr>
          <p:spPr bwMode="auto">
            <a:xfrm>
              <a:off x="5284" y="2261"/>
              <a:ext cx="14" cy="6"/>
            </a:xfrm>
            <a:custGeom>
              <a:avLst/>
              <a:gdLst>
                <a:gd name="T0" fmla="*/ 6 w 14"/>
                <a:gd name="T1" fmla="*/ 3 h 6"/>
                <a:gd name="T2" fmla="*/ 11 w 14"/>
                <a:gd name="T3" fmla="*/ 6 h 6"/>
                <a:gd name="T4" fmla="*/ 14 w 14"/>
                <a:gd name="T5" fmla="*/ 3 h 6"/>
                <a:gd name="T6" fmla="*/ 6 w 14"/>
                <a:gd name="T7" fmla="*/ 0 h 6"/>
                <a:gd name="T8" fmla="*/ 0 w 14"/>
                <a:gd name="T9" fmla="*/ 3 h 6"/>
                <a:gd name="T10" fmla="*/ 3 w 14"/>
                <a:gd name="T11" fmla="*/ 3 h 6"/>
                <a:gd name="T12" fmla="*/ 6 w 1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4" h="6">
                  <a:moveTo>
                    <a:pt x="6" y="3"/>
                  </a:moveTo>
                  <a:lnTo>
                    <a:pt x="11" y="6"/>
                  </a:lnTo>
                  <a:lnTo>
                    <a:pt x="14" y="3"/>
                  </a:lnTo>
                  <a:lnTo>
                    <a:pt x="6" y="0"/>
                  </a:lnTo>
                  <a:lnTo>
                    <a:pt x="0" y="3"/>
                  </a:lnTo>
                  <a:lnTo>
                    <a:pt x="3" y="3"/>
                  </a:lnTo>
                  <a:lnTo>
                    <a:pt x="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6" name="Freeform 153">
              <a:extLst>
                <a:ext uri="{FF2B5EF4-FFF2-40B4-BE49-F238E27FC236}">
                  <a16:creationId xmlns:a16="http://schemas.microsoft.com/office/drawing/2014/main" id="{704FBFD1-1D9E-41A4-8192-066384023DB0}"/>
                </a:ext>
              </a:extLst>
            </p:cNvPr>
            <p:cNvSpPr>
              <a:spLocks/>
            </p:cNvSpPr>
            <p:nvPr/>
          </p:nvSpPr>
          <p:spPr bwMode="auto">
            <a:xfrm>
              <a:off x="5262" y="2225"/>
              <a:ext cx="5" cy="8"/>
            </a:xfrm>
            <a:custGeom>
              <a:avLst/>
              <a:gdLst>
                <a:gd name="T0" fmla="*/ 0 w 5"/>
                <a:gd name="T1" fmla="*/ 5 h 8"/>
                <a:gd name="T2" fmla="*/ 2 w 5"/>
                <a:gd name="T3" fmla="*/ 8 h 8"/>
                <a:gd name="T4" fmla="*/ 5 w 5"/>
                <a:gd name="T5" fmla="*/ 3 h 8"/>
                <a:gd name="T6" fmla="*/ 2 w 5"/>
                <a:gd name="T7" fmla="*/ 0 h 8"/>
                <a:gd name="T8" fmla="*/ 0 w 5"/>
                <a:gd name="T9" fmla="*/ 5 h 8"/>
              </a:gdLst>
              <a:ahLst/>
              <a:cxnLst>
                <a:cxn ang="0">
                  <a:pos x="T0" y="T1"/>
                </a:cxn>
                <a:cxn ang="0">
                  <a:pos x="T2" y="T3"/>
                </a:cxn>
                <a:cxn ang="0">
                  <a:pos x="T4" y="T5"/>
                </a:cxn>
                <a:cxn ang="0">
                  <a:pos x="T6" y="T7"/>
                </a:cxn>
                <a:cxn ang="0">
                  <a:pos x="T8" y="T9"/>
                </a:cxn>
              </a:cxnLst>
              <a:rect l="0" t="0" r="r" b="b"/>
              <a:pathLst>
                <a:path w="5" h="8">
                  <a:moveTo>
                    <a:pt x="0" y="5"/>
                  </a:moveTo>
                  <a:lnTo>
                    <a:pt x="2" y="8"/>
                  </a:lnTo>
                  <a:lnTo>
                    <a:pt x="5" y="3"/>
                  </a:lnTo>
                  <a:lnTo>
                    <a:pt x="2"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7" name="Freeform 154">
              <a:extLst>
                <a:ext uri="{FF2B5EF4-FFF2-40B4-BE49-F238E27FC236}">
                  <a16:creationId xmlns:a16="http://schemas.microsoft.com/office/drawing/2014/main" id="{589042E7-8A0F-4A6E-995E-5A8ECF4C3394}"/>
                </a:ext>
              </a:extLst>
            </p:cNvPr>
            <p:cNvSpPr>
              <a:spLocks/>
            </p:cNvSpPr>
            <p:nvPr/>
          </p:nvSpPr>
          <p:spPr bwMode="auto">
            <a:xfrm>
              <a:off x="5270" y="2275"/>
              <a:ext cx="23" cy="23"/>
            </a:xfrm>
            <a:custGeom>
              <a:avLst/>
              <a:gdLst>
                <a:gd name="T0" fmla="*/ 3 w 23"/>
                <a:gd name="T1" fmla="*/ 15 h 23"/>
                <a:gd name="T2" fmla="*/ 0 w 23"/>
                <a:gd name="T3" fmla="*/ 23 h 23"/>
                <a:gd name="T4" fmla="*/ 14 w 23"/>
                <a:gd name="T5" fmla="*/ 20 h 23"/>
                <a:gd name="T6" fmla="*/ 20 w 23"/>
                <a:gd name="T7" fmla="*/ 15 h 23"/>
                <a:gd name="T8" fmla="*/ 20 w 23"/>
                <a:gd name="T9" fmla="*/ 9 h 23"/>
                <a:gd name="T10" fmla="*/ 23 w 23"/>
                <a:gd name="T11" fmla="*/ 12 h 23"/>
                <a:gd name="T12" fmla="*/ 23 w 23"/>
                <a:gd name="T13" fmla="*/ 0 h 23"/>
                <a:gd name="T14" fmla="*/ 14 w 23"/>
                <a:gd name="T15" fmla="*/ 6 h 23"/>
                <a:gd name="T16" fmla="*/ 17 w 23"/>
                <a:gd name="T17" fmla="*/ 9 h 23"/>
                <a:gd name="T18" fmla="*/ 14 w 23"/>
                <a:gd name="T19" fmla="*/ 9 h 23"/>
                <a:gd name="T20" fmla="*/ 14 w 23"/>
                <a:gd name="T21" fmla="*/ 12 h 23"/>
                <a:gd name="T22" fmla="*/ 8 w 23"/>
                <a:gd name="T23" fmla="*/ 9 h 23"/>
                <a:gd name="T24" fmla="*/ 3 w 23"/>
                <a:gd name="T25"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23">
                  <a:moveTo>
                    <a:pt x="3" y="15"/>
                  </a:moveTo>
                  <a:lnTo>
                    <a:pt x="0" y="23"/>
                  </a:lnTo>
                  <a:lnTo>
                    <a:pt x="14" y="20"/>
                  </a:lnTo>
                  <a:lnTo>
                    <a:pt x="20" y="15"/>
                  </a:lnTo>
                  <a:lnTo>
                    <a:pt x="20" y="9"/>
                  </a:lnTo>
                  <a:lnTo>
                    <a:pt x="23" y="12"/>
                  </a:lnTo>
                  <a:lnTo>
                    <a:pt x="23" y="0"/>
                  </a:lnTo>
                  <a:lnTo>
                    <a:pt x="14" y="6"/>
                  </a:lnTo>
                  <a:lnTo>
                    <a:pt x="17" y="9"/>
                  </a:lnTo>
                  <a:lnTo>
                    <a:pt x="14" y="9"/>
                  </a:lnTo>
                  <a:lnTo>
                    <a:pt x="14" y="12"/>
                  </a:lnTo>
                  <a:lnTo>
                    <a:pt x="8" y="9"/>
                  </a:lnTo>
                  <a:lnTo>
                    <a:pt x="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8" name="Freeform 155">
              <a:extLst>
                <a:ext uri="{FF2B5EF4-FFF2-40B4-BE49-F238E27FC236}">
                  <a16:creationId xmlns:a16="http://schemas.microsoft.com/office/drawing/2014/main" id="{496DDB1A-D436-4636-BC72-4030B87D0F31}"/>
                </a:ext>
              </a:extLst>
            </p:cNvPr>
            <p:cNvSpPr>
              <a:spLocks/>
            </p:cNvSpPr>
            <p:nvPr/>
          </p:nvSpPr>
          <p:spPr bwMode="auto">
            <a:xfrm>
              <a:off x="5225" y="2197"/>
              <a:ext cx="14" cy="19"/>
            </a:xfrm>
            <a:custGeom>
              <a:avLst/>
              <a:gdLst>
                <a:gd name="T0" fmla="*/ 0 w 14"/>
                <a:gd name="T1" fmla="*/ 0 h 19"/>
                <a:gd name="T2" fmla="*/ 0 w 14"/>
                <a:gd name="T3" fmla="*/ 5 h 19"/>
                <a:gd name="T4" fmla="*/ 6 w 14"/>
                <a:gd name="T5" fmla="*/ 8 h 19"/>
                <a:gd name="T6" fmla="*/ 8 w 14"/>
                <a:gd name="T7" fmla="*/ 11 h 19"/>
                <a:gd name="T8" fmla="*/ 6 w 14"/>
                <a:gd name="T9" fmla="*/ 14 h 19"/>
                <a:gd name="T10" fmla="*/ 3 w 14"/>
                <a:gd name="T11" fmla="*/ 14 h 19"/>
                <a:gd name="T12" fmla="*/ 6 w 14"/>
                <a:gd name="T13" fmla="*/ 19 h 19"/>
                <a:gd name="T14" fmla="*/ 11 w 14"/>
                <a:gd name="T15" fmla="*/ 19 h 19"/>
                <a:gd name="T16" fmla="*/ 14 w 14"/>
                <a:gd name="T17" fmla="*/ 11 h 19"/>
                <a:gd name="T18" fmla="*/ 8 w 14"/>
                <a:gd name="T19" fmla="*/ 5 h 19"/>
                <a:gd name="T20" fmla="*/ 0 w 14"/>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9">
                  <a:moveTo>
                    <a:pt x="0" y="0"/>
                  </a:moveTo>
                  <a:lnTo>
                    <a:pt x="0" y="5"/>
                  </a:lnTo>
                  <a:lnTo>
                    <a:pt x="6" y="8"/>
                  </a:lnTo>
                  <a:lnTo>
                    <a:pt x="8" y="11"/>
                  </a:lnTo>
                  <a:lnTo>
                    <a:pt x="6" y="14"/>
                  </a:lnTo>
                  <a:lnTo>
                    <a:pt x="3" y="14"/>
                  </a:lnTo>
                  <a:lnTo>
                    <a:pt x="6" y="19"/>
                  </a:lnTo>
                  <a:lnTo>
                    <a:pt x="11" y="19"/>
                  </a:lnTo>
                  <a:lnTo>
                    <a:pt x="14" y="11"/>
                  </a:lnTo>
                  <a:lnTo>
                    <a:pt x="8"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29" name="Freeform 156">
              <a:extLst>
                <a:ext uri="{FF2B5EF4-FFF2-40B4-BE49-F238E27FC236}">
                  <a16:creationId xmlns:a16="http://schemas.microsoft.com/office/drawing/2014/main" id="{34900BA3-F01A-42A8-9377-689D8930F144}"/>
                </a:ext>
              </a:extLst>
            </p:cNvPr>
            <p:cNvSpPr>
              <a:spLocks/>
            </p:cNvSpPr>
            <p:nvPr/>
          </p:nvSpPr>
          <p:spPr bwMode="auto">
            <a:xfrm>
              <a:off x="5188" y="2202"/>
              <a:ext cx="20" cy="34"/>
            </a:xfrm>
            <a:custGeom>
              <a:avLst/>
              <a:gdLst>
                <a:gd name="T0" fmla="*/ 11 w 20"/>
                <a:gd name="T1" fmla="*/ 20 h 34"/>
                <a:gd name="T2" fmla="*/ 17 w 20"/>
                <a:gd name="T3" fmla="*/ 17 h 34"/>
                <a:gd name="T4" fmla="*/ 14 w 20"/>
                <a:gd name="T5" fmla="*/ 9 h 34"/>
                <a:gd name="T6" fmla="*/ 11 w 20"/>
                <a:gd name="T7" fmla="*/ 3 h 34"/>
                <a:gd name="T8" fmla="*/ 9 w 20"/>
                <a:gd name="T9" fmla="*/ 0 h 34"/>
                <a:gd name="T10" fmla="*/ 6 w 20"/>
                <a:gd name="T11" fmla="*/ 9 h 34"/>
                <a:gd name="T12" fmla="*/ 0 w 20"/>
                <a:gd name="T13" fmla="*/ 14 h 34"/>
                <a:gd name="T14" fmla="*/ 6 w 20"/>
                <a:gd name="T15" fmla="*/ 20 h 34"/>
                <a:gd name="T16" fmla="*/ 9 w 20"/>
                <a:gd name="T17" fmla="*/ 17 h 34"/>
                <a:gd name="T18" fmla="*/ 9 w 20"/>
                <a:gd name="T19" fmla="*/ 23 h 34"/>
                <a:gd name="T20" fmla="*/ 11 w 20"/>
                <a:gd name="T21" fmla="*/ 23 h 34"/>
                <a:gd name="T22" fmla="*/ 6 w 20"/>
                <a:gd name="T23" fmla="*/ 23 h 34"/>
                <a:gd name="T24" fmla="*/ 9 w 20"/>
                <a:gd name="T25" fmla="*/ 23 h 34"/>
                <a:gd name="T26" fmla="*/ 9 w 20"/>
                <a:gd name="T27" fmla="*/ 28 h 34"/>
                <a:gd name="T28" fmla="*/ 11 w 20"/>
                <a:gd name="T29" fmla="*/ 34 h 34"/>
                <a:gd name="T30" fmla="*/ 17 w 20"/>
                <a:gd name="T31" fmla="*/ 34 h 34"/>
                <a:gd name="T32" fmla="*/ 20 w 20"/>
                <a:gd name="T33" fmla="*/ 28 h 34"/>
                <a:gd name="T34" fmla="*/ 20 w 20"/>
                <a:gd name="T35" fmla="*/ 26 h 34"/>
                <a:gd name="T36" fmla="*/ 20 w 20"/>
                <a:gd name="T37" fmla="*/ 23 h 34"/>
                <a:gd name="T38" fmla="*/ 17 w 20"/>
                <a:gd name="T39" fmla="*/ 23 h 34"/>
                <a:gd name="T40" fmla="*/ 20 w 20"/>
                <a:gd name="T41" fmla="*/ 17 h 34"/>
                <a:gd name="T42" fmla="*/ 11 w 20"/>
                <a:gd name="T43"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34">
                  <a:moveTo>
                    <a:pt x="11" y="20"/>
                  </a:moveTo>
                  <a:lnTo>
                    <a:pt x="17" y="17"/>
                  </a:lnTo>
                  <a:lnTo>
                    <a:pt x="14" y="9"/>
                  </a:lnTo>
                  <a:lnTo>
                    <a:pt x="11" y="3"/>
                  </a:lnTo>
                  <a:lnTo>
                    <a:pt x="9" y="0"/>
                  </a:lnTo>
                  <a:lnTo>
                    <a:pt x="6" y="9"/>
                  </a:lnTo>
                  <a:lnTo>
                    <a:pt x="0" y="14"/>
                  </a:lnTo>
                  <a:lnTo>
                    <a:pt x="6" y="20"/>
                  </a:lnTo>
                  <a:lnTo>
                    <a:pt x="9" y="17"/>
                  </a:lnTo>
                  <a:lnTo>
                    <a:pt x="9" y="23"/>
                  </a:lnTo>
                  <a:lnTo>
                    <a:pt x="11" y="23"/>
                  </a:lnTo>
                  <a:lnTo>
                    <a:pt x="6" y="23"/>
                  </a:lnTo>
                  <a:lnTo>
                    <a:pt x="9" y="23"/>
                  </a:lnTo>
                  <a:lnTo>
                    <a:pt x="9" y="28"/>
                  </a:lnTo>
                  <a:lnTo>
                    <a:pt x="11" y="34"/>
                  </a:lnTo>
                  <a:lnTo>
                    <a:pt x="17" y="34"/>
                  </a:lnTo>
                  <a:lnTo>
                    <a:pt x="20" y="28"/>
                  </a:lnTo>
                  <a:lnTo>
                    <a:pt x="20" y="26"/>
                  </a:lnTo>
                  <a:lnTo>
                    <a:pt x="20" y="23"/>
                  </a:lnTo>
                  <a:lnTo>
                    <a:pt x="17" y="23"/>
                  </a:lnTo>
                  <a:lnTo>
                    <a:pt x="20" y="17"/>
                  </a:lnTo>
                  <a:lnTo>
                    <a:pt x="1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0" name="Freeform 157">
              <a:extLst>
                <a:ext uri="{FF2B5EF4-FFF2-40B4-BE49-F238E27FC236}">
                  <a16:creationId xmlns:a16="http://schemas.microsoft.com/office/drawing/2014/main" id="{9FB0B1C4-841C-42D2-8583-771664610F68}"/>
                </a:ext>
              </a:extLst>
            </p:cNvPr>
            <p:cNvSpPr>
              <a:spLocks/>
            </p:cNvSpPr>
            <p:nvPr/>
          </p:nvSpPr>
          <p:spPr bwMode="auto">
            <a:xfrm>
              <a:off x="5205" y="2202"/>
              <a:ext cx="14" cy="9"/>
            </a:xfrm>
            <a:custGeom>
              <a:avLst/>
              <a:gdLst>
                <a:gd name="T0" fmla="*/ 11 w 14"/>
                <a:gd name="T1" fmla="*/ 9 h 9"/>
                <a:gd name="T2" fmla="*/ 14 w 14"/>
                <a:gd name="T3" fmla="*/ 3 h 9"/>
                <a:gd name="T4" fmla="*/ 9 w 14"/>
                <a:gd name="T5" fmla="*/ 0 h 9"/>
                <a:gd name="T6" fmla="*/ 0 w 14"/>
                <a:gd name="T7" fmla="*/ 6 h 9"/>
                <a:gd name="T8" fmla="*/ 6 w 14"/>
                <a:gd name="T9" fmla="*/ 9 h 9"/>
                <a:gd name="T10" fmla="*/ 11 w 14"/>
                <a:gd name="T11" fmla="*/ 9 h 9"/>
              </a:gdLst>
              <a:ahLst/>
              <a:cxnLst>
                <a:cxn ang="0">
                  <a:pos x="T0" y="T1"/>
                </a:cxn>
                <a:cxn ang="0">
                  <a:pos x="T2" y="T3"/>
                </a:cxn>
                <a:cxn ang="0">
                  <a:pos x="T4" y="T5"/>
                </a:cxn>
                <a:cxn ang="0">
                  <a:pos x="T6" y="T7"/>
                </a:cxn>
                <a:cxn ang="0">
                  <a:pos x="T8" y="T9"/>
                </a:cxn>
                <a:cxn ang="0">
                  <a:pos x="T10" y="T11"/>
                </a:cxn>
              </a:cxnLst>
              <a:rect l="0" t="0" r="r" b="b"/>
              <a:pathLst>
                <a:path w="14" h="9">
                  <a:moveTo>
                    <a:pt x="11" y="9"/>
                  </a:moveTo>
                  <a:lnTo>
                    <a:pt x="14" y="3"/>
                  </a:lnTo>
                  <a:lnTo>
                    <a:pt x="9" y="0"/>
                  </a:lnTo>
                  <a:lnTo>
                    <a:pt x="0" y="6"/>
                  </a:lnTo>
                  <a:lnTo>
                    <a:pt x="6" y="9"/>
                  </a:lnTo>
                  <a:lnTo>
                    <a:pt x="1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1" name="Freeform 158">
              <a:extLst>
                <a:ext uri="{FF2B5EF4-FFF2-40B4-BE49-F238E27FC236}">
                  <a16:creationId xmlns:a16="http://schemas.microsoft.com/office/drawing/2014/main" id="{776985D9-0305-484E-A3F5-056EFDF02409}"/>
                </a:ext>
              </a:extLst>
            </p:cNvPr>
            <p:cNvSpPr>
              <a:spLocks/>
            </p:cNvSpPr>
            <p:nvPr/>
          </p:nvSpPr>
          <p:spPr bwMode="auto">
            <a:xfrm>
              <a:off x="5197" y="2165"/>
              <a:ext cx="25" cy="29"/>
            </a:xfrm>
            <a:custGeom>
              <a:avLst/>
              <a:gdLst>
                <a:gd name="T0" fmla="*/ 25 w 25"/>
                <a:gd name="T1" fmla="*/ 9 h 29"/>
                <a:gd name="T2" fmla="*/ 25 w 25"/>
                <a:gd name="T3" fmla="*/ 9 h 29"/>
                <a:gd name="T4" fmla="*/ 25 w 25"/>
                <a:gd name="T5" fmla="*/ 3 h 29"/>
                <a:gd name="T6" fmla="*/ 17 w 25"/>
                <a:gd name="T7" fmla="*/ 0 h 29"/>
                <a:gd name="T8" fmla="*/ 0 w 25"/>
                <a:gd name="T9" fmla="*/ 0 h 29"/>
                <a:gd name="T10" fmla="*/ 14 w 25"/>
                <a:gd name="T11" fmla="*/ 3 h 29"/>
                <a:gd name="T12" fmla="*/ 17 w 25"/>
                <a:gd name="T13" fmla="*/ 9 h 29"/>
                <a:gd name="T14" fmla="*/ 19 w 25"/>
                <a:gd name="T15" fmla="*/ 12 h 29"/>
                <a:gd name="T16" fmla="*/ 17 w 25"/>
                <a:gd name="T17" fmla="*/ 15 h 29"/>
                <a:gd name="T18" fmla="*/ 19 w 25"/>
                <a:gd name="T19" fmla="*/ 20 h 29"/>
                <a:gd name="T20" fmla="*/ 17 w 25"/>
                <a:gd name="T21" fmla="*/ 29 h 29"/>
                <a:gd name="T22" fmla="*/ 25 w 25"/>
                <a:gd name="T23" fmla="*/ 23 h 29"/>
                <a:gd name="T24" fmla="*/ 25 w 25"/>
                <a:gd name="T25" fmla="*/ 20 h 29"/>
                <a:gd name="T26" fmla="*/ 25 w 25"/>
                <a:gd name="T27" fmla="*/ 17 h 29"/>
                <a:gd name="T28" fmla="*/ 25 w 25"/>
                <a:gd name="T29"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9">
                  <a:moveTo>
                    <a:pt x="25" y="9"/>
                  </a:moveTo>
                  <a:lnTo>
                    <a:pt x="25" y="9"/>
                  </a:lnTo>
                  <a:lnTo>
                    <a:pt x="25" y="3"/>
                  </a:lnTo>
                  <a:lnTo>
                    <a:pt x="17" y="0"/>
                  </a:lnTo>
                  <a:lnTo>
                    <a:pt x="0" y="0"/>
                  </a:lnTo>
                  <a:lnTo>
                    <a:pt x="14" y="3"/>
                  </a:lnTo>
                  <a:lnTo>
                    <a:pt x="17" y="9"/>
                  </a:lnTo>
                  <a:lnTo>
                    <a:pt x="19" y="12"/>
                  </a:lnTo>
                  <a:lnTo>
                    <a:pt x="17" y="15"/>
                  </a:lnTo>
                  <a:lnTo>
                    <a:pt x="19" y="20"/>
                  </a:lnTo>
                  <a:lnTo>
                    <a:pt x="17" y="29"/>
                  </a:lnTo>
                  <a:lnTo>
                    <a:pt x="25" y="23"/>
                  </a:lnTo>
                  <a:lnTo>
                    <a:pt x="25" y="20"/>
                  </a:lnTo>
                  <a:lnTo>
                    <a:pt x="25" y="17"/>
                  </a:lnTo>
                  <a:lnTo>
                    <a:pt x="2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2" name="Freeform 159">
              <a:extLst>
                <a:ext uri="{FF2B5EF4-FFF2-40B4-BE49-F238E27FC236}">
                  <a16:creationId xmlns:a16="http://schemas.microsoft.com/office/drawing/2014/main" id="{B1D1E279-EEE0-4078-B8E8-9342A2609DAD}"/>
                </a:ext>
              </a:extLst>
            </p:cNvPr>
            <p:cNvSpPr>
              <a:spLocks/>
            </p:cNvSpPr>
            <p:nvPr/>
          </p:nvSpPr>
          <p:spPr bwMode="auto">
            <a:xfrm>
              <a:off x="5180" y="2165"/>
              <a:ext cx="31" cy="15"/>
            </a:xfrm>
            <a:custGeom>
              <a:avLst/>
              <a:gdLst>
                <a:gd name="T0" fmla="*/ 11 w 31"/>
                <a:gd name="T1" fmla="*/ 6 h 15"/>
                <a:gd name="T2" fmla="*/ 8 w 31"/>
                <a:gd name="T3" fmla="*/ 3 h 15"/>
                <a:gd name="T4" fmla="*/ 0 w 31"/>
                <a:gd name="T5" fmla="*/ 3 h 15"/>
                <a:gd name="T6" fmla="*/ 5 w 31"/>
                <a:gd name="T7" fmla="*/ 12 h 15"/>
                <a:gd name="T8" fmla="*/ 11 w 31"/>
                <a:gd name="T9" fmla="*/ 15 h 15"/>
                <a:gd name="T10" fmla="*/ 19 w 31"/>
                <a:gd name="T11" fmla="*/ 9 h 15"/>
                <a:gd name="T12" fmla="*/ 22 w 31"/>
                <a:gd name="T13" fmla="*/ 9 h 15"/>
                <a:gd name="T14" fmla="*/ 31 w 31"/>
                <a:gd name="T15" fmla="*/ 9 h 15"/>
                <a:gd name="T16" fmla="*/ 22 w 31"/>
                <a:gd name="T17" fmla="*/ 0 h 15"/>
                <a:gd name="T18" fmla="*/ 17 w 31"/>
                <a:gd name="T19" fmla="*/ 0 h 15"/>
                <a:gd name="T20" fmla="*/ 11 w 31"/>
                <a:gd name="T21"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5">
                  <a:moveTo>
                    <a:pt x="11" y="6"/>
                  </a:moveTo>
                  <a:lnTo>
                    <a:pt x="8" y="3"/>
                  </a:lnTo>
                  <a:lnTo>
                    <a:pt x="0" y="3"/>
                  </a:lnTo>
                  <a:lnTo>
                    <a:pt x="5" y="12"/>
                  </a:lnTo>
                  <a:lnTo>
                    <a:pt x="11" y="15"/>
                  </a:lnTo>
                  <a:lnTo>
                    <a:pt x="19" y="9"/>
                  </a:lnTo>
                  <a:lnTo>
                    <a:pt x="22" y="9"/>
                  </a:lnTo>
                  <a:lnTo>
                    <a:pt x="31" y="9"/>
                  </a:lnTo>
                  <a:lnTo>
                    <a:pt x="22" y="0"/>
                  </a:lnTo>
                  <a:lnTo>
                    <a:pt x="17" y="0"/>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3" name="Freeform 160">
              <a:extLst>
                <a:ext uri="{FF2B5EF4-FFF2-40B4-BE49-F238E27FC236}">
                  <a16:creationId xmlns:a16="http://schemas.microsoft.com/office/drawing/2014/main" id="{BD7A7B7D-1189-4A19-ABA1-1867D6CD7698}"/>
                </a:ext>
              </a:extLst>
            </p:cNvPr>
            <p:cNvSpPr>
              <a:spLocks noEditPoints="1"/>
            </p:cNvSpPr>
            <p:nvPr/>
          </p:nvSpPr>
          <p:spPr bwMode="auto">
            <a:xfrm>
              <a:off x="5608" y="3812"/>
              <a:ext cx="40" cy="34"/>
            </a:xfrm>
            <a:custGeom>
              <a:avLst/>
              <a:gdLst>
                <a:gd name="T0" fmla="*/ 20 w 40"/>
                <a:gd name="T1" fmla="*/ 3 h 34"/>
                <a:gd name="T2" fmla="*/ 31 w 40"/>
                <a:gd name="T3" fmla="*/ 6 h 34"/>
                <a:gd name="T4" fmla="*/ 31 w 40"/>
                <a:gd name="T5" fmla="*/ 6 h 34"/>
                <a:gd name="T6" fmla="*/ 28 w 40"/>
                <a:gd name="T7" fmla="*/ 3 h 34"/>
                <a:gd name="T8" fmla="*/ 28 w 40"/>
                <a:gd name="T9" fmla="*/ 6 h 34"/>
                <a:gd name="T10" fmla="*/ 20 w 40"/>
                <a:gd name="T11" fmla="*/ 3 h 34"/>
                <a:gd name="T12" fmla="*/ 28 w 40"/>
                <a:gd name="T13" fmla="*/ 26 h 34"/>
                <a:gd name="T14" fmla="*/ 31 w 40"/>
                <a:gd name="T15" fmla="*/ 23 h 34"/>
                <a:gd name="T16" fmla="*/ 31 w 40"/>
                <a:gd name="T17" fmla="*/ 17 h 34"/>
                <a:gd name="T18" fmla="*/ 37 w 40"/>
                <a:gd name="T19" fmla="*/ 14 h 34"/>
                <a:gd name="T20" fmla="*/ 40 w 40"/>
                <a:gd name="T21" fmla="*/ 9 h 34"/>
                <a:gd name="T22" fmla="*/ 37 w 40"/>
                <a:gd name="T23" fmla="*/ 3 h 34"/>
                <a:gd name="T24" fmla="*/ 34 w 40"/>
                <a:gd name="T25" fmla="*/ 3 h 34"/>
                <a:gd name="T26" fmla="*/ 31 w 40"/>
                <a:gd name="T27" fmla="*/ 0 h 34"/>
                <a:gd name="T28" fmla="*/ 17 w 40"/>
                <a:gd name="T29" fmla="*/ 3 h 34"/>
                <a:gd name="T30" fmla="*/ 14 w 40"/>
                <a:gd name="T31" fmla="*/ 3 h 34"/>
                <a:gd name="T32" fmla="*/ 20 w 40"/>
                <a:gd name="T33" fmla="*/ 9 h 34"/>
                <a:gd name="T34" fmla="*/ 23 w 40"/>
                <a:gd name="T35" fmla="*/ 6 h 34"/>
                <a:gd name="T36" fmla="*/ 23 w 40"/>
                <a:gd name="T37" fmla="*/ 9 h 34"/>
                <a:gd name="T38" fmla="*/ 20 w 40"/>
                <a:gd name="T39" fmla="*/ 9 h 34"/>
                <a:gd name="T40" fmla="*/ 14 w 40"/>
                <a:gd name="T41" fmla="*/ 6 h 34"/>
                <a:gd name="T42" fmla="*/ 12 w 40"/>
                <a:gd name="T43" fmla="*/ 9 h 34"/>
                <a:gd name="T44" fmla="*/ 17 w 40"/>
                <a:gd name="T45" fmla="*/ 17 h 34"/>
                <a:gd name="T46" fmla="*/ 14 w 40"/>
                <a:gd name="T47" fmla="*/ 20 h 34"/>
                <a:gd name="T48" fmla="*/ 9 w 40"/>
                <a:gd name="T49" fmla="*/ 20 h 34"/>
                <a:gd name="T50" fmla="*/ 6 w 40"/>
                <a:gd name="T51" fmla="*/ 17 h 34"/>
                <a:gd name="T52" fmla="*/ 0 w 40"/>
                <a:gd name="T53" fmla="*/ 20 h 34"/>
                <a:gd name="T54" fmla="*/ 6 w 40"/>
                <a:gd name="T55" fmla="*/ 26 h 34"/>
                <a:gd name="T56" fmla="*/ 14 w 40"/>
                <a:gd name="T57" fmla="*/ 20 h 34"/>
                <a:gd name="T58" fmla="*/ 14 w 40"/>
                <a:gd name="T59" fmla="*/ 23 h 34"/>
                <a:gd name="T60" fmla="*/ 12 w 40"/>
                <a:gd name="T61" fmla="*/ 26 h 34"/>
                <a:gd name="T62" fmla="*/ 9 w 40"/>
                <a:gd name="T63" fmla="*/ 26 h 34"/>
                <a:gd name="T64" fmla="*/ 6 w 40"/>
                <a:gd name="T65" fmla="*/ 28 h 34"/>
                <a:gd name="T66" fmla="*/ 14 w 40"/>
                <a:gd name="T67" fmla="*/ 31 h 34"/>
                <a:gd name="T68" fmla="*/ 17 w 40"/>
                <a:gd name="T69" fmla="*/ 31 h 34"/>
                <a:gd name="T70" fmla="*/ 20 w 40"/>
                <a:gd name="T71" fmla="*/ 34 h 34"/>
                <a:gd name="T72" fmla="*/ 26 w 40"/>
                <a:gd name="T73" fmla="*/ 26 h 34"/>
                <a:gd name="T74" fmla="*/ 23 w 40"/>
                <a:gd name="T75" fmla="*/ 26 h 34"/>
                <a:gd name="T76" fmla="*/ 28 w 40"/>
                <a:gd name="T7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 h="34">
                  <a:moveTo>
                    <a:pt x="20" y="3"/>
                  </a:moveTo>
                  <a:lnTo>
                    <a:pt x="31" y="6"/>
                  </a:lnTo>
                  <a:lnTo>
                    <a:pt x="31" y="6"/>
                  </a:lnTo>
                  <a:lnTo>
                    <a:pt x="28" y="3"/>
                  </a:lnTo>
                  <a:lnTo>
                    <a:pt x="28" y="6"/>
                  </a:lnTo>
                  <a:lnTo>
                    <a:pt x="20" y="3"/>
                  </a:lnTo>
                  <a:close/>
                  <a:moveTo>
                    <a:pt x="28" y="26"/>
                  </a:moveTo>
                  <a:lnTo>
                    <a:pt x="31" y="23"/>
                  </a:lnTo>
                  <a:lnTo>
                    <a:pt x="31" y="17"/>
                  </a:lnTo>
                  <a:lnTo>
                    <a:pt x="37" y="14"/>
                  </a:lnTo>
                  <a:lnTo>
                    <a:pt x="40" y="9"/>
                  </a:lnTo>
                  <a:lnTo>
                    <a:pt x="37" y="3"/>
                  </a:lnTo>
                  <a:lnTo>
                    <a:pt x="34" y="3"/>
                  </a:lnTo>
                  <a:lnTo>
                    <a:pt x="31" y="0"/>
                  </a:lnTo>
                  <a:lnTo>
                    <a:pt x="17" y="3"/>
                  </a:lnTo>
                  <a:lnTo>
                    <a:pt x="14" y="3"/>
                  </a:lnTo>
                  <a:lnTo>
                    <a:pt x="20" y="9"/>
                  </a:lnTo>
                  <a:lnTo>
                    <a:pt x="23" y="6"/>
                  </a:lnTo>
                  <a:lnTo>
                    <a:pt x="23" y="9"/>
                  </a:lnTo>
                  <a:lnTo>
                    <a:pt x="20" y="9"/>
                  </a:lnTo>
                  <a:lnTo>
                    <a:pt x="14" y="6"/>
                  </a:lnTo>
                  <a:lnTo>
                    <a:pt x="12" y="9"/>
                  </a:lnTo>
                  <a:lnTo>
                    <a:pt x="17" y="17"/>
                  </a:lnTo>
                  <a:lnTo>
                    <a:pt x="14" y="20"/>
                  </a:lnTo>
                  <a:lnTo>
                    <a:pt x="9" y="20"/>
                  </a:lnTo>
                  <a:lnTo>
                    <a:pt x="6" y="17"/>
                  </a:lnTo>
                  <a:lnTo>
                    <a:pt x="0" y="20"/>
                  </a:lnTo>
                  <a:lnTo>
                    <a:pt x="6" y="26"/>
                  </a:lnTo>
                  <a:lnTo>
                    <a:pt x="14" y="20"/>
                  </a:lnTo>
                  <a:lnTo>
                    <a:pt x="14" y="23"/>
                  </a:lnTo>
                  <a:lnTo>
                    <a:pt x="12" y="26"/>
                  </a:lnTo>
                  <a:lnTo>
                    <a:pt x="9" y="26"/>
                  </a:lnTo>
                  <a:lnTo>
                    <a:pt x="6" y="28"/>
                  </a:lnTo>
                  <a:lnTo>
                    <a:pt x="14" y="31"/>
                  </a:lnTo>
                  <a:lnTo>
                    <a:pt x="17" y="31"/>
                  </a:lnTo>
                  <a:lnTo>
                    <a:pt x="20" y="34"/>
                  </a:lnTo>
                  <a:lnTo>
                    <a:pt x="26" y="26"/>
                  </a:lnTo>
                  <a:lnTo>
                    <a:pt x="23" y="26"/>
                  </a:ln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4" name="Freeform 161">
              <a:extLst>
                <a:ext uri="{FF2B5EF4-FFF2-40B4-BE49-F238E27FC236}">
                  <a16:creationId xmlns:a16="http://schemas.microsoft.com/office/drawing/2014/main" id="{06F070F3-29EB-4BB4-BF17-A75B83152F9B}"/>
                </a:ext>
              </a:extLst>
            </p:cNvPr>
            <p:cNvSpPr>
              <a:spLocks/>
            </p:cNvSpPr>
            <p:nvPr/>
          </p:nvSpPr>
          <p:spPr bwMode="auto">
            <a:xfrm>
              <a:off x="6037" y="3874"/>
              <a:ext cx="28" cy="20"/>
            </a:xfrm>
            <a:custGeom>
              <a:avLst/>
              <a:gdLst>
                <a:gd name="T0" fmla="*/ 7 w 10"/>
                <a:gd name="T1" fmla="*/ 4 h 7"/>
                <a:gd name="T2" fmla="*/ 7 w 10"/>
                <a:gd name="T3" fmla="*/ 2 h 7"/>
                <a:gd name="T4" fmla="*/ 6 w 10"/>
                <a:gd name="T5" fmla="*/ 2 h 7"/>
                <a:gd name="T6" fmla="*/ 5 w 10"/>
                <a:gd name="T7" fmla="*/ 1 h 7"/>
                <a:gd name="T8" fmla="*/ 5 w 10"/>
                <a:gd name="T9" fmla="*/ 1 h 7"/>
                <a:gd name="T10" fmla="*/ 5 w 10"/>
                <a:gd name="T11" fmla="*/ 0 h 7"/>
                <a:gd name="T12" fmla="*/ 3 w 10"/>
                <a:gd name="T13" fmla="*/ 0 h 7"/>
                <a:gd name="T14" fmla="*/ 0 w 10"/>
                <a:gd name="T15" fmla="*/ 0 h 7"/>
                <a:gd name="T16" fmla="*/ 0 w 10"/>
                <a:gd name="T17" fmla="*/ 1 h 7"/>
                <a:gd name="T18" fmla="*/ 2 w 10"/>
                <a:gd name="T19" fmla="*/ 1 h 7"/>
                <a:gd name="T20" fmla="*/ 3 w 10"/>
                <a:gd name="T21" fmla="*/ 2 h 7"/>
                <a:gd name="T22" fmla="*/ 4 w 10"/>
                <a:gd name="T23" fmla="*/ 3 h 7"/>
                <a:gd name="T24" fmla="*/ 4 w 10"/>
                <a:gd name="T25" fmla="*/ 4 h 7"/>
                <a:gd name="T26" fmla="*/ 5 w 10"/>
                <a:gd name="T27" fmla="*/ 4 h 7"/>
                <a:gd name="T28" fmla="*/ 5 w 10"/>
                <a:gd name="T29" fmla="*/ 6 h 7"/>
                <a:gd name="T30" fmla="*/ 5 w 10"/>
                <a:gd name="T31" fmla="*/ 7 h 7"/>
                <a:gd name="T32" fmla="*/ 7 w 10"/>
                <a:gd name="T33" fmla="*/ 7 h 7"/>
                <a:gd name="T34" fmla="*/ 7 w 10"/>
                <a:gd name="T35" fmla="*/ 6 h 7"/>
                <a:gd name="T36" fmla="*/ 8 w 10"/>
                <a:gd name="T37" fmla="*/ 6 h 7"/>
                <a:gd name="T38" fmla="*/ 10 w 10"/>
                <a:gd name="T39" fmla="*/ 4 h 7"/>
                <a:gd name="T40" fmla="*/ 8 w 10"/>
                <a:gd name="T41" fmla="*/ 4 h 7"/>
                <a:gd name="T42" fmla="*/ 7 w 10"/>
                <a:gd name="T4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7">
                  <a:moveTo>
                    <a:pt x="7" y="4"/>
                  </a:moveTo>
                  <a:cubicBezTo>
                    <a:pt x="7" y="2"/>
                    <a:pt x="7" y="2"/>
                    <a:pt x="7" y="2"/>
                  </a:cubicBezTo>
                  <a:cubicBezTo>
                    <a:pt x="6" y="2"/>
                    <a:pt x="6" y="2"/>
                    <a:pt x="6" y="2"/>
                  </a:cubicBezTo>
                  <a:cubicBezTo>
                    <a:pt x="5" y="1"/>
                    <a:pt x="5" y="1"/>
                    <a:pt x="5" y="1"/>
                  </a:cubicBezTo>
                  <a:cubicBezTo>
                    <a:pt x="5" y="1"/>
                    <a:pt x="5" y="1"/>
                    <a:pt x="5" y="1"/>
                  </a:cubicBezTo>
                  <a:cubicBezTo>
                    <a:pt x="5" y="0"/>
                    <a:pt x="5" y="0"/>
                    <a:pt x="5" y="0"/>
                  </a:cubicBezTo>
                  <a:cubicBezTo>
                    <a:pt x="3" y="0"/>
                    <a:pt x="3" y="0"/>
                    <a:pt x="3" y="0"/>
                  </a:cubicBezTo>
                  <a:cubicBezTo>
                    <a:pt x="0" y="0"/>
                    <a:pt x="0" y="0"/>
                    <a:pt x="0" y="0"/>
                  </a:cubicBezTo>
                  <a:cubicBezTo>
                    <a:pt x="0" y="1"/>
                    <a:pt x="0" y="1"/>
                    <a:pt x="0" y="1"/>
                  </a:cubicBezTo>
                  <a:cubicBezTo>
                    <a:pt x="2" y="1"/>
                    <a:pt x="2" y="1"/>
                    <a:pt x="2" y="1"/>
                  </a:cubicBezTo>
                  <a:cubicBezTo>
                    <a:pt x="3" y="2"/>
                    <a:pt x="3" y="2"/>
                    <a:pt x="3" y="2"/>
                  </a:cubicBezTo>
                  <a:cubicBezTo>
                    <a:pt x="4" y="3"/>
                    <a:pt x="4" y="3"/>
                    <a:pt x="4" y="3"/>
                  </a:cubicBezTo>
                  <a:cubicBezTo>
                    <a:pt x="4" y="4"/>
                    <a:pt x="4" y="4"/>
                    <a:pt x="4" y="4"/>
                  </a:cubicBezTo>
                  <a:cubicBezTo>
                    <a:pt x="5" y="4"/>
                    <a:pt x="5" y="4"/>
                    <a:pt x="5" y="4"/>
                  </a:cubicBezTo>
                  <a:cubicBezTo>
                    <a:pt x="5" y="6"/>
                    <a:pt x="5" y="6"/>
                    <a:pt x="5" y="6"/>
                  </a:cubicBezTo>
                  <a:cubicBezTo>
                    <a:pt x="5" y="7"/>
                    <a:pt x="5" y="7"/>
                    <a:pt x="5" y="7"/>
                  </a:cubicBezTo>
                  <a:cubicBezTo>
                    <a:pt x="7" y="7"/>
                    <a:pt x="7" y="7"/>
                    <a:pt x="7" y="7"/>
                  </a:cubicBezTo>
                  <a:cubicBezTo>
                    <a:pt x="7" y="6"/>
                    <a:pt x="7" y="6"/>
                    <a:pt x="7" y="6"/>
                  </a:cubicBezTo>
                  <a:cubicBezTo>
                    <a:pt x="8" y="6"/>
                    <a:pt x="8" y="6"/>
                    <a:pt x="8" y="6"/>
                  </a:cubicBezTo>
                  <a:cubicBezTo>
                    <a:pt x="10" y="4"/>
                    <a:pt x="10" y="4"/>
                    <a:pt x="10" y="4"/>
                  </a:cubicBezTo>
                  <a:cubicBezTo>
                    <a:pt x="8" y="4"/>
                    <a:pt x="8" y="4"/>
                    <a:pt x="8" y="4"/>
                  </a:cubicBez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5" name="Freeform 162">
              <a:extLst>
                <a:ext uri="{FF2B5EF4-FFF2-40B4-BE49-F238E27FC236}">
                  <a16:creationId xmlns:a16="http://schemas.microsoft.com/office/drawing/2014/main" id="{1032E1A7-AC01-478F-8C6E-E4F65AE3EF40}"/>
                </a:ext>
              </a:extLst>
            </p:cNvPr>
            <p:cNvSpPr>
              <a:spLocks/>
            </p:cNvSpPr>
            <p:nvPr/>
          </p:nvSpPr>
          <p:spPr bwMode="auto">
            <a:xfrm>
              <a:off x="5639" y="3815"/>
              <a:ext cx="37" cy="31"/>
            </a:xfrm>
            <a:custGeom>
              <a:avLst/>
              <a:gdLst>
                <a:gd name="T0" fmla="*/ 31 w 37"/>
                <a:gd name="T1" fmla="*/ 3 h 31"/>
                <a:gd name="T2" fmla="*/ 26 w 37"/>
                <a:gd name="T3" fmla="*/ 0 h 31"/>
                <a:gd name="T4" fmla="*/ 20 w 37"/>
                <a:gd name="T5" fmla="*/ 3 h 31"/>
                <a:gd name="T6" fmla="*/ 20 w 37"/>
                <a:gd name="T7" fmla="*/ 0 h 31"/>
                <a:gd name="T8" fmla="*/ 12 w 37"/>
                <a:gd name="T9" fmla="*/ 0 h 31"/>
                <a:gd name="T10" fmla="*/ 12 w 37"/>
                <a:gd name="T11" fmla="*/ 0 h 31"/>
                <a:gd name="T12" fmla="*/ 6 w 37"/>
                <a:gd name="T13" fmla="*/ 3 h 31"/>
                <a:gd name="T14" fmla="*/ 9 w 37"/>
                <a:gd name="T15" fmla="*/ 6 h 31"/>
                <a:gd name="T16" fmla="*/ 6 w 37"/>
                <a:gd name="T17" fmla="*/ 9 h 31"/>
                <a:gd name="T18" fmla="*/ 9 w 37"/>
                <a:gd name="T19" fmla="*/ 11 h 31"/>
                <a:gd name="T20" fmla="*/ 6 w 37"/>
                <a:gd name="T21" fmla="*/ 11 h 31"/>
                <a:gd name="T22" fmla="*/ 0 w 37"/>
                <a:gd name="T23" fmla="*/ 25 h 31"/>
                <a:gd name="T24" fmla="*/ 0 w 37"/>
                <a:gd name="T25" fmla="*/ 25 h 31"/>
                <a:gd name="T26" fmla="*/ 6 w 37"/>
                <a:gd name="T27" fmla="*/ 31 h 31"/>
                <a:gd name="T28" fmla="*/ 9 w 37"/>
                <a:gd name="T29" fmla="*/ 31 h 31"/>
                <a:gd name="T30" fmla="*/ 12 w 37"/>
                <a:gd name="T31" fmla="*/ 28 h 31"/>
                <a:gd name="T32" fmla="*/ 9 w 37"/>
                <a:gd name="T33" fmla="*/ 25 h 31"/>
                <a:gd name="T34" fmla="*/ 12 w 37"/>
                <a:gd name="T35" fmla="*/ 28 h 31"/>
                <a:gd name="T36" fmla="*/ 14 w 37"/>
                <a:gd name="T37" fmla="*/ 25 h 31"/>
                <a:gd name="T38" fmla="*/ 12 w 37"/>
                <a:gd name="T39" fmla="*/ 23 h 31"/>
                <a:gd name="T40" fmla="*/ 14 w 37"/>
                <a:gd name="T41" fmla="*/ 23 h 31"/>
                <a:gd name="T42" fmla="*/ 20 w 37"/>
                <a:gd name="T43" fmla="*/ 20 h 31"/>
                <a:gd name="T44" fmla="*/ 20 w 37"/>
                <a:gd name="T45" fmla="*/ 17 h 31"/>
                <a:gd name="T46" fmla="*/ 26 w 37"/>
                <a:gd name="T47" fmla="*/ 17 h 31"/>
                <a:gd name="T48" fmla="*/ 28 w 37"/>
                <a:gd name="T49" fmla="*/ 14 h 31"/>
                <a:gd name="T50" fmla="*/ 34 w 37"/>
                <a:gd name="T51" fmla="*/ 14 h 31"/>
                <a:gd name="T52" fmla="*/ 31 w 37"/>
                <a:gd name="T53" fmla="*/ 9 h 31"/>
                <a:gd name="T54" fmla="*/ 37 w 37"/>
                <a:gd name="T55" fmla="*/ 9 h 31"/>
                <a:gd name="T56" fmla="*/ 31 w 37"/>
                <a:gd name="T5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31">
                  <a:moveTo>
                    <a:pt x="31" y="3"/>
                  </a:moveTo>
                  <a:lnTo>
                    <a:pt x="26" y="0"/>
                  </a:lnTo>
                  <a:lnTo>
                    <a:pt x="20" y="3"/>
                  </a:lnTo>
                  <a:lnTo>
                    <a:pt x="20" y="0"/>
                  </a:lnTo>
                  <a:lnTo>
                    <a:pt x="12" y="0"/>
                  </a:lnTo>
                  <a:lnTo>
                    <a:pt x="12" y="0"/>
                  </a:lnTo>
                  <a:lnTo>
                    <a:pt x="6" y="3"/>
                  </a:lnTo>
                  <a:lnTo>
                    <a:pt x="9" y="6"/>
                  </a:lnTo>
                  <a:lnTo>
                    <a:pt x="6" y="9"/>
                  </a:lnTo>
                  <a:lnTo>
                    <a:pt x="9" y="11"/>
                  </a:lnTo>
                  <a:lnTo>
                    <a:pt x="6" y="11"/>
                  </a:lnTo>
                  <a:lnTo>
                    <a:pt x="0" y="25"/>
                  </a:lnTo>
                  <a:lnTo>
                    <a:pt x="0" y="25"/>
                  </a:lnTo>
                  <a:lnTo>
                    <a:pt x="6" y="31"/>
                  </a:lnTo>
                  <a:lnTo>
                    <a:pt x="9" y="31"/>
                  </a:lnTo>
                  <a:lnTo>
                    <a:pt x="12" y="28"/>
                  </a:lnTo>
                  <a:lnTo>
                    <a:pt x="9" y="25"/>
                  </a:lnTo>
                  <a:lnTo>
                    <a:pt x="12" y="28"/>
                  </a:lnTo>
                  <a:lnTo>
                    <a:pt x="14" y="25"/>
                  </a:lnTo>
                  <a:lnTo>
                    <a:pt x="12" y="23"/>
                  </a:lnTo>
                  <a:lnTo>
                    <a:pt x="14" y="23"/>
                  </a:lnTo>
                  <a:lnTo>
                    <a:pt x="20" y="20"/>
                  </a:lnTo>
                  <a:lnTo>
                    <a:pt x="20" y="17"/>
                  </a:lnTo>
                  <a:lnTo>
                    <a:pt x="26" y="17"/>
                  </a:lnTo>
                  <a:lnTo>
                    <a:pt x="28" y="14"/>
                  </a:lnTo>
                  <a:lnTo>
                    <a:pt x="34" y="14"/>
                  </a:lnTo>
                  <a:lnTo>
                    <a:pt x="31" y="9"/>
                  </a:lnTo>
                  <a:lnTo>
                    <a:pt x="37" y="9"/>
                  </a:lnTo>
                  <a:lnTo>
                    <a:pt x="3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6" name="Freeform 163">
              <a:extLst>
                <a:ext uri="{FF2B5EF4-FFF2-40B4-BE49-F238E27FC236}">
                  <a16:creationId xmlns:a16="http://schemas.microsoft.com/office/drawing/2014/main" id="{81A9A23D-709E-4E70-BAEB-66CEB26FB2D3}"/>
                </a:ext>
              </a:extLst>
            </p:cNvPr>
            <p:cNvSpPr>
              <a:spLocks/>
            </p:cNvSpPr>
            <p:nvPr/>
          </p:nvSpPr>
          <p:spPr bwMode="auto">
            <a:xfrm>
              <a:off x="5366" y="2464"/>
              <a:ext cx="8" cy="12"/>
            </a:xfrm>
            <a:custGeom>
              <a:avLst/>
              <a:gdLst>
                <a:gd name="T0" fmla="*/ 0 w 8"/>
                <a:gd name="T1" fmla="*/ 0 h 12"/>
                <a:gd name="T2" fmla="*/ 3 w 8"/>
                <a:gd name="T3" fmla="*/ 6 h 12"/>
                <a:gd name="T4" fmla="*/ 5 w 8"/>
                <a:gd name="T5" fmla="*/ 6 h 12"/>
                <a:gd name="T6" fmla="*/ 8 w 8"/>
                <a:gd name="T7" fmla="*/ 12 h 12"/>
                <a:gd name="T8" fmla="*/ 8 w 8"/>
                <a:gd name="T9" fmla="*/ 3 h 12"/>
                <a:gd name="T10" fmla="*/ 5 w 8"/>
                <a:gd name="T11" fmla="*/ 0 h 12"/>
                <a:gd name="T12" fmla="*/ 0 w 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0"/>
                  </a:moveTo>
                  <a:lnTo>
                    <a:pt x="3" y="6"/>
                  </a:lnTo>
                  <a:lnTo>
                    <a:pt x="5" y="6"/>
                  </a:lnTo>
                  <a:lnTo>
                    <a:pt x="8" y="12"/>
                  </a:lnTo>
                  <a:lnTo>
                    <a:pt x="8" y="3"/>
                  </a:lnTo>
                  <a:lnTo>
                    <a:pt x="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7" name="Freeform 164">
              <a:extLst>
                <a:ext uri="{FF2B5EF4-FFF2-40B4-BE49-F238E27FC236}">
                  <a16:creationId xmlns:a16="http://schemas.microsoft.com/office/drawing/2014/main" id="{4F9879D6-936D-4D14-8433-604493342D45}"/>
                </a:ext>
              </a:extLst>
            </p:cNvPr>
            <p:cNvSpPr>
              <a:spLocks/>
            </p:cNvSpPr>
            <p:nvPr/>
          </p:nvSpPr>
          <p:spPr bwMode="auto">
            <a:xfrm>
              <a:off x="5332" y="2459"/>
              <a:ext cx="14" cy="5"/>
            </a:xfrm>
            <a:custGeom>
              <a:avLst/>
              <a:gdLst>
                <a:gd name="T0" fmla="*/ 0 w 14"/>
                <a:gd name="T1" fmla="*/ 0 h 5"/>
                <a:gd name="T2" fmla="*/ 6 w 14"/>
                <a:gd name="T3" fmla="*/ 5 h 5"/>
                <a:gd name="T4" fmla="*/ 14 w 14"/>
                <a:gd name="T5" fmla="*/ 5 h 5"/>
                <a:gd name="T6" fmla="*/ 6 w 14"/>
                <a:gd name="T7" fmla="*/ 0 h 5"/>
                <a:gd name="T8" fmla="*/ 0 w 14"/>
                <a:gd name="T9" fmla="*/ 0 h 5"/>
              </a:gdLst>
              <a:ahLst/>
              <a:cxnLst>
                <a:cxn ang="0">
                  <a:pos x="T0" y="T1"/>
                </a:cxn>
                <a:cxn ang="0">
                  <a:pos x="T2" y="T3"/>
                </a:cxn>
                <a:cxn ang="0">
                  <a:pos x="T4" y="T5"/>
                </a:cxn>
                <a:cxn ang="0">
                  <a:pos x="T6" y="T7"/>
                </a:cxn>
                <a:cxn ang="0">
                  <a:pos x="T8" y="T9"/>
                </a:cxn>
              </a:cxnLst>
              <a:rect l="0" t="0" r="r" b="b"/>
              <a:pathLst>
                <a:path w="14" h="5">
                  <a:moveTo>
                    <a:pt x="0" y="0"/>
                  </a:moveTo>
                  <a:lnTo>
                    <a:pt x="6" y="5"/>
                  </a:lnTo>
                  <a:lnTo>
                    <a:pt x="14" y="5"/>
                  </a:lnTo>
                  <a:lnTo>
                    <a:pt x="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8" name="Freeform 165">
              <a:extLst>
                <a:ext uri="{FF2B5EF4-FFF2-40B4-BE49-F238E27FC236}">
                  <a16:creationId xmlns:a16="http://schemas.microsoft.com/office/drawing/2014/main" id="{EE3DF957-31F2-4F13-AD9C-008BA56BC4A9}"/>
                </a:ext>
              </a:extLst>
            </p:cNvPr>
            <p:cNvSpPr>
              <a:spLocks/>
            </p:cNvSpPr>
            <p:nvPr/>
          </p:nvSpPr>
          <p:spPr bwMode="auto">
            <a:xfrm>
              <a:off x="5445" y="2487"/>
              <a:ext cx="14" cy="11"/>
            </a:xfrm>
            <a:custGeom>
              <a:avLst/>
              <a:gdLst>
                <a:gd name="T0" fmla="*/ 0 w 5"/>
                <a:gd name="T1" fmla="*/ 4 h 4"/>
                <a:gd name="T2" fmla="*/ 0 w 5"/>
                <a:gd name="T3" fmla="*/ 4 h 4"/>
                <a:gd name="T4" fmla="*/ 2 w 5"/>
                <a:gd name="T5" fmla="*/ 3 h 4"/>
                <a:gd name="T6" fmla="*/ 4 w 5"/>
                <a:gd name="T7" fmla="*/ 4 h 4"/>
                <a:gd name="T8" fmla="*/ 5 w 5"/>
                <a:gd name="T9" fmla="*/ 2 h 4"/>
                <a:gd name="T10" fmla="*/ 4 w 5"/>
                <a:gd name="T11" fmla="*/ 0 h 4"/>
                <a:gd name="T12" fmla="*/ 2 w 5"/>
                <a:gd name="T13" fmla="*/ 2 h 4"/>
                <a:gd name="T14" fmla="*/ 1 w 5"/>
                <a:gd name="T15" fmla="*/ 1 h 4"/>
                <a:gd name="T16" fmla="*/ 0 w 5"/>
                <a:gd name="T17" fmla="*/ 2 h 4"/>
                <a:gd name="T18" fmla="*/ 0 w 5"/>
                <a:gd name="T19" fmla="*/ 2 h 4"/>
                <a:gd name="T20" fmla="*/ 0 w 5"/>
                <a:gd name="T21" fmla="*/ 3 h 4"/>
                <a:gd name="T22" fmla="*/ 0 w 5"/>
                <a:gd name="T23" fmla="*/ 3 h 4"/>
                <a:gd name="T24" fmla="*/ 0 w 5"/>
                <a:gd name="T2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4">
                  <a:moveTo>
                    <a:pt x="0" y="4"/>
                  </a:moveTo>
                  <a:cubicBezTo>
                    <a:pt x="0" y="4"/>
                    <a:pt x="0" y="4"/>
                    <a:pt x="0" y="4"/>
                  </a:cubicBezTo>
                  <a:cubicBezTo>
                    <a:pt x="2" y="3"/>
                    <a:pt x="2" y="3"/>
                    <a:pt x="2" y="3"/>
                  </a:cubicBezTo>
                  <a:cubicBezTo>
                    <a:pt x="4" y="4"/>
                    <a:pt x="4" y="4"/>
                    <a:pt x="4" y="4"/>
                  </a:cubicBezTo>
                  <a:cubicBezTo>
                    <a:pt x="5" y="2"/>
                    <a:pt x="5" y="2"/>
                    <a:pt x="5" y="2"/>
                  </a:cubicBezTo>
                  <a:cubicBezTo>
                    <a:pt x="4" y="0"/>
                    <a:pt x="4" y="0"/>
                    <a:pt x="4" y="0"/>
                  </a:cubicBezTo>
                  <a:cubicBezTo>
                    <a:pt x="2" y="2"/>
                    <a:pt x="2" y="2"/>
                    <a:pt x="2" y="2"/>
                  </a:cubicBezTo>
                  <a:cubicBezTo>
                    <a:pt x="1" y="1"/>
                    <a:pt x="1" y="1"/>
                    <a:pt x="1" y="1"/>
                  </a:cubicBezTo>
                  <a:cubicBezTo>
                    <a:pt x="0" y="2"/>
                    <a:pt x="0" y="2"/>
                    <a:pt x="0" y="2"/>
                  </a:cubicBezTo>
                  <a:cubicBezTo>
                    <a:pt x="0" y="2"/>
                    <a:pt x="0" y="2"/>
                    <a:pt x="0" y="2"/>
                  </a:cubicBezTo>
                  <a:cubicBezTo>
                    <a:pt x="0" y="3"/>
                    <a:pt x="0" y="3"/>
                    <a:pt x="0" y="3"/>
                  </a:cubicBezTo>
                  <a:cubicBezTo>
                    <a:pt x="0" y="3"/>
                    <a:pt x="0" y="3"/>
                    <a:pt x="0" y="3"/>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39" name="Freeform 166">
              <a:extLst>
                <a:ext uri="{FF2B5EF4-FFF2-40B4-BE49-F238E27FC236}">
                  <a16:creationId xmlns:a16="http://schemas.microsoft.com/office/drawing/2014/main" id="{FC5BCB86-98CF-42C5-B509-22C5E0DC4EBC}"/>
                </a:ext>
              </a:extLst>
            </p:cNvPr>
            <p:cNvSpPr>
              <a:spLocks/>
            </p:cNvSpPr>
            <p:nvPr/>
          </p:nvSpPr>
          <p:spPr bwMode="auto">
            <a:xfrm>
              <a:off x="5352" y="2462"/>
              <a:ext cx="14" cy="11"/>
            </a:xfrm>
            <a:custGeom>
              <a:avLst/>
              <a:gdLst>
                <a:gd name="T0" fmla="*/ 3 w 14"/>
                <a:gd name="T1" fmla="*/ 0 h 11"/>
                <a:gd name="T2" fmla="*/ 0 w 14"/>
                <a:gd name="T3" fmla="*/ 2 h 11"/>
                <a:gd name="T4" fmla="*/ 3 w 14"/>
                <a:gd name="T5" fmla="*/ 8 h 11"/>
                <a:gd name="T6" fmla="*/ 8 w 14"/>
                <a:gd name="T7" fmla="*/ 11 h 11"/>
                <a:gd name="T8" fmla="*/ 14 w 14"/>
                <a:gd name="T9" fmla="*/ 5 h 11"/>
                <a:gd name="T10" fmla="*/ 5 w 14"/>
                <a:gd name="T11" fmla="*/ 5 h 11"/>
                <a:gd name="T12" fmla="*/ 3 w 1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 h="11">
                  <a:moveTo>
                    <a:pt x="3" y="0"/>
                  </a:moveTo>
                  <a:lnTo>
                    <a:pt x="0" y="2"/>
                  </a:lnTo>
                  <a:lnTo>
                    <a:pt x="3" y="8"/>
                  </a:lnTo>
                  <a:lnTo>
                    <a:pt x="8" y="11"/>
                  </a:lnTo>
                  <a:lnTo>
                    <a:pt x="14" y="5"/>
                  </a:lnTo>
                  <a:lnTo>
                    <a:pt x="5" y="5"/>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0" name="Freeform 167">
              <a:extLst>
                <a:ext uri="{FF2B5EF4-FFF2-40B4-BE49-F238E27FC236}">
                  <a16:creationId xmlns:a16="http://schemas.microsoft.com/office/drawing/2014/main" id="{C74B3EB8-F0C8-4F5F-B94B-9BE92BA268B2}"/>
                </a:ext>
              </a:extLst>
            </p:cNvPr>
            <p:cNvSpPr>
              <a:spLocks/>
            </p:cNvSpPr>
            <p:nvPr/>
          </p:nvSpPr>
          <p:spPr bwMode="auto">
            <a:xfrm>
              <a:off x="5566" y="3917"/>
              <a:ext cx="23" cy="11"/>
            </a:xfrm>
            <a:custGeom>
              <a:avLst/>
              <a:gdLst>
                <a:gd name="T0" fmla="*/ 8 w 23"/>
                <a:gd name="T1" fmla="*/ 2 h 11"/>
                <a:gd name="T2" fmla="*/ 6 w 23"/>
                <a:gd name="T3" fmla="*/ 2 h 11"/>
                <a:gd name="T4" fmla="*/ 0 w 23"/>
                <a:gd name="T5" fmla="*/ 5 h 11"/>
                <a:gd name="T6" fmla="*/ 6 w 23"/>
                <a:gd name="T7" fmla="*/ 11 h 11"/>
                <a:gd name="T8" fmla="*/ 11 w 23"/>
                <a:gd name="T9" fmla="*/ 5 h 11"/>
                <a:gd name="T10" fmla="*/ 14 w 23"/>
                <a:gd name="T11" fmla="*/ 5 h 11"/>
                <a:gd name="T12" fmla="*/ 23 w 23"/>
                <a:gd name="T13" fmla="*/ 0 h 11"/>
                <a:gd name="T14" fmla="*/ 11 w 23"/>
                <a:gd name="T15" fmla="*/ 0 h 11"/>
                <a:gd name="T16" fmla="*/ 8 w 23"/>
                <a:gd name="T1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1">
                  <a:moveTo>
                    <a:pt x="8" y="2"/>
                  </a:moveTo>
                  <a:lnTo>
                    <a:pt x="6" y="2"/>
                  </a:lnTo>
                  <a:lnTo>
                    <a:pt x="0" y="5"/>
                  </a:lnTo>
                  <a:lnTo>
                    <a:pt x="6" y="11"/>
                  </a:lnTo>
                  <a:lnTo>
                    <a:pt x="11" y="5"/>
                  </a:lnTo>
                  <a:lnTo>
                    <a:pt x="14" y="5"/>
                  </a:lnTo>
                  <a:lnTo>
                    <a:pt x="23" y="0"/>
                  </a:lnTo>
                  <a:lnTo>
                    <a:pt x="11" y="0"/>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1" name="Freeform 168">
              <a:extLst>
                <a:ext uri="{FF2B5EF4-FFF2-40B4-BE49-F238E27FC236}">
                  <a16:creationId xmlns:a16="http://schemas.microsoft.com/office/drawing/2014/main" id="{5CBEA518-DBEE-4C83-B944-5A025F7EDCF3}"/>
                </a:ext>
              </a:extLst>
            </p:cNvPr>
            <p:cNvSpPr>
              <a:spLocks/>
            </p:cNvSpPr>
            <p:nvPr/>
          </p:nvSpPr>
          <p:spPr bwMode="auto">
            <a:xfrm>
              <a:off x="5321" y="3632"/>
              <a:ext cx="14" cy="5"/>
            </a:xfrm>
            <a:custGeom>
              <a:avLst/>
              <a:gdLst>
                <a:gd name="T0" fmla="*/ 14 w 14"/>
                <a:gd name="T1" fmla="*/ 5 h 5"/>
                <a:gd name="T2" fmla="*/ 8 w 14"/>
                <a:gd name="T3" fmla="*/ 0 h 5"/>
                <a:gd name="T4" fmla="*/ 3 w 14"/>
                <a:gd name="T5" fmla="*/ 0 h 5"/>
                <a:gd name="T6" fmla="*/ 0 w 14"/>
                <a:gd name="T7" fmla="*/ 3 h 5"/>
                <a:gd name="T8" fmla="*/ 5 w 14"/>
                <a:gd name="T9" fmla="*/ 5 h 5"/>
                <a:gd name="T10" fmla="*/ 14 w 14"/>
                <a:gd name="T11" fmla="*/ 5 h 5"/>
              </a:gdLst>
              <a:ahLst/>
              <a:cxnLst>
                <a:cxn ang="0">
                  <a:pos x="T0" y="T1"/>
                </a:cxn>
                <a:cxn ang="0">
                  <a:pos x="T2" y="T3"/>
                </a:cxn>
                <a:cxn ang="0">
                  <a:pos x="T4" y="T5"/>
                </a:cxn>
                <a:cxn ang="0">
                  <a:pos x="T6" y="T7"/>
                </a:cxn>
                <a:cxn ang="0">
                  <a:pos x="T8" y="T9"/>
                </a:cxn>
                <a:cxn ang="0">
                  <a:pos x="T10" y="T11"/>
                </a:cxn>
              </a:cxnLst>
              <a:rect l="0" t="0" r="r" b="b"/>
              <a:pathLst>
                <a:path w="14" h="5">
                  <a:moveTo>
                    <a:pt x="14" y="5"/>
                  </a:moveTo>
                  <a:lnTo>
                    <a:pt x="8" y="0"/>
                  </a:lnTo>
                  <a:lnTo>
                    <a:pt x="3" y="0"/>
                  </a:lnTo>
                  <a:lnTo>
                    <a:pt x="0" y="3"/>
                  </a:lnTo>
                  <a:lnTo>
                    <a:pt x="5" y="5"/>
                  </a:lnTo>
                  <a:lnTo>
                    <a:pt x="1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2" name="Freeform 169">
              <a:extLst>
                <a:ext uri="{FF2B5EF4-FFF2-40B4-BE49-F238E27FC236}">
                  <a16:creationId xmlns:a16="http://schemas.microsoft.com/office/drawing/2014/main" id="{2FBDB58F-8FC2-4D8B-B411-B11B06CCF1CF}"/>
                </a:ext>
              </a:extLst>
            </p:cNvPr>
            <p:cNvSpPr>
              <a:spLocks/>
            </p:cNvSpPr>
            <p:nvPr/>
          </p:nvSpPr>
          <p:spPr bwMode="auto">
            <a:xfrm>
              <a:off x="5318" y="3660"/>
              <a:ext cx="11" cy="6"/>
            </a:xfrm>
            <a:custGeom>
              <a:avLst/>
              <a:gdLst>
                <a:gd name="T0" fmla="*/ 0 w 11"/>
                <a:gd name="T1" fmla="*/ 3 h 6"/>
                <a:gd name="T2" fmla="*/ 8 w 11"/>
                <a:gd name="T3" fmla="*/ 6 h 6"/>
                <a:gd name="T4" fmla="*/ 11 w 11"/>
                <a:gd name="T5" fmla="*/ 3 h 6"/>
                <a:gd name="T6" fmla="*/ 8 w 11"/>
                <a:gd name="T7" fmla="*/ 0 h 6"/>
                <a:gd name="T8" fmla="*/ 0 w 11"/>
                <a:gd name="T9" fmla="*/ 0 h 6"/>
                <a:gd name="T10" fmla="*/ 0 w 11"/>
                <a:gd name="T11" fmla="*/ 3 h 6"/>
              </a:gdLst>
              <a:ahLst/>
              <a:cxnLst>
                <a:cxn ang="0">
                  <a:pos x="T0" y="T1"/>
                </a:cxn>
                <a:cxn ang="0">
                  <a:pos x="T2" y="T3"/>
                </a:cxn>
                <a:cxn ang="0">
                  <a:pos x="T4" y="T5"/>
                </a:cxn>
                <a:cxn ang="0">
                  <a:pos x="T6" y="T7"/>
                </a:cxn>
                <a:cxn ang="0">
                  <a:pos x="T8" y="T9"/>
                </a:cxn>
                <a:cxn ang="0">
                  <a:pos x="T10" y="T11"/>
                </a:cxn>
              </a:cxnLst>
              <a:rect l="0" t="0" r="r" b="b"/>
              <a:pathLst>
                <a:path w="11" h="6">
                  <a:moveTo>
                    <a:pt x="0" y="3"/>
                  </a:moveTo>
                  <a:lnTo>
                    <a:pt x="8" y="6"/>
                  </a:lnTo>
                  <a:lnTo>
                    <a:pt x="11" y="3"/>
                  </a:lnTo>
                  <a:lnTo>
                    <a:pt x="8" y="0"/>
                  </a:lnTo>
                  <a:lnTo>
                    <a:pt x="0"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3" name="Freeform 170">
              <a:extLst>
                <a:ext uri="{FF2B5EF4-FFF2-40B4-BE49-F238E27FC236}">
                  <a16:creationId xmlns:a16="http://schemas.microsoft.com/office/drawing/2014/main" id="{6FAFEED0-35F2-409D-8474-11315E9800F0}"/>
                </a:ext>
              </a:extLst>
            </p:cNvPr>
            <p:cNvSpPr>
              <a:spLocks/>
            </p:cNvSpPr>
            <p:nvPr/>
          </p:nvSpPr>
          <p:spPr bwMode="auto">
            <a:xfrm>
              <a:off x="5383" y="3891"/>
              <a:ext cx="17" cy="9"/>
            </a:xfrm>
            <a:custGeom>
              <a:avLst/>
              <a:gdLst>
                <a:gd name="T0" fmla="*/ 3 w 6"/>
                <a:gd name="T1" fmla="*/ 1 h 3"/>
                <a:gd name="T2" fmla="*/ 2 w 6"/>
                <a:gd name="T3" fmla="*/ 1 h 3"/>
                <a:gd name="T4" fmla="*/ 2 w 6"/>
                <a:gd name="T5" fmla="*/ 0 h 3"/>
                <a:gd name="T6" fmla="*/ 0 w 6"/>
                <a:gd name="T7" fmla="*/ 2 h 3"/>
                <a:gd name="T8" fmla="*/ 6 w 6"/>
                <a:gd name="T9" fmla="*/ 3 h 3"/>
                <a:gd name="T10" fmla="*/ 4 w 6"/>
                <a:gd name="T11" fmla="*/ 1 h 3"/>
                <a:gd name="T12" fmla="*/ 3 w 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3" y="1"/>
                  </a:moveTo>
                  <a:cubicBezTo>
                    <a:pt x="2" y="1"/>
                    <a:pt x="2" y="1"/>
                    <a:pt x="2" y="1"/>
                  </a:cubicBezTo>
                  <a:cubicBezTo>
                    <a:pt x="2" y="0"/>
                    <a:pt x="2" y="0"/>
                    <a:pt x="2" y="0"/>
                  </a:cubicBezTo>
                  <a:cubicBezTo>
                    <a:pt x="0" y="2"/>
                    <a:pt x="0" y="2"/>
                    <a:pt x="0" y="2"/>
                  </a:cubicBezTo>
                  <a:cubicBezTo>
                    <a:pt x="6" y="3"/>
                    <a:pt x="6" y="3"/>
                    <a:pt x="6" y="3"/>
                  </a:cubicBezTo>
                  <a:cubicBezTo>
                    <a:pt x="4" y="1"/>
                    <a:pt x="4" y="1"/>
                    <a:pt x="4"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4" name="Freeform 171">
              <a:extLst>
                <a:ext uri="{FF2B5EF4-FFF2-40B4-BE49-F238E27FC236}">
                  <a16:creationId xmlns:a16="http://schemas.microsoft.com/office/drawing/2014/main" id="{97174F51-A415-47AE-9A76-D40E54FD11D8}"/>
                </a:ext>
              </a:extLst>
            </p:cNvPr>
            <p:cNvSpPr>
              <a:spLocks/>
            </p:cNvSpPr>
            <p:nvPr/>
          </p:nvSpPr>
          <p:spPr bwMode="auto">
            <a:xfrm>
              <a:off x="5518" y="3942"/>
              <a:ext cx="11" cy="14"/>
            </a:xfrm>
            <a:custGeom>
              <a:avLst/>
              <a:gdLst>
                <a:gd name="T0" fmla="*/ 1 w 4"/>
                <a:gd name="T1" fmla="*/ 0 h 5"/>
                <a:gd name="T2" fmla="*/ 2 w 4"/>
                <a:gd name="T3" fmla="*/ 2 h 5"/>
                <a:gd name="T4" fmla="*/ 1 w 4"/>
                <a:gd name="T5" fmla="*/ 3 h 5"/>
                <a:gd name="T6" fmla="*/ 2 w 4"/>
                <a:gd name="T7" fmla="*/ 4 h 5"/>
                <a:gd name="T8" fmla="*/ 1 w 4"/>
                <a:gd name="T9" fmla="*/ 4 h 5"/>
                <a:gd name="T10" fmla="*/ 1 w 4"/>
                <a:gd name="T11" fmla="*/ 4 h 5"/>
                <a:gd name="T12" fmla="*/ 0 w 4"/>
                <a:gd name="T13" fmla="*/ 4 h 5"/>
                <a:gd name="T14" fmla="*/ 0 w 4"/>
                <a:gd name="T15" fmla="*/ 3 h 5"/>
                <a:gd name="T16" fmla="*/ 0 w 4"/>
                <a:gd name="T17" fmla="*/ 5 h 5"/>
                <a:gd name="T18" fmla="*/ 1 w 4"/>
                <a:gd name="T19" fmla="*/ 5 h 5"/>
                <a:gd name="T20" fmla="*/ 2 w 4"/>
                <a:gd name="T21" fmla="*/ 5 h 5"/>
                <a:gd name="T22" fmla="*/ 2 w 4"/>
                <a:gd name="T23" fmla="*/ 5 h 5"/>
                <a:gd name="T24" fmla="*/ 4 w 4"/>
                <a:gd name="T25" fmla="*/ 5 h 5"/>
                <a:gd name="T26" fmla="*/ 4 w 4"/>
                <a:gd name="T27" fmla="*/ 3 h 5"/>
                <a:gd name="T28" fmla="*/ 4 w 4"/>
                <a:gd name="T29" fmla="*/ 1 h 5"/>
                <a:gd name="T30" fmla="*/ 1 w 4"/>
                <a:gd name="T3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5">
                  <a:moveTo>
                    <a:pt x="1" y="0"/>
                  </a:moveTo>
                  <a:cubicBezTo>
                    <a:pt x="2" y="2"/>
                    <a:pt x="2" y="2"/>
                    <a:pt x="2" y="2"/>
                  </a:cubicBezTo>
                  <a:cubicBezTo>
                    <a:pt x="1" y="3"/>
                    <a:pt x="1" y="3"/>
                    <a:pt x="1" y="3"/>
                  </a:cubicBezTo>
                  <a:cubicBezTo>
                    <a:pt x="2" y="4"/>
                    <a:pt x="2" y="4"/>
                    <a:pt x="2" y="4"/>
                  </a:cubicBezTo>
                  <a:cubicBezTo>
                    <a:pt x="1" y="4"/>
                    <a:pt x="1" y="4"/>
                    <a:pt x="1" y="4"/>
                  </a:cubicBezTo>
                  <a:cubicBezTo>
                    <a:pt x="1" y="4"/>
                    <a:pt x="1" y="4"/>
                    <a:pt x="1" y="4"/>
                  </a:cubicBezTo>
                  <a:cubicBezTo>
                    <a:pt x="0" y="4"/>
                    <a:pt x="0" y="4"/>
                    <a:pt x="0" y="4"/>
                  </a:cubicBezTo>
                  <a:cubicBezTo>
                    <a:pt x="0" y="3"/>
                    <a:pt x="0" y="3"/>
                    <a:pt x="0" y="3"/>
                  </a:cubicBezTo>
                  <a:cubicBezTo>
                    <a:pt x="0" y="5"/>
                    <a:pt x="0" y="5"/>
                    <a:pt x="0" y="5"/>
                  </a:cubicBezTo>
                  <a:cubicBezTo>
                    <a:pt x="1" y="5"/>
                    <a:pt x="1" y="5"/>
                    <a:pt x="1" y="5"/>
                  </a:cubicBezTo>
                  <a:cubicBezTo>
                    <a:pt x="2" y="5"/>
                    <a:pt x="2" y="5"/>
                    <a:pt x="2" y="5"/>
                  </a:cubicBezTo>
                  <a:cubicBezTo>
                    <a:pt x="2" y="5"/>
                    <a:pt x="2" y="5"/>
                    <a:pt x="2" y="5"/>
                  </a:cubicBezTo>
                  <a:cubicBezTo>
                    <a:pt x="4" y="5"/>
                    <a:pt x="4" y="5"/>
                    <a:pt x="4" y="5"/>
                  </a:cubicBezTo>
                  <a:cubicBezTo>
                    <a:pt x="4" y="3"/>
                    <a:pt x="4" y="3"/>
                    <a:pt x="4" y="3"/>
                  </a:cubicBezTo>
                  <a:cubicBezTo>
                    <a:pt x="4" y="1"/>
                    <a:pt x="4" y="1"/>
                    <a:pt x="4"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5" name="Freeform 172">
              <a:extLst>
                <a:ext uri="{FF2B5EF4-FFF2-40B4-BE49-F238E27FC236}">
                  <a16:creationId xmlns:a16="http://schemas.microsoft.com/office/drawing/2014/main" id="{D1EA5891-2D48-4F02-B2A1-D968B82368A9}"/>
                </a:ext>
              </a:extLst>
            </p:cNvPr>
            <p:cNvSpPr>
              <a:spLocks/>
            </p:cNvSpPr>
            <p:nvPr/>
          </p:nvSpPr>
          <p:spPr bwMode="auto">
            <a:xfrm>
              <a:off x="5343" y="3598"/>
              <a:ext cx="9" cy="6"/>
            </a:xfrm>
            <a:custGeom>
              <a:avLst/>
              <a:gdLst>
                <a:gd name="T0" fmla="*/ 9 w 9"/>
                <a:gd name="T1" fmla="*/ 3 h 6"/>
                <a:gd name="T2" fmla="*/ 6 w 9"/>
                <a:gd name="T3" fmla="*/ 0 h 6"/>
                <a:gd name="T4" fmla="*/ 0 w 9"/>
                <a:gd name="T5" fmla="*/ 3 h 6"/>
                <a:gd name="T6" fmla="*/ 6 w 9"/>
                <a:gd name="T7" fmla="*/ 6 h 6"/>
                <a:gd name="T8" fmla="*/ 9 w 9"/>
                <a:gd name="T9" fmla="*/ 3 h 6"/>
              </a:gdLst>
              <a:ahLst/>
              <a:cxnLst>
                <a:cxn ang="0">
                  <a:pos x="T0" y="T1"/>
                </a:cxn>
                <a:cxn ang="0">
                  <a:pos x="T2" y="T3"/>
                </a:cxn>
                <a:cxn ang="0">
                  <a:pos x="T4" y="T5"/>
                </a:cxn>
                <a:cxn ang="0">
                  <a:pos x="T6" y="T7"/>
                </a:cxn>
                <a:cxn ang="0">
                  <a:pos x="T8" y="T9"/>
                </a:cxn>
              </a:cxnLst>
              <a:rect l="0" t="0" r="r" b="b"/>
              <a:pathLst>
                <a:path w="9" h="6">
                  <a:moveTo>
                    <a:pt x="9" y="3"/>
                  </a:moveTo>
                  <a:lnTo>
                    <a:pt x="6" y="0"/>
                  </a:lnTo>
                  <a:lnTo>
                    <a:pt x="0" y="3"/>
                  </a:lnTo>
                  <a:lnTo>
                    <a:pt x="6" y="6"/>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7" name="Freeform 173">
              <a:extLst>
                <a:ext uri="{FF2B5EF4-FFF2-40B4-BE49-F238E27FC236}">
                  <a16:creationId xmlns:a16="http://schemas.microsoft.com/office/drawing/2014/main" id="{D078AB0D-8D1A-43DA-A309-919597721CF0}"/>
                </a:ext>
              </a:extLst>
            </p:cNvPr>
            <p:cNvSpPr>
              <a:spLocks/>
            </p:cNvSpPr>
            <p:nvPr/>
          </p:nvSpPr>
          <p:spPr bwMode="auto">
            <a:xfrm>
              <a:off x="5487" y="2374"/>
              <a:ext cx="8" cy="6"/>
            </a:xfrm>
            <a:custGeom>
              <a:avLst/>
              <a:gdLst>
                <a:gd name="T0" fmla="*/ 0 w 8"/>
                <a:gd name="T1" fmla="*/ 6 h 6"/>
                <a:gd name="T2" fmla="*/ 8 w 8"/>
                <a:gd name="T3" fmla="*/ 6 h 6"/>
                <a:gd name="T4" fmla="*/ 3 w 8"/>
                <a:gd name="T5" fmla="*/ 0 h 6"/>
                <a:gd name="T6" fmla="*/ 0 w 8"/>
                <a:gd name="T7" fmla="*/ 6 h 6"/>
              </a:gdLst>
              <a:ahLst/>
              <a:cxnLst>
                <a:cxn ang="0">
                  <a:pos x="T0" y="T1"/>
                </a:cxn>
                <a:cxn ang="0">
                  <a:pos x="T2" y="T3"/>
                </a:cxn>
                <a:cxn ang="0">
                  <a:pos x="T4" y="T5"/>
                </a:cxn>
                <a:cxn ang="0">
                  <a:pos x="T6" y="T7"/>
                </a:cxn>
              </a:cxnLst>
              <a:rect l="0" t="0" r="r" b="b"/>
              <a:pathLst>
                <a:path w="8" h="6">
                  <a:moveTo>
                    <a:pt x="0" y="6"/>
                  </a:moveTo>
                  <a:lnTo>
                    <a:pt x="8" y="6"/>
                  </a:lnTo>
                  <a:lnTo>
                    <a:pt x="3"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7" name="Freeform 174">
              <a:extLst>
                <a:ext uri="{FF2B5EF4-FFF2-40B4-BE49-F238E27FC236}">
                  <a16:creationId xmlns:a16="http://schemas.microsoft.com/office/drawing/2014/main" id="{4A213C75-3B24-462D-BEFC-AD52C33B8D19}"/>
                </a:ext>
              </a:extLst>
            </p:cNvPr>
            <p:cNvSpPr>
              <a:spLocks noEditPoints="1"/>
            </p:cNvSpPr>
            <p:nvPr/>
          </p:nvSpPr>
          <p:spPr bwMode="auto">
            <a:xfrm>
              <a:off x="5495" y="2380"/>
              <a:ext cx="20" cy="20"/>
            </a:xfrm>
            <a:custGeom>
              <a:avLst/>
              <a:gdLst>
                <a:gd name="T0" fmla="*/ 12 w 20"/>
                <a:gd name="T1" fmla="*/ 8 h 20"/>
                <a:gd name="T2" fmla="*/ 17 w 20"/>
                <a:gd name="T3" fmla="*/ 8 h 20"/>
                <a:gd name="T4" fmla="*/ 9 w 20"/>
                <a:gd name="T5" fmla="*/ 14 h 20"/>
                <a:gd name="T6" fmla="*/ 12 w 20"/>
                <a:gd name="T7" fmla="*/ 8 h 20"/>
                <a:gd name="T8" fmla="*/ 20 w 20"/>
                <a:gd name="T9" fmla="*/ 8 h 20"/>
                <a:gd name="T10" fmla="*/ 20 w 20"/>
                <a:gd name="T11" fmla="*/ 8 h 20"/>
                <a:gd name="T12" fmla="*/ 15 w 20"/>
                <a:gd name="T13" fmla="*/ 0 h 20"/>
                <a:gd name="T14" fmla="*/ 9 w 20"/>
                <a:gd name="T15" fmla="*/ 3 h 20"/>
                <a:gd name="T16" fmla="*/ 3 w 20"/>
                <a:gd name="T17" fmla="*/ 3 h 20"/>
                <a:gd name="T18" fmla="*/ 0 w 20"/>
                <a:gd name="T19" fmla="*/ 8 h 20"/>
                <a:gd name="T20" fmla="*/ 9 w 20"/>
                <a:gd name="T21" fmla="*/ 20 h 20"/>
                <a:gd name="T22" fmla="*/ 9 w 20"/>
                <a:gd name="T23" fmla="*/ 14 h 20"/>
                <a:gd name="T24" fmla="*/ 17 w 20"/>
                <a:gd name="T25" fmla="*/ 20 h 20"/>
                <a:gd name="T26" fmla="*/ 20 w 20"/>
                <a:gd name="T27"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0">
                  <a:moveTo>
                    <a:pt x="12" y="8"/>
                  </a:moveTo>
                  <a:lnTo>
                    <a:pt x="17" y="8"/>
                  </a:lnTo>
                  <a:lnTo>
                    <a:pt x="9" y="14"/>
                  </a:lnTo>
                  <a:lnTo>
                    <a:pt x="12" y="8"/>
                  </a:lnTo>
                  <a:close/>
                  <a:moveTo>
                    <a:pt x="20" y="8"/>
                  </a:moveTo>
                  <a:lnTo>
                    <a:pt x="20" y="8"/>
                  </a:lnTo>
                  <a:lnTo>
                    <a:pt x="15" y="0"/>
                  </a:lnTo>
                  <a:lnTo>
                    <a:pt x="9" y="3"/>
                  </a:lnTo>
                  <a:lnTo>
                    <a:pt x="3" y="3"/>
                  </a:lnTo>
                  <a:lnTo>
                    <a:pt x="0" y="8"/>
                  </a:lnTo>
                  <a:lnTo>
                    <a:pt x="9" y="20"/>
                  </a:lnTo>
                  <a:lnTo>
                    <a:pt x="9" y="14"/>
                  </a:lnTo>
                  <a:lnTo>
                    <a:pt x="17" y="20"/>
                  </a:lnTo>
                  <a:lnTo>
                    <a:pt x="2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8" name="Freeform 175">
              <a:extLst>
                <a:ext uri="{FF2B5EF4-FFF2-40B4-BE49-F238E27FC236}">
                  <a16:creationId xmlns:a16="http://schemas.microsoft.com/office/drawing/2014/main" id="{79DB1DD5-8B49-4215-A68F-B9F00C59641A}"/>
                </a:ext>
              </a:extLst>
            </p:cNvPr>
            <p:cNvSpPr>
              <a:spLocks/>
            </p:cNvSpPr>
            <p:nvPr/>
          </p:nvSpPr>
          <p:spPr bwMode="auto">
            <a:xfrm>
              <a:off x="5504" y="2397"/>
              <a:ext cx="8" cy="17"/>
            </a:xfrm>
            <a:custGeom>
              <a:avLst/>
              <a:gdLst>
                <a:gd name="T0" fmla="*/ 1 w 3"/>
                <a:gd name="T1" fmla="*/ 1 h 6"/>
                <a:gd name="T2" fmla="*/ 0 w 3"/>
                <a:gd name="T3" fmla="*/ 2 h 6"/>
                <a:gd name="T4" fmla="*/ 0 w 3"/>
                <a:gd name="T5" fmla="*/ 3 h 6"/>
                <a:gd name="T6" fmla="*/ 0 w 3"/>
                <a:gd name="T7" fmla="*/ 6 h 6"/>
                <a:gd name="T8" fmla="*/ 3 w 3"/>
                <a:gd name="T9" fmla="*/ 5 h 6"/>
                <a:gd name="T10" fmla="*/ 3 w 3"/>
                <a:gd name="T11" fmla="*/ 2 h 6"/>
                <a:gd name="T12" fmla="*/ 1 w 3"/>
                <a:gd name="T13" fmla="*/ 0 h 6"/>
                <a:gd name="T14" fmla="*/ 1 w 3"/>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1"/>
                  </a:moveTo>
                  <a:cubicBezTo>
                    <a:pt x="0" y="2"/>
                    <a:pt x="0" y="2"/>
                    <a:pt x="0" y="2"/>
                  </a:cubicBezTo>
                  <a:cubicBezTo>
                    <a:pt x="0" y="3"/>
                    <a:pt x="0" y="3"/>
                    <a:pt x="0" y="3"/>
                  </a:cubicBezTo>
                  <a:cubicBezTo>
                    <a:pt x="0" y="6"/>
                    <a:pt x="0" y="6"/>
                    <a:pt x="0" y="6"/>
                  </a:cubicBezTo>
                  <a:cubicBezTo>
                    <a:pt x="3" y="5"/>
                    <a:pt x="3" y="5"/>
                    <a:pt x="3" y="5"/>
                  </a:cubicBezTo>
                  <a:cubicBezTo>
                    <a:pt x="3" y="2"/>
                    <a:pt x="3" y="2"/>
                    <a:pt x="3" y="2"/>
                  </a:cubicBezTo>
                  <a:cubicBezTo>
                    <a:pt x="1" y="0"/>
                    <a:pt x="1" y="0"/>
                    <a:pt x="1" y="0"/>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9" name="Freeform 176">
              <a:extLst>
                <a:ext uri="{FF2B5EF4-FFF2-40B4-BE49-F238E27FC236}">
                  <a16:creationId xmlns:a16="http://schemas.microsoft.com/office/drawing/2014/main" id="{8719DE7C-E035-4719-97E6-D8E572E442A2}"/>
                </a:ext>
              </a:extLst>
            </p:cNvPr>
            <p:cNvSpPr>
              <a:spLocks/>
            </p:cNvSpPr>
            <p:nvPr/>
          </p:nvSpPr>
          <p:spPr bwMode="auto">
            <a:xfrm>
              <a:off x="5538" y="2445"/>
              <a:ext cx="11" cy="11"/>
            </a:xfrm>
            <a:custGeom>
              <a:avLst/>
              <a:gdLst>
                <a:gd name="T0" fmla="*/ 0 w 11"/>
                <a:gd name="T1" fmla="*/ 5 h 11"/>
                <a:gd name="T2" fmla="*/ 3 w 11"/>
                <a:gd name="T3" fmla="*/ 11 h 11"/>
                <a:gd name="T4" fmla="*/ 11 w 11"/>
                <a:gd name="T5" fmla="*/ 11 h 11"/>
                <a:gd name="T6" fmla="*/ 11 w 11"/>
                <a:gd name="T7" fmla="*/ 5 h 11"/>
                <a:gd name="T8" fmla="*/ 5 w 11"/>
                <a:gd name="T9" fmla="*/ 0 h 11"/>
                <a:gd name="T10" fmla="*/ 0 w 11"/>
                <a:gd name="T11" fmla="*/ 5 h 11"/>
              </a:gdLst>
              <a:ahLst/>
              <a:cxnLst>
                <a:cxn ang="0">
                  <a:pos x="T0" y="T1"/>
                </a:cxn>
                <a:cxn ang="0">
                  <a:pos x="T2" y="T3"/>
                </a:cxn>
                <a:cxn ang="0">
                  <a:pos x="T4" y="T5"/>
                </a:cxn>
                <a:cxn ang="0">
                  <a:pos x="T6" y="T7"/>
                </a:cxn>
                <a:cxn ang="0">
                  <a:pos x="T8" y="T9"/>
                </a:cxn>
                <a:cxn ang="0">
                  <a:pos x="T10" y="T11"/>
                </a:cxn>
              </a:cxnLst>
              <a:rect l="0" t="0" r="r" b="b"/>
              <a:pathLst>
                <a:path w="11" h="11">
                  <a:moveTo>
                    <a:pt x="0" y="5"/>
                  </a:moveTo>
                  <a:lnTo>
                    <a:pt x="3" y="11"/>
                  </a:lnTo>
                  <a:lnTo>
                    <a:pt x="11" y="11"/>
                  </a:lnTo>
                  <a:lnTo>
                    <a:pt x="11" y="5"/>
                  </a:lnTo>
                  <a:lnTo>
                    <a:pt x="5"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0" name="Freeform 177">
              <a:extLst>
                <a:ext uri="{FF2B5EF4-FFF2-40B4-BE49-F238E27FC236}">
                  <a16:creationId xmlns:a16="http://schemas.microsoft.com/office/drawing/2014/main" id="{AE455F36-6BEF-4B31-8E91-B208867E8C63}"/>
                </a:ext>
              </a:extLst>
            </p:cNvPr>
            <p:cNvSpPr>
              <a:spLocks/>
            </p:cNvSpPr>
            <p:nvPr/>
          </p:nvSpPr>
          <p:spPr bwMode="auto">
            <a:xfrm>
              <a:off x="5495" y="2414"/>
              <a:ext cx="23" cy="62"/>
            </a:xfrm>
            <a:custGeom>
              <a:avLst/>
              <a:gdLst>
                <a:gd name="T0" fmla="*/ 4 w 8"/>
                <a:gd name="T1" fmla="*/ 20 h 22"/>
                <a:gd name="T2" fmla="*/ 3 w 8"/>
                <a:gd name="T3" fmla="*/ 19 h 22"/>
                <a:gd name="T4" fmla="*/ 5 w 8"/>
                <a:gd name="T5" fmla="*/ 19 h 22"/>
                <a:gd name="T6" fmla="*/ 4 w 8"/>
                <a:gd name="T7" fmla="*/ 16 h 22"/>
                <a:gd name="T8" fmla="*/ 6 w 8"/>
                <a:gd name="T9" fmla="*/ 13 h 22"/>
                <a:gd name="T10" fmla="*/ 5 w 8"/>
                <a:gd name="T11" fmla="*/ 10 h 22"/>
                <a:gd name="T12" fmla="*/ 7 w 8"/>
                <a:gd name="T13" fmla="*/ 11 h 22"/>
                <a:gd name="T14" fmla="*/ 8 w 8"/>
                <a:gd name="T15" fmla="*/ 8 h 22"/>
                <a:gd name="T16" fmla="*/ 7 w 8"/>
                <a:gd name="T17" fmla="*/ 5 h 22"/>
                <a:gd name="T18" fmla="*/ 8 w 8"/>
                <a:gd name="T19" fmla="*/ 5 h 22"/>
                <a:gd name="T20" fmla="*/ 8 w 8"/>
                <a:gd name="T21" fmla="*/ 3 h 22"/>
                <a:gd name="T22" fmla="*/ 7 w 8"/>
                <a:gd name="T23" fmla="*/ 0 h 22"/>
                <a:gd name="T24" fmla="*/ 3 w 8"/>
                <a:gd name="T25" fmla="*/ 0 h 22"/>
                <a:gd name="T26" fmla="*/ 3 w 8"/>
                <a:gd name="T27" fmla="*/ 1 h 22"/>
                <a:gd name="T28" fmla="*/ 5 w 8"/>
                <a:gd name="T29" fmla="*/ 3 h 22"/>
                <a:gd name="T30" fmla="*/ 5 w 8"/>
                <a:gd name="T31" fmla="*/ 4 h 22"/>
                <a:gd name="T32" fmla="*/ 6 w 8"/>
                <a:gd name="T33" fmla="*/ 5 h 22"/>
                <a:gd name="T34" fmla="*/ 7 w 8"/>
                <a:gd name="T35" fmla="*/ 5 h 22"/>
                <a:gd name="T36" fmla="*/ 5 w 8"/>
                <a:gd name="T37" fmla="*/ 8 h 22"/>
                <a:gd name="T38" fmla="*/ 5 w 8"/>
                <a:gd name="T39" fmla="*/ 9 h 22"/>
                <a:gd name="T40" fmla="*/ 5 w 8"/>
                <a:gd name="T41" fmla="*/ 9 h 22"/>
                <a:gd name="T42" fmla="*/ 4 w 8"/>
                <a:gd name="T43" fmla="*/ 15 h 22"/>
                <a:gd name="T44" fmla="*/ 3 w 8"/>
                <a:gd name="T45" fmla="*/ 15 h 22"/>
                <a:gd name="T46" fmla="*/ 3 w 8"/>
                <a:gd name="T47" fmla="*/ 17 h 22"/>
                <a:gd name="T48" fmla="*/ 3 w 8"/>
                <a:gd name="T49" fmla="*/ 18 h 22"/>
                <a:gd name="T50" fmla="*/ 0 w 8"/>
                <a:gd name="T51" fmla="*/ 19 h 22"/>
                <a:gd name="T52" fmla="*/ 0 w 8"/>
                <a:gd name="T53" fmla="*/ 22 h 22"/>
                <a:gd name="T54" fmla="*/ 2 w 8"/>
                <a:gd name="T55" fmla="*/ 22 h 22"/>
                <a:gd name="T56" fmla="*/ 4 w 8"/>
                <a:gd name="T57"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 h="22">
                  <a:moveTo>
                    <a:pt x="4" y="20"/>
                  </a:moveTo>
                  <a:cubicBezTo>
                    <a:pt x="3" y="19"/>
                    <a:pt x="3" y="19"/>
                    <a:pt x="3" y="19"/>
                  </a:cubicBezTo>
                  <a:cubicBezTo>
                    <a:pt x="5" y="19"/>
                    <a:pt x="5" y="19"/>
                    <a:pt x="5" y="19"/>
                  </a:cubicBezTo>
                  <a:cubicBezTo>
                    <a:pt x="4" y="16"/>
                    <a:pt x="4" y="16"/>
                    <a:pt x="4" y="16"/>
                  </a:cubicBezTo>
                  <a:cubicBezTo>
                    <a:pt x="6" y="13"/>
                    <a:pt x="6" y="13"/>
                    <a:pt x="6" y="13"/>
                  </a:cubicBezTo>
                  <a:cubicBezTo>
                    <a:pt x="5" y="10"/>
                    <a:pt x="5" y="10"/>
                    <a:pt x="5" y="10"/>
                  </a:cubicBezTo>
                  <a:cubicBezTo>
                    <a:pt x="7" y="11"/>
                    <a:pt x="7" y="11"/>
                    <a:pt x="7" y="11"/>
                  </a:cubicBezTo>
                  <a:cubicBezTo>
                    <a:pt x="8" y="8"/>
                    <a:pt x="8" y="8"/>
                    <a:pt x="8" y="8"/>
                  </a:cubicBezTo>
                  <a:cubicBezTo>
                    <a:pt x="7" y="5"/>
                    <a:pt x="7" y="5"/>
                    <a:pt x="7" y="5"/>
                  </a:cubicBezTo>
                  <a:cubicBezTo>
                    <a:pt x="8" y="5"/>
                    <a:pt x="8" y="5"/>
                    <a:pt x="8" y="5"/>
                  </a:cubicBezTo>
                  <a:cubicBezTo>
                    <a:pt x="8" y="3"/>
                    <a:pt x="8" y="3"/>
                    <a:pt x="8" y="3"/>
                  </a:cubicBezTo>
                  <a:cubicBezTo>
                    <a:pt x="7" y="0"/>
                    <a:pt x="7" y="0"/>
                    <a:pt x="7" y="0"/>
                  </a:cubicBezTo>
                  <a:cubicBezTo>
                    <a:pt x="3" y="0"/>
                    <a:pt x="3" y="0"/>
                    <a:pt x="3" y="0"/>
                  </a:cubicBezTo>
                  <a:cubicBezTo>
                    <a:pt x="3" y="1"/>
                    <a:pt x="3" y="1"/>
                    <a:pt x="3" y="1"/>
                  </a:cubicBezTo>
                  <a:cubicBezTo>
                    <a:pt x="5" y="3"/>
                    <a:pt x="5" y="3"/>
                    <a:pt x="5" y="3"/>
                  </a:cubicBezTo>
                  <a:cubicBezTo>
                    <a:pt x="5" y="4"/>
                    <a:pt x="5" y="4"/>
                    <a:pt x="5" y="4"/>
                  </a:cubicBezTo>
                  <a:cubicBezTo>
                    <a:pt x="6" y="5"/>
                    <a:pt x="6" y="5"/>
                    <a:pt x="6" y="5"/>
                  </a:cubicBezTo>
                  <a:cubicBezTo>
                    <a:pt x="7" y="5"/>
                    <a:pt x="7" y="5"/>
                    <a:pt x="7" y="5"/>
                  </a:cubicBezTo>
                  <a:cubicBezTo>
                    <a:pt x="5" y="8"/>
                    <a:pt x="5" y="8"/>
                    <a:pt x="5" y="8"/>
                  </a:cubicBezTo>
                  <a:cubicBezTo>
                    <a:pt x="5" y="9"/>
                    <a:pt x="5" y="9"/>
                    <a:pt x="5" y="9"/>
                  </a:cubicBezTo>
                  <a:cubicBezTo>
                    <a:pt x="5" y="9"/>
                    <a:pt x="5" y="9"/>
                    <a:pt x="5" y="9"/>
                  </a:cubicBezTo>
                  <a:cubicBezTo>
                    <a:pt x="4" y="15"/>
                    <a:pt x="4" y="15"/>
                    <a:pt x="4" y="15"/>
                  </a:cubicBezTo>
                  <a:cubicBezTo>
                    <a:pt x="3" y="15"/>
                    <a:pt x="3" y="15"/>
                    <a:pt x="3" y="15"/>
                  </a:cubicBezTo>
                  <a:cubicBezTo>
                    <a:pt x="3" y="17"/>
                    <a:pt x="3" y="17"/>
                    <a:pt x="3" y="17"/>
                  </a:cubicBezTo>
                  <a:cubicBezTo>
                    <a:pt x="3" y="18"/>
                    <a:pt x="3" y="18"/>
                    <a:pt x="3" y="18"/>
                  </a:cubicBezTo>
                  <a:cubicBezTo>
                    <a:pt x="0" y="19"/>
                    <a:pt x="0" y="19"/>
                    <a:pt x="0" y="19"/>
                  </a:cubicBezTo>
                  <a:cubicBezTo>
                    <a:pt x="0" y="22"/>
                    <a:pt x="0" y="22"/>
                    <a:pt x="0" y="22"/>
                  </a:cubicBezTo>
                  <a:cubicBezTo>
                    <a:pt x="2" y="22"/>
                    <a:pt x="2" y="22"/>
                    <a:pt x="2" y="22"/>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1" name="Freeform 178">
              <a:extLst>
                <a:ext uri="{FF2B5EF4-FFF2-40B4-BE49-F238E27FC236}">
                  <a16:creationId xmlns:a16="http://schemas.microsoft.com/office/drawing/2014/main" id="{A6ADB488-618A-45C9-A61E-15FA21502ADC}"/>
                </a:ext>
              </a:extLst>
            </p:cNvPr>
            <p:cNvSpPr>
              <a:spLocks/>
            </p:cNvSpPr>
            <p:nvPr/>
          </p:nvSpPr>
          <p:spPr bwMode="auto">
            <a:xfrm>
              <a:off x="5487" y="2487"/>
              <a:ext cx="37" cy="28"/>
            </a:xfrm>
            <a:custGeom>
              <a:avLst/>
              <a:gdLst>
                <a:gd name="T0" fmla="*/ 37 w 37"/>
                <a:gd name="T1" fmla="*/ 0 h 28"/>
                <a:gd name="T2" fmla="*/ 25 w 37"/>
                <a:gd name="T3" fmla="*/ 6 h 28"/>
                <a:gd name="T4" fmla="*/ 28 w 37"/>
                <a:gd name="T5" fmla="*/ 6 h 28"/>
                <a:gd name="T6" fmla="*/ 20 w 37"/>
                <a:gd name="T7" fmla="*/ 8 h 28"/>
                <a:gd name="T8" fmla="*/ 17 w 37"/>
                <a:gd name="T9" fmla="*/ 8 h 28"/>
                <a:gd name="T10" fmla="*/ 11 w 37"/>
                <a:gd name="T11" fmla="*/ 11 h 28"/>
                <a:gd name="T12" fmla="*/ 8 w 37"/>
                <a:gd name="T13" fmla="*/ 11 h 28"/>
                <a:gd name="T14" fmla="*/ 11 w 37"/>
                <a:gd name="T15" fmla="*/ 14 h 28"/>
                <a:gd name="T16" fmla="*/ 11 w 37"/>
                <a:gd name="T17" fmla="*/ 17 h 28"/>
                <a:gd name="T18" fmla="*/ 8 w 37"/>
                <a:gd name="T19" fmla="*/ 20 h 28"/>
                <a:gd name="T20" fmla="*/ 0 w 37"/>
                <a:gd name="T21" fmla="*/ 23 h 28"/>
                <a:gd name="T22" fmla="*/ 11 w 37"/>
                <a:gd name="T23" fmla="*/ 28 h 28"/>
                <a:gd name="T24" fmla="*/ 23 w 37"/>
                <a:gd name="T25" fmla="*/ 25 h 28"/>
                <a:gd name="T26" fmla="*/ 28 w 37"/>
                <a:gd name="T27" fmla="*/ 20 h 28"/>
                <a:gd name="T28" fmla="*/ 28 w 37"/>
                <a:gd name="T29" fmla="*/ 14 h 28"/>
                <a:gd name="T30" fmla="*/ 25 w 37"/>
                <a:gd name="T31" fmla="*/ 11 h 28"/>
                <a:gd name="T32" fmla="*/ 28 w 37"/>
                <a:gd name="T33" fmla="*/ 11 h 28"/>
                <a:gd name="T34" fmla="*/ 28 w 37"/>
                <a:gd name="T35" fmla="*/ 6 h 28"/>
                <a:gd name="T36" fmla="*/ 34 w 37"/>
                <a:gd name="T37" fmla="*/ 8 h 28"/>
                <a:gd name="T38" fmla="*/ 37 w 37"/>
                <a:gd name="T3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28">
                  <a:moveTo>
                    <a:pt x="37" y="0"/>
                  </a:moveTo>
                  <a:lnTo>
                    <a:pt x="25" y="6"/>
                  </a:lnTo>
                  <a:lnTo>
                    <a:pt x="28" y="6"/>
                  </a:lnTo>
                  <a:lnTo>
                    <a:pt x="20" y="8"/>
                  </a:lnTo>
                  <a:lnTo>
                    <a:pt x="17" y="8"/>
                  </a:lnTo>
                  <a:lnTo>
                    <a:pt x="11" y="11"/>
                  </a:lnTo>
                  <a:lnTo>
                    <a:pt x="8" y="11"/>
                  </a:lnTo>
                  <a:lnTo>
                    <a:pt x="11" y="14"/>
                  </a:lnTo>
                  <a:lnTo>
                    <a:pt x="11" y="17"/>
                  </a:lnTo>
                  <a:lnTo>
                    <a:pt x="8" y="20"/>
                  </a:lnTo>
                  <a:lnTo>
                    <a:pt x="0" y="23"/>
                  </a:lnTo>
                  <a:lnTo>
                    <a:pt x="11" y="28"/>
                  </a:lnTo>
                  <a:lnTo>
                    <a:pt x="23" y="25"/>
                  </a:lnTo>
                  <a:lnTo>
                    <a:pt x="28" y="20"/>
                  </a:lnTo>
                  <a:lnTo>
                    <a:pt x="28" y="14"/>
                  </a:lnTo>
                  <a:lnTo>
                    <a:pt x="25" y="11"/>
                  </a:lnTo>
                  <a:lnTo>
                    <a:pt x="28" y="11"/>
                  </a:lnTo>
                  <a:lnTo>
                    <a:pt x="28" y="6"/>
                  </a:lnTo>
                  <a:lnTo>
                    <a:pt x="3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552" name="Group 6551">
            <a:extLst>
              <a:ext uri="{FF2B5EF4-FFF2-40B4-BE49-F238E27FC236}">
                <a16:creationId xmlns:a16="http://schemas.microsoft.com/office/drawing/2014/main" id="{F6B43F1F-C35F-4DF7-96CD-28D57984D917}"/>
              </a:ext>
            </a:extLst>
          </p:cNvPr>
          <p:cNvGrpSpPr/>
          <p:nvPr/>
        </p:nvGrpSpPr>
        <p:grpSpPr>
          <a:xfrm>
            <a:off x="6665914" y="1678448"/>
            <a:ext cx="2803465" cy="3348614"/>
            <a:chOff x="6665914" y="1678448"/>
            <a:chExt cx="2803465" cy="3348614"/>
          </a:xfrm>
        </p:grpSpPr>
        <p:sp>
          <p:nvSpPr>
            <p:cNvPr id="528" name="Oval 527">
              <a:extLst>
                <a:ext uri="{FF2B5EF4-FFF2-40B4-BE49-F238E27FC236}">
                  <a16:creationId xmlns:a16="http://schemas.microsoft.com/office/drawing/2014/main" id="{27EBD29E-89CD-4F20-99E7-13634368C192}"/>
                </a:ext>
              </a:extLst>
            </p:cNvPr>
            <p:cNvSpPr/>
            <p:nvPr/>
          </p:nvSpPr>
          <p:spPr>
            <a:xfrm>
              <a:off x="8204201" y="4614182"/>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2" name="Oval 531">
              <a:extLst>
                <a:ext uri="{FF2B5EF4-FFF2-40B4-BE49-F238E27FC236}">
                  <a16:creationId xmlns:a16="http://schemas.microsoft.com/office/drawing/2014/main" id="{F888D9FF-5F7D-4434-B282-6FDD044E2FCC}"/>
                </a:ext>
              </a:extLst>
            </p:cNvPr>
            <p:cNvSpPr/>
            <p:nvPr/>
          </p:nvSpPr>
          <p:spPr>
            <a:xfrm>
              <a:off x="6665914" y="1678448"/>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3" name="Oval 532">
              <a:extLst>
                <a:ext uri="{FF2B5EF4-FFF2-40B4-BE49-F238E27FC236}">
                  <a16:creationId xmlns:a16="http://schemas.microsoft.com/office/drawing/2014/main" id="{BE16515A-2C3D-459F-9DDE-BD7AC123B545}"/>
                </a:ext>
              </a:extLst>
            </p:cNvPr>
            <p:cNvSpPr/>
            <p:nvPr/>
          </p:nvSpPr>
          <p:spPr>
            <a:xfrm>
              <a:off x="7366915" y="2594685"/>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a:extLst>
                <a:ext uri="{FF2B5EF4-FFF2-40B4-BE49-F238E27FC236}">
                  <a16:creationId xmlns:a16="http://schemas.microsoft.com/office/drawing/2014/main" id="{6D10AB6C-BDFC-4024-9E74-8E82CEEC3B59}"/>
                </a:ext>
              </a:extLst>
            </p:cNvPr>
            <p:cNvSpPr/>
            <p:nvPr/>
          </p:nvSpPr>
          <p:spPr>
            <a:xfrm>
              <a:off x="7088648" y="2955007"/>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5" name="Oval 534">
              <a:extLst>
                <a:ext uri="{FF2B5EF4-FFF2-40B4-BE49-F238E27FC236}">
                  <a16:creationId xmlns:a16="http://schemas.microsoft.com/office/drawing/2014/main" id="{877EE302-33A1-439A-A1BB-AC02A58512B6}"/>
                </a:ext>
              </a:extLst>
            </p:cNvPr>
            <p:cNvSpPr/>
            <p:nvPr/>
          </p:nvSpPr>
          <p:spPr>
            <a:xfrm>
              <a:off x="7047768" y="3246160"/>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6" name="Oval 535">
              <a:extLst>
                <a:ext uri="{FF2B5EF4-FFF2-40B4-BE49-F238E27FC236}">
                  <a16:creationId xmlns:a16="http://schemas.microsoft.com/office/drawing/2014/main" id="{B81F518C-039E-4084-A962-8D086781CBF7}"/>
                </a:ext>
              </a:extLst>
            </p:cNvPr>
            <p:cNvSpPr/>
            <p:nvPr/>
          </p:nvSpPr>
          <p:spPr>
            <a:xfrm>
              <a:off x="7896685" y="2672787"/>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7" name="Oval 536">
              <a:extLst>
                <a:ext uri="{FF2B5EF4-FFF2-40B4-BE49-F238E27FC236}">
                  <a16:creationId xmlns:a16="http://schemas.microsoft.com/office/drawing/2014/main" id="{63150A99-4F09-4F84-B0CD-456C557F3621}"/>
                </a:ext>
              </a:extLst>
            </p:cNvPr>
            <p:cNvSpPr/>
            <p:nvPr/>
          </p:nvSpPr>
          <p:spPr>
            <a:xfrm>
              <a:off x="7421996" y="3306048"/>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8" name="Oval 537">
              <a:extLst>
                <a:ext uri="{FF2B5EF4-FFF2-40B4-BE49-F238E27FC236}">
                  <a16:creationId xmlns:a16="http://schemas.microsoft.com/office/drawing/2014/main" id="{92A6F49F-0738-464F-A2D6-E4540E3CF567}"/>
                </a:ext>
              </a:extLst>
            </p:cNvPr>
            <p:cNvSpPr/>
            <p:nvPr/>
          </p:nvSpPr>
          <p:spPr>
            <a:xfrm>
              <a:off x="7542144" y="3257790"/>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9" name="Oval 538">
              <a:extLst>
                <a:ext uri="{FF2B5EF4-FFF2-40B4-BE49-F238E27FC236}">
                  <a16:creationId xmlns:a16="http://schemas.microsoft.com/office/drawing/2014/main" id="{BF4F4D82-6C90-49FD-93A1-C230D3845A72}"/>
                </a:ext>
              </a:extLst>
            </p:cNvPr>
            <p:cNvSpPr/>
            <p:nvPr/>
          </p:nvSpPr>
          <p:spPr>
            <a:xfrm>
              <a:off x="7637628" y="3369161"/>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0" name="Oval 539">
              <a:extLst>
                <a:ext uri="{FF2B5EF4-FFF2-40B4-BE49-F238E27FC236}">
                  <a16:creationId xmlns:a16="http://schemas.microsoft.com/office/drawing/2014/main" id="{26985956-40FE-4CAF-B156-659370D83A6A}"/>
                </a:ext>
              </a:extLst>
            </p:cNvPr>
            <p:cNvSpPr/>
            <p:nvPr/>
          </p:nvSpPr>
          <p:spPr>
            <a:xfrm>
              <a:off x="7538521" y="3118619"/>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1" name="Oval 540">
              <a:extLst>
                <a:ext uri="{FF2B5EF4-FFF2-40B4-BE49-F238E27FC236}">
                  <a16:creationId xmlns:a16="http://schemas.microsoft.com/office/drawing/2014/main" id="{F0D4F1BE-1CAC-4EDE-BD88-6F9549D229E5}"/>
                </a:ext>
              </a:extLst>
            </p:cNvPr>
            <p:cNvSpPr/>
            <p:nvPr/>
          </p:nvSpPr>
          <p:spPr>
            <a:xfrm>
              <a:off x="7985706" y="3404839"/>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2" name="Oval 541">
              <a:extLst>
                <a:ext uri="{FF2B5EF4-FFF2-40B4-BE49-F238E27FC236}">
                  <a16:creationId xmlns:a16="http://schemas.microsoft.com/office/drawing/2014/main" id="{26F82686-4538-4618-8C1A-594CD7CC7B19}"/>
                </a:ext>
              </a:extLst>
            </p:cNvPr>
            <p:cNvSpPr/>
            <p:nvPr/>
          </p:nvSpPr>
          <p:spPr>
            <a:xfrm>
              <a:off x="8110236" y="3300639"/>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3" name="Oval 542">
              <a:extLst>
                <a:ext uri="{FF2B5EF4-FFF2-40B4-BE49-F238E27FC236}">
                  <a16:creationId xmlns:a16="http://schemas.microsoft.com/office/drawing/2014/main" id="{C891F0C8-6776-4F54-A181-1D7591ACC9CA}"/>
                </a:ext>
              </a:extLst>
            </p:cNvPr>
            <p:cNvSpPr/>
            <p:nvPr/>
          </p:nvSpPr>
          <p:spPr>
            <a:xfrm>
              <a:off x="8106046" y="3467316"/>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4" name="Oval 543">
              <a:extLst>
                <a:ext uri="{FF2B5EF4-FFF2-40B4-BE49-F238E27FC236}">
                  <a16:creationId xmlns:a16="http://schemas.microsoft.com/office/drawing/2014/main" id="{BA5C2B68-993D-45F3-BD58-93026CAFBFED}"/>
                </a:ext>
              </a:extLst>
            </p:cNvPr>
            <p:cNvSpPr/>
            <p:nvPr/>
          </p:nvSpPr>
          <p:spPr>
            <a:xfrm>
              <a:off x="8223200" y="3046819"/>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5" name="Oval 544">
              <a:extLst>
                <a:ext uri="{FF2B5EF4-FFF2-40B4-BE49-F238E27FC236}">
                  <a16:creationId xmlns:a16="http://schemas.microsoft.com/office/drawing/2014/main" id="{261A739C-22A9-411F-BB70-C57BA800530E}"/>
                </a:ext>
              </a:extLst>
            </p:cNvPr>
            <p:cNvSpPr/>
            <p:nvPr/>
          </p:nvSpPr>
          <p:spPr>
            <a:xfrm>
              <a:off x="8347837" y="2969294"/>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6" name="Oval 545">
              <a:extLst>
                <a:ext uri="{FF2B5EF4-FFF2-40B4-BE49-F238E27FC236}">
                  <a16:creationId xmlns:a16="http://schemas.microsoft.com/office/drawing/2014/main" id="{E750AADA-F820-4B1B-A659-CED87CE9E6B2}"/>
                </a:ext>
              </a:extLst>
            </p:cNvPr>
            <p:cNvSpPr/>
            <p:nvPr/>
          </p:nvSpPr>
          <p:spPr>
            <a:xfrm>
              <a:off x="8410314" y="2827303"/>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7" name="Oval 546">
              <a:extLst>
                <a:ext uri="{FF2B5EF4-FFF2-40B4-BE49-F238E27FC236}">
                  <a16:creationId xmlns:a16="http://schemas.microsoft.com/office/drawing/2014/main" id="{880F66C5-6837-44F6-B372-BFD4EBD0D2E6}"/>
                </a:ext>
              </a:extLst>
            </p:cNvPr>
            <p:cNvSpPr/>
            <p:nvPr/>
          </p:nvSpPr>
          <p:spPr>
            <a:xfrm>
              <a:off x="8535292" y="3797981"/>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8" name="Oval 547">
              <a:extLst>
                <a:ext uri="{FF2B5EF4-FFF2-40B4-BE49-F238E27FC236}">
                  <a16:creationId xmlns:a16="http://schemas.microsoft.com/office/drawing/2014/main" id="{87362A00-C332-41AF-990A-0361EF3BD224}"/>
                </a:ext>
              </a:extLst>
            </p:cNvPr>
            <p:cNvSpPr/>
            <p:nvPr/>
          </p:nvSpPr>
          <p:spPr>
            <a:xfrm>
              <a:off x="8597767" y="3615168"/>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a:extLst>
                <a:ext uri="{FF2B5EF4-FFF2-40B4-BE49-F238E27FC236}">
                  <a16:creationId xmlns:a16="http://schemas.microsoft.com/office/drawing/2014/main" id="{A53557EB-0A6D-446B-9D15-2E02034F3686}"/>
                </a:ext>
              </a:extLst>
            </p:cNvPr>
            <p:cNvSpPr/>
            <p:nvPr/>
          </p:nvSpPr>
          <p:spPr>
            <a:xfrm>
              <a:off x="8597767" y="3960825"/>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a:extLst>
                <a:ext uri="{FF2B5EF4-FFF2-40B4-BE49-F238E27FC236}">
                  <a16:creationId xmlns:a16="http://schemas.microsoft.com/office/drawing/2014/main" id="{0EC2D59E-A86D-43B8-861E-B8BAF0E9AD87}"/>
                </a:ext>
              </a:extLst>
            </p:cNvPr>
            <p:cNvSpPr/>
            <p:nvPr/>
          </p:nvSpPr>
          <p:spPr>
            <a:xfrm>
              <a:off x="9203761" y="4288732"/>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a:extLst>
                <a:ext uri="{FF2B5EF4-FFF2-40B4-BE49-F238E27FC236}">
                  <a16:creationId xmlns:a16="http://schemas.microsoft.com/office/drawing/2014/main" id="{E1645279-2F95-47F7-9D2E-F7AD32769C88}"/>
                </a:ext>
              </a:extLst>
            </p:cNvPr>
            <p:cNvSpPr/>
            <p:nvPr/>
          </p:nvSpPr>
          <p:spPr>
            <a:xfrm>
              <a:off x="8885698" y="4902109"/>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a:extLst>
                <a:ext uri="{FF2B5EF4-FFF2-40B4-BE49-F238E27FC236}">
                  <a16:creationId xmlns:a16="http://schemas.microsoft.com/office/drawing/2014/main" id="{494067F8-1327-46CC-A3C0-F8F89E392741}"/>
                </a:ext>
              </a:extLst>
            </p:cNvPr>
            <p:cNvSpPr/>
            <p:nvPr/>
          </p:nvSpPr>
          <p:spPr>
            <a:xfrm>
              <a:off x="9344426" y="4794694"/>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3" name="Oval 552">
              <a:extLst>
                <a:ext uri="{FF2B5EF4-FFF2-40B4-BE49-F238E27FC236}">
                  <a16:creationId xmlns:a16="http://schemas.microsoft.com/office/drawing/2014/main" id="{4961FFDF-B83A-4A30-88BB-8C4FB03302A1}"/>
                </a:ext>
              </a:extLst>
            </p:cNvPr>
            <p:cNvSpPr/>
            <p:nvPr/>
          </p:nvSpPr>
          <p:spPr>
            <a:xfrm>
              <a:off x="6942310" y="2315035"/>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5854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F76F16C-7172-4DEA-8F55-D2B1CA802C63}"/>
              </a:ext>
            </a:extLst>
          </p:cNvPr>
          <p:cNvGrpSpPr>
            <a:grpSpLocks noChangeAspect="1"/>
          </p:cNvGrpSpPr>
          <p:nvPr/>
        </p:nvGrpSpPr>
        <p:grpSpPr bwMode="auto">
          <a:xfrm>
            <a:off x="5595938" y="833931"/>
            <a:ext cx="5915025" cy="5316538"/>
            <a:chOff x="3550" y="522"/>
            <a:chExt cx="3726" cy="3349"/>
          </a:xfrm>
        </p:grpSpPr>
        <p:sp>
          <p:nvSpPr>
            <p:cNvPr id="496" name="Freeform 5">
              <a:extLst>
                <a:ext uri="{FF2B5EF4-FFF2-40B4-BE49-F238E27FC236}">
                  <a16:creationId xmlns:a16="http://schemas.microsoft.com/office/drawing/2014/main" id="{E0623749-FAF8-4038-A720-1E8FD0D0B2E7}"/>
                </a:ext>
              </a:extLst>
            </p:cNvPr>
            <p:cNvSpPr>
              <a:spLocks/>
            </p:cNvSpPr>
            <p:nvPr/>
          </p:nvSpPr>
          <p:spPr bwMode="auto">
            <a:xfrm>
              <a:off x="6970" y="1218"/>
              <a:ext cx="12" cy="21"/>
            </a:xfrm>
            <a:custGeom>
              <a:avLst/>
              <a:gdLst>
                <a:gd name="T0" fmla="*/ 1 w 4"/>
                <a:gd name="T1" fmla="*/ 2 h 7"/>
                <a:gd name="T2" fmla="*/ 2 w 4"/>
                <a:gd name="T3" fmla="*/ 3 h 7"/>
                <a:gd name="T4" fmla="*/ 1 w 4"/>
                <a:gd name="T5" fmla="*/ 4 h 7"/>
                <a:gd name="T6" fmla="*/ 1 w 4"/>
                <a:gd name="T7" fmla="*/ 4 h 7"/>
                <a:gd name="T8" fmla="*/ 2 w 4"/>
                <a:gd name="T9" fmla="*/ 5 h 7"/>
                <a:gd name="T10" fmla="*/ 1 w 4"/>
                <a:gd name="T11" fmla="*/ 6 h 7"/>
                <a:gd name="T12" fmla="*/ 2 w 4"/>
                <a:gd name="T13" fmla="*/ 7 h 7"/>
                <a:gd name="T14" fmla="*/ 4 w 4"/>
                <a:gd name="T15" fmla="*/ 5 h 7"/>
                <a:gd name="T16" fmla="*/ 4 w 4"/>
                <a:gd name="T17" fmla="*/ 4 h 7"/>
                <a:gd name="T18" fmla="*/ 3 w 4"/>
                <a:gd name="T19" fmla="*/ 3 h 7"/>
                <a:gd name="T20" fmla="*/ 3 w 4"/>
                <a:gd name="T21" fmla="*/ 2 h 7"/>
                <a:gd name="T22" fmla="*/ 2 w 4"/>
                <a:gd name="T23" fmla="*/ 0 h 7"/>
                <a:gd name="T24" fmla="*/ 0 w 4"/>
                <a:gd name="T25" fmla="*/ 1 h 7"/>
                <a:gd name="T26" fmla="*/ 0 w 4"/>
                <a:gd name="T27" fmla="*/ 2 h 7"/>
                <a:gd name="T28" fmla="*/ 1 w 4"/>
                <a:gd name="T29" fmla="*/ 2 h 7"/>
                <a:gd name="T30" fmla="*/ 1 w 4"/>
                <a:gd name="T31" fmla="*/ 2 h 7"/>
                <a:gd name="T32" fmla="*/ 1 w 4"/>
                <a:gd name="T3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7">
                  <a:moveTo>
                    <a:pt x="1" y="2"/>
                  </a:moveTo>
                  <a:cubicBezTo>
                    <a:pt x="2" y="3"/>
                    <a:pt x="2" y="3"/>
                    <a:pt x="2" y="3"/>
                  </a:cubicBezTo>
                  <a:cubicBezTo>
                    <a:pt x="1" y="4"/>
                    <a:pt x="1" y="4"/>
                    <a:pt x="1" y="4"/>
                  </a:cubicBezTo>
                  <a:cubicBezTo>
                    <a:pt x="1" y="4"/>
                    <a:pt x="1" y="4"/>
                    <a:pt x="1" y="4"/>
                  </a:cubicBezTo>
                  <a:cubicBezTo>
                    <a:pt x="1" y="4"/>
                    <a:pt x="1" y="5"/>
                    <a:pt x="2" y="5"/>
                  </a:cubicBezTo>
                  <a:cubicBezTo>
                    <a:pt x="2" y="5"/>
                    <a:pt x="2" y="5"/>
                    <a:pt x="1" y="6"/>
                  </a:cubicBezTo>
                  <a:cubicBezTo>
                    <a:pt x="2" y="7"/>
                    <a:pt x="2" y="7"/>
                    <a:pt x="2" y="7"/>
                  </a:cubicBezTo>
                  <a:cubicBezTo>
                    <a:pt x="4" y="5"/>
                    <a:pt x="4" y="5"/>
                    <a:pt x="4" y="5"/>
                  </a:cubicBezTo>
                  <a:cubicBezTo>
                    <a:pt x="4" y="4"/>
                    <a:pt x="4" y="4"/>
                    <a:pt x="4" y="4"/>
                  </a:cubicBezTo>
                  <a:cubicBezTo>
                    <a:pt x="3" y="3"/>
                    <a:pt x="3" y="3"/>
                    <a:pt x="3" y="3"/>
                  </a:cubicBezTo>
                  <a:cubicBezTo>
                    <a:pt x="3" y="2"/>
                    <a:pt x="3" y="2"/>
                    <a:pt x="3" y="2"/>
                  </a:cubicBezTo>
                  <a:cubicBezTo>
                    <a:pt x="2" y="0"/>
                    <a:pt x="2" y="0"/>
                    <a:pt x="2" y="0"/>
                  </a:cubicBezTo>
                  <a:cubicBezTo>
                    <a:pt x="0" y="1"/>
                    <a:pt x="0" y="1"/>
                    <a:pt x="0" y="1"/>
                  </a:cubicBezTo>
                  <a:cubicBezTo>
                    <a:pt x="0" y="2"/>
                    <a:pt x="0" y="2"/>
                    <a:pt x="0" y="2"/>
                  </a:cubicBezTo>
                  <a:cubicBezTo>
                    <a:pt x="1" y="2"/>
                    <a:pt x="1" y="2"/>
                    <a:pt x="1" y="2"/>
                  </a:cubicBezTo>
                  <a:cubicBezTo>
                    <a:pt x="1" y="2"/>
                    <a:pt x="1" y="2"/>
                    <a:pt x="1" y="2"/>
                  </a:cubicBezTo>
                  <a:cubicBezTo>
                    <a:pt x="1" y="2"/>
                    <a:pt x="1" y="2"/>
                    <a:pt x="1" y="2"/>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6">
              <a:extLst>
                <a:ext uri="{FF2B5EF4-FFF2-40B4-BE49-F238E27FC236}">
                  <a16:creationId xmlns:a16="http://schemas.microsoft.com/office/drawing/2014/main" id="{E665B980-57DB-4101-8076-5E57F8BECF93}"/>
                </a:ext>
              </a:extLst>
            </p:cNvPr>
            <p:cNvSpPr>
              <a:spLocks/>
            </p:cNvSpPr>
            <p:nvPr/>
          </p:nvSpPr>
          <p:spPr bwMode="auto">
            <a:xfrm>
              <a:off x="4709" y="1400"/>
              <a:ext cx="9" cy="9"/>
            </a:xfrm>
            <a:custGeom>
              <a:avLst/>
              <a:gdLst>
                <a:gd name="T0" fmla="*/ 9 w 9"/>
                <a:gd name="T1" fmla="*/ 3 h 9"/>
                <a:gd name="T2" fmla="*/ 3 w 9"/>
                <a:gd name="T3" fmla="*/ 0 h 9"/>
                <a:gd name="T4" fmla="*/ 0 w 9"/>
                <a:gd name="T5" fmla="*/ 0 h 9"/>
                <a:gd name="T6" fmla="*/ 0 w 9"/>
                <a:gd name="T7" fmla="*/ 6 h 9"/>
                <a:gd name="T8" fmla="*/ 3 w 9"/>
                <a:gd name="T9" fmla="*/ 9 h 9"/>
                <a:gd name="T10" fmla="*/ 9 w 9"/>
                <a:gd name="T11" fmla="*/ 9 h 9"/>
                <a:gd name="T12" fmla="*/ 9 w 9"/>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9" h="9">
                  <a:moveTo>
                    <a:pt x="9" y="3"/>
                  </a:moveTo>
                  <a:lnTo>
                    <a:pt x="3" y="0"/>
                  </a:lnTo>
                  <a:lnTo>
                    <a:pt x="0" y="0"/>
                  </a:lnTo>
                  <a:lnTo>
                    <a:pt x="0" y="6"/>
                  </a:lnTo>
                  <a:lnTo>
                    <a:pt x="3" y="9"/>
                  </a:lnTo>
                  <a:lnTo>
                    <a:pt x="9" y="9"/>
                  </a:lnTo>
                  <a:lnTo>
                    <a:pt x="9"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7">
              <a:extLst>
                <a:ext uri="{FF2B5EF4-FFF2-40B4-BE49-F238E27FC236}">
                  <a16:creationId xmlns:a16="http://schemas.microsoft.com/office/drawing/2014/main" id="{E4E49E96-03F4-4851-A98E-DC2C825ACEBE}"/>
                </a:ext>
              </a:extLst>
            </p:cNvPr>
            <p:cNvSpPr>
              <a:spLocks/>
            </p:cNvSpPr>
            <p:nvPr/>
          </p:nvSpPr>
          <p:spPr bwMode="auto">
            <a:xfrm>
              <a:off x="4375" y="1242"/>
              <a:ext cx="6" cy="10"/>
            </a:xfrm>
            <a:custGeom>
              <a:avLst/>
              <a:gdLst>
                <a:gd name="T0" fmla="*/ 0 w 6"/>
                <a:gd name="T1" fmla="*/ 10 h 10"/>
                <a:gd name="T2" fmla="*/ 3 w 6"/>
                <a:gd name="T3" fmla="*/ 10 h 10"/>
                <a:gd name="T4" fmla="*/ 6 w 6"/>
                <a:gd name="T5" fmla="*/ 0 h 10"/>
                <a:gd name="T6" fmla="*/ 0 w 6"/>
                <a:gd name="T7" fmla="*/ 0 h 10"/>
                <a:gd name="T8" fmla="*/ 0 w 6"/>
                <a:gd name="T9" fmla="*/ 10 h 10"/>
              </a:gdLst>
              <a:ahLst/>
              <a:cxnLst>
                <a:cxn ang="0">
                  <a:pos x="T0" y="T1"/>
                </a:cxn>
                <a:cxn ang="0">
                  <a:pos x="T2" y="T3"/>
                </a:cxn>
                <a:cxn ang="0">
                  <a:pos x="T4" y="T5"/>
                </a:cxn>
                <a:cxn ang="0">
                  <a:pos x="T6" y="T7"/>
                </a:cxn>
                <a:cxn ang="0">
                  <a:pos x="T8" y="T9"/>
                </a:cxn>
              </a:cxnLst>
              <a:rect l="0" t="0" r="r" b="b"/>
              <a:pathLst>
                <a:path w="6" h="10">
                  <a:moveTo>
                    <a:pt x="0" y="10"/>
                  </a:moveTo>
                  <a:lnTo>
                    <a:pt x="3" y="10"/>
                  </a:lnTo>
                  <a:lnTo>
                    <a:pt x="6" y="0"/>
                  </a:lnTo>
                  <a:lnTo>
                    <a:pt x="0" y="0"/>
                  </a:lnTo>
                  <a:lnTo>
                    <a:pt x="0" y="1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8">
              <a:extLst>
                <a:ext uri="{FF2B5EF4-FFF2-40B4-BE49-F238E27FC236}">
                  <a16:creationId xmlns:a16="http://schemas.microsoft.com/office/drawing/2014/main" id="{1530E5C2-0191-4671-9080-C011BB0AC448}"/>
                </a:ext>
              </a:extLst>
            </p:cNvPr>
            <p:cNvSpPr>
              <a:spLocks/>
            </p:cNvSpPr>
            <p:nvPr/>
          </p:nvSpPr>
          <p:spPr bwMode="auto">
            <a:xfrm>
              <a:off x="5370" y="803"/>
              <a:ext cx="12" cy="10"/>
            </a:xfrm>
            <a:custGeom>
              <a:avLst/>
              <a:gdLst>
                <a:gd name="T0" fmla="*/ 3 w 12"/>
                <a:gd name="T1" fmla="*/ 3 h 10"/>
                <a:gd name="T2" fmla="*/ 0 w 12"/>
                <a:gd name="T3" fmla="*/ 7 h 10"/>
                <a:gd name="T4" fmla="*/ 3 w 12"/>
                <a:gd name="T5" fmla="*/ 10 h 10"/>
                <a:gd name="T6" fmla="*/ 6 w 12"/>
                <a:gd name="T7" fmla="*/ 10 h 10"/>
                <a:gd name="T8" fmla="*/ 12 w 12"/>
                <a:gd name="T9" fmla="*/ 7 h 10"/>
                <a:gd name="T10" fmla="*/ 12 w 12"/>
                <a:gd name="T11" fmla="*/ 3 h 10"/>
                <a:gd name="T12" fmla="*/ 6 w 12"/>
                <a:gd name="T13" fmla="*/ 0 h 10"/>
                <a:gd name="T14" fmla="*/ 3 w 12"/>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0">
                  <a:moveTo>
                    <a:pt x="3" y="3"/>
                  </a:moveTo>
                  <a:lnTo>
                    <a:pt x="0" y="7"/>
                  </a:lnTo>
                  <a:lnTo>
                    <a:pt x="3" y="10"/>
                  </a:lnTo>
                  <a:lnTo>
                    <a:pt x="6" y="10"/>
                  </a:lnTo>
                  <a:lnTo>
                    <a:pt x="12" y="7"/>
                  </a:lnTo>
                  <a:lnTo>
                    <a:pt x="12" y="3"/>
                  </a:lnTo>
                  <a:lnTo>
                    <a:pt x="6" y="0"/>
                  </a:lnTo>
                  <a:lnTo>
                    <a:pt x="3"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9">
              <a:extLst>
                <a:ext uri="{FF2B5EF4-FFF2-40B4-BE49-F238E27FC236}">
                  <a16:creationId xmlns:a16="http://schemas.microsoft.com/office/drawing/2014/main" id="{BA78C0A7-47E1-4C89-A32E-E299DF098910}"/>
                </a:ext>
              </a:extLst>
            </p:cNvPr>
            <p:cNvSpPr>
              <a:spLocks/>
            </p:cNvSpPr>
            <p:nvPr/>
          </p:nvSpPr>
          <p:spPr bwMode="auto">
            <a:xfrm>
              <a:off x="5404" y="788"/>
              <a:ext cx="15" cy="15"/>
            </a:xfrm>
            <a:custGeom>
              <a:avLst/>
              <a:gdLst>
                <a:gd name="T0" fmla="*/ 12 w 15"/>
                <a:gd name="T1" fmla="*/ 15 h 15"/>
                <a:gd name="T2" fmla="*/ 15 w 15"/>
                <a:gd name="T3" fmla="*/ 12 h 15"/>
                <a:gd name="T4" fmla="*/ 15 w 15"/>
                <a:gd name="T5" fmla="*/ 9 h 15"/>
                <a:gd name="T6" fmla="*/ 12 w 15"/>
                <a:gd name="T7" fmla="*/ 9 h 15"/>
                <a:gd name="T8" fmla="*/ 12 w 15"/>
                <a:gd name="T9" fmla="*/ 6 h 15"/>
                <a:gd name="T10" fmla="*/ 12 w 15"/>
                <a:gd name="T11" fmla="*/ 0 h 15"/>
                <a:gd name="T12" fmla="*/ 9 w 15"/>
                <a:gd name="T13" fmla="*/ 0 h 15"/>
                <a:gd name="T14" fmla="*/ 3 w 15"/>
                <a:gd name="T15" fmla="*/ 0 h 15"/>
                <a:gd name="T16" fmla="*/ 0 w 15"/>
                <a:gd name="T17" fmla="*/ 6 h 15"/>
                <a:gd name="T18" fmla="*/ 3 w 15"/>
                <a:gd name="T19" fmla="*/ 6 h 15"/>
                <a:gd name="T20" fmla="*/ 6 w 15"/>
                <a:gd name="T21" fmla="*/ 6 h 15"/>
                <a:gd name="T22" fmla="*/ 6 w 15"/>
                <a:gd name="T23" fmla="*/ 9 h 15"/>
                <a:gd name="T24" fmla="*/ 9 w 15"/>
                <a:gd name="T25" fmla="*/ 9 h 15"/>
                <a:gd name="T26" fmla="*/ 9 w 15"/>
                <a:gd name="T27" fmla="*/ 15 h 15"/>
                <a:gd name="T28" fmla="*/ 12 w 15"/>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5">
                  <a:moveTo>
                    <a:pt x="12" y="15"/>
                  </a:moveTo>
                  <a:lnTo>
                    <a:pt x="15" y="12"/>
                  </a:lnTo>
                  <a:lnTo>
                    <a:pt x="15" y="9"/>
                  </a:lnTo>
                  <a:lnTo>
                    <a:pt x="12" y="9"/>
                  </a:lnTo>
                  <a:lnTo>
                    <a:pt x="12" y="6"/>
                  </a:lnTo>
                  <a:lnTo>
                    <a:pt x="12" y="0"/>
                  </a:lnTo>
                  <a:lnTo>
                    <a:pt x="9" y="0"/>
                  </a:lnTo>
                  <a:lnTo>
                    <a:pt x="3" y="0"/>
                  </a:lnTo>
                  <a:lnTo>
                    <a:pt x="0" y="6"/>
                  </a:lnTo>
                  <a:lnTo>
                    <a:pt x="3" y="6"/>
                  </a:lnTo>
                  <a:lnTo>
                    <a:pt x="6" y="6"/>
                  </a:lnTo>
                  <a:lnTo>
                    <a:pt x="6" y="9"/>
                  </a:lnTo>
                  <a:lnTo>
                    <a:pt x="9" y="9"/>
                  </a:lnTo>
                  <a:lnTo>
                    <a:pt x="9" y="15"/>
                  </a:lnTo>
                  <a:lnTo>
                    <a:pt x="12" y="15"/>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0">
              <a:extLst>
                <a:ext uri="{FF2B5EF4-FFF2-40B4-BE49-F238E27FC236}">
                  <a16:creationId xmlns:a16="http://schemas.microsoft.com/office/drawing/2014/main" id="{6F4C0E67-049C-49E4-BA1C-C2B097B73FC2}"/>
                </a:ext>
              </a:extLst>
            </p:cNvPr>
            <p:cNvSpPr>
              <a:spLocks/>
            </p:cNvSpPr>
            <p:nvPr/>
          </p:nvSpPr>
          <p:spPr bwMode="auto">
            <a:xfrm>
              <a:off x="5363" y="766"/>
              <a:ext cx="25" cy="28"/>
            </a:xfrm>
            <a:custGeom>
              <a:avLst/>
              <a:gdLst>
                <a:gd name="T0" fmla="*/ 7 w 25"/>
                <a:gd name="T1" fmla="*/ 25 h 28"/>
                <a:gd name="T2" fmla="*/ 10 w 25"/>
                <a:gd name="T3" fmla="*/ 22 h 28"/>
                <a:gd name="T4" fmla="*/ 10 w 25"/>
                <a:gd name="T5" fmla="*/ 25 h 28"/>
                <a:gd name="T6" fmla="*/ 7 w 25"/>
                <a:gd name="T7" fmla="*/ 25 h 28"/>
                <a:gd name="T8" fmla="*/ 7 w 25"/>
                <a:gd name="T9" fmla="*/ 28 h 28"/>
                <a:gd name="T10" fmla="*/ 16 w 25"/>
                <a:gd name="T11" fmla="*/ 22 h 28"/>
                <a:gd name="T12" fmla="*/ 22 w 25"/>
                <a:gd name="T13" fmla="*/ 16 h 28"/>
                <a:gd name="T14" fmla="*/ 22 w 25"/>
                <a:gd name="T15" fmla="*/ 13 h 28"/>
                <a:gd name="T16" fmla="*/ 25 w 25"/>
                <a:gd name="T17" fmla="*/ 13 h 28"/>
                <a:gd name="T18" fmla="*/ 25 w 25"/>
                <a:gd name="T19" fmla="*/ 3 h 28"/>
                <a:gd name="T20" fmla="*/ 22 w 25"/>
                <a:gd name="T21" fmla="*/ 0 h 28"/>
                <a:gd name="T22" fmla="*/ 16 w 25"/>
                <a:gd name="T23" fmla="*/ 3 h 28"/>
                <a:gd name="T24" fmla="*/ 16 w 25"/>
                <a:gd name="T25" fmla="*/ 6 h 28"/>
                <a:gd name="T26" fmla="*/ 13 w 25"/>
                <a:gd name="T27" fmla="*/ 10 h 28"/>
                <a:gd name="T28" fmla="*/ 10 w 25"/>
                <a:gd name="T29" fmla="*/ 13 h 28"/>
                <a:gd name="T30" fmla="*/ 4 w 25"/>
                <a:gd name="T31" fmla="*/ 19 h 28"/>
                <a:gd name="T32" fmla="*/ 0 w 25"/>
                <a:gd name="T33" fmla="*/ 25 h 28"/>
                <a:gd name="T34" fmla="*/ 7 w 25"/>
                <a:gd name="T35" fmla="*/ 25 h 28"/>
                <a:gd name="T36" fmla="*/ 7 w 25"/>
                <a:gd name="T3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8">
                  <a:moveTo>
                    <a:pt x="7" y="25"/>
                  </a:moveTo>
                  <a:lnTo>
                    <a:pt x="10" y="22"/>
                  </a:lnTo>
                  <a:lnTo>
                    <a:pt x="10" y="25"/>
                  </a:lnTo>
                  <a:lnTo>
                    <a:pt x="7" y="25"/>
                  </a:lnTo>
                  <a:lnTo>
                    <a:pt x="7" y="28"/>
                  </a:lnTo>
                  <a:lnTo>
                    <a:pt x="16" y="22"/>
                  </a:lnTo>
                  <a:lnTo>
                    <a:pt x="22" y="16"/>
                  </a:lnTo>
                  <a:lnTo>
                    <a:pt x="22" y="13"/>
                  </a:lnTo>
                  <a:lnTo>
                    <a:pt x="25" y="13"/>
                  </a:lnTo>
                  <a:lnTo>
                    <a:pt x="25" y="3"/>
                  </a:lnTo>
                  <a:lnTo>
                    <a:pt x="22" y="0"/>
                  </a:lnTo>
                  <a:lnTo>
                    <a:pt x="16" y="3"/>
                  </a:lnTo>
                  <a:lnTo>
                    <a:pt x="16" y="6"/>
                  </a:lnTo>
                  <a:lnTo>
                    <a:pt x="13" y="10"/>
                  </a:lnTo>
                  <a:lnTo>
                    <a:pt x="10" y="13"/>
                  </a:lnTo>
                  <a:lnTo>
                    <a:pt x="4" y="19"/>
                  </a:lnTo>
                  <a:lnTo>
                    <a:pt x="0" y="25"/>
                  </a:lnTo>
                  <a:lnTo>
                    <a:pt x="7" y="25"/>
                  </a:lnTo>
                  <a:lnTo>
                    <a:pt x="7" y="25"/>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1">
              <a:extLst>
                <a:ext uri="{FF2B5EF4-FFF2-40B4-BE49-F238E27FC236}">
                  <a16:creationId xmlns:a16="http://schemas.microsoft.com/office/drawing/2014/main" id="{BC4EA72C-51BC-42D5-B76E-ED8717C52E0E}"/>
                </a:ext>
              </a:extLst>
            </p:cNvPr>
            <p:cNvSpPr>
              <a:spLocks/>
            </p:cNvSpPr>
            <p:nvPr/>
          </p:nvSpPr>
          <p:spPr bwMode="auto">
            <a:xfrm>
              <a:off x="5243" y="584"/>
              <a:ext cx="117" cy="89"/>
            </a:xfrm>
            <a:custGeom>
              <a:avLst/>
              <a:gdLst>
                <a:gd name="T0" fmla="*/ 12 w 117"/>
                <a:gd name="T1" fmla="*/ 12 h 89"/>
                <a:gd name="T2" fmla="*/ 9 w 117"/>
                <a:gd name="T3" fmla="*/ 18 h 89"/>
                <a:gd name="T4" fmla="*/ 3 w 117"/>
                <a:gd name="T5" fmla="*/ 25 h 89"/>
                <a:gd name="T6" fmla="*/ 0 w 117"/>
                <a:gd name="T7" fmla="*/ 37 h 89"/>
                <a:gd name="T8" fmla="*/ 6 w 117"/>
                <a:gd name="T9" fmla="*/ 40 h 89"/>
                <a:gd name="T10" fmla="*/ 3 w 117"/>
                <a:gd name="T11" fmla="*/ 46 h 89"/>
                <a:gd name="T12" fmla="*/ 0 w 117"/>
                <a:gd name="T13" fmla="*/ 59 h 89"/>
                <a:gd name="T14" fmla="*/ 3 w 117"/>
                <a:gd name="T15" fmla="*/ 68 h 89"/>
                <a:gd name="T16" fmla="*/ 9 w 117"/>
                <a:gd name="T17" fmla="*/ 68 h 89"/>
                <a:gd name="T18" fmla="*/ 9 w 117"/>
                <a:gd name="T19" fmla="*/ 65 h 89"/>
                <a:gd name="T20" fmla="*/ 19 w 117"/>
                <a:gd name="T21" fmla="*/ 65 h 89"/>
                <a:gd name="T22" fmla="*/ 22 w 117"/>
                <a:gd name="T23" fmla="*/ 68 h 89"/>
                <a:gd name="T24" fmla="*/ 31 w 117"/>
                <a:gd name="T25" fmla="*/ 83 h 89"/>
                <a:gd name="T26" fmla="*/ 40 w 117"/>
                <a:gd name="T27" fmla="*/ 86 h 89"/>
                <a:gd name="T28" fmla="*/ 49 w 117"/>
                <a:gd name="T29" fmla="*/ 83 h 89"/>
                <a:gd name="T30" fmla="*/ 56 w 117"/>
                <a:gd name="T31" fmla="*/ 83 h 89"/>
                <a:gd name="T32" fmla="*/ 74 w 117"/>
                <a:gd name="T33" fmla="*/ 86 h 89"/>
                <a:gd name="T34" fmla="*/ 83 w 117"/>
                <a:gd name="T35" fmla="*/ 86 h 89"/>
                <a:gd name="T36" fmla="*/ 90 w 117"/>
                <a:gd name="T37" fmla="*/ 89 h 89"/>
                <a:gd name="T38" fmla="*/ 102 w 117"/>
                <a:gd name="T39" fmla="*/ 86 h 89"/>
                <a:gd name="T40" fmla="*/ 111 w 117"/>
                <a:gd name="T41" fmla="*/ 83 h 89"/>
                <a:gd name="T42" fmla="*/ 117 w 117"/>
                <a:gd name="T43" fmla="*/ 71 h 89"/>
                <a:gd name="T44" fmla="*/ 108 w 117"/>
                <a:gd name="T45" fmla="*/ 62 h 89"/>
                <a:gd name="T46" fmla="*/ 96 w 117"/>
                <a:gd name="T47" fmla="*/ 55 h 89"/>
                <a:gd name="T48" fmla="*/ 93 w 117"/>
                <a:gd name="T49" fmla="*/ 49 h 89"/>
                <a:gd name="T50" fmla="*/ 102 w 117"/>
                <a:gd name="T51" fmla="*/ 52 h 89"/>
                <a:gd name="T52" fmla="*/ 96 w 117"/>
                <a:gd name="T53" fmla="*/ 43 h 89"/>
                <a:gd name="T54" fmla="*/ 90 w 117"/>
                <a:gd name="T55" fmla="*/ 31 h 89"/>
                <a:gd name="T56" fmla="*/ 90 w 117"/>
                <a:gd name="T57" fmla="*/ 21 h 89"/>
                <a:gd name="T58" fmla="*/ 87 w 117"/>
                <a:gd name="T59" fmla="*/ 12 h 89"/>
                <a:gd name="T60" fmla="*/ 68 w 117"/>
                <a:gd name="T61" fmla="*/ 3 h 89"/>
                <a:gd name="T62" fmla="*/ 49 w 117"/>
                <a:gd name="T63" fmla="*/ 3 h 89"/>
                <a:gd name="T64" fmla="*/ 49 w 117"/>
                <a:gd name="T65" fmla="*/ 9 h 89"/>
                <a:gd name="T66" fmla="*/ 56 w 117"/>
                <a:gd name="T67" fmla="*/ 18 h 89"/>
                <a:gd name="T68" fmla="*/ 56 w 117"/>
                <a:gd name="T69" fmla="*/ 25 h 89"/>
                <a:gd name="T70" fmla="*/ 53 w 117"/>
                <a:gd name="T71" fmla="*/ 25 h 89"/>
                <a:gd name="T72" fmla="*/ 53 w 117"/>
                <a:gd name="T73" fmla="*/ 15 h 89"/>
                <a:gd name="T74" fmla="*/ 40 w 117"/>
                <a:gd name="T75" fmla="*/ 3 h 89"/>
                <a:gd name="T76" fmla="*/ 28 w 117"/>
                <a:gd name="T77" fmla="*/ 3 h 89"/>
                <a:gd name="T78" fmla="*/ 19 w 117"/>
                <a:gd name="T7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 h="89">
                  <a:moveTo>
                    <a:pt x="19" y="9"/>
                  </a:moveTo>
                  <a:lnTo>
                    <a:pt x="12" y="12"/>
                  </a:lnTo>
                  <a:lnTo>
                    <a:pt x="12" y="15"/>
                  </a:lnTo>
                  <a:lnTo>
                    <a:pt x="9" y="18"/>
                  </a:lnTo>
                  <a:lnTo>
                    <a:pt x="6" y="18"/>
                  </a:lnTo>
                  <a:lnTo>
                    <a:pt x="3" y="25"/>
                  </a:lnTo>
                  <a:lnTo>
                    <a:pt x="0" y="31"/>
                  </a:lnTo>
                  <a:lnTo>
                    <a:pt x="0" y="37"/>
                  </a:lnTo>
                  <a:lnTo>
                    <a:pt x="6" y="40"/>
                  </a:lnTo>
                  <a:lnTo>
                    <a:pt x="6" y="40"/>
                  </a:lnTo>
                  <a:lnTo>
                    <a:pt x="6" y="43"/>
                  </a:lnTo>
                  <a:lnTo>
                    <a:pt x="3" y="46"/>
                  </a:lnTo>
                  <a:lnTo>
                    <a:pt x="6" y="55"/>
                  </a:lnTo>
                  <a:lnTo>
                    <a:pt x="0" y="59"/>
                  </a:lnTo>
                  <a:lnTo>
                    <a:pt x="0" y="65"/>
                  </a:lnTo>
                  <a:lnTo>
                    <a:pt x="3" y="68"/>
                  </a:lnTo>
                  <a:lnTo>
                    <a:pt x="6" y="68"/>
                  </a:lnTo>
                  <a:lnTo>
                    <a:pt x="9" y="68"/>
                  </a:lnTo>
                  <a:lnTo>
                    <a:pt x="6" y="62"/>
                  </a:lnTo>
                  <a:lnTo>
                    <a:pt x="9" y="65"/>
                  </a:lnTo>
                  <a:lnTo>
                    <a:pt x="15" y="68"/>
                  </a:lnTo>
                  <a:lnTo>
                    <a:pt x="19" y="65"/>
                  </a:lnTo>
                  <a:lnTo>
                    <a:pt x="22" y="65"/>
                  </a:lnTo>
                  <a:lnTo>
                    <a:pt x="22" y="68"/>
                  </a:lnTo>
                  <a:lnTo>
                    <a:pt x="25" y="77"/>
                  </a:lnTo>
                  <a:lnTo>
                    <a:pt x="31" y="83"/>
                  </a:lnTo>
                  <a:lnTo>
                    <a:pt x="37" y="83"/>
                  </a:lnTo>
                  <a:lnTo>
                    <a:pt x="40" y="86"/>
                  </a:lnTo>
                  <a:lnTo>
                    <a:pt x="46" y="86"/>
                  </a:lnTo>
                  <a:lnTo>
                    <a:pt x="49" y="83"/>
                  </a:lnTo>
                  <a:lnTo>
                    <a:pt x="53" y="83"/>
                  </a:lnTo>
                  <a:lnTo>
                    <a:pt x="56" y="83"/>
                  </a:lnTo>
                  <a:lnTo>
                    <a:pt x="62" y="86"/>
                  </a:lnTo>
                  <a:lnTo>
                    <a:pt x="74" y="86"/>
                  </a:lnTo>
                  <a:lnTo>
                    <a:pt x="77" y="86"/>
                  </a:lnTo>
                  <a:lnTo>
                    <a:pt x="83" y="86"/>
                  </a:lnTo>
                  <a:lnTo>
                    <a:pt x="87" y="86"/>
                  </a:lnTo>
                  <a:lnTo>
                    <a:pt x="90" y="89"/>
                  </a:lnTo>
                  <a:lnTo>
                    <a:pt x="96" y="89"/>
                  </a:lnTo>
                  <a:lnTo>
                    <a:pt x="102" y="86"/>
                  </a:lnTo>
                  <a:lnTo>
                    <a:pt x="105" y="83"/>
                  </a:lnTo>
                  <a:lnTo>
                    <a:pt x="111" y="83"/>
                  </a:lnTo>
                  <a:lnTo>
                    <a:pt x="117" y="74"/>
                  </a:lnTo>
                  <a:lnTo>
                    <a:pt x="117" y="71"/>
                  </a:lnTo>
                  <a:lnTo>
                    <a:pt x="111" y="62"/>
                  </a:lnTo>
                  <a:lnTo>
                    <a:pt x="108" y="62"/>
                  </a:lnTo>
                  <a:lnTo>
                    <a:pt x="102" y="55"/>
                  </a:lnTo>
                  <a:lnTo>
                    <a:pt x="96" y="55"/>
                  </a:lnTo>
                  <a:lnTo>
                    <a:pt x="93" y="52"/>
                  </a:lnTo>
                  <a:lnTo>
                    <a:pt x="93" y="49"/>
                  </a:lnTo>
                  <a:lnTo>
                    <a:pt x="96" y="52"/>
                  </a:lnTo>
                  <a:lnTo>
                    <a:pt x="102" y="52"/>
                  </a:lnTo>
                  <a:lnTo>
                    <a:pt x="102" y="46"/>
                  </a:lnTo>
                  <a:lnTo>
                    <a:pt x="96" y="43"/>
                  </a:lnTo>
                  <a:lnTo>
                    <a:pt x="90" y="37"/>
                  </a:lnTo>
                  <a:lnTo>
                    <a:pt x="90" y="31"/>
                  </a:lnTo>
                  <a:lnTo>
                    <a:pt x="90" y="25"/>
                  </a:lnTo>
                  <a:lnTo>
                    <a:pt x="90" y="21"/>
                  </a:lnTo>
                  <a:lnTo>
                    <a:pt x="90" y="15"/>
                  </a:lnTo>
                  <a:lnTo>
                    <a:pt x="87" y="12"/>
                  </a:lnTo>
                  <a:lnTo>
                    <a:pt x="83" y="12"/>
                  </a:lnTo>
                  <a:lnTo>
                    <a:pt x="68" y="3"/>
                  </a:lnTo>
                  <a:lnTo>
                    <a:pt x="59" y="3"/>
                  </a:lnTo>
                  <a:lnTo>
                    <a:pt x="49" y="3"/>
                  </a:lnTo>
                  <a:lnTo>
                    <a:pt x="49" y="6"/>
                  </a:lnTo>
                  <a:lnTo>
                    <a:pt x="49" y="9"/>
                  </a:lnTo>
                  <a:lnTo>
                    <a:pt x="56" y="15"/>
                  </a:lnTo>
                  <a:lnTo>
                    <a:pt x="56" y="18"/>
                  </a:lnTo>
                  <a:lnTo>
                    <a:pt x="56" y="21"/>
                  </a:lnTo>
                  <a:lnTo>
                    <a:pt x="56" y="25"/>
                  </a:lnTo>
                  <a:lnTo>
                    <a:pt x="53" y="28"/>
                  </a:lnTo>
                  <a:lnTo>
                    <a:pt x="53" y="25"/>
                  </a:lnTo>
                  <a:lnTo>
                    <a:pt x="56" y="18"/>
                  </a:lnTo>
                  <a:lnTo>
                    <a:pt x="53" y="15"/>
                  </a:lnTo>
                  <a:lnTo>
                    <a:pt x="46" y="3"/>
                  </a:lnTo>
                  <a:lnTo>
                    <a:pt x="40" y="3"/>
                  </a:lnTo>
                  <a:lnTo>
                    <a:pt x="31" y="0"/>
                  </a:lnTo>
                  <a:lnTo>
                    <a:pt x="28" y="3"/>
                  </a:lnTo>
                  <a:lnTo>
                    <a:pt x="25" y="6"/>
                  </a:lnTo>
                  <a:lnTo>
                    <a:pt x="19" y="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2">
              <a:extLst>
                <a:ext uri="{FF2B5EF4-FFF2-40B4-BE49-F238E27FC236}">
                  <a16:creationId xmlns:a16="http://schemas.microsoft.com/office/drawing/2014/main" id="{FE8DECDC-9E12-49BF-874E-21747373ED11}"/>
                </a:ext>
              </a:extLst>
            </p:cNvPr>
            <p:cNvSpPr>
              <a:spLocks/>
            </p:cNvSpPr>
            <p:nvPr/>
          </p:nvSpPr>
          <p:spPr bwMode="auto">
            <a:xfrm>
              <a:off x="5194" y="615"/>
              <a:ext cx="49" cy="34"/>
            </a:xfrm>
            <a:custGeom>
              <a:avLst/>
              <a:gdLst>
                <a:gd name="T0" fmla="*/ 15 w 49"/>
                <a:gd name="T1" fmla="*/ 3 h 34"/>
                <a:gd name="T2" fmla="*/ 15 w 49"/>
                <a:gd name="T3" fmla="*/ 3 h 34"/>
                <a:gd name="T4" fmla="*/ 12 w 49"/>
                <a:gd name="T5" fmla="*/ 3 h 34"/>
                <a:gd name="T6" fmla="*/ 9 w 49"/>
                <a:gd name="T7" fmla="*/ 6 h 34"/>
                <a:gd name="T8" fmla="*/ 3 w 49"/>
                <a:gd name="T9" fmla="*/ 6 h 34"/>
                <a:gd name="T10" fmla="*/ 0 w 49"/>
                <a:gd name="T11" fmla="*/ 9 h 34"/>
                <a:gd name="T12" fmla="*/ 3 w 49"/>
                <a:gd name="T13" fmla="*/ 12 h 34"/>
                <a:gd name="T14" fmla="*/ 9 w 49"/>
                <a:gd name="T15" fmla="*/ 12 h 34"/>
                <a:gd name="T16" fmla="*/ 9 w 49"/>
                <a:gd name="T17" fmla="*/ 15 h 34"/>
                <a:gd name="T18" fmla="*/ 15 w 49"/>
                <a:gd name="T19" fmla="*/ 18 h 34"/>
                <a:gd name="T20" fmla="*/ 15 w 49"/>
                <a:gd name="T21" fmla="*/ 21 h 34"/>
                <a:gd name="T22" fmla="*/ 21 w 49"/>
                <a:gd name="T23" fmla="*/ 24 h 34"/>
                <a:gd name="T24" fmla="*/ 18 w 49"/>
                <a:gd name="T25" fmla="*/ 24 h 34"/>
                <a:gd name="T26" fmla="*/ 18 w 49"/>
                <a:gd name="T27" fmla="*/ 28 h 34"/>
                <a:gd name="T28" fmla="*/ 24 w 49"/>
                <a:gd name="T29" fmla="*/ 31 h 34"/>
                <a:gd name="T30" fmla="*/ 30 w 49"/>
                <a:gd name="T31" fmla="*/ 34 h 34"/>
                <a:gd name="T32" fmla="*/ 34 w 49"/>
                <a:gd name="T33" fmla="*/ 28 h 34"/>
                <a:gd name="T34" fmla="*/ 40 w 49"/>
                <a:gd name="T35" fmla="*/ 24 h 34"/>
                <a:gd name="T36" fmla="*/ 43 w 49"/>
                <a:gd name="T37" fmla="*/ 21 h 34"/>
                <a:gd name="T38" fmla="*/ 46 w 49"/>
                <a:gd name="T39" fmla="*/ 15 h 34"/>
                <a:gd name="T40" fmla="*/ 49 w 49"/>
                <a:gd name="T41" fmla="*/ 12 h 34"/>
                <a:gd name="T42" fmla="*/ 46 w 49"/>
                <a:gd name="T43" fmla="*/ 6 h 34"/>
                <a:gd name="T44" fmla="*/ 37 w 49"/>
                <a:gd name="T45" fmla="*/ 3 h 34"/>
                <a:gd name="T46" fmla="*/ 27 w 49"/>
                <a:gd name="T47" fmla="*/ 0 h 34"/>
                <a:gd name="T48" fmla="*/ 21 w 49"/>
                <a:gd name="T49" fmla="*/ 3 h 34"/>
                <a:gd name="T50" fmla="*/ 15 w 49"/>
                <a:gd name="T5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4">
                  <a:moveTo>
                    <a:pt x="15" y="3"/>
                  </a:moveTo>
                  <a:lnTo>
                    <a:pt x="15" y="3"/>
                  </a:lnTo>
                  <a:lnTo>
                    <a:pt x="12" y="3"/>
                  </a:lnTo>
                  <a:lnTo>
                    <a:pt x="9" y="6"/>
                  </a:lnTo>
                  <a:lnTo>
                    <a:pt x="3" y="6"/>
                  </a:lnTo>
                  <a:lnTo>
                    <a:pt x="0" y="9"/>
                  </a:lnTo>
                  <a:lnTo>
                    <a:pt x="3" y="12"/>
                  </a:lnTo>
                  <a:lnTo>
                    <a:pt x="9" y="12"/>
                  </a:lnTo>
                  <a:lnTo>
                    <a:pt x="9" y="15"/>
                  </a:lnTo>
                  <a:lnTo>
                    <a:pt x="15" y="18"/>
                  </a:lnTo>
                  <a:lnTo>
                    <a:pt x="15" y="21"/>
                  </a:lnTo>
                  <a:lnTo>
                    <a:pt x="21" y="24"/>
                  </a:lnTo>
                  <a:lnTo>
                    <a:pt x="18" y="24"/>
                  </a:lnTo>
                  <a:lnTo>
                    <a:pt x="18" y="28"/>
                  </a:lnTo>
                  <a:lnTo>
                    <a:pt x="24" y="31"/>
                  </a:lnTo>
                  <a:lnTo>
                    <a:pt x="30" y="34"/>
                  </a:lnTo>
                  <a:lnTo>
                    <a:pt x="34" y="28"/>
                  </a:lnTo>
                  <a:lnTo>
                    <a:pt x="40" y="24"/>
                  </a:lnTo>
                  <a:lnTo>
                    <a:pt x="43" y="21"/>
                  </a:lnTo>
                  <a:lnTo>
                    <a:pt x="46" y="15"/>
                  </a:lnTo>
                  <a:lnTo>
                    <a:pt x="49" y="12"/>
                  </a:lnTo>
                  <a:lnTo>
                    <a:pt x="46" y="6"/>
                  </a:lnTo>
                  <a:lnTo>
                    <a:pt x="37" y="3"/>
                  </a:lnTo>
                  <a:lnTo>
                    <a:pt x="27" y="0"/>
                  </a:lnTo>
                  <a:lnTo>
                    <a:pt x="21" y="3"/>
                  </a:lnTo>
                  <a:lnTo>
                    <a:pt x="15"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3">
              <a:extLst>
                <a:ext uri="{FF2B5EF4-FFF2-40B4-BE49-F238E27FC236}">
                  <a16:creationId xmlns:a16="http://schemas.microsoft.com/office/drawing/2014/main" id="{54AD3E8A-0AC6-454F-823E-4FB30F04FC38}"/>
                </a:ext>
              </a:extLst>
            </p:cNvPr>
            <p:cNvSpPr>
              <a:spLocks/>
            </p:cNvSpPr>
            <p:nvPr/>
          </p:nvSpPr>
          <p:spPr bwMode="auto">
            <a:xfrm>
              <a:off x="5289" y="754"/>
              <a:ext cx="10" cy="6"/>
            </a:xfrm>
            <a:custGeom>
              <a:avLst/>
              <a:gdLst>
                <a:gd name="T0" fmla="*/ 3 w 10"/>
                <a:gd name="T1" fmla="*/ 0 h 6"/>
                <a:gd name="T2" fmla="*/ 0 w 10"/>
                <a:gd name="T3" fmla="*/ 0 h 6"/>
                <a:gd name="T4" fmla="*/ 3 w 10"/>
                <a:gd name="T5" fmla="*/ 6 h 6"/>
                <a:gd name="T6" fmla="*/ 10 w 10"/>
                <a:gd name="T7" fmla="*/ 6 h 6"/>
                <a:gd name="T8" fmla="*/ 7 w 10"/>
                <a:gd name="T9" fmla="*/ 0 h 6"/>
                <a:gd name="T10" fmla="*/ 3 w 10"/>
                <a:gd name="T11" fmla="*/ 0 h 6"/>
              </a:gdLst>
              <a:ahLst/>
              <a:cxnLst>
                <a:cxn ang="0">
                  <a:pos x="T0" y="T1"/>
                </a:cxn>
                <a:cxn ang="0">
                  <a:pos x="T2" y="T3"/>
                </a:cxn>
                <a:cxn ang="0">
                  <a:pos x="T4" y="T5"/>
                </a:cxn>
                <a:cxn ang="0">
                  <a:pos x="T6" y="T7"/>
                </a:cxn>
                <a:cxn ang="0">
                  <a:pos x="T8" y="T9"/>
                </a:cxn>
                <a:cxn ang="0">
                  <a:pos x="T10" y="T11"/>
                </a:cxn>
              </a:cxnLst>
              <a:rect l="0" t="0" r="r" b="b"/>
              <a:pathLst>
                <a:path w="10" h="6">
                  <a:moveTo>
                    <a:pt x="3" y="0"/>
                  </a:moveTo>
                  <a:lnTo>
                    <a:pt x="0" y="0"/>
                  </a:lnTo>
                  <a:lnTo>
                    <a:pt x="3" y="6"/>
                  </a:lnTo>
                  <a:lnTo>
                    <a:pt x="10" y="6"/>
                  </a:lnTo>
                  <a:lnTo>
                    <a:pt x="7" y="0"/>
                  </a:lnTo>
                  <a:lnTo>
                    <a:pt x="3"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4">
              <a:extLst>
                <a:ext uri="{FF2B5EF4-FFF2-40B4-BE49-F238E27FC236}">
                  <a16:creationId xmlns:a16="http://schemas.microsoft.com/office/drawing/2014/main" id="{E73D6BA6-B590-4CD8-9E8B-AD6D7C70EE22}"/>
                </a:ext>
              </a:extLst>
            </p:cNvPr>
            <p:cNvSpPr>
              <a:spLocks/>
            </p:cNvSpPr>
            <p:nvPr/>
          </p:nvSpPr>
          <p:spPr bwMode="auto">
            <a:xfrm>
              <a:off x="5268" y="785"/>
              <a:ext cx="12" cy="15"/>
            </a:xfrm>
            <a:custGeom>
              <a:avLst/>
              <a:gdLst>
                <a:gd name="T0" fmla="*/ 12 w 12"/>
                <a:gd name="T1" fmla="*/ 12 h 15"/>
                <a:gd name="T2" fmla="*/ 12 w 12"/>
                <a:gd name="T3" fmla="*/ 6 h 15"/>
                <a:gd name="T4" fmla="*/ 9 w 12"/>
                <a:gd name="T5" fmla="*/ 0 h 15"/>
                <a:gd name="T6" fmla="*/ 3 w 12"/>
                <a:gd name="T7" fmla="*/ 0 h 15"/>
                <a:gd name="T8" fmla="*/ 0 w 12"/>
                <a:gd name="T9" fmla="*/ 3 h 15"/>
                <a:gd name="T10" fmla="*/ 0 w 12"/>
                <a:gd name="T11" fmla="*/ 9 h 15"/>
                <a:gd name="T12" fmla="*/ 0 w 12"/>
                <a:gd name="T13" fmla="*/ 12 h 15"/>
                <a:gd name="T14" fmla="*/ 3 w 12"/>
                <a:gd name="T15" fmla="*/ 15 h 15"/>
                <a:gd name="T16" fmla="*/ 6 w 12"/>
                <a:gd name="T17" fmla="*/ 15 h 15"/>
                <a:gd name="T18" fmla="*/ 12 w 12"/>
                <a:gd name="T19" fmla="*/ 12 h 15"/>
                <a:gd name="T20" fmla="*/ 12 w 12"/>
                <a:gd name="T21"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5">
                  <a:moveTo>
                    <a:pt x="12" y="12"/>
                  </a:moveTo>
                  <a:lnTo>
                    <a:pt x="12" y="6"/>
                  </a:lnTo>
                  <a:lnTo>
                    <a:pt x="9" y="0"/>
                  </a:lnTo>
                  <a:lnTo>
                    <a:pt x="3" y="0"/>
                  </a:lnTo>
                  <a:lnTo>
                    <a:pt x="0" y="3"/>
                  </a:lnTo>
                  <a:lnTo>
                    <a:pt x="0" y="9"/>
                  </a:lnTo>
                  <a:lnTo>
                    <a:pt x="0" y="12"/>
                  </a:lnTo>
                  <a:lnTo>
                    <a:pt x="3" y="15"/>
                  </a:lnTo>
                  <a:lnTo>
                    <a:pt x="6" y="15"/>
                  </a:lnTo>
                  <a:lnTo>
                    <a:pt x="12" y="12"/>
                  </a:lnTo>
                  <a:lnTo>
                    <a:pt x="12" y="1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5">
              <a:extLst>
                <a:ext uri="{FF2B5EF4-FFF2-40B4-BE49-F238E27FC236}">
                  <a16:creationId xmlns:a16="http://schemas.microsoft.com/office/drawing/2014/main" id="{C8699B81-01E1-407D-A38A-9DFA67ED6CF5}"/>
                </a:ext>
              </a:extLst>
            </p:cNvPr>
            <p:cNvSpPr>
              <a:spLocks/>
            </p:cNvSpPr>
            <p:nvPr/>
          </p:nvSpPr>
          <p:spPr bwMode="auto">
            <a:xfrm>
              <a:off x="6139" y="522"/>
              <a:ext cx="18" cy="18"/>
            </a:xfrm>
            <a:custGeom>
              <a:avLst/>
              <a:gdLst>
                <a:gd name="T0" fmla="*/ 12 w 18"/>
                <a:gd name="T1" fmla="*/ 12 h 18"/>
                <a:gd name="T2" fmla="*/ 18 w 18"/>
                <a:gd name="T3" fmla="*/ 9 h 18"/>
                <a:gd name="T4" fmla="*/ 15 w 18"/>
                <a:gd name="T5" fmla="*/ 6 h 18"/>
                <a:gd name="T6" fmla="*/ 15 w 18"/>
                <a:gd name="T7" fmla="*/ 3 h 18"/>
                <a:gd name="T8" fmla="*/ 12 w 18"/>
                <a:gd name="T9" fmla="*/ 0 h 18"/>
                <a:gd name="T10" fmla="*/ 3 w 18"/>
                <a:gd name="T11" fmla="*/ 6 h 18"/>
                <a:gd name="T12" fmla="*/ 0 w 18"/>
                <a:gd name="T13" fmla="*/ 18 h 18"/>
                <a:gd name="T14" fmla="*/ 9 w 18"/>
                <a:gd name="T15" fmla="*/ 15 h 18"/>
                <a:gd name="T16" fmla="*/ 12 w 18"/>
                <a:gd name="T17"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2" y="12"/>
                  </a:moveTo>
                  <a:lnTo>
                    <a:pt x="18" y="9"/>
                  </a:lnTo>
                  <a:lnTo>
                    <a:pt x="15" y="6"/>
                  </a:lnTo>
                  <a:lnTo>
                    <a:pt x="15" y="3"/>
                  </a:lnTo>
                  <a:lnTo>
                    <a:pt x="12" y="0"/>
                  </a:lnTo>
                  <a:lnTo>
                    <a:pt x="3" y="6"/>
                  </a:lnTo>
                  <a:lnTo>
                    <a:pt x="0" y="18"/>
                  </a:lnTo>
                  <a:lnTo>
                    <a:pt x="9" y="15"/>
                  </a:lnTo>
                  <a:lnTo>
                    <a:pt x="12" y="1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6">
              <a:extLst>
                <a:ext uri="{FF2B5EF4-FFF2-40B4-BE49-F238E27FC236}">
                  <a16:creationId xmlns:a16="http://schemas.microsoft.com/office/drawing/2014/main" id="{672F0499-74DF-4261-BEE5-B8E97C9C050A}"/>
                </a:ext>
              </a:extLst>
            </p:cNvPr>
            <p:cNvSpPr>
              <a:spLocks/>
            </p:cNvSpPr>
            <p:nvPr/>
          </p:nvSpPr>
          <p:spPr bwMode="auto">
            <a:xfrm>
              <a:off x="6105" y="605"/>
              <a:ext cx="65" cy="56"/>
            </a:xfrm>
            <a:custGeom>
              <a:avLst/>
              <a:gdLst>
                <a:gd name="T0" fmla="*/ 9 w 65"/>
                <a:gd name="T1" fmla="*/ 13 h 56"/>
                <a:gd name="T2" fmla="*/ 12 w 65"/>
                <a:gd name="T3" fmla="*/ 16 h 56"/>
                <a:gd name="T4" fmla="*/ 12 w 65"/>
                <a:gd name="T5" fmla="*/ 19 h 56"/>
                <a:gd name="T6" fmla="*/ 15 w 65"/>
                <a:gd name="T7" fmla="*/ 22 h 56"/>
                <a:gd name="T8" fmla="*/ 15 w 65"/>
                <a:gd name="T9" fmla="*/ 22 h 56"/>
                <a:gd name="T10" fmla="*/ 15 w 65"/>
                <a:gd name="T11" fmla="*/ 25 h 56"/>
                <a:gd name="T12" fmla="*/ 15 w 65"/>
                <a:gd name="T13" fmla="*/ 31 h 56"/>
                <a:gd name="T14" fmla="*/ 15 w 65"/>
                <a:gd name="T15" fmla="*/ 38 h 56"/>
                <a:gd name="T16" fmla="*/ 25 w 65"/>
                <a:gd name="T17" fmla="*/ 47 h 56"/>
                <a:gd name="T18" fmla="*/ 28 w 65"/>
                <a:gd name="T19" fmla="*/ 53 h 56"/>
                <a:gd name="T20" fmla="*/ 40 w 65"/>
                <a:gd name="T21" fmla="*/ 56 h 56"/>
                <a:gd name="T22" fmla="*/ 46 w 65"/>
                <a:gd name="T23" fmla="*/ 56 h 56"/>
                <a:gd name="T24" fmla="*/ 52 w 65"/>
                <a:gd name="T25" fmla="*/ 53 h 56"/>
                <a:gd name="T26" fmla="*/ 59 w 65"/>
                <a:gd name="T27" fmla="*/ 56 h 56"/>
                <a:gd name="T28" fmla="*/ 59 w 65"/>
                <a:gd name="T29" fmla="*/ 53 h 56"/>
                <a:gd name="T30" fmla="*/ 62 w 65"/>
                <a:gd name="T31" fmla="*/ 50 h 56"/>
                <a:gd name="T32" fmla="*/ 62 w 65"/>
                <a:gd name="T33" fmla="*/ 44 h 56"/>
                <a:gd name="T34" fmla="*/ 65 w 65"/>
                <a:gd name="T35" fmla="*/ 38 h 56"/>
                <a:gd name="T36" fmla="*/ 65 w 65"/>
                <a:gd name="T37" fmla="*/ 34 h 56"/>
                <a:gd name="T38" fmla="*/ 65 w 65"/>
                <a:gd name="T39" fmla="*/ 28 h 56"/>
                <a:gd name="T40" fmla="*/ 59 w 65"/>
                <a:gd name="T41" fmla="*/ 25 h 56"/>
                <a:gd name="T42" fmla="*/ 56 w 65"/>
                <a:gd name="T43" fmla="*/ 22 h 56"/>
                <a:gd name="T44" fmla="*/ 56 w 65"/>
                <a:gd name="T45" fmla="*/ 22 h 56"/>
                <a:gd name="T46" fmla="*/ 59 w 65"/>
                <a:gd name="T47" fmla="*/ 19 h 56"/>
                <a:gd name="T48" fmla="*/ 62 w 65"/>
                <a:gd name="T49" fmla="*/ 19 h 56"/>
                <a:gd name="T50" fmla="*/ 62 w 65"/>
                <a:gd name="T51" fmla="*/ 13 h 56"/>
                <a:gd name="T52" fmla="*/ 52 w 65"/>
                <a:gd name="T53" fmla="*/ 10 h 56"/>
                <a:gd name="T54" fmla="*/ 40 w 65"/>
                <a:gd name="T55" fmla="*/ 7 h 56"/>
                <a:gd name="T56" fmla="*/ 37 w 65"/>
                <a:gd name="T57" fmla="*/ 10 h 56"/>
                <a:gd name="T58" fmla="*/ 31 w 65"/>
                <a:gd name="T59" fmla="*/ 7 h 56"/>
                <a:gd name="T60" fmla="*/ 22 w 65"/>
                <a:gd name="T61" fmla="*/ 4 h 56"/>
                <a:gd name="T62" fmla="*/ 18 w 65"/>
                <a:gd name="T63" fmla="*/ 0 h 56"/>
                <a:gd name="T64" fmla="*/ 0 w 65"/>
                <a:gd name="T65" fmla="*/ 4 h 56"/>
                <a:gd name="T66" fmla="*/ 3 w 65"/>
                <a:gd name="T67" fmla="*/ 7 h 56"/>
                <a:gd name="T68" fmla="*/ 6 w 65"/>
                <a:gd name="T69" fmla="*/ 10 h 56"/>
                <a:gd name="T70" fmla="*/ 9 w 65"/>
                <a:gd name="T71" fmla="*/ 1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 h="56">
                  <a:moveTo>
                    <a:pt x="9" y="13"/>
                  </a:moveTo>
                  <a:lnTo>
                    <a:pt x="12" y="16"/>
                  </a:lnTo>
                  <a:lnTo>
                    <a:pt x="12" y="19"/>
                  </a:lnTo>
                  <a:lnTo>
                    <a:pt x="15" y="22"/>
                  </a:lnTo>
                  <a:lnTo>
                    <a:pt x="15" y="22"/>
                  </a:lnTo>
                  <a:lnTo>
                    <a:pt x="15" y="25"/>
                  </a:lnTo>
                  <a:lnTo>
                    <a:pt x="15" y="31"/>
                  </a:lnTo>
                  <a:lnTo>
                    <a:pt x="15" y="38"/>
                  </a:lnTo>
                  <a:lnTo>
                    <a:pt x="25" y="47"/>
                  </a:lnTo>
                  <a:lnTo>
                    <a:pt x="28" y="53"/>
                  </a:lnTo>
                  <a:lnTo>
                    <a:pt x="40" y="56"/>
                  </a:lnTo>
                  <a:lnTo>
                    <a:pt x="46" y="56"/>
                  </a:lnTo>
                  <a:lnTo>
                    <a:pt x="52" y="53"/>
                  </a:lnTo>
                  <a:lnTo>
                    <a:pt x="59" y="56"/>
                  </a:lnTo>
                  <a:lnTo>
                    <a:pt x="59" y="53"/>
                  </a:lnTo>
                  <a:lnTo>
                    <a:pt x="62" y="50"/>
                  </a:lnTo>
                  <a:lnTo>
                    <a:pt x="62" y="44"/>
                  </a:lnTo>
                  <a:lnTo>
                    <a:pt x="65" y="38"/>
                  </a:lnTo>
                  <a:lnTo>
                    <a:pt x="65" y="34"/>
                  </a:lnTo>
                  <a:lnTo>
                    <a:pt x="65" y="28"/>
                  </a:lnTo>
                  <a:lnTo>
                    <a:pt x="59" y="25"/>
                  </a:lnTo>
                  <a:lnTo>
                    <a:pt x="56" y="22"/>
                  </a:lnTo>
                  <a:lnTo>
                    <a:pt x="56" y="22"/>
                  </a:lnTo>
                  <a:lnTo>
                    <a:pt x="59" y="19"/>
                  </a:lnTo>
                  <a:lnTo>
                    <a:pt x="62" y="19"/>
                  </a:lnTo>
                  <a:lnTo>
                    <a:pt x="62" y="13"/>
                  </a:lnTo>
                  <a:lnTo>
                    <a:pt x="52" y="10"/>
                  </a:lnTo>
                  <a:lnTo>
                    <a:pt x="40" y="7"/>
                  </a:lnTo>
                  <a:lnTo>
                    <a:pt x="37" y="10"/>
                  </a:lnTo>
                  <a:lnTo>
                    <a:pt x="31" y="7"/>
                  </a:lnTo>
                  <a:lnTo>
                    <a:pt x="22" y="4"/>
                  </a:lnTo>
                  <a:lnTo>
                    <a:pt x="18" y="0"/>
                  </a:lnTo>
                  <a:lnTo>
                    <a:pt x="0" y="4"/>
                  </a:lnTo>
                  <a:lnTo>
                    <a:pt x="3" y="7"/>
                  </a:lnTo>
                  <a:lnTo>
                    <a:pt x="6" y="10"/>
                  </a:lnTo>
                  <a:lnTo>
                    <a:pt x="9" y="1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17">
              <a:extLst>
                <a:ext uri="{FF2B5EF4-FFF2-40B4-BE49-F238E27FC236}">
                  <a16:creationId xmlns:a16="http://schemas.microsoft.com/office/drawing/2014/main" id="{198AC92A-A339-4B25-86CD-C2FCAD0B229A}"/>
                </a:ext>
              </a:extLst>
            </p:cNvPr>
            <p:cNvSpPr>
              <a:spLocks/>
            </p:cNvSpPr>
            <p:nvPr/>
          </p:nvSpPr>
          <p:spPr bwMode="auto">
            <a:xfrm>
              <a:off x="6018" y="602"/>
              <a:ext cx="146" cy="109"/>
            </a:xfrm>
            <a:custGeom>
              <a:avLst/>
              <a:gdLst>
                <a:gd name="T0" fmla="*/ 7 w 146"/>
                <a:gd name="T1" fmla="*/ 50 h 109"/>
                <a:gd name="T2" fmla="*/ 13 w 146"/>
                <a:gd name="T3" fmla="*/ 56 h 109"/>
                <a:gd name="T4" fmla="*/ 13 w 146"/>
                <a:gd name="T5" fmla="*/ 62 h 109"/>
                <a:gd name="T6" fmla="*/ 22 w 146"/>
                <a:gd name="T7" fmla="*/ 68 h 109"/>
                <a:gd name="T8" fmla="*/ 22 w 146"/>
                <a:gd name="T9" fmla="*/ 71 h 109"/>
                <a:gd name="T10" fmla="*/ 22 w 146"/>
                <a:gd name="T11" fmla="*/ 81 h 109"/>
                <a:gd name="T12" fmla="*/ 44 w 146"/>
                <a:gd name="T13" fmla="*/ 93 h 109"/>
                <a:gd name="T14" fmla="*/ 53 w 146"/>
                <a:gd name="T15" fmla="*/ 96 h 109"/>
                <a:gd name="T16" fmla="*/ 59 w 146"/>
                <a:gd name="T17" fmla="*/ 102 h 109"/>
                <a:gd name="T18" fmla="*/ 68 w 146"/>
                <a:gd name="T19" fmla="*/ 105 h 109"/>
                <a:gd name="T20" fmla="*/ 81 w 146"/>
                <a:gd name="T21" fmla="*/ 105 h 109"/>
                <a:gd name="T22" fmla="*/ 90 w 146"/>
                <a:gd name="T23" fmla="*/ 105 h 109"/>
                <a:gd name="T24" fmla="*/ 93 w 146"/>
                <a:gd name="T25" fmla="*/ 96 h 109"/>
                <a:gd name="T26" fmla="*/ 90 w 146"/>
                <a:gd name="T27" fmla="*/ 87 h 109"/>
                <a:gd name="T28" fmla="*/ 93 w 146"/>
                <a:gd name="T29" fmla="*/ 93 h 109"/>
                <a:gd name="T30" fmla="*/ 102 w 146"/>
                <a:gd name="T31" fmla="*/ 87 h 109"/>
                <a:gd name="T32" fmla="*/ 112 w 146"/>
                <a:gd name="T33" fmla="*/ 71 h 109"/>
                <a:gd name="T34" fmla="*/ 124 w 146"/>
                <a:gd name="T35" fmla="*/ 71 h 109"/>
                <a:gd name="T36" fmla="*/ 133 w 146"/>
                <a:gd name="T37" fmla="*/ 71 h 109"/>
                <a:gd name="T38" fmla="*/ 139 w 146"/>
                <a:gd name="T39" fmla="*/ 68 h 109"/>
                <a:gd name="T40" fmla="*/ 143 w 146"/>
                <a:gd name="T41" fmla="*/ 59 h 109"/>
                <a:gd name="T42" fmla="*/ 127 w 146"/>
                <a:gd name="T43" fmla="*/ 62 h 109"/>
                <a:gd name="T44" fmla="*/ 115 w 146"/>
                <a:gd name="T45" fmla="*/ 56 h 109"/>
                <a:gd name="T46" fmla="*/ 109 w 146"/>
                <a:gd name="T47" fmla="*/ 53 h 109"/>
                <a:gd name="T48" fmla="*/ 102 w 146"/>
                <a:gd name="T49" fmla="*/ 44 h 109"/>
                <a:gd name="T50" fmla="*/ 96 w 146"/>
                <a:gd name="T51" fmla="*/ 31 h 109"/>
                <a:gd name="T52" fmla="*/ 93 w 146"/>
                <a:gd name="T53" fmla="*/ 25 h 109"/>
                <a:gd name="T54" fmla="*/ 90 w 146"/>
                <a:gd name="T55" fmla="*/ 22 h 109"/>
                <a:gd name="T56" fmla="*/ 90 w 146"/>
                <a:gd name="T57" fmla="*/ 16 h 109"/>
                <a:gd name="T58" fmla="*/ 84 w 146"/>
                <a:gd name="T59" fmla="*/ 7 h 109"/>
                <a:gd name="T60" fmla="*/ 72 w 146"/>
                <a:gd name="T61" fmla="*/ 7 h 109"/>
                <a:gd name="T62" fmla="*/ 62 w 146"/>
                <a:gd name="T63" fmla="*/ 0 h 109"/>
                <a:gd name="T64" fmla="*/ 53 w 146"/>
                <a:gd name="T65" fmla="*/ 3 h 109"/>
                <a:gd name="T66" fmla="*/ 59 w 146"/>
                <a:gd name="T67" fmla="*/ 10 h 109"/>
                <a:gd name="T68" fmla="*/ 56 w 146"/>
                <a:gd name="T69" fmla="*/ 19 h 109"/>
                <a:gd name="T70" fmla="*/ 59 w 146"/>
                <a:gd name="T71" fmla="*/ 28 h 109"/>
                <a:gd name="T72" fmla="*/ 65 w 146"/>
                <a:gd name="T73" fmla="*/ 37 h 109"/>
                <a:gd name="T74" fmla="*/ 59 w 146"/>
                <a:gd name="T75" fmla="*/ 34 h 109"/>
                <a:gd name="T76" fmla="*/ 53 w 146"/>
                <a:gd name="T77" fmla="*/ 25 h 109"/>
                <a:gd name="T78" fmla="*/ 44 w 146"/>
                <a:gd name="T79" fmla="*/ 25 h 109"/>
                <a:gd name="T80" fmla="*/ 41 w 146"/>
                <a:gd name="T81" fmla="*/ 25 h 109"/>
                <a:gd name="T82" fmla="*/ 34 w 146"/>
                <a:gd name="T83" fmla="*/ 19 h 109"/>
                <a:gd name="T84" fmla="*/ 22 w 146"/>
                <a:gd name="T85" fmla="*/ 13 h 109"/>
                <a:gd name="T86" fmla="*/ 19 w 146"/>
                <a:gd name="T87" fmla="*/ 7 h 109"/>
                <a:gd name="T88" fmla="*/ 10 w 146"/>
                <a:gd name="T89" fmla="*/ 13 h 109"/>
                <a:gd name="T90" fmla="*/ 7 w 146"/>
                <a:gd name="T91" fmla="*/ 22 h 109"/>
                <a:gd name="T92" fmla="*/ 7 w 146"/>
                <a:gd name="T93" fmla="*/ 31 h 109"/>
                <a:gd name="T94" fmla="*/ 0 w 146"/>
                <a:gd name="T95" fmla="*/ 37 h 109"/>
                <a:gd name="T96" fmla="*/ 10 w 146"/>
                <a:gd name="T97"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 h="109">
                  <a:moveTo>
                    <a:pt x="10" y="47"/>
                  </a:moveTo>
                  <a:lnTo>
                    <a:pt x="7" y="50"/>
                  </a:lnTo>
                  <a:lnTo>
                    <a:pt x="10" y="56"/>
                  </a:lnTo>
                  <a:lnTo>
                    <a:pt x="13" y="56"/>
                  </a:lnTo>
                  <a:lnTo>
                    <a:pt x="13" y="59"/>
                  </a:lnTo>
                  <a:lnTo>
                    <a:pt x="13" y="62"/>
                  </a:lnTo>
                  <a:lnTo>
                    <a:pt x="16" y="65"/>
                  </a:lnTo>
                  <a:lnTo>
                    <a:pt x="22" y="68"/>
                  </a:lnTo>
                  <a:lnTo>
                    <a:pt x="22" y="68"/>
                  </a:lnTo>
                  <a:lnTo>
                    <a:pt x="22" y="71"/>
                  </a:lnTo>
                  <a:lnTo>
                    <a:pt x="22" y="75"/>
                  </a:lnTo>
                  <a:lnTo>
                    <a:pt x="22" y="81"/>
                  </a:lnTo>
                  <a:lnTo>
                    <a:pt x="34" y="90"/>
                  </a:lnTo>
                  <a:lnTo>
                    <a:pt x="44" y="93"/>
                  </a:lnTo>
                  <a:lnTo>
                    <a:pt x="50" y="93"/>
                  </a:lnTo>
                  <a:lnTo>
                    <a:pt x="53" y="96"/>
                  </a:lnTo>
                  <a:lnTo>
                    <a:pt x="56" y="99"/>
                  </a:lnTo>
                  <a:lnTo>
                    <a:pt x="59" y="102"/>
                  </a:lnTo>
                  <a:lnTo>
                    <a:pt x="62" y="105"/>
                  </a:lnTo>
                  <a:lnTo>
                    <a:pt x="68" y="105"/>
                  </a:lnTo>
                  <a:lnTo>
                    <a:pt x="75" y="105"/>
                  </a:lnTo>
                  <a:lnTo>
                    <a:pt x="81" y="105"/>
                  </a:lnTo>
                  <a:lnTo>
                    <a:pt x="84" y="109"/>
                  </a:lnTo>
                  <a:lnTo>
                    <a:pt x="90" y="105"/>
                  </a:lnTo>
                  <a:lnTo>
                    <a:pt x="93" y="102"/>
                  </a:lnTo>
                  <a:lnTo>
                    <a:pt x="93" y="96"/>
                  </a:lnTo>
                  <a:lnTo>
                    <a:pt x="90" y="90"/>
                  </a:lnTo>
                  <a:lnTo>
                    <a:pt x="90" y="87"/>
                  </a:lnTo>
                  <a:lnTo>
                    <a:pt x="93" y="90"/>
                  </a:lnTo>
                  <a:lnTo>
                    <a:pt x="93" y="93"/>
                  </a:lnTo>
                  <a:lnTo>
                    <a:pt x="99" y="93"/>
                  </a:lnTo>
                  <a:lnTo>
                    <a:pt x="102" y="87"/>
                  </a:lnTo>
                  <a:lnTo>
                    <a:pt x="105" y="78"/>
                  </a:lnTo>
                  <a:lnTo>
                    <a:pt x="112" y="71"/>
                  </a:lnTo>
                  <a:lnTo>
                    <a:pt x="118" y="71"/>
                  </a:lnTo>
                  <a:lnTo>
                    <a:pt x="124" y="71"/>
                  </a:lnTo>
                  <a:lnTo>
                    <a:pt x="127" y="75"/>
                  </a:lnTo>
                  <a:lnTo>
                    <a:pt x="133" y="71"/>
                  </a:lnTo>
                  <a:lnTo>
                    <a:pt x="133" y="68"/>
                  </a:lnTo>
                  <a:lnTo>
                    <a:pt x="139" y="68"/>
                  </a:lnTo>
                  <a:lnTo>
                    <a:pt x="146" y="62"/>
                  </a:lnTo>
                  <a:lnTo>
                    <a:pt x="143" y="59"/>
                  </a:lnTo>
                  <a:lnTo>
                    <a:pt x="133" y="59"/>
                  </a:lnTo>
                  <a:lnTo>
                    <a:pt x="127" y="62"/>
                  </a:lnTo>
                  <a:lnTo>
                    <a:pt x="124" y="59"/>
                  </a:lnTo>
                  <a:lnTo>
                    <a:pt x="115" y="56"/>
                  </a:lnTo>
                  <a:lnTo>
                    <a:pt x="112" y="53"/>
                  </a:lnTo>
                  <a:lnTo>
                    <a:pt x="109" y="53"/>
                  </a:lnTo>
                  <a:lnTo>
                    <a:pt x="105" y="53"/>
                  </a:lnTo>
                  <a:lnTo>
                    <a:pt x="102" y="44"/>
                  </a:lnTo>
                  <a:lnTo>
                    <a:pt x="99" y="41"/>
                  </a:lnTo>
                  <a:lnTo>
                    <a:pt x="96" y="31"/>
                  </a:lnTo>
                  <a:lnTo>
                    <a:pt x="93" y="28"/>
                  </a:lnTo>
                  <a:lnTo>
                    <a:pt x="93" y="25"/>
                  </a:lnTo>
                  <a:lnTo>
                    <a:pt x="87" y="22"/>
                  </a:lnTo>
                  <a:lnTo>
                    <a:pt x="90" y="22"/>
                  </a:lnTo>
                  <a:lnTo>
                    <a:pt x="87" y="19"/>
                  </a:lnTo>
                  <a:lnTo>
                    <a:pt x="90" y="16"/>
                  </a:lnTo>
                  <a:lnTo>
                    <a:pt x="90" y="10"/>
                  </a:lnTo>
                  <a:lnTo>
                    <a:pt x="84" y="7"/>
                  </a:lnTo>
                  <a:lnTo>
                    <a:pt x="75" y="7"/>
                  </a:lnTo>
                  <a:lnTo>
                    <a:pt x="72" y="7"/>
                  </a:lnTo>
                  <a:lnTo>
                    <a:pt x="65" y="0"/>
                  </a:lnTo>
                  <a:lnTo>
                    <a:pt x="62" y="0"/>
                  </a:lnTo>
                  <a:lnTo>
                    <a:pt x="59" y="0"/>
                  </a:lnTo>
                  <a:lnTo>
                    <a:pt x="53" y="3"/>
                  </a:lnTo>
                  <a:lnTo>
                    <a:pt x="62" y="10"/>
                  </a:lnTo>
                  <a:lnTo>
                    <a:pt x="59" y="10"/>
                  </a:lnTo>
                  <a:lnTo>
                    <a:pt x="53" y="13"/>
                  </a:lnTo>
                  <a:lnTo>
                    <a:pt x="56" y="19"/>
                  </a:lnTo>
                  <a:lnTo>
                    <a:pt x="59" y="25"/>
                  </a:lnTo>
                  <a:lnTo>
                    <a:pt x="59" y="28"/>
                  </a:lnTo>
                  <a:lnTo>
                    <a:pt x="65" y="34"/>
                  </a:lnTo>
                  <a:lnTo>
                    <a:pt x="65" y="37"/>
                  </a:lnTo>
                  <a:lnTo>
                    <a:pt x="62" y="37"/>
                  </a:lnTo>
                  <a:lnTo>
                    <a:pt x="59" y="34"/>
                  </a:lnTo>
                  <a:lnTo>
                    <a:pt x="56" y="25"/>
                  </a:lnTo>
                  <a:lnTo>
                    <a:pt x="53" y="25"/>
                  </a:lnTo>
                  <a:lnTo>
                    <a:pt x="47" y="25"/>
                  </a:lnTo>
                  <a:lnTo>
                    <a:pt x="44" y="25"/>
                  </a:lnTo>
                  <a:lnTo>
                    <a:pt x="41" y="25"/>
                  </a:lnTo>
                  <a:lnTo>
                    <a:pt x="41" y="25"/>
                  </a:lnTo>
                  <a:lnTo>
                    <a:pt x="38" y="19"/>
                  </a:lnTo>
                  <a:lnTo>
                    <a:pt x="34" y="19"/>
                  </a:lnTo>
                  <a:lnTo>
                    <a:pt x="28" y="16"/>
                  </a:lnTo>
                  <a:lnTo>
                    <a:pt x="22" y="13"/>
                  </a:lnTo>
                  <a:lnTo>
                    <a:pt x="22" y="13"/>
                  </a:lnTo>
                  <a:lnTo>
                    <a:pt x="19" y="7"/>
                  </a:lnTo>
                  <a:lnTo>
                    <a:pt x="13" y="10"/>
                  </a:lnTo>
                  <a:lnTo>
                    <a:pt x="10" y="13"/>
                  </a:lnTo>
                  <a:lnTo>
                    <a:pt x="10" y="19"/>
                  </a:lnTo>
                  <a:lnTo>
                    <a:pt x="7" y="22"/>
                  </a:lnTo>
                  <a:lnTo>
                    <a:pt x="7" y="25"/>
                  </a:lnTo>
                  <a:lnTo>
                    <a:pt x="7" y="31"/>
                  </a:lnTo>
                  <a:lnTo>
                    <a:pt x="0" y="34"/>
                  </a:lnTo>
                  <a:lnTo>
                    <a:pt x="0" y="37"/>
                  </a:lnTo>
                  <a:lnTo>
                    <a:pt x="7" y="47"/>
                  </a:lnTo>
                  <a:lnTo>
                    <a:pt x="10" y="47"/>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18">
              <a:extLst>
                <a:ext uri="{FF2B5EF4-FFF2-40B4-BE49-F238E27FC236}">
                  <a16:creationId xmlns:a16="http://schemas.microsoft.com/office/drawing/2014/main" id="{3F473BC7-F8EF-4288-858C-B27C83C32C17}"/>
                </a:ext>
              </a:extLst>
            </p:cNvPr>
            <p:cNvSpPr>
              <a:spLocks/>
            </p:cNvSpPr>
            <p:nvPr/>
          </p:nvSpPr>
          <p:spPr bwMode="auto">
            <a:xfrm>
              <a:off x="6167" y="729"/>
              <a:ext cx="71" cy="47"/>
            </a:xfrm>
            <a:custGeom>
              <a:avLst/>
              <a:gdLst>
                <a:gd name="T0" fmla="*/ 6 w 71"/>
                <a:gd name="T1" fmla="*/ 34 h 47"/>
                <a:gd name="T2" fmla="*/ 0 w 71"/>
                <a:gd name="T3" fmla="*/ 40 h 47"/>
                <a:gd name="T4" fmla="*/ 0 w 71"/>
                <a:gd name="T5" fmla="*/ 47 h 47"/>
                <a:gd name="T6" fmla="*/ 6 w 71"/>
                <a:gd name="T7" fmla="*/ 47 h 47"/>
                <a:gd name="T8" fmla="*/ 9 w 71"/>
                <a:gd name="T9" fmla="*/ 43 h 47"/>
                <a:gd name="T10" fmla="*/ 12 w 71"/>
                <a:gd name="T11" fmla="*/ 40 h 47"/>
                <a:gd name="T12" fmla="*/ 18 w 71"/>
                <a:gd name="T13" fmla="*/ 34 h 47"/>
                <a:gd name="T14" fmla="*/ 24 w 71"/>
                <a:gd name="T15" fmla="*/ 37 h 47"/>
                <a:gd name="T16" fmla="*/ 37 w 71"/>
                <a:gd name="T17" fmla="*/ 37 h 47"/>
                <a:gd name="T18" fmla="*/ 40 w 71"/>
                <a:gd name="T19" fmla="*/ 37 h 47"/>
                <a:gd name="T20" fmla="*/ 49 w 71"/>
                <a:gd name="T21" fmla="*/ 37 h 47"/>
                <a:gd name="T22" fmla="*/ 52 w 71"/>
                <a:gd name="T23" fmla="*/ 34 h 47"/>
                <a:gd name="T24" fmla="*/ 62 w 71"/>
                <a:gd name="T25" fmla="*/ 31 h 47"/>
                <a:gd name="T26" fmla="*/ 65 w 71"/>
                <a:gd name="T27" fmla="*/ 34 h 47"/>
                <a:gd name="T28" fmla="*/ 71 w 71"/>
                <a:gd name="T29" fmla="*/ 28 h 47"/>
                <a:gd name="T30" fmla="*/ 68 w 71"/>
                <a:gd name="T31" fmla="*/ 25 h 47"/>
                <a:gd name="T32" fmla="*/ 65 w 71"/>
                <a:gd name="T33" fmla="*/ 22 h 47"/>
                <a:gd name="T34" fmla="*/ 58 w 71"/>
                <a:gd name="T35" fmla="*/ 16 h 47"/>
                <a:gd name="T36" fmla="*/ 49 w 71"/>
                <a:gd name="T37" fmla="*/ 6 h 47"/>
                <a:gd name="T38" fmla="*/ 43 w 71"/>
                <a:gd name="T39" fmla="*/ 6 h 47"/>
                <a:gd name="T40" fmla="*/ 40 w 71"/>
                <a:gd name="T41" fmla="*/ 6 h 47"/>
                <a:gd name="T42" fmla="*/ 34 w 71"/>
                <a:gd name="T43" fmla="*/ 0 h 47"/>
                <a:gd name="T44" fmla="*/ 31 w 71"/>
                <a:gd name="T45" fmla="*/ 0 h 47"/>
                <a:gd name="T46" fmla="*/ 28 w 71"/>
                <a:gd name="T47" fmla="*/ 3 h 47"/>
                <a:gd name="T48" fmla="*/ 21 w 71"/>
                <a:gd name="T49" fmla="*/ 0 h 47"/>
                <a:gd name="T50" fmla="*/ 15 w 71"/>
                <a:gd name="T51" fmla="*/ 0 h 47"/>
                <a:gd name="T52" fmla="*/ 6 w 71"/>
                <a:gd name="T53" fmla="*/ 16 h 47"/>
                <a:gd name="T54" fmla="*/ 9 w 71"/>
                <a:gd name="T55" fmla="*/ 19 h 47"/>
                <a:gd name="T56" fmla="*/ 9 w 71"/>
                <a:gd name="T57" fmla="*/ 25 h 47"/>
                <a:gd name="T58" fmla="*/ 6 w 71"/>
                <a:gd name="T59"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 h="47">
                  <a:moveTo>
                    <a:pt x="6" y="34"/>
                  </a:moveTo>
                  <a:lnTo>
                    <a:pt x="0" y="40"/>
                  </a:lnTo>
                  <a:lnTo>
                    <a:pt x="0" y="47"/>
                  </a:lnTo>
                  <a:lnTo>
                    <a:pt x="6" y="47"/>
                  </a:lnTo>
                  <a:lnTo>
                    <a:pt x="9" y="43"/>
                  </a:lnTo>
                  <a:lnTo>
                    <a:pt x="12" y="40"/>
                  </a:lnTo>
                  <a:lnTo>
                    <a:pt x="18" y="34"/>
                  </a:lnTo>
                  <a:lnTo>
                    <a:pt x="24" y="37"/>
                  </a:lnTo>
                  <a:lnTo>
                    <a:pt x="37" y="37"/>
                  </a:lnTo>
                  <a:lnTo>
                    <a:pt x="40" y="37"/>
                  </a:lnTo>
                  <a:lnTo>
                    <a:pt x="49" y="37"/>
                  </a:lnTo>
                  <a:lnTo>
                    <a:pt x="52" y="34"/>
                  </a:lnTo>
                  <a:lnTo>
                    <a:pt x="62" y="31"/>
                  </a:lnTo>
                  <a:lnTo>
                    <a:pt x="65" y="34"/>
                  </a:lnTo>
                  <a:lnTo>
                    <a:pt x="71" y="28"/>
                  </a:lnTo>
                  <a:lnTo>
                    <a:pt x="68" y="25"/>
                  </a:lnTo>
                  <a:lnTo>
                    <a:pt x="65" y="22"/>
                  </a:lnTo>
                  <a:lnTo>
                    <a:pt x="58" y="16"/>
                  </a:lnTo>
                  <a:lnTo>
                    <a:pt x="49" y="6"/>
                  </a:lnTo>
                  <a:lnTo>
                    <a:pt x="43" y="6"/>
                  </a:lnTo>
                  <a:lnTo>
                    <a:pt x="40" y="6"/>
                  </a:lnTo>
                  <a:lnTo>
                    <a:pt x="34" y="0"/>
                  </a:lnTo>
                  <a:lnTo>
                    <a:pt x="31" y="0"/>
                  </a:lnTo>
                  <a:lnTo>
                    <a:pt x="28" y="3"/>
                  </a:lnTo>
                  <a:lnTo>
                    <a:pt x="21" y="0"/>
                  </a:lnTo>
                  <a:lnTo>
                    <a:pt x="15" y="0"/>
                  </a:lnTo>
                  <a:lnTo>
                    <a:pt x="6" y="16"/>
                  </a:lnTo>
                  <a:lnTo>
                    <a:pt x="9" y="19"/>
                  </a:lnTo>
                  <a:lnTo>
                    <a:pt x="9" y="25"/>
                  </a:lnTo>
                  <a:lnTo>
                    <a:pt x="6" y="34"/>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19">
              <a:extLst>
                <a:ext uri="{FF2B5EF4-FFF2-40B4-BE49-F238E27FC236}">
                  <a16:creationId xmlns:a16="http://schemas.microsoft.com/office/drawing/2014/main" id="{6B820AFF-EB15-4DEF-8A9B-C4585003F61F}"/>
                </a:ext>
              </a:extLst>
            </p:cNvPr>
            <p:cNvSpPr>
              <a:spLocks/>
            </p:cNvSpPr>
            <p:nvPr/>
          </p:nvSpPr>
          <p:spPr bwMode="auto">
            <a:xfrm>
              <a:off x="6185" y="605"/>
              <a:ext cx="87" cy="38"/>
            </a:xfrm>
            <a:custGeom>
              <a:avLst/>
              <a:gdLst>
                <a:gd name="T0" fmla="*/ 13 w 87"/>
                <a:gd name="T1" fmla="*/ 22 h 38"/>
                <a:gd name="T2" fmla="*/ 13 w 87"/>
                <a:gd name="T3" fmla="*/ 25 h 38"/>
                <a:gd name="T4" fmla="*/ 28 w 87"/>
                <a:gd name="T5" fmla="*/ 31 h 38"/>
                <a:gd name="T6" fmla="*/ 40 w 87"/>
                <a:gd name="T7" fmla="*/ 31 h 38"/>
                <a:gd name="T8" fmla="*/ 47 w 87"/>
                <a:gd name="T9" fmla="*/ 34 h 38"/>
                <a:gd name="T10" fmla="*/ 56 w 87"/>
                <a:gd name="T11" fmla="*/ 38 h 38"/>
                <a:gd name="T12" fmla="*/ 62 w 87"/>
                <a:gd name="T13" fmla="*/ 34 h 38"/>
                <a:gd name="T14" fmla="*/ 65 w 87"/>
                <a:gd name="T15" fmla="*/ 38 h 38"/>
                <a:gd name="T16" fmla="*/ 71 w 87"/>
                <a:gd name="T17" fmla="*/ 34 h 38"/>
                <a:gd name="T18" fmla="*/ 81 w 87"/>
                <a:gd name="T19" fmla="*/ 28 h 38"/>
                <a:gd name="T20" fmla="*/ 81 w 87"/>
                <a:gd name="T21" fmla="*/ 22 h 38"/>
                <a:gd name="T22" fmla="*/ 87 w 87"/>
                <a:gd name="T23" fmla="*/ 19 h 38"/>
                <a:gd name="T24" fmla="*/ 84 w 87"/>
                <a:gd name="T25" fmla="*/ 13 h 38"/>
                <a:gd name="T26" fmla="*/ 78 w 87"/>
                <a:gd name="T27" fmla="*/ 10 h 38"/>
                <a:gd name="T28" fmla="*/ 74 w 87"/>
                <a:gd name="T29" fmla="*/ 10 h 38"/>
                <a:gd name="T30" fmla="*/ 74 w 87"/>
                <a:gd name="T31" fmla="*/ 7 h 38"/>
                <a:gd name="T32" fmla="*/ 71 w 87"/>
                <a:gd name="T33" fmla="*/ 0 h 38"/>
                <a:gd name="T34" fmla="*/ 68 w 87"/>
                <a:gd name="T35" fmla="*/ 4 h 38"/>
                <a:gd name="T36" fmla="*/ 62 w 87"/>
                <a:gd name="T37" fmla="*/ 4 h 38"/>
                <a:gd name="T38" fmla="*/ 53 w 87"/>
                <a:gd name="T39" fmla="*/ 4 h 38"/>
                <a:gd name="T40" fmla="*/ 44 w 87"/>
                <a:gd name="T41" fmla="*/ 10 h 38"/>
                <a:gd name="T42" fmla="*/ 40 w 87"/>
                <a:gd name="T43" fmla="*/ 10 h 38"/>
                <a:gd name="T44" fmla="*/ 40 w 87"/>
                <a:gd name="T45" fmla="*/ 4 h 38"/>
                <a:gd name="T46" fmla="*/ 34 w 87"/>
                <a:gd name="T47" fmla="*/ 4 h 38"/>
                <a:gd name="T48" fmla="*/ 31 w 87"/>
                <a:gd name="T49" fmla="*/ 7 h 38"/>
                <a:gd name="T50" fmla="*/ 22 w 87"/>
                <a:gd name="T51" fmla="*/ 7 h 38"/>
                <a:gd name="T52" fmla="*/ 22 w 87"/>
                <a:gd name="T53" fmla="*/ 4 h 38"/>
                <a:gd name="T54" fmla="*/ 22 w 87"/>
                <a:gd name="T55" fmla="*/ 10 h 38"/>
                <a:gd name="T56" fmla="*/ 19 w 87"/>
                <a:gd name="T57" fmla="*/ 10 h 38"/>
                <a:gd name="T58" fmla="*/ 13 w 87"/>
                <a:gd name="T59" fmla="*/ 10 h 38"/>
                <a:gd name="T60" fmla="*/ 10 w 87"/>
                <a:gd name="T61" fmla="*/ 7 h 38"/>
                <a:gd name="T62" fmla="*/ 10 w 87"/>
                <a:gd name="T63" fmla="*/ 4 h 38"/>
                <a:gd name="T64" fmla="*/ 0 w 87"/>
                <a:gd name="T65" fmla="*/ 0 h 38"/>
                <a:gd name="T66" fmla="*/ 3 w 87"/>
                <a:gd name="T67" fmla="*/ 13 h 38"/>
                <a:gd name="T68" fmla="*/ 13 w 87"/>
                <a:gd name="T69"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38">
                  <a:moveTo>
                    <a:pt x="13" y="22"/>
                  </a:moveTo>
                  <a:lnTo>
                    <a:pt x="13" y="25"/>
                  </a:lnTo>
                  <a:lnTo>
                    <a:pt x="28" y="31"/>
                  </a:lnTo>
                  <a:lnTo>
                    <a:pt x="40" y="31"/>
                  </a:lnTo>
                  <a:lnTo>
                    <a:pt x="47" y="34"/>
                  </a:lnTo>
                  <a:lnTo>
                    <a:pt x="56" y="38"/>
                  </a:lnTo>
                  <a:lnTo>
                    <a:pt x="62" y="34"/>
                  </a:lnTo>
                  <a:lnTo>
                    <a:pt x="65" y="38"/>
                  </a:lnTo>
                  <a:lnTo>
                    <a:pt x="71" y="34"/>
                  </a:lnTo>
                  <a:lnTo>
                    <a:pt x="81" y="28"/>
                  </a:lnTo>
                  <a:lnTo>
                    <a:pt x="81" y="22"/>
                  </a:lnTo>
                  <a:lnTo>
                    <a:pt x="87" y="19"/>
                  </a:lnTo>
                  <a:lnTo>
                    <a:pt x="84" y="13"/>
                  </a:lnTo>
                  <a:lnTo>
                    <a:pt x="78" y="10"/>
                  </a:lnTo>
                  <a:lnTo>
                    <a:pt x="74" y="10"/>
                  </a:lnTo>
                  <a:lnTo>
                    <a:pt x="74" y="7"/>
                  </a:lnTo>
                  <a:lnTo>
                    <a:pt x="71" y="0"/>
                  </a:lnTo>
                  <a:lnTo>
                    <a:pt x="68" y="4"/>
                  </a:lnTo>
                  <a:lnTo>
                    <a:pt x="62" y="4"/>
                  </a:lnTo>
                  <a:lnTo>
                    <a:pt x="53" y="4"/>
                  </a:lnTo>
                  <a:lnTo>
                    <a:pt x="44" y="10"/>
                  </a:lnTo>
                  <a:lnTo>
                    <a:pt x="40" y="10"/>
                  </a:lnTo>
                  <a:lnTo>
                    <a:pt x="40" y="4"/>
                  </a:lnTo>
                  <a:lnTo>
                    <a:pt x="34" y="4"/>
                  </a:lnTo>
                  <a:lnTo>
                    <a:pt x="31" y="7"/>
                  </a:lnTo>
                  <a:lnTo>
                    <a:pt x="22" y="7"/>
                  </a:lnTo>
                  <a:lnTo>
                    <a:pt x="22" y="4"/>
                  </a:lnTo>
                  <a:lnTo>
                    <a:pt x="22" y="10"/>
                  </a:lnTo>
                  <a:lnTo>
                    <a:pt x="19" y="10"/>
                  </a:lnTo>
                  <a:lnTo>
                    <a:pt x="13" y="10"/>
                  </a:lnTo>
                  <a:lnTo>
                    <a:pt x="10" y="7"/>
                  </a:lnTo>
                  <a:lnTo>
                    <a:pt x="10" y="4"/>
                  </a:lnTo>
                  <a:lnTo>
                    <a:pt x="0" y="0"/>
                  </a:lnTo>
                  <a:lnTo>
                    <a:pt x="3" y="13"/>
                  </a:lnTo>
                  <a:lnTo>
                    <a:pt x="13" y="2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0">
              <a:extLst>
                <a:ext uri="{FF2B5EF4-FFF2-40B4-BE49-F238E27FC236}">
                  <a16:creationId xmlns:a16="http://schemas.microsoft.com/office/drawing/2014/main" id="{2100CC57-9B36-4AB8-BA90-531ACE1810EF}"/>
                </a:ext>
              </a:extLst>
            </p:cNvPr>
            <p:cNvSpPr>
              <a:spLocks/>
            </p:cNvSpPr>
            <p:nvPr/>
          </p:nvSpPr>
          <p:spPr bwMode="auto">
            <a:xfrm>
              <a:off x="6142" y="714"/>
              <a:ext cx="25" cy="31"/>
            </a:xfrm>
            <a:custGeom>
              <a:avLst/>
              <a:gdLst>
                <a:gd name="T0" fmla="*/ 25 w 25"/>
                <a:gd name="T1" fmla="*/ 18 h 31"/>
                <a:gd name="T2" fmla="*/ 22 w 25"/>
                <a:gd name="T3" fmla="*/ 12 h 31"/>
                <a:gd name="T4" fmla="*/ 19 w 25"/>
                <a:gd name="T5" fmla="*/ 6 h 31"/>
                <a:gd name="T6" fmla="*/ 19 w 25"/>
                <a:gd name="T7" fmla="*/ 0 h 31"/>
                <a:gd name="T8" fmla="*/ 12 w 25"/>
                <a:gd name="T9" fmla="*/ 0 h 31"/>
                <a:gd name="T10" fmla="*/ 6 w 25"/>
                <a:gd name="T11" fmla="*/ 0 h 31"/>
                <a:gd name="T12" fmla="*/ 0 w 25"/>
                <a:gd name="T13" fmla="*/ 6 h 31"/>
                <a:gd name="T14" fmla="*/ 3 w 25"/>
                <a:gd name="T15" fmla="*/ 12 h 31"/>
                <a:gd name="T16" fmla="*/ 6 w 25"/>
                <a:gd name="T17" fmla="*/ 15 h 31"/>
                <a:gd name="T18" fmla="*/ 3 w 25"/>
                <a:gd name="T19" fmla="*/ 18 h 31"/>
                <a:gd name="T20" fmla="*/ 6 w 25"/>
                <a:gd name="T21" fmla="*/ 21 h 31"/>
                <a:gd name="T22" fmla="*/ 9 w 25"/>
                <a:gd name="T23" fmla="*/ 24 h 31"/>
                <a:gd name="T24" fmla="*/ 15 w 25"/>
                <a:gd name="T25" fmla="*/ 27 h 31"/>
                <a:gd name="T26" fmla="*/ 22 w 25"/>
                <a:gd name="T27" fmla="*/ 31 h 31"/>
                <a:gd name="T28" fmla="*/ 22 w 25"/>
                <a:gd name="T29" fmla="*/ 27 h 31"/>
                <a:gd name="T30" fmla="*/ 22 w 25"/>
                <a:gd name="T31" fmla="*/ 24 h 31"/>
                <a:gd name="T32" fmla="*/ 22 w 25"/>
                <a:gd name="T33" fmla="*/ 21 h 31"/>
                <a:gd name="T34" fmla="*/ 25 w 25"/>
                <a:gd name="T35"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31">
                  <a:moveTo>
                    <a:pt x="25" y="18"/>
                  </a:moveTo>
                  <a:lnTo>
                    <a:pt x="22" y="12"/>
                  </a:lnTo>
                  <a:lnTo>
                    <a:pt x="19" y="6"/>
                  </a:lnTo>
                  <a:lnTo>
                    <a:pt x="19" y="0"/>
                  </a:lnTo>
                  <a:lnTo>
                    <a:pt x="12" y="0"/>
                  </a:lnTo>
                  <a:lnTo>
                    <a:pt x="6" y="0"/>
                  </a:lnTo>
                  <a:lnTo>
                    <a:pt x="0" y="6"/>
                  </a:lnTo>
                  <a:lnTo>
                    <a:pt x="3" y="12"/>
                  </a:lnTo>
                  <a:lnTo>
                    <a:pt x="6" y="15"/>
                  </a:lnTo>
                  <a:lnTo>
                    <a:pt x="3" y="18"/>
                  </a:lnTo>
                  <a:lnTo>
                    <a:pt x="6" y="21"/>
                  </a:lnTo>
                  <a:lnTo>
                    <a:pt x="9" y="24"/>
                  </a:lnTo>
                  <a:lnTo>
                    <a:pt x="15" y="27"/>
                  </a:lnTo>
                  <a:lnTo>
                    <a:pt x="22" y="31"/>
                  </a:lnTo>
                  <a:lnTo>
                    <a:pt x="22" y="27"/>
                  </a:lnTo>
                  <a:lnTo>
                    <a:pt x="22" y="24"/>
                  </a:lnTo>
                  <a:lnTo>
                    <a:pt x="22" y="21"/>
                  </a:lnTo>
                  <a:lnTo>
                    <a:pt x="25" y="18"/>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
              <a:extLst>
                <a:ext uri="{FF2B5EF4-FFF2-40B4-BE49-F238E27FC236}">
                  <a16:creationId xmlns:a16="http://schemas.microsoft.com/office/drawing/2014/main" id="{C6050917-CE6A-4424-85D7-B5F21E9818E1}"/>
                </a:ext>
              </a:extLst>
            </p:cNvPr>
            <p:cNvSpPr>
              <a:spLocks/>
            </p:cNvSpPr>
            <p:nvPr/>
          </p:nvSpPr>
          <p:spPr bwMode="auto">
            <a:xfrm>
              <a:off x="6602" y="779"/>
              <a:ext cx="10" cy="9"/>
            </a:xfrm>
            <a:custGeom>
              <a:avLst/>
              <a:gdLst>
                <a:gd name="T0" fmla="*/ 7 w 10"/>
                <a:gd name="T1" fmla="*/ 9 h 9"/>
                <a:gd name="T2" fmla="*/ 10 w 10"/>
                <a:gd name="T3" fmla="*/ 6 h 9"/>
                <a:gd name="T4" fmla="*/ 10 w 10"/>
                <a:gd name="T5" fmla="*/ 3 h 9"/>
                <a:gd name="T6" fmla="*/ 3 w 10"/>
                <a:gd name="T7" fmla="*/ 0 h 9"/>
                <a:gd name="T8" fmla="*/ 0 w 10"/>
                <a:gd name="T9" fmla="*/ 6 h 9"/>
                <a:gd name="T10" fmla="*/ 3 w 10"/>
                <a:gd name="T11" fmla="*/ 9 h 9"/>
                <a:gd name="T12" fmla="*/ 7 w 10"/>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7" y="9"/>
                  </a:moveTo>
                  <a:lnTo>
                    <a:pt x="10" y="6"/>
                  </a:lnTo>
                  <a:lnTo>
                    <a:pt x="10" y="3"/>
                  </a:lnTo>
                  <a:lnTo>
                    <a:pt x="3" y="0"/>
                  </a:lnTo>
                  <a:lnTo>
                    <a:pt x="0" y="6"/>
                  </a:lnTo>
                  <a:lnTo>
                    <a:pt x="3" y="9"/>
                  </a:lnTo>
                  <a:lnTo>
                    <a:pt x="7" y="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2">
              <a:extLst>
                <a:ext uri="{FF2B5EF4-FFF2-40B4-BE49-F238E27FC236}">
                  <a16:creationId xmlns:a16="http://schemas.microsoft.com/office/drawing/2014/main" id="{AF561787-38E9-4F45-8191-84299E4C2D01}"/>
                </a:ext>
              </a:extLst>
            </p:cNvPr>
            <p:cNvSpPr>
              <a:spLocks/>
            </p:cNvSpPr>
            <p:nvPr/>
          </p:nvSpPr>
          <p:spPr bwMode="auto">
            <a:xfrm>
              <a:off x="6636" y="776"/>
              <a:ext cx="7" cy="12"/>
            </a:xfrm>
            <a:custGeom>
              <a:avLst/>
              <a:gdLst>
                <a:gd name="T0" fmla="*/ 7 w 7"/>
                <a:gd name="T1" fmla="*/ 6 h 12"/>
                <a:gd name="T2" fmla="*/ 3 w 7"/>
                <a:gd name="T3" fmla="*/ 0 h 12"/>
                <a:gd name="T4" fmla="*/ 0 w 7"/>
                <a:gd name="T5" fmla="*/ 6 h 12"/>
                <a:gd name="T6" fmla="*/ 0 w 7"/>
                <a:gd name="T7" fmla="*/ 12 h 12"/>
                <a:gd name="T8" fmla="*/ 7 w 7"/>
                <a:gd name="T9" fmla="*/ 9 h 12"/>
                <a:gd name="T10" fmla="*/ 7 w 7"/>
                <a:gd name="T11" fmla="*/ 6 h 12"/>
              </a:gdLst>
              <a:ahLst/>
              <a:cxnLst>
                <a:cxn ang="0">
                  <a:pos x="T0" y="T1"/>
                </a:cxn>
                <a:cxn ang="0">
                  <a:pos x="T2" y="T3"/>
                </a:cxn>
                <a:cxn ang="0">
                  <a:pos x="T4" y="T5"/>
                </a:cxn>
                <a:cxn ang="0">
                  <a:pos x="T6" y="T7"/>
                </a:cxn>
                <a:cxn ang="0">
                  <a:pos x="T8" y="T9"/>
                </a:cxn>
                <a:cxn ang="0">
                  <a:pos x="T10" y="T11"/>
                </a:cxn>
              </a:cxnLst>
              <a:rect l="0" t="0" r="r" b="b"/>
              <a:pathLst>
                <a:path w="7" h="12">
                  <a:moveTo>
                    <a:pt x="7" y="6"/>
                  </a:moveTo>
                  <a:lnTo>
                    <a:pt x="3" y="0"/>
                  </a:lnTo>
                  <a:lnTo>
                    <a:pt x="0" y="6"/>
                  </a:lnTo>
                  <a:lnTo>
                    <a:pt x="0" y="12"/>
                  </a:lnTo>
                  <a:lnTo>
                    <a:pt x="7" y="9"/>
                  </a:lnTo>
                  <a:lnTo>
                    <a:pt x="7"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23">
              <a:extLst>
                <a:ext uri="{FF2B5EF4-FFF2-40B4-BE49-F238E27FC236}">
                  <a16:creationId xmlns:a16="http://schemas.microsoft.com/office/drawing/2014/main" id="{56481C19-7254-4D23-ADE8-F470C09464E5}"/>
                </a:ext>
              </a:extLst>
            </p:cNvPr>
            <p:cNvSpPr>
              <a:spLocks/>
            </p:cNvSpPr>
            <p:nvPr/>
          </p:nvSpPr>
          <p:spPr bwMode="auto">
            <a:xfrm>
              <a:off x="6621" y="776"/>
              <a:ext cx="6" cy="6"/>
            </a:xfrm>
            <a:custGeom>
              <a:avLst/>
              <a:gdLst>
                <a:gd name="T0" fmla="*/ 3 w 6"/>
                <a:gd name="T1" fmla="*/ 6 h 6"/>
                <a:gd name="T2" fmla="*/ 6 w 6"/>
                <a:gd name="T3" fmla="*/ 3 h 6"/>
                <a:gd name="T4" fmla="*/ 0 w 6"/>
                <a:gd name="T5" fmla="*/ 0 h 6"/>
                <a:gd name="T6" fmla="*/ 0 w 6"/>
                <a:gd name="T7" fmla="*/ 3 h 6"/>
                <a:gd name="T8" fmla="*/ 0 w 6"/>
                <a:gd name="T9" fmla="*/ 6 h 6"/>
                <a:gd name="T10" fmla="*/ 3 w 6"/>
                <a:gd name="T11" fmla="*/ 6 h 6"/>
              </a:gdLst>
              <a:ahLst/>
              <a:cxnLst>
                <a:cxn ang="0">
                  <a:pos x="T0" y="T1"/>
                </a:cxn>
                <a:cxn ang="0">
                  <a:pos x="T2" y="T3"/>
                </a:cxn>
                <a:cxn ang="0">
                  <a:pos x="T4" y="T5"/>
                </a:cxn>
                <a:cxn ang="0">
                  <a:pos x="T6" y="T7"/>
                </a:cxn>
                <a:cxn ang="0">
                  <a:pos x="T8" y="T9"/>
                </a:cxn>
                <a:cxn ang="0">
                  <a:pos x="T10" y="T11"/>
                </a:cxn>
              </a:cxnLst>
              <a:rect l="0" t="0" r="r" b="b"/>
              <a:pathLst>
                <a:path w="6" h="6">
                  <a:moveTo>
                    <a:pt x="3" y="6"/>
                  </a:moveTo>
                  <a:lnTo>
                    <a:pt x="6" y="3"/>
                  </a:lnTo>
                  <a:lnTo>
                    <a:pt x="0" y="0"/>
                  </a:lnTo>
                  <a:lnTo>
                    <a:pt x="0" y="3"/>
                  </a:lnTo>
                  <a:lnTo>
                    <a:pt x="0" y="6"/>
                  </a:lnTo>
                  <a:lnTo>
                    <a:pt x="3"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24">
              <a:extLst>
                <a:ext uri="{FF2B5EF4-FFF2-40B4-BE49-F238E27FC236}">
                  <a16:creationId xmlns:a16="http://schemas.microsoft.com/office/drawing/2014/main" id="{E16D4C7F-6ED8-41F3-B7DD-5C2A024D183D}"/>
                </a:ext>
              </a:extLst>
            </p:cNvPr>
            <p:cNvSpPr>
              <a:spLocks/>
            </p:cNvSpPr>
            <p:nvPr/>
          </p:nvSpPr>
          <p:spPr bwMode="auto">
            <a:xfrm>
              <a:off x="5388" y="797"/>
              <a:ext cx="16" cy="19"/>
            </a:xfrm>
            <a:custGeom>
              <a:avLst/>
              <a:gdLst>
                <a:gd name="T0" fmla="*/ 9 w 16"/>
                <a:gd name="T1" fmla="*/ 0 h 19"/>
                <a:gd name="T2" fmla="*/ 6 w 16"/>
                <a:gd name="T3" fmla="*/ 3 h 19"/>
                <a:gd name="T4" fmla="*/ 3 w 16"/>
                <a:gd name="T5" fmla="*/ 6 h 19"/>
                <a:gd name="T6" fmla="*/ 0 w 16"/>
                <a:gd name="T7" fmla="*/ 9 h 19"/>
                <a:gd name="T8" fmla="*/ 0 w 16"/>
                <a:gd name="T9" fmla="*/ 16 h 19"/>
                <a:gd name="T10" fmla="*/ 6 w 16"/>
                <a:gd name="T11" fmla="*/ 13 h 19"/>
                <a:gd name="T12" fmla="*/ 9 w 16"/>
                <a:gd name="T13" fmla="*/ 19 h 19"/>
                <a:gd name="T14" fmla="*/ 13 w 16"/>
                <a:gd name="T15" fmla="*/ 13 h 19"/>
                <a:gd name="T16" fmla="*/ 16 w 16"/>
                <a:gd name="T17" fmla="*/ 9 h 19"/>
                <a:gd name="T18" fmla="*/ 13 w 16"/>
                <a:gd name="T19" fmla="*/ 6 h 19"/>
                <a:gd name="T20" fmla="*/ 13 w 16"/>
                <a:gd name="T21" fmla="*/ 0 h 19"/>
                <a:gd name="T22" fmla="*/ 9 w 16"/>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9">
                  <a:moveTo>
                    <a:pt x="9" y="0"/>
                  </a:moveTo>
                  <a:lnTo>
                    <a:pt x="6" y="3"/>
                  </a:lnTo>
                  <a:lnTo>
                    <a:pt x="3" y="6"/>
                  </a:lnTo>
                  <a:lnTo>
                    <a:pt x="0" y="9"/>
                  </a:lnTo>
                  <a:lnTo>
                    <a:pt x="0" y="16"/>
                  </a:lnTo>
                  <a:lnTo>
                    <a:pt x="6" y="13"/>
                  </a:lnTo>
                  <a:lnTo>
                    <a:pt x="9" y="19"/>
                  </a:lnTo>
                  <a:lnTo>
                    <a:pt x="13" y="13"/>
                  </a:lnTo>
                  <a:lnTo>
                    <a:pt x="16" y="9"/>
                  </a:lnTo>
                  <a:lnTo>
                    <a:pt x="13" y="6"/>
                  </a:lnTo>
                  <a:lnTo>
                    <a:pt x="13" y="0"/>
                  </a:lnTo>
                  <a:lnTo>
                    <a:pt x="9"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5">
              <a:extLst>
                <a:ext uri="{FF2B5EF4-FFF2-40B4-BE49-F238E27FC236}">
                  <a16:creationId xmlns:a16="http://schemas.microsoft.com/office/drawing/2014/main" id="{237252E1-25A0-49CA-A7E9-E0C5E08A2E03}"/>
                </a:ext>
              </a:extLst>
            </p:cNvPr>
            <p:cNvSpPr>
              <a:spLocks noEditPoints="1"/>
            </p:cNvSpPr>
            <p:nvPr/>
          </p:nvSpPr>
          <p:spPr bwMode="auto">
            <a:xfrm>
              <a:off x="5370" y="612"/>
              <a:ext cx="86" cy="105"/>
            </a:xfrm>
            <a:custGeom>
              <a:avLst/>
              <a:gdLst>
                <a:gd name="T0" fmla="*/ 1 w 28"/>
                <a:gd name="T1" fmla="*/ 10 h 34"/>
                <a:gd name="T2" fmla="*/ 3 w 28"/>
                <a:gd name="T3" fmla="*/ 13 h 34"/>
                <a:gd name="T4" fmla="*/ 3 w 28"/>
                <a:gd name="T5" fmla="*/ 15 h 34"/>
                <a:gd name="T6" fmla="*/ 4 w 28"/>
                <a:gd name="T7" fmla="*/ 21 h 34"/>
                <a:gd name="T8" fmla="*/ 4 w 28"/>
                <a:gd name="T9" fmla="*/ 24 h 34"/>
                <a:gd name="T10" fmla="*/ 5 w 28"/>
                <a:gd name="T11" fmla="*/ 26 h 34"/>
                <a:gd name="T12" fmla="*/ 5 w 28"/>
                <a:gd name="T13" fmla="*/ 28 h 34"/>
                <a:gd name="T14" fmla="*/ 7 w 28"/>
                <a:gd name="T15" fmla="*/ 32 h 34"/>
                <a:gd name="T16" fmla="*/ 8 w 28"/>
                <a:gd name="T17" fmla="*/ 34 h 34"/>
                <a:gd name="T18" fmla="*/ 11 w 28"/>
                <a:gd name="T19" fmla="*/ 34 h 34"/>
                <a:gd name="T20" fmla="*/ 13 w 28"/>
                <a:gd name="T21" fmla="*/ 29 h 34"/>
                <a:gd name="T22" fmla="*/ 14 w 28"/>
                <a:gd name="T23" fmla="*/ 27 h 34"/>
                <a:gd name="T24" fmla="*/ 18 w 28"/>
                <a:gd name="T25" fmla="*/ 25 h 34"/>
                <a:gd name="T26" fmla="*/ 20 w 28"/>
                <a:gd name="T27" fmla="*/ 26 h 34"/>
                <a:gd name="T28" fmla="*/ 22 w 28"/>
                <a:gd name="T29" fmla="*/ 23 h 34"/>
                <a:gd name="T30" fmla="*/ 25 w 28"/>
                <a:gd name="T31" fmla="*/ 21 h 34"/>
                <a:gd name="T32" fmla="*/ 26 w 28"/>
                <a:gd name="T33" fmla="*/ 19 h 34"/>
                <a:gd name="T34" fmla="*/ 27 w 28"/>
                <a:gd name="T35" fmla="*/ 14 h 34"/>
                <a:gd name="T36" fmla="*/ 24 w 28"/>
                <a:gd name="T37" fmla="*/ 11 h 34"/>
                <a:gd name="T38" fmla="*/ 22 w 28"/>
                <a:gd name="T39" fmla="*/ 8 h 34"/>
                <a:gd name="T40" fmla="*/ 20 w 28"/>
                <a:gd name="T41" fmla="*/ 8 h 34"/>
                <a:gd name="T42" fmla="*/ 18 w 28"/>
                <a:gd name="T43" fmla="*/ 7 h 34"/>
                <a:gd name="T44" fmla="*/ 14 w 28"/>
                <a:gd name="T45" fmla="*/ 5 h 34"/>
                <a:gd name="T46" fmla="*/ 12 w 28"/>
                <a:gd name="T47" fmla="*/ 3 h 34"/>
                <a:gd name="T48" fmla="*/ 11 w 28"/>
                <a:gd name="T49" fmla="*/ 4 h 34"/>
                <a:gd name="T50" fmla="*/ 8 w 28"/>
                <a:gd name="T51" fmla="*/ 1 h 34"/>
                <a:gd name="T52" fmla="*/ 4 w 28"/>
                <a:gd name="T53" fmla="*/ 0 h 34"/>
                <a:gd name="T54" fmla="*/ 1 w 28"/>
                <a:gd name="T55" fmla="*/ 0 h 34"/>
                <a:gd name="T56" fmla="*/ 0 w 28"/>
                <a:gd name="T57" fmla="*/ 3 h 34"/>
                <a:gd name="T58" fmla="*/ 1 w 28"/>
                <a:gd name="T59" fmla="*/ 4 h 34"/>
                <a:gd name="T60" fmla="*/ 0 w 28"/>
                <a:gd name="T61" fmla="*/ 3 h 34"/>
                <a:gd name="T62" fmla="*/ 0 w 28"/>
                <a:gd name="T63" fmla="*/ 5 h 34"/>
                <a:gd name="T64" fmla="*/ 0 w 28"/>
                <a:gd name="T65" fmla="*/ 8 h 34"/>
                <a:gd name="T66" fmla="*/ 1 w 28"/>
                <a:gd name="T67" fmla="*/ 9 h 34"/>
                <a:gd name="T68" fmla="*/ 9 w 28"/>
                <a:gd name="T69" fmla="*/ 4 h 34"/>
                <a:gd name="T70" fmla="*/ 8 w 28"/>
                <a:gd name="T7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34">
                  <a:moveTo>
                    <a:pt x="1" y="9"/>
                  </a:moveTo>
                  <a:cubicBezTo>
                    <a:pt x="1" y="10"/>
                    <a:pt x="1" y="10"/>
                    <a:pt x="1" y="10"/>
                  </a:cubicBezTo>
                  <a:cubicBezTo>
                    <a:pt x="1" y="11"/>
                    <a:pt x="1" y="11"/>
                    <a:pt x="1" y="11"/>
                  </a:cubicBezTo>
                  <a:cubicBezTo>
                    <a:pt x="3" y="13"/>
                    <a:pt x="3" y="13"/>
                    <a:pt x="3" y="13"/>
                  </a:cubicBezTo>
                  <a:cubicBezTo>
                    <a:pt x="4" y="15"/>
                    <a:pt x="4" y="15"/>
                    <a:pt x="4" y="15"/>
                  </a:cubicBezTo>
                  <a:cubicBezTo>
                    <a:pt x="3" y="15"/>
                    <a:pt x="3" y="15"/>
                    <a:pt x="3" y="15"/>
                  </a:cubicBezTo>
                  <a:cubicBezTo>
                    <a:pt x="2" y="18"/>
                    <a:pt x="2" y="18"/>
                    <a:pt x="2" y="18"/>
                  </a:cubicBezTo>
                  <a:cubicBezTo>
                    <a:pt x="4" y="21"/>
                    <a:pt x="4" y="21"/>
                    <a:pt x="4" y="21"/>
                  </a:cubicBezTo>
                  <a:cubicBezTo>
                    <a:pt x="4" y="22"/>
                    <a:pt x="4" y="22"/>
                    <a:pt x="4" y="22"/>
                  </a:cubicBezTo>
                  <a:cubicBezTo>
                    <a:pt x="4" y="24"/>
                    <a:pt x="4" y="24"/>
                    <a:pt x="4" y="24"/>
                  </a:cubicBezTo>
                  <a:cubicBezTo>
                    <a:pt x="5" y="25"/>
                    <a:pt x="5" y="25"/>
                    <a:pt x="5" y="25"/>
                  </a:cubicBezTo>
                  <a:cubicBezTo>
                    <a:pt x="5" y="26"/>
                    <a:pt x="5" y="26"/>
                    <a:pt x="5" y="26"/>
                  </a:cubicBezTo>
                  <a:cubicBezTo>
                    <a:pt x="4" y="27"/>
                    <a:pt x="4" y="27"/>
                    <a:pt x="4" y="27"/>
                  </a:cubicBezTo>
                  <a:cubicBezTo>
                    <a:pt x="5" y="28"/>
                    <a:pt x="5" y="28"/>
                    <a:pt x="5" y="28"/>
                  </a:cubicBezTo>
                  <a:cubicBezTo>
                    <a:pt x="6" y="30"/>
                    <a:pt x="6" y="30"/>
                    <a:pt x="6" y="30"/>
                  </a:cubicBezTo>
                  <a:cubicBezTo>
                    <a:pt x="7" y="32"/>
                    <a:pt x="7" y="32"/>
                    <a:pt x="7" y="32"/>
                  </a:cubicBezTo>
                  <a:cubicBezTo>
                    <a:pt x="7" y="33"/>
                    <a:pt x="7" y="33"/>
                    <a:pt x="7" y="33"/>
                  </a:cubicBezTo>
                  <a:cubicBezTo>
                    <a:pt x="8" y="34"/>
                    <a:pt x="8" y="34"/>
                    <a:pt x="8" y="34"/>
                  </a:cubicBezTo>
                  <a:cubicBezTo>
                    <a:pt x="10" y="34"/>
                    <a:pt x="10" y="34"/>
                    <a:pt x="10" y="34"/>
                  </a:cubicBezTo>
                  <a:cubicBezTo>
                    <a:pt x="11" y="34"/>
                    <a:pt x="11" y="34"/>
                    <a:pt x="11" y="34"/>
                  </a:cubicBezTo>
                  <a:cubicBezTo>
                    <a:pt x="11" y="31"/>
                    <a:pt x="11" y="31"/>
                    <a:pt x="11" y="31"/>
                  </a:cubicBezTo>
                  <a:cubicBezTo>
                    <a:pt x="13" y="29"/>
                    <a:pt x="13" y="29"/>
                    <a:pt x="13" y="29"/>
                  </a:cubicBezTo>
                  <a:cubicBezTo>
                    <a:pt x="14" y="29"/>
                    <a:pt x="14" y="29"/>
                    <a:pt x="14" y="29"/>
                  </a:cubicBezTo>
                  <a:cubicBezTo>
                    <a:pt x="14" y="27"/>
                    <a:pt x="14" y="27"/>
                    <a:pt x="14" y="27"/>
                  </a:cubicBezTo>
                  <a:cubicBezTo>
                    <a:pt x="17" y="26"/>
                    <a:pt x="17" y="26"/>
                    <a:pt x="17" y="26"/>
                  </a:cubicBezTo>
                  <a:cubicBezTo>
                    <a:pt x="18" y="25"/>
                    <a:pt x="18" y="25"/>
                    <a:pt x="18" y="25"/>
                  </a:cubicBezTo>
                  <a:cubicBezTo>
                    <a:pt x="19" y="26"/>
                    <a:pt x="19" y="26"/>
                    <a:pt x="19" y="26"/>
                  </a:cubicBezTo>
                  <a:cubicBezTo>
                    <a:pt x="20" y="26"/>
                    <a:pt x="20" y="26"/>
                    <a:pt x="20" y="26"/>
                  </a:cubicBezTo>
                  <a:cubicBezTo>
                    <a:pt x="21" y="24"/>
                    <a:pt x="21" y="24"/>
                    <a:pt x="21" y="24"/>
                  </a:cubicBezTo>
                  <a:cubicBezTo>
                    <a:pt x="22" y="23"/>
                    <a:pt x="22" y="23"/>
                    <a:pt x="22" y="23"/>
                  </a:cubicBezTo>
                  <a:cubicBezTo>
                    <a:pt x="22" y="23"/>
                    <a:pt x="22" y="23"/>
                    <a:pt x="22" y="23"/>
                  </a:cubicBezTo>
                  <a:cubicBezTo>
                    <a:pt x="25" y="21"/>
                    <a:pt x="25" y="21"/>
                    <a:pt x="25" y="21"/>
                  </a:cubicBezTo>
                  <a:cubicBezTo>
                    <a:pt x="25" y="20"/>
                    <a:pt x="25" y="20"/>
                    <a:pt x="25" y="20"/>
                  </a:cubicBezTo>
                  <a:cubicBezTo>
                    <a:pt x="26" y="19"/>
                    <a:pt x="26" y="19"/>
                    <a:pt x="26" y="19"/>
                  </a:cubicBezTo>
                  <a:cubicBezTo>
                    <a:pt x="28" y="16"/>
                    <a:pt x="28" y="16"/>
                    <a:pt x="28" y="16"/>
                  </a:cubicBezTo>
                  <a:cubicBezTo>
                    <a:pt x="27" y="14"/>
                    <a:pt x="27" y="14"/>
                    <a:pt x="27" y="14"/>
                  </a:cubicBezTo>
                  <a:cubicBezTo>
                    <a:pt x="25" y="13"/>
                    <a:pt x="25" y="13"/>
                    <a:pt x="25" y="13"/>
                  </a:cubicBezTo>
                  <a:cubicBezTo>
                    <a:pt x="24" y="11"/>
                    <a:pt x="24" y="11"/>
                    <a:pt x="24" y="11"/>
                  </a:cubicBezTo>
                  <a:cubicBezTo>
                    <a:pt x="24" y="10"/>
                    <a:pt x="24" y="10"/>
                    <a:pt x="24" y="10"/>
                  </a:cubicBezTo>
                  <a:cubicBezTo>
                    <a:pt x="22" y="8"/>
                    <a:pt x="22" y="8"/>
                    <a:pt x="22" y="8"/>
                  </a:cubicBezTo>
                  <a:cubicBezTo>
                    <a:pt x="21" y="8"/>
                    <a:pt x="21" y="8"/>
                    <a:pt x="21" y="8"/>
                  </a:cubicBezTo>
                  <a:cubicBezTo>
                    <a:pt x="20" y="8"/>
                    <a:pt x="20" y="8"/>
                    <a:pt x="20" y="8"/>
                  </a:cubicBezTo>
                  <a:cubicBezTo>
                    <a:pt x="19" y="7"/>
                    <a:pt x="19" y="7"/>
                    <a:pt x="19" y="7"/>
                  </a:cubicBezTo>
                  <a:cubicBezTo>
                    <a:pt x="18" y="7"/>
                    <a:pt x="18" y="7"/>
                    <a:pt x="18" y="7"/>
                  </a:cubicBezTo>
                  <a:cubicBezTo>
                    <a:pt x="16" y="5"/>
                    <a:pt x="16" y="5"/>
                    <a:pt x="16" y="5"/>
                  </a:cubicBezTo>
                  <a:cubicBezTo>
                    <a:pt x="14" y="5"/>
                    <a:pt x="14" y="5"/>
                    <a:pt x="14" y="5"/>
                  </a:cubicBezTo>
                  <a:cubicBezTo>
                    <a:pt x="13" y="4"/>
                    <a:pt x="13" y="4"/>
                    <a:pt x="13" y="4"/>
                  </a:cubicBezTo>
                  <a:cubicBezTo>
                    <a:pt x="12" y="3"/>
                    <a:pt x="12" y="3"/>
                    <a:pt x="12" y="3"/>
                  </a:cubicBezTo>
                  <a:cubicBezTo>
                    <a:pt x="11" y="3"/>
                    <a:pt x="11" y="3"/>
                    <a:pt x="11" y="3"/>
                  </a:cubicBezTo>
                  <a:cubicBezTo>
                    <a:pt x="11" y="4"/>
                    <a:pt x="11" y="4"/>
                    <a:pt x="11" y="4"/>
                  </a:cubicBezTo>
                  <a:cubicBezTo>
                    <a:pt x="10" y="2"/>
                    <a:pt x="10" y="2"/>
                    <a:pt x="10" y="2"/>
                  </a:cubicBezTo>
                  <a:cubicBezTo>
                    <a:pt x="8" y="1"/>
                    <a:pt x="8" y="1"/>
                    <a:pt x="8" y="1"/>
                  </a:cubicBezTo>
                  <a:cubicBezTo>
                    <a:pt x="6" y="0"/>
                    <a:pt x="6" y="0"/>
                    <a:pt x="6" y="0"/>
                  </a:cubicBezTo>
                  <a:cubicBezTo>
                    <a:pt x="4" y="0"/>
                    <a:pt x="4" y="0"/>
                    <a:pt x="4" y="0"/>
                  </a:cubicBezTo>
                  <a:cubicBezTo>
                    <a:pt x="2" y="0"/>
                    <a:pt x="2" y="0"/>
                    <a:pt x="2" y="0"/>
                  </a:cubicBezTo>
                  <a:cubicBezTo>
                    <a:pt x="1" y="0"/>
                    <a:pt x="1" y="0"/>
                    <a:pt x="1" y="0"/>
                  </a:cubicBezTo>
                  <a:cubicBezTo>
                    <a:pt x="0" y="1"/>
                    <a:pt x="0" y="1"/>
                    <a:pt x="0" y="1"/>
                  </a:cubicBezTo>
                  <a:cubicBezTo>
                    <a:pt x="0" y="3"/>
                    <a:pt x="0" y="3"/>
                    <a:pt x="0" y="3"/>
                  </a:cubicBezTo>
                  <a:cubicBezTo>
                    <a:pt x="2" y="4"/>
                    <a:pt x="2" y="4"/>
                    <a:pt x="2" y="4"/>
                  </a:cubicBezTo>
                  <a:cubicBezTo>
                    <a:pt x="1" y="4"/>
                    <a:pt x="1" y="4"/>
                    <a:pt x="1" y="4"/>
                  </a:cubicBezTo>
                  <a:cubicBezTo>
                    <a:pt x="0" y="3"/>
                    <a:pt x="0" y="3"/>
                    <a:pt x="0" y="3"/>
                  </a:cubicBezTo>
                  <a:cubicBezTo>
                    <a:pt x="0" y="3"/>
                    <a:pt x="0" y="3"/>
                    <a:pt x="0" y="3"/>
                  </a:cubicBezTo>
                  <a:cubicBezTo>
                    <a:pt x="0" y="4"/>
                    <a:pt x="0" y="4"/>
                    <a:pt x="0" y="4"/>
                  </a:cubicBezTo>
                  <a:cubicBezTo>
                    <a:pt x="0" y="5"/>
                    <a:pt x="0" y="5"/>
                    <a:pt x="0" y="5"/>
                  </a:cubicBezTo>
                  <a:cubicBezTo>
                    <a:pt x="0" y="6"/>
                    <a:pt x="0" y="6"/>
                    <a:pt x="0" y="6"/>
                  </a:cubicBezTo>
                  <a:cubicBezTo>
                    <a:pt x="0" y="8"/>
                    <a:pt x="0" y="8"/>
                    <a:pt x="0" y="8"/>
                  </a:cubicBezTo>
                  <a:cubicBezTo>
                    <a:pt x="0" y="9"/>
                    <a:pt x="0" y="9"/>
                    <a:pt x="0" y="9"/>
                  </a:cubicBezTo>
                  <a:cubicBezTo>
                    <a:pt x="1" y="9"/>
                    <a:pt x="1" y="9"/>
                    <a:pt x="1" y="9"/>
                  </a:cubicBezTo>
                  <a:close/>
                  <a:moveTo>
                    <a:pt x="8" y="3"/>
                  </a:moveTo>
                  <a:cubicBezTo>
                    <a:pt x="9" y="4"/>
                    <a:pt x="9" y="4"/>
                    <a:pt x="9" y="4"/>
                  </a:cubicBezTo>
                  <a:cubicBezTo>
                    <a:pt x="9" y="5"/>
                    <a:pt x="9" y="5"/>
                    <a:pt x="9" y="5"/>
                  </a:cubicBezTo>
                  <a:cubicBezTo>
                    <a:pt x="8" y="6"/>
                    <a:pt x="8" y="6"/>
                    <a:pt x="8" y="6"/>
                  </a:cubicBezTo>
                  <a:cubicBezTo>
                    <a:pt x="8" y="5"/>
                    <a:pt x="8" y="4"/>
                    <a:pt x="8" y="3"/>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6">
              <a:extLst>
                <a:ext uri="{FF2B5EF4-FFF2-40B4-BE49-F238E27FC236}">
                  <a16:creationId xmlns:a16="http://schemas.microsoft.com/office/drawing/2014/main" id="{47F7C458-8FFF-473F-ABBA-218678357438}"/>
                </a:ext>
              </a:extLst>
            </p:cNvPr>
            <p:cNvSpPr>
              <a:spLocks/>
            </p:cNvSpPr>
            <p:nvPr/>
          </p:nvSpPr>
          <p:spPr bwMode="auto">
            <a:xfrm>
              <a:off x="5472" y="658"/>
              <a:ext cx="34" cy="15"/>
            </a:xfrm>
            <a:custGeom>
              <a:avLst/>
              <a:gdLst>
                <a:gd name="T0" fmla="*/ 9 w 34"/>
                <a:gd name="T1" fmla="*/ 12 h 15"/>
                <a:gd name="T2" fmla="*/ 12 w 34"/>
                <a:gd name="T3" fmla="*/ 12 h 15"/>
                <a:gd name="T4" fmla="*/ 12 w 34"/>
                <a:gd name="T5" fmla="*/ 12 h 15"/>
                <a:gd name="T6" fmla="*/ 12 w 34"/>
                <a:gd name="T7" fmla="*/ 15 h 15"/>
                <a:gd name="T8" fmla="*/ 21 w 34"/>
                <a:gd name="T9" fmla="*/ 15 h 15"/>
                <a:gd name="T10" fmla="*/ 27 w 34"/>
                <a:gd name="T11" fmla="*/ 15 h 15"/>
                <a:gd name="T12" fmla="*/ 27 w 34"/>
                <a:gd name="T13" fmla="*/ 12 h 15"/>
                <a:gd name="T14" fmla="*/ 31 w 34"/>
                <a:gd name="T15" fmla="*/ 15 h 15"/>
                <a:gd name="T16" fmla="*/ 34 w 34"/>
                <a:gd name="T17" fmla="*/ 12 h 15"/>
                <a:gd name="T18" fmla="*/ 31 w 34"/>
                <a:gd name="T19" fmla="*/ 6 h 15"/>
                <a:gd name="T20" fmla="*/ 27 w 34"/>
                <a:gd name="T21" fmla="*/ 3 h 15"/>
                <a:gd name="T22" fmla="*/ 27 w 34"/>
                <a:gd name="T23" fmla="*/ 6 h 15"/>
                <a:gd name="T24" fmla="*/ 24 w 34"/>
                <a:gd name="T25" fmla="*/ 6 h 15"/>
                <a:gd name="T26" fmla="*/ 21 w 34"/>
                <a:gd name="T27" fmla="*/ 9 h 15"/>
                <a:gd name="T28" fmla="*/ 15 w 34"/>
                <a:gd name="T29" fmla="*/ 9 h 15"/>
                <a:gd name="T30" fmla="*/ 12 w 34"/>
                <a:gd name="T31" fmla="*/ 6 h 15"/>
                <a:gd name="T32" fmla="*/ 15 w 34"/>
                <a:gd name="T33" fmla="*/ 6 h 15"/>
                <a:gd name="T34" fmla="*/ 15 w 34"/>
                <a:gd name="T35" fmla="*/ 0 h 15"/>
                <a:gd name="T36" fmla="*/ 9 w 34"/>
                <a:gd name="T37" fmla="*/ 0 h 15"/>
                <a:gd name="T38" fmla="*/ 3 w 34"/>
                <a:gd name="T39" fmla="*/ 6 h 15"/>
                <a:gd name="T40" fmla="*/ 6 w 34"/>
                <a:gd name="T41" fmla="*/ 6 h 15"/>
                <a:gd name="T42" fmla="*/ 3 w 34"/>
                <a:gd name="T43" fmla="*/ 9 h 15"/>
                <a:gd name="T44" fmla="*/ 0 w 34"/>
                <a:gd name="T45" fmla="*/ 12 h 15"/>
                <a:gd name="T46" fmla="*/ 6 w 34"/>
                <a:gd name="T47" fmla="*/ 15 h 15"/>
                <a:gd name="T48" fmla="*/ 9 w 34"/>
                <a:gd name="T49"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15">
                  <a:moveTo>
                    <a:pt x="9" y="12"/>
                  </a:moveTo>
                  <a:lnTo>
                    <a:pt x="12" y="12"/>
                  </a:lnTo>
                  <a:lnTo>
                    <a:pt x="12" y="12"/>
                  </a:lnTo>
                  <a:lnTo>
                    <a:pt x="12" y="15"/>
                  </a:lnTo>
                  <a:lnTo>
                    <a:pt x="21" y="15"/>
                  </a:lnTo>
                  <a:lnTo>
                    <a:pt x="27" y="15"/>
                  </a:lnTo>
                  <a:lnTo>
                    <a:pt x="27" y="12"/>
                  </a:lnTo>
                  <a:lnTo>
                    <a:pt x="31" y="15"/>
                  </a:lnTo>
                  <a:lnTo>
                    <a:pt x="34" y="12"/>
                  </a:lnTo>
                  <a:lnTo>
                    <a:pt x="31" y="6"/>
                  </a:lnTo>
                  <a:lnTo>
                    <a:pt x="27" y="3"/>
                  </a:lnTo>
                  <a:lnTo>
                    <a:pt x="27" y="6"/>
                  </a:lnTo>
                  <a:lnTo>
                    <a:pt x="24" y="6"/>
                  </a:lnTo>
                  <a:lnTo>
                    <a:pt x="21" y="9"/>
                  </a:lnTo>
                  <a:lnTo>
                    <a:pt x="15" y="9"/>
                  </a:lnTo>
                  <a:lnTo>
                    <a:pt x="12" y="6"/>
                  </a:lnTo>
                  <a:lnTo>
                    <a:pt x="15" y="6"/>
                  </a:lnTo>
                  <a:lnTo>
                    <a:pt x="15" y="0"/>
                  </a:lnTo>
                  <a:lnTo>
                    <a:pt x="9" y="0"/>
                  </a:lnTo>
                  <a:lnTo>
                    <a:pt x="3" y="6"/>
                  </a:lnTo>
                  <a:lnTo>
                    <a:pt x="6" y="6"/>
                  </a:lnTo>
                  <a:lnTo>
                    <a:pt x="3" y="9"/>
                  </a:lnTo>
                  <a:lnTo>
                    <a:pt x="0" y="12"/>
                  </a:lnTo>
                  <a:lnTo>
                    <a:pt x="6" y="15"/>
                  </a:lnTo>
                  <a:lnTo>
                    <a:pt x="9" y="1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7">
              <a:extLst>
                <a:ext uri="{FF2B5EF4-FFF2-40B4-BE49-F238E27FC236}">
                  <a16:creationId xmlns:a16="http://schemas.microsoft.com/office/drawing/2014/main" id="{E9EF9DA6-99F0-416B-945D-E5077C1CB4AE}"/>
                </a:ext>
              </a:extLst>
            </p:cNvPr>
            <p:cNvSpPr>
              <a:spLocks/>
            </p:cNvSpPr>
            <p:nvPr/>
          </p:nvSpPr>
          <p:spPr bwMode="auto">
            <a:xfrm>
              <a:off x="6071" y="751"/>
              <a:ext cx="28" cy="18"/>
            </a:xfrm>
            <a:custGeom>
              <a:avLst/>
              <a:gdLst>
                <a:gd name="T0" fmla="*/ 12 w 28"/>
                <a:gd name="T1" fmla="*/ 3 h 18"/>
                <a:gd name="T2" fmla="*/ 9 w 28"/>
                <a:gd name="T3" fmla="*/ 3 h 18"/>
                <a:gd name="T4" fmla="*/ 6 w 28"/>
                <a:gd name="T5" fmla="*/ 3 h 18"/>
                <a:gd name="T6" fmla="*/ 0 w 28"/>
                <a:gd name="T7" fmla="*/ 0 h 18"/>
                <a:gd name="T8" fmla="*/ 0 w 28"/>
                <a:gd name="T9" fmla="*/ 3 h 18"/>
                <a:gd name="T10" fmla="*/ 0 w 28"/>
                <a:gd name="T11" fmla="*/ 6 h 18"/>
                <a:gd name="T12" fmla="*/ 3 w 28"/>
                <a:gd name="T13" fmla="*/ 9 h 18"/>
                <a:gd name="T14" fmla="*/ 9 w 28"/>
                <a:gd name="T15" fmla="*/ 9 h 18"/>
                <a:gd name="T16" fmla="*/ 9 w 28"/>
                <a:gd name="T17" fmla="*/ 12 h 18"/>
                <a:gd name="T18" fmla="*/ 15 w 28"/>
                <a:gd name="T19" fmla="*/ 12 h 18"/>
                <a:gd name="T20" fmla="*/ 22 w 28"/>
                <a:gd name="T21" fmla="*/ 18 h 18"/>
                <a:gd name="T22" fmla="*/ 25 w 28"/>
                <a:gd name="T23" fmla="*/ 18 h 18"/>
                <a:gd name="T24" fmla="*/ 28 w 28"/>
                <a:gd name="T25" fmla="*/ 12 h 18"/>
                <a:gd name="T26" fmla="*/ 19 w 28"/>
                <a:gd name="T27" fmla="*/ 6 h 18"/>
                <a:gd name="T28" fmla="*/ 12 w 28"/>
                <a:gd name="T2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8">
                  <a:moveTo>
                    <a:pt x="12" y="3"/>
                  </a:moveTo>
                  <a:lnTo>
                    <a:pt x="9" y="3"/>
                  </a:lnTo>
                  <a:lnTo>
                    <a:pt x="6" y="3"/>
                  </a:lnTo>
                  <a:lnTo>
                    <a:pt x="0" y="0"/>
                  </a:lnTo>
                  <a:lnTo>
                    <a:pt x="0" y="3"/>
                  </a:lnTo>
                  <a:lnTo>
                    <a:pt x="0" y="6"/>
                  </a:lnTo>
                  <a:lnTo>
                    <a:pt x="3" y="9"/>
                  </a:lnTo>
                  <a:lnTo>
                    <a:pt x="9" y="9"/>
                  </a:lnTo>
                  <a:lnTo>
                    <a:pt x="9" y="12"/>
                  </a:lnTo>
                  <a:lnTo>
                    <a:pt x="15" y="12"/>
                  </a:lnTo>
                  <a:lnTo>
                    <a:pt x="22" y="18"/>
                  </a:lnTo>
                  <a:lnTo>
                    <a:pt x="25" y="18"/>
                  </a:lnTo>
                  <a:lnTo>
                    <a:pt x="28" y="12"/>
                  </a:lnTo>
                  <a:lnTo>
                    <a:pt x="19" y="6"/>
                  </a:lnTo>
                  <a:lnTo>
                    <a:pt x="12"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8">
              <a:extLst>
                <a:ext uri="{FF2B5EF4-FFF2-40B4-BE49-F238E27FC236}">
                  <a16:creationId xmlns:a16="http://schemas.microsoft.com/office/drawing/2014/main" id="{638A214C-39A1-4535-AA1D-1CCCBD99B88E}"/>
                </a:ext>
              </a:extLst>
            </p:cNvPr>
            <p:cNvSpPr>
              <a:spLocks/>
            </p:cNvSpPr>
            <p:nvPr/>
          </p:nvSpPr>
          <p:spPr bwMode="auto">
            <a:xfrm>
              <a:off x="5994" y="652"/>
              <a:ext cx="31" cy="37"/>
            </a:xfrm>
            <a:custGeom>
              <a:avLst/>
              <a:gdLst>
                <a:gd name="T0" fmla="*/ 6 w 31"/>
                <a:gd name="T1" fmla="*/ 12 h 37"/>
                <a:gd name="T2" fmla="*/ 12 w 31"/>
                <a:gd name="T3" fmla="*/ 18 h 37"/>
                <a:gd name="T4" fmla="*/ 18 w 31"/>
                <a:gd name="T5" fmla="*/ 25 h 37"/>
                <a:gd name="T6" fmla="*/ 21 w 31"/>
                <a:gd name="T7" fmla="*/ 34 h 37"/>
                <a:gd name="T8" fmla="*/ 28 w 31"/>
                <a:gd name="T9" fmla="*/ 37 h 37"/>
                <a:gd name="T10" fmla="*/ 31 w 31"/>
                <a:gd name="T11" fmla="*/ 34 h 37"/>
                <a:gd name="T12" fmla="*/ 31 w 31"/>
                <a:gd name="T13" fmla="*/ 28 h 37"/>
                <a:gd name="T14" fmla="*/ 28 w 31"/>
                <a:gd name="T15" fmla="*/ 18 h 37"/>
                <a:gd name="T16" fmla="*/ 24 w 31"/>
                <a:gd name="T17" fmla="*/ 15 h 37"/>
                <a:gd name="T18" fmla="*/ 21 w 31"/>
                <a:gd name="T19" fmla="*/ 9 h 37"/>
                <a:gd name="T20" fmla="*/ 12 w 31"/>
                <a:gd name="T21" fmla="*/ 9 h 37"/>
                <a:gd name="T22" fmla="*/ 9 w 31"/>
                <a:gd name="T23" fmla="*/ 3 h 37"/>
                <a:gd name="T24" fmla="*/ 6 w 31"/>
                <a:gd name="T25" fmla="*/ 0 h 37"/>
                <a:gd name="T26" fmla="*/ 0 w 31"/>
                <a:gd name="T27" fmla="*/ 0 h 37"/>
                <a:gd name="T28" fmla="*/ 3 w 31"/>
                <a:gd name="T29" fmla="*/ 6 h 37"/>
                <a:gd name="T30" fmla="*/ 6 w 31"/>
                <a:gd name="T31"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7">
                  <a:moveTo>
                    <a:pt x="6" y="12"/>
                  </a:moveTo>
                  <a:lnTo>
                    <a:pt x="12" y="18"/>
                  </a:lnTo>
                  <a:lnTo>
                    <a:pt x="18" y="25"/>
                  </a:lnTo>
                  <a:lnTo>
                    <a:pt x="21" y="34"/>
                  </a:lnTo>
                  <a:lnTo>
                    <a:pt x="28" y="37"/>
                  </a:lnTo>
                  <a:lnTo>
                    <a:pt x="31" y="34"/>
                  </a:lnTo>
                  <a:lnTo>
                    <a:pt x="31" y="28"/>
                  </a:lnTo>
                  <a:lnTo>
                    <a:pt x="28" y="18"/>
                  </a:lnTo>
                  <a:lnTo>
                    <a:pt x="24" y="15"/>
                  </a:lnTo>
                  <a:lnTo>
                    <a:pt x="21" y="9"/>
                  </a:lnTo>
                  <a:lnTo>
                    <a:pt x="12" y="9"/>
                  </a:lnTo>
                  <a:lnTo>
                    <a:pt x="9" y="3"/>
                  </a:lnTo>
                  <a:lnTo>
                    <a:pt x="6" y="0"/>
                  </a:lnTo>
                  <a:lnTo>
                    <a:pt x="0" y="0"/>
                  </a:lnTo>
                  <a:lnTo>
                    <a:pt x="3" y="6"/>
                  </a:lnTo>
                  <a:lnTo>
                    <a:pt x="6" y="1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9">
              <a:extLst>
                <a:ext uri="{FF2B5EF4-FFF2-40B4-BE49-F238E27FC236}">
                  <a16:creationId xmlns:a16="http://schemas.microsoft.com/office/drawing/2014/main" id="{D383EC66-2AD9-4F14-9502-27D18B3D62C8}"/>
                </a:ext>
              </a:extLst>
            </p:cNvPr>
            <p:cNvSpPr>
              <a:spLocks/>
            </p:cNvSpPr>
            <p:nvPr/>
          </p:nvSpPr>
          <p:spPr bwMode="auto">
            <a:xfrm>
              <a:off x="5527" y="711"/>
              <a:ext cx="13" cy="12"/>
            </a:xfrm>
            <a:custGeom>
              <a:avLst/>
              <a:gdLst>
                <a:gd name="T0" fmla="*/ 3 w 13"/>
                <a:gd name="T1" fmla="*/ 9 h 12"/>
                <a:gd name="T2" fmla="*/ 3 w 13"/>
                <a:gd name="T3" fmla="*/ 12 h 12"/>
                <a:gd name="T4" fmla="*/ 13 w 13"/>
                <a:gd name="T5" fmla="*/ 9 h 12"/>
                <a:gd name="T6" fmla="*/ 13 w 13"/>
                <a:gd name="T7" fmla="*/ 3 h 12"/>
                <a:gd name="T8" fmla="*/ 9 w 13"/>
                <a:gd name="T9" fmla="*/ 0 h 12"/>
                <a:gd name="T10" fmla="*/ 3 w 13"/>
                <a:gd name="T11" fmla="*/ 0 h 12"/>
                <a:gd name="T12" fmla="*/ 0 w 13"/>
                <a:gd name="T13" fmla="*/ 0 h 12"/>
                <a:gd name="T14" fmla="*/ 0 w 13"/>
                <a:gd name="T15" fmla="*/ 3 h 12"/>
                <a:gd name="T16" fmla="*/ 3 w 13"/>
                <a:gd name="T17" fmla="*/ 6 h 12"/>
                <a:gd name="T18" fmla="*/ 3 w 13"/>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3" y="9"/>
                  </a:moveTo>
                  <a:lnTo>
                    <a:pt x="3" y="12"/>
                  </a:lnTo>
                  <a:lnTo>
                    <a:pt x="13" y="9"/>
                  </a:lnTo>
                  <a:lnTo>
                    <a:pt x="13" y="3"/>
                  </a:lnTo>
                  <a:lnTo>
                    <a:pt x="9" y="0"/>
                  </a:lnTo>
                  <a:lnTo>
                    <a:pt x="3" y="0"/>
                  </a:lnTo>
                  <a:lnTo>
                    <a:pt x="0" y="0"/>
                  </a:lnTo>
                  <a:lnTo>
                    <a:pt x="0" y="3"/>
                  </a:lnTo>
                  <a:lnTo>
                    <a:pt x="3" y="6"/>
                  </a:lnTo>
                  <a:lnTo>
                    <a:pt x="3" y="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30">
              <a:extLst>
                <a:ext uri="{FF2B5EF4-FFF2-40B4-BE49-F238E27FC236}">
                  <a16:creationId xmlns:a16="http://schemas.microsoft.com/office/drawing/2014/main" id="{776494BB-7794-4201-8CD1-31ACC0868EC0}"/>
                </a:ext>
              </a:extLst>
            </p:cNvPr>
            <p:cNvSpPr>
              <a:spLocks/>
            </p:cNvSpPr>
            <p:nvPr/>
          </p:nvSpPr>
          <p:spPr bwMode="auto">
            <a:xfrm>
              <a:off x="4705" y="717"/>
              <a:ext cx="13" cy="12"/>
            </a:xfrm>
            <a:custGeom>
              <a:avLst/>
              <a:gdLst>
                <a:gd name="T0" fmla="*/ 4 w 13"/>
                <a:gd name="T1" fmla="*/ 6 h 12"/>
                <a:gd name="T2" fmla="*/ 0 w 13"/>
                <a:gd name="T3" fmla="*/ 6 h 12"/>
                <a:gd name="T4" fmla="*/ 0 w 13"/>
                <a:gd name="T5" fmla="*/ 12 h 12"/>
                <a:gd name="T6" fmla="*/ 4 w 13"/>
                <a:gd name="T7" fmla="*/ 12 h 12"/>
                <a:gd name="T8" fmla="*/ 10 w 13"/>
                <a:gd name="T9" fmla="*/ 12 h 12"/>
                <a:gd name="T10" fmla="*/ 13 w 13"/>
                <a:gd name="T11" fmla="*/ 9 h 12"/>
                <a:gd name="T12" fmla="*/ 10 w 13"/>
                <a:gd name="T13" fmla="*/ 6 h 12"/>
                <a:gd name="T14" fmla="*/ 7 w 13"/>
                <a:gd name="T15" fmla="*/ 0 h 12"/>
                <a:gd name="T16" fmla="*/ 4 w 13"/>
                <a:gd name="T17" fmla="*/ 3 h 12"/>
                <a:gd name="T18" fmla="*/ 4 w 13"/>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
                  <a:moveTo>
                    <a:pt x="4" y="6"/>
                  </a:moveTo>
                  <a:lnTo>
                    <a:pt x="0" y="6"/>
                  </a:lnTo>
                  <a:lnTo>
                    <a:pt x="0" y="12"/>
                  </a:lnTo>
                  <a:lnTo>
                    <a:pt x="4" y="12"/>
                  </a:lnTo>
                  <a:lnTo>
                    <a:pt x="10" y="12"/>
                  </a:lnTo>
                  <a:lnTo>
                    <a:pt x="13" y="9"/>
                  </a:lnTo>
                  <a:lnTo>
                    <a:pt x="10" y="6"/>
                  </a:lnTo>
                  <a:lnTo>
                    <a:pt x="7" y="0"/>
                  </a:lnTo>
                  <a:lnTo>
                    <a:pt x="4" y="3"/>
                  </a:lnTo>
                  <a:lnTo>
                    <a:pt x="4"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31">
              <a:extLst>
                <a:ext uri="{FF2B5EF4-FFF2-40B4-BE49-F238E27FC236}">
                  <a16:creationId xmlns:a16="http://schemas.microsoft.com/office/drawing/2014/main" id="{B5B1FBF6-8CE4-47D6-AAA9-EFA4F084018D}"/>
                </a:ext>
              </a:extLst>
            </p:cNvPr>
            <p:cNvSpPr>
              <a:spLocks/>
            </p:cNvSpPr>
            <p:nvPr/>
          </p:nvSpPr>
          <p:spPr bwMode="auto">
            <a:xfrm>
              <a:off x="4727" y="689"/>
              <a:ext cx="16" cy="12"/>
            </a:xfrm>
            <a:custGeom>
              <a:avLst/>
              <a:gdLst>
                <a:gd name="T0" fmla="*/ 6 w 16"/>
                <a:gd name="T1" fmla="*/ 6 h 12"/>
                <a:gd name="T2" fmla="*/ 0 w 16"/>
                <a:gd name="T3" fmla="*/ 6 h 12"/>
                <a:gd name="T4" fmla="*/ 6 w 16"/>
                <a:gd name="T5" fmla="*/ 12 h 12"/>
                <a:gd name="T6" fmla="*/ 12 w 16"/>
                <a:gd name="T7" fmla="*/ 12 h 12"/>
                <a:gd name="T8" fmla="*/ 16 w 16"/>
                <a:gd name="T9" fmla="*/ 9 h 12"/>
                <a:gd name="T10" fmla="*/ 16 w 16"/>
                <a:gd name="T11" fmla="*/ 6 h 12"/>
                <a:gd name="T12" fmla="*/ 12 w 16"/>
                <a:gd name="T13" fmla="*/ 0 h 12"/>
                <a:gd name="T14" fmla="*/ 9 w 16"/>
                <a:gd name="T15" fmla="*/ 3 h 12"/>
                <a:gd name="T16" fmla="*/ 6 w 16"/>
                <a:gd name="T1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2">
                  <a:moveTo>
                    <a:pt x="6" y="6"/>
                  </a:moveTo>
                  <a:lnTo>
                    <a:pt x="0" y="6"/>
                  </a:lnTo>
                  <a:lnTo>
                    <a:pt x="6" y="12"/>
                  </a:lnTo>
                  <a:lnTo>
                    <a:pt x="12" y="12"/>
                  </a:lnTo>
                  <a:lnTo>
                    <a:pt x="16" y="9"/>
                  </a:lnTo>
                  <a:lnTo>
                    <a:pt x="16" y="6"/>
                  </a:lnTo>
                  <a:lnTo>
                    <a:pt x="12" y="0"/>
                  </a:lnTo>
                  <a:lnTo>
                    <a:pt x="9" y="3"/>
                  </a:lnTo>
                  <a:lnTo>
                    <a:pt x="6"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32">
              <a:extLst>
                <a:ext uri="{FF2B5EF4-FFF2-40B4-BE49-F238E27FC236}">
                  <a16:creationId xmlns:a16="http://schemas.microsoft.com/office/drawing/2014/main" id="{93AA3469-6DAF-468C-AE61-80368E37BF0A}"/>
                </a:ext>
              </a:extLst>
            </p:cNvPr>
            <p:cNvSpPr>
              <a:spLocks/>
            </p:cNvSpPr>
            <p:nvPr/>
          </p:nvSpPr>
          <p:spPr bwMode="auto">
            <a:xfrm>
              <a:off x="4696" y="723"/>
              <a:ext cx="9" cy="15"/>
            </a:xfrm>
            <a:custGeom>
              <a:avLst/>
              <a:gdLst>
                <a:gd name="T0" fmla="*/ 0 w 9"/>
                <a:gd name="T1" fmla="*/ 0 h 15"/>
                <a:gd name="T2" fmla="*/ 0 w 9"/>
                <a:gd name="T3" fmla="*/ 6 h 15"/>
                <a:gd name="T4" fmla="*/ 3 w 9"/>
                <a:gd name="T5" fmla="*/ 12 h 15"/>
                <a:gd name="T6" fmla="*/ 6 w 9"/>
                <a:gd name="T7" fmla="*/ 15 h 15"/>
                <a:gd name="T8" fmla="*/ 9 w 9"/>
                <a:gd name="T9" fmla="*/ 6 h 15"/>
                <a:gd name="T10" fmla="*/ 6 w 9"/>
                <a:gd name="T11" fmla="*/ 3 h 15"/>
                <a:gd name="T12" fmla="*/ 0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0" y="0"/>
                  </a:moveTo>
                  <a:lnTo>
                    <a:pt x="0" y="6"/>
                  </a:lnTo>
                  <a:lnTo>
                    <a:pt x="3" y="12"/>
                  </a:lnTo>
                  <a:lnTo>
                    <a:pt x="6" y="15"/>
                  </a:lnTo>
                  <a:lnTo>
                    <a:pt x="9" y="6"/>
                  </a:lnTo>
                  <a:lnTo>
                    <a:pt x="6" y="3"/>
                  </a:lnTo>
                  <a:lnTo>
                    <a:pt x="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33">
              <a:extLst>
                <a:ext uri="{FF2B5EF4-FFF2-40B4-BE49-F238E27FC236}">
                  <a16:creationId xmlns:a16="http://schemas.microsoft.com/office/drawing/2014/main" id="{3C6403E8-B2DE-44F7-983A-CFEB64B9F91E}"/>
                </a:ext>
              </a:extLst>
            </p:cNvPr>
            <p:cNvSpPr>
              <a:spLocks/>
            </p:cNvSpPr>
            <p:nvPr/>
          </p:nvSpPr>
          <p:spPr bwMode="auto">
            <a:xfrm>
              <a:off x="4644" y="738"/>
              <a:ext cx="24" cy="25"/>
            </a:xfrm>
            <a:custGeom>
              <a:avLst/>
              <a:gdLst>
                <a:gd name="T0" fmla="*/ 3 w 8"/>
                <a:gd name="T1" fmla="*/ 3 h 8"/>
                <a:gd name="T2" fmla="*/ 3 w 8"/>
                <a:gd name="T3" fmla="*/ 4 h 8"/>
                <a:gd name="T4" fmla="*/ 2 w 8"/>
                <a:gd name="T5" fmla="*/ 4 h 8"/>
                <a:gd name="T6" fmla="*/ 1 w 8"/>
                <a:gd name="T7" fmla="*/ 4 h 8"/>
                <a:gd name="T8" fmla="*/ 0 w 8"/>
                <a:gd name="T9" fmla="*/ 5 h 8"/>
                <a:gd name="T10" fmla="*/ 2 w 8"/>
                <a:gd name="T11" fmla="*/ 6 h 8"/>
                <a:gd name="T12" fmla="*/ 3 w 8"/>
                <a:gd name="T13" fmla="*/ 8 h 8"/>
                <a:gd name="T14" fmla="*/ 4 w 8"/>
                <a:gd name="T15" fmla="*/ 7 h 8"/>
                <a:gd name="T16" fmla="*/ 5 w 8"/>
                <a:gd name="T17" fmla="*/ 7 h 8"/>
                <a:gd name="T18" fmla="*/ 7 w 8"/>
                <a:gd name="T19" fmla="*/ 7 h 8"/>
                <a:gd name="T20" fmla="*/ 8 w 8"/>
                <a:gd name="T21" fmla="*/ 6 h 8"/>
                <a:gd name="T22" fmla="*/ 7 w 8"/>
                <a:gd name="T23" fmla="*/ 4 h 8"/>
                <a:gd name="T24" fmla="*/ 6 w 8"/>
                <a:gd name="T25" fmla="*/ 4 h 8"/>
                <a:gd name="T26" fmla="*/ 6 w 8"/>
                <a:gd name="T27" fmla="*/ 3 h 8"/>
                <a:gd name="T28" fmla="*/ 4 w 8"/>
                <a:gd name="T29" fmla="*/ 0 h 8"/>
                <a:gd name="T30" fmla="*/ 3 w 8"/>
                <a:gd name="T31" fmla="*/ 2 h 8"/>
                <a:gd name="T32" fmla="*/ 3 w 8"/>
                <a:gd name="T3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8">
                  <a:moveTo>
                    <a:pt x="3" y="3"/>
                  </a:moveTo>
                  <a:cubicBezTo>
                    <a:pt x="3" y="4"/>
                    <a:pt x="3" y="4"/>
                    <a:pt x="3" y="4"/>
                  </a:cubicBezTo>
                  <a:cubicBezTo>
                    <a:pt x="2" y="4"/>
                    <a:pt x="2" y="4"/>
                    <a:pt x="2" y="4"/>
                  </a:cubicBezTo>
                  <a:cubicBezTo>
                    <a:pt x="1" y="4"/>
                    <a:pt x="1" y="4"/>
                    <a:pt x="1" y="4"/>
                  </a:cubicBezTo>
                  <a:cubicBezTo>
                    <a:pt x="0" y="5"/>
                    <a:pt x="0" y="5"/>
                    <a:pt x="0" y="5"/>
                  </a:cubicBezTo>
                  <a:cubicBezTo>
                    <a:pt x="2" y="6"/>
                    <a:pt x="2" y="6"/>
                    <a:pt x="2" y="6"/>
                  </a:cubicBezTo>
                  <a:cubicBezTo>
                    <a:pt x="3" y="8"/>
                    <a:pt x="3" y="8"/>
                    <a:pt x="3" y="8"/>
                  </a:cubicBezTo>
                  <a:cubicBezTo>
                    <a:pt x="4" y="7"/>
                    <a:pt x="4" y="7"/>
                    <a:pt x="4" y="7"/>
                  </a:cubicBezTo>
                  <a:cubicBezTo>
                    <a:pt x="5" y="7"/>
                    <a:pt x="5" y="7"/>
                    <a:pt x="5" y="7"/>
                  </a:cubicBezTo>
                  <a:cubicBezTo>
                    <a:pt x="7" y="7"/>
                    <a:pt x="7" y="7"/>
                    <a:pt x="7" y="7"/>
                  </a:cubicBezTo>
                  <a:cubicBezTo>
                    <a:pt x="8" y="6"/>
                    <a:pt x="8" y="6"/>
                    <a:pt x="8" y="6"/>
                  </a:cubicBezTo>
                  <a:cubicBezTo>
                    <a:pt x="7" y="4"/>
                    <a:pt x="7" y="4"/>
                    <a:pt x="7" y="4"/>
                  </a:cubicBezTo>
                  <a:cubicBezTo>
                    <a:pt x="6" y="4"/>
                    <a:pt x="6" y="4"/>
                    <a:pt x="6" y="4"/>
                  </a:cubicBezTo>
                  <a:cubicBezTo>
                    <a:pt x="6" y="3"/>
                    <a:pt x="6" y="3"/>
                    <a:pt x="6" y="3"/>
                  </a:cubicBezTo>
                  <a:cubicBezTo>
                    <a:pt x="4" y="0"/>
                    <a:pt x="4" y="0"/>
                    <a:pt x="4" y="0"/>
                  </a:cubicBezTo>
                  <a:cubicBezTo>
                    <a:pt x="3" y="2"/>
                    <a:pt x="3" y="2"/>
                    <a:pt x="3" y="2"/>
                  </a:cubicBezTo>
                  <a:lnTo>
                    <a:pt x="3"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34">
              <a:extLst>
                <a:ext uri="{FF2B5EF4-FFF2-40B4-BE49-F238E27FC236}">
                  <a16:creationId xmlns:a16="http://schemas.microsoft.com/office/drawing/2014/main" id="{FDAB5D7C-8863-42FB-9C48-E9E2FC10678F}"/>
                </a:ext>
              </a:extLst>
            </p:cNvPr>
            <p:cNvSpPr>
              <a:spLocks/>
            </p:cNvSpPr>
            <p:nvPr/>
          </p:nvSpPr>
          <p:spPr bwMode="auto">
            <a:xfrm>
              <a:off x="4637" y="732"/>
              <a:ext cx="16" cy="19"/>
            </a:xfrm>
            <a:custGeom>
              <a:avLst/>
              <a:gdLst>
                <a:gd name="T0" fmla="*/ 5 w 5"/>
                <a:gd name="T1" fmla="*/ 4 h 6"/>
                <a:gd name="T2" fmla="*/ 5 w 5"/>
                <a:gd name="T3" fmla="*/ 2 h 6"/>
                <a:gd name="T4" fmla="*/ 3 w 5"/>
                <a:gd name="T5" fmla="*/ 1 h 6"/>
                <a:gd name="T6" fmla="*/ 1 w 5"/>
                <a:gd name="T7" fmla="*/ 0 h 6"/>
                <a:gd name="T8" fmla="*/ 0 w 5"/>
                <a:gd name="T9" fmla="*/ 3 h 6"/>
                <a:gd name="T10" fmla="*/ 0 w 5"/>
                <a:gd name="T11" fmla="*/ 4 h 6"/>
                <a:gd name="T12" fmla="*/ 0 w 5"/>
                <a:gd name="T13" fmla="*/ 5 h 6"/>
                <a:gd name="T14" fmla="*/ 3 w 5"/>
                <a:gd name="T15" fmla="*/ 6 h 6"/>
                <a:gd name="T16" fmla="*/ 4 w 5"/>
                <a:gd name="T17" fmla="*/ 5 h 6"/>
                <a:gd name="T18" fmla="*/ 5 w 5"/>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5" y="4"/>
                  </a:moveTo>
                  <a:cubicBezTo>
                    <a:pt x="5" y="2"/>
                    <a:pt x="5" y="2"/>
                    <a:pt x="5" y="2"/>
                  </a:cubicBezTo>
                  <a:cubicBezTo>
                    <a:pt x="3" y="1"/>
                    <a:pt x="3" y="1"/>
                    <a:pt x="3" y="1"/>
                  </a:cubicBezTo>
                  <a:cubicBezTo>
                    <a:pt x="1" y="0"/>
                    <a:pt x="1" y="0"/>
                    <a:pt x="1" y="0"/>
                  </a:cubicBezTo>
                  <a:cubicBezTo>
                    <a:pt x="0" y="3"/>
                    <a:pt x="0" y="3"/>
                    <a:pt x="0" y="3"/>
                  </a:cubicBezTo>
                  <a:cubicBezTo>
                    <a:pt x="0" y="4"/>
                    <a:pt x="0" y="4"/>
                    <a:pt x="0" y="4"/>
                  </a:cubicBezTo>
                  <a:cubicBezTo>
                    <a:pt x="0" y="5"/>
                    <a:pt x="0" y="5"/>
                    <a:pt x="0" y="5"/>
                  </a:cubicBezTo>
                  <a:cubicBezTo>
                    <a:pt x="3" y="6"/>
                    <a:pt x="3" y="6"/>
                    <a:pt x="3" y="6"/>
                  </a:cubicBezTo>
                  <a:cubicBezTo>
                    <a:pt x="4" y="5"/>
                    <a:pt x="4" y="5"/>
                    <a:pt x="4" y="5"/>
                  </a:cubicBezTo>
                  <a:cubicBezTo>
                    <a:pt x="5" y="4"/>
                    <a:pt x="5" y="4"/>
                    <a:pt x="5" y="4"/>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35">
              <a:extLst>
                <a:ext uri="{FF2B5EF4-FFF2-40B4-BE49-F238E27FC236}">
                  <a16:creationId xmlns:a16="http://schemas.microsoft.com/office/drawing/2014/main" id="{12316DE5-856F-4DEE-8CED-D4F2350A3644}"/>
                </a:ext>
              </a:extLst>
            </p:cNvPr>
            <p:cNvSpPr>
              <a:spLocks/>
            </p:cNvSpPr>
            <p:nvPr/>
          </p:nvSpPr>
          <p:spPr bwMode="auto">
            <a:xfrm>
              <a:off x="4675" y="723"/>
              <a:ext cx="21" cy="22"/>
            </a:xfrm>
            <a:custGeom>
              <a:avLst/>
              <a:gdLst>
                <a:gd name="T0" fmla="*/ 6 w 21"/>
                <a:gd name="T1" fmla="*/ 18 h 22"/>
                <a:gd name="T2" fmla="*/ 12 w 21"/>
                <a:gd name="T3" fmla="*/ 22 h 22"/>
                <a:gd name="T4" fmla="*/ 18 w 21"/>
                <a:gd name="T5" fmla="*/ 15 h 22"/>
                <a:gd name="T6" fmla="*/ 21 w 21"/>
                <a:gd name="T7" fmla="*/ 9 h 22"/>
                <a:gd name="T8" fmla="*/ 18 w 21"/>
                <a:gd name="T9" fmla="*/ 3 h 22"/>
                <a:gd name="T10" fmla="*/ 15 w 21"/>
                <a:gd name="T11" fmla="*/ 3 h 22"/>
                <a:gd name="T12" fmla="*/ 12 w 21"/>
                <a:gd name="T13" fmla="*/ 0 h 22"/>
                <a:gd name="T14" fmla="*/ 9 w 21"/>
                <a:gd name="T15" fmla="*/ 0 h 22"/>
                <a:gd name="T16" fmla="*/ 3 w 21"/>
                <a:gd name="T17" fmla="*/ 3 h 22"/>
                <a:gd name="T18" fmla="*/ 6 w 21"/>
                <a:gd name="T19" fmla="*/ 9 h 22"/>
                <a:gd name="T20" fmla="*/ 0 w 21"/>
                <a:gd name="T21" fmla="*/ 15 h 22"/>
                <a:gd name="T22" fmla="*/ 6 w 21"/>
                <a:gd name="T23"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2">
                  <a:moveTo>
                    <a:pt x="6" y="18"/>
                  </a:moveTo>
                  <a:lnTo>
                    <a:pt x="12" y="22"/>
                  </a:lnTo>
                  <a:lnTo>
                    <a:pt x="18" y="15"/>
                  </a:lnTo>
                  <a:lnTo>
                    <a:pt x="21" y="9"/>
                  </a:lnTo>
                  <a:lnTo>
                    <a:pt x="18" y="3"/>
                  </a:lnTo>
                  <a:lnTo>
                    <a:pt x="15" y="3"/>
                  </a:lnTo>
                  <a:lnTo>
                    <a:pt x="12" y="0"/>
                  </a:lnTo>
                  <a:lnTo>
                    <a:pt x="9" y="0"/>
                  </a:lnTo>
                  <a:lnTo>
                    <a:pt x="3" y="3"/>
                  </a:lnTo>
                  <a:lnTo>
                    <a:pt x="6" y="9"/>
                  </a:lnTo>
                  <a:lnTo>
                    <a:pt x="0" y="15"/>
                  </a:lnTo>
                  <a:lnTo>
                    <a:pt x="6" y="18"/>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36">
              <a:extLst>
                <a:ext uri="{FF2B5EF4-FFF2-40B4-BE49-F238E27FC236}">
                  <a16:creationId xmlns:a16="http://schemas.microsoft.com/office/drawing/2014/main" id="{BE7AEB02-608C-43F1-B02C-1330D8823F26}"/>
                </a:ext>
              </a:extLst>
            </p:cNvPr>
            <p:cNvSpPr>
              <a:spLocks noEditPoints="1"/>
            </p:cNvSpPr>
            <p:nvPr/>
          </p:nvSpPr>
          <p:spPr bwMode="auto">
            <a:xfrm>
              <a:off x="4678" y="704"/>
              <a:ext cx="31" cy="19"/>
            </a:xfrm>
            <a:custGeom>
              <a:avLst/>
              <a:gdLst>
                <a:gd name="T0" fmla="*/ 3 w 10"/>
                <a:gd name="T1" fmla="*/ 5 h 6"/>
                <a:gd name="T2" fmla="*/ 4 w 10"/>
                <a:gd name="T3" fmla="*/ 4 h 6"/>
                <a:gd name="T4" fmla="*/ 6 w 10"/>
                <a:gd name="T5" fmla="*/ 4 h 6"/>
                <a:gd name="T6" fmla="*/ 6 w 10"/>
                <a:gd name="T7" fmla="*/ 5 h 6"/>
                <a:gd name="T8" fmla="*/ 7 w 10"/>
                <a:gd name="T9" fmla="*/ 6 h 6"/>
                <a:gd name="T10" fmla="*/ 8 w 10"/>
                <a:gd name="T11" fmla="*/ 6 h 6"/>
                <a:gd name="T12" fmla="*/ 9 w 10"/>
                <a:gd name="T13" fmla="*/ 4 h 6"/>
                <a:gd name="T14" fmla="*/ 9 w 10"/>
                <a:gd name="T15" fmla="*/ 3 h 6"/>
                <a:gd name="T16" fmla="*/ 9 w 10"/>
                <a:gd name="T17" fmla="*/ 3 h 6"/>
                <a:gd name="T18" fmla="*/ 10 w 10"/>
                <a:gd name="T19" fmla="*/ 3 h 6"/>
                <a:gd name="T20" fmla="*/ 10 w 10"/>
                <a:gd name="T21" fmla="*/ 2 h 6"/>
                <a:gd name="T22" fmla="*/ 9 w 10"/>
                <a:gd name="T23" fmla="*/ 0 h 6"/>
                <a:gd name="T24" fmla="*/ 7 w 10"/>
                <a:gd name="T25" fmla="*/ 0 h 6"/>
                <a:gd name="T26" fmla="*/ 6 w 10"/>
                <a:gd name="T27" fmla="*/ 1 h 6"/>
                <a:gd name="T28" fmla="*/ 7 w 10"/>
                <a:gd name="T29" fmla="*/ 2 h 6"/>
                <a:gd name="T30" fmla="*/ 6 w 10"/>
                <a:gd name="T31" fmla="*/ 2 h 6"/>
                <a:gd name="T32" fmla="*/ 6 w 10"/>
                <a:gd name="T33" fmla="*/ 1 h 6"/>
                <a:gd name="T34" fmla="*/ 4 w 10"/>
                <a:gd name="T35" fmla="*/ 0 h 6"/>
                <a:gd name="T36" fmla="*/ 3 w 10"/>
                <a:gd name="T37" fmla="*/ 0 h 6"/>
                <a:gd name="T38" fmla="*/ 1 w 10"/>
                <a:gd name="T39" fmla="*/ 0 h 6"/>
                <a:gd name="T40" fmla="*/ 1 w 10"/>
                <a:gd name="T41" fmla="*/ 2 h 6"/>
                <a:gd name="T42" fmla="*/ 0 w 10"/>
                <a:gd name="T43" fmla="*/ 3 h 6"/>
                <a:gd name="T44" fmla="*/ 1 w 10"/>
                <a:gd name="T45" fmla="*/ 4 h 6"/>
                <a:gd name="T46" fmla="*/ 3 w 10"/>
                <a:gd name="T47" fmla="*/ 5 h 6"/>
                <a:gd name="T48" fmla="*/ 4 w 10"/>
                <a:gd name="T49" fmla="*/ 4 h 6"/>
                <a:gd name="T50" fmla="*/ 3 w 10"/>
                <a:gd name="T51" fmla="*/ 3 h 6"/>
                <a:gd name="T52" fmla="*/ 4 w 10"/>
                <a:gd name="T53"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 h="6">
                  <a:moveTo>
                    <a:pt x="3" y="5"/>
                  </a:moveTo>
                  <a:cubicBezTo>
                    <a:pt x="4" y="4"/>
                    <a:pt x="4" y="4"/>
                    <a:pt x="4" y="4"/>
                  </a:cubicBezTo>
                  <a:cubicBezTo>
                    <a:pt x="6" y="4"/>
                    <a:pt x="6" y="4"/>
                    <a:pt x="6" y="4"/>
                  </a:cubicBezTo>
                  <a:cubicBezTo>
                    <a:pt x="6" y="5"/>
                    <a:pt x="6" y="5"/>
                    <a:pt x="6" y="5"/>
                  </a:cubicBezTo>
                  <a:cubicBezTo>
                    <a:pt x="7" y="6"/>
                    <a:pt x="7" y="6"/>
                    <a:pt x="7" y="6"/>
                  </a:cubicBezTo>
                  <a:cubicBezTo>
                    <a:pt x="8" y="6"/>
                    <a:pt x="8" y="6"/>
                    <a:pt x="8" y="6"/>
                  </a:cubicBezTo>
                  <a:cubicBezTo>
                    <a:pt x="9" y="4"/>
                    <a:pt x="9" y="4"/>
                    <a:pt x="9" y="4"/>
                  </a:cubicBezTo>
                  <a:cubicBezTo>
                    <a:pt x="9" y="3"/>
                    <a:pt x="9" y="3"/>
                    <a:pt x="9" y="3"/>
                  </a:cubicBezTo>
                  <a:cubicBezTo>
                    <a:pt x="9" y="3"/>
                    <a:pt x="9" y="3"/>
                    <a:pt x="9" y="3"/>
                  </a:cubicBezTo>
                  <a:cubicBezTo>
                    <a:pt x="10" y="3"/>
                    <a:pt x="10" y="3"/>
                    <a:pt x="10" y="3"/>
                  </a:cubicBezTo>
                  <a:cubicBezTo>
                    <a:pt x="10" y="2"/>
                    <a:pt x="10" y="2"/>
                    <a:pt x="10" y="2"/>
                  </a:cubicBezTo>
                  <a:cubicBezTo>
                    <a:pt x="9" y="0"/>
                    <a:pt x="9" y="0"/>
                    <a:pt x="9" y="0"/>
                  </a:cubicBezTo>
                  <a:cubicBezTo>
                    <a:pt x="7" y="0"/>
                    <a:pt x="7" y="0"/>
                    <a:pt x="7" y="0"/>
                  </a:cubicBezTo>
                  <a:cubicBezTo>
                    <a:pt x="6" y="1"/>
                    <a:pt x="6" y="1"/>
                    <a:pt x="6" y="1"/>
                  </a:cubicBezTo>
                  <a:cubicBezTo>
                    <a:pt x="7" y="2"/>
                    <a:pt x="7" y="2"/>
                    <a:pt x="7" y="2"/>
                  </a:cubicBezTo>
                  <a:cubicBezTo>
                    <a:pt x="6" y="2"/>
                    <a:pt x="6" y="2"/>
                    <a:pt x="6" y="2"/>
                  </a:cubicBezTo>
                  <a:cubicBezTo>
                    <a:pt x="6" y="1"/>
                    <a:pt x="6" y="1"/>
                    <a:pt x="6" y="1"/>
                  </a:cubicBezTo>
                  <a:cubicBezTo>
                    <a:pt x="4" y="0"/>
                    <a:pt x="4" y="0"/>
                    <a:pt x="4" y="0"/>
                  </a:cubicBezTo>
                  <a:cubicBezTo>
                    <a:pt x="3" y="0"/>
                    <a:pt x="3" y="0"/>
                    <a:pt x="3" y="0"/>
                  </a:cubicBezTo>
                  <a:cubicBezTo>
                    <a:pt x="1" y="0"/>
                    <a:pt x="1" y="0"/>
                    <a:pt x="1" y="0"/>
                  </a:cubicBezTo>
                  <a:cubicBezTo>
                    <a:pt x="1" y="2"/>
                    <a:pt x="1" y="2"/>
                    <a:pt x="1" y="2"/>
                  </a:cubicBezTo>
                  <a:cubicBezTo>
                    <a:pt x="0" y="3"/>
                    <a:pt x="0" y="3"/>
                    <a:pt x="0" y="3"/>
                  </a:cubicBezTo>
                  <a:cubicBezTo>
                    <a:pt x="1" y="4"/>
                    <a:pt x="1" y="4"/>
                    <a:pt x="1" y="4"/>
                  </a:cubicBezTo>
                  <a:lnTo>
                    <a:pt x="3" y="5"/>
                  </a:lnTo>
                  <a:close/>
                  <a:moveTo>
                    <a:pt x="4" y="4"/>
                  </a:moveTo>
                  <a:cubicBezTo>
                    <a:pt x="4" y="4"/>
                    <a:pt x="3" y="3"/>
                    <a:pt x="3" y="3"/>
                  </a:cubicBezTo>
                  <a:cubicBezTo>
                    <a:pt x="3" y="3"/>
                    <a:pt x="3" y="3"/>
                    <a:pt x="4" y="4"/>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37">
              <a:extLst>
                <a:ext uri="{FF2B5EF4-FFF2-40B4-BE49-F238E27FC236}">
                  <a16:creationId xmlns:a16="http://schemas.microsoft.com/office/drawing/2014/main" id="{58A0EB1B-132C-41D3-AF71-1140D208E39C}"/>
                </a:ext>
              </a:extLst>
            </p:cNvPr>
            <p:cNvSpPr>
              <a:spLocks/>
            </p:cNvSpPr>
            <p:nvPr/>
          </p:nvSpPr>
          <p:spPr bwMode="auto">
            <a:xfrm>
              <a:off x="4721" y="627"/>
              <a:ext cx="12" cy="9"/>
            </a:xfrm>
            <a:custGeom>
              <a:avLst/>
              <a:gdLst>
                <a:gd name="T0" fmla="*/ 0 w 12"/>
                <a:gd name="T1" fmla="*/ 9 h 9"/>
                <a:gd name="T2" fmla="*/ 6 w 12"/>
                <a:gd name="T3" fmla="*/ 9 h 9"/>
                <a:gd name="T4" fmla="*/ 9 w 12"/>
                <a:gd name="T5" fmla="*/ 6 h 9"/>
                <a:gd name="T6" fmla="*/ 12 w 12"/>
                <a:gd name="T7" fmla="*/ 3 h 9"/>
                <a:gd name="T8" fmla="*/ 9 w 12"/>
                <a:gd name="T9" fmla="*/ 0 h 9"/>
                <a:gd name="T10" fmla="*/ 6 w 12"/>
                <a:gd name="T11" fmla="*/ 0 h 9"/>
                <a:gd name="T12" fmla="*/ 3 w 12"/>
                <a:gd name="T13" fmla="*/ 0 h 9"/>
                <a:gd name="T14" fmla="*/ 0 w 12"/>
                <a:gd name="T15" fmla="*/ 0 h 9"/>
                <a:gd name="T16" fmla="*/ 0 w 12"/>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0" y="9"/>
                  </a:moveTo>
                  <a:lnTo>
                    <a:pt x="6" y="9"/>
                  </a:lnTo>
                  <a:lnTo>
                    <a:pt x="9" y="6"/>
                  </a:lnTo>
                  <a:lnTo>
                    <a:pt x="12" y="3"/>
                  </a:lnTo>
                  <a:lnTo>
                    <a:pt x="9" y="0"/>
                  </a:lnTo>
                  <a:lnTo>
                    <a:pt x="6" y="0"/>
                  </a:lnTo>
                  <a:lnTo>
                    <a:pt x="3" y="0"/>
                  </a:lnTo>
                  <a:lnTo>
                    <a:pt x="0" y="0"/>
                  </a:lnTo>
                  <a:lnTo>
                    <a:pt x="0" y="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38">
              <a:extLst>
                <a:ext uri="{FF2B5EF4-FFF2-40B4-BE49-F238E27FC236}">
                  <a16:creationId xmlns:a16="http://schemas.microsoft.com/office/drawing/2014/main" id="{C636C356-8A72-492A-858F-6C615A088A37}"/>
                </a:ext>
              </a:extLst>
            </p:cNvPr>
            <p:cNvSpPr>
              <a:spLocks/>
            </p:cNvSpPr>
            <p:nvPr/>
          </p:nvSpPr>
          <p:spPr bwMode="auto">
            <a:xfrm>
              <a:off x="4625" y="667"/>
              <a:ext cx="12" cy="10"/>
            </a:xfrm>
            <a:custGeom>
              <a:avLst/>
              <a:gdLst>
                <a:gd name="T0" fmla="*/ 3 w 4"/>
                <a:gd name="T1" fmla="*/ 3 h 3"/>
                <a:gd name="T2" fmla="*/ 4 w 4"/>
                <a:gd name="T3" fmla="*/ 1 h 3"/>
                <a:gd name="T4" fmla="*/ 3 w 4"/>
                <a:gd name="T5" fmla="*/ 0 h 3"/>
                <a:gd name="T6" fmla="*/ 3 w 4"/>
                <a:gd name="T7" fmla="*/ 0 h 3"/>
                <a:gd name="T8" fmla="*/ 1 w 4"/>
                <a:gd name="T9" fmla="*/ 0 h 3"/>
                <a:gd name="T10" fmla="*/ 0 w 4"/>
                <a:gd name="T11" fmla="*/ 0 h 3"/>
                <a:gd name="T12" fmla="*/ 0 w 4"/>
                <a:gd name="T13" fmla="*/ 2 h 3"/>
                <a:gd name="T14" fmla="*/ 1 w 4"/>
                <a:gd name="T15" fmla="*/ 3 h 3"/>
                <a:gd name="T16" fmla="*/ 3 w 4"/>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3">
                  <a:moveTo>
                    <a:pt x="3" y="3"/>
                  </a:moveTo>
                  <a:cubicBezTo>
                    <a:pt x="4" y="1"/>
                    <a:pt x="4" y="1"/>
                    <a:pt x="4" y="1"/>
                  </a:cubicBezTo>
                  <a:cubicBezTo>
                    <a:pt x="3" y="0"/>
                    <a:pt x="3" y="0"/>
                    <a:pt x="3" y="0"/>
                  </a:cubicBezTo>
                  <a:cubicBezTo>
                    <a:pt x="3" y="0"/>
                    <a:pt x="3" y="0"/>
                    <a:pt x="3" y="0"/>
                  </a:cubicBezTo>
                  <a:cubicBezTo>
                    <a:pt x="1" y="0"/>
                    <a:pt x="1" y="0"/>
                    <a:pt x="1" y="0"/>
                  </a:cubicBezTo>
                  <a:cubicBezTo>
                    <a:pt x="0" y="0"/>
                    <a:pt x="0" y="0"/>
                    <a:pt x="0" y="0"/>
                  </a:cubicBezTo>
                  <a:cubicBezTo>
                    <a:pt x="0" y="2"/>
                    <a:pt x="0" y="2"/>
                    <a:pt x="0" y="2"/>
                  </a:cubicBezTo>
                  <a:cubicBezTo>
                    <a:pt x="0" y="2"/>
                    <a:pt x="0" y="2"/>
                    <a:pt x="1" y="3"/>
                  </a:cubicBezTo>
                  <a:cubicBezTo>
                    <a:pt x="3" y="3"/>
                    <a:pt x="3" y="3"/>
                    <a:pt x="3" y="3"/>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39">
              <a:extLst>
                <a:ext uri="{FF2B5EF4-FFF2-40B4-BE49-F238E27FC236}">
                  <a16:creationId xmlns:a16="http://schemas.microsoft.com/office/drawing/2014/main" id="{DCA5F512-B1DE-4877-BA07-016B56552FAF}"/>
                </a:ext>
              </a:extLst>
            </p:cNvPr>
            <p:cNvSpPr>
              <a:spLocks/>
            </p:cNvSpPr>
            <p:nvPr/>
          </p:nvSpPr>
          <p:spPr bwMode="auto">
            <a:xfrm>
              <a:off x="4560" y="680"/>
              <a:ext cx="96" cy="80"/>
            </a:xfrm>
            <a:custGeom>
              <a:avLst/>
              <a:gdLst>
                <a:gd name="T0" fmla="*/ 13 w 96"/>
                <a:gd name="T1" fmla="*/ 49 h 80"/>
                <a:gd name="T2" fmla="*/ 19 w 96"/>
                <a:gd name="T3" fmla="*/ 55 h 80"/>
                <a:gd name="T4" fmla="*/ 25 w 96"/>
                <a:gd name="T5" fmla="*/ 52 h 80"/>
                <a:gd name="T6" fmla="*/ 25 w 96"/>
                <a:gd name="T7" fmla="*/ 52 h 80"/>
                <a:gd name="T8" fmla="*/ 34 w 96"/>
                <a:gd name="T9" fmla="*/ 61 h 80"/>
                <a:gd name="T10" fmla="*/ 31 w 96"/>
                <a:gd name="T11" fmla="*/ 49 h 80"/>
                <a:gd name="T12" fmla="*/ 28 w 96"/>
                <a:gd name="T13" fmla="*/ 40 h 80"/>
                <a:gd name="T14" fmla="*/ 25 w 96"/>
                <a:gd name="T15" fmla="*/ 37 h 80"/>
                <a:gd name="T16" fmla="*/ 31 w 96"/>
                <a:gd name="T17" fmla="*/ 34 h 80"/>
                <a:gd name="T18" fmla="*/ 40 w 96"/>
                <a:gd name="T19" fmla="*/ 31 h 80"/>
                <a:gd name="T20" fmla="*/ 50 w 96"/>
                <a:gd name="T21" fmla="*/ 34 h 80"/>
                <a:gd name="T22" fmla="*/ 59 w 96"/>
                <a:gd name="T23" fmla="*/ 34 h 80"/>
                <a:gd name="T24" fmla="*/ 53 w 96"/>
                <a:gd name="T25" fmla="*/ 37 h 80"/>
                <a:gd name="T26" fmla="*/ 47 w 96"/>
                <a:gd name="T27" fmla="*/ 37 h 80"/>
                <a:gd name="T28" fmla="*/ 40 w 96"/>
                <a:gd name="T29" fmla="*/ 34 h 80"/>
                <a:gd name="T30" fmla="*/ 34 w 96"/>
                <a:gd name="T31" fmla="*/ 37 h 80"/>
                <a:gd name="T32" fmla="*/ 34 w 96"/>
                <a:gd name="T33" fmla="*/ 46 h 80"/>
                <a:gd name="T34" fmla="*/ 43 w 96"/>
                <a:gd name="T35" fmla="*/ 46 h 80"/>
                <a:gd name="T36" fmla="*/ 43 w 96"/>
                <a:gd name="T37" fmla="*/ 52 h 80"/>
                <a:gd name="T38" fmla="*/ 40 w 96"/>
                <a:gd name="T39" fmla="*/ 68 h 80"/>
                <a:gd name="T40" fmla="*/ 40 w 96"/>
                <a:gd name="T41" fmla="*/ 74 h 80"/>
                <a:gd name="T42" fmla="*/ 47 w 96"/>
                <a:gd name="T43" fmla="*/ 74 h 80"/>
                <a:gd name="T44" fmla="*/ 56 w 96"/>
                <a:gd name="T45" fmla="*/ 74 h 80"/>
                <a:gd name="T46" fmla="*/ 59 w 96"/>
                <a:gd name="T47" fmla="*/ 71 h 80"/>
                <a:gd name="T48" fmla="*/ 62 w 96"/>
                <a:gd name="T49" fmla="*/ 80 h 80"/>
                <a:gd name="T50" fmla="*/ 65 w 96"/>
                <a:gd name="T51" fmla="*/ 74 h 80"/>
                <a:gd name="T52" fmla="*/ 71 w 96"/>
                <a:gd name="T53" fmla="*/ 61 h 80"/>
                <a:gd name="T54" fmla="*/ 68 w 96"/>
                <a:gd name="T55" fmla="*/ 52 h 80"/>
                <a:gd name="T56" fmla="*/ 74 w 96"/>
                <a:gd name="T57" fmla="*/ 52 h 80"/>
                <a:gd name="T58" fmla="*/ 84 w 96"/>
                <a:gd name="T59" fmla="*/ 49 h 80"/>
                <a:gd name="T60" fmla="*/ 81 w 96"/>
                <a:gd name="T61" fmla="*/ 40 h 80"/>
                <a:gd name="T62" fmla="*/ 77 w 96"/>
                <a:gd name="T63" fmla="*/ 37 h 80"/>
                <a:gd name="T64" fmla="*/ 81 w 96"/>
                <a:gd name="T65" fmla="*/ 34 h 80"/>
                <a:gd name="T66" fmla="*/ 84 w 96"/>
                <a:gd name="T67" fmla="*/ 37 h 80"/>
                <a:gd name="T68" fmla="*/ 93 w 96"/>
                <a:gd name="T69" fmla="*/ 34 h 80"/>
                <a:gd name="T70" fmla="*/ 96 w 96"/>
                <a:gd name="T71" fmla="*/ 31 h 80"/>
                <a:gd name="T72" fmla="*/ 93 w 96"/>
                <a:gd name="T73" fmla="*/ 21 h 80"/>
                <a:gd name="T74" fmla="*/ 87 w 96"/>
                <a:gd name="T75" fmla="*/ 15 h 80"/>
                <a:gd name="T76" fmla="*/ 77 w 96"/>
                <a:gd name="T77" fmla="*/ 15 h 80"/>
                <a:gd name="T78" fmla="*/ 81 w 96"/>
                <a:gd name="T79" fmla="*/ 3 h 80"/>
                <a:gd name="T80" fmla="*/ 74 w 96"/>
                <a:gd name="T81" fmla="*/ 6 h 80"/>
                <a:gd name="T82" fmla="*/ 71 w 96"/>
                <a:gd name="T83" fmla="*/ 3 h 80"/>
                <a:gd name="T84" fmla="*/ 65 w 96"/>
                <a:gd name="T85" fmla="*/ 12 h 80"/>
                <a:gd name="T86" fmla="*/ 62 w 96"/>
                <a:gd name="T87" fmla="*/ 18 h 80"/>
                <a:gd name="T88" fmla="*/ 65 w 96"/>
                <a:gd name="T89" fmla="*/ 21 h 80"/>
                <a:gd name="T90" fmla="*/ 65 w 96"/>
                <a:gd name="T91" fmla="*/ 31 h 80"/>
                <a:gd name="T92" fmla="*/ 59 w 96"/>
                <a:gd name="T93" fmla="*/ 27 h 80"/>
                <a:gd name="T94" fmla="*/ 40 w 96"/>
                <a:gd name="T95" fmla="*/ 18 h 80"/>
                <a:gd name="T96" fmla="*/ 25 w 96"/>
                <a:gd name="T97" fmla="*/ 18 h 80"/>
                <a:gd name="T98" fmla="*/ 13 w 96"/>
                <a:gd name="T99" fmla="*/ 31 h 80"/>
                <a:gd name="T100" fmla="*/ 0 w 96"/>
                <a:gd name="T101" fmla="*/ 37 h 80"/>
                <a:gd name="T102" fmla="*/ 6 w 96"/>
                <a:gd name="T103" fmla="*/ 5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 h="80">
                  <a:moveTo>
                    <a:pt x="6" y="52"/>
                  </a:moveTo>
                  <a:lnTo>
                    <a:pt x="13" y="49"/>
                  </a:lnTo>
                  <a:lnTo>
                    <a:pt x="16" y="52"/>
                  </a:lnTo>
                  <a:lnTo>
                    <a:pt x="19" y="55"/>
                  </a:lnTo>
                  <a:lnTo>
                    <a:pt x="22" y="58"/>
                  </a:lnTo>
                  <a:lnTo>
                    <a:pt x="25" y="52"/>
                  </a:lnTo>
                  <a:lnTo>
                    <a:pt x="25" y="49"/>
                  </a:lnTo>
                  <a:lnTo>
                    <a:pt x="25" y="52"/>
                  </a:lnTo>
                  <a:lnTo>
                    <a:pt x="28" y="58"/>
                  </a:lnTo>
                  <a:lnTo>
                    <a:pt x="34" y="61"/>
                  </a:lnTo>
                  <a:lnTo>
                    <a:pt x="34" y="55"/>
                  </a:lnTo>
                  <a:lnTo>
                    <a:pt x="31" y="49"/>
                  </a:lnTo>
                  <a:lnTo>
                    <a:pt x="31" y="43"/>
                  </a:lnTo>
                  <a:lnTo>
                    <a:pt x="28" y="40"/>
                  </a:lnTo>
                  <a:lnTo>
                    <a:pt x="25" y="40"/>
                  </a:lnTo>
                  <a:lnTo>
                    <a:pt x="25" y="37"/>
                  </a:lnTo>
                  <a:lnTo>
                    <a:pt x="28" y="34"/>
                  </a:lnTo>
                  <a:lnTo>
                    <a:pt x="31" y="34"/>
                  </a:lnTo>
                  <a:lnTo>
                    <a:pt x="37" y="31"/>
                  </a:lnTo>
                  <a:lnTo>
                    <a:pt x="40" y="31"/>
                  </a:lnTo>
                  <a:lnTo>
                    <a:pt x="43" y="34"/>
                  </a:lnTo>
                  <a:lnTo>
                    <a:pt x="50" y="34"/>
                  </a:lnTo>
                  <a:lnTo>
                    <a:pt x="56" y="34"/>
                  </a:lnTo>
                  <a:lnTo>
                    <a:pt x="59" y="34"/>
                  </a:lnTo>
                  <a:lnTo>
                    <a:pt x="56" y="37"/>
                  </a:lnTo>
                  <a:lnTo>
                    <a:pt x="53" y="37"/>
                  </a:lnTo>
                  <a:lnTo>
                    <a:pt x="50" y="37"/>
                  </a:lnTo>
                  <a:lnTo>
                    <a:pt x="47" y="37"/>
                  </a:lnTo>
                  <a:lnTo>
                    <a:pt x="43" y="34"/>
                  </a:lnTo>
                  <a:lnTo>
                    <a:pt x="40" y="34"/>
                  </a:lnTo>
                  <a:lnTo>
                    <a:pt x="34" y="34"/>
                  </a:lnTo>
                  <a:lnTo>
                    <a:pt x="34" y="37"/>
                  </a:lnTo>
                  <a:lnTo>
                    <a:pt x="34" y="40"/>
                  </a:lnTo>
                  <a:lnTo>
                    <a:pt x="34" y="46"/>
                  </a:lnTo>
                  <a:lnTo>
                    <a:pt x="40" y="46"/>
                  </a:lnTo>
                  <a:lnTo>
                    <a:pt x="43" y="46"/>
                  </a:lnTo>
                  <a:lnTo>
                    <a:pt x="47" y="52"/>
                  </a:lnTo>
                  <a:lnTo>
                    <a:pt x="43" y="52"/>
                  </a:lnTo>
                  <a:lnTo>
                    <a:pt x="37" y="55"/>
                  </a:lnTo>
                  <a:lnTo>
                    <a:pt x="40" y="68"/>
                  </a:lnTo>
                  <a:lnTo>
                    <a:pt x="43" y="71"/>
                  </a:lnTo>
                  <a:lnTo>
                    <a:pt x="40" y="74"/>
                  </a:lnTo>
                  <a:lnTo>
                    <a:pt x="43" y="77"/>
                  </a:lnTo>
                  <a:lnTo>
                    <a:pt x="47" y="74"/>
                  </a:lnTo>
                  <a:lnTo>
                    <a:pt x="53" y="74"/>
                  </a:lnTo>
                  <a:lnTo>
                    <a:pt x="56" y="74"/>
                  </a:lnTo>
                  <a:lnTo>
                    <a:pt x="56" y="71"/>
                  </a:lnTo>
                  <a:lnTo>
                    <a:pt x="59" y="71"/>
                  </a:lnTo>
                  <a:lnTo>
                    <a:pt x="59" y="77"/>
                  </a:lnTo>
                  <a:lnTo>
                    <a:pt x="62" y="80"/>
                  </a:lnTo>
                  <a:lnTo>
                    <a:pt x="65" y="77"/>
                  </a:lnTo>
                  <a:lnTo>
                    <a:pt x="65" y="74"/>
                  </a:lnTo>
                  <a:lnTo>
                    <a:pt x="71" y="71"/>
                  </a:lnTo>
                  <a:lnTo>
                    <a:pt x="71" y="61"/>
                  </a:lnTo>
                  <a:lnTo>
                    <a:pt x="71" y="55"/>
                  </a:lnTo>
                  <a:lnTo>
                    <a:pt x="68" y="52"/>
                  </a:lnTo>
                  <a:lnTo>
                    <a:pt x="71" y="52"/>
                  </a:lnTo>
                  <a:lnTo>
                    <a:pt x="74" y="52"/>
                  </a:lnTo>
                  <a:lnTo>
                    <a:pt x="81" y="49"/>
                  </a:lnTo>
                  <a:lnTo>
                    <a:pt x="84" y="49"/>
                  </a:lnTo>
                  <a:lnTo>
                    <a:pt x="84" y="43"/>
                  </a:lnTo>
                  <a:lnTo>
                    <a:pt x="81" y="40"/>
                  </a:lnTo>
                  <a:lnTo>
                    <a:pt x="77" y="40"/>
                  </a:lnTo>
                  <a:lnTo>
                    <a:pt x="77" y="37"/>
                  </a:lnTo>
                  <a:lnTo>
                    <a:pt x="77" y="34"/>
                  </a:lnTo>
                  <a:lnTo>
                    <a:pt x="81" y="34"/>
                  </a:lnTo>
                  <a:lnTo>
                    <a:pt x="81" y="37"/>
                  </a:lnTo>
                  <a:lnTo>
                    <a:pt x="84" y="37"/>
                  </a:lnTo>
                  <a:lnTo>
                    <a:pt x="87" y="37"/>
                  </a:lnTo>
                  <a:lnTo>
                    <a:pt x="93" y="34"/>
                  </a:lnTo>
                  <a:lnTo>
                    <a:pt x="96" y="34"/>
                  </a:lnTo>
                  <a:lnTo>
                    <a:pt x="96" y="31"/>
                  </a:lnTo>
                  <a:lnTo>
                    <a:pt x="93" y="24"/>
                  </a:lnTo>
                  <a:lnTo>
                    <a:pt x="93" y="21"/>
                  </a:lnTo>
                  <a:lnTo>
                    <a:pt x="90" y="18"/>
                  </a:lnTo>
                  <a:lnTo>
                    <a:pt x="87" y="15"/>
                  </a:lnTo>
                  <a:lnTo>
                    <a:pt x="84" y="15"/>
                  </a:lnTo>
                  <a:lnTo>
                    <a:pt x="77" y="15"/>
                  </a:lnTo>
                  <a:lnTo>
                    <a:pt x="81" y="9"/>
                  </a:lnTo>
                  <a:lnTo>
                    <a:pt x="81" y="3"/>
                  </a:lnTo>
                  <a:lnTo>
                    <a:pt x="81" y="0"/>
                  </a:lnTo>
                  <a:lnTo>
                    <a:pt x="74" y="6"/>
                  </a:lnTo>
                  <a:lnTo>
                    <a:pt x="71" y="9"/>
                  </a:lnTo>
                  <a:lnTo>
                    <a:pt x="71" y="3"/>
                  </a:lnTo>
                  <a:lnTo>
                    <a:pt x="65" y="6"/>
                  </a:lnTo>
                  <a:lnTo>
                    <a:pt x="65" y="12"/>
                  </a:lnTo>
                  <a:lnTo>
                    <a:pt x="62" y="12"/>
                  </a:lnTo>
                  <a:lnTo>
                    <a:pt x="62" y="18"/>
                  </a:lnTo>
                  <a:lnTo>
                    <a:pt x="65" y="21"/>
                  </a:lnTo>
                  <a:lnTo>
                    <a:pt x="65" y="21"/>
                  </a:lnTo>
                  <a:lnTo>
                    <a:pt x="62" y="27"/>
                  </a:lnTo>
                  <a:lnTo>
                    <a:pt x="65" y="31"/>
                  </a:lnTo>
                  <a:lnTo>
                    <a:pt x="62" y="34"/>
                  </a:lnTo>
                  <a:lnTo>
                    <a:pt x="59" y="27"/>
                  </a:lnTo>
                  <a:lnTo>
                    <a:pt x="53" y="27"/>
                  </a:lnTo>
                  <a:lnTo>
                    <a:pt x="40" y="18"/>
                  </a:lnTo>
                  <a:lnTo>
                    <a:pt x="28" y="18"/>
                  </a:lnTo>
                  <a:lnTo>
                    <a:pt x="25" y="18"/>
                  </a:lnTo>
                  <a:lnTo>
                    <a:pt x="16" y="27"/>
                  </a:lnTo>
                  <a:lnTo>
                    <a:pt x="13" y="31"/>
                  </a:lnTo>
                  <a:lnTo>
                    <a:pt x="10" y="34"/>
                  </a:lnTo>
                  <a:lnTo>
                    <a:pt x="0" y="37"/>
                  </a:lnTo>
                  <a:lnTo>
                    <a:pt x="3" y="49"/>
                  </a:lnTo>
                  <a:lnTo>
                    <a:pt x="6" y="5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40">
              <a:extLst>
                <a:ext uri="{FF2B5EF4-FFF2-40B4-BE49-F238E27FC236}">
                  <a16:creationId xmlns:a16="http://schemas.microsoft.com/office/drawing/2014/main" id="{6E6E6EB7-B247-4F28-B217-C85B2DB4C976}"/>
                </a:ext>
              </a:extLst>
            </p:cNvPr>
            <p:cNvSpPr>
              <a:spLocks/>
            </p:cNvSpPr>
            <p:nvPr/>
          </p:nvSpPr>
          <p:spPr bwMode="auto">
            <a:xfrm>
              <a:off x="4702" y="596"/>
              <a:ext cx="19" cy="19"/>
            </a:xfrm>
            <a:custGeom>
              <a:avLst/>
              <a:gdLst>
                <a:gd name="T0" fmla="*/ 0 w 6"/>
                <a:gd name="T1" fmla="*/ 5 h 6"/>
                <a:gd name="T2" fmla="*/ 1 w 6"/>
                <a:gd name="T3" fmla="*/ 6 h 6"/>
                <a:gd name="T4" fmla="*/ 2 w 6"/>
                <a:gd name="T5" fmla="*/ 6 h 6"/>
                <a:gd name="T6" fmla="*/ 3 w 6"/>
                <a:gd name="T7" fmla="*/ 5 h 6"/>
                <a:gd name="T8" fmla="*/ 4 w 6"/>
                <a:gd name="T9" fmla="*/ 5 h 6"/>
                <a:gd name="T10" fmla="*/ 5 w 6"/>
                <a:gd name="T11" fmla="*/ 4 h 6"/>
                <a:gd name="T12" fmla="*/ 6 w 6"/>
                <a:gd name="T13" fmla="*/ 4 h 6"/>
                <a:gd name="T14" fmla="*/ 5 w 6"/>
                <a:gd name="T15" fmla="*/ 3 h 6"/>
                <a:gd name="T16" fmla="*/ 5 w 6"/>
                <a:gd name="T17" fmla="*/ 1 h 6"/>
                <a:gd name="T18" fmla="*/ 3 w 6"/>
                <a:gd name="T19" fmla="*/ 0 h 6"/>
                <a:gd name="T20" fmla="*/ 2 w 6"/>
                <a:gd name="T21" fmla="*/ 1 h 6"/>
                <a:gd name="T22" fmla="*/ 0 w 6"/>
                <a:gd name="T23" fmla="*/ 1 h 6"/>
                <a:gd name="T24" fmla="*/ 0 w 6"/>
                <a:gd name="T25" fmla="*/ 2 h 6"/>
                <a:gd name="T26" fmla="*/ 0 w 6"/>
                <a:gd name="T27" fmla="*/ 3 h 6"/>
                <a:gd name="T28" fmla="*/ 0 w 6"/>
                <a:gd name="T29" fmla="*/ 4 h 6"/>
                <a:gd name="T30" fmla="*/ 0 w 6"/>
                <a:gd name="T3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6">
                  <a:moveTo>
                    <a:pt x="0" y="5"/>
                  </a:moveTo>
                  <a:cubicBezTo>
                    <a:pt x="1" y="6"/>
                    <a:pt x="1" y="6"/>
                    <a:pt x="1" y="6"/>
                  </a:cubicBezTo>
                  <a:cubicBezTo>
                    <a:pt x="2" y="6"/>
                    <a:pt x="2" y="6"/>
                    <a:pt x="2" y="6"/>
                  </a:cubicBezTo>
                  <a:cubicBezTo>
                    <a:pt x="3" y="5"/>
                    <a:pt x="3" y="5"/>
                    <a:pt x="3" y="5"/>
                  </a:cubicBezTo>
                  <a:cubicBezTo>
                    <a:pt x="4" y="5"/>
                    <a:pt x="4" y="5"/>
                    <a:pt x="4" y="5"/>
                  </a:cubicBezTo>
                  <a:cubicBezTo>
                    <a:pt x="5" y="4"/>
                    <a:pt x="5" y="4"/>
                    <a:pt x="5" y="4"/>
                  </a:cubicBezTo>
                  <a:cubicBezTo>
                    <a:pt x="6" y="4"/>
                    <a:pt x="6" y="4"/>
                    <a:pt x="6" y="4"/>
                  </a:cubicBezTo>
                  <a:cubicBezTo>
                    <a:pt x="5" y="3"/>
                    <a:pt x="5" y="3"/>
                    <a:pt x="5" y="3"/>
                  </a:cubicBezTo>
                  <a:cubicBezTo>
                    <a:pt x="5" y="1"/>
                    <a:pt x="5" y="1"/>
                    <a:pt x="5" y="1"/>
                  </a:cubicBezTo>
                  <a:cubicBezTo>
                    <a:pt x="3" y="0"/>
                    <a:pt x="3" y="0"/>
                    <a:pt x="3" y="0"/>
                  </a:cubicBezTo>
                  <a:cubicBezTo>
                    <a:pt x="2" y="1"/>
                    <a:pt x="2" y="1"/>
                    <a:pt x="2" y="1"/>
                  </a:cubicBezTo>
                  <a:cubicBezTo>
                    <a:pt x="0" y="1"/>
                    <a:pt x="0" y="1"/>
                    <a:pt x="0" y="1"/>
                  </a:cubicBezTo>
                  <a:cubicBezTo>
                    <a:pt x="0" y="2"/>
                    <a:pt x="0" y="2"/>
                    <a:pt x="0" y="2"/>
                  </a:cubicBezTo>
                  <a:cubicBezTo>
                    <a:pt x="0" y="3"/>
                    <a:pt x="0" y="3"/>
                    <a:pt x="0" y="3"/>
                  </a:cubicBezTo>
                  <a:cubicBezTo>
                    <a:pt x="0" y="4"/>
                    <a:pt x="0" y="4"/>
                    <a:pt x="0" y="4"/>
                  </a:cubicBezTo>
                  <a:lnTo>
                    <a:pt x="0" y="5"/>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41">
              <a:extLst>
                <a:ext uri="{FF2B5EF4-FFF2-40B4-BE49-F238E27FC236}">
                  <a16:creationId xmlns:a16="http://schemas.microsoft.com/office/drawing/2014/main" id="{73C0FC6A-EBDD-45A8-B1F1-0F2F2DA09089}"/>
                </a:ext>
              </a:extLst>
            </p:cNvPr>
            <p:cNvSpPr>
              <a:spLocks/>
            </p:cNvSpPr>
            <p:nvPr/>
          </p:nvSpPr>
          <p:spPr bwMode="auto">
            <a:xfrm>
              <a:off x="4709" y="615"/>
              <a:ext cx="6" cy="6"/>
            </a:xfrm>
            <a:custGeom>
              <a:avLst/>
              <a:gdLst>
                <a:gd name="T0" fmla="*/ 2 w 2"/>
                <a:gd name="T1" fmla="*/ 0 h 2"/>
                <a:gd name="T2" fmla="*/ 0 w 2"/>
                <a:gd name="T3" fmla="*/ 0 h 2"/>
                <a:gd name="T4" fmla="*/ 0 w 2"/>
                <a:gd name="T5" fmla="*/ 2 h 2"/>
                <a:gd name="T6" fmla="*/ 2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0"/>
                    <a:pt x="0" y="0"/>
                    <a:pt x="0" y="0"/>
                  </a:cubicBezTo>
                  <a:cubicBezTo>
                    <a:pt x="0" y="2"/>
                    <a:pt x="0" y="2"/>
                    <a:pt x="0" y="2"/>
                  </a:cubicBezTo>
                  <a:cubicBezTo>
                    <a:pt x="2" y="1"/>
                    <a:pt x="2" y="1"/>
                    <a:pt x="2" y="1"/>
                  </a:cubicBezTo>
                  <a:cubicBezTo>
                    <a:pt x="2" y="0"/>
                    <a:pt x="2" y="0"/>
                    <a:pt x="2"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42">
              <a:extLst>
                <a:ext uri="{FF2B5EF4-FFF2-40B4-BE49-F238E27FC236}">
                  <a16:creationId xmlns:a16="http://schemas.microsoft.com/office/drawing/2014/main" id="{273BA2EE-A69D-43D0-BA66-25B3ED912E7B}"/>
                </a:ext>
              </a:extLst>
            </p:cNvPr>
            <p:cNvSpPr>
              <a:spLocks noEditPoints="1"/>
            </p:cNvSpPr>
            <p:nvPr/>
          </p:nvSpPr>
          <p:spPr bwMode="auto">
            <a:xfrm>
              <a:off x="4678" y="621"/>
              <a:ext cx="65" cy="80"/>
            </a:xfrm>
            <a:custGeom>
              <a:avLst/>
              <a:gdLst>
                <a:gd name="T0" fmla="*/ 4 w 21"/>
                <a:gd name="T1" fmla="*/ 19 h 26"/>
                <a:gd name="T2" fmla="*/ 6 w 21"/>
                <a:gd name="T3" fmla="*/ 18 h 26"/>
                <a:gd name="T4" fmla="*/ 6 w 21"/>
                <a:gd name="T5" fmla="*/ 20 h 26"/>
                <a:gd name="T6" fmla="*/ 3 w 21"/>
                <a:gd name="T7" fmla="*/ 20 h 26"/>
                <a:gd name="T8" fmla="*/ 2 w 21"/>
                <a:gd name="T9" fmla="*/ 22 h 26"/>
                <a:gd name="T10" fmla="*/ 4 w 21"/>
                <a:gd name="T11" fmla="*/ 24 h 26"/>
                <a:gd name="T12" fmla="*/ 6 w 21"/>
                <a:gd name="T13" fmla="*/ 25 h 26"/>
                <a:gd name="T14" fmla="*/ 8 w 21"/>
                <a:gd name="T15" fmla="*/ 24 h 26"/>
                <a:gd name="T16" fmla="*/ 10 w 21"/>
                <a:gd name="T17" fmla="*/ 26 h 26"/>
                <a:gd name="T18" fmla="*/ 12 w 21"/>
                <a:gd name="T19" fmla="*/ 25 h 26"/>
                <a:gd name="T20" fmla="*/ 14 w 21"/>
                <a:gd name="T21" fmla="*/ 26 h 26"/>
                <a:gd name="T22" fmla="*/ 15 w 21"/>
                <a:gd name="T23" fmla="*/ 23 h 26"/>
                <a:gd name="T24" fmla="*/ 16 w 21"/>
                <a:gd name="T25" fmla="*/ 23 h 26"/>
                <a:gd name="T26" fmla="*/ 17 w 21"/>
                <a:gd name="T27" fmla="*/ 20 h 26"/>
                <a:gd name="T28" fmla="*/ 16 w 21"/>
                <a:gd name="T29" fmla="*/ 18 h 26"/>
                <a:gd name="T30" fmla="*/ 17 w 21"/>
                <a:gd name="T31" fmla="*/ 19 h 26"/>
                <a:gd name="T32" fmla="*/ 19 w 21"/>
                <a:gd name="T33" fmla="*/ 20 h 26"/>
                <a:gd name="T34" fmla="*/ 21 w 21"/>
                <a:gd name="T35" fmla="*/ 18 h 26"/>
                <a:gd name="T36" fmla="*/ 21 w 21"/>
                <a:gd name="T37" fmla="*/ 16 h 26"/>
                <a:gd name="T38" fmla="*/ 19 w 21"/>
                <a:gd name="T39" fmla="*/ 14 h 26"/>
                <a:gd name="T40" fmla="*/ 17 w 21"/>
                <a:gd name="T41" fmla="*/ 17 h 26"/>
                <a:gd name="T42" fmla="*/ 18 w 21"/>
                <a:gd name="T43" fmla="*/ 15 h 26"/>
                <a:gd name="T44" fmla="*/ 19 w 21"/>
                <a:gd name="T45" fmla="*/ 14 h 26"/>
                <a:gd name="T46" fmla="*/ 18 w 21"/>
                <a:gd name="T47" fmla="*/ 11 h 26"/>
                <a:gd name="T48" fmla="*/ 16 w 21"/>
                <a:gd name="T49" fmla="*/ 10 h 26"/>
                <a:gd name="T50" fmla="*/ 14 w 21"/>
                <a:gd name="T51" fmla="*/ 12 h 26"/>
                <a:gd name="T52" fmla="*/ 16 w 21"/>
                <a:gd name="T53" fmla="*/ 14 h 26"/>
                <a:gd name="T54" fmla="*/ 13 w 21"/>
                <a:gd name="T55" fmla="*/ 13 h 26"/>
                <a:gd name="T56" fmla="*/ 12 w 21"/>
                <a:gd name="T57" fmla="*/ 12 h 26"/>
                <a:gd name="T58" fmla="*/ 14 w 21"/>
                <a:gd name="T59" fmla="*/ 11 h 26"/>
                <a:gd name="T60" fmla="*/ 12 w 21"/>
                <a:gd name="T61" fmla="*/ 8 h 26"/>
                <a:gd name="T62" fmla="*/ 11 w 21"/>
                <a:gd name="T63" fmla="*/ 9 h 26"/>
                <a:gd name="T64" fmla="*/ 13 w 21"/>
                <a:gd name="T65" fmla="*/ 7 h 26"/>
                <a:gd name="T66" fmla="*/ 11 w 21"/>
                <a:gd name="T67" fmla="*/ 5 h 26"/>
                <a:gd name="T68" fmla="*/ 12 w 21"/>
                <a:gd name="T69" fmla="*/ 3 h 26"/>
                <a:gd name="T70" fmla="*/ 14 w 21"/>
                <a:gd name="T71" fmla="*/ 1 h 26"/>
                <a:gd name="T72" fmla="*/ 12 w 21"/>
                <a:gd name="T73" fmla="*/ 0 h 26"/>
                <a:gd name="T74" fmla="*/ 10 w 21"/>
                <a:gd name="T75" fmla="*/ 0 h 26"/>
                <a:gd name="T76" fmla="*/ 7 w 21"/>
                <a:gd name="T77" fmla="*/ 1 h 26"/>
                <a:gd name="T78" fmla="*/ 6 w 21"/>
                <a:gd name="T79" fmla="*/ 3 h 26"/>
                <a:gd name="T80" fmla="*/ 7 w 21"/>
                <a:gd name="T81" fmla="*/ 5 h 26"/>
                <a:gd name="T82" fmla="*/ 9 w 21"/>
                <a:gd name="T83" fmla="*/ 5 h 26"/>
                <a:gd name="T84" fmla="*/ 9 w 21"/>
                <a:gd name="T85" fmla="*/ 6 h 26"/>
                <a:gd name="T86" fmla="*/ 7 w 21"/>
                <a:gd name="T87" fmla="*/ 5 h 26"/>
                <a:gd name="T88" fmla="*/ 6 w 21"/>
                <a:gd name="T89" fmla="*/ 7 h 26"/>
                <a:gd name="T90" fmla="*/ 7 w 21"/>
                <a:gd name="T91" fmla="*/ 9 h 26"/>
                <a:gd name="T92" fmla="*/ 7 w 21"/>
                <a:gd name="T93" fmla="*/ 10 h 26"/>
                <a:gd name="T94" fmla="*/ 3 w 21"/>
                <a:gd name="T95" fmla="*/ 12 h 26"/>
                <a:gd name="T96" fmla="*/ 6 w 21"/>
                <a:gd name="T97" fmla="*/ 13 h 26"/>
                <a:gd name="T98" fmla="*/ 7 w 21"/>
                <a:gd name="T99" fmla="*/ 14 h 26"/>
                <a:gd name="T100" fmla="*/ 11 w 21"/>
                <a:gd name="T101" fmla="*/ 15 h 26"/>
                <a:gd name="T102" fmla="*/ 14 w 21"/>
                <a:gd name="T103" fmla="*/ 18 h 26"/>
                <a:gd name="T104" fmla="*/ 10 w 21"/>
                <a:gd name="T105" fmla="*/ 15 h 26"/>
                <a:gd name="T106" fmla="*/ 8 w 21"/>
                <a:gd name="T107" fmla="*/ 15 h 26"/>
                <a:gd name="T108" fmla="*/ 6 w 21"/>
                <a:gd name="T109" fmla="*/ 14 h 26"/>
                <a:gd name="T110" fmla="*/ 0 w 21"/>
                <a:gd name="T111" fmla="*/ 15 h 26"/>
                <a:gd name="T112" fmla="*/ 0 w 21"/>
                <a:gd name="T113" fmla="*/ 17 h 26"/>
                <a:gd name="T114" fmla="*/ 9 w 21"/>
                <a:gd name="T115" fmla="*/ 21 h 26"/>
                <a:gd name="T116" fmla="*/ 9 w 21"/>
                <a:gd name="T117" fmla="*/ 22 h 26"/>
                <a:gd name="T118" fmla="*/ 7 w 21"/>
                <a:gd name="T119" fmla="*/ 20 h 26"/>
                <a:gd name="T120" fmla="*/ 8 w 21"/>
                <a:gd name="T121" fmla="*/ 21 h 26"/>
                <a:gd name="T122" fmla="*/ 7 w 21"/>
                <a:gd name="T123"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26">
                  <a:moveTo>
                    <a:pt x="2" y="18"/>
                  </a:moveTo>
                  <a:cubicBezTo>
                    <a:pt x="4" y="19"/>
                    <a:pt x="4" y="19"/>
                    <a:pt x="4" y="19"/>
                  </a:cubicBezTo>
                  <a:cubicBezTo>
                    <a:pt x="5" y="18"/>
                    <a:pt x="5" y="18"/>
                    <a:pt x="5" y="18"/>
                  </a:cubicBezTo>
                  <a:cubicBezTo>
                    <a:pt x="6" y="18"/>
                    <a:pt x="6" y="18"/>
                    <a:pt x="6" y="18"/>
                  </a:cubicBezTo>
                  <a:cubicBezTo>
                    <a:pt x="7" y="19"/>
                    <a:pt x="7" y="19"/>
                    <a:pt x="7" y="19"/>
                  </a:cubicBezTo>
                  <a:cubicBezTo>
                    <a:pt x="6" y="20"/>
                    <a:pt x="6" y="20"/>
                    <a:pt x="6" y="20"/>
                  </a:cubicBezTo>
                  <a:cubicBezTo>
                    <a:pt x="4" y="20"/>
                    <a:pt x="4" y="20"/>
                    <a:pt x="4" y="20"/>
                  </a:cubicBezTo>
                  <a:cubicBezTo>
                    <a:pt x="3" y="20"/>
                    <a:pt x="3" y="20"/>
                    <a:pt x="3" y="20"/>
                  </a:cubicBezTo>
                  <a:cubicBezTo>
                    <a:pt x="1" y="21"/>
                    <a:pt x="1" y="21"/>
                    <a:pt x="1" y="21"/>
                  </a:cubicBezTo>
                  <a:cubicBezTo>
                    <a:pt x="2" y="22"/>
                    <a:pt x="2" y="22"/>
                    <a:pt x="2" y="22"/>
                  </a:cubicBezTo>
                  <a:cubicBezTo>
                    <a:pt x="3" y="24"/>
                    <a:pt x="3" y="24"/>
                    <a:pt x="3" y="24"/>
                  </a:cubicBezTo>
                  <a:cubicBezTo>
                    <a:pt x="4" y="24"/>
                    <a:pt x="4" y="24"/>
                    <a:pt x="4" y="24"/>
                  </a:cubicBezTo>
                  <a:cubicBezTo>
                    <a:pt x="5" y="24"/>
                    <a:pt x="5" y="24"/>
                    <a:pt x="5" y="24"/>
                  </a:cubicBezTo>
                  <a:cubicBezTo>
                    <a:pt x="6" y="25"/>
                    <a:pt x="6" y="25"/>
                    <a:pt x="6" y="25"/>
                  </a:cubicBezTo>
                  <a:cubicBezTo>
                    <a:pt x="7" y="25"/>
                    <a:pt x="7" y="25"/>
                    <a:pt x="7" y="25"/>
                  </a:cubicBezTo>
                  <a:cubicBezTo>
                    <a:pt x="8" y="24"/>
                    <a:pt x="8" y="24"/>
                    <a:pt x="8" y="24"/>
                  </a:cubicBezTo>
                  <a:cubicBezTo>
                    <a:pt x="8" y="26"/>
                    <a:pt x="8" y="26"/>
                    <a:pt x="8" y="26"/>
                  </a:cubicBezTo>
                  <a:cubicBezTo>
                    <a:pt x="10" y="26"/>
                    <a:pt x="10" y="26"/>
                    <a:pt x="10" y="26"/>
                  </a:cubicBezTo>
                  <a:cubicBezTo>
                    <a:pt x="11" y="26"/>
                    <a:pt x="11" y="26"/>
                    <a:pt x="11" y="26"/>
                  </a:cubicBezTo>
                  <a:cubicBezTo>
                    <a:pt x="12" y="25"/>
                    <a:pt x="12" y="25"/>
                    <a:pt x="12" y="25"/>
                  </a:cubicBezTo>
                  <a:cubicBezTo>
                    <a:pt x="12" y="26"/>
                    <a:pt x="12" y="26"/>
                    <a:pt x="12" y="26"/>
                  </a:cubicBezTo>
                  <a:cubicBezTo>
                    <a:pt x="14" y="26"/>
                    <a:pt x="14" y="26"/>
                    <a:pt x="14" y="26"/>
                  </a:cubicBezTo>
                  <a:cubicBezTo>
                    <a:pt x="15" y="25"/>
                    <a:pt x="15" y="25"/>
                    <a:pt x="15" y="25"/>
                  </a:cubicBezTo>
                  <a:cubicBezTo>
                    <a:pt x="15" y="23"/>
                    <a:pt x="15" y="23"/>
                    <a:pt x="15" y="23"/>
                  </a:cubicBezTo>
                  <a:cubicBezTo>
                    <a:pt x="14" y="22"/>
                    <a:pt x="14" y="22"/>
                    <a:pt x="14" y="22"/>
                  </a:cubicBezTo>
                  <a:cubicBezTo>
                    <a:pt x="16" y="23"/>
                    <a:pt x="16" y="23"/>
                    <a:pt x="16" y="23"/>
                  </a:cubicBezTo>
                  <a:cubicBezTo>
                    <a:pt x="17" y="22"/>
                    <a:pt x="17" y="22"/>
                    <a:pt x="17" y="22"/>
                  </a:cubicBezTo>
                  <a:cubicBezTo>
                    <a:pt x="17" y="20"/>
                    <a:pt x="17" y="20"/>
                    <a:pt x="17" y="20"/>
                  </a:cubicBezTo>
                  <a:cubicBezTo>
                    <a:pt x="17" y="19"/>
                    <a:pt x="17" y="19"/>
                    <a:pt x="17" y="19"/>
                  </a:cubicBezTo>
                  <a:cubicBezTo>
                    <a:pt x="16" y="18"/>
                    <a:pt x="16" y="18"/>
                    <a:pt x="16" y="18"/>
                  </a:cubicBezTo>
                  <a:cubicBezTo>
                    <a:pt x="17" y="18"/>
                    <a:pt x="17" y="18"/>
                    <a:pt x="17" y="18"/>
                  </a:cubicBezTo>
                  <a:cubicBezTo>
                    <a:pt x="17" y="19"/>
                    <a:pt x="17" y="19"/>
                    <a:pt x="17" y="19"/>
                  </a:cubicBezTo>
                  <a:cubicBezTo>
                    <a:pt x="18" y="20"/>
                    <a:pt x="18" y="20"/>
                    <a:pt x="18" y="20"/>
                  </a:cubicBezTo>
                  <a:cubicBezTo>
                    <a:pt x="19" y="20"/>
                    <a:pt x="19" y="20"/>
                    <a:pt x="19" y="20"/>
                  </a:cubicBezTo>
                  <a:cubicBezTo>
                    <a:pt x="21" y="19"/>
                    <a:pt x="21" y="19"/>
                    <a:pt x="21" y="19"/>
                  </a:cubicBezTo>
                  <a:cubicBezTo>
                    <a:pt x="21" y="18"/>
                    <a:pt x="21" y="18"/>
                    <a:pt x="21" y="18"/>
                  </a:cubicBezTo>
                  <a:cubicBezTo>
                    <a:pt x="21" y="17"/>
                    <a:pt x="21" y="17"/>
                    <a:pt x="21" y="17"/>
                  </a:cubicBezTo>
                  <a:cubicBezTo>
                    <a:pt x="21" y="16"/>
                    <a:pt x="21" y="16"/>
                    <a:pt x="21" y="16"/>
                  </a:cubicBezTo>
                  <a:cubicBezTo>
                    <a:pt x="20" y="14"/>
                    <a:pt x="20" y="14"/>
                    <a:pt x="20" y="14"/>
                  </a:cubicBezTo>
                  <a:cubicBezTo>
                    <a:pt x="19" y="14"/>
                    <a:pt x="19" y="14"/>
                    <a:pt x="19" y="14"/>
                  </a:cubicBezTo>
                  <a:cubicBezTo>
                    <a:pt x="18" y="15"/>
                    <a:pt x="18" y="15"/>
                    <a:pt x="18" y="15"/>
                  </a:cubicBezTo>
                  <a:cubicBezTo>
                    <a:pt x="17" y="17"/>
                    <a:pt x="17" y="17"/>
                    <a:pt x="17" y="17"/>
                  </a:cubicBezTo>
                  <a:cubicBezTo>
                    <a:pt x="17" y="16"/>
                    <a:pt x="17" y="16"/>
                    <a:pt x="17" y="16"/>
                  </a:cubicBezTo>
                  <a:cubicBezTo>
                    <a:pt x="18" y="15"/>
                    <a:pt x="18" y="15"/>
                    <a:pt x="18" y="15"/>
                  </a:cubicBezTo>
                  <a:cubicBezTo>
                    <a:pt x="17" y="14"/>
                    <a:pt x="17" y="14"/>
                    <a:pt x="17" y="14"/>
                  </a:cubicBezTo>
                  <a:cubicBezTo>
                    <a:pt x="19" y="14"/>
                    <a:pt x="19" y="14"/>
                    <a:pt x="19" y="14"/>
                  </a:cubicBezTo>
                  <a:cubicBezTo>
                    <a:pt x="20" y="12"/>
                    <a:pt x="20" y="12"/>
                    <a:pt x="20" y="12"/>
                  </a:cubicBezTo>
                  <a:cubicBezTo>
                    <a:pt x="18" y="11"/>
                    <a:pt x="18" y="11"/>
                    <a:pt x="18" y="11"/>
                  </a:cubicBezTo>
                  <a:cubicBezTo>
                    <a:pt x="17" y="11"/>
                    <a:pt x="17" y="11"/>
                    <a:pt x="17" y="11"/>
                  </a:cubicBezTo>
                  <a:cubicBezTo>
                    <a:pt x="16" y="10"/>
                    <a:pt x="16" y="10"/>
                    <a:pt x="16" y="10"/>
                  </a:cubicBezTo>
                  <a:cubicBezTo>
                    <a:pt x="15" y="10"/>
                    <a:pt x="15" y="10"/>
                    <a:pt x="15" y="10"/>
                  </a:cubicBezTo>
                  <a:cubicBezTo>
                    <a:pt x="14" y="12"/>
                    <a:pt x="14" y="12"/>
                    <a:pt x="14" y="12"/>
                  </a:cubicBezTo>
                  <a:cubicBezTo>
                    <a:pt x="15" y="13"/>
                    <a:pt x="15" y="13"/>
                    <a:pt x="15" y="13"/>
                  </a:cubicBezTo>
                  <a:cubicBezTo>
                    <a:pt x="16" y="14"/>
                    <a:pt x="16" y="14"/>
                    <a:pt x="16" y="14"/>
                  </a:cubicBezTo>
                  <a:cubicBezTo>
                    <a:pt x="15" y="14"/>
                    <a:pt x="15" y="14"/>
                    <a:pt x="15" y="14"/>
                  </a:cubicBezTo>
                  <a:cubicBezTo>
                    <a:pt x="13" y="13"/>
                    <a:pt x="13" y="13"/>
                    <a:pt x="13" y="13"/>
                  </a:cubicBezTo>
                  <a:cubicBezTo>
                    <a:pt x="11" y="12"/>
                    <a:pt x="11" y="12"/>
                    <a:pt x="11" y="12"/>
                  </a:cubicBezTo>
                  <a:cubicBezTo>
                    <a:pt x="12" y="12"/>
                    <a:pt x="12" y="12"/>
                    <a:pt x="12" y="12"/>
                  </a:cubicBezTo>
                  <a:cubicBezTo>
                    <a:pt x="13" y="12"/>
                    <a:pt x="13" y="12"/>
                    <a:pt x="13" y="12"/>
                  </a:cubicBezTo>
                  <a:cubicBezTo>
                    <a:pt x="14" y="11"/>
                    <a:pt x="14" y="11"/>
                    <a:pt x="14" y="11"/>
                  </a:cubicBezTo>
                  <a:cubicBezTo>
                    <a:pt x="14" y="10"/>
                    <a:pt x="14" y="10"/>
                    <a:pt x="14" y="10"/>
                  </a:cubicBezTo>
                  <a:cubicBezTo>
                    <a:pt x="12" y="8"/>
                    <a:pt x="12" y="8"/>
                    <a:pt x="12" y="8"/>
                  </a:cubicBezTo>
                  <a:cubicBezTo>
                    <a:pt x="12" y="8"/>
                    <a:pt x="12" y="8"/>
                    <a:pt x="11" y="10"/>
                  </a:cubicBezTo>
                  <a:cubicBezTo>
                    <a:pt x="11" y="9"/>
                    <a:pt x="11" y="9"/>
                    <a:pt x="11" y="9"/>
                  </a:cubicBezTo>
                  <a:cubicBezTo>
                    <a:pt x="11" y="9"/>
                    <a:pt x="11" y="9"/>
                    <a:pt x="12" y="8"/>
                  </a:cubicBezTo>
                  <a:cubicBezTo>
                    <a:pt x="13" y="7"/>
                    <a:pt x="13" y="7"/>
                    <a:pt x="13" y="7"/>
                  </a:cubicBezTo>
                  <a:cubicBezTo>
                    <a:pt x="13" y="6"/>
                    <a:pt x="13" y="6"/>
                    <a:pt x="13" y="6"/>
                  </a:cubicBezTo>
                  <a:cubicBezTo>
                    <a:pt x="11" y="5"/>
                    <a:pt x="11" y="5"/>
                    <a:pt x="11" y="5"/>
                  </a:cubicBezTo>
                  <a:cubicBezTo>
                    <a:pt x="12" y="4"/>
                    <a:pt x="12" y="4"/>
                    <a:pt x="12" y="4"/>
                  </a:cubicBezTo>
                  <a:cubicBezTo>
                    <a:pt x="12" y="3"/>
                    <a:pt x="12" y="3"/>
                    <a:pt x="12" y="3"/>
                  </a:cubicBezTo>
                  <a:cubicBezTo>
                    <a:pt x="13" y="3"/>
                    <a:pt x="13" y="3"/>
                    <a:pt x="13" y="3"/>
                  </a:cubicBezTo>
                  <a:cubicBezTo>
                    <a:pt x="14" y="1"/>
                    <a:pt x="14" y="1"/>
                    <a:pt x="14" y="1"/>
                  </a:cubicBezTo>
                  <a:cubicBezTo>
                    <a:pt x="13" y="0"/>
                    <a:pt x="13" y="0"/>
                    <a:pt x="13" y="0"/>
                  </a:cubicBezTo>
                  <a:cubicBezTo>
                    <a:pt x="12" y="0"/>
                    <a:pt x="12" y="0"/>
                    <a:pt x="12" y="0"/>
                  </a:cubicBezTo>
                  <a:cubicBezTo>
                    <a:pt x="11" y="0"/>
                    <a:pt x="11" y="0"/>
                    <a:pt x="11" y="0"/>
                  </a:cubicBezTo>
                  <a:cubicBezTo>
                    <a:pt x="10" y="0"/>
                    <a:pt x="10" y="0"/>
                    <a:pt x="10" y="0"/>
                  </a:cubicBezTo>
                  <a:cubicBezTo>
                    <a:pt x="8" y="0"/>
                    <a:pt x="8" y="0"/>
                    <a:pt x="8" y="0"/>
                  </a:cubicBezTo>
                  <a:cubicBezTo>
                    <a:pt x="7" y="1"/>
                    <a:pt x="7" y="1"/>
                    <a:pt x="7" y="1"/>
                  </a:cubicBezTo>
                  <a:cubicBezTo>
                    <a:pt x="6" y="2"/>
                    <a:pt x="6" y="2"/>
                    <a:pt x="6" y="2"/>
                  </a:cubicBezTo>
                  <a:cubicBezTo>
                    <a:pt x="6" y="3"/>
                    <a:pt x="6" y="3"/>
                    <a:pt x="6" y="3"/>
                  </a:cubicBezTo>
                  <a:cubicBezTo>
                    <a:pt x="7" y="4"/>
                    <a:pt x="7" y="4"/>
                    <a:pt x="7" y="4"/>
                  </a:cubicBezTo>
                  <a:cubicBezTo>
                    <a:pt x="7" y="5"/>
                    <a:pt x="7" y="5"/>
                    <a:pt x="7" y="5"/>
                  </a:cubicBezTo>
                  <a:cubicBezTo>
                    <a:pt x="9" y="4"/>
                    <a:pt x="9" y="4"/>
                    <a:pt x="9" y="4"/>
                  </a:cubicBezTo>
                  <a:cubicBezTo>
                    <a:pt x="9" y="5"/>
                    <a:pt x="9" y="5"/>
                    <a:pt x="9" y="5"/>
                  </a:cubicBezTo>
                  <a:cubicBezTo>
                    <a:pt x="10" y="5"/>
                    <a:pt x="10" y="5"/>
                    <a:pt x="10" y="5"/>
                  </a:cubicBezTo>
                  <a:cubicBezTo>
                    <a:pt x="9" y="6"/>
                    <a:pt x="9" y="6"/>
                    <a:pt x="9" y="6"/>
                  </a:cubicBezTo>
                  <a:cubicBezTo>
                    <a:pt x="8" y="5"/>
                    <a:pt x="8" y="5"/>
                    <a:pt x="8" y="5"/>
                  </a:cubicBezTo>
                  <a:cubicBezTo>
                    <a:pt x="8" y="5"/>
                    <a:pt x="8" y="5"/>
                    <a:pt x="7" y="5"/>
                  </a:cubicBezTo>
                  <a:cubicBezTo>
                    <a:pt x="7" y="5"/>
                    <a:pt x="7" y="5"/>
                    <a:pt x="7" y="5"/>
                  </a:cubicBezTo>
                  <a:cubicBezTo>
                    <a:pt x="6" y="7"/>
                    <a:pt x="6" y="7"/>
                    <a:pt x="6" y="7"/>
                  </a:cubicBezTo>
                  <a:cubicBezTo>
                    <a:pt x="5" y="8"/>
                    <a:pt x="5" y="8"/>
                    <a:pt x="5" y="8"/>
                  </a:cubicBezTo>
                  <a:cubicBezTo>
                    <a:pt x="7" y="9"/>
                    <a:pt x="7" y="9"/>
                    <a:pt x="7" y="9"/>
                  </a:cubicBezTo>
                  <a:cubicBezTo>
                    <a:pt x="7" y="10"/>
                    <a:pt x="7" y="10"/>
                    <a:pt x="7" y="10"/>
                  </a:cubicBezTo>
                  <a:cubicBezTo>
                    <a:pt x="7" y="10"/>
                    <a:pt x="7" y="10"/>
                    <a:pt x="7" y="10"/>
                  </a:cubicBezTo>
                  <a:cubicBezTo>
                    <a:pt x="4" y="11"/>
                    <a:pt x="4" y="11"/>
                    <a:pt x="4" y="11"/>
                  </a:cubicBezTo>
                  <a:cubicBezTo>
                    <a:pt x="3" y="12"/>
                    <a:pt x="3" y="12"/>
                    <a:pt x="3" y="12"/>
                  </a:cubicBezTo>
                  <a:cubicBezTo>
                    <a:pt x="4" y="13"/>
                    <a:pt x="4" y="13"/>
                    <a:pt x="4" y="13"/>
                  </a:cubicBezTo>
                  <a:cubicBezTo>
                    <a:pt x="6" y="13"/>
                    <a:pt x="6" y="13"/>
                    <a:pt x="6" y="13"/>
                  </a:cubicBezTo>
                  <a:cubicBezTo>
                    <a:pt x="7" y="13"/>
                    <a:pt x="7" y="13"/>
                    <a:pt x="7" y="13"/>
                  </a:cubicBezTo>
                  <a:cubicBezTo>
                    <a:pt x="7" y="14"/>
                    <a:pt x="7" y="14"/>
                    <a:pt x="7" y="14"/>
                  </a:cubicBezTo>
                  <a:cubicBezTo>
                    <a:pt x="9" y="14"/>
                    <a:pt x="9" y="14"/>
                    <a:pt x="9" y="14"/>
                  </a:cubicBezTo>
                  <a:cubicBezTo>
                    <a:pt x="11" y="15"/>
                    <a:pt x="11" y="15"/>
                    <a:pt x="11" y="15"/>
                  </a:cubicBezTo>
                  <a:cubicBezTo>
                    <a:pt x="14" y="17"/>
                    <a:pt x="14" y="17"/>
                    <a:pt x="14" y="17"/>
                  </a:cubicBezTo>
                  <a:cubicBezTo>
                    <a:pt x="14" y="18"/>
                    <a:pt x="14" y="18"/>
                    <a:pt x="14" y="18"/>
                  </a:cubicBezTo>
                  <a:cubicBezTo>
                    <a:pt x="12" y="17"/>
                    <a:pt x="12" y="17"/>
                    <a:pt x="12" y="17"/>
                  </a:cubicBezTo>
                  <a:cubicBezTo>
                    <a:pt x="10" y="15"/>
                    <a:pt x="10" y="15"/>
                    <a:pt x="10" y="15"/>
                  </a:cubicBezTo>
                  <a:cubicBezTo>
                    <a:pt x="9" y="15"/>
                    <a:pt x="9" y="15"/>
                    <a:pt x="9" y="15"/>
                  </a:cubicBezTo>
                  <a:cubicBezTo>
                    <a:pt x="8" y="15"/>
                    <a:pt x="8" y="15"/>
                    <a:pt x="8" y="15"/>
                  </a:cubicBezTo>
                  <a:cubicBezTo>
                    <a:pt x="7" y="15"/>
                    <a:pt x="7" y="15"/>
                    <a:pt x="7" y="15"/>
                  </a:cubicBezTo>
                  <a:cubicBezTo>
                    <a:pt x="6" y="14"/>
                    <a:pt x="6" y="14"/>
                    <a:pt x="6" y="14"/>
                  </a:cubicBezTo>
                  <a:cubicBezTo>
                    <a:pt x="2" y="14"/>
                    <a:pt x="2" y="14"/>
                    <a:pt x="2" y="14"/>
                  </a:cubicBezTo>
                  <a:cubicBezTo>
                    <a:pt x="0" y="15"/>
                    <a:pt x="0" y="15"/>
                    <a:pt x="0" y="15"/>
                  </a:cubicBezTo>
                  <a:cubicBezTo>
                    <a:pt x="1" y="16"/>
                    <a:pt x="1" y="16"/>
                    <a:pt x="1" y="16"/>
                  </a:cubicBezTo>
                  <a:cubicBezTo>
                    <a:pt x="0" y="17"/>
                    <a:pt x="0" y="17"/>
                    <a:pt x="0" y="17"/>
                  </a:cubicBezTo>
                  <a:cubicBezTo>
                    <a:pt x="2" y="18"/>
                    <a:pt x="2" y="18"/>
                    <a:pt x="2" y="18"/>
                  </a:cubicBezTo>
                  <a:close/>
                  <a:moveTo>
                    <a:pt x="9" y="21"/>
                  </a:moveTo>
                  <a:cubicBezTo>
                    <a:pt x="10" y="22"/>
                    <a:pt x="10" y="22"/>
                    <a:pt x="10" y="22"/>
                  </a:cubicBezTo>
                  <a:cubicBezTo>
                    <a:pt x="9" y="22"/>
                    <a:pt x="9" y="22"/>
                    <a:pt x="9" y="22"/>
                  </a:cubicBezTo>
                  <a:cubicBezTo>
                    <a:pt x="9" y="21"/>
                    <a:pt x="9" y="21"/>
                    <a:pt x="9" y="21"/>
                  </a:cubicBezTo>
                  <a:close/>
                  <a:moveTo>
                    <a:pt x="7" y="20"/>
                  </a:moveTo>
                  <a:cubicBezTo>
                    <a:pt x="8" y="20"/>
                    <a:pt x="8" y="20"/>
                    <a:pt x="8" y="20"/>
                  </a:cubicBezTo>
                  <a:cubicBezTo>
                    <a:pt x="8" y="21"/>
                    <a:pt x="8" y="21"/>
                    <a:pt x="8" y="21"/>
                  </a:cubicBezTo>
                  <a:cubicBezTo>
                    <a:pt x="7" y="21"/>
                    <a:pt x="7" y="21"/>
                    <a:pt x="7" y="21"/>
                  </a:cubicBezTo>
                  <a:cubicBezTo>
                    <a:pt x="7" y="20"/>
                    <a:pt x="7" y="20"/>
                    <a:pt x="7" y="2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43">
              <a:extLst>
                <a:ext uri="{FF2B5EF4-FFF2-40B4-BE49-F238E27FC236}">
                  <a16:creationId xmlns:a16="http://schemas.microsoft.com/office/drawing/2014/main" id="{15949B0F-A0A3-42C0-A665-B1CA4E57A746}"/>
                </a:ext>
              </a:extLst>
            </p:cNvPr>
            <p:cNvSpPr>
              <a:spLocks/>
            </p:cNvSpPr>
            <p:nvPr/>
          </p:nvSpPr>
          <p:spPr bwMode="auto">
            <a:xfrm>
              <a:off x="5011" y="704"/>
              <a:ext cx="25" cy="10"/>
            </a:xfrm>
            <a:custGeom>
              <a:avLst/>
              <a:gdLst>
                <a:gd name="T0" fmla="*/ 10 w 25"/>
                <a:gd name="T1" fmla="*/ 3 h 10"/>
                <a:gd name="T2" fmla="*/ 6 w 25"/>
                <a:gd name="T3" fmla="*/ 0 h 10"/>
                <a:gd name="T4" fmla="*/ 3 w 25"/>
                <a:gd name="T5" fmla="*/ 0 h 10"/>
                <a:gd name="T6" fmla="*/ 0 w 25"/>
                <a:gd name="T7" fmla="*/ 7 h 10"/>
                <a:gd name="T8" fmla="*/ 3 w 25"/>
                <a:gd name="T9" fmla="*/ 10 h 10"/>
                <a:gd name="T10" fmla="*/ 10 w 25"/>
                <a:gd name="T11" fmla="*/ 10 h 10"/>
                <a:gd name="T12" fmla="*/ 13 w 25"/>
                <a:gd name="T13" fmla="*/ 10 h 10"/>
                <a:gd name="T14" fmla="*/ 16 w 25"/>
                <a:gd name="T15" fmla="*/ 10 h 10"/>
                <a:gd name="T16" fmla="*/ 22 w 25"/>
                <a:gd name="T17" fmla="*/ 10 h 10"/>
                <a:gd name="T18" fmla="*/ 25 w 25"/>
                <a:gd name="T19" fmla="*/ 3 h 10"/>
                <a:gd name="T20" fmla="*/ 19 w 25"/>
                <a:gd name="T21" fmla="*/ 3 h 10"/>
                <a:gd name="T22" fmla="*/ 13 w 25"/>
                <a:gd name="T23" fmla="*/ 3 h 10"/>
                <a:gd name="T24" fmla="*/ 10 w 25"/>
                <a:gd name="T25"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
                  <a:moveTo>
                    <a:pt x="10" y="3"/>
                  </a:moveTo>
                  <a:lnTo>
                    <a:pt x="6" y="0"/>
                  </a:lnTo>
                  <a:lnTo>
                    <a:pt x="3" y="0"/>
                  </a:lnTo>
                  <a:lnTo>
                    <a:pt x="0" y="7"/>
                  </a:lnTo>
                  <a:lnTo>
                    <a:pt x="3" y="10"/>
                  </a:lnTo>
                  <a:lnTo>
                    <a:pt x="10" y="10"/>
                  </a:lnTo>
                  <a:lnTo>
                    <a:pt x="13" y="10"/>
                  </a:lnTo>
                  <a:lnTo>
                    <a:pt x="16" y="10"/>
                  </a:lnTo>
                  <a:lnTo>
                    <a:pt x="22" y="10"/>
                  </a:lnTo>
                  <a:lnTo>
                    <a:pt x="25" y="3"/>
                  </a:lnTo>
                  <a:lnTo>
                    <a:pt x="19" y="3"/>
                  </a:lnTo>
                  <a:lnTo>
                    <a:pt x="13" y="3"/>
                  </a:lnTo>
                  <a:lnTo>
                    <a:pt x="10"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44">
              <a:extLst>
                <a:ext uri="{FF2B5EF4-FFF2-40B4-BE49-F238E27FC236}">
                  <a16:creationId xmlns:a16="http://schemas.microsoft.com/office/drawing/2014/main" id="{51B7138E-DDB2-45CD-950B-ABDD13EB8605}"/>
                </a:ext>
              </a:extLst>
            </p:cNvPr>
            <p:cNvSpPr>
              <a:spLocks/>
            </p:cNvSpPr>
            <p:nvPr/>
          </p:nvSpPr>
          <p:spPr bwMode="auto">
            <a:xfrm>
              <a:off x="5002" y="609"/>
              <a:ext cx="25" cy="15"/>
            </a:xfrm>
            <a:custGeom>
              <a:avLst/>
              <a:gdLst>
                <a:gd name="T0" fmla="*/ 2 w 8"/>
                <a:gd name="T1" fmla="*/ 5 h 5"/>
                <a:gd name="T2" fmla="*/ 5 w 8"/>
                <a:gd name="T3" fmla="*/ 5 h 5"/>
                <a:gd name="T4" fmla="*/ 7 w 8"/>
                <a:gd name="T5" fmla="*/ 4 h 5"/>
                <a:gd name="T6" fmla="*/ 8 w 8"/>
                <a:gd name="T7" fmla="*/ 3 h 5"/>
                <a:gd name="T8" fmla="*/ 7 w 8"/>
                <a:gd name="T9" fmla="*/ 1 h 5"/>
                <a:gd name="T10" fmla="*/ 5 w 8"/>
                <a:gd name="T11" fmla="*/ 0 h 5"/>
                <a:gd name="T12" fmla="*/ 2 w 8"/>
                <a:gd name="T13" fmla="*/ 0 h 5"/>
                <a:gd name="T14" fmla="*/ 0 w 8"/>
                <a:gd name="T15" fmla="*/ 2 h 5"/>
                <a:gd name="T16" fmla="*/ 0 w 8"/>
                <a:gd name="T17" fmla="*/ 4 h 5"/>
                <a:gd name="T18" fmla="*/ 1 w 8"/>
                <a:gd name="T19" fmla="*/ 5 h 5"/>
                <a:gd name="T20" fmla="*/ 2 w 8"/>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5">
                  <a:moveTo>
                    <a:pt x="2" y="5"/>
                  </a:moveTo>
                  <a:cubicBezTo>
                    <a:pt x="5" y="5"/>
                    <a:pt x="5" y="5"/>
                    <a:pt x="5" y="5"/>
                  </a:cubicBezTo>
                  <a:cubicBezTo>
                    <a:pt x="7" y="4"/>
                    <a:pt x="7" y="4"/>
                    <a:pt x="7" y="4"/>
                  </a:cubicBezTo>
                  <a:cubicBezTo>
                    <a:pt x="8" y="3"/>
                    <a:pt x="8" y="3"/>
                    <a:pt x="8" y="3"/>
                  </a:cubicBezTo>
                  <a:cubicBezTo>
                    <a:pt x="7" y="1"/>
                    <a:pt x="7" y="1"/>
                    <a:pt x="7" y="1"/>
                  </a:cubicBezTo>
                  <a:cubicBezTo>
                    <a:pt x="5" y="0"/>
                    <a:pt x="5" y="0"/>
                    <a:pt x="5" y="0"/>
                  </a:cubicBezTo>
                  <a:cubicBezTo>
                    <a:pt x="2" y="0"/>
                    <a:pt x="2" y="0"/>
                    <a:pt x="2" y="0"/>
                  </a:cubicBezTo>
                  <a:cubicBezTo>
                    <a:pt x="0" y="2"/>
                    <a:pt x="0" y="2"/>
                    <a:pt x="0" y="2"/>
                  </a:cubicBezTo>
                  <a:cubicBezTo>
                    <a:pt x="0" y="4"/>
                    <a:pt x="0" y="4"/>
                    <a:pt x="0" y="4"/>
                  </a:cubicBezTo>
                  <a:cubicBezTo>
                    <a:pt x="1" y="5"/>
                    <a:pt x="1" y="5"/>
                    <a:pt x="1" y="5"/>
                  </a:cubicBezTo>
                  <a:cubicBezTo>
                    <a:pt x="2" y="5"/>
                    <a:pt x="2" y="5"/>
                    <a:pt x="2" y="5"/>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45">
              <a:extLst>
                <a:ext uri="{FF2B5EF4-FFF2-40B4-BE49-F238E27FC236}">
                  <a16:creationId xmlns:a16="http://schemas.microsoft.com/office/drawing/2014/main" id="{C99CD4F4-05FD-43AD-B97C-D369AD1713B9}"/>
                </a:ext>
              </a:extLst>
            </p:cNvPr>
            <p:cNvSpPr>
              <a:spLocks/>
            </p:cNvSpPr>
            <p:nvPr/>
          </p:nvSpPr>
          <p:spPr bwMode="auto">
            <a:xfrm>
              <a:off x="4752" y="649"/>
              <a:ext cx="43" cy="58"/>
            </a:xfrm>
            <a:custGeom>
              <a:avLst/>
              <a:gdLst>
                <a:gd name="T0" fmla="*/ 9 w 43"/>
                <a:gd name="T1" fmla="*/ 18 h 58"/>
                <a:gd name="T2" fmla="*/ 15 w 43"/>
                <a:gd name="T3" fmla="*/ 21 h 58"/>
                <a:gd name="T4" fmla="*/ 18 w 43"/>
                <a:gd name="T5" fmla="*/ 18 h 58"/>
                <a:gd name="T6" fmla="*/ 15 w 43"/>
                <a:gd name="T7" fmla="*/ 21 h 58"/>
                <a:gd name="T8" fmla="*/ 12 w 43"/>
                <a:gd name="T9" fmla="*/ 21 h 58"/>
                <a:gd name="T10" fmla="*/ 9 w 43"/>
                <a:gd name="T11" fmla="*/ 21 h 58"/>
                <a:gd name="T12" fmla="*/ 3 w 43"/>
                <a:gd name="T13" fmla="*/ 21 h 58"/>
                <a:gd name="T14" fmla="*/ 3 w 43"/>
                <a:gd name="T15" fmla="*/ 24 h 58"/>
                <a:gd name="T16" fmla="*/ 6 w 43"/>
                <a:gd name="T17" fmla="*/ 31 h 58"/>
                <a:gd name="T18" fmla="*/ 6 w 43"/>
                <a:gd name="T19" fmla="*/ 43 h 58"/>
                <a:gd name="T20" fmla="*/ 9 w 43"/>
                <a:gd name="T21" fmla="*/ 49 h 58"/>
                <a:gd name="T22" fmla="*/ 15 w 43"/>
                <a:gd name="T23" fmla="*/ 58 h 58"/>
                <a:gd name="T24" fmla="*/ 18 w 43"/>
                <a:gd name="T25" fmla="*/ 58 h 58"/>
                <a:gd name="T26" fmla="*/ 28 w 43"/>
                <a:gd name="T27" fmla="*/ 55 h 58"/>
                <a:gd name="T28" fmla="*/ 34 w 43"/>
                <a:gd name="T29" fmla="*/ 55 h 58"/>
                <a:gd name="T30" fmla="*/ 37 w 43"/>
                <a:gd name="T31" fmla="*/ 52 h 58"/>
                <a:gd name="T32" fmla="*/ 43 w 43"/>
                <a:gd name="T33" fmla="*/ 49 h 58"/>
                <a:gd name="T34" fmla="*/ 43 w 43"/>
                <a:gd name="T35" fmla="*/ 46 h 58"/>
                <a:gd name="T36" fmla="*/ 40 w 43"/>
                <a:gd name="T37" fmla="*/ 43 h 58"/>
                <a:gd name="T38" fmla="*/ 37 w 43"/>
                <a:gd name="T39" fmla="*/ 37 h 58"/>
                <a:gd name="T40" fmla="*/ 34 w 43"/>
                <a:gd name="T41" fmla="*/ 34 h 58"/>
                <a:gd name="T42" fmla="*/ 31 w 43"/>
                <a:gd name="T43" fmla="*/ 31 h 58"/>
                <a:gd name="T44" fmla="*/ 31 w 43"/>
                <a:gd name="T45" fmla="*/ 28 h 58"/>
                <a:gd name="T46" fmla="*/ 34 w 43"/>
                <a:gd name="T47" fmla="*/ 28 h 58"/>
                <a:gd name="T48" fmla="*/ 40 w 43"/>
                <a:gd name="T49" fmla="*/ 28 h 58"/>
                <a:gd name="T50" fmla="*/ 43 w 43"/>
                <a:gd name="T51" fmla="*/ 24 h 58"/>
                <a:gd name="T52" fmla="*/ 43 w 43"/>
                <a:gd name="T53" fmla="*/ 21 h 58"/>
                <a:gd name="T54" fmla="*/ 40 w 43"/>
                <a:gd name="T55" fmla="*/ 15 h 58"/>
                <a:gd name="T56" fmla="*/ 37 w 43"/>
                <a:gd name="T57" fmla="*/ 15 h 58"/>
                <a:gd name="T58" fmla="*/ 34 w 43"/>
                <a:gd name="T59" fmla="*/ 6 h 58"/>
                <a:gd name="T60" fmla="*/ 28 w 43"/>
                <a:gd name="T61" fmla="*/ 12 h 58"/>
                <a:gd name="T62" fmla="*/ 28 w 43"/>
                <a:gd name="T63" fmla="*/ 15 h 58"/>
                <a:gd name="T64" fmla="*/ 28 w 43"/>
                <a:gd name="T65" fmla="*/ 18 h 58"/>
                <a:gd name="T66" fmla="*/ 24 w 43"/>
                <a:gd name="T67" fmla="*/ 18 h 58"/>
                <a:gd name="T68" fmla="*/ 21 w 43"/>
                <a:gd name="T69" fmla="*/ 18 h 58"/>
                <a:gd name="T70" fmla="*/ 24 w 43"/>
                <a:gd name="T71" fmla="*/ 12 h 58"/>
                <a:gd name="T72" fmla="*/ 28 w 43"/>
                <a:gd name="T73" fmla="*/ 12 h 58"/>
                <a:gd name="T74" fmla="*/ 28 w 43"/>
                <a:gd name="T75" fmla="*/ 6 h 58"/>
                <a:gd name="T76" fmla="*/ 24 w 43"/>
                <a:gd name="T77" fmla="*/ 3 h 58"/>
                <a:gd name="T78" fmla="*/ 21 w 43"/>
                <a:gd name="T79" fmla="*/ 0 h 58"/>
                <a:gd name="T80" fmla="*/ 15 w 43"/>
                <a:gd name="T81" fmla="*/ 0 h 58"/>
                <a:gd name="T82" fmla="*/ 9 w 43"/>
                <a:gd name="T83" fmla="*/ 3 h 58"/>
                <a:gd name="T84" fmla="*/ 3 w 43"/>
                <a:gd name="T85" fmla="*/ 6 h 58"/>
                <a:gd name="T86" fmla="*/ 0 w 43"/>
                <a:gd name="T87" fmla="*/ 9 h 58"/>
                <a:gd name="T88" fmla="*/ 3 w 43"/>
                <a:gd name="T89" fmla="*/ 15 h 58"/>
                <a:gd name="T90" fmla="*/ 9 w 43"/>
                <a:gd name="T91"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 h="58">
                  <a:moveTo>
                    <a:pt x="9" y="18"/>
                  </a:moveTo>
                  <a:lnTo>
                    <a:pt x="15" y="21"/>
                  </a:lnTo>
                  <a:lnTo>
                    <a:pt x="18" y="18"/>
                  </a:lnTo>
                  <a:lnTo>
                    <a:pt x="15" y="21"/>
                  </a:lnTo>
                  <a:lnTo>
                    <a:pt x="12" y="21"/>
                  </a:lnTo>
                  <a:lnTo>
                    <a:pt x="9" y="21"/>
                  </a:lnTo>
                  <a:lnTo>
                    <a:pt x="3" y="21"/>
                  </a:lnTo>
                  <a:lnTo>
                    <a:pt x="3" y="24"/>
                  </a:lnTo>
                  <a:lnTo>
                    <a:pt x="6" y="31"/>
                  </a:lnTo>
                  <a:lnTo>
                    <a:pt x="6" y="43"/>
                  </a:lnTo>
                  <a:lnTo>
                    <a:pt x="9" y="49"/>
                  </a:lnTo>
                  <a:lnTo>
                    <a:pt x="15" y="58"/>
                  </a:lnTo>
                  <a:lnTo>
                    <a:pt x="18" y="58"/>
                  </a:lnTo>
                  <a:lnTo>
                    <a:pt x="28" y="55"/>
                  </a:lnTo>
                  <a:lnTo>
                    <a:pt x="34" y="55"/>
                  </a:lnTo>
                  <a:lnTo>
                    <a:pt x="37" y="52"/>
                  </a:lnTo>
                  <a:lnTo>
                    <a:pt x="43" y="49"/>
                  </a:lnTo>
                  <a:lnTo>
                    <a:pt x="43" y="46"/>
                  </a:lnTo>
                  <a:lnTo>
                    <a:pt x="40" y="43"/>
                  </a:lnTo>
                  <a:lnTo>
                    <a:pt x="37" y="37"/>
                  </a:lnTo>
                  <a:lnTo>
                    <a:pt x="34" y="34"/>
                  </a:lnTo>
                  <a:lnTo>
                    <a:pt x="31" y="31"/>
                  </a:lnTo>
                  <a:lnTo>
                    <a:pt x="31" y="28"/>
                  </a:lnTo>
                  <a:lnTo>
                    <a:pt x="34" y="28"/>
                  </a:lnTo>
                  <a:lnTo>
                    <a:pt x="40" y="28"/>
                  </a:lnTo>
                  <a:lnTo>
                    <a:pt x="43" y="24"/>
                  </a:lnTo>
                  <a:lnTo>
                    <a:pt x="43" y="21"/>
                  </a:lnTo>
                  <a:lnTo>
                    <a:pt x="40" y="15"/>
                  </a:lnTo>
                  <a:lnTo>
                    <a:pt x="37" y="15"/>
                  </a:lnTo>
                  <a:lnTo>
                    <a:pt x="34" y="6"/>
                  </a:lnTo>
                  <a:lnTo>
                    <a:pt x="28" y="12"/>
                  </a:lnTo>
                  <a:lnTo>
                    <a:pt x="28" y="15"/>
                  </a:lnTo>
                  <a:lnTo>
                    <a:pt x="28" y="18"/>
                  </a:lnTo>
                  <a:lnTo>
                    <a:pt x="24" y="18"/>
                  </a:lnTo>
                  <a:lnTo>
                    <a:pt x="21" y="18"/>
                  </a:lnTo>
                  <a:lnTo>
                    <a:pt x="24" y="12"/>
                  </a:lnTo>
                  <a:lnTo>
                    <a:pt x="28" y="12"/>
                  </a:lnTo>
                  <a:lnTo>
                    <a:pt x="28" y="6"/>
                  </a:lnTo>
                  <a:lnTo>
                    <a:pt x="24" y="3"/>
                  </a:lnTo>
                  <a:lnTo>
                    <a:pt x="21" y="0"/>
                  </a:lnTo>
                  <a:lnTo>
                    <a:pt x="15" y="0"/>
                  </a:lnTo>
                  <a:lnTo>
                    <a:pt x="9" y="3"/>
                  </a:lnTo>
                  <a:lnTo>
                    <a:pt x="3" y="6"/>
                  </a:lnTo>
                  <a:lnTo>
                    <a:pt x="0" y="9"/>
                  </a:lnTo>
                  <a:lnTo>
                    <a:pt x="3" y="15"/>
                  </a:lnTo>
                  <a:lnTo>
                    <a:pt x="9" y="18"/>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46">
              <a:extLst>
                <a:ext uri="{FF2B5EF4-FFF2-40B4-BE49-F238E27FC236}">
                  <a16:creationId xmlns:a16="http://schemas.microsoft.com/office/drawing/2014/main" id="{C9073C16-1223-4E73-96A8-030D457CAD02}"/>
                </a:ext>
              </a:extLst>
            </p:cNvPr>
            <p:cNvSpPr>
              <a:spLocks/>
            </p:cNvSpPr>
            <p:nvPr/>
          </p:nvSpPr>
          <p:spPr bwMode="auto">
            <a:xfrm>
              <a:off x="5135" y="544"/>
              <a:ext cx="25" cy="15"/>
            </a:xfrm>
            <a:custGeom>
              <a:avLst/>
              <a:gdLst>
                <a:gd name="T0" fmla="*/ 9 w 25"/>
                <a:gd name="T1" fmla="*/ 15 h 15"/>
                <a:gd name="T2" fmla="*/ 15 w 25"/>
                <a:gd name="T3" fmla="*/ 12 h 15"/>
                <a:gd name="T4" fmla="*/ 21 w 25"/>
                <a:gd name="T5" fmla="*/ 9 h 15"/>
                <a:gd name="T6" fmla="*/ 21 w 25"/>
                <a:gd name="T7" fmla="*/ 6 h 15"/>
                <a:gd name="T8" fmla="*/ 25 w 25"/>
                <a:gd name="T9" fmla="*/ 0 h 15"/>
                <a:gd name="T10" fmla="*/ 18 w 25"/>
                <a:gd name="T11" fmla="*/ 0 h 15"/>
                <a:gd name="T12" fmla="*/ 9 w 25"/>
                <a:gd name="T13" fmla="*/ 0 h 15"/>
                <a:gd name="T14" fmla="*/ 6 w 25"/>
                <a:gd name="T15" fmla="*/ 3 h 15"/>
                <a:gd name="T16" fmla="*/ 0 w 25"/>
                <a:gd name="T17" fmla="*/ 9 h 15"/>
                <a:gd name="T18" fmla="*/ 3 w 25"/>
                <a:gd name="T19" fmla="*/ 12 h 15"/>
                <a:gd name="T20" fmla="*/ 9 w 2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9" y="15"/>
                  </a:moveTo>
                  <a:lnTo>
                    <a:pt x="15" y="12"/>
                  </a:lnTo>
                  <a:lnTo>
                    <a:pt x="21" y="9"/>
                  </a:lnTo>
                  <a:lnTo>
                    <a:pt x="21" y="6"/>
                  </a:lnTo>
                  <a:lnTo>
                    <a:pt x="25" y="0"/>
                  </a:lnTo>
                  <a:lnTo>
                    <a:pt x="18" y="0"/>
                  </a:lnTo>
                  <a:lnTo>
                    <a:pt x="9" y="0"/>
                  </a:lnTo>
                  <a:lnTo>
                    <a:pt x="6" y="3"/>
                  </a:lnTo>
                  <a:lnTo>
                    <a:pt x="0" y="9"/>
                  </a:lnTo>
                  <a:lnTo>
                    <a:pt x="3" y="12"/>
                  </a:lnTo>
                  <a:lnTo>
                    <a:pt x="9" y="15"/>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47">
              <a:extLst>
                <a:ext uri="{FF2B5EF4-FFF2-40B4-BE49-F238E27FC236}">
                  <a16:creationId xmlns:a16="http://schemas.microsoft.com/office/drawing/2014/main" id="{8833FD76-6D29-45F5-B2CD-71184982BEEB}"/>
                </a:ext>
              </a:extLst>
            </p:cNvPr>
            <p:cNvSpPr>
              <a:spLocks/>
            </p:cNvSpPr>
            <p:nvPr/>
          </p:nvSpPr>
          <p:spPr bwMode="auto">
            <a:xfrm>
              <a:off x="5184" y="522"/>
              <a:ext cx="84" cy="93"/>
            </a:xfrm>
            <a:custGeom>
              <a:avLst/>
              <a:gdLst>
                <a:gd name="T0" fmla="*/ 6 w 84"/>
                <a:gd name="T1" fmla="*/ 62 h 93"/>
                <a:gd name="T2" fmla="*/ 10 w 84"/>
                <a:gd name="T3" fmla="*/ 65 h 93"/>
                <a:gd name="T4" fmla="*/ 6 w 84"/>
                <a:gd name="T5" fmla="*/ 74 h 93"/>
                <a:gd name="T6" fmla="*/ 3 w 84"/>
                <a:gd name="T7" fmla="*/ 77 h 93"/>
                <a:gd name="T8" fmla="*/ 3 w 84"/>
                <a:gd name="T9" fmla="*/ 83 h 93"/>
                <a:gd name="T10" fmla="*/ 6 w 84"/>
                <a:gd name="T11" fmla="*/ 87 h 93"/>
                <a:gd name="T12" fmla="*/ 10 w 84"/>
                <a:gd name="T13" fmla="*/ 87 h 93"/>
                <a:gd name="T14" fmla="*/ 13 w 84"/>
                <a:gd name="T15" fmla="*/ 80 h 93"/>
                <a:gd name="T16" fmla="*/ 16 w 84"/>
                <a:gd name="T17" fmla="*/ 80 h 93"/>
                <a:gd name="T18" fmla="*/ 19 w 84"/>
                <a:gd name="T19" fmla="*/ 80 h 93"/>
                <a:gd name="T20" fmla="*/ 19 w 84"/>
                <a:gd name="T21" fmla="*/ 87 h 93"/>
                <a:gd name="T22" fmla="*/ 25 w 84"/>
                <a:gd name="T23" fmla="*/ 90 h 93"/>
                <a:gd name="T24" fmla="*/ 28 w 84"/>
                <a:gd name="T25" fmla="*/ 90 h 93"/>
                <a:gd name="T26" fmla="*/ 31 w 84"/>
                <a:gd name="T27" fmla="*/ 90 h 93"/>
                <a:gd name="T28" fmla="*/ 34 w 84"/>
                <a:gd name="T29" fmla="*/ 90 h 93"/>
                <a:gd name="T30" fmla="*/ 37 w 84"/>
                <a:gd name="T31" fmla="*/ 93 h 93"/>
                <a:gd name="T32" fmla="*/ 47 w 84"/>
                <a:gd name="T33" fmla="*/ 93 h 93"/>
                <a:gd name="T34" fmla="*/ 50 w 84"/>
                <a:gd name="T35" fmla="*/ 93 h 93"/>
                <a:gd name="T36" fmla="*/ 59 w 84"/>
                <a:gd name="T37" fmla="*/ 90 h 93"/>
                <a:gd name="T38" fmla="*/ 62 w 84"/>
                <a:gd name="T39" fmla="*/ 83 h 93"/>
                <a:gd name="T40" fmla="*/ 65 w 84"/>
                <a:gd name="T41" fmla="*/ 77 h 93"/>
                <a:gd name="T42" fmla="*/ 65 w 84"/>
                <a:gd name="T43" fmla="*/ 74 h 93"/>
                <a:gd name="T44" fmla="*/ 74 w 84"/>
                <a:gd name="T45" fmla="*/ 68 h 93"/>
                <a:gd name="T46" fmla="*/ 81 w 84"/>
                <a:gd name="T47" fmla="*/ 65 h 93"/>
                <a:gd name="T48" fmla="*/ 84 w 84"/>
                <a:gd name="T49" fmla="*/ 62 h 93"/>
                <a:gd name="T50" fmla="*/ 84 w 84"/>
                <a:gd name="T51" fmla="*/ 56 h 93"/>
                <a:gd name="T52" fmla="*/ 74 w 84"/>
                <a:gd name="T53" fmla="*/ 53 h 93"/>
                <a:gd name="T54" fmla="*/ 68 w 84"/>
                <a:gd name="T55" fmla="*/ 46 h 93"/>
                <a:gd name="T56" fmla="*/ 65 w 84"/>
                <a:gd name="T57" fmla="*/ 40 h 93"/>
                <a:gd name="T58" fmla="*/ 65 w 84"/>
                <a:gd name="T59" fmla="*/ 34 h 93"/>
                <a:gd name="T60" fmla="*/ 68 w 84"/>
                <a:gd name="T61" fmla="*/ 31 h 93"/>
                <a:gd name="T62" fmla="*/ 68 w 84"/>
                <a:gd name="T63" fmla="*/ 25 h 93"/>
                <a:gd name="T64" fmla="*/ 65 w 84"/>
                <a:gd name="T65" fmla="*/ 22 h 93"/>
                <a:gd name="T66" fmla="*/ 56 w 84"/>
                <a:gd name="T67" fmla="*/ 22 h 93"/>
                <a:gd name="T68" fmla="*/ 47 w 84"/>
                <a:gd name="T69" fmla="*/ 22 h 93"/>
                <a:gd name="T70" fmla="*/ 40 w 84"/>
                <a:gd name="T71" fmla="*/ 18 h 93"/>
                <a:gd name="T72" fmla="*/ 31 w 84"/>
                <a:gd name="T73" fmla="*/ 9 h 93"/>
                <a:gd name="T74" fmla="*/ 25 w 84"/>
                <a:gd name="T75" fmla="*/ 3 h 93"/>
                <a:gd name="T76" fmla="*/ 22 w 84"/>
                <a:gd name="T77" fmla="*/ 0 h 93"/>
                <a:gd name="T78" fmla="*/ 16 w 84"/>
                <a:gd name="T79" fmla="*/ 0 h 93"/>
                <a:gd name="T80" fmla="*/ 13 w 84"/>
                <a:gd name="T81" fmla="*/ 3 h 93"/>
                <a:gd name="T82" fmla="*/ 13 w 84"/>
                <a:gd name="T83" fmla="*/ 6 h 93"/>
                <a:gd name="T84" fmla="*/ 13 w 84"/>
                <a:gd name="T85" fmla="*/ 9 h 93"/>
                <a:gd name="T86" fmla="*/ 13 w 84"/>
                <a:gd name="T87" fmla="*/ 15 h 93"/>
                <a:gd name="T88" fmla="*/ 10 w 84"/>
                <a:gd name="T89" fmla="*/ 22 h 93"/>
                <a:gd name="T90" fmla="*/ 6 w 84"/>
                <a:gd name="T91" fmla="*/ 25 h 93"/>
                <a:gd name="T92" fmla="*/ 0 w 84"/>
                <a:gd name="T93" fmla="*/ 31 h 93"/>
                <a:gd name="T94" fmla="*/ 0 w 84"/>
                <a:gd name="T95" fmla="*/ 37 h 93"/>
                <a:gd name="T96" fmla="*/ 0 w 84"/>
                <a:gd name="T97" fmla="*/ 53 h 93"/>
                <a:gd name="T98" fmla="*/ 3 w 84"/>
                <a:gd name="T99" fmla="*/ 59 h 93"/>
                <a:gd name="T100" fmla="*/ 6 w 84"/>
                <a:gd name="T101"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 h="93">
                  <a:moveTo>
                    <a:pt x="6" y="62"/>
                  </a:moveTo>
                  <a:lnTo>
                    <a:pt x="10" y="65"/>
                  </a:lnTo>
                  <a:lnTo>
                    <a:pt x="6" y="74"/>
                  </a:lnTo>
                  <a:lnTo>
                    <a:pt x="3" y="77"/>
                  </a:lnTo>
                  <a:lnTo>
                    <a:pt x="3" y="83"/>
                  </a:lnTo>
                  <a:lnTo>
                    <a:pt x="6" y="87"/>
                  </a:lnTo>
                  <a:lnTo>
                    <a:pt x="10" y="87"/>
                  </a:lnTo>
                  <a:lnTo>
                    <a:pt x="13" y="80"/>
                  </a:lnTo>
                  <a:lnTo>
                    <a:pt x="16" y="80"/>
                  </a:lnTo>
                  <a:lnTo>
                    <a:pt x="19" y="80"/>
                  </a:lnTo>
                  <a:lnTo>
                    <a:pt x="19" y="87"/>
                  </a:lnTo>
                  <a:lnTo>
                    <a:pt x="25" y="90"/>
                  </a:lnTo>
                  <a:lnTo>
                    <a:pt x="28" y="90"/>
                  </a:lnTo>
                  <a:lnTo>
                    <a:pt x="31" y="90"/>
                  </a:lnTo>
                  <a:lnTo>
                    <a:pt x="34" y="90"/>
                  </a:lnTo>
                  <a:lnTo>
                    <a:pt x="37" y="93"/>
                  </a:lnTo>
                  <a:lnTo>
                    <a:pt x="47" y="93"/>
                  </a:lnTo>
                  <a:lnTo>
                    <a:pt x="50" y="93"/>
                  </a:lnTo>
                  <a:lnTo>
                    <a:pt x="59" y="90"/>
                  </a:lnTo>
                  <a:lnTo>
                    <a:pt x="62" y="83"/>
                  </a:lnTo>
                  <a:lnTo>
                    <a:pt x="65" y="77"/>
                  </a:lnTo>
                  <a:lnTo>
                    <a:pt x="65" y="74"/>
                  </a:lnTo>
                  <a:lnTo>
                    <a:pt x="74" y="68"/>
                  </a:lnTo>
                  <a:lnTo>
                    <a:pt x="81" y="65"/>
                  </a:lnTo>
                  <a:lnTo>
                    <a:pt x="84" y="62"/>
                  </a:lnTo>
                  <a:lnTo>
                    <a:pt x="84" y="56"/>
                  </a:lnTo>
                  <a:lnTo>
                    <a:pt x="74" y="53"/>
                  </a:lnTo>
                  <a:lnTo>
                    <a:pt x="68" y="46"/>
                  </a:lnTo>
                  <a:lnTo>
                    <a:pt x="65" y="40"/>
                  </a:lnTo>
                  <a:lnTo>
                    <a:pt x="65" y="34"/>
                  </a:lnTo>
                  <a:lnTo>
                    <a:pt x="68" y="31"/>
                  </a:lnTo>
                  <a:lnTo>
                    <a:pt x="68" y="25"/>
                  </a:lnTo>
                  <a:lnTo>
                    <a:pt x="65" y="22"/>
                  </a:lnTo>
                  <a:lnTo>
                    <a:pt x="56" y="22"/>
                  </a:lnTo>
                  <a:lnTo>
                    <a:pt x="47" y="22"/>
                  </a:lnTo>
                  <a:lnTo>
                    <a:pt x="40" y="18"/>
                  </a:lnTo>
                  <a:lnTo>
                    <a:pt x="31" y="9"/>
                  </a:lnTo>
                  <a:lnTo>
                    <a:pt x="25" y="3"/>
                  </a:lnTo>
                  <a:lnTo>
                    <a:pt x="22" y="0"/>
                  </a:lnTo>
                  <a:lnTo>
                    <a:pt x="16" y="0"/>
                  </a:lnTo>
                  <a:lnTo>
                    <a:pt x="13" y="3"/>
                  </a:lnTo>
                  <a:lnTo>
                    <a:pt x="13" y="6"/>
                  </a:lnTo>
                  <a:lnTo>
                    <a:pt x="13" y="9"/>
                  </a:lnTo>
                  <a:lnTo>
                    <a:pt x="13" y="15"/>
                  </a:lnTo>
                  <a:lnTo>
                    <a:pt x="10" y="22"/>
                  </a:lnTo>
                  <a:lnTo>
                    <a:pt x="6" y="25"/>
                  </a:lnTo>
                  <a:lnTo>
                    <a:pt x="0" y="31"/>
                  </a:lnTo>
                  <a:lnTo>
                    <a:pt x="0" y="37"/>
                  </a:lnTo>
                  <a:lnTo>
                    <a:pt x="0" y="53"/>
                  </a:lnTo>
                  <a:lnTo>
                    <a:pt x="3" y="59"/>
                  </a:lnTo>
                  <a:lnTo>
                    <a:pt x="6" y="6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48">
              <a:extLst>
                <a:ext uri="{FF2B5EF4-FFF2-40B4-BE49-F238E27FC236}">
                  <a16:creationId xmlns:a16="http://schemas.microsoft.com/office/drawing/2014/main" id="{46340BA6-651F-46EB-BAA5-8BD40F138703}"/>
                </a:ext>
              </a:extLst>
            </p:cNvPr>
            <p:cNvSpPr>
              <a:spLocks/>
            </p:cNvSpPr>
            <p:nvPr/>
          </p:nvSpPr>
          <p:spPr bwMode="auto">
            <a:xfrm>
              <a:off x="4786" y="618"/>
              <a:ext cx="37" cy="52"/>
            </a:xfrm>
            <a:custGeom>
              <a:avLst/>
              <a:gdLst>
                <a:gd name="T0" fmla="*/ 3 w 37"/>
                <a:gd name="T1" fmla="*/ 31 h 52"/>
                <a:gd name="T2" fmla="*/ 3 w 37"/>
                <a:gd name="T3" fmla="*/ 34 h 52"/>
                <a:gd name="T4" fmla="*/ 3 w 37"/>
                <a:gd name="T5" fmla="*/ 37 h 52"/>
                <a:gd name="T6" fmla="*/ 6 w 37"/>
                <a:gd name="T7" fmla="*/ 43 h 52"/>
                <a:gd name="T8" fmla="*/ 9 w 37"/>
                <a:gd name="T9" fmla="*/ 43 h 52"/>
                <a:gd name="T10" fmla="*/ 12 w 37"/>
                <a:gd name="T11" fmla="*/ 49 h 52"/>
                <a:gd name="T12" fmla="*/ 18 w 37"/>
                <a:gd name="T13" fmla="*/ 52 h 52"/>
                <a:gd name="T14" fmla="*/ 21 w 37"/>
                <a:gd name="T15" fmla="*/ 46 h 52"/>
                <a:gd name="T16" fmla="*/ 21 w 37"/>
                <a:gd name="T17" fmla="*/ 40 h 52"/>
                <a:gd name="T18" fmla="*/ 21 w 37"/>
                <a:gd name="T19" fmla="*/ 37 h 52"/>
                <a:gd name="T20" fmla="*/ 21 w 37"/>
                <a:gd name="T21" fmla="*/ 34 h 52"/>
                <a:gd name="T22" fmla="*/ 28 w 37"/>
                <a:gd name="T23" fmla="*/ 31 h 52"/>
                <a:gd name="T24" fmla="*/ 37 w 37"/>
                <a:gd name="T25" fmla="*/ 28 h 52"/>
                <a:gd name="T26" fmla="*/ 37 w 37"/>
                <a:gd name="T27" fmla="*/ 21 h 52"/>
                <a:gd name="T28" fmla="*/ 34 w 37"/>
                <a:gd name="T29" fmla="*/ 21 h 52"/>
                <a:gd name="T30" fmla="*/ 28 w 37"/>
                <a:gd name="T31" fmla="*/ 15 h 52"/>
                <a:gd name="T32" fmla="*/ 24 w 37"/>
                <a:gd name="T33" fmla="*/ 15 h 52"/>
                <a:gd name="T34" fmla="*/ 24 w 37"/>
                <a:gd name="T35" fmla="*/ 12 h 52"/>
                <a:gd name="T36" fmla="*/ 24 w 37"/>
                <a:gd name="T37" fmla="*/ 9 h 52"/>
                <a:gd name="T38" fmla="*/ 21 w 37"/>
                <a:gd name="T39" fmla="*/ 3 h 52"/>
                <a:gd name="T40" fmla="*/ 18 w 37"/>
                <a:gd name="T41" fmla="*/ 3 h 52"/>
                <a:gd name="T42" fmla="*/ 12 w 37"/>
                <a:gd name="T43" fmla="*/ 0 h 52"/>
                <a:gd name="T44" fmla="*/ 9 w 37"/>
                <a:gd name="T45" fmla="*/ 0 h 52"/>
                <a:gd name="T46" fmla="*/ 6 w 37"/>
                <a:gd name="T47" fmla="*/ 6 h 52"/>
                <a:gd name="T48" fmla="*/ 6 w 37"/>
                <a:gd name="T49" fmla="*/ 9 h 52"/>
                <a:gd name="T50" fmla="*/ 6 w 37"/>
                <a:gd name="T51" fmla="*/ 9 h 52"/>
                <a:gd name="T52" fmla="*/ 3 w 37"/>
                <a:gd name="T53" fmla="*/ 12 h 52"/>
                <a:gd name="T54" fmla="*/ 0 w 37"/>
                <a:gd name="T55" fmla="*/ 18 h 52"/>
                <a:gd name="T56" fmla="*/ 3 w 37"/>
                <a:gd name="T57" fmla="*/ 25 h 52"/>
                <a:gd name="T58" fmla="*/ 3 w 37"/>
                <a:gd name="T59"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2">
                  <a:moveTo>
                    <a:pt x="3" y="31"/>
                  </a:moveTo>
                  <a:lnTo>
                    <a:pt x="3" y="34"/>
                  </a:lnTo>
                  <a:lnTo>
                    <a:pt x="3" y="37"/>
                  </a:lnTo>
                  <a:lnTo>
                    <a:pt x="6" y="43"/>
                  </a:lnTo>
                  <a:lnTo>
                    <a:pt x="9" y="43"/>
                  </a:lnTo>
                  <a:lnTo>
                    <a:pt x="12" y="49"/>
                  </a:lnTo>
                  <a:lnTo>
                    <a:pt x="18" y="52"/>
                  </a:lnTo>
                  <a:lnTo>
                    <a:pt x="21" y="46"/>
                  </a:lnTo>
                  <a:lnTo>
                    <a:pt x="21" y="40"/>
                  </a:lnTo>
                  <a:lnTo>
                    <a:pt x="21" y="37"/>
                  </a:lnTo>
                  <a:lnTo>
                    <a:pt x="21" y="34"/>
                  </a:lnTo>
                  <a:lnTo>
                    <a:pt x="28" y="31"/>
                  </a:lnTo>
                  <a:lnTo>
                    <a:pt x="37" y="28"/>
                  </a:lnTo>
                  <a:lnTo>
                    <a:pt x="37" y="21"/>
                  </a:lnTo>
                  <a:lnTo>
                    <a:pt x="34" y="21"/>
                  </a:lnTo>
                  <a:lnTo>
                    <a:pt x="28" y="15"/>
                  </a:lnTo>
                  <a:lnTo>
                    <a:pt x="24" y="15"/>
                  </a:lnTo>
                  <a:lnTo>
                    <a:pt x="24" y="12"/>
                  </a:lnTo>
                  <a:lnTo>
                    <a:pt x="24" y="9"/>
                  </a:lnTo>
                  <a:lnTo>
                    <a:pt x="21" y="3"/>
                  </a:lnTo>
                  <a:lnTo>
                    <a:pt x="18" y="3"/>
                  </a:lnTo>
                  <a:lnTo>
                    <a:pt x="12" y="0"/>
                  </a:lnTo>
                  <a:lnTo>
                    <a:pt x="9" y="0"/>
                  </a:lnTo>
                  <a:lnTo>
                    <a:pt x="6" y="6"/>
                  </a:lnTo>
                  <a:lnTo>
                    <a:pt x="6" y="9"/>
                  </a:lnTo>
                  <a:lnTo>
                    <a:pt x="6" y="9"/>
                  </a:lnTo>
                  <a:lnTo>
                    <a:pt x="3" y="12"/>
                  </a:lnTo>
                  <a:lnTo>
                    <a:pt x="0" y="18"/>
                  </a:lnTo>
                  <a:lnTo>
                    <a:pt x="3" y="25"/>
                  </a:lnTo>
                  <a:lnTo>
                    <a:pt x="3" y="31"/>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49">
              <a:extLst>
                <a:ext uri="{FF2B5EF4-FFF2-40B4-BE49-F238E27FC236}">
                  <a16:creationId xmlns:a16="http://schemas.microsoft.com/office/drawing/2014/main" id="{AD7CBD48-CEC4-461D-B1B5-B4A76D318BED}"/>
                </a:ext>
              </a:extLst>
            </p:cNvPr>
            <p:cNvSpPr>
              <a:spLocks/>
            </p:cNvSpPr>
            <p:nvPr/>
          </p:nvSpPr>
          <p:spPr bwMode="auto">
            <a:xfrm>
              <a:off x="4761" y="599"/>
              <a:ext cx="22" cy="13"/>
            </a:xfrm>
            <a:custGeom>
              <a:avLst/>
              <a:gdLst>
                <a:gd name="T0" fmla="*/ 9 w 22"/>
                <a:gd name="T1" fmla="*/ 13 h 13"/>
                <a:gd name="T2" fmla="*/ 12 w 22"/>
                <a:gd name="T3" fmla="*/ 13 h 13"/>
                <a:gd name="T4" fmla="*/ 19 w 22"/>
                <a:gd name="T5" fmla="*/ 13 h 13"/>
                <a:gd name="T6" fmla="*/ 22 w 22"/>
                <a:gd name="T7" fmla="*/ 10 h 13"/>
                <a:gd name="T8" fmla="*/ 22 w 22"/>
                <a:gd name="T9" fmla="*/ 3 h 13"/>
                <a:gd name="T10" fmla="*/ 19 w 22"/>
                <a:gd name="T11" fmla="*/ 3 h 13"/>
                <a:gd name="T12" fmla="*/ 15 w 22"/>
                <a:gd name="T13" fmla="*/ 0 h 13"/>
                <a:gd name="T14" fmla="*/ 12 w 22"/>
                <a:gd name="T15" fmla="*/ 0 h 13"/>
                <a:gd name="T16" fmla="*/ 6 w 22"/>
                <a:gd name="T17" fmla="*/ 3 h 13"/>
                <a:gd name="T18" fmla="*/ 0 w 22"/>
                <a:gd name="T19" fmla="*/ 6 h 13"/>
                <a:gd name="T20" fmla="*/ 3 w 22"/>
                <a:gd name="T21" fmla="*/ 10 h 13"/>
                <a:gd name="T22" fmla="*/ 9 w 22"/>
                <a:gd name="T23"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3">
                  <a:moveTo>
                    <a:pt x="9" y="13"/>
                  </a:moveTo>
                  <a:lnTo>
                    <a:pt x="12" y="13"/>
                  </a:lnTo>
                  <a:lnTo>
                    <a:pt x="19" y="13"/>
                  </a:lnTo>
                  <a:lnTo>
                    <a:pt x="22" y="10"/>
                  </a:lnTo>
                  <a:lnTo>
                    <a:pt x="22" y="3"/>
                  </a:lnTo>
                  <a:lnTo>
                    <a:pt x="19" y="3"/>
                  </a:lnTo>
                  <a:lnTo>
                    <a:pt x="15" y="0"/>
                  </a:lnTo>
                  <a:lnTo>
                    <a:pt x="12" y="0"/>
                  </a:lnTo>
                  <a:lnTo>
                    <a:pt x="6" y="3"/>
                  </a:lnTo>
                  <a:lnTo>
                    <a:pt x="0" y="6"/>
                  </a:lnTo>
                  <a:lnTo>
                    <a:pt x="3" y="10"/>
                  </a:lnTo>
                  <a:lnTo>
                    <a:pt x="9" y="1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50">
              <a:extLst>
                <a:ext uri="{FF2B5EF4-FFF2-40B4-BE49-F238E27FC236}">
                  <a16:creationId xmlns:a16="http://schemas.microsoft.com/office/drawing/2014/main" id="{20DBB04F-573D-46C3-8312-B5D2775C8786}"/>
                </a:ext>
              </a:extLst>
            </p:cNvPr>
            <p:cNvSpPr>
              <a:spLocks/>
            </p:cNvSpPr>
            <p:nvPr/>
          </p:nvSpPr>
          <p:spPr bwMode="auto">
            <a:xfrm>
              <a:off x="4761" y="723"/>
              <a:ext cx="25" cy="22"/>
            </a:xfrm>
            <a:custGeom>
              <a:avLst/>
              <a:gdLst>
                <a:gd name="T0" fmla="*/ 19 w 25"/>
                <a:gd name="T1" fmla="*/ 22 h 22"/>
                <a:gd name="T2" fmla="*/ 25 w 25"/>
                <a:gd name="T3" fmla="*/ 12 h 22"/>
                <a:gd name="T4" fmla="*/ 22 w 25"/>
                <a:gd name="T5" fmla="*/ 3 h 22"/>
                <a:gd name="T6" fmla="*/ 15 w 25"/>
                <a:gd name="T7" fmla="*/ 0 h 22"/>
                <a:gd name="T8" fmla="*/ 9 w 25"/>
                <a:gd name="T9" fmla="*/ 3 h 22"/>
                <a:gd name="T10" fmla="*/ 3 w 25"/>
                <a:gd name="T11" fmla="*/ 6 h 22"/>
                <a:gd name="T12" fmla="*/ 0 w 25"/>
                <a:gd name="T13" fmla="*/ 12 h 22"/>
                <a:gd name="T14" fmla="*/ 6 w 25"/>
                <a:gd name="T15" fmla="*/ 15 h 22"/>
                <a:gd name="T16" fmla="*/ 12 w 25"/>
                <a:gd name="T17" fmla="*/ 18 h 22"/>
                <a:gd name="T18" fmla="*/ 19 w 25"/>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2">
                  <a:moveTo>
                    <a:pt x="19" y="22"/>
                  </a:moveTo>
                  <a:lnTo>
                    <a:pt x="25" y="12"/>
                  </a:lnTo>
                  <a:lnTo>
                    <a:pt x="22" y="3"/>
                  </a:lnTo>
                  <a:lnTo>
                    <a:pt x="15" y="0"/>
                  </a:lnTo>
                  <a:lnTo>
                    <a:pt x="9" y="3"/>
                  </a:lnTo>
                  <a:lnTo>
                    <a:pt x="3" y="6"/>
                  </a:lnTo>
                  <a:lnTo>
                    <a:pt x="0" y="12"/>
                  </a:lnTo>
                  <a:lnTo>
                    <a:pt x="6" y="15"/>
                  </a:lnTo>
                  <a:lnTo>
                    <a:pt x="12" y="18"/>
                  </a:lnTo>
                  <a:lnTo>
                    <a:pt x="19" y="2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51">
              <a:extLst>
                <a:ext uri="{FF2B5EF4-FFF2-40B4-BE49-F238E27FC236}">
                  <a16:creationId xmlns:a16="http://schemas.microsoft.com/office/drawing/2014/main" id="{09575E8B-7E07-4464-9681-A62A7AC618FD}"/>
                </a:ext>
              </a:extLst>
            </p:cNvPr>
            <p:cNvSpPr>
              <a:spLocks/>
            </p:cNvSpPr>
            <p:nvPr/>
          </p:nvSpPr>
          <p:spPr bwMode="auto">
            <a:xfrm>
              <a:off x="4761" y="738"/>
              <a:ext cx="12" cy="10"/>
            </a:xfrm>
            <a:custGeom>
              <a:avLst/>
              <a:gdLst>
                <a:gd name="T0" fmla="*/ 0 w 12"/>
                <a:gd name="T1" fmla="*/ 7 h 10"/>
                <a:gd name="T2" fmla="*/ 6 w 12"/>
                <a:gd name="T3" fmla="*/ 10 h 10"/>
                <a:gd name="T4" fmla="*/ 9 w 12"/>
                <a:gd name="T5" fmla="*/ 10 h 10"/>
                <a:gd name="T6" fmla="*/ 12 w 12"/>
                <a:gd name="T7" fmla="*/ 7 h 10"/>
                <a:gd name="T8" fmla="*/ 6 w 12"/>
                <a:gd name="T9" fmla="*/ 0 h 10"/>
                <a:gd name="T10" fmla="*/ 0 w 12"/>
                <a:gd name="T11" fmla="*/ 0 h 10"/>
                <a:gd name="T12" fmla="*/ 0 w 12"/>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0" y="7"/>
                  </a:moveTo>
                  <a:lnTo>
                    <a:pt x="6" y="10"/>
                  </a:lnTo>
                  <a:lnTo>
                    <a:pt x="9" y="10"/>
                  </a:lnTo>
                  <a:lnTo>
                    <a:pt x="12" y="7"/>
                  </a:lnTo>
                  <a:lnTo>
                    <a:pt x="6" y="0"/>
                  </a:lnTo>
                  <a:lnTo>
                    <a:pt x="0" y="0"/>
                  </a:lnTo>
                  <a:lnTo>
                    <a:pt x="0" y="7"/>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2">
              <a:extLst>
                <a:ext uri="{FF2B5EF4-FFF2-40B4-BE49-F238E27FC236}">
                  <a16:creationId xmlns:a16="http://schemas.microsoft.com/office/drawing/2014/main" id="{52511218-B44B-4A1D-BBBC-3AA295B13019}"/>
                </a:ext>
              </a:extLst>
            </p:cNvPr>
            <p:cNvSpPr>
              <a:spLocks/>
            </p:cNvSpPr>
            <p:nvPr/>
          </p:nvSpPr>
          <p:spPr bwMode="auto">
            <a:xfrm>
              <a:off x="4705" y="701"/>
              <a:ext cx="59" cy="37"/>
            </a:xfrm>
            <a:custGeom>
              <a:avLst/>
              <a:gdLst>
                <a:gd name="T0" fmla="*/ 0 w 19"/>
                <a:gd name="T1" fmla="*/ 4 h 12"/>
                <a:gd name="T2" fmla="*/ 0 w 19"/>
                <a:gd name="T3" fmla="*/ 6 h 12"/>
                <a:gd name="T4" fmla="*/ 1 w 19"/>
                <a:gd name="T5" fmla="*/ 5 h 12"/>
                <a:gd name="T6" fmla="*/ 2 w 19"/>
                <a:gd name="T7" fmla="*/ 4 h 12"/>
                <a:gd name="T8" fmla="*/ 2 w 19"/>
                <a:gd name="T9" fmla="*/ 5 h 12"/>
                <a:gd name="T10" fmla="*/ 3 w 19"/>
                <a:gd name="T11" fmla="*/ 5 h 12"/>
                <a:gd name="T12" fmla="*/ 4 w 19"/>
                <a:gd name="T13" fmla="*/ 5 h 12"/>
                <a:gd name="T14" fmla="*/ 3 w 19"/>
                <a:gd name="T15" fmla="*/ 6 h 12"/>
                <a:gd name="T16" fmla="*/ 5 w 19"/>
                <a:gd name="T17" fmla="*/ 8 h 12"/>
                <a:gd name="T18" fmla="*/ 5 w 19"/>
                <a:gd name="T19" fmla="*/ 11 h 12"/>
                <a:gd name="T20" fmla="*/ 6 w 19"/>
                <a:gd name="T21" fmla="*/ 12 h 12"/>
                <a:gd name="T22" fmla="*/ 8 w 19"/>
                <a:gd name="T23" fmla="*/ 12 h 12"/>
                <a:gd name="T24" fmla="*/ 10 w 19"/>
                <a:gd name="T25" fmla="*/ 11 h 12"/>
                <a:gd name="T26" fmla="*/ 12 w 19"/>
                <a:gd name="T27" fmla="*/ 12 h 12"/>
                <a:gd name="T28" fmla="*/ 12 w 19"/>
                <a:gd name="T29" fmla="*/ 10 h 12"/>
                <a:gd name="T30" fmla="*/ 11 w 19"/>
                <a:gd name="T31" fmla="*/ 8 h 12"/>
                <a:gd name="T32" fmla="*/ 11 w 19"/>
                <a:gd name="T33" fmla="*/ 7 h 12"/>
                <a:gd name="T34" fmla="*/ 12 w 19"/>
                <a:gd name="T35" fmla="*/ 9 h 12"/>
                <a:gd name="T36" fmla="*/ 14 w 19"/>
                <a:gd name="T37" fmla="*/ 10 h 12"/>
                <a:gd name="T38" fmla="*/ 15 w 19"/>
                <a:gd name="T39" fmla="*/ 10 h 12"/>
                <a:gd name="T40" fmla="*/ 15 w 19"/>
                <a:gd name="T41" fmla="*/ 9 h 12"/>
                <a:gd name="T42" fmla="*/ 14 w 19"/>
                <a:gd name="T43" fmla="*/ 8 h 12"/>
                <a:gd name="T44" fmla="*/ 15 w 19"/>
                <a:gd name="T45" fmla="*/ 7 h 12"/>
                <a:gd name="T46" fmla="*/ 16 w 19"/>
                <a:gd name="T47" fmla="*/ 5 h 12"/>
                <a:gd name="T48" fmla="*/ 17 w 19"/>
                <a:gd name="T49" fmla="*/ 4 h 12"/>
                <a:gd name="T50" fmla="*/ 19 w 19"/>
                <a:gd name="T51" fmla="*/ 4 h 12"/>
                <a:gd name="T52" fmla="*/ 19 w 19"/>
                <a:gd name="T53" fmla="*/ 3 h 12"/>
                <a:gd name="T54" fmla="*/ 17 w 19"/>
                <a:gd name="T55" fmla="*/ 3 h 12"/>
                <a:gd name="T56" fmla="*/ 16 w 19"/>
                <a:gd name="T57" fmla="*/ 3 h 12"/>
                <a:gd name="T58" fmla="*/ 14 w 19"/>
                <a:gd name="T59" fmla="*/ 1 h 12"/>
                <a:gd name="T60" fmla="*/ 13 w 19"/>
                <a:gd name="T61" fmla="*/ 0 h 12"/>
                <a:gd name="T62" fmla="*/ 12 w 19"/>
                <a:gd name="T63" fmla="*/ 0 h 12"/>
                <a:gd name="T64" fmla="*/ 11 w 19"/>
                <a:gd name="T65" fmla="*/ 1 h 12"/>
                <a:gd name="T66" fmla="*/ 10 w 19"/>
                <a:gd name="T67" fmla="*/ 1 h 12"/>
                <a:gd name="T68" fmla="*/ 9 w 19"/>
                <a:gd name="T69" fmla="*/ 3 h 12"/>
                <a:gd name="T70" fmla="*/ 11 w 19"/>
                <a:gd name="T71" fmla="*/ 5 h 12"/>
                <a:gd name="T72" fmla="*/ 10 w 19"/>
                <a:gd name="T73" fmla="*/ 4 h 12"/>
                <a:gd name="T74" fmla="*/ 9 w 19"/>
                <a:gd name="T75" fmla="*/ 3 h 12"/>
                <a:gd name="T76" fmla="*/ 8 w 19"/>
                <a:gd name="T77" fmla="*/ 4 h 12"/>
                <a:gd name="T78" fmla="*/ 6 w 19"/>
                <a:gd name="T79" fmla="*/ 4 h 12"/>
                <a:gd name="T80" fmla="*/ 5 w 19"/>
                <a:gd name="T81" fmla="*/ 3 h 12"/>
                <a:gd name="T82" fmla="*/ 3 w 19"/>
                <a:gd name="T83" fmla="*/ 3 h 12"/>
                <a:gd name="T84" fmla="*/ 3 w 19"/>
                <a:gd name="T85" fmla="*/ 4 h 12"/>
                <a:gd name="T86" fmla="*/ 2 w 19"/>
                <a:gd name="T87" fmla="*/ 4 h 12"/>
                <a:gd name="T88" fmla="*/ 2 w 19"/>
                <a:gd name="T89" fmla="*/ 3 h 12"/>
                <a:gd name="T90" fmla="*/ 1 w 19"/>
                <a:gd name="T91" fmla="*/ 4 h 12"/>
                <a:gd name="T92" fmla="*/ 1 w 19"/>
                <a:gd name="T93" fmla="*/ 4 h 12"/>
                <a:gd name="T94" fmla="*/ 0 w 19"/>
                <a:gd name="T9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 h="12">
                  <a:moveTo>
                    <a:pt x="0" y="4"/>
                  </a:moveTo>
                  <a:cubicBezTo>
                    <a:pt x="0" y="6"/>
                    <a:pt x="0" y="6"/>
                    <a:pt x="0" y="6"/>
                  </a:cubicBezTo>
                  <a:cubicBezTo>
                    <a:pt x="1" y="5"/>
                    <a:pt x="1" y="5"/>
                    <a:pt x="1" y="5"/>
                  </a:cubicBezTo>
                  <a:cubicBezTo>
                    <a:pt x="2" y="4"/>
                    <a:pt x="2" y="4"/>
                    <a:pt x="2" y="4"/>
                  </a:cubicBezTo>
                  <a:cubicBezTo>
                    <a:pt x="2" y="5"/>
                    <a:pt x="2" y="5"/>
                    <a:pt x="2" y="5"/>
                  </a:cubicBezTo>
                  <a:cubicBezTo>
                    <a:pt x="3" y="5"/>
                    <a:pt x="3" y="5"/>
                    <a:pt x="3" y="5"/>
                  </a:cubicBezTo>
                  <a:cubicBezTo>
                    <a:pt x="4" y="5"/>
                    <a:pt x="4" y="5"/>
                    <a:pt x="4" y="5"/>
                  </a:cubicBezTo>
                  <a:cubicBezTo>
                    <a:pt x="3" y="6"/>
                    <a:pt x="3" y="6"/>
                    <a:pt x="3" y="6"/>
                  </a:cubicBezTo>
                  <a:cubicBezTo>
                    <a:pt x="5" y="8"/>
                    <a:pt x="5" y="8"/>
                    <a:pt x="5" y="8"/>
                  </a:cubicBezTo>
                  <a:cubicBezTo>
                    <a:pt x="5" y="11"/>
                    <a:pt x="5" y="11"/>
                    <a:pt x="5" y="11"/>
                  </a:cubicBezTo>
                  <a:cubicBezTo>
                    <a:pt x="6" y="12"/>
                    <a:pt x="6" y="12"/>
                    <a:pt x="6" y="12"/>
                  </a:cubicBezTo>
                  <a:cubicBezTo>
                    <a:pt x="8" y="12"/>
                    <a:pt x="8" y="12"/>
                    <a:pt x="8" y="12"/>
                  </a:cubicBezTo>
                  <a:cubicBezTo>
                    <a:pt x="10" y="11"/>
                    <a:pt x="10" y="11"/>
                    <a:pt x="10" y="11"/>
                  </a:cubicBezTo>
                  <a:cubicBezTo>
                    <a:pt x="12" y="12"/>
                    <a:pt x="12" y="12"/>
                    <a:pt x="12" y="12"/>
                  </a:cubicBezTo>
                  <a:cubicBezTo>
                    <a:pt x="12" y="10"/>
                    <a:pt x="12" y="10"/>
                    <a:pt x="12" y="10"/>
                  </a:cubicBezTo>
                  <a:cubicBezTo>
                    <a:pt x="11" y="8"/>
                    <a:pt x="11" y="8"/>
                    <a:pt x="11" y="8"/>
                  </a:cubicBezTo>
                  <a:cubicBezTo>
                    <a:pt x="11" y="7"/>
                    <a:pt x="11" y="7"/>
                    <a:pt x="11" y="7"/>
                  </a:cubicBezTo>
                  <a:cubicBezTo>
                    <a:pt x="12" y="9"/>
                    <a:pt x="12" y="9"/>
                    <a:pt x="12" y="9"/>
                  </a:cubicBezTo>
                  <a:cubicBezTo>
                    <a:pt x="14" y="10"/>
                    <a:pt x="14" y="10"/>
                    <a:pt x="14" y="10"/>
                  </a:cubicBezTo>
                  <a:cubicBezTo>
                    <a:pt x="15" y="10"/>
                    <a:pt x="15" y="10"/>
                    <a:pt x="15" y="10"/>
                  </a:cubicBezTo>
                  <a:cubicBezTo>
                    <a:pt x="15" y="9"/>
                    <a:pt x="15" y="9"/>
                    <a:pt x="15" y="9"/>
                  </a:cubicBezTo>
                  <a:cubicBezTo>
                    <a:pt x="14" y="8"/>
                    <a:pt x="14" y="8"/>
                    <a:pt x="14" y="8"/>
                  </a:cubicBezTo>
                  <a:cubicBezTo>
                    <a:pt x="15" y="7"/>
                    <a:pt x="15" y="7"/>
                    <a:pt x="15" y="7"/>
                  </a:cubicBezTo>
                  <a:cubicBezTo>
                    <a:pt x="16" y="5"/>
                    <a:pt x="16" y="5"/>
                    <a:pt x="16" y="5"/>
                  </a:cubicBezTo>
                  <a:cubicBezTo>
                    <a:pt x="17" y="4"/>
                    <a:pt x="17" y="4"/>
                    <a:pt x="17" y="4"/>
                  </a:cubicBezTo>
                  <a:cubicBezTo>
                    <a:pt x="19" y="4"/>
                    <a:pt x="19" y="4"/>
                    <a:pt x="19" y="4"/>
                  </a:cubicBezTo>
                  <a:cubicBezTo>
                    <a:pt x="19" y="3"/>
                    <a:pt x="19" y="3"/>
                    <a:pt x="19" y="3"/>
                  </a:cubicBezTo>
                  <a:cubicBezTo>
                    <a:pt x="17" y="3"/>
                    <a:pt x="17" y="3"/>
                    <a:pt x="17" y="3"/>
                  </a:cubicBezTo>
                  <a:cubicBezTo>
                    <a:pt x="16" y="3"/>
                    <a:pt x="16" y="3"/>
                    <a:pt x="16" y="3"/>
                  </a:cubicBezTo>
                  <a:cubicBezTo>
                    <a:pt x="14" y="1"/>
                    <a:pt x="14" y="1"/>
                    <a:pt x="14" y="1"/>
                  </a:cubicBezTo>
                  <a:cubicBezTo>
                    <a:pt x="13" y="0"/>
                    <a:pt x="13" y="0"/>
                    <a:pt x="13" y="0"/>
                  </a:cubicBezTo>
                  <a:cubicBezTo>
                    <a:pt x="12" y="0"/>
                    <a:pt x="12" y="0"/>
                    <a:pt x="12" y="0"/>
                  </a:cubicBezTo>
                  <a:cubicBezTo>
                    <a:pt x="11" y="1"/>
                    <a:pt x="11" y="1"/>
                    <a:pt x="11" y="1"/>
                  </a:cubicBezTo>
                  <a:cubicBezTo>
                    <a:pt x="10" y="1"/>
                    <a:pt x="10" y="1"/>
                    <a:pt x="10" y="1"/>
                  </a:cubicBezTo>
                  <a:cubicBezTo>
                    <a:pt x="9" y="3"/>
                    <a:pt x="9" y="3"/>
                    <a:pt x="9" y="3"/>
                  </a:cubicBezTo>
                  <a:cubicBezTo>
                    <a:pt x="11" y="5"/>
                    <a:pt x="11" y="5"/>
                    <a:pt x="11" y="5"/>
                  </a:cubicBezTo>
                  <a:cubicBezTo>
                    <a:pt x="10" y="4"/>
                    <a:pt x="10" y="4"/>
                    <a:pt x="10" y="4"/>
                  </a:cubicBezTo>
                  <a:cubicBezTo>
                    <a:pt x="9" y="3"/>
                    <a:pt x="9" y="3"/>
                    <a:pt x="9" y="3"/>
                  </a:cubicBezTo>
                  <a:cubicBezTo>
                    <a:pt x="8" y="4"/>
                    <a:pt x="8" y="4"/>
                    <a:pt x="8" y="4"/>
                  </a:cubicBezTo>
                  <a:cubicBezTo>
                    <a:pt x="6" y="4"/>
                    <a:pt x="6" y="4"/>
                    <a:pt x="6" y="4"/>
                  </a:cubicBezTo>
                  <a:cubicBezTo>
                    <a:pt x="5" y="3"/>
                    <a:pt x="5" y="3"/>
                    <a:pt x="5" y="3"/>
                  </a:cubicBezTo>
                  <a:cubicBezTo>
                    <a:pt x="3" y="3"/>
                    <a:pt x="3" y="3"/>
                    <a:pt x="3" y="3"/>
                  </a:cubicBezTo>
                  <a:cubicBezTo>
                    <a:pt x="3" y="4"/>
                    <a:pt x="3" y="4"/>
                    <a:pt x="3" y="4"/>
                  </a:cubicBezTo>
                  <a:cubicBezTo>
                    <a:pt x="2" y="4"/>
                    <a:pt x="2" y="4"/>
                    <a:pt x="2" y="4"/>
                  </a:cubicBezTo>
                  <a:cubicBezTo>
                    <a:pt x="2" y="3"/>
                    <a:pt x="2" y="3"/>
                    <a:pt x="2" y="3"/>
                  </a:cubicBezTo>
                  <a:cubicBezTo>
                    <a:pt x="1" y="4"/>
                    <a:pt x="1" y="4"/>
                    <a:pt x="1" y="4"/>
                  </a:cubicBezTo>
                  <a:cubicBezTo>
                    <a:pt x="1" y="4"/>
                    <a:pt x="1" y="4"/>
                    <a:pt x="1" y="4"/>
                  </a:cubicBezTo>
                  <a:cubicBezTo>
                    <a:pt x="1" y="4"/>
                    <a:pt x="0" y="4"/>
                    <a:pt x="0" y="4"/>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3">
              <a:extLst>
                <a:ext uri="{FF2B5EF4-FFF2-40B4-BE49-F238E27FC236}">
                  <a16:creationId xmlns:a16="http://schemas.microsoft.com/office/drawing/2014/main" id="{52EFB24F-AF6A-42B9-B7BE-0D82A1F74BE2}"/>
                </a:ext>
              </a:extLst>
            </p:cNvPr>
            <p:cNvSpPr>
              <a:spLocks/>
            </p:cNvSpPr>
            <p:nvPr/>
          </p:nvSpPr>
          <p:spPr bwMode="auto">
            <a:xfrm>
              <a:off x="5299" y="973"/>
              <a:ext cx="15" cy="10"/>
            </a:xfrm>
            <a:custGeom>
              <a:avLst/>
              <a:gdLst>
                <a:gd name="T0" fmla="*/ 15 w 15"/>
                <a:gd name="T1" fmla="*/ 4 h 10"/>
                <a:gd name="T2" fmla="*/ 6 w 15"/>
                <a:gd name="T3" fmla="*/ 0 h 10"/>
                <a:gd name="T4" fmla="*/ 3 w 15"/>
                <a:gd name="T5" fmla="*/ 0 h 10"/>
                <a:gd name="T6" fmla="*/ 3 w 15"/>
                <a:gd name="T7" fmla="*/ 4 h 10"/>
                <a:gd name="T8" fmla="*/ 0 w 15"/>
                <a:gd name="T9" fmla="*/ 10 h 10"/>
                <a:gd name="T10" fmla="*/ 9 w 15"/>
                <a:gd name="T11" fmla="*/ 10 h 10"/>
                <a:gd name="T12" fmla="*/ 15 w 15"/>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15" h="10">
                  <a:moveTo>
                    <a:pt x="15" y="4"/>
                  </a:moveTo>
                  <a:lnTo>
                    <a:pt x="6" y="0"/>
                  </a:lnTo>
                  <a:lnTo>
                    <a:pt x="3" y="0"/>
                  </a:lnTo>
                  <a:lnTo>
                    <a:pt x="3" y="4"/>
                  </a:lnTo>
                  <a:lnTo>
                    <a:pt x="0" y="10"/>
                  </a:lnTo>
                  <a:lnTo>
                    <a:pt x="9" y="10"/>
                  </a:lnTo>
                  <a:lnTo>
                    <a:pt x="15" y="4"/>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54">
              <a:extLst>
                <a:ext uri="{FF2B5EF4-FFF2-40B4-BE49-F238E27FC236}">
                  <a16:creationId xmlns:a16="http://schemas.microsoft.com/office/drawing/2014/main" id="{13772F69-6066-4663-8C7E-AA45F3132E3A}"/>
                </a:ext>
              </a:extLst>
            </p:cNvPr>
            <p:cNvSpPr>
              <a:spLocks/>
            </p:cNvSpPr>
            <p:nvPr/>
          </p:nvSpPr>
          <p:spPr bwMode="auto">
            <a:xfrm>
              <a:off x="5194" y="967"/>
              <a:ext cx="12" cy="10"/>
            </a:xfrm>
            <a:custGeom>
              <a:avLst/>
              <a:gdLst>
                <a:gd name="T0" fmla="*/ 9 w 12"/>
                <a:gd name="T1" fmla="*/ 10 h 10"/>
                <a:gd name="T2" fmla="*/ 12 w 12"/>
                <a:gd name="T3" fmla="*/ 6 h 10"/>
                <a:gd name="T4" fmla="*/ 12 w 12"/>
                <a:gd name="T5" fmla="*/ 3 h 10"/>
                <a:gd name="T6" fmla="*/ 12 w 12"/>
                <a:gd name="T7" fmla="*/ 0 h 10"/>
                <a:gd name="T8" fmla="*/ 6 w 12"/>
                <a:gd name="T9" fmla="*/ 0 h 10"/>
                <a:gd name="T10" fmla="*/ 0 w 12"/>
                <a:gd name="T11" fmla="*/ 0 h 10"/>
                <a:gd name="T12" fmla="*/ 0 w 12"/>
                <a:gd name="T13" fmla="*/ 3 h 10"/>
                <a:gd name="T14" fmla="*/ 3 w 12"/>
                <a:gd name="T15" fmla="*/ 3 h 10"/>
                <a:gd name="T16" fmla="*/ 3 w 12"/>
                <a:gd name="T17" fmla="*/ 10 h 10"/>
                <a:gd name="T18" fmla="*/ 9 w 12"/>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9" y="10"/>
                  </a:moveTo>
                  <a:lnTo>
                    <a:pt x="12" y="6"/>
                  </a:lnTo>
                  <a:lnTo>
                    <a:pt x="12" y="3"/>
                  </a:lnTo>
                  <a:lnTo>
                    <a:pt x="12" y="0"/>
                  </a:lnTo>
                  <a:lnTo>
                    <a:pt x="6" y="0"/>
                  </a:lnTo>
                  <a:lnTo>
                    <a:pt x="0" y="0"/>
                  </a:lnTo>
                  <a:lnTo>
                    <a:pt x="0" y="3"/>
                  </a:lnTo>
                  <a:lnTo>
                    <a:pt x="3" y="3"/>
                  </a:lnTo>
                  <a:lnTo>
                    <a:pt x="3" y="10"/>
                  </a:lnTo>
                  <a:lnTo>
                    <a:pt x="9" y="1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55">
              <a:extLst>
                <a:ext uri="{FF2B5EF4-FFF2-40B4-BE49-F238E27FC236}">
                  <a16:creationId xmlns:a16="http://schemas.microsoft.com/office/drawing/2014/main" id="{BB6DF5FE-4595-4BEC-AF39-D190D9CEFBB7}"/>
                </a:ext>
              </a:extLst>
            </p:cNvPr>
            <p:cNvSpPr>
              <a:spLocks/>
            </p:cNvSpPr>
            <p:nvPr/>
          </p:nvSpPr>
          <p:spPr bwMode="auto">
            <a:xfrm>
              <a:off x="5197" y="890"/>
              <a:ext cx="15" cy="12"/>
            </a:xfrm>
            <a:custGeom>
              <a:avLst/>
              <a:gdLst>
                <a:gd name="T0" fmla="*/ 5 w 5"/>
                <a:gd name="T1" fmla="*/ 2 h 4"/>
                <a:gd name="T2" fmla="*/ 4 w 5"/>
                <a:gd name="T3" fmla="*/ 2 h 4"/>
                <a:gd name="T4" fmla="*/ 4 w 5"/>
                <a:gd name="T5" fmla="*/ 2 h 4"/>
                <a:gd name="T6" fmla="*/ 3 w 5"/>
                <a:gd name="T7" fmla="*/ 1 h 4"/>
                <a:gd name="T8" fmla="*/ 1 w 5"/>
                <a:gd name="T9" fmla="*/ 0 h 4"/>
                <a:gd name="T10" fmla="*/ 0 w 5"/>
                <a:gd name="T11" fmla="*/ 1 h 4"/>
                <a:gd name="T12" fmla="*/ 0 w 5"/>
                <a:gd name="T13" fmla="*/ 3 h 4"/>
                <a:gd name="T14" fmla="*/ 2 w 5"/>
                <a:gd name="T15" fmla="*/ 4 h 4"/>
                <a:gd name="T16" fmla="*/ 4 w 5"/>
                <a:gd name="T17" fmla="*/ 4 h 4"/>
                <a:gd name="T18" fmla="*/ 5 w 5"/>
                <a:gd name="T1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
                  <a:moveTo>
                    <a:pt x="5" y="2"/>
                  </a:moveTo>
                  <a:cubicBezTo>
                    <a:pt x="5" y="2"/>
                    <a:pt x="5" y="2"/>
                    <a:pt x="4" y="2"/>
                  </a:cubicBezTo>
                  <a:cubicBezTo>
                    <a:pt x="4" y="2"/>
                    <a:pt x="4" y="2"/>
                    <a:pt x="4" y="2"/>
                  </a:cubicBezTo>
                  <a:cubicBezTo>
                    <a:pt x="3" y="1"/>
                    <a:pt x="3" y="1"/>
                    <a:pt x="3" y="1"/>
                  </a:cubicBezTo>
                  <a:cubicBezTo>
                    <a:pt x="1" y="0"/>
                    <a:pt x="1" y="0"/>
                    <a:pt x="1" y="0"/>
                  </a:cubicBezTo>
                  <a:cubicBezTo>
                    <a:pt x="0" y="1"/>
                    <a:pt x="0" y="1"/>
                    <a:pt x="0" y="1"/>
                  </a:cubicBezTo>
                  <a:cubicBezTo>
                    <a:pt x="0" y="3"/>
                    <a:pt x="0" y="3"/>
                    <a:pt x="0" y="3"/>
                  </a:cubicBezTo>
                  <a:cubicBezTo>
                    <a:pt x="2" y="4"/>
                    <a:pt x="2" y="4"/>
                    <a:pt x="2" y="4"/>
                  </a:cubicBezTo>
                  <a:cubicBezTo>
                    <a:pt x="4" y="4"/>
                    <a:pt x="4" y="4"/>
                    <a:pt x="4" y="4"/>
                  </a:cubicBezTo>
                  <a:lnTo>
                    <a:pt x="5" y="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56">
              <a:extLst>
                <a:ext uri="{FF2B5EF4-FFF2-40B4-BE49-F238E27FC236}">
                  <a16:creationId xmlns:a16="http://schemas.microsoft.com/office/drawing/2014/main" id="{00D7D859-4088-46E9-B80C-C1D65C07AA1A}"/>
                </a:ext>
              </a:extLst>
            </p:cNvPr>
            <p:cNvSpPr>
              <a:spLocks/>
            </p:cNvSpPr>
            <p:nvPr/>
          </p:nvSpPr>
          <p:spPr bwMode="auto">
            <a:xfrm>
              <a:off x="5262" y="983"/>
              <a:ext cx="15" cy="9"/>
            </a:xfrm>
            <a:custGeom>
              <a:avLst/>
              <a:gdLst>
                <a:gd name="T0" fmla="*/ 6 w 15"/>
                <a:gd name="T1" fmla="*/ 3 h 9"/>
                <a:gd name="T2" fmla="*/ 0 w 15"/>
                <a:gd name="T3" fmla="*/ 3 h 9"/>
                <a:gd name="T4" fmla="*/ 3 w 15"/>
                <a:gd name="T5" fmla="*/ 6 h 9"/>
                <a:gd name="T6" fmla="*/ 3 w 15"/>
                <a:gd name="T7" fmla="*/ 6 h 9"/>
                <a:gd name="T8" fmla="*/ 3 w 15"/>
                <a:gd name="T9" fmla="*/ 9 h 9"/>
                <a:gd name="T10" fmla="*/ 9 w 15"/>
                <a:gd name="T11" fmla="*/ 9 h 9"/>
                <a:gd name="T12" fmla="*/ 15 w 15"/>
                <a:gd name="T13" fmla="*/ 6 h 9"/>
                <a:gd name="T14" fmla="*/ 15 w 15"/>
                <a:gd name="T15" fmla="*/ 0 h 9"/>
                <a:gd name="T16" fmla="*/ 9 w 15"/>
                <a:gd name="T17" fmla="*/ 0 h 9"/>
                <a:gd name="T18" fmla="*/ 6 w 15"/>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9">
                  <a:moveTo>
                    <a:pt x="6" y="3"/>
                  </a:moveTo>
                  <a:lnTo>
                    <a:pt x="0" y="3"/>
                  </a:lnTo>
                  <a:lnTo>
                    <a:pt x="3" y="6"/>
                  </a:lnTo>
                  <a:lnTo>
                    <a:pt x="3" y="6"/>
                  </a:lnTo>
                  <a:lnTo>
                    <a:pt x="3" y="9"/>
                  </a:lnTo>
                  <a:lnTo>
                    <a:pt x="9" y="9"/>
                  </a:lnTo>
                  <a:lnTo>
                    <a:pt x="15" y="6"/>
                  </a:lnTo>
                  <a:lnTo>
                    <a:pt x="15" y="0"/>
                  </a:lnTo>
                  <a:lnTo>
                    <a:pt x="9" y="0"/>
                  </a:lnTo>
                  <a:lnTo>
                    <a:pt x="6"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57">
              <a:extLst>
                <a:ext uri="{FF2B5EF4-FFF2-40B4-BE49-F238E27FC236}">
                  <a16:creationId xmlns:a16="http://schemas.microsoft.com/office/drawing/2014/main" id="{67F58F68-81BA-46FF-B1F4-799E0FC7E1DF}"/>
                </a:ext>
              </a:extLst>
            </p:cNvPr>
            <p:cNvSpPr>
              <a:spLocks/>
            </p:cNvSpPr>
            <p:nvPr/>
          </p:nvSpPr>
          <p:spPr bwMode="auto">
            <a:xfrm>
              <a:off x="5249" y="986"/>
              <a:ext cx="16" cy="9"/>
            </a:xfrm>
            <a:custGeom>
              <a:avLst/>
              <a:gdLst>
                <a:gd name="T0" fmla="*/ 6 w 16"/>
                <a:gd name="T1" fmla="*/ 0 h 9"/>
                <a:gd name="T2" fmla="*/ 0 w 16"/>
                <a:gd name="T3" fmla="*/ 3 h 9"/>
                <a:gd name="T4" fmla="*/ 3 w 16"/>
                <a:gd name="T5" fmla="*/ 9 h 9"/>
                <a:gd name="T6" fmla="*/ 9 w 16"/>
                <a:gd name="T7" fmla="*/ 9 h 9"/>
                <a:gd name="T8" fmla="*/ 16 w 16"/>
                <a:gd name="T9" fmla="*/ 3 h 9"/>
                <a:gd name="T10" fmla="*/ 13 w 16"/>
                <a:gd name="T11" fmla="*/ 0 h 9"/>
                <a:gd name="T12" fmla="*/ 6 w 1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6" h="9">
                  <a:moveTo>
                    <a:pt x="6" y="0"/>
                  </a:moveTo>
                  <a:lnTo>
                    <a:pt x="0" y="3"/>
                  </a:lnTo>
                  <a:lnTo>
                    <a:pt x="3" y="9"/>
                  </a:lnTo>
                  <a:lnTo>
                    <a:pt x="9" y="9"/>
                  </a:lnTo>
                  <a:lnTo>
                    <a:pt x="16" y="3"/>
                  </a:lnTo>
                  <a:lnTo>
                    <a:pt x="13" y="0"/>
                  </a:lnTo>
                  <a:lnTo>
                    <a:pt x="6"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58">
              <a:extLst>
                <a:ext uri="{FF2B5EF4-FFF2-40B4-BE49-F238E27FC236}">
                  <a16:creationId xmlns:a16="http://schemas.microsoft.com/office/drawing/2014/main" id="{3F2D705E-D689-48B0-9334-F5847F213402}"/>
                </a:ext>
              </a:extLst>
            </p:cNvPr>
            <p:cNvSpPr>
              <a:spLocks/>
            </p:cNvSpPr>
            <p:nvPr/>
          </p:nvSpPr>
          <p:spPr bwMode="auto">
            <a:xfrm>
              <a:off x="5209" y="912"/>
              <a:ext cx="15" cy="27"/>
            </a:xfrm>
            <a:custGeom>
              <a:avLst/>
              <a:gdLst>
                <a:gd name="T0" fmla="*/ 15 w 15"/>
                <a:gd name="T1" fmla="*/ 27 h 27"/>
                <a:gd name="T2" fmla="*/ 15 w 15"/>
                <a:gd name="T3" fmla="*/ 18 h 27"/>
                <a:gd name="T4" fmla="*/ 12 w 15"/>
                <a:gd name="T5" fmla="*/ 12 h 27"/>
                <a:gd name="T6" fmla="*/ 15 w 15"/>
                <a:gd name="T7" fmla="*/ 12 h 27"/>
                <a:gd name="T8" fmla="*/ 15 w 15"/>
                <a:gd name="T9" fmla="*/ 9 h 27"/>
                <a:gd name="T10" fmla="*/ 12 w 15"/>
                <a:gd name="T11" fmla="*/ 6 h 27"/>
                <a:gd name="T12" fmla="*/ 12 w 15"/>
                <a:gd name="T13" fmla="*/ 0 h 27"/>
                <a:gd name="T14" fmla="*/ 6 w 15"/>
                <a:gd name="T15" fmla="*/ 3 h 27"/>
                <a:gd name="T16" fmla="*/ 3 w 15"/>
                <a:gd name="T17" fmla="*/ 3 h 27"/>
                <a:gd name="T18" fmla="*/ 0 w 15"/>
                <a:gd name="T19" fmla="*/ 6 h 27"/>
                <a:gd name="T20" fmla="*/ 0 w 15"/>
                <a:gd name="T21" fmla="*/ 15 h 27"/>
                <a:gd name="T22" fmla="*/ 6 w 15"/>
                <a:gd name="T23" fmla="*/ 18 h 27"/>
                <a:gd name="T24" fmla="*/ 9 w 15"/>
                <a:gd name="T25" fmla="*/ 15 h 27"/>
                <a:gd name="T26" fmla="*/ 9 w 15"/>
                <a:gd name="T27" fmla="*/ 21 h 27"/>
                <a:gd name="T28" fmla="*/ 15 w 15"/>
                <a:gd name="T2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27"/>
                  </a:moveTo>
                  <a:lnTo>
                    <a:pt x="15" y="18"/>
                  </a:lnTo>
                  <a:lnTo>
                    <a:pt x="12" y="12"/>
                  </a:lnTo>
                  <a:lnTo>
                    <a:pt x="15" y="12"/>
                  </a:lnTo>
                  <a:lnTo>
                    <a:pt x="15" y="9"/>
                  </a:lnTo>
                  <a:lnTo>
                    <a:pt x="12" y="6"/>
                  </a:lnTo>
                  <a:lnTo>
                    <a:pt x="12" y="0"/>
                  </a:lnTo>
                  <a:lnTo>
                    <a:pt x="6" y="3"/>
                  </a:lnTo>
                  <a:lnTo>
                    <a:pt x="3" y="3"/>
                  </a:lnTo>
                  <a:lnTo>
                    <a:pt x="0" y="6"/>
                  </a:lnTo>
                  <a:lnTo>
                    <a:pt x="0" y="15"/>
                  </a:lnTo>
                  <a:lnTo>
                    <a:pt x="6" y="18"/>
                  </a:lnTo>
                  <a:lnTo>
                    <a:pt x="9" y="15"/>
                  </a:lnTo>
                  <a:lnTo>
                    <a:pt x="9" y="21"/>
                  </a:lnTo>
                  <a:lnTo>
                    <a:pt x="15" y="27"/>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59">
              <a:extLst>
                <a:ext uri="{FF2B5EF4-FFF2-40B4-BE49-F238E27FC236}">
                  <a16:creationId xmlns:a16="http://schemas.microsoft.com/office/drawing/2014/main" id="{7EB49D56-F478-4C6A-AABA-23FC2219E415}"/>
                </a:ext>
              </a:extLst>
            </p:cNvPr>
            <p:cNvSpPr>
              <a:spLocks/>
            </p:cNvSpPr>
            <p:nvPr/>
          </p:nvSpPr>
          <p:spPr bwMode="auto">
            <a:xfrm>
              <a:off x="5209" y="884"/>
              <a:ext cx="19" cy="12"/>
            </a:xfrm>
            <a:custGeom>
              <a:avLst/>
              <a:gdLst>
                <a:gd name="T0" fmla="*/ 1 w 6"/>
                <a:gd name="T1" fmla="*/ 4 h 4"/>
                <a:gd name="T2" fmla="*/ 2 w 6"/>
                <a:gd name="T3" fmla="*/ 4 h 4"/>
                <a:gd name="T4" fmla="*/ 4 w 6"/>
                <a:gd name="T5" fmla="*/ 4 h 4"/>
                <a:gd name="T6" fmla="*/ 5 w 6"/>
                <a:gd name="T7" fmla="*/ 3 h 4"/>
                <a:gd name="T8" fmla="*/ 6 w 6"/>
                <a:gd name="T9" fmla="*/ 2 h 4"/>
                <a:gd name="T10" fmla="*/ 3 w 6"/>
                <a:gd name="T11" fmla="*/ 1 h 4"/>
                <a:gd name="T12" fmla="*/ 2 w 6"/>
                <a:gd name="T13" fmla="*/ 0 h 4"/>
                <a:gd name="T14" fmla="*/ 0 w 6"/>
                <a:gd name="T15" fmla="*/ 1 h 4"/>
                <a:gd name="T16" fmla="*/ 0 w 6"/>
                <a:gd name="T17" fmla="*/ 3 h 4"/>
                <a:gd name="T18" fmla="*/ 0 w 6"/>
                <a:gd name="T19" fmla="*/ 4 h 4"/>
                <a:gd name="T20" fmla="*/ 1 w 6"/>
                <a:gd name="T21" fmla="*/ 4 h 4"/>
                <a:gd name="T22" fmla="*/ 1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1" y="4"/>
                  </a:moveTo>
                  <a:cubicBezTo>
                    <a:pt x="2" y="4"/>
                    <a:pt x="2" y="4"/>
                    <a:pt x="2" y="4"/>
                  </a:cubicBezTo>
                  <a:cubicBezTo>
                    <a:pt x="4" y="4"/>
                    <a:pt x="4" y="4"/>
                    <a:pt x="4" y="4"/>
                  </a:cubicBezTo>
                  <a:cubicBezTo>
                    <a:pt x="5" y="3"/>
                    <a:pt x="5" y="3"/>
                    <a:pt x="5" y="3"/>
                  </a:cubicBezTo>
                  <a:cubicBezTo>
                    <a:pt x="6" y="2"/>
                    <a:pt x="6" y="2"/>
                    <a:pt x="6" y="2"/>
                  </a:cubicBezTo>
                  <a:cubicBezTo>
                    <a:pt x="3" y="1"/>
                    <a:pt x="3" y="1"/>
                    <a:pt x="3" y="1"/>
                  </a:cubicBezTo>
                  <a:cubicBezTo>
                    <a:pt x="2" y="0"/>
                    <a:pt x="2" y="0"/>
                    <a:pt x="2" y="0"/>
                  </a:cubicBezTo>
                  <a:cubicBezTo>
                    <a:pt x="0" y="1"/>
                    <a:pt x="0" y="1"/>
                    <a:pt x="0" y="1"/>
                  </a:cubicBezTo>
                  <a:cubicBezTo>
                    <a:pt x="0" y="3"/>
                    <a:pt x="0" y="3"/>
                    <a:pt x="0" y="3"/>
                  </a:cubicBezTo>
                  <a:cubicBezTo>
                    <a:pt x="0" y="3"/>
                    <a:pt x="0" y="3"/>
                    <a:pt x="0" y="4"/>
                  </a:cubicBezTo>
                  <a:cubicBezTo>
                    <a:pt x="1" y="4"/>
                    <a:pt x="1" y="4"/>
                    <a:pt x="1" y="4"/>
                  </a:cubicBezTo>
                  <a:cubicBezTo>
                    <a:pt x="1" y="4"/>
                    <a:pt x="1" y="4"/>
                    <a:pt x="1" y="4"/>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60">
              <a:extLst>
                <a:ext uri="{FF2B5EF4-FFF2-40B4-BE49-F238E27FC236}">
                  <a16:creationId xmlns:a16="http://schemas.microsoft.com/office/drawing/2014/main" id="{5C19DEE5-4425-4558-806B-CD558FEB98E7}"/>
                </a:ext>
              </a:extLst>
            </p:cNvPr>
            <p:cNvSpPr>
              <a:spLocks/>
            </p:cNvSpPr>
            <p:nvPr/>
          </p:nvSpPr>
          <p:spPr bwMode="auto">
            <a:xfrm>
              <a:off x="5280" y="943"/>
              <a:ext cx="12" cy="9"/>
            </a:xfrm>
            <a:custGeom>
              <a:avLst/>
              <a:gdLst>
                <a:gd name="T0" fmla="*/ 12 w 12"/>
                <a:gd name="T1" fmla="*/ 0 h 9"/>
                <a:gd name="T2" fmla="*/ 9 w 12"/>
                <a:gd name="T3" fmla="*/ 0 h 9"/>
                <a:gd name="T4" fmla="*/ 6 w 12"/>
                <a:gd name="T5" fmla="*/ 0 h 9"/>
                <a:gd name="T6" fmla="*/ 0 w 12"/>
                <a:gd name="T7" fmla="*/ 3 h 9"/>
                <a:gd name="T8" fmla="*/ 3 w 12"/>
                <a:gd name="T9" fmla="*/ 6 h 9"/>
                <a:gd name="T10" fmla="*/ 9 w 12"/>
                <a:gd name="T11" fmla="*/ 6 h 9"/>
                <a:gd name="T12" fmla="*/ 9 w 12"/>
                <a:gd name="T13" fmla="*/ 9 h 9"/>
                <a:gd name="T14" fmla="*/ 12 w 12"/>
                <a:gd name="T15" fmla="*/ 3 h 9"/>
                <a:gd name="T16" fmla="*/ 12 w 1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9">
                  <a:moveTo>
                    <a:pt x="12" y="0"/>
                  </a:moveTo>
                  <a:lnTo>
                    <a:pt x="9" y="0"/>
                  </a:lnTo>
                  <a:lnTo>
                    <a:pt x="6" y="0"/>
                  </a:lnTo>
                  <a:lnTo>
                    <a:pt x="0" y="3"/>
                  </a:lnTo>
                  <a:lnTo>
                    <a:pt x="3" y="6"/>
                  </a:lnTo>
                  <a:lnTo>
                    <a:pt x="9" y="6"/>
                  </a:lnTo>
                  <a:lnTo>
                    <a:pt x="9" y="9"/>
                  </a:lnTo>
                  <a:lnTo>
                    <a:pt x="12" y="3"/>
                  </a:lnTo>
                  <a:lnTo>
                    <a:pt x="12"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61">
              <a:extLst>
                <a:ext uri="{FF2B5EF4-FFF2-40B4-BE49-F238E27FC236}">
                  <a16:creationId xmlns:a16="http://schemas.microsoft.com/office/drawing/2014/main" id="{16690C92-1EF5-461E-898C-5F451368DA12}"/>
                </a:ext>
              </a:extLst>
            </p:cNvPr>
            <p:cNvSpPr>
              <a:spLocks/>
            </p:cNvSpPr>
            <p:nvPr/>
          </p:nvSpPr>
          <p:spPr bwMode="auto">
            <a:xfrm>
              <a:off x="5280" y="989"/>
              <a:ext cx="16" cy="6"/>
            </a:xfrm>
            <a:custGeom>
              <a:avLst/>
              <a:gdLst>
                <a:gd name="T0" fmla="*/ 9 w 16"/>
                <a:gd name="T1" fmla="*/ 6 h 6"/>
                <a:gd name="T2" fmla="*/ 16 w 16"/>
                <a:gd name="T3" fmla="*/ 3 h 6"/>
                <a:gd name="T4" fmla="*/ 9 w 16"/>
                <a:gd name="T5" fmla="*/ 0 h 6"/>
                <a:gd name="T6" fmla="*/ 0 w 16"/>
                <a:gd name="T7" fmla="*/ 3 h 6"/>
                <a:gd name="T8" fmla="*/ 6 w 16"/>
                <a:gd name="T9" fmla="*/ 6 h 6"/>
                <a:gd name="T10" fmla="*/ 9 w 16"/>
                <a:gd name="T11" fmla="*/ 6 h 6"/>
              </a:gdLst>
              <a:ahLst/>
              <a:cxnLst>
                <a:cxn ang="0">
                  <a:pos x="T0" y="T1"/>
                </a:cxn>
                <a:cxn ang="0">
                  <a:pos x="T2" y="T3"/>
                </a:cxn>
                <a:cxn ang="0">
                  <a:pos x="T4" y="T5"/>
                </a:cxn>
                <a:cxn ang="0">
                  <a:pos x="T6" y="T7"/>
                </a:cxn>
                <a:cxn ang="0">
                  <a:pos x="T8" y="T9"/>
                </a:cxn>
                <a:cxn ang="0">
                  <a:pos x="T10" y="T11"/>
                </a:cxn>
              </a:cxnLst>
              <a:rect l="0" t="0" r="r" b="b"/>
              <a:pathLst>
                <a:path w="16" h="6">
                  <a:moveTo>
                    <a:pt x="9" y="6"/>
                  </a:moveTo>
                  <a:lnTo>
                    <a:pt x="16" y="3"/>
                  </a:lnTo>
                  <a:lnTo>
                    <a:pt x="9" y="0"/>
                  </a:lnTo>
                  <a:lnTo>
                    <a:pt x="0" y="3"/>
                  </a:lnTo>
                  <a:lnTo>
                    <a:pt x="6" y="6"/>
                  </a:lnTo>
                  <a:lnTo>
                    <a:pt x="9"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62">
              <a:extLst>
                <a:ext uri="{FF2B5EF4-FFF2-40B4-BE49-F238E27FC236}">
                  <a16:creationId xmlns:a16="http://schemas.microsoft.com/office/drawing/2014/main" id="{9C14B41B-F2EE-4CCC-9CF7-290CB4D56EB3}"/>
                </a:ext>
              </a:extLst>
            </p:cNvPr>
            <p:cNvSpPr>
              <a:spLocks/>
            </p:cNvSpPr>
            <p:nvPr/>
          </p:nvSpPr>
          <p:spPr bwMode="auto">
            <a:xfrm>
              <a:off x="5706" y="840"/>
              <a:ext cx="34" cy="34"/>
            </a:xfrm>
            <a:custGeom>
              <a:avLst/>
              <a:gdLst>
                <a:gd name="T0" fmla="*/ 7 w 34"/>
                <a:gd name="T1" fmla="*/ 28 h 34"/>
                <a:gd name="T2" fmla="*/ 22 w 34"/>
                <a:gd name="T3" fmla="*/ 31 h 34"/>
                <a:gd name="T4" fmla="*/ 25 w 34"/>
                <a:gd name="T5" fmla="*/ 34 h 34"/>
                <a:gd name="T6" fmla="*/ 31 w 34"/>
                <a:gd name="T7" fmla="*/ 31 h 34"/>
                <a:gd name="T8" fmla="*/ 31 w 34"/>
                <a:gd name="T9" fmla="*/ 28 h 34"/>
                <a:gd name="T10" fmla="*/ 34 w 34"/>
                <a:gd name="T11" fmla="*/ 25 h 34"/>
                <a:gd name="T12" fmla="*/ 34 w 34"/>
                <a:gd name="T13" fmla="*/ 22 h 34"/>
                <a:gd name="T14" fmla="*/ 31 w 34"/>
                <a:gd name="T15" fmla="*/ 19 h 34"/>
                <a:gd name="T16" fmla="*/ 31 w 34"/>
                <a:gd name="T17" fmla="*/ 13 h 34"/>
                <a:gd name="T18" fmla="*/ 28 w 34"/>
                <a:gd name="T19" fmla="*/ 10 h 34"/>
                <a:gd name="T20" fmla="*/ 28 w 34"/>
                <a:gd name="T21" fmla="*/ 4 h 34"/>
                <a:gd name="T22" fmla="*/ 28 w 34"/>
                <a:gd name="T23" fmla="*/ 0 h 34"/>
                <a:gd name="T24" fmla="*/ 22 w 34"/>
                <a:gd name="T25" fmla="*/ 0 h 34"/>
                <a:gd name="T26" fmla="*/ 13 w 34"/>
                <a:gd name="T27" fmla="*/ 0 h 34"/>
                <a:gd name="T28" fmla="*/ 4 w 34"/>
                <a:gd name="T29" fmla="*/ 7 h 34"/>
                <a:gd name="T30" fmla="*/ 0 w 34"/>
                <a:gd name="T31" fmla="*/ 7 h 34"/>
                <a:gd name="T32" fmla="*/ 0 w 34"/>
                <a:gd name="T33" fmla="*/ 10 h 34"/>
                <a:gd name="T34" fmla="*/ 0 w 34"/>
                <a:gd name="T35" fmla="*/ 16 h 34"/>
                <a:gd name="T36" fmla="*/ 4 w 34"/>
                <a:gd name="T37" fmla="*/ 19 h 34"/>
                <a:gd name="T38" fmla="*/ 4 w 34"/>
                <a:gd name="T39" fmla="*/ 22 h 34"/>
                <a:gd name="T40" fmla="*/ 0 w 34"/>
                <a:gd name="T41" fmla="*/ 22 h 34"/>
                <a:gd name="T42" fmla="*/ 0 w 34"/>
                <a:gd name="T43" fmla="*/ 25 h 34"/>
                <a:gd name="T44" fmla="*/ 0 w 34"/>
                <a:gd name="T45" fmla="*/ 28 h 34"/>
                <a:gd name="T46" fmla="*/ 7 w 34"/>
                <a:gd name="T4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7" y="28"/>
                  </a:moveTo>
                  <a:lnTo>
                    <a:pt x="22" y="31"/>
                  </a:lnTo>
                  <a:lnTo>
                    <a:pt x="25" y="34"/>
                  </a:lnTo>
                  <a:lnTo>
                    <a:pt x="31" y="31"/>
                  </a:lnTo>
                  <a:lnTo>
                    <a:pt x="31" y="28"/>
                  </a:lnTo>
                  <a:lnTo>
                    <a:pt x="34" y="25"/>
                  </a:lnTo>
                  <a:lnTo>
                    <a:pt x="34" y="22"/>
                  </a:lnTo>
                  <a:lnTo>
                    <a:pt x="31" y="19"/>
                  </a:lnTo>
                  <a:lnTo>
                    <a:pt x="31" y="13"/>
                  </a:lnTo>
                  <a:lnTo>
                    <a:pt x="28" y="10"/>
                  </a:lnTo>
                  <a:lnTo>
                    <a:pt x="28" y="4"/>
                  </a:lnTo>
                  <a:lnTo>
                    <a:pt x="28" y="0"/>
                  </a:lnTo>
                  <a:lnTo>
                    <a:pt x="22" y="0"/>
                  </a:lnTo>
                  <a:lnTo>
                    <a:pt x="13" y="0"/>
                  </a:lnTo>
                  <a:lnTo>
                    <a:pt x="4" y="7"/>
                  </a:lnTo>
                  <a:lnTo>
                    <a:pt x="0" y="7"/>
                  </a:lnTo>
                  <a:lnTo>
                    <a:pt x="0" y="10"/>
                  </a:lnTo>
                  <a:lnTo>
                    <a:pt x="0" y="16"/>
                  </a:lnTo>
                  <a:lnTo>
                    <a:pt x="4" y="19"/>
                  </a:lnTo>
                  <a:lnTo>
                    <a:pt x="4" y="22"/>
                  </a:lnTo>
                  <a:lnTo>
                    <a:pt x="0" y="22"/>
                  </a:lnTo>
                  <a:lnTo>
                    <a:pt x="0" y="25"/>
                  </a:lnTo>
                  <a:lnTo>
                    <a:pt x="0" y="28"/>
                  </a:lnTo>
                  <a:lnTo>
                    <a:pt x="7" y="28"/>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63">
              <a:extLst>
                <a:ext uri="{FF2B5EF4-FFF2-40B4-BE49-F238E27FC236}">
                  <a16:creationId xmlns:a16="http://schemas.microsoft.com/office/drawing/2014/main" id="{78D13FE1-D733-454F-8F25-A86521E69236}"/>
                </a:ext>
              </a:extLst>
            </p:cNvPr>
            <p:cNvSpPr>
              <a:spLocks/>
            </p:cNvSpPr>
            <p:nvPr/>
          </p:nvSpPr>
          <p:spPr bwMode="auto">
            <a:xfrm>
              <a:off x="5280" y="961"/>
              <a:ext cx="9" cy="9"/>
            </a:xfrm>
            <a:custGeom>
              <a:avLst/>
              <a:gdLst>
                <a:gd name="T0" fmla="*/ 9 w 9"/>
                <a:gd name="T1" fmla="*/ 6 h 9"/>
                <a:gd name="T2" fmla="*/ 9 w 9"/>
                <a:gd name="T3" fmla="*/ 6 h 9"/>
                <a:gd name="T4" fmla="*/ 9 w 9"/>
                <a:gd name="T5" fmla="*/ 3 h 9"/>
                <a:gd name="T6" fmla="*/ 9 w 9"/>
                <a:gd name="T7" fmla="*/ 0 h 9"/>
                <a:gd name="T8" fmla="*/ 9 w 9"/>
                <a:gd name="T9" fmla="*/ 0 h 9"/>
                <a:gd name="T10" fmla="*/ 0 w 9"/>
                <a:gd name="T11" fmla="*/ 3 h 9"/>
                <a:gd name="T12" fmla="*/ 0 w 9"/>
                <a:gd name="T13" fmla="*/ 6 h 9"/>
                <a:gd name="T14" fmla="*/ 6 w 9"/>
                <a:gd name="T15" fmla="*/ 9 h 9"/>
                <a:gd name="T16" fmla="*/ 9 w 9"/>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9" y="6"/>
                  </a:moveTo>
                  <a:lnTo>
                    <a:pt x="9" y="6"/>
                  </a:lnTo>
                  <a:lnTo>
                    <a:pt x="9" y="3"/>
                  </a:lnTo>
                  <a:lnTo>
                    <a:pt x="9" y="0"/>
                  </a:lnTo>
                  <a:lnTo>
                    <a:pt x="9" y="0"/>
                  </a:lnTo>
                  <a:lnTo>
                    <a:pt x="0" y="3"/>
                  </a:lnTo>
                  <a:lnTo>
                    <a:pt x="0" y="6"/>
                  </a:lnTo>
                  <a:lnTo>
                    <a:pt x="6" y="9"/>
                  </a:lnTo>
                  <a:lnTo>
                    <a:pt x="9"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64">
              <a:extLst>
                <a:ext uri="{FF2B5EF4-FFF2-40B4-BE49-F238E27FC236}">
                  <a16:creationId xmlns:a16="http://schemas.microsoft.com/office/drawing/2014/main" id="{4815C1AE-EFA9-439F-8724-3CF8A9D13E60}"/>
                </a:ext>
              </a:extLst>
            </p:cNvPr>
            <p:cNvSpPr>
              <a:spLocks/>
            </p:cNvSpPr>
            <p:nvPr/>
          </p:nvSpPr>
          <p:spPr bwMode="auto">
            <a:xfrm>
              <a:off x="5156" y="1035"/>
              <a:ext cx="16" cy="19"/>
            </a:xfrm>
            <a:custGeom>
              <a:avLst/>
              <a:gdLst>
                <a:gd name="T0" fmla="*/ 0 w 16"/>
                <a:gd name="T1" fmla="*/ 10 h 19"/>
                <a:gd name="T2" fmla="*/ 0 w 16"/>
                <a:gd name="T3" fmla="*/ 19 h 19"/>
                <a:gd name="T4" fmla="*/ 7 w 16"/>
                <a:gd name="T5" fmla="*/ 13 h 19"/>
                <a:gd name="T6" fmla="*/ 10 w 16"/>
                <a:gd name="T7" fmla="*/ 13 h 19"/>
                <a:gd name="T8" fmla="*/ 13 w 16"/>
                <a:gd name="T9" fmla="*/ 10 h 19"/>
                <a:gd name="T10" fmla="*/ 13 w 16"/>
                <a:gd name="T11" fmla="*/ 6 h 19"/>
                <a:gd name="T12" fmla="*/ 13 w 16"/>
                <a:gd name="T13" fmla="*/ 3 h 19"/>
                <a:gd name="T14" fmla="*/ 16 w 16"/>
                <a:gd name="T15" fmla="*/ 3 h 19"/>
                <a:gd name="T16" fmla="*/ 13 w 16"/>
                <a:gd name="T17" fmla="*/ 0 h 19"/>
                <a:gd name="T18" fmla="*/ 10 w 16"/>
                <a:gd name="T19" fmla="*/ 0 h 19"/>
                <a:gd name="T20" fmla="*/ 4 w 16"/>
                <a:gd name="T21" fmla="*/ 3 h 19"/>
                <a:gd name="T22" fmla="*/ 0 w 16"/>
                <a:gd name="T23"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9">
                  <a:moveTo>
                    <a:pt x="0" y="10"/>
                  </a:moveTo>
                  <a:lnTo>
                    <a:pt x="0" y="19"/>
                  </a:lnTo>
                  <a:lnTo>
                    <a:pt x="7" y="13"/>
                  </a:lnTo>
                  <a:lnTo>
                    <a:pt x="10" y="13"/>
                  </a:lnTo>
                  <a:lnTo>
                    <a:pt x="13" y="10"/>
                  </a:lnTo>
                  <a:lnTo>
                    <a:pt x="13" y="6"/>
                  </a:lnTo>
                  <a:lnTo>
                    <a:pt x="13" y="3"/>
                  </a:lnTo>
                  <a:lnTo>
                    <a:pt x="16" y="3"/>
                  </a:lnTo>
                  <a:lnTo>
                    <a:pt x="13" y="0"/>
                  </a:lnTo>
                  <a:lnTo>
                    <a:pt x="10" y="0"/>
                  </a:lnTo>
                  <a:lnTo>
                    <a:pt x="4" y="3"/>
                  </a:lnTo>
                  <a:lnTo>
                    <a:pt x="0" y="1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65">
              <a:extLst>
                <a:ext uri="{FF2B5EF4-FFF2-40B4-BE49-F238E27FC236}">
                  <a16:creationId xmlns:a16="http://schemas.microsoft.com/office/drawing/2014/main" id="{B7ADA622-B997-4348-9CE0-FFD2C719A332}"/>
                </a:ext>
              </a:extLst>
            </p:cNvPr>
            <p:cNvSpPr>
              <a:spLocks/>
            </p:cNvSpPr>
            <p:nvPr/>
          </p:nvSpPr>
          <p:spPr bwMode="auto">
            <a:xfrm>
              <a:off x="5172" y="1051"/>
              <a:ext cx="18" cy="6"/>
            </a:xfrm>
            <a:custGeom>
              <a:avLst/>
              <a:gdLst>
                <a:gd name="T0" fmla="*/ 6 w 18"/>
                <a:gd name="T1" fmla="*/ 6 h 6"/>
                <a:gd name="T2" fmla="*/ 15 w 18"/>
                <a:gd name="T3" fmla="*/ 6 h 6"/>
                <a:gd name="T4" fmla="*/ 18 w 18"/>
                <a:gd name="T5" fmla="*/ 6 h 6"/>
                <a:gd name="T6" fmla="*/ 18 w 18"/>
                <a:gd name="T7" fmla="*/ 3 h 6"/>
                <a:gd name="T8" fmla="*/ 12 w 18"/>
                <a:gd name="T9" fmla="*/ 3 h 6"/>
                <a:gd name="T10" fmla="*/ 6 w 18"/>
                <a:gd name="T11" fmla="*/ 0 h 6"/>
                <a:gd name="T12" fmla="*/ 0 w 18"/>
                <a:gd name="T13" fmla="*/ 3 h 6"/>
                <a:gd name="T14" fmla="*/ 6 w 18"/>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6">
                  <a:moveTo>
                    <a:pt x="6" y="6"/>
                  </a:moveTo>
                  <a:lnTo>
                    <a:pt x="15" y="6"/>
                  </a:lnTo>
                  <a:lnTo>
                    <a:pt x="18" y="6"/>
                  </a:lnTo>
                  <a:lnTo>
                    <a:pt x="18" y="3"/>
                  </a:lnTo>
                  <a:lnTo>
                    <a:pt x="12" y="3"/>
                  </a:lnTo>
                  <a:lnTo>
                    <a:pt x="6" y="0"/>
                  </a:lnTo>
                  <a:lnTo>
                    <a:pt x="0" y="3"/>
                  </a:lnTo>
                  <a:lnTo>
                    <a:pt x="6"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66">
              <a:extLst>
                <a:ext uri="{FF2B5EF4-FFF2-40B4-BE49-F238E27FC236}">
                  <a16:creationId xmlns:a16="http://schemas.microsoft.com/office/drawing/2014/main" id="{9C951C9C-7F3B-46E2-B0F8-D6A0E57D6FCF}"/>
                </a:ext>
              </a:extLst>
            </p:cNvPr>
            <p:cNvSpPr>
              <a:spLocks/>
            </p:cNvSpPr>
            <p:nvPr/>
          </p:nvSpPr>
          <p:spPr bwMode="auto">
            <a:xfrm>
              <a:off x="6609" y="1604"/>
              <a:ext cx="12" cy="13"/>
            </a:xfrm>
            <a:custGeom>
              <a:avLst/>
              <a:gdLst>
                <a:gd name="T0" fmla="*/ 12 w 12"/>
                <a:gd name="T1" fmla="*/ 3 h 13"/>
                <a:gd name="T2" fmla="*/ 9 w 12"/>
                <a:gd name="T3" fmla="*/ 0 h 13"/>
                <a:gd name="T4" fmla="*/ 6 w 12"/>
                <a:gd name="T5" fmla="*/ 0 h 13"/>
                <a:gd name="T6" fmla="*/ 3 w 12"/>
                <a:gd name="T7" fmla="*/ 0 h 13"/>
                <a:gd name="T8" fmla="*/ 0 w 12"/>
                <a:gd name="T9" fmla="*/ 3 h 13"/>
                <a:gd name="T10" fmla="*/ 0 w 12"/>
                <a:gd name="T11" fmla="*/ 10 h 13"/>
                <a:gd name="T12" fmla="*/ 3 w 12"/>
                <a:gd name="T13" fmla="*/ 13 h 13"/>
                <a:gd name="T14" fmla="*/ 6 w 12"/>
                <a:gd name="T15" fmla="*/ 13 h 13"/>
                <a:gd name="T16" fmla="*/ 6 w 12"/>
                <a:gd name="T17" fmla="*/ 10 h 13"/>
                <a:gd name="T18" fmla="*/ 9 w 12"/>
                <a:gd name="T19" fmla="*/ 13 h 13"/>
                <a:gd name="T20" fmla="*/ 12 w 12"/>
                <a:gd name="T21" fmla="*/ 10 h 13"/>
                <a:gd name="T22" fmla="*/ 9 w 12"/>
                <a:gd name="T23" fmla="*/ 6 h 13"/>
                <a:gd name="T24" fmla="*/ 12 w 12"/>
                <a:gd name="T25"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3">
                  <a:moveTo>
                    <a:pt x="12" y="3"/>
                  </a:moveTo>
                  <a:lnTo>
                    <a:pt x="9" y="0"/>
                  </a:lnTo>
                  <a:lnTo>
                    <a:pt x="6" y="0"/>
                  </a:lnTo>
                  <a:lnTo>
                    <a:pt x="3" y="0"/>
                  </a:lnTo>
                  <a:lnTo>
                    <a:pt x="0" y="3"/>
                  </a:lnTo>
                  <a:lnTo>
                    <a:pt x="0" y="10"/>
                  </a:lnTo>
                  <a:lnTo>
                    <a:pt x="3" y="13"/>
                  </a:lnTo>
                  <a:lnTo>
                    <a:pt x="6" y="13"/>
                  </a:lnTo>
                  <a:lnTo>
                    <a:pt x="6" y="10"/>
                  </a:lnTo>
                  <a:lnTo>
                    <a:pt x="9" y="13"/>
                  </a:lnTo>
                  <a:lnTo>
                    <a:pt x="12" y="10"/>
                  </a:lnTo>
                  <a:lnTo>
                    <a:pt x="9" y="6"/>
                  </a:lnTo>
                  <a:lnTo>
                    <a:pt x="12"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7">
              <a:extLst>
                <a:ext uri="{FF2B5EF4-FFF2-40B4-BE49-F238E27FC236}">
                  <a16:creationId xmlns:a16="http://schemas.microsoft.com/office/drawing/2014/main" id="{C2366BF5-0268-4929-BA32-02F7F786C9E5}"/>
                </a:ext>
              </a:extLst>
            </p:cNvPr>
            <p:cNvSpPr>
              <a:spLocks/>
            </p:cNvSpPr>
            <p:nvPr/>
          </p:nvSpPr>
          <p:spPr bwMode="auto">
            <a:xfrm>
              <a:off x="6797" y="1394"/>
              <a:ext cx="9" cy="6"/>
            </a:xfrm>
            <a:custGeom>
              <a:avLst/>
              <a:gdLst>
                <a:gd name="T0" fmla="*/ 3 w 3"/>
                <a:gd name="T1" fmla="*/ 0 h 2"/>
                <a:gd name="T2" fmla="*/ 3 w 3"/>
                <a:gd name="T3" fmla="*/ 0 h 2"/>
                <a:gd name="T4" fmla="*/ 1 w 3"/>
                <a:gd name="T5" fmla="*/ 0 h 2"/>
                <a:gd name="T6" fmla="*/ 0 w 3"/>
                <a:gd name="T7" fmla="*/ 0 h 2"/>
                <a:gd name="T8" fmla="*/ 0 w 3"/>
                <a:gd name="T9" fmla="*/ 2 h 2"/>
                <a:gd name="T10" fmla="*/ 2 w 3"/>
                <a:gd name="T11" fmla="*/ 2 h 2"/>
                <a:gd name="T12" fmla="*/ 3 w 3"/>
                <a:gd name="T13" fmla="*/ 0 h 2"/>
                <a:gd name="T14" fmla="*/ 3 w 3"/>
                <a:gd name="T15" fmla="*/ 0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cubicBezTo>
                    <a:pt x="3" y="0"/>
                    <a:pt x="3" y="0"/>
                    <a:pt x="3" y="0"/>
                  </a:cubicBezTo>
                  <a:cubicBezTo>
                    <a:pt x="1" y="0"/>
                    <a:pt x="1" y="0"/>
                    <a:pt x="1" y="0"/>
                  </a:cubicBezTo>
                  <a:cubicBezTo>
                    <a:pt x="0" y="0"/>
                    <a:pt x="0" y="0"/>
                    <a:pt x="0" y="0"/>
                  </a:cubicBezTo>
                  <a:cubicBezTo>
                    <a:pt x="0" y="2"/>
                    <a:pt x="0" y="2"/>
                    <a:pt x="0" y="2"/>
                  </a:cubicBezTo>
                  <a:cubicBezTo>
                    <a:pt x="2" y="2"/>
                    <a:pt x="2" y="2"/>
                    <a:pt x="2" y="2"/>
                  </a:cubicBezTo>
                  <a:cubicBezTo>
                    <a:pt x="3" y="0"/>
                    <a:pt x="3" y="0"/>
                    <a:pt x="3" y="0"/>
                  </a:cubicBezTo>
                  <a:cubicBezTo>
                    <a:pt x="3" y="0"/>
                    <a:pt x="3" y="0"/>
                    <a:pt x="3" y="0"/>
                  </a:cubicBezTo>
                  <a:cubicBezTo>
                    <a:pt x="3" y="0"/>
                    <a:pt x="3" y="0"/>
                    <a:pt x="3"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8">
              <a:extLst>
                <a:ext uri="{FF2B5EF4-FFF2-40B4-BE49-F238E27FC236}">
                  <a16:creationId xmlns:a16="http://schemas.microsoft.com/office/drawing/2014/main" id="{C08A5DCC-EB9F-4FBA-9D9D-5874F9DF9BB8}"/>
                </a:ext>
              </a:extLst>
            </p:cNvPr>
            <p:cNvSpPr>
              <a:spLocks/>
            </p:cNvSpPr>
            <p:nvPr/>
          </p:nvSpPr>
          <p:spPr bwMode="auto">
            <a:xfrm>
              <a:off x="6621" y="1601"/>
              <a:ext cx="22" cy="22"/>
            </a:xfrm>
            <a:custGeom>
              <a:avLst/>
              <a:gdLst>
                <a:gd name="T0" fmla="*/ 5 w 7"/>
                <a:gd name="T1" fmla="*/ 7 h 7"/>
                <a:gd name="T2" fmla="*/ 6 w 7"/>
                <a:gd name="T3" fmla="*/ 6 h 7"/>
                <a:gd name="T4" fmla="*/ 7 w 7"/>
                <a:gd name="T5" fmla="*/ 4 h 7"/>
                <a:gd name="T6" fmla="*/ 6 w 7"/>
                <a:gd name="T7" fmla="*/ 3 h 7"/>
                <a:gd name="T8" fmla="*/ 7 w 7"/>
                <a:gd name="T9" fmla="*/ 2 h 7"/>
                <a:gd name="T10" fmla="*/ 7 w 7"/>
                <a:gd name="T11" fmla="*/ 1 h 7"/>
                <a:gd name="T12" fmla="*/ 5 w 7"/>
                <a:gd name="T13" fmla="*/ 1 h 7"/>
                <a:gd name="T14" fmla="*/ 5 w 7"/>
                <a:gd name="T15" fmla="*/ 1 h 7"/>
                <a:gd name="T16" fmla="*/ 4 w 7"/>
                <a:gd name="T17" fmla="*/ 1 h 7"/>
                <a:gd name="T18" fmla="*/ 3 w 7"/>
                <a:gd name="T19" fmla="*/ 1 h 7"/>
                <a:gd name="T20" fmla="*/ 2 w 7"/>
                <a:gd name="T21" fmla="*/ 0 h 7"/>
                <a:gd name="T22" fmla="*/ 0 w 7"/>
                <a:gd name="T23" fmla="*/ 1 h 7"/>
                <a:gd name="T24" fmla="*/ 0 w 7"/>
                <a:gd name="T25" fmla="*/ 2 h 7"/>
                <a:gd name="T26" fmla="*/ 0 w 7"/>
                <a:gd name="T27" fmla="*/ 3 h 7"/>
                <a:gd name="T28" fmla="*/ 0 w 7"/>
                <a:gd name="T29" fmla="*/ 4 h 7"/>
                <a:gd name="T30" fmla="*/ 0 w 7"/>
                <a:gd name="T31" fmla="*/ 7 h 7"/>
                <a:gd name="T32" fmla="*/ 2 w 7"/>
                <a:gd name="T33" fmla="*/ 6 h 7"/>
                <a:gd name="T34" fmla="*/ 2 w 7"/>
                <a:gd name="T35" fmla="*/ 5 h 7"/>
                <a:gd name="T36" fmla="*/ 3 w 7"/>
                <a:gd name="T37" fmla="*/ 6 h 7"/>
                <a:gd name="T38" fmla="*/ 5 w 7"/>
                <a:gd name="T39" fmla="*/ 7 h 7"/>
                <a:gd name="T40" fmla="*/ 5 w 7"/>
                <a:gd name="T41" fmla="*/ 7 h 7"/>
                <a:gd name="T42" fmla="*/ 5 w 7"/>
                <a:gd name="T4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7">
                  <a:moveTo>
                    <a:pt x="5" y="7"/>
                  </a:moveTo>
                  <a:cubicBezTo>
                    <a:pt x="6" y="6"/>
                    <a:pt x="6" y="6"/>
                    <a:pt x="6" y="6"/>
                  </a:cubicBezTo>
                  <a:cubicBezTo>
                    <a:pt x="7" y="4"/>
                    <a:pt x="7" y="4"/>
                    <a:pt x="7" y="4"/>
                  </a:cubicBezTo>
                  <a:cubicBezTo>
                    <a:pt x="6" y="3"/>
                    <a:pt x="6" y="3"/>
                    <a:pt x="6" y="3"/>
                  </a:cubicBezTo>
                  <a:cubicBezTo>
                    <a:pt x="7" y="2"/>
                    <a:pt x="7" y="2"/>
                    <a:pt x="7" y="2"/>
                  </a:cubicBezTo>
                  <a:cubicBezTo>
                    <a:pt x="7" y="1"/>
                    <a:pt x="7" y="1"/>
                    <a:pt x="7" y="1"/>
                  </a:cubicBezTo>
                  <a:cubicBezTo>
                    <a:pt x="5" y="1"/>
                    <a:pt x="5" y="1"/>
                    <a:pt x="5" y="1"/>
                  </a:cubicBezTo>
                  <a:cubicBezTo>
                    <a:pt x="5" y="1"/>
                    <a:pt x="5" y="1"/>
                    <a:pt x="5" y="1"/>
                  </a:cubicBezTo>
                  <a:cubicBezTo>
                    <a:pt x="4" y="1"/>
                    <a:pt x="4" y="1"/>
                    <a:pt x="4" y="1"/>
                  </a:cubicBezTo>
                  <a:cubicBezTo>
                    <a:pt x="3" y="1"/>
                    <a:pt x="3" y="1"/>
                    <a:pt x="3" y="1"/>
                  </a:cubicBezTo>
                  <a:cubicBezTo>
                    <a:pt x="2" y="0"/>
                    <a:pt x="2" y="0"/>
                    <a:pt x="2" y="0"/>
                  </a:cubicBezTo>
                  <a:cubicBezTo>
                    <a:pt x="0" y="1"/>
                    <a:pt x="0" y="1"/>
                    <a:pt x="0" y="1"/>
                  </a:cubicBezTo>
                  <a:cubicBezTo>
                    <a:pt x="0" y="2"/>
                    <a:pt x="0" y="2"/>
                    <a:pt x="0" y="2"/>
                  </a:cubicBezTo>
                  <a:cubicBezTo>
                    <a:pt x="0" y="3"/>
                    <a:pt x="0" y="3"/>
                    <a:pt x="0" y="3"/>
                  </a:cubicBezTo>
                  <a:cubicBezTo>
                    <a:pt x="0" y="4"/>
                    <a:pt x="0" y="4"/>
                    <a:pt x="0" y="4"/>
                  </a:cubicBezTo>
                  <a:cubicBezTo>
                    <a:pt x="0" y="7"/>
                    <a:pt x="0" y="7"/>
                    <a:pt x="0" y="7"/>
                  </a:cubicBezTo>
                  <a:cubicBezTo>
                    <a:pt x="2" y="6"/>
                    <a:pt x="2" y="6"/>
                    <a:pt x="2" y="6"/>
                  </a:cubicBezTo>
                  <a:cubicBezTo>
                    <a:pt x="2" y="5"/>
                    <a:pt x="2" y="5"/>
                    <a:pt x="2" y="5"/>
                  </a:cubicBezTo>
                  <a:cubicBezTo>
                    <a:pt x="3" y="6"/>
                    <a:pt x="3" y="6"/>
                    <a:pt x="3" y="6"/>
                  </a:cubicBezTo>
                  <a:cubicBezTo>
                    <a:pt x="5" y="7"/>
                    <a:pt x="5" y="7"/>
                    <a:pt x="5" y="7"/>
                  </a:cubicBezTo>
                  <a:cubicBezTo>
                    <a:pt x="5" y="7"/>
                    <a:pt x="5" y="7"/>
                    <a:pt x="5" y="7"/>
                  </a:cubicBezTo>
                  <a:cubicBezTo>
                    <a:pt x="5" y="7"/>
                    <a:pt x="5" y="7"/>
                    <a:pt x="5" y="7"/>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9">
              <a:extLst>
                <a:ext uri="{FF2B5EF4-FFF2-40B4-BE49-F238E27FC236}">
                  <a16:creationId xmlns:a16="http://schemas.microsoft.com/office/drawing/2014/main" id="{83A24BA3-FAF9-4114-BE0C-23CB9282E412}"/>
                </a:ext>
              </a:extLst>
            </p:cNvPr>
            <p:cNvSpPr>
              <a:spLocks noEditPoints="1"/>
            </p:cNvSpPr>
            <p:nvPr/>
          </p:nvSpPr>
          <p:spPr bwMode="auto">
            <a:xfrm>
              <a:off x="3615" y="701"/>
              <a:ext cx="3661" cy="3170"/>
            </a:xfrm>
            <a:custGeom>
              <a:avLst/>
              <a:gdLst>
                <a:gd name="T0" fmla="*/ 1097 w 1185"/>
                <a:gd name="T1" fmla="*/ 21 h 1025"/>
                <a:gd name="T2" fmla="*/ 1009 w 1185"/>
                <a:gd name="T3" fmla="*/ 41 h 1025"/>
                <a:gd name="T4" fmla="*/ 841 w 1185"/>
                <a:gd name="T5" fmla="*/ 39 h 1025"/>
                <a:gd name="T6" fmla="*/ 780 w 1185"/>
                <a:gd name="T7" fmla="*/ 50 h 1025"/>
                <a:gd name="T8" fmla="*/ 681 w 1185"/>
                <a:gd name="T9" fmla="*/ 61 h 1025"/>
                <a:gd name="T10" fmla="*/ 643 w 1185"/>
                <a:gd name="T11" fmla="*/ 9 h 1025"/>
                <a:gd name="T12" fmla="*/ 585 w 1185"/>
                <a:gd name="T13" fmla="*/ 43 h 1025"/>
                <a:gd name="T14" fmla="*/ 534 w 1185"/>
                <a:gd name="T15" fmla="*/ 101 h 1025"/>
                <a:gd name="T16" fmla="*/ 530 w 1185"/>
                <a:gd name="T17" fmla="*/ 143 h 1025"/>
                <a:gd name="T18" fmla="*/ 519 w 1185"/>
                <a:gd name="T19" fmla="*/ 212 h 1025"/>
                <a:gd name="T20" fmla="*/ 478 w 1185"/>
                <a:gd name="T21" fmla="*/ 175 h 1025"/>
                <a:gd name="T22" fmla="*/ 442 w 1185"/>
                <a:gd name="T23" fmla="*/ 188 h 1025"/>
                <a:gd name="T24" fmla="*/ 360 w 1185"/>
                <a:gd name="T25" fmla="*/ 209 h 1025"/>
                <a:gd name="T26" fmla="*/ 305 w 1185"/>
                <a:gd name="T27" fmla="*/ 234 h 1025"/>
                <a:gd name="T28" fmla="*/ 281 w 1185"/>
                <a:gd name="T29" fmla="*/ 192 h 1025"/>
                <a:gd name="T30" fmla="*/ 235 w 1185"/>
                <a:gd name="T31" fmla="*/ 181 h 1025"/>
                <a:gd name="T32" fmla="*/ 204 w 1185"/>
                <a:gd name="T33" fmla="*/ 217 h 1025"/>
                <a:gd name="T34" fmla="*/ 158 w 1185"/>
                <a:gd name="T35" fmla="*/ 284 h 1025"/>
                <a:gd name="T36" fmla="*/ 192 w 1185"/>
                <a:gd name="T37" fmla="*/ 349 h 1025"/>
                <a:gd name="T38" fmla="*/ 163 w 1185"/>
                <a:gd name="T39" fmla="*/ 373 h 1025"/>
                <a:gd name="T40" fmla="*/ 110 w 1185"/>
                <a:gd name="T41" fmla="*/ 439 h 1025"/>
                <a:gd name="T42" fmla="*/ 105 w 1185"/>
                <a:gd name="T43" fmla="*/ 517 h 1025"/>
                <a:gd name="T44" fmla="*/ 215 w 1185"/>
                <a:gd name="T45" fmla="*/ 488 h 1025"/>
                <a:gd name="T46" fmla="*/ 211 w 1185"/>
                <a:gd name="T47" fmla="*/ 469 h 1025"/>
                <a:gd name="T48" fmla="*/ 255 w 1185"/>
                <a:gd name="T49" fmla="*/ 502 h 1025"/>
                <a:gd name="T50" fmla="*/ 266 w 1185"/>
                <a:gd name="T51" fmla="*/ 491 h 1025"/>
                <a:gd name="T52" fmla="*/ 299 w 1185"/>
                <a:gd name="T53" fmla="*/ 514 h 1025"/>
                <a:gd name="T54" fmla="*/ 304 w 1185"/>
                <a:gd name="T55" fmla="*/ 558 h 1025"/>
                <a:gd name="T56" fmla="*/ 159 w 1185"/>
                <a:gd name="T57" fmla="*/ 515 h 1025"/>
                <a:gd name="T58" fmla="*/ 18 w 1185"/>
                <a:gd name="T59" fmla="*/ 605 h 1025"/>
                <a:gd name="T60" fmla="*/ 55 w 1185"/>
                <a:gd name="T61" fmla="*/ 743 h 1025"/>
                <a:gd name="T62" fmla="*/ 204 w 1185"/>
                <a:gd name="T63" fmla="*/ 820 h 1025"/>
                <a:gd name="T64" fmla="*/ 260 w 1185"/>
                <a:gd name="T65" fmla="*/ 1021 h 1025"/>
                <a:gd name="T66" fmla="*/ 359 w 1185"/>
                <a:gd name="T67" fmla="*/ 914 h 1025"/>
                <a:gd name="T68" fmla="*/ 434 w 1185"/>
                <a:gd name="T69" fmla="*/ 765 h 1025"/>
                <a:gd name="T70" fmla="*/ 394 w 1185"/>
                <a:gd name="T71" fmla="*/ 671 h 1025"/>
                <a:gd name="T72" fmla="*/ 382 w 1185"/>
                <a:gd name="T73" fmla="*/ 616 h 1025"/>
                <a:gd name="T74" fmla="*/ 505 w 1185"/>
                <a:gd name="T75" fmla="*/ 655 h 1025"/>
                <a:gd name="T76" fmla="*/ 465 w 1185"/>
                <a:gd name="T77" fmla="*/ 596 h 1025"/>
                <a:gd name="T78" fmla="*/ 560 w 1185"/>
                <a:gd name="T79" fmla="*/ 602 h 1025"/>
                <a:gd name="T80" fmla="*/ 650 w 1185"/>
                <a:gd name="T81" fmla="*/ 543 h 1025"/>
                <a:gd name="T82" fmla="*/ 505 w 1185"/>
                <a:gd name="T83" fmla="*/ 467 h 1025"/>
                <a:gd name="T84" fmla="*/ 443 w 1185"/>
                <a:gd name="T85" fmla="*/ 484 h 1025"/>
                <a:gd name="T86" fmla="*/ 432 w 1185"/>
                <a:gd name="T87" fmla="*/ 391 h 1025"/>
                <a:gd name="T88" fmla="*/ 500 w 1185"/>
                <a:gd name="T89" fmla="*/ 366 h 1025"/>
                <a:gd name="T90" fmla="*/ 587 w 1185"/>
                <a:gd name="T91" fmla="*/ 357 h 1025"/>
                <a:gd name="T92" fmla="*/ 711 w 1185"/>
                <a:gd name="T93" fmla="*/ 379 h 1025"/>
                <a:gd name="T94" fmla="*/ 826 w 1185"/>
                <a:gd name="T95" fmla="*/ 382 h 1025"/>
                <a:gd name="T96" fmla="*/ 896 w 1185"/>
                <a:gd name="T97" fmla="*/ 326 h 1025"/>
                <a:gd name="T98" fmla="*/ 962 w 1185"/>
                <a:gd name="T99" fmla="*/ 370 h 1025"/>
                <a:gd name="T100" fmla="*/ 981 w 1185"/>
                <a:gd name="T101" fmla="*/ 419 h 1025"/>
                <a:gd name="T102" fmla="*/ 1014 w 1185"/>
                <a:gd name="T103" fmla="*/ 334 h 1025"/>
                <a:gd name="T104" fmla="*/ 969 w 1185"/>
                <a:gd name="T105" fmla="*/ 276 h 1025"/>
                <a:gd name="T106" fmla="*/ 1053 w 1185"/>
                <a:gd name="T107" fmla="*/ 219 h 1025"/>
                <a:gd name="T108" fmla="*/ 1081 w 1185"/>
                <a:gd name="T109" fmla="*/ 164 h 1025"/>
                <a:gd name="T110" fmla="*/ 1107 w 1185"/>
                <a:gd name="T111" fmla="*/ 304 h 1025"/>
                <a:gd name="T112" fmla="*/ 1120 w 1185"/>
                <a:gd name="T113" fmla="*/ 235 h 1025"/>
                <a:gd name="T114" fmla="*/ 1146 w 1185"/>
                <a:gd name="T115" fmla="*/ 158 h 1025"/>
                <a:gd name="T116" fmla="*/ 1164 w 1185"/>
                <a:gd name="T117" fmla="*/ 68 h 1025"/>
                <a:gd name="T118" fmla="*/ 204 w 1185"/>
                <a:gd name="T119" fmla="*/ 359 h 1025"/>
                <a:gd name="T120" fmla="*/ 225 w 1185"/>
                <a:gd name="T121" fmla="*/ 280 h 1025"/>
                <a:gd name="T122" fmla="*/ 239 w 1185"/>
                <a:gd name="T123" fmla="*/ 292 h 1025"/>
                <a:gd name="T124" fmla="*/ 362 w 1185"/>
                <a:gd name="T125" fmla="*/ 438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5" h="1025">
                  <a:moveTo>
                    <a:pt x="1183" y="61"/>
                  </a:moveTo>
                  <a:cubicBezTo>
                    <a:pt x="1182" y="61"/>
                    <a:pt x="1182" y="61"/>
                    <a:pt x="1182" y="61"/>
                  </a:cubicBezTo>
                  <a:cubicBezTo>
                    <a:pt x="1184" y="60"/>
                    <a:pt x="1184" y="60"/>
                    <a:pt x="1184" y="60"/>
                  </a:cubicBezTo>
                  <a:cubicBezTo>
                    <a:pt x="1184" y="58"/>
                    <a:pt x="1184" y="58"/>
                    <a:pt x="1184" y="58"/>
                  </a:cubicBezTo>
                  <a:cubicBezTo>
                    <a:pt x="1182" y="57"/>
                    <a:pt x="1182" y="57"/>
                    <a:pt x="1182" y="57"/>
                  </a:cubicBezTo>
                  <a:cubicBezTo>
                    <a:pt x="1181" y="57"/>
                    <a:pt x="1181" y="57"/>
                    <a:pt x="1181" y="57"/>
                  </a:cubicBezTo>
                  <a:cubicBezTo>
                    <a:pt x="1180" y="58"/>
                    <a:pt x="1180" y="58"/>
                    <a:pt x="1180" y="58"/>
                  </a:cubicBezTo>
                  <a:cubicBezTo>
                    <a:pt x="1178" y="58"/>
                    <a:pt x="1178" y="58"/>
                    <a:pt x="1178" y="58"/>
                  </a:cubicBezTo>
                  <a:cubicBezTo>
                    <a:pt x="1179" y="57"/>
                    <a:pt x="1179" y="57"/>
                    <a:pt x="1179" y="57"/>
                  </a:cubicBezTo>
                  <a:cubicBezTo>
                    <a:pt x="1177" y="55"/>
                    <a:pt x="1177" y="55"/>
                    <a:pt x="1177" y="55"/>
                  </a:cubicBezTo>
                  <a:cubicBezTo>
                    <a:pt x="1177" y="53"/>
                    <a:pt x="1177" y="53"/>
                    <a:pt x="1177" y="53"/>
                  </a:cubicBezTo>
                  <a:cubicBezTo>
                    <a:pt x="1178" y="52"/>
                    <a:pt x="1178" y="52"/>
                    <a:pt x="1178" y="52"/>
                  </a:cubicBezTo>
                  <a:cubicBezTo>
                    <a:pt x="1177" y="50"/>
                    <a:pt x="1177" y="50"/>
                    <a:pt x="1177" y="50"/>
                  </a:cubicBezTo>
                  <a:cubicBezTo>
                    <a:pt x="1177" y="49"/>
                    <a:pt x="1177" y="49"/>
                    <a:pt x="1177" y="49"/>
                  </a:cubicBezTo>
                  <a:cubicBezTo>
                    <a:pt x="1175" y="47"/>
                    <a:pt x="1175" y="47"/>
                    <a:pt x="1175" y="47"/>
                  </a:cubicBezTo>
                  <a:cubicBezTo>
                    <a:pt x="1172" y="47"/>
                    <a:pt x="1172" y="47"/>
                    <a:pt x="1172" y="47"/>
                  </a:cubicBezTo>
                  <a:cubicBezTo>
                    <a:pt x="1173" y="46"/>
                    <a:pt x="1173" y="46"/>
                    <a:pt x="1173" y="46"/>
                  </a:cubicBezTo>
                  <a:cubicBezTo>
                    <a:pt x="1171" y="44"/>
                    <a:pt x="1171" y="44"/>
                    <a:pt x="1171" y="44"/>
                  </a:cubicBezTo>
                  <a:cubicBezTo>
                    <a:pt x="1171" y="42"/>
                    <a:pt x="1171" y="42"/>
                    <a:pt x="1171" y="42"/>
                  </a:cubicBezTo>
                  <a:cubicBezTo>
                    <a:pt x="1173" y="40"/>
                    <a:pt x="1173" y="40"/>
                    <a:pt x="1173" y="40"/>
                  </a:cubicBezTo>
                  <a:cubicBezTo>
                    <a:pt x="1174" y="40"/>
                    <a:pt x="1174" y="40"/>
                    <a:pt x="1174" y="40"/>
                  </a:cubicBezTo>
                  <a:cubicBezTo>
                    <a:pt x="1175" y="38"/>
                    <a:pt x="1175" y="38"/>
                    <a:pt x="1175" y="38"/>
                  </a:cubicBezTo>
                  <a:cubicBezTo>
                    <a:pt x="1174" y="36"/>
                    <a:pt x="1174" y="36"/>
                    <a:pt x="1174" y="36"/>
                  </a:cubicBezTo>
                  <a:cubicBezTo>
                    <a:pt x="1175" y="36"/>
                    <a:pt x="1175" y="36"/>
                    <a:pt x="1175" y="36"/>
                  </a:cubicBezTo>
                  <a:cubicBezTo>
                    <a:pt x="1176" y="35"/>
                    <a:pt x="1176" y="35"/>
                    <a:pt x="1176" y="35"/>
                  </a:cubicBezTo>
                  <a:cubicBezTo>
                    <a:pt x="1176" y="33"/>
                    <a:pt x="1176" y="33"/>
                    <a:pt x="1176" y="33"/>
                  </a:cubicBezTo>
                  <a:cubicBezTo>
                    <a:pt x="1174" y="32"/>
                    <a:pt x="1174" y="32"/>
                    <a:pt x="1174" y="32"/>
                  </a:cubicBezTo>
                  <a:cubicBezTo>
                    <a:pt x="1173" y="30"/>
                    <a:pt x="1173" y="30"/>
                    <a:pt x="1173" y="30"/>
                  </a:cubicBezTo>
                  <a:cubicBezTo>
                    <a:pt x="1172" y="30"/>
                    <a:pt x="1172" y="30"/>
                    <a:pt x="1172" y="30"/>
                  </a:cubicBezTo>
                  <a:cubicBezTo>
                    <a:pt x="1172" y="28"/>
                    <a:pt x="1172" y="28"/>
                    <a:pt x="1172" y="28"/>
                  </a:cubicBezTo>
                  <a:cubicBezTo>
                    <a:pt x="1171" y="25"/>
                    <a:pt x="1171" y="25"/>
                    <a:pt x="1171" y="25"/>
                  </a:cubicBezTo>
                  <a:cubicBezTo>
                    <a:pt x="1172" y="24"/>
                    <a:pt x="1172" y="24"/>
                    <a:pt x="1172" y="24"/>
                  </a:cubicBezTo>
                  <a:cubicBezTo>
                    <a:pt x="1172" y="22"/>
                    <a:pt x="1172" y="22"/>
                    <a:pt x="1172" y="22"/>
                  </a:cubicBezTo>
                  <a:cubicBezTo>
                    <a:pt x="1171" y="21"/>
                    <a:pt x="1171" y="21"/>
                    <a:pt x="1171" y="21"/>
                  </a:cubicBezTo>
                  <a:cubicBezTo>
                    <a:pt x="1169" y="23"/>
                    <a:pt x="1169" y="23"/>
                    <a:pt x="1169" y="23"/>
                  </a:cubicBezTo>
                  <a:cubicBezTo>
                    <a:pt x="1169" y="22"/>
                    <a:pt x="1169" y="22"/>
                    <a:pt x="1169" y="22"/>
                  </a:cubicBezTo>
                  <a:cubicBezTo>
                    <a:pt x="1167" y="22"/>
                    <a:pt x="1167" y="22"/>
                    <a:pt x="1167" y="22"/>
                  </a:cubicBezTo>
                  <a:cubicBezTo>
                    <a:pt x="1167" y="21"/>
                    <a:pt x="1167" y="21"/>
                    <a:pt x="1167" y="21"/>
                  </a:cubicBezTo>
                  <a:cubicBezTo>
                    <a:pt x="1161" y="20"/>
                    <a:pt x="1161" y="20"/>
                    <a:pt x="1161" y="20"/>
                  </a:cubicBezTo>
                  <a:cubicBezTo>
                    <a:pt x="1160" y="21"/>
                    <a:pt x="1160" y="21"/>
                    <a:pt x="1160" y="21"/>
                  </a:cubicBezTo>
                  <a:cubicBezTo>
                    <a:pt x="1158" y="20"/>
                    <a:pt x="1158" y="20"/>
                    <a:pt x="1158" y="20"/>
                  </a:cubicBezTo>
                  <a:cubicBezTo>
                    <a:pt x="1158" y="19"/>
                    <a:pt x="1158" y="19"/>
                    <a:pt x="1158" y="19"/>
                  </a:cubicBezTo>
                  <a:cubicBezTo>
                    <a:pt x="1156" y="18"/>
                    <a:pt x="1156" y="18"/>
                    <a:pt x="1156" y="18"/>
                  </a:cubicBezTo>
                  <a:cubicBezTo>
                    <a:pt x="1155" y="18"/>
                    <a:pt x="1155" y="18"/>
                    <a:pt x="1155" y="18"/>
                  </a:cubicBezTo>
                  <a:cubicBezTo>
                    <a:pt x="1153" y="17"/>
                    <a:pt x="1153" y="17"/>
                    <a:pt x="1153" y="17"/>
                  </a:cubicBezTo>
                  <a:cubicBezTo>
                    <a:pt x="1152" y="20"/>
                    <a:pt x="1152" y="20"/>
                    <a:pt x="1152" y="20"/>
                  </a:cubicBezTo>
                  <a:cubicBezTo>
                    <a:pt x="1151" y="20"/>
                    <a:pt x="1151" y="20"/>
                    <a:pt x="1151" y="20"/>
                  </a:cubicBezTo>
                  <a:cubicBezTo>
                    <a:pt x="1150" y="20"/>
                    <a:pt x="1150" y="20"/>
                    <a:pt x="1150" y="20"/>
                  </a:cubicBezTo>
                  <a:cubicBezTo>
                    <a:pt x="1148" y="22"/>
                    <a:pt x="1148" y="22"/>
                    <a:pt x="1148" y="22"/>
                  </a:cubicBezTo>
                  <a:cubicBezTo>
                    <a:pt x="1146" y="22"/>
                    <a:pt x="1146" y="22"/>
                    <a:pt x="1146" y="22"/>
                  </a:cubicBezTo>
                  <a:cubicBezTo>
                    <a:pt x="1144" y="25"/>
                    <a:pt x="1144" y="25"/>
                    <a:pt x="1144" y="25"/>
                  </a:cubicBezTo>
                  <a:cubicBezTo>
                    <a:pt x="1144" y="27"/>
                    <a:pt x="1144" y="27"/>
                    <a:pt x="1144" y="27"/>
                  </a:cubicBezTo>
                  <a:cubicBezTo>
                    <a:pt x="1142" y="28"/>
                    <a:pt x="1142" y="28"/>
                    <a:pt x="1142" y="28"/>
                  </a:cubicBezTo>
                  <a:cubicBezTo>
                    <a:pt x="1143" y="30"/>
                    <a:pt x="1143" y="30"/>
                    <a:pt x="1143" y="30"/>
                  </a:cubicBezTo>
                  <a:cubicBezTo>
                    <a:pt x="1144" y="28"/>
                    <a:pt x="1144" y="28"/>
                    <a:pt x="1144" y="28"/>
                  </a:cubicBezTo>
                  <a:cubicBezTo>
                    <a:pt x="1145" y="28"/>
                    <a:pt x="1145" y="28"/>
                    <a:pt x="1145" y="28"/>
                  </a:cubicBezTo>
                  <a:cubicBezTo>
                    <a:pt x="1145" y="29"/>
                    <a:pt x="1145" y="29"/>
                    <a:pt x="1145" y="29"/>
                  </a:cubicBezTo>
                  <a:cubicBezTo>
                    <a:pt x="1147" y="30"/>
                    <a:pt x="1147" y="30"/>
                    <a:pt x="1147" y="30"/>
                  </a:cubicBezTo>
                  <a:cubicBezTo>
                    <a:pt x="1149" y="32"/>
                    <a:pt x="1149" y="32"/>
                    <a:pt x="1149" y="32"/>
                  </a:cubicBezTo>
                  <a:cubicBezTo>
                    <a:pt x="1150" y="33"/>
                    <a:pt x="1150" y="33"/>
                    <a:pt x="1150" y="33"/>
                  </a:cubicBezTo>
                  <a:cubicBezTo>
                    <a:pt x="1149" y="34"/>
                    <a:pt x="1149" y="34"/>
                    <a:pt x="1149" y="34"/>
                  </a:cubicBezTo>
                  <a:cubicBezTo>
                    <a:pt x="1149" y="36"/>
                    <a:pt x="1149" y="36"/>
                    <a:pt x="1149" y="36"/>
                  </a:cubicBezTo>
                  <a:cubicBezTo>
                    <a:pt x="1152" y="36"/>
                    <a:pt x="1152" y="36"/>
                    <a:pt x="1152" y="36"/>
                  </a:cubicBezTo>
                  <a:cubicBezTo>
                    <a:pt x="1151" y="37"/>
                    <a:pt x="1151" y="37"/>
                    <a:pt x="1151" y="37"/>
                  </a:cubicBezTo>
                  <a:cubicBezTo>
                    <a:pt x="1151" y="39"/>
                    <a:pt x="1151" y="39"/>
                    <a:pt x="1151" y="39"/>
                  </a:cubicBezTo>
                  <a:cubicBezTo>
                    <a:pt x="1150" y="37"/>
                    <a:pt x="1150" y="37"/>
                    <a:pt x="1150" y="37"/>
                  </a:cubicBezTo>
                  <a:cubicBezTo>
                    <a:pt x="1148" y="37"/>
                    <a:pt x="1148" y="37"/>
                    <a:pt x="1148" y="37"/>
                  </a:cubicBezTo>
                  <a:cubicBezTo>
                    <a:pt x="1146" y="38"/>
                    <a:pt x="1146" y="38"/>
                    <a:pt x="1146" y="38"/>
                  </a:cubicBezTo>
                  <a:cubicBezTo>
                    <a:pt x="1146" y="37"/>
                    <a:pt x="1146" y="37"/>
                    <a:pt x="1146" y="37"/>
                  </a:cubicBezTo>
                  <a:cubicBezTo>
                    <a:pt x="1146" y="36"/>
                    <a:pt x="1146" y="36"/>
                    <a:pt x="1146" y="36"/>
                  </a:cubicBezTo>
                  <a:cubicBezTo>
                    <a:pt x="1145" y="34"/>
                    <a:pt x="1145" y="34"/>
                    <a:pt x="1145" y="34"/>
                  </a:cubicBezTo>
                  <a:cubicBezTo>
                    <a:pt x="1144" y="33"/>
                    <a:pt x="1144" y="33"/>
                    <a:pt x="1144" y="33"/>
                  </a:cubicBezTo>
                  <a:cubicBezTo>
                    <a:pt x="1144" y="31"/>
                    <a:pt x="1144" y="31"/>
                    <a:pt x="1144" y="31"/>
                  </a:cubicBezTo>
                  <a:cubicBezTo>
                    <a:pt x="1142" y="30"/>
                    <a:pt x="1142" y="30"/>
                    <a:pt x="1142" y="30"/>
                  </a:cubicBezTo>
                  <a:cubicBezTo>
                    <a:pt x="1139" y="27"/>
                    <a:pt x="1139" y="27"/>
                    <a:pt x="1139" y="27"/>
                  </a:cubicBezTo>
                  <a:cubicBezTo>
                    <a:pt x="1138" y="26"/>
                    <a:pt x="1138" y="26"/>
                    <a:pt x="1138" y="26"/>
                  </a:cubicBezTo>
                  <a:cubicBezTo>
                    <a:pt x="1138" y="25"/>
                    <a:pt x="1138" y="25"/>
                    <a:pt x="1138" y="25"/>
                  </a:cubicBezTo>
                  <a:cubicBezTo>
                    <a:pt x="1137" y="24"/>
                    <a:pt x="1137" y="24"/>
                    <a:pt x="1137" y="24"/>
                  </a:cubicBezTo>
                  <a:cubicBezTo>
                    <a:pt x="1134" y="23"/>
                    <a:pt x="1134" y="23"/>
                    <a:pt x="1134" y="23"/>
                  </a:cubicBezTo>
                  <a:cubicBezTo>
                    <a:pt x="1132" y="22"/>
                    <a:pt x="1132" y="22"/>
                    <a:pt x="1132" y="22"/>
                  </a:cubicBezTo>
                  <a:cubicBezTo>
                    <a:pt x="1130" y="21"/>
                    <a:pt x="1130" y="21"/>
                    <a:pt x="1130" y="21"/>
                  </a:cubicBezTo>
                  <a:cubicBezTo>
                    <a:pt x="1128" y="22"/>
                    <a:pt x="1128" y="22"/>
                    <a:pt x="1128" y="22"/>
                  </a:cubicBezTo>
                  <a:cubicBezTo>
                    <a:pt x="1127" y="21"/>
                    <a:pt x="1127" y="21"/>
                    <a:pt x="1127" y="21"/>
                  </a:cubicBezTo>
                  <a:cubicBezTo>
                    <a:pt x="1124" y="21"/>
                    <a:pt x="1124" y="21"/>
                    <a:pt x="1124" y="21"/>
                  </a:cubicBezTo>
                  <a:cubicBezTo>
                    <a:pt x="1120" y="20"/>
                    <a:pt x="1120" y="20"/>
                    <a:pt x="1120" y="20"/>
                  </a:cubicBezTo>
                  <a:cubicBezTo>
                    <a:pt x="1119" y="21"/>
                    <a:pt x="1119" y="21"/>
                    <a:pt x="1119" y="21"/>
                  </a:cubicBezTo>
                  <a:cubicBezTo>
                    <a:pt x="1119" y="22"/>
                    <a:pt x="1119" y="22"/>
                    <a:pt x="1119" y="22"/>
                  </a:cubicBezTo>
                  <a:cubicBezTo>
                    <a:pt x="1118" y="20"/>
                    <a:pt x="1118" y="20"/>
                    <a:pt x="1118" y="20"/>
                  </a:cubicBezTo>
                  <a:cubicBezTo>
                    <a:pt x="1116" y="20"/>
                    <a:pt x="1116" y="20"/>
                    <a:pt x="1116" y="20"/>
                  </a:cubicBezTo>
                  <a:cubicBezTo>
                    <a:pt x="1116" y="21"/>
                    <a:pt x="1116" y="21"/>
                    <a:pt x="1116" y="21"/>
                  </a:cubicBezTo>
                  <a:cubicBezTo>
                    <a:pt x="1111" y="20"/>
                    <a:pt x="1111" y="20"/>
                    <a:pt x="1111" y="20"/>
                  </a:cubicBezTo>
                  <a:cubicBezTo>
                    <a:pt x="1109" y="21"/>
                    <a:pt x="1109" y="21"/>
                    <a:pt x="1109" y="21"/>
                  </a:cubicBezTo>
                  <a:cubicBezTo>
                    <a:pt x="1108" y="20"/>
                    <a:pt x="1108" y="20"/>
                    <a:pt x="1108" y="20"/>
                  </a:cubicBezTo>
                  <a:cubicBezTo>
                    <a:pt x="1108" y="19"/>
                    <a:pt x="1108" y="19"/>
                    <a:pt x="1108" y="19"/>
                  </a:cubicBezTo>
                  <a:cubicBezTo>
                    <a:pt x="1105" y="19"/>
                    <a:pt x="1105" y="19"/>
                    <a:pt x="1105" y="19"/>
                  </a:cubicBezTo>
                  <a:cubicBezTo>
                    <a:pt x="1104" y="19"/>
                    <a:pt x="1104" y="19"/>
                    <a:pt x="1104" y="19"/>
                  </a:cubicBezTo>
                  <a:cubicBezTo>
                    <a:pt x="1104" y="19"/>
                    <a:pt x="1104" y="19"/>
                    <a:pt x="1104" y="19"/>
                  </a:cubicBezTo>
                  <a:cubicBezTo>
                    <a:pt x="1102" y="18"/>
                    <a:pt x="1102" y="18"/>
                    <a:pt x="1102" y="18"/>
                  </a:cubicBezTo>
                  <a:cubicBezTo>
                    <a:pt x="1100" y="19"/>
                    <a:pt x="1100" y="19"/>
                    <a:pt x="1100" y="19"/>
                  </a:cubicBezTo>
                  <a:cubicBezTo>
                    <a:pt x="1101" y="20"/>
                    <a:pt x="1101" y="20"/>
                    <a:pt x="1101" y="20"/>
                  </a:cubicBezTo>
                  <a:cubicBezTo>
                    <a:pt x="1099" y="19"/>
                    <a:pt x="1099" y="19"/>
                    <a:pt x="1099" y="19"/>
                  </a:cubicBezTo>
                  <a:cubicBezTo>
                    <a:pt x="1097" y="20"/>
                    <a:pt x="1097" y="20"/>
                    <a:pt x="1097" y="20"/>
                  </a:cubicBezTo>
                  <a:cubicBezTo>
                    <a:pt x="1097" y="21"/>
                    <a:pt x="1097" y="21"/>
                    <a:pt x="1097" y="21"/>
                  </a:cubicBezTo>
                  <a:cubicBezTo>
                    <a:pt x="1095" y="21"/>
                    <a:pt x="1095" y="21"/>
                    <a:pt x="1095" y="21"/>
                  </a:cubicBezTo>
                  <a:cubicBezTo>
                    <a:pt x="1095" y="20"/>
                    <a:pt x="1095" y="20"/>
                    <a:pt x="1095" y="20"/>
                  </a:cubicBezTo>
                  <a:cubicBezTo>
                    <a:pt x="1091" y="17"/>
                    <a:pt x="1091" y="17"/>
                    <a:pt x="1091" y="17"/>
                  </a:cubicBezTo>
                  <a:cubicBezTo>
                    <a:pt x="1086" y="16"/>
                    <a:pt x="1086" y="16"/>
                    <a:pt x="1086" y="16"/>
                  </a:cubicBezTo>
                  <a:cubicBezTo>
                    <a:pt x="1084" y="17"/>
                    <a:pt x="1084" y="17"/>
                    <a:pt x="1084" y="17"/>
                  </a:cubicBezTo>
                  <a:cubicBezTo>
                    <a:pt x="1085" y="16"/>
                    <a:pt x="1085" y="16"/>
                    <a:pt x="1085" y="16"/>
                  </a:cubicBezTo>
                  <a:cubicBezTo>
                    <a:pt x="1083" y="15"/>
                    <a:pt x="1083" y="15"/>
                    <a:pt x="1083" y="15"/>
                  </a:cubicBezTo>
                  <a:cubicBezTo>
                    <a:pt x="1080" y="15"/>
                    <a:pt x="1080" y="15"/>
                    <a:pt x="1080" y="15"/>
                  </a:cubicBezTo>
                  <a:cubicBezTo>
                    <a:pt x="1079" y="15"/>
                    <a:pt x="1079" y="15"/>
                    <a:pt x="1079" y="15"/>
                  </a:cubicBezTo>
                  <a:cubicBezTo>
                    <a:pt x="1076" y="14"/>
                    <a:pt x="1076" y="14"/>
                    <a:pt x="1076" y="14"/>
                  </a:cubicBezTo>
                  <a:cubicBezTo>
                    <a:pt x="1075" y="14"/>
                    <a:pt x="1075" y="14"/>
                    <a:pt x="1075" y="14"/>
                  </a:cubicBezTo>
                  <a:cubicBezTo>
                    <a:pt x="1073" y="14"/>
                    <a:pt x="1073" y="14"/>
                    <a:pt x="1073" y="14"/>
                  </a:cubicBezTo>
                  <a:cubicBezTo>
                    <a:pt x="1072" y="15"/>
                    <a:pt x="1072" y="15"/>
                    <a:pt x="1072" y="15"/>
                  </a:cubicBezTo>
                  <a:cubicBezTo>
                    <a:pt x="1071" y="14"/>
                    <a:pt x="1071" y="14"/>
                    <a:pt x="1071" y="14"/>
                  </a:cubicBezTo>
                  <a:cubicBezTo>
                    <a:pt x="1071" y="13"/>
                    <a:pt x="1071" y="13"/>
                    <a:pt x="1071" y="13"/>
                  </a:cubicBezTo>
                  <a:cubicBezTo>
                    <a:pt x="1069" y="14"/>
                    <a:pt x="1069" y="14"/>
                    <a:pt x="1069" y="14"/>
                  </a:cubicBezTo>
                  <a:cubicBezTo>
                    <a:pt x="1066" y="14"/>
                    <a:pt x="1066" y="14"/>
                    <a:pt x="1066" y="14"/>
                  </a:cubicBezTo>
                  <a:cubicBezTo>
                    <a:pt x="1065" y="13"/>
                    <a:pt x="1065" y="13"/>
                    <a:pt x="1065" y="13"/>
                  </a:cubicBezTo>
                  <a:cubicBezTo>
                    <a:pt x="1063" y="13"/>
                    <a:pt x="1063" y="13"/>
                    <a:pt x="1063" y="13"/>
                  </a:cubicBezTo>
                  <a:cubicBezTo>
                    <a:pt x="1062" y="13"/>
                    <a:pt x="1062" y="13"/>
                    <a:pt x="1062" y="13"/>
                  </a:cubicBezTo>
                  <a:cubicBezTo>
                    <a:pt x="1061" y="14"/>
                    <a:pt x="1061" y="14"/>
                    <a:pt x="1061" y="14"/>
                  </a:cubicBezTo>
                  <a:cubicBezTo>
                    <a:pt x="1054" y="16"/>
                    <a:pt x="1054" y="16"/>
                    <a:pt x="1054" y="16"/>
                  </a:cubicBezTo>
                  <a:cubicBezTo>
                    <a:pt x="1054" y="17"/>
                    <a:pt x="1054" y="17"/>
                    <a:pt x="1054" y="17"/>
                  </a:cubicBezTo>
                  <a:cubicBezTo>
                    <a:pt x="1052" y="16"/>
                    <a:pt x="1052" y="16"/>
                    <a:pt x="1052" y="16"/>
                  </a:cubicBezTo>
                  <a:cubicBezTo>
                    <a:pt x="1052" y="18"/>
                    <a:pt x="1052" y="18"/>
                    <a:pt x="1052" y="18"/>
                  </a:cubicBezTo>
                  <a:cubicBezTo>
                    <a:pt x="1051" y="17"/>
                    <a:pt x="1051" y="17"/>
                    <a:pt x="1051" y="17"/>
                  </a:cubicBezTo>
                  <a:cubicBezTo>
                    <a:pt x="1049" y="17"/>
                    <a:pt x="1049" y="17"/>
                    <a:pt x="1049" y="17"/>
                  </a:cubicBezTo>
                  <a:cubicBezTo>
                    <a:pt x="1049" y="19"/>
                    <a:pt x="1049" y="19"/>
                    <a:pt x="1049" y="19"/>
                  </a:cubicBezTo>
                  <a:cubicBezTo>
                    <a:pt x="1048" y="19"/>
                    <a:pt x="1048" y="19"/>
                    <a:pt x="1048" y="19"/>
                  </a:cubicBezTo>
                  <a:cubicBezTo>
                    <a:pt x="1046" y="18"/>
                    <a:pt x="1046" y="18"/>
                    <a:pt x="1046" y="18"/>
                  </a:cubicBezTo>
                  <a:cubicBezTo>
                    <a:pt x="1043" y="19"/>
                    <a:pt x="1043" y="19"/>
                    <a:pt x="1043" y="19"/>
                  </a:cubicBezTo>
                  <a:cubicBezTo>
                    <a:pt x="1043" y="20"/>
                    <a:pt x="1043" y="20"/>
                    <a:pt x="1043" y="20"/>
                  </a:cubicBezTo>
                  <a:cubicBezTo>
                    <a:pt x="1040" y="20"/>
                    <a:pt x="1040" y="20"/>
                    <a:pt x="1040" y="20"/>
                  </a:cubicBezTo>
                  <a:cubicBezTo>
                    <a:pt x="1036" y="20"/>
                    <a:pt x="1036" y="20"/>
                    <a:pt x="1036" y="20"/>
                  </a:cubicBezTo>
                  <a:cubicBezTo>
                    <a:pt x="1036" y="19"/>
                    <a:pt x="1036" y="19"/>
                    <a:pt x="1036" y="19"/>
                  </a:cubicBezTo>
                  <a:cubicBezTo>
                    <a:pt x="1033" y="20"/>
                    <a:pt x="1033" y="20"/>
                    <a:pt x="1033" y="20"/>
                  </a:cubicBezTo>
                  <a:cubicBezTo>
                    <a:pt x="1032" y="21"/>
                    <a:pt x="1032" y="21"/>
                    <a:pt x="1032" y="21"/>
                  </a:cubicBezTo>
                  <a:cubicBezTo>
                    <a:pt x="1034" y="23"/>
                    <a:pt x="1034" y="23"/>
                    <a:pt x="1034" y="23"/>
                  </a:cubicBezTo>
                  <a:cubicBezTo>
                    <a:pt x="1035" y="25"/>
                    <a:pt x="1035" y="25"/>
                    <a:pt x="1035" y="25"/>
                  </a:cubicBezTo>
                  <a:cubicBezTo>
                    <a:pt x="1036" y="26"/>
                    <a:pt x="1036" y="26"/>
                    <a:pt x="1036" y="26"/>
                  </a:cubicBezTo>
                  <a:cubicBezTo>
                    <a:pt x="1036" y="27"/>
                    <a:pt x="1036" y="27"/>
                    <a:pt x="1036" y="27"/>
                  </a:cubicBezTo>
                  <a:cubicBezTo>
                    <a:pt x="1036" y="27"/>
                    <a:pt x="1036" y="27"/>
                    <a:pt x="1036" y="27"/>
                  </a:cubicBezTo>
                  <a:cubicBezTo>
                    <a:pt x="1035" y="27"/>
                    <a:pt x="1035" y="27"/>
                    <a:pt x="1035" y="27"/>
                  </a:cubicBezTo>
                  <a:cubicBezTo>
                    <a:pt x="1034" y="29"/>
                    <a:pt x="1034" y="29"/>
                    <a:pt x="1034" y="29"/>
                  </a:cubicBezTo>
                  <a:cubicBezTo>
                    <a:pt x="1035" y="30"/>
                    <a:pt x="1035" y="30"/>
                    <a:pt x="1035" y="30"/>
                  </a:cubicBezTo>
                  <a:cubicBezTo>
                    <a:pt x="1036" y="29"/>
                    <a:pt x="1036" y="29"/>
                    <a:pt x="1036" y="29"/>
                  </a:cubicBezTo>
                  <a:cubicBezTo>
                    <a:pt x="1036" y="31"/>
                    <a:pt x="1036" y="31"/>
                    <a:pt x="1036" y="31"/>
                  </a:cubicBezTo>
                  <a:cubicBezTo>
                    <a:pt x="1038" y="31"/>
                    <a:pt x="1038" y="31"/>
                    <a:pt x="1038" y="31"/>
                  </a:cubicBezTo>
                  <a:cubicBezTo>
                    <a:pt x="1039" y="30"/>
                    <a:pt x="1039" y="30"/>
                    <a:pt x="1039" y="30"/>
                  </a:cubicBezTo>
                  <a:cubicBezTo>
                    <a:pt x="1041" y="31"/>
                    <a:pt x="1041" y="31"/>
                    <a:pt x="1041" y="31"/>
                  </a:cubicBezTo>
                  <a:cubicBezTo>
                    <a:pt x="1042" y="32"/>
                    <a:pt x="1042" y="32"/>
                    <a:pt x="1042" y="32"/>
                  </a:cubicBezTo>
                  <a:cubicBezTo>
                    <a:pt x="1043" y="33"/>
                    <a:pt x="1043" y="33"/>
                    <a:pt x="1043" y="33"/>
                  </a:cubicBezTo>
                  <a:cubicBezTo>
                    <a:pt x="1045" y="35"/>
                    <a:pt x="1045" y="35"/>
                    <a:pt x="1045" y="35"/>
                  </a:cubicBezTo>
                  <a:cubicBezTo>
                    <a:pt x="1046" y="38"/>
                    <a:pt x="1046" y="38"/>
                    <a:pt x="1046" y="38"/>
                  </a:cubicBezTo>
                  <a:cubicBezTo>
                    <a:pt x="1048" y="38"/>
                    <a:pt x="1048" y="38"/>
                    <a:pt x="1048" y="38"/>
                  </a:cubicBezTo>
                  <a:cubicBezTo>
                    <a:pt x="1049" y="40"/>
                    <a:pt x="1049" y="40"/>
                    <a:pt x="1049" y="40"/>
                  </a:cubicBezTo>
                  <a:cubicBezTo>
                    <a:pt x="1049" y="41"/>
                    <a:pt x="1049" y="41"/>
                    <a:pt x="1049" y="41"/>
                  </a:cubicBezTo>
                  <a:cubicBezTo>
                    <a:pt x="1049" y="41"/>
                    <a:pt x="1049" y="41"/>
                    <a:pt x="1049" y="41"/>
                  </a:cubicBezTo>
                  <a:cubicBezTo>
                    <a:pt x="1050" y="42"/>
                    <a:pt x="1050" y="42"/>
                    <a:pt x="1050" y="42"/>
                  </a:cubicBezTo>
                  <a:cubicBezTo>
                    <a:pt x="1049" y="42"/>
                    <a:pt x="1049" y="42"/>
                    <a:pt x="1049" y="42"/>
                  </a:cubicBezTo>
                  <a:cubicBezTo>
                    <a:pt x="1046" y="44"/>
                    <a:pt x="1046" y="44"/>
                    <a:pt x="1046" y="44"/>
                  </a:cubicBezTo>
                  <a:cubicBezTo>
                    <a:pt x="1047" y="44"/>
                    <a:pt x="1047" y="44"/>
                    <a:pt x="1047" y="44"/>
                  </a:cubicBezTo>
                  <a:cubicBezTo>
                    <a:pt x="1045" y="45"/>
                    <a:pt x="1045" y="45"/>
                    <a:pt x="1045" y="45"/>
                  </a:cubicBezTo>
                  <a:cubicBezTo>
                    <a:pt x="1044" y="45"/>
                    <a:pt x="1044" y="45"/>
                    <a:pt x="1044" y="45"/>
                  </a:cubicBezTo>
                  <a:cubicBezTo>
                    <a:pt x="1042" y="45"/>
                    <a:pt x="1042" y="45"/>
                    <a:pt x="1042" y="45"/>
                  </a:cubicBezTo>
                  <a:cubicBezTo>
                    <a:pt x="1042" y="43"/>
                    <a:pt x="1042" y="43"/>
                    <a:pt x="1042" y="43"/>
                  </a:cubicBezTo>
                  <a:cubicBezTo>
                    <a:pt x="1039" y="40"/>
                    <a:pt x="1039" y="40"/>
                    <a:pt x="1039" y="40"/>
                  </a:cubicBezTo>
                  <a:cubicBezTo>
                    <a:pt x="1037" y="40"/>
                    <a:pt x="1037" y="40"/>
                    <a:pt x="1037" y="40"/>
                  </a:cubicBezTo>
                  <a:cubicBezTo>
                    <a:pt x="1037" y="41"/>
                    <a:pt x="1037" y="41"/>
                    <a:pt x="1037" y="41"/>
                  </a:cubicBezTo>
                  <a:cubicBezTo>
                    <a:pt x="1034" y="40"/>
                    <a:pt x="1034" y="40"/>
                    <a:pt x="1034" y="40"/>
                  </a:cubicBezTo>
                  <a:cubicBezTo>
                    <a:pt x="1032" y="40"/>
                    <a:pt x="1032" y="40"/>
                    <a:pt x="1032" y="40"/>
                  </a:cubicBezTo>
                  <a:cubicBezTo>
                    <a:pt x="1031" y="40"/>
                    <a:pt x="1031" y="40"/>
                    <a:pt x="1031" y="40"/>
                  </a:cubicBezTo>
                  <a:cubicBezTo>
                    <a:pt x="1029" y="38"/>
                    <a:pt x="1029" y="38"/>
                    <a:pt x="1029" y="38"/>
                  </a:cubicBezTo>
                  <a:cubicBezTo>
                    <a:pt x="1030" y="36"/>
                    <a:pt x="1030" y="36"/>
                    <a:pt x="1030" y="36"/>
                  </a:cubicBezTo>
                  <a:cubicBezTo>
                    <a:pt x="1028" y="34"/>
                    <a:pt x="1028" y="34"/>
                    <a:pt x="1028" y="34"/>
                  </a:cubicBezTo>
                  <a:cubicBezTo>
                    <a:pt x="1030" y="34"/>
                    <a:pt x="1030" y="34"/>
                    <a:pt x="1030" y="34"/>
                  </a:cubicBezTo>
                  <a:cubicBezTo>
                    <a:pt x="1031" y="32"/>
                    <a:pt x="1031" y="32"/>
                    <a:pt x="1031" y="32"/>
                  </a:cubicBezTo>
                  <a:cubicBezTo>
                    <a:pt x="1031" y="30"/>
                    <a:pt x="1031" y="30"/>
                    <a:pt x="1031" y="30"/>
                  </a:cubicBezTo>
                  <a:cubicBezTo>
                    <a:pt x="1030" y="29"/>
                    <a:pt x="1030" y="29"/>
                    <a:pt x="1030" y="29"/>
                  </a:cubicBezTo>
                  <a:cubicBezTo>
                    <a:pt x="1029" y="27"/>
                    <a:pt x="1029" y="27"/>
                    <a:pt x="1029" y="27"/>
                  </a:cubicBezTo>
                  <a:cubicBezTo>
                    <a:pt x="1027" y="26"/>
                    <a:pt x="1027" y="26"/>
                    <a:pt x="1027" y="26"/>
                  </a:cubicBezTo>
                  <a:cubicBezTo>
                    <a:pt x="1026" y="27"/>
                    <a:pt x="1026" y="27"/>
                    <a:pt x="1026" y="27"/>
                  </a:cubicBezTo>
                  <a:cubicBezTo>
                    <a:pt x="1025" y="26"/>
                    <a:pt x="1025" y="26"/>
                    <a:pt x="1025" y="26"/>
                  </a:cubicBezTo>
                  <a:cubicBezTo>
                    <a:pt x="1023" y="26"/>
                    <a:pt x="1023" y="26"/>
                    <a:pt x="1023" y="26"/>
                  </a:cubicBezTo>
                  <a:cubicBezTo>
                    <a:pt x="1023" y="27"/>
                    <a:pt x="1023" y="27"/>
                    <a:pt x="1023" y="27"/>
                  </a:cubicBezTo>
                  <a:cubicBezTo>
                    <a:pt x="1022" y="27"/>
                    <a:pt x="1022" y="27"/>
                    <a:pt x="1022" y="27"/>
                  </a:cubicBezTo>
                  <a:cubicBezTo>
                    <a:pt x="1022" y="27"/>
                    <a:pt x="1022" y="27"/>
                    <a:pt x="1022" y="27"/>
                  </a:cubicBezTo>
                  <a:cubicBezTo>
                    <a:pt x="1021" y="27"/>
                    <a:pt x="1021" y="27"/>
                    <a:pt x="1021" y="27"/>
                  </a:cubicBezTo>
                  <a:cubicBezTo>
                    <a:pt x="1021" y="28"/>
                    <a:pt x="1021" y="28"/>
                    <a:pt x="1021" y="28"/>
                  </a:cubicBezTo>
                  <a:cubicBezTo>
                    <a:pt x="1021" y="31"/>
                    <a:pt x="1021" y="31"/>
                    <a:pt x="1021" y="31"/>
                  </a:cubicBezTo>
                  <a:cubicBezTo>
                    <a:pt x="1022" y="32"/>
                    <a:pt x="1022" y="32"/>
                    <a:pt x="1022" y="32"/>
                  </a:cubicBezTo>
                  <a:cubicBezTo>
                    <a:pt x="1022" y="34"/>
                    <a:pt x="1022" y="34"/>
                    <a:pt x="1022" y="34"/>
                  </a:cubicBezTo>
                  <a:cubicBezTo>
                    <a:pt x="1022" y="36"/>
                    <a:pt x="1022" y="36"/>
                    <a:pt x="1022" y="36"/>
                  </a:cubicBezTo>
                  <a:cubicBezTo>
                    <a:pt x="1022" y="37"/>
                    <a:pt x="1022" y="37"/>
                    <a:pt x="1022" y="37"/>
                  </a:cubicBezTo>
                  <a:cubicBezTo>
                    <a:pt x="1020" y="39"/>
                    <a:pt x="1020" y="39"/>
                    <a:pt x="1020" y="39"/>
                  </a:cubicBezTo>
                  <a:cubicBezTo>
                    <a:pt x="1020" y="40"/>
                    <a:pt x="1020" y="40"/>
                    <a:pt x="1020" y="40"/>
                  </a:cubicBezTo>
                  <a:cubicBezTo>
                    <a:pt x="1019" y="38"/>
                    <a:pt x="1019" y="38"/>
                    <a:pt x="1019" y="38"/>
                  </a:cubicBezTo>
                  <a:cubicBezTo>
                    <a:pt x="1018" y="38"/>
                    <a:pt x="1018" y="38"/>
                    <a:pt x="1018" y="38"/>
                  </a:cubicBezTo>
                  <a:cubicBezTo>
                    <a:pt x="1017" y="39"/>
                    <a:pt x="1017" y="39"/>
                    <a:pt x="1017" y="39"/>
                  </a:cubicBezTo>
                  <a:cubicBezTo>
                    <a:pt x="1014" y="39"/>
                    <a:pt x="1014" y="39"/>
                    <a:pt x="1014" y="39"/>
                  </a:cubicBezTo>
                  <a:cubicBezTo>
                    <a:pt x="1011" y="40"/>
                    <a:pt x="1011" y="40"/>
                    <a:pt x="1011" y="40"/>
                  </a:cubicBezTo>
                  <a:cubicBezTo>
                    <a:pt x="1010" y="40"/>
                    <a:pt x="1010" y="40"/>
                    <a:pt x="1010" y="40"/>
                  </a:cubicBezTo>
                  <a:cubicBezTo>
                    <a:pt x="1009" y="41"/>
                    <a:pt x="1009" y="41"/>
                    <a:pt x="1009" y="41"/>
                  </a:cubicBezTo>
                  <a:cubicBezTo>
                    <a:pt x="1007" y="41"/>
                    <a:pt x="1007" y="41"/>
                    <a:pt x="1007" y="41"/>
                  </a:cubicBezTo>
                  <a:cubicBezTo>
                    <a:pt x="1006" y="41"/>
                    <a:pt x="1006" y="41"/>
                    <a:pt x="1006" y="41"/>
                  </a:cubicBezTo>
                  <a:cubicBezTo>
                    <a:pt x="1004" y="40"/>
                    <a:pt x="1004" y="40"/>
                    <a:pt x="1004" y="40"/>
                  </a:cubicBezTo>
                  <a:cubicBezTo>
                    <a:pt x="1003" y="40"/>
                    <a:pt x="1003" y="40"/>
                    <a:pt x="1003" y="40"/>
                  </a:cubicBezTo>
                  <a:cubicBezTo>
                    <a:pt x="1002" y="41"/>
                    <a:pt x="1002" y="41"/>
                    <a:pt x="1002" y="41"/>
                  </a:cubicBezTo>
                  <a:cubicBezTo>
                    <a:pt x="1002" y="41"/>
                    <a:pt x="1002" y="41"/>
                    <a:pt x="1002" y="41"/>
                  </a:cubicBezTo>
                  <a:cubicBezTo>
                    <a:pt x="1000" y="42"/>
                    <a:pt x="1000" y="42"/>
                    <a:pt x="1000" y="42"/>
                  </a:cubicBezTo>
                  <a:cubicBezTo>
                    <a:pt x="999" y="43"/>
                    <a:pt x="999" y="43"/>
                    <a:pt x="999" y="43"/>
                  </a:cubicBezTo>
                  <a:cubicBezTo>
                    <a:pt x="996" y="43"/>
                    <a:pt x="996" y="43"/>
                    <a:pt x="996" y="43"/>
                  </a:cubicBezTo>
                  <a:cubicBezTo>
                    <a:pt x="995" y="45"/>
                    <a:pt x="995" y="45"/>
                    <a:pt x="995" y="45"/>
                  </a:cubicBezTo>
                  <a:cubicBezTo>
                    <a:pt x="993" y="44"/>
                    <a:pt x="993" y="44"/>
                    <a:pt x="993" y="44"/>
                  </a:cubicBezTo>
                  <a:cubicBezTo>
                    <a:pt x="993" y="46"/>
                    <a:pt x="993" y="46"/>
                    <a:pt x="993" y="46"/>
                  </a:cubicBezTo>
                  <a:cubicBezTo>
                    <a:pt x="991" y="46"/>
                    <a:pt x="991" y="46"/>
                    <a:pt x="991" y="46"/>
                  </a:cubicBezTo>
                  <a:cubicBezTo>
                    <a:pt x="991" y="48"/>
                    <a:pt x="991" y="48"/>
                    <a:pt x="991" y="48"/>
                  </a:cubicBezTo>
                  <a:cubicBezTo>
                    <a:pt x="991" y="49"/>
                    <a:pt x="991" y="49"/>
                    <a:pt x="991" y="49"/>
                  </a:cubicBezTo>
                  <a:cubicBezTo>
                    <a:pt x="990" y="48"/>
                    <a:pt x="990" y="48"/>
                    <a:pt x="990" y="48"/>
                  </a:cubicBezTo>
                  <a:cubicBezTo>
                    <a:pt x="989" y="47"/>
                    <a:pt x="989" y="47"/>
                    <a:pt x="989" y="47"/>
                  </a:cubicBezTo>
                  <a:cubicBezTo>
                    <a:pt x="988" y="48"/>
                    <a:pt x="988" y="48"/>
                    <a:pt x="988" y="48"/>
                  </a:cubicBezTo>
                  <a:cubicBezTo>
                    <a:pt x="987" y="48"/>
                    <a:pt x="987" y="48"/>
                    <a:pt x="987" y="48"/>
                  </a:cubicBezTo>
                  <a:cubicBezTo>
                    <a:pt x="985" y="48"/>
                    <a:pt x="985" y="48"/>
                    <a:pt x="985" y="48"/>
                  </a:cubicBezTo>
                  <a:cubicBezTo>
                    <a:pt x="985" y="50"/>
                    <a:pt x="985" y="50"/>
                    <a:pt x="985" y="50"/>
                  </a:cubicBezTo>
                  <a:cubicBezTo>
                    <a:pt x="984" y="49"/>
                    <a:pt x="984" y="49"/>
                    <a:pt x="984" y="49"/>
                  </a:cubicBezTo>
                  <a:cubicBezTo>
                    <a:pt x="982" y="49"/>
                    <a:pt x="982" y="49"/>
                    <a:pt x="982" y="49"/>
                  </a:cubicBezTo>
                  <a:cubicBezTo>
                    <a:pt x="979" y="49"/>
                    <a:pt x="979" y="49"/>
                    <a:pt x="979" y="49"/>
                  </a:cubicBezTo>
                  <a:cubicBezTo>
                    <a:pt x="978" y="50"/>
                    <a:pt x="978" y="50"/>
                    <a:pt x="978" y="50"/>
                  </a:cubicBezTo>
                  <a:cubicBezTo>
                    <a:pt x="977" y="49"/>
                    <a:pt x="977" y="49"/>
                    <a:pt x="977" y="49"/>
                  </a:cubicBezTo>
                  <a:cubicBezTo>
                    <a:pt x="976" y="46"/>
                    <a:pt x="976" y="46"/>
                    <a:pt x="976" y="46"/>
                  </a:cubicBezTo>
                  <a:cubicBezTo>
                    <a:pt x="976" y="44"/>
                    <a:pt x="976" y="44"/>
                    <a:pt x="976" y="44"/>
                  </a:cubicBezTo>
                  <a:cubicBezTo>
                    <a:pt x="975" y="43"/>
                    <a:pt x="975" y="43"/>
                    <a:pt x="975" y="43"/>
                  </a:cubicBezTo>
                  <a:cubicBezTo>
                    <a:pt x="975" y="42"/>
                    <a:pt x="975" y="42"/>
                    <a:pt x="975" y="42"/>
                  </a:cubicBezTo>
                  <a:cubicBezTo>
                    <a:pt x="974" y="40"/>
                    <a:pt x="974" y="40"/>
                    <a:pt x="974" y="40"/>
                  </a:cubicBezTo>
                  <a:cubicBezTo>
                    <a:pt x="971" y="37"/>
                    <a:pt x="971" y="37"/>
                    <a:pt x="971" y="37"/>
                  </a:cubicBezTo>
                  <a:cubicBezTo>
                    <a:pt x="969" y="36"/>
                    <a:pt x="969" y="36"/>
                    <a:pt x="969" y="36"/>
                  </a:cubicBezTo>
                  <a:cubicBezTo>
                    <a:pt x="966" y="32"/>
                    <a:pt x="966" y="32"/>
                    <a:pt x="966" y="32"/>
                  </a:cubicBezTo>
                  <a:cubicBezTo>
                    <a:pt x="958" y="30"/>
                    <a:pt x="958" y="30"/>
                    <a:pt x="958" y="30"/>
                  </a:cubicBezTo>
                  <a:cubicBezTo>
                    <a:pt x="955" y="30"/>
                    <a:pt x="955" y="30"/>
                    <a:pt x="955" y="30"/>
                  </a:cubicBezTo>
                  <a:cubicBezTo>
                    <a:pt x="953" y="30"/>
                    <a:pt x="953" y="30"/>
                    <a:pt x="953" y="30"/>
                  </a:cubicBezTo>
                  <a:cubicBezTo>
                    <a:pt x="950" y="32"/>
                    <a:pt x="950" y="32"/>
                    <a:pt x="950" y="32"/>
                  </a:cubicBezTo>
                  <a:cubicBezTo>
                    <a:pt x="950" y="33"/>
                    <a:pt x="950" y="33"/>
                    <a:pt x="950" y="33"/>
                  </a:cubicBezTo>
                  <a:cubicBezTo>
                    <a:pt x="948" y="32"/>
                    <a:pt x="948" y="32"/>
                    <a:pt x="948" y="32"/>
                  </a:cubicBezTo>
                  <a:cubicBezTo>
                    <a:pt x="945" y="33"/>
                    <a:pt x="945" y="33"/>
                    <a:pt x="945" y="33"/>
                  </a:cubicBezTo>
                  <a:cubicBezTo>
                    <a:pt x="941" y="36"/>
                    <a:pt x="941" y="36"/>
                    <a:pt x="941" y="36"/>
                  </a:cubicBezTo>
                  <a:cubicBezTo>
                    <a:pt x="939" y="37"/>
                    <a:pt x="939" y="37"/>
                    <a:pt x="939" y="37"/>
                  </a:cubicBezTo>
                  <a:cubicBezTo>
                    <a:pt x="936" y="39"/>
                    <a:pt x="936" y="39"/>
                    <a:pt x="936" y="39"/>
                  </a:cubicBezTo>
                  <a:cubicBezTo>
                    <a:pt x="935" y="40"/>
                    <a:pt x="935" y="40"/>
                    <a:pt x="935" y="40"/>
                  </a:cubicBezTo>
                  <a:cubicBezTo>
                    <a:pt x="932" y="41"/>
                    <a:pt x="932" y="41"/>
                    <a:pt x="932" y="41"/>
                  </a:cubicBezTo>
                  <a:cubicBezTo>
                    <a:pt x="930" y="42"/>
                    <a:pt x="930" y="42"/>
                    <a:pt x="930" y="42"/>
                  </a:cubicBezTo>
                  <a:cubicBezTo>
                    <a:pt x="929" y="43"/>
                    <a:pt x="929" y="43"/>
                    <a:pt x="929" y="43"/>
                  </a:cubicBezTo>
                  <a:cubicBezTo>
                    <a:pt x="927" y="44"/>
                    <a:pt x="927" y="44"/>
                    <a:pt x="927" y="44"/>
                  </a:cubicBezTo>
                  <a:cubicBezTo>
                    <a:pt x="925" y="43"/>
                    <a:pt x="925" y="43"/>
                    <a:pt x="925" y="43"/>
                  </a:cubicBezTo>
                  <a:cubicBezTo>
                    <a:pt x="923" y="44"/>
                    <a:pt x="923" y="44"/>
                    <a:pt x="923" y="44"/>
                  </a:cubicBezTo>
                  <a:cubicBezTo>
                    <a:pt x="924" y="43"/>
                    <a:pt x="924" y="43"/>
                    <a:pt x="924" y="43"/>
                  </a:cubicBezTo>
                  <a:cubicBezTo>
                    <a:pt x="925" y="41"/>
                    <a:pt x="925" y="41"/>
                    <a:pt x="925" y="41"/>
                  </a:cubicBezTo>
                  <a:cubicBezTo>
                    <a:pt x="922" y="39"/>
                    <a:pt x="922" y="39"/>
                    <a:pt x="922" y="39"/>
                  </a:cubicBezTo>
                  <a:cubicBezTo>
                    <a:pt x="919" y="38"/>
                    <a:pt x="919" y="38"/>
                    <a:pt x="919" y="38"/>
                  </a:cubicBezTo>
                  <a:cubicBezTo>
                    <a:pt x="915" y="36"/>
                    <a:pt x="915" y="36"/>
                    <a:pt x="915" y="36"/>
                  </a:cubicBezTo>
                  <a:cubicBezTo>
                    <a:pt x="915" y="35"/>
                    <a:pt x="915" y="35"/>
                    <a:pt x="915" y="35"/>
                  </a:cubicBezTo>
                  <a:cubicBezTo>
                    <a:pt x="914" y="36"/>
                    <a:pt x="914" y="36"/>
                    <a:pt x="914" y="36"/>
                  </a:cubicBezTo>
                  <a:cubicBezTo>
                    <a:pt x="912" y="39"/>
                    <a:pt x="912" y="39"/>
                    <a:pt x="912" y="39"/>
                  </a:cubicBezTo>
                  <a:cubicBezTo>
                    <a:pt x="911" y="40"/>
                    <a:pt x="911" y="40"/>
                    <a:pt x="911" y="40"/>
                  </a:cubicBezTo>
                  <a:cubicBezTo>
                    <a:pt x="910" y="41"/>
                    <a:pt x="910" y="41"/>
                    <a:pt x="910" y="41"/>
                  </a:cubicBezTo>
                  <a:cubicBezTo>
                    <a:pt x="910" y="40"/>
                    <a:pt x="910" y="40"/>
                    <a:pt x="910" y="40"/>
                  </a:cubicBezTo>
                  <a:cubicBezTo>
                    <a:pt x="911" y="39"/>
                    <a:pt x="911" y="39"/>
                    <a:pt x="911" y="39"/>
                  </a:cubicBezTo>
                  <a:cubicBezTo>
                    <a:pt x="910" y="37"/>
                    <a:pt x="910" y="37"/>
                    <a:pt x="910" y="37"/>
                  </a:cubicBezTo>
                  <a:cubicBezTo>
                    <a:pt x="908" y="36"/>
                    <a:pt x="908" y="36"/>
                    <a:pt x="908" y="36"/>
                  </a:cubicBezTo>
                  <a:cubicBezTo>
                    <a:pt x="905" y="38"/>
                    <a:pt x="905" y="38"/>
                    <a:pt x="905" y="38"/>
                  </a:cubicBezTo>
                  <a:cubicBezTo>
                    <a:pt x="904" y="36"/>
                    <a:pt x="904" y="36"/>
                    <a:pt x="904" y="36"/>
                  </a:cubicBezTo>
                  <a:cubicBezTo>
                    <a:pt x="903" y="33"/>
                    <a:pt x="903" y="33"/>
                    <a:pt x="903" y="33"/>
                  </a:cubicBezTo>
                  <a:cubicBezTo>
                    <a:pt x="902" y="35"/>
                    <a:pt x="902" y="35"/>
                    <a:pt x="902" y="35"/>
                  </a:cubicBezTo>
                  <a:cubicBezTo>
                    <a:pt x="900" y="35"/>
                    <a:pt x="900" y="35"/>
                    <a:pt x="900" y="35"/>
                  </a:cubicBezTo>
                  <a:cubicBezTo>
                    <a:pt x="899" y="36"/>
                    <a:pt x="899" y="36"/>
                    <a:pt x="899" y="36"/>
                  </a:cubicBezTo>
                  <a:cubicBezTo>
                    <a:pt x="898" y="34"/>
                    <a:pt x="898" y="34"/>
                    <a:pt x="898" y="34"/>
                  </a:cubicBezTo>
                  <a:cubicBezTo>
                    <a:pt x="898" y="33"/>
                    <a:pt x="898" y="33"/>
                    <a:pt x="899" y="33"/>
                  </a:cubicBezTo>
                  <a:cubicBezTo>
                    <a:pt x="900" y="33"/>
                    <a:pt x="900" y="33"/>
                    <a:pt x="900" y="33"/>
                  </a:cubicBezTo>
                  <a:cubicBezTo>
                    <a:pt x="902" y="32"/>
                    <a:pt x="902" y="32"/>
                    <a:pt x="902" y="32"/>
                  </a:cubicBezTo>
                  <a:cubicBezTo>
                    <a:pt x="902" y="30"/>
                    <a:pt x="902" y="30"/>
                    <a:pt x="902" y="30"/>
                  </a:cubicBezTo>
                  <a:cubicBezTo>
                    <a:pt x="900" y="27"/>
                    <a:pt x="900" y="27"/>
                    <a:pt x="900" y="27"/>
                  </a:cubicBezTo>
                  <a:cubicBezTo>
                    <a:pt x="895" y="25"/>
                    <a:pt x="895" y="25"/>
                    <a:pt x="895" y="25"/>
                  </a:cubicBezTo>
                  <a:cubicBezTo>
                    <a:pt x="890" y="25"/>
                    <a:pt x="890" y="25"/>
                    <a:pt x="890" y="25"/>
                  </a:cubicBezTo>
                  <a:cubicBezTo>
                    <a:pt x="887" y="26"/>
                    <a:pt x="887" y="26"/>
                    <a:pt x="887" y="26"/>
                  </a:cubicBezTo>
                  <a:cubicBezTo>
                    <a:pt x="883" y="27"/>
                    <a:pt x="883" y="27"/>
                    <a:pt x="883" y="27"/>
                  </a:cubicBezTo>
                  <a:cubicBezTo>
                    <a:pt x="880" y="28"/>
                    <a:pt x="880" y="28"/>
                    <a:pt x="880" y="28"/>
                  </a:cubicBezTo>
                  <a:cubicBezTo>
                    <a:pt x="880" y="29"/>
                    <a:pt x="880" y="29"/>
                    <a:pt x="880" y="29"/>
                  </a:cubicBezTo>
                  <a:cubicBezTo>
                    <a:pt x="875" y="28"/>
                    <a:pt x="875" y="28"/>
                    <a:pt x="875" y="28"/>
                  </a:cubicBezTo>
                  <a:cubicBezTo>
                    <a:pt x="874" y="29"/>
                    <a:pt x="874" y="29"/>
                    <a:pt x="874" y="29"/>
                  </a:cubicBezTo>
                  <a:cubicBezTo>
                    <a:pt x="871" y="28"/>
                    <a:pt x="871" y="28"/>
                    <a:pt x="871" y="28"/>
                  </a:cubicBezTo>
                  <a:cubicBezTo>
                    <a:pt x="864" y="29"/>
                    <a:pt x="864" y="29"/>
                    <a:pt x="864" y="29"/>
                  </a:cubicBezTo>
                  <a:cubicBezTo>
                    <a:pt x="863" y="29"/>
                    <a:pt x="863" y="29"/>
                    <a:pt x="863" y="29"/>
                  </a:cubicBezTo>
                  <a:cubicBezTo>
                    <a:pt x="855" y="30"/>
                    <a:pt x="855" y="30"/>
                    <a:pt x="855" y="30"/>
                  </a:cubicBezTo>
                  <a:cubicBezTo>
                    <a:pt x="850" y="30"/>
                    <a:pt x="850" y="30"/>
                    <a:pt x="850" y="30"/>
                  </a:cubicBezTo>
                  <a:cubicBezTo>
                    <a:pt x="848" y="31"/>
                    <a:pt x="848" y="31"/>
                    <a:pt x="848" y="31"/>
                  </a:cubicBezTo>
                  <a:cubicBezTo>
                    <a:pt x="845" y="29"/>
                    <a:pt x="845" y="29"/>
                    <a:pt x="845" y="29"/>
                  </a:cubicBezTo>
                  <a:cubicBezTo>
                    <a:pt x="842" y="30"/>
                    <a:pt x="842" y="30"/>
                    <a:pt x="842" y="30"/>
                  </a:cubicBezTo>
                  <a:cubicBezTo>
                    <a:pt x="839" y="31"/>
                    <a:pt x="839" y="31"/>
                    <a:pt x="839" y="31"/>
                  </a:cubicBezTo>
                  <a:cubicBezTo>
                    <a:pt x="841" y="34"/>
                    <a:pt x="841" y="34"/>
                    <a:pt x="841" y="34"/>
                  </a:cubicBezTo>
                  <a:cubicBezTo>
                    <a:pt x="844" y="34"/>
                    <a:pt x="844" y="34"/>
                    <a:pt x="844" y="34"/>
                  </a:cubicBezTo>
                  <a:cubicBezTo>
                    <a:pt x="845" y="34"/>
                    <a:pt x="845" y="34"/>
                    <a:pt x="845" y="34"/>
                  </a:cubicBezTo>
                  <a:cubicBezTo>
                    <a:pt x="847" y="34"/>
                    <a:pt x="847" y="34"/>
                    <a:pt x="847" y="34"/>
                  </a:cubicBezTo>
                  <a:cubicBezTo>
                    <a:pt x="848" y="35"/>
                    <a:pt x="848" y="35"/>
                    <a:pt x="848" y="35"/>
                  </a:cubicBezTo>
                  <a:cubicBezTo>
                    <a:pt x="848" y="36"/>
                    <a:pt x="848" y="36"/>
                    <a:pt x="848" y="36"/>
                  </a:cubicBezTo>
                  <a:cubicBezTo>
                    <a:pt x="846" y="38"/>
                    <a:pt x="846" y="38"/>
                    <a:pt x="846" y="38"/>
                  </a:cubicBezTo>
                  <a:cubicBezTo>
                    <a:pt x="844" y="38"/>
                    <a:pt x="844" y="38"/>
                    <a:pt x="844" y="38"/>
                  </a:cubicBezTo>
                  <a:cubicBezTo>
                    <a:pt x="841" y="39"/>
                    <a:pt x="841" y="39"/>
                    <a:pt x="841" y="39"/>
                  </a:cubicBezTo>
                  <a:cubicBezTo>
                    <a:pt x="841" y="41"/>
                    <a:pt x="841" y="41"/>
                    <a:pt x="841" y="41"/>
                  </a:cubicBezTo>
                  <a:cubicBezTo>
                    <a:pt x="840" y="42"/>
                    <a:pt x="840" y="42"/>
                    <a:pt x="840" y="42"/>
                  </a:cubicBezTo>
                  <a:cubicBezTo>
                    <a:pt x="842" y="45"/>
                    <a:pt x="842" y="45"/>
                    <a:pt x="842" y="45"/>
                  </a:cubicBezTo>
                  <a:cubicBezTo>
                    <a:pt x="845" y="46"/>
                    <a:pt x="845" y="46"/>
                    <a:pt x="845" y="46"/>
                  </a:cubicBezTo>
                  <a:cubicBezTo>
                    <a:pt x="846" y="44"/>
                    <a:pt x="846" y="44"/>
                    <a:pt x="846" y="44"/>
                  </a:cubicBezTo>
                  <a:cubicBezTo>
                    <a:pt x="847" y="46"/>
                    <a:pt x="847" y="46"/>
                    <a:pt x="847" y="46"/>
                  </a:cubicBezTo>
                  <a:cubicBezTo>
                    <a:pt x="846" y="46"/>
                    <a:pt x="846" y="46"/>
                    <a:pt x="846" y="46"/>
                  </a:cubicBezTo>
                  <a:cubicBezTo>
                    <a:pt x="847" y="47"/>
                    <a:pt x="847" y="47"/>
                    <a:pt x="847" y="47"/>
                  </a:cubicBezTo>
                  <a:cubicBezTo>
                    <a:pt x="844" y="49"/>
                    <a:pt x="844" y="49"/>
                    <a:pt x="844" y="49"/>
                  </a:cubicBezTo>
                  <a:cubicBezTo>
                    <a:pt x="848" y="49"/>
                    <a:pt x="848" y="49"/>
                    <a:pt x="848" y="49"/>
                  </a:cubicBezTo>
                  <a:cubicBezTo>
                    <a:pt x="848" y="49"/>
                    <a:pt x="848" y="49"/>
                    <a:pt x="848" y="49"/>
                  </a:cubicBezTo>
                  <a:cubicBezTo>
                    <a:pt x="848" y="51"/>
                    <a:pt x="848" y="51"/>
                    <a:pt x="848" y="51"/>
                  </a:cubicBezTo>
                  <a:cubicBezTo>
                    <a:pt x="850" y="53"/>
                    <a:pt x="850" y="53"/>
                    <a:pt x="850" y="53"/>
                  </a:cubicBezTo>
                  <a:cubicBezTo>
                    <a:pt x="852" y="53"/>
                    <a:pt x="852" y="53"/>
                    <a:pt x="852" y="53"/>
                  </a:cubicBezTo>
                  <a:cubicBezTo>
                    <a:pt x="854" y="55"/>
                    <a:pt x="854" y="55"/>
                    <a:pt x="854" y="55"/>
                  </a:cubicBezTo>
                  <a:cubicBezTo>
                    <a:pt x="853" y="55"/>
                    <a:pt x="853" y="55"/>
                    <a:pt x="853" y="55"/>
                  </a:cubicBezTo>
                  <a:cubicBezTo>
                    <a:pt x="851" y="55"/>
                    <a:pt x="851" y="55"/>
                    <a:pt x="851" y="55"/>
                  </a:cubicBezTo>
                  <a:cubicBezTo>
                    <a:pt x="851" y="57"/>
                    <a:pt x="851" y="57"/>
                    <a:pt x="851" y="57"/>
                  </a:cubicBezTo>
                  <a:cubicBezTo>
                    <a:pt x="850" y="56"/>
                    <a:pt x="850" y="56"/>
                    <a:pt x="850" y="56"/>
                  </a:cubicBezTo>
                  <a:cubicBezTo>
                    <a:pt x="849" y="57"/>
                    <a:pt x="849" y="57"/>
                    <a:pt x="849" y="57"/>
                  </a:cubicBezTo>
                  <a:cubicBezTo>
                    <a:pt x="849" y="55"/>
                    <a:pt x="849" y="55"/>
                    <a:pt x="849" y="55"/>
                  </a:cubicBezTo>
                  <a:cubicBezTo>
                    <a:pt x="847" y="54"/>
                    <a:pt x="847" y="54"/>
                    <a:pt x="847" y="54"/>
                  </a:cubicBezTo>
                  <a:cubicBezTo>
                    <a:pt x="845" y="55"/>
                    <a:pt x="845" y="55"/>
                    <a:pt x="845" y="55"/>
                  </a:cubicBezTo>
                  <a:cubicBezTo>
                    <a:pt x="846" y="55"/>
                    <a:pt x="846" y="55"/>
                    <a:pt x="846" y="55"/>
                  </a:cubicBezTo>
                  <a:cubicBezTo>
                    <a:pt x="846" y="56"/>
                    <a:pt x="846" y="56"/>
                    <a:pt x="846" y="56"/>
                  </a:cubicBezTo>
                  <a:cubicBezTo>
                    <a:pt x="845" y="55"/>
                    <a:pt x="845" y="55"/>
                    <a:pt x="845" y="55"/>
                  </a:cubicBezTo>
                  <a:cubicBezTo>
                    <a:pt x="843" y="56"/>
                    <a:pt x="843" y="56"/>
                    <a:pt x="843" y="56"/>
                  </a:cubicBezTo>
                  <a:cubicBezTo>
                    <a:pt x="841" y="56"/>
                    <a:pt x="841" y="56"/>
                    <a:pt x="841" y="56"/>
                  </a:cubicBezTo>
                  <a:cubicBezTo>
                    <a:pt x="841" y="58"/>
                    <a:pt x="841" y="58"/>
                    <a:pt x="841" y="58"/>
                  </a:cubicBezTo>
                  <a:cubicBezTo>
                    <a:pt x="840" y="58"/>
                    <a:pt x="840" y="58"/>
                    <a:pt x="840" y="58"/>
                  </a:cubicBezTo>
                  <a:cubicBezTo>
                    <a:pt x="839" y="58"/>
                    <a:pt x="839" y="58"/>
                    <a:pt x="839" y="58"/>
                  </a:cubicBezTo>
                  <a:cubicBezTo>
                    <a:pt x="839" y="59"/>
                    <a:pt x="839" y="59"/>
                    <a:pt x="839" y="59"/>
                  </a:cubicBezTo>
                  <a:cubicBezTo>
                    <a:pt x="838" y="59"/>
                    <a:pt x="838" y="59"/>
                    <a:pt x="838" y="59"/>
                  </a:cubicBezTo>
                  <a:cubicBezTo>
                    <a:pt x="839" y="60"/>
                    <a:pt x="839" y="60"/>
                    <a:pt x="839" y="60"/>
                  </a:cubicBezTo>
                  <a:cubicBezTo>
                    <a:pt x="838" y="60"/>
                    <a:pt x="838" y="60"/>
                    <a:pt x="838" y="60"/>
                  </a:cubicBezTo>
                  <a:cubicBezTo>
                    <a:pt x="836" y="60"/>
                    <a:pt x="836" y="60"/>
                    <a:pt x="836" y="60"/>
                  </a:cubicBezTo>
                  <a:cubicBezTo>
                    <a:pt x="834" y="59"/>
                    <a:pt x="834" y="59"/>
                    <a:pt x="834" y="59"/>
                  </a:cubicBezTo>
                  <a:cubicBezTo>
                    <a:pt x="834" y="59"/>
                    <a:pt x="834" y="59"/>
                    <a:pt x="834" y="59"/>
                  </a:cubicBezTo>
                  <a:cubicBezTo>
                    <a:pt x="833" y="58"/>
                    <a:pt x="833" y="58"/>
                    <a:pt x="833" y="58"/>
                  </a:cubicBezTo>
                  <a:cubicBezTo>
                    <a:pt x="827" y="61"/>
                    <a:pt x="827" y="61"/>
                    <a:pt x="827" y="61"/>
                  </a:cubicBezTo>
                  <a:cubicBezTo>
                    <a:pt x="827" y="62"/>
                    <a:pt x="827" y="62"/>
                    <a:pt x="827" y="62"/>
                  </a:cubicBezTo>
                  <a:cubicBezTo>
                    <a:pt x="826" y="63"/>
                    <a:pt x="826" y="63"/>
                    <a:pt x="826" y="63"/>
                  </a:cubicBezTo>
                  <a:cubicBezTo>
                    <a:pt x="827" y="64"/>
                    <a:pt x="827" y="64"/>
                    <a:pt x="827" y="64"/>
                  </a:cubicBezTo>
                  <a:cubicBezTo>
                    <a:pt x="827" y="65"/>
                    <a:pt x="827" y="65"/>
                    <a:pt x="827" y="65"/>
                  </a:cubicBezTo>
                  <a:cubicBezTo>
                    <a:pt x="826" y="66"/>
                    <a:pt x="826" y="66"/>
                    <a:pt x="826" y="66"/>
                  </a:cubicBezTo>
                  <a:cubicBezTo>
                    <a:pt x="825" y="65"/>
                    <a:pt x="825" y="65"/>
                    <a:pt x="825" y="65"/>
                  </a:cubicBezTo>
                  <a:cubicBezTo>
                    <a:pt x="820" y="66"/>
                    <a:pt x="820" y="66"/>
                    <a:pt x="820" y="66"/>
                  </a:cubicBezTo>
                  <a:cubicBezTo>
                    <a:pt x="817" y="66"/>
                    <a:pt x="817" y="66"/>
                    <a:pt x="817" y="66"/>
                  </a:cubicBezTo>
                  <a:cubicBezTo>
                    <a:pt x="816" y="64"/>
                    <a:pt x="816" y="64"/>
                    <a:pt x="816" y="64"/>
                  </a:cubicBezTo>
                  <a:cubicBezTo>
                    <a:pt x="814" y="64"/>
                    <a:pt x="814" y="64"/>
                    <a:pt x="814" y="64"/>
                  </a:cubicBezTo>
                  <a:cubicBezTo>
                    <a:pt x="813" y="62"/>
                    <a:pt x="813" y="62"/>
                    <a:pt x="813" y="62"/>
                  </a:cubicBezTo>
                  <a:cubicBezTo>
                    <a:pt x="812" y="60"/>
                    <a:pt x="812" y="60"/>
                    <a:pt x="812" y="60"/>
                  </a:cubicBezTo>
                  <a:cubicBezTo>
                    <a:pt x="809" y="59"/>
                    <a:pt x="809" y="59"/>
                    <a:pt x="809" y="59"/>
                  </a:cubicBezTo>
                  <a:cubicBezTo>
                    <a:pt x="809" y="61"/>
                    <a:pt x="809" y="61"/>
                    <a:pt x="809" y="61"/>
                  </a:cubicBezTo>
                  <a:cubicBezTo>
                    <a:pt x="811" y="64"/>
                    <a:pt x="811" y="64"/>
                    <a:pt x="811" y="64"/>
                  </a:cubicBezTo>
                  <a:cubicBezTo>
                    <a:pt x="811" y="67"/>
                    <a:pt x="811" y="67"/>
                    <a:pt x="811" y="67"/>
                  </a:cubicBezTo>
                  <a:cubicBezTo>
                    <a:pt x="813" y="71"/>
                    <a:pt x="813" y="71"/>
                    <a:pt x="813" y="71"/>
                  </a:cubicBezTo>
                  <a:cubicBezTo>
                    <a:pt x="815" y="74"/>
                    <a:pt x="815" y="74"/>
                    <a:pt x="815" y="74"/>
                  </a:cubicBezTo>
                  <a:cubicBezTo>
                    <a:pt x="816" y="82"/>
                    <a:pt x="816" y="82"/>
                    <a:pt x="816" y="82"/>
                  </a:cubicBezTo>
                  <a:cubicBezTo>
                    <a:pt x="816" y="82"/>
                    <a:pt x="816" y="82"/>
                    <a:pt x="816" y="82"/>
                  </a:cubicBezTo>
                  <a:cubicBezTo>
                    <a:pt x="815" y="82"/>
                    <a:pt x="815" y="82"/>
                    <a:pt x="815" y="82"/>
                  </a:cubicBezTo>
                  <a:cubicBezTo>
                    <a:pt x="815" y="81"/>
                    <a:pt x="815" y="81"/>
                    <a:pt x="815" y="81"/>
                  </a:cubicBezTo>
                  <a:cubicBezTo>
                    <a:pt x="813" y="79"/>
                    <a:pt x="813" y="79"/>
                    <a:pt x="813" y="79"/>
                  </a:cubicBezTo>
                  <a:cubicBezTo>
                    <a:pt x="811" y="80"/>
                    <a:pt x="811" y="80"/>
                    <a:pt x="811" y="80"/>
                  </a:cubicBezTo>
                  <a:cubicBezTo>
                    <a:pt x="812" y="81"/>
                    <a:pt x="812" y="81"/>
                    <a:pt x="812" y="81"/>
                  </a:cubicBezTo>
                  <a:cubicBezTo>
                    <a:pt x="812" y="82"/>
                    <a:pt x="812" y="82"/>
                    <a:pt x="812" y="82"/>
                  </a:cubicBezTo>
                  <a:cubicBezTo>
                    <a:pt x="810" y="81"/>
                    <a:pt x="810" y="81"/>
                    <a:pt x="810" y="81"/>
                  </a:cubicBezTo>
                  <a:cubicBezTo>
                    <a:pt x="808" y="79"/>
                    <a:pt x="808" y="79"/>
                    <a:pt x="808" y="79"/>
                  </a:cubicBezTo>
                  <a:cubicBezTo>
                    <a:pt x="806" y="78"/>
                    <a:pt x="806" y="78"/>
                    <a:pt x="806" y="78"/>
                  </a:cubicBezTo>
                  <a:cubicBezTo>
                    <a:pt x="804" y="77"/>
                    <a:pt x="804" y="77"/>
                    <a:pt x="804" y="77"/>
                  </a:cubicBezTo>
                  <a:cubicBezTo>
                    <a:pt x="803" y="76"/>
                    <a:pt x="803" y="76"/>
                    <a:pt x="803" y="76"/>
                  </a:cubicBezTo>
                  <a:cubicBezTo>
                    <a:pt x="798" y="72"/>
                    <a:pt x="798" y="72"/>
                    <a:pt x="798" y="72"/>
                  </a:cubicBezTo>
                  <a:cubicBezTo>
                    <a:pt x="797" y="72"/>
                    <a:pt x="797" y="72"/>
                    <a:pt x="797" y="72"/>
                  </a:cubicBezTo>
                  <a:cubicBezTo>
                    <a:pt x="796" y="72"/>
                    <a:pt x="796" y="72"/>
                    <a:pt x="796" y="72"/>
                  </a:cubicBezTo>
                  <a:cubicBezTo>
                    <a:pt x="795" y="72"/>
                    <a:pt x="795" y="72"/>
                    <a:pt x="795" y="72"/>
                  </a:cubicBezTo>
                  <a:cubicBezTo>
                    <a:pt x="797" y="70"/>
                    <a:pt x="797" y="70"/>
                    <a:pt x="797" y="70"/>
                  </a:cubicBezTo>
                  <a:cubicBezTo>
                    <a:pt x="800" y="70"/>
                    <a:pt x="800" y="70"/>
                    <a:pt x="800" y="70"/>
                  </a:cubicBezTo>
                  <a:cubicBezTo>
                    <a:pt x="797" y="68"/>
                    <a:pt x="797" y="68"/>
                    <a:pt x="797" y="68"/>
                  </a:cubicBezTo>
                  <a:cubicBezTo>
                    <a:pt x="796" y="68"/>
                    <a:pt x="796" y="68"/>
                    <a:pt x="796" y="68"/>
                  </a:cubicBezTo>
                  <a:cubicBezTo>
                    <a:pt x="794" y="67"/>
                    <a:pt x="794" y="67"/>
                    <a:pt x="794" y="67"/>
                  </a:cubicBezTo>
                  <a:cubicBezTo>
                    <a:pt x="793" y="67"/>
                    <a:pt x="793" y="67"/>
                    <a:pt x="793" y="67"/>
                  </a:cubicBezTo>
                  <a:cubicBezTo>
                    <a:pt x="794" y="64"/>
                    <a:pt x="794" y="64"/>
                    <a:pt x="794" y="64"/>
                  </a:cubicBezTo>
                  <a:cubicBezTo>
                    <a:pt x="794" y="62"/>
                    <a:pt x="794" y="62"/>
                    <a:pt x="794" y="62"/>
                  </a:cubicBezTo>
                  <a:cubicBezTo>
                    <a:pt x="793" y="63"/>
                    <a:pt x="793" y="63"/>
                    <a:pt x="793" y="63"/>
                  </a:cubicBezTo>
                  <a:cubicBezTo>
                    <a:pt x="793" y="62"/>
                    <a:pt x="793" y="62"/>
                    <a:pt x="793" y="62"/>
                  </a:cubicBezTo>
                  <a:cubicBezTo>
                    <a:pt x="792" y="62"/>
                    <a:pt x="792" y="62"/>
                    <a:pt x="792" y="62"/>
                  </a:cubicBezTo>
                  <a:cubicBezTo>
                    <a:pt x="792" y="61"/>
                    <a:pt x="792" y="61"/>
                    <a:pt x="792" y="61"/>
                  </a:cubicBezTo>
                  <a:cubicBezTo>
                    <a:pt x="790" y="58"/>
                    <a:pt x="790" y="58"/>
                    <a:pt x="790" y="58"/>
                  </a:cubicBezTo>
                  <a:cubicBezTo>
                    <a:pt x="789" y="59"/>
                    <a:pt x="789" y="59"/>
                    <a:pt x="789" y="59"/>
                  </a:cubicBezTo>
                  <a:cubicBezTo>
                    <a:pt x="789" y="58"/>
                    <a:pt x="789" y="58"/>
                    <a:pt x="789" y="58"/>
                  </a:cubicBezTo>
                  <a:cubicBezTo>
                    <a:pt x="787" y="57"/>
                    <a:pt x="787" y="57"/>
                    <a:pt x="787" y="57"/>
                  </a:cubicBezTo>
                  <a:cubicBezTo>
                    <a:pt x="786" y="58"/>
                    <a:pt x="786" y="58"/>
                    <a:pt x="786" y="58"/>
                  </a:cubicBezTo>
                  <a:cubicBezTo>
                    <a:pt x="785" y="59"/>
                    <a:pt x="785" y="59"/>
                    <a:pt x="785" y="59"/>
                  </a:cubicBezTo>
                  <a:cubicBezTo>
                    <a:pt x="784" y="58"/>
                    <a:pt x="784" y="58"/>
                    <a:pt x="784" y="58"/>
                  </a:cubicBezTo>
                  <a:cubicBezTo>
                    <a:pt x="784" y="57"/>
                    <a:pt x="784" y="57"/>
                    <a:pt x="784" y="57"/>
                  </a:cubicBezTo>
                  <a:cubicBezTo>
                    <a:pt x="787" y="55"/>
                    <a:pt x="787" y="55"/>
                    <a:pt x="787" y="55"/>
                  </a:cubicBezTo>
                  <a:cubicBezTo>
                    <a:pt x="786" y="54"/>
                    <a:pt x="786" y="54"/>
                    <a:pt x="786" y="54"/>
                  </a:cubicBezTo>
                  <a:cubicBezTo>
                    <a:pt x="784" y="54"/>
                    <a:pt x="784" y="54"/>
                    <a:pt x="784" y="54"/>
                  </a:cubicBezTo>
                  <a:cubicBezTo>
                    <a:pt x="783" y="51"/>
                    <a:pt x="783" y="51"/>
                    <a:pt x="783" y="51"/>
                  </a:cubicBezTo>
                  <a:cubicBezTo>
                    <a:pt x="782" y="51"/>
                    <a:pt x="782" y="51"/>
                    <a:pt x="782" y="51"/>
                  </a:cubicBezTo>
                  <a:cubicBezTo>
                    <a:pt x="781" y="51"/>
                    <a:pt x="781" y="51"/>
                    <a:pt x="781" y="51"/>
                  </a:cubicBezTo>
                  <a:cubicBezTo>
                    <a:pt x="781" y="50"/>
                    <a:pt x="781" y="50"/>
                    <a:pt x="781" y="50"/>
                  </a:cubicBezTo>
                  <a:cubicBezTo>
                    <a:pt x="780" y="50"/>
                    <a:pt x="780" y="50"/>
                    <a:pt x="780" y="50"/>
                  </a:cubicBezTo>
                  <a:cubicBezTo>
                    <a:pt x="781" y="48"/>
                    <a:pt x="781" y="48"/>
                    <a:pt x="781" y="48"/>
                  </a:cubicBezTo>
                  <a:cubicBezTo>
                    <a:pt x="779" y="46"/>
                    <a:pt x="779" y="46"/>
                    <a:pt x="779" y="46"/>
                  </a:cubicBezTo>
                  <a:cubicBezTo>
                    <a:pt x="778" y="47"/>
                    <a:pt x="778" y="47"/>
                    <a:pt x="778" y="47"/>
                  </a:cubicBezTo>
                  <a:cubicBezTo>
                    <a:pt x="776" y="45"/>
                    <a:pt x="776" y="45"/>
                    <a:pt x="776" y="45"/>
                  </a:cubicBezTo>
                  <a:cubicBezTo>
                    <a:pt x="774" y="46"/>
                    <a:pt x="774" y="46"/>
                    <a:pt x="774" y="46"/>
                  </a:cubicBezTo>
                  <a:cubicBezTo>
                    <a:pt x="773" y="44"/>
                    <a:pt x="773" y="44"/>
                    <a:pt x="773" y="44"/>
                  </a:cubicBezTo>
                  <a:cubicBezTo>
                    <a:pt x="771" y="45"/>
                    <a:pt x="771" y="45"/>
                    <a:pt x="771" y="45"/>
                  </a:cubicBezTo>
                  <a:cubicBezTo>
                    <a:pt x="771" y="43"/>
                    <a:pt x="771" y="43"/>
                    <a:pt x="771" y="43"/>
                  </a:cubicBezTo>
                  <a:cubicBezTo>
                    <a:pt x="768" y="43"/>
                    <a:pt x="768" y="43"/>
                    <a:pt x="768" y="43"/>
                  </a:cubicBezTo>
                  <a:cubicBezTo>
                    <a:pt x="767" y="44"/>
                    <a:pt x="767" y="44"/>
                    <a:pt x="767" y="44"/>
                  </a:cubicBezTo>
                  <a:cubicBezTo>
                    <a:pt x="767" y="43"/>
                    <a:pt x="767" y="43"/>
                    <a:pt x="767" y="43"/>
                  </a:cubicBezTo>
                  <a:cubicBezTo>
                    <a:pt x="765" y="44"/>
                    <a:pt x="765" y="44"/>
                    <a:pt x="765" y="44"/>
                  </a:cubicBezTo>
                  <a:cubicBezTo>
                    <a:pt x="764" y="44"/>
                    <a:pt x="764" y="44"/>
                    <a:pt x="764" y="44"/>
                  </a:cubicBezTo>
                  <a:cubicBezTo>
                    <a:pt x="763" y="45"/>
                    <a:pt x="763" y="45"/>
                    <a:pt x="763" y="45"/>
                  </a:cubicBezTo>
                  <a:cubicBezTo>
                    <a:pt x="764" y="46"/>
                    <a:pt x="764" y="46"/>
                    <a:pt x="764" y="46"/>
                  </a:cubicBezTo>
                  <a:cubicBezTo>
                    <a:pt x="763" y="47"/>
                    <a:pt x="763" y="47"/>
                    <a:pt x="763" y="47"/>
                  </a:cubicBezTo>
                  <a:cubicBezTo>
                    <a:pt x="763" y="48"/>
                    <a:pt x="763" y="48"/>
                    <a:pt x="763" y="48"/>
                  </a:cubicBezTo>
                  <a:cubicBezTo>
                    <a:pt x="761" y="48"/>
                    <a:pt x="761" y="48"/>
                    <a:pt x="761" y="48"/>
                  </a:cubicBezTo>
                  <a:cubicBezTo>
                    <a:pt x="762" y="47"/>
                    <a:pt x="762" y="47"/>
                    <a:pt x="762" y="47"/>
                  </a:cubicBezTo>
                  <a:cubicBezTo>
                    <a:pt x="763" y="46"/>
                    <a:pt x="763" y="46"/>
                    <a:pt x="763" y="46"/>
                  </a:cubicBezTo>
                  <a:cubicBezTo>
                    <a:pt x="762" y="44"/>
                    <a:pt x="762" y="44"/>
                    <a:pt x="762" y="44"/>
                  </a:cubicBezTo>
                  <a:cubicBezTo>
                    <a:pt x="759" y="44"/>
                    <a:pt x="759" y="44"/>
                    <a:pt x="759" y="44"/>
                  </a:cubicBezTo>
                  <a:cubicBezTo>
                    <a:pt x="759" y="45"/>
                    <a:pt x="759" y="45"/>
                    <a:pt x="759" y="45"/>
                  </a:cubicBezTo>
                  <a:cubicBezTo>
                    <a:pt x="757" y="44"/>
                    <a:pt x="757" y="44"/>
                    <a:pt x="757" y="44"/>
                  </a:cubicBezTo>
                  <a:cubicBezTo>
                    <a:pt x="756" y="42"/>
                    <a:pt x="756" y="42"/>
                    <a:pt x="756" y="42"/>
                  </a:cubicBezTo>
                  <a:cubicBezTo>
                    <a:pt x="755" y="44"/>
                    <a:pt x="755" y="44"/>
                    <a:pt x="755" y="44"/>
                  </a:cubicBezTo>
                  <a:cubicBezTo>
                    <a:pt x="754" y="44"/>
                    <a:pt x="754" y="44"/>
                    <a:pt x="754" y="44"/>
                  </a:cubicBezTo>
                  <a:cubicBezTo>
                    <a:pt x="753" y="44"/>
                    <a:pt x="753" y="44"/>
                    <a:pt x="753" y="44"/>
                  </a:cubicBezTo>
                  <a:cubicBezTo>
                    <a:pt x="752" y="42"/>
                    <a:pt x="752" y="42"/>
                    <a:pt x="752" y="42"/>
                  </a:cubicBezTo>
                  <a:cubicBezTo>
                    <a:pt x="752" y="45"/>
                    <a:pt x="752" y="45"/>
                    <a:pt x="752" y="45"/>
                  </a:cubicBezTo>
                  <a:cubicBezTo>
                    <a:pt x="751" y="45"/>
                    <a:pt x="751" y="45"/>
                    <a:pt x="751" y="45"/>
                  </a:cubicBezTo>
                  <a:cubicBezTo>
                    <a:pt x="750" y="44"/>
                    <a:pt x="750" y="44"/>
                    <a:pt x="750" y="44"/>
                  </a:cubicBezTo>
                  <a:cubicBezTo>
                    <a:pt x="749" y="44"/>
                    <a:pt x="749" y="44"/>
                    <a:pt x="749" y="44"/>
                  </a:cubicBezTo>
                  <a:cubicBezTo>
                    <a:pt x="749" y="43"/>
                    <a:pt x="749" y="43"/>
                    <a:pt x="749" y="43"/>
                  </a:cubicBezTo>
                  <a:cubicBezTo>
                    <a:pt x="750" y="41"/>
                    <a:pt x="750" y="41"/>
                    <a:pt x="750" y="41"/>
                  </a:cubicBezTo>
                  <a:cubicBezTo>
                    <a:pt x="750" y="40"/>
                    <a:pt x="750" y="40"/>
                    <a:pt x="750" y="40"/>
                  </a:cubicBezTo>
                  <a:cubicBezTo>
                    <a:pt x="747" y="41"/>
                    <a:pt x="747" y="41"/>
                    <a:pt x="747" y="41"/>
                  </a:cubicBezTo>
                  <a:cubicBezTo>
                    <a:pt x="746" y="41"/>
                    <a:pt x="746" y="41"/>
                    <a:pt x="746" y="41"/>
                  </a:cubicBezTo>
                  <a:cubicBezTo>
                    <a:pt x="746" y="43"/>
                    <a:pt x="746" y="43"/>
                    <a:pt x="746" y="43"/>
                  </a:cubicBezTo>
                  <a:cubicBezTo>
                    <a:pt x="747" y="43"/>
                    <a:pt x="747" y="43"/>
                    <a:pt x="747" y="43"/>
                  </a:cubicBezTo>
                  <a:cubicBezTo>
                    <a:pt x="748" y="44"/>
                    <a:pt x="748" y="44"/>
                    <a:pt x="748" y="44"/>
                  </a:cubicBezTo>
                  <a:cubicBezTo>
                    <a:pt x="748" y="46"/>
                    <a:pt x="748" y="46"/>
                    <a:pt x="748" y="46"/>
                  </a:cubicBezTo>
                  <a:cubicBezTo>
                    <a:pt x="747" y="47"/>
                    <a:pt x="747" y="47"/>
                    <a:pt x="747" y="47"/>
                  </a:cubicBezTo>
                  <a:cubicBezTo>
                    <a:pt x="747" y="45"/>
                    <a:pt x="747" y="45"/>
                    <a:pt x="747" y="45"/>
                  </a:cubicBezTo>
                  <a:cubicBezTo>
                    <a:pt x="745" y="48"/>
                    <a:pt x="745" y="48"/>
                    <a:pt x="745" y="48"/>
                  </a:cubicBezTo>
                  <a:cubicBezTo>
                    <a:pt x="745" y="50"/>
                    <a:pt x="745" y="50"/>
                    <a:pt x="745" y="50"/>
                  </a:cubicBezTo>
                  <a:cubicBezTo>
                    <a:pt x="746" y="51"/>
                    <a:pt x="746" y="51"/>
                    <a:pt x="746" y="51"/>
                  </a:cubicBezTo>
                  <a:cubicBezTo>
                    <a:pt x="747" y="52"/>
                    <a:pt x="747" y="52"/>
                    <a:pt x="747" y="52"/>
                  </a:cubicBezTo>
                  <a:cubicBezTo>
                    <a:pt x="748" y="53"/>
                    <a:pt x="748" y="53"/>
                    <a:pt x="748" y="53"/>
                  </a:cubicBezTo>
                  <a:cubicBezTo>
                    <a:pt x="748" y="55"/>
                    <a:pt x="748" y="55"/>
                    <a:pt x="748" y="55"/>
                  </a:cubicBezTo>
                  <a:cubicBezTo>
                    <a:pt x="750" y="55"/>
                    <a:pt x="750" y="55"/>
                    <a:pt x="750" y="55"/>
                  </a:cubicBezTo>
                  <a:cubicBezTo>
                    <a:pt x="750" y="55"/>
                    <a:pt x="750" y="55"/>
                    <a:pt x="750" y="55"/>
                  </a:cubicBezTo>
                  <a:cubicBezTo>
                    <a:pt x="750" y="56"/>
                    <a:pt x="750" y="56"/>
                    <a:pt x="750" y="56"/>
                  </a:cubicBezTo>
                  <a:cubicBezTo>
                    <a:pt x="751" y="58"/>
                    <a:pt x="751" y="58"/>
                    <a:pt x="751" y="58"/>
                  </a:cubicBezTo>
                  <a:cubicBezTo>
                    <a:pt x="752" y="58"/>
                    <a:pt x="752" y="58"/>
                    <a:pt x="752" y="58"/>
                  </a:cubicBezTo>
                  <a:cubicBezTo>
                    <a:pt x="751" y="59"/>
                    <a:pt x="751" y="59"/>
                    <a:pt x="751" y="59"/>
                  </a:cubicBezTo>
                  <a:cubicBezTo>
                    <a:pt x="750" y="58"/>
                    <a:pt x="750" y="58"/>
                    <a:pt x="750" y="58"/>
                  </a:cubicBezTo>
                  <a:cubicBezTo>
                    <a:pt x="748" y="58"/>
                    <a:pt x="748" y="58"/>
                    <a:pt x="748" y="58"/>
                  </a:cubicBezTo>
                  <a:cubicBezTo>
                    <a:pt x="747" y="58"/>
                    <a:pt x="747" y="58"/>
                    <a:pt x="747" y="58"/>
                  </a:cubicBezTo>
                  <a:cubicBezTo>
                    <a:pt x="744" y="59"/>
                    <a:pt x="744" y="59"/>
                    <a:pt x="744" y="59"/>
                  </a:cubicBezTo>
                  <a:cubicBezTo>
                    <a:pt x="745" y="60"/>
                    <a:pt x="745" y="60"/>
                    <a:pt x="745" y="60"/>
                  </a:cubicBezTo>
                  <a:cubicBezTo>
                    <a:pt x="745" y="61"/>
                    <a:pt x="745" y="61"/>
                    <a:pt x="745" y="61"/>
                  </a:cubicBezTo>
                  <a:cubicBezTo>
                    <a:pt x="744" y="61"/>
                    <a:pt x="744" y="61"/>
                    <a:pt x="744" y="61"/>
                  </a:cubicBezTo>
                  <a:cubicBezTo>
                    <a:pt x="742" y="60"/>
                    <a:pt x="742" y="60"/>
                    <a:pt x="742" y="60"/>
                  </a:cubicBezTo>
                  <a:cubicBezTo>
                    <a:pt x="740" y="62"/>
                    <a:pt x="740" y="62"/>
                    <a:pt x="740" y="62"/>
                  </a:cubicBezTo>
                  <a:cubicBezTo>
                    <a:pt x="736" y="63"/>
                    <a:pt x="736" y="63"/>
                    <a:pt x="736" y="63"/>
                  </a:cubicBezTo>
                  <a:cubicBezTo>
                    <a:pt x="734" y="63"/>
                    <a:pt x="734" y="63"/>
                    <a:pt x="734" y="63"/>
                  </a:cubicBezTo>
                  <a:cubicBezTo>
                    <a:pt x="734" y="61"/>
                    <a:pt x="734" y="61"/>
                    <a:pt x="734" y="61"/>
                  </a:cubicBezTo>
                  <a:cubicBezTo>
                    <a:pt x="733" y="60"/>
                    <a:pt x="733" y="60"/>
                    <a:pt x="733" y="60"/>
                  </a:cubicBezTo>
                  <a:cubicBezTo>
                    <a:pt x="732" y="59"/>
                    <a:pt x="732" y="59"/>
                    <a:pt x="732" y="59"/>
                  </a:cubicBezTo>
                  <a:cubicBezTo>
                    <a:pt x="730" y="59"/>
                    <a:pt x="730" y="59"/>
                    <a:pt x="730" y="59"/>
                  </a:cubicBezTo>
                  <a:cubicBezTo>
                    <a:pt x="729" y="60"/>
                    <a:pt x="729" y="60"/>
                    <a:pt x="729" y="60"/>
                  </a:cubicBezTo>
                  <a:cubicBezTo>
                    <a:pt x="729" y="61"/>
                    <a:pt x="729" y="61"/>
                    <a:pt x="729" y="61"/>
                  </a:cubicBezTo>
                  <a:cubicBezTo>
                    <a:pt x="730" y="62"/>
                    <a:pt x="730" y="62"/>
                    <a:pt x="730" y="62"/>
                  </a:cubicBezTo>
                  <a:cubicBezTo>
                    <a:pt x="724" y="62"/>
                    <a:pt x="724" y="62"/>
                    <a:pt x="724" y="62"/>
                  </a:cubicBezTo>
                  <a:cubicBezTo>
                    <a:pt x="723" y="61"/>
                    <a:pt x="723" y="61"/>
                    <a:pt x="723" y="61"/>
                  </a:cubicBezTo>
                  <a:cubicBezTo>
                    <a:pt x="722" y="58"/>
                    <a:pt x="722" y="58"/>
                    <a:pt x="722" y="58"/>
                  </a:cubicBezTo>
                  <a:cubicBezTo>
                    <a:pt x="723" y="57"/>
                    <a:pt x="723" y="57"/>
                    <a:pt x="723" y="57"/>
                  </a:cubicBezTo>
                  <a:cubicBezTo>
                    <a:pt x="723" y="55"/>
                    <a:pt x="723" y="55"/>
                    <a:pt x="723" y="55"/>
                  </a:cubicBezTo>
                  <a:cubicBezTo>
                    <a:pt x="721" y="55"/>
                    <a:pt x="721" y="55"/>
                    <a:pt x="721" y="55"/>
                  </a:cubicBezTo>
                  <a:cubicBezTo>
                    <a:pt x="718" y="55"/>
                    <a:pt x="718" y="55"/>
                    <a:pt x="718" y="55"/>
                  </a:cubicBezTo>
                  <a:cubicBezTo>
                    <a:pt x="714" y="56"/>
                    <a:pt x="714" y="56"/>
                    <a:pt x="714" y="56"/>
                  </a:cubicBezTo>
                  <a:cubicBezTo>
                    <a:pt x="709" y="56"/>
                    <a:pt x="709" y="56"/>
                    <a:pt x="709" y="56"/>
                  </a:cubicBezTo>
                  <a:cubicBezTo>
                    <a:pt x="704" y="57"/>
                    <a:pt x="704" y="57"/>
                    <a:pt x="704" y="57"/>
                  </a:cubicBezTo>
                  <a:cubicBezTo>
                    <a:pt x="701" y="58"/>
                    <a:pt x="701" y="58"/>
                    <a:pt x="701" y="58"/>
                  </a:cubicBezTo>
                  <a:cubicBezTo>
                    <a:pt x="700" y="59"/>
                    <a:pt x="700" y="59"/>
                    <a:pt x="700" y="59"/>
                  </a:cubicBezTo>
                  <a:cubicBezTo>
                    <a:pt x="700" y="59"/>
                    <a:pt x="700" y="59"/>
                    <a:pt x="700" y="59"/>
                  </a:cubicBezTo>
                  <a:cubicBezTo>
                    <a:pt x="699" y="60"/>
                    <a:pt x="699" y="60"/>
                    <a:pt x="699" y="60"/>
                  </a:cubicBezTo>
                  <a:cubicBezTo>
                    <a:pt x="698" y="61"/>
                    <a:pt x="698" y="61"/>
                    <a:pt x="698" y="61"/>
                  </a:cubicBezTo>
                  <a:cubicBezTo>
                    <a:pt x="695" y="63"/>
                    <a:pt x="695" y="63"/>
                    <a:pt x="695" y="63"/>
                  </a:cubicBezTo>
                  <a:cubicBezTo>
                    <a:pt x="695" y="61"/>
                    <a:pt x="695" y="61"/>
                    <a:pt x="695" y="61"/>
                  </a:cubicBezTo>
                  <a:cubicBezTo>
                    <a:pt x="693" y="60"/>
                    <a:pt x="693" y="60"/>
                    <a:pt x="693" y="60"/>
                  </a:cubicBezTo>
                  <a:cubicBezTo>
                    <a:pt x="692" y="60"/>
                    <a:pt x="692" y="60"/>
                    <a:pt x="692" y="60"/>
                  </a:cubicBezTo>
                  <a:cubicBezTo>
                    <a:pt x="689" y="57"/>
                    <a:pt x="689" y="57"/>
                    <a:pt x="689" y="57"/>
                  </a:cubicBezTo>
                  <a:cubicBezTo>
                    <a:pt x="688" y="57"/>
                    <a:pt x="688" y="57"/>
                    <a:pt x="688" y="57"/>
                  </a:cubicBezTo>
                  <a:cubicBezTo>
                    <a:pt x="688" y="58"/>
                    <a:pt x="688" y="58"/>
                    <a:pt x="688" y="58"/>
                  </a:cubicBezTo>
                  <a:cubicBezTo>
                    <a:pt x="690" y="61"/>
                    <a:pt x="690" y="61"/>
                    <a:pt x="690" y="61"/>
                  </a:cubicBezTo>
                  <a:cubicBezTo>
                    <a:pt x="690" y="62"/>
                    <a:pt x="690" y="62"/>
                    <a:pt x="690" y="62"/>
                  </a:cubicBezTo>
                  <a:cubicBezTo>
                    <a:pt x="689" y="63"/>
                    <a:pt x="689" y="63"/>
                    <a:pt x="689" y="63"/>
                  </a:cubicBezTo>
                  <a:cubicBezTo>
                    <a:pt x="687" y="63"/>
                    <a:pt x="687" y="63"/>
                    <a:pt x="687" y="63"/>
                  </a:cubicBezTo>
                  <a:cubicBezTo>
                    <a:pt x="686" y="64"/>
                    <a:pt x="686" y="64"/>
                    <a:pt x="686" y="64"/>
                  </a:cubicBezTo>
                  <a:cubicBezTo>
                    <a:pt x="685" y="64"/>
                    <a:pt x="685" y="64"/>
                    <a:pt x="685" y="64"/>
                  </a:cubicBezTo>
                  <a:cubicBezTo>
                    <a:pt x="681" y="61"/>
                    <a:pt x="681" y="61"/>
                    <a:pt x="681" y="61"/>
                  </a:cubicBezTo>
                  <a:cubicBezTo>
                    <a:pt x="681" y="60"/>
                    <a:pt x="681" y="60"/>
                    <a:pt x="681" y="60"/>
                  </a:cubicBezTo>
                  <a:cubicBezTo>
                    <a:pt x="682" y="59"/>
                    <a:pt x="682" y="59"/>
                    <a:pt x="682" y="59"/>
                  </a:cubicBezTo>
                  <a:cubicBezTo>
                    <a:pt x="682" y="57"/>
                    <a:pt x="682" y="57"/>
                    <a:pt x="682" y="57"/>
                  </a:cubicBezTo>
                  <a:cubicBezTo>
                    <a:pt x="679" y="58"/>
                    <a:pt x="679" y="58"/>
                    <a:pt x="679" y="58"/>
                  </a:cubicBezTo>
                  <a:cubicBezTo>
                    <a:pt x="679" y="60"/>
                    <a:pt x="679" y="60"/>
                    <a:pt x="679" y="60"/>
                  </a:cubicBezTo>
                  <a:cubicBezTo>
                    <a:pt x="678" y="61"/>
                    <a:pt x="678" y="61"/>
                    <a:pt x="678" y="61"/>
                  </a:cubicBezTo>
                  <a:cubicBezTo>
                    <a:pt x="676" y="59"/>
                    <a:pt x="676" y="59"/>
                    <a:pt x="676" y="59"/>
                  </a:cubicBezTo>
                  <a:cubicBezTo>
                    <a:pt x="673" y="59"/>
                    <a:pt x="673" y="59"/>
                    <a:pt x="673" y="59"/>
                  </a:cubicBezTo>
                  <a:cubicBezTo>
                    <a:pt x="673" y="61"/>
                    <a:pt x="673" y="61"/>
                    <a:pt x="673" y="61"/>
                  </a:cubicBezTo>
                  <a:cubicBezTo>
                    <a:pt x="673" y="63"/>
                    <a:pt x="673" y="63"/>
                    <a:pt x="673" y="63"/>
                  </a:cubicBezTo>
                  <a:cubicBezTo>
                    <a:pt x="672" y="65"/>
                    <a:pt x="672" y="65"/>
                    <a:pt x="672" y="65"/>
                  </a:cubicBezTo>
                  <a:cubicBezTo>
                    <a:pt x="673" y="67"/>
                    <a:pt x="673" y="67"/>
                    <a:pt x="673" y="67"/>
                  </a:cubicBezTo>
                  <a:cubicBezTo>
                    <a:pt x="674" y="68"/>
                    <a:pt x="674" y="68"/>
                    <a:pt x="674" y="68"/>
                  </a:cubicBezTo>
                  <a:cubicBezTo>
                    <a:pt x="677" y="67"/>
                    <a:pt x="677" y="67"/>
                    <a:pt x="677" y="67"/>
                  </a:cubicBezTo>
                  <a:cubicBezTo>
                    <a:pt x="677" y="66"/>
                    <a:pt x="677" y="66"/>
                    <a:pt x="677" y="66"/>
                  </a:cubicBezTo>
                  <a:cubicBezTo>
                    <a:pt x="679" y="64"/>
                    <a:pt x="679" y="64"/>
                    <a:pt x="679" y="64"/>
                  </a:cubicBezTo>
                  <a:cubicBezTo>
                    <a:pt x="679" y="65"/>
                    <a:pt x="679" y="65"/>
                    <a:pt x="679" y="65"/>
                  </a:cubicBezTo>
                  <a:cubicBezTo>
                    <a:pt x="679" y="66"/>
                    <a:pt x="679" y="66"/>
                    <a:pt x="679" y="66"/>
                  </a:cubicBezTo>
                  <a:cubicBezTo>
                    <a:pt x="676" y="68"/>
                    <a:pt x="676" y="68"/>
                    <a:pt x="676" y="68"/>
                  </a:cubicBezTo>
                  <a:cubicBezTo>
                    <a:pt x="677" y="69"/>
                    <a:pt x="677" y="69"/>
                    <a:pt x="677" y="69"/>
                  </a:cubicBezTo>
                  <a:cubicBezTo>
                    <a:pt x="676" y="70"/>
                    <a:pt x="676" y="70"/>
                    <a:pt x="676" y="70"/>
                  </a:cubicBezTo>
                  <a:cubicBezTo>
                    <a:pt x="675" y="70"/>
                    <a:pt x="675" y="70"/>
                    <a:pt x="675" y="70"/>
                  </a:cubicBezTo>
                  <a:cubicBezTo>
                    <a:pt x="673" y="69"/>
                    <a:pt x="673" y="69"/>
                    <a:pt x="673" y="69"/>
                  </a:cubicBezTo>
                  <a:cubicBezTo>
                    <a:pt x="673" y="70"/>
                    <a:pt x="673" y="70"/>
                    <a:pt x="673" y="70"/>
                  </a:cubicBezTo>
                  <a:cubicBezTo>
                    <a:pt x="673" y="72"/>
                    <a:pt x="673" y="72"/>
                    <a:pt x="673" y="72"/>
                  </a:cubicBezTo>
                  <a:cubicBezTo>
                    <a:pt x="673" y="73"/>
                    <a:pt x="673" y="73"/>
                    <a:pt x="673" y="73"/>
                  </a:cubicBezTo>
                  <a:cubicBezTo>
                    <a:pt x="671" y="75"/>
                    <a:pt x="671" y="75"/>
                    <a:pt x="671" y="75"/>
                  </a:cubicBezTo>
                  <a:cubicBezTo>
                    <a:pt x="672" y="76"/>
                    <a:pt x="672" y="76"/>
                    <a:pt x="672" y="76"/>
                  </a:cubicBezTo>
                  <a:cubicBezTo>
                    <a:pt x="672" y="77"/>
                    <a:pt x="672" y="77"/>
                    <a:pt x="672" y="77"/>
                  </a:cubicBezTo>
                  <a:cubicBezTo>
                    <a:pt x="671" y="77"/>
                    <a:pt x="671" y="77"/>
                    <a:pt x="671" y="77"/>
                  </a:cubicBezTo>
                  <a:cubicBezTo>
                    <a:pt x="668" y="78"/>
                    <a:pt x="668" y="78"/>
                    <a:pt x="668" y="78"/>
                  </a:cubicBezTo>
                  <a:cubicBezTo>
                    <a:pt x="666" y="79"/>
                    <a:pt x="666" y="79"/>
                    <a:pt x="666" y="79"/>
                  </a:cubicBezTo>
                  <a:cubicBezTo>
                    <a:pt x="663" y="79"/>
                    <a:pt x="663" y="79"/>
                    <a:pt x="663" y="79"/>
                  </a:cubicBezTo>
                  <a:cubicBezTo>
                    <a:pt x="662" y="81"/>
                    <a:pt x="662" y="81"/>
                    <a:pt x="662" y="81"/>
                  </a:cubicBezTo>
                  <a:cubicBezTo>
                    <a:pt x="662" y="79"/>
                    <a:pt x="662" y="79"/>
                    <a:pt x="662" y="79"/>
                  </a:cubicBezTo>
                  <a:cubicBezTo>
                    <a:pt x="662" y="78"/>
                    <a:pt x="662" y="78"/>
                    <a:pt x="662" y="78"/>
                  </a:cubicBezTo>
                  <a:cubicBezTo>
                    <a:pt x="664" y="77"/>
                    <a:pt x="664" y="77"/>
                    <a:pt x="664" y="77"/>
                  </a:cubicBezTo>
                  <a:cubicBezTo>
                    <a:pt x="664" y="75"/>
                    <a:pt x="664" y="75"/>
                    <a:pt x="664" y="75"/>
                  </a:cubicBezTo>
                  <a:cubicBezTo>
                    <a:pt x="663" y="72"/>
                    <a:pt x="663" y="72"/>
                    <a:pt x="663" y="72"/>
                  </a:cubicBezTo>
                  <a:cubicBezTo>
                    <a:pt x="663" y="71"/>
                    <a:pt x="663" y="71"/>
                    <a:pt x="663" y="71"/>
                  </a:cubicBezTo>
                  <a:cubicBezTo>
                    <a:pt x="664" y="71"/>
                    <a:pt x="664" y="71"/>
                    <a:pt x="664" y="71"/>
                  </a:cubicBezTo>
                  <a:cubicBezTo>
                    <a:pt x="667" y="70"/>
                    <a:pt x="667" y="70"/>
                    <a:pt x="667" y="70"/>
                  </a:cubicBezTo>
                  <a:cubicBezTo>
                    <a:pt x="668" y="68"/>
                    <a:pt x="668" y="68"/>
                    <a:pt x="668" y="68"/>
                  </a:cubicBezTo>
                  <a:cubicBezTo>
                    <a:pt x="668" y="66"/>
                    <a:pt x="668" y="66"/>
                    <a:pt x="668" y="66"/>
                  </a:cubicBezTo>
                  <a:cubicBezTo>
                    <a:pt x="667" y="65"/>
                    <a:pt x="667" y="65"/>
                    <a:pt x="667" y="65"/>
                  </a:cubicBezTo>
                  <a:cubicBezTo>
                    <a:pt x="668" y="62"/>
                    <a:pt x="668" y="62"/>
                    <a:pt x="668" y="62"/>
                  </a:cubicBezTo>
                  <a:cubicBezTo>
                    <a:pt x="669" y="60"/>
                    <a:pt x="669" y="60"/>
                    <a:pt x="669" y="60"/>
                  </a:cubicBezTo>
                  <a:cubicBezTo>
                    <a:pt x="671" y="58"/>
                    <a:pt x="671" y="58"/>
                    <a:pt x="671" y="58"/>
                  </a:cubicBezTo>
                  <a:cubicBezTo>
                    <a:pt x="670" y="55"/>
                    <a:pt x="670" y="55"/>
                    <a:pt x="670" y="55"/>
                  </a:cubicBezTo>
                  <a:cubicBezTo>
                    <a:pt x="669" y="55"/>
                    <a:pt x="669" y="55"/>
                    <a:pt x="669" y="55"/>
                  </a:cubicBezTo>
                  <a:cubicBezTo>
                    <a:pt x="670" y="55"/>
                    <a:pt x="670" y="55"/>
                    <a:pt x="670" y="55"/>
                  </a:cubicBezTo>
                  <a:cubicBezTo>
                    <a:pt x="671" y="53"/>
                    <a:pt x="671" y="53"/>
                    <a:pt x="671" y="53"/>
                  </a:cubicBezTo>
                  <a:cubicBezTo>
                    <a:pt x="671" y="52"/>
                    <a:pt x="671" y="52"/>
                    <a:pt x="671" y="52"/>
                  </a:cubicBezTo>
                  <a:cubicBezTo>
                    <a:pt x="673" y="49"/>
                    <a:pt x="673" y="49"/>
                    <a:pt x="673" y="49"/>
                  </a:cubicBezTo>
                  <a:cubicBezTo>
                    <a:pt x="672" y="49"/>
                    <a:pt x="672" y="49"/>
                    <a:pt x="672" y="49"/>
                  </a:cubicBezTo>
                  <a:cubicBezTo>
                    <a:pt x="673" y="48"/>
                    <a:pt x="673" y="48"/>
                    <a:pt x="673" y="48"/>
                  </a:cubicBezTo>
                  <a:cubicBezTo>
                    <a:pt x="674" y="47"/>
                    <a:pt x="674" y="47"/>
                    <a:pt x="674" y="47"/>
                  </a:cubicBezTo>
                  <a:cubicBezTo>
                    <a:pt x="674" y="45"/>
                    <a:pt x="674" y="45"/>
                    <a:pt x="674" y="45"/>
                  </a:cubicBezTo>
                  <a:cubicBezTo>
                    <a:pt x="673" y="44"/>
                    <a:pt x="673" y="44"/>
                    <a:pt x="673" y="44"/>
                  </a:cubicBezTo>
                  <a:cubicBezTo>
                    <a:pt x="673" y="44"/>
                    <a:pt x="673" y="44"/>
                    <a:pt x="673" y="44"/>
                  </a:cubicBezTo>
                  <a:cubicBezTo>
                    <a:pt x="674" y="42"/>
                    <a:pt x="674" y="42"/>
                    <a:pt x="674" y="42"/>
                  </a:cubicBezTo>
                  <a:cubicBezTo>
                    <a:pt x="673" y="41"/>
                    <a:pt x="673" y="41"/>
                    <a:pt x="673" y="41"/>
                  </a:cubicBezTo>
                  <a:cubicBezTo>
                    <a:pt x="674" y="41"/>
                    <a:pt x="674" y="41"/>
                    <a:pt x="674" y="41"/>
                  </a:cubicBezTo>
                  <a:cubicBezTo>
                    <a:pt x="674" y="40"/>
                    <a:pt x="674" y="40"/>
                    <a:pt x="674" y="40"/>
                  </a:cubicBezTo>
                  <a:cubicBezTo>
                    <a:pt x="675" y="38"/>
                    <a:pt x="675" y="38"/>
                    <a:pt x="675" y="38"/>
                  </a:cubicBezTo>
                  <a:cubicBezTo>
                    <a:pt x="676" y="35"/>
                    <a:pt x="676" y="35"/>
                    <a:pt x="676" y="35"/>
                  </a:cubicBezTo>
                  <a:cubicBezTo>
                    <a:pt x="675" y="32"/>
                    <a:pt x="675" y="32"/>
                    <a:pt x="675" y="32"/>
                  </a:cubicBezTo>
                  <a:cubicBezTo>
                    <a:pt x="674" y="30"/>
                    <a:pt x="674" y="30"/>
                    <a:pt x="674" y="30"/>
                  </a:cubicBezTo>
                  <a:cubicBezTo>
                    <a:pt x="674" y="29"/>
                    <a:pt x="674" y="29"/>
                    <a:pt x="674" y="29"/>
                  </a:cubicBezTo>
                  <a:cubicBezTo>
                    <a:pt x="674" y="28"/>
                    <a:pt x="674" y="28"/>
                    <a:pt x="674" y="28"/>
                  </a:cubicBezTo>
                  <a:cubicBezTo>
                    <a:pt x="673" y="27"/>
                    <a:pt x="673" y="27"/>
                    <a:pt x="673" y="27"/>
                  </a:cubicBezTo>
                  <a:cubicBezTo>
                    <a:pt x="673" y="26"/>
                    <a:pt x="673" y="26"/>
                    <a:pt x="673" y="26"/>
                  </a:cubicBezTo>
                  <a:cubicBezTo>
                    <a:pt x="672" y="25"/>
                    <a:pt x="672" y="25"/>
                    <a:pt x="672" y="25"/>
                  </a:cubicBezTo>
                  <a:cubicBezTo>
                    <a:pt x="672" y="23"/>
                    <a:pt x="672" y="23"/>
                    <a:pt x="672" y="23"/>
                  </a:cubicBezTo>
                  <a:cubicBezTo>
                    <a:pt x="671" y="22"/>
                    <a:pt x="671" y="22"/>
                    <a:pt x="671" y="22"/>
                  </a:cubicBezTo>
                  <a:cubicBezTo>
                    <a:pt x="670" y="21"/>
                    <a:pt x="670" y="21"/>
                    <a:pt x="670" y="21"/>
                  </a:cubicBezTo>
                  <a:cubicBezTo>
                    <a:pt x="669" y="21"/>
                    <a:pt x="669" y="21"/>
                    <a:pt x="669" y="21"/>
                  </a:cubicBezTo>
                  <a:cubicBezTo>
                    <a:pt x="668" y="21"/>
                    <a:pt x="668" y="21"/>
                    <a:pt x="668" y="21"/>
                  </a:cubicBezTo>
                  <a:cubicBezTo>
                    <a:pt x="667" y="20"/>
                    <a:pt x="667" y="20"/>
                    <a:pt x="667" y="20"/>
                  </a:cubicBezTo>
                  <a:cubicBezTo>
                    <a:pt x="665" y="18"/>
                    <a:pt x="665" y="18"/>
                    <a:pt x="665" y="18"/>
                  </a:cubicBezTo>
                  <a:cubicBezTo>
                    <a:pt x="665" y="17"/>
                    <a:pt x="665" y="17"/>
                    <a:pt x="665" y="17"/>
                  </a:cubicBezTo>
                  <a:cubicBezTo>
                    <a:pt x="664" y="16"/>
                    <a:pt x="664" y="16"/>
                    <a:pt x="664" y="16"/>
                  </a:cubicBezTo>
                  <a:cubicBezTo>
                    <a:pt x="663" y="14"/>
                    <a:pt x="663" y="14"/>
                    <a:pt x="663" y="14"/>
                  </a:cubicBezTo>
                  <a:cubicBezTo>
                    <a:pt x="661" y="14"/>
                    <a:pt x="661" y="14"/>
                    <a:pt x="661" y="14"/>
                  </a:cubicBezTo>
                  <a:cubicBezTo>
                    <a:pt x="660" y="15"/>
                    <a:pt x="660" y="15"/>
                    <a:pt x="660" y="15"/>
                  </a:cubicBezTo>
                  <a:cubicBezTo>
                    <a:pt x="660" y="18"/>
                    <a:pt x="660" y="18"/>
                    <a:pt x="660" y="18"/>
                  </a:cubicBezTo>
                  <a:cubicBezTo>
                    <a:pt x="662" y="18"/>
                    <a:pt x="662" y="18"/>
                    <a:pt x="662" y="18"/>
                  </a:cubicBezTo>
                  <a:cubicBezTo>
                    <a:pt x="661" y="19"/>
                    <a:pt x="661" y="19"/>
                    <a:pt x="661" y="19"/>
                  </a:cubicBezTo>
                  <a:cubicBezTo>
                    <a:pt x="661" y="20"/>
                    <a:pt x="661" y="20"/>
                    <a:pt x="661" y="20"/>
                  </a:cubicBezTo>
                  <a:cubicBezTo>
                    <a:pt x="659" y="17"/>
                    <a:pt x="659" y="17"/>
                    <a:pt x="659" y="17"/>
                  </a:cubicBezTo>
                  <a:cubicBezTo>
                    <a:pt x="659" y="16"/>
                    <a:pt x="659" y="16"/>
                    <a:pt x="659" y="16"/>
                  </a:cubicBezTo>
                  <a:cubicBezTo>
                    <a:pt x="659" y="14"/>
                    <a:pt x="659" y="14"/>
                    <a:pt x="659" y="14"/>
                  </a:cubicBezTo>
                  <a:cubicBezTo>
                    <a:pt x="658" y="14"/>
                    <a:pt x="658" y="14"/>
                    <a:pt x="658" y="14"/>
                  </a:cubicBezTo>
                  <a:cubicBezTo>
                    <a:pt x="652" y="12"/>
                    <a:pt x="652" y="12"/>
                    <a:pt x="652" y="12"/>
                  </a:cubicBezTo>
                  <a:cubicBezTo>
                    <a:pt x="651" y="11"/>
                    <a:pt x="651" y="11"/>
                    <a:pt x="651" y="11"/>
                  </a:cubicBezTo>
                  <a:cubicBezTo>
                    <a:pt x="650" y="11"/>
                    <a:pt x="650" y="11"/>
                    <a:pt x="650" y="11"/>
                  </a:cubicBezTo>
                  <a:cubicBezTo>
                    <a:pt x="647" y="11"/>
                    <a:pt x="647" y="11"/>
                    <a:pt x="647" y="11"/>
                  </a:cubicBezTo>
                  <a:cubicBezTo>
                    <a:pt x="648" y="10"/>
                    <a:pt x="648" y="10"/>
                    <a:pt x="648" y="10"/>
                  </a:cubicBezTo>
                  <a:cubicBezTo>
                    <a:pt x="647" y="8"/>
                    <a:pt x="647" y="8"/>
                    <a:pt x="647" y="8"/>
                  </a:cubicBezTo>
                  <a:cubicBezTo>
                    <a:pt x="646" y="9"/>
                    <a:pt x="646" y="9"/>
                    <a:pt x="646" y="9"/>
                  </a:cubicBezTo>
                  <a:cubicBezTo>
                    <a:pt x="646" y="8"/>
                    <a:pt x="646" y="8"/>
                    <a:pt x="646" y="8"/>
                  </a:cubicBezTo>
                  <a:cubicBezTo>
                    <a:pt x="644" y="9"/>
                    <a:pt x="644" y="9"/>
                    <a:pt x="644" y="9"/>
                  </a:cubicBezTo>
                  <a:cubicBezTo>
                    <a:pt x="643" y="9"/>
                    <a:pt x="643" y="9"/>
                    <a:pt x="643" y="9"/>
                  </a:cubicBezTo>
                  <a:cubicBezTo>
                    <a:pt x="642" y="9"/>
                    <a:pt x="642" y="9"/>
                    <a:pt x="642" y="9"/>
                  </a:cubicBezTo>
                  <a:cubicBezTo>
                    <a:pt x="641" y="11"/>
                    <a:pt x="641" y="11"/>
                    <a:pt x="641" y="11"/>
                  </a:cubicBezTo>
                  <a:cubicBezTo>
                    <a:pt x="640" y="12"/>
                    <a:pt x="640" y="12"/>
                    <a:pt x="640" y="12"/>
                  </a:cubicBezTo>
                  <a:cubicBezTo>
                    <a:pt x="639" y="12"/>
                    <a:pt x="639" y="12"/>
                    <a:pt x="639" y="12"/>
                  </a:cubicBezTo>
                  <a:cubicBezTo>
                    <a:pt x="637" y="12"/>
                    <a:pt x="637" y="12"/>
                    <a:pt x="637" y="12"/>
                  </a:cubicBezTo>
                  <a:cubicBezTo>
                    <a:pt x="635" y="13"/>
                    <a:pt x="635" y="13"/>
                    <a:pt x="635" y="13"/>
                  </a:cubicBezTo>
                  <a:cubicBezTo>
                    <a:pt x="633" y="13"/>
                    <a:pt x="633" y="13"/>
                    <a:pt x="633" y="13"/>
                  </a:cubicBezTo>
                  <a:cubicBezTo>
                    <a:pt x="632" y="13"/>
                    <a:pt x="632" y="13"/>
                    <a:pt x="632" y="13"/>
                  </a:cubicBezTo>
                  <a:cubicBezTo>
                    <a:pt x="632" y="13"/>
                    <a:pt x="632" y="13"/>
                    <a:pt x="632" y="13"/>
                  </a:cubicBezTo>
                  <a:cubicBezTo>
                    <a:pt x="631" y="13"/>
                    <a:pt x="631" y="13"/>
                    <a:pt x="631" y="13"/>
                  </a:cubicBezTo>
                  <a:cubicBezTo>
                    <a:pt x="630" y="14"/>
                    <a:pt x="630" y="14"/>
                    <a:pt x="630" y="14"/>
                  </a:cubicBezTo>
                  <a:cubicBezTo>
                    <a:pt x="630" y="16"/>
                    <a:pt x="630" y="16"/>
                    <a:pt x="630" y="16"/>
                  </a:cubicBezTo>
                  <a:cubicBezTo>
                    <a:pt x="632" y="17"/>
                    <a:pt x="632" y="17"/>
                    <a:pt x="632" y="17"/>
                  </a:cubicBezTo>
                  <a:cubicBezTo>
                    <a:pt x="632" y="18"/>
                    <a:pt x="632" y="18"/>
                    <a:pt x="632" y="18"/>
                  </a:cubicBezTo>
                  <a:cubicBezTo>
                    <a:pt x="632" y="20"/>
                    <a:pt x="632" y="20"/>
                    <a:pt x="632" y="20"/>
                  </a:cubicBezTo>
                  <a:cubicBezTo>
                    <a:pt x="632" y="22"/>
                    <a:pt x="632" y="22"/>
                    <a:pt x="632" y="22"/>
                  </a:cubicBezTo>
                  <a:cubicBezTo>
                    <a:pt x="630" y="22"/>
                    <a:pt x="630" y="22"/>
                    <a:pt x="630" y="22"/>
                  </a:cubicBezTo>
                  <a:cubicBezTo>
                    <a:pt x="628" y="24"/>
                    <a:pt x="628" y="24"/>
                    <a:pt x="628" y="24"/>
                  </a:cubicBezTo>
                  <a:cubicBezTo>
                    <a:pt x="628" y="22"/>
                    <a:pt x="628" y="22"/>
                    <a:pt x="628" y="22"/>
                  </a:cubicBezTo>
                  <a:cubicBezTo>
                    <a:pt x="626" y="19"/>
                    <a:pt x="626" y="19"/>
                    <a:pt x="626" y="19"/>
                  </a:cubicBezTo>
                  <a:cubicBezTo>
                    <a:pt x="627" y="17"/>
                    <a:pt x="627" y="17"/>
                    <a:pt x="627" y="17"/>
                  </a:cubicBezTo>
                  <a:cubicBezTo>
                    <a:pt x="627" y="16"/>
                    <a:pt x="627" y="16"/>
                    <a:pt x="627" y="16"/>
                  </a:cubicBezTo>
                  <a:cubicBezTo>
                    <a:pt x="628" y="15"/>
                    <a:pt x="628" y="15"/>
                    <a:pt x="628" y="15"/>
                  </a:cubicBezTo>
                  <a:cubicBezTo>
                    <a:pt x="627" y="13"/>
                    <a:pt x="627" y="13"/>
                    <a:pt x="627" y="13"/>
                  </a:cubicBezTo>
                  <a:cubicBezTo>
                    <a:pt x="627" y="12"/>
                    <a:pt x="627" y="12"/>
                    <a:pt x="627" y="12"/>
                  </a:cubicBezTo>
                  <a:cubicBezTo>
                    <a:pt x="624" y="9"/>
                    <a:pt x="624" y="9"/>
                    <a:pt x="624" y="9"/>
                  </a:cubicBezTo>
                  <a:cubicBezTo>
                    <a:pt x="623" y="10"/>
                    <a:pt x="623" y="10"/>
                    <a:pt x="623" y="10"/>
                  </a:cubicBezTo>
                  <a:cubicBezTo>
                    <a:pt x="622" y="9"/>
                    <a:pt x="622" y="9"/>
                    <a:pt x="622" y="9"/>
                  </a:cubicBezTo>
                  <a:cubicBezTo>
                    <a:pt x="621" y="9"/>
                    <a:pt x="621" y="9"/>
                    <a:pt x="621" y="9"/>
                  </a:cubicBezTo>
                  <a:cubicBezTo>
                    <a:pt x="620" y="11"/>
                    <a:pt x="620" y="11"/>
                    <a:pt x="620" y="11"/>
                  </a:cubicBezTo>
                  <a:cubicBezTo>
                    <a:pt x="619" y="11"/>
                    <a:pt x="619" y="11"/>
                    <a:pt x="619" y="11"/>
                  </a:cubicBezTo>
                  <a:cubicBezTo>
                    <a:pt x="619" y="10"/>
                    <a:pt x="619" y="10"/>
                    <a:pt x="619" y="10"/>
                  </a:cubicBezTo>
                  <a:cubicBezTo>
                    <a:pt x="617" y="11"/>
                    <a:pt x="617" y="11"/>
                    <a:pt x="617" y="11"/>
                  </a:cubicBezTo>
                  <a:cubicBezTo>
                    <a:pt x="617" y="10"/>
                    <a:pt x="617" y="10"/>
                    <a:pt x="617" y="10"/>
                  </a:cubicBezTo>
                  <a:cubicBezTo>
                    <a:pt x="615" y="9"/>
                    <a:pt x="615" y="9"/>
                    <a:pt x="615" y="9"/>
                  </a:cubicBezTo>
                  <a:cubicBezTo>
                    <a:pt x="612" y="13"/>
                    <a:pt x="612" y="13"/>
                    <a:pt x="612" y="13"/>
                  </a:cubicBezTo>
                  <a:cubicBezTo>
                    <a:pt x="609" y="13"/>
                    <a:pt x="609" y="13"/>
                    <a:pt x="609" y="13"/>
                  </a:cubicBezTo>
                  <a:cubicBezTo>
                    <a:pt x="609" y="13"/>
                    <a:pt x="609" y="13"/>
                    <a:pt x="609" y="13"/>
                  </a:cubicBezTo>
                  <a:cubicBezTo>
                    <a:pt x="611" y="13"/>
                    <a:pt x="611" y="13"/>
                    <a:pt x="611" y="13"/>
                  </a:cubicBezTo>
                  <a:cubicBezTo>
                    <a:pt x="613" y="10"/>
                    <a:pt x="613" y="10"/>
                    <a:pt x="613" y="10"/>
                  </a:cubicBezTo>
                  <a:cubicBezTo>
                    <a:pt x="612" y="9"/>
                    <a:pt x="612" y="9"/>
                    <a:pt x="612" y="9"/>
                  </a:cubicBezTo>
                  <a:cubicBezTo>
                    <a:pt x="613" y="7"/>
                    <a:pt x="613" y="7"/>
                    <a:pt x="613" y="7"/>
                  </a:cubicBezTo>
                  <a:cubicBezTo>
                    <a:pt x="615" y="6"/>
                    <a:pt x="615" y="6"/>
                    <a:pt x="615" y="6"/>
                  </a:cubicBezTo>
                  <a:cubicBezTo>
                    <a:pt x="614" y="5"/>
                    <a:pt x="614" y="5"/>
                    <a:pt x="614" y="5"/>
                  </a:cubicBezTo>
                  <a:cubicBezTo>
                    <a:pt x="612" y="4"/>
                    <a:pt x="612" y="4"/>
                    <a:pt x="612" y="4"/>
                  </a:cubicBezTo>
                  <a:cubicBezTo>
                    <a:pt x="611" y="1"/>
                    <a:pt x="611" y="1"/>
                    <a:pt x="611" y="1"/>
                  </a:cubicBezTo>
                  <a:cubicBezTo>
                    <a:pt x="610" y="1"/>
                    <a:pt x="610" y="1"/>
                    <a:pt x="610" y="1"/>
                  </a:cubicBezTo>
                  <a:cubicBezTo>
                    <a:pt x="608" y="3"/>
                    <a:pt x="608" y="3"/>
                    <a:pt x="608" y="3"/>
                  </a:cubicBezTo>
                  <a:cubicBezTo>
                    <a:pt x="607" y="2"/>
                    <a:pt x="607" y="2"/>
                    <a:pt x="607" y="2"/>
                  </a:cubicBezTo>
                  <a:cubicBezTo>
                    <a:pt x="606" y="0"/>
                    <a:pt x="606" y="0"/>
                    <a:pt x="606" y="0"/>
                  </a:cubicBezTo>
                  <a:cubicBezTo>
                    <a:pt x="605" y="0"/>
                    <a:pt x="605" y="0"/>
                    <a:pt x="605" y="0"/>
                  </a:cubicBezTo>
                  <a:cubicBezTo>
                    <a:pt x="604" y="1"/>
                    <a:pt x="604" y="1"/>
                    <a:pt x="604" y="1"/>
                  </a:cubicBezTo>
                  <a:cubicBezTo>
                    <a:pt x="602" y="0"/>
                    <a:pt x="602" y="0"/>
                    <a:pt x="602" y="0"/>
                  </a:cubicBezTo>
                  <a:cubicBezTo>
                    <a:pt x="601" y="0"/>
                    <a:pt x="601" y="0"/>
                    <a:pt x="601" y="0"/>
                  </a:cubicBezTo>
                  <a:cubicBezTo>
                    <a:pt x="598" y="2"/>
                    <a:pt x="598" y="2"/>
                    <a:pt x="598" y="2"/>
                  </a:cubicBezTo>
                  <a:cubicBezTo>
                    <a:pt x="598" y="3"/>
                    <a:pt x="598" y="3"/>
                    <a:pt x="598" y="3"/>
                  </a:cubicBezTo>
                  <a:cubicBezTo>
                    <a:pt x="596" y="3"/>
                    <a:pt x="596" y="3"/>
                    <a:pt x="596" y="3"/>
                  </a:cubicBezTo>
                  <a:cubicBezTo>
                    <a:pt x="597" y="5"/>
                    <a:pt x="597" y="5"/>
                    <a:pt x="597" y="5"/>
                  </a:cubicBezTo>
                  <a:cubicBezTo>
                    <a:pt x="596" y="6"/>
                    <a:pt x="596" y="6"/>
                    <a:pt x="596" y="6"/>
                  </a:cubicBezTo>
                  <a:cubicBezTo>
                    <a:pt x="596" y="9"/>
                    <a:pt x="596" y="9"/>
                    <a:pt x="596" y="9"/>
                  </a:cubicBezTo>
                  <a:cubicBezTo>
                    <a:pt x="596" y="10"/>
                    <a:pt x="596" y="10"/>
                    <a:pt x="596" y="10"/>
                  </a:cubicBezTo>
                  <a:cubicBezTo>
                    <a:pt x="595" y="12"/>
                    <a:pt x="595" y="12"/>
                    <a:pt x="595" y="12"/>
                  </a:cubicBezTo>
                  <a:cubicBezTo>
                    <a:pt x="595" y="18"/>
                    <a:pt x="595" y="18"/>
                    <a:pt x="595" y="18"/>
                  </a:cubicBezTo>
                  <a:cubicBezTo>
                    <a:pt x="596" y="20"/>
                    <a:pt x="596" y="20"/>
                    <a:pt x="596" y="20"/>
                  </a:cubicBezTo>
                  <a:cubicBezTo>
                    <a:pt x="596" y="21"/>
                    <a:pt x="596" y="21"/>
                    <a:pt x="596" y="21"/>
                  </a:cubicBezTo>
                  <a:cubicBezTo>
                    <a:pt x="595" y="21"/>
                    <a:pt x="595" y="21"/>
                    <a:pt x="595" y="21"/>
                  </a:cubicBezTo>
                  <a:cubicBezTo>
                    <a:pt x="595" y="23"/>
                    <a:pt x="595" y="23"/>
                    <a:pt x="595" y="23"/>
                  </a:cubicBezTo>
                  <a:cubicBezTo>
                    <a:pt x="597" y="25"/>
                    <a:pt x="597" y="25"/>
                    <a:pt x="597" y="25"/>
                  </a:cubicBezTo>
                  <a:cubicBezTo>
                    <a:pt x="598" y="25"/>
                    <a:pt x="598" y="25"/>
                    <a:pt x="598" y="25"/>
                  </a:cubicBezTo>
                  <a:cubicBezTo>
                    <a:pt x="600" y="27"/>
                    <a:pt x="600" y="27"/>
                    <a:pt x="600" y="27"/>
                  </a:cubicBezTo>
                  <a:cubicBezTo>
                    <a:pt x="601" y="27"/>
                    <a:pt x="601" y="27"/>
                    <a:pt x="601" y="27"/>
                  </a:cubicBezTo>
                  <a:cubicBezTo>
                    <a:pt x="600" y="27"/>
                    <a:pt x="600" y="27"/>
                    <a:pt x="600" y="27"/>
                  </a:cubicBezTo>
                  <a:cubicBezTo>
                    <a:pt x="600" y="29"/>
                    <a:pt x="600" y="29"/>
                    <a:pt x="600" y="29"/>
                  </a:cubicBezTo>
                  <a:cubicBezTo>
                    <a:pt x="600" y="31"/>
                    <a:pt x="600" y="31"/>
                    <a:pt x="600" y="31"/>
                  </a:cubicBezTo>
                  <a:cubicBezTo>
                    <a:pt x="604" y="31"/>
                    <a:pt x="604" y="31"/>
                    <a:pt x="604" y="31"/>
                  </a:cubicBezTo>
                  <a:cubicBezTo>
                    <a:pt x="605" y="31"/>
                    <a:pt x="605" y="31"/>
                    <a:pt x="605" y="31"/>
                  </a:cubicBezTo>
                  <a:cubicBezTo>
                    <a:pt x="602" y="33"/>
                    <a:pt x="602" y="33"/>
                    <a:pt x="602" y="33"/>
                  </a:cubicBezTo>
                  <a:cubicBezTo>
                    <a:pt x="601" y="32"/>
                    <a:pt x="601" y="32"/>
                    <a:pt x="601" y="32"/>
                  </a:cubicBezTo>
                  <a:cubicBezTo>
                    <a:pt x="599" y="33"/>
                    <a:pt x="599" y="33"/>
                    <a:pt x="599" y="33"/>
                  </a:cubicBezTo>
                  <a:cubicBezTo>
                    <a:pt x="598" y="32"/>
                    <a:pt x="598" y="32"/>
                    <a:pt x="598" y="32"/>
                  </a:cubicBezTo>
                  <a:cubicBezTo>
                    <a:pt x="596" y="32"/>
                    <a:pt x="596" y="32"/>
                    <a:pt x="596" y="32"/>
                  </a:cubicBezTo>
                  <a:cubicBezTo>
                    <a:pt x="595" y="33"/>
                    <a:pt x="595" y="33"/>
                    <a:pt x="595" y="33"/>
                  </a:cubicBezTo>
                  <a:cubicBezTo>
                    <a:pt x="592" y="33"/>
                    <a:pt x="592" y="33"/>
                    <a:pt x="592" y="33"/>
                  </a:cubicBezTo>
                  <a:cubicBezTo>
                    <a:pt x="592" y="35"/>
                    <a:pt x="592" y="35"/>
                    <a:pt x="592" y="35"/>
                  </a:cubicBezTo>
                  <a:cubicBezTo>
                    <a:pt x="592" y="36"/>
                    <a:pt x="592" y="36"/>
                    <a:pt x="592" y="36"/>
                  </a:cubicBezTo>
                  <a:cubicBezTo>
                    <a:pt x="593" y="37"/>
                    <a:pt x="593" y="37"/>
                    <a:pt x="593" y="37"/>
                  </a:cubicBezTo>
                  <a:cubicBezTo>
                    <a:pt x="593" y="38"/>
                    <a:pt x="593" y="38"/>
                    <a:pt x="593" y="38"/>
                  </a:cubicBezTo>
                  <a:cubicBezTo>
                    <a:pt x="595" y="38"/>
                    <a:pt x="595" y="38"/>
                    <a:pt x="595" y="38"/>
                  </a:cubicBezTo>
                  <a:cubicBezTo>
                    <a:pt x="596" y="38"/>
                    <a:pt x="596" y="38"/>
                    <a:pt x="596" y="38"/>
                  </a:cubicBezTo>
                  <a:cubicBezTo>
                    <a:pt x="594" y="39"/>
                    <a:pt x="594" y="39"/>
                    <a:pt x="594" y="39"/>
                  </a:cubicBezTo>
                  <a:cubicBezTo>
                    <a:pt x="592" y="39"/>
                    <a:pt x="592" y="39"/>
                    <a:pt x="592" y="39"/>
                  </a:cubicBezTo>
                  <a:cubicBezTo>
                    <a:pt x="591" y="41"/>
                    <a:pt x="591" y="41"/>
                    <a:pt x="591" y="41"/>
                  </a:cubicBezTo>
                  <a:cubicBezTo>
                    <a:pt x="592" y="41"/>
                    <a:pt x="592" y="41"/>
                    <a:pt x="592" y="41"/>
                  </a:cubicBezTo>
                  <a:cubicBezTo>
                    <a:pt x="590" y="41"/>
                    <a:pt x="590" y="41"/>
                    <a:pt x="590" y="41"/>
                  </a:cubicBezTo>
                  <a:cubicBezTo>
                    <a:pt x="591" y="43"/>
                    <a:pt x="591" y="43"/>
                    <a:pt x="591" y="43"/>
                  </a:cubicBezTo>
                  <a:cubicBezTo>
                    <a:pt x="590" y="44"/>
                    <a:pt x="590" y="44"/>
                    <a:pt x="590" y="44"/>
                  </a:cubicBezTo>
                  <a:cubicBezTo>
                    <a:pt x="590" y="43"/>
                    <a:pt x="590" y="43"/>
                    <a:pt x="590" y="43"/>
                  </a:cubicBezTo>
                  <a:cubicBezTo>
                    <a:pt x="589" y="43"/>
                    <a:pt x="589" y="43"/>
                    <a:pt x="589" y="43"/>
                  </a:cubicBezTo>
                  <a:cubicBezTo>
                    <a:pt x="587" y="44"/>
                    <a:pt x="587" y="44"/>
                    <a:pt x="587" y="44"/>
                  </a:cubicBezTo>
                  <a:cubicBezTo>
                    <a:pt x="588" y="46"/>
                    <a:pt x="588" y="46"/>
                    <a:pt x="588" y="46"/>
                  </a:cubicBezTo>
                  <a:cubicBezTo>
                    <a:pt x="587" y="47"/>
                    <a:pt x="587" y="47"/>
                    <a:pt x="587" y="47"/>
                  </a:cubicBezTo>
                  <a:cubicBezTo>
                    <a:pt x="587" y="45"/>
                    <a:pt x="587" y="45"/>
                    <a:pt x="587" y="45"/>
                  </a:cubicBezTo>
                  <a:cubicBezTo>
                    <a:pt x="585" y="43"/>
                    <a:pt x="585" y="43"/>
                    <a:pt x="585" y="43"/>
                  </a:cubicBezTo>
                  <a:cubicBezTo>
                    <a:pt x="584" y="44"/>
                    <a:pt x="584" y="44"/>
                    <a:pt x="584" y="44"/>
                  </a:cubicBezTo>
                  <a:cubicBezTo>
                    <a:pt x="584" y="45"/>
                    <a:pt x="584" y="45"/>
                    <a:pt x="584" y="45"/>
                  </a:cubicBezTo>
                  <a:cubicBezTo>
                    <a:pt x="583" y="43"/>
                    <a:pt x="583" y="43"/>
                    <a:pt x="583" y="43"/>
                  </a:cubicBezTo>
                  <a:cubicBezTo>
                    <a:pt x="584" y="43"/>
                    <a:pt x="584" y="43"/>
                    <a:pt x="584" y="43"/>
                  </a:cubicBezTo>
                  <a:cubicBezTo>
                    <a:pt x="585" y="41"/>
                    <a:pt x="585" y="41"/>
                    <a:pt x="585" y="41"/>
                  </a:cubicBezTo>
                  <a:cubicBezTo>
                    <a:pt x="585" y="41"/>
                    <a:pt x="585" y="41"/>
                    <a:pt x="585" y="41"/>
                  </a:cubicBezTo>
                  <a:cubicBezTo>
                    <a:pt x="584" y="39"/>
                    <a:pt x="584" y="39"/>
                    <a:pt x="584" y="39"/>
                  </a:cubicBezTo>
                  <a:cubicBezTo>
                    <a:pt x="582" y="39"/>
                    <a:pt x="582" y="39"/>
                    <a:pt x="582" y="39"/>
                  </a:cubicBezTo>
                  <a:cubicBezTo>
                    <a:pt x="581" y="40"/>
                    <a:pt x="581" y="40"/>
                    <a:pt x="581" y="40"/>
                  </a:cubicBezTo>
                  <a:cubicBezTo>
                    <a:pt x="579" y="40"/>
                    <a:pt x="579" y="40"/>
                    <a:pt x="579" y="40"/>
                  </a:cubicBezTo>
                  <a:cubicBezTo>
                    <a:pt x="579" y="41"/>
                    <a:pt x="579" y="41"/>
                    <a:pt x="579" y="41"/>
                  </a:cubicBezTo>
                  <a:cubicBezTo>
                    <a:pt x="579" y="41"/>
                    <a:pt x="579" y="41"/>
                    <a:pt x="579" y="41"/>
                  </a:cubicBezTo>
                  <a:cubicBezTo>
                    <a:pt x="578" y="41"/>
                    <a:pt x="578" y="41"/>
                    <a:pt x="578" y="41"/>
                  </a:cubicBezTo>
                  <a:cubicBezTo>
                    <a:pt x="577" y="41"/>
                    <a:pt x="577" y="41"/>
                    <a:pt x="577" y="41"/>
                  </a:cubicBezTo>
                  <a:cubicBezTo>
                    <a:pt x="578" y="43"/>
                    <a:pt x="578" y="43"/>
                    <a:pt x="578" y="43"/>
                  </a:cubicBezTo>
                  <a:cubicBezTo>
                    <a:pt x="579" y="42"/>
                    <a:pt x="579" y="42"/>
                    <a:pt x="579" y="42"/>
                  </a:cubicBezTo>
                  <a:cubicBezTo>
                    <a:pt x="579" y="43"/>
                    <a:pt x="579" y="43"/>
                    <a:pt x="579" y="43"/>
                  </a:cubicBezTo>
                  <a:cubicBezTo>
                    <a:pt x="578" y="44"/>
                    <a:pt x="578" y="44"/>
                    <a:pt x="578" y="44"/>
                  </a:cubicBezTo>
                  <a:cubicBezTo>
                    <a:pt x="576" y="43"/>
                    <a:pt x="576" y="43"/>
                    <a:pt x="576" y="43"/>
                  </a:cubicBezTo>
                  <a:cubicBezTo>
                    <a:pt x="574" y="45"/>
                    <a:pt x="574" y="45"/>
                    <a:pt x="574" y="45"/>
                  </a:cubicBezTo>
                  <a:cubicBezTo>
                    <a:pt x="573" y="45"/>
                    <a:pt x="573" y="45"/>
                    <a:pt x="573" y="45"/>
                  </a:cubicBezTo>
                  <a:cubicBezTo>
                    <a:pt x="572" y="44"/>
                    <a:pt x="572" y="44"/>
                    <a:pt x="572" y="44"/>
                  </a:cubicBezTo>
                  <a:cubicBezTo>
                    <a:pt x="568" y="44"/>
                    <a:pt x="568" y="44"/>
                    <a:pt x="568" y="44"/>
                  </a:cubicBezTo>
                  <a:cubicBezTo>
                    <a:pt x="570" y="46"/>
                    <a:pt x="570" y="46"/>
                    <a:pt x="570" y="46"/>
                  </a:cubicBezTo>
                  <a:cubicBezTo>
                    <a:pt x="569" y="45"/>
                    <a:pt x="569" y="45"/>
                    <a:pt x="569" y="45"/>
                  </a:cubicBezTo>
                  <a:cubicBezTo>
                    <a:pt x="568" y="47"/>
                    <a:pt x="568" y="47"/>
                    <a:pt x="568" y="47"/>
                  </a:cubicBezTo>
                  <a:cubicBezTo>
                    <a:pt x="567" y="48"/>
                    <a:pt x="567" y="48"/>
                    <a:pt x="567" y="48"/>
                  </a:cubicBezTo>
                  <a:cubicBezTo>
                    <a:pt x="567" y="51"/>
                    <a:pt x="567" y="51"/>
                    <a:pt x="567" y="51"/>
                  </a:cubicBezTo>
                  <a:cubicBezTo>
                    <a:pt x="568" y="53"/>
                    <a:pt x="568" y="53"/>
                    <a:pt x="568" y="53"/>
                  </a:cubicBezTo>
                  <a:cubicBezTo>
                    <a:pt x="570" y="51"/>
                    <a:pt x="570" y="51"/>
                    <a:pt x="570" y="51"/>
                  </a:cubicBezTo>
                  <a:cubicBezTo>
                    <a:pt x="571" y="52"/>
                    <a:pt x="571" y="52"/>
                    <a:pt x="571" y="52"/>
                  </a:cubicBezTo>
                  <a:cubicBezTo>
                    <a:pt x="573" y="50"/>
                    <a:pt x="573" y="50"/>
                    <a:pt x="573" y="50"/>
                  </a:cubicBezTo>
                  <a:cubicBezTo>
                    <a:pt x="574" y="50"/>
                    <a:pt x="574" y="50"/>
                    <a:pt x="574" y="50"/>
                  </a:cubicBezTo>
                  <a:cubicBezTo>
                    <a:pt x="573" y="51"/>
                    <a:pt x="573" y="51"/>
                    <a:pt x="573" y="51"/>
                  </a:cubicBezTo>
                  <a:cubicBezTo>
                    <a:pt x="569" y="53"/>
                    <a:pt x="569" y="53"/>
                    <a:pt x="569" y="53"/>
                  </a:cubicBezTo>
                  <a:cubicBezTo>
                    <a:pt x="569" y="54"/>
                    <a:pt x="569" y="54"/>
                    <a:pt x="569" y="54"/>
                  </a:cubicBezTo>
                  <a:cubicBezTo>
                    <a:pt x="567" y="55"/>
                    <a:pt x="567" y="55"/>
                    <a:pt x="567" y="55"/>
                  </a:cubicBezTo>
                  <a:cubicBezTo>
                    <a:pt x="564" y="55"/>
                    <a:pt x="564" y="55"/>
                    <a:pt x="564" y="55"/>
                  </a:cubicBezTo>
                  <a:cubicBezTo>
                    <a:pt x="564" y="56"/>
                    <a:pt x="564" y="56"/>
                    <a:pt x="564" y="56"/>
                  </a:cubicBezTo>
                  <a:cubicBezTo>
                    <a:pt x="564" y="57"/>
                    <a:pt x="564" y="57"/>
                    <a:pt x="564" y="57"/>
                  </a:cubicBezTo>
                  <a:cubicBezTo>
                    <a:pt x="563" y="57"/>
                    <a:pt x="563" y="57"/>
                    <a:pt x="563" y="57"/>
                  </a:cubicBezTo>
                  <a:cubicBezTo>
                    <a:pt x="561" y="57"/>
                    <a:pt x="561" y="57"/>
                    <a:pt x="561" y="57"/>
                  </a:cubicBezTo>
                  <a:cubicBezTo>
                    <a:pt x="560" y="57"/>
                    <a:pt x="560" y="57"/>
                    <a:pt x="560" y="57"/>
                  </a:cubicBezTo>
                  <a:cubicBezTo>
                    <a:pt x="560" y="58"/>
                    <a:pt x="560" y="58"/>
                    <a:pt x="560" y="58"/>
                  </a:cubicBezTo>
                  <a:cubicBezTo>
                    <a:pt x="557" y="59"/>
                    <a:pt x="557" y="59"/>
                    <a:pt x="557" y="59"/>
                  </a:cubicBezTo>
                  <a:cubicBezTo>
                    <a:pt x="556" y="60"/>
                    <a:pt x="556" y="60"/>
                    <a:pt x="556" y="60"/>
                  </a:cubicBezTo>
                  <a:cubicBezTo>
                    <a:pt x="557" y="61"/>
                    <a:pt x="557" y="61"/>
                    <a:pt x="557" y="61"/>
                  </a:cubicBezTo>
                  <a:cubicBezTo>
                    <a:pt x="556" y="63"/>
                    <a:pt x="556" y="63"/>
                    <a:pt x="556" y="63"/>
                  </a:cubicBezTo>
                  <a:cubicBezTo>
                    <a:pt x="556" y="62"/>
                    <a:pt x="556" y="62"/>
                    <a:pt x="556" y="62"/>
                  </a:cubicBezTo>
                  <a:cubicBezTo>
                    <a:pt x="554" y="62"/>
                    <a:pt x="554" y="62"/>
                    <a:pt x="554" y="62"/>
                  </a:cubicBezTo>
                  <a:cubicBezTo>
                    <a:pt x="553" y="64"/>
                    <a:pt x="553" y="64"/>
                    <a:pt x="553" y="64"/>
                  </a:cubicBezTo>
                  <a:cubicBezTo>
                    <a:pt x="553" y="65"/>
                    <a:pt x="553" y="65"/>
                    <a:pt x="553" y="65"/>
                  </a:cubicBezTo>
                  <a:cubicBezTo>
                    <a:pt x="552" y="66"/>
                    <a:pt x="552" y="66"/>
                    <a:pt x="552" y="66"/>
                  </a:cubicBezTo>
                  <a:cubicBezTo>
                    <a:pt x="552" y="67"/>
                    <a:pt x="552" y="67"/>
                    <a:pt x="552" y="67"/>
                  </a:cubicBezTo>
                  <a:cubicBezTo>
                    <a:pt x="552" y="68"/>
                    <a:pt x="552" y="68"/>
                    <a:pt x="552" y="68"/>
                  </a:cubicBezTo>
                  <a:cubicBezTo>
                    <a:pt x="552" y="69"/>
                    <a:pt x="552" y="69"/>
                    <a:pt x="552" y="69"/>
                  </a:cubicBezTo>
                  <a:cubicBezTo>
                    <a:pt x="551" y="69"/>
                    <a:pt x="551" y="69"/>
                    <a:pt x="551" y="69"/>
                  </a:cubicBezTo>
                  <a:cubicBezTo>
                    <a:pt x="548" y="69"/>
                    <a:pt x="548" y="69"/>
                    <a:pt x="548" y="69"/>
                  </a:cubicBezTo>
                  <a:cubicBezTo>
                    <a:pt x="546" y="71"/>
                    <a:pt x="546" y="71"/>
                    <a:pt x="546" y="71"/>
                  </a:cubicBezTo>
                  <a:cubicBezTo>
                    <a:pt x="546" y="73"/>
                    <a:pt x="546" y="73"/>
                    <a:pt x="546" y="73"/>
                  </a:cubicBezTo>
                  <a:cubicBezTo>
                    <a:pt x="547" y="73"/>
                    <a:pt x="547" y="73"/>
                    <a:pt x="547" y="73"/>
                  </a:cubicBezTo>
                  <a:cubicBezTo>
                    <a:pt x="546" y="74"/>
                    <a:pt x="546" y="74"/>
                    <a:pt x="546" y="74"/>
                  </a:cubicBezTo>
                  <a:cubicBezTo>
                    <a:pt x="545" y="74"/>
                    <a:pt x="545" y="74"/>
                    <a:pt x="545" y="74"/>
                  </a:cubicBezTo>
                  <a:cubicBezTo>
                    <a:pt x="544" y="74"/>
                    <a:pt x="544" y="74"/>
                    <a:pt x="544" y="74"/>
                  </a:cubicBezTo>
                  <a:cubicBezTo>
                    <a:pt x="545" y="76"/>
                    <a:pt x="545" y="76"/>
                    <a:pt x="545" y="76"/>
                  </a:cubicBezTo>
                  <a:cubicBezTo>
                    <a:pt x="543" y="76"/>
                    <a:pt x="543" y="76"/>
                    <a:pt x="543" y="76"/>
                  </a:cubicBezTo>
                  <a:cubicBezTo>
                    <a:pt x="542" y="77"/>
                    <a:pt x="542" y="77"/>
                    <a:pt x="542" y="77"/>
                  </a:cubicBezTo>
                  <a:cubicBezTo>
                    <a:pt x="544" y="78"/>
                    <a:pt x="544" y="78"/>
                    <a:pt x="544" y="78"/>
                  </a:cubicBezTo>
                  <a:cubicBezTo>
                    <a:pt x="544" y="79"/>
                    <a:pt x="544" y="79"/>
                    <a:pt x="544" y="79"/>
                  </a:cubicBezTo>
                  <a:cubicBezTo>
                    <a:pt x="543" y="80"/>
                    <a:pt x="543" y="80"/>
                    <a:pt x="543" y="80"/>
                  </a:cubicBezTo>
                  <a:cubicBezTo>
                    <a:pt x="544" y="82"/>
                    <a:pt x="544" y="82"/>
                    <a:pt x="544" y="82"/>
                  </a:cubicBezTo>
                  <a:cubicBezTo>
                    <a:pt x="546" y="82"/>
                    <a:pt x="546" y="82"/>
                    <a:pt x="546" y="82"/>
                  </a:cubicBezTo>
                  <a:cubicBezTo>
                    <a:pt x="546" y="82"/>
                    <a:pt x="546" y="82"/>
                    <a:pt x="546" y="82"/>
                  </a:cubicBezTo>
                  <a:cubicBezTo>
                    <a:pt x="543" y="82"/>
                    <a:pt x="543" y="82"/>
                    <a:pt x="543" y="82"/>
                  </a:cubicBezTo>
                  <a:cubicBezTo>
                    <a:pt x="542" y="83"/>
                    <a:pt x="542" y="83"/>
                    <a:pt x="542" y="83"/>
                  </a:cubicBezTo>
                  <a:cubicBezTo>
                    <a:pt x="543" y="85"/>
                    <a:pt x="543" y="85"/>
                    <a:pt x="543" y="85"/>
                  </a:cubicBezTo>
                  <a:cubicBezTo>
                    <a:pt x="545" y="85"/>
                    <a:pt x="545" y="85"/>
                    <a:pt x="545" y="85"/>
                  </a:cubicBezTo>
                  <a:cubicBezTo>
                    <a:pt x="545" y="84"/>
                    <a:pt x="545" y="84"/>
                    <a:pt x="545" y="84"/>
                  </a:cubicBezTo>
                  <a:cubicBezTo>
                    <a:pt x="546" y="85"/>
                    <a:pt x="546" y="85"/>
                    <a:pt x="546" y="85"/>
                  </a:cubicBezTo>
                  <a:cubicBezTo>
                    <a:pt x="547" y="84"/>
                    <a:pt x="547" y="84"/>
                    <a:pt x="547" y="84"/>
                  </a:cubicBezTo>
                  <a:cubicBezTo>
                    <a:pt x="548" y="84"/>
                    <a:pt x="548" y="84"/>
                    <a:pt x="548" y="84"/>
                  </a:cubicBezTo>
                  <a:cubicBezTo>
                    <a:pt x="547" y="85"/>
                    <a:pt x="547" y="85"/>
                    <a:pt x="547" y="85"/>
                  </a:cubicBezTo>
                  <a:cubicBezTo>
                    <a:pt x="549" y="88"/>
                    <a:pt x="549" y="88"/>
                    <a:pt x="549" y="88"/>
                  </a:cubicBezTo>
                  <a:cubicBezTo>
                    <a:pt x="551" y="87"/>
                    <a:pt x="551" y="87"/>
                    <a:pt x="551" y="87"/>
                  </a:cubicBezTo>
                  <a:cubicBezTo>
                    <a:pt x="552" y="87"/>
                    <a:pt x="552" y="87"/>
                    <a:pt x="552" y="87"/>
                  </a:cubicBezTo>
                  <a:cubicBezTo>
                    <a:pt x="553" y="89"/>
                    <a:pt x="553" y="89"/>
                    <a:pt x="553" y="89"/>
                  </a:cubicBezTo>
                  <a:cubicBezTo>
                    <a:pt x="554" y="90"/>
                    <a:pt x="554" y="90"/>
                    <a:pt x="554" y="90"/>
                  </a:cubicBezTo>
                  <a:cubicBezTo>
                    <a:pt x="555" y="89"/>
                    <a:pt x="555" y="89"/>
                    <a:pt x="555" y="89"/>
                  </a:cubicBezTo>
                  <a:cubicBezTo>
                    <a:pt x="556" y="89"/>
                    <a:pt x="556" y="89"/>
                    <a:pt x="556" y="89"/>
                  </a:cubicBezTo>
                  <a:cubicBezTo>
                    <a:pt x="556" y="90"/>
                    <a:pt x="556" y="90"/>
                    <a:pt x="556" y="90"/>
                  </a:cubicBezTo>
                  <a:cubicBezTo>
                    <a:pt x="558" y="92"/>
                    <a:pt x="558" y="92"/>
                    <a:pt x="558" y="92"/>
                  </a:cubicBezTo>
                  <a:cubicBezTo>
                    <a:pt x="554" y="93"/>
                    <a:pt x="554" y="93"/>
                    <a:pt x="554" y="93"/>
                  </a:cubicBezTo>
                  <a:cubicBezTo>
                    <a:pt x="553" y="91"/>
                    <a:pt x="553" y="91"/>
                    <a:pt x="553" y="91"/>
                  </a:cubicBezTo>
                  <a:cubicBezTo>
                    <a:pt x="552" y="90"/>
                    <a:pt x="552" y="90"/>
                    <a:pt x="552" y="90"/>
                  </a:cubicBezTo>
                  <a:cubicBezTo>
                    <a:pt x="552" y="94"/>
                    <a:pt x="552" y="94"/>
                    <a:pt x="552" y="94"/>
                  </a:cubicBezTo>
                  <a:cubicBezTo>
                    <a:pt x="550" y="95"/>
                    <a:pt x="550" y="95"/>
                    <a:pt x="550" y="95"/>
                  </a:cubicBezTo>
                  <a:cubicBezTo>
                    <a:pt x="549" y="96"/>
                    <a:pt x="549" y="96"/>
                    <a:pt x="549" y="96"/>
                  </a:cubicBezTo>
                  <a:cubicBezTo>
                    <a:pt x="548" y="96"/>
                    <a:pt x="548" y="96"/>
                    <a:pt x="548" y="96"/>
                  </a:cubicBezTo>
                  <a:cubicBezTo>
                    <a:pt x="546" y="96"/>
                    <a:pt x="546" y="96"/>
                    <a:pt x="546" y="96"/>
                  </a:cubicBezTo>
                  <a:cubicBezTo>
                    <a:pt x="544" y="96"/>
                    <a:pt x="544" y="96"/>
                    <a:pt x="544" y="96"/>
                  </a:cubicBezTo>
                  <a:cubicBezTo>
                    <a:pt x="542" y="98"/>
                    <a:pt x="542" y="98"/>
                    <a:pt x="542" y="98"/>
                  </a:cubicBezTo>
                  <a:cubicBezTo>
                    <a:pt x="538" y="100"/>
                    <a:pt x="538" y="100"/>
                    <a:pt x="538" y="100"/>
                  </a:cubicBezTo>
                  <a:cubicBezTo>
                    <a:pt x="534" y="101"/>
                    <a:pt x="534" y="101"/>
                    <a:pt x="534" y="101"/>
                  </a:cubicBezTo>
                  <a:cubicBezTo>
                    <a:pt x="532" y="101"/>
                    <a:pt x="532" y="101"/>
                    <a:pt x="532" y="101"/>
                  </a:cubicBezTo>
                  <a:cubicBezTo>
                    <a:pt x="530" y="103"/>
                    <a:pt x="530" y="103"/>
                    <a:pt x="530" y="103"/>
                  </a:cubicBezTo>
                  <a:cubicBezTo>
                    <a:pt x="528" y="103"/>
                    <a:pt x="528" y="103"/>
                    <a:pt x="528" y="103"/>
                  </a:cubicBezTo>
                  <a:cubicBezTo>
                    <a:pt x="526" y="104"/>
                    <a:pt x="526" y="104"/>
                    <a:pt x="526" y="104"/>
                  </a:cubicBezTo>
                  <a:cubicBezTo>
                    <a:pt x="528" y="106"/>
                    <a:pt x="528" y="106"/>
                    <a:pt x="528" y="106"/>
                  </a:cubicBezTo>
                  <a:cubicBezTo>
                    <a:pt x="528" y="107"/>
                    <a:pt x="528" y="107"/>
                    <a:pt x="528" y="107"/>
                  </a:cubicBezTo>
                  <a:cubicBezTo>
                    <a:pt x="527" y="109"/>
                    <a:pt x="527" y="109"/>
                    <a:pt x="527" y="109"/>
                  </a:cubicBezTo>
                  <a:cubicBezTo>
                    <a:pt x="529" y="110"/>
                    <a:pt x="529" y="110"/>
                    <a:pt x="529" y="110"/>
                  </a:cubicBezTo>
                  <a:cubicBezTo>
                    <a:pt x="530" y="110"/>
                    <a:pt x="530" y="110"/>
                    <a:pt x="530" y="110"/>
                  </a:cubicBezTo>
                  <a:cubicBezTo>
                    <a:pt x="530" y="110"/>
                    <a:pt x="530" y="110"/>
                    <a:pt x="530" y="110"/>
                  </a:cubicBezTo>
                  <a:cubicBezTo>
                    <a:pt x="529" y="111"/>
                    <a:pt x="529" y="111"/>
                    <a:pt x="529" y="111"/>
                  </a:cubicBezTo>
                  <a:cubicBezTo>
                    <a:pt x="532" y="113"/>
                    <a:pt x="532" y="113"/>
                    <a:pt x="532" y="113"/>
                  </a:cubicBezTo>
                  <a:cubicBezTo>
                    <a:pt x="534" y="116"/>
                    <a:pt x="534" y="116"/>
                    <a:pt x="534" y="116"/>
                  </a:cubicBezTo>
                  <a:cubicBezTo>
                    <a:pt x="534" y="118"/>
                    <a:pt x="534" y="118"/>
                    <a:pt x="534" y="118"/>
                  </a:cubicBezTo>
                  <a:cubicBezTo>
                    <a:pt x="535" y="120"/>
                    <a:pt x="535" y="120"/>
                    <a:pt x="535" y="120"/>
                  </a:cubicBezTo>
                  <a:cubicBezTo>
                    <a:pt x="535" y="122"/>
                    <a:pt x="535" y="122"/>
                    <a:pt x="535" y="122"/>
                  </a:cubicBezTo>
                  <a:cubicBezTo>
                    <a:pt x="538" y="123"/>
                    <a:pt x="538" y="123"/>
                    <a:pt x="538" y="123"/>
                  </a:cubicBezTo>
                  <a:cubicBezTo>
                    <a:pt x="539" y="123"/>
                    <a:pt x="539" y="123"/>
                    <a:pt x="539" y="123"/>
                  </a:cubicBezTo>
                  <a:cubicBezTo>
                    <a:pt x="544" y="123"/>
                    <a:pt x="544" y="123"/>
                    <a:pt x="544" y="123"/>
                  </a:cubicBezTo>
                  <a:cubicBezTo>
                    <a:pt x="545" y="123"/>
                    <a:pt x="545" y="123"/>
                    <a:pt x="545" y="123"/>
                  </a:cubicBezTo>
                  <a:cubicBezTo>
                    <a:pt x="546" y="123"/>
                    <a:pt x="546" y="123"/>
                    <a:pt x="546" y="123"/>
                  </a:cubicBezTo>
                  <a:cubicBezTo>
                    <a:pt x="546" y="125"/>
                    <a:pt x="546" y="125"/>
                    <a:pt x="546" y="125"/>
                  </a:cubicBezTo>
                  <a:cubicBezTo>
                    <a:pt x="548" y="126"/>
                    <a:pt x="548" y="126"/>
                    <a:pt x="548" y="126"/>
                  </a:cubicBezTo>
                  <a:cubicBezTo>
                    <a:pt x="549" y="129"/>
                    <a:pt x="549" y="129"/>
                    <a:pt x="549" y="129"/>
                  </a:cubicBezTo>
                  <a:cubicBezTo>
                    <a:pt x="552" y="129"/>
                    <a:pt x="552" y="129"/>
                    <a:pt x="552" y="129"/>
                  </a:cubicBezTo>
                  <a:cubicBezTo>
                    <a:pt x="555" y="130"/>
                    <a:pt x="555" y="130"/>
                    <a:pt x="555" y="130"/>
                  </a:cubicBezTo>
                  <a:cubicBezTo>
                    <a:pt x="556" y="130"/>
                    <a:pt x="556" y="130"/>
                    <a:pt x="556" y="130"/>
                  </a:cubicBezTo>
                  <a:cubicBezTo>
                    <a:pt x="557" y="132"/>
                    <a:pt x="557" y="132"/>
                    <a:pt x="557" y="132"/>
                  </a:cubicBezTo>
                  <a:cubicBezTo>
                    <a:pt x="558" y="135"/>
                    <a:pt x="558" y="135"/>
                    <a:pt x="558" y="135"/>
                  </a:cubicBezTo>
                  <a:cubicBezTo>
                    <a:pt x="558" y="137"/>
                    <a:pt x="558" y="137"/>
                    <a:pt x="558" y="137"/>
                  </a:cubicBezTo>
                  <a:cubicBezTo>
                    <a:pt x="558" y="138"/>
                    <a:pt x="558" y="138"/>
                    <a:pt x="558" y="138"/>
                  </a:cubicBezTo>
                  <a:cubicBezTo>
                    <a:pt x="559" y="140"/>
                    <a:pt x="559" y="140"/>
                    <a:pt x="559" y="140"/>
                  </a:cubicBezTo>
                  <a:cubicBezTo>
                    <a:pt x="561" y="141"/>
                    <a:pt x="561" y="141"/>
                    <a:pt x="561" y="141"/>
                  </a:cubicBezTo>
                  <a:cubicBezTo>
                    <a:pt x="559" y="142"/>
                    <a:pt x="559" y="142"/>
                    <a:pt x="559" y="142"/>
                  </a:cubicBezTo>
                  <a:cubicBezTo>
                    <a:pt x="560" y="144"/>
                    <a:pt x="560" y="144"/>
                    <a:pt x="560" y="144"/>
                  </a:cubicBezTo>
                  <a:cubicBezTo>
                    <a:pt x="559" y="143"/>
                    <a:pt x="559" y="143"/>
                    <a:pt x="559" y="143"/>
                  </a:cubicBezTo>
                  <a:cubicBezTo>
                    <a:pt x="558" y="146"/>
                    <a:pt x="558" y="146"/>
                    <a:pt x="558" y="146"/>
                  </a:cubicBezTo>
                  <a:cubicBezTo>
                    <a:pt x="557" y="146"/>
                    <a:pt x="557" y="146"/>
                    <a:pt x="557" y="146"/>
                  </a:cubicBezTo>
                  <a:cubicBezTo>
                    <a:pt x="557" y="144"/>
                    <a:pt x="557" y="144"/>
                    <a:pt x="557" y="144"/>
                  </a:cubicBezTo>
                  <a:cubicBezTo>
                    <a:pt x="554" y="143"/>
                    <a:pt x="554" y="143"/>
                    <a:pt x="554" y="143"/>
                  </a:cubicBezTo>
                  <a:cubicBezTo>
                    <a:pt x="554" y="140"/>
                    <a:pt x="554" y="140"/>
                    <a:pt x="554" y="140"/>
                  </a:cubicBezTo>
                  <a:cubicBezTo>
                    <a:pt x="553" y="139"/>
                    <a:pt x="553" y="139"/>
                    <a:pt x="553" y="139"/>
                  </a:cubicBezTo>
                  <a:cubicBezTo>
                    <a:pt x="553" y="137"/>
                    <a:pt x="553" y="137"/>
                    <a:pt x="553" y="137"/>
                  </a:cubicBezTo>
                  <a:cubicBezTo>
                    <a:pt x="556" y="137"/>
                    <a:pt x="556" y="137"/>
                    <a:pt x="556" y="137"/>
                  </a:cubicBezTo>
                  <a:cubicBezTo>
                    <a:pt x="556" y="135"/>
                    <a:pt x="556" y="135"/>
                    <a:pt x="556" y="135"/>
                  </a:cubicBezTo>
                  <a:cubicBezTo>
                    <a:pt x="555" y="134"/>
                    <a:pt x="555" y="134"/>
                    <a:pt x="555" y="134"/>
                  </a:cubicBezTo>
                  <a:cubicBezTo>
                    <a:pt x="556" y="131"/>
                    <a:pt x="556" y="131"/>
                    <a:pt x="556" y="131"/>
                  </a:cubicBezTo>
                  <a:cubicBezTo>
                    <a:pt x="553" y="131"/>
                    <a:pt x="553" y="131"/>
                    <a:pt x="553" y="131"/>
                  </a:cubicBezTo>
                  <a:cubicBezTo>
                    <a:pt x="552" y="130"/>
                    <a:pt x="552" y="130"/>
                    <a:pt x="552" y="130"/>
                  </a:cubicBezTo>
                  <a:cubicBezTo>
                    <a:pt x="549" y="132"/>
                    <a:pt x="549" y="132"/>
                    <a:pt x="549" y="132"/>
                  </a:cubicBezTo>
                  <a:cubicBezTo>
                    <a:pt x="546" y="132"/>
                    <a:pt x="546" y="132"/>
                    <a:pt x="546" y="132"/>
                  </a:cubicBezTo>
                  <a:cubicBezTo>
                    <a:pt x="544" y="132"/>
                    <a:pt x="544" y="132"/>
                    <a:pt x="544" y="132"/>
                  </a:cubicBezTo>
                  <a:cubicBezTo>
                    <a:pt x="541" y="129"/>
                    <a:pt x="541" y="129"/>
                    <a:pt x="541" y="129"/>
                  </a:cubicBezTo>
                  <a:cubicBezTo>
                    <a:pt x="539" y="128"/>
                    <a:pt x="539" y="128"/>
                    <a:pt x="539" y="128"/>
                  </a:cubicBezTo>
                  <a:cubicBezTo>
                    <a:pt x="539" y="127"/>
                    <a:pt x="539" y="127"/>
                    <a:pt x="539" y="127"/>
                  </a:cubicBezTo>
                  <a:cubicBezTo>
                    <a:pt x="535" y="126"/>
                    <a:pt x="535" y="126"/>
                    <a:pt x="535" y="126"/>
                  </a:cubicBezTo>
                  <a:cubicBezTo>
                    <a:pt x="534" y="125"/>
                    <a:pt x="534" y="125"/>
                    <a:pt x="534" y="125"/>
                  </a:cubicBezTo>
                  <a:cubicBezTo>
                    <a:pt x="532" y="123"/>
                    <a:pt x="532" y="123"/>
                    <a:pt x="532" y="123"/>
                  </a:cubicBezTo>
                  <a:cubicBezTo>
                    <a:pt x="526" y="123"/>
                    <a:pt x="526" y="123"/>
                    <a:pt x="526" y="123"/>
                  </a:cubicBezTo>
                  <a:cubicBezTo>
                    <a:pt x="525" y="123"/>
                    <a:pt x="525" y="123"/>
                    <a:pt x="525" y="123"/>
                  </a:cubicBezTo>
                  <a:cubicBezTo>
                    <a:pt x="524" y="124"/>
                    <a:pt x="524" y="124"/>
                    <a:pt x="524" y="124"/>
                  </a:cubicBezTo>
                  <a:cubicBezTo>
                    <a:pt x="525" y="123"/>
                    <a:pt x="525" y="123"/>
                    <a:pt x="525" y="123"/>
                  </a:cubicBezTo>
                  <a:cubicBezTo>
                    <a:pt x="524" y="122"/>
                    <a:pt x="524" y="122"/>
                    <a:pt x="524" y="122"/>
                  </a:cubicBezTo>
                  <a:cubicBezTo>
                    <a:pt x="523" y="121"/>
                    <a:pt x="523" y="121"/>
                    <a:pt x="523" y="121"/>
                  </a:cubicBezTo>
                  <a:cubicBezTo>
                    <a:pt x="522" y="121"/>
                    <a:pt x="522" y="121"/>
                    <a:pt x="522" y="121"/>
                  </a:cubicBezTo>
                  <a:cubicBezTo>
                    <a:pt x="519" y="122"/>
                    <a:pt x="519" y="122"/>
                    <a:pt x="519" y="122"/>
                  </a:cubicBezTo>
                  <a:cubicBezTo>
                    <a:pt x="518" y="123"/>
                    <a:pt x="518" y="123"/>
                    <a:pt x="518" y="123"/>
                  </a:cubicBezTo>
                  <a:cubicBezTo>
                    <a:pt x="518" y="124"/>
                    <a:pt x="518" y="124"/>
                    <a:pt x="518" y="124"/>
                  </a:cubicBezTo>
                  <a:cubicBezTo>
                    <a:pt x="517" y="125"/>
                    <a:pt x="517" y="125"/>
                    <a:pt x="517" y="125"/>
                  </a:cubicBezTo>
                  <a:cubicBezTo>
                    <a:pt x="516" y="126"/>
                    <a:pt x="516" y="126"/>
                    <a:pt x="516" y="126"/>
                  </a:cubicBezTo>
                  <a:cubicBezTo>
                    <a:pt x="516" y="127"/>
                    <a:pt x="516" y="127"/>
                    <a:pt x="516" y="127"/>
                  </a:cubicBezTo>
                  <a:cubicBezTo>
                    <a:pt x="517" y="129"/>
                    <a:pt x="517" y="129"/>
                    <a:pt x="517" y="129"/>
                  </a:cubicBezTo>
                  <a:cubicBezTo>
                    <a:pt x="518" y="129"/>
                    <a:pt x="518" y="129"/>
                    <a:pt x="518" y="129"/>
                  </a:cubicBezTo>
                  <a:cubicBezTo>
                    <a:pt x="520" y="127"/>
                    <a:pt x="520" y="127"/>
                    <a:pt x="520" y="127"/>
                  </a:cubicBezTo>
                  <a:cubicBezTo>
                    <a:pt x="521" y="127"/>
                    <a:pt x="521" y="127"/>
                    <a:pt x="521" y="127"/>
                  </a:cubicBezTo>
                  <a:cubicBezTo>
                    <a:pt x="522" y="125"/>
                    <a:pt x="522" y="125"/>
                    <a:pt x="522" y="125"/>
                  </a:cubicBezTo>
                  <a:cubicBezTo>
                    <a:pt x="523" y="125"/>
                    <a:pt x="523" y="125"/>
                    <a:pt x="523" y="125"/>
                  </a:cubicBezTo>
                  <a:cubicBezTo>
                    <a:pt x="522" y="127"/>
                    <a:pt x="522" y="127"/>
                    <a:pt x="522" y="127"/>
                  </a:cubicBezTo>
                  <a:cubicBezTo>
                    <a:pt x="521" y="128"/>
                    <a:pt x="521" y="128"/>
                    <a:pt x="521" y="128"/>
                  </a:cubicBezTo>
                  <a:cubicBezTo>
                    <a:pt x="520" y="128"/>
                    <a:pt x="520" y="128"/>
                    <a:pt x="520" y="128"/>
                  </a:cubicBezTo>
                  <a:cubicBezTo>
                    <a:pt x="519" y="130"/>
                    <a:pt x="519" y="130"/>
                    <a:pt x="519" y="130"/>
                  </a:cubicBezTo>
                  <a:cubicBezTo>
                    <a:pt x="521" y="131"/>
                    <a:pt x="521" y="131"/>
                    <a:pt x="521" y="131"/>
                  </a:cubicBezTo>
                  <a:cubicBezTo>
                    <a:pt x="524" y="130"/>
                    <a:pt x="524" y="130"/>
                    <a:pt x="524" y="130"/>
                  </a:cubicBezTo>
                  <a:cubicBezTo>
                    <a:pt x="525" y="130"/>
                    <a:pt x="525" y="130"/>
                    <a:pt x="525" y="130"/>
                  </a:cubicBezTo>
                  <a:cubicBezTo>
                    <a:pt x="526" y="132"/>
                    <a:pt x="526" y="132"/>
                    <a:pt x="526" y="132"/>
                  </a:cubicBezTo>
                  <a:cubicBezTo>
                    <a:pt x="525" y="135"/>
                    <a:pt x="525" y="135"/>
                    <a:pt x="525" y="135"/>
                  </a:cubicBezTo>
                  <a:cubicBezTo>
                    <a:pt x="524" y="135"/>
                    <a:pt x="524" y="135"/>
                    <a:pt x="524" y="135"/>
                  </a:cubicBezTo>
                  <a:cubicBezTo>
                    <a:pt x="521" y="134"/>
                    <a:pt x="521" y="134"/>
                    <a:pt x="521" y="134"/>
                  </a:cubicBezTo>
                  <a:cubicBezTo>
                    <a:pt x="519" y="131"/>
                    <a:pt x="519" y="131"/>
                    <a:pt x="519" y="131"/>
                  </a:cubicBezTo>
                  <a:cubicBezTo>
                    <a:pt x="517" y="131"/>
                    <a:pt x="517" y="131"/>
                    <a:pt x="517" y="131"/>
                  </a:cubicBezTo>
                  <a:cubicBezTo>
                    <a:pt x="515" y="133"/>
                    <a:pt x="515" y="133"/>
                    <a:pt x="515" y="133"/>
                  </a:cubicBezTo>
                  <a:cubicBezTo>
                    <a:pt x="514" y="134"/>
                    <a:pt x="514" y="134"/>
                    <a:pt x="514" y="134"/>
                  </a:cubicBezTo>
                  <a:cubicBezTo>
                    <a:pt x="513" y="134"/>
                    <a:pt x="513" y="134"/>
                    <a:pt x="513" y="134"/>
                  </a:cubicBezTo>
                  <a:cubicBezTo>
                    <a:pt x="515" y="138"/>
                    <a:pt x="515" y="138"/>
                    <a:pt x="515" y="138"/>
                  </a:cubicBezTo>
                  <a:cubicBezTo>
                    <a:pt x="516" y="138"/>
                    <a:pt x="516" y="138"/>
                    <a:pt x="516" y="138"/>
                  </a:cubicBezTo>
                  <a:cubicBezTo>
                    <a:pt x="517" y="139"/>
                    <a:pt x="517" y="139"/>
                    <a:pt x="517" y="139"/>
                  </a:cubicBezTo>
                  <a:cubicBezTo>
                    <a:pt x="520" y="142"/>
                    <a:pt x="520" y="142"/>
                    <a:pt x="520" y="142"/>
                  </a:cubicBezTo>
                  <a:cubicBezTo>
                    <a:pt x="522" y="142"/>
                    <a:pt x="522" y="142"/>
                    <a:pt x="522" y="142"/>
                  </a:cubicBezTo>
                  <a:cubicBezTo>
                    <a:pt x="523" y="143"/>
                    <a:pt x="523" y="143"/>
                    <a:pt x="523" y="143"/>
                  </a:cubicBezTo>
                  <a:cubicBezTo>
                    <a:pt x="527" y="143"/>
                    <a:pt x="527" y="143"/>
                    <a:pt x="527" y="143"/>
                  </a:cubicBezTo>
                  <a:cubicBezTo>
                    <a:pt x="527" y="142"/>
                    <a:pt x="527" y="142"/>
                    <a:pt x="527" y="142"/>
                  </a:cubicBezTo>
                  <a:cubicBezTo>
                    <a:pt x="528" y="143"/>
                    <a:pt x="528" y="143"/>
                    <a:pt x="528" y="143"/>
                  </a:cubicBezTo>
                  <a:cubicBezTo>
                    <a:pt x="530" y="143"/>
                    <a:pt x="530" y="143"/>
                    <a:pt x="530" y="143"/>
                  </a:cubicBezTo>
                  <a:cubicBezTo>
                    <a:pt x="531" y="146"/>
                    <a:pt x="531" y="146"/>
                    <a:pt x="531" y="146"/>
                  </a:cubicBezTo>
                  <a:cubicBezTo>
                    <a:pt x="530" y="146"/>
                    <a:pt x="530" y="146"/>
                    <a:pt x="530" y="146"/>
                  </a:cubicBezTo>
                  <a:cubicBezTo>
                    <a:pt x="528" y="144"/>
                    <a:pt x="528" y="144"/>
                    <a:pt x="528" y="144"/>
                  </a:cubicBezTo>
                  <a:cubicBezTo>
                    <a:pt x="526" y="144"/>
                    <a:pt x="526" y="144"/>
                    <a:pt x="526" y="144"/>
                  </a:cubicBezTo>
                  <a:cubicBezTo>
                    <a:pt x="525" y="144"/>
                    <a:pt x="525" y="144"/>
                    <a:pt x="525" y="144"/>
                  </a:cubicBezTo>
                  <a:cubicBezTo>
                    <a:pt x="524" y="145"/>
                    <a:pt x="524" y="145"/>
                    <a:pt x="524" y="145"/>
                  </a:cubicBezTo>
                  <a:cubicBezTo>
                    <a:pt x="523" y="146"/>
                    <a:pt x="523" y="146"/>
                    <a:pt x="523" y="146"/>
                  </a:cubicBezTo>
                  <a:cubicBezTo>
                    <a:pt x="523" y="145"/>
                    <a:pt x="523" y="145"/>
                    <a:pt x="523" y="145"/>
                  </a:cubicBezTo>
                  <a:cubicBezTo>
                    <a:pt x="521" y="144"/>
                    <a:pt x="521" y="144"/>
                    <a:pt x="521" y="144"/>
                  </a:cubicBezTo>
                  <a:cubicBezTo>
                    <a:pt x="520" y="145"/>
                    <a:pt x="520" y="145"/>
                    <a:pt x="520" y="145"/>
                  </a:cubicBezTo>
                  <a:cubicBezTo>
                    <a:pt x="517" y="145"/>
                    <a:pt x="517" y="145"/>
                    <a:pt x="517" y="145"/>
                  </a:cubicBezTo>
                  <a:cubicBezTo>
                    <a:pt x="515" y="143"/>
                    <a:pt x="515" y="143"/>
                    <a:pt x="515" y="143"/>
                  </a:cubicBezTo>
                  <a:cubicBezTo>
                    <a:pt x="513" y="144"/>
                    <a:pt x="513" y="144"/>
                    <a:pt x="513" y="144"/>
                  </a:cubicBezTo>
                  <a:cubicBezTo>
                    <a:pt x="513" y="143"/>
                    <a:pt x="513" y="143"/>
                    <a:pt x="513" y="143"/>
                  </a:cubicBezTo>
                  <a:cubicBezTo>
                    <a:pt x="514" y="143"/>
                    <a:pt x="514" y="143"/>
                    <a:pt x="514" y="143"/>
                  </a:cubicBezTo>
                  <a:cubicBezTo>
                    <a:pt x="514" y="141"/>
                    <a:pt x="514" y="141"/>
                    <a:pt x="514" y="141"/>
                  </a:cubicBezTo>
                  <a:cubicBezTo>
                    <a:pt x="513" y="140"/>
                    <a:pt x="513" y="140"/>
                    <a:pt x="513" y="140"/>
                  </a:cubicBezTo>
                  <a:cubicBezTo>
                    <a:pt x="513" y="139"/>
                    <a:pt x="513" y="139"/>
                    <a:pt x="513" y="139"/>
                  </a:cubicBezTo>
                  <a:cubicBezTo>
                    <a:pt x="511" y="137"/>
                    <a:pt x="511" y="137"/>
                    <a:pt x="511" y="137"/>
                  </a:cubicBezTo>
                  <a:cubicBezTo>
                    <a:pt x="511" y="136"/>
                    <a:pt x="511" y="136"/>
                    <a:pt x="511" y="136"/>
                  </a:cubicBezTo>
                  <a:cubicBezTo>
                    <a:pt x="511" y="135"/>
                    <a:pt x="511" y="135"/>
                    <a:pt x="511" y="135"/>
                  </a:cubicBezTo>
                  <a:cubicBezTo>
                    <a:pt x="510" y="133"/>
                    <a:pt x="510" y="133"/>
                    <a:pt x="510" y="133"/>
                  </a:cubicBezTo>
                  <a:cubicBezTo>
                    <a:pt x="511" y="129"/>
                    <a:pt x="511" y="129"/>
                    <a:pt x="511" y="129"/>
                  </a:cubicBezTo>
                  <a:cubicBezTo>
                    <a:pt x="509" y="128"/>
                    <a:pt x="509" y="128"/>
                    <a:pt x="509" y="128"/>
                  </a:cubicBezTo>
                  <a:cubicBezTo>
                    <a:pt x="509" y="125"/>
                    <a:pt x="509" y="125"/>
                    <a:pt x="509" y="125"/>
                  </a:cubicBezTo>
                  <a:cubicBezTo>
                    <a:pt x="508" y="124"/>
                    <a:pt x="508" y="124"/>
                    <a:pt x="508" y="124"/>
                  </a:cubicBezTo>
                  <a:cubicBezTo>
                    <a:pt x="507" y="124"/>
                    <a:pt x="507" y="124"/>
                    <a:pt x="507" y="124"/>
                  </a:cubicBezTo>
                  <a:cubicBezTo>
                    <a:pt x="507" y="123"/>
                    <a:pt x="507" y="123"/>
                    <a:pt x="507" y="123"/>
                  </a:cubicBezTo>
                  <a:cubicBezTo>
                    <a:pt x="504" y="122"/>
                    <a:pt x="504" y="122"/>
                    <a:pt x="504" y="122"/>
                  </a:cubicBezTo>
                  <a:cubicBezTo>
                    <a:pt x="502" y="123"/>
                    <a:pt x="502" y="123"/>
                    <a:pt x="502" y="123"/>
                  </a:cubicBezTo>
                  <a:cubicBezTo>
                    <a:pt x="506" y="128"/>
                    <a:pt x="506" y="128"/>
                    <a:pt x="506" y="128"/>
                  </a:cubicBezTo>
                  <a:cubicBezTo>
                    <a:pt x="507" y="132"/>
                    <a:pt x="507" y="132"/>
                    <a:pt x="507" y="132"/>
                  </a:cubicBezTo>
                  <a:cubicBezTo>
                    <a:pt x="506" y="134"/>
                    <a:pt x="506" y="134"/>
                    <a:pt x="506" y="134"/>
                  </a:cubicBezTo>
                  <a:cubicBezTo>
                    <a:pt x="503" y="137"/>
                    <a:pt x="503" y="137"/>
                    <a:pt x="503" y="137"/>
                  </a:cubicBezTo>
                  <a:cubicBezTo>
                    <a:pt x="502" y="138"/>
                    <a:pt x="502" y="138"/>
                    <a:pt x="502" y="138"/>
                  </a:cubicBezTo>
                  <a:cubicBezTo>
                    <a:pt x="502" y="139"/>
                    <a:pt x="502" y="139"/>
                    <a:pt x="502" y="139"/>
                  </a:cubicBezTo>
                  <a:cubicBezTo>
                    <a:pt x="503" y="140"/>
                    <a:pt x="503" y="140"/>
                    <a:pt x="503" y="140"/>
                  </a:cubicBezTo>
                  <a:cubicBezTo>
                    <a:pt x="503" y="142"/>
                    <a:pt x="503" y="142"/>
                    <a:pt x="503" y="142"/>
                  </a:cubicBezTo>
                  <a:cubicBezTo>
                    <a:pt x="502" y="145"/>
                    <a:pt x="502" y="145"/>
                    <a:pt x="502" y="145"/>
                  </a:cubicBezTo>
                  <a:cubicBezTo>
                    <a:pt x="502" y="147"/>
                    <a:pt x="502" y="147"/>
                    <a:pt x="502" y="147"/>
                  </a:cubicBezTo>
                  <a:cubicBezTo>
                    <a:pt x="505" y="149"/>
                    <a:pt x="505" y="149"/>
                    <a:pt x="505" y="149"/>
                  </a:cubicBezTo>
                  <a:cubicBezTo>
                    <a:pt x="509" y="151"/>
                    <a:pt x="509" y="151"/>
                    <a:pt x="509" y="151"/>
                  </a:cubicBezTo>
                  <a:cubicBezTo>
                    <a:pt x="510" y="153"/>
                    <a:pt x="510" y="153"/>
                    <a:pt x="510" y="153"/>
                  </a:cubicBezTo>
                  <a:cubicBezTo>
                    <a:pt x="511" y="153"/>
                    <a:pt x="511" y="153"/>
                    <a:pt x="511" y="153"/>
                  </a:cubicBezTo>
                  <a:cubicBezTo>
                    <a:pt x="512" y="154"/>
                    <a:pt x="512" y="154"/>
                    <a:pt x="512" y="154"/>
                  </a:cubicBezTo>
                  <a:cubicBezTo>
                    <a:pt x="513" y="157"/>
                    <a:pt x="513" y="157"/>
                    <a:pt x="513" y="157"/>
                  </a:cubicBezTo>
                  <a:cubicBezTo>
                    <a:pt x="513" y="161"/>
                    <a:pt x="513" y="161"/>
                    <a:pt x="513" y="161"/>
                  </a:cubicBezTo>
                  <a:cubicBezTo>
                    <a:pt x="512" y="164"/>
                    <a:pt x="512" y="164"/>
                    <a:pt x="512" y="164"/>
                  </a:cubicBezTo>
                  <a:cubicBezTo>
                    <a:pt x="514" y="165"/>
                    <a:pt x="514" y="165"/>
                    <a:pt x="514" y="165"/>
                  </a:cubicBezTo>
                  <a:cubicBezTo>
                    <a:pt x="514" y="168"/>
                    <a:pt x="514" y="168"/>
                    <a:pt x="514" y="168"/>
                  </a:cubicBezTo>
                  <a:cubicBezTo>
                    <a:pt x="515" y="170"/>
                    <a:pt x="515" y="170"/>
                    <a:pt x="515" y="170"/>
                  </a:cubicBezTo>
                  <a:cubicBezTo>
                    <a:pt x="518" y="173"/>
                    <a:pt x="518" y="173"/>
                    <a:pt x="518" y="173"/>
                  </a:cubicBezTo>
                  <a:cubicBezTo>
                    <a:pt x="518" y="174"/>
                    <a:pt x="518" y="174"/>
                    <a:pt x="518" y="174"/>
                  </a:cubicBezTo>
                  <a:cubicBezTo>
                    <a:pt x="518" y="176"/>
                    <a:pt x="518" y="176"/>
                    <a:pt x="518" y="176"/>
                  </a:cubicBezTo>
                  <a:cubicBezTo>
                    <a:pt x="519" y="178"/>
                    <a:pt x="519" y="178"/>
                    <a:pt x="519" y="178"/>
                  </a:cubicBezTo>
                  <a:cubicBezTo>
                    <a:pt x="521" y="178"/>
                    <a:pt x="521" y="178"/>
                    <a:pt x="521" y="178"/>
                  </a:cubicBezTo>
                  <a:cubicBezTo>
                    <a:pt x="523" y="177"/>
                    <a:pt x="523" y="177"/>
                    <a:pt x="523" y="177"/>
                  </a:cubicBezTo>
                  <a:cubicBezTo>
                    <a:pt x="525" y="178"/>
                    <a:pt x="525" y="178"/>
                    <a:pt x="525" y="178"/>
                  </a:cubicBezTo>
                  <a:cubicBezTo>
                    <a:pt x="526" y="177"/>
                    <a:pt x="526" y="177"/>
                    <a:pt x="526" y="177"/>
                  </a:cubicBezTo>
                  <a:cubicBezTo>
                    <a:pt x="527" y="175"/>
                    <a:pt x="527" y="175"/>
                    <a:pt x="527" y="175"/>
                  </a:cubicBezTo>
                  <a:cubicBezTo>
                    <a:pt x="528" y="173"/>
                    <a:pt x="528" y="173"/>
                    <a:pt x="528" y="173"/>
                  </a:cubicBezTo>
                  <a:cubicBezTo>
                    <a:pt x="530" y="174"/>
                    <a:pt x="530" y="174"/>
                    <a:pt x="530" y="174"/>
                  </a:cubicBezTo>
                  <a:cubicBezTo>
                    <a:pt x="531" y="173"/>
                    <a:pt x="531" y="173"/>
                    <a:pt x="531" y="173"/>
                  </a:cubicBezTo>
                  <a:cubicBezTo>
                    <a:pt x="534" y="175"/>
                    <a:pt x="534" y="175"/>
                    <a:pt x="534" y="175"/>
                  </a:cubicBezTo>
                  <a:cubicBezTo>
                    <a:pt x="535" y="174"/>
                    <a:pt x="535" y="174"/>
                    <a:pt x="535" y="174"/>
                  </a:cubicBezTo>
                  <a:cubicBezTo>
                    <a:pt x="536" y="176"/>
                    <a:pt x="536" y="176"/>
                    <a:pt x="536" y="176"/>
                  </a:cubicBezTo>
                  <a:cubicBezTo>
                    <a:pt x="533" y="176"/>
                    <a:pt x="533" y="176"/>
                    <a:pt x="533" y="176"/>
                  </a:cubicBezTo>
                  <a:cubicBezTo>
                    <a:pt x="530" y="178"/>
                    <a:pt x="530" y="178"/>
                    <a:pt x="530" y="178"/>
                  </a:cubicBezTo>
                  <a:cubicBezTo>
                    <a:pt x="528" y="178"/>
                    <a:pt x="528" y="178"/>
                    <a:pt x="528" y="178"/>
                  </a:cubicBezTo>
                  <a:cubicBezTo>
                    <a:pt x="527" y="180"/>
                    <a:pt x="527" y="180"/>
                    <a:pt x="527" y="180"/>
                  </a:cubicBezTo>
                  <a:cubicBezTo>
                    <a:pt x="525" y="182"/>
                    <a:pt x="525" y="182"/>
                    <a:pt x="525" y="182"/>
                  </a:cubicBezTo>
                  <a:cubicBezTo>
                    <a:pt x="525" y="186"/>
                    <a:pt x="525" y="186"/>
                    <a:pt x="525" y="186"/>
                  </a:cubicBezTo>
                  <a:cubicBezTo>
                    <a:pt x="525" y="188"/>
                    <a:pt x="525" y="188"/>
                    <a:pt x="525" y="188"/>
                  </a:cubicBezTo>
                  <a:cubicBezTo>
                    <a:pt x="529" y="190"/>
                    <a:pt x="529" y="190"/>
                    <a:pt x="529" y="190"/>
                  </a:cubicBezTo>
                  <a:cubicBezTo>
                    <a:pt x="531" y="194"/>
                    <a:pt x="531" y="194"/>
                    <a:pt x="531" y="194"/>
                  </a:cubicBezTo>
                  <a:cubicBezTo>
                    <a:pt x="531" y="195"/>
                    <a:pt x="531" y="195"/>
                    <a:pt x="531" y="195"/>
                  </a:cubicBezTo>
                  <a:cubicBezTo>
                    <a:pt x="528" y="198"/>
                    <a:pt x="528" y="198"/>
                    <a:pt x="528" y="198"/>
                  </a:cubicBezTo>
                  <a:cubicBezTo>
                    <a:pt x="528" y="201"/>
                    <a:pt x="528" y="201"/>
                    <a:pt x="528" y="201"/>
                  </a:cubicBezTo>
                  <a:cubicBezTo>
                    <a:pt x="529" y="203"/>
                    <a:pt x="529" y="203"/>
                    <a:pt x="529" y="203"/>
                  </a:cubicBezTo>
                  <a:cubicBezTo>
                    <a:pt x="528" y="206"/>
                    <a:pt x="528" y="206"/>
                    <a:pt x="528" y="206"/>
                  </a:cubicBezTo>
                  <a:cubicBezTo>
                    <a:pt x="528" y="207"/>
                    <a:pt x="528" y="207"/>
                    <a:pt x="528" y="207"/>
                  </a:cubicBezTo>
                  <a:cubicBezTo>
                    <a:pt x="526" y="209"/>
                    <a:pt x="526" y="209"/>
                    <a:pt x="526" y="209"/>
                  </a:cubicBezTo>
                  <a:cubicBezTo>
                    <a:pt x="525" y="210"/>
                    <a:pt x="525" y="210"/>
                    <a:pt x="525" y="210"/>
                  </a:cubicBezTo>
                  <a:cubicBezTo>
                    <a:pt x="525" y="210"/>
                    <a:pt x="525" y="210"/>
                    <a:pt x="525" y="210"/>
                  </a:cubicBezTo>
                  <a:cubicBezTo>
                    <a:pt x="524" y="212"/>
                    <a:pt x="524" y="212"/>
                    <a:pt x="524" y="212"/>
                  </a:cubicBezTo>
                  <a:cubicBezTo>
                    <a:pt x="524" y="214"/>
                    <a:pt x="524" y="214"/>
                    <a:pt x="524" y="214"/>
                  </a:cubicBezTo>
                  <a:cubicBezTo>
                    <a:pt x="525" y="215"/>
                    <a:pt x="525" y="215"/>
                    <a:pt x="525" y="215"/>
                  </a:cubicBezTo>
                  <a:cubicBezTo>
                    <a:pt x="525" y="216"/>
                    <a:pt x="525" y="216"/>
                    <a:pt x="525" y="216"/>
                  </a:cubicBezTo>
                  <a:cubicBezTo>
                    <a:pt x="523" y="217"/>
                    <a:pt x="523" y="217"/>
                    <a:pt x="523" y="217"/>
                  </a:cubicBezTo>
                  <a:cubicBezTo>
                    <a:pt x="521" y="216"/>
                    <a:pt x="521" y="216"/>
                    <a:pt x="521" y="216"/>
                  </a:cubicBezTo>
                  <a:cubicBezTo>
                    <a:pt x="520" y="216"/>
                    <a:pt x="520" y="216"/>
                    <a:pt x="520" y="216"/>
                  </a:cubicBezTo>
                  <a:cubicBezTo>
                    <a:pt x="517" y="216"/>
                    <a:pt x="517" y="216"/>
                    <a:pt x="517" y="216"/>
                  </a:cubicBezTo>
                  <a:cubicBezTo>
                    <a:pt x="515" y="216"/>
                    <a:pt x="515" y="216"/>
                    <a:pt x="515" y="216"/>
                  </a:cubicBezTo>
                  <a:cubicBezTo>
                    <a:pt x="512" y="215"/>
                    <a:pt x="512" y="215"/>
                    <a:pt x="512" y="215"/>
                  </a:cubicBezTo>
                  <a:cubicBezTo>
                    <a:pt x="509" y="215"/>
                    <a:pt x="509" y="215"/>
                    <a:pt x="509" y="215"/>
                  </a:cubicBezTo>
                  <a:cubicBezTo>
                    <a:pt x="511" y="214"/>
                    <a:pt x="511" y="214"/>
                    <a:pt x="511" y="214"/>
                  </a:cubicBezTo>
                  <a:cubicBezTo>
                    <a:pt x="511" y="213"/>
                    <a:pt x="511" y="213"/>
                    <a:pt x="511" y="213"/>
                  </a:cubicBezTo>
                  <a:cubicBezTo>
                    <a:pt x="511" y="211"/>
                    <a:pt x="511" y="211"/>
                    <a:pt x="511" y="211"/>
                  </a:cubicBezTo>
                  <a:cubicBezTo>
                    <a:pt x="511" y="212"/>
                    <a:pt x="511" y="212"/>
                    <a:pt x="511" y="212"/>
                  </a:cubicBezTo>
                  <a:cubicBezTo>
                    <a:pt x="513" y="214"/>
                    <a:pt x="513" y="214"/>
                    <a:pt x="513" y="214"/>
                  </a:cubicBezTo>
                  <a:cubicBezTo>
                    <a:pt x="516" y="214"/>
                    <a:pt x="516" y="214"/>
                    <a:pt x="516" y="214"/>
                  </a:cubicBezTo>
                  <a:cubicBezTo>
                    <a:pt x="517" y="213"/>
                    <a:pt x="517" y="213"/>
                    <a:pt x="517" y="213"/>
                  </a:cubicBezTo>
                  <a:cubicBezTo>
                    <a:pt x="519" y="212"/>
                    <a:pt x="519" y="212"/>
                    <a:pt x="519" y="212"/>
                  </a:cubicBezTo>
                  <a:cubicBezTo>
                    <a:pt x="519" y="210"/>
                    <a:pt x="519" y="210"/>
                    <a:pt x="519" y="210"/>
                  </a:cubicBezTo>
                  <a:cubicBezTo>
                    <a:pt x="518" y="209"/>
                    <a:pt x="518" y="209"/>
                    <a:pt x="518" y="209"/>
                  </a:cubicBezTo>
                  <a:cubicBezTo>
                    <a:pt x="519" y="209"/>
                    <a:pt x="519" y="209"/>
                    <a:pt x="519" y="209"/>
                  </a:cubicBezTo>
                  <a:cubicBezTo>
                    <a:pt x="520" y="208"/>
                    <a:pt x="520" y="208"/>
                    <a:pt x="520" y="208"/>
                  </a:cubicBezTo>
                  <a:cubicBezTo>
                    <a:pt x="520" y="206"/>
                    <a:pt x="520" y="206"/>
                    <a:pt x="520" y="206"/>
                  </a:cubicBezTo>
                  <a:cubicBezTo>
                    <a:pt x="522" y="205"/>
                    <a:pt x="522" y="205"/>
                    <a:pt x="522" y="205"/>
                  </a:cubicBezTo>
                  <a:cubicBezTo>
                    <a:pt x="522" y="203"/>
                    <a:pt x="522" y="203"/>
                    <a:pt x="522" y="203"/>
                  </a:cubicBezTo>
                  <a:cubicBezTo>
                    <a:pt x="522" y="199"/>
                    <a:pt x="522" y="199"/>
                    <a:pt x="522" y="199"/>
                  </a:cubicBezTo>
                  <a:cubicBezTo>
                    <a:pt x="522" y="198"/>
                    <a:pt x="522" y="198"/>
                    <a:pt x="522" y="198"/>
                  </a:cubicBezTo>
                  <a:cubicBezTo>
                    <a:pt x="522" y="197"/>
                    <a:pt x="522" y="197"/>
                    <a:pt x="522" y="197"/>
                  </a:cubicBezTo>
                  <a:cubicBezTo>
                    <a:pt x="524" y="196"/>
                    <a:pt x="524" y="196"/>
                    <a:pt x="524" y="196"/>
                  </a:cubicBezTo>
                  <a:cubicBezTo>
                    <a:pt x="523" y="193"/>
                    <a:pt x="523" y="193"/>
                    <a:pt x="523" y="193"/>
                  </a:cubicBezTo>
                  <a:cubicBezTo>
                    <a:pt x="522" y="192"/>
                    <a:pt x="522" y="192"/>
                    <a:pt x="522" y="192"/>
                  </a:cubicBezTo>
                  <a:cubicBezTo>
                    <a:pt x="521" y="190"/>
                    <a:pt x="521" y="190"/>
                    <a:pt x="521" y="190"/>
                  </a:cubicBezTo>
                  <a:cubicBezTo>
                    <a:pt x="521" y="188"/>
                    <a:pt x="521" y="188"/>
                    <a:pt x="521" y="188"/>
                  </a:cubicBezTo>
                  <a:cubicBezTo>
                    <a:pt x="521" y="187"/>
                    <a:pt x="521" y="187"/>
                    <a:pt x="521" y="187"/>
                  </a:cubicBezTo>
                  <a:cubicBezTo>
                    <a:pt x="522" y="188"/>
                    <a:pt x="522" y="188"/>
                    <a:pt x="522" y="188"/>
                  </a:cubicBezTo>
                  <a:cubicBezTo>
                    <a:pt x="522" y="185"/>
                    <a:pt x="522" y="185"/>
                    <a:pt x="522" y="185"/>
                  </a:cubicBezTo>
                  <a:cubicBezTo>
                    <a:pt x="519" y="183"/>
                    <a:pt x="519" y="183"/>
                    <a:pt x="519" y="183"/>
                  </a:cubicBezTo>
                  <a:cubicBezTo>
                    <a:pt x="518" y="183"/>
                    <a:pt x="518" y="183"/>
                    <a:pt x="518" y="183"/>
                  </a:cubicBezTo>
                  <a:cubicBezTo>
                    <a:pt x="517" y="181"/>
                    <a:pt x="517" y="181"/>
                    <a:pt x="517" y="181"/>
                  </a:cubicBezTo>
                  <a:cubicBezTo>
                    <a:pt x="515" y="181"/>
                    <a:pt x="515" y="181"/>
                    <a:pt x="515" y="181"/>
                  </a:cubicBezTo>
                  <a:cubicBezTo>
                    <a:pt x="512" y="178"/>
                    <a:pt x="512" y="178"/>
                    <a:pt x="512" y="178"/>
                  </a:cubicBezTo>
                  <a:cubicBezTo>
                    <a:pt x="512" y="175"/>
                    <a:pt x="512" y="175"/>
                    <a:pt x="512" y="175"/>
                  </a:cubicBezTo>
                  <a:cubicBezTo>
                    <a:pt x="511" y="175"/>
                    <a:pt x="511" y="175"/>
                    <a:pt x="511" y="175"/>
                  </a:cubicBezTo>
                  <a:cubicBezTo>
                    <a:pt x="512" y="173"/>
                    <a:pt x="512" y="173"/>
                    <a:pt x="512" y="173"/>
                  </a:cubicBezTo>
                  <a:cubicBezTo>
                    <a:pt x="511" y="172"/>
                    <a:pt x="511" y="172"/>
                    <a:pt x="511" y="172"/>
                  </a:cubicBezTo>
                  <a:cubicBezTo>
                    <a:pt x="510" y="171"/>
                    <a:pt x="510" y="171"/>
                    <a:pt x="510" y="171"/>
                  </a:cubicBezTo>
                  <a:cubicBezTo>
                    <a:pt x="511" y="169"/>
                    <a:pt x="511" y="169"/>
                    <a:pt x="511" y="169"/>
                  </a:cubicBezTo>
                  <a:cubicBezTo>
                    <a:pt x="508" y="165"/>
                    <a:pt x="508" y="165"/>
                    <a:pt x="508" y="165"/>
                  </a:cubicBezTo>
                  <a:cubicBezTo>
                    <a:pt x="508" y="164"/>
                    <a:pt x="508" y="164"/>
                    <a:pt x="508" y="164"/>
                  </a:cubicBezTo>
                  <a:cubicBezTo>
                    <a:pt x="507" y="163"/>
                    <a:pt x="507" y="163"/>
                    <a:pt x="507" y="163"/>
                  </a:cubicBezTo>
                  <a:cubicBezTo>
                    <a:pt x="507" y="162"/>
                    <a:pt x="507" y="162"/>
                    <a:pt x="507" y="162"/>
                  </a:cubicBezTo>
                  <a:cubicBezTo>
                    <a:pt x="507" y="161"/>
                    <a:pt x="507" y="161"/>
                    <a:pt x="507" y="161"/>
                  </a:cubicBezTo>
                  <a:cubicBezTo>
                    <a:pt x="506" y="159"/>
                    <a:pt x="506" y="159"/>
                    <a:pt x="506" y="159"/>
                  </a:cubicBezTo>
                  <a:cubicBezTo>
                    <a:pt x="505" y="155"/>
                    <a:pt x="505" y="155"/>
                    <a:pt x="505" y="155"/>
                  </a:cubicBezTo>
                  <a:cubicBezTo>
                    <a:pt x="504" y="153"/>
                    <a:pt x="504" y="153"/>
                    <a:pt x="504" y="153"/>
                  </a:cubicBezTo>
                  <a:cubicBezTo>
                    <a:pt x="503" y="152"/>
                    <a:pt x="503" y="152"/>
                    <a:pt x="503" y="152"/>
                  </a:cubicBezTo>
                  <a:cubicBezTo>
                    <a:pt x="502" y="150"/>
                    <a:pt x="502" y="150"/>
                    <a:pt x="502" y="150"/>
                  </a:cubicBezTo>
                  <a:cubicBezTo>
                    <a:pt x="501" y="149"/>
                    <a:pt x="501" y="149"/>
                    <a:pt x="501" y="149"/>
                  </a:cubicBezTo>
                  <a:cubicBezTo>
                    <a:pt x="500" y="150"/>
                    <a:pt x="500" y="150"/>
                    <a:pt x="500" y="150"/>
                  </a:cubicBezTo>
                  <a:cubicBezTo>
                    <a:pt x="498" y="149"/>
                    <a:pt x="498" y="149"/>
                    <a:pt x="498" y="149"/>
                  </a:cubicBezTo>
                  <a:cubicBezTo>
                    <a:pt x="498" y="147"/>
                    <a:pt x="498" y="147"/>
                    <a:pt x="498" y="147"/>
                  </a:cubicBezTo>
                  <a:cubicBezTo>
                    <a:pt x="497" y="146"/>
                    <a:pt x="497" y="146"/>
                    <a:pt x="497" y="146"/>
                  </a:cubicBezTo>
                  <a:cubicBezTo>
                    <a:pt x="496" y="145"/>
                    <a:pt x="496" y="145"/>
                    <a:pt x="496" y="145"/>
                  </a:cubicBezTo>
                  <a:cubicBezTo>
                    <a:pt x="497" y="145"/>
                    <a:pt x="497" y="145"/>
                    <a:pt x="497" y="145"/>
                  </a:cubicBezTo>
                  <a:cubicBezTo>
                    <a:pt x="498" y="143"/>
                    <a:pt x="498" y="143"/>
                    <a:pt x="498" y="143"/>
                  </a:cubicBezTo>
                  <a:cubicBezTo>
                    <a:pt x="497" y="141"/>
                    <a:pt x="497" y="141"/>
                    <a:pt x="497" y="141"/>
                  </a:cubicBezTo>
                  <a:cubicBezTo>
                    <a:pt x="497" y="140"/>
                    <a:pt x="497" y="140"/>
                    <a:pt x="497" y="140"/>
                  </a:cubicBezTo>
                  <a:cubicBezTo>
                    <a:pt x="496" y="139"/>
                    <a:pt x="496" y="139"/>
                    <a:pt x="496" y="139"/>
                  </a:cubicBezTo>
                  <a:cubicBezTo>
                    <a:pt x="497" y="136"/>
                    <a:pt x="497" y="136"/>
                    <a:pt x="497" y="136"/>
                  </a:cubicBezTo>
                  <a:cubicBezTo>
                    <a:pt x="496" y="134"/>
                    <a:pt x="496" y="134"/>
                    <a:pt x="496" y="134"/>
                  </a:cubicBezTo>
                  <a:cubicBezTo>
                    <a:pt x="496" y="131"/>
                    <a:pt x="496" y="131"/>
                    <a:pt x="496" y="131"/>
                  </a:cubicBezTo>
                  <a:cubicBezTo>
                    <a:pt x="495" y="131"/>
                    <a:pt x="495" y="131"/>
                    <a:pt x="495" y="131"/>
                  </a:cubicBezTo>
                  <a:cubicBezTo>
                    <a:pt x="495" y="129"/>
                    <a:pt x="495" y="129"/>
                    <a:pt x="495" y="129"/>
                  </a:cubicBezTo>
                  <a:cubicBezTo>
                    <a:pt x="495" y="128"/>
                    <a:pt x="495" y="128"/>
                    <a:pt x="495" y="128"/>
                  </a:cubicBezTo>
                  <a:cubicBezTo>
                    <a:pt x="496" y="127"/>
                    <a:pt x="496" y="127"/>
                    <a:pt x="496" y="127"/>
                  </a:cubicBezTo>
                  <a:cubicBezTo>
                    <a:pt x="495" y="125"/>
                    <a:pt x="495" y="125"/>
                    <a:pt x="495" y="125"/>
                  </a:cubicBezTo>
                  <a:cubicBezTo>
                    <a:pt x="493" y="125"/>
                    <a:pt x="493" y="125"/>
                    <a:pt x="493" y="125"/>
                  </a:cubicBezTo>
                  <a:cubicBezTo>
                    <a:pt x="491" y="125"/>
                    <a:pt x="491" y="125"/>
                    <a:pt x="491" y="125"/>
                  </a:cubicBezTo>
                  <a:cubicBezTo>
                    <a:pt x="487" y="123"/>
                    <a:pt x="487" y="123"/>
                    <a:pt x="487" y="123"/>
                  </a:cubicBezTo>
                  <a:cubicBezTo>
                    <a:pt x="484" y="123"/>
                    <a:pt x="484" y="123"/>
                    <a:pt x="484" y="123"/>
                  </a:cubicBezTo>
                  <a:cubicBezTo>
                    <a:pt x="484" y="123"/>
                    <a:pt x="484" y="123"/>
                    <a:pt x="484" y="123"/>
                  </a:cubicBezTo>
                  <a:cubicBezTo>
                    <a:pt x="482" y="123"/>
                    <a:pt x="482" y="123"/>
                    <a:pt x="482" y="123"/>
                  </a:cubicBezTo>
                  <a:cubicBezTo>
                    <a:pt x="480" y="124"/>
                    <a:pt x="480" y="124"/>
                    <a:pt x="480" y="124"/>
                  </a:cubicBezTo>
                  <a:cubicBezTo>
                    <a:pt x="478" y="124"/>
                    <a:pt x="478" y="124"/>
                    <a:pt x="478" y="124"/>
                  </a:cubicBezTo>
                  <a:cubicBezTo>
                    <a:pt x="477" y="124"/>
                    <a:pt x="477" y="124"/>
                    <a:pt x="477" y="124"/>
                  </a:cubicBezTo>
                  <a:cubicBezTo>
                    <a:pt x="475" y="123"/>
                    <a:pt x="475" y="123"/>
                    <a:pt x="475" y="123"/>
                  </a:cubicBezTo>
                  <a:cubicBezTo>
                    <a:pt x="473" y="123"/>
                    <a:pt x="473" y="123"/>
                    <a:pt x="473" y="123"/>
                  </a:cubicBezTo>
                  <a:cubicBezTo>
                    <a:pt x="474" y="127"/>
                    <a:pt x="474" y="127"/>
                    <a:pt x="474" y="127"/>
                  </a:cubicBezTo>
                  <a:cubicBezTo>
                    <a:pt x="473" y="129"/>
                    <a:pt x="473" y="129"/>
                    <a:pt x="473" y="129"/>
                  </a:cubicBezTo>
                  <a:cubicBezTo>
                    <a:pt x="474" y="131"/>
                    <a:pt x="474" y="131"/>
                    <a:pt x="474" y="131"/>
                  </a:cubicBezTo>
                  <a:cubicBezTo>
                    <a:pt x="473" y="134"/>
                    <a:pt x="473" y="134"/>
                    <a:pt x="473" y="134"/>
                  </a:cubicBezTo>
                  <a:cubicBezTo>
                    <a:pt x="474" y="135"/>
                    <a:pt x="474" y="135"/>
                    <a:pt x="474" y="135"/>
                  </a:cubicBezTo>
                  <a:cubicBezTo>
                    <a:pt x="474" y="137"/>
                    <a:pt x="474" y="137"/>
                    <a:pt x="474" y="137"/>
                  </a:cubicBezTo>
                  <a:cubicBezTo>
                    <a:pt x="475" y="137"/>
                    <a:pt x="475" y="137"/>
                    <a:pt x="475" y="137"/>
                  </a:cubicBezTo>
                  <a:cubicBezTo>
                    <a:pt x="474" y="138"/>
                    <a:pt x="474" y="138"/>
                    <a:pt x="474" y="138"/>
                  </a:cubicBezTo>
                  <a:cubicBezTo>
                    <a:pt x="474" y="140"/>
                    <a:pt x="474" y="140"/>
                    <a:pt x="474" y="140"/>
                  </a:cubicBezTo>
                  <a:cubicBezTo>
                    <a:pt x="475" y="142"/>
                    <a:pt x="475" y="142"/>
                    <a:pt x="475" y="142"/>
                  </a:cubicBezTo>
                  <a:cubicBezTo>
                    <a:pt x="474" y="143"/>
                    <a:pt x="474" y="143"/>
                    <a:pt x="474" y="143"/>
                  </a:cubicBezTo>
                  <a:cubicBezTo>
                    <a:pt x="475" y="145"/>
                    <a:pt x="475" y="145"/>
                    <a:pt x="475" y="145"/>
                  </a:cubicBezTo>
                  <a:cubicBezTo>
                    <a:pt x="475" y="147"/>
                    <a:pt x="475" y="147"/>
                    <a:pt x="475" y="147"/>
                  </a:cubicBezTo>
                  <a:cubicBezTo>
                    <a:pt x="473" y="148"/>
                    <a:pt x="473" y="148"/>
                    <a:pt x="473" y="148"/>
                  </a:cubicBezTo>
                  <a:cubicBezTo>
                    <a:pt x="471" y="151"/>
                    <a:pt x="471" y="151"/>
                    <a:pt x="471" y="151"/>
                  </a:cubicBezTo>
                  <a:cubicBezTo>
                    <a:pt x="470" y="152"/>
                    <a:pt x="470" y="152"/>
                    <a:pt x="470" y="152"/>
                  </a:cubicBezTo>
                  <a:cubicBezTo>
                    <a:pt x="471" y="154"/>
                    <a:pt x="471" y="154"/>
                    <a:pt x="471" y="154"/>
                  </a:cubicBezTo>
                  <a:cubicBezTo>
                    <a:pt x="471" y="155"/>
                    <a:pt x="471" y="155"/>
                    <a:pt x="471" y="155"/>
                  </a:cubicBezTo>
                  <a:cubicBezTo>
                    <a:pt x="471" y="156"/>
                    <a:pt x="471" y="156"/>
                    <a:pt x="471" y="156"/>
                  </a:cubicBezTo>
                  <a:cubicBezTo>
                    <a:pt x="471" y="159"/>
                    <a:pt x="471" y="159"/>
                    <a:pt x="471" y="159"/>
                  </a:cubicBezTo>
                  <a:cubicBezTo>
                    <a:pt x="472" y="161"/>
                    <a:pt x="472" y="161"/>
                    <a:pt x="472" y="161"/>
                  </a:cubicBezTo>
                  <a:cubicBezTo>
                    <a:pt x="473" y="160"/>
                    <a:pt x="473" y="160"/>
                    <a:pt x="473" y="160"/>
                  </a:cubicBezTo>
                  <a:cubicBezTo>
                    <a:pt x="474" y="161"/>
                    <a:pt x="474" y="161"/>
                    <a:pt x="474" y="161"/>
                  </a:cubicBezTo>
                  <a:cubicBezTo>
                    <a:pt x="475" y="164"/>
                    <a:pt x="475" y="164"/>
                    <a:pt x="475" y="164"/>
                  </a:cubicBezTo>
                  <a:cubicBezTo>
                    <a:pt x="477" y="164"/>
                    <a:pt x="477" y="164"/>
                    <a:pt x="477" y="164"/>
                  </a:cubicBezTo>
                  <a:cubicBezTo>
                    <a:pt x="475" y="165"/>
                    <a:pt x="475" y="165"/>
                    <a:pt x="475" y="165"/>
                  </a:cubicBezTo>
                  <a:cubicBezTo>
                    <a:pt x="476" y="167"/>
                    <a:pt x="476" y="167"/>
                    <a:pt x="476" y="167"/>
                  </a:cubicBezTo>
                  <a:cubicBezTo>
                    <a:pt x="478" y="168"/>
                    <a:pt x="478" y="168"/>
                    <a:pt x="478" y="168"/>
                  </a:cubicBezTo>
                  <a:cubicBezTo>
                    <a:pt x="478" y="169"/>
                    <a:pt x="478" y="169"/>
                    <a:pt x="478" y="169"/>
                  </a:cubicBezTo>
                  <a:cubicBezTo>
                    <a:pt x="477" y="170"/>
                    <a:pt x="477" y="170"/>
                    <a:pt x="477" y="170"/>
                  </a:cubicBezTo>
                  <a:cubicBezTo>
                    <a:pt x="476" y="169"/>
                    <a:pt x="476" y="169"/>
                    <a:pt x="476" y="169"/>
                  </a:cubicBezTo>
                  <a:cubicBezTo>
                    <a:pt x="476" y="171"/>
                    <a:pt x="476" y="171"/>
                    <a:pt x="476" y="171"/>
                  </a:cubicBezTo>
                  <a:cubicBezTo>
                    <a:pt x="477" y="174"/>
                    <a:pt x="477" y="174"/>
                    <a:pt x="477" y="174"/>
                  </a:cubicBezTo>
                  <a:cubicBezTo>
                    <a:pt x="478" y="175"/>
                    <a:pt x="478" y="175"/>
                    <a:pt x="478" y="175"/>
                  </a:cubicBezTo>
                  <a:cubicBezTo>
                    <a:pt x="479" y="178"/>
                    <a:pt x="479" y="178"/>
                    <a:pt x="479" y="178"/>
                  </a:cubicBezTo>
                  <a:cubicBezTo>
                    <a:pt x="480" y="177"/>
                    <a:pt x="480" y="177"/>
                    <a:pt x="480" y="177"/>
                  </a:cubicBezTo>
                  <a:cubicBezTo>
                    <a:pt x="481" y="178"/>
                    <a:pt x="481" y="178"/>
                    <a:pt x="481" y="178"/>
                  </a:cubicBezTo>
                  <a:cubicBezTo>
                    <a:pt x="480" y="178"/>
                    <a:pt x="480" y="178"/>
                    <a:pt x="480" y="178"/>
                  </a:cubicBezTo>
                  <a:cubicBezTo>
                    <a:pt x="480" y="178"/>
                    <a:pt x="480" y="178"/>
                    <a:pt x="480" y="178"/>
                  </a:cubicBezTo>
                  <a:cubicBezTo>
                    <a:pt x="480" y="179"/>
                    <a:pt x="480" y="179"/>
                    <a:pt x="480" y="179"/>
                  </a:cubicBezTo>
                  <a:cubicBezTo>
                    <a:pt x="480" y="179"/>
                    <a:pt x="480" y="179"/>
                    <a:pt x="480" y="180"/>
                  </a:cubicBezTo>
                  <a:cubicBezTo>
                    <a:pt x="482" y="181"/>
                    <a:pt x="482" y="181"/>
                    <a:pt x="482" y="181"/>
                  </a:cubicBezTo>
                  <a:cubicBezTo>
                    <a:pt x="483" y="179"/>
                    <a:pt x="483" y="179"/>
                    <a:pt x="483" y="179"/>
                  </a:cubicBezTo>
                  <a:cubicBezTo>
                    <a:pt x="483" y="178"/>
                    <a:pt x="483" y="178"/>
                    <a:pt x="483" y="178"/>
                  </a:cubicBezTo>
                  <a:cubicBezTo>
                    <a:pt x="484" y="178"/>
                    <a:pt x="484" y="178"/>
                    <a:pt x="484" y="178"/>
                  </a:cubicBezTo>
                  <a:cubicBezTo>
                    <a:pt x="485" y="177"/>
                    <a:pt x="485" y="177"/>
                    <a:pt x="485" y="177"/>
                  </a:cubicBezTo>
                  <a:cubicBezTo>
                    <a:pt x="485" y="179"/>
                    <a:pt x="485" y="179"/>
                    <a:pt x="485" y="179"/>
                  </a:cubicBezTo>
                  <a:cubicBezTo>
                    <a:pt x="487" y="181"/>
                    <a:pt x="487" y="181"/>
                    <a:pt x="487" y="181"/>
                  </a:cubicBezTo>
                  <a:cubicBezTo>
                    <a:pt x="490" y="184"/>
                    <a:pt x="490" y="184"/>
                    <a:pt x="490" y="184"/>
                  </a:cubicBezTo>
                  <a:cubicBezTo>
                    <a:pt x="492" y="185"/>
                    <a:pt x="492" y="185"/>
                    <a:pt x="492" y="185"/>
                  </a:cubicBezTo>
                  <a:cubicBezTo>
                    <a:pt x="494" y="184"/>
                    <a:pt x="494" y="184"/>
                    <a:pt x="494" y="184"/>
                  </a:cubicBezTo>
                  <a:cubicBezTo>
                    <a:pt x="495" y="185"/>
                    <a:pt x="495" y="185"/>
                    <a:pt x="495" y="185"/>
                  </a:cubicBezTo>
                  <a:cubicBezTo>
                    <a:pt x="494" y="185"/>
                    <a:pt x="494" y="185"/>
                    <a:pt x="494" y="185"/>
                  </a:cubicBezTo>
                  <a:cubicBezTo>
                    <a:pt x="495" y="189"/>
                    <a:pt x="495" y="189"/>
                    <a:pt x="495" y="189"/>
                  </a:cubicBezTo>
                  <a:cubicBezTo>
                    <a:pt x="494" y="190"/>
                    <a:pt x="494" y="190"/>
                    <a:pt x="494" y="190"/>
                  </a:cubicBezTo>
                  <a:cubicBezTo>
                    <a:pt x="495" y="192"/>
                    <a:pt x="495" y="192"/>
                    <a:pt x="495" y="192"/>
                  </a:cubicBezTo>
                  <a:cubicBezTo>
                    <a:pt x="494" y="192"/>
                    <a:pt x="494" y="192"/>
                    <a:pt x="494" y="192"/>
                  </a:cubicBezTo>
                  <a:cubicBezTo>
                    <a:pt x="494" y="193"/>
                    <a:pt x="494" y="193"/>
                    <a:pt x="494" y="193"/>
                  </a:cubicBezTo>
                  <a:cubicBezTo>
                    <a:pt x="492" y="191"/>
                    <a:pt x="492" y="191"/>
                    <a:pt x="492" y="191"/>
                  </a:cubicBezTo>
                  <a:cubicBezTo>
                    <a:pt x="490" y="190"/>
                    <a:pt x="490" y="190"/>
                    <a:pt x="490" y="190"/>
                  </a:cubicBezTo>
                  <a:cubicBezTo>
                    <a:pt x="487" y="189"/>
                    <a:pt x="487" y="189"/>
                    <a:pt x="487" y="189"/>
                  </a:cubicBezTo>
                  <a:cubicBezTo>
                    <a:pt x="487" y="188"/>
                    <a:pt x="487" y="188"/>
                    <a:pt x="487" y="188"/>
                  </a:cubicBezTo>
                  <a:cubicBezTo>
                    <a:pt x="485" y="186"/>
                    <a:pt x="485" y="186"/>
                    <a:pt x="485" y="186"/>
                  </a:cubicBezTo>
                  <a:cubicBezTo>
                    <a:pt x="482" y="186"/>
                    <a:pt x="482" y="186"/>
                    <a:pt x="482" y="186"/>
                  </a:cubicBezTo>
                  <a:cubicBezTo>
                    <a:pt x="478" y="183"/>
                    <a:pt x="478" y="183"/>
                    <a:pt x="478" y="183"/>
                  </a:cubicBezTo>
                  <a:cubicBezTo>
                    <a:pt x="476" y="183"/>
                    <a:pt x="476" y="183"/>
                    <a:pt x="476" y="183"/>
                  </a:cubicBezTo>
                  <a:cubicBezTo>
                    <a:pt x="475" y="182"/>
                    <a:pt x="475" y="182"/>
                    <a:pt x="475" y="182"/>
                  </a:cubicBezTo>
                  <a:cubicBezTo>
                    <a:pt x="474" y="181"/>
                    <a:pt x="474" y="181"/>
                    <a:pt x="474" y="181"/>
                  </a:cubicBezTo>
                  <a:cubicBezTo>
                    <a:pt x="473" y="180"/>
                    <a:pt x="473" y="180"/>
                    <a:pt x="473" y="180"/>
                  </a:cubicBezTo>
                  <a:cubicBezTo>
                    <a:pt x="471" y="181"/>
                    <a:pt x="471" y="181"/>
                    <a:pt x="471" y="181"/>
                  </a:cubicBezTo>
                  <a:cubicBezTo>
                    <a:pt x="470" y="182"/>
                    <a:pt x="470" y="182"/>
                    <a:pt x="470" y="182"/>
                  </a:cubicBezTo>
                  <a:cubicBezTo>
                    <a:pt x="470" y="181"/>
                    <a:pt x="470" y="181"/>
                    <a:pt x="470" y="181"/>
                  </a:cubicBezTo>
                  <a:cubicBezTo>
                    <a:pt x="470" y="179"/>
                    <a:pt x="470" y="179"/>
                    <a:pt x="470" y="179"/>
                  </a:cubicBezTo>
                  <a:cubicBezTo>
                    <a:pt x="465" y="178"/>
                    <a:pt x="465" y="178"/>
                    <a:pt x="465" y="178"/>
                  </a:cubicBezTo>
                  <a:cubicBezTo>
                    <a:pt x="463" y="177"/>
                    <a:pt x="463" y="177"/>
                    <a:pt x="463" y="177"/>
                  </a:cubicBezTo>
                  <a:cubicBezTo>
                    <a:pt x="456" y="176"/>
                    <a:pt x="456" y="176"/>
                    <a:pt x="456" y="176"/>
                  </a:cubicBezTo>
                  <a:cubicBezTo>
                    <a:pt x="451" y="177"/>
                    <a:pt x="451" y="177"/>
                    <a:pt x="451" y="177"/>
                  </a:cubicBezTo>
                  <a:cubicBezTo>
                    <a:pt x="449" y="177"/>
                    <a:pt x="449" y="177"/>
                    <a:pt x="449" y="177"/>
                  </a:cubicBezTo>
                  <a:cubicBezTo>
                    <a:pt x="448" y="177"/>
                    <a:pt x="448" y="177"/>
                    <a:pt x="448" y="177"/>
                  </a:cubicBezTo>
                  <a:cubicBezTo>
                    <a:pt x="447" y="176"/>
                    <a:pt x="447" y="176"/>
                    <a:pt x="447" y="176"/>
                  </a:cubicBezTo>
                  <a:cubicBezTo>
                    <a:pt x="446" y="177"/>
                    <a:pt x="446" y="177"/>
                    <a:pt x="446" y="177"/>
                  </a:cubicBezTo>
                  <a:cubicBezTo>
                    <a:pt x="444" y="176"/>
                    <a:pt x="444" y="176"/>
                    <a:pt x="444" y="176"/>
                  </a:cubicBezTo>
                  <a:cubicBezTo>
                    <a:pt x="444" y="177"/>
                    <a:pt x="444" y="177"/>
                    <a:pt x="444" y="177"/>
                  </a:cubicBezTo>
                  <a:cubicBezTo>
                    <a:pt x="444" y="176"/>
                    <a:pt x="444" y="176"/>
                    <a:pt x="444" y="176"/>
                  </a:cubicBezTo>
                  <a:cubicBezTo>
                    <a:pt x="441" y="175"/>
                    <a:pt x="441" y="175"/>
                    <a:pt x="441" y="175"/>
                  </a:cubicBezTo>
                  <a:cubicBezTo>
                    <a:pt x="440" y="173"/>
                    <a:pt x="440" y="173"/>
                    <a:pt x="440" y="173"/>
                  </a:cubicBezTo>
                  <a:cubicBezTo>
                    <a:pt x="438" y="173"/>
                    <a:pt x="438" y="173"/>
                    <a:pt x="438" y="173"/>
                  </a:cubicBezTo>
                  <a:cubicBezTo>
                    <a:pt x="437" y="171"/>
                    <a:pt x="437" y="171"/>
                    <a:pt x="437" y="171"/>
                  </a:cubicBezTo>
                  <a:cubicBezTo>
                    <a:pt x="435" y="170"/>
                    <a:pt x="435" y="170"/>
                    <a:pt x="435" y="170"/>
                  </a:cubicBezTo>
                  <a:cubicBezTo>
                    <a:pt x="435" y="169"/>
                    <a:pt x="435" y="169"/>
                    <a:pt x="435" y="169"/>
                  </a:cubicBezTo>
                  <a:cubicBezTo>
                    <a:pt x="433" y="168"/>
                    <a:pt x="433" y="168"/>
                    <a:pt x="433" y="168"/>
                  </a:cubicBezTo>
                  <a:cubicBezTo>
                    <a:pt x="431" y="168"/>
                    <a:pt x="431" y="168"/>
                    <a:pt x="431" y="168"/>
                  </a:cubicBezTo>
                  <a:cubicBezTo>
                    <a:pt x="430" y="169"/>
                    <a:pt x="430" y="169"/>
                    <a:pt x="430" y="169"/>
                  </a:cubicBezTo>
                  <a:cubicBezTo>
                    <a:pt x="430" y="170"/>
                    <a:pt x="430" y="170"/>
                    <a:pt x="430" y="170"/>
                  </a:cubicBezTo>
                  <a:cubicBezTo>
                    <a:pt x="430" y="171"/>
                    <a:pt x="430" y="171"/>
                    <a:pt x="430" y="171"/>
                  </a:cubicBezTo>
                  <a:cubicBezTo>
                    <a:pt x="429" y="172"/>
                    <a:pt x="429" y="172"/>
                    <a:pt x="429" y="172"/>
                  </a:cubicBezTo>
                  <a:cubicBezTo>
                    <a:pt x="430" y="173"/>
                    <a:pt x="430" y="173"/>
                    <a:pt x="430" y="173"/>
                  </a:cubicBezTo>
                  <a:cubicBezTo>
                    <a:pt x="432" y="176"/>
                    <a:pt x="432" y="176"/>
                    <a:pt x="432" y="176"/>
                  </a:cubicBezTo>
                  <a:cubicBezTo>
                    <a:pt x="433" y="177"/>
                    <a:pt x="433" y="177"/>
                    <a:pt x="433" y="177"/>
                  </a:cubicBezTo>
                  <a:cubicBezTo>
                    <a:pt x="434" y="178"/>
                    <a:pt x="434" y="178"/>
                    <a:pt x="434" y="178"/>
                  </a:cubicBezTo>
                  <a:cubicBezTo>
                    <a:pt x="436" y="178"/>
                    <a:pt x="436" y="178"/>
                    <a:pt x="436" y="178"/>
                  </a:cubicBezTo>
                  <a:cubicBezTo>
                    <a:pt x="436" y="178"/>
                    <a:pt x="436" y="178"/>
                    <a:pt x="436" y="178"/>
                  </a:cubicBezTo>
                  <a:cubicBezTo>
                    <a:pt x="437" y="178"/>
                    <a:pt x="437" y="178"/>
                    <a:pt x="437" y="178"/>
                  </a:cubicBezTo>
                  <a:cubicBezTo>
                    <a:pt x="438" y="178"/>
                    <a:pt x="438" y="178"/>
                    <a:pt x="438" y="178"/>
                  </a:cubicBezTo>
                  <a:cubicBezTo>
                    <a:pt x="438" y="178"/>
                    <a:pt x="438" y="178"/>
                    <a:pt x="438" y="178"/>
                  </a:cubicBezTo>
                  <a:cubicBezTo>
                    <a:pt x="438" y="179"/>
                    <a:pt x="438" y="179"/>
                    <a:pt x="438" y="179"/>
                  </a:cubicBezTo>
                  <a:cubicBezTo>
                    <a:pt x="439" y="180"/>
                    <a:pt x="439" y="180"/>
                    <a:pt x="439" y="180"/>
                  </a:cubicBezTo>
                  <a:cubicBezTo>
                    <a:pt x="441" y="181"/>
                    <a:pt x="441" y="181"/>
                    <a:pt x="441" y="181"/>
                  </a:cubicBezTo>
                  <a:cubicBezTo>
                    <a:pt x="442" y="180"/>
                    <a:pt x="442" y="180"/>
                    <a:pt x="442" y="180"/>
                  </a:cubicBezTo>
                  <a:cubicBezTo>
                    <a:pt x="443" y="180"/>
                    <a:pt x="443" y="180"/>
                    <a:pt x="443" y="180"/>
                  </a:cubicBezTo>
                  <a:cubicBezTo>
                    <a:pt x="443" y="181"/>
                    <a:pt x="443" y="181"/>
                    <a:pt x="443" y="181"/>
                  </a:cubicBezTo>
                  <a:cubicBezTo>
                    <a:pt x="444" y="183"/>
                    <a:pt x="444" y="183"/>
                    <a:pt x="444" y="183"/>
                  </a:cubicBezTo>
                  <a:cubicBezTo>
                    <a:pt x="444" y="183"/>
                    <a:pt x="444" y="183"/>
                    <a:pt x="444" y="183"/>
                  </a:cubicBezTo>
                  <a:cubicBezTo>
                    <a:pt x="445" y="186"/>
                    <a:pt x="445" y="186"/>
                    <a:pt x="445" y="186"/>
                  </a:cubicBezTo>
                  <a:cubicBezTo>
                    <a:pt x="447" y="188"/>
                    <a:pt x="447" y="188"/>
                    <a:pt x="447" y="188"/>
                  </a:cubicBezTo>
                  <a:cubicBezTo>
                    <a:pt x="447" y="186"/>
                    <a:pt x="447" y="186"/>
                    <a:pt x="447" y="186"/>
                  </a:cubicBezTo>
                  <a:cubicBezTo>
                    <a:pt x="448" y="188"/>
                    <a:pt x="448" y="188"/>
                    <a:pt x="448" y="188"/>
                  </a:cubicBezTo>
                  <a:cubicBezTo>
                    <a:pt x="449" y="190"/>
                    <a:pt x="449" y="190"/>
                    <a:pt x="449" y="190"/>
                  </a:cubicBezTo>
                  <a:cubicBezTo>
                    <a:pt x="448" y="192"/>
                    <a:pt x="448" y="192"/>
                    <a:pt x="448" y="192"/>
                  </a:cubicBezTo>
                  <a:cubicBezTo>
                    <a:pt x="447" y="193"/>
                    <a:pt x="447" y="193"/>
                    <a:pt x="447" y="193"/>
                  </a:cubicBezTo>
                  <a:cubicBezTo>
                    <a:pt x="445" y="192"/>
                    <a:pt x="445" y="192"/>
                    <a:pt x="445" y="192"/>
                  </a:cubicBezTo>
                  <a:cubicBezTo>
                    <a:pt x="444" y="193"/>
                    <a:pt x="444" y="193"/>
                    <a:pt x="444" y="193"/>
                  </a:cubicBezTo>
                  <a:cubicBezTo>
                    <a:pt x="444" y="194"/>
                    <a:pt x="444" y="194"/>
                    <a:pt x="444" y="194"/>
                  </a:cubicBezTo>
                  <a:cubicBezTo>
                    <a:pt x="445" y="196"/>
                    <a:pt x="445" y="196"/>
                    <a:pt x="445" y="196"/>
                  </a:cubicBezTo>
                  <a:cubicBezTo>
                    <a:pt x="445" y="197"/>
                    <a:pt x="445" y="197"/>
                    <a:pt x="445" y="197"/>
                  </a:cubicBezTo>
                  <a:cubicBezTo>
                    <a:pt x="443" y="197"/>
                    <a:pt x="443" y="197"/>
                    <a:pt x="443" y="197"/>
                  </a:cubicBezTo>
                  <a:cubicBezTo>
                    <a:pt x="442" y="197"/>
                    <a:pt x="442" y="197"/>
                    <a:pt x="442" y="197"/>
                  </a:cubicBezTo>
                  <a:cubicBezTo>
                    <a:pt x="442" y="196"/>
                    <a:pt x="442" y="196"/>
                    <a:pt x="442" y="196"/>
                  </a:cubicBezTo>
                  <a:cubicBezTo>
                    <a:pt x="442" y="194"/>
                    <a:pt x="442" y="194"/>
                    <a:pt x="442" y="194"/>
                  </a:cubicBezTo>
                  <a:cubicBezTo>
                    <a:pt x="443" y="193"/>
                    <a:pt x="443" y="193"/>
                    <a:pt x="443" y="193"/>
                  </a:cubicBezTo>
                  <a:cubicBezTo>
                    <a:pt x="443" y="192"/>
                    <a:pt x="443" y="192"/>
                    <a:pt x="443" y="192"/>
                  </a:cubicBezTo>
                  <a:cubicBezTo>
                    <a:pt x="441" y="192"/>
                    <a:pt x="441" y="192"/>
                    <a:pt x="441" y="192"/>
                  </a:cubicBezTo>
                  <a:cubicBezTo>
                    <a:pt x="441" y="191"/>
                    <a:pt x="441" y="191"/>
                    <a:pt x="441" y="191"/>
                  </a:cubicBezTo>
                  <a:cubicBezTo>
                    <a:pt x="441" y="190"/>
                    <a:pt x="441" y="190"/>
                    <a:pt x="441" y="190"/>
                  </a:cubicBezTo>
                  <a:cubicBezTo>
                    <a:pt x="442" y="191"/>
                    <a:pt x="442" y="191"/>
                    <a:pt x="442" y="191"/>
                  </a:cubicBezTo>
                  <a:cubicBezTo>
                    <a:pt x="442" y="189"/>
                    <a:pt x="442" y="189"/>
                    <a:pt x="442" y="189"/>
                  </a:cubicBezTo>
                  <a:cubicBezTo>
                    <a:pt x="442" y="188"/>
                    <a:pt x="442" y="188"/>
                    <a:pt x="442" y="188"/>
                  </a:cubicBezTo>
                  <a:cubicBezTo>
                    <a:pt x="443" y="187"/>
                    <a:pt x="443" y="187"/>
                    <a:pt x="443" y="187"/>
                  </a:cubicBezTo>
                  <a:cubicBezTo>
                    <a:pt x="440" y="187"/>
                    <a:pt x="440" y="187"/>
                    <a:pt x="440" y="187"/>
                  </a:cubicBezTo>
                  <a:cubicBezTo>
                    <a:pt x="440" y="189"/>
                    <a:pt x="440" y="189"/>
                    <a:pt x="440" y="189"/>
                  </a:cubicBezTo>
                  <a:cubicBezTo>
                    <a:pt x="440" y="189"/>
                    <a:pt x="440" y="189"/>
                    <a:pt x="441" y="189"/>
                  </a:cubicBezTo>
                  <a:cubicBezTo>
                    <a:pt x="439" y="190"/>
                    <a:pt x="439" y="190"/>
                    <a:pt x="439" y="190"/>
                  </a:cubicBezTo>
                  <a:cubicBezTo>
                    <a:pt x="438" y="190"/>
                    <a:pt x="438" y="190"/>
                    <a:pt x="438" y="190"/>
                  </a:cubicBezTo>
                  <a:cubicBezTo>
                    <a:pt x="436" y="192"/>
                    <a:pt x="436" y="192"/>
                    <a:pt x="436" y="192"/>
                  </a:cubicBezTo>
                  <a:cubicBezTo>
                    <a:pt x="435" y="192"/>
                    <a:pt x="435" y="192"/>
                    <a:pt x="435" y="192"/>
                  </a:cubicBezTo>
                  <a:cubicBezTo>
                    <a:pt x="434" y="192"/>
                    <a:pt x="434" y="192"/>
                    <a:pt x="434" y="192"/>
                  </a:cubicBezTo>
                  <a:cubicBezTo>
                    <a:pt x="432" y="192"/>
                    <a:pt x="432" y="192"/>
                    <a:pt x="432" y="192"/>
                  </a:cubicBezTo>
                  <a:cubicBezTo>
                    <a:pt x="430" y="192"/>
                    <a:pt x="430" y="192"/>
                    <a:pt x="430" y="192"/>
                  </a:cubicBezTo>
                  <a:cubicBezTo>
                    <a:pt x="429" y="194"/>
                    <a:pt x="429" y="194"/>
                    <a:pt x="429" y="194"/>
                  </a:cubicBezTo>
                  <a:cubicBezTo>
                    <a:pt x="430" y="195"/>
                    <a:pt x="430" y="195"/>
                    <a:pt x="430" y="195"/>
                  </a:cubicBezTo>
                  <a:cubicBezTo>
                    <a:pt x="431" y="194"/>
                    <a:pt x="431" y="194"/>
                    <a:pt x="431" y="194"/>
                  </a:cubicBezTo>
                  <a:cubicBezTo>
                    <a:pt x="431" y="195"/>
                    <a:pt x="431" y="195"/>
                    <a:pt x="431" y="195"/>
                  </a:cubicBezTo>
                  <a:cubicBezTo>
                    <a:pt x="430" y="196"/>
                    <a:pt x="430" y="196"/>
                    <a:pt x="430" y="196"/>
                  </a:cubicBezTo>
                  <a:cubicBezTo>
                    <a:pt x="428" y="196"/>
                    <a:pt x="428" y="196"/>
                    <a:pt x="428" y="196"/>
                  </a:cubicBezTo>
                  <a:cubicBezTo>
                    <a:pt x="427" y="195"/>
                    <a:pt x="427" y="195"/>
                    <a:pt x="427" y="195"/>
                  </a:cubicBezTo>
                  <a:cubicBezTo>
                    <a:pt x="426" y="196"/>
                    <a:pt x="426" y="196"/>
                    <a:pt x="426" y="196"/>
                  </a:cubicBezTo>
                  <a:cubicBezTo>
                    <a:pt x="425" y="196"/>
                    <a:pt x="425" y="196"/>
                    <a:pt x="425" y="196"/>
                  </a:cubicBezTo>
                  <a:cubicBezTo>
                    <a:pt x="424" y="195"/>
                    <a:pt x="424" y="195"/>
                    <a:pt x="424" y="195"/>
                  </a:cubicBezTo>
                  <a:cubicBezTo>
                    <a:pt x="422" y="196"/>
                    <a:pt x="422" y="196"/>
                    <a:pt x="422" y="196"/>
                  </a:cubicBezTo>
                  <a:cubicBezTo>
                    <a:pt x="422" y="197"/>
                    <a:pt x="422" y="197"/>
                    <a:pt x="422" y="197"/>
                  </a:cubicBezTo>
                  <a:cubicBezTo>
                    <a:pt x="420" y="197"/>
                    <a:pt x="420" y="197"/>
                    <a:pt x="420" y="197"/>
                  </a:cubicBezTo>
                  <a:cubicBezTo>
                    <a:pt x="419" y="199"/>
                    <a:pt x="419" y="199"/>
                    <a:pt x="419" y="199"/>
                  </a:cubicBezTo>
                  <a:cubicBezTo>
                    <a:pt x="419" y="200"/>
                    <a:pt x="419" y="200"/>
                    <a:pt x="419" y="200"/>
                  </a:cubicBezTo>
                  <a:cubicBezTo>
                    <a:pt x="420" y="201"/>
                    <a:pt x="420" y="201"/>
                    <a:pt x="420" y="201"/>
                  </a:cubicBezTo>
                  <a:cubicBezTo>
                    <a:pt x="419" y="201"/>
                    <a:pt x="419" y="201"/>
                    <a:pt x="419" y="201"/>
                  </a:cubicBezTo>
                  <a:cubicBezTo>
                    <a:pt x="419" y="202"/>
                    <a:pt x="419" y="202"/>
                    <a:pt x="419" y="202"/>
                  </a:cubicBezTo>
                  <a:cubicBezTo>
                    <a:pt x="418" y="200"/>
                    <a:pt x="418" y="200"/>
                    <a:pt x="418" y="200"/>
                  </a:cubicBezTo>
                  <a:cubicBezTo>
                    <a:pt x="417" y="200"/>
                    <a:pt x="417" y="200"/>
                    <a:pt x="417" y="200"/>
                  </a:cubicBezTo>
                  <a:cubicBezTo>
                    <a:pt x="417" y="199"/>
                    <a:pt x="417" y="199"/>
                    <a:pt x="417" y="199"/>
                  </a:cubicBezTo>
                  <a:cubicBezTo>
                    <a:pt x="416" y="199"/>
                    <a:pt x="416" y="199"/>
                    <a:pt x="416" y="199"/>
                  </a:cubicBezTo>
                  <a:cubicBezTo>
                    <a:pt x="415" y="200"/>
                    <a:pt x="415" y="200"/>
                    <a:pt x="415" y="200"/>
                  </a:cubicBezTo>
                  <a:cubicBezTo>
                    <a:pt x="415" y="199"/>
                    <a:pt x="415" y="199"/>
                    <a:pt x="415" y="199"/>
                  </a:cubicBezTo>
                  <a:cubicBezTo>
                    <a:pt x="414" y="199"/>
                    <a:pt x="414" y="199"/>
                    <a:pt x="414" y="199"/>
                  </a:cubicBezTo>
                  <a:cubicBezTo>
                    <a:pt x="413" y="198"/>
                    <a:pt x="413" y="198"/>
                    <a:pt x="413" y="198"/>
                  </a:cubicBezTo>
                  <a:cubicBezTo>
                    <a:pt x="415" y="197"/>
                    <a:pt x="415" y="197"/>
                    <a:pt x="415" y="197"/>
                  </a:cubicBezTo>
                  <a:cubicBezTo>
                    <a:pt x="413" y="196"/>
                    <a:pt x="413" y="195"/>
                    <a:pt x="412" y="195"/>
                  </a:cubicBezTo>
                  <a:cubicBezTo>
                    <a:pt x="413" y="194"/>
                    <a:pt x="413" y="194"/>
                    <a:pt x="413" y="194"/>
                  </a:cubicBezTo>
                  <a:cubicBezTo>
                    <a:pt x="414" y="194"/>
                    <a:pt x="414" y="194"/>
                    <a:pt x="414" y="194"/>
                  </a:cubicBezTo>
                  <a:cubicBezTo>
                    <a:pt x="416" y="193"/>
                    <a:pt x="416" y="193"/>
                    <a:pt x="416" y="193"/>
                  </a:cubicBezTo>
                  <a:cubicBezTo>
                    <a:pt x="415" y="192"/>
                    <a:pt x="415" y="192"/>
                    <a:pt x="415" y="192"/>
                  </a:cubicBezTo>
                  <a:cubicBezTo>
                    <a:pt x="412" y="192"/>
                    <a:pt x="412" y="192"/>
                    <a:pt x="412" y="192"/>
                  </a:cubicBezTo>
                  <a:cubicBezTo>
                    <a:pt x="408" y="193"/>
                    <a:pt x="408" y="193"/>
                    <a:pt x="408" y="193"/>
                  </a:cubicBezTo>
                  <a:cubicBezTo>
                    <a:pt x="406" y="195"/>
                    <a:pt x="406" y="195"/>
                    <a:pt x="406" y="195"/>
                  </a:cubicBezTo>
                  <a:cubicBezTo>
                    <a:pt x="405" y="195"/>
                    <a:pt x="405" y="195"/>
                    <a:pt x="405" y="195"/>
                  </a:cubicBezTo>
                  <a:cubicBezTo>
                    <a:pt x="403" y="198"/>
                    <a:pt x="403" y="198"/>
                    <a:pt x="403" y="198"/>
                  </a:cubicBezTo>
                  <a:cubicBezTo>
                    <a:pt x="403" y="199"/>
                    <a:pt x="403" y="199"/>
                    <a:pt x="403" y="199"/>
                  </a:cubicBezTo>
                  <a:cubicBezTo>
                    <a:pt x="400" y="200"/>
                    <a:pt x="400" y="200"/>
                    <a:pt x="400" y="200"/>
                  </a:cubicBezTo>
                  <a:cubicBezTo>
                    <a:pt x="397" y="199"/>
                    <a:pt x="397" y="199"/>
                    <a:pt x="397" y="199"/>
                  </a:cubicBezTo>
                  <a:cubicBezTo>
                    <a:pt x="395" y="200"/>
                    <a:pt x="395" y="200"/>
                    <a:pt x="395" y="200"/>
                  </a:cubicBezTo>
                  <a:cubicBezTo>
                    <a:pt x="395" y="202"/>
                    <a:pt x="395" y="202"/>
                    <a:pt x="395" y="202"/>
                  </a:cubicBezTo>
                  <a:cubicBezTo>
                    <a:pt x="394" y="202"/>
                    <a:pt x="394" y="202"/>
                    <a:pt x="394" y="202"/>
                  </a:cubicBezTo>
                  <a:cubicBezTo>
                    <a:pt x="394" y="203"/>
                    <a:pt x="394" y="203"/>
                    <a:pt x="394" y="203"/>
                  </a:cubicBezTo>
                  <a:cubicBezTo>
                    <a:pt x="392" y="206"/>
                    <a:pt x="392" y="206"/>
                    <a:pt x="392" y="206"/>
                  </a:cubicBezTo>
                  <a:cubicBezTo>
                    <a:pt x="391" y="206"/>
                    <a:pt x="391" y="206"/>
                    <a:pt x="391" y="206"/>
                  </a:cubicBezTo>
                  <a:cubicBezTo>
                    <a:pt x="389" y="209"/>
                    <a:pt x="389" y="209"/>
                    <a:pt x="389" y="209"/>
                  </a:cubicBezTo>
                  <a:cubicBezTo>
                    <a:pt x="388" y="209"/>
                    <a:pt x="388" y="209"/>
                    <a:pt x="388" y="209"/>
                  </a:cubicBezTo>
                  <a:cubicBezTo>
                    <a:pt x="387" y="208"/>
                    <a:pt x="387" y="208"/>
                    <a:pt x="387" y="208"/>
                  </a:cubicBezTo>
                  <a:cubicBezTo>
                    <a:pt x="385" y="208"/>
                    <a:pt x="385" y="208"/>
                    <a:pt x="385" y="208"/>
                  </a:cubicBezTo>
                  <a:cubicBezTo>
                    <a:pt x="386" y="211"/>
                    <a:pt x="386" y="211"/>
                    <a:pt x="386" y="211"/>
                  </a:cubicBezTo>
                  <a:cubicBezTo>
                    <a:pt x="386" y="211"/>
                    <a:pt x="386" y="211"/>
                    <a:pt x="386" y="211"/>
                  </a:cubicBezTo>
                  <a:cubicBezTo>
                    <a:pt x="386" y="212"/>
                    <a:pt x="386" y="212"/>
                    <a:pt x="386" y="212"/>
                  </a:cubicBezTo>
                  <a:cubicBezTo>
                    <a:pt x="382" y="213"/>
                    <a:pt x="382" y="213"/>
                    <a:pt x="382" y="213"/>
                  </a:cubicBezTo>
                  <a:cubicBezTo>
                    <a:pt x="381" y="214"/>
                    <a:pt x="381" y="214"/>
                    <a:pt x="381" y="214"/>
                  </a:cubicBezTo>
                  <a:cubicBezTo>
                    <a:pt x="382" y="216"/>
                    <a:pt x="382" y="216"/>
                    <a:pt x="382" y="216"/>
                  </a:cubicBezTo>
                  <a:cubicBezTo>
                    <a:pt x="381" y="218"/>
                    <a:pt x="381" y="218"/>
                    <a:pt x="381" y="218"/>
                  </a:cubicBezTo>
                  <a:cubicBezTo>
                    <a:pt x="382" y="220"/>
                    <a:pt x="382" y="220"/>
                    <a:pt x="382" y="220"/>
                  </a:cubicBezTo>
                  <a:cubicBezTo>
                    <a:pt x="381" y="221"/>
                    <a:pt x="381" y="221"/>
                    <a:pt x="381" y="221"/>
                  </a:cubicBezTo>
                  <a:cubicBezTo>
                    <a:pt x="379" y="222"/>
                    <a:pt x="379" y="222"/>
                    <a:pt x="379" y="222"/>
                  </a:cubicBezTo>
                  <a:cubicBezTo>
                    <a:pt x="378" y="222"/>
                    <a:pt x="378" y="222"/>
                    <a:pt x="378" y="222"/>
                  </a:cubicBezTo>
                  <a:cubicBezTo>
                    <a:pt x="377" y="222"/>
                    <a:pt x="377" y="222"/>
                    <a:pt x="377" y="222"/>
                  </a:cubicBezTo>
                  <a:cubicBezTo>
                    <a:pt x="377" y="223"/>
                    <a:pt x="377" y="223"/>
                    <a:pt x="377" y="223"/>
                  </a:cubicBezTo>
                  <a:cubicBezTo>
                    <a:pt x="377" y="221"/>
                    <a:pt x="377" y="221"/>
                    <a:pt x="377" y="221"/>
                  </a:cubicBezTo>
                  <a:cubicBezTo>
                    <a:pt x="374" y="223"/>
                    <a:pt x="374" y="223"/>
                    <a:pt x="374" y="223"/>
                  </a:cubicBezTo>
                  <a:cubicBezTo>
                    <a:pt x="371" y="220"/>
                    <a:pt x="371" y="220"/>
                    <a:pt x="371" y="220"/>
                  </a:cubicBezTo>
                  <a:cubicBezTo>
                    <a:pt x="368" y="218"/>
                    <a:pt x="368" y="218"/>
                    <a:pt x="368" y="218"/>
                  </a:cubicBezTo>
                  <a:cubicBezTo>
                    <a:pt x="367" y="217"/>
                    <a:pt x="367" y="217"/>
                    <a:pt x="367" y="217"/>
                  </a:cubicBezTo>
                  <a:cubicBezTo>
                    <a:pt x="367" y="216"/>
                    <a:pt x="367" y="216"/>
                    <a:pt x="367" y="216"/>
                  </a:cubicBezTo>
                  <a:cubicBezTo>
                    <a:pt x="368" y="216"/>
                    <a:pt x="368" y="216"/>
                    <a:pt x="368" y="216"/>
                  </a:cubicBezTo>
                  <a:cubicBezTo>
                    <a:pt x="369" y="214"/>
                    <a:pt x="369" y="214"/>
                    <a:pt x="369" y="214"/>
                  </a:cubicBezTo>
                  <a:cubicBezTo>
                    <a:pt x="369" y="213"/>
                    <a:pt x="369" y="213"/>
                    <a:pt x="369" y="213"/>
                  </a:cubicBezTo>
                  <a:cubicBezTo>
                    <a:pt x="371" y="213"/>
                    <a:pt x="371" y="213"/>
                    <a:pt x="371" y="213"/>
                  </a:cubicBezTo>
                  <a:cubicBezTo>
                    <a:pt x="372" y="212"/>
                    <a:pt x="372" y="212"/>
                    <a:pt x="372" y="212"/>
                  </a:cubicBezTo>
                  <a:cubicBezTo>
                    <a:pt x="375" y="212"/>
                    <a:pt x="375" y="212"/>
                    <a:pt x="375" y="212"/>
                  </a:cubicBezTo>
                  <a:cubicBezTo>
                    <a:pt x="375" y="210"/>
                    <a:pt x="375" y="210"/>
                    <a:pt x="375" y="210"/>
                  </a:cubicBezTo>
                  <a:cubicBezTo>
                    <a:pt x="373" y="208"/>
                    <a:pt x="373" y="208"/>
                    <a:pt x="373" y="208"/>
                  </a:cubicBezTo>
                  <a:cubicBezTo>
                    <a:pt x="373" y="206"/>
                    <a:pt x="373" y="206"/>
                    <a:pt x="373" y="206"/>
                  </a:cubicBezTo>
                  <a:cubicBezTo>
                    <a:pt x="371" y="206"/>
                    <a:pt x="371" y="206"/>
                    <a:pt x="371" y="206"/>
                  </a:cubicBezTo>
                  <a:cubicBezTo>
                    <a:pt x="369" y="206"/>
                    <a:pt x="369" y="206"/>
                    <a:pt x="369" y="206"/>
                  </a:cubicBezTo>
                  <a:cubicBezTo>
                    <a:pt x="370" y="204"/>
                    <a:pt x="370" y="204"/>
                    <a:pt x="370" y="204"/>
                  </a:cubicBezTo>
                  <a:cubicBezTo>
                    <a:pt x="367" y="203"/>
                    <a:pt x="367" y="203"/>
                    <a:pt x="367" y="203"/>
                  </a:cubicBezTo>
                  <a:cubicBezTo>
                    <a:pt x="363" y="202"/>
                    <a:pt x="363" y="202"/>
                    <a:pt x="363" y="202"/>
                  </a:cubicBezTo>
                  <a:cubicBezTo>
                    <a:pt x="361" y="203"/>
                    <a:pt x="361" y="203"/>
                    <a:pt x="361" y="203"/>
                  </a:cubicBezTo>
                  <a:cubicBezTo>
                    <a:pt x="360" y="203"/>
                    <a:pt x="360" y="203"/>
                    <a:pt x="360" y="203"/>
                  </a:cubicBezTo>
                  <a:cubicBezTo>
                    <a:pt x="358" y="203"/>
                    <a:pt x="358" y="203"/>
                    <a:pt x="358" y="203"/>
                  </a:cubicBezTo>
                  <a:cubicBezTo>
                    <a:pt x="355" y="201"/>
                    <a:pt x="355" y="201"/>
                    <a:pt x="355" y="201"/>
                  </a:cubicBezTo>
                  <a:cubicBezTo>
                    <a:pt x="353" y="201"/>
                    <a:pt x="353" y="201"/>
                    <a:pt x="353" y="201"/>
                  </a:cubicBezTo>
                  <a:cubicBezTo>
                    <a:pt x="353" y="203"/>
                    <a:pt x="353" y="203"/>
                    <a:pt x="353" y="203"/>
                  </a:cubicBezTo>
                  <a:cubicBezTo>
                    <a:pt x="357" y="206"/>
                    <a:pt x="357" y="206"/>
                    <a:pt x="357" y="206"/>
                  </a:cubicBezTo>
                  <a:cubicBezTo>
                    <a:pt x="359" y="206"/>
                    <a:pt x="359" y="206"/>
                    <a:pt x="359" y="206"/>
                  </a:cubicBezTo>
                  <a:cubicBezTo>
                    <a:pt x="360" y="209"/>
                    <a:pt x="360" y="209"/>
                    <a:pt x="360" y="209"/>
                  </a:cubicBezTo>
                  <a:cubicBezTo>
                    <a:pt x="360" y="211"/>
                    <a:pt x="360" y="211"/>
                    <a:pt x="360" y="211"/>
                  </a:cubicBezTo>
                  <a:cubicBezTo>
                    <a:pt x="361" y="212"/>
                    <a:pt x="361" y="212"/>
                    <a:pt x="361" y="212"/>
                  </a:cubicBezTo>
                  <a:cubicBezTo>
                    <a:pt x="360" y="212"/>
                    <a:pt x="360" y="212"/>
                    <a:pt x="360" y="212"/>
                  </a:cubicBezTo>
                  <a:cubicBezTo>
                    <a:pt x="360" y="214"/>
                    <a:pt x="360" y="214"/>
                    <a:pt x="360" y="214"/>
                  </a:cubicBezTo>
                  <a:cubicBezTo>
                    <a:pt x="360" y="215"/>
                    <a:pt x="360" y="215"/>
                    <a:pt x="360" y="215"/>
                  </a:cubicBezTo>
                  <a:cubicBezTo>
                    <a:pt x="360" y="218"/>
                    <a:pt x="360" y="218"/>
                    <a:pt x="360" y="218"/>
                  </a:cubicBezTo>
                  <a:cubicBezTo>
                    <a:pt x="359" y="220"/>
                    <a:pt x="359" y="220"/>
                    <a:pt x="359" y="220"/>
                  </a:cubicBezTo>
                  <a:cubicBezTo>
                    <a:pt x="360" y="222"/>
                    <a:pt x="360" y="222"/>
                    <a:pt x="360" y="222"/>
                  </a:cubicBezTo>
                  <a:cubicBezTo>
                    <a:pt x="363" y="221"/>
                    <a:pt x="363" y="221"/>
                    <a:pt x="363" y="221"/>
                  </a:cubicBezTo>
                  <a:cubicBezTo>
                    <a:pt x="363" y="222"/>
                    <a:pt x="363" y="222"/>
                    <a:pt x="363" y="222"/>
                  </a:cubicBezTo>
                  <a:cubicBezTo>
                    <a:pt x="364" y="223"/>
                    <a:pt x="364" y="223"/>
                    <a:pt x="364" y="223"/>
                  </a:cubicBezTo>
                  <a:cubicBezTo>
                    <a:pt x="364" y="224"/>
                    <a:pt x="364" y="224"/>
                    <a:pt x="364" y="224"/>
                  </a:cubicBezTo>
                  <a:cubicBezTo>
                    <a:pt x="364" y="225"/>
                    <a:pt x="364" y="225"/>
                    <a:pt x="364" y="225"/>
                  </a:cubicBezTo>
                  <a:cubicBezTo>
                    <a:pt x="364" y="226"/>
                    <a:pt x="364" y="226"/>
                    <a:pt x="364" y="226"/>
                  </a:cubicBezTo>
                  <a:cubicBezTo>
                    <a:pt x="364" y="227"/>
                    <a:pt x="364" y="227"/>
                    <a:pt x="364" y="227"/>
                  </a:cubicBezTo>
                  <a:cubicBezTo>
                    <a:pt x="364" y="228"/>
                    <a:pt x="364" y="228"/>
                    <a:pt x="364" y="228"/>
                  </a:cubicBezTo>
                  <a:cubicBezTo>
                    <a:pt x="364" y="231"/>
                    <a:pt x="364" y="231"/>
                    <a:pt x="364" y="231"/>
                  </a:cubicBezTo>
                  <a:cubicBezTo>
                    <a:pt x="363" y="232"/>
                    <a:pt x="363" y="232"/>
                    <a:pt x="363" y="232"/>
                  </a:cubicBezTo>
                  <a:cubicBezTo>
                    <a:pt x="364" y="233"/>
                    <a:pt x="364" y="233"/>
                    <a:pt x="364" y="233"/>
                  </a:cubicBezTo>
                  <a:cubicBezTo>
                    <a:pt x="363" y="232"/>
                    <a:pt x="363" y="232"/>
                    <a:pt x="363" y="232"/>
                  </a:cubicBezTo>
                  <a:cubicBezTo>
                    <a:pt x="362" y="232"/>
                    <a:pt x="362" y="232"/>
                    <a:pt x="362" y="232"/>
                  </a:cubicBezTo>
                  <a:cubicBezTo>
                    <a:pt x="361" y="231"/>
                    <a:pt x="361" y="231"/>
                    <a:pt x="361" y="231"/>
                  </a:cubicBezTo>
                  <a:cubicBezTo>
                    <a:pt x="358" y="231"/>
                    <a:pt x="358" y="231"/>
                    <a:pt x="358" y="231"/>
                  </a:cubicBezTo>
                  <a:cubicBezTo>
                    <a:pt x="356" y="231"/>
                    <a:pt x="356" y="231"/>
                    <a:pt x="356" y="231"/>
                  </a:cubicBezTo>
                  <a:cubicBezTo>
                    <a:pt x="355" y="230"/>
                    <a:pt x="355" y="230"/>
                    <a:pt x="355" y="230"/>
                  </a:cubicBezTo>
                  <a:cubicBezTo>
                    <a:pt x="352" y="229"/>
                    <a:pt x="352" y="229"/>
                    <a:pt x="352" y="229"/>
                  </a:cubicBezTo>
                  <a:cubicBezTo>
                    <a:pt x="351" y="230"/>
                    <a:pt x="351" y="230"/>
                    <a:pt x="351" y="230"/>
                  </a:cubicBezTo>
                  <a:cubicBezTo>
                    <a:pt x="350" y="234"/>
                    <a:pt x="350" y="234"/>
                    <a:pt x="350" y="234"/>
                  </a:cubicBezTo>
                  <a:cubicBezTo>
                    <a:pt x="348" y="235"/>
                    <a:pt x="348" y="235"/>
                    <a:pt x="348" y="235"/>
                  </a:cubicBezTo>
                  <a:cubicBezTo>
                    <a:pt x="346" y="235"/>
                    <a:pt x="346" y="235"/>
                    <a:pt x="346" y="235"/>
                  </a:cubicBezTo>
                  <a:cubicBezTo>
                    <a:pt x="345" y="236"/>
                    <a:pt x="345" y="236"/>
                    <a:pt x="345" y="236"/>
                  </a:cubicBezTo>
                  <a:cubicBezTo>
                    <a:pt x="344" y="238"/>
                    <a:pt x="344" y="238"/>
                    <a:pt x="344" y="238"/>
                  </a:cubicBezTo>
                  <a:cubicBezTo>
                    <a:pt x="343" y="240"/>
                    <a:pt x="343" y="240"/>
                    <a:pt x="343" y="240"/>
                  </a:cubicBezTo>
                  <a:cubicBezTo>
                    <a:pt x="341" y="242"/>
                    <a:pt x="341" y="242"/>
                    <a:pt x="341" y="242"/>
                  </a:cubicBezTo>
                  <a:cubicBezTo>
                    <a:pt x="341" y="244"/>
                    <a:pt x="341" y="244"/>
                    <a:pt x="341" y="244"/>
                  </a:cubicBezTo>
                  <a:cubicBezTo>
                    <a:pt x="341" y="246"/>
                    <a:pt x="341" y="246"/>
                    <a:pt x="341" y="246"/>
                  </a:cubicBezTo>
                  <a:cubicBezTo>
                    <a:pt x="345" y="248"/>
                    <a:pt x="345" y="248"/>
                    <a:pt x="345" y="248"/>
                  </a:cubicBezTo>
                  <a:cubicBezTo>
                    <a:pt x="346" y="251"/>
                    <a:pt x="346" y="251"/>
                    <a:pt x="346" y="251"/>
                  </a:cubicBezTo>
                  <a:cubicBezTo>
                    <a:pt x="346" y="252"/>
                    <a:pt x="346" y="252"/>
                    <a:pt x="346" y="252"/>
                  </a:cubicBezTo>
                  <a:cubicBezTo>
                    <a:pt x="344" y="252"/>
                    <a:pt x="344" y="252"/>
                    <a:pt x="344" y="252"/>
                  </a:cubicBezTo>
                  <a:cubicBezTo>
                    <a:pt x="344" y="254"/>
                    <a:pt x="344" y="254"/>
                    <a:pt x="344" y="254"/>
                  </a:cubicBezTo>
                  <a:cubicBezTo>
                    <a:pt x="343" y="254"/>
                    <a:pt x="343" y="254"/>
                    <a:pt x="343" y="254"/>
                  </a:cubicBezTo>
                  <a:cubicBezTo>
                    <a:pt x="343" y="255"/>
                    <a:pt x="343" y="255"/>
                    <a:pt x="343" y="255"/>
                  </a:cubicBezTo>
                  <a:cubicBezTo>
                    <a:pt x="341" y="254"/>
                    <a:pt x="341" y="254"/>
                    <a:pt x="341" y="254"/>
                  </a:cubicBezTo>
                  <a:cubicBezTo>
                    <a:pt x="336" y="251"/>
                    <a:pt x="336" y="251"/>
                    <a:pt x="336" y="251"/>
                  </a:cubicBezTo>
                  <a:cubicBezTo>
                    <a:pt x="336" y="251"/>
                    <a:pt x="336" y="251"/>
                    <a:pt x="336" y="251"/>
                  </a:cubicBezTo>
                  <a:cubicBezTo>
                    <a:pt x="335" y="250"/>
                    <a:pt x="335" y="250"/>
                    <a:pt x="335" y="250"/>
                  </a:cubicBezTo>
                  <a:cubicBezTo>
                    <a:pt x="333" y="250"/>
                    <a:pt x="333" y="250"/>
                    <a:pt x="333" y="250"/>
                  </a:cubicBezTo>
                  <a:cubicBezTo>
                    <a:pt x="332" y="249"/>
                    <a:pt x="332" y="249"/>
                    <a:pt x="332" y="249"/>
                  </a:cubicBezTo>
                  <a:cubicBezTo>
                    <a:pt x="330" y="248"/>
                    <a:pt x="330" y="248"/>
                    <a:pt x="330" y="248"/>
                  </a:cubicBezTo>
                  <a:cubicBezTo>
                    <a:pt x="328" y="247"/>
                    <a:pt x="328" y="247"/>
                    <a:pt x="328" y="247"/>
                  </a:cubicBezTo>
                  <a:cubicBezTo>
                    <a:pt x="327" y="247"/>
                    <a:pt x="327" y="247"/>
                    <a:pt x="327" y="247"/>
                  </a:cubicBezTo>
                  <a:cubicBezTo>
                    <a:pt x="324" y="247"/>
                    <a:pt x="324" y="247"/>
                    <a:pt x="324" y="247"/>
                  </a:cubicBezTo>
                  <a:cubicBezTo>
                    <a:pt x="324" y="248"/>
                    <a:pt x="324" y="248"/>
                    <a:pt x="324" y="248"/>
                  </a:cubicBezTo>
                  <a:cubicBezTo>
                    <a:pt x="324" y="249"/>
                    <a:pt x="324" y="249"/>
                    <a:pt x="324" y="249"/>
                  </a:cubicBezTo>
                  <a:cubicBezTo>
                    <a:pt x="324" y="250"/>
                    <a:pt x="324" y="250"/>
                    <a:pt x="324" y="250"/>
                  </a:cubicBezTo>
                  <a:cubicBezTo>
                    <a:pt x="322" y="250"/>
                    <a:pt x="322" y="250"/>
                    <a:pt x="322" y="250"/>
                  </a:cubicBezTo>
                  <a:cubicBezTo>
                    <a:pt x="323" y="253"/>
                    <a:pt x="323" y="253"/>
                    <a:pt x="323" y="253"/>
                  </a:cubicBezTo>
                  <a:cubicBezTo>
                    <a:pt x="323" y="255"/>
                    <a:pt x="323" y="255"/>
                    <a:pt x="323" y="255"/>
                  </a:cubicBezTo>
                  <a:cubicBezTo>
                    <a:pt x="326" y="256"/>
                    <a:pt x="326" y="256"/>
                    <a:pt x="326" y="256"/>
                  </a:cubicBezTo>
                  <a:cubicBezTo>
                    <a:pt x="327" y="258"/>
                    <a:pt x="327" y="258"/>
                    <a:pt x="327" y="258"/>
                  </a:cubicBezTo>
                  <a:cubicBezTo>
                    <a:pt x="329" y="259"/>
                    <a:pt x="329" y="259"/>
                    <a:pt x="329" y="259"/>
                  </a:cubicBezTo>
                  <a:cubicBezTo>
                    <a:pt x="331" y="258"/>
                    <a:pt x="331" y="258"/>
                    <a:pt x="331" y="258"/>
                  </a:cubicBezTo>
                  <a:cubicBezTo>
                    <a:pt x="332" y="258"/>
                    <a:pt x="332" y="258"/>
                    <a:pt x="332" y="258"/>
                  </a:cubicBezTo>
                  <a:cubicBezTo>
                    <a:pt x="334" y="259"/>
                    <a:pt x="334" y="259"/>
                    <a:pt x="334" y="259"/>
                  </a:cubicBezTo>
                  <a:cubicBezTo>
                    <a:pt x="333" y="260"/>
                    <a:pt x="333" y="260"/>
                    <a:pt x="333" y="260"/>
                  </a:cubicBezTo>
                  <a:cubicBezTo>
                    <a:pt x="334" y="261"/>
                    <a:pt x="334" y="261"/>
                    <a:pt x="334" y="261"/>
                  </a:cubicBezTo>
                  <a:cubicBezTo>
                    <a:pt x="334" y="262"/>
                    <a:pt x="334" y="262"/>
                    <a:pt x="334" y="262"/>
                  </a:cubicBezTo>
                  <a:cubicBezTo>
                    <a:pt x="333" y="262"/>
                    <a:pt x="333" y="262"/>
                    <a:pt x="333" y="262"/>
                  </a:cubicBezTo>
                  <a:cubicBezTo>
                    <a:pt x="331" y="264"/>
                    <a:pt x="331" y="264"/>
                    <a:pt x="331" y="264"/>
                  </a:cubicBezTo>
                  <a:cubicBezTo>
                    <a:pt x="331" y="263"/>
                    <a:pt x="331" y="263"/>
                    <a:pt x="331" y="263"/>
                  </a:cubicBezTo>
                  <a:cubicBezTo>
                    <a:pt x="329" y="262"/>
                    <a:pt x="329" y="262"/>
                    <a:pt x="329" y="262"/>
                  </a:cubicBezTo>
                  <a:cubicBezTo>
                    <a:pt x="327" y="262"/>
                    <a:pt x="327" y="262"/>
                    <a:pt x="327" y="262"/>
                  </a:cubicBezTo>
                  <a:cubicBezTo>
                    <a:pt x="326" y="261"/>
                    <a:pt x="326" y="261"/>
                    <a:pt x="326" y="261"/>
                  </a:cubicBezTo>
                  <a:cubicBezTo>
                    <a:pt x="324" y="261"/>
                    <a:pt x="324" y="261"/>
                    <a:pt x="324" y="261"/>
                  </a:cubicBezTo>
                  <a:cubicBezTo>
                    <a:pt x="323" y="260"/>
                    <a:pt x="323" y="260"/>
                    <a:pt x="323" y="260"/>
                  </a:cubicBezTo>
                  <a:cubicBezTo>
                    <a:pt x="323" y="259"/>
                    <a:pt x="323" y="259"/>
                    <a:pt x="323" y="259"/>
                  </a:cubicBezTo>
                  <a:cubicBezTo>
                    <a:pt x="322" y="258"/>
                    <a:pt x="322" y="258"/>
                    <a:pt x="322" y="258"/>
                  </a:cubicBezTo>
                  <a:cubicBezTo>
                    <a:pt x="321" y="258"/>
                    <a:pt x="321" y="258"/>
                    <a:pt x="321" y="258"/>
                  </a:cubicBezTo>
                  <a:cubicBezTo>
                    <a:pt x="319" y="259"/>
                    <a:pt x="319" y="259"/>
                    <a:pt x="319" y="259"/>
                  </a:cubicBezTo>
                  <a:cubicBezTo>
                    <a:pt x="317" y="258"/>
                    <a:pt x="317" y="258"/>
                    <a:pt x="317" y="258"/>
                  </a:cubicBezTo>
                  <a:cubicBezTo>
                    <a:pt x="316" y="257"/>
                    <a:pt x="316" y="257"/>
                    <a:pt x="316" y="257"/>
                  </a:cubicBezTo>
                  <a:cubicBezTo>
                    <a:pt x="316" y="256"/>
                    <a:pt x="316" y="256"/>
                    <a:pt x="316" y="256"/>
                  </a:cubicBezTo>
                  <a:cubicBezTo>
                    <a:pt x="316" y="254"/>
                    <a:pt x="316" y="254"/>
                    <a:pt x="316" y="254"/>
                  </a:cubicBezTo>
                  <a:cubicBezTo>
                    <a:pt x="316" y="252"/>
                    <a:pt x="316" y="252"/>
                    <a:pt x="316" y="252"/>
                  </a:cubicBezTo>
                  <a:cubicBezTo>
                    <a:pt x="315" y="251"/>
                    <a:pt x="315" y="251"/>
                    <a:pt x="315" y="251"/>
                  </a:cubicBezTo>
                  <a:cubicBezTo>
                    <a:pt x="315" y="250"/>
                    <a:pt x="315" y="250"/>
                    <a:pt x="315" y="250"/>
                  </a:cubicBezTo>
                  <a:cubicBezTo>
                    <a:pt x="313" y="248"/>
                    <a:pt x="313" y="248"/>
                    <a:pt x="313" y="248"/>
                  </a:cubicBezTo>
                  <a:cubicBezTo>
                    <a:pt x="313" y="247"/>
                    <a:pt x="313" y="247"/>
                    <a:pt x="313" y="247"/>
                  </a:cubicBezTo>
                  <a:cubicBezTo>
                    <a:pt x="312" y="247"/>
                    <a:pt x="312" y="247"/>
                    <a:pt x="312" y="247"/>
                  </a:cubicBezTo>
                  <a:cubicBezTo>
                    <a:pt x="312" y="246"/>
                    <a:pt x="312" y="246"/>
                    <a:pt x="312" y="246"/>
                  </a:cubicBezTo>
                  <a:cubicBezTo>
                    <a:pt x="313" y="246"/>
                    <a:pt x="313" y="246"/>
                    <a:pt x="313" y="246"/>
                  </a:cubicBezTo>
                  <a:cubicBezTo>
                    <a:pt x="313" y="243"/>
                    <a:pt x="313" y="243"/>
                    <a:pt x="313" y="243"/>
                  </a:cubicBezTo>
                  <a:cubicBezTo>
                    <a:pt x="313" y="241"/>
                    <a:pt x="313" y="241"/>
                    <a:pt x="313" y="241"/>
                  </a:cubicBezTo>
                  <a:cubicBezTo>
                    <a:pt x="313" y="239"/>
                    <a:pt x="313" y="239"/>
                    <a:pt x="313" y="239"/>
                  </a:cubicBezTo>
                  <a:cubicBezTo>
                    <a:pt x="312" y="239"/>
                    <a:pt x="312" y="239"/>
                    <a:pt x="312" y="239"/>
                  </a:cubicBezTo>
                  <a:cubicBezTo>
                    <a:pt x="310" y="237"/>
                    <a:pt x="310" y="237"/>
                    <a:pt x="310" y="237"/>
                  </a:cubicBezTo>
                  <a:cubicBezTo>
                    <a:pt x="308" y="235"/>
                    <a:pt x="308" y="235"/>
                    <a:pt x="308" y="235"/>
                  </a:cubicBezTo>
                  <a:cubicBezTo>
                    <a:pt x="307" y="236"/>
                    <a:pt x="307" y="236"/>
                    <a:pt x="307" y="236"/>
                  </a:cubicBezTo>
                  <a:cubicBezTo>
                    <a:pt x="306" y="235"/>
                    <a:pt x="306" y="235"/>
                    <a:pt x="306" y="235"/>
                  </a:cubicBezTo>
                  <a:cubicBezTo>
                    <a:pt x="305" y="235"/>
                    <a:pt x="305" y="235"/>
                    <a:pt x="305" y="235"/>
                  </a:cubicBezTo>
                  <a:cubicBezTo>
                    <a:pt x="306" y="234"/>
                    <a:pt x="306" y="234"/>
                    <a:pt x="306" y="234"/>
                  </a:cubicBezTo>
                  <a:cubicBezTo>
                    <a:pt x="305" y="234"/>
                    <a:pt x="305" y="234"/>
                    <a:pt x="305" y="234"/>
                  </a:cubicBezTo>
                  <a:cubicBezTo>
                    <a:pt x="306" y="234"/>
                    <a:pt x="306" y="234"/>
                    <a:pt x="306" y="234"/>
                  </a:cubicBezTo>
                  <a:cubicBezTo>
                    <a:pt x="303" y="233"/>
                    <a:pt x="303" y="233"/>
                    <a:pt x="303" y="233"/>
                  </a:cubicBezTo>
                  <a:cubicBezTo>
                    <a:pt x="302" y="232"/>
                    <a:pt x="302" y="232"/>
                    <a:pt x="302" y="232"/>
                  </a:cubicBezTo>
                  <a:cubicBezTo>
                    <a:pt x="300" y="231"/>
                    <a:pt x="300" y="231"/>
                    <a:pt x="300" y="231"/>
                  </a:cubicBezTo>
                  <a:cubicBezTo>
                    <a:pt x="299" y="230"/>
                    <a:pt x="299" y="230"/>
                    <a:pt x="299" y="230"/>
                  </a:cubicBezTo>
                  <a:cubicBezTo>
                    <a:pt x="298" y="229"/>
                    <a:pt x="298" y="229"/>
                    <a:pt x="298" y="229"/>
                  </a:cubicBezTo>
                  <a:cubicBezTo>
                    <a:pt x="297" y="227"/>
                    <a:pt x="297" y="227"/>
                    <a:pt x="297" y="227"/>
                  </a:cubicBezTo>
                  <a:cubicBezTo>
                    <a:pt x="299" y="227"/>
                    <a:pt x="299" y="227"/>
                    <a:pt x="299" y="227"/>
                  </a:cubicBezTo>
                  <a:cubicBezTo>
                    <a:pt x="299" y="228"/>
                    <a:pt x="299" y="228"/>
                    <a:pt x="299" y="228"/>
                  </a:cubicBezTo>
                  <a:cubicBezTo>
                    <a:pt x="302" y="231"/>
                    <a:pt x="302" y="231"/>
                    <a:pt x="302" y="231"/>
                  </a:cubicBezTo>
                  <a:cubicBezTo>
                    <a:pt x="304" y="231"/>
                    <a:pt x="304" y="231"/>
                    <a:pt x="304" y="231"/>
                  </a:cubicBezTo>
                  <a:cubicBezTo>
                    <a:pt x="305" y="232"/>
                    <a:pt x="305" y="232"/>
                    <a:pt x="305" y="232"/>
                  </a:cubicBezTo>
                  <a:cubicBezTo>
                    <a:pt x="306" y="232"/>
                    <a:pt x="306" y="232"/>
                    <a:pt x="307" y="232"/>
                  </a:cubicBezTo>
                  <a:cubicBezTo>
                    <a:pt x="308" y="233"/>
                    <a:pt x="308" y="233"/>
                    <a:pt x="308" y="233"/>
                  </a:cubicBezTo>
                  <a:cubicBezTo>
                    <a:pt x="308" y="234"/>
                    <a:pt x="308" y="234"/>
                    <a:pt x="308" y="234"/>
                  </a:cubicBezTo>
                  <a:cubicBezTo>
                    <a:pt x="309" y="234"/>
                    <a:pt x="309" y="234"/>
                    <a:pt x="309" y="234"/>
                  </a:cubicBezTo>
                  <a:cubicBezTo>
                    <a:pt x="310" y="233"/>
                    <a:pt x="310" y="233"/>
                    <a:pt x="310" y="233"/>
                  </a:cubicBezTo>
                  <a:cubicBezTo>
                    <a:pt x="313" y="234"/>
                    <a:pt x="313" y="234"/>
                    <a:pt x="313" y="234"/>
                  </a:cubicBezTo>
                  <a:cubicBezTo>
                    <a:pt x="314" y="234"/>
                    <a:pt x="314" y="234"/>
                    <a:pt x="314" y="234"/>
                  </a:cubicBezTo>
                  <a:cubicBezTo>
                    <a:pt x="316" y="235"/>
                    <a:pt x="316" y="235"/>
                    <a:pt x="316" y="235"/>
                  </a:cubicBezTo>
                  <a:cubicBezTo>
                    <a:pt x="317" y="235"/>
                    <a:pt x="317" y="235"/>
                    <a:pt x="317" y="235"/>
                  </a:cubicBezTo>
                  <a:cubicBezTo>
                    <a:pt x="318" y="235"/>
                    <a:pt x="318" y="235"/>
                    <a:pt x="318" y="235"/>
                  </a:cubicBezTo>
                  <a:cubicBezTo>
                    <a:pt x="318" y="236"/>
                    <a:pt x="318" y="236"/>
                    <a:pt x="318" y="236"/>
                  </a:cubicBezTo>
                  <a:cubicBezTo>
                    <a:pt x="321" y="236"/>
                    <a:pt x="321" y="236"/>
                    <a:pt x="321" y="236"/>
                  </a:cubicBezTo>
                  <a:cubicBezTo>
                    <a:pt x="322" y="236"/>
                    <a:pt x="322" y="236"/>
                    <a:pt x="322" y="236"/>
                  </a:cubicBezTo>
                  <a:cubicBezTo>
                    <a:pt x="323" y="235"/>
                    <a:pt x="323" y="235"/>
                    <a:pt x="323" y="235"/>
                  </a:cubicBezTo>
                  <a:cubicBezTo>
                    <a:pt x="324" y="236"/>
                    <a:pt x="324" y="236"/>
                    <a:pt x="324" y="236"/>
                  </a:cubicBezTo>
                  <a:cubicBezTo>
                    <a:pt x="326" y="237"/>
                    <a:pt x="326" y="237"/>
                    <a:pt x="326" y="237"/>
                  </a:cubicBezTo>
                  <a:cubicBezTo>
                    <a:pt x="331" y="237"/>
                    <a:pt x="331" y="237"/>
                    <a:pt x="331" y="237"/>
                  </a:cubicBezTo>
                  <a:cubicBezTo>
                    <a:pt x="334" y="237"/>
                    <a:pt x="334" y="237"/>
                    <a:pt x="334" y="237"/>
                  </a:cubicBezTo>
                  <a:cubicBezTo>
                    <a:pt x="335" y="236"/>
                    <a:pt x="335" y="236"/>
                    <a:pt x="335" y="236"/>
                  </a:cubicBezTo>
                  <a:cubicBezTo>
                    <a:pt x="336" y="236"/>
                    <a:pt x="336" y="236"/>
                    <a:pt x="336" y="236"/>
                  </a:cubicBezTo>
                  <a:cubicBezTo>
                    <a:pt x="337" y="235"/>
                    <a:pt x="337" y="235"/>
                    <a:pt x="337" y="235"/>
                  </a:cubicBezTo>
                  <a:cubicBezTo>
                    <a:pt x="339" y="235"/>
                    <a:pt x="339" y="235"/>
                    <a:pt x="339" y="235"/>
                  </a:cubicBezTo>
                  <a:cubicBezTo>
                    <a:pt x="341" y="234"/>
                    <a:pt x="341" y="234"/>
                    <a:pt x="341" y="234"/>
                  </a:cubicBezTo>
                  <a:cubicBezTo>
                    <a:pt x="344" y="231"/>
                    <a:pt x="344" y="231"/>
                    <a:pt x="344" y="231"/>
                  </a:cubicBezTo>
                  <a:cubicBezTo>
                    <a:pt x="345" y="230"/>
                    <a:pt x="345" y="230"/>
                    <a:pt x="345" y="230"/>
                  </a:cubicBezTo>
                  <a:cubicBezTo>
                    <a:pt x="346" y="228"/>
                    <a:pt x="346" y="228"/>
                    <a:pt x="346" y="228"/>
                  </a:cubicBezTo>
                  <a:cubicBezTo>
                    <a:pt x="346" y="227"/>
                    <a:pt x="346" y="227"/>
                    <a:pt x="346" y="227"/>
                  </a:cubicBezTo>
                  <a:cubicBezTo>
                    <a:pt x="347" y="226"/>
                    <a:pt x="347" y="226"/>
                    <a:pt x="347" y="226"/>
                  </a:cubicBezTo>
                  <a:cubicBezTo>
                    <a:pt x="347" y="223"/>
                    <a:pt x="347" y="223"/>
                    <a:pt x="347" y="223"/>
                  </a:cubicBezTo>
                  <a:cubicBezTo>
                    <a:pt x="347" y="220"/>
                    <a:pt x="347" y="220"/>
                    <a:pt x="347" y="220"/>
                  </a:cubicBezTo>
                  <a:cubicBezTo>
                    <a:pt x="346" y="220"/>
                    <a:pt x="346" y="220"/>
                    <a:pt x="346" y="220"/>
                  </a:cubicBezTo>
                  <a:cubicBezTo>
                    <a:pt x="345" y="218"/>
                    <a:pt x="345" y="218"/>
                    <a:pt x="345" y="218"/>
                  </a:cubicBezTo>
                  <a:cubicBezTo>
                    <a:pt x="344" y="218"/>
                    <a:pt x="344" y="218"/>
                    <a:pt x="344" y="218"/>
                  </a:cubicBezTo>
                  <a:cubicBezTo>
                    <a:pt x="343" y="216"/>
                    <a:pt x="343" y="216"/>
                    <a:pt x="343" y="216"/>
                  </a:cubicBezTo>
                  <a:cubicBezTo>
                    <a:pt x="342" y="214"/>
                    <a:pt x="342" y="214"/>
                    <a:pt x="342" y="214"/>
                  </a:cubicBezTo>
                  <a:cubicBezTo>
                    <a:pt x="340" y="214"/>
                    <a:pt x="340" y="214"/>
                    <a:pt x="340" y="214"/>
                  </a:cubicBezTo>
                  <a:cubicBezTo>
                    <a:pt x="339" y="214"/>
                    <a:pt x="339" y="214"/>
                    <a:pt x="339" y="214"/>
                  </a:cubicBezTo>
                  <a:cubicBezTo>
                    <a:pt x="339" y="213"/>
                    <a:pt x="339" y="213"/>
                    <a:pt x="339" y="213"/>
                  </a:cubicBezTo>
                  <a:cubicBezTo>
                    <a:pt x="336" y="211"/>
                    <a:pt x="336" y="211"/>
                    <a:pt x="336" y="211"/>
                  </a:cubicBezTo>
                  <a:cubicBezTo>
                    <a:pt x="336" y="210"/>
                    <a:pt x="336" y="210"/>
                    <a:pt x="336" y="210"/>
                  </a:cubicBezTo>
                  <a:cubicBezTo>
                    <a:pt x="335" y="208"/>
                    <a:pt x="335" y="208"/>
                    <a:pt x="335" y="208"/>
                  </a:cubicBezTo>
                  <a:cubicBezTo>
                    <a:pt x="333" y="208"/>
                    <a:pt x="333" y="208"/>
                    <a:pt x="333" y="208"/>
                  </a:cubicBezTo>
                  <a:cubicBezTo>
                    <a:pt x="334" y="210"/>
                    <a:pt x="334" y="210"/>
                    <a:pt x="334" y="210"/>
                  </a:cubicBezTo>
                  <a:cubicBezTo>
                    <a:pt x="333" y="209"/>
                    <a:pt x="333" y="209"/>
                    <a:pt x="333" y="209"/>
                  </a:cubicBezTo>
                  <a:cubicBezTo>
                    <a:pt x="332" y="209"/>
                    <a:pt x="332" y="209"/>
                    <a:pt x="332" y="209"/>
                  </a:cubicBezTo>
                  <a:cubicBezTo>
                    <a:pt x="329" y="207"/>
                    <a:pt x="329" y="207"/>
                    <a:pt x="329" y="207"/>
                  </a:cubicBezTo>
                  <a:cubicBezTo>
                    <a:pt x="328" y="207"/>
                    <a:pt x="328" y="207"/>
                    <a:pt x="328" y="207"/>
                  </a:cubicBezTo>
                  <a:cubicBezTo>
                    <a:pt x="328" y="208"/>
                    <a:pt x="328" y="208"/>
                    <a:pt x="328" y="208"/>
                  </a:cubicBezTo>
                  <a:cubicBezTo>
                    <a:pt x="326" y="206"/>
                    <a:pt x="326" y="206"/>
                    <a:pt x="326" y="206"/>
                  </a:cubicBezTo>
                  <a:cubicBezTo>
                    <a:pt x="325" y="206"/>
                    <a:pt x="325" y="206"/>
                    <a:pt x="325" y="206"/>
                  </a:cubicBezTo>
                  <a:cubicBezTo>
                    <a:pt x="324" y="205"/>
                    <a:pt x="324" y="205"/>
                    <a:pt x="324" y="205"/>
                  </a:cubicBezTo>
                  <a:cubicBezTo>
                    <a:pt x="320" y="202"/>
                    <a:pt x="320" y="202"/>
                    <a:pt x="320" y="202"/>
                  </a:cubicBezTo>
                  <a:cubicBezTo>
                    <a:pt x="312" y="198"/>
                    <a:pt x="312" y="198"/>
                    <a:pt x="312" y="198"/>
                  </a:cubicBezTo>
                  <a:cubicBezTo>
                    <a:pt x="310" y="197"/>
                    <a:pt x="310" y="197"/>
                    <a:pt x="310" y="197"/>
                  </a:cubicBezTo>
                  <a:cubicBezTo>
                    <a:pt x="309" y="197"/>
                    <a:pt x="309" y="197"/>
                    <a:pt x="309" y="197"/>
                  </a:cubicBezTo>
                  <a:cubicBezTo>
                    <a:pt x="309" y="197"/>
                    <a:pt x="309" y="197"/>
                    <a:pt x="309" y="197"/>
                  </a:cubicBezTo>
                  <a:cubicBezTo>
                    <a:pt x="307" y="196"/>
                    <a:pt x="307" y="196"/>
                    <a:pt x="307" y="196"/>
                  </a:cubicBezTo>
                  <a:cubicBezTo>
                    <a:pt x="307" y="197"/>
                    <a:pt x="307" y="197"/>
                    <a:pt x="307" y="197"/>
                  </a:cubicBezTo>
                  <a:cubicBezTo>
                    <a:pt x="306" y="198"/>
                    <a:pt x="306" y="198"/>
                    <a:pt x="306" y="198"/>
                  </a:cubicBezTo>
                  <a:cubicBezTo>
                    <a:pt x="305" y="197"/>
                    <a:pt x="305" y="197"/>
                    <a:pt x="305" y="197"/>
                  </a:cubicBezTo>
                  <a:cubicBezTo>
                    <a:pt x="303" y="197"/>
                    <a:pt x="303" y="197"/>
                    <a:pt x="303" y="197"/>
                  </a:cubicBezTo>
                  <a:cubicBezTo>
                    <a:pt x="302" y="196"/>
                    <a:pt x="302" y="196"/>
                    <a:pt x="302" y="196"/>
                  </a:cubicBezTo>
                  <a:cubicBezTo>
                    <a:pt x="300" y="195"/>
                    <a:pt x="300" y="195"/>
                    <a:pt x="300" y="195"/>
                  </a:cubicBezTo>
                  <a:cubicBezTo>
                    <a:pt x="300" y="196"/>
                    <a:pt x="300" y="196"/>
                    <a:pt x="300" y="196"/>
                  </a:cubicBezTo>
                  <a:cubicBezTo>
                    <a:pt x="300" y="197"/>
                    <a:pt x="300" y="197"/>
                    <a:pt x="300" y="197"/>
                  </a:cubicBezTo>
                  <a:cubicBezTo>
                    <a:pt x="298" y="197"/>
                    <a:pt x="298" y="197"/>
                    <a:pt x="298" y="197"/>
                  </a:cubicBezTo>
                  <a:cubicBezTo>
                    <a:pt x="297" y="198"/>
                    <a:pt x="297" y="198"/>
                    <a:pt x="297" y="198"/>
                  </a:cubicBezTo>
                  <a:cubicBezTo>
                    <a:pt x="297" y="197"/>
                    <a:pt x="297" y="197"/>
                    <a:pt x="297" y="197"/>
                  </a:cubicBezTo>
                  <a:cubicBezTo>
                    <a:pt x="296" y="196"/>
                    <a:pt x="296" y="196"/>
                    <a:pt x="296" y="196"/>
                  </a:cubicBezTo>
                  <a:cubicBezTo>
                    <a:pt x="296" y="197"/>
                    <a:pt x="296" y="197"/>
                    <a:pt x="296" y="197"/>
                  </a:cubicBezTo>
                  <a:cubicBezTo>
                    <a:pt x="295" y="196"/>
                    <a:pt x="295" y="196"/>
                    <a:pt x="295" y="196"/>
                  </a:cubicBezTo>
                  <a:cubicBezTo>
                    <a:pt x="294" y="197"/>
                    <a:pt x="294" y="197"/>
                    <a:pt x="294" y="197"/>
                  </a:cubicBezTo>
                  <a:cubicBezTo>
                    <a:pt x="294" y="196"/>
                    <a:pt x="294" y="196"/>
                    <a:pt x="294" y="196"/>
                  </a:cubicBezTo>
                  <a:cubicBezTo>
                    <a:pt x="296" y="194"/>
                    <a:pt x="296" y="194"/>
                    <a:pt x="296" y="194"/>
                  </a:cubicBezTo>
                  <a:cubicBezTo>
                    <a:pt x="295" y="193"/>
                    <a:pt x="295" y="193"/>
                    <a:pt x="295" y="193"/>
                  </a:cubicBezTo>
                  <a:cubicBezTo>
                    <a:pt x="294" y="192"/>
                    <a:pt x="294" y="192"/>
                    <a:pt x="294" y="192"/>
                  </a:cubicBezTo>
                  <a:cubicBezTo>
                    <a:pt x="292" y="192"/>
                    <a:pt x="292" y="192"/>
                    <a:pt x="292" y="192"/>
                  </a:cubicBezTo>
                  <a:cubicBezTo>
                    <a:pt x="291" y="192"/>
                    <a:pt x="291" y="192"/>
                    <a:pt x="291" y="192"/>
                  </a:cubicBezTo>
                  <a:cubicBezTo>
                    <a:pt x="291" y="191"/>
                    <a:pt x="291" y="191"/>
                    <a:pt x="291" y="191"/>
                  </a:cubicBezTo>
                  <a:cubicBezTo>
                    <a:pt x="289" y="190"/>
                    <a:pt x="289" y="190"/>
                    <a:pt x="289" y="190"/>
                  </a:cubicBezTo>
                  <a:cubicBezTo>
                    <a:pt x="287" y="190"/>
                    <a:pt x="287" y="190"/>
                    <a:pt x="287" y="190"/>
                  </a:cubicBezTo>
                  <a:cubicBezTo>
                    <a:pt x="286" y="191"/>
                    <a:pt x="286" y="191"/>
                    <a:pt x="286" y="191"/>
                  </a:cubicBezTo>
                  <a:cubicBezTo>
                    <a:pt x="287" y="192"/>
                    <a:pt x="287" y="192"/>
                    <a:pt x="287" y="192"/>
                  </a:cubicBezTo>
                  <a:cubicBezTo>
                    <a:pt x="286" y="192"/>
                    <a:pt x="286" y="192"/>
                    <a:pt x="286" y="192"/>
                  </a:cubicBezTo>
                  <a:cubicBezTo>
                    <a:pt x="286" y="193"/>
                    <a:pt x="286" y="193"/>
                    <a:pt x="286" y="193"/>
                  </a:cubicBezTo>
                  <a:cubicBezTo>
                    <a:pt x="285" y="193"/>
                    <a:pt x="285" y="193"/>
                    <a:pt x="285" y="193"/>
                  </a:cubicBezTo>
                  <a:cubicBezTo>
                    <a:pt x="284" y="193"/>
                    <a:pt x="284" y="193"/>
                    <a:pt x="284" y="193"/>
                  </a:cubicBezTo>
                  <a:cubicBezTo>
                    <a:pt x="284" y="193"/>
                    <a:pt x="284" y="193"/>
                    <a:pt x="283" y="193"/>
                  </a:cubicBezTo>
                  <a:cubicBezTo>
                    <a:pt x="282" y="192"/>
                    <a:pt x="282" y="192"/>
                    <a:pt x="282" y="192"/>
                  </a:cubicBezTo>
                  <a:cubicBezTo>
                    <a:pt x="282" y="192"/>
                    <a:pt x="282" y="192"/>
                    <a:pt x="282" y="192"/>
                  </a:cubicBezTo>
                  <a:cubicBezTo>
                    <a:pt x="281" y="192"/>
                    <a:pt x="281" y="192"/>
                    <a:pt x="281" y="192"/>
                  </a:cubicBezTo>
                  <a:cubicBezTo>
                    <a:pt x="280" y="192"/>
                    <a:pt x="280" y="192"/>
                    <a:pt x="280" y="192"/>
                  </a:cubicBezTo>
                  <a:cubicBezTo>
                    <a:pt x="280" y="192"/>
                    <a:pt x="280" y="192"/>
                    <a:pt x="280" y="192"/>
                  </a:cubicBezTo>
                  <a:cubicBezTo>
                    <a:pt x="278" y="192"/>
                    <a:pt x="278" y="192"/>
                    <a:pt x="278" y="192"/>
                  </a:cubicBezTo>
                  <a:cubicBezTo>
                    <a:pt x="278" y="192"/>
                    <a:pt x="278" y="192"/>
                    <a:pt x="278" y="192"/>
                  </a:cubicBezTo>
                  <a:cubicBezTo>
                    <a:pt x="276" y="193"/>
                    <a:pt x="276" y="193"/>
                    <a:pt x="276" y="193"/>
                  </a:cubicBezTo>
                  <a:cubicBezTo>
                    <a:pt x="276" y="192"/>
                    <a:pt x="276" y="192"/>
                    <a:pt x="276" y="192"/>
                  </a:cubicBezTo>
                  <a:cubicBezTo>
                    <a:pt x="275" y="192"/>
                    <a:pt x="275" y="192"/>
                    <a:pt x="275" y="192"/>
                  </a:cubicBezTo>
                  <a:cubicBezTo>
                    <a:pt x="275" y="191"/>
                    <a:pt x="275" y="191"/>
                    <a:pt x="275" y="191"/>
                  </a:cubicBezTo>
                  <a:cubicBezTo>
                    <a:pt x="274" y="190"/>
                    <a:pt x="274" y="190"/>
                    <a:pt x="274" y="190"/>
                  </a:cubicBezTo>
                  <a:cubicBezTo>
                    <a:pt x="278" y="190"/>
                    <a:pt x="278" y="190"/>
                    <a:pt x="278" y="190"/>
                  </a:cubicBezTo>
                  <a:cubicBezTo>
                    <a:pt x="280" y="190"/>
                    <a:pt x="280" y="190"/>
                    <a:pt x="280" y="190"/>
                  </a:cubicBezTo>
                  <a:cubicBezTo>
                    <a:pt x="281" y="187"/>
                    <a:pt x="281" y="187"/>
                    <a:pt x="281" y="187"/>
                  </a:cubicBezTo>
                  <a:cubicBezTo>
                    <a:pt x="283" y="186"/>
                    <a:pt x="283" y="186"/>
                    <a:pt x="283" y="186"/>
                  </a:cubicBezTo>
                  <a:cubicBezTo>
                    <a:pt x="284" y="185"/>
                    <a:pt x="284" y="185"/>
                    <a:pt x="284" y="185"/>
                  </a:cubicBezTo>
                  <a:cubicBezTo>
                    <a:pt x="284" y="184"/>
                    <a:pt x="284" y="184"/>
                    <a:pt x="284" y="184"/>
                  </a:cubicBezTo>
                  <a:cubicBezTo>
                    <a:pt x="283" y="184"/>
                    <a:pt x="283" y="184"/>
                    <a:pt x="283" y="184"/>
                  </a:cubicBezTo>
                  <a:cubicBezTo>
                    <a:pt x="283" y="183"/>
                    <a:pt x="283" y="183"/>
                    <a:pt x="283" y="183"/>
                  </a:cubicBezTo>
                  <a:cubicBezTo>
                    <a:pt x="282" y="183"/>
                    <a:pt x="282" y="183"/>
                    <a:pt x="282" y="183"/>
                  </a:cubicBezTo>
                  <a:cubicBezTo>
                    <a:pt x="281" y="183"/>
                    <a:pt x="281" y="183"/>
                    <a:pt x="281" y="183"/>
                  </a:cubicBezTo>
                  <a:cubicBezTo>
                    <a:pt x="280" y="181"/>
                    <a:pt x="280" y="181"/>
                    <a:pt x="280" y="181"/>
                  </a:cubicBezTo>
                  <a:cubicBezTo>
                    <a:pt x="278" y="181"/>
                    <a:pt x="278" y="181"/>
                    <a:pt x="278" y="181"/>
                  </a:cubicBezTo>
                  <a:cubicBezTo>
                    <a:pt x="277" y="180"/>
                    <a:pt x="277" y="180"/>
                    <a:pt x="277" y="180"/>
                  </a:cubicBezTo>
                  <a:cubicBezTo>
                    <a:pt x="276" y="180"/>
                    <a:pt x="276" y="180"/>
                    <a:pt x="276" y="180"/>
                  </a:cubicBezTo>
                  <a:cubicBezTo>
                    <a:pt x="275" y="180"/>
                    <a:pt x="275" y="180"/>
                    <a:pt x="275" y="180"/>
                  </a:cubicBezTo>
                  <a:cubicBezTo>
                    <a:pt x="274" y="180"/>
                    <a:pt x="274" y="180"/>
                    <a:pt x="274" y="180"/>
                  </a:cubicBezTo>
                  <a:cubicBezTo>
                    <a:pt x="273" y="180"/>
                    <a:pt x="273" y="180"/>
                    <a:pt x="273" y="180"/>
                  </a:cubicBezTo>
                  <a:cubicBezTo>
                    <a:pt x="273" y="179"/>
                    <a:pt x="273" y="179"/>
                    <a:pt x="273" y="179"/>
                  </a:cubicBezTo>
                  <a:cubicBezTo>
                    <a:pt x="271" y="178"/>
                    <a:pt x="271" y="178"/>
                    <a:pt x="271" y="178"/>
                  </a:cubicBezTo>
                  <a:cubicBezTo>
                    <a:pt x="269" y="178"/>
                    <a:pt x="269" y="178"/>
                    <a:pt x="269" y="178"/>
                  </a:cubicBezTo>
                  <a:cubicBezTo>
                    <a:pt x="269" y="179"/>
                    <a:pt x="269" y="179"/>
                    <a:pt x="269" y="179"/>
                  </a:cubicBezTo>
                  <a:cubicBezTo>
                    <a:pt x="269" y="181"/>
                    <a:pt x="269" y="181"/>
                    <a:pt x="269" y="181"/>
                  </a:cubicBezTo>
                  <a:cubicBezTo>
                    <a:pt x="268" y="181"/>
                    <a:pt x="268" y="181"/>
                    <a:pt x="268" y="181"/>
                  </a:cubicBezTo>
                  <a:cubicBezTo>
                    <a:pt x="268" y="182"/>
                    <a:pt x="268" y="182"/>
                    <a:pt x="268" y="182"/>
                  </a:cubicBezTo>
                  <a:cubicBezTo>
                    <a:pt x="267" y="181"/>
                    <a:pt x="267" y="181"/>
                    <a:pt x="267" y="181"/>
                  </a:cubicBezTo>
                  <a:cubicBezTo>
                    <a:pt x="266" y="181"/>
                    <a:pt x="266" y="181"/>
                    <a:pt x="266" y="181"/>
                  </a:cubicBezTo>
                  <a:cubicBezTo>
                    <a:pt x="266" y="180"/>
                    <a:pt x="266" y="180"/>
                    <a:pt x="266" y="180"/>
                  </a:cubicBezTo>
                  <a:cubicBezTo>
                    <a:pt x="267" y="180"/>
                    <a:pt x="267" y="180"/>
                    <a:pt x="267" y="180"/>
                  </a:cubicBezTo>
                  <a:cubicBezTo>
                    <a:pt x="268" y="178"/>
                    <a:pt x="268" y="178"/>
                    <a:pt x="268" y="178"/>
                  </a:cubicBezTo>
                  <a:cubicBezTo>
                    <a:pt x="268" y="176"/>
                    <a:pt x="268" y="176"/>
                    <a:pt x="268" y="176"/>
                  </a:cubicBezTo>
                  <a:cubicBezTo>
                    <a:pt x="266" y="177"/>
                    <a:pt x="266" y="177"/>
                    <a:pt x="266" y="177"/>
                  </a:cubicBezTo>
                  <a:cubicBezTo>
                    <a:pt x="266" y="176"/>
                    <a:pt x="266" y="176"/>
                    <a:pt x="266" y="176"/>
                  </a:cubicBezTo>
                  <a:cubicBezTo>
                    <a:pt x="265" y="174"/>
                    <a:pt x="265" y="174"/>
                    <a:pt x="265" y="174"/>
                  </a:cubicBezTo>
                  <a:cubicBezTo>
                    <a:pt x="264" y="175"/>
                    <a:pt x="264" y="175"/>
                    <a:pt x="264" y="175"/>
                  </a:cubicBezTo>
                  <a:cubicBezTo>
                    <a:pt x="262" y="174"/>
                    <a:pt x="262" y="174"/>
                    <a:pt x="262" y="174"/>
                  </a:cubicBezTo>
                  <a:cubicBezTo>
                    <a:pt x="261" y="176"/>
                    <a:pt x="261" y="176"/>
                    <a:pt x="261" y="176"/>
                  </a:cubicBezTo>
                  <a:cubicBezTo>
                    <a:pt x="261" y="177"/>
                    <a:pt x="261" y="177"/>
                    <a:pt x="261" y="177"/>
                  </a:cubicBezTo>
                  <a:cubicBezTo>
                    <a:pt x="262" y="178"/>
                    <a:pt x="262" y="178"/>
                    <a:pt x="262" y="178"/>
                  </a:cubicBezTo>
                  <a:cubicBezTo>
                    <a:pt x="261" y="178"/>
                    <a:pt x="261" y="178"/>
                    <a:pt x="261" y="178"/>
                  </a:cubicBezTo>
                  <a:cubicBezTo>
                    <a:pt x="260" y="176"/>
                    <a:pt x="260" y="176"/>
                    <a:pt x="260" y="176"/>
                  </a:cubicBezTo>
                  <a:cubicBezTo>
                    <a:pt x="259" y="178"/>
                    <a:pt x="259" y="178"/>
                    <a:pt x="259" y="178"/>
                  </a:cubicBezTo>
                  <a:cubicBezTo>
                    <a:pt x="258" y="178"/>
                    <a:pt x="258" y="178"/>
                    <a:pt x="258" y="178"/>
                  </a:cubicBezTo>
                  <a:cubicBezTo>
                    <a:pt x="259" y="179"/>
                    <a:pt x="259" y="179"/>
                    <a:pt x="259" y="179"/>
                  </a:cubicBezTo>
                  <a:cubicBezTo>
                    <a:pt x="260" y="179"/>
                    <a:pt x="260" y="179"/>
                    <a:pt x="260" y="179"/>
                  </a:cubicBezTo>
                  <a:cubicBezTo>
                    <a:pt x="259" y="180"/>
                    <a:pt x="259" y="180"/>
                    <a:pt x="259" y="180"/>
                  </a:cubicBezTo>
                  <a:cubicBezTo>
                    <a:pt x="259" y="181"/>
                    <a:pt x="259" y="181"/>
                    <a:pt x="259" y="181"/>
                  </a:cubicBezTo>
                  <a:cubicBezTo>
                    <a:pt x="258" y="181"/>
                    <a:pt x="258" y="181"/>
                    <a:pt x="258" y="181"/>
                  </a:cubicBezTo>
                  <a:cubicBezTo>
                    <a:pt x="258" y="183"/>
                    <a:pt x="258" y="183"/>
                    <a:pt x="258" y="183"/>
                  </a:cubicBezTo>
                  <a:cubicBezTo>
                    <a:pt x="258" y="184"/>
                    <a:pt x="258" y="184"/>
                    <a:pt x="258" y="184"/>
                  </a:cubicBezTo>
                  <a:cubicBezTo>
                    <a:pt x="256" y="185"/>
                    <a:pt x="256" y="185"/>
                    <a:pt x="256" y="185"/>
                  </a:cubicBezTo>
                  <a:cubicBezTo>
                    <a:pt x="257" y="182"/>
                    <a:pt x="257" y="182"/>
                    <a:pt x="257" y="182"/>
                  </a:cubicBezTo>
                  <a:cubicBezTo>
                    <a:pt x="256" y="182"/>
                    <a:pt x="256" y="182"/>
                    <a:pt x="256" y="182"/>
                  </a:cubicBezTo>
                  <a:cubicBezTo>
                    <a:pt x="257" y="181"/>
                    <a:pt x="257" y="181"/>
                    <a:pt x="257" y="181"/>
                  </a:cubicBezTo>
                  <a:cubicBezTo>
                    <a:pt x="257" y="178"/>
                    <a:pt x="257" y="178"/>
                    <a:pt x="257" y="178"/>
                  </a:cubicBezTo>
                  <a:cubicBezTo>
                    <a:pt x="256" y="178"/>
                    <a:pt x="256" y="178"/>
                    <a:pt x="256" y="178"/>
                  </a:cubicBezTo>
                  <a:cubicBezTo>
                    <a:pt x="255" y="178"/>
                    <a:pt x="255" y="178"/>
                    <a:pt x="255" y="178"/>
                  </a:cubicBezTo>
                  <a:cubicBezTo>
                    <a:pt x="254" y="181"/>
                    <a:pt x="254" y="181"/>
                    <a:pt x="254" y="181"/>
                  </a:cubicBezTo>
                  <a:cubicBezTo>
                    <a:pt x="254" y="182"/>
                    <a:pt x="254" y="182"/>
                    <a:pt x="254" y="182"/>
                  </a:cubicBezTo>
                  <a:cubicBezTo>
                    <a:pt x="252" y="185"/>
                    <a:pt x="252" y="185"/>
                    <a:pt x="252" y="185"/>
                  </a:cubicBezTo>
                  <a:cubicBezTo>
                    <a:pt x="251" y="187"/>
                    <a:pt x="251" y="187"/>
                    <a:pt x="251" y="187"/>
                  </a:cubicBezTo>
                  <a:cubicBezTo>
                    <a:pt x="251" y="186"/>
                    <a:pt x="251" y="186"/>
                    <a:pt x="251" y="186"/>
                  </a:cubicBezTo>
                  <a:cubicBezTo>
                    <a:pt x="251" y="185"/>
                    <a:pt x="251" y="185"/>
                    <a:pt x="251" y="185"/>
                  </a:cubicBezTo>
                  <a:cubicBezTo>
                    <a:pt x="251" y="184"/>
                    <a:pt x="251" y="184"/>
                    <a:pt x="251" y="184"/>
                  </a:cubicBezTo>
                  <a:cubicBezTo>
                    <a:pt x="252" y="182"/>
                    <a:pt x="252" y="182"/>
                    <a:pt x="252" y="182"/>
                  </a:cubicBezTo>
                  <a:cubicBezTo>
                    <a:pt x="253" y="181"/>
                    <a:pt x="253" y="181"/>
                    <a:pt x="253" y="181"/>
                  </a:cubicBezTo>
                  <a:cubicBezTo>
                    <a:pt x="253" y="180"/>
                    <a:pt x="253" y="180"/>
                    <a:pt x="253" y="180"/>
                  </a:cubicBezTo>
                  <a:cubicBezTo>
                    <a:pt x="253" y="179"/>
                    <a:pt x="253" y="179"/>
                    <a:pt x="253" y="179"/>
                  </a:cubicBezTo>
                  <a:cubicBezTo>
                    <a:pt x="254" y="178"/>
                    <a:pt x="254" y="178"/>
                    <a:pt x="254" y="178"/>
                  </a:cubicBezTo>
                  <a:cubicBezTo>
                    <a:pt x="255" y="177"/>
                    <a:pt x="255" y="177"/>
                    <a:pt x="255" y="177"/>
                  </a:cubicBezTo>
                  <a:cubicBezTo>
                    <a:pt x="254" y="177"/>
                    <a:pt x="254" y="177"/>
                    <a:pt x="254" y="177"/>
                  </a:cubicBezTo>
                  <a:cubicBezTo>
                    <a:pt x="255" y="176"/>
                    <a:pt x="255" y="176"/>
                    <a:pt x="255" y="176"/>
                  </a:cubicBezTo>
                  <a:cubicBezTo>
                    <a:pt x="253" y="175"/>
                    <a:pt x="253" y="175"/>
                    <a:pt x="253" y="175"/>
                  </a:cubicBezTo>
                  <a:cubicBezTo>
                    <a:pt x="251" y="174"/>
                    <a:pt x="251" y="174"/>
                    <a:pt x="251" y="174"/>
                  </a:cubicBezTo>
                  <a:cubicBezTo>
                    <a:pt x="251" y="176"/>
                    <a:pt x="251" y="176"/>
                    <a:pt x="251" y="176"/>
                  </a:cubicBezTo>
                  <a:cubicBezTo>
                    <a:pt x="250" y="176"/>
                    <a:pt x="250" y="176"/>
                    <a:pt x="250" y="176"/>
                  </a:cubicBezTo>
                  <a:cubicBezTo>
                    <a:pt x="248" y="177"/>
                    <a:pt x="248" y="177"/>
                    <a:pt x="248" y="177"/>
                  </a:cubicBezTo>
                  <a:cubicBezTo>
                    <a:pt x="248" y="178"/>
                    <a:pt x="248" y="178"/>
                    <a:pt x="248" y="178"/>
                  </a:cubicBezTo>
                  <a:cubicBezTo>
                    <a:pt x="250" y="178"/>
                    <a:pt x="250" y="178"/>
                    <a:pt x="250" y="178"/>
                  </a:cubicBezTo>
                  <a:cubicBezTo>
                    <a:pt x="249" y="178"/>
                    <a:pt x="249" y="178"/>
                    <a:pt x="249" y="178"/>
                  </a:cubicBezTo>
                  <a:cubicBezTo>
                    <a:pt x="248" y="178"/>
                    <a:pt x="248" y="178"/>
                    <a:pt x="248" y="178"/>
                  </a:cubicBezTo>
                  <a:cubicBezTo>
                    <a:pt x="247" y="178"/>
                    <a:pt x="247" y="178"/>
                    <a:pt x="247" y="178"/>
                  </a:cubicBezTo>
                  <a:cubicBezTo>
                    <a:pt x="245" y="178"/>
                    <a:pt x="245" y="178"/>
                    <a:pt x="245" y="178"/>
                  </a:cubicBezTo>
                  <a:cubicBezTo>
                    <a:pt x="245" y="180"/>
                    <a:pt x="245" y="180"/>
                    <a:pt x="245" y="180"/>
                  </a:cubicBezTo>
                  <a:cubicBezTo>
                    <a:pt x="244" y="179"/>
                    <a:pt x="244" y="179"/>
                    <a:pt x="244" y="179"/>
                  </a:cubicBezTo>
                  <a:cubicBezTo>
                    <a:pt x="244" y="178"/>
                    <a:pt x="244" y="178"/>
                    <a:pt x="244" y="178"/>
                  </a:cubicBezTo>
                  <a:cubicBezTo>
                    <a:pt x="243" y="178"/>
                    <a:pt x="243" y="178"/>
                    <a:pt x="243" y="178"/>
                  </a:cubicBezTo>
                  <a:cubicBezTo>
                    <a:pt x="242" y="178"/>
                    <a:pt x="242" y="178"/>
                    <a:pt x="242" y="178"/>
                  </a:cubicBezTo>
                  <a:cubicBezTo>
                    <a:pt x="242" y="180"/>
                    <a:pt x="242" y="180"/>
                    <a:pt x="242" y="180"/>
                  </a:cubicBezTo>
                  <a:cubicBezTo>
                    <a:pt x="241" y="181"/>
                    <a:pt x="241" y="181"/>
                    <a:pt x="241" y="181"/>
                  </a:cubicBezTo>
                  <a:cubicBezTo>
                    <a:pt x="240" y="179"/>
                    <a:pt x="240" y="179"/>
                    <a:pt x="240" y="179"/>
                  </a:cubicBezTo>
                  <a:cubicBezTo>
                    <a:pt x="237" y="181"/>
                    <a:pt x="237" y="181"/>
                    <a:pt x="237" y="181"/>
                  </a:cubicBezTo>
                  <a:cubicBezTo>
                    <a:pt x="236" y="181"/>
                    <a:pt x="236" y="181"/>
                    <a:pt x="236" y="181"/>
                  </a:cubicBezTo>
                  <a:cubicBezTo>
                    <a:pt x="235" y="182"/>
                    <a:pt x="235" y="182"/>
                    <a:pt x="235" y="182"/>
                  </a:cubicBezTo>
                  <a:cubicBezTo>
                    <a:pt x="235" y="181"/>
                    <a:pt x="235" y="181"/>
                    <a:pt x="235" y="181"/>
                  </a:cubicBezTo>
                  <a:cubicBezTo>
                    <a:pt x="233" y="182"/>
                    <a:pt x="233" y="182"/>
                    <a:pt x="233" y="182"/>
                  </a:cubicBezTo>
                  <a:cubicBezTo>
                    <a:pt x="231" y="182"/>
                    <a:pt x="231" y="182"/>
                    <a:pt x="231" y="182"/>
                  </a:cubicBezTo>
                  <a:cubicBezTo>
                    <a:pt x="232" y="185"/>
                    <a:pt x="232" y="185"/>
                    <a:pt x="232" y="185"/>
                  </a:cubicBezTo>
                  <a:cubicBezTo>
                    <a:pt x="235" y="186"/>
                    <a:pt x="235" y="186"/>
                    <a:pt x="235" y="186"/>
                  </a:cubicBezTo>
                  <a:cubicBezTo>
                    <a:pt x="233" y="187"/>
                    <a:pt x="233" y="187"/>
                    <a:pt x="233" y="187"/>
                  </a:cubicBezTo>
                  <a:cubicBezTo>
                    <a:pt x="231" y="187"/>
                    <a:pt x="231" y="187"/>
                    <a:pt x="231" y="187"/>
                  </a:cubicBezTo>
                  <a:cubicBezTo>
                    <a:pt x="229" y="188"/>
                    <a:pt x="229" y="188"/>
                    <a:pt x="229" y="188"/>
                  </a:cubicBezTo>
                  <a:cubicBezTo>
                    <a:pt x="228" y="188"/>
                    <a:pt x="228" y="188"/>
                    <a:pt x="228" y="188"/>
                  </a:cubicBezTo>
                  <a:cubicBezTo>
                    <a:pt x="228" y="190"/>
                    <a:pt x="228" y="190"/>
                    <a:pt x="228" y="190"/>
                  </a:cubicBezTo>
                  <a:cubicBezTo>
                    <a:pt x="226" y="188"/>
                    <a:pt x="226" y="188"/>
                    <a:pt x="226" y="188"/>
                  </a:cubicBezTo>
                  <a:cubicBezTo>
                    <a:pt x="224" y="190"/>
                    <a:pt x="224" y="190"/>
                    <a:pt x="224" y="190"/>
                  </a:cubicBezTo>
                  <a:cubicBezTo>
                    <a:pt x="225" y="192"/>
                    <a:pt x="225" y="192"/>
                    <a:pt x="225" y="192"/>
                  </a:cubicBezTo>
                  <a:cubicBezTo>
                    <a:pt x="223" y="193"/>
                    <a:pt x="223" y="193"/>
                    <a:pt x="223" y="193"/>
                  </a:cubicBezTo>
                  <a:cubicBezTo>
                    <a:pt x="222" y="196"/>
                    <a:pt x="222" y="196"/>
                    <a:pt x="222" y="196"/>
                  </a:cubicBezTo>
                  <a:cubicBezTo>
                    <a:pt x="221" y="195"/>
                    <a:pt x="221" y="195"/>
                    <a:pt x="221" y="195"/>
                  </a:cubicBezTo>
                  <a:cubicBezTo>
                    <a:pt x="222" y="194"/>
                    <a:pt x="222" y="194"/>
                    <a:pt x="222" y="194"/>
                  </a:cubicBezTo>
                  <a:cubicBezTo>
                    <a:pt x="221" y="193"/>
                    <a:pt x="221" y="193"/>
                    <a:pt x="221" y="193"/>
                  </a:cubicBezTo>
                  <a:cubicBezTo>
                    <a:pt x="221" y="192"/>
                    <a:pt x="221" y="192"/>
                    <a:pt x="221" y="192"/>
                  </a:cubicBezTo>
                  <a:cubicBezTo>
                    <a:pt x="220" y="192"/>
                    <a:pt x="220" y="192"/>
                    <a:pt x="220" y="192"/>
                  </a:cubicBezTo>
                  <a:cubicBezTo>
                    <a:pt x="223" y="192"/>
                    <a:pt x="223" y="192"/>
                    <a:pt x="223" y="192"/>
                  </a:cubicBezTo>
                  <a:cubicBezTo>
                    <a:pt x="224" y="192"/>
                    <a:pt x="224" y="192"/>
                    <a:pt x="224" y="192"/>
                  </a:cubicBezTo>
                  <a:cubicBezTo>
                    <a:pt x="223" y="191"/>
                    <a:pt x="223" y="191"/>
                    <a:pt x="223" y="191"/>
                  </a:cubicBezTo>
                  <a:cubicBezTo>
                    <a:pt x="222" y="190"/>
                    <a:pt x="222" y="190"/>
                    <a:pt x="222" y="190"/>
                  </a:cubicBezTo>
                  <a:cubicBezTo>
                    <a:pt x="221" y="187"/>
                    <a:pt x="221" y="187"/>
                    <a:pt x="221" y="187"/>
                  </a:cubicBezTo>
                  <a:cubicBezTo>
                    <a:pt x="220" y="188"/>
                    <a:pt x="220" y="188"/>
                    <a:pt x="220" y="188"/>
                  </a:cubicBezTo>
                  <a:cubicBezTo>
                    <a:pt x="216" y="189"/>
                    <a:pt x="216" y="189"/>
                    <a:pt x="216" y="189"/>
                  </a:cubicBezTo>
                  <a:cubicBezTo>
                    <a:pt x="217" y="190"/>
                    <a:pt x="217" y="190"/>
                    <a:pt x="217" y="190"/>
                  </a:cubicBezTo>
                  <a:cubicBezTo>
                    <a:pt x="215" y="191"/>
                    <a:pt x="215" y="191"/>
                    <a:pt x="215" y="191"/>
                  </a:cubicBezTo>
                  <a:cubicBezTo>
                    <a:pt x="215" y="193"/>
                    <a:pt x="215" y="193"/>
                    <a:pt x="215" y="193"/>
                  </a:cubicBezTo>
                  <a:cubicBezTo>
                    <a:pt x="215" y="193"/>
                    <a:pt x="215" y="193"/>
                    <a:pt x="215" y="193"/>
                  </a:cubicBezTo>
                  <a:cubicBezTo>
                    <a:pt x="216" y="194"/>
                    <a:pt x="216" y="194"/>
                    <a:pt x="216" y="194"/>
                  </a:cubicBezTo>
                  <a:cubicBezTo>
                    <a:pt x="215" y="196"/>
                    <a:pt x="215" y="196"/>
                    <a:pt x="215" y="196"/>
                  </a:cubicBezTo>
                  <a:cubicBezTo>
                    <a:pt x="214" y="196"/>
                    <a:pt x="214" y="196"/>
                    <a:pt x="214" y="196"/>
                  </a:cubicBezTo>
                  <a:cubicBezTo>
                    <a:pt x="214" y="197"/>
                    <a:pt x="214" y="197"/>
                    <a:pt x="214" y="197"/>
                  </a:cubicBezTo>
                  <a:cubicBezTo>
                    <a:pt x="211" y="197"/>
                    <a:pt x="211" y="197"/>
                    <a:pt x="211" y="197"/>
                  </a:cubicBezTo>
                  <a:cubicBezTo>
                    <a:pt x="214" y="200"/>
                    <a:pt x="214" y="200"/>
                    <a:pt x="214" y="200"/>
                  </a:cubicBezTo>
                  <a:cubicBezTo>
                    <a:pt x="213" y="201"/>
                    <a:pt x="213" y="201"/>
                    <a:pt x="213" y="201"/>
                  </a:cubicBezTo>
                  <a:cubicBezTo>
                    <a:pt x="213" y="200"/>
                    <a:pt x="213" y="200"/>
                    <a:pt x="213" y="200"/>
                  </a:cubicBezTo>
                  <a:cubicBezTo>
                    <a:pt x="212" y="199"/>
                    <a:pt x="212" y="199"/>
                    <a:pt x="212" y="199"/>
                  </a:cubicBezTo>
                  <a:cubicBezTo>
                    <a:pt x="211" y="198"/>
                    <a:pt x="211" y="198"/>
                    <a:pt x="211" y="198"/>
                  </a:cubicBezTo>
                  <a:cubicBezTo>
                    <a:pt x="208" y="198"/>
                    <a:pt x="208" y="198"/>
                    <a:pt x="208" y="198"/>
                  </a:cubicBezTo>
                  <a:cubicBezTo>
                    <a:pt x="206" y="201"/>
                    <a:pt x="206" y="201"/>
                    <a:pt x="206" y="201"/>
                  </a:cubicBezTo>
                  <a:cubicBezTo>
                    <a:pt x="205" y="204"/>
                    <a:pt x="205" y="204"/>
                    <a:pt x="205" y="204"/>
                  </a:cubicBezTo>
                  <a:cubicBezTo>
                    <a:pt x="207" y="204"/>
                    <a:pt x="207" y="204"/>
                    <a:pt x="207" y="204"/>
                  </a:cubicBezTo>
                  <a:cubicBezTo>
                    <a:pt x="205" y="205"/>
                    <a:pt x="205" y="205"/>
                    <a:pt x="205" y="205"/>
                  </a:cubicBezTo>
                  <a:cubicBezTo>
                    <a:pt x="207" y="206"/>
                    <a:pt x="207" y="206"/>
                    <a:pt x="207" y="206"/>
                  </a:cubicBezTo>
                  <a:cubicBezTo>
                    <a:pt x="207" y="206"/>
                    <a:pt x="207" y="206"/>
                    <a:pt x="207" y="206"/>
                  </a:cubicBezTo>
                  <a:cubicBezTo>
                    <a:pt x="208" y="206"/>
                    <a:pt x="208" y="206"/>
                    <a:pt x="208" y="206"/>
                  </a:cubicBezTo>
                  <a:cubicBezTo>
                    <a:pt x="207" y="209"/>
                    <a:pt x="207" y="209"/>
                    <a:pt x="207" y="209"/>
                  </a:cubicBezTo>
                  <a:cubicBezTo>
                    <a:pt x="206" y="210"/>
                    <a:pt x="206" y="210"/>
                    <a:pt x="206" y="210"/>
                  </a:cubicBezTo>
                  <a:cubicBezTo>
                    <a:pt x="205" y="209"/>
                    <a:pt x="205" y="208"/>
                    <a:pt x="205" y="208"/>
                  </a:cubicBezTo>
                  <a:cubicBezTo>
                    <a:pt x="206" y="208"/>
                    <a:pt x="206" y="208"/>
                    <a:pt x="206" y="208"/>
                  </a:cubicBezTo>
                  <a:cubicBezTo>
                    <a:pt x="206" y="206"/>
                    <a:pt x="206" y="206"/>
                    <a:pt x="206" y="206"/>
                  </a:cubicBezTo>
                  <a:cubicBezTo>
                    <a:pt x="204" y="206"/>
                    <a:pt x="204" y="206"/>
                    <a:pt x="204" y="206"/>
                  </a:cubicBezTo>
                  <a:cubicBezTo>
                    <a:pt x="202" y="206"/>
                    <a:pt x="202" y="206"/>
                    <a:pt x="202" y="206"/>
                  </a:cubicBezTo>
                  <a:cubicBezTo>
                    <a:pt x="202" y="208"/>
                    <a:pt x="202" y="208"/>
                    <a:pt x="202" y="208"/>
                  </a:cubicBezTo>
                  <a:cubicBezTo>
                    <a:pt x="203" y="209"/>
                    <a:pt x="203" y="209"/>
                    <a:pt x="203" y="209"/>
                  </a:cubicBezTo>
                  <a:cubicBezTo>
                    <a:pt x="201" y="209"/>
                    <a:pt x="201" y="209"/>
                    <a:pt x="201" y="209"/>
                  </a:cubicBezTo>
                  <a:cubicBezTo>
                    <a:pt x="202" y="207"/>
                    <a:pt x="202" y="205"/>
                    <a:pt x="202" y="205"/>
                  </a:cubicBezTo>
                  <a:cubicBezTo>
                    <a:pt x="202" y="205"/>
                    <a:pt x="202" y="205"/>
                    <a:pt x="202" y="205"/>
                  </a:cubicBezTo>
                  <a:cubicBezTo>
                    <a:pt x="202" y="204"/>
                    <a:pt x="202" y="204"/>
                    <a:pt x="202" y="204"/>
                  </a:cubicBezTo>
                  <a:cubicBezTo>
                    <a:pt x="203" y="203"/>
                    <a:pt x="203" y="203"/>
                    <a:pt x="203" y="203"/>
                  </a:cubicBezTo>
                  <a:cubicBezTo>
                    <a:pt x="203" y="201"/>
                    <a:pt x="203" y="201"/>
                    <a:pt x="203" y="201"/>
                  </a:cubicBezTo>
                  <a:cubicBezTo>
                    <a:pt x="201" y="202"/>
                    <a:pt x="201" y="202"/>
                    <a:pt x="201" y="202"/>
                  </a:cubicBezTo>
                  <a:cubicBezTo>
                    <a:pt x="201" y="204"/>
                    <a:pt x="201" y="204"/>
                    <a:pt x="201" y="204"/>
                  </a:cubicBezTo>
                  <a:cubicBezTo>
                    <a:pt x="199" y="205"/>
                    <a:pt x="199" y="205"/>
                    <a:pt x="199" y="205"/>
                  </a:cubicBezTo>
                  <a:cubicBezTo>
                    <a:pt x="198" y="206"/>
                    <a:pt x="198" y="206"/>
                    <a:pt x="198" y="206"/>
                  </a:cubicBezTo>
                  <a:cubicBezTo>
                    <a:pt x="196" y="206"/>
                    <a:pt x="196" y="206"/>
                    <a:pt x="196" y="206"/>
                  </a:cubicBezTo>
                  <a:cubicBezTo>
                    <a:pt x="197" y="207"/>
                    <a:pt x="197" y="207"/>
                    <a:pt x="197" y="207"/>
                  </a:cubicBezTo>
                  <a:cubicBezTo>
                    <a:pt x="196" y="208"/>
                    <a:pt x="196" y="208"/>
                    <a:pt x="196" y="208"/>
                  </a:cubicBezTo>
                  <a:cubicBezTo>
                    <a:pt x="194" y="207"/>
                    <a:pt x="194" y="207"/>
                    <a:pt x="194" y="207"/>
                  </a:cubicBezTo>
                  <a:cubicBezTo>
                    <a:pt x="194" y="210"/>
                    <a:pt x="194" y="210"/>
                    <a:pt x="194" y="210"/>
                  </a:cubicBezTo>
                  <a:cubicBezTo>
                    <a:pt x="195" y="211"/>
                    <a:pt x="195" y="211"/>
                    <a:pt x="195" y="211"/>
                  </a:cubicBezTo>
                  <a:cubicBezTo>
                    <a:pt x="196" y="211"/>
                    <a:pt x="196" y="211"/>
                    <a:pt x="196" y="211"/>
                  </a:cubicBezTo>
                  <a:cubicBezTo>
                    <a:pt x="194" y="213"/>
                    <a:pt x="194" y="213"/>
                    <a:pt x="194" y="213"/>
                  </a:cubicBezTo>
                  <a:cubicBezTo>
                    <a:pt x="196" y="213"/>
                    <a:pt x="196" y="213"/>
                    <a:pt x="196" y="213"/>
                  </a:cubicBezTo>
                  <a:cubicBezTo>
                    <a:pt x="193" y="215"/>
                    <a:pt x="193" y="215"/>
                    <a:pt x="193" y="215"/>
                  </a:cubicBezTo>
                  <a:cubicBezTo>
                    <a:pt x="190" y="216"/>
                    <a:pt x="190" y="216"/>
                    <a:pt x="190" y="216"/>
                  </a:cubicBezTo>
                  <a:cubicBezTo>
                    <a:pt x="190" y="217"/>
                    <a:pt x="190" y="217"/>
                    <a:pt x="190" y="217"/>
                  </a:cubicBezTo>
                  <a:cubicBezTo>
                    <a:pt x="188" y="217"/>
                    <a:pt x="188" y="217"/>
                    <a:pt x="188" y="217"/>
                  </a:cubicBezTo>
                  <a:cubicBezTo>
                    <a:pt x="188" y="218"/>
                    <a:pt x="188" y="218"/>
                    <a:pt x="188" y="218"/>
                  </a:cubicBezTo>
                  <a:cubicBezTo>
                    <a:pt x="188" y="216"/>
                    <a:pt x="188" y="216"/>
                    <a:pt x="188" y="216"/>
                  </a:cubicBezTo>
                  <a:cubicBezTo>
                    <a:pt x="186" y="220"/>
                    <a:pt x="186" y="220"/>
                    <a:pt x="186" y="220"/>
                  </a:cubicBezTo>
                  <a:cubicBezTo>
                    <a:pt x="186" y="222"/>
                    <a:pt x="186" y="222"/>
                    <a:pt x="186" y="222"/>
                  </a:cubicBezTo>
                  <a:cubicBezTo>
                    <a:pt x="188" y="220"/>
                    <a:pt x="188" y="220"/>
                    <a:pt x="188" y="220"/>
                  </a:cubicBezTo>
                  <a:cubicBezTo>
                    <a:pt x="188" y="219"/>
                    <a:pt x="188" y="219"/>
                    <a:pt x="188" y="219"/>
                  </a:cubicBezTo>
                  <a:cubicBezTo>
                    <a:pt x="189" y="220"/>
                    <a:pt x="189" y="220"/>
                    <a:pt x="189" y="220"/>
                  </a:cubicBezTo>
                  <a:cubicBezTo>
                    <a:pt x="193" y="218"/>
                    <a:pt x="193" y="218"/>
                    <a:pt x="193" y="218"/>
                  </a:cubicBezTo>
                  <a:cubicBezTo>
                    <a:pt x="196" y="216"/>
                    <a:pt x="196" y="216"/>
                    <a:pt x="196" y="216"/>
                  </a:cubicBezTo>
                  <a:cubicBezTo>
                    <a:pt x="198" y="217"/>
                    <a:pt x="198" y="217"/>
                    <a:pt x="198" y="217"/>
                  </a:cubicBezTo>
                  <a:cubicBezTo>
                    <a:pt x="198" y="216"/>
                    <a:pt x="198" y="216"/>
                    <a:pt x="198" y="216"/>
                  </a:cubicBezTo>
                  <a:cubicBezTo>
                    <a:pt x="199" y="216"/>
                    <a:pt x="199" y="216"/>
                    <a:pt x="199" y="216"/>
                  </a:cubicBezTo>
                  <a:cubicBezTo>
                    <a:pt x="200" y="215"/>
                    <a:pt x="200" y="215"/>
                    <a:pt x="200" y="215"/>
                  </a:cubicBezTo>
                  <a:cubicBezTo>
                    <a:pt x="201" y="215"/>
                    <a:pt x="201" y="215"/>
                    <a:pt x="201" y="215"/>
                  </a:cubicBezTo>
                  <a:cubicBezTo>
                    <a:pt x="202" y="214"/>
                    <a:pt x="202" y="214"/>
                    <a:pt x="202" y="214"/>
                  </a:cubicBezTo>
                  <a:cubicBezTo>
                    <a:pt x="203" y="213"/>
                    <a:pt x="203" y="213"/>
                    <a:pt x="203" y="213"/>
                  </a:cubicBezTo>
                  <a:cubicBezTo>
                    <a:pt x="204" y="212"/>
                    <a:pt x="204" y="212"/>
                    <a:pt x="204" y="212"/>
                  </a:cubicBezTo>
                  <a:cubicBezTo>
                    <a:pt x="203" y="214"/>
                    <a:pt x="203" y="214"/>
                    <a:pt x="203" y="214"/>
                  </a:cubicBezTo>
                  <a:cubicBezTo>
                    <a:pt x="205" y="214"/>
                    <a:pt x="205" y="214"/>
                    <a:pt x="205" y="214"/>
                  </a:cubicBezTo>
                  <a:cubicBezTo>
                    <a:pt x="205" y="215"/>
                    <a:pt x="205" y="215"/>
                    <a:pt x="205" y="215"/>
                  </a:cubicBezTo>
                  <a:cubicBezTo>
                    <a:pt x="202" y="215"/>
                    <a:pt x="202" y="215"/>
                    <a:pt x="202" y="215"/>
                  </a:cubicBezTo>
                  <a:cubicBezTo>
                    <a:pt x="205" y="217"/>
                    <a:pt x="205" y="217"/>
                    <a:pt x="205" y="217"/>
                  </a:cubicBezTo>
                  <a:cubicBezTo>
                    <a:pt x="204" y="217"/>
                    <a:pt x="204" y="217"/>
                    <a:pt x="204" y="217"/>
                  </a:cubicBezTo>
                  <a:cubicBezTo>
                    <a:pt x="203" y="216"/>
                    <a:pt x="203" y="216"/>
                    <a:pt x="203" y="216"/>
                  </a:cubicBezTo>
                  <a:cubicBezTo>
                    <a:pt x="201" y="217"/>
                    <a:pt x="201" y="217"/>
                    <a:pt x="201" y="217"/>
                  </a:cubicBezTo>
                  <a:cubicBezTo>
                    <a:pt x="202" y="216"/>
                    <a:pt x="202" y="216"/>
                    <a:pt x="202" y="216"/>
                  </a:cubicBezTo>
                  <a:cubicBezTo>
                    <a:pt x="201" y="216"/>
                    <a:pt x="201" y="216"/>
                    <a:pt x="201" y="216"/>
                  </a:cubicBezTo>
                  <a:cubicBezTo>
                    <a:pt x="199" y="218"/>
                    <a:pt x="199" y="218"/>
                    <a:pt x="199" y="218"/>
                  </a:cubicBezTo>
                  <a:cubicBezTo>
                    <a:pt x="200" y="219"/>
                    <a:pt x="200" y="219"/>
                    <a:pt x="200" y="219"/>
                  </a:cubicBezTo>
                  <a:cubicBezTo>
                    <a:pt x="201" y="219"/>
                    <a:pt x="201" y="219"/>
                    <a:pt x="201" y="219"/>
                  </a:cubicBezTo>
                  <a:cubicBezTo>
                    <a:pt x="202" y="220"/>
                    <a:pt x="202" y="220"/>
                    <a:pt x="202" y="220"/>
                  </a:cubicBezTo>
                  <a:cubicBezTo>
                    <a:pt x="201" y="220"/>
                    <a:pt x="201" y="220"/>
                    <a:pt x="201" y="220"/>
                  </a:cubicBezTo>
                  <a:cubicBezTo>
                    <a:pt x="200" y="220"/>
                    <a:pt x="200" y="220"/>
                    <a:pt x="200" y="220"/>
                  </a:cubicBezTo>
                  <a:cubicBezTo>
                    <a:pt x="198" y="220"/>
                    <a:pt x="198" y="220"/>
                    <a:pt x="198" y="220"/>
                  </a:cubicBezTo>
                  <a:cubicBezTo>
                    <a:pt x="197" y="221"/>
                    <a:pt x="197" y="221"/>
                    <a:pt x="197" y="221"/>
                  </a:cubicBezTo>
                  <a:cubicBezTo>
                    <a:pt x="198" y="222"/>
                    <a:pt x="198" y="222"/>
                    <a:pt x="198" y="222"/>
                  </a:cubicBezTo>
                  <a:cubicBezTo>
                    <a:pt x="196" y="224"/>
                    <a:pt x="196" y="224"/>
                    <a:pt x="196" y="224"/>
                  </a:cubicBezTo>
                  <a:cubicBezTo>
                    <a:pt x="199" y="223"/>
                    <a:pt x="199" y="223"/>
                    <a:pt x="199" y="223"/>
                  </a:cubicBezTo>
                  <a:cubicBezTo>
                    <a:pt x="199" y="224"/>
                    <a:pt x="199" y="224"/>
                    <a:pt x="199" y="224"/>
                  </a:cubicBezTo>
                  <a:cubicBezTo>
                    <a:pt x="198" y="224"/>
                    <a:pt x="198" y="224"/>
                    <a:pt x="198" y="224"/>
                  </a:cubicBezTo>
                  <a:cubicBezTo>
                    <a:pt x="197" y="226"/>
                    <a:pt x="197" y="226"/>
                    <a:pt x="197" y="226"/>
                  </a:cubicBezTo>
                  <a:cubicBezTo>
                    <a:pt x="195" y="227"/>
                    <a:pt x="195" y="227"/>
                    <a:pt x="195" y="227"/>
                  </a:cubicBezTo>
                  <a:cubicBezTo>
                    <a:pt x="195" y="229"/>
                    <a:pt x="195" y="229"/>
                    <a:pt x="195" y="229"/>
                  </a:cubicBezTo>
                  <a:cubicBezTo>
                    <a:pt x="194" y="229"/>
                    <a:pt x="194" y="229"/>
                    <a:pt x="194" y="229"/>
                  </a:cubicBezTo>
                  <a:cubicBezTo>
                    <a:pt x="193" y="230"/>
                    <a:pt x="193" y="230"/>
                    <a:pt x="193" y="230"/>
                  </a:cubicBezTo>
                  <a:cubicBezTo>
                    <a:pt x="193" y="230"/>
                    <a:pt x="194" y="231"/>
                    <a:pt x="194" y="231"/>
                  </a:cubicBezTo>
                  <a:cubicBezTo>
                    <a:pt x="192" y="232"/>
                    <a:pt x="192" y="232"/>
                    <a:pt x="192" y="232"/>
                  </a:cubicBezTo>
                  <a:cubicBezTo>
                    <a:pt x="191" y="232"/>
                    <a:pt x="191" y="232"/>
                    <a:pt x="191" y="232"/>
                  </a:cubicBezTo>
                  <a:cubicBezTo>
                    <a:pt x="190" y="234"/>
                    <a:pt x="190" y="234"/>
                    <a:pt x="190" y="234"/>
                  </a:cubicBezTo>
                  <a:cubicBezTo>
                    <a:pt x="191" y="234"/>
                    <a:pt x="191" y="234"/>
                    <a:pt x="191" y="234"/>
                  </a:cubicBezTo>
                  <a:cubicBezTo>
                    <a:pt x="190" y="234"/>
                    <a:pt x="190" y="234"/>
                    <a:pt x="190" y="234"/>
                  </a:cubicBezTo>
                  <a:cubicBezTo>
                    <a:pt x="189" y="236"/>
                    <a:pt x="189" y="236"/>
                    <a:pt x="189" y="236"/>
                  </a:cubicBezTo>
                  <a:cubicBezTo>
                    <a:pt x="189" y="237"/>
                    <a:pt x="189" y="237"/>
                    <a:pt x="189" y="237"/>
                  </a:cubicBezTo>
                  <a:cubicBezTo>
                    <a:pt x="189" y="238"/>
                    <a:pt x="189" y="238"/>
                    <a:pt x="189" y="238"/>
                  </a:cubicBezTo>
                  <a:cubicBezTo>
                    <a:pt x="188" y="236"/>
                    <a:pt x="188" y="236"/>
                    <a:pt x="188" y="236"/>
                  </a:cubicBezTo>
                  <a:cubicBezTo>
                    <a:pt x="188" y="238"/>
                    <a:pt x="188" y="238"/>
                    <a:pt x="188" y="238"/>
                  </a:cubicBezTo>
                  <a:cubicBezTo>
                    <a:pt x="188" y="240"/>
                    <a:pt x="188" y="240"/>
                    <a:pt x="188" y="240"/>
                  </a:cubicBezTo>
                  <a:cubicBezTo>
                    <a:pt x="190" y="241"/>
                    <a:pt x="190" y="241"/>
                    <a:pt x="190" y="241"/>
                  </a:cubicBezTo>
                  <a:cubicBezTo>
                    <a:pt x="188" y="241"/>
                    <a:pt x="188" y="241"/>
                    <a:pt x="188" y="241"/>
                  </a:cubicBezTo>
                  <a:cubicBezTo>
                    <a:pt x="188" y="242"/>
                    <a:pt x="188" y="242"/>
                    <a:pt x="188" y="242"/>
                  </a:cubicBezTo>
                  <a:cubicBezTo>
                    <a:pt x="187" y="240"/>
                    <a:pt x="187" y="240"/>
                    <a:pt x="187" y="240"/>
                  </a:cubicBezTo>
                  <a:cubicBezTo>
                    <a:pt x="185" y="242"/>
                    <a:pt x="185" y="242"/>
                    <a:pt x="185" y="242"/>
                  </a:cubicBezTo>
                  <a:cubicBezTo>
                    <a:pt x="186" y="246"/>
                    <a:pt x="186" y="246"/>
                    <a:pt x="186" y="246"/>
                  </a:cubicBezTo>
                  <a:cubicBezTo>
                    <a:pt x="186" y="245"/>
                    <a:pt x="186" y="245"/>
                    <a:pt x="186" y="245"/>
                  </a:cubicBezTo>
                  <a:cubicBezTo>
                    <a:pt x="187" y="247"/>
                    <a:pt x="187" y="247"/>
                    <a:pt x="187" y="247"/>
                  </a:cubicBezTo>
                  <a:cubicBezTo>
                    <a:pt x="187" y="247"/>
                    <a:pt x="187" y="247"/>
                    <a:pt x="187" y="247"/>
                  </a:cubicBezTo>
                  <a:cubicBezTo>
                    <a:pt x="186" y="248"/>
                    <a:pt x="186" y="248"/>
                    <a:pt x="186" y="248"/>
                  </a:cubicBezTo>
                  <a:cubicBezTo>
                    <a:pt x="186" y="249"/>
                    <a:pt x="186" y="249"/>
                    <a:pt x="186" y="249"/>
                  </a:cubicBezTo>
                  <a:cubicBezTo>
                    <a:pt x="185" y="250"/>
                    <a:pt x="185" y="250"/>
                    <a:pt x="185" y="250"/>
                  </a:cubicBezTo>
                  <a:cubicBezTo>
                    <a:pt x="185" y="252"/>
                    <a:pt x="185" y="252"/>
                    <a:pt x="185" y="252"/>
                  </a:cubicBezTo>
                  <a:cubicBezTo>
                    <a:pt x="186" y="252"/>
                    <a:pt x="186" y="252"/>
                    <a:pt x="186" y="252"/>
                  </a:cubicBezTo>
                  <a:cubicBezTo>
                    <a:pt x="186" y="253"/>
                    <a:pt x="186" y="253"/>
                    <a:pt x="186" y="253"/>
                  </a:cubicBezTo>
                  <a:cubicBezTo>
                    <a:pt x="182" y="254"/>
                    <a:pt x="182" y="254"/>
                    <a:pt x="182" y="254"/>
                  </a:cubicBezTo>
                  <a:cubicBezTo>
                    <a:pt x="181" y="256"/>
                    <a:pt x="181" y="256"/>
                    <a:pt x="181" y="256"/>
                  </a:cubicBezTo>
                  <a:cubicBezTo>
                    <a:pt x="179" y="256"/>
                    <a:pt x="179" y="256"/>
                    <a:pt x="179" y="256"/>
                  </a:cubicBezTo>
                  <a:cubicBezTo>
                    <a:pt x="177" y="259"/>
                    <a:pt x="177" y="259"/>
                    <a:pt x="177" y="259"/>
                  </a:cubicBezTo>
                  <a:cubicBezTo>
                    <a:pt x="179" y="259"/>
                    <a:pt x="179" y="259"/>
                    <a:pt x="179" y="259"/>
                  </a:cubicBezTo>
                  <a:cubicBezTo>
                    <a:pt x="180" y="260"/>
                    <a:pt x="180" y="260"/>
                    <a:pt x="180" y="260"/>
                  </a:cubicBezTo>
                  <a:cubicBezTo>
                    <a:pt x="180" y="261"/>
                    <a:pt x="180" y="261"/>
                    <a:pt x="180" y="261"/>
                  </a:cubicBezTo>
                  <a:cubicBezTo>
                    <a:pt x="180" y="262"/>
                    <a:pt x="180" y="262"/>
                    <a:pt x="180" y="262"/>
                  </a:cubicBezTo>
                  <a:cubicBezTo>
                    <a:pt x="179" y="262"/>
                    <a:pt x="179" y="262"/>
                    <a:pt x="179" y="262"/>
                  </a:cubicBezTo>
                  <a:cubicBezTo>
                    <a:pt x="179" y="261"/>
                    <a:pt x="179" y="261"/>
                    <a:pt x="179" y="261"/>
                  </a:cubicBezTo>
                  <a:cubicBezTo>
                    <a:pt x="178" y="261"/>
                    <a:pt x="178" y="261"/>
                    <a:pt x="178" y="261"/>
                  </a:cubicBezTo>
                  <a:cubicBezTo>
                    <a:pt x="177" y="261"/>
                    <a:pt x="177" y="261"/>
                    <a:pt x="177" y="261"/>
                  </a:cubicBezTo>
                  <a:cubicBezTo>
                    <a:pt x="176" y="261"/>
                    <a:pt x="176" y="261"/>
                    <a:pt x="176" y="261"/>
                  </a:cubicBezTo>
                  <a:cubicBezTo>
                    <a:pt x="176" y="262"/>
                    <a:pt x="176" y="262"/>
                    <a:pt x="176" y="262"/>
                  </a:cubicBezTo>
                  <a:cubicBezTo>
                    <a:pt x="176" y="263"/>
                    <a:pt x="176" y="263"/>
                    <a:pt x="176" y="263"/>
                  </a:cubicBezTo>
                  <a:cubicBezTo>
                    <a:pt x="175" y="264"/>
                    <a:pt x="175" y="264"/>
                    <a:pt x="175" y="264"/>
                  </a:cubicBezTo>
                  <a:cubicBezTo>
                    <a:pt x="174" y="264"/>
                    <a:pt x="174" y="264"/>
                    <a:pt x="174" y="264"/>
                  </a:cubicBezTo>
                  <a:cubicBezTo>
                    <a:pt x="175" y="266"/>
                    <a:pt x="175" y="266"/>
                    <a:pt x="175" y="266"/>
                  </a:cubicBezTo>
                  <a:cubicBezTo>
                    <a:pt x="173" y="267"/>
                    <a:pt x="173" y="267"/>
                    <a:pt x="173" y="267"/>
                  </a:cubicBezTo>
                  <a:cubicBezTo>
                    <a:pt x="173" y="268"/>
                    <a:pt x="173" y="268"/>
                    <a:pt x="173" y="268"/>
                  </a:cubicBezTo>
                  <a:cubicBezTo>
                    <a:pt x="173" y="269"/>
                    <a:pt x="173" y="269"/>
                    <a:pt x="173" y="269"/>
                  </a:cubicBezTo>
                  <a:cubicBezTo>
                    <a:pt x="172" y="269"/>
                    <a:pt x="172" y="269"/>
                    <a:pt x="172" y="269"/>
                  </a:cubicBezTo>
                  <a:cubicBezTo>
                    <a:pt x="171" y="271"/>
                    <a:pt x="171" y="271"/>
                    <a:pt x="171" y="271"/>
                  </a:cubicBezTo>
                  <a:cubicBezTo>
                    <a:pt x="172" y="272"/>
                    <a:pt x="172" y="272"/>
                    <a:pt x="172" y="272"/>
                  </a:cubicBezTo>
                  <a:cubicBezTo>
                    <a:pt x="170" y="272"/>
                    <a:pt x="170" y="272"/>
                    <a:pt x="170" y="272"/>
                  </a:cubicBezTo>
                  <a:cubicBezTo>
                    <a:pt x="170" y="273"/>
                    <a:pt x="170" y="273"/>
                    <a:pt x="170" y="273"/>
                  </a:cubicBezTo>
                  <a:cubicBezTo>
                    <a:pt x="169" y="273"/>
                    <a:pt x="169" y="273"/>
                    <a:pt x="169" y="273"/>
                  </a:cubicBezTo>
                  <a:cubicBezTo>
                    <a:pt x="168" y="272"/>
                    <a:pt x="168" y="272"/>
                    <a:pt x="168" y="272"/>
                  </a:cubicBezTo>
                  <a:cubicBezTo>
                    <a:pt x="166" y="272"/>
                    <a:pt x="166" y="272"/>
                    <a:pt x="166" y="272"/>
                  </a:cubicBezTo>
                  <a:cubicBezTo>
                    <a:pt x="167" y="271"/>
                    <a:pt x="167" y="271"/>
                    <a:pt x="167" y="271"/>
                  </a:cubicBezTo>
                  <a:cubicBezTo>
                    <a:pt x="165" y="269"/>
                    <a:pt x="165" y="269"/>
                    <a:pt x="165" y="269"/>
                  </a:cubicBezTo>
                  <a:cubicBezTo>
                    <a:pt x="161" y="273"/>
                    <a:pt x="161" y="273"/>
                    <a:pt x="161" y="273"/>
                  </a:cubicBezTo>
                  <a:cubicBezTo>
                    <a:pt x="164" y="273"/>
                    <a:pt x="164" y="273"/>
                    <a:pt x="164" y="273"/>
                  </a:cubicBezTo>
                  <a:cubicBezTo>
                    <a:pt x="163" y="275"/>
                    <a:pt x="163" y="275"/>
                    <a:pt x="163" y="275"/>
                  </a:cubicBezTo>
                  <a:cubicBezTo>
                    <a:pt x="163" y="275"/>
                    <a:pt x="163" y="275"/>
                    <a:pt x="163" y="275"/>
                  </a:cubicBezTo>
                  <a:cubicBezTo>
                    <a:pt x="163" y="275"/>
                    <a:pt x="163" y="275"/>
                    <a:pt x="163" y="275"/>
                  </a:cubicBezTo>
                  <a:cubicBezTo>
                    <a:pt x="163" y="274"/>
                    <a:pt x="163" y="274"/>
                    <a:pt x="163" y="274"/>
                  </a:cubicBezTo>
                  <a:cubicBezTo>
                    <a:pt x="159" y="274"/>
                    <a:pt x="159" y="274"/>
                    <a:pt x="159" y="274"/>
                  </a:cubicBezTo>
                  <a:cubicBezTo>
                    <a:pt x="162" y="277"/>
                    <a:pt x="162" y="277"/>
                    <a:pt x="162" y="277"/>
                  </a:cubicBezTo>
                  <a:cubicBezTo>
                    <a:pt x="162" y="276"/>
                    <a:pt x="162" y="276"/>
                    <a:pt x="162" y="276"/>
                  </a:cubicBezTo>
                  <a:cubicBezTo>
                    <a:pt x="162" y="277"/>
                    <a:pt x="161" y="277"/>
                    <a:pt x="161" y="277"/>
                  </a:cubicBezTo>
                  <a:cubicBezTo>
                    <a:pt x="161" y="279"/>
                    <a:pt x="161" y="279"/>
                    <a:pt x="161" y="279"/>
                  </a:cubicBezTo>
                  <a:cubicBezTo>
                    <a:pt x="161" y="280"/>
                    <a:pt x="161" y="280"/>
                    <a:pt x="161" y="280"/>
                  </a:cubicBezTo>
                  <a:cubicBezTo>
                    <a:pt x="160" y="279"/>
                    <a:pt x="160" y="279"/>
                    <a:pt x="160" y="279"/>
                  </a:cubicBezTo>
                  <a:cubicBezTo>
                    <a:pt x="158" y="279"/>
                    <a:pt x="158" y="279"/>
                    <a:pt x="158" y="279"/>
                  </a:cubicBezTo>
                  <a:cubicBezTo>
                    <a:pt x="157" y="278"/>
                    <a:pt x="157" y="278"/>
                    <a:pt x="157" y="278"/>
                  </a:cubicBezTo>
                  <a:cubicBezTo>
                    <a:pt x="156" y="279"/>
                    <a:pt x="156" y="279"/>
                    <a:pt x="156" y="279"/>
                  </a:cubicBezTo>
                  <a:cubicBezTo>
                    <a:pt x="156" y="280"/>
                    <a:pt x="156" y="280"/>
                    <a:pt x="156" y="280"/>
                  </a:cubicBezTo>
                  <a:cubicBezTo>
                    <a:pt x="155" y="281"/>
                    <a:pt x="155" y="281"/>
                    <a:pt x="155" y="281"/>
                  </a:cubicBezTo>
                  <a:cubicBezTo>
                    <a:pt x="157" y="283"/>
                    <a:pt x="157" y="283"/>
                    <a:pt x="157" y="283"/>
                  </a:cubicBezTo>
                  <a:cubicBezTo>
                    <a:pt x="158" y="283"/>
                    <a:pt x="158" y="283"/>
                    <a:pt x="158" y="283"/>
                  </a:cubicBezTo>
                  <a:cubicBezTo>
                    <a:pt x="159" y="284"/>
                    <a:pt x="159" y="284"/>
                    <a:pt x="159" y="284"/>
                  </a:cubicBezTo>
                  <a:cubicBezTo>
                    <a:pt x="159" y="285"/>
                    <a:pt x="159" y="285"/>
                    <a:pt x="159" y="285"/>
                  </a:cubicBezTo>
                  <a:cubicBezTo>
                    <a:pt x="158" y="284"/>
                    <a:pt x="158" y="284"/>
                    <a:pt x="158" y="284"/>
                  </a:cubicBezTo>
                  <a:cubicBezTo>
                    <a:pt x="156" y="283"/>
                    <a:pt x="156" y="283"/>
                    <a:pt x="156" y="283"/>
                  </a:cubicBezTo>
                  <a:cubicBezTo>
                    <a:pt x="155" y="283"/>
                    <a:pt x="155" y="283"/>
                    <a:pt x="155" y="283"/>
                  </a:cubicBezTo>
                  <a:cubicBezTo>
                    <a:pt x="154" y="282"/>
                    <a:pt x="154" y="282"/>
                    <a:pt x="154" y="282"/>
                  </a:cubicBezTo>
                  <a:cubicBezTo>
                    <a:pt x="153" y="283"/>
                    <a:pt x="153" y="283"/>
                    <a:pt x="153" y="283"/>
                  </a:cubicBezTo>
                  <a:cubicBezTo>
                    <a:pt x="152" y="282"/>
                    <a:pt x="152" y="282"/>
                    <a:pt x="152" y="282"/>
                  </a:cubicBezTo>
                  <a:cubicBezTo>
                    <a:pt x="150" y="284"/>
                    <a:pt x="150" y="284"/>
                    <a:pt x="150" y="284"/>
                  </a:cubicBezTo>
                  <a:cubicBezTo>
                    <a:pt x="151" y="285"/>
                    <a:pt x="151" y="285"/>
                    <a:pt x="151" y="285"/>
                  </a:cubicBezTo>
                  <a:cubicBezTo>
                    <a:pt x="148" y="285"/>
                    <a:pt x="148" y="285"/>
                    <a:pt x="148" y="285"/>
                  </a:cubicBezTo>
                  <a:cubicBezTo>
                    <a:pt x="147" y="288"/>
                    <a:pt x="147" y="288"/>
                    <a:pt x="147" y="288"/>
                  </a:cubicBezTo>
                  <a:cubicBezTo>
                    <a:pt x="146" y="287"/>
                    <a:pt x="146" y="287"/>
                    <a:pt x="146" y="287"/>
                  </a:cubicBezTo>
                  <a:cubicBezTo>
                    <a:pt x="145" y="288"/>
                    <a:pt x="145" y="288"/>
                    <a:pt x="145" y="288"/>
                  </a:cubicBezTo>
                  <a:cubicBezTo>
                    <a:pt x="145" y="289"/>
                    <a:pt x="145" y="289"/>
                    <a:pt x="145" y="289"/>
                  </a:cubicBezTo>
                  <a:cubicBezTo>
                    <a:pt x="143" y="288"/>
                    <a:pt x="143" y="288"/>
                    <a:pt x="143" y="288"/>
                  </a:cubicBezTo>
                  <a:cubicBezTo>
                    <a:pt x="145" y="291"/>
                    <a:pt x="145" y="291"/>
                    <a:pt x="145" y="291"/>
                  </a:cubicBezTo>
                  <a:cubicBezTo>
                    <a:pt x="143" y="290"/>
                    <a:pt x="143" y="290"/>
                    <a:pt x="143" y="290"/>
                  </a:cubicBezTo>
                  <a:cubicBezTo>
                    <a:pt x="144" y="293"/>
                    <a:pt x="144" y="293"/>
                    <a:pt x="144" y="293"/>
                  </a:cubicBezTo>
                  <a:cubicBezTo>
                    <a:pt x="145" y="293"/>
                    <a:pt x="145" y="293"/>
                    <a:pt x="145" y="293"/>
                  </a:cubicBezTo>
                  <a:cubicBezTo>
                    <a:pt x="144" y="294"/>
                    <a:pt x="144" y="294"/>
                    <a:pt x="144" y="294"/>
                  </a:cubicBezTo>
                  <a:cubicBezTo>
                    <a:pt x="146" y="295"/>
                    <a:pt x="146" y="295"/>
                    <a:pt x="146" y="295"/>
                  </a:cubicBezTo>
                  <a:cubicBezTo>
                    <a:pt x="145" y="295"/>
                    <a:pt x="145" y="295"/>
                    <a:pt x="145" y="295"/>
                  </a:cubicBezTo>
                  <a:cubicBezTo>
                    <a:pt x="145" y="297"/>
                    <a:pt x="145" y="297"/>
                    <a:pt x="145" y="297"/>
                  </a:cubicBezTo>
                  <a:cubicBezTo>
                    <a:pt x="145" y="299"/>
                    <a:pt x="145" y="299"/>
                    <a:pt x="145" y="299"/>
                  </a:cubicBezTo>
                  <a:cubicBezTo>
                    <a:pt x="146" y="299"/>
                    <a:pt x="146" y="299"/>
                    <a:pt x="146" y="299"/>
                  </a:cubicBezTo>
                  <a:cubicBezTo>
                    <a:pt x="147" y="300"/>
                    <a:pt x="147" y="300"/>
                    <a:pt x="147" y="300"/>
                  </a:cubicBezTo>
                  <a:cubicBezTo>
                    <a:pt x="146" y="300"/>
                    <a:pt x="146" y="300"/>
                    <a:pt x="146" y="300"/>
                  </a:cubicBezTo>
                  <a:cubicBezTo>
                    <a:pt x="145" y="300"/>
                    <a:pt x="145" y="300"/>
                    <a:pt x="145" y="300"/>
                  </a:cubicBezTo>
                  <a:cubicBezTo>
                    <a:pt x="142" y="302"/>
                    <a:pt x="142" y="302"/>
                    <a:pt x="142" y="302"/>
                  </a:cubicBezTo>
                  <a:cubicBezTo>
                    <a:pt x="144" y="302"/>
                    <a:pt x="144" y="302"/>
                    <a:pt x="144" y="302"/>
                  </a:cubicBezTo>
                  <a:cubicBezTo>
                    <a:pt x="145" y="302"/>
                    <a:pt x="145" y="302"/>
                    <a:pt x="145" y="302"/>
                  </a:cubicBezTo>
                  <a:cubicBezTo>
                    <a:pt x="143" y="304"/>
                    <a:pt x="143" y="304"/>
                    <a:pt x="143" y="304"/>
                  </a:cubicBezTo>
                  <a:cubicBezTo>
                    <a:pt x="145" y="305"/>
                    <a:pt x="145" y="305"/>
                    <a:pt x="145" y="305"/>
                  </a:cubicBezTo>
                  <a:cubicBezTo>
                    <a:pt x="144" y="305"/>
                    <a:pt x="144" y="305"/>
                    <a:pt x="144" y="305"/>
                  </a:cubicBezTo>
                  <a:cubicBezTo>
                    <a:pt x="145" y="307"/>
                    <a:pt x="145" y="307"/>
                    <a:pt x="145" y="307"/>
                  </a:cubicBezTo>
                  <a:cubicBezTo>
                    <a:pt x="144" y="307"/>
                    <a:pt x="144" y="307"/>
                    <a:pt x="144" y="307"/>
                  </a:cubicBezTo>
                  <a:cubicBezTo>
                    <a:pt x="146" y="310"/>
                    <a:pt x="146" y="310"/>
                    <a:pt x="146" y="310"/>
                  </a:cubicBezTo>
                  <a:cubicBezTo>
                    <a:pt x="147" y="306"/>
                    <a:pt x="147" y="306"/>
                    <a:pt x="147" y="306"/>
                  </a:cubicBezTo>
                  <a:cubicBezTo>
                    <a:pt x="148" y="309"/>
                    <a:pt x="148" y="309"/>
                    <a:pt x="148" y="309"/>
                  </a:cubicBezTo>
                  <a:cubicBezTo>
                    <a:pt x="145" y="311"/>
                    <a:pt x="145" y="311"/>
                    <a:pt x="145" y="311"/>
                  </a:cubicBezTo>
                  <a:cubicBezTo>
                    <a:pt x="148" y="312"/>
                    <a:pt x="148" y="312"/>
                    <a:pt x="148" y="312"/>
                  </a:cubicBezTo>
                  <a:cubicBezTo>
                    <a:pt x="147" y="312"/>
                    <a:pt x="147" y="312"/>
                    <a:pt x="147" y="312"/>
                  </a:cubicBezTo>
                  <a:cubicBezTo>
                    <a:pt x="147" y="313"/>
                    <a:pt x="146" y="313"/>
                    <a:pt x="146" y="313"/>
                  </a:cubicBezTo>
                  <a:cubicBezTo>
                    <a:pt x="148" y="316"/>
                    <a:pt x="148" y="316"/>
                    <a:pt x="148" y="316"/>
                  </a:cubicBezTo>
                  <a:cubicBezTo>
                    <a:pt x="146" y="316"/>
                    <a:pt x="146" y="316"/>
                    <a:pt x="146" y="316"/>
                  </a:cubicBezTo>
                  <a:cubicBezTo>
                    <a:pt x="147" y="318"/>
                    <a:pt x="147" y="318"/>
                    <a:pt x="147" y="318"/>
                  </a:cubicBezTo>
                  <a:cubicBezTo>
                    <a:pt x="149" y="320"/>
                    <a:pt x="149" y="320"/>
                    <a:pt x="149" y="320"/>
                  </a:cubicBezTo>
                  <a:cubicBezTo>
                    <a:pt x="148" y="322"/>
                    <a:pt x="148" y="322"/>
                    <a:pt x="148" y="322"/>
                  </a:cubicBezTo>
                  <a:cubicBezTo>
                    <a:pt x="148" y="324"/>
                    <a:pt x="148" y="324"/>
                    <a:pt x="148" y="324"/>
                  </a:cubicBezTo>
                  <a:cubicBezTo>
                    <a:pt x="148" y="324"/>
                    <a:pt x="148" y="324"/>
                    <a:pt x="148" y="324"/>
                  </a:cubicBezTo>
                  <a:cubicBezTo>
                    <a:pt x="149" y="328"/>
                    <a:pt x="149" y="328"/>
                    <a:pt x="149" y="328"/>
                  </a:cubicBezTo>
                  <a:cubicBezTo>
                    <a:pt x="151" y="328"/>
                    <a:pt x="151" y="328"/>
                    <a:pt x="151" y="328"/>
                  </a:cubicBezTo>
                  <a:cubicBezTo>
                    <a:pt x="153" y="330"/>
                    <a:pt x="153" y="330"/>
                    <a:pt x="153" y="330"/>
                  </a:cubicBezTo>
                  <a:cubicBezTo>
                    <a:pt x="155" y="330"/>
                    <a:pt x="155" y="330"/>
                    <a:pt x="155" y="330"/>
                  </a:cubicBezTo>
                  <a:cubicBezTo>
                    <a:pt x="154" y="331"/>
                    <a:pt x="154" y="331"/>
                    <a:pt x="154" y="331"/>
                  </a:cubicBezTo>
                  <a:cubicBezTo>
                    <a:pt x="156" y="333"/>
                    <a:pt x="156" y="333"/>
                    <a:pt x="156" y="333"/>
                  </a:cubicBezTo>
                  <a:cubicBezTo>
                    <a:pt x="158" y="332"/>
                    <a:pt x="158" y="332"/>
                    <a:pt x="158" y="332"/>
                  </a:cubicBezTo>
                  <a:cubicBezTo>
                    <a:pt x="158" y="331"/>
                    <a:pt x="158" y="331"/>
                    <a:pt x="158" y="331"/>
                  </a:cubicBezTo>
                  <a:cubicBezTo>
                    <a:pt x="160" y="334"/>
                    <a:pt x="160" y="334"/>
                    <a:pt x="160" y="334"/>
                  </a:cubicBezTo>
                  <a:cubicBezTo>
                    <a:pt x="161" y="333"/>
                    <a:pt x="161" y="333"/>
                    <a:pt x="161" y="333"/>
                  </a:cubicBezTo>
                  <a:cubicBezTo>
                    <a:pt x="162" y="332"/>
                    <a:pt x="162" y="332"/>
                    <a:pt x="162" y="332"/>
                  </a:cubicBezTo>
                  <a:cubicBezTo>
                    <a:pt x="164" y="331"/>
                    <a:pt x="164" y="331"/>
                    <a:pt x="164" y="331"/>
                  </a:cubicBezTo>
                  <a:cubicBezTo>
                    <a:pt x="164" y="330"/>
                    <a:pt x="164" y="330"/>
                    <a:pt x="164" y="330"/>
                  </a:cubicBezTo>
                  <a:cubicBezTo>
                    <a:pt x="165" y="331"/>
                    <a:pt x="165" y="331"/>
                    <a:pt x="165" y="331"/>
                  </a:cubicBezTo>
                  <a:cubicBezTo>
                    <a:pt x="166" y="331"/>
                    <a:pt x="166" y="331"/>
                    <a:pt x="166" y="331"/>
                  </a:cubicBezTo>
                  <a:cubicBezTo>
                    <a:pt x="169" y="329"/>
                    <a:pt x="169" y="329"/>
                    <a:pt x="169" y="329"/>
                  </a:cubicBezTo>
                  <a:cubicBezTo>
                    <a:pt x="172" y="327"/>
                    <a:pt x="172" y="327"/>
                    <a:pt x="172" y="327"/>
                  </a:cubicBezTo>
                  <a:cubicBezTo>
                    <a:pt x="171" y="326"/>
                    <a:pt x="171" y="326"/>
                    <a:pt x="171" y="326"/>
                  </a:cubicBezTo>
                  <a:cubicBezTo>
                    <a:pt x="172" y="326"/>
                    <a:pt x="172" y="326"/>
                    <a:pt x="172" y="326"/>
                  </a:cubicBezTo>
                  <a:cubicBezTo>
                    <a:pt x="172" y="325"/>
                    <a:pt x="172" y="325"/>
                    <a:pt x="172" y="325"/>
                  </a:cubicBezTo>
                  <a:cubicBezTo>
                    <a:pt x="173" y="324"/>
                    <a:pt x="173" y="324"/>
                    <a:pt x="173" y="324"/>
                  </a:cubicBezTo>
                  <a:cubicBezTo>
                    <a:pt x="174" y="324"/>
                    <a:pt x="174" y="324"/>
                    <a:pt x="174" y="324"/>
                  </a:cubicBezTo>
                  <a:cubicBezTo>
                    <a:pt x="175" y="323"/>
                    <a:pt x="175" y="323"/>
                    <a:pt x="175" y="323"/>
                  </a:cubicBezTo>
                  <a:cubicBezTo>
                    <a:pt x="175" y="324"/>
                    <a:pt x="175" y="324"/>
                    <a:pt x="175" y="324"/>
                  </a:cubicBezTo>
                  <a:cubicBezTo>
                    <a:pt x="176" y="323"/>
                    <a:pt x="176" y="323"/>
                    <a:pt x="176" y="323"/>
                  </a:cubicBezTo>
                  <a:cubicBezTo>
                    <a:pt x="177" y="323"/>
                    <a:pt x="177" y="323"/>
                    <a:pt x="177" y="323"/>
                  </a:cubicBezTo>
                  <a:cubicBezTo>
                    <a:pt x="179" y="321"/>
                    <a:pt x="179" y="321"/>
                    <a:pt x="179" y="321"/>
                  </a:cubicBezTo>
                  <a:cubicBezTo>
                    <a:pt x="180" y="319"/>
                    <a:pt x="180" y="319"/>
                    <a:pt x="180" y="319"/>
                  </a:cubicBezTo>
                  <a:cubicBezTo>
                    <a:pt x="182" y="321"/>
                    <a:pt x="182" y="321"/>
                    <a:pt x="182" y="321"/>
                  </a:cubicBezTo>
                  <a:cubicBezTo>
                    <a:pt x="184" y="321"/>
                    <a:pt x="184" y="321"/>
                    <a:pt x="184" y="321"/>
                  </a:cubicBezTo>
                  <a:cubicBezTo>
                    <a:pt x="183" y="322"/>
                    <a:pt x="183" y="322"/>
                    <a:pt x="183" y="322"/>
                  </a:cubicBezTo>
                  <a:cubicBezTo>
                    <a:pt x="183" y="325"/>
                    <a:pt x="183" y="325"/>
                    <a:pt x="183" y="325"/>
                  </a:cubicBezTo>
                  <a:cubicBezTo>
                    <a:pt x="183" y="326"/>
                    <a:pt x="183" y="326"/>
                    <a:pt x="183" y="326"/>
                  </a:cubicBezTo>
                  <a:cubicBezTo>
                    <a:pt x="184" y="329"/>
                    <a:pt x="184" y="329"/>
                    <a:pt x="184" y="329"/>
                  </a:cubicBezTo>
                  <a:cubicBezTo>
                    <a:pt x="185" y="329"/>
                    <a:pt x="185" y="329"/>
                    <a:pt x="185" y="329"/>
                  </a:cubicBezTo>
                  <a:cubicBezTo>
                    <a:pt x="185" y="330"/>
                    <a:pt x="185" y="330"/>
                    <a:pt x="185" y="330"/>
                  </a:cubicBezTo>
                  <a:cubicBezTo>
                    <a:pt x="185" y="330"/>
                    <a:pt x="185" y="330"/>
                    <a:pt x="185" y="330"/>
                  </a:cubicBezTo>
                  <a:cubicBezTo>
                    <a:pt x="184" y="332"/>
                    <a:pt x="184" y="332"/>
                    <a:pt x="184" y="332"/>
                  </a:cubicBezTo>
                  <a:cubicBezTo>
                    <a:pt x="186" y="332"/>
                    <a:pt x="186" y="332"/>
                    <a:pt x="186" y="332"/>
                  </a:cubicBezTo>
                  <a:cubicBezTo>
                    <a:pt x="186" y="333"/>
                    <a:pt x="186" y="333"/>
                    <a:pt x="186" y="333"/>
                  </a:cubicBezTo>
                  <a:cubicBezTo>
                    <a:pt x="186" y="334"/>
                    <a:pt x="186" y="334"/>
                    <a:pt x="186" y="334"/>
                  </a:cubicBezTo>
                  <a:cubicBezTo>
                    <a:pt x="185" y="335"/>
                    <a:pt x="185" y="335"/>
                    <a:pt x="185" y="335"/>
                  </a:cubicBezTo>
                  <a:cubicBezTo>
                    <a:pt x="187" y="337"/>
                    <a:pt x="187" y="337"/>
                    <a:pt x="187" y="337"/>
                  </a:cubicBezTo>
                  <a:cubicBezTo>
                    <a:pt x="188" y="337"/>
                    <a:pt x="188" y="337"/>
                    <a:pt x="188" y="337"/>
                  </a:cubicBezTo>
                  <a:cubicBezTo>
                    <a:pt x="188" y="339"/>
                    <a:pt x="188" y="339"/>
                    <a:pt x="188" y="339"/>
                  </a:cubicBezTo>
                  <a:cubicBezTo>
                    <a:pt x="188" y="339"/>
                    <a:pt x="188" y="339"/>
                    <a:pt x="188" y="339"/>
                  </a:cubicBezTo>
                  <a:cubicBezTo>
                    <a:pt x="189" y="342"/>
                    <a:pt x="189" y="342"/>
                    <a:pt x="189" y="342"/>
                  </a:cubicBezTo>
                  <a:cubicBezTo>
                    <a:pt x="190" y="344"/>
                    <a:pt x="190" y="344"/>
                    <a:pt x="190" y="344"/>
                  </a:cubicBezTo>
                  <a:cubicBezTo>
                    <a:pt x="191" y="344"/>
                    <a:pt x="191" y="344"/>
                    <a:pt x="191" y="344"/>
                  </a:cubicBezTo>
                  <a:cubicBezTo>
                    <a:pt x="191" y="345"/>
                    <a:pt x="191" y="345"/>
                    <a:pt x="191" y="345"/>
                  </a:cubicBezTo>
                  <a:cubicBezTo>
                    <a:pt x="193" y="347"/>
                    <a:pt x="193" y="347"/>
                    <a:pt x="193" y="347"/>
                  </a:cubicBezTo>
                  <a:cubicBezTo>
                    <a:pt x="195" y="346"/>
                    <a:pt x="195" y="346"/>
                    <a:pt x="195" y="346"/>
                  </a:cubicBezTo>
                  <a:cubicBezTo>
                    <a:pt x="195" y="347"/>
                    <a:pt x="195" y="347"/>
                    <a:pt x="195" y="347"/>
                  </a:cubicBezTo>
                  <a:cubicBezTo>
                    <a:pt x="194" y="348"/>
                    <a:pt x="194" y="348"/>
                    <a:pt x="194" y="348"/>
                  </a:cubicBezTo>
                  <a:cubicBezTo>
                    <a:pt x="192" y="349"/>
                    <a:pt x="192" y="349"/>
                    <a:pt x="192" y="349"/>
                  </a:cubicBezTo>
                  <a:cubicBezTo>
                    <a:pt x="191" y="350"/>
                    <a:pt x="191" y="350"/>
                    <a:pt x="191" y="350"/>
                  </a:cubicBezTo>
                  <a:cubicBezTo>
                    <a:pt x="193" y="351"/>
                    <a:pt x="193" y="351"/>
                    <a:pt x="193" y="351"/>
                  </a:cubicBezTo>
                  <a:cubicBezTo>
                    <a:pt x="193" y="352"/>
                    <a:pt x="193" y="352"/>
                    <a:pt x="193" y="352"/>
                  </a:cubicBezTo>
                  <a:cubicBezTo>
                    <a:pt x="192" y="351"/>
                    <a:pt x="192" y="351"/>
                    <a:pt x="192" y="351"/>
                  </a:cubicBezTo>
                  <a:cubicBezTo>
                    <a:pt x="190" y="351"/>
                    <a:pt x="190" y="351"/>
                    <a:pt x="190" y="351"/>
                  </a:cubicBezTo>
                  <a:cubicBezTo>
                    <a:pt x="188" y="351"/>
                    <a:pt x="188" y="351"/>
                    <a:pt x="188" y="351"/>
                  </a:cubicBezTo>
                  <a:cubicBezTo>
                    <a:pt x="188" y="353"/>
                    <a:pt x="188" y="353"/>
                    <a:pt x="188" y="353"/>
                  </a:cubicBezTo>
                  <a:cubicBezTo>
                    <a:pt x="188" y="354"/>
                    <a:pt x="188" y="354"/>
                    <a:pt x="188" y="354"/>
                  </a:cubicBezTo>
                  <a:cubicBezTo>
                    <a:pt x="187" y="352"/>
                    <a:pt x="187" y="352"/>
                    <a:pt x="187" y="352"/>
                  </a:cubicBezTo>
                  <a:cubicBezTo>
                    <a:pt x="186" y="353"/>
                    <a:pt x="186" y="353"/>
                    <a:pt x="186" y="353"/>
                  </a:cubicBezTo>
                  <a:cubicBezTo>
                    <a:pt x="185" y="354"/>
                    <a:pt x="185" y="354"/>
                    <a:pt x="185" y="354"/>
                  </a:cubicBezTo>
                  <a:cubicBezTo>
                    <a:pt x="184" y="355"/>
                    <a:pt x="184" y="355"/>
                    <a:pt x="184" y="355"/>
                  </a:cubicBezTo>
                  <a:cubicBezTo>
                    <a:pt x="184" y="356"/>
                    <a:pt x="184" y="356"/>
                    <a:pt x="184" y="356"/>
                  </a:cubicBezTo>
                  <a:cubicBezTo>
                    <a:pt x="185" y="357"/>
                    <a:pt x="185" y="357"/>
                    <a:pt x="185" y="357"/>
                  </a:cubicBezTo>
                  <a:cubicBezTo>
                    <a:pt x="185" y="358"/>
                    <a:pt x="185" y="358"/>
                    <a:pt x="185" y="358"/>
                  </a:cubicBezTo>
                  <a:cubicBezTo>
                    <a:pt x="186" y="359"/>
                    <a:pt x="186" y="359"/>
                    <a:pt x="186" y="359"/>
                  </a:cubicBezTo>
                  <a:cubicBezTo>
                    <a:pt x="187" y="359"/>
                    <a:pt x="187" y="359"/>
                    <a:pt x="187" y="359"/>
                  </a:cubicBezTo>
                  <a:cubicBezTo>
                    <a:pt x="188" y="359"/>
                    <a:pt x="188" y="359"/>
                    <a:pt x="188" y="359"/>
                  </a:cubicBezTo>
                  <a:cubicBezTo>
                    <a:pt x="188" y="360"/>
                    <a:pt x="188" y="360"/>
                    <a:pt x="188" y="360"/>
                  </a:cubicBezTo>
                  <a:cubicBezTo>
                    <a:pt x="188" y="361"/>
                    <a:pt x="188" y="361"/>
                    <a:pt x="188" y="361"/>
                  </a:cubicBezTo>
                  <a:cubicBezTo>
                    <a:pt x="188" y="362"/>
                    <a:pt x="188" y="362"/>
                    <a:pt x="188" y="362"/>
                  </a:cubicBezTo>
                  <a:cubicBezTo>
                    <a:pt x="187" y="362"/>
                    <a:pt x="187" y="362"/>
                    <a:pt x="187" y="362"/>
                  </a:cubicBezTo>
                  <a:cubicBezTo>
                    <a:pt x="186" y="361"/>
                    <a:pt x="186" y="361"/>
                    <a:pt x="186" y="361"/>
                  </a:cubicBezTo>
                  <a:cubicBezTo>
                    <a:pt x="184" y="361"/>
                    <a:pt x="184" y="361"/>
                    <a:pt x="184" y="361"/>
                  </a:cubicBezTo>
                  <a:cubicBezTo>
                    <a:pt x="184" y="360"/>
                    <a:pt x="184" y="360"/>
                    <a:pt x="184" y="360"/>
                  </a:cubicBezTo>
                  <a:cubicBezTo>
                    <a:pt x="183" y="359"/>
                    <a:pt x="183" y="359"/>
                    <a:pt x="183" y="359"/>
                  </a:cubicBezTo>
                  <a:cubicBezTo>
                    <a:pt x="183" y="357"/>
                    <a:pt x="183" y="357"/>
                    <a:pt x="183" y="357"/>
                  </a:cubicBezTo>
                  <a:cubicBezTo>
                    <a:pt x="182" y="358"/>
                    <a:pt x="182" y="358"/>
                    <a:pt x="182" y="358"/>
                  </a:cubicBezTo>
                  <a:cubicBezTo>
                    <a:pt x="181" y="356"/>
                    <a:pt x="181" y="356"/>
                    <a:pt x="181" y="356"/>
                  </a:cubicBezTo>
                  <a:cubicBezTo>
                    <a:pt x="180" y="356"/>
                    <a:pt x="180" y="356"/>
                    <a:pt x="180" y="356"/>
                  </a:cubicBezTo>
                  <a:cubicBezTo>
                    <a:pt x="180" y="356"/>
                    <a:pt x="179" y="356"/>
                    <a:pt x="179" y="356"/>
                  </a:cubicBezTo>
                  <a:cubicBezTo>
                    <a:pt x="182" y="355"/>
                    <a:pt x="182" y="355"/>
                    <a:pt x="182" y="355"/>
                  </a:cubicBezTo>
                  <a:cubicBezTo>
                    <a:pt x="182" y="354"/>
                    <a:pt x="182" y="354"/>
                    <a:pt x="182" y="354"/>
                  </a:cubicBezTo>
                  <a:cubicBezTo>
                    <a:pt x="181" y="351"/>
                    <a:pt x="181" y="351"/>
                    <a:pt x="181" y="351"/>
                  </a:cubicBezTo>
                  <a:cubicBezTo>
                    <a:pt x="182" y="351"/>
                    <a:pt x="182" y="351"/>
                    <a:pt x="182" y="351"/>
                  </a:cubicBezTo>
                  <a:cubicBezTo>
                    <a:pt x="183" y="351"/>
                    <a:pt x="183" y="351"/>
                    <a:pt x="183" y="351"/>
                  </a:cubicBezTo>
                  <a:cubicBezTo>
                    <a:pt x="184" y="350"/>
                    <a:pt x="184" y="350"/>
                    <a:pt x="184" y="350"/>
                  </a:cubicBezTo>
                  <a:cubicBezTo>
                    <a:pt x="184" y="348"/>
                    <a:pt x="184" y="348"/>
                    <a:pt x="184" y="348"/>
                  </a:cubicBezTo>
                  <a:cubicBezTo>
                    <a:pt x="182" y="346"/>
                    <a:pt x="182" y="346"/>
                    <a:pt x="182" y="346"/>
                  </a:cubicBezTo>
                  <a:cubicBezTo>
                    <a:pt x="181" y="347"/>
                    <a:pt x="181" y="347"/>
                    <a:pt x="181" y="347"/>
                  </a:cubicBezTo>
                  <a:cubicBezTo>
                    <a:pt x="180" y="347"/>
                    <a:pt x="180" y="347"/>
                    <a:pt x="180" y="347"/>
                  </a:cubicBezTo>
                  <a:cubicBezTo>
                    <a:pt x="179" y="346"/>
                    <a:pt x="179" y="346"/>
                    <a:pt x="179" y="346"/>
                  </a:cubicBezTo>
                  <a:cubicBezTo>
                    <a:pt x="179" y="345"/>
                    <a:pt x="179" y="345"/>
                    <a:pt x="179" y="345"/>
                  </a:cubicBezTo>
                  <a:cubicBezTo>
                    <a:pt x="179" y="344"/>
                    <a:pt x="179" y="344"/>
                    <a:pt x="179" y="344"/>
                  </a:cubicBezTo>
                  <a:cubicBezTo>
                    <a:pt x="178" y="344"/>
                    <a:pt x="178" y="344"/>
                    <a:pt x="178" y="344"/>
                  </a:cubicBezTo>
                  <a:cubicBezTo>
                    <a:pt x="179" y="343"/>
                    <a:pt x="179" y="343"/>
                    <a:pt x="179" y="343"/>
                  </a:cubicBezTo>
                  <a:cubicBezTo>
                    <a:pt x="180" y="341"/>
                    <a:pt x="180" y="341"/>
                    <a:pt x="180" y="341"/>
                  </a:cubicBezTo>
                  <a:cubicBezTo>
                    <a:pt x="180" y="339"/>
                    <a:pt x="180" y="339"/>
                    <a:pt x="180" y="339"/>
                  </a:cubicBezTo>
                  <a:cubicBezTo>
                    <a:pt x="180" y="338"/>
                    <a:pt x="180" y="338"/>
                    <a:pt x="180" y="338"/>
                  </a:cubicBezTo>
                  <a:cubicBezTo>
                    <a:pt x="180" y="337"/>
                    <a:pt x="180" y="337"/>
                    <a:pt x="180" y="337"/>
                  </a:cubicBezTo>
                  <a:cubicBezTo>
                    <a:pt x="181" y="335"/>
                    <a:pt x="181" y="335"/>
                    <a:pt x="181" y="335"/>
                  </a:cubicBezTo>
                  <a:cubicBezTo>
                    <a:pt x="181" y="333"/>
                    <a:pt x="181" y="333"/>
                    <a:pt x="181" y="333"/>
                  </a:cubicBezTo>
                  <a:cubicBezTo>
                    <a:pt x="178" y="336"/>
                    <a:pt x="178" y="336"/>
                    <a:pt x="178" y="336"/>
                  </a:cubicBezTo>
                  <a:cubicBezTo>
                    <a:pt x="176" y="337"/>
                    <a:pt x="176" y="337"/>
                    <a:pt x="176" y="337"/>
                  </a:cubicBezTo>
                  <a:cubicBezTo>
                    <a:pt x="175" y="337"/>
                    <a:pt x="175" y="337"/>
                    <a:pt x="175" y="337"/>
                  </a:cubicBezTo>
                  <a:cubicBezTo>
                    <a:pt x="175" y="338"/>
                    <a:pt x="175" y="338"/>
                    <a:pt x="175" y="338"/>
                  </a:cubicBezTo>
                  <a:cubicBezTo>
                    <a:pt x="174" y="340"/>
                    <a:pt x="174" y="340"/>
                    <a:pt x="174" y="340"/>
                  </a:cubicBezTo>
                  <a:cubicBezTo>
                    <a:pt x="173" y="341"/>
                    <a:pt x="173" y="341"/>
                    <a:pt x="173" y="341"/>
                  </a:cubicBezTo>
                  <a:cubicBezTo>
                    <a:pt x="171" y="341"/>
                    <a:pt x="171" y="341"/>
                    <a:pt x="171" y="341"/>
                  </a:cubicBezTo>
                  <a:cubicBezTo>
                    <a:pt x="170" y="342"/>
                    <a:pt x="170" y="342"/>
                    <a:pt x="170" y="342"/>
                  </a:cubicBezTo>
                  <a:cubicBezTo>
                    <a:pt x="169" y="342"/>
                    <a:pt x="169" y="342"/>
                    <a:pt x="169" y="342"/>
                  </a:cubicBezTo>
                  <a:cubicBezTo>
                    <a:pt x="167" y="342"/>
                    <a:pt x="167" y="342"/>
                    <a:pt x="167" y="342"/>
                  </a:cubicBezTo>
                  <a:cubicBezTo>
                    <a:pt x="167" y="344"/>
                    <a:pt x="167" y="344"/>
                    <a:pt x="167" y="344"/>
                  </a:cubicBezTo>
                  <a:cubicBezTo>
                    <a:pt x="165" y="344"/>
                    <a:pt x="165" y="344"/>
                    <a:pt x="165" y="344"/>
                  </a:cubicBezTo>
                  <a:cubicBezTo>
                    <a:pt x="167" y="345"/>
                    <a:pt x="167" y="345"/>
                    <a:pt x="167" y="345"/>
                  </a:cubicBezTo>
                  <a:cubicBezTo>
                    <a:pt x="168" y="345"/>
                    <a:pt x="168" y="345"/>
                    <a:pt x="168" y="345"/>
                  </a:cubicBezTo>
                  <a:cubicBezTo>
                    <a:pt x="169" y="346"/>
                    <a:pt x="169" y="346"/>
                    <a:pt x="169" y="346"/>
                  </a:cubicBezTo>
                  <a:cubicBezTo>
                    <a:pt x="168" y="346"/>
                    <a:pt x="168" y="346"/>
                    <a:pt x="168" y="346"/>
                  </a:cubicBezTo>
                  <a:cubicBezTo>
                    <a:pt x="167" y="346"/>
                    <a:pt x="167" y="346"/>
                    <a:pt x="167" y="346"/>
                  </a:cubicBezTo>
                  <a:cubicBezTo>
                    <a:pt x="165" y="348"/>
                    <a:pt x="165" y="348"/>
                    <a:pt x="165" y="348"/>
                  </a:cubicBezTo>
                  <a:cubicBezTo>
                    <a:pt x="166" y="349"/>
                    <a:pt x="166" y="349"/>
                    <a:pt x="166" y="349"/>
                  </a:cubicBezTo>
                  <a:cubicBezTo>
                    <a:pt x="165" y="349"/>
                    <a:pt x="165" y="349"/>
                    <a:pt x="165" y="349"/>
                  </a:cubicBezTo>
                  <a:cubicBezTo>
                    <a:pt x="165" y="352"/>
                    <a:pt x="165" y="352"/>
                    <a:pt x="165" y="352"/>
                  </a:cubicBezTo>
                  <a:cubicBezTo>
                    <a:pt x="166" y="352"/>
                    <a:pt x="166" y="352"/>
                    <a:pt x="166" y="352"/>
                  </a:cubicBezTo>
                  <a:cubicBezTo>
                    <a:pt x="166" y="354"/>
                    <a:pt x="166" y="354"/>
                    <a:pt x="166" y="354"/>
                  </a:cubicBezTo>
                  <a:cubicBezTo>
                    <a:pt x="167" y="354"/>
                    <a:pt x="167" y="354"/>
                    <a:pt x="167" y="354"/>
                  </a:cubicBezTo>
                  <a:cubicBezTo>
                    <a:pt x="165" y="355"/>
                    <a:pt x="165" y="355"/>
                    <a:pt x="165" y="355"/>
                  </a:cubicBezTo>
                  <a:cubicBezTo>
                    <a:pt x="164" y="357"/>
                    <a:pt x="164" y="357"/>
                    <a:pt x="164" y="357"/>
                  </a:cubicBezTo>
                  <a:cubicBezTo>
                    <a:pt x="166" y="358"/>
                    <a:pt x="166" y="358"/>
                    <a:pt x="166" y="358"/>
                  </a:cubicBezTo>
                  <a:cubicBezTo>
                    <a:pt x="167" y="357"/>
                    <a:pt x="167" y="357"/>
                    <a:pt x="167" y="357"/>
                  </a:cubicBezTo>
                  <a:cubicBezTo>
                    <a:pt x="168" y="358"/>
                    <a:pt x="168" y="358"/>
                    <a:pt x="168" y="358"/>
                  </a:cubicBezTo>
                  <a:cubicBezTo>
                    <a:pt x="168" y="360"/>
                    <a:pt x="168" y="360"/>
                    <a:pt x="168" y="360"/>
                  </a:cubicBezTo>
                  <a:cubicBezTo>
                    <a:pt x="168" y="361"/>
                    <a:pt x="168" y="361"/>
                    <a:pt x="168" y="361"/>
                  </a:cubicBezTo>
                  <a:cubicBezTo>
                    <a:pt x="168" y="362"/>
                    <a:pt x="168" y="362"/>
                    <a:pt x="168" y="362"/>
                  </a:cubicBezTo>
                  <a:cubicBezTo>
                    <a:pt x="168" y="363"/>
                    <a:pt x="168" y="363"/>
                    <a:pt x="168" y="363"/>
                  </a:cubicBezTo>
                  <a:cubicBezTo>
                    <a:pt x="169" y="364"/>
                    <a:pt x="169" y="364"/>
                    <a:pt x="169" y="364"/>
                  </a:cubicBezTo>
                  <a:cubicBezTo>
                    <a:pt x="170" y="364"/>
                    <a:pt x="170" y="364"/>
                    <a:pt x="170" y="364"/>
                  </a:cubicBezTo>
                  <a:cubicBezTo>
                    <a:pt x="170" y="365"/>
                    <a:pt x="170" y="365"/>
                    <a:pt x="170" y="365"/>
                  </a:cubicBezTo>
                  <a:cubicBezTo>
                    <a:pt x="171" y="366"/>
                    <a:pt x="171" y="366"/>
                    <a:pt x="171" y="366"/>
                  </a:cubicBezTo>
                  <a:cubicBezTo>
                    <a:pt x="169" y="366"/>
                    <a:pt x="169" y="366"/>
                    <a:pt x="169" y="366"/>
                  </a:cubicBezTo>
                  <a:cubicBezTo>
                    <a:pt x="169" y="369"/>
                    <a:pt x="169" y="369"/>
                    <a:pt x="169" y="369"/>
                  </a:cubicBezTo>
                  <a:cubicBezTo>
                    <a:pt x="170" y="368"/>
                    <a:pt x="170" y="368"/>
                    <a:pt x="170" y="368"/>
                  </a:cubicBezTo>
                  <a:cubicBezTo>
                    <a:pt x="170" y="369"/>
                    <a:pt x="170" y="369"/>
                    <a:pt x="170" y="369"/>
                  </a:cubicBezTo>
                  <a:cubicBezTo>
                    <a:pt x="171" y="370"/>
                    <a:pt x="171" y="370"/>
                    <a:pt x="171" y="370"/>
                  </a:cubicBezTo>
                  <a:cubicBezTo>
                    <a:pt x="170" y="371"/>
                    <a:pt x="170" y="371"/>
                    <a:pt x="170" y="371"/>
                  </a:cubicBezTo>
                  <a:cubicBezTo>
                    <a:pt x="170" y="371"/>
                    <a:pt x="170" y="371"/>
                    <a:pt x="170" y="371"/>
                  </a:cubicBezTo>
                  <a:cubicBezTo>
                    <a:pt x="171" y="371"/>
                    <a:pt x="171" y="371"/>
                    <a:pt x="171" y="371"/>
                  </a:cubicBezTo>
                  <a:cubicBezTo>
                    <a:pt x="169" y="372"/>
                    <a:pt x="169" y="372"/>
                    <a:pt x="169" y="372"/>
                  </a:cubicBezTo>
                  <a:cubicBezTo>
                    <a:pt x="168" y="374"/>
                    <a:pt x="168" y="374"/>
                    <a:pt x="168" y="374"/>
                  </a:cubicBezTo>
                  <a:cubicBezTo>
                    <a:pt x="167" y="373"/>
                    <a:pt x="167" y="373"/>
                    <a:pt x="167" y="373"/>
                  </a:cubicBezTo>
                  <a:cubicBezTo>
                    <a:pt x="166" y="374"/>
                    <a:pt x="166" y="374"/>
                    <a:pt x="166" y="374"/>
                  </a:cubicBezTo>
                  <a:cubicBezTo>
                    <a:pt x="164" y="372"/>
                    <a:pt x="164" y="372"/>
                    <a:pt x="164" y="372"/>
                  </a:cubicBezTo>
                  <a:cubicBezTo>
                    <a:pt x="163" y="373"/>
                    <a:pt x="163" y="373"/>
                    <a:pt x="163" y="373"/>
                  </a:cubicBezTo>
                  <a:cubicBezTo>
                    <a:pt x="160" y="374"/>
                    <a:pt x="160" y="374"/>
                    <a:pt x="160" y="374"/>
                  </a:cubicBezTo>
                  <a:cubicBezTo>
                    <a:pt x="159" y="376"/>
                    <a:pt x="159" y="376"/>
                    <a:pt x="159" y="376"/>
                  </a:cubicBezTo>
                  <a:cubicBezTo>
                    <a:pt x="158" y="376"/>
                    <a:pt x="158" y="376"/>
                    <a:pt x="158" y="376"/>
                  </a:cubicBezTo>
                  <a:cubicBezTo>
                    <a:pt x="156" y="376"/>
                    <a:pt x="156" y="376"/>
                    <a:pt x="156" y="376"/>
                  </a:cubicBezTo>
                  <a:cubicBezTo>
                    <a:pt x="154" y="377"/>
                    <a:pt x="154" y="377"/>
                    <a:pt x="154" y="377"/>
                  </a:cubicBezTo>
                  <a:cubicBezTo>
                    <a:pt x="153" y="376"/>
                    <a:pt x="153" y="376"/>
                    <a:pt x="153" y="376"/>
                  </a:cubicBezTo>
                  <a:cubicBezTo>
                    <a:pt x="152" y="377"/>
                    <a:pt x="152" y="377"/>
                    <a:pt x="152" y="377"/>
                  </a:cubicBezTo>
                  <a:cubicBezTo>
                    <a:pt x="150" y="377"/>
                    <a:pt x="150" y="377"/>
                    <a:pt x="150" y="377"/>
                  </a:cubicBezTo>
                  <a:cubicBezTo>
                    <a:pt x="149" y="379"/>
                    <a:pt x="149" y="379"/>
                    <a:pt x="149" y="379"/>
                  </a:cubicBezTo>
                  <a:cubicBezTo>
                    <a:pt x="147" y="380"/>
                    <a:pt x="147" y="380"/>
                    <a:pt x="147" y="380"/>
                  </a:cubicBezTo>
                  <a:cubicBezTo>
                    <a:pt x="145" y="381"/>
                    <a:pt x="145" y="381"/>
                    <a:pt x="145" y="381"/>
                  </a:cubicBezTo>
                  <a:cubicBezTo>
                    <a:pt x="144" y="383"/>
                    <a:pt x="144" y="383"/>
                    <a:pt x="144" y="383"/>
                  </a:cubicBezTo>
                  <a:cubicBezTo>
                    <a:pt x="143" y="384"/>
                    <a:pt x="143" y="384"/>
                    <a:pt x="143" y="384"/>
                  </a:cubicBezTo>
                  <a:cubicBezTo>
                    <a:pt x="143" y="385"/>
                    <a:pt x="143" y="385"/>
                    <a:pt x="143" y="385"/>
                  </a:cubicBezTo>
                  <a:cubicBezTo>
                    <a:pt x="143" y="386"/>
                    <a:pt x="143" y="386"/>
                    <a:pt x="143" y="386"/>
                  </a:cubicBezTo>
                  <a:cubicBezTo>
                    <a:pt x="143" y="387"/>
                    <a:pt x="143" y="387"/>
                    <a:pt x="143" y="387"/>
                  </a:cubicBezTo>
                  <a:cubicBezTo>
                    <a:pt x="142" y="388"/>
                    <a:pt x="142" y="388"/>
                    <a:pt x="142" y="388"/>
                  </a:cubicBezTo>
                  <a:cubicBezTo>
                    <a:pt x="141" y="389"/>
                    <a:pt x="141" y="389"/>
                    <a:pt x="141" y="389"/>
                  </a:cubicBezTo>
                  <a:cubicBezTo>
                    <a:pt x="141" y="391"/>
                    <a:pt x="141" y="391"/>
                    <a:pt x="141" y="391"/>
                  </a:cubicBezTo>
                  <a:cubicBezTo>
                    <a:pt x="139" y="391"/>
                    <a:pt x="139" y="391"/>
                    <a:pt x="139" y="391"/>
                  </a:cubicBezTo>
                  <a:cubicBezTo>
                    <a:pt x="140" y="392"/>
                    <a:pt x="140" y="392"/>
                    <a:pt x="140" y="392"/>
                  </a:cubicBezTo>
                  <a:cubicBezTo>
                    <a:pt x="137" y="393"/>
                    <a:pt x="137" y="393"/>
                    <a:pt x="137" y="393"/>
                  </a:cubicBezTo>
                  <a:cubicBezTo>
                    <a:pt x="138" y="394"/>
                    <a:pt x="138" y="394"/>
                    <a:pt x="138" y="394"/>
                  </a:cubicBezTo>
                  <a:cubicBezTo>
                    <a:pt x="137" y="394"/>
                    <a:pt x="137" y="394"/>
                    <a:pt x="137" y="394"/>
                  </a:cubicBezTo>
                  <a:cubicBezTo>
                    <a:pt x="137" y="395"/>
                    <a:pt x="137" y="395"/>
                    <a:pt x="137" y="395"/>
                  </a:cubicBezTo>
                  <a:cubicBezTo>
                    <a:pt x="135" y="396"/>
                    <a:pt x="135" y="396"/>
                    <a:pt x="135" y="396"/>
                  </a:cubicBezTo>
                  <a:cubicBezTo>
                    <a:pt x="134" y="397"/>
                    <a:pt x="134" y="397"/>
                    <a:pt x="134" y="397"/>
                  </a:cubicBezTo>
                  <a:cubicBezTo>
                    <a:pt x="134" y="398"/>
                    <a:pt x="134" y="398"/>
                    <a:pt x="134" y="398"/>
                  </a:cubicBezTo>
                  <a:cubicBezTo>
                    <a:pt x="133" y="399"/>
                    <a:pt x="133" y="399"/>
                    <a:pt x="133" y="399"/>
                  </a:cubicBezTo>
                  <a:cubicBezTo>
                    <a:pt x="132" y="398"/>
                    <a:pt x="132" y="398"/>
                    <a:pt x="132" y="398"/>
                  </a:cubicBezTo>
                  <a:cubicBezTo>
                    <a:pt x="130" y="399"/>
                    <a:pt x="130" y="399"/>
                    <a:pt x="130" y="399"/>
                  </a:cubicBezTo>
                  <a:cubicBezTo>
                    <a:pt x="129" y="400"/>
                    <a:pt x="129" y="400"/>
                    <a:pt x="129" y="400"/>
                  </a:cubicBezTo>
                  <a:cubicBezTo>
                    <a:pt x="129" y="402"/>
                    <a:pt x="129" y="402"/>
                    <a:pt x="129" y="402"/>
                  </a:cubicBezTo>
                  <a:cubicBezTo>
                    <a:pt x="129" y="405"/>
                    <a:pt x="129" y="405"/>
                    <a:pt x="129" y="405"/>
                  </a:cubicBezTo>
                  <a:cubicBezTo>
                    <a:pt x="127" y="407"/>
                    <a:pt x="127" y="407"/>
                    <a:pt x="127" y="407"/>
                  </a:cubicBezTo>
                  <a:cubicBezTo>
                    <a:pt x="125" y="408"/>
                    <a:pt x="125" y="408"/>
                    <a:pt x="125" y="408"/>
                  </a:cubicBezTo>
                  <a:cubicBezTo>
                    <a:pt x="124" y="408"/>
                    <a:pt x="124" y="408"/>
                    <a:pt x="124" y="408"/>
                  </a:cubicBezTo>
                  <a:cubicBezTo>
                    <a:pt x="122" y="407"/>
                    <a:pt x="122" y="407"/>
                    <a:pt x="122" y="407"/>
                  </a:cubicBezTo>
                  <a:cubicBezTo>
                    <a:pt x="120" y="409"/>
                    <a:pt x="120" y="409"/>
                    <a:pt x="120" y="409"/>
                  </a:cubicBezTo>
                  <a:cubicBezTo>
                    <a:pt x="119" y="411"/>
                    <a:pt x="119" y="411"/>
                    <a:pt x="119" y="411"/>
                  </a:cubicBezTo>
                  <a:cubicBezTo>
                    <a:pt x="120" y="412"/>
                    <a:pt x="120" y="412"/>
                    <a:pt x="120" y="412"/>
                  </a:cubicBezTo>
                  <a:cubicBezTo>
                    <a:pt x="120" y="412"/>
                    <a:pt x="120" y="412"/>
                    <a:pt x="120" y="412"/>
                  </a:cubicBezTo>
                  <a:cubicBezTo>
                    <a:pt x="118" y="412"/>
                    <a:pt x="118" y="412"/>
                    <a:pt x="118" y="412"/>
                  </a:cubicBezTo>
                  <a:cubicBezTo>
                    <a:pt x="115" y="412"/>
                    <a:pt x="115" y="412"/>
                    <a:pt x="115" y="412"/>
                  </a:cubicBezTo>
                  <a:cubicBezTo>
                    <a:pt x="113" y="412"/>
                    <a:pt x="113" y="412"/>
                    <a:pt x="113" y="412"/>
                  </a:cubicBezTo>
                  <a:cubicBezTo>
                    <a:pt x="112" y="412"/>
                    <a:pt x="112" y="412"/>
                    <a:pt x="112" y="412"/>
                  </a:cubicBezTo>
                  <a:cubicBezTo>
                    <a:pt x="112" y="411"/>
                    <a:pt x="112" y="411"/>
                    <a:pt x="112" y="411"/>
                  </a:cubicBezTo>
                  <a:cubicBezTo>
                    <a:pt x="112" y="410"/>
                    <a:pt x="112" y="410"/>
                    <a:pt x="112" y="410"/>
                  </a:cubicBezTo>
                  <a:cubicBezTo>
                    <a:pt x="110" y="409"/>
                    <a:pt x="110" y="409"/>
                    <a:pt x="110" y="409"/>
                  </a:cubicBezTo>
                  <a:cubicBezTo>
                    <a:pt x="109" y="410"/>
                    <a:pt x="109" y="410"/>
                    <a:pt x="109" y="410"/>
                  </a:cubicBezTo>
                  <a:cubicBezTo>
                    <a:pt x="107" y="410"/>
                    <a:pt x="107" y="410"/>
                    <a:pt x="107" y="410"/>
                  </a:cubicBezTo>
                  <a:cubicBezTo>
                    <a:pt x="107" y="409"/>
                    <a:pt x="107" y="409"/>
                    <a:pt x="107" y="409"/>
                  </a:cubicBezTo>
                  <a:cubicBezTo>
                    <a:pt x="107" y="412"/>
                    <a:pt x="107" y="412"/>
                    <a:pt x="107" y="412"/>
                  </a:cubicBezTo>
                  <a:cubicBezTo>
                    <a:pt x="107" y="412"/>
                    <a:pt x="107" y="412"/>
                    <a:pt x="107" y="412"/>
                  </a:cubicBezTo>
                  <a:cubicBezTo>
                    <a:pt x="108" y="414"/>
                    <a:pt x="108" y="414"/>
                    <a:pt x="108" y="414"/>
                  </a:cubicBezTo>
                  <a:cubicBezTo>
                    <a:pt x="108" y="415"/>
                    <a:pt x="108" y="415"/>
                    <a:pt x="108" y="415"/>
                  </a:cubicBezTo>
                  <a:cubicBezTo>
                    <a:pt x="108" y="417"/>
                    <a:pt x="108" y="417"/>
                    <a:pt x="108" y="417"/>
                  </a:cubicBezTo>
                  <a:cubicBezTo>
                    <a:pt x="109" y="418"/>
                    <a:pt x="109" y="418"/>
                    <a:pt x="109" y="418"/>
                  </a:cubicBezTo>
                  <a:cubicBezTo>
                    <a:pt x="107" y="418"/>
                    <a:pt x="107" y="418"/>
                    <a:pt x="107" y="418"/>
                  </a:cubicBezTo>
                  <a:cubicBezTo>
                    <a:pt x="107" y="418"/>
                    <a:pt x="107" y="418"/>
                    <a:pt x="107" y="418"/>
                  </a:cubicBezTo>
                  <a:cubicBezTo>
                    <a:pt x="106" y="418"/>
                    <a:pt x="106" y="418"/>
                    <a:pt x="106" y="418"/>
                  </a:cubicBezTo>
                  <a:cubicBezTo>
                    <a:pt x="105" y="418"/>
                    <a:pt x="105" y="418"/>
                    <a:pt x="105" y="418"/>
                  </a:cubicBezTo>
                  <a:cubicBezTo>
                    <a:pt x="104" y="418"/>
                    <a:pt x="104" y="418"/>
                    <a:pt x="104" y="418"/>
                  </a:cubicBezTo>
                  <a:cubicBezTo>
                    <a:pt x="103" y="419"/>
                    <a:pt x="103" y="419"/>
                    <a:pt x="103" y="419"/>
                  </a:cubicBezTo>
                  <a:cubicBezTo>
                    <a:pt x="101" y="416"/>
                    <a:pt x="101" y="416"/>
                    <a:pt x="101" y="416"/>
                  </a:cubicBezTo>
                  <a:cubicBezTo>
                    <a:pt x="99" y="416"/>
                    <a:pt x="99" y="416"/>
                    <a:pt x="99" y="416"/>
                  </a:cubicBezTo>
                  <a:cubicBezTo>
                    <a:pt x="97" y="416"/>
                    <a:pt x="97" y="416"/>
                    <a:pt x="97" y="416"/>
                  </a:cubicBezTo>
                  <a:cubicBezTo>
                    <a:pt x="96" y="418"/>
                    <a:pt x="96" y="418"/>
                    <a:pt x="96" y="418"/>
                  </a:cubicBezTo>
                  <a:cubicBezTo>
                    <a:pt x="95" y="417"/>
                    <a:pt x="95" y="417"/>
                    <a:pt x="95" y="417"/>
                  </a:cubicBezTo>
                  <a:cubicBezTo>
                    <a:pt x="95" y="418"/>
                    <a:pt x="95" y="418"/>
                    <a:pt x="95" y="418"/>
                  </a:cubicBezTo>
                  <a:cubicBezTo>
                    <a:pt x="94" y="418"/>
                    <a:pt x="94" y="418"/>
                    <a:pt x="94" y="418"/>
                  </a:cubicBezTo>
                  <a:cubicBezTo>
                    <a:pt x="93" y="418"/>
                    <a:pt x="93" y="418"/>
                    <a:pt x="93" y="418"/>
                  </a:cubicBezTo>
                  <a:cubicBezTo>
                    <a:pt x="92" y="419"/>
                    <a:pt x="92" y="419"/>
                    <a:pt x="92" y="419"/>
                  </a:cubicBezTo>
                  <a:cubicBezTo>
                    <a:pt x="90" y="419"/>
                    <a:pt x="90" y="419"/>
                    <a:pt x="90" y="419"/>
                  </a:cubicBezTo>
                  <a:cubicBezTo>
                    <a:pt x="88" y="420"/>
                    <a:pt x="88" y="420"/>
                    <a:pt x="88" y="420"/>
                  </a:cubicBezTo>
                  <a:cubicBezTo>
                    <a:pt x="89" y="422"/>
                    <a:pt x="89" y="422"/>
                    <a:pt x="89" y="422"/>
                  </a:cubicBezTo>
                  <a:cubicBezTo>
                    <a:pt x="90" y="422"/>
                    <a:pt x="90" y="422"/>
                    <a:pt x="90" y="422"/>
                  </a:cubicBezTo>
                  <a:cubicBezTo>
                    <a:pt x="90" y="423"/>
                    <a:pt x="90" y="423"/>
                    <a:pt x="90" y="423"/>
                  </a:cubicBezTo>
                  <a:cubicBezTo>
                    <a:pt x="90" y="424"/>
                    <a:pt x="90" y="424"/>
                    <a:pt x="90" y="424"/>
                  </a:cubicBezTo>
                  <a:cubicBezTo>
                    <a:pt x="90" y="425"/>
                    <a:pt x="90" y="425"/>
                    <a:pt x="90" y="425"/>
                  </a:cubicBezTo>
                  <a:cubicBezTo>
                    <a:pt x="91" y="425"/>
                    <a:pt x="91" y="425"/>
                    <a:pt x="91" y="425"/>
                  </a:cubicBezTo>
                  <a:cubicBezTo>
                    <a:pt x="92" y="426"/>
                    <a:pt x="92" y="426"/>
                    <a:pt x="92" y="426"/>
                  </a:cubicBezTo>
                  <a:cubicBezTo>
                    <a:pt x="91" y="427"/>
                    <a:pt x="91" y="427"/>
                    <a:pt x="91" y="427"/>
                  </a:cubicBezTo>
                  <a:cubicBezTo>
                    <a:pt x="94" y="426"/>
                    <a:pt x="94" y="426"/>
                    <a:pt x="94" y="426"/>
                  </a:cubicBezTo>
                  <a:cubicBezTo>
                    <a:pt x="94" y="426"/>
                    <a:pt x="94" y="426"/>
                    <a:pt x="94" y="426"/>
                  </a:cubicBezTo>
                  <a:cubicBezTo>
                    <a:pt x="96" y="427"/>
                    <a:pt x="96" y="427"/>
                    <a:pt x="96" y="427"/>
                  </a:cubicBezTo>
                  <a:cubicBezTo>
                    <a:pt x="97" y="427"/>
                    <a:pt x="97" y="427"/>
                    <a:pt x="97" y="427"/>
                  </a:cubicBezTo>
                  <a:cubicBezTo>
                    <a:pt x="98" y="427"/>
                    <a:pt x="98" y="427"/>
                    <a:pt x="98" y="427"/>
                  </a:cubicBezTo>
                  <a:cubicBezTo>
                    <a:pt x="100" y="429"/>
                    <a:pt x="100" y="429"/>
                    <a:pt x="100" y="429"/>
                  </a:cubicBezTo>
                  <a:cubicBezTo>
                    <a:pt x="101" y="428"/>
                    <a:pt x="101" y="428"/>
                    <a:pt x="101" y="428"/>
                  </a:cubicBezTo>
                  <a:cubicBezTo>
                    <a:pt x="102" y="429"/>
                    <a:pt x="102" y="429"/>
                    <a:pt x="102" y="429"/>
                  </a:cubicBezTo>
                  <a:cubicBezTo>
                    <a:pt x="103" y="428"/>
                    <a:pt x="103" y="428"/>
                    <a:pt x="103" y="428"/>
                  </a:cubicBezTo>
                  <a:cubicBezTo>
                    <a:pt x="103" y="430"/>
                    <a:pt x="103" y="430"/>
                    <a:pt x="103" y="430"/>
                  </a:cubicBezTo>
                  <a:cubicBezTo>
                    <a:pt x="104" y="431"/>
                    <a:pt x="104" y="431"/>
                    <a:pt x="104" y="431"/>
                  </a:cubicBezTo>
                  <a:cubicBezTo>
                    <a:pt x="105" y="431"/>
                    <a:pt x="105" y="431"/>
                    <a:pt x="105" y="431"/>
                  </a:cubicBezTo>
                  <a:cubicBezTo>
                    <a:pt x="105" y="432"/>
                    <a:pt x="105" y="432"/>
                    <a:pt x="105" y="432"/>
                  </a:cubicBezTo>
                  <a:cubicBezTo>
                    <a:pt x="106" y="433"/>
                    <a:pt x="106" y="433"/>
                    <a:pt x="106" y="433"/>
                  </a:cubicBezTo>
                  <a:cubicBezTo>
                    <a:pt x="106" y="434"/>
                    <a:pt x="106" y="434"/>
                    <a:pt x="106" y="434"/>
                  </a:cubicBezTo>
                  <a:cubicBezTo>
                    <a:pt x="105" y="435"/>
                    <a:pt x="105" y="435"/>
                    <a:pt x="105" y="435"/>
                  </a:cubicBezTo>
                  <a:cubicBezTo>
                    <a:pt x="106" y="436"/>
                    <a:pt x="106" y="436"/>
                    <a:pt x="106" y="436"/>
                  </a:cubicBezTo>
                  <a:cubicBezTo>
                    <a:pt x="107" y="437"/>
                    <a:pt x="107" y="437"/>
                    <a:pt x="107" y="437"/>
                  </a:cubicBezTo>
                  <a:cubicBezTo>
                    <a:pt x="108" y="439"/>
                    <a:pt x="108" y="439"/>
                    <a:pt x="108" y="439"/>
                  </a:cubicBezTo>
                  <a:cubicBezTo>
                    <a:pt x="110" y="439"/>
                    <a:pt x="110" y="439"/>
                    <a:pt x="110" y="439"/>
                  </a:cubicBezTo>
                  <a:cubicBezTo>
                    <a:pt x="111" y="440"/>
                    <a:pt x="111" y="440"/>
                    <a:pt x="111" y="440"/>
                  </a:cubicBezTo>
                  <a:cubicBezTo>
                    <a:pt x="111" y="440"/>
                    <a:pt x="111" y="440"/>
                    <a:pt x="111" y="440"/>
                  </a:cubicBezTo>
                  <a:cubicBezTo>
                    <a:pt x="112" y="441"/>
                    <a:pt x="112" y="441"/>
                    <a:pt x="112" y="441"/>
                  </a:cubicBezTo>
                  <a:cubicBezTo>
                    <a:pt x="111" y="442"/>
                    <a:pt x="111" y="442"/>
                    <a:pt x="111" y="442"/>
                  </a:cubicBezTo>
                  <a:cubicBezTo>
                    <a:pt x="110" y="444"/>
                    <a:pt x="110" y="444"/>
                    <a:pt x="110" y="444"/>
                  </a:cubicBezTo>
                  <a:cubicBezTo>
                    <a:pt x="112" y="445"/>
                    <a:pt x="112" y="445"/>
                    <a:pt x="112" y="445"/>
                  </a:cubicBezTo>
                  <a:cubicBezTo>
                    <a:pt x="111" y="446"/>
                    <a:pt x="111" y="446"/>
                    <a:pt x="111" y="446"/>
                  </a:cubicBezTo>
                  <a:cubicBezTo>
                    <a:pt x="110" y="450"/>
                    <a:pt x="110" y="450"/>
                    <a:pt x="110" y="450"/>
                  </a:cubicBezTo>
                  <a:cubicBezTo>
                    <a:pt x="110" y="453"/>
                    <a:pt x="110" y="453"/>
                    <a:pt x="110" y="453"/>
                  </a:cubicBezTo>
                  <a:cubicBezTo>
                    <a:pt x="111" y="453"/>
                    <a:pt x="111" y="453"/>
                    <a:pt x="111" y="453"/>
                  </a:cubicBezTo>
                  <a:cubicBezTo>
                    <a:pt x="110" y="457"/>
                    <a:pt x="110" y="457"/>
                    <a:pt x="110" y="457"/>
                  </a:cubicBezTo>
                  <a:cubicBezTo>
                    <a:pt x="109" y="461"/>
                    <a:pt x="109" y="461"/>
                    <a:pt x="109" y="461"/>
                  </a:cubicBezTo>
                  <a:cubicBezTo>
                    <a:pt x="108" y="462"/>
                    <a:pt x="108" y="462"/>
                    <a:pt x="108" y="462"/>
                  </a:cubicBezTo>
                  <a:cubicBezTo>
                    <a:pt x="107" y="462"/>
                    <a:pt x="107" y="462"/>
                    <a:pt x="107" y="462"/>
                  </a:cubicBezTo>
                  <a:cubicBezTo>
                    <a:pt x="107" y="463"/>
                    <a:pt x="107" y="463"/>
                    <a:pt x="107" y="463"/>
                  </a:cubicBezTo>
                  <a:cubicBezTo>
                    <a:pt x="107" y="463"/>
                    <a:pt x="107" y="463"/>
                    <a:pt x="107" y="463"/>
                  </a:cubicBezTo>
                  <a:cubicBezTo>
                    <a:pt x="106" y="464"/>
                    <a:pt x="106" y="464"/>
                    <a:pt x="106" y="464"/>
                  </a:cubicBezTo>
                  <a:cubicBezTo>
                    <a:pt x="103" y="462"/>
                    <a:pt x="103" y="462"/>
                    <a:pt x="103" y="462"/>
                  </a:cubicBezTo>
                  <a:cubicBezTo>
                    <a:pt x="101" y="462"/>
                    <a:pt x="101" y="462"/>
                    <a:pt x="101" y="462"/>
                  </a:cubicBezTo>
                  <a:cubicBezTo>
                    <a:pt x="100" y="463"/>
                    <a:pt x="100" y="463"/>
                    <a:pt x="100" y="463"/>
                  </a:cubicBezTo>
                  <a:cubicBezTo>
                    <a:pt x="98" y="462"/>
                    <a:pt x="98" y="462"/>
                    <a:pt x="98" y="462"/>
                  </a:cubicBezTo>
                  <a:cubicBezTo>
                    <a:pt x="97" y="461"/>
                    <a:pt x="97" y="461"/>
                    <a:pt x="97" y="461"/>
                  </a:cubicBezTo>
                  <a:cubicBezTo>
                    <a:pt x="94" y="461"/>
                    <a:pt x="94" y="461"/>
                    <a:pt x="94" y="461"/>
                  </a:cubicBezTo>
                  <a:cubicBezTo>
                    <a:pt x="91" y="462"/>
                    <a:pt x="91" y="462"/>
                    <a:pt x="91" y="462"/>
                  </a:cubicBezTo>
                  <a:cubicBezTo>
                    <a:pt x="89" y="462"/>
                    <a:pt x="89" y="462"/>
                    <a:pt x="89" y="462"/>
                  </a:cubicBezTo>
                  <a:cubicBezTo>
                    <a:pt x="84" y="461"/>
                    <a:pt x="84" y="461"/>
                    <a:pt x="84" y="461"/>
                  </a:cubicBezTo>
                  <a:cubicBezTo>
                    <a:pt x="82" y="460"/>
                    <a:pt x="82" y="460"/>
                    <a:pt x="82" y="460"/>
                  </a:cubicBezTo>
                  <a:cubicBezTo>
                    <a:pt x="81" y="459"/>
                    <a:pt x="81" y="459"/>
                    <a:pt x="81" y="459"/>
                  </a:cubicBezTo>
                  <a:cubicBezTo>
                    <a:pt x="80" y="460"/>
                    <a:pt x="80" y="460"/>
                    <a:pt x="80" y="460"/>
                  </a:cubicBezTo>
                  <a:cubicBezTo>
                    <a:pt x="78" y="461"/>
                    <a:pt x="78" y="461"/>
                    <a:pt x="78" y="461"/>
                  </a:cubicBezTo>
                  <a:cubicBezTo>
                    <a:pt x="76" y="460"/>
                    <a:pt x="76" y="460"/>
                    <a:pt x="76" y="460"/>
                  </a:cubicBezTo>
                  <a:cubicBezTo>
                    <a:pt x="74" y="460"/>
                    <a:pt x="74" y="460"/>
                    <a:pt x="74" y="460"/>
                  </a:cubicBezTo>
                  <a:cubicBezTo>
                    <a:pt x="73" y="461"/>
                    <a:pt x="73" y="461"/>
                    <a:pt x="73" y="461"/>
                  </a:cubicBezTo>
                  <a:cubicBezTo>
                    <a:pt x="72" y="459"/>
                    <a:pt x="72" y="459"/>
                    <a:pt x="72" y="459"/>
                  </a:cubicBezTo>
                  <a:cubicBezTo>
                    <a:pt x="70" y="459"/>
                    <a:pt x="70" y="459"/>
                    <a:pt x="70" y="459"/>
                  </a:cubicBezTo>
                  <a:cubicBezTo>
                    <a:pt x="69" y="459"/>
                    <a:pt x="69" y="459"/>
                    <a:pt x="69" y="459"/>
                  </a:cubicBezTo>
                  <a:cubicBezTo>
                    <a:pt x="68" y="459"/>
                    <a:pt x="68" y="459"/>
                    <a:pt x="68" y="459"/>
                  </a:cubicBezTo>
                  <a:cubicBezTo>
                    <a:pt x="66" y="461"/>
                    <a:pt x="66" y="461"/>
                    <a:pt x="66" y="461"/>
                  </a:cubicBezTo>
                  <a:cubicBezTo>
                    <a:pt x="66" y="463"/>
                    <a:pt x="66" y="463"/>
                    <a:pt x="66" y="463"/>
                  </a:cubicBezTo>
                  <a:cubicBezTo>
                    <a:pt x="64" y="463"/>
                    <a:pt x="64" y="463"/>
                    <a:pt x="64" y="463"/>
                  </a:cubicBezTo>
                  <a:cubicBezTo>
                    <a:pt x="63" y="463"/>
                    <a:pt x="63" y="463"/>
                    <a:pt x="63" y="463"/>
                  </a:cubicBezTo>
                  <a:cubicBezTo>
                    <a:pt x="60" y="464"/>
                    <a:pt x="60" y="464"/>
                    <a:pt x="60" y="464"/>
                  </a:cubicBezTo>
                  <a:cubicBezTo>
                    <a:pt x="59" y="466"/>
                    <a:pt x="59" y="466"/>
                    <a:pt x="59" y="466"/>
                  </a:cubicBezTo>
                  <a:cubicBezTo>
                    <a:pt x="60" y="468"/>
                    <a:pt x="60" y="468"/>
                    <a:pt x="60" y="468"/>
                  </a:cubicBezTo>
                  <a:cubicBezTo>
                    <a:pt x="61" y="468"/>
                    <a:pt x="61" y="468"/>
                    <a:pt x="61" y="468"/>
                  </a:cubicBezTo>
                  <a:cubicBezTo>
                    <a:pt x="61" y="468"/>
                    <a:pt x="61" y="468"/>
                    <a:pt x="61" y="468"/>
                  </a:cubicBezTo>
                  <a:cubicBezTo>
                    <a:pt x="61" y="470"/>
                    <a:pt x="61" y="470"/>
                    <a:pt x="61" y="470"/>
                  </a:cubicBezTo>
                  <a:cubicBezTo>
                    <a:pt x="62" y="470"/>
                    <a:pt x="62" y="470"/>
                    <a:pt x="62" y="470"/>
                  </a:cubicBezTo>
                  <a:cubicBezTo>
                    <a:pt x="63" y="471"/>
                    <a:pt x="63" y="471"/>
                    <a:pt x="63" y="471"/>
                  </a:cubicBezTo>
                  <a:cubicBezTo>
                    <a:pt x="61" y="472"/>
                    <a:pt x="61" y="472"/>
                    <a:pt x="61" y="472"/>
                  </a:cubicBezTo>
                  <a:cubicBezTo>
                    <a:pt x="62" y="472"/>
                    <a:pt x="62" y="472"/>
                    <a:pt x="62" y="472"/>
                  </a:cubicBezTo>
                  <a:cubicBezTo>
                    <a:pt x="61" y="473"/>
                    <a:pt x="61" y="473"/>
                    <a:pt x="61" y="473"/>
                  </a:cubicBezTo>
                  <a:cubicBezTo>
                    <a:pt x="62" y="474"/>
                    <a:pt x="62" y="474"/>
                    <a:pt x="62" y="474"/>
                  </a:cubicBezTo>
                  <a:cubicBezTo>
                    <a:pt x="62" y="475"/>
                    <a:pt x="62" y="475"/>
                    <a:pt x="62" y="475"/>
                  </a:cubicBezTo>
                  <a:cubicBezTo>
                    <a:pt x="63" y="478"/>
                    <a:pt x="63" y="478"/>
                    <a:pt x="63" y="478"/>
                  </a:cubicBezTo>
                  <a:cubicBezTo>
                    <a:pt x="62" y="481"/>
                    <a:pt x="62" y="481"/>
                    <a:pt x="62" y="481"/>
                  </a:cubicBezTo>
                  <a:cubicBezTo>
                    <a:pt x="63" y="482"/>
                    <a:pt x="63" y="482"/>
                    <a:pt x="63" y="482"/>
                  </a:cubicBezTo>
                  <a:cubicBezTo>
                    <a:pt x="62" y="484"/>
                    <a:pt x="62" y="484"/>
                    <a:pt x="62" y="484"/>
                  </a:cubicBezTo>
                  <a:cubicBezTo>
                    <a:pt x="63" y="485"/>
                    <a:pt x="63" y="485"/>
                    <a:pt x="63" y="485"/>
                  </a:cubicBezTo>
                  <a:cubicBezTo>
                    <a:pt x="62" y="486"/>
                    <a:pt x="62" y="486"/>
                    <a:pt x="62" y="486"/>
                  </a:cubicBezTo>
                  <a:cubicBezTo>
                    <a:pt x="61" y="488"/>
                    <a:pt x="61" y="488"/>
                    <a:pt x="61" y="488"/>
                  </a:cubicBezTo>
                  <a:cubicBezTo>
                    <a:pt x="61" y="490"/>
                    <a:pt x="61" y="490"/>
                    <a:pt x="61" y="490"/>
                  </a:cubicBezTo>
                  <a:cubicBezTo>
                    <a:pt x="60" y="493"/>
                    <a:pt x="60" y="493"/>
                    <a:pt x="60" y="493"/>
                  </a:cubicBezTo>
                  <a:cubicBezTo>
                    <a:pt x="60" y="494"/>
                    <a:pt x="60" y="494"/>
                    <a:pt x="60" y="494"/>
                  </a:cubicBezTo>
                  <a:cubicBezTo>
                    <a:pt x="58" y="495"/>
                    <a:pt x="58" y="495"/>
                    <a:pt x="58" y="495"/>
                  </a:cubicBezTo>
                  <a:cubicBezTo>
                    <a:pt x="57" y="500"/>
                    <a:pt x="57" y="500"/>
                    <a:pt x="57" y="500"/>
                  </a:cubicBezTo>
                  <a:cubicBezTo>
                    <a:pt x="57" y="502"/>
                    <a:pt x="57" y="502"/>
                    <a:pt x="57" y="502"/>
                  </a:cubicBezTo>
                  <a:cubicBezTo>
                    <a:pt x="58" y="502"/>
                    <a:pt x="58" y="502"/>
                    <a:pt x="58" y="502"/>
                  </a:cubicBezTo>
                  <a:cubicBezTo>
                    <a:pt x="58" y="504"/>
                    <a:pt x="58" y="504"/>
                    <a:pt x="58" y="504"/>
                  </a:cubicBezTo>
                  <a:cubicBezTo>
                    <a:pt x="60" y="505"/>
                    <a:pt x="60" y="505"/>
                    <a:pt x="60" y="505"/>
                  </a:cubicBezTo>
                  <a:cubicBezTo>
                    <a:pt x="61" y="504"/>
                    <a:pt x="61" y="504"/>
                    <a:pt x="61" y="504"/>
                  </a:cubicBezTo>
                  <a:cubicBezTo>
                    <a:pt x="62" y="506"/>
                    <a:pt x="62" y="506"/>
                    <a:pt x="62" y="506"/>
                  </a:cubicBezTo>
                  <a:cubicBezTo>
                    <a:pt x="61" y="508"/>
                    <a:pt x="61" y="508"/>
                    <a:pt x="61" y="508"/>
                  </a:cubicBezTo>
                  <a:cubicBezTo>
                    <a:pt x="61" y="510"/>
                    <a:pt x="61" y="510"/>
                    <a:pt x="61" y="510"/>
                  </a:cubicBezTo>
                  <a:cubicBezTo>
                    <a:pt x="60" y="513"/>
                    <a:pt x="60" y="513"/>
                    <a:pt x="60" y="513"/>
                  </a:cubicBezTo>
                  <a:cubicBezTo>
                    <a:pt x="60" y="514"/>
                    <a:pt x="60" y="514"/>
                    <a:pt x="60" y="514"/>
                  </a:cubicBezTo>
                  <a:cubicBezTo>
                    <a:pt x="61" y="515"/>
                    <a:pt x="61" y="515"/>
                    <a:pt x="61" y="515"/>
                  </a:cubicBezTo>
                  <a:cubicBezTo>
                    <a:pt x="63" y="514"/>
                    <a:pt x="63" y="514"/>
                    <a:pt x="63" y="514"/>
                  </a:cubicBezTo>
                  <a:cubicBezTo>
                    <a:pt x="66" y="515"/>
                    <a:pt x="66" y="515"/>
                    <a:pt x="66" y="515"/>
                  </a:cubicBezTo>
                  <a:cubicBezTo>
                    <a:pt x="67" y="516"/>
                    <a:pt x="67" y="516"/>
                    <a:pt x="67" y="516"/>
                  </a:cubicBezTo>
                  <a:cubicBezTo>
                    <a:pt x="69" y="515"/>
                    <a:pt x="69" y="515"/>
                    <a:pt x="69" y="515"/>
                  </a:cubicBezTo>
                  <a:cubicBezTo>
                    <a:pt x="71" y="514"/>
                    <a:pt x="71" y="514"/>
                    <a:pt x="71" y="514"/>
                  </a:cubicBezTo>
                  <a:cubicBezTo>
                    <a:pt x="72" y="514"/>
                    <a:pt x="72" y="514"/>
                    <a:pt x="72" y="514"/>
                  </a:cubicBezTo>
                  <a:cubicBezTo>
                    <a:pt x="74" y="514"/>
                    <a:pt x="74" y="514"/>
                    <a:pt x="74" y="514"/>
                  </a:cubicBezTo>
                  <a:cubicBezTo>
                    <a:pt x="77" y="517"/>
                    <a:pt x="77" y="517"/>
                    <a:pt x="77" y="517"/>
                  </a:cubicBezTo>
                  <a:cubicBezTo>
                    <a:pt x="78" y="521"/>
                    <a:pt x="78" y="521"/>
                    <a:pt x="78" y="521"/>
                  </a:cubicBezTo>
                  <a:cubicBezTo>
                    <a:pt x="80" y="523"/>
                    <a:pt x="80" y="523"/>
                    <a:pt x="80" y="523"/>
                  </a:cubicBezTo>
                  <a:cubicBezTo>
                    <a:pt x="83" y="523"/>
                    <a:pt x="83" y="523"/>
                    <a:pt x="83" y="523"/>
                  </a:cubicBezTo>
                  <a:cubicBezTo>
                    <a:pt x="85" y="522"/>
                    <a:pt x="85" y="522"/>
                    <a:pt x="85" y="522"/>
                  </a:cubicBezTo>
                  <a:cubicBezTo>
                    <a:pt x="85" y="521"/>
                    <a:pt x="85" y="521"/>
                    <a:pt x="85" y="521"/>
                  </a:cubicBezTo>
                  <a:cubicBezTo>
                    <a:pt x="86" y="520"/>
                    <a:pt x="86" y="520"/>
                    <a:pt x="86" y="520"/>
                  </a:cubicBezTo>
                  <a:cubicBezTo>
                    <a:pt x="89" y="520"/>
                    <a:pt x="89" y="520"/>
                    <a:pt x="89" y="520"/>
                  </a:cubicBezTo>
                  <a:cubicBezTo>
                    <a:pt x="91" y="518"/>
                    <a:pt x="91" y="518"/>
                    <a:pt x="91" y="518"/>
                  </a:cubicBezTo>
                  <a:cubicBezTo>
                    <a:pt x="94" y="518"/>
                    <a:pt x="94" y="518"/>
                    <a:pt x="94" y="518"/>
                  </a:cubicBezTo>
                  <a:cubicBezTo>
                    <a:pt x="94" y="517"/>
                    <a:pt x="94" y="517"/>
                    <a:pt x="94" y="517"/>
                  </a:cubicBezTo>
                  <a:cubicBezTo>
                    <a:pt x="97" y="518"/>
                    <a:pt x="97" y="518"/>
                    <a:pt x="97" y="518"/>
                  </a:cubicBezTo>
                  <a:cubicBezTo>
                    <a:pt x="99" y="518"/>
                    <a:pt x="99" y="518"/>
                    <a:pt x="99" y="518"/>
                  </a:cubicBezTo>
                  <a:cubicBezTo>
                    <a:pt x="100" y="517"/>
                    <a:pt x="100" y="517"/>
                    <a:pt x="100" y="517"/>
                  </a:cubicBezTo>
                  <a:cubicBezTo>
                    <a:pt x="101" y="517"/>
                    <a:pt x="101" y="517"/>
                    <a:pt x="101" y="517"/>
                  </a:cubicBezTo>
                  <a:cubicBezTo>
                    <a:pt x="102" y="519"/>
                    <a:pt x="102" y="519"/>
                    <a:pt x="102" y="519"/>
                  </a:cubicBezTo>
                  <a:cubicBezTo>
                    <a:pt x="104" y="517"/>
                    <a:pt x="104" y="517"/>
                    <a:pt x="104" y="517"/>
                  </a:cubicBezTo>
                  <a:cubicBezTo>
                    <a:pt x="104" y="516"/>
                    <a:pt x="104" y="516"/>
                    <a:pt x="104" y="516"/>
                  </a:cubicBezTo>
                  <a:cubicBezTo>
                    <a:pt x="105" y="517"/>
                    <a:pt x="105" y="517"/>
                    <a:pt x="105" y="517"/>
                  </a:cubicBezTo>
                  <a:cubicBezTo>
                    <a:pt x="107" y="518"/>
                    <a:pt x="107" y="518"/>
                    <a:pt x="107" y="518"/>
                  </a:cubicBezTo>
                  <a:cubicBezTo>
                    <a:pt x="108" y="515"/>
                    <a:pt x="108" y="515"/>
                    <a:pt x="108" y="515"/>
                  </a:cubicBezTo>
                  <a:cubicBezTo>
                    <a:pt x="108" y="514"/>
                    <a:pt x="108" y="514"/>
                    <a:pt x="108" y="514"/>
                  </a:cubicBezTo>
                  <a:cubicBezTo>
                    <a:pt x="112" y="512"/>
                    <a:pt x="112" y="512"/>
                    <a:pt x="112" y="512"/>
                  </a:cubicBezTo>
                  <a:cubicBezTo>
                    <a:pt x="115" y="512"/>
                    <a:pt x="115" y="512"/>
                    <a:pt x="115" y="512"/>
                  </a:cubicBezTo>
                  <a:cubicBezTo>
                    <a:pt x="116" y="510"/>
                    <a:pt x="116" y="510"/>
                    <a:pt x="116" y="510"/>
                  </a:cubicBezTo>
                  <a:cubicBezTo>
                    <a:pt x="115" y="509"/>
                    <a:pt x="115" y="509"/>
                    <a:pt x="115" y="509"/>
                  </a:cubicBezTo>
                  <a:cubicBezTo>
                    <a:pt x="116" y="509"/>
                    <a:pt x="116" y="509"/>
                    <a:pt x="116" y="509"/>
                  </a:cubicBezTo>
                  <a:cubicBezTo>
                    <a:pt x="118" y="505"/>
                    <a:pt x="118" y="505"/>
                    <a:pt x="118" y="505"/>
                  </a:cubicBezTo>
                  <a:cubicBezTo>
                    <a:pt x="118" y="504"/>
                    <a:pt x="118" y="504"/>
                    <a:pt x="118" y="504"/>
                  </a:cubicBezTo>
                  <a:cubicBezTo>
                    <a:pt x="120" y="503"/>
                    <a:pt x="120" y="503"/>
                    <a:pt x="120" y="503"/>
                  </a:cubicBezTo>
                  <a:cubicBezTo>
                    <a:pt x="121" y="501"/>
                    <a:pt x="121" y="501"/>
                    <a:pt x="121" y="501"/>
                  </a:cubicBezTo>
                  <a:cubicBezTo>
                    <a:pt x="120" y="498"/>
                    <a:pt x="120" y="498"/>
                    <a:pt x="120" y="498"/>
                  </a:cubicBezTo>
                  <a:cubicBezTo>
                    <a:pt x="119" y="498"/>
                    <a:pt x="119" y="498"/>
                    <a:pt x="119" y="498"/>
                  </a:cubicBezTo>
                  <a:cubicBezTo>
                    <a:pt x="119" y="497"/>
                    <a:pt x="119" y="497"/>
                    <a:pt x="119" y="497"/>
                  </a:cubicBezTo>
                  <a:cubicBezTo>
                    <a:pt x="118" y="495"/>
                    <a:pt x="118" y="495"/>
                    <a:pt x="118" y="495"/>
                  </a:cubicBezTo>
                  <a:cubicBezTo>
                    <a:pt x="118" y="495"/>
                    <a:pt x="118" y="495"/>
                    <a:pt x="118" y="495"/>
                  </a:cubicBezTo>
                  <a:cubicBezTo>
                    <a:pt x="121" y="490"/>
                    <a:pt x="121" y="490"/>
                    <a:pt x="121" y="490"/>
                  </a:cubicBezTo>
                  <a:cubicBezTo>
                    <a:pt x="121" y="490"/>
                    <a:pt x="121" y="490"/>
                    <a:pt x="121" y="490"/>
                  </a:cubicBezTo>
                  <a:cubicBezTo>
                    <a:pt x="123" y="487"/>
                    <a:pt x="123" y="487"/>
                    <a:pt x="123" y="487"/>
                  </a:cubicBezTo>
                  <a:cubicBezTo>
                    <a:pt x="124" y="487"/>
                    <a:pt x="124" y="487"/>
                    <a:pt x="124" y="487"/>
                  </a:cubicBezTo>
                  <a:cubicBezTo>
                    <a:pt x="125" y="486"/>
                    <a:pt x="125" y="486"/>
                    <a:pt x="125" y="486"/>
                  </a:cubicBezTo>
                  <a:cubicBezTo>
                    <a:pt x="126" y="484"/>
                    <a:pt x="126" y="484"/>
                    <a:pt x="126" y="484"/>
                  </a:cubicBezTo>
                  <a:cubicBezTo>
                    <a:pt x="126" y="483"/>
                    <a:pt x="126" y="483"/>
                    <a:pt x="126" y="483"/>
                  </a:cubicBezTo>
                  <a:cubicBezTo>
                    <a:pt x="127" y="483"/>
                    <a:pt x="127" y="483"/>
                    <a:pt x="127" y="483"/>
                  </a:cubicBezTo>
                  <a:cubicBezTo>
                    <a:pt x="128" y="482"/>
                    <a:pt x="128" y="482"/>
                    <a:pt x="128" y="482"/>
                  </a:cubicBezTo>
                  <a:cubicBezTo>
                    <a:pt x="131" y="482"/>
                    <a:pt x="131" y="482"/>
                    <a:pt x="131" y="482"/>
                  </a:cubicBezTo>
                  <a:cubicBezTo>
                    <a:pt x="133" y="481"/>
                    <a:pt x="133" y="481"/>
                    <a:pt x="133" y="481"/>
                  </a:cubicBezTo>
                  <a:cubicBezTo>
                    <a:pt x="134" y="481"/>
                    <a:pt x="134" y="481"/>
                    <a:pt x="134" y="480"/>
                  </a:cubicBezTo>
                  <a:cubicBezTo>
                    <a:pt x="137" y="479"/>
                    <a:pt x="137" y="479"/>
                    <a:pt x="137" y="479"/>
                  </a:cubicBezTo>
                  <a:cubicBezTo>
                    <a:pt x="138" y="477"/>
                    <a:pt x="138" y="477"/>
                    <a:pt x="138" y="477"/>
                  </a:cubicBezTo>
                  <a:cubicBezTo>
                    <a:pt x="138" y="475"/>
                    <a:pt x="138" y="475"/>
                    <a:pt x="138" y="475"/>
                  </a:cubicBezTo>
                  <a:cubicBezTo>
                    <a:pt x="138" y="473"/>
                    <a:pt x="138" y="473"/>
                    <a:pt x="138" y="473"/>
                  </a:cubicBezTo>
                  <a:cubicBezTo>
                    <a:pt x="139" y="472"/>
                    <a:pt x="139" y="472"/>
                    <a:pt x="139" y="472"/>
                  </a:cubicBezTo>
                  <a:cubicBezTo>
                    <a:pt x="139" y="471"/>
                    <a:pt x="139" y="471"/>
                    <a:pt x="139" y="471"/>
                  </a:cubicBezTo>
                  <a:cubicBezTo>
                    <a:pt x="138" y="470"/>
                    <a:pt x="138" y="470"/>
                    <a:pt x="138" y="470"/>
                  </a:cubicBezTo>
                  <a:cubicBezTo>
                    <a:pt x="138" y="468"/>
                    <a:pt x="138" y="468"/>
                    <a:pt x="138" y="468"/>
                  </a:cubicBezTo>
                  <a:cubicBezTo>
                    <a:pt x="138" y="467"/>
                    <a:pt x="138" y="467"/>
                    <a:pt x="138" y="467"/>
                  </a:cubicBezTo>
                  <a:cubicBezTo>
                    <a:pt x="139" y="466"/>
                    <a:pt x="139" y="466"/>
                    <a:pt x="139" y="466"/>
                  </a:cubicBezTo>
                  <a:cubicBezTo>
                    <a:pt x="140" y="465"/>
                    <a:pt x="140" y="465"/>
                    <a:pt x="140" y="465"/>
                  </a:cubicBezTo>
                  <a:cubicBezTo>
                    <a:pt x="143" y="462"/>
                    <a:pt x="143" y="462"/>
                    <a:pt x="143" y="462"/>
                  </a:cubicBezTo>
                  <a:cubicBezTo>
                    <a:pt x="144" y="463"/>
                    <a:pt x="144" y="463"/>
                    <a:pt x="144" y="463"/>
                  </a:cubicBezTo>
                  <a:cubicBezTo>
                    <a:pt x="146" y="463"/>
                    <a:pt x="146" y="463"/>
                    <a:pt x="146" y="463"/>
                  </a:cubicBezTo>
                  <a:cubicBezTo>
                    <a:pt x="147" y="464"/>
                    <a:pt x="147" y="464"/>
                    <a:pt x="147" y="464"/>
                  </a:cubicBezTo>
                  <a:cubicBezTo>
                    <a:pt x="148" y="464"/>
                    <a:pt x="148" y="464"/>
                    <a:pt x="148" y="464"/>
                  </a:cubicBezTo>
                  <a:cubicBezTo>
                    <a:pt x="149" y="463"/>
                    <a:pt x="149" y="463"/>
                    <a:pt x="149" y="463"/>
                  </a:cubicBezTo>
                  <a:cubicBezTo>
                    <a:pt x="150" y="463"/>
                    <a:pt x="150" y="463"/>
                    <a:pt x="150" y="463"/>
                  </a:cubicBezTo>
                  <a:cubicBezTo>
                    <a:pt x="154" y="466"/>
                    <a:pt x="154" y="466"/>
                    <a:pt x="154" y="466"/>
                  </a:cubicBezTo>
                  <a:cubicBezTo>
                    <a:pt x="155" y="467"/>
                    <a:pt x="155" y="467"/>
                    <a:pt x="155" y="467"/>
                  </a:cubicBezTo>
                  <a:cubicBezTo>
                    <a:pt x="159" y="467"/>
                    <a:pt x="159" y="467"/>
                    <a:pt x="159" y="467"/>
                  </a:cubicBezTo>
                  <a:cubicBezTo>
                    <a:pt x="161" y="465"/>
                    <a:pt x="161" y="465"/>
                    <a:pt x="161" y="465"/>
                  </a:cubicBezTo>
                  <a:cubicBezTo>
                    <a:pt x="161" y="463"/>
                    <a:pt x="161" y="463"/>
                    <a:pt x="161" y="463"/>
                  </a:cubicBezTo>
                  <a:cubicBezTo>
                    <a:pt x="165" y="460"/>
                    <a:pt x="165" y="460"/>
                    <a:pt x="165" y="460"/>
                  </a:cubicBezTo>
                  <a:cubicBezTo>
                    <a:pt x="169" y="459"/>
                    <a:pt x="169" y="459"/>
                    <a:pt x="169" y="459"/>
                  </a:cubicBezTo>
                  <a:cubicBezTo>
                    <a:pt x="171" y="457"/>
                    <a:pt x="171" y="457"/>
                    <a:pt x="171" y="457"/>
                  </a:cubicBezTo>
                  <a:cubicBezTo>
                    <a:pt x="171" y="456"/>
                    <a:pt x="171" y="456"/>
                    <a:pt x="171" y="456"/>
                  </a:cubicBezTo>
                  <a:cubicBezTo>
                    <a:pt x="174" y="455"/>
                    <a:pt x="174" y="455"/>
                    <a:pt x="174" y="455"/>
                  </a:cubicBezTo>
                  <a:cubicBezTo>
                    <a:pt x="178" y="456"/>
                    <a:pt x="178" y="456"/>
                    <a:pt x="178" y="456"/>
                  </a:cubicBezTo>
                  <a:cubicBezTo>
                    <a:pt x="179" y="457"/>
                    <a:pt x="179" y="457"/>
                    <a:pt x="179" y="457"/>
                  </a:cubicBezTo>
                  <a:cubicBezTo>
                    <a:pt x="181" y="457"/>
                    <a:pt x="181" y="457"/>
                    <a:pt x="181" y="457"/>
                  </a:cubicBezTo>
                  <a:cubicBezTo>
                    <a:pt x="183" y="460"/>
                    <a:pt x="183" y="460"/>
                    <a:pt x="183" y="460"/>
                  </a:cubicBezTo>
                  <a:cubicBezTo>
                    <a:pt x="184" y="462"/>
                    <a:pt x="184" y="462"/>
                    <a:pt x="184" y="462"/>
                  </a:cubicBezTo>
                  <a:cubicBezTo>
                    <a:pt x="184" y="464"/>
                    <a:pt x="184" y="464"/>
                    <a:pt x="184" y="464"/>
                  </a:cubicBezTo>
                  <a:cubicBezTo>
                    <a:pt x="185" y="464"/>
                    <a:pt x="185" y="464"/>
                    <a:pt x="185" y="464"/>
                  </a:cubicBezTo>
                  <a:cubicBezTo>
                    <a:pt x="185" y="466"/>
                    <a:pt x="185" y="466"/>
                    <a:pt x="185" y="466"/>
                  </a:cubicBezTo>
                  <a:cubicBezTo>
                    <a:pt x="185" y="466"/>
                    <a:pt x="185" y="466"/>
                    <a:pt x="185" y="466"/>
                  </a:cubicBezTo>
                  <a:cubicBezTo>
                    <a:pt x="184" y="467"/>
                    <a:pt x="184" y="467"/>
                    <a:pt x="184" y="467"/>
                  </a:cubicBezTo>
                  <a:cubicBezTo>
                    <a:pt x="183" y="467"/>
                    <a:pt x="183" y="467"/>
                    <a:pt x="183" y="467"/>
                  </a:cubicBezTo>
                  <a:cubicBezTo>
                    <a:pt x="181" y="469"/>
                    <a:pt x="181" y="469"/>
                    <a:pt x="181" y="469"/>
                  </a:cubicBezTo>
                  <a:cubicBezTo>
                    <a:pt x="183" y="470"/>
                    <a:pt x="183" y="470"/>
                    <a:pt x="183" y="470"/>
                  </a:cubicBezTo>
                  <a:cubicBezTo>
                    <a:pt x="185" y="469"/>
                    <a:pt x="185" y="469"/>
                    <a:pt x="185" y="469"/>
                  </a:cubicBezTo>
                  <a:cubicBezTo>
                    <a:pt x="186" y="469"/>
                    <a:pt x="186" y="469"/>
                    <a:pt x="186" y="469"/>
                  </a:cubicBezTo>
                  <a:cubicBezTo>
                    <a:pt x="186" y="468"/>
                    <a:pt x="186" y="468"/>
                    <a:pt x="186" y="468"/>
                  </a:cubicBezTo>
                  <a:cubicBezTo>
                    <a:pt x="185" y="466"/>
                    <a:pt x="185" y="466"/>
                    <a:pt x="185" y="466"/>
                  </a:cubicBezTo>
                  <a:cubicBezTo>
                    <a:pt x="187" y="467"/>
                    <a:pt x="187" y="467"/>
                    <a:pt x="187" y="467"/>
                  </a:cubicBezTo>
                  <a:cubicBezTo>
                    <a:pt x="188" y="468"/>
                    <a:pt x="188" y="468"/>
                    <a:pt x="188" y="468"/>
                  </a:cubicBezTo>
                  <a:cubicBezTo>
                    <a:pt x="189" y="469"/>
                    <a:pt x="189" y="469"/>
                    <a:pt x="189" y="469"/>
                  </a:cubicBezTo>
                  <a:cubicBezTo>
                    <a:pt x="189" y="470"/>
                    <a:pt x="189" y="470"/>
                    <a:pt x="189" y="471"/>
                  </a:cubicBezTo>
                  <a:cubicBezTo>
                    <a:pt x="187" y="471"/>
                    <a:pt x="187" y="471"/>
                    <a:pt x="187" y="471"/>
                  </a:cubicBezTo>
                  <a:cubicBezTo>
                    <a:pt x="191" y="473"/>
                    <a:pt x="191" y="473"/>
                    <a:pt x="191" y="473"/>
                  </a:cubicBezTo>
                  <a:cubicBezTo>
                    <a:pt x="190" y="471"/>
                    <a:pt x="190" y="471"/>
                    <a:pt x="190" y="471"/>
                  </a:cubicBezTo>
                  <a:cubicBezTo>
                    <a:pt x="192" y="471"/>
                    <a:pt x="192" y="471"/>
                    <a:pt x="192" y="471"/>
                  </a:cubicBezTo>
                  <a:cubicBezTo>
                    <a:pt x="193" y="472"/>
                    <a:pt x="193" y="472"/>
                    <a:pt x="193" y="472"/>
                  </a:cubicBezTo>
                  <a:cubicBezTo>
                    <a:pt x="193" y="474"/>
                    <a:pt x="193" y="474"/>
                    <a:pt x="193" y="474"/>
                  </a:cubicBezTo>
                  <a:cubicBezTo>
                    <a:pt x="194" y="474"/>
                    <a:pt x="194" y="474"/>
                    <a:pt x="194" y="474"/>
                  </a:cubicBezTo>
                  <a:cubicBezTo>
                    <a:pt x="197" y="478"/>
                    <a:pt x="197" y="478"/>
                    <a:pt x="197" y="478"/>
                  </a:cubicBezTo>
                  <a:cubicBezTo>
                    <a:pt x="200" y="480"/>
                    <a:pt x="200" y="480"/>
                    <a:pt x="200" y="480"/>
                  </a:cubicBezTo>
                  <a:cubicBezTo>
                    <a:pt x="201" y="480"/>
                    <a:pt x="201" y="480"/>
                    <a:pt x="201" y="480"/>
                  </a:cubicBezTo>
                  <a:cubicBezTo>
                    <a:pt x="202" y="481"/>
                    <a:pt x="202" y="481"/>
                    <a:pt x="202" y="481"/>
                  </a:cubicBezTo>
                  <a:cubicBezTo>
                    <a:pt x="202" y="481"/>
                    <a:pt x="202" y="481"/>
                    <a:pt x="202" y="481"/>
                  </a:cubicBezTo>
                  <a:cubicBezTo>
                    <a:pt x="204" y="481"/>
                    <a:pt x="204" y="481"/>
                    <a:pt x="204" y="481"/>
                  </a:cubicBezTo>
                  <a:cubicBezTo>
                    <a:pt x="205" y="481"/>
                    <a:pt x="205" y="481"/>
                    <a:pt x="205" y="481"/>
                  </a:cubicBezTo>
                  <a:cubicBezTo>
                    <a:pt x="206" y="481"/>
                    <a:pt x="206" y="481"/>
                    <a:pt x="206" y="481"/>
                  </a:cubicBezTo>
                  <a:cubicBezTo>
                    <a:pt x="208" y="481"/>
                    <a:pt x="208" y="481"/>
                    <a:pt x="208" y="481"/>
                  </a:cubicBezTo>
                  <a:cubicBezTo>
                    <a:pt x="209" y="484"/>
                    <a:pt x="209" y="484"/>
                    <a:pt x="209" y="484"/>
                  </a:cubicBezTo>
                  <a:cubicBezTo>
                    <a:pt x="210" y="485"/>
                    <a:pt x="210" y="485"/>
                    <a:pt x="210" y="485"/>
                  </a:cubicBezTo>
                  <a:cubicBezTo>
                    <a:pt x="211" y="484"/>
                    <a:pt x="211" y="484"/>
                    <a:pt x="211" y="484"/>
                  </a:cubicBezTo>
                  <a:cubicBezTo>
                    <a:pt x="212" y="485"/>
                    <a:pt x="212" y="485"/>
                    <a:pt x="212" y="485"/>
                  </a:cubicBezTo>
                  <a:cubicBezTo>
                    <a:pt x="212" y="486"/>
                    <a:pt x="212" y="486"/>
                    <a:pt x="212" y="486"/>
                  </a:cubicBezTo>
                  <a:cubicBezTo>
                    <a:pt x="214" y="486"/>
                    <a:pt x="214" y="486"/>
                    <a:pt x="214" y="486"/>
                  </a:cubicBezTo>
                  <a:cubicBezTo>
                    <a:pt x="215" y="486"/>
                    <a:pt x="215" y="486"/>
                    <a:pt x="215" y="486"/>
                  </a:cubicBezTo>
                  <a:cubicBezTo>
                    <a:pt x="215" y="487"/>
                    <a:pt x="215" y="487"/>
                    <a:pt x="215" y="487"/>
                  </a:cubicBezTo>
                  <a:cubicBezTo>
                    <a:pt x="215" y="488"/>
                    <a:pt x="215" y="488"/>
                    <a:pt x="215" y="488"/>
                  </a:cubicBezTo>
                  <a:cubicBezTo>
                    <a:pt x="215" y="489"/>
                    <a:pt x="215" y="489"/>
                    <a:pt x="215" y="489"/>
                  </a:cubicBezTo>
                  <a:cubicBezTo>
                    <a:pt x="215" y="490"/>
                    <a:pt x="215" y="490"/>
                    <a:pt x="215" y="490"/>
                  </a:cubicBezTo>
                  <a:cubicBezTo>
                    <a:pt x="216" y="490"/>
                    <a:pt x="216" y="490"/>
                    <a:pt x="216" y="490"/>
                  </a:cubicBezTo>
                  <a:cubicBezTo>
                    <a:pt x="217" y="491"/>
                    <a:pt x="217" y="491"/>
                    <a:pt x="217" y="491"/>
                  </a:cubicBezTo>
                  <a:cubicBezTo>
                    <a:pt x="219" y="492"/>
                    <a:pt x="219" y="492"/>
                    <a:pt x="219" y="492"/>
                  </a:cubicBezTo>
                  <a:cubicBezTo>
                    <a:pt x="220" y="491"/>
                    <a:pt x="220" y="491"/>
                    <a:pt x="220" y="491"/>
                  </a:cubicBezTo>
                  <a:cubicBezTo>
                    <a:pt x="221" y="492"/>
                    <a:pt x="221" y="492"/>
                    <a:pt x="221" y="492"/>
                  </a:cubicBezTo>
                  <a:cubicBezTo>
                    <a:pt x="221" y="494"/>
                    <a:pt x="221" y="494"/>
                    <a:pt x="221" y="494"/>
                  </a:cubicBezTo>
                  <a:cubicBezTo>
                    <a:pt x="222" y="495"/>
                    <a:pt x="222" y="495"/>
                    <a:pt x="222" y="495"/>
                  </a:cubicBezTo>
                  <a:cubicBezTo>
                    <a:pt x="222" y="496"/>
                    <a:pt x="222" y="496"/>
                    <a:pt x="222" y="496"/>
                  </a:cubicBezTo>
                  <a:cubicBezTo>
                    <a:pt x="223" y="498"/>
                    <a:pt x="223" y="498"/>
                    <a:pt x="223" y="498"/>
                  </a:cubicBezTo>
                  <a:cubicBezTo>
                    <a:pt x="224" y="500"/>
                    <a:pt x="224" y="500"/>
                    <a:pt x="224" y="500"/>
                  </a:cubicBezTo>
                  <a:cubicBezTo>
                    <a:pt x="223" y="501"/>
                    <a:pt x="223" y="501"/>
                    <a:pt x="223" y="501"/>
                  </a:cubicBezTo>
                  <a:cubicBezTo>
                    <a:pt x="222" y="502"/>
                    <a:pt x="222" y="502"/>
                    <a:pt x="222" y="502"/>
                  </a:cubicBezTo>
                  <a:cubicBezTo>
                    <a:pt x="222" y="503"/>
                    <a:pt x="222" y="503"/>
                    <a:pt x="222" y="503"/>
                  </a:cubicBezTo>
                  <a:cubicBezTo>
                    <a:pt x="222" y="504"/>
                    <a:pt x="222" y="504"/>
                    <a:pt x="222" y="504"/>
                  </a:cubicBezTo>
                  <a:cubicBezTo>
                    <a:pt x="221" y="505"/>
                    <a:pt x="221" y="505"/>
                    <a:pt x="221" y="505"/>
                  </a:cubicBezTo>
                  <a:cubicBezTo>
                    <a:pt x="221" y="506"/>
                    <a:pt x="221" y="506"/>
                    <a:pt x="221" y="506"/>
                  </a:cubicBezTo>
                  <a:cubicBezTo>
                    <a:pt x="220" y="506"/>
                    <a:pt x="220" y="506"/>
                    <a:pt x="220" y="506"/>
                  </a:cubicBezTo>
                  <a:cubicBezTo>
                    <a:pt x="219" y="505"/>
                    <a:pt x="219" y="505"/>
                    <a:pt x="219" y="505"/>
                  </a:cubicBezTo>
                  <a:cubicBezTo>
                    <a:pt x="217" y="507"/>
                    <a:pt x="217" y="507"/>
                    <a:pt x="217" y="507"/>
                  </a:cubicBezTo>
                  <a:cubicBezTo>
                    <a:pt x="216" y="507"/>
                    <a:pt x="216" y="507"/>
                    <a:pt x="216" y="507"/>
                  </a:cubicBezTo>
                  <a:cubicBezTo>
                    <a:pt x="215" y="506"/>
                    <a:pt x="215" y="506"/>
                    <a:pt x="215" y="506"/>
                  </a:cubicBezTo>
                  <a:cubicBezTo>
                    <a:pt x="214" y="507"/>
                    <a:pt x="214" y="507"/>
                    <a:pt x="214" y="507"/>
                  </a:cubicBezTo>
                  <a:cubicBezTo>
                    <a:pt x="210" y="507"/>
                    <a:pt x="210" y="507"/>
                    <a:pt x="210" y="507"/>
                  </a:cubicBezTo>
                  <a:cubicBezTo>
                    <a:pt x="208" y="508"/>
                    <a:pt x="208" y="508"/>
                    <a:pt x="208" y="508"/>
                  </a:cubicBezTo>
                  <a:cubicBezTo>
                    <a:pt x="206" y="508"/>
                    <a:pt x="206" y="508"/>
                    <a:pt x="206" y="508"/>
                  </a:cubicBezTo>
                  <a:cubicBezTo>
                    <a:pt x="204" y="507"/>
                    <a:pt x="204" y="507"/>
                    <a:pt x="204" y="507"/>
                  </a:cubicBezTo>
                  <a:cubicBezTo>
                    <a:pt x="202" y="507"/>
                    <a:pt x="202" y="507"/>
                    <a:pt x="202" y="507"/>
                  </a:cubicBezTo>
                  <a:cubicBezTo>
                    <a:pt x="201" y="507"/>
                    <a:pt x="201" y="507"/>
                    <a:pt x="201" y="507"/>
                  </a:cubicBezTo>
                  <a:cubicBezTo>
                    <a:pt x="200" y="508"/>
                    <a:pt x="200" y="508"/>
                    <a:pt x="200" y="508"/>
                  </a:cubicBezTo>
                  <a:cubicBezTo>
                    <a:pt x="200" y="510"/>
                    <a:pt x="200" y="510"/>
                    <a:pt x="200" y="510"/>
                  </a:cubicBezTo>
                  <a:cubicBezTo>
                    <a:pt x="201" y="512"/>
                    <a:pt x="201" y="512"/>
                    <a:pt x="201" y="512"/>
                  </a:cubicBezTo>
                  <a:cubicBezTo>
                    <a:pt x="202" y="511"/>
                    <a:pt x="202" y="511"/>
                    <a:pt x="202" y="511"/>
                  </a:cubicBezTo>
                  <a:cubicBezTo>
                    <a:pt x="205" y="513"/>
                    <a:pt x="205" y="513"/>
                    <a:pt x="205" y="513"/>
                  </a:cubicBezTo>
                  <a:cubicBezTo>
                    <a:pt x="206" y="514"/>
                    <a:pt x="206" y="514"/>
                    <a:pt x="206" y="514"/>
                  </a:cubicBezTo>
                  <a:cubicBezTo>
                    <a:pt x="208" y="515"/>
                    <a:pt x="208" y="515"/>
                    <a:pt x="208" y="515"/>
                  </a:cubicBezTo>
                  <a:cubicBezTo>
                    <a:pt x="212" y="516"/>
                    <a:pt x="212" y="516"/>
                    <a:pt x="212" y="516"/>
                  </a:cubicBezTo>
                  <a:cubicBezTo>
                    <a:pt x="213" y="517"/>
                    <a:pt x="213" y="517"/>
                    <a:pt x="213" y="517"/>
                  </a:cubicBezTo>
                  <a:cubicBezTo>
                    <a:pt x="213" y="518"/>
                    <a:pt x="213" y="518"/>
                    <a:pt x="213" y="518"/>
                  </a:cubicBezTo>
                  <a:cubicBezTo>
                    <a:pt x="216" y="519"/>
                    <a:pt x="216" y="519"/>
                    <a:pt x="216" y="519"/>
                  </a:cubicBezTo>
                  <a:cubicBezTo>
                    <a:pt x="218" y="519"/>
                    <a:pt x="218" y="519"/>
                    <a:pt x="218" y="519"/>
                  </a:cubicBezTo>
                  <a:cubicBezTo>
                    <a:pt x="218" y="517"/>
                    <a:pt x="218" y="517"/>
                    <a:pt x="218" y="517"/>
                  </a:cubicBezTo>
                  <a:cubicBezTo>
                    <a:pt x="219" y="516"/>
                    <a:pt x="219" y="516"/>
                    <a:pt x="219" y="516"/>
                  </a:cubicBezTo>
                  <a:cubicBezTo>
                    <a:pt x="219" y="514"/>
                    <a:pt x="219" y="514"/>
                    <a:pt x="219" y="514"/>
                  </a:cubicBezTo>
                  <a:cubicBezTo>
                    <a:pt x="218" y="512"/>
                    <a:pt x="218" y="512"/>
                    <a:pt x="218" y="512"/>
                  </a:cubicBezTo>
                  <a:cubicBezTo>
                    <a:pt x="219" y="509"/>
                    <a:pt x="219" y="509"/>
                    <a:pt x="219" y="509"/>
                  </a:cubicBezTo>
                  <a:cubicBezTo>
                    <a:pt x="220" y="509"/>
                    <a:pt x="220" y="509"/>
                    <a:pt x="220" y="509"/>
                  </a:cubicBezTo>
                  <a:cubicBezTo>
                    <a:pt x="220" y="508"/>
                    <a:pt x="220" y="508"/>
                    <a:pt x="220" y="508"/>
                  </a:cubicBezTo>
                  <a:cubicBezTo>
                    <a:pt x="222" y="509"/>
                    <a:pt x="222" y="509"/>
                    <a:pt x="222" y="509"/>
                  </a:cubicBezTo>
                  <a:cubicBezTo>
                    <a:pt x="225" y="509"/>
                    <a:pt x="225" y="509"/>
                    <a:pt x="225" y="509"/>
                  </a:cubicBezTo>
                  <a:cubicBezTo>
                    <a:pt x="226" y="508"/>
                    <a:pt x="226" y="508"/>
                    <a:pt x="226" y="508"/>
                  </a:cubicBezTo>
                  <a:cubicBezTo>
                    <a:pt x="226" y="507"/>
                    <a:pt x="226" y="507"/>
                    <a:pt x="226" y="507"/>
                  </a:cubicBezTo>
                  <a:cubicBezTo>
                    <a:pt x="228" y="505"/>
                    <a:pt x="228" y="505"/>
                    <a:pt x="228" y="505"/>
                  </a:cubicBezTo>
                  <a:cubicBezTo>
                    <a:pt x="228" y="502"/>
                    <a:pt x="228" y="502"/>
                    <a:pt x="228" y="502"/>
                  </a:cubicBezTo>
                  <a:cubicBezTo>
                    <a:pt x="228" y="501"/>
                    <a:pt x="228" y="501"/>
                    <a:pt x="228" y="501"/>
                  </a:cubicBezTo>
                  <a:cubicBezTo>
                    <a:pt x="230" y="500"/>
                    <a:pt x="230" y="500"/>
                    <a:pt x="230" y="500"/>
                  </a:cubicBezTo>
                  <a:cubicBezTo>
                    <a:pt x="231" y="499"/>
                    <a:pt x="231" y="499"/>
                    <a:pt x="231" y="499"/>
                  </a:cubicBezTo>
                  <a:cubicBezTo>
                    <a:pt x="230" y="498"/>
                    <a:pt x="230" y="498"/>
                    <a:pt x="230" y="498"/>
                  </a:cubicBezTo>
                  <a:cubicBezTo>
                    <a:pt x="230" y="496"/>
                    <a:pt x="230" y="496"/>
                    <a:pt x="230" y="496"/>
                  </a:cubicBezTo>
                  <a:cubicBezTo>
                    <a:pt x="230" y="495"/>
                    <a:pt x="230" y="495"/>
                    <a:pt x="230" y="495"/>
                  </a:cubicBezTo>
                  <a:cubicBezTo>
                    <a:pt x="228" y="494"/>
                    <a:pt x="228" y="494"/>
                    <a:pt x="228" y="494"/>
                  </a:cubicBezTo>
                  <a:cubicBezTo>
                    <a:pt x="227" y="494"/>
                    <a:pt x="227" y="494"/>
                    <a:pt x="227" y="494"/>
                  </a:cubicBezTo>
                  <a:cubicBezTo>
                    <a:pt x="227" y="493"/>
                    <a:pt x="227" y="493"/>
                    <a:pt x="227" y="493"/>
                  </a:cubicBezTo>
                  <a:cubicBezTo>
                    <a:pt x="228" y="492"/>
                    <a:pt x="228" y="492"/>
                    <a:pt x="228" y="492"/>
                  </a:cubicBezTo>
                  <a:cubicBezTo>
                    <a:pt x="228" y="491"/>
                    <a:pt x="228" y="491"/>
                    <a:pt x="228" y="491"/>
                  </a:cubicBezTo>
                  <a:cubicBezTo>
                    <a:pt x="228" y="490"/>
                    <a:pt x="228" y="490"/>
                    <a:pt x="228" y="490"/>
                  </a:cubicBezTo>
                  <a:cubicBezTo>
                    <a:pt x="228" y="489"/>
                    <a:pt x="228" y="489"/>
                    <a:pt x="228" y="489"/>
                  </a:cubicBezTo>
                  <a:cubicBezTo>
                    <a:pt x="229" y="488"/>
                    <a:pt x="229" y="488"/>
                    <a:pt x="229" y="488"/>
                  </a:cubicBezTo>
                  <a:cubicBezTo>
                    <a:pt x="229" y="487"/>
                    <a:pt x="229" y="487"/>
                    <a:pt x="229" y="487"/>
                  </a:cubicBezTo>
                  <a:cubicBezTo>
                    <a:pt x="230" y="487"/>
                    <a:pt x="230" y="487"/>
                    <a:pt x="230" y="487"/>
                  </a:cubicBezTo>
                  <a:cubicBezTo>
                    <a:pt x="231" y="488"/>
                    <a:pt x="231" y="488"/>
                    <a:pt x="231" y="488"/>
                  </a:cubicBezTo>
                  <a:cubicBezTo>
                    <a:pt x="231" y="489"/>
                    <a:pt x="231" y="489"/>
                    <a:pt x="231" y="489"/>
                  </a:cubicBezTo>
                  <a:cubicBezTo>
                    <a:pt x="234" y="489"/>
                    <a:pt x="234" y="489"/>
                    <a:pt x="234" y="489"/>
                  </a:cubicBezTo>
                  <a:cubicBezTo>
                    <a:pt x="234" y="490"/>
                    <a:pt x="234" y="490"/>
                    <a:pt x="234" y="490"/>
                  </a:cubicBezTo>
                  <a:cubicBezTo>
                    <a:pt x="235" y="491"/>
                    <a:pt x="235" y="491"/>
                    <a:pt x="235" y="491"/>
                  </a:cubicBezTo>
                  <a:cubicBezTo>
                    <a:pt x="236" y="493"/>
                    <a:pt x="236" y="493"/>
                    <a:pt x="236" y="493"/>
                  </a:cubicBezTo>
                  <a:cubicBezTo>
                    <a:pt x="238" y="494"/>
                    <a:pt x="238" y="494"/>
                    <a:pt x="238" y="494"/>
                  </a:cubicBezTo>
                  <a:cubicBezTo>
                    <a:pt x="238" y="493"/>
                    <a:pt x="238" y="493"/>
                    <a:pt x="238" y="493"/>
                  </a:cubicBezTo>
                  <a:cubicBezTo>
                    <a:pt x="239" y="492"/>
                    <a:pt x="239" y="492"/>
                    <a:pt x="239" y="492"/>
                  </a:cubicBezTo>
                  <a:cubicBezTo>
                    <a:pt x="239" y="491"/>
                    <a:pt x="239" y="491"/>
                    <a:pt x="239" y="491"/>
                  </a:cubicBezTo>
                  <a:cubicBezTo>
                    <a:pt x="239" y="490"/>
                    <a:pt x="239" y="490"/>
                    <a:pt x="239" y="490"/>
                  </a:cubicBezTo>
                  <a:cubicBezTo>
                    <a:pt x="239" y="488"/>
                    <a:pt x="239" y="488"/>
                    <a:pt x="239" y="488"/>
                  </a:cubicBezTo>
                  <a:cubicBezTo>
                    <a:pt x="239" y="487"/>
                    <a:pt x="239" y="487"/>
                    <a:pt x="239" y="487"/>
                  </a:cubicBezTo>
                  <a:cubicBezTo>
                    <a:pt x="237" y="486"/>
                    <a:pt x="237" y="486"/>
                    <a:pt x="237" y="486"/>
                  </a:cubicBezTo>
                  <a:cubicBezTo>
                    <a:pt x="235" y="485"/>
                    <a:pt x="235" y="485"/>
                    <a:pt x="235" y="485"/>
                  </a:cubicBezTo>
                  <a:cubicBezTo>
                    <a:pt x="233" y="484"/>
                    <a:pt x="233" y="484"/>
                    <a:pt x="233" y="484"/>
                  </a:cubicBezTo>
                  <a:cubicBezTo>
                    <a:pt x="231" y="482"/>
                    <a:pt x="231" y="482"/>
                    <a:pt x="231" y="482"/>
                  </a:cubicBezTo>
                  <a:cubicBezTo>
                    <a:pt x="226" y="480"/>
                    <a:pt x="226" y="480"/>
                    <a:pt x="226" y="480"/>
                  </a:cubicBezTo>
                  <a:cubicBezTo>
                    <a:pt x="223" y="479"/>
                    <a:pt x="223" y="479"/>
                    <a:pt x="223" y="479"/>
                  </a:cubicBezTo>
                  <a:cubicBezTo>
                    <a:pt x="222" y="479"/>
                    <a:pt x="222" y="479"/>
                    <a:pt x="222" y="479"/>
                  </a:cubicBezTo>
                  <a:cubicBezTo>
                    <a:pt x="222" y="478"/>
                    <a:pt x="222" y="478"/>
                    <a:pt x="222" y="478"/>
                  </a:cubicBezTo>
                  <a:cubicBezTo>
                    <a:pt x="223" y="477"/>
                    <a:pt x="223" y="477"/>
                    <a:pt x="223" y="477"/>
                  </a:cubicBezTo>
                  <a:cubicBezTo>
                    <a:pt x="224" y="475"/>
                    <a:pt x="224" y="475"/>
                    <a:pt x="224" y="475"/>
                  </a:cubicBezTo>
                  <a:cubicBezTo>
                    <a:pt x="222" y="474"/>
                    <a:pt x="222" y="474"/>
                    <a:pt x="222" y="474"/>
                  </a:cubicBezTo>
                  <a:cubicBezTo>
                    <a:pt x="220" y="475"/>
                    <a:pt x="220" y="475"/>
                    <a:pt x="220" y="475"/>
                  </a:cubicBezTo>
                  <a:cubicBezTo>
                    <a:pt x="219" y="474"/>
                    <a:pt x="219" y="474"/>
                    <a:pt x="219" y="474"/>
                  </a:cubicBezTo>
                  <a:cubicBezTo>
                    <a:pt x="216" y="474"/>
                    <a:pt x="216" y="474"/>
                    <a:pt x="216" y="474"/>
                  </a:cubicBezTo>
                  <a:cubicBezTo>
                    <a:pt x="215" y="474"/>
                    <a:pt x="215" y="474"/>
                    <a:pt x="215" y="474"/>
                  </a:cubicBezTo>
                  <a:cubicBezTo>
                    <a:pt x="215" y="474"/>
                    <a:pt x="215" y="474"/>
                    <a:pt x="215" y="474"/>
                  </a:cubicBezTo>
                  <a:cubicBezTo>
                    <a:pt x="214" y="473"/>
                    <a:pt x="214" y="473"/>
                    <a:pt x="214" y="473"/>
                  </a:cubicBezTo>
                  <a:cubicBezTo>
                    <a:pt x="212" y="471"/>
                    <a:pt x="212" y="471"/>
                    <a:pt x="212" y="471"/>
                  </a:cubicBezTo>
                  <a:cubicBezTo>
                    <a:pt x="211" y="469"/>
                    <a:pt x="211" y="469"/>
                    <a:pt x="211" y="469"/>
                  </a:cubicBezTo>
                  <a:cubicBezTo>
                    <a:pt x="209" y="468"/>
                    <a:pt x="209" y="468"/>
                    <a:pt x="209" y="468"/>
                  </a:cubicBezTo>
                  <a:cubicBezTo>
                    <a:pt x="209" y="468"/>
                    <a:pt x="209" y="468"/>
                    <a:pt x="209" y="468"/>
                  </a:cubicBezTo>
                  <a:cubicBezTo>
                    <a:pt x="209" y="466"/>
                    <a:pt x="209" y="466"/>
                    <a:pt x="209" y="466"/>
                  </a:cubicBezTo>
                  <a:cubicBezTo>
                    <a:pt x="208" y="466"/>
                    <a:pt x="208" y="466"/>
                    <a:pt x="208" y="466"/>
                  </a:cubicBezTo>
                  <a:cubicBezTo>
                    <a:pt x="208" y="465"/>
                    <a:pt x="208" y="465"/>
                    <a:pt x="208" y="465"/>
                  </a:cubicBezTo>
                  <a:cubicBezTo>
                    <a:pt x="203" y="460"/>
                    <a:pt x="203" y="460"/>
                    <a:pt x="203" y="460"/>
                  </a:cubicBezTo>
                  <a:cubicBezTo>
                    <a:pt x="202" y="459"/>
                    <a:pt x="202" y="459"/>
                    <a:pt x="202" y="459"/>
                  </a:cubicBezTo>
                  <a:cubicBezTo>
                    <a:pt x="198" y="456"/>
                    <a:pt x="198" y="456"/>
                    <a:pt x="198" y="456"/>
                  </a:cubicBezTo>
                  <a:cubicBezTo>
                    <a:pt x="197" y="455"/>
                    <a:pt x="197" y="455"/>
                    <a:pt x="197" y="455"/>
                  </a:cubicBezTo>
                  <a:cubicBezTo>
                    <a:pt x="197" y="454"/>
                    <a:pt x="197" y="454"/>
                    <a:pt x="197" y="454"/>
                  </a:cubicBezTo>
                  <a:cubicBezTo>
                    <a:pt x="196" y="453"/>
                    <a:pt x="196" y="453"/>
                    <a:pt x="196" y="453"/>
                  </a:cubicBezTo>
                  <a:cubicBezTo>
                    <a:pt x="197" y="452"/>
                    <a:pt x="197" y="452"/>
                    <a:pt x="197" y="452"/>
                  </a:cubicBezTo>
                  <a:cubicBezTo>
                    <a:pt x="198" y="450"/>
                    <a:pt x="198" y="450"/>
                    <a:pt x="198" y="450"/>
                  </a:cubicBezTo>
                  <a:cubicBezTo>
                    <a:pt x="197" y="449"/>
                    <a:pt x="197" y="449"/>
                    <a:pt x="197" y="449"/>
                  </a:cubicBezTo>
                  <a:cubicBezTo>
                    <a:pt x="196" y="447"/>
                    <a:pt x="196" y="447"/>
                    <a:pt x="196" y="447"/>
                  </a:cubicBezTo>
                  <a:cubicBezTo>
                    <a:pt x="197" y="447"/>
                    <a:pt x="197" y="447"/>
                    <a:pt x="197" y="447"/>
                  </a:cubicBezTo>
                  <a:cubicBezTo>
                    <a:pt x="198" y="447"/>
                    <a:pt x="198" y="447"/>
                    <a:pt x="198" y="447"/>
                  </a:cubicBezTo>
                  <a:cubicBezTo>
                    <a:pt x="199" y="445"/>
                    <a:pt x="199" y="445"/>
                    <a:pt x="199" y="445"/>
                  </a:cubicBezTo>
                  <a:cubicBezTo>
                    <a:pt x="201" y="445"/>
                    <a:pt x="201" y="445"/>
                    <a:pt x="201" y="445"/>
                  </a:cubicBezTo>
                  <a:cubicBezTo>
                    <a:pt x="201" y="444"/>
                    <a:pt x="201" y="444"/>
                    <a:pt x="201" y="444"/>
                  </a:cubicBezTo>
                  <a:cubicBezTo>
                    <a:pt x="202" y="444"/>
                    <a:pt x="202" y="444"/>
                    <a:pt x="202" y="444"/>
                  </a:cubicBezTo>
                  <a:cubicBezTo>
                    <a:pt x="203" y="444"/>
                    <a:pt x="203" y="444"/>
                    <a:pt x="203" y="444"/>
                  </a:cubicBezTo>
                  <a:cubicBezTo>
                    <a:pt x="205" y="445"/>
                    <a:pt x="205" y="445"/>
                    <a:pt x="205" y="445"/>
                  </a:cubicBezTo>
                  <a:cubicBezTo>
                    <a:pt x="203" y="445"/>
                    <a:pt x="203" y="445"/>
                    <a:pt x="203" y="445"/>
                  </a:cubicBezTo>
                  <a:cubicBezTo>
                    <a:pt x="203" y="446"/>
                    <a:pt x="203" y="446"/>
                    <a:pt x="203" y="446"/>
                  </a:cubicBezTo>
                  <a:cubicBezTo>
                    <a:pt x="203" y="447"/>
                    <a:pt x="203" y="447"/>
                    <a:pt x="203" y="447"/>
                  </a:cubicBezTo>
                  <a:cubicBezTo>
                    <a:pt x="203" y="448"/>
                    <a:pt x="203" y="448"/>
                    <a:pt x="203" y="448"/>
                  </a:cubicBezTo>
                  <a:cubicBezTo>
                    <a:pt x="204" y="450"/>
                    <a:pt x="204" y="450"/>
                    <a:pt x="204" y="450"/>
                  </a:cubicBezTo>
                  <a:cubicBezTo>
                    <a:pt x="205" y="452"/>
                    <a:pt x="205" y="452"/>
                    <a:pt x="205" y="452"/>
                  </a:cubicBezTo>
                  <a:cubicBezTo>
                    <a:pt x="207" y="453"/>
                    <a:pt x="207" y="453"/>
                    <a:pt x="207" y="453"/>
                  </a:cubicBezTo>
                  <a:cubicBezTo>
                    <a:pt x="208" y="451"/>
                    <a:pt x="208" y="451"/>
                    <a:pt x="208" y="451"/>
                  </a:cubicBezTo>
                  <a:cubicBezTo>
                    <a:pt x="210" y="453"/>
                    <a:pt x="210" y="453"/>
                    <a:pt x="210" y="453"/>
                  </a:cubicBezTo>
                  <a:cubicBezTo>
                    <a:pt x="209" y="453"/>
                    <a:pt x="209" y="453"/>
                    <a:pt x="209" y="453"/>
                  </a:cubicBezTo>
                  <a:cubicBezTo>
                    <a:pt x="211" y="454"/>
                    <a:pt x="211" y="454"/>
                    <a:pt x="211" y="454"/>
                  </a:cubicBezTo>
                  <a:cubicBezTo>
                    <a:pt x="212" y="455"/>
                    <a:pt x="212" y="455"/>
                    <a:pt x="212" y="455"/>
                  </a:cubicBezTo>
                  <a:cubicBezTo>
                    <a:pt x="216" y="462"/>
                    <a:pt x="216" y="462"/>
                    <a:pt x="216" y="462"/>
                  </a:cubicBezTo>
                  <a:cubicBezTo>
                    <a:pt x="215" y="459"/>
                    <a:pt x="215" y="459"/>
                    <a:pt x="215" y="459"/>
                  </a:cubicBezTo>
                  <a:cubicBezTo>
                    <a:pt x="217" y="459"/>
                    <a:pt x="217" y="459"/>
                    <a:pt x="217" y="459"/>
                  </a:cubicBezTo>
                  <a:cubicBezTo>
                    <a:pt x="219" y="460"/>
                    <a:pt x="219" y="460"/>
                    <a:pt x="219" y="460"/>
                  </a:cubicBezTo>
                  <a:cubicBezTo>
                    <a:pt x="220" y="461"/>
                    <a:pt x="220" y="461"/>
                    <a:pt x="220" y="461"/>
                  </a:cubicBezTo>
                  <a:cubicBezTo>
                    <a:pt x="221" y="462"/>
                    <a:pt x="221" y="462"/>
                    <a:pt x="221" y="462"/>
                  </a:cubicBezTo>
                  <a:cubicBezTo>
                    <a:pt x="222" y="463"/>
                    <a:pt x="222" y="463"/>
                    <a:pt x="222" y="463"/>
                  </a:cubicBezTo>
                  <a:cubicBezTo>
                    <a:pt x="223" y="463"/>
                    <a:pt x="223" y="463"/>
                    <a:pt x="223" y="463"/>
                  </a:cubicBezTo>
                  <a:cubicBezTo>
                    <a:pt x="224" y="464"/>
                    <a:pt x="224" y="464"/>
                    <a:pt x="224" y="464"/>
                  </a:cubicBezTo>
                  <a:cubicBezTo>
                    <a:pt x="221" y="464"/>
                    <a:pt x="221" y="464"/>
                    <a:pt x="221" y="464"/>
                  </a:cubicBezTo>
                  <a:cubicBezTo>
                    <a:pt x="226" y="466"/>
                    <a:pt x="226" y="466"/>
                    <a:pt x="226" y="466"/>
                  </a:cubicBezTo>
                  <a:cubicBezTo>
                    <a:pt x="225" y="467"/>
                    <a:pt x="225" y="467"/>
                    <a:pt x="225" y="467"/>
                  </a:cubicBezTo>
                  <a:cubicBezTo>
                    <a:pt x="227" y="468"/>
                    <a:pt x="227" y="468"/>
                    <a:pt x="227" y="468"/>
                  </a:cubicBezTo>
                  <a:cubicBezTo>
                    <a:pt x="230" y="468"/>
                    <a:pt x="230" y="468"/>
                    <a:pt x="230" y="468"/>
                  </a:cubicBezTo>
                  <a:cubicBezTo>
                    <a:pt x="232" y="468"/>
                    <a:pt x="232" y="468"/>
                    <a:pt x="232" y="468"/>
                  </a:cubicBezTo>
                  <a:cubicBezTo>
                    <a:pt x="232" y="468"/>
                    <a:pt x="232" y="468"/>
                    <a:pt x="232" y="468"/>
                  </a:cubicBezTo>
                  <a:cubicBezTo>
                    <a:pt x="235" y="468"/>
                    <a:pt x="235" y="468"/>
                    <a:pt x="235" y="468"/>
                  </a:cubicBezTo>
                  <a:cubicBezTo>
                    <a:pt x="236" y="469"/>
                    <a:pt x="236" y="469"/>
                    <a:pt x="236" y="469"/>
                  </a:cubicBezTo>
                  <a:cubicBezTo>
                    <a:pt x="237" y="469"/>
                    <a:pt x="237" y="469"/>
                    <a:pt x="237" y="469"/>
                  </a:cubicBezTo>
                  <a:cubicBezTo>
                    <a:pt x="237" y="470"/>
                    <a:pt x="237" y="470"/>
                    <a:pt x="237" y="470"/>
                  </a:cubicBezTo>
                  <a:cubicBezTo>
                    <a:pt x="239" y="471"/>
                    <a:pt x="239" y="471"/>
                    <a:pt x="239" y="471"/>
                  </a:cubicBezTo>
                  <a:cubicBezTo>
                    <a:pt x="241" y="474"/>
                    <a:pt x="241" y="474"/>
                    <a:pt x="241" y="474"/>
                  </a:cubicBezTo>
                  <a:cubicBezTo>
                    <a:pt x="242" y="475"/>
                    <a:pt x="242" y="475"/>
                    <a:pt x="242" y="475"/>
                  </a:cubicBezTo>
                  <a:cubicBezTo>
                    <a:pt x="242" y="476"/>
                    <a:pt x="242" y="476"/>
                    <a:pt x="242" y="476"/>
                  </a:cubicBezTo>
                  <a:cubicBezTo>
                    <a:pt x="244" y="477"/>
                    <a:pt x="244" y="477"/>
                    <a:pt x="244" y="477"/>
                  </a:cubicBezTo>
                  <a:cubicBezTo>
                    <a:pt x="244" y="478"/>
                    <a:pt x="244" y="478"/>
                    <a:pt x="244" y="478"/>
                  </a:cubicBezTo>
                  <a:cubicBezTo>
                    <a:pt x="243" y="481"/>
                    <a:pt x="243" y="481"/>
                    <a:pt x="243" y="481"/>
                  </a:cubicBezTo>
                  <a:cubicBezTo>
                    <a:pt x="244" y="483"/>
                    <a:pt x="244" y="483"/>
                    <a:pt x="244" y="483"/>
                  </a:cubicBezTo>
                  <a:cubicBezTo>
                    <a:pt x="243" y="484"/>
                    <a:pt x="243" y="484"/>
                    <a:pt x="243" y="484"/>
                  </a:cubicBezTo>
                  <a:cubicBezTo>
                    <a:pt x="243" y="486"/>
                    <a:pt x="243" y="486"/>
                    <a:pt x="243" y="486"/>
                  </a:cubicBezTo>
                  <a:cubicBezTo>
                    <a:pt x="244" y="487"/>
                    <a:pt x="244" y="487"/>
                    <a:pt x="244" y="487"/>
                  </a:cubicBezTo>
                  <a:cubicBezTo>
                    <a:pt x="243" y="489"/>
                    <a:pt x="243" y="489"/>
                    <a:pt x="243" y="489"/>
                  </a:cubicBezTo>
                  <a:cubicBezTo>
                    <a:pt x="244" y="490"/>
                    <a:pt x="244" y="490"/>
                    <a:pt x="244" y="490"/>
                  </a:cubicBezTo>
                  <a:cubicBezTo>
                    <a:pt x="247" y="490"/>
                    <a:pt x="247" y="490"/>
                    <a:pt x="247" y="490"/>
                  </a:cubicBezTo>
                  <a:cubicBezTo>
                    <a:pt x="248" y="493"/>
                    <a:pt x="248" y="493"/>
                    <a:pt x="248" y="493"/>
                  </a:cubicBezTo>
                  <a:cubicBezTo>
                    <a:pt x="247" y="492"/>
                    <a:pt x="247" y="492"/>
                    <a:pt x="247" y="492"/>
                  </a:cubicBezTo>
                  <a:cubicBezTo>
                    <a:pt x="245" y="493"/>
                    <a:pt x="245" y="493"/>
                    <a:pt x="245" y="493"/>
                  </a:cubicBezTo>
                  <a:cubicBezTo>
                    <a:pt x="245" y="495"/>
                    <a:pt x="245" y="495"/>
                    <a:pt x="245" y="495"/>
                  </a:cubicBezTo>
                  <a:cubicBezTo>
                    <a:pt x="246" y="495"/>
                    <a:pt x="246" y="495"/>
                    <a:pt x="246" y="495"/>
                  </a:cubicBezTo>
                  <a:cubicBezTo>
                    <a:pt x="248" y="496"/>
                    <a:pt x="248" y="496"/>
                    <a:pt x="248" y="496"/>
                  </a:cubicBezTo>
                  <a:cubicBezTo>
                    <a:pt x="249" y="497"/>
                    <a:pt x="249" y="497"/>
                    <a:pt x="249" y="497"/>
                  </a:cubicBezTo>
                  <a:cubicBezTo>
                    <a:pt x="250" y="496"/>
                    <a:pt x="250" y="496"/>
                    <a:pt x="250" y="496"/>
                  </a:cubicBezTo>
                  <a:cubicBezTo>
                    <a:pt x="253" y="498"/>
                    <a:pt x="253" y="498"/>
                    <a:pt x="253" y="498"/>
                  </a:cubicBezTo>
                  <a:cubicBezTo>
                    <a:pt x="254" y="500"/>
                    <a:pt x="254" y="500"/>
                    <a:pt x="254" y="500"/>
                  </a:cubicBezTo>
                  <a:cubicBezTo>
                    <a:pt x="254" y="501"/>
                    <a:pt x="254" y="501"/>
                    <a:pt x="254" y="501"/>
                  </a:cubicBezTo>
                  <a:cubicBezTo>
                    <a:pt x="253" y="502"/>
                    <a:pt x="253" y="502"/>
                    <a:pt x="253" y="502"/>
                  </a:cubicBezTo>
                  <a:cubicBezTo>
                    <a:pt x="253" y="503"/>
                    <a:pt x="253" y="503"/>
                    <a:pt x="253" y="503"/>
                  </a:cubicBezTo>
                  <a:cubicBezTo>
                    <a:pt x="253" y="504"/>
                    <a:pt x="253" y="504"/>
                    <a:pt x="253" y="504"/>
                  </a:cubicBezTo>
                  <a:cubicBezTo>
                    <a:pt x="252" y="505"/>
                    <a:pt x="252" y="505"/>
                    <a:pt x="252" y="505"/>
                  </a:cubicBezTo>
                  <a:cubicBezTo>
                    <a:pt x="252" y="507"/>
                    <a:pt x="252" y="507"/>
                    <a:pt x="252" y="507"/>
                  </a:cubicBezTo>
                  <a:cubicBezTo>
                    <a:pt x="253" y="508"/>
                    <a:pt x="253" y="508"/>
                    <a:pt x="253" y="508"/>
                  </a:cubicBezTo>
                  <a:cubicBezTo>
                    <a:pt x="254" y="508"/>
                    <a:pt x="254" y="508"/>
                    <a:pt x="254" y="508"/>
                  </a:cubicBezTo>
                  <a:cubicBezTo>
                    <a:pt x="255" y="508"/>
                    <a:pt x="255" y="508"/>
                    <a:pt x="255" y="508"/>
                  </a:cubicBezTo>
                  <a:cubicBezTo>
                    <a:pt x="254" y="509"/>
                    <a:pt x="254" y="509"/>
                    <a:pt x="254" y="509"/>
                  </a:cubicBezTo>
                  <a:cubicBezTo>
                    <a:pt x="253" y="509"/>
                    <a:pt x="253" y="509"/>
                    <a:pt x="253" y="509"/>
                  </a:cubicBezTo>
                  <a:cubicBezTo>
                    <a:pt x="255" y="511"/>
                    <a:pt x="255" y="511"/>
                    <a:pt x="255" y="511"/>
                  </a:cubicBezTo>
                  <a:cubicBezTo>
                    <a:pt x="255" y="511"/>
                    <a:pt x="255" y="511"/>
                    <a:pt x="255" y="511"/>
                  </a:cubicBezTo>
                  <a:cubicBezTo>
                    <a:pt x="255" y="510"/>
                    <a:pt x="255" y="510"/>
                    <a:pt x="255" y="510"/>
                  </a:cubicBezTo>
                  <a:cubicBezTo>
                    <a:pt x="258" y="511"/>
                    <a:pt x="258" y="511"/>
                    <a:pt x="258" y="511"/>
                  </a:cubicBezTo>
                  <a:cubicBezTo>
                    <a:pt x="256" y="509"/>
                    <a:pt x="256" y="509"/>
                    <a:pt x="256" y="509"/>
                  </a:cubicBezTo>
                  <a:cubicBezTo>
                    <a:pt x="255" y="509"/>
                    <a:pt x="255" y="509"/>
                    <a:pt x="255" y="509"/>
                  </a:cubicBezTo>
                  <a:cubicBezTo>
                    <a:pt x="256" y="507"/>
                    <a:pt x="256" y="507"/>
                    <a:pt x="256" y="507"/>
                  </a:cubicBezTo>
                  <a:cubicBezTo>
                    <a:pt x="255" y="507"/>
                    <a:pt x="255" y="507"/>
                    <a:pt x="255" y="507"/>
                  </a:cubicBezTo>
                  <a:cubicBezTo>
                    <a:pt x="255" y="506"/>
                    <a:pt x="255" y="506"/>
                    <a:pt x="255" y="506"/>
                  </a:cubicBezTo>
                  <a:cubicBezTo>
                    <a:pt x="255" y="505"/>
                    <a:pt x="255" y="505"/>
                    <a:pt x="255" y="505"/>
                  </a:cubicBezTo>
                  <a:cubicBezTo>
                    <a:pt x="255" y="504"/>
                    <a:pt x="255" y="504"/>
                    <a:pt x="255" y="504"/>
                  </a:cubicBezTo>
                  <a:cubicBezTo>
                    <a:pt x="255" y="503"/>
                    <a:pt x="255" y="503"/>
                    <a:pt x="255" y="503"/>
                  </a:cubicBezTo>
                  <a:cubicBezTo>
                    <a:pt x="255" y="503"/>
                    <a:pt x="255" y="502"/>
                    <a:pt x="255" y="502"/>
                  </a:cubicBezTo>
                  <a:cubicBezTo>
                    <a:pt x="256" y="503"/>
                    <a:pt x="256" y="503"/>
                    <a:pt x="256" y="503"/>
                  </a:cubicBezTo>
                  <a:cubicBezTo>
                    <a:pt x="256" y="506"/>
                    <a:pt x="256" y="506"/>
                    <a:pt x="256" y="506"/>
                  </a:cubicBezTo>
                  <a:cubicBezTo>
                    <a:pt x="258" y="506"/>
                    <a:pt x="258" y="506"/>
                    <a:pt x="258" y="506"/>
                  </a:cubicBezTo>
                  <a:cubicBezTo>
                    <a:pt x="259" y="505"/>
                    <a:pt x="259" y="505"/>
                    <a:pt x="259" y="505"/>
                  </a:cubicBezTo>
                  <a:cubicBezTo>
                    <a:pt x="258" y="507"/>
                    <a:pt x="258" y="507"/>
                    <a:pt x="258" y="507"/>
                  </a:cubicBezTo>
                  <a:cubicBezTo>
                    <a:pt x="257" y="507"/>
                    <a:pt x="257" y="507"/>
                    <a:pt x="257" y="507"/>
                  </a:cubicBezTo>
                  <a:cubicBezTo>
                    <a:pt x="256" y="509"/>
                    <a:pt x="256" y="509"/>
                    <a:pt x="256" y="509"/>
                  </a:cubicBezTo>
                  <a:cubicBezTo>
                    <a:pt x="258" y="510"/>
                    <a:pt x="258" y="510"/>
                    <a:pt x="258" y="510"/>
                  </a:cubicBezTo>
                  <a:cubicBezTo>
                    <a:pt x="260" y="511"/>
                    <a:pt x="260" y="511"/>
                    <a:pt x="260" y="511"/>
                  </a:cubicBezTo>
                  <a:cubicBezTo>
                    <a:pt x="261" y="512"/>
                    <a:pt x="261" y="512"/>
                    <a:pt x="261" y="512"/>
                  </a:cubicBezTo>
                  <a:cubicBezTo>
                    <a:pt x="261" y="513"/>
                    <a:pt x="261" y="513"/>
                    <a:pt x="261" y="513"/>
                  </a:cubicBezTo>
                  <a:cubicBezTo>
                    <a:pt x="260" y="513"/>
                    <a:pt x="260" y="513"/>
                    <a:pt x="260" y="513"/>
                  </a:cubicBezTo>
                  <a:cubicBezTo>
                    <a:pt x="261" y="515"/>
                    <a:pt x="261" y="515"/>
                    <a:pt x="261" y="515"/>
                  </a:cubicBezTo>
                  <a:cubicBezTo>
                    <a:pt x="262" y="517"/>
                    <a:pt x="262" y="517"/>
                    <a:pt x="262" y="517"/>
                  </a:cubicBezTo>
                  <a:cubicBezTo>
                    <a:pt x="264" y="519"/>
                    <a:pt x="264" y="519"/>
                    <a:pt x="264" y="519"/>
                  </a:cubicBezTo>
                  <a:cubicBezTo>
                    <a:pt x="264" y="517"/>
                    <a:pt x="264" y="517"/>
                    <a:pt x="264" y="517"/>
                  </a:cubicBezTo>
                  <a:cubicBezTo>
                    <a:pt x="266" y="518"/>
                    <a:pt x="266" y="518"/>
                    <a:pt x="266" y="518"/>
                  </a:cubicBezTo>
                  <a:cubicBezTo>
                    <a:pt x="266" y="520"/>
                    <a:pt x="266" y="520"/>
                    <a:pt x="266" y="520"/>
                  </a:cubicBezTo>
                  <a:cubicBezTo>
                    <a:pt x="268" y="522"/>
                    <a:pt x="268" y="522"/>
                    <a:pt x="268" y="522"/>
                  </a:cubicBezTo>
                  <a:cubicBezTo>
                    <a:pt x="268" y="519"/>
                    <a:pt x="268" y="519"/>
                    <a:pt x="268" y="519"/>
                  </a:cubicBezTo>
                  <a:cubicBezTo>
                    <a:pt x="269" y="517"/>
                    <a:pt x="269" y="517"/>
                    <a:pt x="269" y="517"/>
                  </a:cubicBezTo>
                  <a:cubicBezTo>
                    <a:pt x="269" y="519"/>
                    <a:pt x="269" y="519"/>
                    <a:pt x="269" y="519"/>
                  </a:cubicBezTo>
                  <a:cubicBezTo>
                    <a:pt x="269" y="520"/>
                    <a:pt x="269" y="520"/>
                    <a:pt x="269" y="520"/>
                  </a:cubicBezTo>
                  <a:cubicBezTo>
                    <a:pt x="269" y="522"/>
                    <a:pt x="269" y="522"/>
                    <a:pt x="269" y="522"/>
                  </a:cubicBezTo>
                  <a:cubicBezTo>
                    <a:pt x="269" y="523"/>
                    <a:pt x="269" y="523"/>
                    <a:pt x="269" y="523"/>
                  </a:cubicBezTo>
                  <a:cubicBezTo>
                    <a:pt x="271" y="523"/>
                    <a:pt x="271" y="523"/>
                    <a:pt x="271" y="523"/>
                  </a:cubicBezTo>
                  <a:cubicBezTo>
                    <a:pt x="272" y="522"/>
                    <a:pt x="272" y="522"/>
                    <a:pt x="272" y="522"/>
                  </a:cubicBezTo>
                  <a:cubicBezTo>
                    <a:pt x="271" y="521"/>
                    <a:pt x="271" y="521"/>
                    <a:pt x="271" y="521"/>
                  </a:cubicBezTo>
                  <a:cubicBezTo>
                    <a:pt x="271" y="520"/>
                    <a:pt x="271" y="520"/>
                    <a:pt x="271" y="520"/>
                  </a:cubicBezTo>
                  <a:cubicBezTo>
                    <a:pt x="273" y="521"/>
                    <a:pt x="273" y="521"/>
                    <a:pt x="273" y="521"/>
                  </a:cubicBezTo>
                  <a:cubicBezTo>
                    <a:pt x="271" y="518"/>
                    <a:pt x="271" y="518"/>
                    <a:pt x="271" y="518"/>
                  </a:cubicBezTo>
                  <a:cubicBezTo>
                    <a:pt x="271" y="517"/>
                    <a:pt x="271" y="517"/>
                    <a:pt x="271" y="517"/>
                  </a:cubicBezTo>
                  <a:cubicBezTo>
                    <a:pt x="270" y="515"/>
                    <a:pt x="270" y="515"/>
                    <a:pt x="270" y="515"/>
                  </a:cubicBezTo>
                  <a:cubicBezTo>
                    <a:pt x="269" y="513"/>
                    <a:pt x="269" y="513"/>
                    <a:pt x="269" y="513"/>
                  </a:cubicBezTo>
                  <a:cubicBezTo>
                    <a:pt x="270" y="514"/>
                    <a:pt x="270" y="514"/>
                    <a:pt x="270" y="514"/>
                  </a:cubicBezTo>
                  <a:cubicBezTo>
                    <a:pt x="272" y="513"/>
                    <a:pt x="272" y="513"/>
                    <a:pt x="272" y="513"/>
                  </a:cubicBezTo>
                  <a:cubicBezTo>
                    <a:pt x="274" y="514"/>
                    <a:pt x="274" y="514"/>
                    <a:pt x="274" y="514"/>
                  </a:cubicBezTo>
                  <a:cubicBezTo>
                    <a:pt x="274" y="512"/>
                    <a:pt x="274" y="512"/>
                    <a:pt x="274" y="512"/>
                  </a:cubicBezTo>
                  <a:cubicBezTo>
                    <a:pt x="273" y="512"/>
                    <a:pt x="273" y="512"/>
                    <a:pt x="273" y="512"/>
                  </a:cubicBezTo>
                  <a:cubicBezTo>
                    <a:pt x="273" y="511"/>
                    <a:pt x="273" y="511"/>
                    <a:pt x="273" y="511"/>
                  </a:cubicBezTo>
                  <a:cubicBezTo>
                    <a:pt x="272" y="511"/>
                    <a:pt x="272" y="511"/>
                    <a:pt x="272" y="511"/>
                  </a:cubicBezTo>
                  <a:cubicBezTo>
                    <a:pt x="271" y="510"/>
                    <a:pt x="271" y="510"/>
                    <a:pt x="271" y="510"/>
                  </a:cubicBezTo>
                  <a:cubicBezTo>
                    <a:pt x="271" y="509"/>
                    <a:pt x="271" y="509"/>
                    <a:pt x="271" y="509"/>
                  </a:cubicBezTo>
                  <a:cubicBezTo>
                    <a:pt x="272" y="509"/>
                    <a:pt x="272" y="509"/>
                    <a:pt x="272" y="509"/>
                  </a:cubicBezTo>
                  <a:cubicBezTo>
                    <a:pt x="273" y="509"/>
                    <a:pt x="273" y="509"/>
                    <a:pt x="273" y="509"/>
                  </a:cubicBezTo>
                  <a:cubicBezTo>
                    <a:pt x="274" y="509"/>
                    <a:pt x="274" y="509"/>
                    <a:pt x="274" y="509"/>
                  </a:cubicBezTo>
                  <a:cubicBezTo>
                    <a:pt x="274" y="510"/>
                    <a:pt x="274" y="510"/>
                    <a:pt x="274" y="510"/>
                  </a:cubicBezTo>
                  <a:cubicBezTo>
                    <a:pt x="277" y="510"/>
                    <a:pt x="277" y="510"/>
                    <a:pt x="277" y="510"/>
                  </a:cubicBezTo>
                  <a:cubicBezTo>
                    <a:pt x="277" y="509"/>
                    <a:pt x="277" y="509"/>
                    <a:pt x="277" y="509"/>
                  </a:cubicBezTo>
                  <a:cubicBezTo>
                    <a:pt x="276" y="508"/>
                    <a:pt x="276" y="508"/>
                    <a:pt x="276" y="508"/>
                  </a:cubicBezTo>
                  <a:cubicBezTo>
                    <a:pt x="276" y="506"/>
                    <a:pt x="276" y="506"/>
                    <a:pt x="276" y="506"/>
                  </a:cubicBezTo>
                  <a:cubicBezTo>
                    <a:pt x="277" y="507"/>
                    <a:pt x="277" y="507"/>
                    <a:pt x="277" y="507"/>
                  </a:cubicBezTo>
                  <a:cubicBezTo>
                    <a:pt x="277" y="508"/>
                    <a:pt x="277" y="508"/>
                    <a:pt x="277" y="508"/>
                  </a:cubicBezTo>
                  <a:cubicBezTo>
                    <a:pt x="279" y="509"/>
                    <a:pt x="279" y="509"/>
                    <a:pt x="279" y="509"/>
                  </a:cubicBezTo>
                  <a:cubicBezTo>
                    <a:pt x="280" y="509"/>
                    <a:pt x="280" y="509"/>
                    <a:pt x="280" y="509"/>
                  </a:cubicBezTo>
                  <a:cubicBezTo>
                    <a:pt x="280" y="509"/>
                    <a:pt x="280" y="509"/>
                    <a:pt x="280" y="509"/>
                  </a:cubicBezTo>
                  <a:cubicBezTo>
                    <a:pt x="282" y="511"/>
                    <a:pt x="282" y="511"/>
                    <a:pt x="282" y="511"/>
                  </a:cubicBezTo>
                  <a:cubicBezTo>
                    <a:pt x="283" y="511"/>
                    <a:pt x="283" y="511"/>
                    <a:pt x="283" y="511"/>
                  </a:cubicBezTo>
                  <a:cubicBezTo>
                    <a:pt x="284" y="512"/>
                    <a:pt x="284" y="512"/>
                    <a:pt x="284" y="512"/>
                  </a:cubicBezTo>
                  <a:cubicBezTo>
                    <a:pt x="285" y="513"/>
                    <a:pt x="285" y="513"/>
                    <a:pt x="285" y="513"/>
                  </a:cubicBezTo>
                  <a:cubicBezTo>
                    <a:pt x="285" y="514"/>
                    <a:pt x="285" y="514"/>
                    <a:pt x="285" y="514"/>
                  </a:cubicBezTo>
                  <a:cubicBezTo>
                    <a:pt x="285" y="514"/>
                    <a:pt x="285" y="514"/>
                    <a:pt x="285" y="514"/>
                  </a:cubicBezTo>
                  <a:cubicBezTo>
                    <a:pt x="284" y="516"/>
                    <a:pt x="284" y="516"/>
                    <a:pt x="284" y="516"/>
                  </a:cubicBezTo>
                  <a:cubicBezTo>
                    <a:pt x="286" y="517"/>
                    <a:pt x="286" y="517"/>
                    <a:pt x="286" y="517"/>
                  </a:cubicBezTo>
                  <a:cubicBezTo>
                    <a:pt x="287" y="516"/>
                    <a:pt x="287" y="516"/>
                    <a:pt x="287" y="516"/>
                  </a:cubicBezTo>
                  <a:cubicBezTo>
                    <a:pt x="287" y="516"/>
                    <a:pt x="287" y="516"/>
                    <a:pt x="287" y="516"/>
                  </a:cubicBezTo>
                  <a:cubicBezTo>
                    <a:pt x="288" y="515"/>
                    <a:pt x="288" y="515"/>
                    <a:pt x="288" y="515"/>
                  </a:cubicBezTo>
                  <a:cubicBezTo>
                    <a:pt x="288" y="514"/>
                    <a:pt x="288" y="514"/>
                    <a:pt x="288" y="514"/>
                  </a:cubicBezTo>
                  <a:cubicBezTo>
                    <a:pt x="287" y="513"/>
                    <a:pt x="287" y="513"/>
                    <a:pt x="287" y="513"/>
                  </a:cubicBezTo>
                  <a:cubicBezTo>
                    <a:pt x="287" y="514"/>
                    <a:pt x="287" y="514"/>
                    <a:pt x="287" y="514"/>
                  </a:cubicBezTo>
                  <a:cubicBezTo>
                    <a:pt x="286" y="514"/>
                    <a:pt x="286" y="514"/>
                    <a:pt x="286" y="514"/>
                  </a:cubicBezTo>
                  <a:cubicBezTo>
                    <a:pt x="285" y="514"/>
                    <a:pt x="285" y="514"/>
                    <a:pt x="285" y="514"/>
                  </a:cubicBezTo>
                  <a:cubicBezTo>
                    <a:pt x="288" y="512"/>
                    <a:pt x="288" y="512"/>
                    <a:pt x="288" y="512"/>
                  </a:cubicBezTo>
                  <a:cubicBezTo>
                    <a:pt x="286" y="511"/>
                    <a:pt x="286" y="511"/>
                    <a:pt x="286" y="511"/>
                  </a:cubicBezTo>
                  <a:cubicBezTo>
                    <a:pt x="285" y="510"/>
                    <a:pt x="285" y="510"/>
                    <a:pt x="285" y="510"/>
                  </a:cubicBezTo>
                  <a:cubicBezTo>
                    <a:pt x="284" y="510"/>
                    <a:pt x="284" y="510"/>
                    <a:pt x="284" y="510"/>
                  </a:cubicBezTo>
                  <a:cubicBezTo>
                    <a:pt x="282" y="509"/>
                    <a:pt x="282" y="509"/>
                    <a:pt x="282" y="509"/>
                  </a:cubicBezTo>
                  <a:cubicBezTo>
                    <a:pt x="282" y="508"/>
                    <a:pt x="282" y="508"/>
                    <a:pt x="282" y="508"/>
                  </a:cubicBezTo>
                  <a:cubicBezTo>
                    <a:pt x="282" y="508"/>
                    <a:pt x="281" y="508"/>
                    <a:pt x="281" y="508"/>
                  </a:cubicBezTo>
                  <a:cubicBezTo>
                    <a:pt x="282" y="507"/>
                    <a:pt x="282" y="507"/>
                    <a:pt x="282" y="507"/>
                  </a:cubicBezTo>
                  <a:cubicBezTo>
                    <a:pt x="279" y="507"/>
                    <a:pt x="279" y="507"/>
                    <a:pt x="279" y="507"/>
                  </a:cubicBezTo>
                  <a:cubicBezTo>
                    <a:pt x="279" y="506"/>
                    <a:pt x="279" y="506"/>
                    <a:pt x="279" y="506"/>
                  </a:cubicBezTo>
                  <a:cubicBezTo>
                    <a:pt x="279" y="505"/>
                    <a:pt x="279" y="505"/>
                    <a:pt x="279" y="505"/>
                  </a:cubicBezTo>
                  <a:cubicBezTo>
                    <a:pt x="279" y="504"/>
                    <a:pt x="279" y="504"/>
                    <a:pt x="279" y="504"/>
                  </a:cubicBezTo>
                  <a:cubicBezTo>
                    <a:pt x="278" y="503"/>
                    <a:pt x="278" y="503"/>
                    <a:pt x="278" y="503"/>
                  </a:cubicBezTo>
                  <a:cubicBezTo>
                    <a:pt x="275" y="500"/>
                    <a:pt x="275" y="500"/>
                    <a:pt x="275" y="500"/>
                  </a:cubicBezTo>
                  <a:cubicBezTo>
                    <a:pt x="275" y="501"/>
                    <a:pt x="275" y="501"/>
                    <a:pt x="275" y="501"/>
                  </a:cubicBezTo>
                  <a:cubicBezTo>
                    <a:pt x="273" y="500"/>
                    <a:pt x="273" y="500"/>
                    <a:pt x="273" y="500"/>
                  </a:cubicBezTo>
                  <a:cubicBezTo>
                    <a:pt x="272" y="500"/>
                    <a:pt x="272" y="500"/>
                    <a:pt x="272" y="500"/>
                  </a:cubicBezTo>
                  <a:cubicBezTo>
                    <a:pt x="272" y="499"/>
                    <a:pt x="272" y="499"/>
                    <a:pt x="272" y="499"/>
                  </a:cubicBezTo>
                  <a:cubicBezTo>
                    <a:pt x="272" y="498"/>
                    <a:pt x="272" y="498"/>
                    <a:pt x="272" y="498"/>
                  </a:cubicBezTo>
                  <a:cubicBezTo>
                    <a:pt x="274" y="500"/>
                    <a:pt x="274" y="500"/>
                    <a:pt x="274" y="500"/>
                  </a:cubicBezTo>
                  <a:cubicBezTo>
                    <a:pt x="274" y="499"/>
                    <a:pt x="274" y="499"/>
                    <a:pt x="274" y="499"/>
                  </a:cubicBezTo>
                  <a:cubicBezTo>
                    <a:pt x="274" y="497"/>
                    <a:pt x="274" y="497"/>
                    <a:pt x="274" y="497"/>
                  </a:cubicBezTo>
                  <a:cubicBezTo>
                    <a:pt x="273" y="497"/>
                    <a:pt x="273" y="497"/>
                    <a:pt x="273" y="497"/>
                  </a:cubicBezTo>
                  <a:cubicBezTo>
                    <a:pt x="272" y="497"/>
                    <a:pt x="272" y="497"/>
                    <a:pt x="272" y="497"/>
                  </a:cubicBezTo>
                  <a:cubicBezTo>
                    <a:pt x="272" y="496"/>
                    <a:pt x="272" y="496"/>
                    <a:pt x="272" y="496"/>
                  </a:cubicBezTo>
                  <a:cubicBezTo>
                    <a:pt x="271" y="497"/>
                    <a:pt x="271" y="497"/>
                    <a:pt x="271" y="497"/>
                  </a:cubicBezTo>
                  <a:cubicBezTo>
                    <a:pt x="271" y="496"/>
                    <a:pt x="271" y="496"/>
                    <a:pt x="271" y="496"/>
                  </a:cubicBezTo>
                  <a:cubicBezTo>
                    <a:pt x="269" y="493"/>
                    <a:pt x="269" y="493"/>
                    <a:pt x="269" y="493"/>
                  </a:cubicBezTo>
                  <a:cubicBezTo>
                    <a:pt x="268" y="493"/>
                    <a:pt x="268" y="493"/>
                    <a:pt x="268" y="493"/>
                  </a:cubicBezTo>
                  <a:cubicBezTo>
                    <a:pt x="268" y="492"/>
                    <a:pt x="268" y="492"/>
                    <a:pt x="268" y="492"/>
                  </a:cubicBezTo>
                  <a:cubicBezTo>
                    <a:pt x="266" y="491"/>
                    <a:pt x="266" y="491"/>
                    <a:pt x="266" y="491"/>
                  </a:cubicBezTo>
                  <a:cubicBezTo>
                    <a:pt x="267" y="490"/>
                    <a:pt x="267" y="490"/>
                    <a:pt x="267" y="490"/>
                  </a:cubicBezTo>
                  <a:cubicBezTo>
                    <a:pt x="266" y="487"/>
                    <a:pt x="266" y="487"/>
                    <a:pt x="266" y="487"/>
                  </a:cubicBezTo>
                  <a:cubicBezTo>
                    <a:pt x="267" y="486"/>
                    <a:pt x="267" y="486"/>
                    <a:pt x="267" y="486"/>
                  </a:cubicBezTo>
                  <a:cubicBezTo>
                    <a:pt x="267" y="488"/>
                    <a:pt x="267" y="488"/>
                    <a:pt x="267" y="488"/>
                  </a:cubicBezTo>
                  <a:cubicBezTo>
                    <a:pt x="269" y="489"/>
                    <a:pt x="269" y="489"/>
                    <a:pt x="269" y="489"/>
                  </a:cubicBezTo>
                  <a:cubicBezTo>
                    <a:pt x="269" y="490"/>
                    <a:pt x="269" y="490"/>
                    <a:pt x="269" y="490"/>
                  </a:cubicBezTo>
                  <a:cubicBezTo>
                    <a:pt x="271" y="492"/>
                    <a:pt x="271" y="492"/>
                    <a:pt x="271" y="492"/>
                  </a:cubicBezTo>
                  <a:cubicBezTo>
                    <a:pt x="275" y="492"/>
                    <a:pt x="275" y="492"/>
                    <a:pt x="275" y="492"/>
                  </a:cubicBezTo>
                  <a:cubicBezTo>
                    <a:pt x="276" y="490"/>
                    <a:pt x="276" y="490"/>
                    <a:pt x="276" y="490"/>
                  </a:cubicBezTo>
                  <a:cubicBezTo>
                    <a:pt x="275" y="489"/>
                    <a:pt x="275" y="489"/>
                    <a:pt x="275" y="489"/>
                  </a:cubicBezTo>
                  <a:cubicBezTo>
                    <a:pt x="276" y="489"/>
                    <a:pt x="276" y="489"/>
                    <a:pt x="276" y="489"/>
                  </a:cubicBezTo>
                  <a:cubicBezTo>
                    <a:pt x="277" y="490"/>
                    <a:pt x="277" y="490"/>
                    <a:pt x="277" y="490"/>
                  </a:cubicBezTo>
                  <a:cubicBezTo>
                    <a:pt x="278" y="488"/>
                    <a:pt x="278" y="488"/>
                    <a:pt x="278" y="488"/>
                  </a:cubicBezTo>
                  <a:cubicBezTo>
                    <a:pt x="276" y="486"/>
                    <a:pt x="276" y="486"/>
                    <a:pt x="276" y="486"/>
                  </a:cubicBezTo>
                  <a:cubicBezTo>
                    <a:pt x="275" y="486"/>
                    <a:pt x="275" y="486"/>
                    <a:pt x="275" y="486"/>
                  </a:cubicBezTo>
                  <a:cubicBezTo>
                    <a:pt x="277" y="485"/>
                    <a:pt x="277" y="485"/>
                    <a:pt x="277" y="485"/>
                  </a:cubicBezTo>
                  <a:cubicBezTo>
                    <a:pt x="277" y="483"/>
                    <a:pt x="277" y="483"/>
                    <a:pt x="277" y="483"/>
                  </a:cubicBezTo>
                  <a:cubicBezTo>
                    <a:pt x="278" y="483"/>
                    <a:pt x="278" y="483"/>
                    <a:pt x="278" y="483"/>
                  </a:cubicBezTo>
                  <a:cubicBezTo>
                    <a:pt x="279" y="483"/>
                    <a:pt x="279" y="483"/>
                    <a:pt x="279" y="483"/>
                  </a:cubicBezTo>
                  <a:cubicBezTo>
                    <a:pt x="278" y="486"/>
                    <a:pt x="278" y="486"/>
                    <a:pt x="278" y="486"/>
                  </a:cubicBezTo>
                  <a:cubicBezTo>
                    <a:pt x="279" y="486"/>
                    <a:pt x="279" y="486"/>
                    <a:pt x="279" y="486"/>
                  </a:cubicBezTo>
                  <a:cubicBezTo>
                    <a:pt x="280" y="486"/>
                    <a:pt x="280" y="486"/>
                    <a:pt x="280" y="486"/>
                  </a:cubicBezTo>
                  <a:cubicBezTo>
                    <a:pt x="281" y="485"/>
                    <a:pt x="281" y="485"/>
                    <a:pt x="281" y="485"/>
                  </a:cubicBezTo>
                  <a:cubicBezTo>
                    <a:pt x="281" y="484"/>
                    <a:pt x="281" y="484"/>
                    <a:pt x="281" y="484"/>
                  </a:cubicBezTo>
                  <a:cubicBezTo>
                    <a:pt x="282" y="482"/>
                    <a:pt x="282" y="482"/>
                    <a:pt x="282" y="482"/>
                  </a:cubicBezTo>
                  <a:cubicBezTo>
                    <a:pt x="283" y="483"/>
                    <a:pt x="283" y="483"/>
                    <a:pt x="283" y="483"/>
                  </a:cubicBezTo>
                  <a:cubicBezTo>
                    <a:pt x="286" y="483"/>
                    <a:pt x="286" y="483"/>
                    <a:pt x="286" y="483"/>
                  </a:cubicBezTo>
                  <a:cubicBezTo>
                    <a:pt x="288" y="483"/>
                    <a:pt x="288" y="483"/>
                    <a:pt x="288" y="483"/>
                  </a:cubicBezTo>
                  <a:cubicBezTo>
                    <a:pt x="288" y="485"/>
                    <a:pt x="288" y="485"/>
                    <a:pt x="288" y="485"/>
                  </a:cubicBezTo>
                  <a:cubicBezTo>
                    <a:pt x="290" y="486"/>
                    <a:pt x="290" y="486"/>
                    <a:pt x="290" y="486"/>
                  </a:cubicBezTo>
                  <a:cubicBezTo>
                    <a:pt x="290" y="488"/>
                    <a:pt x="290" y="488"/>
                    <a:pt x="290" y="488"/>
                  </a:cubicBezTo>
                  <a:cubicBezTo>
                    <a:pt x="288" y="487"/>
                    <a:pt x="288" y="487"/>
                    <a:pt x="288" y="487"/>
                  </a:cubicBezTo>
                  <a:cubicBezTo>
                    <a:pt x="288" y="486"/>
                    <a:pt x="288" y="486"/>
                    <a:pt x="288" y="486"/>
                  </a:cubicBezTo>
                  <a:cubicBezTo>
                    <a:pt x="287" y="485"/>
                    <a:pt x="287" y="485"/>
                    <a:pt x="287" y="485"/>
                  </a:cubicBezTo>
                  <a:cubicBezTo>
                    <a:pt x="286" y="485"/>
                    <a:pt x="286" y="485"/>
                    <a:pt x="286" y="485"/>
                  </a:cubicBezTo>
                  <a:cubicBezTo>
                    <a:pt x="285" y="487"/>
                    <a:pt x="285" y="487"/>
                    <a:pt x="285" y="487"/>
                  </a:cubicBezTo>
                  <a:cubicBezTo>
                    <a:pt x="287" y="487"/>
                    <a:pt x="287" y="487"/>
                    <a:pt x="287" y="487"/>
                  </a:cubicBezTo>
                  <a:cubicBezTo>
                    <a:pt x="286" y="489"/>
                    <a:pt x="286" y="489"/>
                    <a:pt x="286" y="489"/>
                  </a:cubicBezTo>
                  <a:cubicBezTo>
                    <a:pt x="287" y="490"/>
                    <a:pt x="287" y="490"/>
                    <a:pt x="287" y="490"/>
                  </a:cubicBezTo>
                  <a:cubicBezTo>
                    <a:pt x="289" y="489"/>
                    <a:pt x="289" y="489"/>
                    <a:pt x="289" y="489"/>
                  </a:cubicBezTo>
                  <a:cubicBezTo>
                    <a:pt x="290" y="488"/>
                    <a:pt x="290" y="488"/>
                    <a:pt x="290" y="488"/>
                  </a:cubicBezTo>
                  <a:cubicBezTo>
                    <a:pt x="290" y="490"/>
                    <a:pt x="290" y="490"/>
                    <a:pt x="290" y="490"/>
                  </a:cubicBezTo>
                  <a:cubicBezTo>
                    <a:pt x="289" y="492"/>
                    <a:pt x="289" y="492"/>
                    <a:pt x="289" y="492"/>
                  </a:cubicBezTo>
                  <a:cubicBezTo>
                    <a:pt x="290" y="493"/>
                    <a:pt x="290" y="493"/>
                    <a:pt x="290" y="493"/>
                  </a:cubicBezTo>
                  <a:cubicBezTo>
                    <a:pt x="290" y="494"/>
                    <a:pt x="290" y="494"/>
                    <a:pt x="290" y="494"/>
                  </a:cubicBezTo>
                  <a:cubicBezTo>
                    <a:pt x="289" y="495"/>
                    <a:pt x="289" y="495"/>
                    <a:pt x="289" y="495"/>
                  </a:cubicBezTo>
                  <a:cubicBezTo>
                    <a:pt x="290" y="495"/>
                    <a:pt x="290" y="495"/>
                    <a:pt x="290" y="495"/>
                  </a:cubicBezTo>
                  <a:cubicBezTo>
                    <a:pt x="288" y="496"/>
                    <a:pt x="288" y="496"/>
                    <a:pt x="288" y="496"/>
                  </a:cubicBezTo>
                  <a:cubicBezTo>
                    <a:pt x="287" y="498"/>
                    <a:pt x="287" y="498"/>
                    <a:pt x="287" y="498"/>
                  </a:cubicBezTo>
                  <a:cubicBezTo>
                    <a:pt x="288" y="499"/>
                    <a:pt x="288" y="499"/>
                    <a:pt x="288" y="499"/>
                  </a:cubicBezTo>
                  <a:cubicBezTo>
                    <a:pt x="289" y="499"/>
                    <a:pt x="289" y="499"/>
                    <a:pt x="289" y="499"/>
                  </a:cubicBezTo>
                  <a:cubicBezTo>
                    <a:pt x="290" y="499"/>
                    <a:pt x="290" y="499"/>
                    <a:pt x="290" y="499"/>
                  </a:cubicBezTo>
                  <a:cubicBezTo>
                    <a:pt x="291" y="500"/>
                    <a:pt x="291" y="500"/>
                    <a:pt x="291" y="500"/>
                  </a:cubicBezTo>
                  <a:cubicBezTo>
                    <a:pt x="293" y="500"/>
                    <a:pt x="293" y="500"/>
                    <a:pt x="293" y="500"/>
                  </a:cubicBezTo>
                  <a:cubicBezTo>
                    <a:pt x="293" y="497"/>
                    <a:pt x="293" y="497"/>
                    <a:pt x="293" y="497"/>
                  </a:cubicBezTo>
                  <a:cubicBezTo>
                    <a:pt x="293" y="496"/>
                    <a:pt x="293" y="496"/>
                    <a:pt x="293" y="496"/>
                  </a:cubicBezTo>
                  <a:cubicBezTo>
                    <a:pt x="293" y="495"/>
                    <a:pt x="293" y="495"/>
                    <a:pt x="293" y="495"/>
                  </a:cubicBezTo>
                  <a:cubicBezTo>
                    <a:pt x="294" y="495"/>
                    <a:pt x="294" y="495"/>
                    <a:pt x="294" y="495"/>
                  </a:cubicBezTo>
                  <a:cubicBezTo>
                    <a:pt x="295" y="495"/>
                    <a:pt x="295" y="495"/>
                    <a:pt x="295" y="495"/>
                  </a:cubicBezTo>
                  <a:cubicBezTo>
                    <a:pt x="294" y="495"/>
                    <a:pt x="294" y="495"/>
                    <a:pt x="294" y="495"/>
                  </a:cubicBezTo>
                  <a:cubicBezTo>
                    <a:pt x="294" y="497"/>
                    <a:pt x="294" y="497"/>
                    <a:pt x="294" y="497"/>
                  </a:cubicBezTo>
                  <a:cubicBezTo>
                    <a:pt x="295" y="498"/>
                    <a:pt x="295" y="498"/>
                    <a:pt x="295" y="498"/>
                  </a:cubicBezTo>
                  <a:cubicBezTo>
                    <a:pt x="295" y="500"/>
                    <a:pt x="295" y="500"/>
                    <a:pt x="295" y="500"/>
                  </a:cubicBezTo>
                  <a:cubicBezTo>
                    <a:pt x="293" y="501"/>
                    <a:pt x="293" y="501"/>
                    <a:pt x="293" y="501"/>
                  </a:cubicBezTo>
                  <a:cubicBezTo>
                    <a:pt x="295" y="502"/>
                    <a:pt x="295" y="502"/>
                    <a:pt x="295" y="502"/>
                  </a:cubicBezTo>
                  <a:cubicBezTo>
                    <a:pt x="294" y="503"/>
                    <a:pt x="294" y="503"/>
                    <a:pt x="294" y="503"/>
                  </a:cubicBezTo>
                  <a:cubicBezTo>
                    <a:pt x="293" y="502"/>
                    <a:pt x="293" y="502"/>
                    <a:pt x="293" y="502"/>
                  </a:cubicBezTo>
                  <a:cubicBezTo>
                    <a:pt x="292" y="501"/>
                    <a:pt x="292" y="501"/>
                    <a:pt x="292" y="501"/>
                  </a:cubicBezTo>
                  <a:cubicBezTo>
                    <a:pt x="291" y="503"/>
                    <a:pt x="291" y="503"/>
                    <a:pt x="291" y="503"/>
                  </a:cubicBezTo>
                  <a:cubicBezTo>
                    <a:pt x="291" y="502"/>
                    <a:pt x="291" y="502"/>
                    <a:pt x="291" y="502"/>
                  </a:cubicBezTo>
                  <a:cubicBezTo>
                    <a:pt x="289" y="501"/>
                    <a:pt x="289" y="501"/>
                    <a:pt x="289" y="501"/>
                  </a:cubicBezTo>
                  <a:cubicBezTo>
                    <a:pt x="288" y="502"/>
                    <a:pt x="288" y="502"/>
                    <a:pt x="288" y="502"/>
                  </a:cubicBezTo>
                  <a:cubicBezTo>
                    <a:pt x="288" y="503"/>
                    <a:pt x="288" y="503"/>
                    <a:pt x="288" y="503"/>
                  </a:cubicBezTo>
                  <a:cubicBezTo>
                    <a:pt x="289" y="504"/>
                    <a:pt x="289" y="504"/>
                    <a:pt x="289" y="504"/>
                  </a:cubicBezTo>
                  <a:cubicBezTo>
                    <a:pt x="288" y="505"/>
                    <a:pt x="288" y="505"/>
                    <a:pt x="288" y="505"/>
                  </a:cubicBezTo>
                  <a:cubicBezTo>
                    <a:pt x="288" y="506"/>
                    <a:pt x="288" y="506"/>
                    <a:pt x="288" y="506"/>
                  </a:cubicBezTo>
                  <a:cubicBezTo>
                    <a:pt x="290" y="507"/>
                    <a:pt x="290" y="507"/>
                    <a:pt x="290" y="507"/>
                  </a:cubicBezTo>
                  <a:cubicBezTo>
                    <a:pt x="291" y="506"/>
                    <a:pt x="291" y="506"/>
                    <a:pt x="291" y="506"/>
                  </a:cubicBezTo>
                  <a:cubicBezTo>
                    <a:pt x="292" y="506"/>
                    <a:pt x="292" y="506"/>
                    <a:pt x="292" y="506"/>
                  </a:cubicBezTo>
                  <a:cubicBezTo>
                    <a:pt x="294" y="508"/>
                    <a:pt x="294" y="508"/>
                    <a:pt x="294" y="508"/>
                  </a:cubicBezTo>
                  <a:cubicBezTo>
                    <a:pt x="294" y="507"/>
                    <a:pt x="294" y="507"/>
                    <a:pt x="294" y="507"/>
                  </a:cubicBezTo>
                  <a:cubicBezTo>
                    <a:pt x="295" y="508"/>
                    <a:pt x="295" y="508"/>
                    <a:pt x="295" y="508"/>
                  </a:cubicBezTo>
                  <a:cubicBezTo>
                    <a:pt x="296" y="508"/>
                    <a:pt x="296" y="508"/>
                    <a:pt x="296" y="508"/>
                  </a:cubicBezTo>
                  <a:cubicBezTo>
                    <a:pt x="296" y="509"/>
                    <a:pt x="296" y="509"/>
                    <a:pt x="296" y="509"/>
                  </a:cubicBezTo>
                  <a:cubicBezTo>
                    <a:pt x="297" y="509"/>
                    <a:pt x="297" y="509"/>
                    <a:pt x="297" y="509"/>
                  </a:cubicBezTo>
                  <a:cubicBezTo>
                    <a:pt x="296" y="509"/>
                    <a:pt x="296" y="509"/>
                    <a:pt x="296" y="509"/>
                  </a:cubicBezTo>
                  <a:cubicBezTo>
                    <a:pt x="296" y="509"/>
                    <a:pt x="296" y="509"/>
                    <a:pt x="296" y="509"/>
                  </a:cubicBezTo>
                  <a:cubicBezTo>
                    <a:pt x="295" y="509"/>
                    <a:pt x="295" y="509"/>
                    <a:pt x="295" y="509"/>
                  </a:cubicBezTo>
                  <a:cubicBezTo>
                    <a:pt x="294" y="509"/>
                    <a:pt x="294" y="509"/>
                    <a:pt x="294" y="509"/>
                  </a:cubicBezTo>
                  <a:cubicBezTo>
                    <a:pt x="293" y="509"/>
                    <a:pt x="293" y="509"/>
                    <a:pt x="293" y="509"/>
                  </a:cubicBezTo>
                  <a:cubicBezTo>
                    <a:pt x="292" y="510"/>
                    <a:pt x="292" y="510"/>
                    <a:pt x="292" y="510"/>
                  </a:cubicBezTo>
                  <a:cubicBezTo>
                    <a:pt x="290" y="510"/>
                    <a:pt x="290" y="510"/>
                    <a:pt x="290" y="510"/>
                  </a:cubicBezTo>
                  <a:cubicBezTo>
                    <a:pt x="289" y="512"/>
                    <a:pt x="289" y="512"/>
                    <a:pt x="289" y="512"/>
                  </a:cubicBezTo>
                  <a:cubicBezTo>
                    <a:pt x="290" y="513"/>
                    <a:pt x="290" y="513"/>
                    <a:pt x="290" y="513"/>
                  </a:cubicBezTo>
                  <a:cubicBezTo>
                    <a:pt x="292" y="511"/>
                    <a:pt x="292" y="511"/>
                    <a:pt x="292" y="511"/>
                  </a:cubicBezTo>
                  <a:cubicBezTo>
                    <a:pt x="294" y="510"/>
                    <a:pt x="294" y="510"/>
                    <a:pt x="294" y="510"/>
                  </a:cubicBezTo>
                  <a:cubicBezTo>
                    <a:pt x="295" y="511"/>
                    <a:pt x="295" y="511"/>
                    <a:pt x="295" y="511"/>
                  </a:cubicBezTo>
                  <a:cubicBezTo>
                    <a:pt x="296" y="511"/>
                    <a:pt x="296" y="511"/>
                    <a:pt x="296" y="511"/>
                  </a:cubicBezTo>
                  <a:cubicBezTo>
                    <a:pt x="296" y="510"/>
                    <a:pt x="296" y="510"/>
                    <a:pt x="296" y="510"/>
                  </a:cubicBezTo>
                  <a:cubicBezTo>
                    <a:pt x="296" y="511"/>
                    <a:pt x="296" y="511"/>
                    <a:pt x="296" y="511"/>
                  </a:cubicBezTo>
                  <a:cubicBezTo>
                    <a:pt x="297" y="512"/>
                    <a:pt x="297" y="512"/>
                    <a:pt x="297" y="512"/>
                  </a:cubicBezTo>
                  <a:cubicBezTo>
                    <a:pt x="298" y="512"/>
                    <a:pt x="298" y="512"/>
                    <a:pt x="298" y="512"/>
                  </a:cubicBezTo>
                  <a:cubicBezTo>
                    <a:pt x="299" y="514"/>
                    <a:pt x="299" y="514"/>
                    <a:pt x="299" y="514"/>
                  </a:cubicBezTo>
                  <a:cubicBezTo>
                    <a:pt x="298" y="514"/>
                    <a:pt x="298" y="514"/>
                    <a:pt x="298" y="514"/>
                  </a:cubicBezTo>
                  <a:cubicBezTo>
                    <a:pt x="297" y="516"/>
                    <a:pt x="297" y="516"/>
                    <a:pt x="297" y="516"/>
                  </a:cubicBezTo>
                  <a:cubicBezTo>
                    <a:pt x="299" y="516"/>
                    <a:pt x="299" y="516"/>
                    <a:pt x="299" y="516"/>
                  </a:cubicBezTo>
                  <a:cubicBezTo>
                    <a:pt x="298" y="518"/>
                    <a:pt x="298" y="518"/>
                    <a:pt x="298" y="518"/>
                  </a:cubicBezTo>
                  <a:cubicBezTo>
                    <a:pt x="300" y="519"/>
                    <a:pt x="300" y="519"/>
                    <a:pt x="300" y="519"/>
                  </a:cubicBezTo>
                  <a:cubicBezTo>
                    <a:pt x="302" y="520"/>
                    <a:pt x="302" y="520"/>
                    <a:pt x="302" y="520"/>
                  </a:cubicBezTo>
                  <a:cubicBezTo>
                    <a:pt x="303" y="519"/>
                    <a:pt x="303" y="519"/>
                    <a:pt x="303" y="519"/>
                  </a:cubicBezTo>
                  <a:cubicBezTo>
                    <a:pt x="303" y="519"/>
                    <a:pt x="303" y="519"/>
                    <a:pt x="304" y="519"/>
                  </a:cubicBezTo>
                  <a:cubicBezTo>
                    <a:pt x="303" y="520"/>
                    <a:pt x="303" y="520"/>
                    <a:pt x="303" y="520"/>
                  </a:cubicBezTo>
                  <a:cubicBezTo>
                    <a:pt x="301" y="522"/>
                    <a:pt x="301" y="522"/>
                    <a:pt x="301" y="522"/>
                  </a:cubicBezTo>
                  <a:cubicBezTo>
                    <a:pt x="301" y="523"/>
                    <a:pt x="301" y="523"/>
                    <a:pt x="301" y="523"/>
                  </a:cubicBezTo>
                  <a:cubicBezTo>
                    <a:pt x="301" y="524"/>
                    <a:pt x="301" y="524"/>
                    <a:pt x="301" y="524"/>
                  </a:cubicBezTo>
                  <a:cubicBezTo>
                    <a:pt x="302" y="525"/>
                    <a:pt x="302" y="525"/>
                    <a:pt x="302" y="525"/>
                  </a:cubicBezTo>
                  <a:cubicBezTo>
                    <a:pt x="303" y="525"/>
                    <a:pt x="303" y="525"/>
                    <a:pt x="303" y="525"/>
                  </a:cubicBezTo>
                  <a:cubicBezTo>
                    <a:pt x="304" y="524"/>
                    <a:pt x="304" y="524"/>
                    <a:pt x="304" y="524"/>
                  </a:cubicBezTo>
                  <a:cubicBezTo>
                    <a:pt x="305" y="523"/>
                    <a:pt x="305" y="523"/>
                    <a:pt x="305" y="523"/>
                  </a:cubicBezTo>
                  <a:cubicBezTo>
                    <a:pt x="306" y="523"/>
                    <a:pt x="306" y="523"/>
                    <a:pt x="306" y="523"/>
                  </a:cubicBezTo>
                  <a:cubicBezTo>
                    <a:pt x="306" y="522"/>
                    <a:pt x="306" y="522"/>
                    <a:pt x="306" y="522"/>
                  </a:cubicBezTo>
                  <a:cubicBezTo>
                    <a:pt x="306" y="521"/>
                    <a:pt x="306" y="521"/>
                    <a:pt x="306" y="521"/>
                  </a:cubicBezTo>
                  <a:cubicBezTo>
                    <a:pt x="307" y="521"/>
                    <a:pt x="307" y="521"/>
                    <a:pt x="307" y="521"/>
                  </a:cubicBezTo>
                  <a:cubicBezTo>
                    <a:pt x="307" y="519"/>
                    <a:pt x="307" y="519"/>
                    <a:pt x="307" y="519"/>
                  </a:cubicBezTo>
                  <a:cubicBezTo>
                    <a:pt x="304" y="519"/>
                    <a:pt x="304" y="519"/>
                    <a:pt x="304" y="519"/>
                  </a:cubicBezTo>
                  <a:cubicBezTo>
                    <a:pt x="306" y="517"/>
                    <a:pt x="306" y="517"/>
                    <a:pt x="306" y="517"/>
                  </a:cubicBezTo>
                  <a:cubicBezTo>
                    <a:pt x="307" y="518"/>
                    <a:pt x="307" y="518"/>
                    <a:pt x="307" y="518"/>
                  </a:cubicBezTo>
                  <a:cubicBezTo>
                    <a:pt x="308" y="518"/>
                    <a:pt x="308" y="518"/>
                    <a:pt x="308" y="518"/>
                  </a:cubicBezTo>
                  <a:cubicBezTo>
                    <a:pt x="309" y="519"/>
                    <a:pt x="309" y="519"/>
                    <a:pt x="309" y="519"/>
                  </a:cubicBezTo>
                  <a:cubicBezTo>
                    <a:pt x="310" y="520"/>
                    <a:pt x="310" y="520"/>
                    <a:pt x="310" y="520"/>
                  </a:cubicBezTo>
                  <a:cubicBezTo>
                    <a:pt x="310" y="521"/>
                    <a:pt x="310" y="521"/>
                    <a:pt x="310" y="521"/>
                  </a:cubicBezTo>
                  <a:cubicBezTo>
                    <a:pt x="312" y="522"/>
                    <a:pt x="312" y="522"/>
                    <a:pt x="312" y="522"/>
                  </a:cubicBezTo>
                  <a:cubicBezTo>
                    <a:pt x="313" y="522"/>
                    <a:pt x="313" y="522"/>
                    <a:pt x="313" y="522"/>
                  </a:cubicBezTo>
                  <a:cubicBezTo>
                    <a:pt x="314" y="523"/>
                    <a:pt x="314" y="523"/>
                    <a:pt x="314" y="523"/>
                  </a:cubicBezTo>
                  <a:cubicBezTo>
                    <a:pt x="316" y="522"/>
                    <a:pt x="316" y="522"/>
                    <a:pt x="316" y="522"/>
                  </a:cubicBezTo>
                  <a:cubicBezTo>
                    <a:pt x="317" y="522"/>
                    <a:pt x="317" y="522"/>
                    <a:pt x="317" y="522"/>
                  </a:cubicBezTo>
                  <a:cubicBezTo>
                    <a:pt x="319" y="522"/>
                    <a:pt x="319" y="522"/>
                    <a:pt x="319" y="522"/>
                  </a:cubicBezTo>
                  <a:cubicBezTo>
                    <a:pt x="319" y="521"/>
                    <a:pt x="319" y="521"/>
                    <a:pt x="319" y="521"/>
                  </a:cubicBezTo>
                  <a:cubicBezTo>
                    <a:pt x="321" y="522"/>
                    <a:pt x="321" y="522"/>
                    <a:pt x="321" y="522"/>
                  </a:cubicBezTo>
                  <a:cubicBezTo>
                    <a:pt x="322" y="521"/>
                    <a:pt x="322" y="521"/>
                    <a:pt x="322" y="521"/>
                  </a:cubicBezTo>
                  <a:cubicBezTo>
                    <a:pt x="322" y="519"/>
                    <a:pt x="322" y="519"/>
                    <a:pt x="322" y="519"/>
                  </a:cubicBezTo>
                  <a:cubicBezTo>
                    <a:pt x="322" y="518"/>
                    <a:pt x="322" y="518"/>
                    <a:pt x="322" y="518"/>
                  </a:cubicBezTo>
                  <a:cubicBezTo>
                    <a:pt x="322" y="517"/>
                    <a:pt x="322" y="517"/>
                    <a:pt x="322" y="517"/>
                  </a:cubicBezTo>
                  <a:cubicBezTo>
                    <a:pt x="323" y="517"/>
                    <a:pt x="323" y="517"/>
                    <a:pt x="323" y="517"/>
                  </a:cubicBezTo>
                  <a:cubicBezTo>
                    <a:pt x="326" y="517"/>
                    <a:pt x="326" y="517"/>
                    <a:pt x="326" y="517"/>
                  </a:cubicBezTo>
                  <a:cubicBezTo>
                    <a:pt x="330" y="519"/>
                    <a:pt x="330" y="519"/>
                    <a:pt x="330" y="519"/>
                  </a:cubicBezTo>
                  <a:cubicBezTo>
                    <a:pt x="331" y="519"/>
                    <a:pt x="331" y="519"/>
                    <a:pt x="331" y="519"/>
                  </a:cubicBezTo>
                  <a:cubicBezTo>
                    <a:pt x="333" y="522"/>
                    <a:pt x="333" y="522"/>
                    <a:pt x="333" y="522"/>
                  </a:cubicBezTo>
                  <a:cubicBezTo>
                    <a:pt x="335" y="523"/>
                    <a:pt x="335" y="523"/>
                    <a:pt x="335" y="523"/>
                  </a:cubicBezTo>
                  <a:cubicBezTo>
                    <a:pt x="341" y="522"/>
                    <a:pt x="341" y="522"/>
                    <a:pt x="341" y="522"/>
                  </a:cubicBezTo>
                  <a:cubicBezTo>
                    <a:pt x="343" y="521"/>
                    <a:pt x="343" y="521"/>
                    <a:pt x="343" y="521"/>
                  </a:cubicBezTo>
                  <a:cubicBezTo>
                    <a:pt x="344" y="521"/>
                    <a:pt x="344" y="521"/>
                    <a:pt x="344" y="521"/>
                  </a:cubicBezTo>
                  <a:cubicBezTo>
                    <a:pt x="344" y="522"/>
                    <a:pt x="344" y="522"/>
                    <a:pt x="344" y="522"/>
                  </a:cubicBezTo>
                  <a:cubicBezTo>
                    <a:pt x="346" y="521"/>
                    <a:pt x="346" y="521"/>
                    <a:pt x="346" y="521"/>
                  </a:cubicBezTo>
                  <a:cubicBezTo>
                    <a:pt x="346" y="520"/>
                    <a:pt x="346" y="520"/>
                    <a:pt x="346" y="520"/>
                  </a:cubicBezTo>
                  <a:cubicBezTo>
                    <a:pt x="349" y="516"/>
                    <a:pt x="349" y="516"/>
                    <a:pt x="349" y="516"/>
                  </a:cubicBezTo>
                  <a:cubicBezTo>
                    <a:pt x="350" y="516"/>
                    <a:pt x="350" y="516"/>
                    <a:pt x="350" y="516"/>
                  </a:cubicBezTo>
                  <a:cubicBezTo>
                    <a:pt x="351" y="517"/>
                    <a:pt x="351" y="517"/>
                    <a:pt x="351" y="517"/>
                  </a:cubicBezTo>
                  <a:cubicBezTo>
                    <a:pt x="353" y="518"/>
                    <a:pt x="353" y="518"/>
                    <a:pt x="353" y="518"/>
                  </a:cubicBezTo>
                  <a:cubicBezTo>
                    <a:pt x="356" y="517"/>
                    <a:pt x="356" y="517"/>
                    <a:pt x="356" y="517"/>
                  </a:cubicBezTo>
                  <a:cubicBezTo>
                    <a:pt x="357" y="517"/>
                    <a:pt x="357" y="517"/>
                    <a:pt x="357" y="517"/>
                  </a:cubicBezTo>
                  <a:cubicBezTo>
                    <a:pt x="358" y="516"/>
                    <a:pt x="358" y="516"/>
                    <a:pt x="358" y="516"/>
                  </a:cubicBezTo>
                  <a:cubicBezTo>
                    <a:pt x="357" y="518"/>
                    <a:pt x="357" y="518"/>
                    <a:pt x="357" y="518"/>
                  </a:cubicBezTo>
                  <a:cubicBezTo>
                    <a:pt x="356" y="519"/>
                    <a:pt x="356" y="519"/>
                    <a:pt x="356" y="519"/>
                  </a:cubicBezTo>
                  <a:cubicBezTo>
                    <a:pt x="356" y="520"/>
                    <a:pt x="356" y="520"/>
                    <a:pt x="356" y="520"/>
                  </a:cubicBezTo>
                  <a:cubicBezTo>
                    <a:pt x="357" y="522"/>
                    <a:pt x="357" y="522"/>
                    <a:pt x="357" y="522"/>
                  </a:cubicBezTo>
                  <a:cubicBezTo>
                    <a:pt x="356" y="523"/>
                    <a:pt x="356" y="523"/>
                    <a:pt x="356" y="523"/>
                  </a:cubicBezTo>
                  <a:cubicBezTo>
                    <a:pt x="356" y="525"/>
                    <a:pt x="356" y="525"/>
                    <a:pt x="356" y="525"/>
                  </a:cubicBezTo>
                  <a:cubicBezTo>
                    <a:pt x="357" y="527"/>
                    <a:pt x="357" y="527"/>
                    <a:pt x="357" y="527"/>
                  </a:cubicBezTo>
                  <a:cubicBezTo>
                    <a:pt x="358" y="529"/>
                    <a:pt x="358" y="529"/>
                    <a:pt x="358" y="529"/>
                  </a:cubicBezTo>
                  <a:cubicBezTo>
                    <a:pt x="358" y="530"/>
                    <a:pt x="358" y="530"/>
                    <a:pt x="358" y="530"/>
                  </a:cubicBezTo>
                  <a:cubicBezTo>
                    <a:pt x="357" y="533"/>
                    <a:pt x="357" y="533"/>
                    <a:pt x="357" y="533"/>
                  </a:cubicBezTo>
                  <a:cubicBezTo>
                    <a:pt x="356" y="533"/>
                    <a:pt x="356" y="533"/>
                    <a:pt x="356" y="533"/>
                  </a:cubicBezTo>
                  <a:cubicBezTo>
                    <a:pt x="356" y="538"/>
                    <a:pt x="356" y="538"/>
                    <a:pt x="356" y="538"/>
                  </a:cubicBezTo>
                  <a:cubicBezTo>
                    <a:pt x="355" y="539"/>
                    <a:pt x="355" y="539"/>
                    <a:pt x="355" y="539"/>
                  </a:cubicBezTo>
                  <a:cubicBezTo>
                    <a:pt x="353" y="541"/>
                    <a:pt x="353" y="541"/>
                    <a:pt x="353" y="541"/>
                  </a:cubicBezTo>
                  <a:cubicBezTo>
                    <a:pt x="353" y="543"/>
                    <a:pt x="353" y="543"/>
                    <a:pt x="353" y="543"/>
                  </a:cubicBezTo>
                  <a:cubicBezTo>
                    <a:pt x="353" y="544"/>
                    <a:pt x="353" y="544"/>
                    <a:pt x="353" y="544"/>
                  </a:cubicBezTo>
                  <a:cubicBezTo>
                    <a:pt x="352" y="545"/>
                    <a:pt x="352" y="545"/>
                    <a:pt x="352" y="545"/>
                  </a:cubicBezTo>
                  <a:cubicBezTo>
                    <a:pt x="351" y="550"/>
                    <a:pt x="351" y="550"/>
                    <a:pt x="351" y="550"/>
                  </a:cubicBezTo>
                  <a:cubicBezTo>
                    <a:pt x="350" y="554"/>
                    <a:pt x="350" y="554"/>
                    <a:pt x="350" y="554"/>
                  </a:cubicBezTo>
                  <a:cubicBezTo>
                    <a:pt x="348" y="557"/>
                    <a:pt x="348" y="557"/>
                    <a:pt x="348" y="557"/>
                  </a:cubicBezTo>
                  <a:cubicBezTo>
                    <a:pt x="347" y="558"/>
                    <a:pt x="347" y="558"/>
                    <a:pt x="347" y="558"/>
                  </a:cubicBezTo>
                  <a:cubicBezTo>
                    <a:pt x="345" y="558"/>
                    <a:pt x="345" y="558"/>
                    <a:pt x="345" y="558"/>
                  </a:cubicBezTo>
                  <a:cubicBezTo>
                    <a:pt x="340" y="558"/>
                    <a:pt x="340" y="558"/>
                    <a:pt x="340" y="558"/>
                  </a:cubicBezTo>
                  <a:cubicBezTo>
                    <a:pt x="337" y="559"/>
                    <a:pt x="337" y="559"/>
                    <a:pt x="337" y="559"/>
                  </a:cubicBezTo>
                  <a:cubicBezTo>
                    <a:pt x="335" y="556"/>
                    <a:pt x="335" y="556"/>
                    <a:pt x="335" y="556"/>
                  </a:cubicBezTo>
                  <a:cubicBezTo>
                    <a:pt x="334" y="557"/>
                    <a:pt x="334" y="557"/>
                    <a:pt x="334" y="557"/>
                  </a:cubicBezTo>
                  <a:cubicBezTo>
                    <a:pt x="333" y="556"/>
                    <a:pt x="333" y="556"/>
                    <a:pt x="333" y="556"/>
                  </a:cubicBezTo>
                  <a:cubicBezTo>
                    <a:pt x="332" y="556"/>
                    <a:pt x="332" y="556"/>
                    <a:pt x="332" y="556"/>
                  </a:cubicBezTo>
                  <a:cubicBezTo>
                    <a:pt x="330" y="556"/>
                    <a:pt x="330" y="556"/>
                    <a:pt x="330" y="556"/>
                  </a:cubicBezTo>
                  <a:cubicBezTo>
                    <a:pt x="329" y="555"/>
                    <a:pt x="329" y="555"/>
                    <a:pt x="329" y="555"/>
                  </a:cubicBezTo>
                  <a:cubicBezTo>
                    <a:pt x="328" y="555"/>
                    <a:pt x="328" y="555"/>
                    <a:pt x="328" y="555"/>
                  </a:cubicBezTo>
                  <a:cubicBezTo>
                    <a:pt x="327" y="555"/>
                    <a:pt x="327" y="555"/>
                    <a:pt x="327" y="555"/>
                  </a:cubicBezTo>
                  <a:cubicBezTo>
                    <a:pt x="325" y="556"/>
                    <a:pt x="325" y="556"/>
                    <a:pt x="325" y="556"/>
                  </a:cubicBezTo>
                  <a:cubicBezTo>
                    <a:pt x="323" y="556"/>
                    <a:pt x="323" y="556"/>
                    <a:pt x="323" y="556"/>
                  </a:cubicBezTo>
                  <a:cubicBezTo>
                    <a:pt x="322" y="556"/>
                    <a:pt x="322" y="556"/>
                    <a:pt x="322" y="556"/>
                  </a:cubicBezTo>
                  <a:cubicBezTo>
                    <a:pt x="320" y="558"/>
                    <a:pt x="320" y="558"/>
                    <a:pt x="320" y="558"/>
                  </a:cubicBezTo>
                  <a:cubicBezTo>
                    <a:pt x="318" y="558"/>
                    <a:pt x="318" y="558"/>
                    <a:pt x="318" y="558"/>
                  </a:cubicBezTo>
                  <a:cubicBezTo>
                    <a:pt x="316" y="560"/>
                    <a:pt x="316" y="560"/>
                    <a:pt x="316" y="560"/>
                  </a:cubicBezTo>
                  <a:cubicBezTo>
                    <a:pt x="314" y="560"/>
                    <a:pt x="314" y="560"/>
                    <a:pt x="314" y="560"/>
                  </a:cubicBezTo>
                  <a:cubicBezTo>
                    <a:pt x="311" y="559"/>
                    <a:pt x="311" y="559"/>
                    <a:pt x="311" y="559"/>
                  </a:cubicBezTo>
                  <a:cubicBezTo>
                    <a:pt x="309" y="559"/>
                    <a:pt x="309" y="559"/>
                    <a:pt x="309" y="559"/>
                  </a:cubicBezTo>
                  <a:cubicBezTo>
                    <a:pt x="308" y="559"/>
                    <a:pt x="308" y="559"/>
                    <a:pt x="308" y="559"/>
                  </a:cubicBezTo>
                  <a:cubicBezTo>
                    <a:pt x="306" y="558"/>
                    <a:pt x="306" y="558"/>
                    <a:pt x="306" y="558"/>
                  </a:cubicBezTo>
                  <a:cubicBezTo>
                    <a:pt x="304" y="558"/>
                    <a:pt x="304" y="558"/>
                    <a:pt x="304" y="558"/>
                  </a:cubicBezTo>
                  <a:cubicBezTo>
                    <a:pt x="302" y="557"/>
                    <a:pt x="302" y="557"/>
                    <a:pt x="302" y="557"/>
                  </a:cubicBezTo>
                  <a:cubicBezTo>
                    <a:pt x="299" y="556"/>
                    <a:pt x="299" y="556"/>
                    <a:pt x="299" y="556"/>
                  </a:cubicBezTo>
                  <a:cubicBezTo>
                    <a:pt x="295" y="556"/>
                    <a:pt x="295" y="556"/>
                    <a:pt x="295" y="556"/>
                  </a:cubicBezTo>
                  <a:cubicBezTo>
                    <a:pt x="292" y="555"/>
                    <a:pt x="292" y="555"/>
                    <a:pt x="292" y="555"/>
                  </a:cubicBezTo>
                  <a:cubicBezTo>
                    <a:pt x="288" y="555"/>
                    <a:pt x="288" y="555"/>
                    <a:pt x="288" y="555"/>
                  </a:cubicBezTo>
                  <a:cubicBezTo>
                    <a:pt x="287" y="555"/>
                    <a:pt x="287" y="555"/>
                    <a:pt x="287" y="555"/>
                  </a:cubicBezTo>
                  <a:cubicBezTo>
                    <a:pt x="287" y="554"/>
                    <a:pt x="287" y="554"/>
                    <a:pt x="287" y="554"/>
                  </a:cubicBezTo>
                  <a:cubicBezTo>
                    <a:pt x="286" y="552"/>
                    <a:pt x="286" y="552"/>
                    <a:pt x="286" y="552"/>
                  </a:cubicBezTo>
                  <a:cubicBezTo>
                    <a:pt x="284" y="552"/>
                    <a:pt x="284" y="552"/>
                    <a:pt x="284" y="552"/>
                  </a:cubicBezTo>
                  <a:cubicBezTo>
                    <a:pt x="283" y="552"/>
                    <a:pt x="283" y="552"/>
                    <a:pt x="283" y="552"/>
                  </a:cubicBezTo>
                  <a:cubicBezTo>
                    <a:pt x="279" y="551"/>
                    <a:pt x="279" y="551"/>
                    <a:pt x="279" y="551"/>
                  </a:cubicBezTo>
                  <a:cubicBezTo>
                    <a:pt x="278" y="551"/>
                    <a:pt x="278" y="551"/>
                    <a:pt x="278" y="551"/>
                  </a:cubicBezTo>
                  <a:cubicBezTo>
                    <a:pt x="276" y="550"/>
                    <a:pt x="276" y="550"/>
                    <a:pt x="276" y="550"/>
                  </a:cubicBezTo>
                  <a:cubicBezTo>
                    <a:pt x="275" y="550"/>
                    <a:pt x="275" y="550"/>
                    <a:pt x="274" y="550"/>
                  </a:cubicBezTo>
                  <a:cubicBezTo>
                    <a:pt x="274" y="549"/>
                    <a:pt x="274" y="549"/>
                    <a:pt x="274" y="549"/>
                  </a:cubicBezTo>
                  <a:cubicBezTo>
                    <a:pt x="270" y="547"/>
                    <a:pt x="270" y="547"/>
                    <a:pt x="270" y="547"/>
                  </a:cubicBezTo>
                  <a:cubicBezTo>
                    <a:pt x="269" y="547"/>
                    <a:pt x="269" y="547"/>
                    <a:pt x="269" y="547"/>
                  </a:cubicBezTo>
                  <a:cubicBezTo>
                    <a:pt x="267" y="546"/>
                    <a:pt x="267" y="546"/>
                    <a:pt x="267" y="546"/>
                  </a:cubicBezTo>
                  <a:cubicBezTo>
                    <a:pt x="266" y="546"/>
                    <a:pt x="266" y="546"/>
                    <a:pt x="266" y="546"/>
                  </a:cubicBezTo>
                  <a:cubicBezTo>
                    <a:pt x="265" y="547"/>
                    <a:pt x="265" y="547"/>
                    <a:pt x="265" y="547"/>
                  </a:cubicBezTo>
                  <a:cubicBezTo>
                    <a:pt x="264" y="546"/>
                    <a:pt x="264" y="546"/>
                    <a:pt x="264" y="546"/>
                  </a:cubicBezTo>
                  <a:cubicBezTo>
                    <a:pt x="263" y="546"/>
                    <a:pt x="263" y="546"/>
                    <a:pt x="263" y="546"/>
                  </a:cubicBezTo>
                  <a:cubicBezTo>
                    <a:pt x="261" y="547"/>
                    <a:pt x="261" y="547"/>
                    <a:pt x="261" y="547"/>
                  </a:cubicBezTo>
                  <a:cubicBezTo>
                    <a:pt x="257" y="547"/>
                    <a:pt x="257" y="547"/>
                    <a:pt x="257" y="547"/>
                  </a:cubicBezTo>
                  <a:cubicBezTo>
                    <a:pt x="255" y="549"/>
                    <a:pt x="255" y="549"/>
                    <a:pt x="255" y="549"/>
                  </a:cubicBezTo>
                  <a:cubicBezTo>
                    <a:pt x="253" y="550"/>
                    <a:pt x="253" y="550"/>
                    <a:pt x="253" y="550"/>
                  </a:cubicBezTo>
                  <a:cubicBezTo>
                    <a:pt x="252" y="552"/>
                    <a:pt x="252" y="552"/>
                    <a:pt x="252" y="552"/>
                  </a:cubicBezTo>
                  <a:cubicBezTo>
                    <a:pt x="251" y="553"/>
                    <a:pt x="251" y="553"/>
                    <a:pt x="251" y="553"/>
                  </a:cubicBezTo>
                  <a:cubicBezTo>
                    <a:pt x="251" y="557"/>
                    <a:pt x="251" y="557"/>
                    <a:pt x="251" y="557"/>
                  </a:cubicBezTo>
                  <a:cubicBezTo>
                    <a:pt x="252" y="559"/>
                    <a:pt x="252" y="559"/>
                    <a:pt x="252" y="559"/>
                  </a:cubicBezTo>
                  <a:cubicBezTo>
                    <a:pt x="253" y="562"/>
                    <a:pt x="253" y="562"/>
                    <a:pt x="253" y="562"/>
                  </a:cubicBezTo>
                  <a:cubicBezTo>
                    <a:pt x="253" y="563"/>
                    <a:pt x="253" y="563"/>
                    <a:pt x="253" y="563"/>
                  </a:cubicBezTo>
                  <a:cubicBezTo>
                    <a:pt x="251" y="564"/>
                    <a:pt x="251" y="564"/>
                    <a:pt x="251" y="564"/>
                  </a:cubicBezTo>
                  <a:cubicBezTo>
                    <a:pt x="250" y="564"/>
                    <a:pt x="250" y="564"/>
                    <a:pt x="250" y="564"/>
                  </a:cubicBezTo>
                  <a:cubicBezTo>
                    <a:pt x="248" y="566"/>
                    <a:pt x="248" y="566"/>
                    <a:pt x="248" y="566"/>
                  </a:cubicBezTo>
                  <a:cubicBezTo>
                    <a:pt x="247" y="567"/>
                    <a:pt x="247" y="567"/>
                    <a:pt x="247" y="567"/>
                  </a:cubicBezTo>
                  <a:cubicBezTo>
                    <a:pt x="244" y="566"/>
                    <a:pt x="244" y="566"/>
                    <a:pt x="244" y="566"/>
                  </a:cubicBezTo>
                  <a:cubicBezTo>
                    <a:pt x="240" y="563"/>
                    <a:pt x="240" y="563"/>
                    <a:pt x="240" y="563"/>
                  </a:cubicBezTo>
                  <a:cubicBezTo>
                    <a:pt x="236" y="561"/>
                    <a:pt x="236" y="561"/>
                    <a:pt x="236" y="561"/>
                  </a:cubicBezTo>
                  <a:cubicBezTo>
                    <a:pt x="231" y="559"/>
                    <a:pt x="231" y="559"/>
                    <a:pt x="231" y="559"/>
                  </a:cubicBezTo>
                  <a:cubicBezTo>
                    <a:pt x="228" y="558"/>
                    <a:pt x="228" y="558"/>
                    <a:pt x="228" y="558"/>
                  </a:cubicBezTo>
                  <a:cubicBezTo>
                    <a:pt x="228" y="559"/>
                    <a:pt x="228" y="559"/>
                    <a:pt x="228" y="559"/>
                  </a:cubicBezTo>
                  <a:cubicBezTo>
                    <a:pt x="226" y="559"/>
                    <a:pt x="226" y="559"/>
                    <a:pt x="226" y="559"/>
                  </a:cubicBezTo>
                  <a:cubicBezTo>
                    <a:pt x="223" y="558"/>
                    <a:pt x="223" y="558"/>
                    <a:pt x="223" y="558"/>
                  </a:cubicBezTo>
                  <a:cubicBezTo>
                    <a:pt x="221" y="554"/>
                    <a:pt x="221" y="554"/>
                    <a:pt x="221" y="554"/>
                  </a:cubicBezTo>
                  <a:cubicBezTo>
                    <a:pt x="221" y="551"/>
                    <a:pt x="221" y="551"/>
                    <a:pt x="221" y="551"/>
                  </a:cubicBezTo>
                  <a:cubicBezTo>
                    <a:pt x="219" y="550"/>
                    <a:pt x="219" y="550"/>
                    <a:pt x="219" y="550"/>
                  </a:cubicBezTo>
                  <a:cubicBezTo>
                    <a:pt x="215" y="549"/>
                    <a:pt x="215" y="549"/>
                    <a:pt x="215" y="549"/>
                  </a:cubicBezTo>
                  <a:cubicBezTo>
                    <a:pt x="213" y="547"/>
                    <a:pt x="213" y="547"/>
                    <a:pt x="213" y="547"/>
                  </a:cubicBezTo>
                  <a:cubicBezTo>
                    <a:pt x="209" y="547"/>
                    <a:pt x="209" y="547"/>
                    <a:pt x="209" y="547"/>
                  </a:cubicBezTo>
                  <a:cubicBezTo>
                    <a:pt x="206" y="546"/>
                    <a:pt x="206" y="546"/>
                    <a:pt x="206" y="546"/>
                  </a:cubicBezTo>
                  <a:cubicBezTo>
                    <a:pt x="201" y="547"/>
                    <a:pt x="201" y="547"/>
                    <a:pt x="201" y="547"/>
                  </a:cubicBezTo>
                  <a:cubicBezTo>
                    <a:pt x="199" y="546"/>
                    <a:pt x="199" y="546"/>
                    <a:pt x="199" y="546"/>
                  </a:cubicBezTo>
                  <a:cubicBezTo>
                    <a:pt x="197" y="545"/>
                    <a:pt x="197" y="545"/>
                    <a:pt x="197" y="545"/>
                  </a:cubicBezTo>
                  <a:cubicBezTo>
                    <a:pt x="196" y="545"/>
                    <a:pt x="196" y="545"/>
                    <a:pt x="196" y="545"/>
                  </a:cubicBezTo>
                  <a:cubicBezTo>
                    <a:pt x="195" y="545"/>
                    <a:pt x="195" y="545"/>
                    <a:pt x="195" y="545"/>
                  </a:cubicBezTo>
                  <a:cubicBezTo>
                    <a:pt x="193" y="543"/>
                    <a:pt x="193" y="543"/>
                    <a:pt x="193" y="543"/>
                  </a:cubicBezTo>
                  <a:cubicBezTo>
                    <a:pt x="192" y="543"/>
                    <a:pt x="192" y="543"/>
                    <a:pt x="192" y="543"/>
                  </a:cubicBezTo>
                  <a:cubicBezTo>
                    <a:pt x="192" y="542"/>
                    <a:pt x="192" y="542"/>
                    <a:pt x="192" y="542"/>
                  </a:cubicBezTo>
                  <a:cubicBezTo>
                    <a:pt x="191" y="541"/>
                    <a:pt x="191" y="541"/>
                    <a:pt x="191" y="541"/>
                  </a:cubicBezTo>
                  <a:cubicBezTo>
                    <a:pt x="192" y="540"/>
                    <a:pt x="192" y="540"/>
                    <a:pt x="192" y="540"/>
                  </a:cubicBezTo>
                  <a:cubicBezTo>
                    <a:pt x="191" y="539"/>
                    <a:pt x="191" y="539"/>
                    <a:pt x="191" y="539"/>
                  </a:cubicBezTo>
                  <a:cubicBezTo>
                    <a:pt x="189" y="539"/>
                    <a:pt x="189" y="539"/>
                    <a:pt x="189" y="539"/>
                  </a:cubicBezTo>
                  <a:cubicBezTo>
                    <a:pt x="188" y="540"/>
                    <a:pt x="188" y="540"/>
                    <a:pt x="188" y="540"/>
                  </a:cubicBezTo>
                  <a:cubicBezTo>
                    <a:pt x="188" y="541"/>
                    <a:pt x="188" y="541"/>
                    <a:pt x="188" y="541"/>
                  </a:cubicBezTo>
                  <a:cubicBezTo>
                    <a:pt x="186" y="539"/>
                    <a:pt x="186" y="539"/>
                    <a:pt x="186" y="539"/>
                  </a:cubicBezTo>
                  <a:cubicBezTo>
                    <a:pt x="185" y="538"/>
                    <a:pt x="185" y="538"/>
                    <a:pt x="185" y="538"/>
                  </a:cubicBezTo>
                  <a:cubicBezTo>
                    <a:pt x="186" y="536"/>
                    <a:pt x="186" y="536"/>
                    <a:pt x="186" y="536"/>
                  </a:cubicBezTo>
                  <a:cubicBezTo>
                    <a:pt x="189" y="535"/>
                    <a:pt x="189" y="535"/>
                    <a:pt x="189" y="535"/>
                  </a:cubicBezTo>
                  <a:cubicBezTo>
                    <a:pt x="191" y="532"/>
                    <a:pt x="191" y="532"/>
                    <a:pt x="191" y="532"/>
                  </a:cubicBezTo>
                  <a:cubicBezTo>
                    <a:pt x="192" y="531"/>
                    <a:pt x="192" y="531"/>
                    <a:pt x="192" y="531"/>
                  </a:cubicBezTo>
                  <a:cubicBezTo>
                    <a:pt x="191" y="531"/>
                    <a:pt x="191" y="531"/>
                    <a:pt x="191" y="531"/>
                  </a:cubicBezTo>
                  <a:cubicBezTo>
                    <a:pt x="192" y="530"/>
                    <a:pt x="192" y="530"/>
                    <a:pt x="192" y="530"/>
                  </a:cubicBezTo>
                  <a:cubicBezTo>
                    <a:pt x="191" y="528"/>
                    <a:pt x="191" y="528"/>
                    <a:pt x="191" y="528"/>
                  </a:cubicBezTo>
                  <a:cubicBezTo>
                    <a:pt x="191" y="526"/>
                    <a:pt x="191" y="526"/>
                    <a:pt x="191" y="526"/>
                  </a:cubicBezTo>
                  <a:cubicBezTo>
                    <a:pt x="189" y="525"/>
                    <a:pt x="189" y="525"/>
                    <a:pt x="189" y="525"/>
                  </a:cubicBezTo>
                  <a:cubicBezTo>
                    <a:pt x="188" y="523"/>
                    <a:pt x="188" y="523"/>
                    <a:pt x="188" y="523"/>
                  </a:cubicBezTo>
                  <a:cubicBezTo>
                    <a:pt x="188" y="522"/>
                    <a:pt x="188" y="522"/>
                    <a:pt x="188" y="522"/>
                  </a:cubicBezTo>
                  <a:cubicBezTo>
                    <a:pt x="189" y="521"/>
                    <a:pt x="189" y="521"/>
                    <a:pt x="189" y="521"/>
                  </a:cubicBezTo>
                  <a:cubicBezTo>
                    <a:pt x="189" y="520"/>
                    <a:pt x="189" y="520"/>
                    <a:pt x="189" y="520"/>
                  </a:cubicBezTo>
                  <a:cubicBezTo>
                    <a:pt x="191" y="517"/>
                    <a:pt x="191" y="517"/>
                    <a:pt x="191" y="517"/>
                  </a:cubicBezTo>
                  <a:cubicBezTo>
                    <a:pt x="191" y="515"/>
                    <a:pt x="191" y="515"/>
                    <a:pt x="191" y="515"/>
                  </a:cubicBezTo>
                  <a:cubicBezTo>
                    <a:pt x="189" y="515"/>
                    <a:pt x="189" y="515"/>
                    <a:pt x="189" y="515"/>
                  </a:cubicBezTo>
                  <a:cubicBezTo>
                    <a:pt x="187" y="517"/>
                    <a:pt x="187" y="517"/>
                    <a:pt x="187" y="517"/>
                  </a:cubicBezTo>
                  <a:cubicBezTo>
                    <a:pt x="187" y="518"/>
                    <a:pt x="187" y="518"/>
                    <a:pt x="187" y="518"/>
                  </a:cubicBezTo>
                  <a:cubicBezTo>
                    <a:pt x="185" y="515"/>
                    <a:pt x="185" y="515"/>
                    <a:pt x="185" y="515"/>
                  </a:cubicBezTo>
                  <a:cubicBezTo>
                    <a:pt x="185" y="514"/>
                    <a:pt x="185" y="514"/>
                    <a:pt x="185" y="514"/>
                  </a:cubicBezTo>
                  <a:cubicBezTo>
                    <a:pt x="184" y="513"/>
                    <a:pt x="184" y="513"/>
                    <a:pt x="184" y="513"/>
                  </a:cubicBezTo>
                  <a:cubicBezTo>
                    <a:pt x="181" y="513"/>
                    <a:pt x="181" y="513"/>
                    <a:pt x="181" y="513"/>
                  </a:cubicBezTo>
                  <a:cubicBezTo>
                    <a:pt x="179" y="513"/>
                    <a:pt x="179" y="513"/>
                    <a:pt x="179" y="513"/>
                  </a:cubicBezTo>
                  <a:cubicBezTo>
                    <a:pt x="176" y="515"/>
                    <a:pt x="176" y="515"/>
                    <a:pt x="176" y="515"/>
                  </a:cubicBezTo>
                  <a:cubicBezTo>
                    <a:pt x="175" y="516"/>
                    <a:pt x="175" y="516"/>
                    <a:pt x="175" y="516"/>
                  </a:cubicBezTo>
                  <a:cubicBezTo>
                    <a:pt x="173" y="516"/>
                    <a:pt x="173" y="516"/>
                    <a:pt x="173" y="516"/>
                  </a:cubicBezTo>
                  <a:cubicBezTo>
                    <a:pt x="172" y="516"/>
                    <a:pt x="172" y="516"/>
                    <a:pt x="172" y="516"/>
                  </a:cubicBezTo>
                  <a:cubicBezTo>
                    <a:pt x="169" y="517"/>
                    <a:pt x="169" y="517"/>
                    <a:pt x="169" y="517"/>
                  </a:cubicBezTo>
                  <a:cubicBezTo>
                    <a:pt x="167" y="516"/>
                    <a:pt x="167" y="516"/>
                    <a:pt x="167" y="516"/>
                  </a:cubicBezTo>
                  <a:cubicBezTo>
                    <a:pt x="164" y="515"/>
                    <a:pt x="164" y="515"/>
                    <a:pt x="164" y="515"/>
                  </a:cubicBezTo>
                  <a:cubicBezTo>
                    <a:pt x="164" y="516"/>
                    <a:pt x="164" y="516"/>
                    <a:pt x="164" y="516"/>
                  </a:cubicBezTo>
                  <a:cubicBezTo>
                    <a:pt x="163" y="517"/>
                    <a:pt x="163" y="517"/>
                    <a:pt x="163" y="517"/>
                  </a:cubicBezTo>
                  <a:cubicBezTo>
                    <a:pt x="162" y="517"/>
                    <a:pt x="162" y="517"/>
                    <a:pt x="162" y="517"/>
                  </a:cubicBezTo>
                  <a:cubicBezTo>
                    <a:pt x="162" y="516"/>
                    <a:pt x="162" y="516"/>
                    <a:pt x="162" y="516"/>
                  </a:cubicBezTo>
                  <a:cubicBezTo>
                    <a:pt x="161" y="515"/>
                    <a:pt x="161" y="515"/>
                    <a:pt x="161" y="515"/>
                  </a:cubicBezTo>
                  <a:cubicBezTo>
                    <a:pt x="159" y="515"/>
                    <a:pt x="159" y="515"/>
                    <a:pt x="159" y="515"/>
                  </a:cubicBezTo>
                  <a:cubicBezTo>
                    <a:pt x="159" y="516"/>
                    <a:pt x="159" y="516"/>
                    <a:pt x="159" y="516"/>
                  </a:cubicBezTo>
                  <a:cubicBezTo>
                    <a:pt x="157" y="516"/>
                    <a:pt x="157" y="516"/>
                    <a:pt x="157" y="516"/>
                  </a:cubicBezTo>
                  <a:cubicBezTo>
                    <a:pt x="157" y="517"/>
                    <a:pt x="157" y="517"/>
                    <a:pt x="157" y="517"/>
                  </a:cubicBezTo>
                  <a:cubicBezTo>
                    <a:pt x="156" y="517"/>
                    <a:pt x="156" y="517"/>
                    <a:pt x="156" y="517"/>
                  </a:cubicBezTo>
                  <a:cubicBezTo>
                    <a:pt x="155" y="517"/>
                    <a:pt x="155" y="517"/>
                    <a:pt x="155" y="517"/>
                  </a:cubicBezTo>
                  <a:cubicBezTo>
                    <a:pt x="153" y="518"/>
                    <a:pt x="153" y="518"/>
                    <a:pt x="153" y="518"/>
                  </a:cubicBezTo>
                  <a:cubicBezTo>
                    <a:pt x="152" y="518"/>
                    <a:pt x="152" y="518"/>
                    <a:pt x="152" y="518"/>
                  </a:cubicBezTo>
                  <a:cubicBezTo>
                    <a:pt x="151" y="517"/>
                    <a:pt x="151" y="517"/>
                    <a:pt x="151" y="517"/>
                  </a:cubicBezTo>
                  <a:cubicBezTo>
                    <a:pt x="149" y="517"/>
                    <a:pt x="149" y="517"/>
                    <a:pt x="149" y="517"/>
                  </a:cubicBezTo>
                  <a:cubicBezTo>
                    <a:pt x="148" y="516"/>
                    <a:pt x="148" y="516"/>
                    <a:pt x="148" y="516"/>
                  </a:cubicBezTo>
                  <a:cubicBezTo>
                    <a:pt x="147" y="517"/>
                    <a:pt x="147" y="517"/>
                    <a:pt x="147" y="517"/>
                  </a:cubicBezTo>
                  <a:cubicBezTo>
                    <a:pt x="145" y="516"/>
                    <a:pt x="145" y="516"/>
                    <a:pt x="145" y="516"/>
                  </a:cubicBezTo>
                  <a:cubicBezTo>
                    <a:pt x="144" y="516"/>
                    <a:pt x="144" y="516"/>
                    <a:pt x="144" y="516"/>
                  </a:cubicBezTo>
                  <a:cubicBezTo>
                    <a:pt x="143" y="516"/>
                    <a:pt x="143" y="516"/>
                    <a:pt x="143" y="516"/>
                  </a:cubicBezTo>
                  <a:cubicBezTo>
                    <a:pt x="142" y="516"/>
                    <a:pt x="142" y="516"/>
                    <a:pt x="142" y="516"/>
                  </a:cubicBezTo>
                  <a:cubicBezTo>
                    <a:pt x="141" y="518"/>
                    <a:pt x="141" y="518"/>
                    <a:pt x="141" y="518"/>
                  </a:cubicBezTo>
                  <a:cubicBezTo>
                    <a:pt x="140" y="518"/>
                    <a:pt x="140" y="518"/>
                    <a:pt x="140" y="518"/>
                  </a:cubicBezTo>
                  <a:cubicBezTo>
                    <a:pt x="138" y="517"/>
                    <a:pt x="138" y="517"/>
                    <a:pt x="138" y="517"/>
                  </a:cubicBezTo>
                  <a:cubicBezTo>
                    <a:pt x="136" y="519"/>
                    <a:pt x="136" y="519"/>
                    <a:pt x="136" y="519"/>
                  </a:cubicBezTo>
                  <a:cubicBezTo>
                    <a:pt x="135" y="519"/>
                    <a:pt x="135" y="519"/>
                    <a:pt x="135" y="519"/>
                  </a:cubicBezTo>
                  <a:cubicBezTo>
                    <a:pt x="134" y="518"/>
                    <a:pt x="134" y="518"/>
                    <a:pt x="134" y="518"/>
                  </a:cubicBezTo>
                  <a:cubicBezTo>
                    <a:pt x="133" y="519"/>
                    <a:pt x="133" y="519"/>
                    <a:pt x="133" y="519"/>
                  </a:cubicBezTo>
                  <a:cubicBezTo>
                    <a:pt x="130" y="519"/>
                    <a:pt x="130" y="519"/>
                    <a:pt x="130" y="519"/>
                  </a:cubicBezTo>
                  <a:cubicBezTo>
                    <a:pt x="128" y="518"/>
                    <a:pt x="128" y="518"/>
                    <a:pt x="128" y="518"/>
                  </a:cubicBezTo>
                  <a:cubicBezTo>
                    <a:pt x="125" y="521"/>
                    <a:pt x="125" y="521"/>
                    <a:pt x="125" y="521"/>
                  </a:cubicBezTo>
                  <a:cubicBezTo>
                    <a:pt x="123" y="521"/>
                    <a:pt x="123" y="521"/>
                    <a:pt x="123" y="521"/>
                  </a:cubicBezTo>
                  <a:cubicBezTo>
                    <a:pt x="122" y="521"/>
                    <a:pt x="122" y="521"/>
                    <a:pt x="122" y="521"/>
                  </a:cubicBezTo>
                  <a:cubicBezTo>
                    <a:pt x="120" y="523"/>
                    <a:pt x="120" y="523"/>
                    <a:pt x="120" y="523"/>
                  </a:cubicBezTo>
                  <a:cubicBezTo>
                    <a:pt x="120" y="523"/>
                    <a:pt x="120" y="523"/>
                    <a:pt x="120" y="523"/>
                  </a:cubicBezTo>
                  <a:cubicBezTo>
                    <a:pt x="120" y="524"/>
                    <a:pt x="120" y="524"/>
                    <a:pt x="120" y="524"/>
                  </a:cubicBezTo>
                  <a:cubicBezTo>
                    <a:pt x="119" y="524"/>
                    <a:pt x="119" y="524"/>
                    <a:pt x="119" y="524"/>
                  </a:cubicBezTo>
                  <a:cubicBezTo>
                    <a:pt x="119" y="523"/>
                    <a:pt x="119" y="523"/>
                    <a:pt x="119" y="523"/>
                  </a:cubicBezTo>
                  <a:cubicBezTo>
                    <a:pt x="117" y="523"/>
                    <a:pt x="117" y="523"/>
                    <a:pt x="117" y="523"/>
                  </a:cubicBezTo>
                  <a:cubicBezTo>
                    <a:pt x="116" y="524"/>
                    <a:pt x="116" y="524"/>
                    <a:pt x="116" y="524"/>
                  </a:cubicBezTo>
                  <a:cubicBezTo>
                    <a:pt x="116" y="525"/>
                    <a:pt x="116" y="525"/>
                    <a:pt x="116" y="525"/>
                  </a:cubicBezTo>
                  <a:cubicBezTo>
                    <a:pt x="114" y="525"/>
                    <a:pt x="114" y="525"/>
                    <a:pt x="114" y="525"/>
                  </a:cubicBezTo>
                  <a:cubicBezTo>
                    <a:pt x="112" y="526"/>
                    <a:pt x="112" y="526"/>
                    <a:pt x="112" y="526"/>
                  </a:cubicBezTo>
                  <a:cubicBezTo>
                    <a:pt x="111" y="527"/>
                    <a:pt x="111" y="527"/>
                    <a:pt x="111" y="527"/>
                  </a:cubicBezTo>
                  <a:cubicBezTo>
                    <a:pt x="111" y="528"/>
                    <a:pt x="111" y="528"/>
                    <a:pt x="111" y="528"/>
                  </a:cubicBezTo>
                  <a:cubicBezTo>
                    <a:pt x="110" y="529"/>
                    <a:pt x="110" y="529"/>
                    <a:pt x="110" y="529"/>
                  </a:cubicBezTo>
                  <a:cubicBezTo>
                    <a:pt x="108" y="529"/>
                    <a:pt x="108" y="529"/>
                    <a:pt x="108" y="529"/>
                  </a:cubicBezTo>
                  <a:cubicBezTo>
                    <a:pt x="106" y="530"/>
                    <a:pt x="106" y="530"/>
                    <a:pt x="106" y="530"/>
                  </a:cubicBezTo>
                  <a:cubicBezTo>
                    <a:pt x="102" y="529"/>
                    <a:pt x="102" y="529"/>
                    <a:pt x="102" y="529"/>
                  </a:cubicBezTo>
                  <a:cubicBezTo>
                    <a:pt x="101" y="529"/>
                    <a:pt x="101" y="529"/>
                    <a:pt x="101" y="529"/>
                  </a:cubicBezTo>
                  <a:cubicBezTo>
                    <a:pt x="101" y="527"/>
                    <a:pt x="101" y="527"/>
                    <a:pt x="101" y="527"/>
                  </a:cubicBezTo>
                  <a:cubicBezTo>
                    <a:pt x="99" y="527"/>
                    <a:pt x="99" y="527"/>
                    <a:pt x="99" y="527"/>
                  </a:cubicBezTo>
                  <a:cubicBezTo>
                    <a:pt x="98" y="528"/>
                    <a:pt x="98" y="528"/>
                    <a:pt x="98" y="528"/>
                  </a:cubicBezTo>
                  <a:cubicBezTo>
                    <a:pt x="96" y="529"/>
                    <a:pt x="96" y="529"/>
                    <a:pt x="96" y="529"/>
                  </a:cubicBezTo>
                  <a:cubicBezTo>
                    <a:pt x="94" y="528"/>
                    <a:pt x="94" y="528"/>
                    <a:pt x="94" y="528"/>
                  </a:cubicBezTo>
                  <a:cubicBezTo>
                    <a:pt x="93" y="528"/>
                    <a:pt x="93" y="528"/>
                    <a:pt x="93" y="528"/>
                  </a:cubicBezTo>
                  <a:cubicBezTo>
                    <a:pt x="91" y="529"/>
                    <a:pt x="91" y="529"/>
                    <a:pt x="91" y="529"/>
                  </a:cubicBezTo>
                  <a:cubicBezTo>
                    <a:pt x="89" y="529"/>
                    <a:pt x="89" y="529"/>
                    <a:pt x="89" y="529"/>
                  </a:cubicBezTo>
                  <a:cubicBezTo>
                    <a:pt x="88" y="529"/>
                    <a:pt x="88" y="529"/>
                    <a:pt x="88" y="529"/>
                  </a:cubicBezTo>
                  <a:cubicBezTo>
                    <a:pt x="86" y="527"/>
                    <a:pt x="86" y="527"/>
                    <a:pt x="86" y="527"/>
                  </a:cubicBezTo>
                  <a:cubicBezTo>
                    <a:pt x="85" y="526"/>
                    <a:pt x="85" y="526"/>
                    <a:pt x="85" y="526"/>
                  </a:cubicBezTo>
                  <a:cubicBezTo>
                    <a:pt x="85" y="525"/>
                    <a:pt x="85" y="525"/>
                    <a:pt x="85" y="525"/>
                  </a:cubicBezTo>
                  <a:cubicBezTo>
                    <a:pt x="86" y="524"/>
                    <a:pt x="86" y="524"/>
                    <a:pt x="86" y="524"/>
                  </a:cubicBezTo>
                  <a:cubicBezTo>
                    <a:pt x="85" y="523"/>
                    <a:pt x="85" y="523"/>
                    <a:pt x="85" y="523"/>
                  </a:cubicBezTo>
                  <a:cubicBezTo>
                    <a:pt x="83" y="524"/>
                    <a:pt x="83" y="524"/>
                    <a:pt x="83" y="524"/>
                  </a:cubicBezTo>
                  <a:cubicBezTo>
                    <a:pt x="82" y="524"/>
                    <a:pt x="82" y="524"/>
                    <a:pt x="82" y="524"/>
                  </a:cubicBezTo>
                  <a:cubicBezTo>
                    <a:pt x="81" y="524"/>
                    <a:pt x="81" y="524"/>
                    <a:pt x="81" y="524"/>
                  </a:cubicBezTo>
                  <a:cubicBezTo>
                    <a:pt x="80" y="526"/>
                    <a:pt x="80" y="526"/>
                    <a:pt x="80" y="526"/>
                  </a:cubicBezTo>
                  <a:cubicBezTo>
                    <a:pt x="80" y="530"/>
                    <a:pt x="80" y="530"/>
                    <a:pt x="80" y="530"/>
                  </a:cubicBezTo>
                  <a:cubicBezTo>
                    <a:pt x="78" y="532"/>
                    <a:pt x="78" y="532"/>
                    <a:pt x="78" y="532"/>
                  </a:cubicBezTo>
                  <a:cubicBezTo>
                    <a:pt x="78" y="535"/>
                    <a:pt x="78" y="535"/>
                    <a:pt x="78" y="535"/>
                  </a:cubicBezTo>
                  <a:cubicBezTo>
                    <a:pt x="77" y="536"/>
                    <a:pt x="77" y="536"/>
                    <a:pt x="77" y="536"/>
                  </a:cubicBezTo>
                  <a:cubicBezTo>
                    <a:pt x="74" y="538"/>
                    <a:pt x="74" y="538"/>
                    <a:pt x="74" y="538"/>
                  </a:cubicBezTo>
                  <a:cubicBezTo>
                    <a:pt x="73" y="539"/>
                    <a:pt x="73" y="539"/>
                    <a:pt x="73" y="539"/>
                  </a:cubicBezTo>
                  <a:cubicBezTo>
                    <a:pt x="71" y="540"/>
                    <a:pt x="71" y="540"/>
                    <a:pt x="71" y="540"/>
                  </a:cubicBezTo>
                  <a:cubicBezTo>
                    <a:pt x="69" y="541"/>
                    <a:pt x="69" y="541"/>
                    <a:pt x="69" y="541"/>
                  </a:cubicBezTo>
                  <a:cubicBezTo>
                    <a:pt x="67" y="543"/>
                    <a:pt x="67" y="543"/>
                    <a:pt x="67" y="543"/>
                  </a:cubicBezTo>
                  <a:cubicBezTo>
                    <a:pt x="67" y="543"/>
                    <a:pt x="67" y="543"/>
                    <a:pt x="67" y="543"/>
                  </a:cubicBezTo>
                  <a:cubicBezTo>
                    <a:pt x="64" y="545"/>
                    <a:pt x="64" y="545"/>
                    <a:pt x="64" y="545"/>
                  </a:cubicBezTo>
                  <a:cubicBezTo>
                    <a:pt x="62" y="545"/>
                    <a:pt x="62" y="545"/>
                    <a:pt x="62" y="545"/>
                  </a:cubicBezTo>
                  <a:cubicBezTo>
                    <a:pt x="61" y="547"/>
                    <a:pt x="61" y="547"/>
                    <a:pt x="61" y="547"/>
                  </a:cubicBezTo>
                  <a:cubicBezTo>
                    <a:pt x="57" y="550"/>
                    <a:pt x="57" y="550"/>
                    <a:pt x="57" y="550"/>
                  </a:cubicBezTo>
                  <a:cubicBezTo>
                    <a:pt x="58" y="551"/>
                    <a:pt x="58" y="551"/>
                    <a:pt x="58" y="551"/>
                  </a:cubicBezTo>
                  <a:cubicBezTo>
                    <a:pt x="58" y="553"/>
                    <a:pt x="58" y="553"/>
                    <a:pt x="58" y="553"/>
                  </a:cubicBezTo>
                  <a:cubicBezTo>
                    <a:pt x="55" y="555"/>
                    <a:pt x="55" y="555"/>
                    <a:pt x="55" y="555"/>
                  </a:cubicBezTo>
                  <a:cubicBezTo>
                    <a:pt x="53" y="559"/>
                    <a:pt x="53" y="559"/>
                    <a:pt x="53" y="559"/>
                  </a:cubicBezTo>
                  <a:cubicBezTo>
                    <a:pt x="53" y="561"/>
                    <a:pt x="53" y="561"/>
                    <a:pt x="53" y="561"/>
                  </a:cubicBezTo>
                  <a:cubicBezTo>
                    <a:pt x="54" y="564"/>
                    <a:pt x="54" y="564"/>
                    <a:pt x="54" y="564"/>
                  </a:cubicBezTo>
                  <a:cubicBezTo>
                    <a:pt x="53" y="565"/>
                    <a:pt x="53" y="565"/>
                    <a:pt x="53" y="565"/>
                  </a:cubicBezTo>
                  <a:cubicBezTo>
                    <a:pt x="54" y="566"/>
                    <a:pt x="54" y="566"/>
                    <a:pt x="54" y="566"/>
                  </a:cubicBezTo>
                  <a:cubicBezTo>
                    <a:pt x="55" y="567"/>
                    <a:pt x="55" y="567"/>
                    <a:pt x="55" y="567"/>
                  </a:cubicBezTo>
                  <a:cubicBezTo>
                    <a:pt x="55" y="569"/>
                    <a:pt x="55" y="569"/>
                    <a:pt x="55" y="569"/>
                  </a:cubicBezTo>
                  <a:cubicBezTo>
                    <a:pt x="51" y="574"/>
                    <a:pt x="51" y="574"/>
                    <a:pt x="51" y="574"/>
                  </a:cubicBezTo>
                  <a:cubicBezTo>
                    <a:pt x="50" y="576"/>
                    <a:pt x="50" y="576"/>
                    <a:pt x="50" y="576"/>
                  </a:cubicBezTo>
                  <a:cubicBezTo>
                    <a:pt x="49" y="578"/>
                    <a:pt x="49" y="578"/>
                    <a:pt x="49" y="578"/>
                  </a:cubicBezTo>
                  <a:cubicBezTo>
                    <a:pt x="46" y="578"/>
                    <a:pt x="46" y="578"/>
                    <a:pt x="46" y="578"/>
                  </a:cubicBezTo>
                  <a:cubicBezTo>
                    <a:pt x="41" y="582"/>
                    <a:pt x="41" y="582"/>
                    <a:pt x="41" y="582"/>
                  </a:cubicBezTo>
                  <a:cubicBezTo>
                    <a:pt x="35" y="583"/>
                    <a:pt x="35" y="583"/>
                    <a:pt x="35" y="583"/>
                  </a:cubicBezTo>
                  <a:cubicBezTo>
                    <a:pt x="33" y="585"/>
                    <a:pt x="33" y="585"/>
                    <a:pt x="33" y="585"/>
                  </a:cubicBezTo>
                  <a:cubicBezTo>
                    <a:pt x="33" y="586"/>
                    <a:pt x="33" y="586"/>
                    <a:pt x="33" y="586"/>
                  </a:cubicBezTo>
                  <a:cubicBezTo>
                    <a:pt x="32" y="586"/>
                    <a:pt x="32" y="586"/>
                    <a:pt x="32" y="586"/>
                  </a:cubicBezTo>
                  <a:cubicBezTo>
                    <a:pt x="30" y="590"/>
                    <a:pt x="30" y="590"/>
                    <a:pt x="30" y="590"/>
                  </a:cubicBezTo>
                  <a:cubicBezTo>
                    <a:pt x="30" y="591"/>
                    <a:pt x="30" y="591"/>
                    <a:pt x="30" y="591"/>
                  </a:cubicBezTo>
                  <a:cubicBezTo>
                    <a:pt x="29" y="591"/>
                    <a:pt x="29" y="591"/>
                    <a:pt x="29" y="591"/>
                  </a:cubicBezTo>
                  <a:cubicBezTo>
                    <a:pt x="24" y="594"/>
                    <a:pt x="24" y="594"/>
                    <a:pt x="24" y="594"/>
                  </a:cubicBezTo>
                  <a:cubicBezTo>
                    <a:pt x="24" y="595"/>
                    <a:pt x="24" y="595"/>
                    <a:pt x="24" y="595"/>
                  </a:cubicBezTo>
                  <a:cubicBezTo>
                    <a:pt x="22" y="597"/>
                    <a:pt x="22" y="597"/>
                    <a:pt x="22" y="597"/>
                  </a:cubicBezTo>
                  <a:cubicBezTo>
                    <a:pt x="22" y="599"/>
                    <a:pt x="22" y="599"/>
                    <a:pt x="22" y="599"/>
                  </a:cubicBezTo>
                  <a:cubicBezTo>
                    <a:pt x="18" y="605"/>
                    <a:pt x="18" y="605"/>
                    <a:pt x="18" y="605"/>
                  </a:cubicBezTo>
                  <a:cubicBezTo>
                    <a:pt x="17" y="606"/>
                    <a:pt x="17" y="606"/>
                    <a:pt x="17" y="606"/>
                  </a:cubicBezTo>
                  <a:cubicBezTo>
                    <a:pt x="14" y="609"/>
                    <a:pt x="14" y="609"/>
                    <a:pt x="14" y="609"/>
                  </a:cubicBezTo>
                  <a:cubicBezTo>
                    <a:pt x="13" y="610"/>
                    <a:pt x="13" y="610"/>
                    <a:pt x="13" y="610"/>
                  </a:cubicBezTo>
                  <a:cubicBezTo>
                    <a:pt x="12" y="614"/>
                    <a:pt x="12" y="614"/>
                    <a:pt x="12" y="614"/>
                  </a:cubicBezTo>
                  <a:cubicBezTo>
                    <a:pt x="12" y="615"/>
                    <a:pt x="12" y="615"/>
                    <a:pt x="12" y="615"/>
                  </a:cubicBezTo>
                  <a:cubicBezTo>
                    <a:pt x="9" y="619"/>
                    <a:pt x="9" y="619"/>
                    <a:pt x="9" y="619"/>
                  </a:cubicBezTo>
                  <a:cubicBezTo>
                    <a:pt x="9" y="619"/>
                    <a:pt x="9" y="619"/>
                    <a:pt x="9" y="619"/>
                  </a:cubicBezTo>
                  <a:cubicBezTo>
                    <a:pt x="7" y="623"/>
                    <a:pt x="7" y="623"/>
                    <a:pt x="7" y="623"/>
                  </a:cubicBezTo>
                  <a:cubicBezTo>
                    <a:pt x="6" y="624"/>
                    <a:pt x="6" y="624"/>
                    <a:pt x="6" y="624"/>
                  </a:cubicBezTo>
                  <a:cubicBezTo>
                    <a:pt x="4" y="625"/>
                    <a:pt x="4" y="625"/>
                    <a:pt x="4" y="625"/>
                  </a:cubicBezTo>
                  <a:cubicBezTo>
                    <a:pt x="4" y="627"/>
                    <a:pt x="4" y="627"/>
                    <a:pt x="4" y="627"/>
                  </a:cubicBezTo>
                  <a:cubicBezTo>
                    <a:pt x="4" y="629"/>
                    <a:pt x="4" y="629"/>
                    <a:pt x="4" y="629"/>
                  </a:cubicBezTo>
                  <a:cubicBezTo>
                    <a:pt x="4" y="630"/>
                    <a:pt x="4" y="630"/>
                    <a:pt x="4" y="630"/>
                  </a:cubicBezTo>
                  <a:cubicBezTo>
                    <a:pt x="4" y="631"/>
                    <a:pt x="4" y="631"/>
                    <a:pt x="4" y="631"/>
                  </a:cubicBezTo>
                  <a:cubicBezTo>
                    <a:pt x="3" y="633"/>
                    <a:pt x="3" y="633"/>
                    <a:pt x="3" y="633"/>
                  </a:cubicBezTo>
                  <a:cubicBezTo>
                    <a:pt x="3" y="636"/>
                    <a:pt x="3" y="636"/>
                    <a:pt x="3" y="636"/>
                  </a:cubicBezTo>
                  <a:cubicBezTo>
                    <a:pt x="5" y="634"/>
                    <a:pt x="5" y="634"/>
                    <a:pt x="5" y="634"/>
                  </a:cubicBezTo>
                  <a:cubicBezTo>
                    <a:pt x="6" y="635"/>
                    <a:pt x="6" y="635"/>
                    <a:pt x="6" y="635"/>
                  </a:cubicBezTo>
                  <a:cubicBezTo>
                    <a:pt x="7" y="636"/>
                    <a:pt x="7" y="636"/>
                    <a:pt x="7" y="636"/>
                  </a:cubicBezTo>
                  <a:cubicBezTo>
                    <a:pt x="7" y="635"/>
                    <a:pt x="7" y="635"/>
                    <a:pt x="7" y="635"/>
                  </a:cubicBezTo>
                  <a:cubicBezTo>
                    <a:pt x="9" y="637"/>
                    <a:pt x="9" y="637"/>
                    <a:pt x="9" y="637"/>
                  </a:cubicBezTo>
                  <a:cubicBezTo>
                    <a:pt x="8" y="638"/>
                    <a:pt x="8" y="638"/>
                    <a:pt x="8" y="638"/>
                  </a:cubicBezTo>
                  <a:cubicBezTo>
                    <a:pt x="9" y="640"/>
                    <a:pt x="9" y="640"/>
                    <a:pt x="9" y="640"/>
                  </a:cubicBezTo>
                  <a:cubicBezTo>
                    <a:pt x="8" y="642"/>
                    <a:pt x="8" y="642"/>
                    <a:pt x="8" y="642"/>
                  </a:cubicBezTo>
                  <a:cubicBezTo>
                    <a:pt x="6" y="643"/>
                    <a:pt x="6" y="643"/>
                    <a:pt x="6" y="643"/>
                  </a:cubicBezTo>
                  <a:cubicBezTo>
                    <a:pt x="9" y="646"/>
                    <a:pt x="9" y="646"/>
                    <a:pt x="9" y="646"/>
                  </a:cubicBezTo>
                  <a:cubicBezTo>
                    <a:pt x="10" y="653"/>
                    <a:pt x="10" y="653"/>
                    <a:pt x="10" y="653"/>
                  </a:cubicBezTo>
                  <a:cubicBezTo>
                    <a:pt x="10" y="658"/>
                    <a:pt x="10" y="658"/>
                    <a:pt x="10" y="658"/>
                  </a:cubicBezTo>
                  <a:cubicBezTo>
                    <a:pt x="8" y="660"/>
                    <a:pt x="8" y="660"/>
                    <a:pt x="8" y="660"/>
                  </a:cubicBezTo>
                  <a:cubicBezTo>
                    <a:pt x="7" y="664"/>
                    <a:pt x="7" y="664"/>
                    <a:pt x="7" y="664"/>
                  </a:cubicBezTo>
                  <a:cubicBezTo>
                    <a:pt x="6" y="666"/>
                    <a:pt x="6" y="666"/>
                    <a:pt x="6" y="666"/>
                  </a:cubicBezTo>
                  <a:cubicBezTo>
                    <a:pt x="6" y="668"/>
                    <a:pt x="6" y="668"/>
                    <a:pt x="6" y="668"/>
                  </a:cubicBezTo>
                  <a:cubicBezTo>
                    <a:pt x="6" y="669"/>
                    <a:pt x="6" y="669"/>
                    <a:pt x="6" y="669"/>
                  </a:cubicBezTo>
                  <a:cubicBezTo>
                    <a:pt x="4" y="672"/>
                    <a:pt x="4" y="672"/>
                    <a:pt x="4" y="672"/>
                  </a:cubicBezTo>
                  <a:cubicBezTo>
                    <a:pt x="0" y="676"/>
                    <a:pt x="0" y="676"/>
                    <a:pt x="0" y="676"/>
                  </a:cubicBezTo>
                  <a:cubicBezTo>
                    <a:pt x="2" y="678"/>
                    <a:pt x="2" y="678"/>
                    <a:pt x="2" y="678"/>
                  </a:cubicBezTo>
                  <a:cubicBezTo>
                    <a:pt x="4" y="681"/>
                    <a:pt x="4" y="681"/>
                    <a:pt x="4" y="681"/>
                  </a:cubicBezTo>
                  <a:cubicBezTo>
                    <a:pt x="5" y="681"/>
                    <a:pt x="5" y="681"/>
                    <a:pt x="5" y="681"/>
                  </a:cubicBezTo>
                  <a:cubicBezTo>
                    <a:pt x="5" y="682"/>
                    <a:pt x="5" y="682"/>
                    <a:pt x="5" y="682"/>
                  </a:cubicBezTo>
                  <a:cubicBezTo>
                    <a:pt x="3" y="682"/>
                    <a:pt x="3" y="682"/>
                    <a:pt x="3" y="682"/>
                  </a:cubicBezTo>
                  <a:cubicBezTo>
                    <a:pt x="6" y="684"/>
                    <a:pt x="6" y="684"/>
                    <a:pt x="6" y="684"/>
                  </a:cubicBezTo>
                  <a:cubicBezTo>
                    <a:pt x="5" y="684"/>
                    <a:pt x="5" y="684"/>
                    <a:pt x="5" y="684"/>
                  </a:cubicBezTo>
                  <a:cubicBezTo>
                    <a:pt x="5" y="685"/>
                    <a:pt x="5" y="685"/>
                    <a:pt x="5" y="685"/>
                  </a:cubicBezTo>
                  <a:cubicBezTo>
                    <a:pt x="3" y="687"/>
                    <a:pt x="3" y="687"/>
                    <a:pt x="3" y="687"/>
                  </a:cubicBezTo>
                  <a:cubicBezTo>
                    <a:pt x="4" y="688"/>
                    <a:pt x="4" y="688"/>
                    <a:pt x="4" y="688"/>
                  </a:cubicBezTo>
                  <a:cubicBezTo>
                    <a:pt x="4" y="689"/>
                    <a:pt x="4" y="689"/>
                    <a:pt x="4" y="689"/>
                  </a:cubicBezTo>
                  <a:cubicBezTo>
                    <a:pt x="3" y="690"/>
                    <a:pt x="3" y="690"/>
                    <a:pt x="3" y="690"/>
                  </a:cubicBezTo>
                  <a:cubicBezTo>
                    <a:pt x="4" y="691"/>
                    <a:pt x="4" y="691"/>
                    <a:pt x="4" y="691"/>
                  </a:cubicBezTo>
                  <a:cubicBezTo>
                    <a:pt x="5" y="692"/>
                    <a:pt x="5" y="692"/>
                    <a:pt x="5" y="692"/>
                  </a:cubicBezTo>
                  <a:cubicBezTo>
                    <a:pt x="5" y="693"/>
                    <a:pt x="5" y="693"/>
                    <a:pt x="5" y="693"/>
                  </a:cubicBezTo>
                  <a:cubicBezTo>
                    <a:pt x="6" y="694"/>
                    <a:pt x="6" y="694"/>
                    <a:pt x="6" y="694"/>
                  </a:cubicBezTo>
                  <a:cubicBezTo>
                    <a:pt x="8" y="695"/>
                    <a:pt x="8" y="695"/>
                    <a:pt x="8" y="695"/>
                  </a:cubicBezTo>
                  <a:cubicBezTo>
                    <a:pt x="7" y="695"/>
                    <a:pt x="7" y="695"/>
                    <a:pt x="7" y="695"/>
                  </a:cubicBezTo>
                  <a:cubicBezTo>
                    <a:pt x="9" y="697"/>
                    <a:pt x="9" y="697"/>
                    <a:pt x="9" y="697"/>
                  </a:cubicBezTo>
                  <a:cubicBezTo>
                    <a:pt x="11" y="697"/>
                    <a:pt x="11" y="697"/>
                    <a:pt x="11" y="697"/>
                  </a:cubicBezTo>
                  <a:cubicBezTo>
                    <a:pt x="11" y="698"/>
                    <a:pt x="11" y="698"/>
                    <a:pt x="11" y="698"/>
                  </a:cubicBezTo>
                  <a:cubicBezTo>
                    <a:pt x="12" y="698"/>
                    <a:pt x="12" y="698"/>
                    <a:pt x="12" y="698"/>
                  </a:cubicBezTo>
                  <a:cubicBezTo>
                    <a:pt x="13" y="698"/>
                    <a:pt x="13" y="698"/>
                    <a:pt x="13" y="698"/>
                  </a:cubicBezTo>
                  <a:cubicBezTo>
                    <a:pt x="13" y="699"/>
                    <a:pt x="13" y="699"/>
                    <a:pt x="13" y="699"/>
                  </a:cubicBezTo>
                  <a:cubicBezTo>
                    <a:pt x="14" y="699"/>
                    <a:pt x="14" y="699"/>
                    <a:pt x="14" y="699"/>
                  </a:cubicBezTo>
                  <a:cubicBezTo>
                    <a:pt x="13" y="701"/>
                    <a:pt x="13" y="701"/>
                    <a:pt x="13" y="701"/>
                  </a:cubicBezTo>
                  <a:cubicBezTo>
                    <a:pt x="14" y="701"/>
                    <a:pt x="14" y="701"/>
                    <a:pt x="14" y="701"/>
                  </a:cubicBezTo>
                  <a:cubicBezTo>
                    <a:pt x="13" y="702"/>
                    <a:pt x="13" y="702"/>
                    <a:pt x="13" y="702"/>
                  </a:cubicBezTo>
                  <a:cubicBezTo>
                    <a:pt x="16" y="702"/>
                    <a:pt x="16" y="702"/>
                    <a:pt x="16" y="702"/>
                  </a:cubicBezTo>
                  <a:cubicBezTo>
                    <a:pt x="16" y="702"/>
                    <a:pt x="16" y="702"/>
                    <a:pt x="16" y="702"/>
                  </a:cubicBezTo>
                  <a:cubicBezTo>
                    <a:pt x="17" y="703"/>
                    <a:pt x="17" y="703"/>
                    <a:pt x="17" y="703"/>
                  </a:cubicBezTo>
                  <a:cubicBezTo>
                    <a:pt x="19" y="702"/>
                    <a:pt x="19" y="702"/>
                    <a:pt x="19" y="702"/>
                  </a:cubicBezTo>
                  <a:cubicBezTo>
                    <a:pt x="19" y="703"/>
                    <a:pt x="19" y="703"/>
                    <a:pt x="19" y="703"/>
                  </a:cubicBezTo>
                  <a:cubicBezTo>
                    <a:pt x="19" y="706"/>
                    <a:pt x="19" y="706"/>
                    <a:pt x="19" y="706"/>
                  </a:cubicBezTo>
                  <a:cubicBezTo>
                    <a:pt x="21" y="709"/>
                    <a:pt x="21" y="709"/>
                    <a:pt x="21" y="709"/>
                  </a:cubicBezTo>
                  <a:cubicBezTo>
                    <a:pt x="23" y="709"/>
                    <a:pt x="23" y="709"/>
                    <a:pt x="23" y="709"/>
                  </a:cubicBezTo>
                  <a:cubicBezTo>
                    <a:pt x="24" y="709"/>
                    <a:pt x="24" y="709"/>
                    <a:pt x="24" y="709"/>
                  </a:cubicBezTo>
                  <a:cubicBezTo>
                    <a:pt x="25" y="708"/>
                    <a:pt x="25" y="708"/>
                    <a:pt x="25" y="708"/>
                  </a:cubicBezTo>
                  <a:cubicBezTo>
                    <a:pt x="25" y="710"/>
                    <a:pt x="25" y="710"/>
                    <a:pt x="25" y="710"/>
                  </a:cubicBezTo>
                  <a:cubicBezTo>
                    <a:pt x="26" y="711"/>
                    <a:pt x="26" y="711"/>
                    <a:pt x="26" y="711"/>
                  </a:cubicBezTo>
                  <a:cubicBezTo>
                    <a:pt x="26" y="711"/>
                    <a:pt x="26" y="711"/>
                    <a:pt x="26" y="711"/>
                  </a:cubicBezTo>
                  <a:cubicBezTo>
                    <a:pt x="27" y="713"/>
                    <a:pt x="27" y="713"/>
                    <a:pt x="27" y="713"/>
                  </a:cubicBezTo>
                  <a:cubicBezTo>
                    <a:pt x="29" y="714"/>
                    <a:pt x="29" y="714"/>
                    <a:pt x="29" y="714"/>
                  </a:cubicBezTo>
                  <a:cubicBezTo>
                    <a:pt x="29" y="715"/>
                    <a:pt x="29" y="715"/>
                    <a:pt x="29" y="715"/>
                  </a:cubicBezTo>
                  <a:cubicBezTo>
                    <a:pt x="29" y="715"/>
                    <a:pt x="29" y="715"/>
                    <a:pt x="29" y="715"/>
                  </a:cubicBezTo>
                  <a:cubicBezTo>
                    <a:pt x="29" y="717"/>
                    <a:pt x="29" y="717"/>
                    <a:pt x="29" y="717"/>
                  </a:cubicBezTo>
                  <a:cubicBezTo>
                    <a:pt x="30" y="717"/>
                    <a:pt x="30" y="717"/>
                    <a:pt x="30" y="717"/>
                  </a:cubicBezTo>
                  <a:cubicBezTo>
                    <a:pt x="29" y="719"/>
                    <a:pt x="29" y="719"/>
                    <a:pt x="29" y="719"/>
                  </a:cubicBezTo>
                  <a:cubicBezTo>
                    <a:pt x="30" y="720"/>
                    <a:pt x="30" y="720"/>
                    <a:pt x="30" y="720"/>
                  </a:cubicBezTo>
                  <a:cubicBezTo>
                    <a:pt x="31" y="720"/>
                    <a:pt x="31" y="720"/>
                    <a:pt x="31" y="720"/>
                  </a:cubicBezTo>
                  <a:cubicBezTo>
                    <a:pt x="32" y="722"/>
                    <a:pt x="32" y="722"/>
                    <a:pt x="32" y="722"/>
                  </a:cubicBezTo>
                  <a:cubicBezTo>
                    <a:pt x="32" y="724"/>
                    <a:pt x="32" y="724"/>
                    <a:pt x="32" y="724"/>
                  </a:cubicBezTo>
                  <a:cubicBezTo>
                    <a:pt x="34" y="726"/>
                    <a:pt x="34" y="726"/>
                    <a:pt x="34" y="726"/>
                  </a:cubicBezTo>
                  <a:cubicBezTo>
                    <a:pt x="33" y="726"/>
                    <a:pt x="33" y="726"/>
                    <a:pt x="33" y="726"/>
                  </a:cubicBezTo>
                  <a:cubicBezTo>
                    <a:pt x="32" y="727"/>
                    <a:pt x="32" y="727"/>
                    <a:pt x="32" y="727"/>
                  </a:cubicBezTo>
                  <a:cubicBezTo>
                    <a:pt x="33" y="729"/>
                    <a:pt x="33" y="729"/>
                    <a:pt x="33" y="729"/>
                  </a:cubicBezTo>
                  <a:cubicBezTo>
                    <a:pt x="34" y="729"/>
                    <a:pt x="34" y="729"/>
                    <a:pt x="34" y="729"/>
                  </a:cubicBezTo>
                  <a:cubicBezTo>
                    <a:pt x="36" y="729"/>
                    <a:pt x="36" y="729"/>
                    <a:pt x="36" y="729"/>
                  </a:cubicBezTo>
                  <a:cubicBezTo>
                    <a:pt x="35" y="729"/>
                    <a:pt x="35" y="729"/>
                    <a:pt x="35" y="729"/>
                  </a:cubicBezTo>
                  <a:cubicBezTo>
                    <a:pt x="38" y="730"/>
                    <a:pt x="38" y="730"/>
                    <a:pt x="38" y="730"/>
                  </a:cubicBezTo>
                  <a:cubicBezTo>
                    <a:pt x="41" y="732"/>
                    <a:pt x="41" y="732"/>
                    <a:pt x="41" y="732"/>
                  </a:cubicBezTo>
                  <a:cubicBezTo>
                    <a:pt x="44" y="732"/>
                    <a:pt x="44" y="732"/>
                    <a:pt x="44" y="732"/>
                  </a:cubicBezTo>
                  <a:cubicBezTo>
                    <a:pt x="44" y="733"/>
                    <a:pt x="44" y="733"/>
                    <a:pt x="44" y="733"/>
                  </a:cubicBezTo>
                  <a:cubicBezTo>
                    <a:pt x="45" y="734"/>
                    <a:pt x="45" y="734"/>
                    <a:pt x="45" y="734"/>
                  </a:cubicBezTo>
                  <a:cubicBezTo>
                    <a:pt x="47" y="736"/>
                    <a:pt x="47" y="736"/>
                    <a:pt x="47" y="736"/>
                  </a:cubicBezTo>
                  <a:cubicBezTo>
                    <a:pt x="48" y="736"/>
                    <a:pt x="48" y="736"/>
                    <a:pt x="48" y="736"/>
                  </a:cubicBezTo>
                  <a:cubicBezTo>
                    <a:pt x="51" y="738"/>
                    <a:pt x="51" y="738"/>
                    <a:pt x="51" y="738"/>
                  </a:cubicBezTo>
                  <a:cubicBezTo>
                    <a:pt x="55" y="743"/>
                    <a:pt x="55" y="743"/>
                    <a:pt x="55" y="743"/>
                  </a:cubicBezTo>
                  <a:cubicBezTo>
                    <a:pt x="57" y="743"/>
                    <a:pt x="57" y="743"/>
                    <a:pt x="57" y="743"/>
                  </a:cubicBezTo>
                  <a:cubicBezTo>
                    <a:pt x="62" y="746"/>
                    <a:pt x="62" y="746"/>
                    <a:pt x="62" y="746"/>
                  </a:cubicBezTo>
                  <a:cubicBezTo>
                    <a:pt x="68" y="749"/>
                    <a:pt x="68" y="749"/>
                    <a:pt x="68" y="749"/>
                  </a:cubicBezTo>
                  <a:cubicBezTo>
                    <a:pt x="69" y="749"/>
                    <a:pt x="69" y="749"/>
                    <a:pt x="69" y="749"/>
                  </a:cubicBezTo>
                  <a:cubicBezTo>
                    <a:pt x="70" y="749"/>
                    <a:pt x="70" y="749"/>
                    <a:pt x="70" y="749"/>
                  </a:cubicBezTo>
                  <a:cubicBezTo>
                    <a:pt x="72" y="747"/>
                    <a:pt x="72" y="747"/>
                    <a:pt x="72" y="747"/>
                  </a:cubicBezTo>
                  <a:cubicBezTo>
                    <a:pt x="74" y="747"/>
                    <a:pt x="74" y="747"/>
                    <a:pt x="74" y="747"/>
                  </a:cubicBezTo>
                  <a:cubicBezTo>
                    <a:pt x="75" y="746"/>
                    <a:pt x="75" y="746"/>
                    <a:pt x="75" y="746"/>
                  </a:cubicBezTo>
                  <a:cubicBezTo>
                    <a:pt x="80" y="744"/>
                    <a:pt x="80" y="744"/>
                    <a:pt x="80" y="744"/>
                  </a:cubicBezTo>
                  <a:cubicBezTo>
                    <a:pt x="81" y="743"/>
                    <a:pt x="81" y="743"/>
                    <a:pt x="81" y="743"/>
                  </a:cubicBezTo>
                  <a:cubicBezTo>
                    <a:pt x="91" y="743"/>
                    <a:pt x="91" y="743"/>
                    <a:pt x="91" y="743"/>
                  </a:cubicBezTo>
                  <a:cubicBezTo>
                    <a:pt x="94" y="743"/>
                    <a:pt x="94" y="743"/>
                    <a:pt x="94" y="743"/>
                  </a:cubicBezTo>
                  <a:cubicBezTo>
                    <a:pt x="98" y="744"/>
                    <a:pt x="98" y="744"/>
                    <a:pt x="98" y="744"/>
                  </a:cubicBezTo>
                  <a:cubicBezTo>
                    <a:pt x="98" y="743"/>
                    <a:pt x="98" y="743"/>
                    <a:pt x="98" y="743"/>
                  </a:cubicBezTo>
                  <a:cubicBezTo>
                    <a:pt x="99" y="743"/>
                    <a:pt x="99" y="743"/>
                    <a:pt x="99" y="743"/>
                  </a:cubicBezTo>
                  <a:cubicBezTo>
                    <a:pt x="100" y="743"/>
                    <a:pt x="100" y="743"/>
                    <a:pt x="100" y="743"/>
                  </a:cubicBezTo>
                  <a:cubicBezTo>
                    <a:pt x="100" y="744"/>
                    <a:pt x="100" y="744"/>
                    <a:pt x="100" y="744"/>
                  </a:cubicBezTo>
                  <a:cubicBezTo>
                    <a:pt x="104" y="745"/>
                    <a:pt x="104" y="745"/>
                    <a:pt x="104" y="745"/>
                  </a:cubicBezTo>
                  <a:cubicBezTo>
                    <a:pt x="107" y="746"/>
                    <a:pt x="107" y="746"/>
                    <a:pt x="107" y="746"/>
                  </a:cubicBezTo>
                  <a:cubicBezTo>
                    <a:pt x="113" y="743"/>
                    <a:pt x="113" y="743"/>
                    <a:pt x="113" y="743"/>
                  </a:cubicBezTo>
                  <a:cubicBezTo>
                    <a:pt x="118" y="743"/>
                    <a:pt x="118" y="743"/>
                    <a:pt x="118" y="743"/>
                  </a:cubicBezTo>
                  <a:cubicBezTo>
                    <a:pt x="121" y="740"/>
                    <a:pt x="121" y="740"/>
                    <a:pt x="121" y="740"/>
                  </a:cubicBezTo>
                  <a:cubicBezTo>
                    <a:pt x="124" y="739"/>
                    <a:pt x="124" y="739"/>
                    <a:pt x="124" y="739"/>
                  </a:cubicBezTo>
                  <a:cubicBezTo>
                    <a:pt x="128" y="738"/>
                    <a:pt x="128" y="738"/>
                    <a:pt x="128" y="738"/>
                  </a:cubicBezTo>
                  <a:cubicBezTo>
                    <a:pt x="129" y="738"/>
                    <a:pt x="129" y="738"/>
                    <a:pt x="129" y="738"/>
                  </a:cubicBezTo>
                  <a:cubicBezTo>
                    <a:pt x="133" y="736"/>
                    <a:pt x="133" y="736"/>
                    <a:pt x="133" y="736"/>
                  </a:cubicBezTo>
                  <a:cubicBezTo>
                    <a:pt x="135" y="736"/>
                    <a:pt x="135" y="736"/>
                    <a:pt x="135" y="736"/>
                  </a:cubicBezTo>
                  <a:cubicBezTo>
                    <a:pt x="140" y="734"/>
                    <a:pt x="140" y="734"/>
                    <a:pt x="140" y="734"/>
                  </a:cubicBezTo>
                  <a:cubicBezTo>
                    <a:pt x="143" y="735"/>
                    <a:pt x="143" y="735"/>
                    <a:pt x="143" y="735"/>
                  </a:cubicBezTo>
                  <a:cubicBezTo>
                    <a:pt x="146" y="734"/>
                    <a:pt x="146" y="734"/>
                    <a:pt x="146" y="734"/>
                  </a:cubicBezTo>
                  <a:cubicBezTo>
                    <a:pt x="150" y="737"/>
                    <a:pt x="150" y="737"/>
                    <a:pt x="150" y="737"/>
                  </a:cubicBezTo>
                  <a:cubicBezTo>
                    <a:pt x="153" y="740"/>
                    <a:pt x="153" y="740"/>
                    <a:pt x="153" y="740"/>
                  </a:cubicBezTo>
                  <a:cubicBezTo>
                    <a:pt x="154" y="743"/>
                    <a:pt x="154" y="743"/>
                    <a:pt x="154" y="743"/>
                  </a:cubicBezTo>
                  <a:cubicBezTo>
                    <a:pt x="154" y="744"/>
                    <a:pt x="154" y="744"/>
                    <a:pt x="154" y="744"/>
                  </a:cubicBezTo>
                  <a:cubicBezTo>
                    <a:pt x="155" y="745"/>
                    <a:pt x="155" y="745"/>
                    <a:pt x="155" y="745"/>
                  </a:cubicBezTo>
                  <a:cubicBezTo>
                    <a:pt x="156" y="747"/>
                    <a:pt x="156" y="747"/>
                    <a:pt x="156" y="747"/>
                  </a:cubicBezTo>
                  <a:cubicBezTo>
                    <a:pt x="158" y="749"/>
                    <a:pt x="158" y="749"/>
                    <a:pt x="158" y="749"/>
                  </a:cubicBezTo>
                  <a:cubicBezTo>
                    <a:pt x="161" y="750"/>
                    <a:pt x="161" y="750"/>
                    <a:pt x="161" y="750"/>
                  </a:cubicBezTo>
                  <a:cubicBezTo>
                    <a:pt x="168" y="750"/>
                    <a:pt x="168" y="750"/>
                    <a:pt x="168" y="750"/>
                  </a:cubicBezTo>
                  <a:cubicBezTo>
                    <a:pt x="169" y="749"/>
                    <a:pt x="169" y="749"/>
                    <a:pt x="169" y="749"/>
                  </a:cubicBezTo>
                  <a:cubicBezTo>
                    <a:pt x="170" y="749"/>
                    <a:pt x="170" y="749"/>
                    <a:pt x="170" y="749"/>
                  </a:cubicBezTo>
                  <a:cubicBezTo>
                    <a:pt x="174" y="748"/>
                    <a:pt x="174" y="748"/>
                    <a:pt x="174" y="748"/>
                  </a:cubicBezTo>
                  <a:cubicBezTo>
                    <a:pt x="175" y="749"/>
                    <a:pt x="175" y="749"/>
                    <a:pt x="175" y="749"/>
                  </a:cubicBezTo>
                  <a:cubicBezTo>
                    <a:pt x="176" y="748"/>
                    <a:pt x="176" y="748"/>
                    <a:pt x="176" y="748"/>
                  </a:cubicBezTo>
                  <a:cubicBezTo>
                    <a:pt x="177" y="747"/>
                    <a:pt x="177" y="747"/>
                    <a:pt x="177" y="747"/>
                  </a:cubicBezTo>
                  <a:cubicBezTo>
                    <a:pt x="178" y="748"/>
                    <a:pt x="178" y="748"/>
                    <a:pt x="178" y="748"/>
                  </a:cubicBezTo>
                  <a:cubicBezTo>
                    <a:pt x="178" y="747"/>
                    <a:pt x="178" y="747"/>
                    <a:pt x="178" y="747"/>
                  </a:cubicBezTo>
                  <a:cubicBezTo>
                    <a:pt x="179" y="748"/>
                    <a:pt x="179" y="748"/>
                    <a:pt x="179" y="748"/>
                  </a:cubicBezTo>
                  <a:cubicBezTo>
                    <a:pt x="180" y="747"/>
                    <a:pt x="180" y="747"/>
                    <a:pt x="180" y="747"/>
                  </a:cubicBezTo>
                  <a:cubicBezTo>
                    <a:pt x="181" y="751"/>
                    <a:pt x="181" y="751"/>
                    <a:pt x="181" y="751"/>
                  </a:cubicBezTo>
                  <a:cubicBezTo>
                    <a:pt x="182" y="752"/>
                    <a:pt x="182" y="752"/>
                    <a:pt x="182" y="752"/>
                  </a:cubicBezTo>
                  <a:cubicBezTo>
                    <a:pt x="183" y="753"/>
                    <a:pt x="183" y="753"/>
                    <a:pt x="183" y="753"/>
                  </a:cubicBezTo>
                  <a:cubicBezTo>
                    <a:pt x="185" y="752"/>
                    <a:pt x="185" y="752"/>
                    <a:pt x="185" y="752"/>
                  </a:cubicBezTo>
                  <a:cubicBezTo>
                    <a:pt x="186" y="753"/>
                    <a:pt x="186" y="753"/>
                    <a:pt x="186" y="753"/>
                  </a:cubicBezTo>
                  <a:cubicBezTo>
                    <a:pt x="186" y="756"/>
                    <a:pt x="186" y="756"/>
                    <a:pt x="186" y="756"/>
                  </a:cubicBezTo>
                  <a:cubicBezTo>
                    <a:pt x="187" y="757"/>
                    <a:pt x="187" y="757"/>
                    <a:pt x="187" y="757"/>
                  </a:cubicBezTo>
                  <a:cubicBezTo>
                    <a:pt x="187" y="759"/>
                    <a:pt x="187" y="759"/>
                    <a:pt x="187" y="759"/>
                  </a:cubicBezTo>
                  <a:cubicBezTo>
                    <a:pt x="186" y="762"/>
                    <a:pt x="186" y="762"/>
                    <a:pt x="186" y="762"/>
                  </a:cubicBezTo>
                  <a:cubicBezTo>
                    <a:pt x="187" y="763"/>
                    <a:pt x="187" y="763"/>
                    <a:pt x="187" y="763"/>
                  </a:cubicBezTo>
                  <a:cubicBezTo>
                    <a:pt x="186" y="763"/>
                    <a:pt x="186" y="763"/>
                    <a:pt x="186" y="763"/>
                  </a:cubicBezTo>
                  <a:cubicBezTo>
                    <a:pt x="186" y="764"/>
                    <a:pt x="186" y="764"/>
                    <a:pt x="186" y="764"/>
                  </a:cubicBezTo>
                  <a:cubicBezTo>
                    <a:pt x="185" y="765"/>
                    <a:pt x="185" y="765"/>
                    <a:pt x="185" y="765"/>
                  </a:cubicBezTo>
                  <a:cubicBezTo>
                    <a:pt x="186" y="765"/>
                    <a:pt x="186" y="765"/>
                    <a:pt x="186" y="765"/>
                  </a:cubicBezTo>
                  <a:cubicBezTo>
                    <a:pt x="184" y="768"/>
                    <a:pt x="184" y="768"/>
                    <a:pt x="184" y="768"/>
                  </a:cubicBezTo>
                  <a:cubicBezTo>
                    <a:pt x="182" y="771"/>
                    <a:pt x="182" y="771"/>
                    <a:pt x="182" y="771"/>
                  </a:cubicBezTo>
                  <a:cubicBezTo>
                    <a:pt x="184" y="772"/>
                    <a:pt x="184" y="772"/>
                    <a:pt x="184" y="772"/>
                  </a:cubicBezTo>
                  <a:cubicBezTo>
                    <a:pt x="184" y="773"/>
                    <a:pt x="184" y="773"/>
                    <a:pt x="184" y="773"/>
                  </a:cubicBezTo>
                  <a:cubicBezTo>
                    <a:pt x="182" y="773"/>
                    <a:pt x="182" y="773"/>
                    <a:pt x="182" y="773"/>
                  </a:cubicBezTo>
                  <a:cubicBezTo>
                    <a:pt x="184" y="777"/>
                    <a:pt x="184" y="777"/>
                    <a:pt x="184" y="777"/>
                  </a:cubicBezTo>
                  <a:cubicBezTo>
                    <a:pt x="182" y="775"/>
                    <a:pt x="182" y="775"/>
                    <a:pt x="182" y="775"/>
                  </a:cubicBezTo>
                  <a:cubicBezTo>
                    <a:pt x="181" y="782"/>
                    <a:pt x="181" y="782"/>
                    <a:pt x="181" y="782"/>
                  </a:cubicBezTo>
                  <a:cubicBezTo>
                    <a:pt x="180" y="783"/>
                    <a:pt x="180" y="783"/>
                    <a:pt x="180" y="783"/>
                  </a:cubicBezTo>
                  <a:cubicBezTo>
                    <a:pt x="178" y="783"/>
                    <a:pt x="178" y="783"/>
                    <a:pt x="178" y="783"/>
                  </a:cubicBezTo>
                  <a:cubicBezTo>
                    <a:pt x="178" y="784"/>
                    <a:pt x="178" y="784"/>
                    <a:pt x="178" y="784"/>
                  </a:cubicBezTo>
                  <a:cubicBezTo>
                    <a:pt x="180" y="787"/>
                    <a:pt x="180" y="787"/>
                    <a:pt x="180" y="787"/>
                  </a:cubicBezTo>
                  <a:cubicBezTo>
                    <a:pt x="181" y="787"/>
                    <a:pt x="181" y="787"/>
                    <a:pt x="181" y="787"/>
                  </a:cubicBezTo>
                  <a:cubicBezTo>
                    <a:pt x="181" y="788"/>
                    <a:pt x="181" y="788"/>
                    <a:pt x="181" y="788"/>
                  </a:cubicBezTo>
                  <a:cubicBezTo>
                    <a:pt x="182" y="790"/>
                    <a:pt x="182" y="790"/>
                    <a:pt x="182" y="790"/>
                  </a:cubicBezTo>
                  <a:cubicBezTo>
                    <a:pt x="182" y="792"/>
                    <a:pt x="182" y="792"/>
                    <a:pt x="182" y="792"/>
                  </a:cubicBezTo>
                  <a:cubicBezTo>
                    <a:pt x="183" y="793"/>
                    <a:pt x="183" y="793"/>
                    <a:pt x="183" y="793"/>
                  </a:cubicBezTo>
                  <a:cubicBezTo>
                    <a:pt x="184" y="795"/>
                    <a:pt x="184" y="795"/>
                    <a:pt x="184" y="795"/>
                  </a:cubicBezTo>
                  <a:cubicBezTo>
                    <a:pt x="185" y="796"/>
                    <a:pt x="185" y="796"/>
                    <a:pt x="185" y="796"/>
                  </a:cubicBezTo>
                  <a:cubicBezTo>
                    <a:pt x="185" y="797"/>
                    <a:pt x="185" y="797"/>
                    <a:pt x="185" y="797"/>
                  </a:cubicBezTo>
                  <a:cubicBezTo>
                    <a:pt x="187" y="798"/>
                    <a:pt x="187" y="798"/>
                    <a:pt x="187" y="798"/>
                  </a:cubicBezTo>
                  <a:cubicBezTo>
                    <a:pt x="190" y="801"/>
                    <a:pt x="190" y="801"/>
                    <a:pt x="190" y="801"/>
                  </a:cubicBezTo>
                  <a:cubicBezTo>
                    <a:pt x="190" y="802"/>
                    <a:pt x="190" y="802"/>
                    <a:pt x="190" y="802"/>
                  </a:cubicBezTo>
                  <a:cubicBezTo>
                    <a:pt x="193" y="804"/>
                    <a:pt x="193" y="804"/>
                    <a:pt x="193" y="804"/>
                  </a:cubicBezTo>
                  <a:cubicBezTo>
                    <a:pt x="193" y="805"/>
                    <a:pt x="193" y="805"/>
                    <a:pt x="193" y="805"/>
                  </a:cubicBezTo>
                  <a:cubicBezTo>
                    <a:pt x="195" y="805"/>
                    <a:pt x="195" y="805"/>
                    <a:pt x="195" y="805"/>
                  </a:cubicBezTo>
                  <a:cubicBezTo>
                    <a:pt x="195" y="806"/>
                    <a:pt x="195" y="806"/>
                    <a:pt x="195" y="806"/>
                  </a:cubicBezTo>
                  <a:cubicBezTo>
                    <a:pt x="196" y="807"/>
                    <a:pt x="196" y="807"/>
                    <a:pt x="196" y="807"/>
                  </a:cubicBezTo>
                  <a:cubicBezTo>
                    <a:pt x="197" y="808"/>
                    <a:pt x="197" y="808"/>
                    <a:pt x="197" y="808"/>
                  </a:cubicBezTo>
                  <a:cubicBezTo>
                    <a:pt x="199" y="809"/>
                    <a:pt x="199" y="809"/>
                    <a:pt x="199" y="809"/>
                  </a:cubicBezTo>
                  <a:cubicBezTo>
                    <a:pt x="199" y="811"/>
                    <a:pt x="199" y="811"/>
                    <a:pt x="199" y="811"/>
                  </a:cubicBezTo>
                  <a:cubicBezTo>
                    <a:pt x="200" y="812"/>
                    <a:pt x="200" y="812"/>
                    <a:pt x="200" y="812"/>
                  </a:cubicBezTo>
                  <a:cubicBezTo>
                    <a:pt x="200" y="812"/>
                    <a:pt x="200" y="812"/>
                    <a:pt x="200" y="812"/>
                  </a:cubicBezTo>
                  <a:cubicBezTo>
                    <a:pt x="201" y="813"/>
                    <a:pt x="201" y="813"/>
                    <a:pt x="201" y="813"/>
                  </a:cubicBezTo>
                  <a:cubicBezTo>
                    <a:pt x="201" y="814"/>
                    <a:pt x="201" y="814"/>
                    <a:pt x="201" y="814"/>
                  </a:cubicBezTo>
                  <a:cubicBezTo>
                    <a:pt x="201" y="816"/>
                    <a:pt x="201" y="816"/>
                    <a:pt x="201" y="816"/>
                  </a:cubicBezTo>
                  <a:cubicBezTo>
                    <a:pt x="201" y="817"/>
                    <a:pt x="201" y="817"/>
                    <a:pt x="201" y="817"/>
                  </a:cubicBezTo>
                  <a:cubicBezTo>
                    <a:pt x="201" y="818"/>
                    <a:pt x="201" y="818"/>
                    <a:pt x="201" y="818"/>
                  </a:cubicBezTo>
                  <a:cubicBezTo>
                    <a:pt x="202" y="820"/>
                    <a:pt x="202" y="820"/>
                    <a:pt x="202" y="820"/>
                  </a:cubicBezTo>
                  <a:cubicBezTo>
                    <a:pt x="204" y="820"/>
                    <a:pt x="204" y="820"/>
                    <a:pt x="204" y="820"/>
                  </a:cubicBezTo>
                  <a:cubicBezTo>
                    <a:pt x="202" y="821"/>
                    <a:pt x="202" y="821"/>
                    <a:pt x="202" y="821"/>
                  </a:cubicBezTo>
                  <a:cubicBezTo>
                    <a:pt x="203" y="822"/>
                    <a:pt x="203" y="822"/>
                    <a:pt x="203" y="822"/>
                  </a:cubicBezTo>
                  <a:cubicBezTo>
                    <a:pt x="203" y="823"/>
                    <a:pt x="203" y="823"/>
                    <a:pt x="203" y="823"/>
                  </a:cubicBezTo>
                  <a:cubicBezTo>
                    <a:pt x="207" y="827"/>
                    <a:pt x="207" y="827"/>
                    <a:pt x="207" y="827"/>
                  </a:cubicBezTo>
                  <a:cubicBezTo>
                    <a:pt x="207" y="832"/>
                    <a:pt x="207" y="832"/>
                    <a:pt x="207" y="832"/>
                  </a:cubicBezTo>
                  <a:cubicBezTo>
                    <a:pt x="210" y="835"/>
                    <a:pt x="210" y="835"/>
                    <a:pt x="210" y="835"/>
                  </a:cubicBezTo>
                  <a:cubicBezTo>
                    <a:pt x="209" y="838"/>
                    <a:pt x="209" y="838"/>
                    <a:pt x="209" y="838"/>
                  </a:cubicBezTo>
                  <a:cubicBezTo>
                    <a:pt x="207" y="840"/>
                    <a:pt x="207" y="840"/>
                    <a:pt x="207" y="840"/>
                  </a:cubicBezTo>
                  <a:cubicBezTo>
                    <a:pt x="208" y="841"/>
                    <a:pt x="208" y="841"/>
                    <a:pt x="208" y="841"/>
                  </a:cubicBezTo>
                  <a:cubicBezTo>
                    <a:pt x="208" y="843"/>
                    <a:pt x="208" y="843"/>
                    <a:pt x="208" y="843"/>
                  </a:cubicBezTo>
                  <a:cubicBezTo>
                    <a:pt x="209" y="845"/>
                    <a:pt x="209" y="845"/>
                    <a:pt x="209" y="845"/>
                  </a:cubicBezTo>
                  <a:cubicBezTo>
                    <a:pt x="209" y="847"/>
                    <a:pt x="209" y="847"/>
                    <a:pt x="209" y="847"/>
                  </a:cubicBezTo>
                  <a:cubicBezTo>
                    <a:pt x="212" y="852"/>
                    <a:pt x="212" y="852"/>
                    <a:pt x="212" y="852"/>
                  </a:cubicBezTo>
                  <a:cubicBezTo>
                    <a:pt x="212" y="853"/>
                    <a:pt x="212" y="853"/>
                    <a:pt x="212" y="853"/>
                  </a:cubicBezTo>
                  <a:cubicBezTo>
                    <a:pt x="213" y="853"/>
                    <a:pt x="213" y="853"/>
                    <a:pt x="213" y="853"/>
                  </a:cubicBezTo>
                  <a:cubicBezTo>
                    <a:pt x="213" y="859"/>
                    <a:pt x="213" y="859"/>
                    <a:pt x="213" y="859"/>
                  </a:cubicBezTo>
                  <a:cubicBezTo>
                    <a:pt x="210" y="864"/>
                    <a:pt x="210" y="864"/>
                    <a:pt x="210" y="864"/>
                  </a:cubicBezTo>
                  <a:cubicBezTo>
                    <a:pt x="206" y="867"/>
                    <a:pt x="206" y="867"/>
                    <a:pt x="206" y="867"/>
                  </a:cubicBezTo>
                  <a:cubicBezTo>
                    <a:pt x="206" y="867"/>
                    <a:pt x="206" y="867"/>
                    <a:pt x="206" y="867"/>
                  </a:cubicBezTo>
                  <a:cubicBezTo>
                    <a:pt x="202" y="871"/>
                    <a:pt x="202" y="871"/>
                    <a:pt x="202" y="871"/>
                  </a:cubicBezTo>
                  <a:cubicBezTo>
                    <a:pt x="202" y="873"/>
                    <a:pt x="202" y="873"/>
                    <a:pt x="202" y="873"/>
                  </a:cubicBezTo>
                  <a:cubicBezTo>
                    <a:pt x="201" y="874"/>
                    <a:pt x="201" y="874"/>
                    <a:pt x="201" y="874"/>
                  </a:cubicBezTo>
                  <a:cubicBezTo>
                    <a:pt x="201" y="880"/>
                    <a:pt x="201" y="880"/>
                    <a:pt x="201" y="880"/>
                  </a:cubicBezTo>
                  <a:cubicBezTo>
                    <a:pt x="200" y="881"/>
                    <a:pt x="200" y="881"/>
                    <a:pt x="200" y="881"/>
                  </a:cubicBezTo>
                  <a:cubicBezTo>
                    <a:pt x="200" y="884"/>
                    <a:pt x="200" y="884"/>
                    <a:pt x="200" y="884"/>
                  </a:cubicBezTo>
                  <a:cubicBezTo>
                    <a:pt x="198" y="886"/>
                    <a:pt x="198" y="886"/>
                    <a:pt x="198" y="886"/>
                  </a:cubicBezTo>
                  <a:cubicBezTo>
                    <a:pt x="198" y="889"/>
                    <a:pt x="198" y="889"/>
                    <a:pt x="198" y="889"/>
                  </a:cubicBezTo>
                  <a:cubicBezTo>
                    <a:pt x="197" y="891"/>
                    <a:pt x="197" y="891"/>
                    <a:pt x="197" y="891"/>
                  </a:cubicBezTo>
                  <a:cubicBezTo>
                    <a:pt x="197" y="894"/>
                    <a:pt x="197" y="894"/>
                    <a:pt x="197" y="894"/>
                  </a:cubicBezTo>
                  <a:cubicBezTo>
                    <a:pt x="197" y="896"/>
                    <a:pt x="197" y="896"/>
                    <a:pt x="197" y="896"/>
                  </a:cubicBezTo>
                  <a:cubicBezTo>
                    <a:pt x="197" y="897"/>
                    <a:pt x="197" y="897"/>
                    <a:pt x="197" y="897"/>
                  </a:cubicBezTo>
                  <a:cubicBezTo>
                    <a:pt x="198" y="903"/>
                    <a:pt x="198" y="903"/>
                    <a:pt x="198" y="903"/>
                  </a:cubicBezTo>
                  <a:cubicBezTo>
                    <a:pt x="201" y="908"/>
                    <a:pt x="201" y="908"/>
                    <a:pt x="201" y="908"/>
                  </a:cubicBezTo>
                  <a:cubicBezTo>
                    <a:pt x="203" y="911"/>
                    <a:pt x="203" y="911"/>
                    <a:pt x="203" y="911"/>
                  </a:cubicBezTo>
                  <a:cubicBezTo>
                    <a:pt x="207" y="919"/>
                    <a:pt x="207" y="919"/>
                    <a:pt x="207" y="919"/>
                  </a:cubicBezTo>
                  <a:cubicBezTo>
                    <a:pt x="208" y="922"/>
                    <a:pt x="208" y="922"/>
                    <a:pt x="208" y="922"/>
                  </a:cubicBezTo>
                  <a:cubicBezTo>
                    <a:pt x="211" y="926"/>
                    <a:pt x="211" y="926"/>
                    <a:pt x="211" y="926"/>
                  </a:cubicBezTo>
                  <a:cubicBezTo>
                    <a:pt x="211" y="928"/>
                    <a:pt x="211" y="928"/>
                    <a:pt x="211" y="928"/>
                  </a:cubicBezTo>
                  <a:cubicBezTo>
                    <a:pt x="215" y="934"/>
                    <a:pt x="215" y="934"/>
                    <a:pt x="215" y="934"/>
                  </a:cubicBezTo>
                  <a:cubicBezTo>
                    <a:pt x="215" y="936"/>
                    <a:pt x="215" y="936"/>
                    <a:pt x="215" y="936"/>
                  </a:cubicBezTo>
                  <a:cubicBezTo>
                    <a:pt x="214" y="936"/>
                    <a:pt x="214" y="936"/>
                    <a:pt x="214" y="936"/>
                  </a:cubicBezTo>
                  <a:cubicBezTo>
                    <a:pt x="215" y="940"/>
                    <a:pt x="215" y="940"/>
                    <a:pt x="215" y="940"/>
                  </a:cubicBezTo>
                  <a:cubicBezTo>
                    <a:pt x="215" y="945"/>
                    <a:pt x="215" y="945"/>
                    <a:pt x="215" y="945"/>
                  </a:cubicBezTo>
                  <a:cubicBezTo>
                    <a:pt x="217" y="950"/>
                    <a:pt x="217" y="950"/>
                    <a:pt x="217" y="950"/>
                  </a:cubicBezTo>
                  <a:cubicBezTo>
                    <a:pt x="216" y="953"/>
                    <a:pt x="216" y="953"/>
                    <a:pt x="216" y="953"/>
                  </a:cubicBezTo>
                  <a:cubicBezTo>
                    <a:pt x="217" y="955"/>
                    <a:pt x="217" y="955"/>
                    <a:pt x="217" y="955"/>
                  </a:cubicBezTo>
                  <a:cubicBezTo>
                    <a:pt x="216" y="956"/>
                    <a:pt x="216" y="956"/>
                    <a:pt x="216" y="956"/>
                  </a:cubicBezTo>
                  <a:cubicBezTo>
                    <a:pt x="217" y="957"/>
                    <a:pt x="217" y="957"/>
                    <a:pt x="217" y="957"/>
                  </a:cubicBezTo>
                  <a:cubicBezTo>
                    <a:pt x="218" y="961"/>
                    <a:pt x="218" y="961"/>
                    <a:pt x="218" y="961"/>
                  </a:cubicBezTo>
                  <a:cubicBezTo>
                    <a:pt x="219" y="962"/>
                    <a:pt x="219" y="962"/>
                    <a:pt x="219" y="962"/>
                  </a:cubicBezTo>
                  <a:cubicBezTo>
                    <a:pt x="218" y="963"/>
                    <a:pt x="218" y="963"/>
                    <a:pt x="218" y="963"/>
                  </a:cubicBezTo>
                  <a:cubicBezTo>
                    <a:pt x="218" y="964"/>
                    <a:pt x="218" y="964"/>
                    <a:pt x="218" y="964"/>
                  </a:cubicBezTo>
                  <a:cubicBezTo>
                    <a:pt x="220" y="965"/>
                    <a:pt x="220" y="965"/>
                    <a:pt x="220" y="965"/>
                  </a:cubicBezTo>
                  <a:cubicBezTo>
                    <a:pt x="220" y="968"/>
                    <a:pt x="220" y="968"/>
                    <a:pt x="220" y="968"/>
                  </a:cubicBezTo>
                  <a:cubicBezTo>
                    <a:pt x="221" y="970"/>
                    <a:pt x="221" y="970"/>
                    <a:pt x="221" y="970"/>
                  </a:cubicBezTo>
                  <a:cubicBezTo>
                    <a:pt x="223" y="973"/>
                    <a:pt x="223" y="973"/>
                    <a:pt x="223" y="973"/>
                  </a:cubicBezTo>
                  <a:cubicBezTo>
                    <a:pt x="225" y="975"/>
                    <a:pt x="225" y="975"/>
                    <a:pt x="225" y="975"/>
                  </a:cubicBezTo>
                  <a:cubicBezTo>
                    <a:pt x="225" y="976"/>
                    <a:pt x="225" y="976"/>
                    <a:pt x="225" y="976"/>
                  </a:cubicBezTo>
                  <a:cubicBezTo>
                    <a:pt x="227" y="977"/>
                    <a:pt x="227" y="977"/>
                    <a:pt x="227" y="977"/>
                  </a:cubicBezTo>
                  <a:cubicBezTo>
                    <a:pt x="228" y="977"/>
                    <a:pt x="228" y="977"/>
                    <a:pt x="228" y="977"/>
                  </a:cubicBezTo>
                  <a:cubicBezTo>
                    <a:pt x="228" y="979"/>
                    <a:pt x="228" y="979"/>
                    <a:pt x="228" y="979"/>
                  </a:cubicBezTo>
                  <a:cubicBezTo>
                    <a:pt x="230" y="981"/>
                    <a:pt x="230" y="981"/>
                    <a:pt x="230" y="981"/>
                  </a:cubicBezTo>
                  <a:cubicBezTo>
                    <a:pt x="231" y="985"/>
                    <a:pt x="231" y="985"/>
                    <a:pt x="231" y="985"/>
                  </a:cubicBezTo>
                  <a:cubicBezTo>
                    <a:pt x="231" y="987"/>
                    <a:pt x="231" y="987"/>
                    <a:pt x="231" y="987"/>
                  </a:cubicBezTo>
                  <a:cubicBezTo>
                    <a:pt x="233" y="991"/>
                    <a:pt x="233" y="991"/>
                    <a:pt x="233" y="991"/>
                  </a:cubicBezTo>
                  <a:cubicBezTo>
                    <a:pt x="234" y="994"/>
                    <a:pt x="234" y="994"/>
                    <a:pt x="234" y="994"/>
                  </a:cubicBezTo>
                  <a:cubicBezTo>
                    <a:pt x="236" y="997"/>
                    <a:pt x="236" y="997"/>
                    <a:pt x="236" y="997"/>
                  </a:cubicBezTo>
                  <a:cubicBezTo>
                    <a:pt x="236" y="999"/>
                    <a:pt x="236" y="999"/>
                    <a:pt x="236" y="999"/>
                  </a:cubicBezTo>
                  <a:cubicBezTo>
                    <a:pt x="238" y="1002"/>
                    <a:pt x="238" y="1002"/>
                    <a:pt x="238" y="1002"/>
                  </a:cubicBezTo>
                  <a:cubicBezTo>
                    <a:pt x="238" y="1003"/>
                    <a:pt x="238" y="1003"/>
                    <a:pt x="238" y="1003"/>
                  </a:cubicBezTo>
                  <a:cubicBezTo>
                    <a:pt x="238" y="1004"/>
                    <a:pt x="238" y="1004"/>
                    <a:pt x="238" y="1004"/>
                  </a:cubicBezTo>
                  <a:cubicBezTo>
                    <a:pt x="238" y="1006"/>
                    <a:pt x="238" y="1006"/>
                    <a:pt x="238" y="1006"/>
                  </a:cubicBezTo>
                  <a:cubicBezTo>
                    <a:pt x="237" y="1007"/>
                    <a:pt x="237" y="1007"/>
                    <a:pt x="237" y="1007"/>
                  </a:cubicBezTo>
                  <a:cubicBezTo>
                    <a:pt x="236" y="1006"/>
                    <a:pt x="236" y="1006"/>
                    <a:pt x="236" y="1006"/>
                  </a:cubicBezTo>
                  <a:cubicBezTo>
                    <a:pt x="235" y="1007"/>
                    <a:pt x="235" y="1007"/>
                    <a:pt x="235" y="1007"/>
                  </a:cubicBezTo>
                  <a:cubicBezTo>
                    <a:pt x="235" y="1009"/>
                    <a:pt x="235" y="1009"/>
                    <a:pt x="235" y="1009"/>
                  </a:cubicBezTo>
                  <a:cubicBezTo>
                    <a:pt x="236" y="1012"/>
                    <a:pt x="236" y="1012"/>
                    <a:pt x="236" y="1012"/>
                  </a:cubicBezTo>
                  <a:cubicBezTo>
                    <a:pt x="238" y="1013"/>
                    <a:pt x="238" y="1013"/>
                    <a:pt x="238" y="1013"/>
                  </a:cubicBezTo>
                  <a:cubicBezTo>
                    <a:pt x="239" y="1015"/>
                    <a:pt x="239" y="1015"/>
                    <a:pt x="239" y="1015"/>
                  </a:cubicBezTo>
                  <a:cubicBezTo>
                    <a:pt x="238" y="1016"/>
                    <a:pt x="238" y="1016"/>
                    <a:pt x="238" y="1016"/>
                  </a:cubicBezTo>
                  <a:cubicBezTo>
                    <a:pt x="238" y="1018"/>
                    <a:pt x="238" y="1018"/>
                    <a:pt x="238" y="1018"/>
                  </a:cubicBezTo>
                  <a:cubicBezTo>
                    <a:pt x="238" y="1018"/>
                    <a:pt x="238" y="1018"/>
                    <a:pt x="238" y="1018"/>
                  </a:cubicBezTo>
                  <a:cubicBezTo>
                    <a:pt x="238" y="1020"/>
                    <a:pt x="238" y="1020"/>
                    <a:pt x="238" y="1020"/>
                  </a:cubicBezTo>
                  <a:cubicBezTo>
                    <a:pt x="240" y="1022"/>
                    <a:pt x="240" y="1022"/>
                    <a:pt x="240" y="1022"/>
                  </a:cubicBezTo>
                  <a:cubicBezTo>
                    <a:pt x="240" y="1019"/>
                    <a:pt x="240" y="1019"/>
                    <a:pt x="240" y="1019"/>
                  </a:cubicBezTo>
                  <a:cubicBezTo>
                    <a:pt x="242" y="1019"/>
                    <a:pt x="242" y="1019"/>
                    <a:pt x="242" y="1019"/>
                  </a:cubicBezTo>
                  <a:cubicBezTo>
                    <a:pt x="242" y="1020"/>
                    <a:pt x="242" y="1020"/>
                    <a:pt x="242" y="1020"/>
                  </a:cubicBezTo>
                  <a:cubicBezTo>
                    <a:pt x="241" y="1021"/>
                    <a:pt x="241" y="1021"/>
                    <a:pt x="241" y="1021"/>
                  </a:cubicBezTo>
                  <a:cubicBezTo>
                    <a:pt x="242" y="1021"/>
                    <a:pt x="242" y="1021"/>
                    <a:pt x="242" y="1021"/>
                  </a:cubicBezTo>
                  <a:cubicBezTo>
                    <a:pt x="243" y="1021"/>
                    <a:pt x="243" y="1021"/>
                    <a:pt x="243" y="1021"/>
                  </a:cubicBezTo>
                  <a:cubicBezTo>
                    <a:pt x="244" y="1024"/>
                    <a:pt x="244" y="1024"/>
                    <a:pt x="244" y="1024"/>
                  </a:cubicBezTo>
                  <a:cubicBezTo>
                    <a:pt x="245" y="1023"/>
                    <a:pt x="245" y="1023"/>
                    <a:pt x="245" y="1023"/>
                  </a:cubicBezTo>
                  <a:cubicBezTo>
                    <a:pt x="249" y="1025"/>
                    <a:pt x="249" y="1025"/>
                    <a:pt x="249" y="1025"/>
                  </a:cubicBezTo>
                  <a:cubicBezTo>
                    <a:pt x="249" y="1024"/>
                    <a:pt x="249" y="1024"/>
                    <a:pt x="249" y="1024"/>
                  </a:cubicBezTo>
                  <a:cubicBezTo>
                    <a:pt x="250" y="1025"/>
                    <a:pt x="250" y="1025"/>
                    <a:pt x="250" y="1025"/>
                  </a:cubicBezTo>
                  <a:cubicBezTo>
                    <a:pt x="251" y="1023"/>
                    <a:pt x="251" y="1023"/>
                    <a:pt x="251" y="1023"/>
                  </a:cubicBezTo>
                  <a:cubicBezTo>
                    <a:pt x="252" y="1023"/>
                    <a:pt x="252" y="1023"/>
                    <a:pt x="252" y="1023"/>
                  </a:cubicBezTo>
                  <a:cubicBezTo>
                    <a:pt x="254" y="1021"/>
                    <a:pt x="254" y="1021"/>
                    <a:pt x="254" y="1021"/>
                  </a:cubicBezTo>
                  <a:cubicBezTo>
                    <a:pt x="255" y="1022"/>
                    <a:pt x="255" y="1022"/>
                    <a:pt x="255" y="1022"/>
                  </a:cubicBezTo>
                  <a:cubicBezTo>
                    <a:pt x="255" y="1021"/>
                    <a:pt x="255" y="1021"/>
                    <a:pt x="255" y="1021"/>
                  </a:cubicBezTo>
                  <a:cubicBezTo>
                    <a:pt x="256" y="1021"/>
                    <a:pt x="256" y="1021"/>
                    <a:pt x="256" y="1021"/>
                  </a:cubicBezTo>
                  <a:cubicBezTo>
                    <a:pt x="259" y="1022"/>
                    <a:pt x="259" y="1022"/>
                    <a:pt x="259" y="1022"/>
                  </a:cubicBezTo>
                  <a:cubicBezTo>
                    <a:pt x="260" y="1021"/>
                    <a:pt x="260" y="1021"/>
                    <a:pt x="260" y="1021"/>
                  </a:cubicBezTo>
                  <a:cubicBezTo>
                    <a:pt x="262" y="1021"/>
                    <a:pt x="262" y="1021"/>
                    <a:pt x="262" y="1021"/>
                  </a:cubicBezTo>
                  <a:cubicBezTo>
                    <a:pt x="263" y="1020"/>
                    <a:pt x="263" y="1020"/>
                    <a:pt x="263" y="1020"/>
                  </a:cubicBezTo>
                  <a:cubicBezTo>
                    <a:pt x="264" y="1020"/>
                    <a:pt x="264" y="1020"/>
                    <a:pt x="264" y="1020"/>
                  </a:cubicBezTo>
                  <a:cubicBezTo>
                    <a:pt x="265" y="1020"/>
                    <a:pt x="265" y="1020"/>
                    <a:pt x="265" y="1020"/>
                  </a:cubicBezTo>
                  <a:cubicBezTo>
                    <a:pt x="265" y="1019"/>
                    <a:pt x="265" y="1019"/>
                    <a:pt x="265" y="1019"/>
                  </a:cubicBezTo>
                  <a:cubicBezTo>
                    <a:pt x="266" y="1018"/>
                    <a:pt x="266" y="1018"/>
                    <a:pt x="266" y="1018"/>
                  </a:cubicBezTo>
                  <a:cubicBezTo>
                    <a:pt x="269" y="1018"/>
                    <a:pt x="269" y="1018"/>
                    <a:pt x="269" y="1018"/>
                  </a:cubicBezTo>
                  <a:cubicBezTo>
                    <a:pt x="271" y="1019"/>
                    <a:pt x="271" y="1019"/>
                    <a:pt x="271" y="1019"/>
                  </a:cubicBezTo>
                  <a:cubicBezTo>
                    <a:pt x="273" y="1019"/>
                    <a:pt x="273" y="1019"/>
                    <a:pt x="273" y="1019"/>
                  </a:cubicBezTo>
                  <a:cubicBezTo>
                    <a:pt x="273" y="1018"/>
                    <a:pt x="273" y="1018"/>
                    <a:pt x="273" y="1018"/>
                  </a:cubicBezTo>
                  <a:cubicBezTo>
                    <a:pt x="274" y="1018"/>
                    <a:pt x="274" y="1018"/>
                    <a:pt x="274" y="1018"/>
                  </a:cubicBezTo>
                  <a:cubicBezTo>
                    <a:pt x="277" y="1019"/>
                    <a:pt x="277" y="1019"/>
                    <a:pt x="277" y="1019"/>
                  </a:cubicBezTo>
                  <a:cubicBezTo>
                    <a:pt x="278" y="1020"/>
                    <a:pt x="278" y="1020"/>
                    <a:pt x="278" y="1020"/>
                  </a:cubicBezTo>
                  <a:cubicBezTo>
                    <a:pt x="282" y="1020"/>
                    <a:pt x="282" y="1020"/>
                    <a:pt x="282" y="1020"/>
                  </a:cubicBezTo>
                  <a:cubicBezTo>
                    <a:pt x="282" y="1019"/>
                    <a:pt x="282" y="1019"/>
                    <a:pt x="282" y="1019"/>
                  </a:cubicBezTo>
                  <a:cubicBezTo>
                    <a:pt x="283" y="1018"/>
                    <a:pt x="283" y="1018"/>
                    <a:pt x="283" y="1018"/>
                  </a:cubicBezTo>
                  <a:cubicBezTo>
                    <a:pt x="285" y="1019"/>
                    <a:pt x="285" y="1019"/>
                    <a:pt x="285" y="1019"/>
                  </a:cubicBezTo>
                  <a:cubicBezTo>
                    <a:pt x="288" y="1019"/>
                    <a:pt x="288" y="1019"/>
                    <a:pt x="288" y="1019"/>
                  </a:cubicBezTo>
                  <a:cubicBezTo>
                    <a:pt x="288" y="1018"/>
                    <a:pt x="288" y="1018"/>
                    <a:pt x="288" y="1018"/>
                  </a:cubicBezTo>
                  <a:cubicBezTo>
                    <a:pt x="287" y="1018"/>
                    <a:pt x="287" y="1018"/>
                    <a:pt x="287" y="1018"/>
                  </a:cubicBezTo>
                  <a:cubicBezTo>
                    <a:pt x="288" y="1017"/>
                    <a:pt x="288" y="1017"/>
                    <a:pt x="288" y="1017"/>
                  </a:cubicBezTo>
                  <a:cubicBezTo>
                    <a:pt x="289" y="1017"/>
                    <a:pt x="289" y="1017"/>
                    <a:pt x="289" y="1017"/>
                  </a:cubicBezTo>
                  <a:cubicBezTo>
                    <a:pt x="291" y="1017"/>
                    <a:pt x="291" y="1017"/>
                    <a:pt x="291" y="1017"/>
                  </a:cubicBezTo>
                  <a:cubicBezTo>
                    <a:pt x="292" y="1017"/>
                    <a:pt x="292" y="1017"/>
                    <a:pt x="292" y="1017"/>
                  </a:cubicBezTo>
                  <a:cubicBezTo>
                    <a:pt x="294" y="1017"/>
                    <a:pt x="294" y="1017"/>
                    <a:pt x="294" y="1017"/>
                  </a:cubicBezTo>
                  <a:cubicBezTo>
                    <a:pt x="296" y="1016"/>
                    <a:pt x="296" y="1016"/>
                    <a:pt x="296" y="1016"/>
                  </a:cubicBezTo>
                  <a:cubicBezTo>
                    <a:pt x="298" y="1015"/>
                    <a:pt x="298" y="1015"/>
                    <a:pt x="298" y="1015"/>
                  </a:cubicBezTo>
                  <a:cubicBezTo>
                    <a:pt x="300" y="1014"/>
                    <a:pt x="300" y="1014"/>
                    <a:pt x="300" y="1014"/>
                  </a:cubicBezTo>
                  <a:cubicBezTo>
                    <a:pt x="301" y="1013"/>
                    <a:pt x="301" y="1013"/>
                    <a:pt x="301" y="1013"/>
                  </a:cubicBezTo>
                  <a:cubicBezTo>
                    <a:pt x="306" y="1010"/>
                    <a:pt x="306" y="1010"/>
                    <a:pt x="306" y="1010"/>
                  </a:cubicBezTo>
                  <a:cubicBezTo>
                    <a:pt x="307" y="1008"/>
                    <a:pt x="307" y="1008"/>
                    <a:pt x="307" y="1008"/>
                  </a:cubicBezTo>
                  <a:cubicBezTo>
                    <a:pt x="308" y="1008"/>
                    <a:pt x="308" y="1008"/>
                    <a:pt x="308" y="1008"/>
                  </a:cubicBezTo>
                  <a:cubicBezTo>
                    <a:pt x="315" y="1001"/>
                    <a:pt x="315" y="1001"/>
                    <a:pt x="315" y="1001"/>
                  </a:cubicBezTo>
                  <a:cubicBezTo>
                    <a:pt x="316" y="1001"/>
                    <a:pt x="316" y="1001"/>
                    <a:pt x="316" y="1001"/>
                  </a:cubicBezTo>
                  <a:cubicBezTo>
                    <a:pt x="317" y="999"/>
                    <a:pt x="317" y="999"/>
                    <a:pt x="317" y="999"/>
                  </a:cubicBezTo>
                  <a:cubicBezTo>
                    <a:pt x="319" y="999"/>
                    <a:pt x="319" y="999"/>
                    <a:pt x="319" y="999"/>
                  </a:cubicBezTo>
                  <a:cubicBezTo>
                    <a:pt x="319" y="997"/>
                    <a:pt x="319" y="997"/>
                    <a:pt x="319" y="997"/>
                  </a:cubicBezTo>
                  <a:cubicBezTo>
                    <a:pt x="321" y="994"/>
                    <a:pt x="321" y="994"/>
                    <a:pt x="321" y="994"/>
                  </a:cubicBezTo>
                  <a:cubicBezTo>
                    <a:pt x="324" y="990"/>
                    <a:pt x="324" y="990"/>
                    <a:pt x="324" y="990"/>
                  </a:cubicBezTo>
                  <a:cubicBezTo>
                    <a:pt x="325" y="988"/>
                    <a:pt x="325" y="988"/>
                    <a:pt x="325" y="988"/>
                  </a:cubicBezTo>
                  <a:cubicBezTo>
                    <a:pt x="326" y="988"/>
                    <a:pt x="326" y="988"/>
                    <a:pt x="326" y="988"/>
                  </a:cubicBezTo>
                  <a:cubicBezTo>
                    <a:pt x="327" y="987"/>
                    <a:pt x="327" y="987"/>
                    <a:pt x="327" y="987"/>
                  </a:cubicBezTo>
                  <a:cubicBezTo>
                    <a:pt x="327" y="986"/>
                    <a:pt x="327" y="986"/>
                    <a:pt x="327" y="986"/>
                  </a:cubicBezTo>
                  <a:cubicBezTo>
                    <a:pt x="329" y="984"/>
                    <a:pt x="329" y="984"/>
                    <a:pt x="329" y="984"/>
                  </a:cubicBezTo>
                  <a:cubicBezTo>
                    <a:pt x="329" y="983"/>
                    <a:pt x="329" y="983"/>
                    <a:pt x="329" y="983"/>
                  </a:cubicBezTo>
                  <a:cubicBezTo>
                    <a:pt x="331" y="982"/>
                    <a:pt x="331" y="982"/>
                    <a:pt x="331" y="982"/>
                  </a:cubicBezTo>
                  <a:cubicBezTo>
                    <a:pt x="332" y="981"/>
                    <a:pt x="332" y="981"/>
                    <a:pt x="332" y="981"/>
                  </a:cubicBezTo>
                  <a:cubicBezTo>
                    <a:pt x="333" y="980"/>
                    <a:pt x="333" y="980"/>
                    <a:pt x="333" y="980"/>
                  </a:cubicBezTo>
                  <a:cubicBezTo>
                    <a:pt x="334" y="979"/>
                    <a:pt x="334" y="979"/>
                    <a:pt x="334" y="979"/>
                  </a:cubicBezTo>
                  <a:cubicBezTo>
                    <a:pt x="336" y="977"/>
                    <a:pt x="336" y="977"/>
                    <a:pt x="336" y="977"/>
                  </a:cubicBezTo>
                  <a:cubicBezTo>
                    <a:pt x="336" y="977"/>
                    <a:pt x="336" y="977"/>
                    <a:pt x="336" y="977"/>
                  </a:cubicBezTo>
                  <a:cubicBezTo>
                    <a:pt x="337" y="975"/>
                    <a:pt x="337" y="975"/>
                    <a:pt x="337" y="975"/>
                  </a:cubicBezTo>
                  <a:cubicBezTo>
                    <a:pt x="338" y="972"/>
                    <a:pt x="338" y="972"/>
                    <a:pt x="338" y="972"/>
                  </a:cubicBezTo>
                  <a:cubicBezTo>
                    <a:pt x="339" y="970"/>
                    <a:pt x="339" y="970"/>
                    <a:pt x="339" y="970"/>
                  </a:cubicBezTo>
                  <a:cubicBezTo>
                    <a:pt x="339" y="968"/>
                    <a:pt x="339" y="968"/>
                    <a:pt x="339" y="968"/>
                  </a:cubicBezTo>
                  <a:cubicBezTo>
                    <a:pt x="340" y="965"/>
                    <a:pt x="340" y="965"/>
                    <a:pt x="340" y="965"/>
                  </a:cubicBezTo>
                  <a:cubicBezTo>
                    <a:pt x="340" y="964"/>
                    <a:pt x="340" y="964"/>
                    <a:pt x="340" y="964"/>
                  </a:cubicBezTo>
                  <a:cubicBezTo>
                    <a:pt x="340" y="963"/>
                    <a:pt x="340" y="963"/>
                    <a:pt x="340" y="963"/>
                  </a:cubicBezTo>
                  <a:cubicBezTo>
                    <a:pt x="341" y="963"/>
                    <a:pt x="341" y="963"/>
                    <a:pt x="341" y="963"/>
                  </a:cubicBezTo>
                  <a:cubicBezTo>
                    <a:pt x="341" y="962"/>
                    <a:pt x="341" y="962"/>
                    <a:pt x="341" y="962"/>
                  </a:cubicBezTo>
                  <a:cubicBezTo>
                    <a:pt x="342" y="960"/>
                    <a:pt x="342" y="960"/>
                    <a:pt x="342" y="960"/>
                  </a:cubicBezTo>
                  <a:cubicBezTo>
                    <a:pt x="341" y="959"/>
                    <a:pt x="341" y="959"/>
                    <a:pt x="341" y="959"/>
                  </a:cubicBezTo>
                  <a:cubicBezTo>
                    <a:pt x="340" y="959"/>
                    <a:pt x="340" y="959"/>
                    <a:pt x="340" y="959"/>
                  </a:cubicBezTo>
                  <a:cubicBezTo>
                    <a:pt x="340" y="960"/>
                    <a:pt x="340" y="960"/>
                    <a:pt x="340" y="960"/>
                  </a:cubicBezTo>
                  <a:cubicBezTo>
                    <a:pt x="339" y="960"/>
                    <a:pt x="339" y="960"/>
                    <a:pt x="339" y="960"/>
                  </a:cubicBezTo>
                  <a:cubicBezTo>
                    <a:pt x="338" y="958"/>
                    <a:pt x="338" y="958"/>
                    <a:pt x="338" y="958"/>
                  </a:cubicBezTo>
                  <a:cubicBezTo>
                    <a:pt x="339" y="958"/>
                    <a:pt x="339" y="958"/>
                    <a:pt x="339" y="958"/>
                  </a:cubicBezTo>
                  <a:cubicBezTo>
                    <a:pt x="340" y="956"/>
                    <a:pt x="340" y="956"/>
                    <a:pt x="340" y="956"/>
                  </a:cubicBezTo>
                  <a:cubicBezTo>
                    <a:pt x="341" y="956"/>
                    <a:pt x="341" y="956"/>
                    <a:pt x="341" y="956"/>
                  </a:cubicBezTo>
                  <a:cubicBezTo>
                    <a:pt x="341" y="955"/>
                    <a:pt x="341" y="955"/>
                    <a:pt x="341" y="955"/>
                  </a:cubicBezTo>
                  <a:cubicBezTo>
                    <a:pt x="343" y="954"/>
                    <a:pt x="343" y="954"/>
                    <a:pt x="343" y="954"/>
                  </a:cubicBezTo>
                  <a:cubicBezTo>
                    <a:pt x="346" y="952"/>
                    <a:pt x="346" y="952"/>
                    <a:pt x="346" y="952"/>
                  </a:cubicBezTo>
                  <a:cubicBezTo>
                    <a:pt x="351" y="951"/>
                    <a:pt x="351" y="951"/>
                    <a:pt x="351" y="951"/>
                  </a:cubicBezTo>
                  <a:cubicBezTo>
                    <a:pt x="356" y="949"/>
                    <a:pt x="356" y="949"/>
                    <a:pt x="356" y="949"/>
                  </a:cubicBezTo>
                  <a:cubicBezTo>
                    <a:pt x="359" y="947"/>
                    <a:pt x="359" y="947"/>
                    <a:pt x="359" y="947"/>
                  </a:cubicBezTo>
                  <a:cubicBezTo>
                    <a:pt x="359" y="945"/>
                    <a:pt x="359" y="945"/>
                    <a:pt x="359" y="945"/>
                  </a:cubicBezTo>
                  <a:cubicBezTo>
                    <a:pt x="360" y="943"/>
                    <a:pt x="360" y="943"/>
                    <a:pt x="360" y="943"/>
                  </a:cubicBezTo>
                  <a:cubicBezTo>
                    <a:pt x="360" y="941"/>
                    <a:pt x="360" y="941"/>
                    <a:pt x="360" y="941"/>
                  </a:cubicBezTo>
                  <a:cubicBezTo>
                    <a:pt x="359" y="942"/>
                    <a:pt x="359" y="942"/>
                    <a:pt x="359" y="942"/>
                  </a:cubicBezTo>
                  <a:cubicBezTo>
                    <a:pt x="359" y="940"/>
                    <a:pt x="359" y="940"/>
                    <a:pt x="359" y="940"/>
                  </a:cubicBezTo>
                  <a:cubicBezTo>
                    <a:pt x="360" y="940"/>
                    <a:pt x="360" y="940"/>
                    <a:pt x="360" y="940"/>
                  </a:cubicBezTo>
                  <a:cubicBezTo>
                    <a:pt x="360" y="938"/>
                    <a:pt x="360" y="938"/>
                    <a:pt x="360" y="938"/>
                  </a:cubicBezTo>
                  <a:cubicBezTo>
                    <a:pt x="361" y="936"/>
                    <a:pt x="361" y="936"/>
                    <a:pt x="361" y="936"/>
                  </a:cubicBezTo>
                  <a:cubicBezTo>
                    <a:pt x="360" y="936"/>
                    <a:pt x="360" y="936"/>
                    <a:pt x="360" y="936"/>
                  </a:cubicBezTo>
                  <a:cubicBezTo>
                    <a:pt x="361" y="935"/>
                    <a:pt x="361" y="935"/>
                    <a:pt x="361" y="935"/>
                  </a:cubicBezTo>
                  <a:cubicBezTo>
                    <a:pt x="361" y="934"/>
                    <a:pt x="361" y="934"/>
                    <a:pt x="361" y="934"/>
                  </a:cubicBezTo>
                  <a:cubicBezTo>
                    <a:pt x="361" y="931"/>
                    <a:pt x="361" y="931"/>
                    <a:pt x="361" y="931"/>
                  </a:cubicBezTo>
                  <a:cubicBezTo>
                    <a:pt x="361" y="928"/>
                    <a:pt x="361" y="928"/>
                    <a:pt x="361" y="928"/>
                  </a:cubicBezTo>
                  <a:cubicBezTo>
                    <a:pt x="359" y="931"/>
                    <a:pt x="359" y="931"/>
                    <a:pt x="359" y="931"/>
                  </a:cubicBezTo>
                  <a:cubicBezTo>
                    <a:pt x="359" y="927"/>
                    <a:pt x="359" y="927"/>
                    <a:pt x="359" y="927"/>
                  </a:cubicBezTo>
                  <a:cubicBezTo>
                    <a:pt x="358" y="926"/>
                    <a:pt x="358" y="926"/>
                    <a:pt x="358" y="926"/>
                  </a:cubicBezTo>
                  <a:cubicBezTo>
                    <a:pt x="358" y="924"/>
                    <a:pt x="358" y="924"/>
                    <a:pt x="358" y="924"/>
                  </a:cubicBezTo>
                  <a:cubicBezTo>
                    <a:pt x="357" y="922"/>
                    <a:pt x="357" y="922"/>
                    <a:pt x="357" y="922"/>
                  </a:cubicBezTo>
                  <a:cubicBezTo>
                    <a:pt x="358" y="922"/>
                    <a:pt x="358" y="922"/>
                    <a:pt x="358" y="922"/>
                  </a:cubicBezTo>
                  <a:cubicBezTo>
                    <a:pt x="358" y="922"/>
                    <a:pt x="358" y="922"/>
                    <a:pt x="358" y="922"/>
                  </a:cubicBezTo>
                  <a:cubicBezTo>
                    <a:pt x="356" y="919"/>
                    <a:pt x="356" y="919"/>
                    <a:pt x="356" y="919"/>
                  </a:cubicBezTo>
                  <a:cubicBezTo>
                    <a:pt x="356" y="918"/>
                    <a:pt x="356" y="918"/>
                    <a:pt x="356" y="918"/>
                  </a:cubicBezTo>
                  <a:cubicBezTo>
                    <a:pt x="356" y="917"/>
                    <a:pt x="356" y="917"/>
                    <a:pt x="356" y="917"/>
                  </a:cubicBezTo>
                  <a:cubicBezTo>
                    <a:pt x="357" y="916"/>
                    <a:pt x="357" y="916"/>
                    <a:pt x="357" y="916"/>
                  </a:cubicBezTo>
                  <a:cubicBezTo>
                    <a:pt x="357" y="915"/>
                    <a:pt x="357" y="915"/>
                    <a:pt x="357" y="915"/>
                  </a:cubicBezTo>
                  <a:cubicBezTo>
                    <a:pt x="356" y="914"/>
                    <a:pt x="356" y="914"/>
                    <a:pt x="356" y="914"/>
                  </a:cubicBezTo>
                  <a:cubicBezTo>
                    <a:pt x="358" y="915"/>
                    <a:pt x="358" y="915"/>
                    <a:pt x="358" y="915"/>
                  </a:cubicBezTo>
                  <a:cubicBezTo>
                    <a:pt x="359" y="914"/>
                    <a:pt x="359" y="914"/>
                    <a:pt x="359" y="914"/>
                  </a:cubicBezTo>
                  <a:cubicBezTo>
                    <a:pt x="360" y="914"/>
                    <a:pt x="360" y="914"/>
                    <a:pt x="360" y="914"/>
                  </a:cubicBezTo>
                  <a:cubicBezTo>
                    <a:pt x="362" y="913"/>
                    <a:pt x="362" y="913"/>
                    <a:pt x="362" y="913"/>
                  </a:cubicBezTo>
                  <a:cubicBezTo>
                    <a:pt x="362" y="911"/>
                    <a:pt x="362" y="911"/>
                    <a:pt x="362" y="911"/>
                  </a:cubicBezTo>
                  <a:cubicBezTo>
                    <a:pt x="364" y="909"/>
                    <a:pt x="364" y="909"/>
                    <a:pt x="364" y="909"/>
                  </a:cubicBezTo>
                  <a:cubicBezTo>
                    <a:pt x="367" y="909"/>
                    <a:pt x="367" y="909"/>
                    <a:pt x="367" y="909"/>
                  </a:cubicBezTo>
                  <a:cubicBezTo>
                    <a:pt x="367" y="908"/>
                    <a:pt x="367" y="908"/>
                    <a:pt x="367" y="908"/>
                  </a:cubicBezTo>
                  <a:cubicBezTo>
                    <a:pt x="368" y="907"/>
                    <a:pt x="368" y="907"/>
                    <a:pt x="368" y="907"/>
                  </a:cubicBezTo>
                  <a:cubicBezTo>
                    <a:pt x="371" y="905"/>
                    <a:pt x="371" y="905"/>
                    <a:pt x="371" y="905"/>
                  </a:cubicBezTo>
                  <a:cubicBezTo>
                    <a:pt x="371" y="904"/>
                    <a:pt x="371" y="904"/>
                    <a:pt x="371" y="904"/>
                  </a:cubicBezTo>
                  <a:cubicBezTo>
                    <a:pt x="372" y="904"/>
                    <a:pt x="372" y="904"/>
                    <a:pt x="372" y="904"/>
                  </a:cubicBezTo>
                  <a:cubicBezTo>
                    <a:pt x="374" y="903"/>
                    <a:pt x="374" y="903"/>
                    <a:pt x="374" y="903"/>
                  </a:cubicBezTo>
                  <a:cubicBezTo>
                    <a:pt x="376" y="900"/>
                    <a:pt x="376" y="900"/>
                    <a:pt x="376" y="900"/>
                  </a:cubicBezTo>
                  <a:cubicBezTo>
                    <a:pt x="378" y="898"/>
                    <a:pt x="378" y="898"/>
                    <a:pt x="378" y="898"/>
                  </a:cubicBezTo>
                  <a:cubicBezTo>
                    <a:pt x="381" y="897"/>
                    <a:pt x="381" y="897"/>
                    <a:pt x="381" y="897"/>
                  </a:cubicBezTo>
                  <a:cubicBezTo>
                    <a:pt x="382" y="897"/>
                    <a:pt x="382" y="897"/>
                    <a:pt x="382" y="897"/>
                  </a:cubicBezTo>
                  <a:cubicBezTo>
                    <a:pt x="387" y="895"/>
                    <a:pt x="387" y="895"/>
                    <a:pt x="387" y="895"/>
                  </a:cubicBezTo>
                  <a:cubicBezTo>
                    <a:pt x="388" y="894"/>
                    <a:pt x="388" y="894"/>
                    <a:pt x="388" y="894"/>
                  </a:cubicBezTo>
                  <a:cubicBezTo>
                    <a:pt x="392" y="892"/>
                    <a:pt x="392" y="892"/>
                    <a:pt x="392" y="892"/>
                  </a:cubicBezTo>
                  <a:cubicBezTo>
                    <a:pt x="392" y="891"/>
                    <a:pt x="392" y="891"/>
                    <a:pt x="392" y="891"/>
                  </a:cubicBezTo>
                  <a:cubicBezTo>
                    <a:pt x="393" y="890"/>
                    <a:pt x="393" y="890"/>
                    <a:pt x="393" y="890"/>
                  </a:cubicBezTo>
                  <a:cubicBezTo>
                    <a:pt x="395" y="888"/>
                    <a:pt x="395" y="888"/>
                    <a:pt x="395" y="888"/>
                  </a:cubicBezTo>
                  <a:cubicBezTo>
                    <a:pt x="395" y="887"/>
                    <a:pt x="395" y="887"/>
                    <a:pt x="395" y="887"/>
                  </a:cubicBezTo>
                  <a:cubicBezTo>
                    <a:pt x="396" y="886"/>
                    <a:pt x="396" y="886"/>
                    <a:pt x="396" y="886"/>
                  </a:cubicBezTo>
                  <a:cubicBezTo>
                    <a:pt x="398" y="885"/>
                    <a:pt x="398" y="885"/>
                    <a:pt x="398" y="885"/>
                  </a:cubicBezTo>
                  <a:cubicBezTo>
                    <a:pt x="398" y="884"/>
                    <a:pt x="398" y="884"/>
                    <a:pt x="398" y="884"/>
                  </a:cubicBezTo>
                  <a:cubicBezTo>
                    <a:pt x="399" y="882"/>
                    <a:pt x="399" y="882"/>
                    <a:pt x="399" y="882"/>
                  </a:cubicBezTo>
                  <a:cubicBezTo>
                    <a:pt x="399" y="880"/>
                    <a:pt x="399" y="880"/>
                    <a:pt x="399" y="880"/>
                  </a:cubicBezTo>
                  <a:cubicBezTo>
                    <a:pt x="400" y="880"/>
                    <a:pt x="400" y="880"/>
                    <a:pt x="400" y="880"/>
                  </a:cubicBezTo>
                  <a:cubicBezTo>
                    <a:pt x="400" y="876"/>
                    <a:pt x="400" y="876"/>
                    <a:pt x="400" y="876"/>
                  </a:cubicBezTo>
                  <a:cubicBezTo>
                    <a:pt x="399" y="876"/>
                    <a:pt x="399" y="876"/>
                    <a:pt x="399" y="876"/>
                  </a:cubicBezTo>
                  <a:cubicBezTo>
                    <a:pt x="399" y="872"/>
                    <a:pt x="399" y="872"/>
                    <a:pt x="399" y="872"/>
                  </a:cubicBezTo>
                  <a:cubicBezTo>
                    <a:pt x="399" y="871"/>
                    <a:pt x="399" y="871"/>
                    <a:pt x="399" y="871"/>
                  </a:cubicBezTo>
                  <a:cubicBezTo>
                    <a:pt x="399" y="868"/>
                    <a:pt x="399" y="868"/>
                    <a:pt x="399" y="868"/>
                  </a:cubicBezTo>
                  <a:cubicBezTo>
                    <a:pt x="399" y="867"/>
                    <a:pt x="399" y="867"/>
                    <a:pt x="399" y="867"/>
                  </a:cubicBezTo>
                  <a:cubicBezTo>
                    <a:pt x="400" y="866"/>
                    <a:pt x="400" y="866"/>
                    <a:pt x="400" y="866"/>
                  </a:cubicBezTo>
                  <a:cubicBezTo>
                    <a:pt x="400" y="864"/>
                    <a:pt x="400" y="864"/>
                    <a:pt x="400" y="864"/>
                  </a:cubicBezTo>
                  <a:cubicBezTo>
                    <a:pt x="399" y="863"/>
                    <a:pt x="399" y="863"/>
                    <a:pt x="399" y="863"/>
                  </a:cubicBezTo>
                  <a:cubicBezTo>
                    <a:pt x="399" y="862"/>
                    <a:pt x="399" y="862"/>
                    <a:pt x="399" y="862"/>
                  </a:cubicBezTo>
                  <a:cubicBezTo>
                    <a:pt x="400" y="862"/>
                    <a:pt x="400" y="862"/>
                    <a:pt x="400" y="862"/>
                  </a:cubicBezTo>
                  <a:cubicBezTo>
                    <a:pt x="399" y="860"/>
                    <a:pt x="399" y="860"/>
                    <a:pt x="399" y="860"/>
                  </a:cubicBezTo>
                  <a:cubicBezTo>
                    <a:pt x="398" y="858"/>
                    <a:pt x="398" y="858"/>
                    <a:pt x="398" y="858"/>
                  </a:cubicBezTo>
                  <a:cubicBezTo>
                    <a:pt x="399" y="857"/>
                    <a:pt x="399" y="857"/>
                    <a:pt x="399" y="857"/>
                  </a:cubicBezTo>
                  <a:cubicBezTo>
                    <a:pt x="399" y="856"/>
                    <a:pt x="399" y="856"/>
                    <a:pt x="399" y="856"/>
                  </a:cubicBezTo>
                  <a:cubicBezTo>
                    <a:pt x="399" y="855"/>
                    <a:pt x="399" y="855"/>
                    <a:pt x="399" y="855"/>
                  </a:cubicBezTo>
                  <a:cubicBezTo>
                    <a:pt x="401" y="853"/>
                    <a:pt x="401" y="853"/>
                    <a:pt x="401" y="853"/>
                  </a:cubicBezTo>
                  <a:cubicBezTo>
                    <a:pt x="400" y="853"/>
                    <a:pt x="400" y="853"/>
                    <a:pt x="400" y="853"/>
                  </a:cubicBezTo>
                  <a:cubicBezTo>
                    <a:pt x="401" y="851"/>
                    <a:pt x="401" y="851"/>
                    <a:pt x="401" y="851"/>
                  </a:cubicBezTo>
                  <a:cubicBezTo>
                    <a:pt x="400" y="851"/>
                    <a:pt x="400" y="851"/>
                    <a:pt x="400" y="851"/>
                  </a:cubicBezTo>
                  <a:cubicBezTo>
                    <a:pt x="400" y="850"/>
                    <a:pt x="400" y="850"/>
                    <a:pt x="400" y="850"/>
                  </a:cubicBezTo>
                  <a:cubicBezTo>
                    <a:pt x="398" y="848"/>
                    <a:pt x="398" y="848"/>
                    <a:pt x="398" y="848"/>
                  </a:cubicBezTo>
                  <a:cubicBezTo>
                    <a:pt x="396" y="848"/>
                    <a:pt x="396" y="848"/>
                    <a:pt x="396" y="848"/>
                  </a:cubicBezTo>
                  <a:cubicBezTo>
                    <a:pt x="394" y="846"/>
                    <a:pt x="394" y="846"/>
                    <a:pt x="394" y="846"/>
                  </a:cubicBezTo>
                  <a:cubicBezTo>
                    <a:pt x="394" y="845"/>
                    <a:pt x="394" y="845"/>
                    <a:pt x="394" y="845"/>
                  </a:cubicBezTo>
                  <a:cubicBezTo>
                    <a:pt x="393" y="842"/>
                    <a:pt x="393" y="842"/>
                    <a:pt x="393" y="842"/>
                  </a:cubicBezTo>
                  <a:cubicBezTo>
                    <a:pt x="393" y="840"/>
                    <a:pt x="393" y="840"/>
                    <a:pt x="393" y="840"/>
                  </a:cubicBezTo>
                  <a:cubicBezTo>
                    <a:pt x="392" y="839"/>
                    <a:pt x="392" y="839"/>
                    <a:pt x="392" y="839"/>
                  </a:cubicBezTo>
                  <a:cubicBezTo>
                    <a:pt x="392" y="839"/>
                    <a:pt x="392" y="839"/>
                    <a:pt x="392" y="839"/>
                  </a:cubicBezTo>
                  <a:cubicBezTo>
                    <a:pt x="391" y="836"/>
                    <a:pt x="391" y="836"/>
                    <a:pt x="391" y="836"/>
                  </a:cubicBezTo>
                  <a:cubicBezTo>
                    <a:pt x="391" y="835"/>
                    <a:pt x="391" y="835"/>
                    <a:pt x="391" y="835"/>
                  </a:cubicBezTo>
                  <a:cubicBezTo>
                    <a:pt x="392" y="834"/>
                    <a:pt x="392" y="834"/>
                    <a:pt x="392" y="834"/>
                  </a:cubicBezTo>
                  <a:cubicBezTo>
                    <a:pt x="392" y="832"/>
                    <a:pt x="392" y="832"/>
                    <a:pt x="392" y="832"/>
                  </a:cubicBezTo>
                  <a:cubicBezTo>
                    <a:pt x="391" y="831"/>
                    <a:pt x="391" y="831"/>
                    <a:pt x="391" y="831"/>
                  </a:cubicBezTo>
                  <a:cubicBezTo>
                    <a:pt x="391" y="829"/>
                    <a:pt x="391" y="829"/>
                    <a:pt x="391" y="829"/>
                  </a:cubicBezTo>
                  <a:cubicBezTo>
                    <a:pt x="391" y="827"/>
                    <a:pt x="391" y="827"/>
                    <a:pt x="391" y="827"/>
                  </a:cubicBezTo>
                  <a:cubicBezTo>
                    <a:pt x="392" y="827"/>
                    <a:pt x="392" y="827"/>
                    <a:pt x="392" y="827"/>
                  </a:cubicBezTo>
                  <a:cubicBezTo>
                    <a:pt x="393" y="827"/>
                    <a:pt x="393" y="827"/>
                    <a:pt x="393" y="827"/>
                  </a:cubicBezTo>
                  <a:cubicBezTo>
                    <a:pt x="393" y="826"/>
                    <a:pt x="393" y="826"/>
                    <a:pt x="393" y="826"/>
                  </a:cubicBezTo>
                  <a:cubicBezTo>
                    <a:pt x="392" y="823"/>
                    <a:pt x="392" y="823"/>
                    <a:pt x="392" y="823"/>
                  </a:cubicBezTo>
                  <a:cubicBezTo>
                    <a:pt x="391" y="823"/>
                    <a:pt x="391" y="823"/>
                    <a:pt x="391" y="823"/>
                  </a:cubicBezTo>
                  <a:cubicBezTo>
                    <a:pt x="390" y="822"/>
                    <a:pt x="390" y="822"/>
                    <a:pt x="390" y="822"/>
                  </a:cubicBezTo>
                  <a:cubicBezTo>
                    <a:pt x="389" y="820"/>
                    <a:pt x="389" y="820"/>
                    <a:pt x="389" y="820"/>
                  </a:cubicBezTo>
                  <a:cubicBezTo>
                    <a:pt x="389" y="819"/>
                    <a:pt x="389" y="819"/>
                    <a:pt x="389" y="819"/>
                  </a:cubicBezTo>
                  <a:cubicBezTo>
                    <a:pt x="390" y="816"/>
                    <a:pt x="390" y="816"/>
                    <a:pt x="390" y="816"/>
                  </a:cubicBezTo>
                  <a:cubicBezTo>
                    <a:pt x="390" y="812"/>
                    <a:pt x="390" y="812"/>
                    <a:pt x="390" y="812"/>
                  </a:cubicBezTo>
                  <a:cubicBezTo>
                    <a:pt x="391" y="811"/>
                    <a:pt x="391" y="811"/>
                    <a:pt x="391" y="811"/>
                  </a:cubicBezTo>
                  <a:cubicBezTo>
                    <a:pt x="391" y="810"/>
                    <a:pt x="391" y="810"/>
                    <a:pt x="391" y="810"/>
                  </a:cubicBezTo>
                  <a:cubicBezTo>
                    <a:pt x="392" y="810"/>
                    <a:pt x="392" y="810"/>
                    <a:pt x="392" y="810"/>
                  </a:cubicBezTo>
                  <a:cubicBezTo>
                    <a:pt x="393" y="810"/>
                    <a:pt x="393" y="810"/>
                    <a:pt x="393" y="810"/>
                  </a:cubicBezTo>
                  <a:cubicBezTo>
                    <a:pt x="396" y="806"/>
                    <a:pt x="396" y="806"/>
                    <a:pt x="396" y="806"/>
                  </a:cubicBezTo>
                  <a:cubicBezTo>
                    <a:pt x="397" y="803"/>
                    <a:pt x="397" y="803"/>
                    <a:pt x="397" y="803"/>
                  </a:cubicBezTo>
                  <a:cubicBezTo>
                    <a:pt x="397" y="802"/>
                    <a:pt x="397" y="802"/>
                    <a:pt x="397" y="802"/>
                  </a:cubicBezTo>
                  <a:cubicBezTo>
                    <a:pt x="398" y="800"/>
                    <a:pt x="398" y="800"/>
                    <a:pt x="398" y="800"/>
                  </a:cubicBezTo>
                  <a:cubicBezTo>
                    <a:pt x="399" y="798"/>
                    <a:pt x="399" y="798"/>
                    <a:pt x="399" y="798"/>
                  </a:cubicBezTo>
                  <a:cubicBezTo>
                    <a:pt x="399" y="798"/>
                    <a:pt x="399" y="798"/>
                    <a:pt x="399" y="798"/>
                  </a:cubicBezTo>
                  <a:cubicBezTo>
                    <a:pt x="400" y="797"/>
                    <a:pt x="400" y="797"/>
                    <a:pt x="400" y="797"/>
                  </a:cubicBezTo>
                  <a:cubicBezTo>
                    <a:pt x="400" y="796"/>
                    <a:pt x="400" y="796"/>
                    <a:pt x="400" y="796"/>
                  </a:cubicBezTo>
                  <a:cubicBezTo>
                    <a:pt x="403" y="796"/>
                    <a:pt x="403" y="796"/>
                    <a:pt x="403" y="796"/>
                  </a:cubicBezTo>
                  <a:cubicBezTo>
                    <a:pt x="403" y="795"/>
                    <a:pt x="403" y="795"/>
                    <a:pt x="403" y="795"/>
                  </a:cubicBezTo>
                  <a:cubicBezTo>
                    <a:pt x="406" y="793"/>
                    <a:pt x="406" y="793"/>
                    <a:pt x="406" y="793"/>
                  </a:cubicBezTo>
                  <a:cubicBezTo>
                    <a:pt x="406" y="792"/>
                    <a:pt x="406" y="792"/>
                    <a:pt x="406" y="792"/>
                  </a:cubicBezTo>
                  <a:cubicBezTo>
                    <a:pt x="407" y="792"/>
                    <a:pt x="407" y="792"/>
                    <a:pt x="407" y="792"/>
                  </a:cubicBezTo>
                  <a:cubicBezTo>
                    <a:pt x="409" y="789"/>
                    <a:pt x="409" y="789"/>
                    <a:pt x="409" y="789"/>
                  </a:cubicBezTo>
                  <a:cubicBezTo>
                    <a:pt x="409" y="788"/>
                    <a:pt x="409" y="788"/>
                    <a:pt x="409" y="788"/>
                  </a:cubicBezTo>
                  <a:cubicBezTo>
                    <a:pt x="416" y="782"/>
                    <a:pt x="416" y="782"/>
                    <a:pt x="416" y="782"/>
                  </a:cubicBezTo>
                  <a:cubicBezTo>
                    <a:pt x="416" y="781"/>
                    <a:pt x="416" y="781"/>
                    <a:pt x="416" y="781"/>
                  </a:cubicBezTo>
                  <a:cubicBezTo>
                    <a:pt x="417" y="780"/>
                    <a:pt x="417" y="780"/>
                    <a:pt x="417" y="780"/>
                  </a:cubicBezTo>
                  <a:cubicBezTo>
                    <a:pt x="418" y="779"/>
                    <a:pt x="418" y="779"/>
                    <a:pt x="418" y="779"/>
                  </a:cubicBezTo>
                  <a:cubicBezTo>
                    <a:pt x="419" y="778"/>
                    <a:pt x="419" y="778"/>
                    <a:pt x="419" y="778"/>
                  </a:cubicBezTo>
                  <a:cubicBezTo>
                    <a:pt x="424" y="773"/>
                    <a:pt x="424" y="773"/>
                    <a:pt x="424" y="773"/>
                  </a:cubicBezTo>
                  <a:cubicBezTo>
                    <a:pt x="425" y="773"/>
                    <a:pt x="425" y="773"/>
                    <a:pt x="425" y="773"/>
                  </a:cubicBezTo>
                  <a:cubicBezTo>
                    <a:pt x="430" y="769"/>
                    <a:pt x="430" y="769"/>
                    <a:pt x="430" y="769"/>
                  </a:cubicBezTo>
                  <a:cubicBezTo>
                    <a:pt x="432" y="767"/>
                    <a:pt x="432" y="767"/>
                    <a:pt x="432" y="767"/>
                  </a:cubicBezTo>
                  <a:cubicBezTo>
                    <a:pt x="434" y="765"/>
                    <a:pt x="434" y="765"/>
                    <a:pt x="434" y="765"/>
                  </a:cubicBezTo>
                  <a:cubicBezTo>
                    <a:pt x="436" y="765"/>
                    <a:pt x="436" y="765"/>
                    <a:pt x="436" y="765"/>
                  </a:cubicBezTo>
                  <a:cubicBezTo>
                    <a:pt x="447" y="756"/>
                    <a:pt x="447" y="756"/>
                    <a:pt x="447" y="756"/>
                  </a:cubicBezTo>
                  <a:cubicBezTo>
                    <a:pt x="451" y="751"/>
                    <a:pt x="451" y="751"/>
                    <a:pt x="451" y="751"/>
                  </a:cubicBezTo>
                  <a:cubicBezTo>
                    <a:pt x="453" y="749"/>
                    <a:pt x="453" y="749"/>
                    <a:pt x="453" y="749"/>
                  </a:cubicBezTo>
                  <a:cubicBezTo>
                    <a:pt x="454" y="747"/>
                    <a:pt x="454" y="747"/>
                    <a:pt x="454" y="747"/>
                  </a:cubicBezTo>
                  <a:cubicBezTo>
                    <a:pt x="458" y="741"/>
                    <a:pt x="458" y="741"/>
                    <a:pt x="458" y="741"/>
                  </a:cubicBezTo>
                  <a:cubicBezTo>
                    <a:pt x="458" y="740"/>
                    <a:pt x="458" y="740"/>
                    <a:pt x="458" y="740"/>
                  </a:cubicBezTo>
                  <a:cubicBezTo>
                    <a:pt x="461" y="736"/>
                    <a:pt x="461" y="736"/>
                    <a:pt x="461" y="736"/>
                  </a:cubicBezTo>
                  <a:cubicBezTo>
                    <a:pt x="461" y="734"/>
                    <a:pt x="461" y="734"/>
                    <a:pt x="461" y="734"/>
                  </a:cubicBezTo>
                  <a:cubicBezTo>
                    <a:pt x="465" y="727"/>
                    <a:pt x="465" y="727"/>
                    <a:pt x="465" y="727"/>
                  </a:cubicBezTo>
                  <a:cubicBezTo>
                    <a:pt x="466" y="726"/>
                    <a:pt x="466" y="726"/>
                    <a:pt x="466" y="726"/>
                  </a:cubicBezTo>
                  <a:cubicBezTo>
                    <a:pt x="465" y="725"/>
                    <a:pt x="465" y="725"/>
                    <a:pt x="465" y="725"/>
                  </a:cubicBezTo>
                  <a:cubicBezTo>
                    <a:pt x="467" y="723"/>
                    <a:pt x="467" y="723"/>
                    <a:pt x="467" y="723"/>
                  </a:cubicBezTo>
                  <a:cubicBezTo>
                    <a:pt x="469" y="722"/>
                    <a:pt x="469" y="722"/>
                    <a:pt x="469" y="722"/>
                  </a:cubicBezTo>
                  <a:cubicBezTo>
                    <a:pt x="470" y="718"/>
                    <a:pt x="470" y="718"/>
                    <a:pt x="470" y="718"/>
                  </a:cubicBezTo>
                  <a:cubicBezTo>
                    <a:pt x="472" y="715"/>
                    <a:pt x="472" y="715"/>
                    <a:pt x="472" y="715"/>
                  </a:cubicBezTo>
                  <a:cubicBezTo>
                    <a:pt x="472" y="714"/>
                    <a:pt x="472" y="714"/>
                    <a:pt x="472" y="714"/>
                  </a:cubicBezTo>
                  <a:cubicBezTo>
                    <a:pt x="472" y="713"/>
                    <a:pt x="472" y="713"/>
                    <a:pt x="472" y="713"/>
                  </a:cubicBezTo>
                  <a:cubicBezTo>
                    <a:pt x="473" y="711"/>
                    <a:pt x="473" y="711"/>
                    <a:pt x="473" y="711"/>
                  </a:cubicBezTo>
                  <a:cubicBezTo>
                    <a:pt x="472" y="710"/>
                    <a:pt x="472" y="710"/>
                    <a:pt x="472" y="710"/>
                  </a:cubicBezTo>
                  <a:cubicBezTo>
                    <a:pt x="473" y="709"/>
                    <a:pt x="473" y="709"/>
                    <a:pt x="473" y="709"/>
                  </a:cubicBezTo>
                  <a:cubicBezTo>
                    <a:pt x="474" y="709"/>
                    <a:pt x="474" y="709"/>
                    <a:pt x="474" y="709"/>
                  </a:cubicBezTo>
                  <a:cubicBezTo>
                    <a:pt x="476" y="708"/>
                    <a:pt x="476" y="708"/>
                    <a:pt x="476" y="708"/>
                  </a:cubicBezTo>
                  <a:cubicBezTo>
                    <a:pt x="475" y="707"/>
                    <a:pt x="475" y="707"/>
                    <a:pt x="475" y="707"/>
                  </a:cubicBezTo>
                  <a:cubicBezTo>
                    <a:pt x="474" y="706"/>
                    <a:pt x="474" y="706"/>
                    <a:pt x="474" y="706"/>
                  </a:cubicBezTo>
                  <a:cubicBezTo>
                    <a:pt x="474" y="705"/>
                    <a:pt x="474" y="705"/>
                    <a:pt x="474" y="705"/>
                  </a:cubicBezTo>
                  <a:cubicBezTo>
                    <a:pt x="473" y="704"/>
                    <a:pt x="473" y="704"/>
                    <a:pt x="473" y="704"/>
                  </a:cubicBezTo>
                  <a:cubicBezTo>
                    <a:pt x="474" y="703"/>
                    <a:pt x="474" y="703"/>
                    <a:pt x="474" y="703"/>
                  </a:cubicBezTo>
                  <a:cubicBezTo>
                    <a:pt x="475" y="702"/>
                    <a:pt x="475" y="702"/>
                    <a:pt x="475" y="702"/>
                  </a:cubicBezTo>
                  <a:cubicBezTo>
                    <a:pt x="475" y="702"/>
                    <a:pt x="475" y="702"/>
                    <a:pt x="475" y="702"/>
                  </a:cubicBezTo>
                  <a:cubicBezTo>
                    <a:pt x="475" y="702"/>
                    <a:pt x="474" y="702"/>
                    <a:pt x="474" y="702"/>
                  </a:cubicBezTo>
                  <a:cubicBezTo>
                    <a:pt x="474" y="700"/>
                    <a:pt x="474" y="700"/>
                    <a:pt x="474" y="700"/>
                  </a:cubicBezTo>
                  <a:cubicBezTo>
                    <a:pt x="474" y="699"/>
                    <a:pt x="474" y="699"/>
                    <a:pt x="474" y="699"/>
                  </a:cubicBezTo>
                  <a:cubicBezTo>
                    <a:pt x="475" y="698"/>
                    <a:pt x="475" y="698"/>
                    <a:pt x="475" y="698"/>
                  </a:cubicBezTo>
                  <a:cubicBezTo>
                    <a:pt x="474" y="697"/>
                    <a:pt x="474" y="697"/>
                    <a:pt x="474" y="697"/>
                  </a:cubicBezTo>
                  <a:cubicBezTo>
                    <a:pt x="473" y="697"/>
                    <a:pt x="473" y="697"/>
                    <a:pt x="473" y="697"/>
                  </a:cubicBezTo>
                  <a:cubicBezTo>
                    <a:pt x="472" y="697"/>
                    <a:pt x="472" y="697"/>
                    <a:pt x="472" y="697"/>
                  </a:cubicBezTo>
                  <a:cubicBezTo>
                    <a:pt x="471" y="695"/>
                    <a:pt x="471" y="695"/>
                    <a:pt x="471" y="695"/>
                  </a:cubicBezTo>
                  <a:cubicBezTo>
                    <a:pt x="471" y="696"/>
                    <a:pt x="471" y="696"/>
                    <a:pt x="471" y="696"/>
                  </a:cubicBezTo>
                  <a:cubicBezTo>
                    <a:pt x="469" y="698"/>
                    <a:pt x="469" y="698"/>
                    <a:pt x="469" y="698"/>
                  </a:cubicBezTo>
                  <a:cubicBezTo>
                    <a:pt x="468" y="699"/>
                    <a:pt x="468" y="699"/>
                    <a:pt x="468" y="699"/>
                  </a:cubicBezTo>
                  <a:cubicBezTo>
                    <a:pt x="465" y="700"/>
                    <a:pt x="465" y="700"/>
                    <a:pt x="465" y="700"/>
                  </a:cubicBezTo>
                  <a:cubicBezTo>
                    <a:pt x="463" y="700"/>
                    <a:pt x="463" y="700"/>
                    <a:pt x="463" y="700"/>
                  </a:cubicBezTo>
                  <a:cubicBezTo>
                    <a:pt x="461" y="701"/>
                    <a:pt x="461" y="701"/>
                    <a:pt x="461" y="701"/>
                  </a:cubicBezTo>
                  <a:cubicBezTo>
                    <a:pt x="458" y="702"/>
                    <a:pt x="458" y="702"/>
                    <a:pt x="458" y="702"/>
                  </a:cubicBezTo>
                  <a:cubicBezTo>
                    <a:pt x="457" y="702"/>
                    <a:pt x="457" y="702"/>
                    <a:pt x="457" y="702"/>
                  </a:cubicBezTo>
                  <a:cubicBezTo>
                    <a:pt x="457" y="701"/>
                    <a:pt x="457" y="701"/>
                    <a:pt x="457" y="701"/>
                  </a:cubicBezTo>
                  <a:cubicBezTo>
                    <a:pt x="455" y="701"/>
                    <a:pt x="455" y="701"/>
                    <a:pt x="455" y="701"/>
                  </a:cubicBezTo>
                  <a:cubicBezTo>
                    <a:pt x="453" y="702"/>
                    <a:pt x="453" y="702"/>
                    <a:pt x="453" y="702"/>
                  </a:cubicBezTo>
                  <a:cubicBezTo>
                    <a:pt x="451" y="702"/>
                    <a:pt x="451" y="702"/>
                    <a:pt x="451" y="702"/>
                  </a:cubicBezTo>
                  <a:cubicBezTo>
                    <a:pt x="450" y="702"/>
                    <a:pt x="450" y="702"/>
                    <a:pt x="450" y="702"/>
                  </a:cubicBezTo>
                  <a:cubicBezTo>
                    <a:pt x="448" y="702"/>
                    <a:pt x="448" y="702"/>
                    <a:pt x="448" y="702"/>
                  </a:cubicBezTo>
                  <a:cubicBezTo>
                    <a:pt x="447" y="702"/>
                    <a:pt x="447" y="702"/>
                    <a:pt x="447" y="702"/>
                  </a:cubicBezTo>
                  <a:cubicBezTo>
                    <a:pt x="443" y="704"/>
                    <a:pt x="443" y="704"/>
                    <a:pt x="443" y="704"/>
                  </a:cubicBezTo>
                  <a:cubicBezTo>
                    <a:pt x="441" y="704"/>
                    <a:pt x="441" y="704"/>
                    <a:pt x="441" y="704"/>
                  </a:cubicBezTo>
                  <a:cubicBezTo>
                    <a:pt x="440" y="704"/>
                    <a:pt x="440" y="704"/>
                    <a:pt x="440" y="704"/>
                  </a:cubicBezTo>
                  <a:cubicBezTo>
                    <a:pt x="439" y="704"/>
                    <a:pt x="439" y="704"/>
                    <a:pt x="439" y="704"/>
                  </a:cubicBezTo>
                  <a:cubicBezTo>
                    <a:pt x="437" y="704"/>
                    <a:pt x="437" y="704"/>
                    <a:pt x="437" y="704"/>
                  </a:cubicBezTo>
                  <a:cubicBezTo>
                    <a:pt x="436" y="704"/>
                    <a:pt x="436" y="704"/>
                    <a:pt x="436" y="704"/>
                  </a:cubicBezTo>
                  <a:cubicBezTo>
                    <a:pt x="433" y="706"/>
                    <a:pt x="433" y="706"/>
                    <a:pt x="433" y="706"/>
                  </a:cubicBezTo>
                  <a:cubicBezTo>
                    <a:pt x="432" y="706"/>
                    <a:pt x="432" y="706"/>
                    <a:pt x="432" y="706"/>
                  </a:cubicBezTo>
                  <a:cubicBezTo>
                    <a:pt x="430" y="707"/>
                    <a:pt x="430" y="707"/>
                    <a:pt x="430" y="707"/>
                  </a:cubicBezTo>
                  <a:cubicBezTo>
                    <a:pt x="430" y="708"/>
                    <a:pt x="430" y="708"/>
                    <a:pt x="430" y="708"/>
                  </a:cubicBezTo>
                  <a:cubicBezTo>
                    <a:pt x="428" y="708"/>
                    <a:pt x="428" y="708"/>
                    <a:pt x="428" y="708"/>
                  </a:cubicBezTo>
                  <a:cubicBezTo>
                    <a:pt x="427" y="707"/>
                    <a:pt x="427" y="707"/>
                    <a:pt x="427" y="707"/>
                  </a:cubicBezTo>
                  <a:cubicBezTo>
                    <a:pt x="425" y="706"/>
                    <a:pt x="425" y="706"/>
                    <a:pt x="425" y="706"/>
                  </a:cubicBezTo>
                  <a:cubicBezTo>
                    <a:pt x="424" y="706"/>
                    <a:pt x="424" y="706"/>
                    <a:pt x="424" y="706"/>
                  </a:cubicBezTo>
                  <a:cubicBezTo>
                    <a:pt x="424" y="705"/>
                    <a:pt x="424" y="705"/>
                    <a:pt x="424" y="705"/>
                  </a:cubicBezTo>
                  <a:cubicBezTo>
                    <a:pt x="419" y="701"/>
                    <a:pt x="419" y="701"/>
                    <a:pt x="419" y="701"/>
                  </a:cubicBezTo>
                  <a:cubicBezTo>
                    <a:pt x="418" y="700"/>
                    <a:pt x="418" y="700"/>
                    <a:pt x="418" y="700"/>
                  </a:cubicBezTo>
                  <a:cubicBezTo>
                    <a:pt x="418" y="699"/>
                    <a:pt x="418" y="699"/>
                    <a:pt x="418" y="699"/>
                  </a:cubicBezTo>
                  <a:cubicBezTo>
                    <a:pt x="418" y="699"/>
                    <a:pt x="418" y="699"/>
                    <a:pt x="417" y="699"/>
                  </a:cubicBezTo>
                  <a:cubicBezTo>
                    <a:pt x="418" y="697"/>
                    <a:pt x="418" y="697"/>
                    <a:pt x="418" y="697"/>
                  </a:cubicBezTo>
                  <a:cubicBezTo>
                    <a:pt x="419" y="697"/>
                    <a:pt x="419" y="697"/>
                    <a:pt x="419" y="697"/>
                  </a:cubicBezTo>
                  <a:cubicBezTo>
                    <a:pt x="419" y="694"/>
                    <a:pt x="419" y="694"/>
                    <a:pt x="419" y="694"/>
                  </a:cubicBezTo>
                  <a:cubicBezTo>
                    <a:pt x="420" y="693"/>
                    <a:pt x="420" y="693"/>
                    <a:pt x="420" y="693"/>
                  </a:cubicBezTo>
                  <a:cubicBezTo>
                    <a:pt x="419" y="693"/>
                    <a:pt x="419" y="693"/>
                    <a:pt x="419" y="693"/>
                  </a:cubicBezTo>
                  <a:cubicBezTo>
                    <a:pt x="417" y="691"/>
                    <a:pt x="417" y="691"/>
                    <a:pt x="417" y="691"/>
                  </a:cubicBezTo>
                  <a:cubicBezTo>
                    <a:pt x="418" y="691"/>
                    <a:pt x="418" y="691"/>
                    <a:pt x="418" y="691"/>
                  </a:cubicBezTo>
                  <a:cubicBezTo>
                    <a:pt x="417" y="690"/>
                    <a:pt x="417" y="690"/>
                    <a:pt x="417" y="690"/>
                  </a:cubicBezTo>
                  <a:cubicBezTo>
                    <a:pt x="417" y="690"/>
                    <a:pt x="417" y="690"/>
                    <a:pt x="417" y="690"/>
                  </a:cubicBezTo>
                  <a:cubicBezTo>
                    <a:pt x="416" y="690"/>
                    <a:pt x="416" y="690"/>
                    <a:pt x="416" y="690"/>
                  </a:cubicBezTo>
                  <a:cubicBezTo>
                    <a:pt x="415" y="690"/>
                    <a:pt x="415" y="690"/>
                    <a:pt x="415" y="690"/>
                  </a:cubicBezTo>
                  <a:cubicBezTo>
                    <a:pt x="415" y="689"/>
                    <a:pt x="415" y="689"/>
                    <a:pt x="415" y="689"/>
                  </a:cubicBezTo>
                  <a:cubicBezTo>
                    <a:pt x="414" y="688"/>
                    <a:pt x="414" y="688"/>
                    <a:pt x="414" y="688"/>
                  </a:cubicBezTo>
                  <a:cubicBezTo>
                    <a:pt x="413" y="688"/>
                    <a:pt x="413" y="688"/>
                    <a:pt x="413" y="688"/>
                  </a:cubicBezTo>
                  <a:cubicBezTo>
                    <a:pt x="412" y="685"/>
                    <a:pt x="412" y="685"/>
                    <a:pt x="412" y="685"/>
                  </a:cubicBezTo>
                  <a:cubicBezTo>
                    <a:pt x="410" y="683"/>
                    <a:pt x="410" y="683"/>
                    <a:pt x="410" y="683"/>
                  </a:cubicBezTo>
                  <a:cubicBezTo>
                    <a:pt x="410" y="684"/>
                    <a:pt x="410" y="684"/>
                    <a:pt x="410" y="684"/>
                  </a:cubicBezTo>
                  <a:cubicBezTo>
                    <a:pt x="409" y="683"/>
                    <a:pt x="409" y="683"/>
                    <a:pt x="409" y="683"/>
                  </a:cubicBezTo>
                  <a:cubicBezTo>
                    <a:pt x="408" y="682"/>
                    <a:pt x="408" y="682"/>
                    <a:pt x="408" y="682"/>
                  </a:cubicBezTo>
                  <a:cubicBezTo>
                    <a:pt x="407" y="681"/>
                    <a:pt x="407" y="681"/>
                    <a:pt x="407" y="681"/>
                  </a:cubicBezTo>
                  <a:cubicBezTo>
                    <a:pt x="404" y="678"/>
                    <a:pt x="404" y="678"/>
                    <a:pt x="404" y="678"/>
                  </a:cubicBezTo>
                  <a:cubicBezTo>
                    <a:pt x="404" y="677"/>
                    <a:pt x="404" y="677"/>
                    <a:pt x="404" y="677"/>
                  </a:cubicBezTo>
                  <a:cubicBezTo>
                    <a:pt x="403" y="677"/>
                    <a:pt x="403" y="677"/>
                    <a:pt x="403" y="677"/>
                  </a:cubicBezTo>
                  <a:cubicBezTo>
                    <a:pt x="400" y="674"/>
                    <a:pt x="400" y="674"/>
                    <a:pt x="400" y="674"/>
                  </a:cubicBezTo>
                  <a:cubicBezTo>
                    <a:pt x="399" y="674"/>
                    <a:pt x="399" y="674"/>
                    <a:pt x="399" y="674"/>
                  </a:cubicBezTo>
                  <a:cubicBezTo>
                    <a:pt x="398" y="674"/>
                    <a:pt x="398" y="674"/>
                    <a:pt x="398" y="674"/>
                  </a:cubicBezTo>
                  <a:cubicBezTo>
                    <a:pt x="397" y="675"/>
                    <a:pt x="397" y="675"/>
                    <a:pt x="397" y="675"/>
                  </a:cubicBezTo>
                  <a:cubicBezTo>
                    <a:pt x="397" y="674"/>
                    <a:pt x="397" y="674"/>
                    <a:pt x="397" y="674"/>
                  </a:cubicBezTo>
                  <a:cubicBezTo>
                    <a:pt x="396" y="674"/>
                    <a:pt x="396" y="674"/>
                    <a:pt x="396" y="674"/>
                  </a:cubicBezTo>
                  <a:cubicBezTo>
                    <a:pt x="396" y="673"/>
                    <a:pt x="396" y="673"/>
                    <a:pt x="396" y="673"/>
                  </a:cubicBezTo>
                  <a:cubicBezTo>
                    <a:pt x="394" y="671"/>
                    <a:pt x="394" y="671"/>
                    <a:pt x="394" y="671"/>
                  </a:cubicBezTo>
                  <a:cubicBezTo>
                    <a:pt x="393" y="671"/>
                    <a:pt x="393" y="671"/>
                    <a:pt x="393" y="671"/>
                  </a:cubicBezTo>
                  <a:cubicBezTo>
                    <a:pt x="393" y="671"/>
                    <a:pt x="393" y="671"/>
                    <a:pt x="393" y="672"/>
                  </a:cubicBezTo>
                  <a:cubicBezTo>
                    <a:pt x="392" y="670"/>
                    <a:pt x="392" y="670"/>
                    <a:pt x="392" y="670"/>
                  </a:cubicBezTo>
                  <a:cubicBezTo>
                    <a:pt x="391" y="670"/>
                    <a:pt x="391" y="670"/>
                    <a:pt x="391" y="670"/>
                  </a:cubicBezTo>
                  <a:cubicBezTo>
                    <a:pt x="391" y="668"/>
                    <a:pt x="391" y="668"/>
                    <a:pt x="391" y="668"/>
                  </a:cubicBezTo>
                  <a:cubicBezTo>
                    <a:pt x="390" y="667"/>
                    <a:pt x="390" y="667"/>
                    <a:pt x="390" y="667"/>
                  </a:cubicBezTo>
                  <a:cubicBezTo>
                    <a:pt x="390" y="662"/>
                    <a:pt x="390" y="662"/>
                    <a:pt x="390" y="662"/>
                  </a:cubicBezTo>
                  <a:cubicBezTo>
                    <a:pt x="387" y="655"/>
                    <a:pt x="387" y="655"/>
                    <a:pt x="387" y="655"/>
                  </a:cubicBezTo>
                  <a:cubicBezTo>
                    <a:pt x="385" y="654"/>
                    <a:pt x="385" y="654"/>
                    <a:pt x="385" y="654"/>
                  </a:cubicBezTo>
                  <a:cubicBezTo>
                    <a:pt x="386" y="653"/>
                    <a:pt x="386" y="653"/>
                    <a:pt x="386" y="653"/>
                  </a:cubicBezTo>
                  <a:cubicBezTo>
                    <a:pt x="385" y="653"/>
                    <a:pt x="385" y="653"/>
                    <a:pt x="385" y="653"/>
                  </a:cubicBezTo>
                  <a:cubicBezTo>
                    <a:pt x="383" y="652"/>
                    <a:pt x="383" y="652"/>
                    <a:pt x="383" y="652"/>
                  </a:cubicBezTo>
                  <a:cubicBezTo>
                    <a:pt x="382" y="651"/>
                    <a:pt x="382" y="651"/>
                    <a:pt x="382" y="651"/>
                  </a:cubicBezTo>
                  <a:cubicBezTo>
                    <a:pt x="382" y="650"/>
                    <a:pt x="382" y="650"/>
                    <a:pt x="382" y="650"/>
                  </a:cubicBezTo>
                  <a:cubicBezTo>
                    <a:pt x="378" y="648"/>
                    <a:pt x="378" y="648"/>
                    <a:pt x="378" y="648"/>
                  </a:cubicBezTo>
                  <a:cubicBezTo>
                    <a:pt x="377" y="648"/>
                    <a:pt x="377" y="648"/>
                    <a:pt x="377" y="648"/>
                  </a:cubicBezTo>
                  <a:cubicBezTo>
                    <a:pt x="377" y="646"/>
                    <a:pt x="377" y="646"/>
                    <a:pt x="377" y="646"/>
                  </a:cubicBezTo>
                  <a:cubicBezTo>
                    <a:pt x="376" y="644"/>
                    <a:pt x="376" y="644"/>
                    <a:pt x="376" y="644"/>
                  </a:cubicBezTo>
                  <a:cubicBezTo>
                    <a:pt x="376" y="641"/>
                    <a:pt x="376" y="641"/>
                    <a:pt x="376" y="641"/>
                  </a:cubicBezTo>
                  <a:cubicBezTo>
                    <a:pt x="376" y="638"/>
                    <a:pt x="376" y="638"/>
                    <a:pt x="376" y="638"/>
                  </a:cubicBezTo>
                  <a:cubicBezTo>
                    <a:pt x="374" y="633"/>
                    <a:pt x="374" y="633"/>
                    <a:pt x="374" y="633"/>
                  </a:cubicBezTo>
                  <a:cubicBezTo>
                    <a:pt x="375" y="633"/>
                    <a:pt x="375" y="633"/>
                    <a:pt x="375" y="633"/>
                  </a:cubicBezTo>
                  <a:cubicBezTo>
                    <a:pt x="375" y="633"/>
                    <a:pt x="375" y="633"/>
                    <a:pt x="375" y="633"/>
                  </a:cubicBezTo>
                  <a:cubicBezTo>
                    <a:pt x="374" y="631"/>
                    <a:pt x="374" y="631"/>
                    <a:pt x="374" y="631"/>
                  </a:cubicBezTo>
                  <a:cubicBezTo>
                    <a:pt x="373" y="629"/>
                    <a:pt x="373" y="629"/>
                    <a:pt x="373" y="629"/>
                  </a:cubicBezTo>
                  <a:cubicBezTo>
                    <a:pt x="373" y="628"/>
                    <a:pt x="373" y="628"/>
                    <a:pt x="373" y="628"/>
                  </a:cubicBezTo>
                  <a:cubicBezTo>
                    <a:pt x="372" y="627"/>
                    <a:pt x="372" y="627"/>
                    <a:pt x="372" y="627"/>
                  </a:cubicBezTo>
                  <a:cubicBezTo>
                    <a:pt x="373" y="626"/>
                    <a:pt x="373" y="626"/>
                    <a:pt x="373" y="626"/>
                  </a:cubicBezTo>
                  <a:cubicBezTo>
                    <a:pt x="373" y="625"/>
                    <a:pt x="373" y="625"/>
                    <a:pt x="373" y="625"/>
                  </a:cubicBezTo>
                  <a:cubicBezTo>
                    <a:pt x="371" y="625"/>
                    <a:pt x="371" y="625"/>
                    <a:pt x="371" y="625"/>
                  </a:cubicBezTo>
                  <a:cubicBezTo>
                    <a:pt x="370" y="623"/>
                    <a:pt x="370" y="623"/>
                    <a:pt x="370" y="623"/>
                  </a:cubicBezTo>
                  <a:cubicBezTo>
                    <a:pt x="369" y="622"/>
                    <a:pt x="369" y="622"/>
                    <a:pt x="369" y="622"/>
                  </a:cubicBezTo>
                  <a:cubicBezTo>
                    <a:pt x="368" y="622"/>
                    <a:pt x="368" y="622"/>
                    <a:pt x="368" y="622"/>
                  </a:cubicBezTo>
                  <a:cubicBezTo>
                    <a:pt x="366" y="619"/>
                    <a:pt x="366" y="619"/>
                    <a:pt x="366" y="619"/>
                  </a:cubicBezTo>
                  <a:cubicBezTo>
                    <a:pt x="365" y="620"/>
                    <a:pt x="365" y="620"/>
                    <a:pt x="365" y="620"/>
                  </a:cubicBezTo>
                  <a:cubicBezTo>
                    <a:pt x="364" y="620"/>
                    <a:pt x="364" y="620"/>
                    <a:pt x="364" y="620"/>
                  </a:cubicBezTo>
                  <a:cubicBezTo>
                    <a:pt x="363" y="619"/>
                    <a:pt x="363" y="619"/>
                    <a:pt x="363" y="619"/>
                  </a:cubicBezTo>
                  <a:cubicBezTo>
                    <a:pt x="362" y="616"/>
                    <a:pt x="362" y="616"/>
                    <a:pt x="362" y="616"/>
                  </a:cubicBezTo>
                  <a:cubicBezTo>
                    <a:pt x="362" y="615"/>
                    <a:pt x="362" y="615"/>
                    <a:pt x="362" y="615"/>
                  </a:cubicBezTo>
                  <a:cubicBezTo>
                    <a:pt x="362" y="614"/>
                    <a:pt x="362" y="614"/>
                    <a:pt x="362" y="614"/>
                  </a:cubicBezTo>
                  <a:cubicBezTo>
                    <a:pt x="362" y="613"/>
                    <a:pt x="362" y="613"/>
                    <a:pt x="362" y="613"/>
                  </a:cubicBezTo>
                  <a:cubicBezTo>
                    <a:pt x="364" y="613"/>
                    <a:pt x="364" y="613"/>
                    <a:pt x="364" y="613"/>
                  </a:cubicBezTo>
                  <a:cubicBezTo>
                    <a:pt x="363" y="611"/>
                    <a:pt x="363" y="611"/>
                    <a:pt x="363" y="611"/>
                  </a:cubicBezTo>
                  <a:cubicBezTo>
                    <a:pt x="362" y="609"/>
                    <a:pt x="362" y="609"/>
                    <a:pt x="362" y="609"/>
                  </a:cubicBezTo>
                  <a:cubicBezTo>
                    <a:pt x="360" y="608"/>
                    <a:pt x="360" y="608"/>
                    <a:pt x="360" y="608"/>
                  </a:cubicBezTo>
                  <a:cubicBezTo>
                    <a:pt x="360" y="607"/>
                    <a:pt x="360" y="607"/>
                    <a:pt x="360" y="607"/>
                  </a:cubicBezTo>
                  <a:cubicBezTo>
                    <a:pt x="357" y="603"/>
                    <a:pt x="357" y="603"/>
                    <a:pt x="357" y="603"/>
                  </a:cubicBezTo>
                  <a:cubicBezTo>
                    <a:pt x="355" y="603"/>
                    <a:pt x="355" y="603"/>
                    <a:pt x="355" y="603"/>
                  </a:cubicBezTo>
                  <a:cubicBezTo>
                    <a:pt x="355" y="601"/>
                    <a:pt x="355" y="601"/>
                    <a:pt x="355" y="601"/>
                  </a:cubicBezTo>
                  <a:cubicBezTo>
                    <a:pt x="351" y="594"/>
                    <a:pt x="351" y="594"/>
                    <a:pt x="351" y="594"/>
                  </a:cubicBezTo>
                  <a:cubicBezTo>
                    <a:pt x="351" y="593"/>
                    <a:pt x="351" y="593"/>
                    <a:pt x="351" y="593"/>
                  </a:cubicBezTo>
                  <a:cubicBezTo>
                    <a:pt x="350" y="591"/>
                    <a:pt x="350" y="591"/>
                    <a:pt x="350" y="591"/>
                  </a:cubicBezTo>
                  <a:cubicBezTo>
                    <a:pt x="350" y="589"/>
                    <a:pt x="350" y="589"/>
                    <a:pt x="350" y="589"/>
                  </a:cubicBezTo>
                  <a:cubicBezTo>
                    <a:pt x="350" y="589"/>
                    <a:pt x="350" y="589"/>
                    <a:pt x="350" y="589"/>
                  </a:cubicBezTo>
                  <a:cubicBezTo>
                    <a:pt x="350" y="588"/>
                    <a:pt x="350" y="588"/>
                    <a:pt x="350" y="588"/>
                  </a:cubicBezTo>
                  <a:cubicBezTo>
                    <a:pt x="347" y="585"/>
                    <a:pt x="347" y="585"/>
                    <a:pt x="347" y="585"/>
                  </a:cubicBezTo>
                  <a:cubicBezTo>
                    <a:pt x="347" y="584"/>
                    <a:pt x="347" y="584"/>
                    <a:pt x="347" y="584"/>
                  </a:cubicBezTo>
                  <a:cubicBezTo>
                    <a:pt x="347" y="583"/>
                    <a:pt x="347" y="583"/>
                    <a:pt x="347" y="583"/>
                  </a:cubicBezTo>
                  <a:cubicBezTo>
                    <a:pt x="347" y="582"/>
                    <a:pt x="347" y="582"/>
                    <a:pt x="347" y="582"/>
                  </a:cubicBezTo>
                  <a:cubicBezTo>
                    <a:pt x="342" y="578"/>
                    <a:pt x="342" y="578"/>
                    <a:pt x="342" y="578"/>
                  </a:cubicBezTo>
                  <a:cubicBezTo>
                    <a:pt x="342" y="578"/>
                    <a:pt x="342" y="578"/>
                    <a:pt x="342" y="578"/>
                  </a:cubicBezTo>
                  <a:cubicBezTo>
                    <a:pt x="339" y="575"/>
                    <a:pt x="339" y="575"/>
                    <a:pt x="339" y="575"/>
                  </a:cubicBezTo>
                  <a:cubicBezTo>
                    <a:pt x="339" y="573"/>
                    <a:pt x="339" y="573"/>
                    <a:pt x="339" y="573"/>
                  </a:cubicBezTo>
                  <a:cubicBezTo>
                    <a:pt x="342" y="576"/>
                    <a:pt x="342" y="576"/>
                    <a:pt x="342" y="576"/>
                  </a:cubicBezTo>
                  <a:cubicBezTo>
                    <a:pt x="342" y="577"/>
                    <a:pt x="342" y="577"/>
                    <a:pt x="342" y="577"/>
                  </a:cubicBezTo>
                  <a:cubicBezTo>
                    <a:pt x="343" y="578"/>
                    <a:pt x="343" y="578"/>
                    <a:pt x="343" y="578"/>
                  </a:cubicBezTo>
                  <a:cubicBezTo>
                    <a:pt x="345" y="578"/>
                    <a:pt x="345" y="578"/>
                    <a:pt x="345" y="578"/>
                  </a:cubicBezTo>
                  <a:cubicBezTo>
                    <a:pt x="345" y="580"/>
                    <a:pt x="345" y="580"/>
                    <a:pt x="345" y="580"/>
                  </a:cubicBezTo>
                  <a:cubicBezTo>
                    <a:pt x="349" y="583"/>
                    <a:pt x="349" y="583"/>
                    <a:pt x="349" y="583"/>
                  </a:cubicBezTo>
                  <a:cubicBezTo>
                    <a:pt x="350" y="585"/>
                    <a:pt x="350" y="585"/>
                    <a:pt x="350" y="585"/>
                  </a:cubicBezTo>
                  <a:cubicBezTo>
                    <a:pt x="351" y="586"/>
                    <a:pt x="351" y="586"/>
                    <a:pt x="351" y="586"/>
                  </a:cubicBezTo>
                  <a:cubicBezTo>
                    <a:pt x="351" y="584"/>
                    <a:pt x="351" y="584"/>
                    <a:pt x="351" y="584"/>
                  </a:cubicBezTo>
                  <a:cubicBezTo>
                    <a:pt x="353" y="583"/>
                    <a:pt x="353" y="583"/>
                    <a:pt x="353" y="583"/>
                  </a:cubicBezTo>
                  <a:cubicBezTo>
                    <a:pt x="353" y="583"/>
                    <a:pt x="353" y="582"/>
                    <a:pt x="353" y="582"/>
                  </a:cubicBezTo>
                  <a:cubicBezTo>
                    <a:pt x="355" y="582"/>
                    <a:pt x="355" y="582"/>
                    <a:pt x="355" y="582"/>
                  </a:cubicBezTo>
                  <a:cubicBezTo>
                    <a:pt x="356" y="581"/>
                    <a:pt x="356" y="581"/>
                    <a:pt x="356" y="581"/>
                  </a:cubicBezTo>
                  <a:cubicBezTo>
                    <a:pt x="357" y="582"/>
                    <a:pt x="357" y="582"/>
                    <a:pt x="357" y="582"/>
                  </a:cubicBezTo>
                  <a:cubicBezTo>
                    <a:pt x="360" y="586"/>
                    <a:pt x="360" y="586"/>
                    <a:pt x="360" y="586"/>
                  </a:cubicBezTo>
                  <a:cubicBezTo>
                    <a:pt x="361" y="588"/>
                    <a:pt x="361" y="588"/>
                    <a:pt x="361" y="588"/>
                  </a:cubicBezTo>
                  <a:cubicBezTo>
                    <a:pt x="362" y="589"/>
                    <a:pt x="362" y="589"/>
                    <a:pt x="362" y="589"/>
                  </a:cubicBezTo>
                  <a:cubicBezTo>
                    <a:pt x="363" y="591"/>
                    <a:pt x="363" y="591"/>
                    <a:pt x="363" y="591"/>
                  </a:cubicBezTo>
                  <a:cubicBezTo>
                    <a:pt x="365" y="593"/>
                    <a:pt x="365" y="593"/>
                    <a:pt x="365" y="593"/>
                  </a:cubicBezTo>
                  <a:cubicBezTo>
                    <a:pt x="365" y="594"/>
                    <a:pt x="365" y="594"/>
                    <a:pt x="365" y="594"/>
                  </a:cubicBezTo>
                  <a:cubicBezTo>
                    <a:pt x="366" y="596"/>
                    <a:pt x="366" y="596"/>
                    <a:pt x="366" y="596"/>
                  </a:cubicBezTo>
                  <a:cubicBezTo>
                    <a:pt x="367" y="596"/>
                    <a:pt x="367" y="596"/>
                    <a:pt x="367" y="596"/>
                  </a:cubicBezTo>
                  <a:cubicBezTo>
                    <a:pt x="367" y="598"/>
                    <a:pt x="367" y="598"/>
                    <a:pt x="367" y="598"/>
                  </a:cubicBezTo>
                  <a:cubicBezTo>
                    <a:pt x="368" y="599"/>
                    <a:pt x="368" y="599"/>
                    <a:pt x="368" y="599"/>
                  </a:cubicBezTo>
                  <a:cubicBezTo>
                    <a:pt x="370" y="600"/>
                    <a:pt x="370" y="600"/>
                    <a:pt x="370" y="600"/>
                  </a:cubicBezTo>
                  <a:cubicBezTo>
                    <a:pt x="371" y="603"/>
                    <a:pt x="371" y="603"/>
                    <a:pt x="371" y="603"/>
                  </a:cubicBezTo>
                  <a:cubicBezTo>
                    <a:pt x="372" y="604"/>
                    <a:pt x="372" y="604"/>
                    <a:pt x="372" y="604"/>
                  </a:cubicBezTo>
                  <a:cubicBezTo>
                    <a:pt x="373" y="605"/>
                    <a:pt x="373" y="605"/>
                    <a:pt x="373" y="605"/>
                  </a:cubicBezTo>
                  <a:cubicBezTo>
                    <a:pt x="372" y="605"/>
                    <a:pt x="372" y="605"/>
                    <a:pt x="372" y="605"/>
                  </a:cubicBezTo>
                  <a:cubicBezTo>
                    <a:pt x="372" y="607"/>
                    <a:pt x="372" y="607"/>
                    <a:pt x="372" y="607"/>
                  </a:cubicBezTo>
                  <a:cubicBezTo>
                    <a:pt x="374" y="608"/>
                    <a:pt x="374" y="608"/>
                    <a:pt x="374" y="608"/>
                  </a:cubicBezTo>
                  <a:cubicBezTo>
                    <a:pt x="374" y="609"/>
                    <a:pt x="374" y="609"/>
                    <a:pt x="374" y="609"/>
                  </a:cubicBezTo>
                  <a:cubicBezTo>
                    <a:pt x="375" y="610"/>
                    <a:pt x="375" y="610"/>
                    <a:pt x="375" y="610"/>
                  </a:cubicBezTo>
                  <a:cubicBezTo>
                    <a:pt x="376" y="609"/>
                    <a:pt x="376" y="609"/>
                    <a:pt x="376" y="609"/>
                  </a:cubicBezTo>
                  <a:cubicBezTo>
                    <a:pt x="377" y="610"/>
                    <a:pt x="377" y="610"/>
                    <a:pt x="377" y="610"/>
                  </a:cubicBezTo>
                  <a:cubicBezTo>
                    <a:pt x="379" y="611"/>
                    <a:pt x="379" y="611"/>
                    <a:pt x="379" y="611"/>
                  </a:cubicBezTo>
                  <a:cubicBezTo>
                    <a:pt x="381" y="613"/>
                    <a:pt x="381" y="613"/>
                    <a:pt x="381" y="613"/>
                  </a:cubicBezTo>
                  <a:cubicBezTo>
                    <a:pt x="381" y="615"/>
                    <a:pt x="381" y="615"/>
                    <a:pt x="381" y="615"/>
                  </a:cubicBezTo>
                  <a:cubicBezTo>
                    <a:pt x="382" y="615"/>
                    <a:pt x="382" y="615"/>
                    <a:pt x="382" y="615"/>
                  </a:cubicBezTo>
                  <a:cubicBezTo>
                    <a:pt x="382" y="616"/>
                    <a:pt x="382" y="616"/>
                    <a:pt x="382" y="616"/>
                  </a:cubicBezTo>
                  <a:cubicBezTo>
                    <a:pt x="383" y="617"/>
                    <a:pt x="383" y="617"/>
                    <a:pt x="383" y="617"/>
                  </a:cubicBezTo>
                  <a:cubicBezTo>
                    <a:pt x="383" y="619"/>
                    <a:pt x="383" y="619"/>
                    <a:pt x="383" y="619"/>
                  </a:cubicBezTo>
                  <a:cubicBezTo>
                    <a:pt x="385" y="620"/>
                    <a:pt x="385" y="620"/>
                    <a:pt x="385" y="620"/>
                  </a:cubicBezTo>
                  <a:cubicBezTo>
                    <a:pt x="385" y="622"/>
                    <a:pt x="385" y="622"/>
                    <a:pt x="385" y="622"/>
                  </a:cubicBezTo>
                  <a:cubicBezTo>
                    <a:pt x="386" y="623"/>
                    <a:pt x="386" y="623"/>
                    <a:pt x="386" y="623"/>
                  </a:cubicBezTo>
                  <a:cubicBezTo>
                    <a:pt x="385" y="625"/>
                    <a:pt x="385" y="625"/>
                    <a:pt x="385" y="625"/>
                  </a:cubicBezTo>
                  <a:cubicBezTo>
                    <a:pt x="384" y="625"/>
                    <a:pt x="384" y="625"/>
                    <a:pt x="384" y="625"/>
                  </a:cubicBezTo>
                  <a:cubicBezTo>
                    <a:pt x="385" y="627"/>
                    <a:pt x="385" y="627"/>
                    <a:pt x="385" y="627"/>
                  </a:cubicBezTo>
                  <a:cubicBezTo>
                    <a:pt x="386" y="629"/>
                    <a:pt x="386" y="629"/>
                    <a:pt x="386" y="629"/>
                  </a:cubicBezTo>
                  <a:cubicBezTo>
                    <a:pt x="386" y="632"/>
                    <a:pt x="386" y="632"/>
                    <a:pt x="386" y="632"/>
                  </a:cubicBezTo>
                  <a:cubicBezTo>
                    <a:pt x="388" y="633"/>
                    <a:pt x="388" y="633"/>
                    <a:pt x="388" y="633"/>
                  </a:cubicBezTo>
                  <a:cubicBezTo>
                    <a:pt x="388" y="633"/>
                    <a:pt x="388" y="633"/>
                    <a:pt x="388" y="633"/>
                  </a:cubicBezTo>
                  <a:cubicBezTo>
                    <a:pt x="391" y="638"/>
                    <a:pt x="391" y="638"/>
                    <a:pt x="391" y="638"/>
                  </a:cubicBezTo>
                  <a:cubicBezTo>
                    <a:pt x="392" y="638"/>
                    <a:pt x="392" y="638"/>
                    <a:pt x="392" y="638"/>
                  </a:cubicBezTo>
                  <a:cubicBezTo>
                    <a:pt x="394" y="638"/>
                    <a:pt x="394" y="638"/>
                    <a:pt x="394" y="638"/>
                  </a:cubicBezTo>
                  <a:cubicBezTo>
                    <a:pt x="395" y="640"/>
                    <a:pt x="395" y="640"/>
                    <a:pt x="395" y="640"/>
                  </a:cubicBezTo>
                  <a:cubicBezTo>
                    <a:pt x="397" y="641"/>
                    <a:pt x="397" y="641"/>
                    <a:pt x="397" y="641"/>
                  </a:cubicBezTo>
                  <a:cubicBezTo>
                    <a:pt x="397" y="643"/>
                    <a:pt x="397" y="643"/>
                    <a:pt x="397" y="643"/>
                  </a:cubicBezTo>
                  <a:cubicBezTo>
                    <a:pt x="399" y="643"/>
                    <a:pt x="399" y="643"/>
                    <a:pt x="399" y="643"/>
                  </a:cubicBezTo>
                  <a:cubicBezTo>
                    <a:pt x="399" y="644"/>
                    <a:pt x="399" y="644"/>
                    <a:pt x="399" y="644"/>
                  </a:cubicBezTo>
                  <a:cubicBezTo>
                    <a:pt x="400" y="644"/>
                    <a:pt x="400" y="644"/>
                    <a:pt x="400" y="644"/>
                  </a:cubicBezTo>
                  <a:cubicBezTo>
                    <a:pt x="402" y="649"/>
                    <a:pt x="402" y="649"/>
                    <a:pt x="402" y="649"/>
                  </a:cubicBezTo>
                  <a:cubicBezTo>
                    <a:pt x="403" y="650"/>
                    <a:pt x="403" y="650"/>
                    <a:pt x="403" y="650"/>
                  </a:cubicBezTo>
                  <a:cubicBezTo>
                    <a:pt x="403" y="652"/>
                    <a:pt x="403" y="652"/>
                    <a:pt x="403" y="652"/>
                  </a:cubicBezTo>
                  <a:cubicBezTo>
                    <a:pt x="408" y="658"/>
                    <a:pt x="408" y="658"/>
                    <a:pt x="408" y="658"/>
                  </a:cubicBezTo>
                  <a:cubicBezTo>
                    <a:pt x="409" y="658"/>
                    <a:pt x="409" y="658"/>
                    <a:pt x="409" y="658"/>
                  </a:cubicBezTo>
                  <a:cubicBezTo>
                    <a:pt x="409" y="660"/>
                    <a:pt x="409" y="660"/>
                    <a:pt x="409" y="660"/>
                  </a:cubicBezTo>
                  <a:cubicBezTo>
                    <a:pt x="412" y="661"/>
                    <a:pt x="412" y="661"/>
                    <a:pt x="412" y="661"/>
                  </a:cubicBezTo>
                  <a:cubicBezTo>
                    <a:pt x="413" y="664"/>
                    <a:pt x="413" y="664"/>
                    <a:pt x="413" y="664"/>
                  </a:cubicBezTo>
                  <a:cubicBezTo>
                    <a:pt x="413" y="665"/>
                    <a:pt x="413" y="665"/>
                    <a:pt x="413" y="665"/>
                  </a:cubicBezTo>
                  <a:cubicBezTo>
                    <a:pt x="414" y="669"/>
                    <a:pt x="414" y="669"/>
                    <a:pt x="414" y="669"/>
                  </a:cubicBezTo>
                  <a:cubicBezTo>
                    <a:pt x="414" y="670"/>
                    <a:pt x="414" y="670"/>
                    <a:pt x="414" y="670"/>
                  </a:cubicBezTo>
                  <a:cubicBezTo>
                    <a:pt x="413" y="670"/>
                    <a:pt x="413" y="670"/>
                    <a:pt x="413" y="670"/>
                  </a:cubicBezTo>
                  <a:cubicBezTo>
                    <a:pt x="413" y="671"/>
                    <a:pt x="413" y="671"/>
                    <a:pt x="413" y="671"/>
                  </a:cubicBezTo>
                  <a:cubicBezTo>
                    <a:pt x="411" y="671"/>
                    <a:pt x="411" y="671"/>
                    <a:pt x="411" y="671"/>
                  </a:cubicBezTo>
                  <a:cubicBezTo>
                    <a:pt x="413" y="673"/>
                    <a:pt x="413" y="673"/>
                    <a:pt x="413" y="673"/>
                  </a:cubicBezTo>
                  <a:cubicBezTo>
                    <a:pt x="413" y="674"/>
                    <a:pt x="413" y="674"/>
                    <a:pt x="413" y="674"/>
                  </a:cubicBezTo>
                  <a:cubicBezTo>
                    <a:pt x="415" y="675"/>
                    <a:pt x="415" y="675"/>
                    <a:pt x="415" y="675"/>
                  </a:cubicBezTo>
                  <a:cubicBezTo>
                    <a:pt x="416" y="682"/>
                    <a:pt x="416" y="682"/>
                    <a:pt x="416" y="682"/>
                  </a:cubicBezTo>
                  <a:cubicBezTo>
                    <a:pt x="417" y="684"/>
                    <a:pt x="417" y="684"/>
                    <a:pt x="417" y="684"/>
                  </a:cubicBezTo>
                  <a:cubicBezTo>
                    <a:pt x="417" y="685"/>
                    <a:pt x="417" y="685"/>
                    <a:pt x="417" y="685"/>
                  </a:cubicBezTo>
                  <a:cubicBezTo>
                    <a:pt x="417" y="686"/>
                    <a:pt x="417" y="686"/>
                    <a:pt x="417" y="686"/>
                  </a:cubicBezTo>
                  <a:cubicBezTo>
                    <a:pt x="417" y="688"/>
                    <a:pt x="417" y="688"/>
                    <a:pt x="417" y="688"/>
                  </a:cubicBezTo>
                  <a:cubicBezTo>
                    <a:pt x="419" y="689"/>
                    <a:pt x="419" y="689"/>
                    <a:pt x="419" y="689"/>
                  </a:cubicBezTo>
                  <a:cubicBezTo>
                    <a:pt x="419" y="690"/>
                    <a:pt x="419" y="690"/>
                    <a:pt x="419" y="690"/>
                  </a:cubicBezTo>
                  <a:cubicBezTo>
                    <a:pt x="420" y="692"/>
                    <a:pt x="420" y="692"/>
                    <a:pt x="420" y="692"/>
                  </a:cubicBezTo>
                  <a:cubicBezTo>
                    <a:pt x="422" y="692"/>
                    <a:pt x="422" y="692"/>
                    <a:pt x="422" y="692"/>
                  </a:cubicBezTo>
                  <a:cubicBezTo>
                    <a:pt x="424" y="692"/>
                    <a:pt x="424" y="692"/>
                    <a:pt x="424" y="692"/>
                  </a:cubicBezTo>
                  <a:cubicBezTo>
                    <a:pt x="426" y="692"/>
                    <a:pt x="426" y="692"/>
                    <a:pt x="426" y="692"/>
                  </a:cubicBezTo>
                  <a:cubicBezTo>
                    <a:pt x="427" y="691"/>
                    <a:pt x="427" y="691"/>
                    <a:pt x="427" y="691"/>
                  </a:cubicBezTo>
                  <a:cubicBezTo>
                    <a:pt x="428" y="691"/>
                    <a:pt x="428" y="691"/>
                    <a:pt x="428" y="691"/>
                  </a:cubicBezTo>
                  <a:cubicBezTo>
                    <a:pt x="429" y="691"/>
                    <a:pt x="429" y="691"/>
                    <a:pt x="429" y="691"/>
                  </a:cubicBezTo>
                  <a:cubicBezTo>
                    <a:pt x="430" y="691"/>
                    <a:pt x="430" y="691"/>
                    <a:pt x="430" y="691"/>
                  </a:cubicBezTo>
                  <a:cubicBezTo>
                    <a:pt x="431" y="689"/>
                    <a:pt x="431" y="689"/>
                    <a:pt x="431" y="689"/>
                  </a:cubicBezTo>
                  <a:cubicBezTo>
                    <a:pt x="432" y="689"/>
                    <a:pt x="432" y="689"/>
                    <a:pt x="432" y="689"/>
                  </a:cubicBezTo>
                  <a:cubicBezTo>
                    <a:pt x="433" y="688"/>
                    <a:pt x="433" y="688"/>
                    <a:pt x="433" y="688"/>
                  </a:cubicBezTo>
                  <a:cubicBezTo>
                    <a:pt x="435" y="687"/>
                    <a:pt x="435" y="687"/>
                    <a:pt x="435" y="687"/>
                  </a:cubicBezTo>
                  <a:cubicBezTo>
                    <a:pt x="435" y="686"/>
                    <a:pt x="435" y="686"/>
                    <a:pt x="435" y="686"/>
                  </a:cubicBezTo>
                  <a:cubicBezTo>
                    <a:pt x="436" y="686"/>
                    <a:pt x="436" y="686"/>
                    <a:pt x="436" y="686"/>
                  </a:cubicBezTo>
                  <a:cubicBezTo>
                    <a:pt x="437" y="687"/>
                    <a:pt x="437" y="687"/>
                    <a:pt x="437" y="687"/>
                  </a:cubicBezTo>
                  <a:cubicBezTo>
                    <a:pt x="439" y="687"/>
                    <a:pt x="439" y="687"/>
                    <a:pt x="439" y="687"/>
                  </a:cubicBezTo>
                  <a:cubicBezTo>
                    <a:pt x="441" y="688"/>
                    <a:pt x="441" y="688"/>
                    <a:pt x="441" y="688"/>
                  </a:cubicBezTo>
                  <a:cubicBezTo>
                    <a:pt x="444" y="686"/>
                    <a:pt x="444" y="686"/>
                    <a:pt x="444" y="686"/>
                  </a:cubicBezTo>
                  <a:cubicBezTo>
                    <a:pt x="446" y="686"/>
                    <a:pt x="446" y="686"/>
                    <a:pt x="446" y="686"/>
                  </a:cubicBezTo>
                  <a:cubicBezTo>
                    <a:pt x="448" y="685"/>
                    <a:pt x="448" y="685"/>
                    <a:pt x="448" y="685"/>
                  </a:cubicBezTo>
                  <a:cubicBezTo>
                    <a:pt x="448" y="684"/>
                    <a:pt x="448" y="684"/>
                    <a:pt x="448" y="684"/>
                  </a:cubicBezTo>
                  <a:cubicBezTo>
                    <a:pt x="450" y="682"/>
                    <a:pt x="450" y="682"/>
                    <a:pt x="450" y="682"/>
                  </a:cubicBezTo>
                  <a:cubicBezTo>
                    <a:pt x="451" y="682"/>
                    <a:pt x="451" y="682"/>
                    <a:pt x="451" y="682"/>
                  </a:cubicBezTo>
                  <a:cubicBezTo>
                    <a:pt x="452" y="683"/>
                    <a:pt x="452" y="683"/>
                    <a:pt x="452" y="683"/>
                  </a:cubicBezTo>
                  <a:cubicBezTo>
                    <a:pt x="453" y="683"/>
                    <a:pt x="453" y="683"/>
                    <a:pt x="453" y="683"/>
                  </a:cubicBezTo>
                  <a:cubicBezTo>
                    <a:pt x="454" y="682"/>
                    <a:pt x="454" y="682"/>
                    <a:pt x="454" y="682"/>
                  </a:cubicBezTo>
                  <a:cubicBezTo>
                    <a:pt x="454" y="683"/>
                    <a:pt x="454" y="683"/>
                    <a:pt x="454" y="683"/>
                  </a:cubicBezTo>
                  <a:cubicBezTo>
                    <a:pt x="456" y="683"/>
                    <a:pt x="456" y="683"/>
                    <a:pt x="456" y="683"/>
                  </a:cubicBezTo>
                  <a:cubicBezTo>
                    <a:pt x="457" y="681"/>
                    <a:pt x="457" y="681"/>
                    <a:pt x="457" y="681"/>
                  </a:cubicBezTo>
                  <a:cubicBezTo>
                    <a:pt x="458" y="678"/>
                    <a:pt x="458" y="678"/>
                    <a:pt x="458" y="678"/>
                  </a:cubicBezTo>
                  <a:cubicBezTo>
                    <a:pt x="460" y="678"/>
                    <a:pt x="460" y="678"/>
                    <a:pt x="460" y="678"/>
                  </a:cubicBezTo>
                  <a:cubicBezTo>
                    <a:pt x="469" y="675"/>
                    <a:pt x="469" y="675"/>
                    <a:pt x="469" y="675"/>
                  </a:cubicBezTo>
                  <a:cubicBezTo>
                    <a:pt x="473" y="674"/>
                    <a:pt x="473" y="674"/>
                    <a:pt x="473" y="674"/>
                  </a:cubicBezTo>
                  <a:cubicBezTo>
                    <a:pt x="476" y="673"/>
                    <a:pt x="476" y="673"/>
                    <a:pt x="476" y="673"/>
                  </a:cubicBezTo>
                  <a:cubicBezTo>
                    <a:pt x="477" y="672"/>
                    <a:pt x="477" y="672"/>
                    <a:pt x="477" y="672"/>
                  </a:cubicBezTo>
                  <a:cubicBezTo>
                    <a:pt x="481" y="671"/>
                    <a:pt x="481" y="671"/>
                    <a:pt x="481" y="671"/>
                  </a:cubicBezTo>
                  <a:cubicBezTo>
                    <a:pt x="481" y="670"/>
                    <a:pt x="481" y="670"/>
                    <a:pt x="481" y="670"/>
                  </a:cubicBezTo>
                  <a:cubicBezTo>
                    <a:pt x="480" y="669"/>
                    <a:pt x="480" y="669"/>
                    <a:pt x="480" y="669"/>
                  </a:cubicBezTo>
                  <a:cubicBezTo>
                    <a:pt x="480" y="668"/>
                    <a:pt x="480" y="668"/>
                    <a:pt x="480" y="668"/>
                  </a:cubicBezTo>
                  <a:cubicBezTo>
                    <a:pt x="483" y="665"/>
                    <a:pt x="483" y="665"/>
                    <a:pt x="483" y="665"/>
                  </a:cubicBezTo>
                  <a:cubicBezTo>
                    <a:pt x="484" y="664"/>
                    <a:pt x="484" y="664"/>
                    <a:pt x="484" y="664"/>
                  </a:cubicBezTo>
                  <a:cubicBezTo>
                    <a:pt x="486" y="664"/>
                    <a:pt x="486" y="664"/>
                    <a:pt x="486" y="664"/>
                  </a:cubicBezTo>
                  <a:cubicBezTo>
                    <a:pt x="487" y="664"/>
                    <a:pt x="487" y="664"/>
                    <a:pt x="487" y="664"/>
                  </a:cubicBezTo>
                  <a:cubicBezTo>
                    <a:pt x="489" y="664"/>
                    <a:pt x="489" y="664"/>
                    <a:pt x="489" y="664"/>
                  </a:cubicBezTo>
                  <a:cubicBezTo>
                    <a:pt x="490" y="662"/>
                    <a:pt x="490" y="662"/>
                    <a:pt x="490" y="662"/>
                  </a:cubicBezTo>
                  <a:cubicBezTo>
                    <a:pt x="492" y="662"/>
                    <a:pt x="492" y="662"/>
                    <a:pt x="492" y="662"/>
                  </a:cubicBezTo>
                  <a:cubicBezTo>
                    <a:pt x="494" y="661"/>
                    <a:pt x="494" y="661"/>
                    <a:pt x="494" y="661"/>
                  </a:cubicBezTo>
                  <a:cubicBezTo>
                    <a:pt x="496" y="661"/>
                    <a:pt x="496" y="661"/>
                    <a:pt x="496" y="661"/>
                  </a:cubicBezTo>
                  <a:cubicBezTo>
                    <a:pt x="497" y="661"/>
                    <a:pt x="497" y="661"/>
                    <a:pt x="497" y="661"/>
                  </a:cubicBezTo>
                  <a:cubicBezTo>
                    <a:pt x="498" y="662"/>
                    <a:pt x="498" y="662"/>
                    <a:pt x="498" y="662"/>
                  </a:cubicBezTo>
                  <a:cubicBezTo>
                    <a:pt x="498" y="661"/>
                    <a:pt x="498" y="661"/>
                    <a:pt x="498" y="661"/>
                  </a:cubicBezTo>
                  <a:cubicBezTo>
                    <a:pt x="500" y="659"/>
                    <a:pt x="500" y="659"/>
                    <a:pt x="500" y="659"/>
                  </a:cubicBezTo>
                  <a:cubicBezTo>
                    <a:pt x="501" y="658"/>
                    <a:pt x="501" y="658"/>
                    <a:pt x="501" y="658"/>
                  </a:cubicBezTo>
                  <a:cubicBezTo>
                    <a:pt x="500" y="657"/>
                    <a:pt x="500" y="657"/>
                    <a:pt x="500" y="657"/>
                  </a:cubicBezTo>
                  <a:cubicBezTo>
                    <a:pt x="500" y="656"/>
                    <a:pt x="500" y="656"/>
                    <a:pt x="500" y="656"/>
                  </a:cubicBezTo>
                  <a:cubicBezTo>
                    <a:pt x="501" y="655"/>
                    <a:pt x="501" y="655"/>
                    <a:pt x="501" y="655"/>
                  </a:cubicBezTo>
                  <a:cubicBezTo>
                    <a:pt x="504" y="655"/>
                    <a:pt x="504" y="655"/>
                    <a:pt x="504" y="655"/>
                  </a:cubicBezTo>
                  <a:cubicBezTo>
                    <a:pt x="505" y="655"/>
                    <a:pt x="505" y="655"/>
                    <a:pt x="505" y="655"/>
                  </a:cubicBezTo>
                  <a:cubicBezTo>
                    <a:pt x="506" y="655"/>
                    <a:pt x="506" y="655"/>
                    <a:pt x="506" y="655"/>
                  </a:cubicBezTo>
                  <a:cubicBezTo>
                    <a:pt x="508" y="654"/>
                    <a:pt x="508" y="654"/>
                    <a:pt x="508" y="654"/>
                  </a:cubicBezTo>
                  <a:cubicBezTo>
                    <a:pt x="509" y="653"/>
                    <a:pt x="509" y="653"/>
                    <a:pt x="509" y="653"/>
                  </a:cubicBezTo>
                  <a:cubicBezTo>
                    <a:pt x="509" y="650"/>
                    <a:pt x="509" y="650"/>
                    <a:pt x="509" y="650"/>
                  </a:cubicBezTo>
                  <a:cubicBezTo>
                    <a:pt x="511" y="648"/>
                    <a:pt x="511" y="648"/>
                    <a:pt x="511" y="648"/>
                  </a:cubicBezTo>
                  <a:cubicBezTo>
                    <a:pt x="512" y="647"/>
                    <a:pt x="512" y="647"/>
                    <a:pt x="512" y="647"/>
                  </a:cubicBezTo>
                  <a:cubicBezTo>
                    <a:pt x="513" y="648"/>
                    <a:pt x="513" y="648"/>
                    <a:pt x="513" y="648"/>
                  </a:cubicBezTo>
                  <a:cubicBezTo>
                    <a:pt x="514" y="647"/>
                    <a:pt x="514" y="647"/>
                    <a:pt x="514" y="647"/>
                  </a:cubicBezTo>
                  <a:cubicBezTo>
                    <a:pt x="518" y="647"/>
                    <a:pt x="518" y="647"/>
                    <a:pt x="518" y="647"/>
                  </a:cubicBezTo>
                  <a:cubicBezTo>
                    <a:pt x="518" y="646"/>
                    <a:pt x="518" y="646"/>
                    <a:pt x="518" y="646"/>
                  </a:cubicBezTo>
                  <a:cubicBezTo>
                    <a:pt x="517" y="646"/>
                    <a:pt x="517" y="646"/>
                    <a:pt x="517" y="646"/>
                  </a:cubicBezTo>
                  <a:cubicBezTo>
                    <a:pt x="517" y="644"/>
                    <a:pt x="517" y="644"/>
                    <a:pt x="517" y="644"/>
                  </a:cubicBezTo>
                  <a:cubicBezTo>
                    <a:pt x="516" y="642"/>
                    <a:pt x="516" y="642"/>
                    <a:pt x="516" y="642"/>
                  </a:cubicBezTo>
                  <a:cubicBezTo>
                    <a:pt x="516" y="641"/>
                    <a:pt x="516" y="641"/>
                    <a:pt x="516" y="641"/>
                  </a:cubicBezTo>
                  <a:cubicBezTo>
                    <a:pt x="517" y="640"/>
                    <a:pt x="517" y="640"/>
                    <a:pt x="517" y="640"/>
                  </a:cubicBezTo>
                  <a:cubicBezTo>
                    <a:pt x="518" y="638"/>
                    <a:pt x="518" y="638"/>
                    <a:pt x="518" y="638"/>
                  </a:cubicBezTo>
                  <a:cubicBezTo>
                    <a:pt x="519" y="637"/>
                    <a:pt x="519" y="637"/>
                    <a:pt x="519" y="637"/>
                  </a:cubicBezTo>
                  <a:cubicBezTo>
                    <a:pt x="518" y="636"/>
                    <a:pt x="518" y="636"/>
                    <a:pt x="518" y="636"/>
                  </a:cubicBezTo>
                  <a:cubicBezTo>
                    <a:pt x="519" y="635"/>
                    <a:pt x="519" y="635"/>
                    <a:pt x="519" y="635"/>
                  </a:cubicBezTo>
                  <a:cubicBezTo>
                    <a:pt x="519" y="636"/>
                    <a:pt x="519" y="636"/>
                    <a:pt x="519" y="636"/>
                  </a:cubicBezTo>
                  <a:cubicBezTo>
                    <a:pt x="520" y="636"/>
                    <a:pt x="520" y="636"/>
                    <a:pt x="520" y="636"/>
                  </a:cubicBezTo>
                  <a:cubicBezTo>
                    <a:pt x="522" y="637"/>
                    <a:pt x="522" y="637"/>
                    <a:pt x="522" y="637"/>
                  </a:cubicBezTo>
                  <a:cubicBezTo>
                    <a:pt x="523" y="634"/>
                    <a:pt x="523" y="634"/>
                    <a:pt x="523" y="634"/>
                  </a:cubicBezTo>
                  <a:cubicBezTo>
                    <a:pt x="523" y="633"/>
                    <a:pt x="523" y="633"/>
                    <a:pt x="523" y="633"/>
                  </a:cubicBezTo>
                  <a:cubicBezTo>
                    <a:pt x="524" y="632"/>
                    <a:pt x="524" y="632"/>
                    <a:pt x="524" y="632"/>
                  </a:cubicBezTo>
                  <a:cubicBezTo>
                    <a:pt x="525" y="631"/>
                    <a:pt x="525" y="631"/>
                    <a:pt x="525" y="631"/>
                  </a:cubicBezTo>
                  <a:cubicBezTo>
                    <a:pt x="528" y="626"/>
                    <a:pt x="528" y="626"/>
                    <a:pt x="528" y="626"/>
                  </a:cubicBezTo>
                  <a:cubicBezTo>
                    <a:pt x="528" y="625"/>
                    <a:pt x="528" y="625"/>
                    <a:pt x="528" y="625"/>
                  </a:cubicBezTo>
                  <a:cubicBezTo>
                    <a:pt x="528" y="624"/>
                    <a:pt x="528" y="624"/>
                    <a:pt x="528" y="624"/>
                  </a:cubicBezTo>
                  <a:cubicBezTo>
                    <a:pt x="529" y="623"/>
                    <a:pt x="529" y="623"/>
                    <a:pt x="529" y="623"/>
                  </a:cubicBezTo>
                  <a:cubicBezTo>
                    <a:pt x="529" y="621"/>
                    <a:pt x="529" y="621"/>
                    <a:pt x="529" y="621"/>
                  </a:cubicBezTo>
                  <a:cubicBezTo>
                    <a:pt x="528" y="620"/>
                    <a:pt x="528" y="620"/>
                    <a:pt x="528" y="620"/>
                  </a:cubicBezTo>
                  <a:cubicBezTo>
                    <a:pt x="527" y="620"/>
                    <a:pt x="527" y="620"/>
                    <a:pt x="527" y="620"/>
                  </a:cubicBezTo>
                  <a:cubicBezTo>
                    <a:pt x="525" y="619"/>
                    <a:pt x="525" y="619"/>
                    <a:pt x="525" y="619"/>
                  </a:cubicBezTo>
                  <a:cubicBezTo>
                    <a:pt x="525" y="617"/>
                    <a:pt x="525" y="617"/>
                    <a:pt x="525" y="617"/>
                  </a:cubicBezTo>
                  <a:cubicBezTo>
                    <a:pt x="523" y="616"/>
                    <a:pt x="523" y="616"/>
                    <a:pt x="523" y="616"/>
                  </a:cubicBezTo>
                  <a:cubicBezTo>
                    <a:pt x="523" y="614"/>
                    <a:pt x="523" y="614"/>
                    <a:pt x="523" y="614"/>
                  </a:cubicBezTo>
                  <a:cubicBezTo>
                    <a:pt x="521" y="611"/>
                    <a:pt x="521" y="611"/>
                    <a:pt x="521" y="611"/>
                  </a:cubicBezTo>
                  <a:cubicBezTo>
                    <a:pt x="519" y="611"/>
                    <a:pt x="519" y="611"/>
                    <a:pt x="519" y="611"/>
                  </a:cubicBezTo>
                  <a:cubicBezTo>
                    <a:pt x="517" y="612"/>
                    <a:pt x="517" y="612"/>
                    <a:pt x="517" y="612"/>
                  </a:cubicBezTo>
                  <a:cubicBezTo>
                    <a:pt x="514" y="611"/>
                    <a:pt x="514" y="611"/>
                    <a:pt x="514" y="611"/>
                  </a:cubicBezTo>
                  <a:cubicBezTo>
                    <a:pt x="513" y="611"/>
                    <a:pt x="513" y="611"/>
                    <a:pt x="513" y="611"/>
                  </a:cubicBezTo>
                  <a:cubicBezTo>
                    <a:pt x="512" y="612"/>
                    <a:pt x="512" y="612"/>
                    <a:pt x="512" y="612"/>
                  </a:cubicBezTo>
                  <a:cubicBezTo>
                    <a:pt x="511" y="611"/>
                    <a:pt x="511" y="611"/>
                    <a:pt x="511" y="611"/>
                  </a:cubicBezTo>
                  <a:cubicBezTo>
                    <a:pt x="507" y="608"/>
                    <a:pt x="507" y="608"/>
                    <a:pt x="507" y="608"/>
                  </a:cubicBezTo>
                  <a:cubicBezTo>
                    <a:pt x="507" y="607"/>
                    <a:pt x="507" y="607"/>
                    <a:pt x="507" y="607"/>
                  </a:cubicBezTo>
                  <a:cubicBezTo>
                    <a:pt x="505" y="605"/>
                    <a:pt x="505" y="605"/>
                    <a:pt x="505" y="605"/>
                  </a:cubicBezTo>
                  <a:cubicBezTo>
                    <a:pt x="504" y="602"/>
                    <a:pt x="504" y="602"/>
                    <a:pt x="504" y="602"/>
                  </a:cubicBezTo>
                  <a:cubicBezTo>
                    <a:pt x="504" y="600"/>
                    <a:pt x="504" y="600"/>
                    <a:pt x="504" y="600"/>
                  </a:cubicBezTo>
                  <a:cubicBezTo>
                    <a:pt x="504" y="599"/>
                    <a:pt x="504" y="599"/>
                    <a:pt x="504" y="599"/>
                  </a:cubicBezTo>
                  <a:cubicBezTo>
                    <a:pt x="504" y="597"/>
                    <a:pt x="504" y="597"/>
                    <a:pt x="504" y="597"/>
                  </a:cubicBezTo>
                  <a:cubicBezTo>
                    <a:pt x="503" y="598"/>
                    <a:pt x="503" y="598"/>
                    <a:pt x="503" y="598"/>
                  </a:cubicBezTo>
                  <a:cubicBezTo>
                    <a:pt x="503" y="597"/>
                    <a:pt x="503" y="597"/>
                    <a:pt x="503" y="597"/>
                  </a:cubicBezTo>
                  <a:cubicBezTo>
                    <a:pt x="503" y="596"/>
                    <a:pt x="503" y="596"/>
                    <a:pt x="503" y="596"/>
                  </a:cubicBezTo>
                  <a:cubicBezTo>
                    <a:pt x="504" y="593"/>
                    <a:pt x="504" y="593"/>
                    <a:pt x="504" y="593"/>
                  </a:cubicBezTo>
                  <a:cubicBezTo>
                    <a:pt x="503" y="591"/>
                    <a:pt x="503" y="591"/>
                    <a:pt x="503" y="591"/>
                  </a:cubicBezTo>
                  <a:cubicBezTo>
                    <a:pt x="502" y="591"/>
                    <a:pt x="502" y="591"/>
                    <a:pt x="502" y="591"/>
                  </a:cubicBezTo>
                  <a:cubicBezTo>
                    <a:pt x="501" y="591"/>
                    <a:pt x="501" y="591"/>
                    <a:pt x="501" y="591"/>
                  </a:cubicBezTo>
                  <a:cubicBezTo>
                    <a:pt x="501" y="593"/>
                    <a:pt x="501" y="593"/>
                    <a:pt x="501" y="593"/>
                  </a:cubicBezTo>
                  <a:cubicBezTo>
                    <a:pt x="500" y="592"/>
                    <a:pt x="500" y="592"/>
                    <a:pt x="500" y="592"/>
                  </a:cubicBezTo>
                  <a:cubicBezTo>
                    <a:pt x="500" y="594"/>
                    <a:pt x="500" y="594"/>
                    <a:pt x="500" y="594"/>
                  </a:cubicBezTo>
                  <a:cubicBezTo>
                    <a:pt x="500" y="596"/>
                    <a:pt x="500" y="596"/>
                    <a:pt x="500" y="596"/>
                  </a:cubicBezTo>
                  <a:cubicBezTo>
                    <a:pt x="499" y="596"/>
                    <a:pt x="499" y="596"/>
                    <a:pt x="499" y="596"/>
                  </a:cubicBezTo>
                  <a:cubicBezTo>
                    <a:pt x="496" y="599"/>
                    <a:pt x="496" y="599"/>
                    <a:pt x="496" y="599"/>
                  </a:cubicBezTo>
                  <a:cubicBezTo>
                    <a:pt x="496" y="601"/>
                    <a:pt x="496" y="601"/>
                    <a:pt x="496" y="601"/>
                  </a:cubicBezTo>
                  <a:cubicBezTo>
                    <a:pt x="492" y="605"/>
                    <a:pt x="492" y="605"/>
                    <a:pt x="492" y="605"/>
                  </a:cubicBezTo>
                  <a:cubicBezTo>
                    <a:pt x="490" y="605"/>
                    <a:pt x="490" y="605"/>
                    <a:pt x="490" y="605"/>
                  </a:cubicBezTo>
                  <a:cubicBezTo>
                    <a:pt x="492" y="606"/>
                    <a:pt x="492" y="606"/>
                    <a:pt x="492" y="606"/>
                  </a:cubicBezTo>
                  <a:cubicBezTo>
                    <a:pt x="491" y="607"/>
                    <a:pt x="491" y="607"/>
                    <a:pt x="491" y="607"/>
                  </a:cubicBezTo>
                  <a:cubicBezTo>
                    <a:pt x="490" y="606"/>
                    <a:pt x="490" y="606"/>
                    <a:pt x="490" y="606"/>
                  </a:cubicBezTo>
                  <a:cubicBezTo>
                    <a:pt x="489" y="607"/>
                    <a:pt x="489" y="607"/>
                    <a:pt x="489" y="607"/>
                  </a:cubicBezTo>
                  <a:cubicBezTo>
                    <a:pt x="488" y="607"/>
                    <a:pt x="488" y="607"/>
                    <a:pt x="488" y="607"/>
                  </a:cubicBezTo>
                  <a:cubicBezTo>
                    <a:pt x="488" y="608"/>
                    <a:pt x="488" y="608"/>
                    <a:pt x="488" y="608"/>
                  </a:cubicBezTo>
                  <a:cubicBezTo>
                    <a:pt x="487" y="608"/>
                    <a:pt x="487" y="608"/>
                    <a:pt x="487" y="608"/>
                  </a:cubicBezTo>
                  <a:cubicBezTo>
                    <a:pt x="487" y="609"/>
                    <a:pt x="487" y="609"/>
                    <a:pt x="487" y="609"/>
                  </a:cubicBezTo>
                  <a:cubicBezTo>
                    <a:pt x="485" y="609"/>
                    <a:pt x="485" y="609"/>
                    <a:pt x="485" y="609"/>
                  </a:cubicBezTo>
                  <a:cubicBezTo>
                    <a:pt x="484" y="609"/>
                    <a:pt x="484" y="609"/>
                    <a:pt x="484" y="609"/>
                  </a:cubicBezTo>
                  <a:cubicBezTo>
                    <a:pt x="484" y="609"/>
                    <a:pt x="484" y="609"/>
                    <a:pt x="484" y="609"/>
                  </a:cubicBezTo>
                  <a:cubicBezTo>
                    <a:pt x="483" y="609"/>
                    <a:pt x="483" y="609"/>
                    <a:pt x="483" y="609"/>
                  </a:cubicBezTo>
                  <a:cubicBezTo>
                    <a:pt x="482" y="608"/>
                    <a:pt x="482" y="608"/>
                    <a:pt x="482" y="608"/>
                  </a:cubicBezTo>
                  <a:cubicBezTo>
                    <a:pt x="481" y="609"/>
                    <a:pt x="481" y="609"/>
                    <a:pt x="481" y="609"/>
                  </a:cubicBezTo>
                  <a:cubicBezTo>
                    <a:pt x="478" y="608"/>
                    <a:pt x="478" y="608"/>
                    <a:pt x="478" y="608"/>
                  </a:cubicBezTo>
                  <a:cubicBezTo>
                    <a:pt x="475" y="610"/>
                    <a:pt x="475" y="610"/>
                    <a:pt x="475" y="610"/>
                  </a:cubicBezTo>
                  <a:cubicBezTo>
                    <a:pt x="474" y="610"/>
                    <a:pt x="474" y="610"/>
                    <a:pt x="474" y="610"/>
                  </a:cubicBezTo>
                  <a:cubicBezTo>
                    <a:pt x="473" y="610"/>
                    <a:pt x="473" y="610"/>
                    <a:pt x="473" y="610"/>
                  </a:cubicBezTo>
                  <a:cubicBezTo>
                    <a:pt x="472" y="610"/>
                    <a:pt x="472" y="610"/>
                    <a:pt x="472" y="610"/>
                  </a:cubicBezTo>
                  <a:cubicBezTo>
                    <a:pt x="472" y="606"/>
                    <a:pt x="472" y="606"/>
                    <a:pt x="472" y="606"/>
                  </a:cubicBezTo>
                  <a:cubicBezTo>
                    <a:pt x="471" y="608"/>
                    <a:pt x="471" y="608"/>
                    <a:pt x="471" y="608"/>
                  </a:cubicBezTo>
                  <a:cubicBezTo>
                    <a:pt x="471" y="608"/>
                    <a:pt x="471" y="608"/>
                    <a:pt x="471" y="608"/>
                  </a:cubicBezTo>
                  <a:cubicBezTo>
                    <a:pt x="471" y="607"/>
                    <a:pt x="471" y="607"/>
                    <a:pt x="471" y="607"/>
                  </a:cubicBezTo>
                  <a:cubicBezTo>
                    <a:pt x="471" y="605"/>
                    <a:pt x="471" y="605"/>
                    <a:pt x="471" y="605"/>
                  </a:cubicBezTo>
                  <a:cubicBezTo>
                    <a:pt x="471" y="605"/>
                    <a:pt x="471" y="605"/>
                    <a:pt x="471" y="605"/>
                  </a:cubicBezTo>
                  <a:cubicBezTo>
                    <a:pt x="471" y="602"/>
                    <a:pt x="471" y="602"/>
                    <a:pt x="471" y="602"/>
                  </a:cubicBezTo>
                  <a:cubicBezTo>
                    <a:pt x="470" y="601"/>
                    <a:pt x="470" y="601"/>
                    <a:pt x="470" y="601"/>
                  </a:cubicBezTo>
                  <a:cubicBezTo>
                    <a:pt x="470" y="599"/>
                    <a:pt x="470" y="599"/>
                    <a:pt x="470" y="599"/>
                  </a:cubicBezTo>
                  <a:cubicBezTo>
                    <a:pt x="471" y="596"/>
                    <a:pt x="471" y="596"/>
                    <a:pt x="471" y="596"/>
                  </a:cubicBezTo>
                  <a:cubicBezTo>
                    <a:pt x="470" y="595"/>
                    <a:pt x="470" y="595"/>
                    <a:pt x="470" y="595"/>
                  </a:cubicBezTo>
                  <a:cubicBezTo>
                    <a:pt x="468" y="593"/>
                    <a:pt x="468" y="593"/>
                    <a:pt x="468" y="593"/>
                  </a:cubicBezTo>
                  <a:cubicBezTo>
                    <a:pt x="467" y="593"/>
                    <a:pt x="467" y="593"/>
                    <a:pt x="467" y="593"/>
                  </a:cubicBezTo>
                  <a:cubicBezTo>
                    <a:pt x="467" y="594"/>
                    <a:pt x="467" y="594"/>
                    <a:pt x="467" y="594"/>
                  </a:cubicBezTo>
                  <a:cubicBezTo>
                    <a:pt x="466" y="594"/>
                    <a:pt x="466" y="594"/>
                    <a:pt x="466" y="594"/>
                  </a:cubicBezTo>
                  <a:cubicBezTo>
                    <a:pt x="466" y="595"/>
                    <a:pt x="466" y="595"/>
                    <a:pt x="466" y="595"/>
                  </a:cubicBezTo>
                  <a:cubicBezTo>
                    <a:pt x="465" y="596"/>
                    <a:pt x="465" y="596"/>
                    <a:pt x="465" y="596"/>
                  </a:cubicBezTo>
                  <a:cubicBezTo>
                    <a:pt x="465" y="598"/>
                    <a:pt x="465" y="598"/>
                    <a:pt x="465" y="598"/>
                  </a:cubicBezTo>
                  <a:cubicBezTo>
                    <a:pt x="464" y="601"/>
                    <a:pt x="464" y="601"/>
                    <a:pt x="464" y="601"/>
                  </a:cubicBezTo>
                  <a:cubicBezTo>
                    <a:pt x="460" y="596"/>
                    <a:pt x="460" y="596"/>
                    <a:pt x="460" y="596"/>
                  </a:cubicBezTo>
                  <a:cubicBezTo>
                    <a:pt x="460" y="594"/>
                    <a:pt x="460" y="594"/>
                    <a:pt x="460" y="594"/>
                  </a:cubicBezTo>
                  <a:cubicBezTo>
                    <a:pt x="459" y="591"/>
                    <a:pt x="459" y="591"/>
                    <a:pt x="459" y="591"/>
                  </a:cubicBezTo>
                  <a:cubicBezTo>
                    <a:pt x="458" y="589"/>
                    <a:pt x="458" y="589"/>
                    <a:pt x="458" y="589"/>
                  </a:cubicBezTo>
                  <a:cubicBezTo>
                    <a:pt x="457" y="589"/>
                    <a:pt x="457" y="589"/>
                    <a:pt x="457" y="589"/>
                  </a:cubicBezTo>
                  <a:cubicBezTo>
                    <a:pt x="456" y="586"/>
                    <a:pt x="456" y="586"/>
                    <a:pt x="456" y="586"/>
                  </a:cubicBezTo>
                  <a:cubicBezTo>
                    <a:pt x="457" y="587"/>
                    <a:pt x="457" y="587"/>
                    <a:pt x="457" y="587"/>
                  </a:cubicBezTo>
                  <a:cubicBezTo>
                    <a:pt x="454" y="583"/>
                    <a:pt x="454" y="583"/>
                    <a:pt x="454" y="583"/>
                  </a:cubicBezTo>
                  <a:cubicBezTo>
                    <a:pt x="453" y="583"/>
                    <a:pt x="453" y="583"/>
                    <a:pt x="453" y="583"/>
                  </a:cubicBezTo>
                  <a:cubicBezTo>
                    <a:pt x="450" y="582"/>
                    <a:pt x="450" y="582"/>
                    <a:pt x="450" y="582"/>
                  </a:cubicBezTo>
                  <a:cubicBezTo>
                    <a:pt x="449" y="579"/>
                    <a:pt x="449" y="579"/>
                    <a:pt x="449" y="579"/>
                  </a:cubicBezTo>
                  <a:cubicBezTo>
                    <a:pt x="448" y="578"/>
                    <a:pt x="448" y="578"/>
                    <a:pt x="448" y="578"/>
                  </a:cubicBezTo>
                  <a:cubicBezTo>
                    <a:pt x="447" y="578"/>
                    <a:pt x="447" y="578"/>
                    <a:pt x="447" y="578"/>
                  </a:cubicBezTo>
                  <a:cubicBezTo>
                    <a:pt x="447" y="576"/>
                    <a:pt x="447" y="576"/>
                    <a:pt x="447" y="576"/>
                  </a:cubicBezTo>
                  <a:cubicBezTo>
                    <a:pt x="445" y="574"/>
                    <a:pt x="445" y="574"/>
                    <a:pt x="445" y="574"/>
                  </a:cubicBezTo>
                  <a:cubicBezTo>
                    <a:pt x="445" y="573"/>
                    <a:pt x="445" y="573"/>
                    <a:pt x="445" y="573"/>
                  </a:cubicBezTo>
                  <a:cubicBezTo>
                    <a:pt x="444" y="571"/>
                    <a:pt x="444" y="571"/>
                    <a:pt x="444" y="571"/>
                  </a:cubicBezTo>
                  <a:cubicBezTo>
                    <a:pt x="446" y="570"/>
                    <a:pt x="446" y="570"/>
                    <a:pt x="446" y="570"/>
                  </a:cubicBezTo>
                  <a:cubicBezTo>
                    <a:pt x="445" y="567"/>
                    <a:pt x="445" y="567"/>
                    <a:pt x="445" y="567"/>
                  </a:cubicBezTo>
                  <a:cubicBezTo>
                    <a:pt x="446" y="565"/>
                    <a:pt x="446" y="565"/>
                    <a:pt x="446" y="565"/>
                  </a:cubicBezTo>
                  <a:cubicBezTo>
                    <a:pt x="448" y="566"/>
                    <a:pt x="448" y="566"/>
                    <a:pt x="448" y="566"/>
                  </a:cubicBezTo>
                  <a:cubicBezTo>
                    <a:pt x="449" y="566"/>
                    <a:pt x="449" y="566"/>
                    <a:pt x="449" y="566"/>
                  </a:cubicBezTo>
                  <a:cubicBezTo>
                    <a:pt x="450" y="565"/>
                    <a:pt x="450" y="565"/>
                    <a:pt x="450" y="565"/>
                  </a:cubicBezTo>
                  <a:cubicBezTo>
                    <a:pt x="452" y="565"/>
                    <a:pt x="452" y="565"/>
                    <a:pt x="452" y="565"/>
                  </a:cubicBezTo>
                  <a:cubicBezTo>
                    <a:pt x="453" y="566"/>
                    <a:pt x="453" y="566"/>
                    <a:pt x="453" y="566"/>
                  </a:cubicBezTo>
                  <a:cubicBezTo>
                    <a:pt x="454" y="567"/>
                    <a:pt x="454" y="567"/>
                    <a:pt x="454" y="567"/>
                  </a:cubicBezTo>
                  <a:cubicBezTo>
                    <a:pt x="457" y="565"/>
                    <a:pt x="457" y="565"/>
                    <a:pt x="457" y="565"/>
                  </a:cubicBezTo>
                  <a:cubicBezTo>
                    <a:pt x="457" y="567"/>
                    <a:pt x="457" y="567"/>
                    <a:pt x="457" y="567"/>
                  </a:cubicBezTo>
                  <a:cubicBezTo>
                    <a:pt x="457" y="568"/>
                    <a:pt x="457" y="568"/>
                    <a:pt x="457" y="568"/>
                  </a:cubicBezTo>
                  <a:cubicBezTo>
                    <a:pt x="460" y="571"/>
                    <a:pt x="460" y="571"/>
                    <a:pt x="460" y="571"/>
                  </a:cubicBezTo>
                  <a:cubicBezTo>
                    <a:pt x="460" y="574"/>
                    <a:pt x="460" y="574"/>
                    <a:pt x="460" y="574"/>
                  </a:cubicBezTo>
                  <a:cubicBezTo>
                    <a:pt x="462" y="574"/>
                    <a:pt x="462" y="574"/>
                    <a:pt x="462" y="574"/>
                  </a:cubicBezTo>
                  <a:cubicBezTo>
                    <a:pt x="461" y="575"/>
                    <a:pt x="461" y="575"/>
                    <a:pt x="461" y="575"/>
                  </a:cubicBezTo>
                  <a:cubicBezTo>
                    <a:pt x="464" y="577"/>
                    <a:pt x="464" y="577"/>
                    <a:pt x="464" y="577"/>
                  </a:cubicBezTo>
                  <a:cubicBezTo>
                    <a:pt x="466" y="581"/>
                    <a:pt x="466" y="581"/>
                    <a:pt x="466" y="581"/>
                  </a:cubicBezTo>
                  <a:cubicBezTo>
                    <a:pt x="468" y="582"/>
                    <a:pt x="468" y="582"/>
                    <a:pt x="468" y="582"/>
                  </a:cubicBezTo>
                  <a:cubicBezTo>
                    <a:pt x="471" y="582"/>
                    <a:pt x="471" y="582"/>
                    <a:pt x="471" y="582"/>
                  </a:cubicBezTo>
                  <a:cubicBezTo>
                    <a:pt x="472" y="583"/>
                    <a:pt x="472" y="583"/>
                    <a:pt x="472" y="583"/>
                  </a:cubicBezTo>
                  <a:cubicBezTo>
                    <a:pt x="472" y="584"/>
                    <a:pt x="472" y="584"/>
                    <a:pt x="472" y="584"/>
                  </a:cubicBezTo>
                  <a:cubicBezTo>
                    <a:pt x="475" y="584"/>
                    <a:pt x="475" y="584"/>
                    <a:pt x="475" y="584"/>
                  </a:cubicBezTo>
                  <a:cubicBezTo>
                    <a:pt x="476" y="584"/>
                    <a:pt x="476" y="584"/>
                    <a:pt x="476" y="584"/>
                  </a:cubicBezTo>
                  <a:cubicBezTo>
                    <a:pt x="475" y="585"/>
                    <a:pt x="475" y="585"/>
                    <a:pt x="475" y="585"/>
                  </a:cubicBezTo>
                  <a:cubicBezTo>
                    <a:pt x="478" y="588"/>
                    <a:pt x="478" y="588"/>
                    <a:pt x="478" y="588"/>
                  </a:cubicBezTo>
                  <a:cubicBezTo>
                    <a:pt x="480" y="588"/>
                    <a:pt x="480" y="588"/>
                    <a:pt x="480" y="588"/>
                  </a:cubicBezTo>
                  <a:cubicBezTo>
                    <a:pt x="481" y="589"/>
                    <a:pt x="481" y="589"/>
                    <a:pt x="481" y="589"/>
                  </a:cubicBezTo>
                  <a:cubicBezTo>
                    <a:pt x="482" y="589"/>
                    <a:pt x="482" y="589"/>
                    <a:pt x="482" y="589"/>
                  </a:cubicBezTo>
                  <a:cubicBezTo>
                    <a:pt x="484" y="591"/>
                    <a:pt x="484" y="591"/>
                    <a:pt x="484" y="591"/>
                  </a:cubicBezTo>
                  <a:cubicBezTo>
                    <a:pt x="485" y="591"/>
                    <a:pt x="485" y="591"/>
                    <a:pt x="485" y="591"/>
                  </a:cubicBezTo>
                  <a:cubicBezTo>
                    <a:pt x="487" y="591"/>
                    <a:pt x="487" y="591"/>
                    <a:pt x="487" y="591"/>
                  </a:cubicBezTo>
                  <a:cubicBezTo>
                    <a:pt x="489" y="591"/>
                    <a:pt x="489" y="591"/>
                    <a:pt x="489" y="591"/>
                  </a:cubicBezTo>
                  <a:cubicBezTo>
                    <a:pt x="492" y="592"/>
                    <a:pt x="492" y="592"/>
                    <a:pt x="492" y="592"/>
                  </a:cubicBezTo>
                  <a:cubicBezTo>
                    <a:pt x="495" y="591"/>
                    <a:pt x="495" y="591"/>
                    <a:pt x="495" y="591"/>
                  </a:cubicBezTo>
                  <a:cubicBezTo>
                    <a:pt x="498" y="589"/>
                    <a:pt x="498" y="589"/>
                    <a:pt x="498" y="589"/>
                  </a:cubicBezTo>
                  <a:cubicBezTo>
                    <a:pt x="499" y="589"/>
                    <a:pt x="499" y="589"/>
                    <a:pt x="499" y="589"/>
                  </a:cubicBezTo>
                  <a:cubicBezTo>
                    <a:pt x="501" y="588"/>
                    <a:pt x="501" y="588"/>
                    <a:pt x="501" y="588"/>
                  </a:cubicBezTo>
                  <a:cubicBezTo>
                    <a:pt x="502" y="587"/>
                    <a:pt x="502" y="587"/>
                    <a:pt x="502" y="587"/>
                  </a:cubicBezTo>
                  <a:cubicBezTo>
                    <a:pt x="504" y="588"/>
                    <a:pt x="504" y="588"/>
                    <a:pt x="504" y="588"/>
                  </a:cubicBezTo>
                  <a:cubicBezTo>
                    <a:pt x="505" y="588"/>
                    <a:pt x="505" y="588"/>
                    <a:pt x="505" y="588"/>
                  </a:cubicBezTo>
                  <a:cubicBezTo>
                    <a:pt x="506" y="590"/>
                    <a:pt x="506" y="590"/>
                    <a:pt x="506" y="590"/>
                  </a:cubicBezTo>
                  <a:cubicBezTo>
                    <a:pt x="507" y="592"/>
                    <a:pt x="507" y="592"/>
                    <a:pt x="507" y="592"/>
                  </a:cubicBezTo>
                  <a:cubicBezTo>
                    <a:pt x="508" y="595"/>
                    <a:pt x="508" y="595"/>
                    <a:pt x="508" y="595"/>
                  </a:cubicBezTo>
                  <a:cubicBezTo>
                    <a:pt x="508" y="597"/>
                    <a:pt x="508" y="597"/>
                    <a:pt x="508" y="597"/>
                  </a:cubicBezTo>
                  <a:cubicBezTo>
                    <a:pt x="509" y="597"/>
                    <a:pt x="509" y="597"/>
                    <a:pt x="509" y="597"/>
                  </a:cubicBezTo>
                  <a:cubicBezTo>
                    <a:pt x="510" y="598"/>
                    <a:pt x="510" y="598"/>
                    <a:pt x="510" y="598"/>
                  </a:cubicBezTo>
                  <a:cubicBezTo>
                    <a:pt x="513" y="598"/>
                    <a:pt x="513" y="598"/>
                    <a:pt x="513" y="598"/>
                  </a:cubicBezTo>
                  <a:cubicBezTo>
                    <a:pt x="515" y="598"/>
                    <a:pt x="515" y="598"/>
                    <a:pt x="515" y="598"/>
                  </a:cubicBezTo>
                  <a:cubicBezTo>
                    <a:pt x="516" y="599"/>
                    <a:pt x="516" y="599"/>
                    <a:pt x="516" y="599"/>
                  </a:cubicBezTo>
                  <a:cubicBezTo>
                    <a:pt x="518" y="598"/>
                    <a:pt x="518" y="598"/>
                    <a:pt x="518" y="598"/>
                  </a:cubicBezTo>
                  <a:cubicBezTo>
                    <a:pt x="520" y="600"/>
                    <a:pt x="520" y="600"/>
                    <a:pt x="520" y="600"/>
                  </a:cubicBezTo>
                  <a:cubicBezTo>
                    <a:pt x="525" y="599"/>
                    <a:pt x="525" y="599"/>
                    <a:pt x="525" y="599"/>
                  </a:cubicBezTo>
                  <a:cubicBezTo>
                    <a:pt x="526" y="600"/>
                    <a:pt x="526" y="600"/>
                    <a:pt x="526" y="600"/>
                  </a:cubicBezTo>
                  <a:cubicBezTo>
                    <a:pt x="529" y="601"/>
                    <a:pt x="529" y="601"/>
                    <a:pt x="529" y="601"/>
                  </a:cubicBezTo>
                  <a:cubicBezTo>
                    <a:pt x="530" y="601"/>
                    <a:pt x="530" y="601"/>
                    <a:pt x="530" y="601"/>
                  </a:cubicBezTo>
                  <a:cubicBezTo>
                    <a:pt x="531" y="601"/>
                    <a:pt x="531" y="601"/>
                    <a:pt x="531" y="601"/>
                  </a:cubicBezTo>
                  <a:cubicBezTo>
                    <a:pt x="532" y="602"/>
                    <a:pt x="532" y="602"/>
                    <a:pt x="532" y="602"/>
                  </a:cubicBezTo>
                  <a:cubicBezTo>
                    <a:pt x="533" y="601"/>
                    <a:pt x="533" y="601"/>
                    <a:pt x="533" y="601"/>
                  </a:cubicBezTo>
                  <a:cubicBezTo>
                    <a:pt x="533" y="600"/>
                    <a:pt x="533" y="600"/>
                    <a:pt x="533" y="600"/>
                  </a:cubicBezTo>
                  <a:cubicBezTo>
                    <a:pt x="534" y="600"/>
                    <a:pt x="534" y="600"/>
                    <a:pt x="534" y="600"/>
                  </a:cubicBezTo>
                  <a:cubicBezTo>
                    <a:pt x="534" y="601"/>
                    <a:pt x="534" y="601"/>
                    <a:pt x="534" y="601"/>
                  </a:cubicBezTo>
                  <a:cubicBezTo>
                    <a:pt x="538" y="603"/>
                    <a:pt x="538" y="603"/>
                    <a:pt x="538" y="603"/>
                  </a:cubicBezTo>
                  <a:cubicBezTo>
                    <a:pt x="540" y="602"/>
                    <a:pt x="540" y="602"/>
                    <a:pt x="540" y="602"/>
                  </a:cubicBezTo>
                  <a:cubicBezTo>
                    <a:pt x="540" y="603"/>
                    <a:pt x="540" y="603"/>
                    <a:pt x="540" y="603"/>
                  </a:cubicBezTo>
                  <a:cubicBezTo>
                    <a:pt x="541" y="603"/>
                    <a:pt x="541" y="603"/>
                    <a:pt x="541" y="603"/>
                  </a:cubicBezTo>
                  <a:cubicBezTo>
                    <a:pt x="544" y="602"/>
                    <a:pt x="544" y="602"/>
                    <a:pt x="544" y="602"/>
                  </a:cubicBezTo>
                  <a:cubicBezTo>
                    <a:pt x="545" y="602"/>
                    <a:pt x="545" y="602"/>
                    <a:pt x="545" y="602"/>
                  </a:cubicBezTo>
                  <a:cubicBezTo>
                    <a:pt x="545" y="603"/>
                    <a:pt x="545" y="603"/>
                    <a:pt x="545" y="603"/>
                  </a:cubicBezTo>
                  <a:cubicBezTo>
                    <a:pt x="546" y="602"/>
                    <a:pt x="546" y="602"/>
                    <a:pt x="546" y="602"/>
                  </a:cubicBezTo>
                  <a:cubicBezTo>
                    <a:pt x="547" y="601"/>
                    <a:pt x="547" y="601"/>
                    <a:pt x="547" y="601"/>
                  </a:cubicBezTo>
                  <a:cubicBezTo>
                    <a:pt x="548" y="601"/>
                    <a:pt x="548" y="601"/>
                    <a:pt x="548" y="601"/>
                  </a:cubicBezTo>
                  <a:cubicBezTo>
                    <a:pt x="549" y="602"/>
                    <a:pt x="549" y="602"/>
                    <a:pt x="549" y="602"/>
                  </a:cubicBezTo>
                  <a:cubicBezTo>
                    <a:pt x="551" y="601"/>
                    <a:pt x="551" y="601"/>
                    <a:pt x="551" y="601"/>
                  </a:cubicBezTo>
                  <a:cubicBezTo>
                    <a:pt x="552" y="601"/>
                    <a:pt x="552" y="601"/>
                    <a:pt x="552" y="601"/>
                  </a:cubicBezTo>
                  <a:cubicBezTo>
                    <a:pt x="552" y="601"/>
                    <a:pt x="552" y="601"/>
                    <a:pt x="552" y="601"/>
                  </a:cubicBezTo>
                  <a:cubicBezTo>
                    <a:pt x="552" y="600"/>
                    <a:pt x="552" y="600"/>
                    <a:pt x="552" y="600"/>
                  </a:cubicBezTo>
                  <a:cubicBezTo>
                    <a:pt x="553" y="601"/>
                    <a:pt x="553" y="601"/>
                    <a:pt x="553" y="601"/>
                  </a:cubicBezTo>
                  <a:cubicBezTo>
                    <a:pt x="555" y="601"/>
                    <a:pt x="555" y="601"/>
                    <a:pt x="555" y="601"/>
                  </a:cubicBezTo>
                  <a:cubicBezTo>
                    <a:pt x="555" y="600"/>
                    <a:pt x="555" y="600"/>
                    <a:pt x="555" y="600"/>
                  </a:cubicBezTo>
                  <a:cubicBezTo>
                    <a:pt x="556" y="601"/>
                    <a:pt x="556" y="601"/>
                    <a:pt x="556" y="601"/>
                  </a:cubicBezTo>
                  <a:cubicBezTo>
                    <a:pt x="557" y="601"/>
                    <a:pt x="557" y="601"/>
                    <a:pt x="557" y="601"/>
                  </a:cubicBezTo>
                  <a:cubicBezTo>
                    <a:pt x="558" y="602"/>
                    <a:pt x="558" y="602"/>
                    <a:pt x="558" y="602"/>
                  </a:cubicBezTo>
                  <a:cubicBezTo>
                    <a:pt x="560" y="602"/>
                    <a:pt x="560" y="602"/>
                    <a:pt x="560" y="602"/>
                  </a:cubicBezTo>
                  <a:cubicBezTo>
                    <a:pt x="561" y="600"/>
                    <a:pt x="561" y="600"/>
                    <a:pt x="561" y="600"/>
                  </a:cubicBezTo>
                  <a:cubicBezTo>
                    <a:pt x="563" y="600"/>
                    <a:pt x="563" y="600"/>
                    <a:pt x="563" y="600"/>
                  </a:cubicBezTo>
                  <a:cubicBezTo>
                    <a:pt x="564" y="601"/>
                    <a:pt x="564" y="601"/>
                    <a:pt x="564" y="601"/>
                  </a:cubicBezTo>
                  <a:cubicBezTo>
                    <a:pt x="565" y="600"/>
                    <a:pt x="565" y="600"/>
                    <a:pt x="565" y="600"/>
                  </a:cubicBezTo>
                  <a:cubicBezTo>
                    <a:pt x="566" y="600"/>
                    <a:pt x="566" y="600"/>
                    <a:pt x="566" y="600"/>
                  </a:cubicBezTo>
                  <a:cubicBezTo>
                    <a:pt x="569" y="600"/>
                    <a:pt x="569" y="600"/>
                    <a:pt x="569" y="600"/>
                  </a:cubicBezTo>
                  <a:cubicBezTo>
                    <a:pt x="570" y="599"/>
                    <a:pt x="570" y="599"/>
                    <a:pt x="570" y="599"/>
                  </a:cubicBezTo>
                  <a:cubicBezTo>
                    <a:pt x="572" y="599"/>
                    <a:pt x="572" y="599"/>
                    <a:pt x="572" y="599"/>
                  </a:cubicBezTo>
                  <a:cubicBezTo>
                    <a:pt x="574" y="600"/>
                    <a:pt x="574" y="600"/>
                    <a:pt x="574" y="600"/>
                  </a:cubicBezTo>
                  <a:cubicBezTo>
                    <a:pt x="574" y="602"/>
                    <a:pt x="574" y="602"/>
                    <a:pt x="574" y="602"/>
                  </a:cubicBezTo>
                  <a:cubicBezTo>
                    <a:pt x="574" y="603"/>
                    <a:pt x="574" y="603"/>
                    <a:pt x="574" y="603"/>
                  </a:cubicBezTo>
                  <a:cubicBezTo>
                    <a:pt x="574" y="604"/>
                    <a:pt x="574" y="604"/>
                    <a:pt x="574" y="604"/>
                  </a:cubicBezTo>
                  <a:cubicBezTo>
                    <a:pt x="576" y="604"/>
                    <a:pt x="576" y="604"/>
                    <a:pt x="576" y="604"/>
                  </a:cubicBezTo>
                  <a:cubicBezTo>
                    <a:pt x="577" y="604"/>
                    <a:pt x="577" y="604"/>
                    <a:pt x="577" y="604"/>
                  </a:cubicBezTo>
                  <a:cubicBezTo>
                    <a:pt x="579" y="605"/>
                    <a:pt x="579" y="605"/>
                    <a:pt x="579" y="605"/>
                  </a:cubicBezTo>
                  <a:cubicBezTo>
                    <a:pt x="579" y="608"/>
                    <a:pt x="579" y="608"/>
                    <a:pt x="579" y="608"/>
                  </a:cubicBezTo>
                  <a:cubicBezTo>
                    <a:pt x="579" y="609"/>
                    <a:pt x="579" y="609"/>
                    <a:pt x="579" y="609"/>
                  </a:cubicBezTo>
                  <a:cubicBezTo>
                    <a:pt x="578" y="609"/>
                    <a:pt x="578" y="609"/>
                    <a:pt x="578" y="609"/>
                  </a:cubicBezTo>
                  <a:cubicBezTo>
                    <a:pt x="579" y="610"/>
                    <a:pt x="579" y="610"/>
                    <a:pt x="579" y="610"/>
                  </a:cubicBezTo>
                  <a:cubicBezTo>
                    <a:pt x="580" y="612"/>
                    <a:pt x="580" y="612"/>
                    <a:pt x="580" y="612"/>
                  </a:cubicBezTo>
                  <a:cubicBezTo>
                    <a:pt x="583" y="611"/>
                    <a:pt x="583" y="611"/>
                    <a:pt x="583" y="611"/>
                  </a:cubicBezTo>
                  <a:cubicBezTo>
                    <a:pt x="584" y="611"/>
                    <a:pt x="584" y="612"/>
                    <a:pt x="584" y="612"/>
                  </a:cubicBezTo>
                  <a:cubicBezTo>
                    <a:pt x="584" y="612"/>
                    <a:pt x="584" y="612"/>
                    <a:pt x="584" y="612"/>
                  </a:cubicBezTo>
                  <a:cubicBezTo>
                    <a:pt x="585" y="611"/>
                    <a:pt x="585" y="611"/>
                    <a:pt x="585" y="611"/>
                  </a:cubicBezTo>
                  <a:cubicBezTo>
                    <a:pt x="587" y="611"/>
                    <a:pt x="587" y="611"/>
                    <a:pt x="587" y="611"/>
                  </a:cubicBezTo>
                  <a:cubicBezTo>
                    <a:pt x="587" y="609"/>
                    <a:pt x="587" y="609"/>
                    <a:pt x="587" y="609"/>
                  </a:cubicBezTo>
                  <a:cubicBezTo>
                    <a:pt x="588" y="609"/>
                    <a:pt x="588" y="609"/>
                    <a:pt x="588" y="609"/>
                  </a:cubicBezTo>
                  <a:cubicBezTo>
                    <a:pt x="589" y="609"/>
                    <a:pt x="589" y="609"/>
                    <a:pt x="589" y="609"/>
                  </a:cubicBezTo>
                  <a:cubicBezTo>
                    <a:pt x="594" y="609"/>
                    <a:pt x="594" y="609"/>
                    <a:pt x="594" y="609"/>
                  </a:cubicBezTo>
                  <a:cubicBezTo>
                    <a:pt x="597" y="608"/>
                    <a:pt x="597" y="608"/>
                    <a:pt x="597" y="608"/>
                  </a:cubicBezTo>
                  <a:cubicBezTo>
                    <a:pt x="597" y="607"/>
                    <a:pt x="597" y="607"/>
                    <a:pt x="597" y="607"/>
                  </a:cubicBezTo>
                  <a:cubicBezTo>
                    <a:pt x="597" y="607"/>
                    <a:pt x="597" y="607"/>
                    <a:pt x="597" y="607"/>
                  </a:cubicBezTo>
                  <a:cubicBezTo>
                    <a:pt x="597" y="607"/>
                    <a:pt x="597" y="607"/>
                    <a:pt x="597" y="607"/>
                  </a:cubicBezTo>
                  <a:cubicBezTo>
                    <a:pt x="598" y="609"/>
                    <a:pt x="598" y="609"/>
                    <a:pt x="598" y="609"/>
                  </a:cubicBezTo>
                  <a:cubicBezTo>
                    <a:pt x="600" y="608"/>
                    <a:pt x="600" y="608"/>
                    <a:pt x="600" y="608"/>
                  </a:cubicBezTo>
                  <a:cubicBezTo>
                    <a:pt x="602" y="607"/>
                    <a:pt x="602" y="607"/>
                    <a:pt x="602" y="607"/>
                  </a:cubicBezTo>
                  <a:cubicBezTo>
                    <a:pt x="601" y="606"/>
                    <a:pt x="601" y="606"/>
                    <a:pt x="601" y="606"/>
                  </a:cubicBezTo>
                  <a:cubicBezTo>
                    <a:pt x="602" y="605"/>
                    <a:pt x="602" y="605"/>
                    <a:pt x="602" y="605"/>
                  </a:cubicBezTo>
                  <a:cubicBezTo>
                    <a:pt x="600" y="601"/>
                    <a:pt x="600" y="601"/>
                    <a:pt x="600" y="601"/>
                  </a:cubicBezTo>
                  <a:cubicBezTo>
                    <a:pt x="599" y="599"/>
                    <a:pt x="599" y="599"/>
                    <a:pt x="599" y="599"/>
                  </a:cubicBezTo>
                  <a:cubicBezTo>
                    <a:pt x="599" y="598"/>
                    <a:pt x="599" y="598"/>
                    <a:pt x="599" y="598"/>
                  </a:cubicBezTo>
                  <a:cubicBezTo>
                    <a:pt x="598" y="597"/>
                    <a:pt x="598" y="597"/>
                    <a:pt x="598" y="597"/>
                  </a:cubicBezTo>
                  <a:cubicBezTo>
                    <a:pt x="596" y="597"/>
                    <a:pt x="596" y="597"/>
                    <a:pt x="596" y="597"/>
                  </a:cubicBezTo>
                  <a:cubicBezTo>
                    <a:pt x="595" y="596"/>
                    <a:pt x="595" y="596"/>
                    <a:pt x="595" y="596"/>
                  </a:cubicBezTo>
                  <a:cubicBezTo>
                    <a:pt x="594" y="594"/>
                    <a:pt x="594" y="594"/>
                    <a:pt x="594" y="594"/>
                  </a:cubicBezTo>
                  <a:cubicBezTo>
                    <a:pt x="594" y="592"/>
                    <a:pt x="594" y="592"/>
                    <a:pt x="594" y="592"/>
                  </a:cubicBezTo>
                  <a:cubicBezTo>
                    <a:pt x="593" y="590"/>
                    <a:pt x="593" y="590"/>
                    <a:pt x="593" y="590"/>
                  </a:cubicBezTo>
                  <a:cubicBezTo>
                    <a:pt x="591" y="589"/>
                    <a:pt x="591" y="589"/>
                    <a:pt x="591" y="589"/>
                  </a:cubicBezTo>
                  <a:cubicBezTo>
                    <a:pt x="591" y="590"/>
                    <a:pt x="591" y="590"/>
                    <a:pt x="591" y="590"/>
                  </a:cubicBezTo>
                  <a:cubicBezTo>
                    <a:pt x="583" y="589"/>
                    <a:pt x="583" y="589"/>
                    <a:pt x="583" y="589"/>
                  </a:cubicBezTo>
                  <a:cubicBezTo>
                    <a:pt x="577" y="589"/>
                    <a:pt x="577" y="589"/>
                    <a:pt x="577" y="589"/>
                  </a:cubicBezTo>
                  <a:cubicBezTo>
                    <a:pt x="577" y="588"/>
                    <a:pt x="577" y="588"/>
                    <a:pt x="577" y="588"/>
                  </a:cubicBezTo>
                  <a:cubicBezTo>
                    <a:pt x="584" y="586"/>
                    <a:pt x="584" y="586"/>
                    <a:pt x="584" y="586"/>
                  </a:cubicBezTo>
                  <a:cubicBezTo>
                    <a:pt x="588" y="586"/>
                    <a:pt x="588" y="586"/>
                    <a:pt x="588" y="586"/>
                  </a:cubicBezTo>
                  <a:cubicBezTo>
                    <a:pt x="591" y="583"/>
                    <a:pt x="591" y="583"/>
                    <a:pt x="591" y="583"/>
                  </a:cubicBezTo>
                  <a:cubicBezTo>
                    <a:pt x="592" y="582"/>
                    <a:pt x="592" y="582"/>
                    <a:pt x="592" y="582"/>
                  </a:cubicBezTo>
                  <a:cubicBezTo>
                    <a:pt x="594" y="581"/>
                    <a:pt x="594" y="581"/>
                    <a:pt x="594" y="581"/>
                  </a:cubicBezTo>
                  <a:cubicBezTo>
                    <a:pt x="594" y="581"/>
                    <a:pt x="594" y="581"/>
                    <a:pt x="594" y="581"/>
                  </a:cubicBezTo>
                  <a:cubicBezTo>
                    <a:pt x="595" y="581"/>
                    <a:pt x="595" y="581"/>
                    <a:pt x="595" y="581"/>
                  </a:cubicBezTo>
                  <a:cubicBezTo>
                    <a:pt x="596" y="583"/>
                    <a:pt x="596" y="583"/>
                    <a:pt x="596" y="583"/>
                  </a:cubicBezTo>
                  <a:cubicBezTo>
                    <a:pt x="597" y="583"/>
                    <a:pt x="597" y="583"/>
                    <a:pt x="597" y="583"/>
                  </a:cubicBezTo>
                  <a:cubicBezTo>
                    <a:pt x="600" y="582"/>
                    <a:pt x="600" y="582"/>
                    <a:pt x="600" y="582"/>
                  </a:cubicBezTo>
                  <a:cubicBezTo>
                    <a:pt x="604" y="581"/>
                    <a:pt x="604" y="581"/>
                    <a:pt x="604" y="581"/>
                  </a:cubicBezTo>
                  <a:cubicBezTo>
                    <a:pt x="606" y="579"/>
                    <a:pt x="606" y="579"/>
                    <a:pt x="606" y="579"/>
                  </a:cubicBezTo>
                  <a:cubicBezTo>
                    <a:pt x="607" y="575"/>
                    <a:pt x="607" y="575"/>
                    <a:pt x="607" y="575"/>
                  </a:cubicBezTo>
                  <a:cubicBezTo>
                    <a:pt x="610" y="573"/>
                    <a:pt x="610" y="573"/>
                    <a:pt x="610" y="573"/>
                  </a:cubicBezTo>
                  <a:cubicBezTo>
                    <a:pt x="611" y="571"/>
                    <a:pt x="611" y="571"/>
                    <a:pt x="611" y="571"/>
                  </a:cubicBezTo>
                  <a:cubicBezTo>
                    <a:pt x="612" y="569"/>
                    <a:pt x="612" y="569"/>
                    <a:pt x="612" y="569"/>
                  </a:cubicBezTo>
                  <a:cubicBezTo>
                    <a:pt x="613" y="567"/>
                    <a:pt x="613" y="567"/>
                    <a:pt x="613" y="567"/>
                  </a:cubicBezTo>
                  <a:cubicBezTo>
                    <a:pt x="615" y="566"/>
                    <a:pt x="615" y="566"/>
                    <a:pt x="615" y="566"/>
                  </a:cubicBezTo>
                  <a:cubicBezTo>
                    <a:pt x="616" y="564"/>
                    <a:pt x="616" y="564"/>
                    <a:pt x="616" y="564"/>
                  </a:cubicBezTo>
                  <a:cubicBezTo>
                    <a:pt x="616" y="562"/>
                    <a:pt x="616" y="562"/>
                    <a:pt x="616" y="562"/>
                  </a:cubicBezTo>
                  <a:cubicBezTo>
                    <a:pt x="616" y="562"/>
                    <a:pt x="616" y="562"/>
                    <a:pt x="616" y="562"/>
                  </a:cubicBezTo>
                  <a:cubicBezTo>
                    <a:pt x="617" y="560"/>
                    <a:pt x="617" y="560"/>
                    <a:pt x="617" y="560"/>
                  </a:cubicBezTo>
                  <a:cubicBezTo>
                    <a:pt x="618" y="559"/>
                    <a:pt x="618" y="559"/>
                    <a:pt x="618" y="559"/>
                  </a:cubicBezTo>
                  <a:cubicBezTo>
                    <a:pt x="619" y="554"/>
                    <a:pt x="619" y="554"/>
                    <a:pt x="619" y="554"/>
                  </a:cubicBezTo>
                  <a:cubicBezTo>
                    <a:pt x="618" y="552"/>
                    <a:pt x="618" y="552"/>
                    <a:pt x="618" y="552"/>
                  </a:cubicBezTo>
                  <a:cubicBezTo>
                    <a:pt x="618" y="551"/>
                    <a:pt x="618" y="551"/>
                    <a:pt x="618" y="551"/>
                  </a:cubicBezTo>
                  <a:cubicBezTo>
                    <a:pt x="620" y="550"/>
                    <a:pt x="620" y="550"/>
                    <a:pt x="620" y="550"/>
                  </a:cubicBezTo>
                  <a:cubicBezTo>
                    <a:pt x="621" y="549"/>
                    <a:pt x="621" y="549"/>
                    <a:pt x="621" y="549"/>
                  </a:cubicBezTo>
                  <a:cubicBezTo>
                    <a:pt x="622" y="548"/>
                    <a:pt x="622" y="548"/>
                    <a:pt x="622" y="548"/>
                  </a:cubicBezTo>
                  <a:cubicBezTo>
                    <a:pt x="620" y="549"/>
                    <a:pt x="620" y="549"/>
                    <a:pt x="620" y="549"/>
                  </a:cubicBezTo>
                  <a:cubicBezTo>
                    <a:pt x="617" y="548"/>
                    <a:pt x="617" y="548"/>
                    <a:pt x="617" y="548"/>
                  </a:cubicBezTo>
                  <a:cubicBezTo>
                    <a:pt x="617" y="547"/>
                    <a:pt x="617" y="547"/>
                    <a:pt x="617" y="547"/>
                  </a:cubicBezTo>
                  <a:cubicBezTo>
                    <a:pt x="617" y="547"/>
                    <a:pt x="617" y="547"/>
                    <a:pt x="617" y="547"/>
                  </a:cubicBezTo>
                  <a:cubicBezTo>
                    <a:pt x="617" y="547"/>
                    <a:pt x="617" y="547"/>
                    <a:pt x="617" y="547"/>
                  </a:cubicBezTo>
                  <a:cubicBezTo>
                    <a:pt x="621" y="546"/>
                    <a:pt x="621" y="546"/>
                    <a:pt x="621" y="546"/>
                  </a:cubicBezTo>
                  <a:cubicBezTo>
                    <a:pt x="625" y="543"/>
                    <a:pt x="625" y="543"/>
                    <a:pt x="625" y="543"/>
                  </a:cubicBezTo>
                  <a:cubicBezTo>
                    <a:pt x="628" y="542"/>
                    <a:pt x="628" y="542"/>
                    <a:pt x="628" y="542"/>
                  </a:cubicBezTo>
                  <a:cubicBezTo>
                    <a:pt x="630" y="538"/>
                    <a:pt x="630" y="538"/>
                    <a:pt x="630" y="538"/>
                  </a:cubicBezTo>
                  <a:cubicBezTo>
                    <a:pt x="632" y="533"/>
                    <a:pt x="632" y="533"/>
                    <a:pt x="632" y="533"/>
                  </a:cubicBezTo>
                  <a:cubicBezTo>
                    <a:pt x="633" y="533"/>
                    <a:pt x="633" y="533"/>
                    <a:pt x="633" y="533"/>
                  </a:cubicBezTo>
                  <a:cubicBezTo>
                    <a:pt x="637" y="539"/>
                    <a:pt x="637" y="539"/>
                    <a:pt x="637" y="539"/>
                  </a:cubicBezTo>
                  <a:cubicBezTo>
                    <a:pt x="639" y="540"/>
                    <a:pt x="639" y="540"/>
                    <a:pt x="639" y="540"/>
                  </a:cubicBezTo>
                  <a:cubicBezTo>
                    <a:pt x="640" y="540"/>
                    <a:pt x="640" y="540"/>
                    <a:pt x="640" y="540"/>
                  </a:cubicBezTo>
                  <a:cubicBezTo>
                    <a:pt x="641" y="541"/>
                    <a:pt x="641" y="541"/>
                    <a:pt x="641" y="541"/>
                  </a:cubicBezTo>
                  <a:cubicBezTo>
                    <a:pt x="643" y="541"/>
                    <a:pt x="643" y="541"/>
                    <a:pt x="643" y="541"/>
                  </a:cubicBezTo>
                  <a:cubicBezTo>
                    <a:pt x="645" y="544"/>
                    <a:pt x="645" y="544"/>
                    <a:pt x="645" y="544"/>
                  </a:cubicBezTo>
                  <a:cubicBezTo>
                    <a:pt x="646" y="545"/>
                    <a:pt x="646" y="545"/>
                    <a:pt x="646" y="545"/>
                  </a:cubicBezTo>
                  <a:cubicBezTo>
                    <a:pt x="648" y="543"/>
                    <a:pt x="648" y="543"/>
                    <a:pt x="648" y="543"/>
                  </a:cubicBezTo>
                  <a:cubicBezTo>
                    <a:pt x="648" y="543"/>
                    <a:pt x="648" y="543"/>
                    <a:pt x="648" y="543"/>
                  </a:cubicBezTo>
                  <a:cubicBezTo>
                    <a:pt x="649" y="545"/>
                    <a:pt x="649" y="545"/>
                    <a:pt x="649" y="545"/>
                  </a:cubicBezTo>
                  <a:cubicBezTo>
                    <a:pt x="650" y="543"/>
                    <a:pt x="650" y="543"/>
                    <a:pt x="650" y="543"/>
                  </a:cubicBezTo>
                  <a:cubicBezTo>
                    <a:pt x="650" y="540"/>
                    <a:pt x="650" y="540"/>
                    <a:pt x="650" y="540"/>
                  </a:cubicBezTo>
                  <a:cubicBezTo>
                    <a:pt x="649" y="537"/>
                    <a:pt x="649" y="537"/>
                    <a:pt x="649" y="537"/>
                  </a:cubicBezTo>
                  <a:cubicBezTo>
                    <a:pt x="647" y="536"/>
                    <a:pt x="647" y="536"/>
                    <a:pt x="647" y="536"/>
                  </a:cubicBezTo>
                  <a:cubicBezTo>
                    <a:pt x="646" y="534"/>
                    <a:pt x="646" y="534"/>
                    <a:pt x="646" y="534"/>
                  </a:cubicBezTo>
                  <a:cubicBezTo>
                    <a:pt x="646" y="531"/>
                    <a:pt x="646" y="531"/>
                    <a:pt x="646" y="531"/>
                  </a:cubicBezTo>
                  <a:cubicBezTo>
                    <a:pt x="645" y="529"/>
                    <a:pt x="645" y="529"/>
                    <a:pt x="645" y="529"/>
                  </a:cubicBezTo>
                  <a:cubicBezTo>
                    <a:pt x="643" y="527"/>
                    <a:pt x="643" y="527"/>
                    <a:pt x="643" y="527"/>
                  </a:cubicBezTo>
                  <a:cubicBezTo>
                    <a:pt x="641" y="526"/>
                    <a:pt x="641" y="526"/>
                    <a:pt x="641" y="526"/>
                  </a:cubicBezTo>
                  <a:cubicBezTo>
                    <a:pt x="640" y="522"/>
                    <a:pt x="640" y="522"/>
                    <a:pt x="640" y="522"/>
                  </a:cubicBezTo>
                  <a:cubicBezTo>
                    <a:pt x="637" y="521"/>
                    <a:pt x="637" y="521"/>
                    <a:pt x="637" y="521"/>
                  </a:cubicBezTo>
                  <a:cubicBezTo>
                    <a:pt x="635" y="520"/>
                    <a:pt x="635" y="520"/>
                    <a:pt x="635" y="520"/>
                  </a:cubicBezTo>
                  <a:cubicBezTo>
                    <a:pt x="635" y="519"/>
                    <a:pt x="635" y="519"/>
                    <a:pt x="635" y="519"/>
                  </a:cubicBezTo>
                  <a:cubicBezTo>
                    <a:pt x="633" y="518"/>
                    <a:pt x="633" y="518"/>
                    <a:pt x="633" y="518"/>
                  </a:cubicBezTo>
                  <a:cubicBezTo>
                    <a:pt x="630" y="518"/>
                    <a:pt x="630" y="518"/>
                    <a:pt x="630" y="518"/>
                  </a:cubicBezTo>
                  <a:cubicBezTo>
                    <a:pt x="628" y="518"/>
                    <a:pt x="628" y="518"/>
                    <a:pt x="628" y="518"/>
                  </a:cubicBezTo>
                  <a:cubicBezTo>
                    <a:pt x="627" y="517"/>
                    <a:pt x="627" y="517"/>
                    <a:pt x="627" y="517"/>
                  </a:cubicBezTo>
                  <a:cubicBezTo>
                    <a:pt x="626" y="516"/>
                    <a:pt x="626" y="516"/>
                    <a:pt x="626" y="516"/>
                  </a:cubicBezTo>
                  <a:cubicBezTo>
                    <a:pt x="626" y="515"/>
                    <a:pt x="626" y="515"/>
                    <a:pt x="626" y="515"/>
                  </a:cubicBezTo>
                  <a:cubicBezTo>
                    <a:pt x="624" y="513"/>
                    <a:pt x="624" y="513"/>
                    <a:pt x="624" y="513"/>
                  </a:cubicBezTo>
                  <a:cubicBezTo>
                    <a:pt x="621" y="509"/>
                    <a:pt x="621" y="509"/>
                    <a:pt x="621" y="509"/>
                  </a:cubicBezTo>
                  <a:cubicBezTo>
                    <a:pt x="620" y="507"/>
                    <a:pt x="620" y="507"/>
                    <a:pt x="620" y="507"/>
                  </a:cubicBezTo>
                  <a:cubicBezTo>
                    <a:pt x="619" y="506"/>
                    <a:pt x="619" y="506"/>
                    <a:pt x="619" y="506"/>
                  </a:cubicBezTo>
                  <a:cubicBezTo>
                    <a:pt x="618" y="506"/>
                    <a:pt x="618" y="506"/>
                    <a:pt x="618" y="506"/>
                  </a:cubicBezTo>
                  <a:cubicBezTo>
                    <a:pt x="617" y="506"/>
                    <a:pt x="617" y="506"/>
                    <a:pt x="617" y="506"/>
                  </a:cubicBezTo>
                  <a:cubicBezTo>
                    <a:pt x="616" y="507"/>
                    <a:pt x="616" y="507"/>
                    <a:pt x="616" y="507"/>
                  </a:cubicBezTo>
                  <a:cubicBezTo>
                    <a:pt x="615" y="507"/>
                    <a:pt x="615" y="507"/>
                    <a:pt x="615" y="507"/>
                  </a:cubicBezTo>
                  <a:cubicBezTo>
                    <a:pt x="615" y="507"/>
                    <a:pt x="615" y="507"/>
                    <a:pt x="615" y="507"/>
                  </a:cubicBezTo>
                  <a:cubicBezTo>
                    <a:pt x="614" y="506"/>
                    <a:pt x="614" y="506"/>
                    <a:pt x="614" y="506"/>
                  </a:cubicBezTo>
                  <a:cubicBezTo>
                    <a:pt x="612" y="506"/>
                    <a:pt x="612" y="506"/>
                    <a:pt x="612" y="506"/>
                  </a:cubicBezTo>
                  <a:cubicBezTo>
                    <a:pt x="614" y="502"/>
                    <a:pt x="614" y="502"/>
                    <a:pt x="614" y="502"/>
                  </a:cubicBezTo>
                  <a:cubicBezTo>
                    <a:pt x="613" y="497"/>
                    <a:pt x="613" y="497"/>
                    <a:pt x="613" y="497"/>
                  </a:cubicBezTo>
                  <a:cubicBezTo>
                    <a:pt x="609" y="497"/>
                    <a:pt x="609" y="497"/>
                    <a:pt x="609" y="497"/>
                  </a:cubicBezTo>
                  <a:cubicBezTo>
                    <a:pt x="608" y="501"/>
                    <a:pt x="608" y="501"/>
                    <a:pt x="608" y="501"/>
                  </a:cubicBezTo>
                  <a:cubicBezTo>
                    <a:pt x="607" y="503"/>
                    <a:pt x="607" y="503"/>
                    <a:pt x="607" y="503"/>
                  </a:cubicBezTo>
                  <a:cubicBezTo>
                    <a:pt x="606" y="503"/>
                    <a:pt x="606" y="503"/>
                    <a:pt x="606" y="503"/>
                  </a:cubicBezTo>
                  <a:cubicBezTo>
                    <a:pt x="604" y="504"/>
                    <a:pt x="604" y="504"/>
                    <a:pt x="604" y="504"/>
                  </a:cubicBezTo>
                  <a:cubicBezTo>
                    <a:pt x="600" y="506"/>
                    <a:pt x="600" y="506"/>
                    <a:pt x="600" y="506"/>
                  </a:cubicBezTo>
                  <a:cubicBezTo>
                    <a:pt x="599" y="507"/>
                    <a:pt x="599" y="507"/>
                    <a:pt x="599" y="507"/>
                  </a:cubicBezTo>
                  <a:cubicBezTo>
                    <a:pt x="599" y="508"/>
                    <a:pt x="599" y="508"/>
                    <a:pt x="599" y="508"/>
                  </a:cubicBezTo>
                  <a:cubicBezTo>
                    <a:pt x="598" y="509"/>
                    <a:pt x="598" y="509"/>
                    <a:pt x="598" y="509"/>
                  </a:cubicBezTo>
                  <a:cubicBezTo>
                    <a:pt x="596" y="510"/>
                    <a:pt x="596" y="510"/>
                    <a:pt x="596" y="510"/>
                  </a:cubicBezTo>
                  <a:cubicBezTo>
                    <a:pt x="595" y="508"/>
                    <a:pt x="595" y="508"/>
                    <a:pt x="595" y="508"/>
                  </a:cubicBezTo>
                  <a:cubicBezTo>
                    <a:pt x="594" y="505"/>
                    <a:pt x="594" y="505"/>
                    <a:pt x="594" y="505"/>
                  </a:cubicBezTo>
                  <a:cubicBezTo>
                    <a:pt x="593" y="505"/>
                    <a:pt x="593" y="505"/>
                    <a:pt x="593" y="505"/>
                  </a:cubicBezTo>
                  <a:cubicBezTo>
                    <a:pt x="586" y="508"/>
                    <a:pt x="586" y="508"/>
                    <a:pt x="586" y="508"/>
                  </a:cubicBezTo>
                  <a:cubicBezTo>
                    <a:pt x="588" y="507"/>
                    <a:pt x="588" y="507"/>
                    <a:pt x="588" y="507"/>
                  </a:cubicBezTo>
                  <a:cubicBezTo>
                    <a:pt x="589" y="505"/>
                    <a:pt x="589" y="505"/>
                    <a:pt x="589" y="505"/>
                  </a:cubicBezTo>
                  <a:cubicBezTo>
                    <a:pt x="590" y="504"/>
                    <a:pt x="590" y="504"/>
                    <a:pt x="590" y="504"/>
                  </a:cubicBezTo>
                  <a:cubicBezTo>
                    <a:pt x="590" y="502"/>
                    <a:pt x="590" y="502"/>
                    <a:pt x="590" y="502"/>
                  </a:cubicBezTo>
                  <a:cubicBezTo>
                    <a:pt x="589" y="502"/>
                    <a:pt x="589" y="502"/>
                    <a:pt x="589" y="502"/>
                  </a:cubicBezTo>
                  <a:cubicBezTo>
                    <a:pt x="585" y="501"/>
                    <a:pt x="585" y="501"/>
                    <a:pt x="585" y="501"/>
                  </a:cubicBezTo>
                  <a:cubicBezTo>
                    <a:pt x="582" y="500"/>
                    <a:pt x="582" y="500"/>
                    <a:pt x="582" y="500"/>
                  </a:cubicBezTo>
                  <a:cubicBezTo>
                    <a:pt x="582" y="501"/>
                    <a:pt x="582" y="501"/>
                    <a:pt x="582" y="501"/>
                  </a:cubicBezTo>
                  <a:cubicBezTo>
                    <a:pt x="582" y="503"/>
                    <a:pt x="582" y="503"/>
                    <a:pt x="582" y="503"/>
                  </a:cubicBezTo>
                  <a:cubicBezTo>
                    <a:pt x="581" y="505"/>
                    <a:pt x="581" y="505"/>
                    <a:pt x="581" y="505"/>
                  </a:cubicBezTo>
                  <a:cubicBezTo>
                    <a:pt x="581" y="501"/>
                    <a:pt x="581" y="501"/>
                    <a:pt x="581" y="501"/>
                  </a:cubicBezTo>
                  <a:cubicBezTo>
                    <a:pt x="580" y="497"/>
                    <a:pt x="580" y="497"/>
                    <a:pt x="580" y="497"/>
                  </a:cubicBezTo>
                  <a:cubicBezTo>
                    <a:pt x="579" y="497"/>
                    <a:pt x="579" y="497"/>
                    <a:pt x="579" y="497"/>
                  </a:cubicBezTo>
                  <a:cubicBezTo>
                    <a:pt x="578" y="501"/>
                    <a:pt x="578" y="501"/>
                    <a:pt x="578" y="501"/>
                  </a:cubicBezTo>
                  <a:cubicBezTo>
                    <a:pt x="577" y="504"/>
                    <a:pt x="577" y="504"/>
                    <a:pt x="577" y="504"/>
                  </a:cubicBezTo>
                  <a:cubicBezTo>
                    <a:pt x="577" y="506"/>
                    <a:pt x="577" y="506"/>
                    <a:pt x="577" y="506"/>
                  </a:cubicBezTo>
                  <a:cubicBezTo>
                    <a:pt x="577" y="507"/>
                    <a:pt x="577" y="507"/>
                    <a:pt x="577" y="507"/>
                  </a:cubicBezTo>
                  <a:cubicBezTo>
                    <a:pt x="577" y="508"/>
                    <a:pt x="577" y="508"/>
                    <a:pt x="577" y="508"/>
                  </a:cubicBezTo>
                  <a:cubicBezTo>
                    <a:pt x="576" y="508"/>
                    <a:pt x="576" y="508"/>
                    <a:pt x="576" y="508"/>
                  </a:cubicBezTo>
                  <a:cubicBezTo>
                    <a:pt x="575" y="507"/>
                    <a:pt x="575" y="507"/>
                    <a:pt x="575" y="507"/>
                  </a:cubicBezTo>
                  <a:cubicBezTo>
                    <a:pt x="574" y="506"/>
                    <a:pt x="574" y="506"/>
                    <a:pt x="574" y="506"/>
                  </a:cubicBezTo>
                  <a:cubicBezTo>
                    <a:pt x="573" y="507"/>
                    <a:pt x="573" y="507"/>
                    <a:pt x="573" y="507"/>
                  </a:cubicBezTo>
                  <a:cubicBezTo>
                    <a:pt x="572" y="507"/>
                    <a:pt x="572" y="507"/>
                    <a:pt x="572" y="507"/>
                  </a:cubicBezTo>
                  <a:cubicBezTo>
                    <a:pt x="571" y="508"/>
                    <a:pt x="571" y="508"/>
                    <a:pt x="571" y="508"/>
                  </a:cubicBezTo>
                  <a:cubicBezTo>
                    <a:pt x="570" y="509"/>
                    <a:pt x="570" y="509"/>
                    <a:pt x="570" y="509"/>
                  </a:cubicBezTo>
                  <a:cubicBezTo>
                    <a:pt x="568" y="509"/>
                    <a:pt x="568" y="509"/>
                    <a:pt x="568" y="509"/>
                  </a:cubicBezTo>
                  <a:cubicBezTo>
                    <a:pt x="567" y="509"/>
                    <a:pt x="567" y="509"/>
                    <a:pt x="567" y="509"/>
                  </a:cubicBezTo>
                  <a:cubicBezTo>
                    <a:pt x="566" y="507"/>
                    <a:pt x="566" y="507"/>
                    <a:pt x="566" y="507"/>
                  </a:cubicBezTo>
                  <a:cubicBezTo>
                    <a:pt x="564" y="507"/>
                    <a:pt x="564" y="507"/>
                    <a:pt x="564" y="507"/>
                  </a:cubicBezTo>
                  <a:cubicBezTo>
                    <a:pt x="563" y="508"/>
                    <a:pt x="563" y="508"/>
                    <a:pt x="563" y="508"/>
                  </a:cubicBezTo>
                  <a:cubicBezTo>
                    <a:pt x="562" y="508"/>
                    <a:pt x="562" y="508"/>
                    <a:pt x="562" y="508"/>
                  </a:cubicBezTo>
                  <a:cubicBezTo>
                    <a:pt x="562" y="507"/>
                    <a:pt x="562" y="507"/>
                    <a:pt x="562" y="507"/>
                  </a:cubicBezTo>
                  <a:cubicBezTo>
                    <a:pt x="560" y="506"/>
                    <a:pt x="560" y="506"/>
                    <a:pt x="560" y="506"/>
                  </a:cubicBezTo>
                  <a:cubicBezTo>
                    <a:pt x="560" y="506"/>
                    <a:pt x="560" y="506"/>
                    <a:pt x="560" y="506"/>
                  </a:cubicBezTo>
                  <a:cubicBezTo>
                    <a:pt x="560" y="506"/>
                    <a:pt x="560" y="506"/>
                    <a:pt x="560" y="506"/>
                  </a:cubicBezTo>
                  <a:cubicBezTo>
                    <a:pt x="558" y="506"/>
                    <a:pt x="558" y="506"/>
                    <a:pt x="558" y="506"/>
                  </a:cubicBezTo>
                  <a:cubicBezTo>
                    <a:pt x="558" y="504"/>
                    <a:pt x="558" y="504"/>
                    <a:pt x="558" y="504"/>
                  </a:cubicBezTo>
                  <a:cubicBezTo>
                    <a:pt x="558" y="502"/>
                    <a:pt x="558" y="502"/>
                    <a:pt x="558" y="502"/>
                  </a:cubicBezTo>
                  <a:cubicBezTo>
                    <a:pt x="555" y="500"/>
                    <a:pt x="555" y="500"/>
                    <a:pt x="555" y="500"/>
                  </a:cubicBezTo>
                  <a:cubicBezTo>
                    <a:pt x="554" y="500"/>
                    <a:pt x="554" y="500"/>
                    <a:pt x="554" y="500"/>
                  </a:cubicBezTo>
                  <a:cubicBezTo>
                    <a:pt x="553" y="499"/>
                    <a:pt x="553" y="499"/>
                    <a:pt x="553" y="499"/>
                  </a:cubicBezTo>
                  <a:cubicBezTo>
                    <a:pt x="550" y="499"/>
                    <a:pt x="550" y="499"/>
                    <a:pt x="550" y="499"/>
                  </a:cubicBezTo>
                  <a:cubicBezTo>
                    <a:pt x="545" y="496"/>
                    <a:pt x="545" y="496"/>
                    <a:pt x="545" y="496"/>
                  </a:cubicBezTo>
                  <a:cubicBezTo>
                    <a:pt x="540" y="494"/>
                    <a:pt x="540" y="494"/>
                    <a:pt x="540" y="494"/>
                  </a:cubicBezTo>
                  <a:cubicBezTo>
                    <a:pt x="535" y="490"/>
                    <a:pt x="535" y="490"/>
                    <a:pt x="535" y="490"/>
                  </a:cubicBezTo>
                  <a:cubicBezTo>
                    <a:pt x="531" y="488"/>
                    <a:pt x="531" y="488"/>
                    <a:pt x="531" y="488"/>
                  </a:cubicBezTo>
                  <a:cubicBezTo>
                    <a:pt x="529" y="487"/>
                    <a:pt x="529" y="487"/>
                    <a:pt x="529" y="487"/>
                  </a:cubicBezTo>
                  <a:cubicBezTo>
                    <a:pt x="527" y="484"/>
                    <a:pt x="527" y="484"/>
                    <a:pt x="527" y="484"/>
                  </a:cubicBezTo>
                  <a:cubicBezTo>
                    <a:pt x="527" y="482"/>
                    <a:pt x="527" y="482"/>
                    <a:pt x="527" y="482"/>
                  </a:cubicBezTo>
                  <a:cubicBezTo>
                    <a:pt x="525" y="481"/>
                    <a:pt x="525" y="481"/>
                    <a:pt x="525" y="481"/>
                  </a:cubicBezTo>
                  <a:cubicBezTo>
                    <a:pt x="524" y="477"/>
                    <a:pt x="524" y="477"/>
                    <a:pt x="524" y="477"/>
                  </a:cubicBezTo>
                  <a:cubicBezTo>
                    <a:pt x="521" y="475"/>
                    <a:pt x="521" y="475"/>
                    <a:pt x="521" y="475"/>
                  </a:cubicBezTo>
                  <a:cubicBezTo>
                    <a:pt x="519" y="475"/>
                    <a:pt x="519" y="475"/>
                    <a:pt x="519" y="475"/>
                  </a:cubicBezTo>
                  <a:cubicBezTo>
                    <a:pt x="518" y="475"/>
                    <a:pt x="518" y="475"/>
                    <a:pt x="518" y="475"/>
                  </a:cubicBezTo>
                  <a:cubicBezTo>
                    <a:pt x="514" y="473"/>
                    <a:pt x="514" y="473"/>
                    <a:pt x="514" y="473"/>
                  </a:cubicBezTo>
                  <a:cubicBezTo>
                    <a:pt x="509" y="471"/>
                    <a:pt x="509" y="471"/>
                    <a:pt x="509" y="471"/>
                  </a:cubicBezTo>
                  <a:cubicBezTo>
                    <a:pt x="509" y="469"/>
                    <a:pt x="509" y="469"/>
                    <a:pt x="509" y="469"/>
                  </a:cubicBezTo>
                  <a:cubicBezTo>
                    <a:pt x="505" y="467"/>
                    <a:pt x="505" y="467"/>
                    <a:pt x="505" y="467"/>
                  </a:cubicBezTo>
                  <a:cubicBezTo>
                    <a:pt x="500" y="465"/>
                    <a:pt x="500" y="465"/>
                    <a:pt x="500" y="465"/>
                  </a:cubicBezTo>
                  <a:cubicBezTo>
                    <a:pt x="496" y="464"/>
                    <a:pt x="496" y="464"/>
                    <a:pt x="496" y="464"/>
                  </a:cubicBezTo>
                  <a:cubicBezTo>
                    <a:pt x="497" y="466"/>
                    <a:pt x="497" y="466"/>
                    <a:pt x="497" y="466"/>
                  </a:cubicBezTo>
                  <a:cubicBezTo>
                    <a:pt x="497" y="466"/>
                    <a:pt x="497" y="466"/>
                    <a:pt x="497" y="466"/>
                  </a:cubicBezTo>
                  <a:cubicBezTo>
                    <a:pt x="495" y="465"/>
                    <a:pt x="495" y="465"/>
                    <a:pt x="495" y="465"/>
                  </a:cubicBezTo>
                  <a:cubicBezTo>
                    <a:pt x="494" y="466"/>
                    <a:pt x="494" y="466"/>
                    <a:pt x="494" y="466"/>
                  </a:cubicBezTo>
                  <a:cubicBezTo>
                    <a:pt x="492" y="468"/>
                    <a:pt x="492" y="468"/>
                    <a:pt x="492" y="468"/>
                  </a:cubicBezTo>
                  <a:cubicBezTo>
                    <a:pt x="490" y="468"/>
                    <a:pt x="490" y="468"/>
                    <a:pt x="490" y="468"/>
                  </a:cubicBezTo>
                  <a:cubicBezTo>
                    <a:pt x="489" y="472"/>
                    <a:pt x="489" y="472"/>
                    <a:pt x="489" y="472"/>
                  </a:cubicBezTo>
                  <a:cubicBezTo>
                    <a:pt x="489" y="474"/>
                    <a:pt x="489" y="474"/>
                    <a:pt x="489" y="474"/>
                  </a:cubicBezTo>
                  <a:cubicBezTo>
                    <a:pt x="490" y="475"/>
                    <a:pt x="490" y="475"/>
                    <a:pt x="490" y="475"/>
                  </a:cubicBezTo>
                  <a:cubicBezTo>
                    <a:pt x="490" y="476"/>
                    <a:pt x="490" y="476"/>
                    <a:pt x="490" y="476"/>
                  </a:cubicBezTo>
                  <a:cubicBezTo>
                    <a:pt x="487" y="476"/>
                    <a:pt x="487" y="476"/>
                    <a:pt x="487" y="476"/>
                  </a:cubicBezTo>
                  <a:cubicBezTo>
                    <a:pt x="487" y="476"/>
                    <a:pt x="487" y="476"/>
                    <a:pt x="487" y="476"/>
                  </a:cubicBezTo>
                  <a:cubicBezTo>
                    <a:pt x="483" y="476"/>
                    <a:pt x="483" y="476"/>
                    <a:pt x="483" y="476"/>
                  </a:cubicBezTo>
                  <a:cubicBezTo>
                    <a:pt x="481" y="477"/>
                    <a:pt x="481" y="477"/>
                    <a:pt x="481" y="477"/>
                  </a:cubicBezTo>
                  <a:cubicBezTo>
                    <a:pt x="476" y="472"/>
                    <a:pt x="476" y="472"/>
                    <a:pt x="476" y="472"/>
                  </a:cubicBezTo>
                  <a:cubicBezTo>
                    <a:pt x="471" y="469"/>
                    <a:pt x="471" y="469"/>
                    <a:pt x="471" y="469"/>
                  </a:cubicBezTo>
                  <a:cubicBezTo>
                    <a:pt x="467" y="468"/>
                    <a:pt x="467" y="468"/>
                    <a:pt x="467" y="468"/>
                  </a:cubicBezTo>
                  <a:cubicBezTo>
                    <a:pt x="463" y="470"/>
                    <a:pt x="463" y="470"/>
                    <a:pt x="463" y="470"/>
                  </a:cubicBezTo>
                  <a:cubicBezTo>
                    <a:pt x="458" y="474"/>
                    <a:pt x="458" y="474"/>
                    <a:pt x="458" y="474"/>
                  </a:cubicBezTo>
                  <a:cubicBezTo>
                    <a:pt x="458" y="475"/>
                    <a:pt x="458" y="475"/>
                    <a:pt x="458" y="475"/>
                  </a:cubicBezTo>
                  <a:cubicBezTo>
                    <a:pt x="460" y="476"/>
                    <a:pt x="460" y="476"/>
                    <a:pt x="460" y="476"/>
                  </a:cubicBezTo>
                  <a:cubicBezTo>
                    <a:pt x="460" y="477"/>
                    <a:pt x="460" y="477"/>
                    <a:pt x="460" y="477"/>
                  </a:cubicBezTo>
                  <a:cubicBezTo>
                    <a:pt x="461" y="478"/>
                    <a:pt x="461" y="478"/>
                    <a:pt x="461" y="478"/>
                  </a:cubicBezTo>
                  <a:cubicBezTo>
                    <a:pt x="462" y="479"/>
                    <a:pt x="462" y="479"/>
                    <a:pt x="462" y="479"/>
                  </a:cubicBezTo>
                  <a:cubicBezTo>
                    <a:pt x="463" y="481"/>
                    <a:pt x="463" y="481"/>
                    <a:pt x="463" y="481"/>
                  </a:cubicBezTo>
                  <a:cubicBezTo>
                    <a:pt x="463" y="482"/>
                    <a:pt x="463" y="482"/>
                    <a:pt x="463" y="482"/>
                  </a:cubicBezTo>
                  <a:cubicBezTo>
                    <a:pt x="462" y="484"/>
                    <a:pt x="462" y="484"/>
                    <a:pt x="462" y="484"/>
                  </a:cubicBezTo>
                  <a:cubicBezTo>
                    <a:pt x="462" y="488"/>
                    <a:pt x="462" y="488"/>
                    <a:pt x="462" y="488"/>
                  </a:cubicBezTo>
                  <a:cubicBezTo>
                    <a:pt x="463" y="489"/>
                    <a:pt x="463" y="489"/>
                    <a:pt x="463" y="489"/>
                  </a:cubicBezTo>
                  <a:cubicBezTo>
                    <a:pt x="463" y="490"/>
                    <a:pt x="463" y="490"/>
                    <a:pt x="463" y="490"/>
                  </a:cubicBezTo>
                  <a:cubicBezTo>
                    <a:pt x="467" y="493"/>
                    <a:pt x="467" y="493"/>
                    <a:pt x="467" y="493"/>
                  </a:cubicBezTo>
                  <a:cubicBezTo>
                    <a:pt x="467" y="490"/>
                    <a:pt x="467" y="490"/>
                    <a:pt x="467" y="490"/>
                  </a:cubicBezTo>
                  <a:cubicBezTo>
                    <a:pt x="466" y="490"/>
                    <a:pt x="466" y="490"/>
                    <a:pt x="466" y="490"/>
                  </a:cubicBezTo>
                  <a:cubicBezTo>
                    <a:pt x="468" y="490"/>
                    <a:pt x="468" y="490"/>
                    <a:pt x="468" y="490"/>
                  </a:cubicBezTo>
                  <a:cubicBezTo>
                    <a:pt x="469" y="490"/>
                    <a:pt x="469" y="490"/>
                    <a:pt x="469" y="490"/>
                  </a:cubicBezTo>
                  <a:cubicBezTo>
                    <a:pt x="468" y="491"/>
                    <a:pt x="468" y="491"/>
                    <a:pt x="468" y="491"/>
                  </a:cubicBezTo>
                  <a:cubicBezTo>
                    <a:pt x="469" y="493"/>
                    <a:pt x="469" y="493"/>
                    <a:pt x="469" y="493"/>
                  </a:cubicBezTo>
                  <a:cubicBezTo>
                    <a:pt x="469" y="493"/>
                    <a:pt x="469" y="493"/>
                    <a:pt x="469" y="493"/>
                  </a:cubicBezTo>
                  <a:cubicBezTo>
                    <a:pt x="468" y="492"/>
                    <a:pt x="468" y="492"/>
                    <a:pt x="468" y="492"/>
                  </a:cubicBezTo>
                  <a:cubicBezTo>
                    <a:pt x="466" y="494"/>
                    <a:pt x="466" y="494"/>
                    <a:pt x="466" y="494"/>
                  </a:cubicBezTo>
                  <a:cubicBezTo>
                    <a:pt x="466" y="495"/>
                    <a:pt x="466" y="495"/>
                    <a:pt x="466" y="495"/>
                  </a:cubicBezTo>
                  <a:cubicBezTo>
                    <a:pt x="468" y="499"/>
                    <a:pt x="468" y="499"/>
                    <a:pt x="468" y="499"/>
                  </a:cubicBezTo>
                  <a:cubicBezTo>
                    <a:pt x="468" y="495"/>
                    <a:pt x="468" y="495"/>
                    <a:pt x="468" y="495"/>
                  </a:cubicBezTo>
                  <a:cubicBezTo>
                    <a:pt x="468" y="495"/>
                    <a:pt x="468" y="495"/>
                    <a:pt x="468" y="495"/>
                  </a:cubicBezTo>
                  <a:cubicBezTo>
                    <a:pt x="469" y="496"/>
                    <a:pt x="469" y="496"/>
                    <a:pt x="469" y="496"/>
                  </a:cubicBezTo>
                  <a:cubicBezTo>
                    <a:pt x="470" y="496"/>
                    <a:pt x="470" y="496"/>
                    <a:pt x="470" y="496"/>
                  </a:cubicBezTo>
                  <a:cubicBezTo>
                    <a:pt x="470" y="497"/>
                    <a:pt x="470" y="497"/>
                    <a:pt x="470" y="497"/>
                  </a:cubicBezTo>
                  <a:cubicBezTo>
                    <a:pt x="472" y="498"/>
                    <a:pt x="472" y="498"/>
                    <a:pt x="472" y="498"/>
                  </a:cubicBezTo>
                  <a:cubicBezTo>
                    <a:pt x="472" y="499"/>
                    <a:pt x="472" y="499"/>
                    <a:pt x="472" y="499"/>
                  </a:cubicBezTo>
                  <a:cubicBezTo>
                    <a:pt x="472" y="501"/>
                    <a:pt x="472" y="501"/>
                    <a:pt x="472" y="501"/>
                  </a:cubicBezTo>
                  <a:cubicBezTo>
                    <a:pt x="473" y="502"/>
                    <a:pt x="473" y="502"/>
                    <a:pt x="473" y="502"/>
                  </a:cubicBezTo>
                  <a:cubicBezTo>
                    <a:pt x="472" y="505"/>
                    <a:pt x="472" y="505"/>
                    <a:pt x="472" y="505"/>
                  </a:cubicBezTo>
                  <a:cubicBezTo>
                    <a:pt x="473" y="508"/>
                    <a:pt x="473" y="508"/>
                    <a:pt x="473" y="508"/>
                  </a:cubicBezTo>
                  <a:cubicBezTo>
                    <a:pt x="474" y="511"/>
                    <a:pt x="474" y="511"/>
                    <a:pt x="474" y="511"/>
                  </a:cubicBezTo>
                  <a:cubicBezTo>
                    <a:pt x="474" y="507"/>
                    <a:pt x="474" y="507"/>
                    <a:pt x="474" y="507"/>
                  </a:cubicBezTo>
                  <a:cubicBezTo>
                    <a:pt x="475" y="505"/>
                    <a:pt x="475" y="505"/>
                    <a:pt x="475" y="505"/>
                  </a:cubicBezTo>
                  <a:cubicBezTo>
                    <a:pt x="475" y="505"/>
                    <a:pt x="475" y="505"/>
                    <a:pt x="475" y="505"/>
                  </a:cubicBezTo>
                  <a:cubicBezTo>
                    <a:pt x="475" y="510"/>
                    <a:pt x="475" y="510"/>
                    <a:pt x="475" y="510"/>
                  </a:cubicBezTo>
                  <a:cubicBezTo>
                    <a:pt x="476" y="513"/>
                    <a:pt x="476" y="513"/>
                    <a:pt x="476" y="513"/>
                  </a:cubicBezTo>
                  <a:cubicBezTo>
                    <a:pt x="476" y="514"/>
                    <a:pt x="476" y="514"/>
                    <a:pt x="476" y="514"/>
                  </a:cubicBezTo>
                  <a:cubicBezTo>
                    <a:pt x="475" y="515"/>
                    <a:pt x="475" y="515"/>
                    <a:pt x="475" y="515"/>
                  </a:cubicBezTo>
                  <a:cubicBezTo>
                    <a:pt x="471" y="514"/>
                    <a:pt x="471" y="514"/>
                    <a:pt x="471" y="514"/>
                  </a:cubicBezTo>
                  <a:cubicBezTo>
                    <a:pt x="467" y="511"/>
                    <a:pt x="467" y="511"/>
                    <a:pt x="467" y="511"/>
                  </a:cubicBezTo>
                  <a:cubicBezTo>
                    <a:pt x="463" y="509"/>
                    <a:pt x="463" y="509"/>
                    <a:pt x="463" y="509"/>
                  </a:cubicBezTo>
                  <a:cubicBezTo>
                    <a:pt x="461" y="509"/>
                    <a:pt x="461" y="509"/>
                    <a:pt x="461" y="509"/>
                  </a:cubicBezTo>
                  <a:cubicBezTo>
                    <a:pt x="457" y="511"/>
                    <a:pt x="457" y="511"/>
                    <a:pt x="457" y="511"/>
                  </a:cubicBezTo>
                  <a:cubicBezTo>
                    <a:pt x="455" y="513"/>
                    <a:pt x="455" y="513"/>
                    <a:pt x="455" y="513"/>
                  </a:cubicBezTo>
                  <a:cubicBezTo>
                    <a:pt x="452" y="513"/>
                    <a:pt x="452" y="513"/>
                    <a:pt x="452" y="513"/>
                  </a:cubicBezTo>
                  <a:cubicBezTo>
                    <a:pt x="451" y="512"/>
                    <a:pt x="451" y="512"/>
                    <a:pt x="451" y="512"/>
                  </a:cubicBezTo>
                  <a:cubicBezTo>
                    <a:pt x="450" y="511"/>
                    <a:pt x="450" y="511"/>
                    <a:pt x="450" y="511"/>
                  </a:cubicBezTo>
                  <a:cubicBezTo>
                    <a:pt x="449" y="511"/>
                    <a:pt x="449" y="511"/>
                    <a:pt x="449" y="511"/>
                  </a:cubicBezTo>
                  <a:cubicBezTo>
                    <a:pt x="447" y="510"/>
                    <a:pt x="447" y="510"/>
                    <a:pt x="447" y="510"/>
                  </a:cubicBezTo>
                  <a:cubicBezTo>
                    <a:pt x="446" y="510"/>
                    <a:pt x="446" y="510"/>
                    <a:pt x="446" y="510"/>
                  </a:cubicBezTo>
                  <a:cubicBezTo>
                    <a:pt x="445" y="510"/>
                    <a:pt x="445" y="510"/>
                    <a:pt x="445" y="510"/>
                  </a:cubicBezTo>
                  <a:cubicBezTo>
                    <a:pt x="443" y="510"/>
                    <a:pt x="443" y="510"/>
                    <a:pt x="443" y="510"/>
                  </a:cubicBezTo>
                  <a:cubicBezTo>
                    <a:pt x="442" y="509"/>
                    <a:pt x="442" y="509"/>
                    <a:pt x="442" y="509"/>
                  </a:cubicBezTo>
                  <a:cubicBezTo>
                    <a:pt x="441" y="509"/>
                    <a:pt x="441" y="509"/>
                    <a:pt x="441" y="509"/>
                  </a:cubicBezTo>
                  <a:cubicBezTo>
                    <a:pt x="441" y="508"/>
                    <a:pt x="441" y="508"/>
                    <a:pt x="441" y="508"/>
                  </a:cubicBezTo>
                  <a:cubicBezTo>
                    <a:pt x="441" y="507"/>
                    <a:pt x="441" y="507"/>
                    <a:pt x="441" y="507"/>
                  </a:cubicBezTo>
                  <a:cubicBezTo>
                    <a:pt x="445" y="505"/>
                    <a:pt x="445" y="505"/>
                    <a:pt x="445" y="505"/>
                  </a:cubicBezTo>
                  <a:cubicBezTo>
                    <a:pt x="449" y="504"/>
                    <a:pt x="449" y="504"/>
                    <a:pt x="449" y="504"/>
                  </a:cubicBezTo>
                  <a:cubicBezTo>
                    <a:pt x="449" y="503"/>
                    <a:pt x="449" y="503"/>
                    <a:pt x="449" y="503"/>
                  </a:cubicBezTo>
                  <a:cubicBezTo>
                    <a:pt x="444" y="501"/>
                    <a:pt x="444" y="501"/>
                    <a:pt x="444" y="501"/>
                  </a:cubicBezTo>
                  <a:cubicBezTo>
                    <a:pt x="442" y="500"/>
                    <a:pt x="442" y="500"/>
                    <a:pt x="442" y="500"/>
                  </a:cubicBezTo>
                  <a:cubicBezTo>
                    <a:pt x="441" y="500"/>
                    <a:pt x="441" y="500"/>
                    <a:pt x="441" y="500"/>
                  </a:cubicBezTo>
                  <a:cubicBezTo>
                    <a:pt x="442" y="499"/>
                    <a:pt x="442" y="499"/>
                    <a:pt x="442" y="499"/>
                  </a:cubicBezTo>
                  <a:cubicBezTo>
                    <a:pt x="447" y="496"/>
                    <a:pt x="447" y="496"/>
                    <a:pt x="447" y="496"/>
                  </a:cubicBezTo>
                  <a:cubicBezTo>
                    <a:pt x="453" y="496"/>
                    <a:pt x="453" y="496"/>
                    <a:pt x="453" y="496"/>
                  </a:cubicBezTo>
                  <a:cubicBezTo>
                    <a:pt x="453" y="494"/>
                    <a:pt x="453" y="494"/>
                    <a:pt x="453" y="494"/>
                  </a:cubicBezTo>
                  <a:cubicBezTo>
                    <a:pt x="447" y="494"/>
                    <a:pt x="447" y="494"/>
                    <a:pt x="447" y="494"/>
                  </a:cubicBezTo>
                  <a:cubicBezTo>
                    <a:pt x="445" y="493"/>
                    <a:pt x="445" y="493"/>
                    <a:pt x="445" y="493"/>
                  </a:cubicBezTo>
                  <a:cubicBezTo>
                    <a:pt x="444" y="492"/>
                    <a:pt x="444" y="492"/>
                    <a:pt x="444" y="492"/>
                  </a:cubicBezTo>
                  <a:cubicBezTo>
                    <a:pt x="443" y="490"/>
                    <a:pt x="443" y="490"/>
                    <a:pt x="443" y="490"/>
                  </a:cubicBezTo>
                  <a:cubicBezTo>
                    <a:pt x="442" y="489"/>
                    <a:pt x="442" y="489"/>
                    <a:pt x="442" y="489"/>
                  </a:cubicBezTo>
                  <a:cubicBezTo>
                    <a:pt x="444" y="488"/>
                    <a:pt x="444" y="488"/>
                    <a:pt x="444" y="488"/>
                  </a:cubicBezTo>
                  <a:cubicBezTo>
                    <a:pt x="446" y="487"/>
                    <a:pt x="446" y="487"/>
                    <a:pt x="446" y="487"/>
                  </a:cubicBezTo>
                  <a:cubicBezTo>
                    <a:pt x="447" y="487"/>
                    <a:pt x="447" y="487"/>
                    <a:pt x="447" y="487"/>
                  </a:cubicBezTo>
                  <a:cubicBezTo>
                    <a:pt x="449" y="487"/>
                    <a:pt x="449" y="487"/>
                    <a:pt x="449" y="487"/>
                  </a:cubicBezTo>
                  <a:cubicBezTo>
                    <a:pt x="447" y="484"/>
                    <a:pt x="447" y="484"/>
                    <a:pt x="447" y="484"/>
                  </a:cubicBezTo>
                  <a:cubicBezTo>
                    <a:pt x="445" y="484"/>
                    <a:pt x="445" y="484"/>
                    <a:pt x="445" y="484"/>
                  </a:cubicBezTo>
                  <a:cubicBezTo>
                    <a:pt x="443" y="484"/>
                    <a:pt x="443" y="484"/>
                    <a:pt x="443" y="484"/>
                  </a:cubicBezTo>
                  <a:cubicBezTo>
                    <a:pt x="442" y="483"/>
                    <a:pt x="442" y="483"/>
                    <a:pt x="442" y="483"/>
                  </a:cubicBezTo>
                  <a:cubicBezTo>
                    <a:pt x="442" y="482"/>
                    <a:pt x="442" y="482"/>
                    <a:pt x="442" y="482"/>
                  </a:cubicBezTo>
                  <a:cubicBezTo>
                    <a:pt x="439" y="480"/>
                    <a:pt x="439" y="480"/>
                    <a:pt x="439" y="480"/>
                  </a:cubicBezTo>
                  <a:cubicBezTo>
                    <a:pt x="438" y="478"/>
                    <a:pt x="438" y="478"/>
                    <a:pt x="438" y="478"/>
                  </a:cubicBezTo>
                  <a:cubicBezTo>
                    <a:pt x="438" y="477"/>
                    <a:pt x="438" y="477"/>
                    <a:pt x="438" y="477"/>
                  </a:cubicBezTo>
                  <a:cubicBezTo>
                    <a:pt x="436" y="474"/>
                    <a:pt x="436" y="474"/>
                    <a:pt x="436" y="474"/>
                  </a:cubicBezTo>
                  <a:cubicBezTo>
                    <a:pt x="434" y="473"/>
                    <a:pt x="434" y="473"/>
                    <a:pt x="434" y="473"/>
                  </a:cubicBezTo>
                  <a:cubicBezTo>
                    <a:pt x="431" y="476"/>
                    <a:pt x="431" y="476"/>
                    <a:pt x="431" y="476"/>
                  </a:cubicBezTo>
                  <a:cubicBezTo>
                    <a:pt x="434" y="474"/>
                    <a:pt x="434" y="474"/>
                    <a:pt x="434" y="474"/>
                  </a:cubicBezTo>
                  <a:cubicBezTo>
                    <a:pt x="432" y="471"/>
                    <a:pt x="432" y="471"/>
                    <a:pt x="432" y="471"/>
                  </a:cubicBezTo>
                  <a:cubicBezTo>
                    <a:pt x="431" y="470"/>
                    <a:pt x="431" y="470"/>
                    <a:pt x="431" y="470"/>
                  </a:cubicBezTo>
                  <a:cubicBezTo>
                    <a:pt x="430" y="469"/>
                    <a:pt x="430" y="469"/>
                    <a:pt x="430" y="469"/>
                  </a:cubicBezTo>
                  <a:cubicBezTo>
                    <a:pt x="430" y="467"/>
                    <a:pt x="430" y="467"/>
                    <a:pt x="430" y="467"/>
                  </a:cubicBezTo>
                  <a:cubicBezTo>
                    <a:pt x="430" y="466"/>
                    <a:pt x="430" y="466"/>
                    <a:pt x="430" y="466"/>
                  </a:cubicBezTo>
                  <a:cubicBezTo>
                    <a:pt x="430" y="466"/>
                    <a:pt x="430" y="466"/>
                    <a:pt x="430" y="466"/>
                  </a:cubicBezTo>
                  <a:cubicBezTo>
                    <a:pt x="429" y="466"/>
                    <a:pt x="429" y="466"/>
                    <a:pt x="429" y="466"/>
                  </a:cubicBezTo>
                  <a:cubicBezTo>
                    <a:pt x="429" y="465"/>
                    <a:pt x="429" y="465"/>
                    <a:pt x="429" y="465"/>
                  </a:cubicBezTo>
                  <a:cubicBezTo>
                    <a:pt x="430" y="465"/>
                    <a:pt x="430" y="465"/>
                    <a:pt x="430" y="465"/>
                  </a:cubicBezTo>
                  <a:cubicBezTo>
                    <a:pt x="430" y="464"/>
                    <a:pt x="430" y="464"/>
                    <a:pt x="430" y="464"/>
                  </a:cubicBezTo>
                  <a:cubicBezTo>
                    <a:pt x="431" y="463"/>
                    <a:pt x="431" y="463"/>
                    <a:pt x="431" y="463"/>
                  </a:cubicBezTo>
                  <a:cubicBezTo>
                    <a:pt x="430" y="463"/>
                    <a:pt x="430" y="463"/>
                    <a:pt x="430" y="463"/>
                  </a:cubicBezTo>
                  <a:cubicBezTo>
                    <a:pt x="429" y="463"/>
                    <a:pt x="429" y="463"/>
                    <a:pt x="429" y="463"/>
                  </a:cubicBezTo>
                  <a:cubicBezTo>
                    <a:pt x="428" y="463"/>
                    <a:pt x="428" y="463"/>
                    <a:pt x="428" y="463"/>
                  </a:cubicBezTo>
                  <a:cubicBezTo>
                    <a:pt x="428" y="461"/>
                    <a:pt x="428" y="461"/>
                    <a:pt x="428" y="461"/>
                  </a:cubicBezTo>
                  <a:cubicBezTo>
                    <a:pt x="427" y="460"/>
                    <a:pt x="427" y="460"/>
                    <a:pt x="427" y="460"/>
                  </a:cubicBezTo>
                  <a:cubicBezTo>
                    <a:pt x="426" y="459"/>
                    <a:pt x="426" y="459"/>
                    <a:pt x="426" y="459"/>
                  </a:cubicBezTo>
                  <a:cubicBezTo>
                    <a:pt x="425" y="460"/>
                    <a:pt x="425" y="460"/>
                    <a:pt x="425" y="460"/>
                  </a:cubicBezTo>
                  <a:cubicBezTo>
                    <a:pt x="424" y="459"/>
                    <a:pt x="424" y="459"/>
                    <a:pt x="424" y="459"/>
                  </a:cubicBezTo>
                  <a:cubicBezTo>
                    <a:pt x="424" y="457"/>
                    <a:pt x="424" y="457"/>
                    <a:pt x="424" y="457"/>
                  </a:cubicBezTo>
                  <a:cubicBezTo>
                    <a:pt x="424" y="456"/>
                    <a:pt x="424" y="456"/>
                    <a:pt x="424" y="456"/>
                  </a:cubicBezTo>
                  <a:cubicBezTo>
                    <a:pt x="425" y="456"/>
                    <a:pt x="425" y="456"/>
                    <a:pt x="425" y="456"/>
                  </a:cubicBezTo>
                  <a:cubicBezTo>
                    <a:pt x="425" y="454"/>
                    <a:pt x="425" y="454"/>
                    <a:pt x="425" y="454"/>
                  </a:cubicBezTo>
                  <a:cubicBezTo>
                    <a:pt x="425" y="453"/>
                    <a:pt x="425" y="453"/>
                    <a:pt x="425" y="453"/>
                  </a:cubicBezTo>
                  <a:cubicBezTo>
                    <a:pt x="426" y="452"/>
                    <a:pt x="426" y="452"/>
                    <a:pt x="426" y="452"/>
                  </a:cubicBezTo>
                  <a:cubicBezTo>
                    <a:pt x="425" y="452"/>
                    <a:pt x="425" y="452"/>
                    <a:pt x="425" y="452"/>
                  </a:cubicBezTo>
                  <a:cubicBezTo>
                    <a:pt x="425" y="451"/>
                    <a:pt x="425" y="451"/>
                    <a:pt x="425" y="451"/>
                  </a:cubicBezTo>
                  <a:cubicBezTo>
                    <a:pt x="424" y="452"/>
                    <a:pt x="424" y="452"/>
                    <a:pt x="424" y="452"/>
                  </a:cubicBezTo>
                  <a:cubicBezTo>
                    <a:pt x="423" y="452"/>
                    <a:pt x="423" y="452"/>
                    <a:pt x="423" y="452"/>
                  </a:cubicBezTo>
                  <a:cubicBezTo>
                    <a:pt x="423" y="450"/>
                    <a:pt x="423" y="450"/>
                    <a:pt x="423" y="450"/>
                  </a:cubicBezTo>
                  <a:cubicBezTo>
                    <a:pt x="423" y="449"/>
                    <a:pt x="423" y="449"/>
                    <a:pt x="423" y="449"/>
                  </a:cubicBezTo>
                  <a:cubicBezTo>
                    <a:pt x="424" y="448"/>
                    <a:pt x="424" y="448"/>
                    <a:pt x="424" y="448"/>
                  </a:cubicBezTo>
                  <a:cubicBezTo>
                    <a:pt x="424" y="446"/>
                    <a:pt x="424" y="446"/>
                    <a:pt x="424" y="446"/>
                  </a:cubicBezTo>
                  <a:cubicBezTo>
                    <a:pt x="424" y="445"/>
                    <a:pt x="424" y="445"/>
                    <a:pt x="424" y="445"/>
                  </a:cubicBezTo>
                  <a:cubicBezTo>
                    <a:pt x="425" y="443"/>
                    <a:pt x="425" y="443"/>
                    <a:pt x="425" y="443"/>
                  </a:cubicBezTo>
                  <a:cubicBezTo>
                    <a:pt x="425" y="443"/>
                    <a:pt x="425" y="443"/>
                    <a:pt x="425" y="443"/>
                  </a:cubicBezTo>
                  <a:cubicBezTo>
                    <a:pt x="426" y="441"/>
                    <a:pt x="426" y="441"/>
                    <a:pt x="426" y="441"/>
                  </a:cubicBezTo>
                  <a:cubicBezTo>
                    <a:pt x="426" y="440"/>
                    <a:pt x="426" y="440"/>
                    <a:pt x="426" y="440"/>
                  </a:cubicBezTo>
                  <a:cubicBezTo>
                    <a:pt x="426" y="440"/>
                    <a:pt x="426" y="440"/>
                    <a:pt x="426" y="440"/>
                  </a:cubicBezTo>
                  <a:cubicBezTo>
                    <a:pt x="427" y="441"/>
                    <a:pt x="427" y="441"/>
                    <a:pt x="427" y="441"/>
                  </a:cubicBezTo>
                  <a:cubicBezTo>
                    <a:pt x="428" y="440"/>
                    <a:pt x="428" y="440"/>
                    <a:pt x="428" y="440"/>
                  </a:cubicBezTo>
                  <a:cubicBezTo>
                    <a:pt x="428" y="440"/>
                    <a:pt x="428" y="440"/>
                    <a:pt x="428" y="440"/>
                  </a:cubicBezTo>
                  <a:cubicBezTo>
                    <a:pt x="429" y="440"/>
                    <a:pt x="429" y="440"/>
                    <a:pt x="429" y="440"/>
                  </a:cubicBezTo>
                  <a:cubicBezTo>
                    <a:pt x="429" y="439"/>
                    <a:pt x="429" y="439"/>
                    <a:pt x="429" y="439"/>
                  </a:cubicBezTo>
                  <a:cubicBezTo>
                    <a:pt x="430" y="439"/>
                    <a:pt x="430" y="439"/>
                    <a:pt x="430" y="439"/>
                  </a:cubicBezTo>
                  <a:cubicBezTo>
                    <a:pt x="432" y="438"/>
                    <a:pt x="432" y="438"/>
                    <a:pt x="432" y="438"/>
                  </a:cubicBezTo>
                  <a:cubicBezTo>
                    <a:pt x="432" y="438"/>
                    <a:pt x="432" y="438"/>
                    <a:pt x="432" y="438"/>
                  </a:cubicBezTo>
                  <a:cubicBezTo>
                    <a:pt x="432" y="438"/>
                    <a:pt x="432" y="438"/>
                    <a:pt x="432" y="438"/>
                  </a:cubicBezTo>
                  <a:cubicBezTo>
                    <a:pt x="433" y="439"/>
                    <a:pt x="433" y="439"/>
                    <a:pt x="433" y="439"/>
                  </a:cubicBezTo>
                  <a:cubicBezTo>
                    <a:pt x="434" y="438"/>
                    <a:pt x="434" y="438"/>
                    <a:pt x="434" y="438"/>
                  </a:cubicBezTo>
                  <a:cubicBezTo>
                    <a:pt x="434" y="436"/>
                    <a:pt x="434" y="436"/>
                    <a:pt x="434" y="436"/>
                  </a:cubicBezTo>
                  <a:cubicBezTo>
                    <a:pt x="434" y="436"/>
                    <a:pt x="434" y="436"/>
                    <a:pt x="434" y="436"/>
                  </a:cubicBezTo>
                  <a:cubicBezTo>
                    <a:pt x="434" y="436"/>
                    <a:pt x="434" y="436"/>
                    <a:pt x="434" y="436"/>
                  </a:cubicBezTo>
                  <a:cubicBezTo>
                    <a:pt x="436" y="436"/>
                    <a:pt x="436" y="436"/>
                    <a:pt x="436" y="436"/>
                  </a:cubicBezTo>
                  <a:cubicBezTo>
                    <a:pt x="436" y="435"/>
                    <a:pt x="436" y="435"/>
                    <a:pt x="436" y="435"/>
                  </a:cubicBezTo>
                  <a:cubicBezTo>
                    <a:pt x="436" y="435"/>
                    <a:pt x="436" y="435"/>
                    <a:pt x="436" y="435"/>
                  </a:cubicBezTo>
                  <a:cubicBezTo>
                    <a:pt x="436" y="434"/>
                    <a:pt x="436" y="434"/>
                    <a:pt x="436" y="434"/>
                  </a:cubicBezTo>
                  <a:cubicBezTo>
                    <a:pt x="436" y="433"/>
                    <a:pt x="436" y="433"/>
                    <a:pt x="436" y="433"/>
                  </a:cubicBezTo>
                  <a:cubicBezTo>
                    <a:pt x="436" y="432"/>
                    <a:pt x="436" y="432"/>
                    <a:pt x="436" y="432"/>
                  </a:cubicBezTo>
                  <a:cubicBezTo>
                    <a:pt x="436" y="432"/>
                    <a:pt x="436" y="432"/>
                    <a:pt x="436" y="432"/>
                  </a:cubicBezTo>
                  <a:cubicBezTo>
                    <a:pt x="436" y="431"/>
                    <a:pt x="436" y="431"/>
                    <a:pt x="436" y="431"/>
                  </a:cubicBezTo>
                  <a:cubicBezTo>
                    <a:pt x="434" y="430"/>
                    <a:pt x="434" y="430"/>
                    <a:pt x="434" y="430"/>
                  </a:cubicBezTo>
                  <a:cubicBezTo>
                    <a:pt x="432" y="431"/>
                    <a:pt x="432" y="431"/>
                    <a:pt x="432" y="431"/>
                  </a:cubicBezTo>
                  <a:cubicBezTo>
                    <a:pt x="430" y="429"/>
                    <a:pt x="430" y="429"/>
                    <a:pt x="430" y="429"/>
                  </a:cubicBezTo>
                  <a:cubicBezTo>
                    <a:pt x="430" y="429"/>
                    <a:pt x="430" y="429"/>
                    <a:pt x="430" y="429"/>
                  </a:cubicBezTo>
                  <a:cubicBezTo>
                    <a:pt x="433" y="429"/>
                    <a:pt x="433" y="429"/>
                    <a:pt x="433" y="429"/>
                  </a:cubicBezTo>
                  <a:cubicBezTo>
                    <a:pt x="430" y="424"/>
                    <a:pt x="430" y="424"/>
                    <a:pt x="430" y="424"/>
                  </a:cubicBezTo>
                  <a:cubicBezTo>
                    <a:pt x="427" y="421"/>
                    <a:pt x="427" y="421"/>
                    <a:pt x="427" y="421"/>
                  </a:cubicBezTo>
                  <a:cubicBezTo>
                    <a:pt x="422" y="419"/>
                    <a:pt x="422" y="419"/>
                    <a:pt x="422" y="419"/>
                  </a:cubicBezTo>
                  <a:cubicBezTo>
                    <a:pt x="421" y="420"/>
                    <a:pt x="421" y="420"/>
                    <a:pt x="421" y="420"/>
                  </a:cubicBezTo>
                  <a:cubicBezTo>
                    <a:pt x="420" y="419"/>
                    <a:pt x="420" y="419"/>
                    <a:pt x="420" y="419"/>
                  </a:cubicBezTo>
                  <a:cubicBezTo>
                    <a:pt x="420" y="418"/>
                    <a:pt x="420" y="418"/>
                    <a:pt x="420" y="418"/>
                  </a:cubicBezTo>
                  <a:cubicBezTo>
                    <a:pt x="419" y="416"/>
                    <a:pt x="419" y="416"/>
                    <a:pt x="419" y="416"/>
                  </a:cubicBezTo>
                  <a:cubicBezTo>
                    <a:pt x="416" y="415"/>
                    <a:pt x="416" y="415"/>
                    <a:pt x="416" y="415"/>
                  </a:cubicBezTo>
                  <a:cubicBezTo>
                    <a:pt x="417" y="413"/>
                    <a:pt x="417" y="413"/>
                    <a:pt x="417" y="413"/>
                  </a:cubicBezTo>
                  <a:cubicBezTo>
                    <a:pt x="418" y="408"/>
                    <a:pt x="418" y="408"/>
                    <a:pt x="418" y="408"/>
                  </a:cubicBezTo>
                  <a:cubicBezTo>
                    <a:pt x="417" y="407"/>
                    <a:pt x="417" y="407"/>
                    <a:pt x="417" y="407"/>
                  </a:cubicBezTo>
                  <a:cubicBezTo>
                    <a:pt x="416" y="404"/>
                    <a:pt x="416" y="404"/>
                    <a:pt x="416" y="404"/>
                  </a:cubicBezTo>
                  <a:cubicBezTo>
                    <a:pt x="417" y="404"/>
                    <a:pt x="417" y="404"/>
                    <a:pt x="417" y="404"/>
                  </a:cubicBezTo>
                  <a:cubicBezTo>
                    <a:pt x="420" y="401"/>
                    <a:pt x="420" y="401"/>
                    <a:pt x="420" y="401"/>
                  </a:cubicBezTo>
                  <a:cubicBezTo>
                    <a:pt x="420" y="400"/>
                    <a:pt x="420" y="400"/>
                    <a:pt x="420" y="400"/>
                  </a:cubicBezTo>
                  <a:cubicBezTo>
                    <a:pt x="420" y="399"/>
                    <a:pt x="420" y="399"/>
                    <a:pt x="420" y="399"/>
                  </a:cubicBezTo>
                  <a:cubicBezTo>
                    <a:pt x="423" y="402"/>
                    <a:pt x="423" y="402"/>
                    <a:pt x="423" y="402"/>
                  </a:cubicBezTo>
                  <a:cubicBezTo>
                    <a:pt x="424" y="403"/>
                    <a:pt x="424" y="403"/>
                    <a:pt x="424" y="403"/>
                  </a:cubicBezTo>
                  <a:cubicBezTo>
                    <a:pt x="426" y="405"/>
                    <a:pt x="426" y="405"/>
                    <a:pt x="426" y="405"/>
                  </a:cubicBezTo>
                  <a:cubicBezTo>
                    <a:pt x="429" y="404"/>
                    <a:pt x="429" y="404"/>
                    <a:pt x="429" y="404"/>
                  </a:cubicBezTo>
                  <a:cubicBezTo>
                    <a:pt x="429" y="402"/>
                    <a:pt x="429" y="402"/>
                    <a:pt x="429" y="402"/>
                  </a:cubicBezTo>
                  <a:cubicBezTo>
                    <a:pt x="430" y="401"/>
                    <a:pt x="430" y="401"/>
                    <a:pt x="430" y="401"/>
                  </a:cubicBezTo>
                  <a:cubicBezTo>
                    <a:pt x="428" y="396"/>
                    <a:pt x="428" y="396"/>
                    <a:pt x="428" y="396"/>
                  </a:cubicBezTo>
                  <a:cubicBezTo>
                    <a:pt x="430" y="396"/>
                    <a:pt x="430" y="396"/>
                    <a:pt x="430" y="396"/>
                  </a:cubicBezTo>
                  <a:cubicBezTo>
                    <a:pt x="432" y="396"/>
                    <a:pt x="432" y="396"/>
                    <a:pt x="432" y="396"/>
                  </a:cubicBezTo>
                  <a:cubicBezTo>
                    <a:pt x="432" y="394"/>
                    <a:pt x="432" y="394"/>
                    <a:pt x="432" y="394"/>
                  </a:cubicBezTo>
                  <a:cubicBezTo>
                    <a:pt x="431" y="392"/>
                    <a:pt x="431" y="392"/>
                    <a:pt x="431" y="392"/>
                  </a:cubicBezTo>
                  <a:cubicBezTo>
                    <a:pt x="432" y="391"/>
                    <a:pt x="432" y="391"/>
                    <a:pt x="432" y="391"/>
                  </a:cubicBezTo>
                  <a:cubicBezTo>
                    <a:pt x="433" y="390"/>
                    <a:pt x="433" y="390"/>
                    <a:pt x="433" y="390"/>
                  </a:cubicBezTo>
                  <a:cubicBezTo>
                    <a:pt x="435" y="390"/>
                    <a:pt x="435" y="390"/>
                    <a:pt x="435" y="390"/>
                  </a:cubicBezTo>
                  <a:cubicBezTo>
                    <a:pt x="435" y="388"/>
                    <a:pt x="435" y="388"/>
                    <a:pt x="435" y="388"/>
                  </a:cubicBezTo>
                  <a:cubicBezTo>
                    <a:pt x="436" y="388"/>
                    <a:pt x="436" y="388"/>
                    <a:pt x="436" y="388"/>
                  </a:cubicBezTo>
                  <a:cubicBezTo>
                    <a:pt x="438" y="388"/>
                    <a:pt x="438" y="388"/>
                    <a:pt x="438" y="388"/>
                  </a:cubicBezTo>
                  <a:cubicBezTo>
                    <a:pt x="438" y="386"/>
                    <a:pt x="438" y="386"/>
                    <a:pt x="438" y="386"/>
                  </a:cubicBezTo>
                  <a:cubicBezTo>
                    <a:pt x="438" y="385"/>
                    <a:pt x="438" y="385"/>
                    <a:pt x="438" y="385"/>
                  </a:cubicBezTo>
                  <a:cubicBezTo>
                    <a:pt x="438" y="385"/>
                    <a:pt x="438" y="385"/>
                    <a:pt x="438" y="385"/>
                  </a:cubicBezTo>
                  <a:cubicBezTo>
                    <a:pt x="439" y="386"/>
                    <a:pt x="439" y="386"/>
                    <a:pt x="439" y="386"/>
                  </a:cubicBezTo>
                  <a:cubicBezTo>
                    <a:pt x="441" y="386"/>
                    <a:pt x="441" y="386"/>
                    <a:pt x="441" y="386"/>
                  </a:cubicBezTo>
                  <a:cubicBezTo>
                    <a:pt x="441" y="387"/>
                    <a:pt x="441" y="387"/>
                    <a:pt x="441" y="387"/>
                  </a:cubicBezTo>
                  <a:cubicBezTo>
                    <a:pt x="439" y="388"/>
                    <a:pt x="439" y="388"/>
                    <a:pt x="439" y="388"/>
                  </a:cubicBezTo>
                  <a:cubicBezTo>
                    <a:pt x="441" y="389"/>
                    <a:pt x="441" y="389"/>
                    <a:pt x="441" y="389"/>
                  </a:cubicBezTo>
                  <a:cubicBezTo>
                    <a:pt x="443" y="388"/>
                    <a:pt x="443" y="388"/>
                    <a:pt x="443" y="388"/>
                  </a:cubicBezTo>
                  <a:cubicBezTo>
                    <a:pt x="443" y="387"/>
                    <a:pt x="443" y="387"/>
                    <a:pt x="443" y="387"/>
                  </a:cubicBezTo>
                  <a:cubicBezTo>
                    <a:pt x="443" y="389"/>
                    <a:pt x="443" y="389"/>
                    <a:pt x="443" y="389"/>
                  </a:cubicBezTo>
                  <a:cubicBezTo>
                    <a:pt x="445" y="387"/>
                    <a:pt x="445" y="387"/>
                    <a:pt x="445" y="387"/>
                  </a:cubicBezTo>
                  <a:cubicBezTo>
                    <a:pt x="445" y="386"/>
                    <a:pt x="445" y="386"/>
                    <a:pt x="445" y="386"/>
                  </a:cubicBezTo>
                  <a:cubicBezTo>
                    <a:pt x="446" y="386"/>
                    <a:pt x="446" y="386"/>
                    <a:pt x="446" y="386"/>
                  </a:cubicBezTo>
                  <a:cubicBezTo>
                    <a:pt x="448" y="385"/>
                    <a:pt x="448" y="385"/>
                    <a:pt x="448" y="385"/>
                  </a:cubicBezTo>
                  <a:cubicBezTo>
                    <a:pt x="448" y="385"/>
                    <a:pt x="448" y="385"/>
                    <a:pt x="448" y="385"/>
                  </a:cubicBezTo>
                  <a:cubicBezTo>
                    <a:pt x="449" y="387"/>
                    <a:pt x="449" y="387"/>
                    <a:pt x="449" y="387"/>
                  </a:cubicBezTo>
                  <a:cubicBezTo>
                    <a:pt x="451" y="388"/>
                    <a:pt x="451" y="388"/>
                    <a:pt x="451" y="388"/>
                  </a:cubicBezTo>
                  <a:cubicBezTo>
                    <a:pt x="453" y="387"/>
                    <a:pt x="453" y="387"/>
                    <a:pt x="453" y="387"/>
                  </a:cubicBezTo>
                  <a:cubicBezTo>
                    <a:pt x="454" y="387"/>
                    <a:pt x="454" y="387"/>
                    <a:pt x="454" y="387"/>
                  </a:cubicBezTo>
                  <a:cubicBezTo>
                    <a:pt x="455" y="388"/>
                    <a:pt x="455" y="388"/>
                    <a:pt x="455" y="388"/>
                  </a:cubicBezTo>
                  <a:cubicBezTo>
                    <a:pt x="456" y="388"/>
                    <a:pt x="456" y="388"/>
                    <a:pt x="456" y="388"/>
                  </a:cubicBezTo>
                  <a:cubicBezTo>
                    <a:pt x="457" y="390"/>
                    <a:pt x="457" y="390"/>
                    <a:pt x="457" y="390"/>
                  </a:cubicBezTo>
                  <a:cubicBezTo>
                    <a:pt x="459" y="390"/>
                    <a:pt x="459" y="390"/>
                    <a:pt x="459" y="390"/>
                  </a:cubicBezTo>
                  <a:cubicBezTo>
                    <a:pt x="460" y="391"/>
                    <a:pt x="460" y="391"/>
                    <a:pt x="460" y="391"/>
                  </a:cubicBezTo>
                  <a:cubicBezTo>
                    <a:pt x="462" y="393"/>
                    <a:pt x="462" y="393"/>
                    <a:pt x="462" y="393"/>
                  </a:cubicBezTo>
                  <a:cubicBezTo>
                    <a:pt x="463" y="393"/>
                    <a:pt x="463" y="393"/>
                    <a:pt x="463" y="393"/>
                  </a:cubicBezTo>
                  <a:cubicBezTo>
                    <a:pt x="463" y="394"/>
                    <a:pt x="463" y="394"/>
                    <a:pt x="463" y="394"/>
                  </a:cubicBezTo>
                  <a:cubicBezTo>
                    <a:pt x="463" y="395"/>
                    <a:pt x="463" y="395"/>
                    <a:pt x="463" y="395"/>
                  </a:cubicBezTo>
                  <a:cubicBezTo>
                    <a:pt x="465" y="396"/>
                    <a:pt x="465" y="396"/>
                    <a:pt x="465" y="396"/>
                  </a:cubicBezTo>
                  <a:cubicBezTo>
                    <a:pt x="466" y="394"/>
                    <a:pt x="466" y="394"/>
                    <a:pt x="466" y="394"/>
                  </a:cubicBezTo>
                  <a:cubicBezTo>
                    <a:pt x="466" y="393"/>
                    <a:pt x="466" y="393"/>
                    <a:pt x="466" y="393"/>
                  </a:cubicBezTo>
                  <a:cubicBezTo>
                    <a:pt x="466" y="392"/>
                    <a:pt x="466" y="392"/>
                    <a:pt x="466" y="392"/>
                  </a:cubicBezTo>
                  <a:cubicBezTo>
                    <a:pt x="467" y="393"/>
                    <a:pt x="467" y="393"/>
                    <a:pt x="467" y="393"/>
                  </a:cubicBezTo>
                  <a:cubicBezTo>
                    <a:pt x="470" y="394"/>
                    <a:pt x="470" y="394"/>
                    <a:pt x="470" y="394"/>
                  </a:cubicBezTo>
                  <a:cubicBezTo>
                    <a:pt x="471" y="395"/>
                    <a:pt x="471" y="395"/>
                    <a:pt x="471" y="395"/>
                  </a:cubicBezTo>
                  <a:cubicBezTo>
                    <a:pt x="472" y="395"/>
                    <a:pt x="472" y="395"/>
                    <a:pt x="472" y="395"/>
                  </a:cubicBezTo>
                  <a:cubicBezTo>
                    <a:pt x="474" y="394"/>
                    <a:pt x="474" y="394"/>
                    <a:pt x="474" y="394"/>
                  </a:cubicBezTo>
                  <a:cubicBezTo>
                    <a:pt x="474" y="392"/>
                    <a:pt x="474" y="392"/>
                    <a:pt x="474" y="392"/>
                  </a:cubicBezTo>
                  <a:cubicBezTo>
                    <a:pt x="476" y="391"/>
                    <a:pt x="476" y="391"/>
                    <a:pt x="476" y="391"/>
                  </a:cubicBezTo>
                  <a:cubicBezTo>
                    <a:pt x="476" y="390"/>
                    <a:pt x="476" y="390"/>
                    <a:pt x="476" y="390"/>
                  </a:cubicBezTo>
                  <a:cubicBezTo>
                    <a:pt x="476" y="390"/>
                    <a:pt x="476" y="390"/>
                    <a:pt x="476" y="390"/>
                  </a:cubicBezTo>
                  <a:cubicBezTo>
                    <a:pt x="477" y="391"/>
                    <a:pt x="477" y="391"/>
                    <a:pt x="477" y="391"/>
                  </a:cubicBezTo>
                  <a:cubicBezTo>
                    <a:pt x="478" y="390"/>
                    <a:pt x="478" y="390"/>
                    <a:pt x="478" y="390"/>
                  </a:cubicBezTo>
                  <a:cubicBezTo>
                    <a:pt x="479" y="390"/>
                    <a:pt x="479" y="390"/>
                    <a:pt x="479" y="390"/>
                  </a:cubicBezTo>
                  <a:cubicBezTo>
                    <a:pt x="481" y="391"/>
                    <a:pt x="481" y="391"/>
                    <a:pt x="481" y="391"/>
                  </a:cubicBezTo>
                  <a:cubicBezTo>
                    <a:pt x="482" y="392"/>
                    <a:pt x="482" y="392"/>
                    <a:pt x="482" y="392"/>
                  </a:cubicBezTo>
                  <a:cubicBezTo>
                    <a:pt x="485" y="392"/>
                    <a:pt x="485" y="392"/>
                    <a:pt x="485" y="392"/>
                  </a:cubicBezTo>
                  <a:cubicBezTo>
                    <a:pt x="484" y="390"/>
                    <a:pt x="484" y="390"/>
                    <a:pt x="484" y="390"/>
                  </a:cubicBezTo>
                  <a:cubicBezTo>
                    <a:pt x="485" y="390"/>
                    <a:pt x="485" y="390"/>
                    <a:pt x="485" y="390"/>
                  </a:cubicBezTo>
                  <a:cubicBezTo>
                    <a:pt x="487" y="390"/>
                    <a:pt x="487" y="390"/>
                    <a:pt x="487" y="390"/>
                  </a:cubicBezTo>
                  <a:cubicBezTo>
                    <a:pt x="487" y="389"/>
                    <a:pt x="487" y="389"/>
                    <a:pt x="487" y="389"/>
                  </a:cubicBezTo>
                  <a:cubicBezTo>
                    <a:pt x="489" y="390"/>
                    <a:pt x="489" y="390"/>
                    <a:pt x="489" y="390"/>
                  </a:cubicBezTo>
                  <a:cubicBezTo>
                    <a:pt x="489" y="390"/>
                    <a:pt x="489" y="390"/>
                    <a:pt x="489" y="390"/>
                  </a:cubicBezTo>
                  <a:cubicBezTo>
                    <a:pt x="487" y="391"/>
                    <a:pt x="487" y="391"/>
                    <a:pt x="487" y="391"/>
                  </a:cubicBezTo>
                  <a:cubicBezTo>
                    <a:pt x="489" y="393"/>
                    <a:pt x="489" y="393"/>
                    <a:pt x="489" y="393"/>
                  </a:cubicBezTo>
                  <a:cubicBezTo>
                    <a:pt x="491" y="394"/>
                    <a:pt x="491" y="394"/>
                    <a:pt x="491" y="394"/>
                  </a:cubicBezTo>
                  <a:cubicBezTo>
                    <a:pt x="491" y="394"/>
                    <a:pt x="491" y="394"/>
                    <a:pt x="491" y="394"/>
                  </a:cubicBezTo>
                  <a:cubicBezTo>
                    <a:pt x="492" y="394"/>
                    <a:pt x="492" y="394"/>
                    <a:pt x="492" y="394"/>
                  </a:cubicBezTo>
                  <a:cubicBezTo>
                    <a:pt x="494" y="394"/>
                    <a:pt x="494" y="394"/>
                    <a:pt x="494" y="394"/>
                  </a:cubicBezTo>
                  <a:cubicBezTo>
                    <a:pt x="497" y="395"/>
                    <a:pt x="497" y="395"/>
                    <a:pt x="497" y="395"/>
                  </a:cubicBezTo>
                  <a:cubicBezTo>
                    <a:pt x="499" y="395"/>
                    <a:pt x="499" y="395"/>
                    <a:pt x="499" y="395"/>
                  </a:cubicBezTo>
                  <a:cubicBezTo>
                    <a:pt x="500" y="393"/>
                    <a:pt x="500" y="393"/>
                    <a:pt x="500" y="393"/>
                  </a:cubicBezTo>
                  <a:cubicBezTo>
                    <a:pt x="500" y="392"/>
                    <a:pt x="500" y="392"/>
                    <a:pt x="500" y="392"/>
                  </a:cubicBezTo>
                  <a:cubicBezTo>
                    <a:pt x="500" y="392"/>
                    <a:pt x="500" y="392"/>
                    <a:pt x="500" y="392"/>
                  </a:cubicBezTo>
                  <a:cubicBezTo>
                    <a:pt x="502" y="393"/>
                    <a:pt x="502" y="393"/>
                    <a:pt x="502" y="393"/>
                  </a:cubicBezTo>
                  <a:cubicBezTo>
                    <a:pt x="504" y="393"/>
                    <a:pt x="504" y="393"/>
                    <a:pt x="504" y="393"/>
                  </a:cubicBezTo>
                  <a:cubicBezTo>
                    <a:pt x="507" y="392"/>
                    <a:pt x="507" y="392"/>
                    <a:pt x="507" y="392"/>
                  </a:cubicBezTo>
                  <a:cubicBezTo>
                    <a:pt x="508" y="391"/>
                    <a:pt x="508" y="391"/>
                    <a:pt x="508" y="391"/>
                  </a:cubicBezTo>
                  <a:cubicBezTo>
                    <a:pt x="507" y="385"/>
                    <a:pt x="507" y="385"/>
                    <a:pt x="507" y="385"/>
                  </a:cubicBezTo>
                  <a:cubicBezTo>
                    <a:pt x="506" y="384"/>
                    <a:pt x="506" y="384"/>
                    <a:pt x="506" y="384"/>
                  </a:cubicBezTo>
                  <a:cubicBezTo>
                    <a:pt x="504" y="384"/>
                    <a:pt x="504" y="384"/>
                    <a:pt x="504" y="384"/>
                  </a:cubicBezTo>
                  <a:cubicBezTo>
                    <a:pt x="503" y="383"/>
                    <a:pt x="503" y="383"/>
                    <a:pt x="503" y="383"/>
                  </a:cubicBezTo>
                  <a:cubicBezTo>
                    <a:pt x="503" y="383"/>
                    <a:pt x="503" y="383"/>
                    <a:pt x="503" y="383"/>
                  </a:cubicBezTo>
                  <a:cubicBezTo>
                    <a:pt x="501" y="382"/>
                    <a:pt x="501" y="382"/>
                    <a:pt x="501" y="382"/>
                  </a:cubicBezTo>
                  <a:cubicBezTo>
                    <a:pt x="500" y="381"/>
                    <a:pt x="500" y="381"/>
                    <a:pt x="500" y="381"/>
                  </a:cubicBezTo>
                  <a:cubicBezTo>
                    <a:pt x="499" y="381"/>
                    <a:pt x="499" y="381"/>
                    <a:pt x="499" y="381"/>
                  </a:cubicBezTo>
                  <a:cubicBezTo>
                    <a:pt x="499" y="381"/>
                    <a:pt x="499" y="381"/>
                    <a:pt x="499" y="381"/>
                  </a:cubicBezTo>
                  <a:cubicBezTo>
                    <a:pt x="498" y="380"/>
                    <a:pt x="498" y="380"/>
                    <a:pt x="498" y="380"/>
                  </a:cubicBezTo>
                  <a:cubicBezTo>
                    <a:pt x="498" y="380"/>
                    <a:pt x="498" y="380"/>
                    <a:pt x="498" y="380"/>
                  </a:cubicBezTo>
                  <a:cubicBezTo>
                    <a:pt x="500" y="380"/>
                    <a:pt x="500" y="380"/>
                    <a:pt x="500" y="380"/>
                  </a:cubicBezTo>
                  <a:cubicBezTo>
                    <a:pt x="500" y="378"/>
                    <a:pt x="500" y="378"/>
                    <a:pt x="500" y="378"/>
                  </a:cubicBezTo>
                  <a:cubicBezTo>
                    <a:pt x="501" y="377"/>
                    <a:pt x="501" y="377"/>
                    <a:pt x="501" y="377"/>
                  </a:cubicBezTo>
                  <a:cubicBezTo>
                    <a:pt x="501" y="375"/>
                    <a:pt x="501" y="375"/>
                    <a:pt x="501" y="375"/>
                  </a:cubicBezTo>
                  <a:cubicBezTo>
                    <a:pt x="500" y="374"/>
                    <a:pt x="500" y="374"/>
                    <a:pt x="500" y="374"/>
                  </a:cubicBezTo>
                  <a:cubicBezTo>
                    <a:pt x="500" y="374"/>
                    <a:pt x="500" y="374"/>
                    <a:pt x="500" y="374"/>
                  </a:cubicBezTo>
                  <a:cubicBezTo>
                    <a:pt x="501" y="372"/>
                    <a:pt x="501" y="372"/>
                    <a:pt x="501" y="372"/>
                  </a:cubicBezTo>
                  <a:cubicBezTo>
                    <a:pt x="502" y="370"/>
                    <a:pt x="502" y="370"/>
                    <a:pt x="502" y="370"/>
                  </a:cubicBezTo>
                  <a:cubicBezTo>
                    <a:pt x="505" y="370"/>
                    <a:pt x="505" y="370"/>
                    <a:pt x="505" y="370"/>
                  </a:cubicBezTo>
                  <a:cubicBezTo>
                    <a:pt x="506" y="371"/>
                    <a:pt x="506" y="371"/>
                    <a:pt x="506" y="371"/>
                  </a:cubicBezTo>
                  <a:cubicBezTo>
                    <a:pt x="508" y="370"/>
                    <a:pt x="508" y="370"/>
                    <a:pt x="508" y="370"/>
                  </a:cubicBezTo>
                  <a:cubicBezTo>
                    <a:pt x="508" y="368"/>
                    <a:pt x="508" y="368"/>
                    <a:pt x="508" y="368"/>
                  </a:cubicBezTo>
                  <a:cubicBezTo>
                    <a:pt x="506" y="367"/>
                    <a:pt x="506" y="367"/>
                    <a:pt x="506" y="367"/>
                  </a:cubicBezTo>
                  <a:cubicBezTo>
                    <a:pt x="505" y="366"/>
                    <a:pt x="505" y="366"/>
                    <a:pt x="505" y="366"/>
                  </a:cubicBezTo>
                  <a:cubicBezTo>
                    <a:pt x="503" y="366"/>
                    <a:pt x="503" y="366"/>
                    <a:pt x="503" y="366"/>
                  </a:cubicBezTo>
                  <a:cubicBezTo>
                    <a:pt x="503" y="367"/>
                    <a:pt x="503" y="367"/>
                    <a:pt x="503" y="367"/>
                  </a:cubicBezTo>
                  <a:cubicBezTo>
                    <a:pt x="501" y="366"/>
                    <a:pt x="501" y="366"/>
                    <a:pt x="501" y="366"/>
                  </a:cubicBezTo>
                  <a:cubicBezTo>
                    <a:pt x="500" y="366"/>
                    <a:pt x="500" y="366"/>
                    <a:pt x="500" y="366"/>
                  </a:cubicBezTo>
                  <a:cubicBezTo>
                    <a:pt x="500" y="366"/>
                    <a:pt x="500" y="366"/>
                    <a:pt x="500" y="366"/>
                  </a:cubicBezTo>
                  <a:cubicBezTo>
                    <a:pt x="500" y="366"/>
                    <a:pt x="500" y="366"/>
                    <a:pt x="500" y="366"/>
                  </a:cubicBezTo>
                  <a:cubicBezTo>
                    <a:pt x="503" y="366"/>
                    <a:pt x="503" y="366"/>
                    <a:pt x="503" y="366"/>
                  </a:cubicBezTo>
                  <a:cubicBezTo>
                    <a:pt x="502" y="363"/>
                    <a:pt x="502" y="363"/>
                    <a:pt x="502" y="363"/>
                  </a:cubicBezTo>
                  <a:cubicBezTo>
                    <a:pt x="500" y="363"/>
                    <a:pt x="500" y="363"/>
                    <a:pt x="500" y="363"/>
                  </a:cubicBezTo>
                  <a:cubicBezTo>
                    <a:pt x="499" y="363"/>
                    <a:pt x="499" y="363"/>
                    <a:pt x="499" y="363"/>
                  </a:cubicBezTo>
                  <a:cubicBezTo>
                    <a:pt x="500" y="363"/>
                    <a:pt x="500" y="363"/>
                    <a:pt x="500" y="363"/>
                  </a:cubicBezTo>
                  <a:cubicBezTo>
                    <a:pt x="499" y="362"/>
                    <a:pt x="499" y="362"/>
                    <a:pt x="499" y="362"/>
                  </a:cubicBezTo>
                  <a:cubicBezTo>
                    <a:pt x="500" y="361"/>
                    <a:pt x="500" y="361"/>
                    <a:pt x="500" y="361"/>
                  </a:cubicBezTo>
                  <a:cubicBezTo>
                    <a:pt x="501" y="361"/>
                    <a:pt x="501" y="361"/>
                    <a:pt x="501" y="361"/>
                  </a:cubicBezTo>
                  <a:cubicBezTo>
                    <a:pt x="502" y="361"/>
                    <a:pt x="502" y="361"/>
                    <a:pt x="502" y="361"/>
                  </a:cubicBezTo>
                  <a:cubicBezTo>
                    <a:pt x="502" y="361"/>
                    <a:pt x="502" y="361"/>
                    <a:pt x="502" y="361"/>
                  </a:cubicBezTo>
                  <a:cubicBezTo>
                    <a:pt x="504" y="361"/>
                    <a:pt x="504" y="361"/>
                    <a:pt x="504" y="361"/>
                  </a:cubicBezTo>
                  <a:cubicBezTo>
                    <a:pt x="505" y="362"/>
                    <a:pt x="505" y="362"/>
                    <a:pt x="505" y="362"/>
                  </a:cubicBezTo>
                  <a:cubicBezTo>
                    <a:pt x="506" y="361"/>
                    <a:pt x="506" y="361"/>
                    <a:pt x="506" y="361"/>
                  </a:cubicBezTo>
                  <a:cubicBezTo>
                    <a:pt x="506" y="360"/>
                    <a:pt x="506" y="360"/>
                    <a:pt x="506" y="360"/>
                  </a:cubicBezTo>
                  <a:cubicBezTo>
                    <a:pt x="507" y="360"/>
                    <a:pt x="507" y="360"/>
                    <a:pt x="507" y="360"/>
                  </a:cubicBezTo>
                  <a:cubicBezTo>
                    <a:pt x="508" y="360"/>
                    <a:pt x="508" y="360"/>
                    <a:pt x="508" y="360"/>
                  </a:cubicBezTo>
                  <a:cubicBezTo>
                    <a:pt x="509" y="361"/>
                    <a:pt x="509" y="361"/>
                    <a:pt x="509" y="361"/>
                  </a:cubicBezTo>
                  <a:cubicBezTo>
                    <a:pt x="510" y="360"/>
                    <a:pt x="510" y="360"/>
                    <a:pt x="510" y="360"/>
                  </a:cubicBezTo>
                  <a:cubicBezTo>
                    <a:pt x="510" y="359"/>
                    <a:pt x="510" y="359"/>
                    <a:pt x="510" y="359"/>
                  </a:cubicBezTo>
                  <a:cubicBezTo>
                    <a:pt x="512" y="358"/>
                    <a:pt x="512" y="358"/>
                    <a:pt x="512" y="358"/>
                  </a:cubicBezTo>
                  <a:cubicBezTo>
                    <a:pt x="514" y="358"/>
                    <a:pt x="514" y="358"/>
                    <a:pt x="514" y="358"/>
                  </a:cubicBezTo>
                  <a:cubicBezTo>
                    <a:pt x="516" y="357"/>
                    <a:pt x="516" y="357"/>
                    <a:pt x="516" y="357"/>
                  </a:cubicBezTo>
                  <a:cubicBezTo>
                    <a:pt x="518" y="357"/>
                    <a:pt x="518" y="357"/>
                    <a:pt x="518" y="357"/>
                  </a:cubicBezTo>
                  <a:cubicBezTo>
                    <a:pt x="518" y="357"/>
                    <a:pt x="518" y="357"/>
                    <a:pt x="518" y="357"/>
                  </a:cubicBezTo>
                  <a:cubicBezTo>
                    <a:pt x="520" y="356"/>
                    <a:pt x="520" y="356"/>
                    <a:pt x="520" y="356"/>
                  </a:cubicBezTo>
                  <a:cubicBezTo>
                    <a:pt x="521" y="356"/>
                    <a:pt x="521" y="356"/>
                    <a:pt x="521" y="356"/>
                  </a:cubicBezTo>
                  <a:cubicBezTo>
                    <a:pt x="522" y="355"/>
                    <a:pt x="522" y="355"/>
                    <a:pt x="522" y="355"/>
                  </a:cubicBezTo>
                  <a:cubicBezTo>
                    <a:pt x="523" y="355"/>
                    <a:pt x="523" y="355"/>
                    <a:pt x="523" y="355"/>
                  </a:cubicBezTo>
                  <a:cubicBezTo>
                    <a:pt x="524" y="355"/>
                    <a:pt x="524" y="355"/>
                    <a:pt x="524" y="355"/>
                  </a:cubicBezTo>
                  <a:cubicBezTo>
                    <a:pt x="525" y="354"/>
                    <a:pt x="525" y="354"/>
                    <a:pt x="525" y="354"/>
                  </a:cubicBezTo>
                  <a:cubicBezTo>
                    <a:pt x="525" y="353"/>
                    <a:pt x="525" y="353"/>
                    <a:pt x="525" y="353"/>
                  </a:cubicBezTo>
                  <a:cubicBezTo>
                    <a:pt x="526" y="353"/>
                    <a:pt x="526" y="353"/>
                    <a:pt x="526" y="353"/>
                  </a:cubicBezTo>
                  <a:cubicBezTo>
                    <a:pt x="527" y="353"/>
                    <a:pt x="527" y="353"/>
                    <a:pt x="527" y="353"/>
                  </a:cubicBezTo>
                  <a:cubicBezTo>
                    <a:pt x="528" y="351"/>
                    <a:pt x="528" y="351"/>
                    <a:pt x="528" y="351"/>
                  </a:cubicBezTo>
                  <a:cubicBezTo>
                    <a:pt x="528" y="351"/>
                    <a:pt x="528" y="351"/>
                    <a:pt x="528" y="351"/>
                  </a:cubicBezTo>
                  <a:cubicBezTo>
                    <a:pt x="529" y="352"/>
                    <a:pt x="529" y="352"/>
                    <a:pt x="529" y="352"/>
                  </a:cubicBezTo>
                  <a:cubicBezTo>
                    <a:pt x="530" y="352"/>
                    <a:pt x="530" y="352"/>
                    <a:pt x="530" y="352"/>
                  </a:cubicBezTo>
                  <a:cubicBezTo>
                    <a:pt x="531" y="351"/>
                    <a:pt x="531" y="351"/>
                    <a:pt x="531" y="351"/>
                  </a:cubicBezTo>
                  <a:cubicBezTo>
                    <a:pt x="533" y="351"/>
                    <a:pt x="533" y="351"/>
                    <a:pt x="533" y="351"/>
                  </a:cubicBezTo>
                  <a:cubicBezTo>
                    <a:pt x="536" y="349"/>
                    <a:pt x="536" y="349"/>
                    <a:pt x="536" y="349"/>
                  </a:cubicBezTo>
                  <a:cubicBezTo>
                    <a:pt x="536" y="349"/>
                    <a:pt x="536" y="349"/>
                    <a:pt x="536" y="349"/>
                  </a:cubicBezTo>
                  <a:cubicBezTo>
                    <a:pt x="537" y="348"/>
                    <a:pt x="537" y="348"/>
                    <a:pt x="537" y="348"/>
                  </a:cubicBezTo>
                  <a:cubicBezTo>
                    <a:pt x="539" y="348"/>
                    <a:pt x="539" y="348"/>
                    <a:pt x="539" y="348"/>
                  </a:cubicBezTo>
                  <a:cubicBezTo>
                    <a:pt x="540" y="347"/>
                    <a:pt x="540" y="347"/>
                    <a:pt x="540" y="347"/>
                  </a:cubicBezTo>
                  <a:cubicBezTo>
                    <a:pt x="540" y="347"/>
                    <a:pt x="540" y="347"/>
                    <a:pt x="540" y="347"/>
                  </a:cubicBezTo>
                  <a:cubicBezTo>
                    <a:pt x="543" y="346"/>
                    <a:pt x="543" y="346"/>
                    <a:pt x="543" y="346"/>
                  </a:cubicBezTo>
                  <a:cubicBezTo>
                    <a:pt x="543" y="345"/>
                    <a:pt x="543" y="345"/>
                    <a:pt x="543" y="345"/>
                  </a:cubicBezTo>
                  <a:cubicBezTo>
                    <a:pt x="542" y="344"/>
                    <a:pt x="542" y="344"/>
                    <a:pt x="542" y="344"/>
                  </a:cubicBezTo>
                  <a:cubicBezTo>
                    <a:pt x="545" y="344"/>
                    <a:pt x="545" y="344"/>
                    <a:pt x="545" y="344"/>
                  </a:cubicBezTo>
                  <a:cubicBezTo>
                    <a:pt x="545" y="343"/>
                    <a:pt x="545" y="343"/>
                    <a:pt x="545" y="343"/>
                  </a:cubicBezTo>
                  <a:cubicBezTo>
                    <a:pt x="546" y="342"/>
                    <a:pt x="546" y="342"/>
                    <a:pt x="546" y="342"/>
                  </a:cubicBezTo>
                  <a:cubicBezTo>
                    <a:pt x="547" y="342"/>
                    <a:pt x="547" y="342"/>
                    <a:pt x="547" y="342"/>
                  </a:cubicBezTo>
                  <a:cubicBezTo>
                    <a:pt x="548" y="342"/>
                    <a:pt x="548" y="342"/>
                    <a:pt x="548" y="342"/>
                  </a:cubicBezTo>
                  <a:cubicBezTo>
                    <a:pt x="549" y="343"/>
                    <a:pt x="549" y="343"/>
                    <a:pt x="549" y="343"/>
                  </a:cubicBezTo>
                  <a:cubicBezTo>
                    <a:pt x="551" y="342"/>
                    <a:pt x="551" y="342"/>
                    <a:pt x="551" y="342"/>
                  </a:cubicBezTo>
                  <a:cubicBezTo>
                    <a:pt x="553" y="344"/>
                    <a:pt x="553" y="344"/>
                    <a:pt x="553" y="344"/>
                  </a:cubicBezTo>
                  <a:cubicBezTo>
                    <a:pt x="555" y="343"/>
                    <a:pt x="555" y="343"/>
                    <a:pt x="555" y="343"/>
                  </a:cubicBezTo>
                  <a:cubicBezTo>
                    <a:pt x="556" y="343"/>
                    <a:pt x="556" y="343"/>
                    <a:pt x="556" y="343"/>
                  </a:cubicBezTo>
                  <a:cubicBezTo>
                    <a:pt x="557" y="343"/>
                    <a:pt x="557" y="343"/>
                    <a:pt x="557" y="343"/>
                  </a:cubicBezTo>
                  <a:cubicBezTo>
                    <a:pt x="558" y="344"/>
                    <a:pt x="558" y="344"/>
                    <a:pt x="558" y="344"/>
                  </a:cubicBezTo>
                  <a:cubicBezTo>
                    <a:pt x="558" y="345"/>
                    <a:pt x="558" y="345"/>
                    <a:pt x="558" y="345"/>
                  </a:cubicBezTo>
                  <a:cubicBezTo>
                    <a:pt x="559" y="346"/>
                    <a:pt x="559" y="346"/>
                    <a:pt x="559" y="346"/>
                  </a:cubicBezTo>
                  <a:cubicBezTo>
                    <a:pt x="560" y="347"/>
                    <a:pt x="560" y="347"/>
                    <a:pt x="560" y="347"/>
                  </a:cubicBezTo>
                  <a:cubicBezTo>
                    <a:pt x="561" y="348"/>
                    <a:pt x="561" y="348"/>
                    <a:pt x="561" y="348"/>
                  </a:cubicBezTo>
                  <a:cubicBezTo>
                    <a:pt x="561" y="348"/>
                    <a:pt x="561" y="348"/>
                    <a:pt x="561" y="348"/>
                  </a:cubicBezTo>
                  <a:cubicBezTo>
                    <a:pt x="560" y="349"/>
                    <a:pt x="560" y="349"/>
                    <a:pt x="560" y="349"/>
                  </a:cubicBezTo>
                  <a:cubicBezTo>
                    <a:pt x="561" y="351"/>
                    <a:pt x="561" y="351"/>
                    <a:pt x="561" y="351"/>
                  </a:cubicBezTo>
                  <a:cubicBezTo>
                    <a:pt x="559" y="351"/>
                    <a:pt x="559" y="351"/>
                    <a:pt x="559" y="351"/>
                  </a:cubicBezTo>
                  <a:cubicBezTo>
                    <a:pt x="560" y="353"/>
                    <a:pt x="560" y="353"/>
                    <a:pt x="560" y="353"/>
                  </a:cubicBezTo>
                  <a:cubicBezTo>
                    <a:pt x="561" y="354"/>
                    <a:pt x="561" y="354"/>
                    <a:pt x="561" y="354"/>
                  </a:cubicBezTo>
                  <a:cubicBezTo>
                    <a:pt x="563" y="353"/>
                    <a:pt x="563" y="353"/>
                    <a:pt x="563" y="353"/>
                  </a:cubicBezTo>
                  <a:cubicBezTo>
                    <a:pt x="564" y="354"/>
                    <a:pt x="564" y="354"/>
                    <a:pt x="564" y="354"/>
                  </a:cubicBezTo>
                  <a:cubicBezTo>
                    <a:pt x="565" y="353"/>
                    <a:pt x="565" y="353"/>
                    <a:pt x="565" y="353"/>
                  </a:cubicBezTo>
                  <a:cubicBezTo>
                    <a:pt x="566" y="352"/>
                    <a:pt x="566" y="352"/>
                    <a:pt x="566" y="352"/>
                  </a:cubicBezTo>
                  <a:cubicBezTo>
                    <a:pt x="566" y="352"/>
                    <a:pt x="566" y="352"/>
                    <a:pt x="566" y="352"/>
                  </a:cubicBezTo>
                  <a:cubicBezTo>
                    <a:pt x="566" y="353"/>
                    <a:pt x="566" y="353"/>
                    <a:pt x="566" y="353"/>
                  </a:cubicBezTo>
                  <a:cubicBezTo>
                    <a:pt x="568" y="353"/>
                    <a:pt x="568" y="353"/>
                    <a:pt x="568" y="353"/>
                  </a:cubicBezTo>
                  <a:cubicBezTo>
                    <a:pt x="568" y="352"/>
                    <a:pt x="568" y="352"/>
                    <a:pt x="568" y="352"/>
                  </a:cubicBezTo>
                  <a:cubicBezTo>
                    <a:pt x="568" y="351"/>
                    <a:pt x="568" y="351"/>
                    <a:pt x="568" y="351"/>
                  </a:cubicBezTo>
                  <a:cubicBezTo>
                    <a:pt x="569" y="352"/>
                    <a:pt x="569" y="352"/>
                    <a:pt x="569" y="352"/>
                  </a:cubicBezTo>
                  <a:cubicBezTo>
                    <a:pt x="569" y="354"/>
                    <a:pt x="569" y="354"/>
                    <a:pt x="569" y="354"/>
                  </a:cubicBezTo>
                  <a:cubicBezTo>
                    <a:pt x="571" y="356"/>
                    <a:pt x="571" y="356"/>
                    <a:pt x="571" y="356"/>
                  </a:cubicBezTo>
                  <a:cubicBezTo>
                    <a:pt x="572" y="356"/>
                    <a:pt x="572" y="356"/>
                    <a:pt x="572" y="356"/>
                  </a:cubicBezTo>
                  <a:cubicBezTo>
                    <a:pt x="574" y="354"/>
                    <a:pt x="574" y="354"/>
                    <a:pt x="574" y="354"/>
                  </a:cubicBezTo>
                  <a:cubicBezTo>
                    <a:pt x="572" y="354"/>
                    <a:pt x="572" y="354"/>
                    <a:pt x="572" y="354"/>
                  </a:cubicBezTo>
                  <a:cubicBezTo>
                    <a:pt x="573" y="354"/>
                    <a:pt x="573" y="354"/>
                    <a:pt x="573" y="354"/>
                  </a:cubicBezTo>
                  <a:cubicBezTo>
                    <a:pt x="575" y="355"/>
                    <a:pt x="575" y="355"/>
                    <a:pt x="575" y="355"/>
                  </a:cubicBezTo>
                  <a:cubicBezTo>
                    <a:pt x="577" y="355"/>
                    <a:pt x="577" y="355"/>
                    <a:pt x="577" y="355"/>
                  </a:cubicBezTo>
                  <a:cubicBezTo>
                    <a:pt x="578" y="354"/>
                    <a:pt x="578" y="354"/>
                    <a:pt x="578" y="354"/>
                  </a:cubicBezTo>
                  <a:cubicBezTo>
                    <a:pt x="577" y="355"/>
                    <a:pt x="577" y="355"/>
                    <a:pt x="577" y="355"/>
                  </a:cubicBezTo>
                  <a:cubicBezTo>
                    <a:pt x="576" y="356"/>
                    <a:pt x="576" y="356"/>
                    <a:pt x="576" y="356"/>
                  </a:cubicBezTo>
                  <a:cubicBezTo>
                    <a:pt x="576" y="358"/>
                    <a:pt x="576" y="358"/>
                    <a:pt x="576" y="358"/>
                  </a:cubicBezTo>
                  <a:cubicBezTo>
                    <a:pt x="578" y="359"/>
                    <a:pt x="578" y="359"/>
                    <a:pt x="578" y="359"/>
                  </a:cubicBezTo>
                  <a:cubicBezTo>
                    <a:pt x="579" y="359"/>
                    <a:pt x="579" y="359"/>
                    <a:pt x="579" y="359"/>
                  </a:cubicBezTo>
                  <a:cubicBezTo>
                    <a:pt x="580" y="358"/>
                    <a:pt x="580" y="358"/>
                    <a:pt x="580" y="358"/>
                  </a:cubicBezTo>
                  <a:cubicBezTo>
                    <a:pt x="581" y="358"/>
                    <a:pt x="581" y="358"/>
                    <a:pt x="581" y="358"/>
                  </a:cubicBezTo>
                  <a:cubicBezTo>
                    <a:pt x="584" y="359"/>
                    <a:pt x="584" y="359"/>
                    <a:pt x="584" y="359"/>
                  </a:cubicBezTo>
                  <a:cubicBezTo>
                    <a:pt x="585" y="359"/>
                    <a:pt x="585" y="359"/>
                    <a:pt x="585" y="359"/>
                  </a:cubicBezTo>
                  <a:cubicBezTo>
                    <a:pt x="586" y="358"/>
                    <a:pt x="586" y="358"/>
                    <a:pt x="586" y="358"/>
                  </a:cubicBezTo>
                  <a:cubicBezTo>
                    <a:pt x="586" y="357"/>
                    <a:pt x="586" y="357"/>
                    <a:pt x="586" y="357"/>
                  </a:cubicBezTo>
                  <a:cubicBezTo>
                    <a:pt x="587" y="357"/>
                    <a:pt x="587" y="357"/>
                    <a:pt x="587" y="357"/>
                  </a:cubicBezTo>
                  <a:cubicBezTo>
                    <a:pt x="589" y="356"/>
                    <a:pt x="589" y="356"/>
                    <a:pt x="589" y="356"/>
                  </a:cubicBezTo>
                  <a:cubicBezTo>
                    <a:pt x="590" y="355"/>
                    <a:pt x="590" y="355"/>
                    <a:pt x="590" y="355"/>
                  </a:cubicBezTo>
                  <a:cubicBezTo>
                    <a:pt x="591" y="354"/>
                    <a:pt x="591" y="354"/>
                    <a:pt x="591" y="354"/>
                  </a:cubicBezTo>
                  <a:cubicBezTo>
                    <a:pt x="592" y="353"/>
                    <a:pt x="592" y="353"/>
                    <a:pt x="592" y="353"/>
                  </a:cubicBezTo>
                  <a:cubicBezTo>
                    <a:pt x="592" y="352"/>
                    <a:pt x="592" y="352"/>
                    <a:pt x="592" y="352"/>
                  </a:cubicBezTo>
                  <a:cubicBezTo>
                    <a:pt x="593" y="351"/>
                    <a:pt x="593" y="351"/>
                    <a:pt x="593" y="351"/>
                  </a:cubicBezTo>
                  <a:cubicBezTo>
                    <a:pt x="594" y="351"/>
                    <a:pt x="594" y="351"/>
                    <a:pt x="594" y="351"/>
                  </a:cubicBezTo>
                  <a:cubicBezTo>
                    <a:pt x="596" y="349"/>
                    <a:pt x="596" y="349"/>
                    <a:pt x="596" y="349"/>
                  </a:cubicBezTo>
                  <a:cubicBezTo>
                    <a:pt x="599" y="349"/>
                    <a:pt x="599" y="349"/>
                    <a:pt x="599" y="349"/>
                  </a:cubicBezTo>
                  <a:cubicBezTo>
                    <a:pt x="599" y="349"/>
                    <a:pt x="599" y="349"/>
                    <a:pt x="599" y="349"/>
                  </a:cubicBezTo>
                  <a:cubicBezTo>
                    <a:pt x="599" y="349"/>
                    <a:pt x="599" y="349"/>
                    <a:pt x="599" y="349"/>
                  </a:cubicBezTo>
                  <a:cubicBezTo>
                    <a:pt x="598" y="350"/>
                    <a:pt x="598" y="350"/>
                    <a:pt x="598" y="350"/>
                  </a:cubicBezTo>
                  <a:cubicBezTo>
                    <a:pt x="596" y="351"/>
                    <a:pt x="596" y="351"/>
                    <a:pt x="596" y="351"/>
                  </a:cubicBezTo>
                  <a:cubicBezTo>
                    <a:pt x="597" y="352"/>
                    <a:pt x="597" y="352"/>
                    <a:pt x="597" y="352"/>
                  </a:cubicBezTo>
                  <a:cubicBezTo>
                    <a:pt x="610" y="362"/>
                    <a:pt x="610" y="362"/>
                    <a:pt x="610" y="362"/>
                  </a:cubicBezTo>
                  <a:cubicBezTo>
                    <a:pt x="627" y="383"/>
                    <a:pt x="627" y="383"/>
                    <a:pt x="627" y="383"/>
                  </a:cubicBezTo>
                  <a:cubicBezTo>
                    <a:pt x="629" y="382"/>
                    <a:pt x="629" y="382"/>
                    <a:pt x="629" y="382"/>
                  </a:cubicBezTo>
                  <a:cubicBezTo>
                    <a:pt x="630" y="381"/>
                    <a:pt x="630" y="381"/>
                    <a:pt x="630" y="381"/>
                  </a:cubicBezTo>
                  <a:cubicBezTo>
                    <a:pt x="631" y="380"/>
                    <a:pt x="631" y="380"/>
                    <a:pt x="631" y="380"/>
                  </a:cubicBezTo>
                  <a:cubicBezTo>
                    <a:pt x="630" y="380"/>
                    <a:pt x="630" y="380"/>
                    <a:pt x="630" y="380"/>
                  </a:cubicBezTo>
                  <a:cubicBezTo>
                    <a:pt x="630" y="379"/>
                    <a:pt x="630" y="379"/>
                    <a:pt x="630" y="379"/>
                  </a:cubicBezTo>
                  <a:cubicBezTo>
                    <a:pt x="631" y="379"/>
                    <a:pt x="631" y="379"/>
                    <a:pt x="631" y="379"/>
                  </a:cubicBezTo>
                  <a:cubicBezTo>
                    <a:pt x="632" y="379"/>
                    <a:pt x="632" y="379"/>
                    <a:pt x="632" y="379"/>
                  </a:cubicBezTo>
                  <a:cubicBezTo>
                    <a:pt x="632" y="380"/>
                    <a:pt x="632" y="380"/>
                    <a:pt x="632" y="380"/>
                  </a:cubicBezTo>
                  <a:cubicBezTo>
                    <a:pt x="632" y="381"/>
                    <a:pt x="632" y="381"/>
                    <a:pt x="632" y="381"/>
                  </a:cubicBezTo>
                  <a:cubicBezTo>
                    <a:pt x="634" y="382"/>
                    <a:pt x="634" y="382"/>
                    <a:pt x="634" y="382"/>
                  </a:cubicBezTo>
                  <a:cubicBezTo>
                    <a:pt x="635" y="383"/>
                    <a:pt x="635" y="383"/>
                    <a:pt x="635" y="383"/>
                  </a:cubicBezTo>
                  <a:cubicBezTo>
                    <a:pt x="637" y="383"/>
                    <a:pt x="637" y="383"/>
                    <a:pt x="637" y="383"/>
                  </a:cubicBezTo>
                  <a:cubicBezTo>
                    <a:pt x="638" y="382"/>
                    <a:pt x="638" y="382"/>
                    <a:pt x="638" y="382"/>
                  </a:cubicBezTo>
                  <a:cubicBezTo>
                    <a:pt x="639" y="382"/>
                    <a:pt x="639" y="382"/>
                    <a:pt x="639" y="382"/>
                  </a:cubicBezTo>
                  <a:cubicBezTo>
                    <a:pt x="640" y="383"/>
                    <a:pt x="640" y="383"/>
                    <a:pt x="640" y="383"/>
                  </a:cubicBezTo>
                  <a:cubicBezTo>
                    <a:pt x="642" y="382"/>
                    <a:pt x="642" y="382"/>
                    <a:pt x="642" y="382"/>
                  </a:cubicBezTo>
                  <a:cubicBezTo>
                    <a:pt x="643" y="382"/>
                    <a:pt x="643" y="382"/>
                    <a:pt x="643" y="382"/>
                  </a:cubicBezTo>
                  <a:cubicBezTo>
                    <a:pt x="645" y="382"/>
                    <a:pt x="645" y="382"/>
                    <a:pt x="645" y="382"/>
                  </a:cubicBezTo>
                  <a:cubicBezTo>
                    <a:pt x="645" y="381"/>
                    <a:pt x="645" y="381"/>
                    <a:pt x="645" y="381"/>
                  </a:cubicBezTo>
                  <a:cubicBezTo>
                    <a:pt x="645" y="380"/>
                    <a:pt x="645" y="380"/>
                    <a:pt x="645" y="380"/>
                  </a:cubicBezTo>
                  <a:cubicBezTo>
                    <a:pt x="645" y="380"/>
                    <a:pt x="645" y="380"/>
                    <a:pt x="645" y="380"/>
                  </a:cubicBezTo>
                  <a:cubicBezTo>
                    <a:pt x="647" y="380"/>
                    <a:pt x="647" y="380"/>
                    <a:pt x="647" y="380"/>
                  </a:cubicBezTo>
                  <a:cubicBezTo>
                    <a:pt x="649" y="380"/>
                    <a:pt x="649" y="380"/>
                    <a:pt x="649" y="380"/>
                  </a:cubicBezTo>
                  <a:cubicBezTo>
                    <a:pt x="651" y="380"/>
                    <a:pt x="651" y="380"/>
                    <a:pt x="651" y="380"/>
                  </a:cubicBezTo>
                  <a:cubicBezTo>
                    <a:pt x="653" y="381"/>
                    <a:pt x="653" y="381"/>
                    <a:pt x="653" y="381"/>
                  </a:cubicBezTo>
                  <a:cubicBezTo>
                    <a:pt x="654" y="383"/>
                    <a:pt x="654" y="383"/>
                    <a:pt x="654" y="383"/>
                  </a:cubicBezTo>
                  <a:cubicBezTo>
                    <a:pt x="655" y="385"/>
                    <a:pt x="655" y="385"/>
                    <a:pt x="655" y="385"/>
                  </a:cubicBezTo>
                  <a:cubicBezTo>
                    <a:pt x="656" y="385"/>
                    <a:pt x="656" y="385"/>
                    <a:pt x="656" y="385"/>
                  </a:cubicBezTo>
                  <a:cubicBezTo>
                    <a:pt x="657" y="385"/>
                    <a:pt x="657" y="385"/>
                    <a:pt x="657" y="385"/>
                  </a:cubicBezTo>
                  <a:cubicBezTo>
                    <a:pt x="659" y="387"/>
                    <a:pt x="659" y="387"/>
                    <a:pt x="659" y="387"/>
                  </a:cubicBezTo>
                  <a:cubicBezTo>
                    <a:pt x="659" y="387"/>
                    <a:pt x="659" y="387"/>
                    <a:pt x="659" y="387"/>
                  </a:cubicBezTo>
                  <a:cubicBezTo>
                    <a:pt x="660" y="387"/>
                    <a:pt x="660" y="387"/>
                    <a:pt x="660" y="387"/>
                  </a:cubicBezTo>
                  <a:cubicBezTo>
                    <a:pt x="660" y="387"/>
                    <a:pt x="660" y="387"/>
                    <a:pt x="660" y="387"/>
                  </a:cubicBezTo>
                  <a:cubicBezTo>
                    <a:pt x="660" y="388"/>
                    <a:pt x="660" y="388"/>
                    <a:pt x="660" y="388"/>
                  </a:cubicBezTo>
                  <a:cubicBezTo>
                    <a:pt x="660" y="389"/>
                    <a:pt x="660" y="389"/>
                    <a:pt x="660" y="389"/>
                  </a:cubicBezTo>
                  <a:cubicBezTo>
                    <a:pt x="660" y="390"/>
                    <a:pt x="660" y="390"/>
                    <a:pt x="660" y="390"/>
                  </a:cubicBezTo>
                  <a:cubicBezTo>
                    <a:pt x="661" y="391"/>
                    <a:pt x="661" y="391"/>
                    <a:pt x="661" y="391"/>
                  </a:cubicBezTo>
                  <a:cubicBezTo>
                    <a:pt x="662" y="391"/>
                    <a:pt x="662" y="391"/>
                    <a:pt x="662" y="391"/>
                  </a:cubicBezTo>
                  <a:cubicBezTo>
                    <a:pt x="662" y="391"/>
                    <a:pt x="662" y="391"/>
                    <a:pt x="662" y="391"/>
                  </a:cubicBezTo>
                  <a:cubicBezTo>
                    <a:pt x="664" y="392"/>
                    <a:pt x="664" y="392"/>
                    <a:pt x="664" y="392"/>
                  </a:cubicBezTo>
                  <a:cubicBezTo>
                    <a:pt x="665" y="393"/>
                    <a:pt x="665" y="393"/>
                    <a:pt x="665" y="393"/>
                  </a:cubicBezTo>
                  <a:cubicBezTo>
                    <a:pt x="666" y="392"/>
                    <a:pt x="666" y="392"/>
                    <a:pt x="666" y="392"/>
                  </a:cubicBezTo>
                  <a:cubicBezTo>
                    <a:pt x="666" y="391"/>
                    <a:pt x="666" y="391"/>
                    <a:pt x="666" y="391"/>
                  </a:cubicBezTo>
                  <a:cubicBezTo>
                    <a:pt x="670" y="391"/>
                    <a:pt x="670" y="391"/>
                    <a:pt x="670" y="391"/>
                  </a:cubicBezTo>
                  <a:cubicBezTo>
                    <a:pt x="671" y="390"/>
                    <a:pt x="671" y="390"/>
                    <a:pt x="671" y="390"/>
                  </a:cubicBezTo>
                  <a:cubicBezTo>
                    <a:pt x="672" y="389"/>
                    <a:pt x="672" y="389"/>
                    <a:pt x="672" y="389"/>
                  </a:cubicBezTo>
                  <a:cubicBezTo>
                    <a:pt x="673" y="389"/>
                    <a:pt x="673" y="389"/>
                    <a:pt x="673" y="389"/>
                  </a:cubicBezTo>
                  <a:cubicBezTo>
                    <a:pt x="673" y="389"/>
                    <a:pt x="673" y="389"/>
                    <a:pt x="673" y="389"/>
                  </a:cubicBezTo>
                  <a:cubicBezTo>
                    <a:pt x="673" y="390"/>
                    <a:pt x="673" y="390"/>
                    <a:pt x="673" y="390"/>
                  </a:cubicBezTo>
                  <a:cubicBezTo>
                    <a:pt x="673" y="392"/>
                    <a:pt x="673" y="392"/>
                    <a:pt x="673" y="392"/>
                  </a:cubicBezTo>
                  <a:cubicBezTo>
                    <a:pt x="674" y="392"/>
                    <a:pt x="674" y="392"/>
                    <a:pt x="674" y="392"/>
                  </a:cubicBezTo>
                  <a:cubicBezTo>
                    <a:pt x="676" y="393"/>
                    <a:pt x="676" y="393"/>
                    <a:pt x="676" y="393"/>
                  </a:cubicBezTo>
                  <a:cubicBezTo>
                    <a:pt x="678" y="394"/>
                    <a:pt x="678" y="394"/>
                    <a:pt x="678" y="394"/>
                  </a:cubicBezTo>
                  <a:cubicBezTo>
                    <a:pt x="678" y="394"/>
                    <a:pt x="678" y="394"/>
                    <a:pt x="678" y="394"/>
                  </a:cubicBezTo>
                  <a:cubicBezTo>
                    <a:pt x="679" y="394"/>
                    <a:pt x="679" y="394"/>
                    <a:pt x="679" y="394"/>
                  </a:cubicBezTo>
                  <a:cubicBezTo>
                    <a:pt x="681" y="395"/>
                    <a:pt x="681" y="395"/>
                    <a:pt x="681" y="395"/>
                  </a:cubicBezTo>
                  <a:cubicBezTo>
                    <a:pt x="682" y="395"/>
                    <a:pt x="682" y="395"/>
                    <a:pt x="682" y="395"/>
                  </a:cubicBezTo>
                  <a:cubicBezTo>
                    <a:pt x="682" y="394"/>
                    <a:pt x="682" y="394"/>
                    <a:pt x="682" y="394"/>
                  </a:cubicBezTo>
                  <a:cubicBezTo>
                    <a:pt x="683" y="392"/>
                    <a:pt x="683" y="392"/>
                    <a:pt x="683" y="392"/>
                  </a:cubicBezTo>
                  <a:cubicBezTo>
                    <a:pt x="684" y="392"/>
                    <a:pt x="684" y="392"/>
                    <a:pt x="684" y="392"/>
                  </a:cubicBezTo>
                  <a:cubicBezTo>
                    <a:pt x="687" y="392"/>
                    <a:pt x="687" y="392"/>
                    <a:pt x="687" y="392"/>
                  </a:cubicBezTo>
                  <a:cubicBezTo>
                    <a:pt x="688" y="391"/>
                    <a:pt x="688" y="391"/>
                    <a:pt x="688" y="391"/>
                  </a:cubicBezTo>
                  <a:cubicBezTo>
                    <a:pt x="689" y="390"/>
                    <a:pt x="689" y="390"/>
                    <a:pt x="689" y="390"/>
                  </a:cubicBezTo>
                  <a:cubicBezTo>
                    <a:pt x="691" y="389"/>
                    <a:pt x="691" y="389"/>
                    <a:pt x="691" y="389"/>
                  </a:cubicBezTo>
                  <a:cubicBezTo>
                    <a:pt x="691" y="387"/>
                    <a:pt x="691" y="387"/>
                    <a:pt x="691" y="387"/>
                  </a:cubicBezTo>
                  <a:cubicBezTo>
                    <a:pt x="692" y="386"/>
                    <a:pt x="692" y="386"/>
                    <a:pt x="692" y="386"/>
                  </a:cubicBezTo>
                  <a:cubicBezTo>
                    <a:pt x="694" y="385"/>
                    <a:pt x="694" y="385"/>
                    <a:pt x="694" y="385"/>
                  </a:cubicBezTo>
                  <a:cubicBezTo>
                    <a:pt x="694" y="384"/>
                    <a:pt x="694" y="384"/>
                    <a:pt x="694" y="384"/>
                  </a:cubicBezTo>
                  <a:cubicBezTo>
                    <a:pt x="695" y="383"/>
                    <a:pt x="695" y="383"/>
                    <a:pt x="695" y="383"/>
                  </a:cubicBezTo>
                  <a:cubicBezTo>
                    <a:pt x="696" y="383"/>
                    <a:pt x="696" y="383"/>
                    <a:pt x="696" y="383"/>
                  </a:cubicBezTo>
                  <a:cubicBezTo>
                    <a:pt x="697" y="382"/>
                    <a:pt x="697" y="382"/>
                    <a:pt x="697" y="382"/>
                  </a:cubicBezTo>
                  <a:cubicBezTo>
                    <a:pt x="698" y="381"/>
                    <a:pt x="698" y="381"/>
                    <a:pt x="698" y="381"/>
                  </a:cubicBezTo>
                  <a:cubicBezTo>
                    <a:pt x="697" y="380"/>
                    <a:pt x="697" y="380"/>
                    <a:pt x="697" y="380"/>
                  </a:cubicBezTo>
                  <a:cubicBezTo>
                    <a:pt x="697" y="379"/>
                    <a:pt x="697" y="379"/>
                    <a:pt x="697" y="379"/>
                  </a:cubicBezTo>
                  <a:cubicBezTo>
                    <a:pt x="697" y="379"/>
                    <a:pt x="697" y="379"/>
                    <a:pt x="697" y="379"/>
                  </a:cubicBezTo>
                  <a:cubicBezTo>
                    <a:pt x="699" y="380"/>
                    <a:pt x="699" y="380"/>
                    <a:pt x="699" y="380"/>
                  </a:cubicBezTo>
                  <a:cubicBezTo>
                    <a:pt x="700" y="379"/>
                    <a:pt x="700" y="379"/>
                    <a:pt x="700" y="379"/>
                  </a:cubicBezTo>
                  <a:cubicBezTo>
                    <a:pt x="701" y="378"/>
                    <a:pt x="701" y="378"/>
                    <a:pt x="701" y="378"/>
                  </a:cubicBezTo>
                  <a:cubicBezTo>
                    <a:pt x="702" y="377"/>
                    <a:pt x="702" y="377"/>
                    <a:pt x="702" y="377"/>
                  </a:cubicBezTo>
                  <a:cubicBezTo>
                    <a:pt x="704" y="377"/>
                    <a:pt x="704" y="377"/>
                    <a:pt x="704" y="377"/>
                  </a:cubicBezTo>
                  <a:cubicBezTo>
                    <a:pt x="706" y="377"/>
                    <a:pt x="706" y="377"/>
                    <a:pt x="706" y="377"/>
                  </a:cubicBezTo>
                  <a:cubicBezTo>
                    <a:pt x="707" y="377"/>
                    <a:pt x="707" y="377"/>
                    <a:pt x="707" y="377"/>
                  </a:cubicBezTo>
                  <a:cubicBezTo>
                    <a:pt x="708" y="377"/>
                    <a:pt x="708" y="377"/>
                    <a:pt x="708" y="377"/>
                  </a:cubicBezTo>
                  <a:cubicBezTo>
                    <a:pt x="709" y="376"/>
                    <a:pt x="709" y="376"/>
                    <a:pt x="709" y="376"/>
                  </a:cubicBezTo>
                  <a:cubicBezTo>
                    <a:pt x="710" y="377"/>
                    <a:pt x="710" y="377"/>
                    <a:pt x="710" y="377"/>
                  </a:cubicBezTo>
                  <a:cubicBezTo>
                    <a:pt x="710" y="378"/>
                    <a:pt x="710" y="378"/>
                    <a:pt x="710" y="378"/>
                  </a:cubicBezTo>
                  <a:cubicBezTo>
                    <a:pt x="711" y="379"/>
                    <a:pt x="711" y="379"/>
                    <a:pt x="711" y="379"/>
                  </a:cubicBezTo>
                  <a:cubicBezTo>
                    <a:pt x="713" y="379"/>
                    <a:pt x="713" y="379"/>
                    <a:pt x="713" y="379"/>
                  </a:cubicBezTo>
                  <a:cubicBezTo>
                    <a:pt x="714" y="378"/>
                    <a:pt x="714" y="378"/>
                    <a:pt x="714" y="378"/>
                  </a:cubicBezTo>
                  <a:cubicBezTo>
                    <a:pt x="715" y="379"/>
                    <a:pt x="715" y="379"/>
                    <a:pt x="715" y="379"/>
                  </a:cubicBezTo>
                  <a:cubicBezTo>
                    <a:pt x="716" y="378"/>
                    <a:pt x="716" y="378"/>
                    <a:pt x="716" y="378"/>
                  </a:cubicBezTo>
                  <a:cubicBezTo>
                    <a:pt x="718" y="378"/>
                    <a:pt x="718" y="378"/>
                    <a:pt x="718" y="378"/>
                  </a:cubicBezTo>
                  <a:cubicBezTo>
                    <a:pt x="718" y="378"/>
                    <a:pt x="718" y="378"/>
                    <a:pt x="718" y="378"/>
                  </a:cubicBezTo>
                  <a:cubicBezTo>
                    <a:pt x="718" y="380"/>
                    <a:pt x="718" y="380"/>
                    <a:pt x="718" y="380"/>
                  </a:cubicBezTo>
                  <a:cubicBezTo>
                    <a:pt x="719" y="381"/>
                    <a:pt x="719" y="381"/>
                    <a:pt x="719" y="381"/>
                  </a:cubicBezTo>
                  <a:cubicBezTo>
                    <a:pt x="722" y="383"/>
                    <a:pt x="722" y="383"/>
                    <a:pt x="722" y="383"/>
                  </a:cubicBezTo>
                  <a:cubicBezTo>
                    <a:pt x="724" y="384"/>
                    <a:pt x="724" y="384"/>
                    <a:pt x="724" y="384"/>
                  </a:cubicBezTo>
                  <a:cubicBezTo>
                    <a:pt x="726" y="385"/>
                    <a:pt x="726" y="385"/>
                    <a:pt x="726" y="385"/>
                  </a:cubicBezTo>
                  <a:cubicBezTo>
                    <a:pt x="728" y="384"/>
                    <a:pt x="728" y="384"/>
                    <a:pt x="728" y="384"/>
                  </a:cubicBezTo>
                  <a:cubicBezTo>
                    <a:pt x="729" y="384"/>
                    <a:pt x="729" y="384"/>
                    <a:pt x="729" y="384"/>
                  </a:cubicBezTo>
                  <a:cubicBezTo>
                    <a:pt x="730" y="383"/>
                    <a:pt x="730" y="383"/>
                    <a:pt x="730" y="383"/>
                  </a:cubicBezTo>
                  <a:cubicBezTo>
                    <a:pt x="731" y="383"/>
                    <a:pt x="731" y="383"/>
                    <a:pt x="731" y="383"/>
                  </a:cubicBezTo>
                  <a:cubicBezTo>
                    <a:pt x="733" y="383"/>
                    <a:pt x="733" y="383"/>
                    <a:pt x="733" y="383"/>
                  </a:cubicBezTo>
                  <a:cubicBezTo>
                    <a:pt x="734" y="384"/>
                    <a:pt x="734" y="384"/>
                    <a:pt x="734" y="384"/>
                  </a:cubicBezTo>
                  <a:cubicBezTo>
                    <a:pt x="735" y="383"/>
                    <a:pt x="735" y="383"/>
                    <a:pt x="735" y="383"/>
                  </a:cubicBezTo>
                  <a:cubicBezTo>
                    <a:pt x="738" y="383"/>
                    <a:pt x="738" y="383"/>
                    <a:pt x="738" y="383"/>
                  </a:cubicBezTo>
                  <a:cubicBezTo>
                    <a:pt x="739" y="384"/>
                    <a:pt x="739" y="384"/>
                    <a:pt x="739" y="384"/>
                  </a:cubicBezTo>
                  <a:cubicBezTo>
                    <a:pt x="741" y="384"/>
                    <a:pt x="741" y="384"/>
                    <a:pt x="741" y="384"/>
                  </a:cubicBezTo>
                  <a:cubicBezTo>
                    <a:pt x="741" y="384"/>
                    <a:pt x="741" y="384"/>
                    <a:pt x="741" y="384"/>
                  </a:cubicBezTo>
                  <a:cubicBezTo>
                    <a:pt x="742" y="384"/>
                    <a:pt x="742" y="384"/>
                    <a:pt x="742" y="384"/>
                  </a:cubicBezTo>
                  <a:cubicBezTo>
                    <a:pt x="745" y="383"/>
                    <a:pt x="745" y="383"/>
                    <a:pt x="745" y="383"/>
                  </a:cubicBezTo>
                  <a:cubicBezTo>
                    <a:pt x="746" y="381"/>
                    <a:pt x="746" y="381"/>
                    <a:pt x="746" y="381"/>
                  </a:cubicBezTo>
                  <a:cubicBezTo>
                    <a:pt x="745" y="380"/>
                    <a:pt x="745" y="380"/>
                    <a:pt x="745" y="380"/>
                  </a:cubicBezTo>
                  <a:cubicBezTo>
                    <a:pt x="744" y="379"/>
                    <a:pt x="744" y="379"/>
                    <a:pt x="744" y="379"/>
                  </a:cubicBezTo>
                  <a:cubicBezTo>
                    <a:pt x="744" y="377"/>
                    <a:pt x="744" y="377"/>
                    <a:pt x="744" y="377"/>
                  </a:cubicBezTo>
                  <a:cubicBezTo>
                    <a:pt x="744" y="375"/>
                    <a:pt x="744" y="375"/>
                    <a:pt x="744" y="375"/>
                  </a:cubicBezTo>
                  <a:cubicBezTo>
                    <a:pt x="744" y="374"/>
                    <a:pt x="744" y="374"/>
                    <a:pt x="744" y="374"/>
                  </a:cubicBezTo>
                  <a:cubicBezTo>
                    <a:pt x="743" y="373"/>
                    <a:pt x="743" y="373"/>
                    <a:pt x="743" y="373"/>
                  </a:cubicBezTo>
                  <a:cubicBezTo>
                    <a:pt x="742" y="372"/>
                    <a:pt x="742" y="372"/>
                    <a:pt x="742" y="372"/>
                  </a:cubicBezTo>
                  <a:cubicBezTo>
                    <a:pt x="740" y="372"/>
                    <a:pt x="740" y="372"/>
                    <a:pt x="740" y="372"/>
                  </a:cubicBezTo>
                  <a:cubicBezTo>
                    <a:pt x="740" y="370"/>
                    <a:pt x="740" y="370"/>
                    <a:pt x="740" y="370"/>
                  </a:cubicBezTo>
                  <a:cubicBezTo>
                    <a:pt x="740" y="367"/>
                    <a:pt x="740" y="367"/>
                    <a:pt x="740" y="367"/>
                  </a:cubicBezTo>
                  <a:cubicBezTo>
                    <a:pt x="741" y="366"/>
                    <a:pt x="741" y="366"/>
                    <a:pt x="741" y="366"/>
                  </a:cubicBezTo>
                  <a:cubicBezTo>
                    <a:pt x="741" y="365"/>
                    <a:pt x="741" y="365"/>
                    <a:pt x="741" y="365"/>
                  </a:cubicBezTo>
                  <a:cubicBezTo>
                    <a:pt x="742" y="364"/>
                    <a:pt x="742" y="364"/>
                    <a:pt x="742" y="364"/>
                  </a:cubicBezTo>
                  <a:cubicBezTo>
                    <a:pt x="742" y="364"/>
                    <a:pt x="742" y="364"/>
                    <a:pt x="742" y="364"/>
                  </a:cubicBezTo>
                  <a:cubicBezTo>
                    <a:pt x="743" y="364"/>
                    <a:pt x="743" y="364"/>
                    <a:pt x="743" y="364"/>
                  </a:cubicBezTo>
                  <a:cubicBezTo>
                    <a:pt x="744" y="362"/>
                    <a:pt x="744" y="362"/>
                    <a:pt x="744" y="362"/>
                  </a:cubicBezTo>
                  <a:cubicBezTo>
                    <a:pt x="744" y="361"/>
                    <a:pt x="744" y="361"/>
                    <a:pt x="744" y="361"/>
                  </a:cubicBezTo>
                  <a:cubicBezTo>
                    <a:pt x="744" y="360"/>
                    <a:pt x="744" y="360"/>
                    <a:pt x="744" y="360"/>
                  </a:cubicBezTo>
                  <a:cubicBezTo>
                    <a:pt x="744" y="360"/>
                    <a:pt x="744" y="360"/>
                    <a:pt x="744" y="360"/>
                  </a:cubicBezTo>
                  <a:cubicBezTo>
                    <a:pt x="745" y="360"/>
                    <a:pt x="745" y="360"/>
                    <a:pt x="745" y="360"/>
                  </a:cubicBezTo>
                  <a:cubicBezTo>
                    <a:pt x="746" y="360"/>
                    <a:pt x="746" y="360"/>
                    <a:pt x="746" y="360"/>
                  </a:cubicBezTo>
                  <a:cubicBezTo>
                    <a:pt x="748" y="361"/>
                    <a:pt x="748" y="361"/>
                    <a:pt x="748" y="361"/>
                  </a:cubicBezTo>
                  <a:cubicBezTo>
                    <a:pt x="750" y="362"/>
                    <a:pt x="750" y="362"/>
                    <a:pt x="750" y="362"/>
                  </a:cubicBezTo>
                  <a:cubicBezTo>
                    <a:pt x="750" y="362"/>
                    <a:pt x="750" y="362"/>
                    <a:pt x="750" y="362"/>
                  </a:cubicBezTo>
                  <a:cubicBezTo>
                    <a:pt x="752" y="363"/>
                    <a:pt x="752" y="363"/>
                    <a:pt x="752" y="363"/>
                  </a:cubicBezTo>
                  <a:cubicBezTo>
                    <a:pt x="754" y="363"/>
                    <a:pt x="754" y="363"/>
                    <a:pt x="754" y="363"/>
                  </a:cubicBezTo>
                  <a:cubicBezTo>
                    <a:pt x="756" y="363"/>
                    <a:pt x="756" y="363"/>
                    <a:pt x="756" y="363"/>
                  </a:cubicBezTo>
                  <a:cubicBezTo>
                    <a:pt x="757" y="363"/>
                    <a:pt x="757" y="363"/>
                    <a:pt x="757" y="363"/>
                  </a:cubicBezTo>
                  <a:cubicBezTo>
                    <a:pt x="758" y="364"/>
                    <a:pt x="758" y="364"/>
                    <a:pt x="758" y="364"/>
                  </a:cubicBezTo>
                  <a:cubicBezTo>
                    <a:pt x="759" y="364"/>
                    <a:pt x="759" y="364"/>
                    <a:pt x="759" y="364"/>
                  </a:cubicBezTo>
                  <a:cubicBezTo>
                    <a:pt x="760" y="365"/>
                    <a:pt x="760" y="365"/>
                    <a:pt x="760" y="365"/>
                  </a:cubicBezTo>
                  <a:cubicBezTo>
                    <a:pt x="762" y="365"/>
                    <a:pt x="762" y="365"/>
                    <a:pt x="762" y="365"/>
                  </a:cubicBezTo>
                  <a:cubicBezTo>
                    <a:pt x="765" y="365"/>
                    <a:pt x="765" y="365"/>
                    <a:pt x="765" y="365"/>
                  </a:cubicBezTo>
                  <a:cubicBezTo>
                    <a:pt x="765" y="365"/>
                    <a:pt x="765" y="365"/>
                    <a:pt x="765" y="365"/>
                  </a:cubicBezTo>
                  <a:cubicBezTo>
                    <a:pt x="766" y="366"/>
                    <a:pt x="766" y="366"/>
                    <a:pt x="766" y="366"/>
                  </a:cubicBezTo>
                  <a:cubicBezTo>
                    <a:pt x="766" y="367"/>
                    <a:pt x="766" y="367"/>
                    <a:pt x="766" y="367"/>
                  </a:cubicBezTo>
                  <a:cubicBezTo>
                    <a:pt x="766" y="368"/>
                    <a:pt x="766" y="368"/>
                    <a:pt x="766" y="368"/>
                  </a:cubicBezTo>
                  <a:cubicBezTo>
                    <a:pt x="766" y="369"/>
                    <a:pt x="766" y="369"/>
                    <a:pt x="766" y="369"/>
                  </a:cubicBezTo>
                  <a:cubicBezTo>
                    <a:pt x="767" y="370"/>
                    <a:pt x="767" y="370"/>
                    <a:pt x="767" y="370"/>
                  </a:cubicBezTo>
                  <a:cubicBezTo>
                    <a:pt x="768" y="371"/>
                    <a:pt x="768" y="371"/>
                    <a:pt x="768" y="371"/>
                  </a:cubicBezTo>
                  <a:cubicBezTo>
                    <a:pt x="768" y="372"/>
                    <a:pt x="768" y="372"/>
                    <a:pt x="768" y="372"/>
                  </a:cubicBezTo>
                  <a:cubicBezTo>
                    <a:pt x="769" y="373"/>
                    <a:pt x="769" y="373"/>
                    <a:pt x="769" y="373"/>
                  </a:cubicBezTo>
                  <a:cubicBezTo>
                    <a:pt x="770" y="373"/>
                    <a:pt x="770" y="373"/>
                    <a:pt x="770" y="373"/>
                  </a:cubicBezTo>
                  <a:cubicBezTo>
                    <a:pt x="771" y="374"/>
                    <a:pt x="771" y="374"/>
                    <a:pt x="771" y="374"/>
                  </a:cubicBezTo>
                  <a:cubicBezTo>
                    <a:pt x="771" y="375"/>
                    <a:pt x="771" y="375"/>
                    <a:pt x="771" y="375"/>
                  </a:cubicBezTo>
                  <a:cubicBezTo>
                    <a:pt x="774" y="376"/>
                    <a:pt x="774" y="376"/>
                    <a:pt x="774" y="376"/>
                  </a:cubicBezTo>
                  <a:cubicBezTo>
                    <a:pt x="776" y="377"/>
                    <a:pt x="776" y="377"/>
                    <a:pt x="776" y="377"/>
                  </a:cubicBezTo>
                  <a:cubicBezTo>
                    <a:pt x="777" y="377"/>
                    <a:pt x="777" y="377"/>
                    <a:pt x="777" y="377"/>
                  </a:cubicBezTo>
                  <a:cubicBezTo>
                    <a:pt x="778" y="376"/>
                    <a:pt x="778" y="376"/>
                    <a:pt x="778" y="376"/>
                  </a:cubicBezTo>
                  <a:cubicBezTo>
                    <a:pt x="780" y="377"/>
                    <a:pt x="780" y="377"/>
                    <a:pt x="780" y="377"/>
                  </a:cubicBezTo>
                  <a:cubicBezTo>
                    <a:pt x="781" y="376"/>
                    <a:pt x="781" y="376"/>
                    <a:pt x="781" y="376"/>
                  </a:cubicBezTo>
                  <a:cubicBezTo>
                    <a:pt x="781" y="376"/>
                    <a:pt x="781" y="376"/>
                    <a:pt x="781" y="376"/>
                  </a:cubicBezTo>
                  <a:cubicBezTo>
                    <a:pt x="782" y="376"/>
                    <a:pt x="782" y="376"/>
                    <a:pt x="782" y="376"/>
                  </a:cubicBezTo>
                  <a:cubicBezTo>
                    <a:pt x="784" y="376"/>
                    <a:pt x="784" y="376"/>
                    <a:pt x="784" y="376"/>
                  </a:cubicBezTo>
                  <a:cubicBezTo>
                    <a:pt x="785" y="375"/>
                    <a:pt x="785" y="375"/>
                    <a:pt x="785" y="375"/>
                  </a:cubicBezTo>
                  <a:cubicBezTo>
                    <a:pt x="786" y="374"/>
                    <a:pt x="786" y="374"/>
                    <a:pt x="786" y="374"/>
                  </a:cubicBezTo>
                  <a:cubicBezTo>
                    <a:pt x="789" y="374"/>
                    <a:pt x="789" y="374"/>
                    <a:pt x="789" y="374"/>
                  </a:cubicBezTo>
                  <a:cubicBezTo>
                    <a:pt x="791" y="373"/>
                    <a:pt x="791" y="373"/>
                    <a:pt x="791" y="373"/>
                  </a:cubicBezTo>
                  <a:cubicBezTo>
                    <a:pt x="793" y="373"/>
                    <a:pt x="793" y="373"/>
                    <a:pt x="793" y="373"/>
                  </a:cubicBezTo>
                  <a:cubicBezTo>
                    <a:pt x="794" y="373"/>
                    <a:pt x="794" y="373"/>
                    <a:pt x="794" y="373"/>
                  </a:cubicBezTo>
                  <a:cubicBezTo>
                    <a:pt x="795" y="373"/>
                    <a:pt x="795" y="373"/>
                    <a:pt x="795" y="373"/>
                  </a:cubicBezTo>
                  <a:cubicBezTo>
                    <a:pt x="798" y="374"/>
                    <a:pt x="798" y="374"/>
                    <a:pt x="798" y="374"/>
                  </a:cubicBezTo>
                  <a:cubicBezTo>
                    <a:pt x="800" y="374"/>
                    <a:pt x="800" y="374"/>
                    <a:pt x="800" y="374"/>
                  </a:cubicBezTo>
                  <a:cubicBezTo>
                    <a:pt x="801" y="375"/>
                    <a:pt x="801" y="375"/>
                    <a:pt x="801" y="375"/>
                  </a:cubicBezTo>
                  <a:cubicBezTo>
                    <a:pt x="804" y="376"/>
                    <a:pt x="804" y="376"/>
                    <a:pt x="804" y="376"/>
                  </a:cubicBezTo>
                  <a:cubicBezTo>
                    <a:pt x="806" y="376"/>
                    <a:pt x="806" y="376"/>
                    <a:pt x="806" y="376"/>
                  </a:cubicBezTo>
                  <a:cubicBezTo>
                    <a:pt x="808" y="376"/>
                    <a:pt x="808" y="376"/>
                    <a:pt x="808" y="376"/>
                  </a:cubicBezTo>
                  <a:cubicBezTo>
                    <a:pt x="808" y="376"/>
                    <a:pt x="808" y="376"/>
                    <a:pt x="808" y="376"/>
                  </a:cubicBezTo>
                  <a:cubicBezTo>
                    <a:pt x="809" y="379"/>
                    <a:pt x="809" y="379"/>
                    <a:pt x="809" y="379"/>
                  </a:cubicBezTo>
                  <a:cubicBezTo>
                    <a:pt x="810" y="380"/>
                    <a:pt x="810" y="380"/>
                    <a:pt x="810" y="380"/>
                  </a:cubicBezTo>
                  <a:cubicBezTo>
                    <a:pt x="811" y="380"/>
                    <a:pt x="811" y="380"/>
                    <a:pt x="811" y="380"/>
                  </a:cubicBezTo>
                  <a:cubicBezTo>
                    <a:pt x="812" y="380"/>
                    <a:pt x="812" y="380"/>
                    <a:pt x="812" y="380"/>
                  </a:cubicBezTo>
                  <a:cubicBezTo>
                    <a:pt x="813" y="382"/>
                    <a:pt x="813" y="382"/>
                    <a:pt x="813" y="382"/>
                  </a:cubicBezTo>
                  <a:cubicBezTo>
                    <a:pt x="815" y="382"/>
                    <a:pt x="815" y="382"/>
                    <a:pt x="815" y="382"/>
                  </a:cubicBezTo>
                  <a:cubicBezTo>
                    <a:pt x="818" y="381"/>
                    <a:pt x="818" y="381"/>
                    <a:pt x="818" y="381"/>
                  </a:cubicBezTo>
                  <a:cubicBezTo>
                    <a:pt x="820" y="382"/>
                    <a:pt x="820" y="382"/>
                    <a:pt x="820" y="382"/>
                  </a:cubicBezTo>
                  <a:cubicBezTo>
                    <a:pt x="825" y="382"/>
                    <a:pt x="825" y="382"/>
                    <a:pt x="825" y="382"/>
                  </a:cubicBezTo>
                  <a:cubicBezTo>
                    <a:pt x="826" y="382"/>
                    <a:pt x="826" y="382"/>
                    <a:pt x="826" y="382"/>
                  </a:cubicBezTo>
                  <a:cubicBezTo>
                    <a:pt x="827" y="381"/>
                    <a:pt x="827" y="381"/>
                    <a:pt x="827" y="381"/>
                  </a:cubicBezTo>
                  <a:cubicBezTo>
                    <a:pt x="828" y="381"/>
                    <a:pt x="828" y="381"/>
                    <a:pt x="828" y="381"/>
                  </a:cubicBezTo>
                  <a:cubicBezTo>
                    <a:pt x="830" y="382"/>
                    <a:pt x="830" y="382"/>
                    <a:pt x="830" y="382"/>
                  </a:cubicBezTo>
                  <a:cubicBezTo>
                    <a:pt x="831" y="382"/>
                    <a:pt x="831" y="382"/>
                    <a:pt x="831" y="382"/>
                  </a:cubicBezTo>
                  <a:cubicBezTo>
                    <a:pt x="832" y="380"/>
                    <a:pt x="832" y="380"/>
                    <a:pt x="832" y="380"/>
                  </a:cubicBezTo>
                  <a:cubicBezTo>
                    <a:pt x="835" y="379"/>
                    <a:pt x="835" y="379"/>
                    <a:pt x="835" y="379"/>
                  </a:cubicBezTo>
                  <a:cubicBezTo>
                    <a:pt x="836" y="379"/>
                    <a:pt x="836" y="379"/>
                    <a:pt x="836" y="379"/>
                  </a:cubicBezTo>
                  <a:cubicBezTo>
                    <a:pt x="837" y="378"/>
                    <a:pt x="837" y="378"/>
                    <a:pt x="837" y="378"/>
                  </a:cubicBezTo>
                  <a:cubicBezTo>
                    <a:pt x="838" y="377"/>
                    <a:pt x="838" y="377"/>
                    <a:pt x="838" y="377"/>
                  </a:cubicBezTo>
                  <a:cubicBezTo>
                    <a:pt x="842" y="378"/>
                    <a:pt x="842" y="378"/>
                    <a:pt x="842" y="378"/>
                  </a:cubicBezTo>
                  <a:cubicBezTo>
                    <a:pt x="843" y="376"/>
                    <a:pt x="843" y="376"/>
                    <a:pt x="843" y="376"/>
                  </a:cubicBezTo>
                  <a:cubicBezTo>
                    <a:pt x="844" y="375"/>
                    <a:pt x="844" y="375"/>
                    <a:pt x="844" y="375"/>
                  </a:cubicBezTo>
                  <a:cubicBezTo>
                    <a:pt x="844" y="374"/>
                    <a:pt x="844" y="374"/>
                    <a:pt x="844" y="374"/>
                  </a:cubicBezTo>
                  <a:cubicBezTo>
                    <a:pt x="844" y="373"/>
                    <a:pt x="844" y="373"/>
                    <a:pt x="844" y="373"/>
                  </a:cubicBezTo>
                  <a:cubicBezTo>
                    <a:pt x="846" y="372"/>
                    <a:pt x="846" y="372"/>
                    <a:pt x="846" y="372"/>
                  </a:cubicBezTo>
                  <a:cubicBezTo>
                    <a:pt x="847" y="371"/>
                    <a:pt x="847" y="371"/>
                    <a:pt x="847" y="371"/>
                  </a:cubicBezTo>
                  <a:cubicBezTo>
                    <a:pt x="848" y="370"/>
                    <a:pt x="848" y="370"/>
                    <a:pt x="848" y="370"/>
                  </a:cubicBezTo>
                  <a:cubicBezTo>
                    <a:pt x="848" y="369"/>
                    <a:pt x="848" y="369"/>
                    <a:pt x="848" y="369"/>
                  </a:cubicBezTo>
                  <a:cubicBezTo>
                    <a:pt x="849" y="369"/>
                    <a:pt x="849" y="369"/>
                    <a:pt x="849" y="369"/>
                  </a:cubicBezTo>
                  <a:cubicBezTo>
                    <a:pt x="850" y="369"/>
                    <a:pt x="850" y="369"/>
                    <a:pt x="850" y="369"/>
                  </a:cubicBezTo>
                  <a:cubicBezTo>
                    <a:pt x="852" y="369"/>
                    <a:pt x="852" y="369"/>
                    <a:pt x="852" y="369"/>
                  </a:cubicBezTo>
                  <a:cubicBezTo>
                    <a:pt x="853" y="369"/>
                    <a:pt x="853" y="369"/>
                    <a:pt x="853" y="369"/>
                  </a:cubicBezTo>
                  <a:cubicBezTo>
                    <a:pt x="854" y="370"/>
                    <a:pt x="854" y="370"/>
                    <a:pt x="854" y="370"/>
                  </a:cubicBezTo>
                  <a:cubicBezTo>
                    <a:pt x="855" y="371"/>
                    <a:pt x="855" y="371"/>
                    <a:pt x="855" y="371"/>
                  </a:cubicBezTo>
                  <a:cubicBezTo>
                    <a:pt x="857" y="372"/>
                    <a:pt x="857" y="372"/>
                    <a:pt x="857" y="372"/>
                  </a:cubicBezTo>
                  <a:cubicBezTo>
                    <a:pt x="858" y="371"/>
                    <a:pt x="858" y="371"/>
                    <a:pt x="858" y="371"/>
                  </a:cubicBezTo>
                  <a:cubicBezTo>
                    <a:pt x="858" y="371"/>
                    <a:pt x="858" y="371"/>
                    <a:pt x="858" y="371"/>
                  </a:cubicBezTo>
                  <a:cubicBezTo>
                    <a:pt x="860" y="371"/>
                    <a:pt x="860" y="371"/>
                    <a:pt x="860" y="371"/>
                  </a:cubicBezTo>
                  <a:cubicBezTo>
                    <a:pt x="862" y="370"/>
                    <a:pt x="862" y="370"/>
                    <a:pt x="862" y="370"/>
                  </a:cubicBezTo>
                  <a:cubicBezTo>
                    <a:pt x="862" y="370"/>
                    <a:pt x="862" y="370"/>
                    <a:pt x="862" y="370"/>
                  </a:cubicBezTo>
                  <a:cubicBezTo>
                    <a:pt x="864" y="369"/>
                    <a:pt x="864" y="369"/>
                    <a:pt x="864" y="369"/>
                  </a:cubicBezTo>
                  <a:cubicBezTo>
                    <a:pt x="866" y="370"/>
                    <a:pt x="866" y="370"/>
                    <a:pt x="866" y="370"/>
                  </a:cubicBezTo>
                  <a:cubicBezTo>
                    <a:pt x="867" y="371"/>
                    <a:pt x="867" y="371"/>
                    <a:pt x="867" y="371"/>
                  </a:cubicBezTo>
                  <a:cubicBezTo>
                    <a:pt x="868" y="371"/>
                    <a:pt x="868" y="371"/>
                    <a:pt x="868" y="371"/>
                  </a:cubicBezTo>
                  <a:cubicBezTo>
                    <a:pt x="868" y="371"/>
                    <a:pt x="868" y="371"/>
                    <a:pt x="868" y="371"/>
                  </a:cubicBezTo>
                  <a:cubicBezTo>
                    <a:pt x="869" y="371"/>
                    <a:pt x="869" y="371"/>
                    <a:pt x="869" y="371"/>
                  </a:cubicBezTo>
                  <a:cubicBezTo>
                    <a:pt x="870" y="371"/>
                    <a:pt x="870" y="371"/>
                    <a:pt x="870" y="371"/>
                  </a:cubicBezTo>
                  <a:cubicBezTo>
                    <a:pt x="872" y="371"/>
                    <a:pt x="872" y="371"/>
                    <a:pt x="872" y="371"/>
                  </a:cubicBezTo>
                  <a:cubicBezTo>
                    <a:pt x="873" y="372"/>
                    <a:pt x="873" y="372"/>
                    <a:pt x="873" y="372"/>
                  </a:cubicBezTo>
                  <a:cubicBezTo>
                    <a:pt x="874" y="372"/>
                    <a:pt x="874" y="372"/>
                    <a:pt x="874" y="372"/>
                  </a:cubicBezTo>
                  <a:cubicBezTo>
                    <a:pt x="878" y="369"/>
                    <a:pt x="878" y="369"/>
                    <a:pt x="878" y="369"/>
                  </a:cubicBezTo>
                  <a:cubicBezTo>
                    <a:pt x="879" y="368"/>
                    <a:pt x="879" y="368"/>
                    <a:pt x="879" y="368"/>
                  </a:cubicBezTo>
                  <a:cubicBezTo>
                    <a:pt x="882" y="367"/>
                    <a:pt x="882" y="367"/>
                    <a:pt x="882" y="367"/>
                  </a:cubicBezTo>
                  <a:cubicBezTo>
                    <a:pt x="883" y="366"/>
                    <a:pt x="883" y="366"/>
                    <a:pt x="883" y="366"/>
                  </a:cubicBezTo>
                  <a:cubicBezTo>
                    <a:pt x="883" y="365"/>
                    <a:pt x="883" y="365"/>
                    <a:pt x="883" y="365"/>
                  </a:cubicBezTo>
                  <a:cubicBezTo>
                    <a:pt x="883" y="363"/>
                    <a:pt x="883" y="363"/>
                    <a:pt x="883" y="363"/>
                  </a:cubicBezTo>
                  <a:cubicBezTo>
                    <a:pt x="882" y="362"/>
                    <a:pt x="882" y="362"/>
                    <a:pt x="882" y="362"/>
                  </a:cubicBezTo>
                  <a:cubicBezTo>
                    <a:pt x="881" y="363"/>
                    <a:pt x="881" y="363"/>
                    <a:pt x="881" y="363"/>
                  </a:cubicBezTo>
                  <a:cubicBezTo>
                    <a:pt x="881" y="362"/>
                    <a:pt x="881" y="362"/>
                    <a:pt x="881" y="362"/>
                  </a:cubicBezTo>
                  <a:cubicBezTo>
                    <a:pt x="881" y="362"/>
                    <a:pt x="881" y="362"/>
                    <a:pt x="881" y="362"/>
                  </a:cubicBezTo>
                  <a:cubicBezTo>
                    <a:pt x="881" y="361"/>
                    <a:pt x="881" y="361"/>
                    <a:pt x="881" y="361"/>
                  </a:cubicBezTo>
                  <a:cubicBezTo>
                    <a:pt x="881" y="361"/>
                    <a:pt x="881" y="361"/>
                    <a:pt x="881" y="361"/>
                  </a:cubicBezTo>
                  <a:cubicBezTo>
                    <a:pt x="881" y="358"/>
                    <a:pt x="881" y="358"/>
                    <a:pt x="881" y="358"/>
                  </a:cubicBezTo>
                  <a:cubicBezTo>
                    <a:pt x="881" y="357"/>
                    <a:pt x="881" y="357"/>
                    <a:pt x="881" y="357"/>
                  </a:cubicBezTo>
                  <a:cubicBezTo>
                    <a:pt x="881" y="357"/>
                    <a:pt x="881" y="357"/>
                    <a:pt x="881" y="357"/>
                  </a:cubicBezTo>
                  <a:cubicBezTo>
                    <a:pt x="882" y="356"/>
                    <a:pt x="882" y="356"/>
                    <a:pt x="882" y="356"/>
                  </a:cubicBezTo>
                  <a:cubicBezTo>
                    <a:pt x="882" y="355"/>
                    <a:pt x="882" y="355"/>
                    <a:pt x="882" y="355"/>
                  </a:cubicBezTo>
                  <a:cubicBezTo>
                    <a:pt x="881" y="354"/>
                    <a:pt x="881" y="354"/>
                    <a:pt x="881" y="354"/>
                  </a:cubicBezTo>
                  <a:cubicBezTo>
                    <a:pt x="881" y="352"/>
                    <a:pt x="881" y="352"/>
                    <a:pt x="881" y="352"/>
                  </a:cubicBezTo>
                  <a:cubicBezTo>
                    <a:pt x="881" y="352"/>
                    <a:pt x="881" y="352"/>
                    <a:pt x="881" y="352"/>
                  </a:cubicBezTo>
                  <a:cubicBezTo>
                    <a:pt x="880" y="350"/>
                    <a:pt x="880" y="350"/>
                    <a:pt x="880" y="350"/>
                  </a:cubicBezTo>
                  <a:cubicBezTo>
                    <a:pt x="880" y="350"/>
                    <a:pt x="880" y="350"/>
                    <a:pt x="880" y="350"/>
                  </a:cubicBezTo>
                  <a:cubicBezTo>
                    <a:pt x="881" y="348"/>
                    <a:pt x="881" y="348"/>
                    <a:pt x="881" y="348"/>
                  </a:cubicBezTo>
                  <a:cubicBezTo>
                    <a:pt x="882" y="348"/>
                    <a:pt x="882" y="348"/>
                    <a:pt x="882" y="348"/>
                  </a:cubicBezTo>
                  <a:cubicBezTo>
                    <a:pt x="882" y="346"/>
                    <a:pt x="882" y="346"/>
                    <a:pt x="882" y="346"/>
                  </a:cubicBezTo>
                  <a:cubicBezTo>
                    <a:pt x="883" y="345"/>
                    <a:pt x="883" y="345"/>
                    <a:pt x="883" y="345"/>
                  </a:cubicBezTo>
                  <a:cubicBezTo>
                    <a:pt x="884" y="344"/>
                    <a:pt x="884" y="344"/>
                    <a:pt x="884" y="344"/>
                  </a:cubicBezTo>
                  <a:cubicBezTo>
                    <a:pt x="884" y="342"/>
                    <a:pt x="884" y="342"/>
                    <a:pt x="884" y="342"/>
                  </a:cubicBezTo>
                  <a:cubicBezTo>
                    <a:pt x="884" y="341"/>
                    <a:pt x="884" y="341"/>
                    <a:pt x="884" y="341"/>
                  </a:cubicBezTo>
                  <a:cubicBezTo>
                    <a:pt x="884" y="340"/>
                    <a:pt x="884" y="340"/>
                    <a:pt x="884" y="340"/>
                  </a:cubicBezTo>
                  <a:cubicBezTo>
                    <a:pt x="883" y="339"/>
                    <a:pt x="883" y="339"/>
                    <a:pt x="883" y="339"/>
                  </a:cubicBezTo>
                  <a:cubicBezTo>
                    <a:pt x="882" y="338"/>
                    <a:pt x="882" y="338"/>
                    <a:pt x="882" y="338"/>
                  </a:cubicBezTo>
                  <a:cubicBezTo>
                    <a:pt x="881" y="336"/>
                    <a:pt x="881" y="336"/>
                    <a:pt x="881" y="336"/>
                  </a:cubicBezTo>
                  <a:cubicBezTo>
                    <a:pt x="880" y="336"/>
                    <a:pt x="880" y="336"/>
                    <a:pt x="880" y="336"/>
                  </a:cubicBezTo>
                  <a:cubicBezTo>
                    <a:pt x="879" y="337"/>
                    <a:pt x="879" y="337"/>
                    <a:pt x="879" y="337"/>
                  </a:cubicBezTo>
                  <a:cubicBezTo>
                    <a:pt x="877" y="337"/>
                    <a:pt x="877" y="337"/>
                    <a:pt x="877" y="337"/>
                  </a:cubicBezTo>
                  <a:cubicBezTo>
                    <a:pt x="877" y="337"/>
                    <a:pt x="877" y="337"/>
                    <a:pt x="877" y="337"/>
                  </a:cubicBezTo>
                  <a:cubicBezTo>
                    <a:pt x="877" y="337"/>
                    <a:pt x="877" y="337"/>
                    <a:pt x="877" y="337"/>
                  </a:cubicBezTo>
                  <a:cubicBezTo>
                    <a:pt x="877" y="336"/>
                    <a:pt x="877" y="336"/>
                    <a:pt x="877" y="336"/>
                  </a:cubicBezTo>
                  <a:cubicBezTo>
                    <a:pt x="877" y="335"/>
                    <a:pt x="877" y="335"/>
                    <a:pt x="877" y="335"/>
                  </a:cubicBezTo>
                  <a:cubicBezTo>
                    <a:pt x="877" y="335"/>
                    <a:pt x="877" y="335"/>
                    <a:pt x="877" y="335"/>
                  </a:cubicBezTo>
                  <a:cubicBezTo>
                    <a:pt x="878" y="334"/>
                    <a:pt x="878" y="334"/>
                    <a:pt x="878" y="334"/>
                  </a:cubicBezTo>
                  <a:cubicBezTo>
                    <a:pt x="878" y="333"/>
                    <a:pt x="878" y="333"/>
                    <a:pt x="878" y="333"/>
                  </a:cubicBezTo>
                  <a:cubicBezTo>
                    <a:pt x="879" y="332"/>
                    <a:pt x="879" y="332"/>
                    <a:pt x="879" y="332"/>
                  </a:cubicBezTo>
                  <a:cubicBezTo>
                    <a:pt x="879" y="331"/>
                    <a:pt x="879" y="331"/>
                    <a:pt x="879" y="331"/>
                  </a:cubicBezTo>
                  <a:cubicBezTo>
                    <a:pt x="880" y="330"/>
                    <a:pt x="880" y="330"/>
                    <a:pt x="880" y="330"/>
                  </a:cubicBezTo>
                  <a:cubicBezTo>
                    <a:pt x="881" y="330"/>
                    <a:pt x="881" y="330"/>
                    <a:pt x="881" y="330"/>
                  </a:cubicBezTo>
                  <a:cubicBezTo>
                    <a:pt x="882" y="330"/>
                    <a:pt x="882" y="330"/>
                    <a:pt x="882" y="330"/>
                  </a:cubicBezTo>
                  <a:cubicBezTo>
                    <a:pt x="883" y="330"/>
                    <a:pt x="883" y="330"/>
                    <a:pt x="883" y="330"/>
                  </a:cubicBezTo>
                  <a:cubicBezTo>
                    <a:pt x="883" y="330"/>
                    <a:pt x="883" y="330"/>
                    <a:pt x="883" y="330"/>
                  </a:cubicBezTo>
                  <a:cubicBezTo>
                    <a:pt x="884" y="330"/>
                    <a:pt x="884" y="330"/>
                    <a:pt x="884" y="330"/>
                  </a:cubicBezTo>
                  <a:cubicBezTo>
                    <a:pt x="886" y="329"/>
                    <a:pt x="886" y="329"/>
                    <a:pt x="886" y="329"/>
                  </a:cubicBezTo>
                  <a:cubicBezTo>
                    <a:pt x="886" y="328"/>
                    <a:pt x="886" y="328"/>
                    <a:pt x="886" y="328"/>
                  </a:cubicBezTo>
                  <a:cubicBezTo>
                    <a:pt x="887" y="328"/>
                    <a:pt x="887" y="328"/>
                    <a:pt x="887" y="328"/>
                  </a:cubicBezTo>
                  <a:cubicBezTo>
                    <a:pt x="888" y="327"/>
                    <a:pt x="888" y="327"/>
                    <a:pt x="888" y="327"/>
                  </a:cubicBezTo>
                  <a:cubicBezTo>
                    <a:pt x="889" y="328"/>
                    <a:pt x="889" y="328"/>
                    <a:pt x="889" y="328"/>
                  </a:cubicBezTo>
                  <a:cubicBezTo>
                    <a:pt x="890" y="327"/>
                    <a:pt x="890" y="327"/>
                    <a:pt x="890" y="327"/>
                  </a:cubicBezTo>
                  <a:cubicBezTo>
                    <a:pt x="892" y="328"/>
                    <a:pt x="892" y="328"/>
                    <a:pt x="892" y="328"/>
                  </a:cubicBezTo>
                  <a:cubicBezTo>
                    <a:pt x="892" y="327"/>
                    <a:pt x="892" y="327"/>
                    <a:pt x="892" y="327"/>
                  </a:cubicBezTo>
                  <a:cubicBezTo>
                    <a:pt x="893" y="327"/>
                    <a:pt x="893" y="327"/>
                    <a:pt x="893" y="327"/>
                  </a:cubicBezTo>
                  <a:cubicBezTo>
                    <a:pt x="894" y="326"/>
                    <a:pt x="894" y="326"/>
                    <a:pt x="894" y="326"/>
                  </a:cubicBezTo>
                  <a:cubicBezTo>
                    <a:pt x="895" y="326"/>
                    <a:pt x="895" y="326"/>
                    <a:pt x="895" y="326"/>
                  </a:cubicBezTo>
                  <a:cubicBezTo>
                    <a:pt x="896" y="326"/>
                    <a:pt x="896" y="326"/>
                    <a:pt x="896" y="326"/>
                  </a:cubicBezTo>
                  <a:cubicBezTo>
                    <a:pt x="896" y="326"/>
                    <a:pt x="896" y="326"/>
                    <a:pt x="896" y="326"/>
                  </a:cubicBezTo>
                  <a:cubicBezTo>
                    <a:pt x="897" y="326"/>
                    <a:pt x="897" y="326"/>
                    <a:pt x="897" y="326"/>
                  </a:cubicBezTo>
                  <a:cubicBezTo>
                    <a:pt x="898" y="327"/>
                    <a:pt x="898" y="327"/>
                    <a:pt x="898" y="327"/>
                  </a:cubicBezTo>
                  <a:cubicBezTo>
                    <a:pt x="900" y="327"/>
                    <a:pt x="900" y="327"/>
                    <a:pt x="900" y="327"/>
                  </a:cubicBezTo>
                  <a:cubicBezTo>
                    <a:pt x="901" y="327"/>
                    <a:pt x="901" y="327"/>
                    <a:pt x="901" y="327"/>
                  </a:cubicBezTo>
                  <a:cubicBezTo>
                    <a:pt x="901" y="328"/>
                    <a:pt x="901" y="328"/>
                    <a:pt x="901" y="328"/>
                  </a:cubicBezTo>
                  <a:cubicBezTo>
                    <a:pt x="903" y="328"/>
                    <a:pt x="903" y="328"/>
                    <a:pt x="903" y="328"/>
                  </a:cubicBezTo>
                  <a:cubicBezTo>
                    <a:pt x="904" y="328"/>
                    <a:pt x="904" y="328"/>
                    <a:pt x="904" y="328"/>
                  </a:cubicBezTo>
                  <a:cubicBezTo>
                    <a:pt x="904" y="328"/>
                    <a:pt x="904" y="328"/>
                    <a:pt x="904" y="328"/>
                  </a:cubicBezTo>
                  <a:cubicBezTo>
                    <a:pt x="906" y="329"/>
                    <a:pt x="906" y="329"/>
                    <a:pt x="906" y="329"/>
                  </a:cubicBezTo>
                  <a:cubicBezTo>
                    <a:pt x="907" y="328"/>
                    <a:pt x="907" y="328"/>
                    <a:pt x="907" y="328"/>
                  </a:cubicBezTo>
                  <a:cubicBezTo>
                    <a:pt x="907" y="327"/>
                    <a:pt x="907" y="327"/>
                    <a:pt x="907" y="327"/>
                  </a:cubicBezTo>
                  <a:cubicBezTo>
                    <a:pt x="907" y="327"/>
                    <a:pt x="907" y="327"/>
                    <a:pt x="907" y="327"/>
                  </a:cubicBezTo>
                  <a:cubicBezTo>
                    <a:pt x="907" y="328"/>
                    <a:pt x="907" y="328"/>
                    <a:pt x="907" y="328"/>
                  </a:cubicBezTo>
                  <a:cubicBezTo>
                    <a:pt x="909" y="328"/>
                    <a:pt x="909" y="328"/>
                    <a:pt x="909" y="328"/>
                  </a:cubicBezTo>
                  <a:cubicBezTo>
                    <a:pt x="909" y="327"/>
                    <a:pt x="909" y="327"/>
                    <a:pt x="909" y="327"/>
                  </a:cubicBezTo>
                  <a:cubicBezTo>
                    <a:pt x="910" y="328"/>
                    <a:pt x="910" y="328"/>
                    <a:pt x="910" y="328"/>
                  </a:cubicBezTo>
                  <a:cubicBezTo>
                    <a:pt x="910" y="328"/>
                    <a:pt x="910" y="328"/>
                    <a:pt x="910" y="328"/>
                  </a:cubicBezTo>
                  <a:cubicBezTo>
                    <a:pt x="911" y="328"/>
                    <a:pt x="911" y="328"/>
                    <a:pt x="911" y="328"/>
                  </a:cubicBezTo>
                  <a:cubicBezTo>
                    <a:pt x="911" y="329"/>
                    <a:pt x="911" y="329"/>
                    <a:pt x="911" y="329"/>
                  </a:cubicBezTo>
                  <a:cubicBezTo>
                    <a:pt x="911" y="329"/>
                    <a:pt x="911" y="329"/>
                    <a:pt x="911" y="329"/>
                  </a:cubicBezTo>
                  <a:cubicBezTo>
                    <a:pt x="911" y="330"/>
                    <a:pt x="911" y="330"/>
                    <a:pt x="911" y="330"/>
                  </a:cubicBezTo>
                  <a:cubicBezTo>
                    <a:pt x="912" y="330"/>
                    <a:pt x="912" y="330"/>
                    <a:pt x="912" y="330"/>
                  </a:cubicBezTo>
                  <a:cubicBezTo>
                    <a:pt x="913" y="331"/>
                    <a:pt x="913" y="331"/>
                    <a:pt x="913" y="331"/>
                  </a:cubicBezTo>
                  <a:cubicBezTo>
                    <a:pt x="914" y="330"/>
                    <a:pt x="914" y="330"/>
                    <a:pt x="914" y="330"/>
                  </a:cubicBezTo>
                  <a:cubicBezTo>
                    <a:pt x="914" y="330"/>
                    <a:pt x="914" y="330"/>
                    <a:pt x="914" y="330"/>
                  </a:cubicBezTo>
                  <a:cubicBezTo>
                    <a:pt x="914" y="331"/>
                    <a:pt x="914" y="331"/>
                    <a:pt x="914" y="331"/>
                  </a:cubicBezTo>
                  <a:cubicBezTo>
                    <a:pt x="914" y="331"/>
                    <a:pt x="914" y="331"/>
                    <a:pt x="914" y="331"/>
                  </a:cubicBezTo>
                  <a:cubicBezTo>
                    <a:pt x="914" y="332"/>
                    <a:pt x="914" y="332"/>
                    <a:pt x="914" y="332"/>
                  </a:cubicBezTo>
                  <a:cubicBezTo>
                    <a:pt x="916" y="333"/>
                    <a:pt x="916" y="333"/>
                    <a:pt x="916" y="333"/>
                  </a:cubicBezTo>
                  <a:cubicBezTo>
                    <a:pt x="916" y="333"/>
                    <a:pt x="916" y="333"/>
                    <a:pt x="916" y="333"/>
                  </a:cubicBezTo>
                  <a:cubicBezTo>
                    <a:pt x="917" y="333"/>
                    <a:pt x="917" y="333"/>
                    <a:pt x="917" y="333"/>
                  </a:cubicBezTo>
                  <a:cubicBezTo>
                    <a:pt x="917" y="333"/>
                    <a:pt x="917" y="333"/>
                    <a:pt x="917" y="333"/>
                  </a:cubicBezTo>
                  <a:cubicBezTo>
                    <a:pt x="917" y="334"/>
                    <a:pt x="917" y="334"/>
                    <a:pt x="917" y="334"/>
                  </a:cubicBezTo>
                  <a:cubicBezTo>
                    <a:pt x="918" y="334"/>
                    <a:pt x="918" y="334"/>
                    <a:pt x="918" y="334"/>
                  </a:cubicBezTo>
                  <a:cubicBezTo>
                    <a:pt x="918" y="335"/>
                    <a:pt x="918" y="335"/>
                    <a:pt x="918" y="335"/>
                  </a:cubicBezTo>
                  <a:cubicBezTo>
                    <a:pt x="918" y="336"/>
                    <a:pt x="918" y="336"/>
                    <a:pt x="918" y="336"/>
                  </a:cubicBezTo>
                  <a:cubicBezTo>
                    <a:pt x="918" y="337"/>
                    <a:pt x="918" y="337"/>
                    <a:pt x="918" y="337"/>
                  </a:cubicBezTo>
                  <a:cubicBezTo>
                    <a:pt x="919" y="338"/>
                    <a:pt x="919" y="338"/>
                    <a:pt x="919" y="338"/>
                  </a:cubicBezTo>
                  <a:cubicBezTo>
                    <a:pt x="920" y="338"/>
                    <a:pt x="920" y="338"/>
                    <a:pt x="920" y="338"/>
                  </a:cubicBezTo>
                  <a:cubicBezTo>
                    <a:pt x="920" y="338"/>
                    <a:pt x="920" y="338"/>
                    <a:pt x="920" y="338"/>
                  </a:cubicBezTo>
                  <a:cubicBezTo>
                    <a:pt x="920" y="339"/>
                    <a:pt x="920" y="339"/>
                    <a:pt x="920" y="339"/>
                  </a:cubicBezTo>
                  <a:cubicBezTo>
                    <a:pt x="920" y="340"/>
                    <a:pt x="920" y="340"/>
                    <a:pt x="920" y="340"/>
                  </a:cubicBezTo>
                  <a:cubicBezTo>
                    <a:pt x="922" y="341"/>
                    <a:pt x="922" y="341"/>
                    <a:pt x="922" y="341"/>
                  </a:cubicBezTo>
                  <a:cubicBezTo>
                    <a:pt x="922" y="342"/>
                    <a:pt x="922" y="342"/>
                    <a:pt x="922" y="342"/>
                  </a:cubicBezTo>
                  <a:cubicBezTo>
                    <a:pt x="923" y="343"/>
                    <a:pt x="923" y="343"/>
                    <a:pt x="923" y="343"/>
                  </a:cubicBezTo>
                  <a:cubicBezTo>
                    <a:pt x="923" y="344"/>
                    <a:pt x="923" y="344"/>
                    <a:pt x="923" y="344"/>
                  </a:cubicBezTo>
                  <a:cubicBezTo>
                    <a:pt x="924" y="344"/>
                    <a:pt x="924" y="344"/>
                    <a:pt x="924" y="344"/>
                  </a:cubicBezTo>
                  <a:cubicBezTo>
                    <a:pt x="925" y="345"/>
                    <a:pt x="925" y="345"/>
                    <a:pt x="925" y="345"/>
                  </a:cubicBezTo>
                  <a:cubicBezTo>
                    <a:pt x="925" y="346"/>
                    <a:pt x="925" y="346"/>
                    <a:pt x="925" y="346"/>
                  </a:cubicBezTo>
                  <a:cubicBezTo>
                    <a:pt x="925" y="347"/>
                    <a:pt x="925" y="347"/>
                    <a:pt x="925" y="347"/>
                  </a:cubicBezTo>
                  <a:cubicBezTo>
                    <a:pt x="926" y="348"/>
                    <a:pt x="926" y="348"/>
                    <a:pt x="926" y="348"/>
                  </a:cubicBezTo>
                  <a:cubicBezTo>
                    <a:pt x="927" y="348"/>
                    <a:pt x="927" y="348"/>
                    <a:pt x="927" y="348"/>
                  </a:cubicBezTo>
                  <a:cubicBezTo>
                    <a:pt x="927" y="348"/>
                    <a:pt x="927" y="348"/>
                    <a:pt x="927" y="348"/>
                  </a:cubicBezTo>
                  <a:cubicBezTo>
                    <a:pt x="927" y="349"/>
                    <a:pt x="927" y="349"/>
                    <a:pt x="927" y="349"/>
                  </a:cubicBezTo>
                  <a:cubicBezTo>
                    <a:pt x="928" y="351"/>
                    <a:pt x="928" y="351"/>
                    <a:pt x="928" y="351"/>
                  </a:cubicBezTo>
                  <a:cubicBezTo>
                    <a:pt x="931" y="353"/>
                    <a:pt x="931" y="353"/>
                    <a:pt x="931" y="353"/>
                  </a:cubicBezTo>
                  <a:cubicBezTo>
                    <a:pt x="931" y="354"/>
                    <a:pt x="931" y="354"/>
                    <a:pt x="931" y="354"/>
                  </a:cubicBezTo>
                  <a:cubicBezTo>
                    <a:pt x="932" y="355"/>
                    <a:pt x="932" y="355"/>
                    <a:pt x="932" y="355"/>
                  </a:cubicBezTo>
                  <a:cubicBezTo>
                    <a:pt x="932" y="356"/>
                    <a:pt x="932" y="356"/>
                    <a:pt x="932" y="356"/>
                  </a:cubicBezTo>
                  <a:cubicBezTo>
                    <a:pt x="932" y="357"/>
                    <a:pt x="932" y="357"/>
                    <a:pt x="932" y="357"/>
                  </a:cubicBezTo>
                  <a:cubicBezTo>
                    <a:pt x="933" y="358"/>
                    <a:pt x="933" y="358"/>
                    <a:pt x="933" y="358"/>
                  </a:cubicBezTo>
                  <a:cubicBezTo>
                    <a:pt x="934" y="358"/>
                    <a:pt x="934" y="358"/>
                    <a:pt x="934" y="358"/>
                  </a:cubicBezTo>
                  <a:cubicBezTo>
                    <a:pt x="934" y="358"/>
                    <a:pt x="934" y="358"/>
                    <a:pt x="934" y="358"/>
                  </a:cubicBezTo>
                  <a:cubicBezTo>
                    <a:pt x="934" y="359"/>
                    <a:pt x="934" y="359"/>
                    <a:pt x="934" y="359"/>
                  </a:cubicBezTo>
                  <a:cubicBezTo>
                    <a:pt x="935" y="361"/>
                    <a:pt x="935" y="361"/>
                    <a:pt x="935" y="361"/>
                  </a:cubicBezTo>
                  <a:cubicBezTo>
                    <a:pt x="936" y="363"/>
                    <a:pt x="936" y="363"/>
                    <a:pt x="936" y="363"/>
                  </a:cubicBezTo>
                  <a:cubicBezTo>
                    <a:pt x="937" y="363"/>
                    <a:pt x="937" y="363"/>
                    <a:pt x="937" y="363"/>
                  </a:cubicBezTo>
                  <a:cubicBezTo>
                    <a:pt x="938" y="364"/>
                    <a:pt x="938" y="364"/>
                    <a:pt x="938" y="364"/>
                  </a:cubicBezTo>
                  <a:cubicBezTo>
                    <a:pt x="939" y="364"/>
                    <a:pt x="939" y="364"/>
                    <a:pt x="939" y="364"/>
                  </a:cubicBezTo>
                  <a:cubicBezTo>
                    <a:pt x="940" y="364"/>
                    <a:pt x="940" y="364"/>
                    <a:pt x="940" y="364"/>
                  </a:cubicBezTo>
                  <a:cubicBezTo>
                    <a:pt x="941" y="364"/>
                    <a:pt x="941" y="364"/>
                    <a:pt x="941" y="364"/>
                  </a:cubicBezTo>
                  <a:cubicBezTo>
                    <a:pt x="941" y="364"/>
                    <a:pt x="941" y="364"/>
                    <a:pt x="941" y="364"/>
                  </a:cubicBezTo>
                  <a:cubicBezTo>
                    <a:pt x="943" y="364"/>
                    <a:pt x="943" y="364"/>
                    <a:pt x="943" y="364"/>
                  </a:cubicBezTo>
                  <a:cubicBezTo>
                    <a:pt x="943" y="364"/>
                    <a:pt x="943" y="364"/>
                    <a:pt x="943" y="364"/>
                  </a:cubicBezTo>
                  <a:cubicBezTo>
                    <a:pt x="944" y="365"/>
                    <a:pt x="944" y="365"/>
                    <a:pt x="944" y="365"/>
                  </a:cubicBezTo>
                  <a:cubicBezTo>
                    <a:pt x="946" y="365"/>
                    <a:pt x="946" y="365"/>
                    <a:pt x="946" y="365"/>
                  </a:cubicBezTo>
                  <a:cubicBezTo>
                    <a:pt x="946" y="365"/>
                    <a:pt x="946" y="365"/>
                    <a:pt x="946" y="365"/>
                  </a:cubicBezTo>
                  <a:cubicBezTo>
                    <a:pt x="946" y="366"/>
                    <a:pt x="946" y="366"/>
                    <a:pt x="946" y="366"/>
                  </a:cubicBezTo>
                  <a:cubicBezTo>
                    <a:pt x="948" y="367"/>
                    <a:pt x="948" y="367"/>
                    <a:pt x="948" y="367"/>
                  </a:cubicBezTo>
                  <a:cubicBezTo>
                    <a:pt x="948" y="366"/>
                    <a:pt x="948" y="366"/>
                    <a:pt x="948" y="366"/>
                  </a:cubicBezTo>
                  <a:cubicBezTo>
                    <a:pt x="949" y="366"/>
                    <a:pt x="949" y="366"/>
                    <a:pt x="949" y="366"/>
                  </a:cubicBezTo>
                  <a:cubicBezTo>
                    <a:pt x="950" y="366"/>
                    <a:pt x="950" y="366"/>
                    <a:pt x="950" y="366"/>
                  </a:cubicBezTo>
                  <a:cubicBezTo>
                    <a:pt x="950" y="365"/>
                    <a:pt x="950" y="365"/>
                    <a:pt x="950" y="365"/>
                  </a:cubicBezTo>
                  <a:cubicBezTo>
                    <a:pt x="950" y="365"/>
                    <a:pt x="950" y="365"/>
                    <a:pt x="950" y="365"/>
                  </a:cubicBezTo>
                  <a:cubicBezTo>
                    <a:pt x="950" y="365"/>
                    <a:pt x="950" y="365"/>
                    <a:pt x="950" y="365"/>
                  </a:cubicBezTo>
                  <a:cubicBezTo>
                    <a:pt x="951" y="366"/>
                    <a:pt x="951" y="366"/>
                    <a:pt x="951" y="366"/>
                  </a:cubicBezTo>
                  <a:cubicBezTo>
                    <a:pt x="952" y="367"/>
                    <a:pt x="952" y="367"/>
                    <a:pt x="952" y="367"/>
                  </a:cubicBezTo>
                  <a:cubicBezTo>
                    <a:pt x="952" y="367"/>
                    <a:pt x="952" y="367"/>
                    <a:pt x="952" y="367"/>
                  </a:cubicBezTo>
                  <a:cubicBezTo>
                    <a:pt x="952" y="368"/>
                    <a:pt x="952" y="368"/>
                    <a:pt x="952" y="368"/>
                  </a:cubicBezTo>
                  <a:cubicBezTo>
                    <a:pt x="953" y="368"/>
                    <a:pt x="953" y="368"/>
                    <a:pt x="953" y="368"/>
                  </a:cubicBezTo>
                  <a:cubicBezTo>
                    <a:pt x="954" y="368"/>
                    <a:pt x="954" y="368"/>
                    <a:pt x="954" y="368"/>
                  </a:cubicBezTo>
                  <a:cubicBezTo>
                    <a:pt x="954" y="369"/>
                    <a:pt x="954" y="369"/>
                    <a:pt x="954" y="369"/>
                  </a:cubicBezTo>
                  <a:cubicBezTo>
                    <a:pt x="954" y="369"/>
                    <a:pt x="954" y="369"/>
                    <a:pt x="954" y="369"/>
                  </a:cubicBezTo>
                  <a:cubicBezTo>
                    <a:pt x="956" y="370"/>
                    <a:pt x="956" y="370"/>
                    <a:pt x="956" y="370"/>
                  </a:cubicBezTo>
                  <a:cubicBezTo>
                    <a:pt x="956" y="371"/>
                    <a:pt x="956" y="371"/>
                    <a:pt x="956" y="371"/>
                  </a:cubicBezTo>
                  <a:cubicBezTo>
                    <a:pt x="957" y="371"/>
                    <a:pt x="957" y="371"/>
                    <a:pt x="957" y="371"/>
                  </a:cubicBezTo>
                  <a:cubicBezTo>
                    <a:pt x="958" y="371"/>
                    <a:pt x="958" y="371"/>
                    <a:pt x="958" y="371"/>
                  </a:cubicBezTo>
                  <a:cubicBezTo>
                    <a:pt x="959" y="371"/>
                    <a:pt x="959" y="371"/>
                    <a:pt x="959" y="371"/>
                  </a:cubicBezTo>
                  <a:cubicBezTo>
                    <a:pt x="960" y="371"/>
                    <a:pt x="960" y="371"/>
                    <a:pt x="960" y="371"/>
                  </a:cubicBezTo>
                  <a:cubicBezTo>
                    <a:pt x="961" y="371"/>
                    <a:pt x="961" y="371"/>
                    <a:pt x="961" y="371"/>
                  </a:cubicBezTo>
                  <a:cubicBezTo>
                    <a:pt x="961" y="370"/>
                    <a:pt x="961" y="370"/>
                    <a:pt x="961" y="370"/>
                  </a:cubicBezTo>
                  <a:cubicBezTo>
                    <a:pt x="962" y="370"/>
                    <a:pt x="962" y="370"/>
                    <a:pt x="962" y="370"/>
                  </a:cubicBezTo>
                  <a:cubicBezTo>
                    <a:pt x="962" y="371"/>
                    <a:pt x="962" y="371"/>
                    <a:pt x="962" y="371"/>
                  </a:cubicBezTo>
                  <a:cubicBezTo>
                    <a:pt x="961" y="372"/>
                    <a:pt x="961" y="372"/>
                    <a:pt x="961" y="372"/>
                  </a:cubicBezTo>
                  <a:cubicBezTo>
                    <a:pt x="961" y="373"/>
                    <a:pt x="961" y="373"/>
                    <a:pt x="961" y="373"/>
                  </a:cubicBezTo>
                  <a:cubicBezTo>
                    <a:pt x="961" y="374"/>
                    <a:pt x="961" y="374"/>
                    <a:pt x="961" y="374"/>
                  </a:cubicBezTo>
                  <a:cubicBezTo>
                    <a:pt x="962" y="374"/>
                    <a:pt x="962" y="374"/>
                    <a:pt x="962" y="374"/>
                  </a:cubicBezTo>
                  <a:cubicBezTo>
                    <a:pt x="963" y="375"/>
                    <a:pt x="963" y="375"/>
                    <a:pt x="963" y="375"/>
                  </a:cubicBezTo>
                  <a:cubicBezTo>
                    <a:pt x="963" y="376"/>
                    <a:pt x="963" y="376"/>
                    <a:pt x="963" y="376"/>
                  </a:cubicBezTo>
                  <a:cubicBezTo>
                    <a:pt x="963" y="377"/>
                    <a:pt x="963" y="377"/>
                    <a:pt x="963" y="377"/>
                  </a:cubicBezTo>
                  <a:cubicBezTo>
                    <a:pt x="962" y="377"/>
                    <a:pt x="962" y="377"/>
                    <a:pt x="962" y="377"/>
                  </a:cubicBezTo>
                  <a:cubicBezTo>
                    <a:pt x="962" y="379"/>
                    <a:pt x="962" y="379"/>
                    <a:pt x="962" y="379"/>
                  </a:cubicBezTo>
                  <a:cubicBezTo>
                    <a:pt x="964" y="380"/>
                    <a:pt x="964" y="380"/>
                    <a:pt x="964" y="380"/>
                  </a:cubicBezTo>
                  <a:cubicBezTo>
                    <a:pt x="965" y="381"/>
                    <a:pt x="965" y="381"/>
                    <a:pt x="965" y="381"/>
                  </a:cubicBezTo>
                  <a:cubicBezTo>
                    <a:pt x="965" y="382"/>
                    <a:pt x="965" y="382"/>
                    <a:pt x="965" y="382"/>
                  </a:cubicBezTo>
                  <a:cubicBezTo>
                    <a:pt x="966" y="383"/>
                    <a:pt x="966" y="383"/>
                    <a:pt x="966" y="383"/>
                  </a:cubicBezTo>
                  <a:cubicBezTo>
                    <a:pt x="968" y="383"/>
                    <a:pt x="968" y="383"/>
                    <a:pt x="968" y="383"/>
                  </a:cubicBezTo>
                  <a:cubicBezTo>
                    <a:pt x="969" y="382"/>
                    <a:pt x="969" y="382"/>
                    <a:pt x="969" y="382"/>
                  </a:cubicBezTo>
                  <a:cubicBezTo>
                    <a:pt x="969" y="382"/>
                    <a:pt x="969" y="382"/>
                    <a:pt x="969" y="382"/>
                  </a:cubicBezTo>
                  <a:cubicBezTo>
                    <a:pt x="969" y="383"/>
                    <a:pt x="969" y="383"/>
                    <a:pt x="969" y="383"/>
                  </a:cubicBezTo>
                  <a:cubicBezTo>
                    <a:pt x="970" y="384"/>
                    <a:pt x="970" y="384"/>
                    <a:pt x="970" y="384"/>
                  </a:cubicBezTo>
                  <a:cubicBezTo>
                    <a:pt x="971" y="383"/>
                    <a:pt x="971" y="383"/>
                    <a:pt x="971" y="383"/>
                  </a:cubicBezTo>
                  <a:cubicBezTo>
                    <a:pt x="972" y="383"/>
                    <a:pt x="972" y="383"/>
                    <a:pt x="972" y="383"/>
                  </a:cubicBezTo>
                  <a:cubicBezTo>
                    <a:pt x="973" y="383"/>
                    <a:pt x="973" y="383"/>
                    <a:pt x="973" y="383"/>
                  </a:cubicBezTo>
                  <a:cubicBezTo>
                    <a:pt x="973" y="383"/>
                    <a:pt x="973" y="383"/>
                    <a:pt x="973" y="383"/>
                  </a:cubicBezTo>
                  <a:cubicBezTo>
                    <a:pt x="976" y="383"/>
                    <a:pt x="976" y="383"/>
                    <a:pt x="976" y="383"/>
                  </a:cubicBezTo>
                  <a:cubicBezTo>
                    <a:pt x="976" y="382"/>
                    <a:pt x="976" y="382"/>
                    <a:pt x="976" y="382"/>
                  </a:cubicBezTo>
                  <a:cubicBezTo>
                    <a:pt x="978" y="381"/>
                    <a:pt x="978" y="381"/>
                    <a:pt x="978" y="381"/>
                  </a:cubicBezTo>
                  <a:cubicBezTo>
                    <a:pt x="977" y="380"/>
                    <a:pt x="977" y="380"/>
                    <a:pt x="977" y="380"/>
                  </a:cubicBezTo>
                  <a:cubicBezTo>
                    <a:pt x="978" y="379"/>
                    <a:pt x="978" y="379"/>
                    <a:pt x="978" y="379"/>
                  </a:cubicBezTo>
                  <a:cubicBezTo>
                    <a:pt x="979" y="379"/>
                    <a:pt x="979" y="379"/>
                    <a:pt x="979" y="379"/>
                  </a:cubicBezTo>
                  <a:cubicBezTo>
                    <a:pt x="979" y="378"/>
                    <a:pt x="979" y="378"/>
                    <a:pt x="979" y="378"/>
                  </a:cubicBezTo>
                  <a:cubicBezTo>
                    <a:pt x="979" y="377"/>
                    <a:pt x="979" y="377"/>
                    <a:pt x="979" y="377"/>
                  </a:cubicBezTo>
                  <a:cubicBezTo>
                    <a:pt x="981" y="377"/>
                    <a:pt x="981" y="377"/>
                    <a:pt x="981" y="377"/>
                  </a:cubicBezTo>
                  <a:cubicBezTo>
                    <a:pt x="982" y="375"/>
                    <a:pt x="982" y="375"/>
                    <a:pt x="982" y="375"/>
                  </a:cubicBezTo>
                  <a:cubicBezTo>
                    <a:pt x="983" y="375"/>
                    <a:pt x="983" y="375"/>
                    <a:pt x="983" y="375"/>
                  </a:cubicBezTo>
                  <a:cubicBezTo>
                    <a:pt x="983" y="374"/>
                    <a:pt x="983" y="374"/>
                    <a:pt x="983" y="374"/>
                  </a:cubicBezTo>
                  <a:cubicBezTo>
                    <a:pt x="984" y="373"/>
                    <a:pt x="984" y="373"/>
                    <a:pt x="984" y="373"/>
                  </a:cubicBezTo>
                  <a:cubicBezTo>
                    <a:pt x="985" y="373"/>
                    <a:pt x="985" y="373"/>
                    <a:pt x="985" y="373"/>
                  </a:cubicBezTo>
                  <a:cubicBezTo>
                    <a:pt x="985" y="373"/>
                    <a:pt x="985" y="373"/>
                    <a:pt x="985" y="373"/>
                  </a:cubicBezTo>
                  <a:cubicBezTo>
                    <a:pt x="986" y="373"/>
                    <a:pt x="986" y="373"/>
                    <a:pt x="986" y="373"/>
                  </a:cubicBezTo>
                  <a:cubicBezTo>
                    <a:pt x="987" y="374"/>
                    <a:pt x="987" y="374"/>
                    <a:pt x="987" y="374"/>
                  </a:cubicBezTo>
                  <a:cubicBezTo>
                    <a:pt x="988" y="374"/>
                    <a:pt x="988" y="374"/>
                    <a:pt x="988" y="374"/>
                  </a:cubicBezTo>
                  <a:cubicBezTo>
                    <a:pt x="989" y="375"/>
                    <a:pt x="989" y="375"/>
                    <a:pt x="989" y="375"/>
                  </a:cubicBezTo>
                  <a:cubicBezTo>
                    <a:pt x="988" y="376"/>
                    <a:pt x="988" y="376"/>
                    <a:pt x="988" y="376"/>
                  </a:cubicBezTo>
                  <a:cubicBezTo>
                    <a:pt x="989" y="377"/>
                    <a:pt x="989" y="377"/>
                    <a:pt x="989" y="377"/>
                  </a:cubicBezTo>
                  <a:cubicBezTo>
                    <a:pt x="990" y="378"/>
                    <a:pt x="990" y="378"/>
                    <a:pt x="990" y="378"/>
                  </a:cubicBezTo>
                  <a:cubicBezTo>
                    <a:pt x="990" y="379"/>
                    <a:pt x="990" y="379"/>
                    <a:pt x="990" y="379"/>
                  </a:cubicBezTo>
                  <a:cubicBezTo>
                    <a:pt x="991" y="380"/>
                    <a:pt x="991" y="380"/>
                    <a:pt x="991" y="380"/>
                  </a:cubicBezTo>
                  <a:cubicBezTo>
                    <a:pt x="991" y="380"/>
                    <a:pt x="991" y="380"/>
                    <a:pt x="991" y="380"/>
                  </a:cubicBezTo>
                  <a:cubicBezTo>
                    <a:pt x="991" y="381"/>
                    <a:pt x="991" y="381"/>
                    <a:pt x="991" y="381"/>
                  </a:cubicBezTo>
                  <a:cubicBezTo>
                    <a:pt x="991" y="382"/>
                    <a:pt x="991" y="382"/>
                    <a:pt x="991" y="382"/>
                  </a:cubicBezTo>
                  <a:cubicBezTo>
                    <a:pt x="991" y="382"/>
                    <a:pt x="991" y="382"/>
                    <a:pt x="991" y="382"/>
                  </a:cubicBezTo>
                  <a:cubicBezTo>
                    <a:pt x="990" y="383"/>
                    <a:pt x="990" y="383"/>
                    <a:pt x="990" y="383"/>
                  </a:cubicBezTo>
                  <a:cubicBezTo>
                    <a:pt x="989" y="384"/>
                    <a:pt x="989" y="384"/>
                    <a:pt x="989" y="384"/>
                  </a:cubicBezTo>
                  <a:cubicBezTo>
                    <a:pt x="989" y="385"/>
                    <a:pt x="989" y="385"/>
                    <a:pt x="989" y="385"/>
                  </a:cubicBezTo>
                  <a:cubicBezTo>
                    <a:pt x="990" y="386"/>
                    <a:pt x="990" y="386"/>
                    <a:pt x="990" y="386"/>
                  </a:cubicBezTo>
                  <a:cubicBezTo>
                    <a:pt x="990" y="386"/>
                    <a:pt x="990" y="386"/>
                    <a:pt x="990" y="386"/>
                  </a:cubicBezTo>
                  <a:cubicBezTo>
                    <a:pt x="990" y="387"/>
                    <a:pt x="990" y="387"/>
                    <a:pt x="990" y="387"/>
                  </a:cubicBezTo>
                  <a:cubicBezTo>
                    <a:pt x="989" y="388"/>
                    <a:pt x="989" y="388"/>
                    <a:pt x="989" y="388"/>
                  </a:cubicBezTo>
                  <a:cubicBezTo>
                    <a:pt x="990" y="389"/>
                    <a:pt x="990" y="389"/>
                    <a:pt x="990" y="389"/>
                  </a:cubicBezTo>
                  <a:cubicBezTo>
                    <a:pt x="990" y="389"/>
                    <a:pt x="990" y="389"/>
                    <a:pt x="990" y="389"/>
                  </a:cubicBezTo>
                  <a:cubicBezTo>
                    <a:pt x="990" y="390"/>
                    <a:pt x="990" y="390"/>
                    <a:pt x="990" y="390"/>
                  </a:cubicBezTo>
                  <a:cubicBezTo>
                    <a:pt x="990" y="391"/>
                    <a:pt x="990" y="391"/>
                    <a:pt x="990" y="391"/>
                  </a:cubicBezTo>
                  <a:cubicBezTo>
                    <a:pt x="990" y="391"/>
                    <a:pt x="990" y="391"/>
                    <a:pt x="990" y="391"/>
                  </a:cubicBezTo>
                  <a:cubicBezTo>
                    <a:pt x="990" y="391"/>
                    <a:pt x="990" y="391"/>
                    <a:pt x="990" y="391"/>
                  </a:cubicBezTo>
                  <a:cubicBezTo>
                    <a:pt x="990" y="393"/>
                    <a:pt x="990" y="393"/>
                    <a:pt x="990" y="393"/>
                  </a:cubicBezTo>
                  <a:cubicBezTo>
                    <a:pt x="990" y="395"/>
                    <a:pt x="990" y="395"/>
                    <a:pt x="990" y="395"/>
                  </a:cubicBezTo>
                  <a:cubicBezTo>
                    <a:pt x="991" y="395"/>
                    <a:pt x="991" y="395"/>
                    <a:pt x="991" y="395"/>
                  </a:cubicBezTo>
                  <a:cubicBezTo>
                    <a:pt x="991" y="395"/>
                    <a:pt x="991" y="395"/>
                    <a:pt x="991" y="395"/>
                  </a:cubicBezTo>
                  <a:cubicBezTo>
                    <a:pt x="990" y="396"/>
                    <a:pt x="990" y="396"/>
                    <a:pt x="990" y="396"/>
                  </a:cubicBezTo>
                  <a:cubicBezTo>
                    <a:pt x="990" y="397"/>
                    <a:pt x="990" y="397"/>
                    <a:pt x="990" y="397"/>
                  </a:cubicBezTo>
                  <a:cubicBezTo>
                    <a:pt x="990" y="398"/>
                    <a:pt x="990" y="398"/>
                    <a:pt x="990" y="398"/>
                  </a:cubicBezTo>
                  <a:cubicBezTo>
                    <a:pt x="990" y="398"/>
                    <a:pt x="990" y="398"/>
                    <a:pt x="990" y="398"/>
                  </a:cubicBezTo>
                  <a:cubicBezTo>
                    <a:pt x="990" y="399"/>
                    <a:pt x="990" y="399"/>
                    <a:pt x="990" y="399"/>
                  </a:cubicBezTo>
                  <a:cubicBezTo>
                    <a:pt x="990" y="399"/>
                    <a:pt x="990" y="399"/>
                    <a:pt x="990" y="399"/>
                  </a:cubicBezTo>
                  <a:cubicBezTo>
                    <a:pt x="989" y="400"/>
                    <a:pt x="989" y="400"/>
                    <a:pt x="989" y="400"/>
                  </a:cubicBezTo>
                  <a:cubicBezTo>
                    <a:pt x="990" y="401"/>
                    <a:pt x="990" y="401"/>
                    <a:pt x="990" y="401"/>
                  </a:cubicBezTo>
                  <a:cubicBezTo>
                    <a:pt x="990" y="401"/>
                    <a:pt x="990" y="401"/>
                    <a:pt x="990" y="401"/>
                  </a:cubicBezTo>
                  <a:cubicBezTo>
                    <a:pt x="990" y="402"/>
                    <a:pt x="990" y="402"/>
                    <a:pt x="990" y="402"/>
                  </a:cubicBezTo>
                  <a:cubicBezTo>
                    <a:pt x="989" y="403"/>
                    <a:pt x="989" y="403"/>
                    <a:pt x="989" y="403"/>
                  </a:cubicBezTo>
                  <a:cubicBezTo>
                    <a:pt x="989" y="404"/>
                    <a:pt x="989" y="404"/>
                    <a:pt x="989" y="404"/>
                  </a:cubicBezTo>
                  <a:cubicBezTo>
                    <a:pt x="989" y="405"/>
                    <a:pt x="989" y="405"/>
                    <a:pt x="989" y="405"/>
                  </a:cubicBezTo>
                  <a:cubicBezTo>
                    <a:pt x="989" y="405"/>
                    <a:pt x="989" y="405"/>
                    <a:pt x="989" y="405"/>
                  </a:cubicBezTo>
                  <a:cubicBezTo>
                    <a:pt x="989" y="406"/>
                    <a:pt x="989" y="406"/>
                    <a:pt x="989" y="406"/>
                  </a:cubicBezTo>
                  <a:cubicBezTo>
                    <a:pt x="990" y="407"/>
                    <a:pt x="990" y="407"/>
                    <a:pt x="990" y="407"/>
                  </a:cubicBezTo>
                  <a:cubicBezTo>
                    <a:pt x="990" y="408"/>
                    <a:pt x="990" y="408"/>
                    <a:pt x="990" y="408"/>
                  </a:cubicBezTo>
                  <a:cubicBezTo>
                    <a:pt x="990" y="408"/>
                    <a:pt x="990" y="408"/>
                    <a:pt x="990" y="408"/>
                  </a:cubicBezTo>
                  <a:cubicBezTo>
                    <a:pt x="989" y="408"/>
                    <a:pt x="989" y="408"/>
                    <a:pt x="989" y="408"/>
                  </a:cubicBezTo>
                  <a:cubicBezTo>
                    <a:pt x="989" y="408"/>
                    <a:pt x="989" y="408"/>
                    <a:pt x="989" y="408"/>
                  </a:cubicBezTo>
                  <a:cubicBezTo>
                    <a:pt x="984" y="407"/>
                    <a:pt x="984" y="407"/>
                    <a:pt x="984" y="407"/>
                  </a:cubicBezTo>
                  <a:cubicBezTo>
                    <a:pt x="983" y="407"/>
                    <a:pt x="983" y="407"/>
                    <a:pt x="983" y="407"/>
                  </a:cubicBezTo>
                  <a:cubicBezTo>
                    <a:pt x="982" y="406"/>
                    <a:pt x="982" y="406"/>
                    <a:pt x="982" y="406"/>
                  </a:cubicBezTo>
                  <a:cubicBezTo>
                    <a:pt x="981" y="407"/>
                    <a:pt x="981" y="407"/>
                    <a:pt x="981" y="407"/>
                  </a:cubicBezTo>
                  <a:cubicBezTo>
                    <a:pt x="980" y="409"/>
                    <a:pt x="980" y="409"/>
                    <a:pt x="980" y="409"/>
                  </a:cubicBezTo>
                  <a:cubicBezTo>
                    <a:pt x="979" y="410"/>
                    <a:pt x="979" y="410"/>
                    <a:pt x="979" y="410"/>
                  </a:cubicBezTo>
                  <a:cubicBezTo>
                    <a:pt x="979" y="410"/>
                    <a:pt x="979" y="410"/>
                    <a:pt x="979" y="410"/>
                  </a:cubicBezTo>
                  <a:cubicBezTo>
                    <a:pt x="978" y="410"/>
                    <a:pt x="978" y="410"/>
                    <a:pt x="978" y="410"/>
                  </a:cubicBezTo>
                  <a:cubicBezTo>
                    <a:pt x="977" y="411"/>
                    <a:pt x="977" y="411"/>
                    <a:pt x="977" y="411"/>
                  </a:cubicBezTo>
                  <a:cubicBezTo>
                    <a:pt x="977" y="412"/>
                    <a:pt x="977" y="412"/>
                    <a:pt x="977" y="412"/>
                  </a:cubicBezTo>
                  <a:cubicBezTo>
                    <a:pt x="977" y="413"/>
                    <a:pt x="977" y="413"/>
                    <a:pt x="977" y="413"/>
                  </a:cubicBezTo>
                  <a:cubicBezTo>
                    <a:pt x="979" y="416"/>
                    <a:pt x="979" y="416"/>
                    <a:pt x="979" y="416"/>
                  </a:cubicBezTo>
                  <a:cubicBezTo>
                    <a:pt x="979" y="417"/>
                    <a:pt x="979" y="417"/>
                    <a:pt x="979" y="417"/>
                  </a:cubicBezTo>
                  <a:cubicBezTo>
                    <a:pt x="980" y="418"/>
                    <a:pt x="980" y="418"/>
                    <a:pt x="980" y="418"/>
                  </a:cubicBezTo>
                  <a:cubicBezTo>
                    <a:pt x="981" y="419"/>
                    <a:pt x="981" y="419"/>
                    <a:pt x="981" y="419"/>
                  </a:cubicBezTo>
                  <a:cubicBezTo>
                    <a:pt x="981" y="420"/>
                    <a:pt x="981" y="420"/>
                    <a:pt x="981" y="420"/>
                  </a:cubicBezTo>
                  <a:cubicBezTo>
                    <a:pt x="981" y="423"/>
                    <a:pt x="981" y="423"/>
                    <a:pt x="981" y="423"/>
                  </a:cubicBezTo>
                  <a:cubicBezTo>
                    <a:pt x="981" y="425"/>
                    <a:pt x="981" y="425"/>
                    <a:pt x="981" y="425"/>
                  </a:cubicBezTo>
                  <a:cubicBezTo>
                    <a:pt x="982" y="426"/>
                    <a:pt x="982" y="426"/>
                    <a:pt x="982" y="426"/>
                  </a:cubicBezTo>
                  <a:cubicBezTo>
                    <a:pt x="982" y="428"/>
                    <a:pt x="982" y="428"/>
                    <a:pt x="982" y="428"/>
                  </a:cubicBezTo>
                  <a:cubicBezTo>
                    <a:pt x="982" y="428"/>
                    <a:pt x="982" y="428"/>
                    <a:pt x="982" y="428"/>
                  </a:cubicBezTo>
                  <a:cubicBezTo>
                    <a:pt x="981" y="429"/>
                    <a:pt x="981" y="429"/>
                    <a:pt x="981" y="429"/>
                  </a:cubicBezTo>
                  <a:cubicBezTo>
                    <a:pt x="982" y="430"/>
                    <a:pt x="982" y="430"/>
                    <a:pt x="982" y="430"/>
                  </a:cubicBezTo>
                  <a:cubicBezTo>
                    <a:pt x="982" y="431"/>
                    <a:pt x="982" y="431"/>
                    <a:pt x="982" y="431"/>
                  </a:cubicBezTo>
                  <a:cubicBezTo>
                    <a:pt x="980" y="431"/>
                    <a:pt x="980" y="431"/>
                    <a:pt x="980" y="431"/>
                  </a:cubicBezTo>
                  <a:cubicBezTo>
                    <a:pt x="979" y="431"/>
                    <a:pt x="979" y="431"/>
                    <a:pt x="979" y="431"/>
                  </a:cubicBezTo>
                  <a:cubicBezTo>
                    <a:pt x="979" y="432"/>
                    <a:pt x="979" y="432"/>
                    <a:pt x="979" y="432"/>
                  </a:cubicBezTo>
                  <a:cubicBezTo>
                    <a:pt x="979" y="434"/>
                    <a:pt x="979" y="434"/>
                    <a:pt x="979" y="434"/>
                  </a:cubicBezTo>
                  <a:cubicBezTo>
                    <a:pt x="979" y="434"/>
                    <a:pt x="979" y="434"/>
                    <a:pt x="979" y="434"/>
                  </a:cubicBezTo>
                  <a:cubicBezTo>
                    <a:pt x="979" y="434"/>
                    <a:pt x="979" y="434"/>
                    <a:pt x="979" y="434"/>
                  </a:cubicBezTo>
                  <a:cubicBezTo>
                    <a:pt x="979" y="435"/>
                    <a:pt x="979" y="435"/>
                    <a:pt x="979" y="435"/>
                  </a:cubicBezTo>
                  <a:cubicBezTo>
                    <a:pt x="980" y="436"/>
                    <a:pt x="980" y="436"/>
                    <a:pt x="980" y="436"/>
                  </a:cubicBezTo>
                  <a:cubicBezTo>
                    <a:pt x="980" y="436"/>
                    <a:pt x="980" y="436"/>
                    <a:pt x="980" y="436"/>
                  </a:cubicBezTo>
                  <a:cubicBezTo>
                    <a:pt x="981" y="434"/>
                    <a:pt x="981" y="434"/>
                    <a:pt x="981" y="434"/>
                  </a:cubicBezTo>
                  <a:cubicBezTo>
                    <a:pt x="982" y="434"/>
                    <a:pt x="982" y="434"/>
                    <a:pt x="982" y="434"/>
                  </a:cubicBezTo>
                  <a:cubicBezTo>
                    <a:pt x="983" y="435"/>
                    <a:pt x="983" y="435"/>
                    <a:pt x="983" y="435"/>
                  </a:cubicBezTo>
                  <a:cubicBezTo>
                    <a:pt x="983" y="432"/>
                    <a:pt x="983" y="432"/>
                    <a:pt x="983" y="432"/>
                  </a:cubicBezTo>
                  <a:cubicBezTo>
                    <a:pt x="984" y="431"/>
                    <a:pt x="984" y="431"/>
                    <a:pt x="984" y="431"/>
                  </a:cubicBezTo>
                  <a:cubicBezTo>
                    <a:pt x="984" y="428"/>
                    <a:pt x="984" y="428"/>
                    <a:pt x="984" y="428"/>
                  </a:cubicBezTo>
                  <a:cubicBezTo>
                    <a:pt x="985" y="427"/>
                    <a:pt x="985" y="427"/>
                    <a:pt x="985" y="427"/>
                  </a:cubicBezTo>
                  <a:cubicBezTo>
                    <a:pt x="985" y="426"/>
                    <a:pt x="985" y="426"/>
                    <a:pt x="985" y="426"/>
                  </a:cubicBezTo>
                  <a:cubicBezTo>
                    <a:pt x="987" y="426"/>
                    <a:pt x="987" y="426"/>
                    <a:pt x="987" y="426"/>
                  </a:cubicBezTo>
                  <a:cubicBezTo>
                    <a:pt x="988" y="426"/>
                    <a:pt x="988" y="426"/>
                    <a:pt x="988" y="426"/>
                  </a:cubicBezTo>
                  <a:cubicBezTo>
                    <a:pt x="989" y="426"/>
                    <a:pt x="989" y="426"/>
                    <a:pt x="989" y="426"/>
                  </a:cubicBezTo>
                  <a:cubicBezTo>
                    <a:pt x="989" y="427"/>
                    <a:pt x="989" y="428"/>
                    <a:pt x="989" y="428"/>
                  </a:cubicBezTo>
                  <a:cubicBezTo>
                    <a:pt x="990" y="427"/>
                    <a:pt x="990" y="427"/>
                    <a:pt x="990" y="427"/>
                  </a:cubicBezTo>
                  <a:cubicBezTo>
                    <a:pt x="991" y="428"/>
                    <a:pt x="991" y="428"/>
                    <a:pt x="991" y="428"/>
                  </a:cubicBezTo>
                  <a:cubicBezTo>
                    <a:pt x="991" y="429"/>
                    <a:pt x="991" y="429"/>
                    <a:pt x="991" y="429"/>
                  </a:cubicBezTo>
                  <a:cubicBezTo>
                    <a:pt x="992" y="429"/>
                    <a:pt x="992" y="429"/>
                    <a:pt x="992" y="429"/>
                  </a:cubicBezTo>
                  <a:cubicBezTo>
                    <a:pt x="994" y="431"/>
                    <a:pt x="994" y="431"/>
                    <a:pt x="994" y="431"/>
                  </a:cubicBezTo>
                  <a:cubicBezTo>
                    <a:pt x="995" y="430"/>
                    <a:pt x="995" y="430"/>
                    <a:pt x="995" y="430"/>
                  </a:cubicBezTo>
                  <a:cubicBezTo>
                    <a:pt x="996" y="431"/>
                    <a:pt x="996" y="431"/>
                    <a:pt x="996" y="431"/>
                  </a:cubicBezTo>
                  <a:cubicBezTo>
                    <a:pt x="997" y="429"/>
                    <a:pt x="997" y="429"/>
                    <a:pt x="997" y="429"/>
                  </a:cubicBezTo>
                  <a:cubicBezTo>
                    <a:pt x="999" y="429"/>
                    <a:pt x="999" y="429"/>
                    <a:pt x="999" y="429"/>
                  </a:cubicBezTo>
                  <a:cubicBezTo>
                    <a:pt x="999" y="428"/>
                    <a:pt x="999" y="428"/>
                    <a:pt x="999" y="428"/>
                  </a:cubicBezTo>
                  <a:cubicBezTo>
                    <a:pt x="1000" y="428"/>
                    <a:pt x="1000" y="428"/>
                    <a:pt x="1000" y="428"/>
                  </a:cubicBezTo>
                  <a:cubicBezTo>
                    <a:pt x="1002" y="426"/>
                    <a:pt x="1002" y="426"/>
                    <a:pt x="1002" y="426"/>
                  </a:cubicBezTo>
                  <a:cubicBezTo>
                    <a:pt x="1004" y="424"/>
                    <a:pt x="1004" y="424"/>
                    <a:pt x="1004" y="424"/>
                  </a:cubicBezTo>
                  <a:cubicBezTo>
                    <a:pt x="1004" y="423"/>
                    <a:pt x="1004" y="423"/>
                    <a:pt x="1004" y="423"/>
                  </a:cubicBezTo>
                  <a:cubicBezTo>
                    <a:pt x="1006" y="422"/>
                    <a:pt x="1006" y="422"/>
                    <a:pt x="1006" y="422"/>
                  </a:cubicBezTo>
                  <a:cubicBezTo>
                    <a:pt x="1006" y="421"/>
                    <a:pt x="1006" y="421"/>
                    <a:pt x="1006" y="421"/>
                  </a:cubicBezTo>
                  <a:cubicBezTo>
                    <a:pt x="1008" y="417"/>
                    <a:pt x="1008" y="417"/>
                    <a:pt x="1008" y="417"/>
                  </a:cubicBezTo>
                  <a:cubicBezTo>
                    <a:pt x="1008" y="416"/>
                    <a:pt x="1008" y="416"/>
                    <a:pt x="1008" y="416"/>
                  </a:cubicBezTo>
                  <a:cubicBezTo>
                    <a:pt x="1008" y="414"/>
                    <a:pt x="1008" y="414"/>
                    <a:pt x="1008" y="414"/>
                  </a:cubicBezTo>
                  <a:cubicBezTo>
                    <a:pt x="1009" y="413"/>
                    <a:pt x="1009" y="413"/>
                    <a:pt x="1009" y="413"/>
                  </a:cubicBezTo>
                  <a:cubicBezTo>
                    <a:pt x="1009" y="412"/>
                    <a:pt x="1009" y="412"/>
                    <a:pt x="1009" y="412"/>
                  </a:cubicBezTo>
                  <a:cubicBezTo>
                    <a:pt x="1010" y="411"/>
                    <a:pt x="1010" y="411"/>
                    <a:pt x="1010" y="411"/>
                  </a:cubicBezTo>
                  <a:cubicBezTo>
                    <a:pt x="1011" y="410"/>
                    <a:pt x="1011" y="410"/>
                    <a:pt x="1011" y="410"/>
                  </a:cubicBezTo>
                  <a:cubicBezTo>
                    <a:pt x="1010" y="409"/>
                    <a:pt x="1010" y="409"/>
                    <a:pt x="1010" y="409"/>
                  </a:cubicBezTo>
                  <a:cubicBezTo>
                    <a:pt x="1010" y="408"/>
                    <a:pt x="1010" y="408"/>
                    <a:pt x="1010" y="408"/>
                  </a:cubicBezTo>
                  <a:cubicBezTo>
                    <a:pt x="1011" y="408"/>
                    <a:pt x="1011" y="408"/>
                    <a:pt x="1011" y="408"/>
                  </a:cubicBezTo>
                  <a:cubicBezTo>
                    <a:pt x="1012" y="401"/>
                    <a:pt x="1012" y="401"/>
                    <a:pt x="1012" y="401"/>
                  </a:cubicBezTo>
                  <a:cubicBezTo>
                    <a:pt x="1014" y="399"/>
                    <a:pt x="1014" y="399"/>
                    <a:pt x="1014" y="399"/>
                  </a:cubicBezTo>
                  <a:cubicBezTo>
                    <a:pt x="1014" y="399"/>
                    <a:pt x="1014" y="399"/>
                    <a:pt x="1014" y="399"/>
                  </a:cubicBezTo>
                  <a:cubicBezTo>
                    <a:pt x="1016" y="398"/>
                    <a:pt x="1016" y="398"/>
                    <a:pt x="1016" y="398"/>
                  </a:cubicBezTo>
                  <a:cubicBezTo>
                    <a:pt x="1016" y="396"/>
                    <a:pt x="1016" y="396"/>
                    <a:pt x="1016" y="396"/>
                  </a:cubicBezTo>
                  <a:cubicBezTo>
                    <a:pt x="1018" y="394"/>
                    <a:pt x="1018" y="394"/>
                    <a:pt x="1018" y="394"/>
                  </a:cubicBezTo>
                  <a:cubicBezTo>
                    <a:pt x="1018" y="392"/>
                    <a:pt x="1018" y="392"/>
                    <a:pt x="1018" y="392"/>
                  </a:cubicBezTo>
                  <a:cubicBezTo>
                    <a:pt x="1017" y="391"/>
                    <a:pt x="1017" y="391"/>
                    <a:pt x="1017" y="391"/>
                  </a:cubicBezTo>
                  <a:cubicBezTo>
                    <a:pt x="1017" y="390"/>
                    <a:pt x="1017" y="390"/>
                    <a:pt x="1017" y="390"/>
                  </a:cubicBezTo>
                  <a:cubicBezTo>
                    <a:pt x="1018" y="389"/>
                    <a:pt x="1018" y="389"/>
                    <a:pt x="1018" y="389"/>
                  </a:cubicBezTo>
                  <a:cubicBezTo>
                    <a:pt x="1018" y="385"/>
                    <a:pt x="1018" y="385"/>
                    <a:pt x="1018" y="385"/>
                  </a:cubicBezTo>
                  <a:cubicBezTo>
                    <a:pt x="1019" y="385"/>
                    <a:pt x="1019" y="385"/>
                    <a:pt x="1019" y="385"/>
                  </a:cubicBezTo>
                  <a:cubicBezTo>
                    <a:pt x="1019" y="383"/>
                    <a:pt x="1019" y="383"/>
                    <a:pt x="1019" y="383"/>
                  </a:cubicBezTo>
                  <a:cubicBezTo>
                    <a:pt x="1018" y="383"/>
                    <a:pt x="1018" y="383"/>
                    <a:pt x="1018" y="383"/>
                  </a:cubicBezTo>
                  <a:cubicBezTo>
                    <a:pt x="1019" y="381"/>
                    <a:pt x="1019" y="381"/>
                    <a:pt x="1019" y="381"/>
                  </a:cubicBezTo>
                  <a:cubicBezTo>
                    <a:pt x="1019" y="380"/>
                    <a:pt x="1019" y="380"/>
                    <a:pt x="1019" y="380"/>
                  </a:cubicBezTo>
                  <a:cubicBezTo>
                    <a:pt x="1020" y="378"/>
                    <a:pt x="1020" y="378"/>
                    <a:pt x="1020" y="378"/>
                  </a:cubicBezTo>
                  <a:cubicBezTo>
                    <a:pt x="1021" y="376"/>
                    <a:pt x="1021" y="376"/>
                    <a:pt x="1021" y="376"/>
                  </a:cubicBezTo>
                  <a:cubicBezTo>
                    <a:pt x="1020" y="375"/>
                    <a:pt x="1020" y="375"/>
                    <a:pt x="1020" y="375"/>
                  </a:cubicBezTo>
                  <a:cubicBezTo>
                    <a:pt x="1020" y="373"/>
                    <a:pt x="1020" y="373"/>
                    <a:pt x="1020" y="373"/>
                  </a:cubicBezTo>
                  <a:cubicBezTo>
                    <a:pt x="1021" y="371"/>
                    <a:pt x="1021" y="371"/>
                    <a:pt x="1021" y="371"/>
                  </a:cubicBezTo>
                  <a:cubicBezTo>
                    <a:pt x="1021" y="370"/>
                    <a:pt x="1021" y="370"/>
                    <a:pt x="1021" y="370"/>
                  </a:cubicBezTo>
                  <a:cubicBezTo>
                    <a:pt x="1023" y="368"/>
                    <a:pt x="1023" y="368"/>
                    <a:pt x="1023" y="368"/>
                  </a:cubicBezTo>
                  <a:cubicBezTo>
                    <a:pt x="1023" y="367"/>
                    <a:pt x="1023" y="366"/>
                    <a:pt x="1023" y="366"/>
                  </a:cubicBezTo>
                  <a:cubicBezTo>
                    <a:pt x="1023" y="366"/>
                    <a:pt x="1023" y="366"/>
                    <a:pt x="1023" y="366"/>
                  </a:cubicBezTo>
                  <a:cubicBezTo>
                    <a:pt x="1023" y="366"/>
                    <a:pt x="1023" y="366"/>
                    <a:pt x="1023" y="366"/>
                  </a:cubicBezTo>
                  <a:cubicBezTo>
                    <a:pt x="1022" y="364"/>
                    <a:pt x="1022" y="364"/>
                    <a:pt x="1022" y="364"/>
                  </a:cubicBezTo>
                  <a:cubicBezTo>
                    <a:pt x="1022" y="362"/>
                    <a:pt x="1022" y="362"/>
                    <a:pt x="1022" y="362"/>
                  </a:cubicBezTo>
                  <a:cubicBezTo>
                    <a:pt x="1022" y="362"/>
                    <a:pt x="1022" y="362"/>
                    <a:pt x="1022" y="362"/>
                  </a:cubicBezTo>
                  <a:cubicBezTo>
                    <a:pt x="1021" y="359"/>
                    <a:pt x="1021" y="359"/>
                    <a:pt x="1021" y="359"/>
                  </a:cubicBezTo>
                  <a:cubicBezTo>
                    <a:pt x="1021" y="359"/>
                    <a:pt x="1021" y="359"/>
                    <a:pt x="1022" y="359"/>
                  </a:cubicBezTo>
                  <a:cubicBezTo>
                    <a:pt x="1021" y="357"/>
                    <a:pt x="1021" y="357"/>
                    <a:pt x="1021" y="357"/>
                  </a:cubicBezTo>
                  <a:cubicBezTo>
                    <a:pt x="1021" y="356"/>
                    <a:pt x="1021" y="356"/>
                    <a:pt x="1021" y="356"/>
                  </a:cubicBezTo>
                  <a:cubicBezTo>
                    <a:pt x="1020" y="352"/>
                    <a:pt x="1020" y="352"/>
                    <a:pt x="1020" y="352"/>
                  </a:cubicBezTo>
                  <a:cubicBezTo>
                    <a:pt x="1019" y="350"/>
                    <a:pt x="1019" y="350"/>
                    <a:pt x="1019" y="350"/>
                  </a:cubicBezTo>
                  <a:cubicBezTo>
                    <a:pt x="1018" y="350"/>
                    <a:pt x="1018" y="350"/>
                    <a:pt x="1018" y="350"/>
                  </a:cubicBezTo>
                  <a:cubicBezTo>
                    <a:pt x="1018" y="349"/>
                    <a:pt x="1018" y="349"/>
                    <a:pt x="1018" y="349"/>
                  </a:cubicBezTo>
                  <a:cubicBezTo>
                    <a:pt x="1019" y="347"/>
                    <a:pt x="1019" y="347"/>
                    <a:pt x="1019" y="347"/>
                  </a:cubicBezTo>
                  <a:cubicBezTo>
                    <a:pt x="1019" y="345"/>
                    <a:pt x="1019" y="345"/>
                    <a:pt x="1019" y="345"/>
                  </a:cubicBezTo>
                  <a:cubicBezTo>
                    <a:pt x="1017" y="346"/>
                    <a:pt x="1017" y="346"/>
                    <a:pt x="1017" y="346"/>
                  </a:cubicBezTo>
                  <a:cubicBezTo>
                    <a:pt x="1016" y="346"/>
                    <a:pt x="1016" y="346"/>
                    <a:pt x="1016" y="346"/>
                  </a:cubicBezTo>
                  <a:cubicBezTo>
                    <a:pt x="1015" y="343"/>
                    <a:pt x="1015" y="343"/>
                    <a:pt x="1015" y="343"/>
                  </a:cubicBezTo>
                  <a:cubicBezTo>
                    <a:pt x="1015" y="342"/>
                    <a:pt x="1015" y="342"/>
                    <a:pt x="1015" y="342"/>
                  </a:cubicBezTo>
                  <a:cubicBezTo>
                    <a:pt x="1015" y="341"/>
                    <a:pt x="1015" y="341"/>
                    <a:pt x="1015" y="341"/>
                  </a:cubicBezTo>
                  <a:cubicBezTo>
                    <a:pt x="1015" y="338"/>
                    <a:pt x="1015" y="338"/>
                    <a:pt x="1015" y="338"/>
                  </a:cubicBezTo>
                  <a:cubicBezTo>
                    <a:pt x="1015" y="337"/>
                    <a:pt x="1015" y="337"/>
                    <a:pt x="1015" y="337"/>
                  </a:cubicBezTo>
                  <a:cubicBezTo>
                    <a:pt x="1014" y="334"/>
                    <a:pt x="1014" y="334"/>
                    <a:pt x="1014" y="334"/>
                  </a:cubicBezTo>
                  <a:cubicBezTo>
                    <a:pt x="1015" y="333"/>
                    <a:pt x="1015" y="333"/>
                    <a:pt x="1015" y="333"/>
                  </a:cubicBezTo>
                  <a:cubicBezTo>
                    <a:pt x="1014" y="332"/>
                    <a:pt x="1014" y="332"/>
                    <a:pt x="1014" y="332"/>
                  </a:cubicBezTo>
                  <a:cubicBezTo>
                    <a:pt x="1015" y="330"/>
                    <a:pt x="1015" y="330"/>
                    <a:pt x="1015" y="330"/>
                  </a:cubicBezTo>
                  <a:cubicBezTo>
                    <a:pt x="1014" y="330"/>
                    <a:pt x="1014" y="330"/>
                    <a:pt x="1014" y="330"/>
                  </a:cubicBezTo>
                  <a:cubicBezTo>
                    <a:pt x="1015" y="330"/>
                    <a:pt x="1015" y="330"/>
                    <a:pt x="1015" y="330"/>
                  </a:cubicBezTo>
                  <a:cubicBezTo>
                    <a:pt x="1014" y="328"/>
                    <a:pt x="1014" y="328"/>
                    <a:pt x="1014" y="328"/>
                  </a:cubicBezTo>
                  <a:cubicBezTo>
                    <a:pt x="1014" y="327"/>
                    <a:pt x="1015" y="327"/>
                    <a:pt x="1015" y="327"/>
                  </a:cubicBezTo>
                  <a:cubicBezTo>
                    <a:pt x="1015" y="326"/>
                    <a:pt x="1015" y="326"/>
                    <a:pt x="1015" y="326"/>
                  </a:cubicBezTo>
                  <a:cubicBezTo>
                    <a:pt x="1014" y="325"/>
                    <a:pt x="1014" y="325"/>
                    <a:pt x="1014" y="325"/>
                  </a:cubicBezTo>
                  <a:cubicBezTo>
                    <a:pt x="1014" y="324"/>
                    <a:pt x="1014" y="324"/>
                    <a:pt x="1014" y="324"/>
                  </a:cubicBezTo>
                  <a:cubicBezTo>
                    <a:pt x="1013" y="321"/>
                    <a:pt x="1013" y="321"/>
                    <a:pt x="1013" y="321"/>
                  </a:cubicBezTo>
                  <a:cubicBezTo>
                    <a:pt x="1012" y="322"/>
                    <a:pt x="1012" y="322"/>
                    <a:pt x="1012" y="322"/>
                  </a:cubicBezTo>
                  <a:cubicBezTo>
                    <a:pt x="1012" y="321"/>
                    <a:pt x="1012" y="321"/>
                    <a:pt x="1012" y="321"/>
                  </a:cubicBezTo>
                  <a:cubicBezTo>
                    <a:pt x="1010" y="321"/>
                    <a:pt x="1010" y="321"/>
                    <a:pt x="1010" y="321"/>
                  </a:cubicBezTo>
                  <a:cubicBezTo>
                    <a:pt x="1010" y="319"/>
                    <a:pt x="1010" y="319"/>
                    <a:pt x="1010" y="319"/>
                  </a:cubicBezTo>
                  <a:cubicBezTo>
                    <a:pt x="1011" y="318"/>
                    <a:pt x="1011" y="318"/>
                    <a:pt x="1011" y="318"/>
                  </a:cubicBezTo>
                  <a:cubicBezTo>
                    <a:pt x="1011" y="317"/>
                    <a:pt x="1011" y="317"/>
                    <a:pt x="1011" y="317"/>
                  </a:cubicBezTo>
                  <a:cubicBezTo>
                    <a:pt x="1009" y="315"/>
                    <a:pt x="1009" y="315"/>
                    <a:pt x="1009" y="315"/>
                  </a:cubicBezTo>
                  <a:cubicBezTo>
                    <a:pt x="1009" y="315"/>
                    <a:pt x="1009" y="315"/>
                    <a:pt x="1009" y="315"/>
                  </a:cubicBezTo>
                  <a:cubicBezTo>
                    <a:pt x="1008" y="314"/>
                    <a:pt x="1008" y="314"/>
                    <a:pt x="1008" y="314"/>
                  </a:cubicBezTo>
                  <a:cubicBezTo>
                    <a:pt x="1009" y="314"/>
                    <a:pt x="1009" y="314"/>
                    <a:pt x="1009" y="314"/>
                  </a:cubicBezTo>
                  <a:cubicBezTo>
                    <a:pt x="1009" y="312"/>
                    <a:pt x="1009" y="312"/>
                    <a:pt x="1009" y="312"/>
                  </a:cubicBezTo>
                  <a:cubicBezTo>
                    <a:pt x="1009" y="311"/>
                    <a:pt x="1009" y="311"/>
                    <a:pt x="1009" y="311"/>
                  </a:cubicBezTo>
                  <a:cubicBezTo>
                    <a:pt x="1009" y="310"/>
                    <a:pt x="1009" y="310"/>
                    <a:pt x="1009" y="310"/>
                  </a:cubicBezTo>
                  <a:cubicBezTo>
                    <a:pt x="1005" y="307"/>
                    <a:pt x="1005" y="307"/>
                    <a:pt x="1005" y="307"/>
                  </a:cubicBezTo>
                  <a:cubicBezTo>
                    <a:pt x="1005" y="307"/>
                    <a:pt x="1005" y="307"/>
                    <a:pt x="1005" y="307"/>
                  </a:cubicBezTo>
                  <a:cubicBezTo>
                    <a:pt x="1005" y="307"/>
                    <a:pt x="1005" y="307"/>
                    <a:pt x="1005" y="307"/>
                  </a:cubicBezTo>
                  <a:cubicBezTo>
                    <a:pt x="1003" y="306"/>
                    <a:pt x="1003" y="306"/>
                    <a:pt x="1003" y="306"/>
                  </a:cubicBezTo>
                  <a:cubicBezTo>
                    <a:pt x="1001" y="305"/>
                    <a:pt x="1001" y="305"/>
                    <a:pt x="1001" y="305"/>
                  </a:cubicBezTo>
                  <a:cubicBezTo>
                    <a:pt x="1001" y="304"/>
                    <a:pt x="1001" y="304"/>
                    <a:pt x="1001" y="304"/>
                  </a:cubicBezTo>
                  <a:cubicBezTo>
                    <a:pt x="998" y="303"/>
                    <a:pt x="998" y="303"/>
                    <a:pt x="998" y="303"/>
                  </a:cubicBezTo>
                  <a:cubicBezTo>
                    <a:pt x="997" y="302"/>
                    <a:pt x="997" y="302"/>
                    <a:pt x="997" y="302"/>
                  </a:cubicBezTo>
                  <a:cubicBezTo>
                    <a:pt x="996" y="301"/>
                    <a:pt x="996" y="301"/>
                    <a:pt x="996" y="301"/>
                  </a:cubicBezTo>
                  <a:cubicBezTo>
                    <a:pt x="995" y="301"/>
                    <a:pt x="995" y="301"/>
                    <a:pt x="995" y="301"/>
                  </a:cubicBezTo>
                  <a:cubicBezTo>
                    <a:pt x="993" y="299"/>
                    <a:pt x="993" y="299"/>
                    <a:pt x="993" y="299"/>
                  </a:cubicBezTo>
                  <a:cubicBezTo>
                    <a:pt x="991" y="301"/>
                    <a:pt x="991" y="301"/>
                    <a:pt x="991" y="301"/>
                  </a:cubicBezTo>
                  <a:cubicBezTo>
                    <a:pt x="989" y="301"/>
                    <a:pt x="989" y="301"/>
                    <a:pt x="989" y="301"/>
                  </a:cubicBezTo>
                  <a:cubicBezTo>
                    <a:pt x="987" y="300"/>
                    <a:pt x="987" y="300"/>
                    <a:pt x="987" y="300"/>
                  </a:cubicBezTo>
                  <a:cubicBezTo>
                    <a:pt x="984" y="300"/>
                    <a:pt x="984" y="300"/>
                    <a:pt x="984" y="300"/>
                  </a:cubicBezTo>
                  <a:cubicBezTo>
                    <a:pt x="985" y="302"/>
                    <a:pt x="985" y="302"/>
                    <a:pt x="985" y="302"/>
                  </a:cubicBezTo>
                  <a:cubicBezTo>
                    <a:pt x="986" y="303"/>
                    <a:pt x="986" y="303"/>
                    <a:pt x="986" y="303"/>
                  </a:cubicBezTo>
                  <a:cubicBezTo>
                    <a:pt x="986" y="304"/>
                    <a:pt x="986" y="304"/>
                    <a:pt x="986" y="304"/>
                  </a:cubicBezTo>
                  <a:cubicBezTo>
                    <a:pt x="985" y="303"/>
                    <a:pt x="985" y="303"/>
                    <a:pt x="985" y="303"/>
                  </a:cubicBezTo>
                  <a:cubicBezTo>
                    <a:pt x="984" y="305"/>
                    <a:pt x="984" y="305"/>
                    <a:pt x="984" y="305"/>
                  </a:cubicBezTo>
                  <a:cubicBezTo>
                    <a:pt x="984" y="306"/>
                    <a:pt x="984" y="306"/>
                    <a:pt x="984" y="306"/>
                  </a:cubicBezTo>
                  <a:cubicBezTo>
                    <a:pt x="984" y="308"/>
                    <a:pt x="984" y="308"/>
                    <a:pt x="984" y="308"/>
                  </a:cubicBezTo>
                  <a:cubicBezTo>
                    <a:pt x="983" y="309"/>
                    <a:pt x="983" y="309"/>
                    <a:pt x="983" y="309"/>
                  </a:cubicBezTo>
                  <a:cubicBezTo>
                    <a:pt x="982" y="309"/>
                    <a:pt x="982" y="309"/>
                    <a:pt x="982" y="309"/>
                  </a:cubicBezTo>
                  <a:cubicBezTo>
                    <a:pt x="982" y="306"/>
                    <a:pt x="982" y="306"/>
                    <a:pt x="982" y="306"/>
                  </a:cubicBezTo>
                  <a:cubicBezTo>
                    <a:pt x="983" y="306"/>
                    <a:pt x="983" y="306"/>
                    <a:pt x="983" y="306"/>
                  </a:cubicBezTo>
                  <a:cubicBezTo>
                    <a:pt x="983" y="304"/>
                    <a:pt x="983" y="304"/>
                    <a:pt x="983" y="304"/>
                  </a:cubicBezTo>
                  <a:cubicBezTo>
                    <a:pt x="981" y="304"/>
                    <a:pt x="981" y="304"/>
                    <a:pt x="981" y="304"/>
                  </a:cubicBezTo>
                  <a:cubicBezTo>
                    <a:pt x="980" y="304"/>
                    <a:pt x="980" y="304"/>
                    <a:pt x="980" y="304"/>
                  </a:cubicBezTo>
                  <a:cubicBezTo>
                    <a:pt x="979" y="304"/>
                    <a:pt x="979" y="304"/>
                    <a:pt x="979" y="304"/>
                  </a:cubicBezTo>
                  <a:cubicBezTo>
                    <a:pt x="980" y="303"/>
                    <a:pt x="980" y="303"/>
                    <a:pt x="980" y="303"/>
                  </a:cubicBezTo>
                  <a:cubicBezTo>
                    <a:pt x="981" y="302"/>
                    <a:pt x="981" y="302"/>
                    <a:pt x="981" y="302"/>
                  </a:cubicBezTo>
                  <a:cubicBezTo>
                    <a:pt x="980" y="302"/>
                    <a:pt x="980" y="302"/>
                    <a:pt x="980" y="302"/>
                  </a:cubicBezTo>
                  <a:cubicBezTo>
                    <a:pt x="981" y="301"/>
                    <a:pt x="981" y="301"/>
                    <a:pt x="981" y="301"/>
                  </a:cubicBezTo>
                  <a:cubicBezTo>
                    <a:pt x="981" y="299"/>
                    <a:pt x="981" y="299"/>
                    <a:pt x="981" y="299"/>
                  </a:cubicBezTo>
                  <a:cubicBezTo>
                    <a:pt x="979" y="298"/>
                    <a:pt x="979" y="298"/>
                    <a:pt x="979" y="298"/>
                  </a:cubicBezTo>
                  <a:cubicBezTo>
                    <a:pt x="979" y="299"/>
                    <a:pt x="979" y="299"/>
                    <a:pt x="979" y="299"/>
                  </a:cubicBezTo>
                  <a:cubicBezTo>
                    <a:pt x="978" y="298"/>
                    <a:pt x="978" y="298"/>
                    <a:pt x="978" y="298"/>
                  </a:cubicBezTo>
                  <a:cubicBezTo>
                    <a:pt x="978" y="298"/>
                    <a:pt x="978" y="298"/>
                    <a:pt x="978" y="298"/>
                  </a:cubicBezTo>
                  <a:cubicBezTo>
                    <a:pt x="978" y="298"/>
                    <a:pt x="978" y="298"/>
                    <a:pt x="978" y="298"/>
                  </a:cubicBezTo>
                  <a:cubicBezTo>
                    <a:pt x="977" y="298"/>
                    <a:pt x="977" y="298"/>
                    <a:pt x="977" y="298"/>
                  </a:cubicBezTo>
                  <a:cubicBezTo>
                    <a:pt x="977" y="300"/>
                    <a:pt x="977" y="300"/>
                    <a:pt x="977" y="300"/>
                  </a:cubicBezTo>
                  <a:cubicBezTo>
                    <a:pt x="978" y="301"/>
                    <a:pt x="978" y="301"/>
                    <a:pt x="978" y="301"/>
                  </a:cubicBezTo>
                  <a:cubicBezTo>
                    <a:pt x="977" y="301"/>
                    <a:pt x="977" y="301"/>
                    <a:pt x="977" y="301"/>
                  </a:cubicBezTo>
                  <a:cubicBezTo>
                    <a:pt x="976" y="302"/>
                    <a:pt x="976" y="302"/>
                    <a:pt x="976" y="302"/>
                  </a:cubicBezTo>
                  <a:cubicBezTo>
                    <a:pt x="976" y="304"/>
                    <a:pt x="976" y="304"/>
                    <a:pt x="976" y="304"/>
                  </a:cubicBezTo>
                  <a:cubicBezTo>
                    <a:pt x="978" y="305"/>
                    <a:pt x="978" y="305"/>
                    <a:pt x="978" y="305"/>
                  </a:cubicBezTo>
                  <a:cubicBezTo>
                    <a:pt x="978" y="306"/>
                    <a:pt x="978" y="306"/>
                    <a:pt x="978" y="306"/>
                  </a:cubicBezTo>
                  <a:cubicBezTo>
                    <a:pt x="977" y="306"/>
                    <a:pt x="977" y="306"/>
                    <a:pt x="977" y="306"/>
                  </a:cubicBezTo>
                  <a:cubicBezTo>
                    <a:pt x="976" y="306"/>
                    <a:pt x="976" y="306"/>
                    <a:pt x="976" y="306"/>
                  </a:cubicBezTo>
                  <a:cubicBezTo>
                    <a:pt x="976" y="307"/>
                    <a:pt x="976" y="307"/>
                    <a:pt x="976" y="307"/>
                  </a:cubicBezTo>
                  <a:cubicBezTo>
                    <a:pt x="974" y="306"/>
                    <a:pt x="974" y="306"/>
                    <a:pt x="974" y="306"/>
                  </a:cubicBezTo>
                  <a:cubicBezTo>
                    <a:pt x="975" y="304"/>
                    <a:pt x="975" y="304"/>
                    <a:pt x="975" y="304"/>
                  </a:cubicBezTo>
                  <a:cubicBezTo>
                    <a:pt x="974" y="302"/>
                    <a:pt x="974" y="302"/>
                    <a:pt x="974" y="302"/>
                  </a:cubicBezTo>
                  <a:cubicBezTo>
                    <a:pt x="972" y="301"/>
                    <a:pt x="972" y="301"/>
                    <a:pt x="972" y="301"/>
                  </a:cubicBezTo>
                  <a:cubicBezTo>
                    <a:pt x="972" y="296"/>
                    <a:pt x="972" y="296"/>
                    <a:pt x="972" y="296"/>
                  </a:cubicBezTo>
                  <a:cubicBezTo>
                    <a:pt x="970" y="297"/>
                    <a:pt x="970" y="297"/>
                    <a:pt x="970" y="297"/>
                  </a:cubicBezTo>
                  <a:cubicBezTo>
                    <a:pt x="969" y="297"/>
                    <a:pt x="969" y="297"/>
                    <a:pt x="969" y="297"/>
                  </a:cubicBezTo>
                  <a:cubicBezTo>
                    <a:pt x="969" y="298"/>
                    <a:pt x="969" y="298"/>
                    <a:pt x="969" y="298"/>
                  </a:cubicBezTo>
                  <a:cubicBezTo>
                    <a:pt x="968" y="298"/>
                    <a:pt x="968" y="298"/>
                    <a:pt x="968" y="298"/>
                  </a:cubicBezTo>
                  <a:cubicBezTo>
                    <a:pt x="966" y="299"/>
                    <a:pt x="966" y="299"/>
                    <a:pt x="966" y="299"/>
                  </a:cubicBezTo>
                  <a:cubicBezTo>
                    <a:pt x="965" y="299"/>
                    <a:pt x="965" y="299"/>
                    <a:pt x="965" y="299"/>
                  </a:cubicBezTo>
                  <a:cubicBezTo>
                    <a:pt x="964" y="298"/>
                    <a:pt x="964" y="298"/>
                    <a:pt x="964" y="298"/>
                  </a:cubicBezTo>
                  <a:cubicBezTo>
                    <a:pt x="962" y="299"/>
                    <a:pt x="962" y="299"/>
                    <a:pt x="962" y="299"/>
                  </a:cubicBezTo>
                  <a:cubicBezTo>
                    <a:pt x="961" y="298"/>
                    <a:pt x="961" y="298"/>
                    <a:pt x="961" y="298"/>
                  </a:cubicBezTo>
                  <a:cubicBezTo>
                    <a:pt x="961" y="297"/>
                    <a:pt x="961" y="297"/>
                    <a:pt x="961" y="297"/>
                  </a:cubicBezTo>
                  <a:cubicBezTo>
                    <a:pt x="961" y="296"/>
                    <a:pt x="961" y="296"/>
                    <a:pt x="961" y="296"/>
                  </a:cubicBezTo>
                  <a:cubicBezTo>
                    <a:pt x="962" y="295"/>
                    <a:pt x="962" y="295"/>
                    <a:pt x="962" y="295"/>
                  </a:cubicBezTo>
                  <a:cubicBezTo>
                    <a:pt x="963" y="292"/>
                    <a:pt x="963" y="292"/>
                    <a:pt x="963" y="292"/>
                  </a:cubicBezTo>
                  <a:cubicBezTo>
                    <a:pt x="963" y="291"/>
                    <a:pt x="963" y="291"/>
                    <a:pt x="963" y="291"/>
                  </a:cubicBezTo>
                  <a:cubicBezTo>
                    <a:pt x="965" y="289"/>
                    <a:pt x="965" y="289"/>
                    <a:pt x="965" y="289"/>
                  </a:cubicBezTo>
                  <a:cubicBezTo>
                    <a:pt x="965" y="288"/>
                    <a:pt x="965" y="288"/>
                    <a:pt x="965" y="288"/>
                  </a:cubicBezTo>
                  <a:cubicBezTo>
                    <a:pt x="968" y="286"/>
                    <a:pt x="968" y="286"/>
                    <a:pt x="968" y="286"/>
                  </a:cubicBezTo>
                  <a:cubicBezTo>
                    <a:pt x="968" y="284"/>
                    <a:pt x="968" y="284"/>
                    <a:pt x="968" y="284"/>
                  </a:cubicBezTo>
                  <a:cubicBezTo>
                    <a:pt x="968" y="283"/>
                    <a:pt x="968" y="283"/>
                    <a:pt x="968" y="283"/>
                  </a:cubicBezTo>
                  <a:cubicBezTo>
                    <a:pt x="969" y="281"/>
                    <a:pt x="969" y="281"/>
                    <a:pt x="969" y="281"/>
                  </a:cubicBezTo>
                  <a:cubicBezTo>
                    <a:pt x="969" y="279"/>
                    <a:pt x="969" y="279"/>
                    <a:pt x="969" y="279"/>
                  </a:cubicBezTo>
                  <a:cubicBezTo>
                    <a:pt x="970" y="278"/>
                    <a:pt x="970" y="278"/>
                    <a:pt x="970" y="278"/>
                  </a:cubicBezTo>
                  <a:cubicBezTo>
                    <a:pt x="969" y="276"/>
                    <a:pt x="969" y="276"/>
                    <a:pt x="969" y="276"/>
                  </a:cubicBezTo>
                  <a:cubicBezTo>
                    <a:pt x="970" y="275"/>
                    <a:pt x="970" y="275"/>
                    <a:pt x="970" y="275"/>
                  </a:cubicBezTo>
                  <a:cubicBezTo>
                    <a:pt x="970" y="274"/>
                    <a:pt x="970" y="274"/>
                    <a:pt x="970" y="274"/>
                  </a:cubicBezTo>
                  <a:cubicBezTo>
                    <a:pt x="970" y="271"/>
                    <a:pt x="970" y="271"/>
                    <a:pt x="970" y="271"/>
                  </a:cubicBezTo>
                  <a:cubicBezTo>
                    <a:pt x="971" y="271"/>
                    <a:pt x="971" y="271"/>
                    <a:pt x="971" y="271"/>
                  </a:cubicBezTo>
                  <a:cubicBezTo>
                    <a:pt x="972" y="268"/>
                    <a:pt x="972" y="268"/>
                    <a:pt x="972" y="268"/>
                  </a:cubicBezTo>
                  <a:cubicBezTo>
                    <a:pt x="973" y="267"/>
                    <a:pt x="973" y="267"/>
                    <a:pt x="973" y="267"/>
                  </a:cubicBezTo>
                  <a:cubicBezTo>
                    <a:pt x="972" y="265"/>
                    <a:pt x="972" y="265"/>
                    <a:pt x="972" y="265"/>
                  </a:cubicBezTo>
                  <a:cubicBezTo>
                    <a:pt x="974" y="263"/>
                    <a:pt x="974" y="263"/>
                    <a:pt x="974" y="263"/>
                  </a:cubicBezTo>
                  <a:cubicBezTo>
                    <a:pt x="975" y="261"/>
                    <a:pt x="975" y="261"/>
                    <a:pt x="975" y="261"/>
                  </a:cubicBezTo>
                  <a:cubicBezTo>
                    <a:pt x="976" y="261"/>
                    <a:pt x="976" y="261"/>
                    <a:pt x="976" y="261"/>
                  </a:cubicBezTo>
                  <a:cubicBezTo>
                    <a:pt x="975" y="258"/>
                    <a:pt x="975" y="258"/>
                    <a:pt x="975" y="258"/>
                  </a:cubicBezTo>
                  <a:cubicBezTo>
                    <a:pt x="976" y="258"/>
                    <a:pt x="976" y="258"/>
                    <a:pt x="976" y="258"/>
                  </a:cubicBezTo>
                  <a:cubicBezTo>
                    <a:pt x="976" y="256"/>
                    <a:pt x="976" y="256"/>
                    <a:pt x="976" y="256"/>
                  </a:cubicBezTo>
                  <a:cubicBezTo>
                    <a:pt x="977" y="256"/>
                    <a:pt x="977" y="256"/>
                    <a:pt x="977" y="256"/>
                  </a:cubicBezTo>
                  <a:cubicBezTo>
                    <a:pt x="978" y="256"/>
                    <a:pt x="978" y="256"/>
                    <a:pt x="978" y="256"/>
                  </a:cubicBezTo>
                  <a:cubicBezTo>
                    <a:pt x="978" y="254"/>
                    <a:pt x="978" y="254"/>
                    <a:pt x="978" y="254"/>
                  </a:cubicBezTo>
                  <a:cubicBezTo>
                    <a:pt x="977" y="253"/>
                    <a:pt x="977" y="253"/>
                    <a:pt x="977" y="253"/>
                  </a:cubicBezTo>
                  <a:cubicBezTo>
                    <a:pt x="977" y="250"/>
                    <a:pt x="977" y="250"/>
                    <a:pt x="977" y="250"/>
                  </a:cubicBezTo>
                  <a:cubicBezTo>
                    <a:pt x="977" y="248"/>
                    <a:pt x="977" y="248"/>
                    <a:pt x="977" y="248"/>
                  </a:cubicBezTo>
                  <a:cubicBezTo>
                    <a:pt x="978" y="247"/>
                    <a:pt x="978" y="247"/>
                    <a:pt x="978" y="247"/>
                  </a:cubicBezTo>
                  <a:cubicBezTo>
                    <a:pt x="980" y="245"/>
                    <a:pt x="980" y="245"/>
                    <a:pt x="980" y="245"/>
                  </a:cubicBezTo>
                  <a:cubicBezTo>
                    <a:pt x="980" y="242"/>
                    <a:pt x="980" y="242"/>
                    <a:pt x="980" y="242"/>
                  </a:cubicBezTo>
                  <a:cubicBezTo>
                    <a:pt x="979" y="239"/>
                    <a:pt x="979" y="239"/>
                    <a:pt x="979" y="239"/>
                  </a:cubicBezTo>
                  <a:cubicBezTo>
                    <a:pt x="979" y="237"/>
                    <a:pt x="979" y="237"/>
                    <a:pt x="979" y="237"/>
                  </a:cubicBezTo>
                  <a:cubicBezTo>
                    <a:pt x="980" y="236"/>
                    <a:pt x="980" y="236"/>
                    <a:pt x="980" y="236"/>
                  </a:cubicBezTo>
                  <a:cubicBezTo>
                    <a:pt x="980" y="235"/>
                    <a:pt x="980" y="235"/>
                    <a:pt x="980" y="235"/>
                  </a:cubicBezTo>
                  <a:cubicBezTo>
                    <a:pt x="983" y="234"/>
                    <a:pt x="983" y="234"/>
                    <a:pt x="983" y="234"/>
                  </a:cubicBezTo>
                  <a:cubicBezTo>
                    <a:pt x="983" y="232"/>
                    <a:pt x="983" y="232"/>
                    <a:pt x="983" y="232"/>
                  </a:cubicBezTo>
                  <a:cubicBezTo>
                    <a:pt x="984" y="233"/>
                    <a:pt x="984" y="233"/>
                    <a:pt x="984" y="233"/>
                  </a:cubicBezTo>
                  <a:cubicBezTo>
                    <a:pt x="986" y="233"/>
                    <a:pt x="986" y="233"/>
                    <a:pt x="986" y="233"/>
                  </a:cubicBezTo>
                  <a:cubicBezTo>
                    <a:pt x="988" y="231"/>
                    <a:pt x="988" y="231"/>
                    <a:pt x="988" y="231"/>
                  </a:cubicBezTo>
                  <a:cubicBezTo>
                    <a:pt x="990" y="231"/>
                    <a:pt x="990" y="231"/>
                    <a:pt x="990" y="231"/>
                  </a:cubicBezTo>
                  <a:cubicBezTo>
                    <a:pt x="993" y="230"/>
                    <a:pt x="993" y="230"/>
                    <a:pt x="993" y="230"/>
                  </a:cubicBezTo>
                  <a:cubicBezTo>
                    <a:pt x="994" y="230"/>
                    <a:pt x="994" y="230"/>
                    <a:pt x="994" y="230"/>
                  </a:cubicBezTo>
                  <a:cubicBezTo>
                    <a:pt x="996" y="229"/>
                    <a:pt x="996" y="229"/>
                    <a:pt x="996" y="229"/>
                  </a:cubicBezTo>
                  <a:cubicBezTo>
                    <a:pt x="996" y="229"/>
                    <a:pt x="996" y="229"/>
                    <a:pt x="996" y="229"/>
                  </a:cubicBezTo>
                  <a:cubicBezTo>
                    <a:pt x="998" y="229"/>
                    <a:pt x="998" y="229"/>
                    <a:pt x="998" y="229"/>
                  </a:cubicBezTo>
                  <a:cubicBezTo>
                    <a:pt x="998" y="230"/>
                    <a:pt x="998" y="230"/>
                    <a:pt x="998" y="230"/>
                  </a:cubicBezTo>
                  <a:cubicBezTo>
                    <a:pt x="999" y="230"/>
                    <a:pt x="999" y="230"/>
                    <a:pt x="999" y="230"/>
                  </a:cubicBezTo>
                  <a:cubicBezTo>
                    <a:pt x="1001" y="232"/>
                    <a:pt x="1001" y="232"/>
                    <a:pt x="1001" y="232"/>
                  </a:cubicBezTo>
                  <a:cubicBezTo>
                    <a:pt x="1002" y="230"/>
                    <a:pt x="1002" y="230"/>
                    <a:pt x="1002" y="230"/>
                  </a:cubicBezTo>
                  <a:cubicBezTo>
                    <a:pt x="1004" y="229"/>
                    <a:pt x="1004" y="229"/>
                    <a:pt x="1004" y="229"/>
                  </a:cubicBezTo>
                  <a:cubicBezTo>
                    <a:pt x="1001" y="227"/>
                    <a:pt x="1001" y="227"/>
                    <a:pt x="1001" y="227"/>
                  </a:cubicBezTo>
                  <a:cubicBezTo>
                    <a:pt x="1003" y="226"/>
                    <a:pt x="1003" y="226"/>
                    <a:pt x="1003" y="226"/>
                  </a:cubicBezTo>
                  <a:cubicBezTo>
                    <a:pt x="1005" y="226"/>
                    <a:pt x="1005" y="226"/>
                    <a:pt x="1005" y="226"/>
                  </a:cubicBezTo>
                  <a:cubicBezTo>
                    <a:pt x="1007" y="226"/>
                    <a:pt x="1007" y="226"/>
                    <a:pt x="1007" y="226"/>
                  </a:cubicBezTo>
                  <a:cubicBezTo>
                    <a:pt x="1009" y="226"/>
                    <a:pt x="1009" y="226"/>
                    <a:pt x="1009" y="226"/>
                  </a:cubicBezTo>
                  <a:cubicBezTo>
                    <a:pt x="1009" y="227"/>
                    <a:pt x="1009" y="227"/>
                    <a:pt x="1009" y="227"/>
                  </a:cubicBezTo>
                  <a:cubicBezTo>
                    <a:pt x="1010" y="227"/>
                    <a:pt x="1010" y="227"/>
                    <a:pt x="1010" y="227"/>
                  </a:cubicBezTo>
                  <a:cubicBezTo>
                    <a:pt x="1011" y="226"/>
                    <a:pt x="1011" y="226"/>
                    <a:pt x="1011" y="226"/>
                  </a:cubicBezTo>
                  <a:cubicBezTo>
                    <a:pt x="1013" y="226"/>
                    <a:pt x="1013" y="226"/>
                    <a:pt x="1013" y="226"/>
                  </a:cubicBezTo>
                  <a:cubicBezTo>
                    <a:pt x="1012" y="225"/>
                    <a:pt x="1012" y="225"/>
                    <a:pt x="1012" y="225"/>
                  </a:cubicBezTo>
                  <a:cubicBezTo>
                    <a:pt x="1012" y="224"/>
                    <a:pt x="1012" y="224"/>
                    <a:pt x="1012" y="224"/>
                  </a:cubicBezTo>
                  <a:cubicBezTo>
                    <a:pt x="1014" y="224"/>
                    <a:pt x="1014" y="224"/>
                    <a:pt x="1014" y="224"/>
                  </a:cubicBezTo>
                  <a:cubicBezTo>
                    <a:pt x="1016" y="226"/>
                    <a:pt x="1016" y="226"/>
                    <a:pt x="1016" y="226"/>
                  </a:cubicBezTo>
                  <a:cubicBezTo>
                    <a:pt x="1019" y="224"/>
                    <a:pt x="1019" y="224"/>
                    <a:pt x="1019" y="224"/>
                  </a:cubicBezTo>
                  <a:cubicBezTo>
                    <a:pt x="1019" y="223"/>
                    <a:pt x="1019" y="223"/>
                    <a:pt x="1019" y="223"/>
                  </a:cubicBezTo>
                  <a:cubicBezTo>
                    <a:pt x="1018" y="222"/>
                    <a:pt x="1018" y="222"/>
                    <a:pt x="1018" y="222"/>
                  </a:cubicBezTo>
                  <a:cubicBezTo>
                    <a:pt x="1017" y="222"/>
                    <a:pt x="1017" y="222"/>
                    <a:pt x="1017" y="222"/>
                  </a:cubicBezTo>
                  <a:cubicBezTo>
                    <a:pt x="1020" y="221"/>
                    <a:pt x="1020" y="221"/>
                    <a:pt x="1020" y="221"/>
                  </a:cubicBezTo>
                  <a:cubicBezTo>
                    <a:pt x="1018" y="220"/>
                    <a:pt x="1018" y="220"/>
                    <a:pt x="1018" y="220"/>
                  </a:cubicBezTo>
                  <a:cubicBezTo>
                    <a:pt x="1020" y="218"/>
                    <a:pt x="1020" y="218"/>
                    <a:pt x="1020" y="218"/>
                  </a:cubicBezTo>
                  <a:cubicBezTo>
                    <a:pt x="1022" y="218"/>
                    <a:pt x="1022" y="218"/>
                    <a:pt x="1022" y="218"/>
                  </a:cubicBezTo>
                  <a:cubicBezTo>
                    <a:pt x="1023" y="219"/>
                    <a:pt x="1023" y="219"/>
                    <a:pt x="1023" y="219"/>
                  </a:cubicBezTo>
                  <a:cubicBezTo>
                    <a:pt x="1023" y="218"/>
                    <a:pt x="1023" y="218"/>
                    <a:pt x="1023" y="218"/>
                  </a:cubicBezTo>
                  <a:cubicBezTo>
                    <a:pt x="1026" y="219"/>
                    <a:pt x="1026" y="219"/>
                    <a:pt x="1026" y="219"/>
                  </a:cubicBezTo>
                  <a:cubicBezTo>
                    <a:pt x="1027" y="218"/>
                    <a:pt x="1027" y="218"/>
                    <a:pt x="1027" y="218"/>
                  </a:cubicBezTo>
                  <a:cubicBezTo>
                    <a:pt x="1027" y="219"/>
                    <a:pt x="1027" y="219"/>
                    <a:pt x="1027" y="219"/>
                  </a:cubicBezTo>
                  <a:cubicBezTo>
                    <a:pt x="1029" y="220"/>
                    <a:pt x="1029" y="220"/>
                    <a:pt x="1029" y="220"/>
                  </a:cubicBezTo>
                  <a:cubicBezTo>
                    <a:pt x="1031" y="219"/>
                    <a:pt x="1031" y="219"/>
                    <a:pt x="1031" y="219"/>
                  </a:cubicBezTo>
                  <a:cubicBezTo>
                    <a:pt x="1030" y="218"/>
                    <a:pt x="1030" y="218"/>
                    <a:pt x="1030" y="218"/>
                  </a:cubicBezTo>
                  <a:cubicBezTo>
                    <a:pt x="1031" y="218"/>
                    <a:pt x="1031" y="218"/>
                    <a:pt x="1031" y="218"/>
                  </a:cubicBezTo>
                  <a:cubicBezTo>
                    <a:pt x="1033" y="219"/>
                    <a:pt x="1033" y="219"/>
                    <a:pt x="1033" y="219"/>
                  </a:cubicBezTo>
                  <a:cubicBezTo>
                    <a:pt x="1035" y="219"/>
                    <a:pt x="1035" y="219"/>
                    <a:pt x="1035" y="219"/>
                  </a:cubicBezTo>
                  <a:cubicBezTo>
                    <a:pt x="1036" y="220"/>
                    <a:pt x="1036" y="220"/>
                    <a:pt x="1036" y="220"/>
                  </a:cubicBezTo>
                  <a:cubicBezTo>
                    <a:pt x="1037" y="220"/>
                    <a:pt x="1037" y="220"/>
                    <a:pt x="1037" y="220"/>
                  </a:cubicBezTo>
                  <a:cubicBezTo>
                    <a:pt x="1036" y="220"/>
                    <a:pt x="1036" y="220"/>
                    <a:pt x="1036" y="220"/>
                  </a:cubicBezTo>
                  <a:cubicBezTo>
                    <a:pt x="1035" y="222"/>
                    <a:pt x="1035" y="222"/>
                    <a:pt x="1035" y="222"/>
                  </a:cubicBezTo>
                  <a:cubicBezTo>
                    <a:pt x="1035" y="223"/>
                    <a:pt x="1035" y="223"/>
                    <a:pt x="1035" y="223"/>
                  </a:cubicBezTo>
                  <a:cubicBezTo>
                    <a:pt x="1034" y="223"/>
                    <a:pt x="1034" y="223"/>
                    <a:pt x="1034" y="223"/>
                  </a:cubicBezTo>
                  <a:cubicBezTo>
                    <a:pt x="1033" y="224"/>
                    <a:pt x="1033" y="224"/>
                    <a:pt x="1033" y="224"/>
                  </a:cubicBezTo>
                  <a:cubicBezTo>
                    <a:pt x="1033" y="224"/>
                    <a:pt x="1033" y="224"/>
                    <a:pt x="1033" y="224"/>
                  </a:cubicBezTo>
                  <a:cubicBezTo>
                    <a:pt x="1033" y="224"/>
                    <a:pt x="1033" y="224"/>
                    <a:pt x="1033" y="224"/>
                  </a:cubicBezTo>
                  <a:cubicBezTo>
                    <a:pt x="1035" y="225"/>
                    <a:pt x="1035" y="225"/>
                    <a:pt x="1035" y="225"/>
                  </a:cubicBezTo>
                  <a:cubicBezTo>
                    <a:pt x="1036" y="225"/>
                    <a:pt x="1036" y="225"/>
                    <a:pt x="1036" y="225"/>
                  </a:cubicBezTo>
                  <a:cubicBezTo>
                    <a:pt x="1037" y="228"/>
                    <a:pt x="1037" y="228"/>
                    <a:pt x="1037" y="228"/>
                  </a:cubicBezTo>
                  <a:cubicBezTo>
                    <a:pt x="1038" y="227"/>
                    <a:pt x="1038" y="227"/>
                    <a:pt x="1038" y="227"/>
                  </a:cubicBezTo>
                  <a:cubicBezTo>
                    <a:pt x="1040" y="226"/>
                    <a:pt x="1040" y="226"/>
                    <a:pt x="1040" y="226"/>
                  </a:cubicBezTo>
                  <a:cubicBezTo>
                    <a:pt x="1041" y="225"/>
                    <a:pt x="1041" y="225"/>
                    <a:pt x="1041" y="225"/>
                  </a:cubicBezTo>
                  <a:cubicBezTo>
                    <a:pt x="1041" y="224"/>
                    <a:pt x="1041" y="224"/>
                    <a:pt x="1041" y="224"/>
                  </a:cubicBezTo>
                  <a:cubicBezTo>
                    <a:pt x="1043" y="224"/>
                    <a:pt x="1043" y="224"/>
                    <a:pt x="1043" y="224"/>
                  </a:cubicBezTo>
                  <a:cubicBezTo>
                    <a:pt x="1045" y="224"/>
                    <a:pt x="1045" y="224"/>
                    <a:pt x="1045" y="224"/>
                  </a:cubicBezTo>
                  <a:cubicBezTo>
                    <a:pt x="1046" y="223"/>
                    <a:pt x="1046" y="223"/>
                    <a:pt x="1046" y="223"/>
                  </a:cubicBezTo>
                  <a:cubicBezTo>
                    <a:pt x="1045" y="222"/>
                    <a:pt x="1045" y="222"/>
                    <a:pt x="1045" y="222"/>
                  </a:cubicBezTo>
                  <a:cubicBezTo>
                    <a:pt x="1046" y="222"/>
                    <a:pt x="1046" y="222"/>
                    <a:pt x="1046" y="222"/>
                  </a:cubicBezTo>
                  <a:cubicBezTo>
                    <a:pt x="1047" y="221"/>
                    <a:pt x="1047" y="221"/>
                    <a:pt x="1047" y="221"/>
                  </a:cubicBezTo>
                  <a:cubicBezTo>
                    <a:pt x="1047" y="220"/>
                    <a:pt x="1047" y="220"/>
                    <a:pt x="1047" y="220"/>
                  </a:cubicBezTo>
                  <a:cubicBezTo>
                    <a:pt x="1048" y="220"/>
                    <a:pt x="1048" y="220"/>
                    <a:pt x="1048" y="220"/>
                  </a:cubicBezTo>
                  <a:cubicBezTo>
                    <a:pt x="1049" y="220"/>
                    <a:pt x="1049" y="220"/>
                    <a:pt x="1049" y="220"/>
                  </a:cubicBezTo>
                  <a:cubicBezTo>
                    <a:pt x="1050" y="220"/>
                    <a:pt x="1050" y="220"/>
                    <a:pt x="1050" y="220"/>
                  </a:cubicBezTo>
                  <a:cubicBezTo>
                    <a:pt x="1050" y="220"/>
                    <a:pt x="1050" y="220"/>
                    <a:pt x="1050" y="220"/>
                  </a:cubicBezTo>
                  <a:cubicBezTo>
                    <a:pt x="1051" y="221"/>
                    <a:pt x="1051" y="221"/>
                    <a:pt x="1051" y="221"/>
                  </a:cubicBezTo>
                  <a:cubicBezTo>
                    <a:pt x="1053" y="219"/>
                    <a:pt x="1053" y="219"/>
                    <a:pt x="1053" y="219"/>
                  </a:cubicBezTo>
                  <a:cubicBezTo>
                    <a:pt x="1052" y="218"/>
                    <a:pt x="1052" y="218"/>
                    <a:pt x="1052" y="218"/>
                  </a:cubicBezTo>
                  <a:cubicBezTo>
                    <a:pt x="1053" y="218"/>
                    <a:pt x="1053" y="218"/>
                    <a:pt x="1053" y="218"/>
                  </a:cubicBezTo>
                  <a:cubicBezTo>
                    <a:pt x="1054" y="218"/>
                    <a:pt x="1054" y="218"/>
                    <a:pt x="1054" y="218"/>
                  </a:cubicBezTo>
                  <a:cubicBezTo>
                    <a:pt x="1055" y="218"/>
                    <a:pt x="1055" y="218"/>
                    <a:pt x="1055" y="218"/>
                  </a:cubicBezTo>
                  <a:cubicBezTo>
                    <a:pt x="1056" y="218"/>
                    <a:pt x="1056" y="218"/>
                    <a:pt x="1056" y="218"/>
                  </a:cubicBezTo>
                  <a:cubicBezTo>
                    <a:pt x="1057" y="216"/>
                    <a:pt x="1057" y="216"/>
                    <a:pt x="1057" y="216"/>
                  </a:cubicBezTo>
                  <a:cubicBezTo>
                    <a:pt x="1055" y="215"/>
                    <a:pt x="1055" y="215"/>
                    <a:pt x="1055" y="215"/>
                  </a:cubicBezTo>
                  <a:cubicBezTo>
                    <a:pt x="1056" y="215"/>
                    <a:pt x="1056" y="215"/>
                    <a:pt x="1056" y="215"/>
                  </a:cubicBezTo>
                  <a:cubicBezTo>
                    <a:pt x="1055" y="214"/>
                    <a:pt x="1055" y="214"/>
                    <a:pt x="1055" y="214"/>
                  </a:cubicBezTo>
                  <a:cubicBezTo>
                    <a:pt x="1054" y="213"/>
                    <a:pt x="1054" y="213"/>
                    <a:pt x="1054" y="213"/>
                  </a:cubicBezTo>
                  <a:cubicBezTo>
                    <a:pt x="1052" y="212"/>
                    <a:pt x="1052" y="212"/>
                    <a:pt x="1052" y="212"/>
                  </a:cubicBezTo>
                  <a:cubicBezTo>
                    <a:pt x="1052" y="213"/>
                    <a:pt x="1052" y="213"/>
                    <a:pt x="1052" y="213"/>
                  </a:cubicBezTo>
                  <a:cubicBezTo>
                    <a:pt x="1050" y="212"/>
                    <a:pt x="1050" y="212"/>
                    <a:pt x="1050" y="212"/>
                  </a:cubicBezTo>
                  <a:cubicBezTo>
                    <a:pt x="1050" y="213"/>
                    <a:pt x="1050" y="213"/>
                    <a:pt x="1050" y="213"/>
                  </a:cubicBezTo>
                  <a:cubicBezTo>
                    <a:pt x="1049" y="213"/>
                    <a:pt x="1049" y="213"/>
                    <a:pt x="1049" y="213"/>
                  </a:cubicBezTo>
                  <a:cubicBezTo>
                    <a:pt x="1050" y="212"/>
                    <a:pt x="1050" y="212"/>
                    <a:pt x="1050" y="212"/>
                  </a:cubicBezTo>
                  <a:cubicBezTo>
                    <a:pt x="1048" y="210"/>
                    <a:pt x="1048" y="210"/>
                    <a:pt x="1048" y="210"/>
                  </a:cubicBezTo>
                  <a:cubicBezTo>
                    <a:pt x="1049" y="209"/>
                    <a:pt x="1049" y="209"/>
                    <a:pt x="1049" y="209"/>
                  </a:cubicBezTo>
                  <a:cubicBezTo>
                    <a:pt x="1047" y="207"/>
                    <a:pt x="1047" y="207"/>
                    <a:pt x="1047" y="207"/>
                  </a:cubicBezTo>
                  <a:cubicBezTo>
                    <a:pt x="1048" y="205"/>
                    <a:pt x="1048" y="205"/>
                    <a:pt x="1048" y="205"/>
                  </a:cubicBezTo>
                  <a:cubicBezTo>
                    <a:pt x="1048" y="204"/>
                    <a:pt x="1048" y="204"/>
                    <a:pt x="1048" y="204"/>
                  </a:cubicBezTo>
                  <a:cubicBezTo>
                    <a:pt x="1049" y="203"/>
                    <a:pt x="1049" y="203"/>
                    <a:pt x="1049" y="203"/>
                  </a:cubicBezTo>
                  <a:cubicBezTo>
                    <a:pt x="1049" y="200"/>
                    <a:pt x="1049" y="200"/>
                    <a:pt x="1049" y="200"/>
                  </a:cubicBezTo>
                  <a:cubicBezTo>
                    <a:pt x="1050" y="199"/>
                    <a:pt x="1050" y="199"/>
                    <a:pt x="1050" y="199"/>
                  </a:cubicBezTo>
                  <a:cubicBezTo>
                    <a:pt x="1050" y="197"/>
                    <a:pt x="1050" y="197"/>
                    <a:pt x="1050" y="197"/>
                  </a:cubicBezTo>
                  <a:cubicBezTo>
                    <a:pt x="1051" y="197"/>
                    <a:pt x="1051" y="197"/>
                    <a:pt x="1051" y="197"/>
                  </a:cubicBezTo>
                  <a:cubicBezTo>
                    <a:pt x="1050" y="194"/>
                    <a:pt x="1050" y="194"/>
                    <a:pt x="1050" y="194"/>
                  </a:cubicBezTo>
                  <a:cubicBezTo>
                    <a:pt x="1050" y="190"/>
                    <a:pt x="1050" y="190"/>
                    <a:pt x="1050" y="190"/>
                  </a:cubicBezTo>
                  <a:cubicBezTo>
                    <a:pt x="1051" y="189"/>
                    <a:pt x="1051" y="189"/>
                    <a:pt x="1051" y="189"/>
                  </a:cubicBezTo>
                  <a:cubicBezTo>
                    <a:pt x="1050" y="187"/>
                    <a:pt x="1050" y="187"/>
                    <a:pt x="1050" y="187"/>
                  </a:cubicBezTo>
                  <a:cubicBezTo>
                    <a:pt x="1050" y="185"/>
                    <a:pt x="1050" y="185"/>
                    <a:pt x="1050" y="185"/>
                  </a:cubicBezTo>
                  <a:cubicBezTo>
                    <a:pt x="1049" y="184"/>
                    <a:pt x="1049" y="184"/>
                    <a:pt x="1049" y="184"/>
                  </a:cubicBezTo>
                  <a:cubicBezTo>
                    <a:pt x="1050" y="183"/>
                    <a:pt x="1050" y="183"/>
                    <a:pt x="1050" y="183"/>
                  </a:cubicBezTo>
                  <a:cubicBezTo>
                    <a:pt x="1050" y="181"/>
                    <a:pt x="1050" y="181"/>
                    <a:pt x="1050" y="181"/>
                  </a:cubicBezTo>
                  <a:cubicBezTo>
                    <a:pt x="1052" y="178"/>
                    <a:pt x="1052" y="178"/>
                    <a:pt x="1052" y="178"/>
                  </a:cubicBezTo>
                  <a:cubicBezTo>
                    <a:pt x="1053" y="179"/>
                    <a:pt x="1053" y="179"/>
                    <a:pt x="1053" y="179"/>
                  </a:cubicBezTo>
                  <a:cubicBezTo>
                    <a:pt x="1054" y="178"/>
                    <a:pt x="1054" y="178"/>
                    <a:pt x="1054" y="178"/>
                  </a:cubicBezTo>
                  <a:cubicBezTo>
                    <a:pt x="1055" y="178"/>
                    <a:pt x="1055" y="178"/>
                    <a:pt x="1055" y="178"/>
                  </a:cubicBezTo>
                  <a:cubicBezTo>
                    <a:pt x="1056" y="178"/>
                    <a:pt x="1056" y="178"/>
                    <a:pt x="1056" y="178"/>
                  </a:cubicBezTo>
                  <a:cubicBezTo>
                    <a:pt x="1059" y="178"/>
                    <a:pt x="1059" y="178"/>
                    <a:pt x="1059" y="178"/>
                  </a:cubicBezTo>
                  <a:cubicBezTo>
                    <a:pt x="1059" y="177"/>
                    <a:pt x="1059" y="177"/>
                    <a:pt x="1059" y="177"/>
                  </a:cubicBezTo>
                  <a:cubicBezTo>
                    <a:pt x="1060" y="177"/>
                    <a:pt x="1060" y="177"/>
                    <a:pt x="1060" y="177"/>
                  </a:cubicBezTo>
                  <a:cubicBezTo>
                    <a:pt x="1061" y="176"/>
                    <a:pt x="1061" y="176"/>
                    <a:pt x="1061" y="176"/>
                  </a:cubicBezTo>
                  <a:cubicBezTo>
                    <a:pt x="1062" y="175"/>
                    <a:pt x="1062" y="175"/>
                    <a:pt x="1062" y="175"/>
                  </a:cubicBezTo>
                  <a:cubicBezTo>
                    <a:pt x="1063" y="175"/>
                    <a:pt x="1063" y="175"/>
                    <a:pt x="1063" y="175"/>
                  </a:cubicBezTo>
                  <a:cubicBezTo>
                    <a:pt x="1063" y="177"/>
                    <a:pt x="1063" y="177"/>
                    <a:pt x="1063" y="177"/>
                  </a:cubicBezTo>
                  <a:cubicBezTo>
                    <a:pt x="1063" y="176"/>
                    <a:pt x="1063" y="176"/>
                    <a:pt x="1063" y="176"/>
                  </a:cubicBezTo>
                  <a:cubicBezTo>
                    <a:pt x="1064" y="178"/>
                    <a:pt x="1064" y="178"/>
                    <a:pt x="1064" y="178"/>
                  </a:cubicBezTo>
                  <a:cubicBezTo>
                    <a:pt x="1065" y="178"/>
                    <a:pt x="1065" y="178"/>
                    <a:pt x="1065" y="178"/>
                  </a:cubicBezTo>
                  <a:cubicBezTo>
                    <a:pt x="1067" y="176"/>
                    <a:pt x="1067" y="176"/>
                    <a:pt x="1067" y="176"/>
                  </a:cubicBezTo>
                  <a:cubicBezTo>
                    <a:pt x="1067" y="175"/>
                    <a:pt x="1067" y="175"/>
                    <a:pt x="1067" y="175"/>
                  </a:cubicBezTo>
                  <a:cubicBezTo>
                    <a:pt x="1068" y="174"/>
                    <a:pt x="1068" y="174"/>
                    <a:pt x="1068" y="174"/>
                  </a:cubicBezTo>
                  <a:cubicBezTo>
                    <a:pt x="1070" y="175"/>
                    <a:pt x="1070" y="175"/>
                    <a:pt x="1070" y="175"/>
                  </a:cubicBezTo>
                  <a:cubicBezTo>
                    <a:pt x="1070" y="176"/>
                    <a:pt x="1070" y="176"/>
                    <a:pt x="1070" y="176"/>
                  </a:cubicBezTo>
                  <a:cubicBezTo>
                    <a:pt x="1069" y="177"/>
                    <a:pt x="1069" y="177"/>
                    <a:pt x="1069" y="177"/>
                  </a:cubicBezTo>
                  <a:cubicBezTo>
                    <a:pt x="1070" y="178"/>
                    <a:pt x="1070" y="178"/>
                    <a:pt x="1070" y="178"/>
                  </a:cubicBezTo>
                  <a:cubicBezTo>
                    <a:pt x="1070" y="178"/>
                    <a:pt x="1070" y="178"/>
                    <a:pt x="1070" y="178"/>
                  </a:cubicBezTo>
                  <a:cubicBezTo>
                    <a:pt x="1069" y="179"/>
                    <a:pt x="1069" y="179"/>
                    <a:pt x="1069" y="179"/>
                  </a:cubicBezTo>
                  <a:cubicBezTo>
                    <a:pt x="1070" y="179"/>
                    <a:pt x="1070" y="179"/>
                    <a:pt x="1070" y="179"/>
                  </a:cubicBezTo>
                  <a:cubicBezTo>
                    <a:pt x="1070" y="180"/>
                    <a:pt x="1070" y="180"/>
                    <a:pt x="1070" y="180"/>
                  </a:cubicBezTo>
                  <a:cubicBezTo>
                    <a:pt x="1070" y="182"/>
                    <a:pt x="1070" y="182"/>
                    <a:pt x="1070" y="182"/>
                  </a:cubicBezTo>
                  <a:cubicBezTo>
                    <a:pt x="1069" y="184"/>
                    <a:pt x="1069" y="184"/>
                    <a:pt x="1069" y="184"/>
                  </a:cubicBezTo>
                  <a:cubicBezTo>
                    <a:pt x="1070" y="186"/>
                    <a:pt x="1070" y="186"/>
                    <a:pt x="1070" y="186"/>
                  </a:cubicBezTo>
                  <a:cubicBezTo>
                    <a:pt x="1072" y="184"/>
                    <a:pt x="1072" y="184"/>
                    <a:pt x="1072" y="184"/>
                  </a:cubicBezTo>
                  <a:cubicBezTo>
                    <a:pt x="1072" y="185"/>
                    <a:pt x="1072" y="185"/>
                    <a:pt x="1072" y="185"/>
                  </a:cubicBezTo>
                  <a:cubicBezTo>
                    <a:pt x="1073" y="185"/>
                    <a:pt x="1073" y="185"/>
                    <a:pt x="1073" y="185"/>
                  </a:cubicBezTo>
                  <a:cubicBezTo>
                    <a:pt x="1073" y="189"/>
                    <a:pt x="1073" y="189"/>
                    <a:pt x="1073" y="189"/>
                  </a:cubicBezTo>
                  <a:cubicBezTo>
                    <a:pt x="1075" y="187"/>
                    <a:pt x="1075" y="187"/>
                    <a:pt x="1075" y="187"/>
                  </a:cubicBezTo>
                  <a:cubicBezTo>
                    <a:pt x="1075" y="186"/>
                    <a:pt x="1075" y="186"/>
                    <a:pt x="1075" y="186"/>
                  </a:cubicBezTo>
                  <a:cubicBezTo>
                    <a:pt x="1076" y="185"/>
                    <a:pt x="1076" y="185"/>
                    <a:pt x="1076" y="185"/>
                  </a:cubicBezTo>
                  <a:cubicBezTo>
                    <a:pt x="1077" y="185"/>
                    <a:pt x="1077" y="185"/>
                    <a:pt x="1077" y="185"/>
                  </a:cubicBezTo>
                  <a:cubicBezTo>
                    <a:pt x="1077" y="186"/>
                    <a:pt x="1077" y="186"/>
                    <a:pt x="1077" y="186"/>
                  </a:cubicBezTo>
                  <a:cubicBezTo>
                    <a:pt x="1076" y="188"/>
                    <a:pt x="1076" y="188"/>
                    <a:pt x="1076" y="188"/>
                  </a:cubicBezTo>
                  <a:cubicBezTo>
                    <a:pt x="1077" y="189"/>
                    <a:pt x="1077" y="189"/>
                    <a:pt x="1077" y="189"/>
                  </a:cubicBezTo>
                  <a:cubicBezTo>
                    <a:pt x="1077" y="192"/>
                    <a:pt x="1077" y="192"/>
                    <a:pt x="1077" y="192"/>
                  </a:cubicBezTo>
                  <a:cubicBezTo>
                    <a:pt x="1079" y="189"/>
                    <a:pt x="1079" y="189"/>
                    <a:pt x="1079" y="189"/>
                  </a:cubicBezTo>
                  <a:cubicBezTo>
                    <a:pt x="1080" y="188"/>
                    <a:pt x="1080" y="188"/>
                    <a:pt x="1080" y="188"/>
                  </a:cubicBezTo>
                  <a:cubicBezTo>
                    <a:pt x="1080" y="187"/>
                    <a:pt x="1080" y="187"/>
                    <a:pt x="1080" y="187"/>
                  </a:cubicBezTo>
                  <a:cubicBezTo>
                    <a:pt x="1080" y="186"/>
                    <a:pt x="1080" y="186"/>
                    <a:pt x="1080" y="186"/>
                  </a:cubicBezTo>
                  <a:cubicBezTo>
                    <a:pt x="1081" y="182"/>
                    <a:pt x="1081" y="182"/>
                    <a:pt x="1081" y="182"/>
                  </a:cubicBezTo>
                  <a:cubicBezTo>
                    <a:pt x="1082" y="181"/>
                    <a:pt x="1082" y="181"/>
                    <a:pt x="1082" y="181"/>
                  </a:cubicBezTo>
                  <a:cubicBezTo>
                    <a:pt x="1081" y="180"/>
                    <a:pt x="1081" y="180"/>
                    <a:pt x="1081" y="180"/>
                  </a:cubicBezTo>
                  <a:cubicBezTo>
                    <a:pt x="1082" y="179"/>
                    <a:pt x="1082" y="179"/>
                    <a:pt x="1082" y="179"/>
                  </a:cubicBezTo>
                  <a:cubicBezTo>
                    <a:pt x="1082" y="178"/>
                    <a:pt x="1082" y="178"/>
                    <a:pt x="1082" y="178"/>
                  </a:cubicBezTo>
                  <a:cubicBezTo>
                    <a:pt x="1081" y="178"/>
                    <a:pt x="1081" y="178"/>
                    <a:pt x="1081" y="178"/>
                  </a:cubicBezTo>
                  <a:cubicBezTo>
                    <a:pt x="1082" y="178"/>
                    <a:pt x="1082" y="178"/>
                    <a:pt x="1082" y="178"/>
                  </a:cubicBezTo>
                  <a:cubicBezTo>
                    <a:pt x="1082" y="175"/>
                    <a:pt x="1082" y="175"/>
                    <a:pt x="1082" y="175"/>
                  </a:cubicBezTo>
                  <a:cubicBezTo>
                    <a:pt x="1081" y="174"/>
                    <a:pt x="1081" y="174"/>
                    <a:pt x="1081" y="174"/>
                  </a:cubicBezTo>
                  <a:cubicBezTo>
                    <a:pt x="1082" y="173"/>
                    <a:pt x="1082" y="173"/>
                    <a:pt x="1082" y="173"/>
                  </a:cubicBezTo>
                  <a:cubicBezTo>
                    <a:pt x="1083" y="172"/>
                    <a:pt x="1083" y="172"/>
                    <a:pt x="1083" y="172"/>
                  </a:cubicBezTo>
                  <a:cubicBezTo>
                    <a:pt x="1084" y="172"/>
                    <a:pt x="1084" y="172"/>
                    <a:pt x="1084" y="172"/>
                  </a:cubicBezTo>
                  <a:cubicBezTo>
                    <a:pt x="1085" y="173"/>
                    <a:pt x="1085" y="173"/>
                    <a:pt x="1085" y="173"/>
                  </a:cubicBezTo>
                  <a:cubicBezTo>
                    <a:pt x="1087" y="174"/>
                    <a:pt x="1087" y="174"/>
                    <a:pt x="1087" y="174"/>
                  </a:cubicBezTo>
                  <a:cubicBezTo>
                    <a:pt x="1087" y="173"/>
                    <a:pt x="1087" y="173"/>
                    <a:pt x="1087" y="173"/>
                  </a:cubicBezTo>
                  <a:cubicBezTo>
                    <a:pt x="1087" y="171"/>
                    <a:pt x="1087" y="171"/>
                    <a:pt x="1087" y="171"/>
                  </a:cubicBezTo>
                  <a:cubicBezTo>
                    <a:pt x="1087" y="171"/>
                    <a:pt x="1087" y="171"/>
                    <a:pt x="1087" y="171"/>
                  </a:cubicBezTo>
                  <a:cubicBezTo>
                    <a:pt x="1087" y="170"/>
                    <a:pt x="1087" y="169"/>
                    <a:pt x="1087" y="169"/>
                  </a:cubicBezTo>
                  <a:cubicBezTo>
                    <a:pt x="1087" y="169"/>
                    <a:pt x="1087" y="169"/>
                    <a:pt x="1087" y="169"/>
                  </a:cubicBezTo>
                  <a:cubicBezTo>
                    <a:pt x="1085" y="168"/>
                    <a:pt x="1085" y="168"/>
                    <a:pt x="1085" y="168"/>
                  </a:cubicBezTo>
                  <a:cubicBezTo>
                    <a:pt x="1084" y="165"/>
                    <a:pt x="1084" y="165"/>
                    <a:pt x="1084" y="165"/>
                  </a:cubicBezTo>
                  <a:cubicBezTo>
                    <a:pt x="1083" y="165"/>
                    <a:pt x="1083" y="165"/>
                    <a:pt x="1083" y="165"/>
                  </a:cubicBezTo>
                  <a:cubicBezTo>
                    <a:pt x="1083" y="165"/>
                    <a:pt x="1083" y="165"/>
                    <a:pt x="1083" y="165"/>
                  </a:cubicBezTo>
                  <a:cubicBezTo>
                    <a:pt x="1081" y="164"/>
                    <a:pt x="1081" y="164"/>
                    <a:pt x="1081" y="164"/>
                  </a:cubicBezTo>
                  <a:cubicBezTo>
                    <a:pt x="1081" y="162"/>
                    <a:pt x="1081" y="162"/>
                    <a:pt x="1081" y="162"/>
                  </a:cubicBezTo>
                  <a:cubicBezTo>
                    <a:pt x="1082" y="162"/>
                    <a:pt x="1082" y="162"/>
                    <a:pt x="1082" y="162"/>
                  </a:cubicBezTo>
                  <a:cubicBezTo>
                    <a:pt x="1081" y="160"/>
                    <a:pt x="1081" y="160"/>
                    <a:pt x="1081" y="160"/>
                  </a:cubicBezTo>
                  <a:cubicBezTo>
                    <a:pt x="1080" y="159"/>
                    <a:pt x="1080" y="159"/>
                    <a:pt x="1080" y="159"/>
                  </a:cubicBezTo>
                  <a:cubicBezTo>
                    <a:pt x="1080" y="157"/>
                    <a:pt x="1080" y="157"/>
                    <a:pt x="1080" y="157"/>
                  </a:cubicBezTo>
                  <a:cubicBezTo>
                    <a:pt x="1079" y="157"/>
                    <a:pt x="1079" y="157"/>
                    <a:pt x="1079" y="157"/>
                  </a:cubicBezTo>
                  <a:cubicBezTo>
                    <a:pt x="1081" y="156"/>
                    <a:pt x="1081" y="156"/>
                    <a:pt x="1081" y="156"/>
                  </a:cubicBezTo>
                  <a:cubicBezTo>
                    <a:pt x="1082" y="156"/>
                    <a:pt x="1082" y="156"/>
                    <a:pt x="1082" y="156"/>
                  </a:cubicBezTo>
                  <a:cubicBezTo>
                    <a:pt x="1084" y="154"/>
                    <a:pt x="1084" y="154"/>
                    <a:pt x="1084" y="154"/>
                  </a:cubicBezTo>
                  <a:cubicBezTo>
                    <a:pt x="1085" y="154"/>
                    <a:pt x="1085" y="154"/>
                    <a:pt x="1085" y="154"/>
                  </a:cubicBezTo>
                  <a:cubicBezTo>
                    <a:pt x="1086" y="154"/>
                    <a:pt x="1086" y="154"/>
                    <a:pt x="1086" y="154"/>
                  </a:cubicBezTo>
                  <a:cubicBezTo>
                    <a:pt x="1088" y="155"/>
                    <a:pt x="1088" y="155"/>
                    <a:pt x="1088" y="155"/>
                  </a:cubicBezTo>
                  <a:cubicBezTo>
                    <a:pt x="1090" y="155"/>
                    <a:pt x="1090" y="155"/>
                    <a:pt x="1090" y="155"/>
                  </a:cubicBezTo>
                  <a:cubicBezTo>
                    <a:pt x="1090" y="156"/>
                    <a:pt x="1090" y="156"/>
                    <a:pt x="1090" y="156"/>
                  </a:cubicBezTo>
                  <a:cubicBezTo>
                    <a:pt x="1090" y="156"/>
                    <a:pt x="1090" y="156"/>
                    <a:pt x="1090" y="156"/>
                  </a:cubicBezTo>
                  <a:cubicBezTo>
                    <a:pt x="1090" y="157"/>
                    <a:pt x="1090" y="157"/>
                    <a:pt x="1090" y="157"/>
                  </a:cubicBezTo>
                  <a:cubicBezTo>
                    <a:pt x="1089" y="156"/>
                    <a:pt x="1089" y="156"/>
                    <a:pt x="1089" y="156"/>
                  </a:cubicBezTo>
                  <a:cubicBezTo>
                    <a:pt x="1087" y="159"/>
                    <a:pt x="1087" y="159"/>
                    <a:pt x="1087" y="159"/>
                  </a:cubicBezTo>
                  <a:cubicBezTo>
                    <a:pt x="1086" y="160"/>
                    <a:pt x="1086" y="160"/>
                    <a:pt x="1086" y="160"/>
                  </a:cubicBezTo>
                  <a:cubicBezTo>
                    <a:pt x="1087" y="162"/>
                    <a:pt x="1087" y="162"/>
                    <a:pt x="1087" y="162"/>
                  </a:cubicBezTo>
                  <a:cubicBezTo>
                    <a:pt x="1087" y="164"/>
                    <a:pt x="1087" y="164"/>
                    <a:pt x="1087" y="164"/>
                  </a:cubicBezTo>
                  <a:cubicBezTo>
                    <a:pt x="1088" y="164"/>
                    <a:pt x="1088" y="164"/>
                    <a:pt x="1088" y="164"/>
                  </a:cubicBezTo>
                  <a:cubicBezTo>
                    <a:pt x="1088" y="165"/>
                    <a:pt x="1088" y="165"/>
                    <a:pt x="1088" y="165"/>
                  </a:cubicBezTo>
                  <a:cubicBezTo>
                    <a:pt x="1090" y="166"/>
                    <a:pt x="1090" y="166"/>
                    <a:pt x="1090" y="166"/>
                  </a:cubicBezTo>
                  <a:cubicBezTo>
                    <a:pt x="1090" y="167"/>
                    <a:pt x="1090" y="167"/>
                    <a:pt x="1090" y="167"/>
                  </a:cubicBezTo>
                  <a:cubicBezTo>
                    <a:pt x="1090" y="168"/>
                    <a:pt x="1090" y="168"/>
                    <a:pt x="1090" y="168"/>
                  </a:cubicBezTo>
                  <a:cubicBezTo>
                    <a:pt x="1091" y="169"/>
                    <a:pt x="1091" y="169"/>
                    <a:pt x="1091" y="169"/>
                  </a:cubicBezTo>
                  <a:cubicBezTo>
                    <a:pt x="1091" y="170"/>
                    <a:pt x="1091" y="170"/>
                    <a:pt x="1091" y="170"/>
                  </a:cubicBezTo>
                  <a:cubicBezTo>
                    <a:pt x="1091" y="171"/>
                    <a:pt x="1091" y="171"/>
                    <a:pt x="1091" y="171"/>
                  </a:cubicBezTo>
                  <a:cubicBezTo>
                    <a:pt x="1090" y="171"/>
                    <a:pt x="1090" y="171"/>
                    <a:pt x="1090" y="171"/>
                  </a:cubicBezTo>
                  <a:cubicBezTo>
                    <a:pt x="1091" y="175"/>
                    <a:pt x="1091" y="175"/>
                    <a:pt x="1091" y="175"/>
                  </a:cubicBezTo>
                  <a:cubicBezTo>
                    <a:pt x="1092" y="176"/>
                    <a:pt x="1092" y="176"/>
                    <a:pt x="1092" y="176"/>
                  </a:cubicBezTo>
                  <a:cubicBezTo>
                    <a:pt x="1093" y="175"/>
                    <a:pt x="1093" y="175"/>
                    <a:pt x="1093" y="175"/>
                  </a:cubicBezTo>
                  <a:cubicBezTo>
                    <a:pt x="1094" y="177"/>
                    <a:pt x="1094" y="177"/>
                    <a:pt x="1094" y="177"/>
                  </a:cubicBezTo>
                  <a:cubicBezTo>
                    <a:pt x="1093" y="178"/>
                    <a:pt x="1093" y="178"/>
                    <a:pt x="1093" y="178"/>
                  </a:cubicBezTo>
                  <a:cubicBezTo>
                    <a:pt x="1093" y="181"/>
                    <a:pt x="1093" y="181"/>
                    <a:pt x="1093" y="181"/>
                  </a:cubicBezTo>
                  <a:cubicBezTo>
                    <a:pt x="1094" y="182"/>
                    <a:pt x="1094" y="182"/>
                    <a:pt x="1094" y="182"/>
                  </a:cubicBezTo>
                  <a:cubicBezTo>
                    <a:pt x="1096" y="182"/>
                    <a:pt x="1096" y="182"/>
                    <a:pt x="1096" y="182"/>
                  </a:cubicBezTo>
                  <a:cubicBezTo>
                    <a:pt x="1094" y="183"/>
                    <a:pt x="1094" y="183"/>
                    <a:pt x="1094" y="183"/>
                  </a:cubicBezTo>
                  <a:cubicBezTo>
                    <a:pt x="1092" y="185"/>
                    <a:pt x="1092" y="185"/>
                    <a:pt x="1092" y="185"/>
                  </a:cubicBezTo>
                  <a:cubicBezTo>
                    <a:pt x="1092" y="186"/>
                    <a:pt x="1092" y="186"/>
                    <a:pt x="1092" y="186"/>
                  </a:cubicBezTo>
                  <a:cubicBezTo>
                    <a:pt x="1090" y="187"/>
                    <a:pt x="1090" y="187"/>
                    <a:pt x="1090" y="187"/>
                  </a:cubicBezTo>
                  <a:cubicBezTo>
                    <a:pt x="1090" y="188"/>
                    <a:pt x="1090" y="188"/>
                    <a:pt x="1090" y="188"/>
                  </a:cubicBezTo>
                  <a:cubicBezTo>
                    <a:pt x="1089" y="188"/>
                    <a:pt x="1089" y="188"/>
                    <a:pt x="1089" y="188"/>
                  </a:cubicBezTo>
                  <a:cubicBezTo>
                    <a:pt x="1089" y="190"/>
                    <a:pt x="1089" y="190"/>
                    <a:pt x="1089" y="190"/>
                  </a:cubicBezTo>
                  <a:cubicBezTo>
                    <a:pt x="1088" y="191"/>
                    <a:pt x="1088" y="191"/>
                    <a:pt x="1088" y="191"/>
                  </a:cubicBezTo>
                  <a:cubicBezTo>
                    <a:pt x="1089" y="193"/>
                    <a:pt x="1089" y="193"/>
                    <a:pt x="1089" y="193"/>
                  </a:cubicBezTo>
                  <a:cubicBezTo>
                    <a:pt x="1090" y="193"/>
                    <a:pt x="1090" y="193"/>
                    <a:pt x="1090" y="193"/>
                  </a:cubicBezTo>
                  <a:cubicBezTo>
                    <a:pt x="1090" y="194"/>
                    <a:pt x="1090" y="194"/>
                    <a:pt x="1090" y="194"/>
                  </a:cubicBezTo>
                  <a:cubicBezTo>
                    <a:pt x="1089" y="196"/>
                    <a:pt x="1089" y="196"/>
                    <a:pt x="1089" y="196"/>
                  </a:cubicBezTo>
                  <a:cubicBezTo>
                    <a:pt x="1089" y="197"/>
                    <a:pt x="1089" y="197"/>
                    <a:pt x="1089" y="197"/>
                  </a:cubicBezTo>
                  <a:cubicBezTo>
                    <a:pt x="1090" y="198"/>
                    <a:pt x="1090" y="198"/>
                    <a:pt x="1090" y="198"/>
                  </a:cubicBezTo>
                  <a:cubicBezTo>
                    <a:pt x="1089" y="201"/>
                    <a:pt x="1089" y="201"/>
                    <a:pt x="1089" y="201"/>
                  </a:cubicBezTo>
                  <a:cubicBezTo>
                    <a:pt x="1090" y="203"/>
                    <a:pt x="1090" y="203"/>
                    <a:pt x="1090" y="203"/>
                  </a:cubicBezTo>
                  <a:cubicBezTo>
                    <a:pt x="1089" y="203"/>
                    <a:pt x="1089" y="203"/>
                    <a:pt x="1089" y="203"/>
                  </a:cubicBezTo>
                  <a:cubicBezTo>
                    <a:pt x="1087" y="204"/>
                    <a:pt x="1087" y="204"/>
                    <a:pt x="1087" y="204"/>
                  </a:cubicBezTo>
                  <a:cubicBezTo>
                    <a:pt x="1087" y="206"/>
                    <a:pt x="1087" y="206"/>
                    <a:pt x="1087" y="206"/>
                  </a:cubicBezTo>
                  <a:cubicBezTo>
                    <a:pt x="1088" y="206"/>
                    <a:pt x="1088" y="206"/>
                    <a:pt x="1088" y="206"/>
                  </a:cubicBezTo>
                  <a:cubicBezTo>
                    <a:pt x="1087" y="208"/>
                    <a:pt x="1087" y="208"/>
                    <a:pt x="1087" y="208"/>
                  </a:cubicBezTo>
                  <a:cubicBezTo>
                    <a:pt x="1087" y="209"/>
                    <a:pt x="1087" y="209"/>
                    <a:pt x="1087" y="209"/>
                  </a:cubicBezTo>
                  <a:cubicBezTo>
                    <a:pt x="1087" y="210"/>
                    <a:pt x="1087" y="210"/>
                    <a:pt x="1087" y="210"/>
                  </a:cubicBezTo>
                  <a:cubicBezTo>
                    <a:pt x="1088" y="211"/>
                    <a:pt x="1088" y="211"/>
                    <a:pt x="1088" y="211"/>
                  </a:cubicBezTo>
                  <a:cubicBezTo>
                    <a:pt x="1087" y="211"/>
                    <a:pt x="1087" y="211"/>
                    <a:pt x="1087" y="211"/>
                  </a:cubicBezTo>
                  <a:cubicBezTo>
                    <a:pt x="1087" y="214"/>
                    <a:pt x="1087" y="214"/>
                    <a:pt x="1087" y="214"/>
                  </a:cubicBezTo>
                  <a:cubicBezTo>
                    <a:pt x="1087" y="215"/>
                    <a:pt x="1087" y="215"/>
                    <a:pt x="1087" y="215"/>
                  </a:cubicBezTo>
                  <a:cubicBezTo>
                    <a:pt x="1087" y="216"/>
                    <a:pt x="1087" y="216"/>
                    <a:pt x="1087" y="216"/>
                  </a:cubicBezTo>
                  <a:cubicBezTo>
                    <a:pt x="1086" y="218"/>
                    <a:pt x="1086" y="218"/>
                    <a:pt x="1086" y="218"/>
                  </a:cubicBezTo>
                  <a:cubicBezTo>
                    <a:pt x="1087" y="220"/>
                    <a:pt x="1087" y="220"/>
                    <a:pt x="1087" y="220"/>
                  </a:cubicBezTo>
                  <a:cubicBezTo>
                    <a:pt x="1087" y="221"/>
                    <a:pt x="1087" y="221"/>
                    <a:pt x="1087" y="221"/>
                  </a:cubicBezTo>
                  <a:cubicBezTo>
                    <a:pt x="1088" y="224"/>
                    <a:pt x="1088" y="224"/>
                    <a:pt x="1088" y="224"/>
                  </a:cubicBezTo>
                  <a:cubicBezTo>
                    <a:pt x="1086" y="228"/>
                    <a:pt x="1086" y="228"/>
                    <a:pt x="1086" y="228"/>
                  </a:cubicBezTo>
                  <a:cubicBezTo>
                    <a:pt x="1086" y="229"/>
                    <a:pt x="1086" y="229"/>
                    <a:pt x="1086" y="229"/>
                  </a:cubicBezTo>
                  <a:cubicBezTo>
                    <a:pt x="1083" y="229"/>
                    <a:pt x="1083" y="229"/>
                    <a:pt x="1083" y="229"/>
                  </a:cubicBezTo>
                  <a:cubicBezTo>
                    <a:pt x="1083" y="233"/>
                    <a:pt x="1083" y="233"/>
                    <a:pt x="1083" y="233"/>
                  </a:cubicBezTo>
                  <a:cubicBezTo>
                    <a:pt x="1083" y="234"/>
                    <a:pt x="1083" y="234"/>
                    <a:pt x="1083" y="234"/>
                  </a:cubicBezTo>
                  <a:cubicBezTo>
                    <a:pt x="1082" y="234"/>
                    <a:pt x="1082" y="234"/>
                    <a:pt x="1082" y="234"/>
                  </a:cubicBezTo>
                  <a:cubicBezTo>
                    <a:pt x="1079" y="234"/>
                    <a:pt x="1079" y="234"/>
                    <a:pt x="1079" y="234"/>
                  </a:cubicBezTo>
                  <a:cubicBezTo>
                    <a:pt x="1077" y="234"/>
                    <a:pt x="1077" y="234"/>
                    <a:pt x="1077" y="234"/>
                  </a:cubicBezTo>
                  <a:cubicBezTo>
                    <a:pt x="1077" y="236"/>
                    <a:pt x="1077" y="236"/>
                    <a:pt x="1077" y="236"/>
                  </a:cubicBezTo>
                  <a:cubicBezTo>
                    <a:pt x="1080" y="236"/>
                    <a:pt x="1080" y="236"/>
                    <a:pt x="1080" y="236"/>
                  </a:cubicBezTo>
                  <a:cubicBezTo>
                    <a:pt x="1082" y="240"/>
                    <a:pt x="1082" y="240"/>
                    <a:pt x="1082" y="240"/>
                  </a:cubicBezTo>
                  <a:cubicBezTo>
                    <a:pt x="1082" y="243"/>
                    <a:pt x="1082" y="243"/>
                    <a:pt x="1082" y="243"/>
                  </a:cubicBezTo>
                  <a:cubicBezTo>
                    <a:pt x="1081" y="244"/>
                    <a:pt x="1081" y="244"/>
                    <a:pt x="1081" y="244"/>
                  </a:cubicBezTo>
                  <a:cubicBezTo>
                    <a:pt x="1082" y="245"/>
                    <a:pt x="1082" y="245"/>
                    <a:pt x="1082" y="245"/>
                  </a:cubicBezTo>
                  <a:cubicBezTo>
                    <a:pt x="1081" y="245"/>
                    <a:pt x="1081" y="245"/>
                    <a:pt x="1081" y="245"/>
                  </a:cubicBezTo>
                  <a:cubicBezTo>
                    <a:pt x="1081" y="247"/>
                    <a:pt x="1081" y="247"/>
                    <a:pt x="1081" y="247"/>
                  </a:cubicBezTo>
                  <a:cubicBezTo>
                    <a:pt x="1079" y="248"/>
                    <a:pt x="1079" y="248"/>
                    <a:pt x="1079" y="248"/>
                  </a:cubicBezTo>
                  <a:cubicBezTo>
                    <a:pt x="1079" y="252"/>
                    <a:pt x="1079" y="252"/>
                    <a:pt x="1079" y="252"/>
                  </a:cubicBezTo>
                  <a:cubicBezTo>
                    <a:pt x="1080" y="254"/>
                    <a:pt x="1080" y="254"/>
                    <a:pt x="1080" y="254"/>
                  </a:cubicBezTo>
                  <a:cubicBezTo>
                    <a:pt x="1081" y="259"/>
                    <a:pt x="1081" y="259"/>
                    <a:pt x="1081" y="259"/>
                  </a:cubicBezTo>
                  <a:cubicBezTo>
                    <a:pt x="1083" y="262"/>
                    <a:pt x="1083" y="262"/>
                    <a:pt x="1083" y="262"/>
                  </a:cubicBezTo>
                  <a:cubicBezTo>
                    <a:pt x="1083" y="264"/>
                    <a:pt x="1083" y="264"/>
                    <a:pt x="1083" y="264"/>
                  </a:cubicBezTo>
                  <a:cubicBezTo>
                    <a:pt x="1086" y="271"/>
                    <a:pt x="1086" y="271"/>
                    <a:pt x="1086" y="271"/>
                  </a:cubicBezTo>
                  <a:cubicBezTo>
                    <a:pt x="1090" y="278"/>
                    <a:pt x="1090" y="278"/>
                    <a:pt x="1090" y="278"/>
                  </a:cubicBezTo>
                  <a:cubicBezTo>
                    <a:pt x="1093" y="285"/>
                    <a:pt x="1093" y="285"/>
                    <a:pt x="1093" y="285"/>
                  </a:cubicBezTo>
                  <a:cubicBezTo>
                    <a:pt x="1095" y="287"/>
                    <a:pt x="1095" y="287"/>
                    <a:pt x="1095" y="287"/>
                  </a:cubicBezTo>
                  <a:cubicBezTo>
                    <a:pt x="1095" y="289"/>
                    <a:pt x="1095" y="289"/>
                    <a:pt x="1095" y="289"/>
                  </a:cubicBezTo>
                  <a:cubicBezTo>
                    <a:pt x="1100" y="294"/>
                    <a:pt x="1100" y="294"/>
                    <a:pt x="1100" y="294"/>
                  </a:cubicBezTo>
                  <a:cubicBezTo>
                    <a:pt x="1105" y="303"/>
                    <a:pt x="1105" y="303"/>
                    <a:pt x="1105" y="303"/>
                  </a:cubicBezTo>
                  <a:cubicBezTo>
                    <a:pt x="1108" y="304"/>
                    <a:pt x="1108" y="304"/>
                    <a:pt x="1108" y="304"/>
                  </a:cubicBezTo>
                  <a:cubicBezTo>
                    <a:pt x="1110" y="305"/>
                    <a:pt x="1110" y="305"/>
                    <a:pt x="1110" y="305"/>
                  </a:cubicBezTo>
                  <a:cubicBezTo>
                    <a:pt x="1109" y="305"/>
                    <a:pt x="1109" y="305"/>
                    <a:pt x="1109" y="305"/>
                  </a:cubicBezTo>
                  <a:cubicBezTo>
                    <a:pt x="1107" y="304"/>
                    <a:pt x="1107" y="304"/>
                    <a:pt x="1107" y="304"/>
                  </a:cubicBezTo>
                  <a:cubicBezTo>
                    <a:pt x="1110" y="308"/>
                    <a:pt x="1110" y="308"/>
                    <a:pt x="1110" y="308"/>
                  </a:cubicBezTo>
                  <a:cubicBezTo>
                    <a:pt x="1113" y="314"/>
                    <a:pt x="1113" y="314"/>
                    <a:pt x="1113" y="314"/>
                  </a:cubicBezTo>
                  <a:cubicBezTo>
                    <a:pt x="1113" y="316"/>
                    <a:pt x="1113" y="316"/>
                    <a:pt x="1113" y="316"/>
                  </a:cubicBezTo>
                  <a:cubicBezTo>
                    <a:pt x="1115" y="319"/>
                    <a:pt x="1115" y="319"/>
                    <a:pt x="1115" y="319"/>
                  </a:cubicBezTo>
                  <a:cubicBezTo>
                    <a:pt x="1117" y="319"/>
                    <a:pt x="1117" y="319"/>
                    <a:pt x="1117" y="319"/>
                  </a:cubicBezTo>
                  <a:cubicBezTo>
                    <a:pt x="1117" y="320"/>
                    <a:pt x="1117" y="320"/>
                    <a:pt x="1117" y="320"/>
                  </a:cubicBezTo>
                  <a:cubicBezTo>
                    <a:pt x="1117" y="321"/>
                    <a:pt x="1117" y="321"/>
                    <a:pt x="1117" y="321"/>
                  </a:cubicBezTo>
                  <a:cubicBezTo>
                    <a:pt x="1117" y="322"/>
                    <a:pt x="1117" y="322"/>
                    <a:pt x="1117" y="322"/>
                  </a:cubicBezTo>
                  <a:cubicBezTo>
                    <a:pt x="1117" y="324"/>
                    <a:pt x="1117" y="324"/>
                    <a:pt x="1117" y="324"/>
                  </a:cubicBezTo>
                  <a:cubicBezTo>
                    <a:pt x="1117" y="323"/>
                    <a:pt x="1117" y="323"/>
                    <a:pt x="1117" y="323"/>
                  </a:cubicBezTo>
                  <a:cubicBezTo>
                    <a:pt x="1116" y="324"/>
                    <a:pt x="1116" y="324"/>
                    <a:pt x="1116" y="324"/>
                  </a:cubicBezTo>
                  <a:cubicBezTo>
                    <a:pt x="1116" y="326"/>
                    <a:pt x="1116" y="326"/>
                    <a:pt x="1116" y="326"/>
                  </a:cubicBezTo>
                  <a:cubicBezTo>
                    <a:pt x="1114" y="324"/>
                    <a:pt x="1114" y="324"/>
                    <a:pt x="1114" y="324"/>
                  </a:cubicBezTo>
                  <a:cubicBezTo>
                    <a:pt x="1114" y="326"/>
                    <a:pt x="1114" y="326"/>
                    <a:pt x="1114" y="326"/>
                  </a:cubicBezTo>
                  <a:cubicBezTo>
                    <a:pt x="1114" y="329"/>
                    <a:pt x="1114" y="329"/>
                    <a:pt x="1114" y="329"/>
                  </a:cubicBezTo>
                  <a:cubicBezTo>
                    <a:pt x="1114" y="330"/>
                    <a:pt x="1114" y="330"/>
                    <a:pt x="1114" y="330"/>
                  </a:cubicBezTo>
                  <a:cubicBezTo>
                    <a:pt x="1113" y="330"/>
                    <a:pt x="1113" y="330"/>
                    <a:pt x="1113" y="330"/>
                  </a:cubicBezTo>
                  <a:cubicBezTo>
                    <a:pt x="1112" y="331"/>
                    <a:pt x="1112" y="331"/>
                    <a:pt x="1112" y="331"/>
                  </a:cubicBezTo>
                  <a:cubicBezTo>
                    <a:pt x="1111" y="331"/>
                    <a:pt x="1111" y="331"/>
                    <a:pt x="1111" y="331"/>
                  </a:cubicBezTo>
                  <a:cubicBezTo>
                    <a:pt x="1110" y="332"/>
                    <a:pt x="1110" y="332"/>
                    <a:pt x="1110" y="332"/>
                  </a:cubicBezTo>
                  <a:cubicBezTo>
                    <a:pt x="1112" y="333"/>
                    <a:pt x="1112" y="333"/>
                    <a:pt x="1112" y="333"/>
                  </a:cubicBezTo>
                  <a:cubicBezTo>
                    <a:pt x="1112" y="334"/>
                    <a:pt x="1112" y="334"/>
                    <a:pt x="1112" y="334"/>
                  </a:cubicBezTo>
                  <a:cubicBezTo>
                    <a:pt x="1110" y="334"/>
                    <a:pt x="1110" y="334"/>
                    <a:pt x="1110" y="334"/>
                  </a:cubicBezTo>
                  <a:cubicBezTo>
                    <a:pt x="1111" y="336"/>
                    <a:pt x="1111" y="336"/>
                    <a:pt x="1111" y="336"/>
                  </a:cubicBezTo>
                  <a:cubicBezTo>
                    <a:pt x="1113" y="336"/>
                    <a:pt x="1113" y="336"/>
                    <a:pt x="1113" y="336"/>
                  </a:cubicBezTo>
                  <a:cubicBezTo>
                    <a:pt x="1115" y="337"/>
                    <a:pt x="1115" y="337"/>
                    <a:pt x="1115" y="337"/>
                  </a:cubicBezTo>
                  <a:cubicBezTo>
                    <a:pt x="1115" y="334"/>
                    <a:pt x="1115" y="334"/>
                    <a:pt x="1115" y="334"/>
                  </a:cubicBezTo>
                  <a:cubicBezTo>
                    <a:pt x="1115" y="333"/>
                    <a:pt x="1115" y="333"/>
                    <a:pt x="1115" y="333"/>
                  </a:cubicBezTo>
                  <a:cubicBezTo>
                    <a:pt x="1116" y="333"/>
                    <a:pt x="1116" y="333"/>
                    <a:pt x="1116" y="333"/>
                  </a:cubicBezTo>
                  <a:cubicBezTo>
                    <a:pt x="1117" y="331"/>
                    <a:pt x="1117" y="331"/>
                    <a:pt x="1117" y="331"/>
                  </a:cubicBezTo>
                  <a:cubicBezTo>
                    <a:pt x="1117" y="330"/>
                    <a:pt x="1117" y="330"/>
                    <a:pt x="1117" y="330"/>
                  </a:cubicBezTo>
                  <a:cubicBezTo>
                    <a:pt x="1117" y="330"/>
                    <a:pt x="1117" y="330"/>
                    <a:pt x="1117" y="330"/>
                  </a:cubicBezTo>
                  <a:cubicBezTo>
                    <a:pt x="1117" y="329"/>
                    <a:pt x="1117" y="329"/>
                    <a:pt x="1117" y="329"/>
                  </a:cubicBezTo>
                  <a:cubicBezTo>
                    <a:pt x="1117" y="327"/>
                    <a:pt x="1117" y="327"/>
                    <a:pt x="1117" y="327"/>
                  </a:cubicBezTo>
                  <a:cubicBezTo>
                    <a:pt x="1117" y="327"/>
                    <a:pt x="1117" y="327"/>
                    <a:pt x="1117" y="327"/>
                  </a:cubicBezTo>
                  <a:cubicBezTo>
                    <a:pt x="1118" y="326"/>
                    <a:pt x="1118" y="326"/>
                    <a:pt x="1118" y="326"/>
                  </a:cubicBezTo>
                  <a:cubicBezTo>
                    <a:pt x="1118" y="325"/>
                    <a:pt x="1118" y="325"/>
                    <a:pt x="1118" y="325"/>
                  </a:cubicBezTo>
                  <a:cubicBezTo>
                    <a:pt x="1120" y="320"/>
                    <a:pt x="1120" y="320"/>
                    <a:pt x="1120" y="320"/>
                  </a:cubicBezTo>
                  <a:cubicBezTo>
                    <a:pt x="1120" y="317"/>
                    <a:pt x="1120" y="317"/>
                    <a:pt x="1120" y="317"/>
                  </a:cubicBezTo>
                  <a:cubicBezTo>
                    <a:pt x="1121" y="317"/>
                    <a:pt x="1121" y="317"/>
                    <a:pt x="1121" y="317"/>
                  </a:cubicBezTo>
                  <a:cubicBezTo>
                    <a:pt x="1121" y="316"/>
                    <a:pt x="1121" y="316"/>
                    <a:pt x="1121" y="316"/>
                  </a:cubicBezTo>
                  <a:cubicBezTo>
                    <a:pt x="1123" y="315"/>
                    <a:pt x="1123" y="315"/>
                    <a:pt x="1123" y="315"/>
                  </a:cubicBezTo>
                  <a:cubicBezTo>
                    <a:pt x="1123" y="313"/>
                    <a:pt x="1123" y="313"/>
                    <a:pt x="1123" y="313"/>
                  </a:cubicBezTo>
                  <a:cubicBezTo>
                    <a:pt x="1123" y="312"/>
                    <a:pt x="1123" y="312"/>
                    <a:pt x="1123" y="312"/>
                  </a:cubicBezTo>
                  <a:cubicBezTo>
                    <a:pt x="1124" y="308"/>
                    <a:pt x="1124" y="308"/>
                    <a:pt x="1124" y="308"/>
                  </a:cubicBezTo>
                  <a:cubicBezTo>
                    <a:pt x="1123" y="307"/>
                    <a:pt x="1123" y="307"/>
                    <a:pt x="1123" y="307"/>
                  </a:cubicBezTo>
                  <a:cubicBezTo>
                    <a:pt x="1123" y="305"/>
                    <a:pt x="1123" y="305"/>
                    <a:pt x="1123" y="305"/>
                  </a:cubicBezTo>
                  <a:cubicBezTo>
                    <a:pt x="1125" y="304"/>
                    <a:pt x="1125" y="304"/>
                    <a:pt x="1125" y="304"/>
                  </a:cubicBezTo>
                  <a:cubicBezTo>
                    <a:pt x="1123" y="302"/>
                    <a:pt x="1123" y="302"/>
                    <a:pt x="1123" y="302"/>
                  </a:cubicBezTo>
                  <a:cubicBezTo>
                    <a:pt x="1122" y="302"/>
                    <a:pt x="1122" y="302"/>
                    <a:pt x="1122" y="302"/>
                  </a:cubicBezTo>
                  <a:cubicBezTo>
                    <a:pt x="1121" y="301"/>
                    <a:pt x="1121" y="301"/>
                    <a:pt x="1121" y="301"/>
                  </a:cubicBezTo>
                  <a:cubicBezTo>
                    <a:pt x="1123" y="300"/>
                    <a:pt x="1123" y="300"/>
                    <a:pt x="1123" y="300"/>
                  </a:cubicBezTo>
                  <a:cubicBezTo>
                    <a:pt x="1121" y="299"/>
                    <a:pt x="1121" y="299"/>
                    <a:pt x="1121" y="299"/>
                  </a:cubicBezTo>
                  <a:cubicBezTo>
                    <a:pt x="1121" y="298"/>
                    <a:pt x="1121" y="298"/>
                    <a:pt x="1121" y="298"/>
                  </a:cubicBezTo>
                  <a:cubicBezTo>
                    <a:pt x="1122" y="296"/>
                    <a:pt x="1122" y="296"/>
                    <a:pt x="1122" y="296"/>
                  </a:cubicBezTo>
                  <a:cubicBezTo>
                    <a:pt x="1121" y="296"/>
                    <a:pt x="1121" y="296"/>
                    <a:pt x="1121" y="296"/>
                  </a:cubicBezTo>
                  <a:cubicBezTo>
                    <a:pt x="1123" y="294"/>
                    <a:pt x="1123" y="294"/>
                    <a:pt x="1123" y="294"/>
                  </a:cubicBezTo>
                  <a:cubicBezTo>
                    <a:pt x="1124" y="294"/>
                    <a:pt x="1124" y="294"/>
                    <a:pt x="1124" y="294"/>
                  </a:cubicBezTo>
                  <a:cubicBezTo>
                    <a:pt x="1126" y="293"/>
                    <a:pt x="1126" y="293"/>
                    <a:pt x="1126" y="293"/>
                  </a:cubicBezTo>
                  <a:cubicBezTo>
                    <a:pt x="1127" y="292"/>
                    <a:pt x="1127" y="292"/>
                    <a:pt x="1127" y="292"/>
                  </a:cubicBezTo>
                  <a:cubicBezTo>
                    <a:pt x="1127" y="293"/>
                    <a:pt x="1127" y="293"/>
                    <a:pt x="1127" y="293"/>
                  </a:cubicBezTo>
                  <a:cubicBezTo>
                    <a:pt x="1130" y="293"/>
                    <a:pt x="1130" y="293"/>
                    <a:pt x="1130" y="293"/>
                  </a:cubicBezTo>
                  <a:cubicBezTo>
                    <a:pt x="1128" y="290"/>
                    <a:pt x="1128" y="290"/>
                    <a:pt x="1128" y="290"/>
                  </a:cubicBezTo>
                  <a:cubicBezTo>
                    <a:pt x="1126" y="289"/>
                    <a:pt x="1126" y="289"/>
                    <a:pt x="1126" y="289"/>
                  </a:cubicBezTo>
                  <a:cubicBezTo>
                    <a:pt x="1127" y="289"/>
                    <a:pt x="1127" y="289"/>
                    <a:pt x="1127" y="289"/>
                  </a:cubicBezTo>
                  <a:cubicBezTo>
                    <a:pt x="1124" y="287"/>
                    <a:pt x="1124" y="287"/>
                    <a:pt x="1124" y="287"/>
                  </a:cubicBezTo>
                  <a:cubicBezTo>
                    <a:pt x="1123" y="284"/>
                    <a:pt x="1123" y="284"/>
                    <a:pt x="1123" y="284"/>
                  </a:cubicBezTo>
                  <a:cubicBezTo>
                    <a:pt x="1124" y="280"/>
                    <a:pt x="1124" y="280"/>
                    <a:pt x="1124" y="280"/>
                  </a:cubicBezTo>
                  <a:cubicBezTo>
                    <a:pt x="1123" y="279"/>
                    <a:pt x="1123" y="279"/>
                    <a:pt x="1123" y="279"/>
                  </a:cubicBezTo>
                  <a:cubicBezTo>
                    <a:pt x="1124" y="278"/>
                    <a:pt x="1124" y="278"/>
                    <a:pt x="1124" y="278"/>
                  </a:cubicBezTo>
                  <a:cubicBezTo>
                    <a:pt x="1124" y="276"/>
                    <a:pt x="1124" y="276"/>
                    <a:pt x="1124" y="276"/>
                  </a:cubicBezTo>
                  <a:cubicBezTo>
                    <a:pt x="1125" y="274"/>
                    <a:pt x="1125" y="274"/>
                    <a:pt x="1125" y="274"/>
                  </a:cubicBezTo>
                  <a:cubicBezTo>
                    <a:pt x="1127" y="273"/>
                    <a:pt x="1127" y="273"/>
                    <a:pt x="1127" y="273"/>
                  </a:cubicBezTo>
                  <a:cubicBezTo>
                    <a:pt x="1128" y="274"/>
                    <a:pt x="1128" y="274"/>
                    <a:pt x="1128" y="274"/>
                  </a:cubicBezTo>
                  <a:cubicBezTo>
                    <a:pt x="1132" y="272"/>
                    <a:pt x="1132" y="272"/>
                    <a:pt x="1132" y="272"/>
                  </a:cubicBezTo>
                  <a:cubicBezTo>
                    <a:pt x="1132" y="270"/>
                    <a:pt x="1132" y="270"/>
                    <a:pt x="1132" y="270"/>
                  </a:cubicBezTo>
                  <a:cubicBezTo>
                    <a:pt x="1133" y="268"/>
                    <a:pt x="1133" y="268"/>
                    <a:pt x="1133" y="268"/>
                  </a:cubicBezTo>
                  <a:cubicBezTo>
                    <a:pt x="1131" y="267"/>
                    <a:pt x="1131" y="267"/>
                    <a:pt x="1131" y="267"/>
                  </a:cubicBezTo>
                  <a:cubicBezTo>
                    <a:pt x="1129" y="263"/>
                    <a:pt x="1129" y="263"/>
                    <a:pt x="1129" y="263"/>
                  </a:cubicBezTo>
                  <a:cubicBezTo>
                    <a:pt x="1128" y="263"/>
                    <a:pt x="1128" y="263"/>
                    <a:pt x="1128" y="263"/>
                  </a:cubicBezTo>
                  <a:cubicBezTo>
                    <a:pt x="1125" y="259"/>
                    <a:pt x="1125" y="259"/>
                    <a:pt x="1125" y="259"/>
                  </a:cubicBezTo>
                  <a:cubicBezTo>
                    <a:pt x="1125" y="258"/>
                    <a:pt x="1125" y="258"/>
                    <a:pt x="1125" y="258"/>
                  </a:cubicBezTo>
                  <a:cubicBezTo>
                    <a:pt x="1124" y="257"/>
                    <a:pt x="1124" y="257"/>
                    <a:pt x="1124" y="257"/>
                  </a:cubicBezTo>
                  <a:cubicBezTo>
                    <a:pt x="1124" y="252"/>
                    <a:pt x="1124" y="252"/>
                    <a:pt x="1124" y="252"/>
                  </a:cubicBezTo>
                  <a:cubicBezTo>
                    <a:pt x="1124" y="251"/>
                    <a:pt x="1124" y="251"/>
                    <a:pt x="1124" y="251"/>
                  </a:cubicBezTo>
                  <a:cubicBezTo>
                    <a:pt x="1123" y="249"/>
                    <a:pt x="1123" y="249"/>
                    <a:pt x="1123" y="249"/>
                  </a:cubicBezTo>
                  <a:cubicBezTo>
                    <a:pt x="1124" y="248"/>
                    <a:pt x="1124" y="248"/>
                    <a:pt x="1124" y="248"/>
                  </a:cubicBezTo>
                  <a:cubicBezTo>
                    <a:pt x="1127" y="249"/>
                    <a:pt x="1127" y="249"/>
                    <a:pt x="1127" y="249"/>
                  </a:cubicBezTo>
                  <a:cubicBezTo>
                    <a:pt x="1129" y="250"/>
                    <a:pt x="1129" y="250"/>
                    <a:pt x="1129" y="250"/>
                  </a:cubicBezTo>
                  <a:cubicBezTo>
                    <a:pt x="1130" y="250"/>
                    <a:pt x="1130" y="250"/>
                    <a:pt x="1130" y="250"/>
                  </a:cubicBezTo>
                  <a:cubicBezTo>
                    <a:pt x="1130" y="247"/>
                    <a:pt x="1130" y="247"/>
                    <a:pt x="1130" y="247"/>
                  </a:cubicBezTo>
                  <a:cubicBezTo>
                    <a:pt x="1131" y="247"/>
                    <a:pt x="1131" y="247"/>
                    <a:pt x="1131" y="247"/>
                  </a:cubicBezTo>
                  <a:cubicBezTo>
                    <a:pt x="1130" y="245"/>
                    <a:pt x="1130" y="245"/>
                    <a:pt x="1130" y="245"/>
                  </a:cubicBezTo>
                  <a:cubicBezTo>
                    <a:pt x="1127" y="242"/>
                    <a:pt x="1127" y="242"/>
                    <a:pt x="1127" y="242"/>
                  </a:cubicBezTo>
                  <a:cubicBezTo>
                    <a:pt x="1127" y="238"/>
                    <a:pt x="1127" y="238"/>
                    <a:pt x="1127" y="238"/>
                  </a:cubicBezTo>
                  <a:cubicBezTo>
                    <a:pt x="1125" y="237"/>
                    <a:pt x="1125" y="237"/>
                    <a:pt x="1125" y="237"/>
                  </a:cubicBezTo>
                  <a:cubicBezTo>
                    <a:pt x="1124" y="237"/>
                    <a:pt x="1124" y="237"/>
                    <a:pt x="1124" y="237"/>
                  </a:cubicBezTo>
                  <a:cubicBezTo>
                    <a:pt x="1123" y="238"/>
                    <a:pt x="1123" y="238"/>
                    <a:pt x="1123" y="238"/>
                  </a:cubicBezTo>
                  <a:cubicBezTo>
                    <a:pt x="1122" y="239"/>
                    <a:pt x="1122" y="239"/>
                    <a:pt x="1122" y="239"/>
                  </a:cubicBezTo>
                  <a:cubicBezTo>
                    <a:pt x="1122" y="240"/>
                    <a:pt x="1122" y="240"/>
                    <a:pt x="1122" y="240"/>
                  </a:cubicBezTo>
                  <a:cubicBezTo>
                    <a:pt x="1121" y="239"/>
                    <a:pt x="1121" y="239"/>
                    <a:pt x="1121" y="239"/>
                  </a:cubicBezTo>
                  <a:cubicBezTo>
                    <a:pt x="1121" y="237"/>
                    <a:pt x="1121" y="237"/>
                    <a:pt x="1121" y="237"/>
                  </a:cubicBezTo>
                  <a:cubicBezTo>
                    <a:pt x="1120" y="235"/>
                    <a:pt x="1120" y="235"/>
                    <a:pt x="1120" y="235"/>
                  </a:cubicBezTo>
                  <a:cubicBezTo>
                    <a:pt x="1119" y="233"/>
                    <a:pt x="1119" y="233"/>
                    <a:pt x="1119" y="233"/>
                  </a:cubicBezTo>
                  <a:cubicBezTo>
                    <a:pt x="1120" y="232"/>
                    <a:pt x="1120" y="232"/>
                    <a:pt x="1120" y="232"/>
                  </a:cubicBezTo>
                  <a:cubicBezTo>
                    <a:pt x="1120" y="231"/>
                    <a:pt x="1120" y="231"/>
                    <a:pt x="1120" y="231"/>
                  </a:cubicBezTo>
                  <a:cubicBezTo>
                    <a:pt x="1121" y="229"/>
                    <a:pt x="1121" y="229"/>
                    <a:pt x="1121" y="229"/>
                  </a:cubicBezTo>
                  <a:cubicBezTo>
                    <a:pt x="1120" y="228"/>
                    <a:pt x="1120" y="228"/>
                    <a:pt x="1120" y="228"/>
                  </a:cubicBezTo>
                  <a:cubicBezTo>
                    <a:pt x="1120" y="227"/>
                    <a:pt x="1120" y="227"/>
                    <a:pt x="1120" y="227"/>
                  </a:cubicBezTo>
                  <a:cubicBezTo>
                    <a:pt x="1120" y="226"/>
                    <a:pt x="1120" y="226"/>
                    <a:pt x="1120" y="226"/>
                  </a:cubicBezTo>
                  <a:cubicBezTo>
                    <a:pt x="1118" y="225"/>
                    <a:pt x="1118" y="225"/>
                    <a:pt x="1118" y="225"/>
                  </a:cubicBezTo>
                  <a:cubicBezTo>
                    <a:pt x="1117" y="225"/>
                    <a:pt x="1117" y="225"/>
                    <a:pt x="1117" y="225"/>
                  </a:cubicBezTo>
                  <a:cubicBezTo>
                    <a:pt x="1116" y="223"/>
                    <a:pt x="1116" y="223"/>
                    <a:pt x="1116" y="223"/>
                  </a:cubicBezTo>
                  <a:cubicBezTo>
                    <a:pt x="1114" y="223"/>
                    <a:pt x="1114" y="223"/>
                    <a:pt x="1114" y="223"/>
                  </a:cubicBezTo>
                  <a:cubicBezTo>
                    <a:pt x="1112" y="224"/>
                    <a:pt x="1112" y="224"/>
                    <a:pt x="1112" y="224"/>
                  </a:cubicBezTo>
                  <a:cubicBezTo>
                    <a:pt x="1112" y="226"/>
                    <a:pt x="1112" y="226"/>
                    <a:pt x="1112" y="226"/>
                  </a:cubicBezTo>
                  <a:cubicBezTo>
                    <a:pt x="1114" y="228"/>
                    <a:pt x="1114" y="228"/>
                    <a:pt x="1114" y="228"/>
                  </a:cubicBezTo>
                  <a:cubicBezTo>
                    <a:pt x="1114" y="229"/>
                    <a:pt x="1114" y="229"/>
                    <a:pt x="1114" y="229"/>
                  </a:cubicBezTo>
                  <a:cubicBezTo>
                    <a:pt x="1113" y="228"/>
                    <a:pt x="1113" y="228"/>
                    <a:pt x="1113" y="228"/>
                  </a:cubicBezTo>
                  <a:cubicBezTo>
                    <a:pt x="1111" y="226"/>
                    <a:pt x="1111" y="226"/>
                    <a:pt x="1111" y="226"/>
                  </a:cubicBezTo>
                  <a:cubicBezTo>
                    <a:pt x="1109" y="224"/>
                    <a:pt x="1109" y="224"/>
                    <a:pt x="1109" y="224"/>
                  </a:cubicBezTo>
                  <a:cubicBezTo>
                    <a:pt x="1109" y="223"/>
                    <a:pt x="1109" y="223"/>
                    <a:pt x="1109" y="223"/>
                  </a:cubicBezTo>
                  <a:cubicBezTo>
                    <a:pt x="1108" y="220"/>
                    <a:pt x="1108" y="220"/>
                    <a:pt x="1108" y="220"/>
                  </a:cubicBezTo>
                  <a:cubicBezTo>
                    <a:pt x="1108" y="220"/>
                    <a:pt x="1108" y="220"/>
                    <a:pt x="1108" y="220"/>
                  </a:cubicBezTo>
                  <a:cubicBezTo>
                    <a:pt x="1108" y="219"/>
                    <a:pt x="1108" y="219"/>
                    <a:pt x="1108" y="219"/>
                  </a:cubicBezTo>
                  <a:cubicBezTo>
                    <a:pt x="1107" y="218"/>
                    <a:pt x="1107" y="218"/>
                    <a:pt x="1107" y="218"/>
                  </a:cubicBezTo>
                  <a:cubicBezTo>
                    <a:pt x="1108" y="217"/>
                    <a:pt x="1108" y="217"/>
                    <a:pt x="1108" y="217"/>
                  </a:cubicBezTo>
                  <a:cubicBezTo>
                    <a:pt x="1107" y="215"/>
                    <a:pt x="1107" y="215"/>
                    <a:pt x="1107" y="215"/>
                  </a:cubicBezTo>
                  <a:cubicBezTo>
                    <a:pt x="1108" y="214"/>
                    <a:pt x="1108" y="214"/>
                    <a:pt x="1108" y="214"/>
                  </a:cubicBezTo>
                  <a:cubicBezTo>
                    <a:pt x="1108" y="212"/>
                    <a:pt x="1108" y="212"/>
                    <a:pt x="1108" y="212"/>
                  </a:cubicBezTo>
                  <a:cubicBezTo>
                    <a:pt x="1108" y="211"/>
                    <a:pt x="1108" y="211"/>
                    <a:pt x="1108" y="211"/>
                  </a:cubicBezTo>
                  <a:cubicBezTo>
                    <a:pt x="1108" y="209"/>
                    <a:pt x="1108" y="209"/>
                    <a:pt x="1108" y="209"/>
                  </a:cubicBezTo>
                  <a:cubicBezTo>
                    <a:pt x="1108" y="207"/>
                    <a:pt x="1108" y="207"/>
                    <a:pt x="1108" y="207"/>
                  </a:cubicBezTo>
                  <a:cubicBezTo>
                    <a:pt x="1106" y="206"/>
                    <a:pt x="1106" y="206"/>
                    <a:pt x="1106" y="206"/>
                  </a:cubicBezTo>
                  <a:cubicBezTo>
                    <a:pt x="1107" y="206"/>
                    <a:pt x="1107" y="206"/>
                    <a:pt x="1107" y="206"/>
                  </a:cubicBezTo>
                  <a:cubicBezTo>
                    <a:pt x="1107" y="204"/>
                    <a:pt x="1107" y="204"/>
                    <a:pt x="1107" y="204"/>
                  </a:cubicBezTo>
                  <a:cubicBezTo>
                    <a:pt x="1105" y="203"/>
                    <a:pt x="1105" y="203"/>
                    <a:pt x="1105" y="203"/>
                  </a:cubicBezTo>
                  <a:cubicBezTo>
                    <a:pt x="1104" y="202"/>
                    <a:pt x="1104" y="202"/>
                    <a:pt x="1104" y="202"/>
                  </a:cubicBezTo>
                  <a:cubicBezTo>
                    <a:pt x="1105" y="202"/>
                    <a:pt x="1105" y="202"/>
                    <a:pt x="1105" y="202"/>
                  </a:cubicBezTo>
                  <a:cubicBezTo>
                    <a:pt x="1104" y="199"/>
                    <a:pt x="1104" y="199"/>
                    <a:pt x="1104" y="199"/>
                  </a:cubicBezTo>
                  <a:cubicBezTo>
                    <a:pt x="1104" y="198"/>
                    <a:pt x="1104" y="198"/>
                    <a:pt x="1104" y="198"/>
                  </a:cubicBezTo>
                  <a:cubicBezTo>
                    <a:pt x="1104" y="197"/>
                    <a:pt x="1104" y="197"/>
                    <a:pt x="1104" y="197"/>
                  </a:cubicBezTo>
                  <a:cubicBezTo>
                    <a:pt x="1104" y="196"/>
                    <a:pt x="1104" y="196"/>
                    <a:pt x="1104" y="196"/>
                  </a:cubicBezTo>
                  <a:cubicBezTo>
                    <a:pt x="1104" y="195"/>
                    <a:pt x="1104" y="195"/>
                    <a:pt x="1104" y="195"/>
                  </a:cubicBezTo>
                  <a:cubicBezTo>
                    <a:pt x="1104" y="194"/>
                    <a:pt x="1104" y="194"/>
                    <a:pt x="1104" y="194"/>
                  </a:cubicBezTo>
                  <a:cubicBezTo>
                    <a:pt x="1104" y="193"/>
                    <a:pt x="1104" y="193"/>
                    <a:pt x="1104" y="193"/>
                  </a:cubicBezTo>
                  <a:cubicBezTo>
                    <a:pt x="1104" y="193"/>
                    <a:pt x="1104" y="193"/>
                    <a:pt x="1104" y="193"/>
                  </a:cubicBezTo>
                  <a:cubicBezTo>
                    <a:pt x="1105" y="194"/>
                    <a:pt x="1105" y="194"/>
                    <a:pt x="1105" y="194"/>
                  </a:cubicBezTo>
                  <a:cubicBezTo>
                    <a:pt x="1107" y="194"/>
                    <a:pt x="1107" y="194"/>
                    <a:pt x="1107" y="194"/>
                  </a:cubicBezTo>
                  <a:cubicBezTo>
                    <a:pt x="1107" y="192"/>
                    <a:pt x="1107" y="192"/>
                    <a:pt x="1107" y="192"/>
                  </a:cubicBezTo>
                  <a:cubicBezTo>
                    <a:pt x="1108" y="192"/>
                    <a:pt x="1108" y="192"/>
                    <a:pt x="1108" y="192"/>
                  </a:cubicBezTo>
                  <a:cubicBezTo>
                    <a:pt x="1108" y="193"/>
                    <a:pt x="1108" y="193"/>
                    <a:pt x="1108" y="193"/>
                  </a:cubicBezTo>
                  <a:cubicBezTo>
                    <a:pt x="1109" y="193"/>
                    <a:pt x="1109" y="193"/>
                    <a:pt x="1109" y="193"/>
                  </a:cubicBezTo>
                  <a:cubicBezTo>
                    <a:pt x="1111" y="195"/>
                    <a:pt x="1111" y="195"/>
                    <a:pt x="1111" y="195"/>
                  </a:cubicBezTo>
                  <a:cubicBezTo>
                    <a:pt x="1113" y="191"/>
                    <a:pt x="1113" y="191"/>
                    <a:pt x="1113" y="191"/>
                  </a:cubicBezTo>
                  <a:cubicBezTo>
                    <a:pt x="1111" y="191"/>
                    <a:pt x="1111" y="191"/>
                    <a:pt x="1111" y="191"/>
                  </a:cubicBezTo>
                  <a:cubicBezTo>
                    <a:pt x="1111" y="190"/>
                    <a:pt x="1111" y="190"/>
                    <a:pt x="1111" y="190"/>
                  </a:cubicBezTo>
                  <a:cubicBezTo>
                    <a:pt x="1112" y="189"/>
                    <a:pt x="1112" y="189"/>
                    <a:pt x="1112" y="189"/>
                  </a:cubicBezTo>
                  <a:cubicBezTo>
                    <a:pt x="1114" y="186"/>
                    <a:pt x="1114" y="186"/>
                    <a:pt x="1114" y="186"/>
                  </a:cubicBezTo>
                  <a:cubicBezTo>
                    <a:pt x="1115" y="186"/>
                    <a:pt x="1115" y="186"/>
                    <a:pt x="1115" y="186"/>
                  </a:cubicBezTo>
                  <a:cubicBezTo>
                    <a:pt x="1116" y="187"/>
                    <a:pt x="1116" y="187"/>
                    <a:pt x="1116" y="187"/>
                  </a:cubicBezTo>
                  <a:cubicBezTo>
                    <a:pt x="1116" y="188"/>
                    <a:pt x="1116" y="188"/>
                    <a:pt x="1116" y="188"/>
                  </a:cubicBezTo>
                  <a:cubicBezTo>
                    <a:pt x="1117" y="192"/>
                    <a:pt x="1117" y="192"/>
                    <a:pt x="1117" y="192"/>
                  </a:cubicBezTo>
                  <a:cubicBezTo>
                    <a:pt x="1118" y="194"/>
                    <a:pt x="1118" y="194"/>
                    <a:pt x="1118" y="194"/>
                  </a:cubicBezTo>
                  <a:cubicBezTo>
                    <a:pt x="1120" y="192"/>
                    <a:pt x="1120" y="192"/>
                    <a:pt x="1120" y="192"/>
                  </a:cubicBezTo>
                  <a:cubicBezTo>
                    <a:pt x="1120" y="189"/>
                    <a:pt x="1120" y="189"/>
                    <a:pt x="1120" y="189"/>
                  </a:cubicBezTo>
                  <a:cubicBezTo>
                    <a:pt x="1121" y="188"/>
                    <a:pt x="1121" y="188"/>
                    <a:pt x="1121" y="188"/>
                  </a:cubicBezTo>
                  <a:cubicBezTo>
                    <a:pt x="1120" y="186"/>
                    <a:pt x="1120" y="186"/>
                    <a:pt x="1120" y="186"/>
                  </a:cubicBezTo>
                  <a:cubicBezTo>
                    <a:pt x="1121" y="185"/>
                    <a:pt x="1121" y="185"/>
                    <a:pt x="1121" y="185"/>
                  </a:cubicBezTo>
                  <a:cubicBezTo>
                    <a:pt x="1123" y="183"/>
                    <a:pt x="1123" y="183"/>
                    <a:pt x="1123" y="183"/>
                  </a:cubicBezTo>
                  <a:cubicBezTo>
                    <a:pt x="1123" y="181"/>
                    <a:pt x="1123" y="181"/>
                    <a:pt x="1123" y="181"/>
                  </a:cubicBezTo>
                  <a:cubicBezTo>
                    <a:pt x="1124" y="181"/>
                    <a:pt x="1124" y="181"/>
                    <a:pt x="1124" y="181"/>
                  </a:cubicBezTo>
                  <a:cubicBezTo>
                    <a:pt x="1126" y="179"/>
                    <a:pt x="1126" y="179"/>
                    <a:pt x="1126" y="179"/>
                  </a:cubicBezTo>
                  <a:cubicBezTo>
                    <a:pt x="1127" y="178"/>
                    <a:pt x="1127" y="178"/>
                    <a:pt x="1127" y="178"/>
                  </a:cubicBezTo>
                  <a:cubicBezTo>
                    <a:pt x="1128" y="179"/>
                    <a:pt x="1128" y="179"/>
                    <a:pt x="1128" y="179"/>
                  </a:cubicBezTo>
                  <a:cubicBezTo>
                    <a:pt x="1131" y="178"/>
                    <a:pt x="1131" y="178"/>
                    <a:pt x="1131" y="178"/>
                  </a:cubicBezTo>
                  <a:cubicBezTo>
                    <a:pt x="1131" y="178"/>
                    <a:pt x="1131" y="178"/>
                    <a:pt x="1131" y="178"/>
                  </a:cubicBezTo>
                  <a:cubicBezTo>
                    <a:pt x="1135" y="180"/>
                    <a:pt x="1135" y="180"/>
                    <a:pt x="1135" y="180"/>
                  </a:cubicBezTo>
                  <a:cubicBezTo>
                    <a:pt x="1135" y="181"/>
                    <a:pt x="1135" y="181"/>
                    <a:pt x="1135" y="181"/>
                  </a:cubicBezTo>
                  <a:cubicBezTo>
                    <a:pt x="1137" y="182"/>
                    <a:pt x="1137" y="182"/>
                    <a:pt x="1137" y="182"/>
                  </a:cubicBezTo>
                  <a:cubicBezTo>
                    <a:pt x="1138" y="181"/>
                    <a:pt x="1138" y="181"/>
                    <a:pt x="1138" y="181"/>
                  </a:cubicBezTo>
                  <a:cubicBezTo>
                    <a:pt x="1140" y="185"/>
                    <a:pt x="1140" y="185"/>
                    <a:pt x="1140" y="185"/>
                  </a:cubicBezTo>
                  <a:cubicBezTo>
                    <a:pt x="1141" y="184"/>
                    <a:pt x="1141" y="184"/>
                    <a:pt x="1141" y="184"/>
                  </a:cubicBezTo>
                  <a:cubicBezTo>
                    <a:pt x="1142" y="185"/>
                    <a:pt x="1142" y="185"/>
                    <a:pt x="1142" y="185"/>
                  </a:cubicBezTo>
                  <a:cubicBezTo>
                    <a:pt x="1144" y="185"/>
                    <a:pt x="1144" y="185"/>
                    <a:pt x="1144" y="185"/>
                  </a:cubicBezTo>
                  <a:cubicBezTo>
                    <a:pt x="1145" y="185"/>
                    <a:pt x="1145" y="185"/>
                    <a:pt x="1145" y="185"/>
                  </a:cubicBezTo>
                  <a:cubicBezTo>
                    <a:pt x="1145" y="183"/>
                    <a:pt x="1145" y="183"/>
                    <a:pt x="1145" y="183"/>
                  </a:cubicBezTo>
                  <a:cubicBezTo>
                    <a:pt x="1144" y="181"/>
                    <a:pt x="1144" y="181"/>
                    <a:pt x="1144" y="181"/>
                  </a:cubicBezTo>
                  <a:cubicBezTo>
                    <a:pt x="1144" y="180"/>
                    <a:pt x="1144" y="180"/>
                    <a:pt x="1144" y="180"/>
                  </a:cubicBezTo>
                  <a:cubicBezTo>
                    <a:pt x="1144" y="178"/>
                    <a:pt x="1144" y="178"/>
                    <a:pt x="1144" y="178"/>
                  </a:cubicBezTo>
                  <a:cubicBezTo>
                    <a:pt x="1143" y="178"/>
                    <a:pt x="1143" y="178"/>
                    <a:pt x="1143" y="178"/>
                  </a:cubicBezTo>
                  <a:cubicBezTo>
                    <a:pt x="1143" y="178"/>
                    <a:pt x="1143" y="178"/>
                    <a:pt x="1143" y="178"/>
                  </a:cubicBezTo>
                  <a:cubicBezTo>
                    <a:pt x="1144" y="177"/>
                    <a:pt x="1144" y="177"/>
                    <a:pt x="1144" y="177"/>
                  </a:cubicBezTo>
                  <a:cubicBezTo>
                    <a:pt x="1144" y="174"/>
                    <a:pt x="1144" y="174"/>
                    <a:pt x="1144" y="174"/>
                  </a:cubicBezTo>
                  <a:cubicBezTo>
                    <a:pt x="1145" y="171"/>
                    <a:pt x="1145" y="171"/>
                    <a:pt x="1145" y="171"/>
                  </a:cubicBezTo>
                  <a:cubicBezTo>
                    <a:pt x="1144" y="170"/>
                    <a:pt x="1144" y="170"/>
                    <a:pt x="1144" y="170"/>
                  </a:cubicBezTo>
                  <a:cubicBezTo>
                    <a:pt x="1146" y="168"/>
                    <a:pt x="1146" y="168"/>
                    <a:pt x="1146" y="168"/>
                  </a:cubicBezTo>
                  <a:cubicBezTo>
                    <a:pt x="1145" y="167"/>
                    <a:pt x="1145" y="167"/>
                    <a:pt x="1145" y="167"/>
                  </a:cubicBezTo>
                  <a:cubicBezTo>
                    <a:pt x="1146" y="166"/>
                    <a:pt x="1146" y="166"/>
                    <a:pt x="1146" y="166"/>
                  </a:cubicBezTo>
                  <a:cubicBezTo>
                    <a:pt x="1145" y="164"/>
                    <a:pt x="1145" y="164"/>
                    <a:pt x="1145" y="164"/>
                  </a:cubicBezTo>
                  <a:cubicBezTo>
                    <a:pt x="1146" y="164"/>
                    <a:pt x="1146" y="164"/>
                    <a:pt x="1146" y="164"/>
                  </a:cubicBezTo>
                  <a:cubicBezTo>
                    <a:pt x="1147" y="161"/>
                    <a:pt x="1147" y="161"/>
                    <a:pt x="1147" y="161"/>
                  </a:cubicBezTo>
                  <a:cubicBezTo>
                    <a:pt x="1145" y="160"/>
                    <a:pt x="1145" y="160"/>
                    <a:pt x="1145" y="160"/>
                  </a:cubicBezTo>
                  <a:cubicBezTo>
                    <a:pt x="1147" y="160"/>
                    <a:pt x="1147" y="160"/>
                    <a:pt x="1147" y="160"/>
                  </a:cubicBezTo>
                  <a:cubicBezTo>
                    <a:pt x="1147" y="158"/>
                    <a:pt x="1147" y="158"/>
                    <a:pt x="1147" y="158"/>
                  </a:cubicBezTo>
                  <a:cubicBezTo>
                    <a:pt x="1146" y="158"/>
                    <a:pt x="1146" y="158"/>
                    <a:pt x="1146" y="158"/>
                  </a:cubicBezTo>
                  <a:cubicBezTo>
                    <a:pt x="1148" y="157"/>
                    <a:pt x="1148" y="157"/>
                    <a:pt x="1148" y="157"/>
                  </a:cubicBezTo>
                  <a:cubicBezTo>
                    <a:pt x="1148" y="155"/>
                    <a:pt x="1148" y="155"/>
                    <a:pt x="1148" y="155"/>
                  </a:cubicBezTo>
                  <a:cubicBezTo>
                    <a:pt x="1150" y="152"/>
                    <a:pt x="1150" y="152"/>
                    <a:pt x="1150" y="152"/>
                  </a:cubicBezTo>
                  <a:cubicBezTo>
                    <a:pt x="1150" y="151"/>
                    <a:pt x="1150" y="151"/>
                    <a:pt x="1150" y="151"/>
                  </a:cubicBezTo>
                  <a:cubicBezTo>
                    <a:pt x="1152" y="150"/>
                    <a:pt x="1152" y="150"/>
                    <a:pt x="1152" y="150"/>
                  </a:cubicBezTo>
                  <a:cubicBezTo>
                    <a:pt x="1151" y="149"/>
                    <a:pt x="1151" y="149"/>
                    <a:pt x="1151" y="149"/>
                  </a:cubicBezTo>
                  <a:cubicBezTo>
                    <a:pt x="1152" y="149"/>
                    <a:pt x="1152" y="149"/>
                    <a:pt x="1152" y="149"/>
                  </a:cubicBezTo>
                  <a:cubicBezTo>
                    <a:pt x="1154" y="147"/>
                    <a:pt x="1154" y="147"/>
                    <a:pt x="1154" y="147"/>
                  </a:cubicBezTo>
                  <a:cubicBezTo>
                    <a:pt x="1153" y="145"/>
                    <a:pt x="1153" y="145"/>
                    <a:pt x="1153" y="145"/>
                  </a:cubicBezTo>
                  <a:cubicBezTo>
                    <a:pt x="1153" y="144"/>
                    <a:pt x="1153" y="144"/>
                    <a:pt x="1153" y="144"/>
                  </a:cubicBezTo>
                  <a:cubicBezTo>
                    <a:pt x="1154" y="144"/>
                    <a:pt x="1154" y="144"/>
                    <a:pt x="1154" y="144"/>
                  </a:cubicBezTo>
                  <a:cubicBezTo>
                    <a:pt x="1155" y="143"/>
                    <a:pt x="1155" y="143"/>
                    <a:pt x="1155" y="143"/>
                  </a:cubicBezTo>
                  <a:cubicBezTo>
                    <a:pt x="1158" y="139"/>
                    <a:pt x="1158" y="139"/>
                    <a:pt x="1158" y="139"/>
                  </a:cubicBezTo>
                  <a:cubicBezTo>
                    <a:pt x="1160" y="137"/>
                    <a:pt x="1160" y="137"/>
                    <a:pt x="1160" y="137"/>
                  </a:cubicBezTo>
                  <a:cubicBezTo>
                    <a:pt x="1159" y="136"/>
                    <a:pt x="1159" y="136"/>
                    <a:pt x="1159" y="136"/>
                  </a:cubicBezTo>
                  <a:cubicBezTo>
                    <a:pt x="1160" y="136"/>
                    <a:pt x="1160" y="136"/>
                    <a:pt x="1160" y="136"/>
                  </a:cubicBezTo>
                  <a:cubicBezTo>
                    <a:pt x="1163" y="135"/>
                    <a:pt x="1163" y="135"/>
                    <a:pt x="1163" y="135"/>
                  </a:cubicBezTo>
                  <a:cubicBezTo>
                    <a:pt x="1165" y="135"/>
                    <a:pt x="1165" y="135"/>
                    <a:pt x="1165" y="135"/>
                  </a:cubicBezTo>
                  <a:cubicBezTo>
                    <a:pt x="1166" y="135"/>
                    <a:pt x="1166" y="135"/>
                    <a:pt x="1166" y="135"/>
                  </a:cubicBezTo>
                  <a:cubicBezTo>
                    <a:pt x="1167" y="136"/>
                    <a:pt x="1167" y="136"/>
                    <a:pt x="1167" y="136"/>
                  </a:cubicBezTo>
                  <a:cubicBezTo>
                    <a:pt x="1172" y="136"/>
                    <a:pt x="1172" y="136"/>
                    <a:pt x="1172" y="136"/>
                  </a:cubicBezTo>
                  <a:cubicBezTo>
                    <a:pt x="1173" y="137"/>
                    <a:pt x="1173" y="137"/>
                    <a:pt x="1173" y="137"/>
                  </a:cubicBezTo>
                  <a:cubicBezTo>
                    <a:pt x="1174" y="136"/>
                    <a:pt x="1174" y="136"/>
                    <a:pt x="1174" y="136"/>
                  </a:cubicBezTo>
                  <a:cubicBezTo>
                    <a:pt x="1173" y="133"/>
                    <a:pt x="1173" y="133"/>
                    <a:pt x="1173" y="133"/>
                  </a:cubicBezTo>
                  <a:cubicBezTo>
                    <a:pt x="1172" y="133"/>
                    <a:pt x="1172" y="133"/>
                    <a:pt x="1172" y="133"/>
                  </a:cubicBezTo>
                  <a:cubicBezTo>
                    <a:pt x="1173" y="132"/>
                    <a:pt x="1173" y="132"/>
                    <a:pt x="1173" y="132"/>
                  </a:cubicBezTo>
                  <a:cubicBezTo>
                    <a:pt x="1173" y="127"/>
                    <a:pt x="1173" y="127"/>
                    <a:pt x="1173" y="127"/>
                  </a:cubicBezTo>
                  <a:cubicBezTo>
                    <a:pt x="1171" y="124"/>
                    <a:pt x="1171" y="124"/>
                    <a:pt x="1171" y="124"/>
                  </a:cubicBezTo>
                  <a:cubicBezTo>
                    <a:pt x="1170" y="124"/>
                    <a:pt x="1170" y="124"/>
                    <a:pt x="1170" y="124"/>
                  </a:cubicBezTo>
                  <a:cubicBezTo>
                    <a:pt x="1168" y="123"/>
                    <a:pt x="1168" y="123"/>
                    <a:pt x="1168" y="123"/>
                  </a:cubicBezTo>
                  <a:cubicBezTo>
                    <a:pt x="1170" y="121"/>
                    <a:pt x="1170" y="121"/>
                    <a:pt x="1170" y="121"/>
                  </a:cubicBezTo>
                  <a:cubicBezTo>
                    <a:pt x="1167" y="119"/>
                    <a:pt x="1167" y="119"/>
                    <a:pt x="1167" y="119"/>
                  </a:cubicBezTo>
                  <a:cubicBezTo>
                    <a:pt x="1164" y="118"/>
                    <a:pt x="1164" y="118"/>
                    <a:pt x="1164" y="118"/>
                  </a:cubicBezTo>
                  <a:cubicBezTo>
                    <a:pt x="1161" y="116"/>
                    <a:pt x="1161" y="116"/>
                    <a:pt x="1161" y="116"/>
                  </a:cubicBezTo>
                  <a:cubicBezTo>
                    <a:pt x="1159" y="113"/>
                    <a:pt x="1159" y="113"/>
                    <a:pt x="1159" y="113"/>
                  </a:cubicBezTo>
                  <a:cubicBezTo>
                    <a:pt x="1158" y="114"/>
                    <a:pt x="1158" y="114"/>
                    <a:pt x="1158" y="114"/>
                  </a:cubicBezTo>
                  <a:cubicBezTo>
                    <a:pt x="1156" y="110"/>
                    <a:pt x="1156" y="110"/>
                    <a:pt x="1156" y="110"/>
                  </a:cubicBezTo>
                  <a:cubicBezTo>
                    <a:pt x="1153" y="107"/>
                    <a:pt x="1153" y="107"/>
                    <a:pt x="1153" y="107"/>
                  </a:cubicBezTo>
                  <a:cubicBezTo>
                    <a:pt x="1153" y="110"/>
                    <a:pt x="1153" y="110"/>
                    <a:pt x="1153" y="110"/>
                  </a:cubicBezTo>
                  <a:cubicBezTo>
                    <a:pt x="1152" y="110"/>
                    <a:pt x="1152" y="110"/>
                    <a:pt x="1152" y="110"/>
                  </a:cubicBezTo>
                  <a:cubicBezTo>
                    <a:pt x="1150" y="108"/>
                    <a:pt x="1150" y="108"/>
                    <a:pt x="1150" y="108"/>
                  </a:cubicBezTo>
                  <a:cubicBezTo>
                    <a:pt x="1152" y="108"/>
                    <a:pt x="1152" y="108"/>
                    <a:pt x="1152" y="108"/>
                  </a:cubicBezTo>
                  <a:cubicBezTo>
                    <a:pt x="1151" y="106"/>
                    <a:pt x="1151" y="106"/>
                    <a:pt x="1151" y="106"/>
                  </a:cubicBezTo>
                  <a:cubicBezTo>
                    <a:pt x="1147" y="103"/>
                    <a:pt x="1147" y="103"/>
                    <a:pt x="1147" y="103"/>
                  </a:cubicBezTo>
                  <a:cubicBezTo>
                    <a:pt x="1145" y="102"/>
                    <a:pt x="1145" y="102"/>
                    <a:pt x="1145" y="102"/>
                  </a:cubicBezTo>
                  <a:cubicBezTo>
                    <a:pt x="1146" y="104"/>
                    <a:pt x="1146" y="104"/>
                    <a:pt x="1146" y="104"/>
                  </a:cubicBezTo>
                  <a:cubicBezTo>
                    <a:pt x="1145" y="105"/>
                    <a:pt x="1145" y="105"/>
                    <a:pt x="1145" y="105"/>
                  </a:cubicBezTo>
                  <a:cubicBezTo>
                    <a:pt x="1144" y="105"/>
                    <a:pt x="1144" y="105"/>
                    <a:pt x="1144" y="105"/>
                  </a:cubicBezTo>
                  <a:cubicBezTo>
                    <a:pt x="1143" y="103"/>
                    <a:pt x="1143" y="103"/>
                    <a:pt x="1143" y="103"/>
                  </a:cubicBezTo>
                  <a:cubicBezTo>
                    <a:pt x="1141" y="103"/>
                    <a:pt x="1141" y="103"/>
                    <a:pt x="1141" y="103"/>
                  </a:cubicBezTo>
                  <a:cubicBezTo>
                    <a:pt x="1140" y="100"/>
                    <a:pt x="1140" y="100"/>
                    <a:pt x="1140" y="100"/>
                  </a:cubicBezTo>
                  <a:cubicBezTo>
                    <a:pt x="1140" y="99"/>
                    <a:pt x="1140" y="99"/>
                    <a:pt x="1140" y="99"/>
                  </a:cubicBezTo>
                  <a:cubicBezTo>
                    <a:pt x="1141" y="100"/>
                    <a:pt x="1141" y="100"/>
                    <a:pt x="1141" y="100"/>
                  </a:cubicBezTo>
                  <a:cubicBezTo>
                    <a:pt x="1142" y="99"/>
                    <a:pt x="1142" y="99"/>
                    <a:pt x="1142" y="99"/>
                  </a:cubicBezTo>
                  <a:cubicBezTo>
                    <a:pt x="1143" y="100"/>
                    <a:pt x="1143" y="100"/>
                    <a:pt x="1143" y="100"/>
                  </a:cubicBezTo>
                  <a:cubicBezTo>
                    <a:pt x="1145" y="97"/>
                    <a:pt x="1145" y="97"/>
                    <a:pt x="1145" y="97"/>
                  </a:cubicBezTo>
                  <a:cubicBezTo>
                    <a:pt x="1145" y="100"/>
                    <a:pt x="1145" y="100"/>
                    <a:pt x="1145" y="100"/>
                  </a:cubicBezTo>
                  <a:cubicBezTo>
                    <a:pt x="1147" y="98"/>
                    <a:pt x="1147" y="98"/>
                    <a:pt x="1147" y="98"/>
                  </a:cubicBezTo>
                  <a:cubicBezTo>
                    <a:pt x="1147" y="96"/>
                    <a:pt x="1147" y="96"/>
                    <a:pt x="1147" y="96"/>
                  </a:cubicBezTo>
                  <a:cubicBezTo>
                    <a:pt x="1149" y="94"/>
                    <a:pt x="1149" y="94"/>
                    <a:pt x="1149" y="94"/>
                  </a:cubicBezTo>
                  <a:cubicBezTo>
                    <a:pt x="1149" y="93"/>
                    <a:pt x="1149" y="93"/>
                    <a:pt x="1149" y="93"/>
                  </a:cubicBezTo>
                  <a:cubicBezTo>
                    <a:pt x="1149" y="91"/>
                    <a:pt x="1149" y="91"/>
                    <a:pt x="1149" y="91"/>
                  </a:cubicBezTo>
                  <a:cubicBezTo>
                    <a:pt x="1148" y="88"/>
                    <a:pt x="1148" y="88"/>
                    <a:pt x="1148" y="88"/>
                  </a:cubicBezTo>
                  <a:cubicBezTo>
                    <a:pt x="1149" y="83"/>
                    <a:pt x="1149" y="83"/>
                    <a:pt x="1149" y="83"/>
                  </a:cubicBezTo>
                  <a:cubicBezTo>
                    <a:pt x="1149" y="81"/>
                    <a:pt x="1149" y="81"/>
                    <a:pt x="1149" y="81"/>
                  </a:cubicBezTo>
                  <a:cubicBezTo>
                    <a:pt x="1148" y="79"/>
                    <a:pt x="1148" y="79"/>
                    <a:pt x="1148" y="79"/>
                  </a:cubicBezTo>
                  <a:cubicBezTo>
                    <a:pt x="1147" y="78"/>
                    <a:pt x="1147" y="78"/>
                    <a:pt x="1147" y="78"/>
                  </a:cubicBezTo>
                  <a:cubicBezTo>
                    <a:pt x="1146" y="77"/>
                    <a:pt x="1146" y="77"/>
                    <a:pt x="1146" y="77"/>
                  </a:cubicBezTo>
                  <a:cubicBezTo>
                    <a:pt x="1147" y="76"/>
                    <a:pt x="1147" y="76"/>
                    <a:pt x="1147" y="76"/>
                  </a:cubicBezTo>
                  <a:cubicBezTo>
                    <a:pt x="1146" y="73"/>
                    <a:pt x="1146" y="73"/>
                    <a:pt x="1146" y="73"/>
                  </a:cubicBezTo>
                  <a:cubicBezTo>
                    <a:pt x="1144" y="72"/>
                    <a:pt x="1144" y="72"/>
                    <a:pt x="1144" y="72"/>
                  </a:cubicBezTo>
                  <a:cubicBezTo>
                    <a:pt x="1143" y="73"/>
                    <a:pt x="1143" y="73"/>
                    <a:pt x="1143" y="73"/>
                  </a:cubicBezTo>
                  <a:cubicBezTo>
                    <a:pt x="1140" y="72"/>
                    <a:pt x="1140" y="72"/>
                    <a:pt x="1140" y="72"/>
                  </a:cubicBezTo>
                  <a:cubicBezTo>
                    <a:pt x="1136" y="68"/>
                    <a:pt x="1136" y="68"/>
                    <a:pt x="1136" y="68"/>
                  </a:cubicBezTo>
                  <a:cubicBezTo>
                    <a:pt x="1136" y="68"/>
                    <a:pt x="1136" y="68"/>
                    <a:pt x="1136" y="68"/>
                  </a:cubicBezTo>
                  <a:cubicBezTo>
                    <a:pt x="1138" y="68"/>
                    <a:pt x="1138" y="68"/>
                    <a:pt x="1138" y="68"/>
                  </a:cubicBezTo>
                  <a:cubicBezTo>
                    <a:pt x="1139" y="66"/>
                    <a:pt x="1139" y="66"/>
                    <a:pt x="1139" y="66"/>
                  </a:cubicBezTo>
                  <a:cubicBezTo>
                    <a:pt x="1140" y="64"/>
                    <a:pt x="1140" y="64"/>
                    <a:pt x="1140" y="64"/>
                  </a:cubicBezTo>
                  <a:cubicBezTo>
                    <a:pt x="1139" y="62"/>
                    <a:pt x="1139" y="62"/>
                    <a:pt x="1139" y="62"/>
                  </a:cubicBezTo>
                  <a:cubicBezTo>
                    <a:pt x="1139" y="61"/>
                    <a:pt x="1139" y="61"/>
                    <a:pt x="1139" y="61"/>
                  </a:cubicBezTo>
                  <a:cubicBezTo>
                    <a:pt x="1140" y="62"/>
                    <a:pt x="1140" y="62"/>
                    <a:pt x="1140" y="62"/>
                  </a:cubicBezTo>
                  <a:cubicBezTo>
                    <a:pt x="1141" y="62"/>
                    <a:pt x="1141" y="62"/>
                    <a:pt x="1141" y="62"/>
                  </a:cubicBezTo>
                  <a:cubicBezTo>
                    <a:pt x="1141" y="66"/>
                    <a:pt x="1141" y="66"/>
                    <a:pt x="1141" y="66"/>
                  </a:cubicBezTo>
                  <a:cubicBezTo>
                    <a:pt x="1141" y="67"/>
                    <a:pt x="1141" y="67"/>
                    <a:pt x="1141" y="67"/>
                  </a:cubicBezTo>
                  <a:cubicBezTo>
                    <a:pt x="1144" y="69"/>
                    <a:pt x="1144" y="69"/>
                    <a:pt x="1144" y="69"/>
                  </a:cubicBezTo>
                  <a:cubicBezTo>
                    <a:pt x="1146" y="68"/>
                    <a:pt x="1146" y="68"/>
                    <a:pt x="1146" y="68"/>
                  </a:cubicBezTo>
                  <a:cubicBezTo>
                    <a:pt x="1147" y="69"/>
                    <a:pt x="1147" y="69"/>
                    <a:pt x="1147" y="69"/>
                  </a:cubicBezTo>
                  <a:cubicBezTo>
                    <a:pt x="1147" y="71"/>
                    <a:pt x="1147" y="71"/>
                    <a:pt x="1147" y="71"/>
                  </a:cubicBezTo>
                  <a:cubicBezTo>
                    <a:pt x="1149" y="71"/>
                    <a:pt x="1149" y="71"/>
                    <a:pt x="1149" y="71"/>
                  </a:cubicBezTo>
                  <a:cubicBezTo>
                    <a:pt x="1152" y="68"/>
                    <a:pt x="1152" y="68"/>
                    <a:pt x="1152" y="68"/>
                  </a:cubicBezTo>
                  <a:cubicBezTo>
                    <a:pt x="1153" y="66"/>
                    <a:pt x="1153" y="66"/>
                    <a:pt x="1153" y="66"/>
                  </a:cubicBezTo>
                  <a:cubicBezTo>
                    <a:pt x="1152" y="65"/>
                    <a:pt x="1152" y="65"/>
                    <a:pt x="1152" y="65"/>
                  </a:cubicBezTo>
                  <a:cubicBezTo>
                    <a:pt x="1152" y="64"/>
                    <a:pt x="1152" y="64"/>
                    <a:pt x="1152" y="64"/>
                  </a:cubicBezTo>
                  <a:cubicBezTo>
                    <a:pt x="1153" y="64"/>
                    <a:pt x="1153" y="64"/>
                    <a:pt x="1153" y="64"/>
                  </a:cubicBezTo>
                  <a:cubicBezTo>
                    <a:pt x="1155" y="63"/>
                    <a:pt x="1155" y="63"/>
                    <a:pt x="1155" y="63"/>
                  </a:cubicBezTo>
                  <a:cubicBezTo>
                    <a:pt x="1157" y="62"/>
                    <a:pt x="1157" y="62"/>
                    <a:pt x="1157" y="62"/>
                  </a:cubicBezTo>
                  <a:cubicBezTo>
                    <a:pt x="1158" y="61"/>
                    <a:pt x="1158" y="61"/>
                    <a:pt x="1158" y="61"/>
                  </a:cubicBezTo>
                  <a:cubicBezTo>
                    <a:pt x="1158" y="61"/>
                    <a:pt x="1158" y="61"/>
                    <a:pt x="1158" y="61"/>
                  </a:cubicBezTo>
                  <a:cubicBezTo>
                    <a:pt x="1158" y="62"/>
                    <a:pt x="1158" y="62"/>
                    <a:pt x="1158" y="62"/>
                  </a:cubicBezTo>
                  <a:cubicBezTo>
                    <a:pt x="1162" y="65"/>
                    <a:pt x="1162" y="65"/>
                    <a:pt x="1162" y="65"/>
                  </a:cubicBezTo>
                  <a:cubicBezTo>
                    <a:pt x="1163" y="67"/>
                    <a:pt x="1163" y="67"/>
                    <a:pt x="1163" y="67"/>
                  </a:cubicBezTo>
                  <a:cubicBezTo>
                    <a:pt x="1163" y="68"/>
                    <a:pt x="1163" y="68"/>
                    <a:pt x="1163" y="68"/>
                  </a:cubicBezTo>
                  <a:cubicBezTo>
                    <a:pt x="1164" y="68"/>
                    <a:pt x="1164" y="68"/>
                    <a:pt x="1164" y="68"/>
                  </a:cubicBezTo>
                  <a:cubicBezTo>
                    <a:pt x="1167" y="68"/>
                    <a:pt x="1167" y="68"/>
                    <a:pt x="1167" y="68"/>
                  </a:cubicBezTo>
                  <a:cubicBezTo>
                    <a:pt x="1167" y="68"/>
                    <a:pt x="1167" y="68"/>
                    <a:pt x="1167" y="68"/>
                  </a:cubicBezTo>
                  <a:cubicBezTo>
                    <a:pt x="1169" y="68"/>
                    <a:pt x="1169" y="68"/>
                    <a:pt x="1169" y="68"/>
                  </a:cubicBezTo>
                  <a:cubicBezTo>
                    <a:pt x="1170" y="67"/>
                    <a:pt x="1170" y="67"/>
                    <a:pt x="1170" y="67"/>
                  </a:cubicBezTo>
                  <a:cubicBezTo>
                    <a:pt x="1170" y="66"/>
                    <a:pt x="1170" y="66"/>
                    <a:pt x="1170" y="66"/>
                  </a:cubicBezTo>
                  <a:cubicBezTo>
                    <a:pt x="1172" y="66"/>
                    <a:pt x="1172" y="66"/>
                    <a:pt x="1172" y="66"/>
                  </a:cubicBezTo>
                  <a:cubicBezTo>
                    <a:pt x="1173" y="66"/>
                    <a:pt x="1173" y="66"/>
                    <a:pt x="1173" y="66"/>
                  </a:cubicBezTo>
                  <a:cubicBezTo>
                    <a:pt x="1176" y="66"/>
                    <a:pt x="1176" y="66"/>
                    <a:pt x="1176" y="66"/>
                  </a:cubicBezTo>
                  <a:cubicBezTo>
                    <a:pt x="1177" y="67"/>
                    <a:pt x="1177" y="67"/>
                    <a:pt x="1177" y="67"/>
                  </a:cubicBezTo>
                  <a:cubicBezTo>
                    <a:pt x="1178" y="66"/>
                    <a:pt x="1178" y="66"/>
                    <a:pt x="1178" y="66"/>
                  </a:cubicBezTo>
                  <a:cubicBezTo>
                    <a:pt x="1178" y="67"/>
                    <a:pt x="1178" y="67"/>
                    <a:pt x="1178" y="67"/>
                  </a:cubicBezTo>
                  <a:cubicBezTo>
                    <a:pt x="1180" y="67"/>
                    <a:pt x="1180" y="67"/>
                    <a:pt x="1180" y="67"/>
                  </a:cubicBezTo>
                  <a:cubicBezTo>
                    <a:pt x="1181" y="66"/>
                    <a:pt x="1181" y="66"/>
                    <a:pt x="1181" y="66"/>
                  </a:cubicBezTo>
                  <a:cubicBezTo>
                    <a:pt x="1182" y="66"/>
                    <a:pt x="1182" y="66"/>
                    <a:pt x="1182" y="66"/>
                  </a:cubicBezTo>
                  <a:cubicBezTo>
                    <a:pt x="1185" y="65"/>
                    <a:pt x="1185" y="65"/>
                    <a:pt x="1185" y="65"/>
                  </a:cubicBezTo>
                  <a:cubicBezTo>
                    <a:pt x="1185" y="63"/>
                    <a:pt x="1185" y="63"/>
                    <a:pt x="1185" y="63"/>
                  </a:cubicBezTo>
                  <a:cubicBezTo>
                    <a:pt x="1183" y="61"/>
                    <a:pt x="1183" y="61"/>
                    <a:pt x="1183" y="61"/>
                  </a:cubicBezTo>
                  <a:close/>
                  <a:moveTo>
                    <a:pt x="263" y="337"/>
                  </a:moveTo>
                  <a:cubicBezTo>
                    <a:pt x="262" y="339"/>
                    <a:pt x="262" y="339"/>
                    <a:pt x="262" y="339"/>
                  </a:cubicBezTo>
                  <a:cubicBezTo>
                    <a:pt x="260" y="341"/>
                    <a:pt x="260" y="341"/>
                    <a:pt x="260" y="341"/>
                  </a:cubicBezTo>
                  <a:cubicBezTo>
                    <a:pt x="259" y="341"/>
                    <a:pt x="259" y="341"/>
                    <a:pt x="259" y="341"/>
                  </a:cubicBezTo>
                  <a:cubicBezTo>
                    <a:pt x="258" y="340"/>
                    <a:pt x="258" y="340"/>
                    <a:pt x="258" y="340"/>
                  </a:cubicBezTo>
                  <a:cubicBezTo>
                    <a:pt x="257" y="338"/>
                    <a:pt x="257" y="338"/>
                    <a:pt x="257" y="338"/>
                  </a:cubicBezTo>
                  <a:cubicBezTo>
                    <a:pt x="255" y="335"/>
                    <a:pt x="255" y="335"/>
                    <a:pt x="255" y="335"/>
                  </a:cubicBezTo>
                  <a:cubicBezTo>
                    <a:pt x="255" y="332"/>
                    <a:pt x="255" y="332"/>
                    <a:pt x="255" y="332"/>
                  </a:cubicBezTo>
                  <a:cubicBezTo>
                    <a:pt x="253" y="332"/>
                    <a:pt x="253" y="332"/>
                    <a:pt x="253" y="332"/>
                  </a:cubicBezTo>
                  <a:cubicBezTo>
                    <a:pt x="252" y="334"/>
                    <a:pt x="252" y="334"/>
                    <a:pt x="252" y="334"/>
                  </a:cubicBezTo>
                  <a:cubicBezTo>
                    <a:pt x="250" y="334"/>
                    <a:pt x="250" y="334"/>
                    <a:pt x="250" y="334"/>
                  </a:cubicBezTo>
                  <a:cubicBezTo>
                    <a:pt x="249" y="335"/>
                    <a:pt x="249" y="335"/>
                    <a:pt x="249" y="335"/>
                  </a:cubicBezTo>
                  <a:cubicBezTo>
                    <a:pt x="248" y="335"/>
                    <a:pt x="248" y="335"/>
                    <a:pt x="248" y="335"/>
                  </a:cubicBezTo>
                  <a:cubicBezTo>
                    <a:pt x="246" y="337"/>
                    <a:pt x="246" y="337"/>
                    <a:pt x="246" y="337"/>
                  </a:cubicBezTo>
                  <a:cubicBezTo>
                    <a:pt x="246" y="338"/>
                    <a:pt x="246" y="338"/>
                    <a:pt x="246" y="338"/>
                  </a:cubicBezTo>
                  <a:cubicBezTo>
                    <a:pt x="246" y="341"/>
                    <a:pt x="246" y="341"/>
                    <a:pt x="246" y="341"/>
                  </a:cubicBezTo>
                  <a:cubicBezTo>
                    <a:pt x="244" y="343"/>
                    <a:pt x="244" y="343"/>
                    <a:pt x="244" y="343"/>
                  </a:cubicBezTo>
                  <a:cubicBezTo>
                    <a:pt x="244" y="344"/>
                    <a:pt x="244" y="344"/>
                    <a:pt x="244" y="344"/>
                  </a:cubicBezTo>
                  <a:cubicBezTo>
                    <a:pt x="244" y="345"/>
                    <a:pt x="244" y="345"/>
                    <a:pt x="244" y="345"/>
                  </a:cubicBezTo>
                  <a:cubicBezTo>
                    <a:pt x="243" y="346"/>
                    <a:pt x="243" y="346"/>
                    <a:pt x="243" y="346"/>
                  </a:cubicBezTo>
                  <a:cubicBezTo>
                    <a:pt x="244" y="350"/>
                    <a:pt x="244" y="350"/>
                    <a:pt x="244" y="350"/>
                  </a:cubicBezTo>
                  <a:cubicBezTo>
                    <a:pt x="244" y="351"/>
                    <a:pt x="244" y="351"/>
                    <a:pt x="244" y="351"/>
                  </a:cubicBezTo>
                  <a:cubicBezTo>
                    <a:pt x="245" y="351"/>
                    <a:pt x="245" y="351"/>
                    <a:pt x="245" y="351"/>
                  </a:cubicBezTo>
                  <a:cubicBezTo>
                    <a:pt x="245" y="353"/>
                    <a:pt x="245" y="353"/>
                    <a:pt x="245" y="353"/>
                  </a:cubicBezTo>
                  <a:cubicBezTo>
                    <a:pt x="245" y="354"/>
                    <a:pt x="245" y="354"/>
                    <a:pt x="245" y="354"/>
                  </a:cubicBezTo>
                  <a:cubicBezTo>
                    <a:pt x="244" y="356"/>
                    <a:pt x="244" y="356"/>
                    <a:pt x="244" y="356"/>
                  </a:cubicBezTo>
                  <a:cubicBezTo>
                    <a:pt x="245" y="356"/>
                    <a:pt x="245" y="356"/>
                    <a:pt x="245" y="356"/>
                  </a:cubicBezTo>
                  <a:cubicBezTo>
                    <a:pt x="248" y="356"/>
                    <a:pt x="248" y="356"/>
                    <a:pt x="248" y="356"/>
                  </a:cubicBezTo>
                  <a:cubicBezTo>
                    <a:pt x="250" y="357"/>
                    <a:pt x="250" y="357"/>
                    <a:pt x="250" y="357"/>
                  </a:cubicBezTo>
                  <a:cubicBezTo>
                    <a:pt x="252" y="358"/>
                    <a:pt x="252" y="358"/>
                    <a:pt x="252" y="358"/>
                  </a:cubicBezTo>
                  <a:cubicBezTo>
                    <a:pt x="255" y="358"/>
                    <a:pt x="255" y="358"/>
                    <a:pt x="255" y="358"/>
                  </a:cubicBezTo>
                  <a:cubicBezTo>
                    <a:pt x="255" y="360"/>
                    <a:pt x="255" y="360"/>
                    <a:pt x="255" y="360"/>
                  </a:cubicBezTo>
                  <a:cubicBezTo>
                    <a:pt x="256" y="360"/>
                    <a:pt x="256" y="360"/>
                    <a:pt x="256" y="360"/>
                  </a:cubicBezTo>
                  <a:cubicBezTo>
                    <a:pt x="255" y="361"/>
                    <a:pt x="255" y="361"/>
                    <a:pt x="255" y="361"/>
                  </a:cubicBezTo>
                  <a:cubicBezTo>
                    <a:pt x="255" y="363"/>
                    <a:pt x="255" y="363"/>
                    <a:pt x="255" y="363"/>
                  </a:cubicBezTo>
                  <a:cubicBezTo>
                    <a:pt x="249" y="364"/>
                    <a:pt x="249" y="364"/>
                    <a:pt x="249" y="364"/>
                  </a:cubicBezTo>
                  <a:cubicBezTo>
                    <a:pt x="240" y="364"/>
                    <a:pt x="240" y="364"/>
                    <a:pt x="240" y="364"/>
                  </a:cubicBezTo>
                  <a:cubicBezTo>
                    <a:pt x="239" y="364"/>
                    <a:pt x="239" y="364"/>
                    <a:pt x="239" y="364"/>
                  </a:cubicBezTo>
                  <a:cubicBezTo>
                    <a:pt x="240" y="363"/>
                    <a:pt x="240" y="363"/>
                    <a:pt x="240" y="363"/>
                  </a:cubicBezTo>
                  <a:cubicBezTo>
                    <a:pt x="237" y="363"/>
                    <a:pt x="237" y="363"/>
                    <a:pt x="237" y="363"/>
                  </a:cubicBezTo>
                  <a:cubicBezTo>
                    <a:pt x="236" y="365"/>
                    <a:pt x="236" y="365"/>
                    <a:pt x="236" y="365"/>
                  </a:cubicBezTo>
                  <a:cubicBezTo>
                    <a:pt x="233" y="366"/>
                    <a:pt x="233" y="366"/>
                    <a:pt x="233" y="366"/>
                  </a:cubicBezTo>
                  <a:cubicBezTo>
                    <a:pt x="231" y="365"/>
                    <a:pt x="231" y="365"/>
                    <a:pt x="231" y="365"/>
                  </a:cubicBezTo>
                  <a:cubicBezTo>
                    <a:pt x="230" y="364"/>
                    <a:pt x="230" y="364"/>
                    <a:pt x="230" y="364"/>
                  </a:cubicBezTo>
                  <a:cubicBezTo>
                    <a:pt x="230" y="363"/>
                    <a:pt x="230" y="363"/>
                    <a:pt x="230" y="363"/>
                  </a:cubicBezTo>
                  <a:cubicBezTo>
                    <a:pt x="231" y="363"/>
                    <a:pt x="231" y="363"/>
                    <a:pt x="231" y="363"/>
                  </a:cubicBezTo>
                  <a:cubicBezTo>
                    <a:pt x="233" y="364"/>
                    <a:pt x="233" y="364"/>
                    <a:pt x="233" y="364"/>
                  </a:cubicBezTo>
                  <a:cubicBezTo>
                    <a:pt x="233" y="362"/>
                    <a:pt x="233" y="362"/>
                    <a:pt x="233" y="362"/>
                  </a:cubicBezTo>
                  <a:cubicBezTo>
                    <a:pt x="230" y="361"/>
                    <a:pt x="230" y="361"/>
                    <a:pt x="230" y="361"/>
                  </a:cubicBezTo>
                  <a:cubicBezTo>
                    <a:pt x="228" y="360"/>
                    <a:pt x="228" y="360"/>
                    <a:pt x="228" y="360"/>
                  </a:cubicBezTo>
                  <a:cubicBezTo>
                    <a:pt x="225" y="362"/>
                    <a:pt x="225" y="362"/>
                    <a:pt x="225" y="362"/>
                  </a:cubicBezTo>
                  <a:cubicBezTo>
                    <a:pt x="222" y="362"/>
                    <a:pt x="222" y="362"/>
                    <a:pt x="222" y="362"/>
                  </a:cubicBezTo>
                  <a:cubicBezTo>
                    <a:pt x="220" y="363"/>
                    <a:pt x="220" y="363"/>
                    <a:pt x="220" y="363"/>
                  </a:cubicBezTo>
                  <a:cubicBezTo>
                    <a:pt x="219" y="364"/>
                    <a:pt x="219" y="364"/>
                    <a:pt x="219" y="364"/>
                  </a:cubicBezTo>
                  <a:cubicBezTo>
                    <a:pt x="217" y="364"/>
                    <a:pt x="217" y="364"/>
                    <a:pt x="217" y="364"/>
                  </a:cubicBezTo>
                  <a:cubicBezTo>
                    <a:pt x="215" y="366"/>
                    <a:pt x="215" y="366"/>
                    <a:pt x="215" y="366"/>
                  </a:cubicBezTo>
                  <a:cubicBezTo>
                    <a:pt x="215" y="367"/>
                    <a:pt x="215" y="367"/>
                    <a:pt x="215" y="367"/>
                  </a:cubicBezTo>
                  <a:cubicBezTo>
                    <a:pt x="214" y="367"/>
                    <a:pt x="214" y="367"/>
                    <a:pt x="214" y="367"/>
                  </a:cubicBezTo>
                  <a:cubicBezTo>
                    <a:pt x="213" y="367"/>
                    <a:pt x="213" y="368"/>
                    <a:pt x="212" y="368"/>
                  </a:cubicBezTo>
                  <a:cubicBezTo>
                    <a:pt x="212" y="368"/>
                    <a:pt x="212" y="368"/>
                    <a:pt x="212" y="368"/>
                  </a:cubicBezTo>
                  <a:cubicBezTo>
                    <a:pt x="208" y="369"/>
                    <a:pt x="208" y="369"/>
                    <a:pt x="208" y="369"/>
                  </a:cubicBezTo>
                  <a:cubicBezTo>
                    <a:pt x="208" y="369"/>
                    <a:pt x="208" y="369"/>
                    <a:pt x="208" y="369"/>
                  </a:cubicBezTo>
                  <a:cubicBezTo>
                    <a:pt x="208" y="369"/>
                    <a:pt x="208" y="369"/>
                    <a:pt x="208" y="369"/>
                  </a:cubicBezTo>
                  <a:cubicBezTo>
                    <a:pt x="205" y="369"/>
                    <a:pt x="205" y="369"/>
                    <a:pt x="205" y="369"/>
                  </a:cubicBezTo>
                  <a:cubicBezTo>
                    <a:pt x="205" y="370"/>
                    <a:pt x="205" y="370"/>
                    <a:pt x="205" y="370"/>
                  </a:cubicBezTo>
                  <a:cubicBezTo>
                    <a:pt x="207" y="370"/>
                    <a:pt x="207" y="370"/>
                    <a:pt x="207" y="370"/>
                  </a:cubicBezTo>
                  <a:cubicBezTo>
                    <a:pt x="207" y="371"/>
                    <a:pt x="207" y="371"/>
                    <a:pt x="207" y="371"/>
                  </a:cubicBezTo>
                  <a:cubicBezTo>
                    <a:pt x="206" y="372"/>
                    <a:pt x="206" y="372"/>
                    <a:pt x="206" y="372"/>
                  </a:cubicBezTo>
                  <a:cubicBezTo>
                    <a:pt x="206" y="373"/>
                    <a:pt x="206" y="373"/>
                    <a:pt x="206" y="373"/>
                  </a:cubicBezTo>
                  <a:cubicBezTo>
                    <a:pt x="205" y="373"/>
                    <a:pt x="205" y="373"/>
                    <a:pt x="205" y="373"/>
                  </a:cubicBezTo>
                  <a:cubicBezTo>
                    <a:pt x="204" y="372"/>
                    <a:pt x="204" y="372"/>
                    <a:pt x="204" y="372"/>
                  </a:cubicBezTo>
                  <a:cubicBezTo>
                    <a:pt x="202" y="372"/>
                    <a:pt x="202" y="372"/>
                    <a:pt x="202" y="372"/>
                  </a:cubicBezTo>
                  <a:cubicBezTo>
                    <a:pt x="202" y="371"/>
                    <a:pt x="202" y="371"/>
                    <a:pt x="202" y="371"/>
                  </a:cubicBezTo>
                  <a:cubicBezTo>
                    <a:pt x="202" y="371"/>
                    <a:pt x="202" y="371"/>
                    <a:pt x="202" y="371"/>
                  </a:cubicBezTo>
                  <a:cubicBezTo>
                    <a:pt x="201" y="369"/>
                    <a:pt x="201" y="369"/>
                    <a:pt x="201" y="369"/>
                  </a:cubicBezTo>
                  <a:cubicBezTo>
                    <a:pt x="201" y="369"/>
                    <a:pt x="201" y="369"/>
                    <a:pt x="201" y="369"/>
                  </a:cubicBezTo>
                  <a:cubicBezTo>
                    <a:pt x="200" y="369"/>
                    <a:pt x="200" y="369"/>
                    <a:pt x="200" y="369"/>
                  </a:cubicBezTo>
                  <a:cubicBezTo>
                    <a:pt x="201" y="368"/>
                    <a:pt x="201" y="368"/>
                    <a:pt x="201" y="368"/>
                  </a:cubicBezTo>
                  <a:cubicBezTo>
                    <a:pt x="201" y="368"/>
                    <a:pt x="201" y="368"/>
                    <a:pt x="201" y="368"/>
                  </a:cubicBezTo>
                  <a:cubicBezTo>
                    <a:pt x="201" y="368"/>
                    <a:pt x="201" y="368"/>
                    <a:pt x="201" y="368"/>
                  </a:cubicBezTo>
                  <a:cubicBezTo>
                    <a:pt x="201" y="367"/>
                    <a:pt x="201" y="367"/>
                    <a:pt x="201" y="367"/>
                  </a:cubicBezTo>
                  <a:cubicBezTo>
                    <a:pt x="201" y="367"/>
                    <a:pt x="201" y="367"/>
                    <a:pt x="201" y="367"/>
                  </a:cubicBezTo>
                  <a:cubicBezTo>
                    <a:pt x="201" y="367"/>
                    <a:pt x="201" y="366"/>
                    <a:pt x="201" y="366"/>
                  </a:cubicBezTo>
                  <a:cubicBezTo>
                    <a:pt x="202" y="364"/>
                    <a:pt x="202" y="364"/>
                    <a:pt x="202" y="364"/>
                  </a:cubicBezTo>
                  <a:cubicBezTo>
                    <a:pt x="204" y="361"/>
                    <a:pt x="204" y="361"/>
                    <a:pt x="204" y="361"/>
                  </a:cubicBezTo>
                  <a:cubicBezTo>
                    <a:pt x="204" y="359"/>
                    <a:pt x="204" y="359"/>
                    <a:pt x="204" y="359"/>
                  </a:cubicBezTo>
                  <a:cubicBezTo>
                    <a:pt x="203" y="358"/>
                    <a:pt x="203" y="358"/>
                    <a:pt x="203" y="358"/>
                  </a:cubicBezTo>
                  <a:cubicBezTo>
                    <a:pt x="204" y="356"/>
                    <a:pt x="204" y="356"/>
                    <a:pt x="204" y="356"/>
                  </a:cubicBezTo>
                  <a:cubicBezTo>
                    <a:pt x="206" y="356"/>
                    <a:pt x="206" y="356"/>
                    <a:pt x="206" y="356"/>
                  </a:cubicBezTo>
                  <a:cubicBezTo>
                    <a:pt x="206" y="355"/>
                    <a:pt x="206" y="355"/>
                    <a:pt x="206" y="355"/>
                  </a:cubicBezTo>
                  <a:cubicBezTo>
                    <a:pt x="209" y="355"/>
                    <a:pt x="209" y="355"/>
                    <a:pt x="209" y="355"/>
                  </a:cubicBezTo>
                  <a:cubicBezTo>
                    <a:pt x="210" y="354"/>
                    <a:pt x="210" y="354"/>
                    <a:pt x="210" y="354"/>
                  </a:cubicBezTo>
                  <a:cubicBezTo>
                    <a:pt x="212" y="355"/>
                    <a:pt x="212" y="355"/>
                    <a:pt x="212" y="355"/>
                  </a:cubicBezTo>
                  <a:cubicBezTo>
                    <a:pt x="213" y="356"/>
                    <a:pt x="213" y="356"/>
                    <a:pt x="213" y="356"/>
                  </a:cubicBezTo>
                  <a:cubicBezTo>
                    <a:pt x="215" y="353"/>
                    <a:pt x="215" y="353"/>
                    <a:pt x="215" y="353"/>
                  </a:cubicBezTo>
                  <a:cubicBezTo>
                    <a:pt x="215" y="353"/>
                    <a:pt x="215" y="353"/>
                    <a:pt x="215" y="353"/>
                  </a:cubicBezTo>
                  <a:cubicBezTo>
                    <a:pt x="215" y="353"/>
                    <a:pt x="215" y="353"/>
                    <a:pt x="215" y="353"/>
                  </a:cubicBezTo>
                  <a:cubicBezTo>
                    <a:pt x="217" y="351"/>
                    <a:pt x="217" y="351"/>
                    <a:pt x="217" y="351"/>
                  </a:cubicBezTo>
                  <a:cubicBezTo>
                    <a:pt x="217" y="351"/>
                    <a:pt x="217" y="351"/>
                    <a:pt x="217" y="351"/>
                  </a:cubicBezTo>
                  <a:cubicBezTo>
                    <a:pt x="218" y="349"/>
                    <a:pt x="218" y="349"/>
                    <a:pt x="218" y="349"/>
                  </a:cubicBezTo>
                  <a:cubicBezTo>
                    <a:pt x="219" y="347"/>
                    <a:pt x="219" y="347"/>
                    <a:pt x="219" y="347"/>
                  </a:cubicBezTo>
                  <a:cubicBezTo>
                    <a:pt x="219" y="347"/>
                    <a:pt x="219" y="347"/>
                    <a:pt x="219" y="346"/>
                  </a:cubicBezTo>
                  <a:cubicBezTo>
                    <a:pt x="219" y="346"/>
                    <a:pt x="219" y="346"/>
                    <a:pt x="219" y="346"/>
                  </a:cubicBezTo>
                  <a:cubicBezTo>
                    <a:pt x="220" y="344"/>
                    <a:pt x="220" y="344"/>
                    <a:pt x="220" y="344"/>
                  </a:cubicBezTo>
                  <a:cubicBezTo>
                    <a:pt x="220" y="344"/>
                    <a:pt x="220" y="344"/>
                    <a:pt x="220" y="344"/>
                  </a:cubicBezTo>
                  <a:cubicBezTo>
                    <a:pt x="220" y="343"/>
                    <a:pt x="220" y="343"/>
                    <a:pt x="220" y="343"/>
                  </a:cubicBezTo>
                  <a:cubicBezTo>
                    <a:pt x="220" y="340"/>
                    <a:pt x="220" y="340"/>
                    <a:pt x="220" y="340"/>
                  </a:cubicBezTo>
                  <a:cubicBezTo>
                    <a:pt x="218" y="339"/>
                    <a:pt x="218" y="339"/>
                    <a:pt x="218" y="339"/>
                  </a:cubicBezTo>
                  <a:cubicBezTo>
                    <a:pt x="217" y="341"/>
                    <a:pt x="217" y="341"/>
                    <a:pt x="217" y="341"/>
                  </a:cubicBezTo>
                  <a:cubicBezTo>
                    <a:pt x="217" y="342"/>
                    <a:pt x="217" y="342"/>
                    <a:pt x="217" y="342"/>
                  </a:cubicBezTo>
                  <a:cubicBezTo>
                    <a:pt x="217" y="342"/>
                    <a:pt x="217" y="342"/>
                    <a:pt x="217" y="342"/>
                  </a:cubicBezTo>
                  <a:cubicBezTo>
                    <a:pt x="217" y="342"/>
                    <a:pt x="217" y="342"/>
                    <a:pt x="217" y="342"/>
                  </a:cubicBezTo>
                  <a:cubicBezTo>
                    <a:pt x="217" y="341"/>
                    <a:pt x="217" y="341"/>
                    <a:pt x="217" y="341"/>
                  </a:cubicBezTo>
                  <a:cubicBezTo>
                    <a:pt x="217" y="341"/>
                    <a:pt x="217" y="340"/>
                    <a:pt x="216" y="340"/>
                  </a:cubicBezTo>
                  <a:cubicBezTo>
                    <a:pt x="218" y="339"/>
                    <a:pt x="218" y="339"/>
                    <a:pt x="218" y="339"/>
                  </a:cubicBezTo>
                  <a:cubicBezTo>
                    <a:pt x="217" y="338"/>
                    <a:pt x="217" y="338"/>
                    <a:pt x="217" y="338"/>
                  </a:cubicBezTo>
                  <a:cubicBezTo>
                    <a:pt x="217" y="338"/>
                    <a:pt x="217" y="338"/>
                    <a:pt x="217" y="338"/>
                  </a:cubicBezTo>
                  <a:cubicBezTo>
                    <a:pt x="217" y="337"/>
                    <a:pt x="217" y="337"/>
                    <a:pt x="217" y="337"/>
                  </a:cubicBezTo>
                  <a:cubicBezTo>
                    <a:pt x="219" y="336"/>
                    <a:pt x="219" y="336"/>
                    <a:pt x="219" y="336"/>
                  </a:cubicBezTo>
                  <a:cubicBezTo>
                    <a:pt x="217" y="335"/>
                    <a:pt x="217" y="335"/>
                    <a:pt x="217" y="335"/>
                  </a:cubicBezTo>
                  <a:cubicBezTo>
                    <a:pt x="218" y="333"/>
                    <a:pt x="218" y="333"/>
                    <a:pt x="218" y="333"/>
                  </a:cubicBezTo>
                  <a:cubicBezTo>
                    <a:pt x="218" y="333"/>
                    <a:pt x="218" y="333"/>
                    <a:pt x="218" y="333"/>
                  </a:cubicBezTo>
                  <a:cubicBezTo>
                    <a:pt x="219" y="332"/>
                    <a:pt x="219" y="332"/>
                    <a:pt x="219" y="332"/>
                  </a:cubicBezTo>
                  <a:cubicBezTo>
                    <a:pt x="219" y="332"/>
                    <a:pt x="219" y="332"/>
                    <a:pt x="219" y="332"/>
                  </a:cubicBezTo>
                  <a:cubicBezTo>
                    <a:pt x="219" y="332"/>
                    <a:pt x="219" y="332"/>
                    <a:pt x="219" y="332"/>
                  </a:cubicBezTo>
                  <a:cubicBezTo>
                    <a:pt x="217" y="330"/>
                    <a:pt x="217" y="330"/>
                    <a:pt x="217" y="330"/>
                  </a:cubicBezTo>
                  <a:cubicBezTo>
                    <a:pt x="218" y="330"/>
                    <a:pt x="218" y="330"/>
                    <a:pt x="218" y="330"/>
                  </a:cubicBezTo>
                  <a:cubicBezTo>
                    <a:pt x="218" y="329"/>
                    <a:pt x="218" y="329"/>
                    <a:pt x="218" y="329"/>
                  </a:cubicBezTo>
                  <a:cubicBezTo>
                    <a:pt x="218" y="329"/>
                    <a:pt x="218" y="329"/>
                    <a:pt x="218" y="329"/>
                  </a:cubicBezTo>
                  <a:cubicBezTo>
                    <a:pt x="219" y="330"/>
                    <a:pt x="219" y="330"/>
                    <a:pt x="219" y="330"/>
                  </a:cubicBezTo>
                  <a:cubicBezTo>
                    <a:pt x="220" y="328"/>
                    <a:pt x="220" y="328"/>
                    <a:pt x="220" y="328"/>
                  </a:cubicBezTo>
                  <a:cubicBezTo>
                    <a:pt x="220" y="327"/>
                    <a:pt x="220" y="327"/>
                    <a:pt x="220" y="327"/>
                  </a:cubicBezTo>
                  <a:cubicBezTo>
                    <a:pt x="221" y="327"/>
                    <a:pt x="221" y="327"/>
                    <a:pt x="221" y="327"/>
                  </a:cubicBezTo>
                  <a:cubicBezTo>
                    <a:pt x="221" y="327"/>
                    <a:pt x="221" y="327"/>
                    <a:pt x="221" y="327"/>
                  </a:cubicBezTo>
                  <a:cubicBezTo>
                    <a:pt x="223" y="331"/>
                    <a:pt x="223" y="331"/>
                    <a:pt x="223" y="331"/>
                  </a:cubicBezTo>
                  <a:cubicBezTo>
                    <a:pt x="224" y="333"/>
                    <a:pt x="224" y="333"/>
                    <a:pt x="224" y="333"/>
                  </a:cubicBezTo>
                  <a:cubicBezTo>
                    <a:pt x="225" y="333"/>
                    <a:pt x="225" y="333"/>
                    <a:pt x="225" y="333"/>
                  </a:cubicBezTo>
                  <a:cubicBezTo>
                    <a:pt x="226" y="328"/>
                    <a:pt x="226" y="328"/>
                    <a:pt x="226" y="328"/>
                  </a:cubicBezTo>
                  <a:cubicBezTo>
                    <a:pt x="226" y="326"/>
                    <a:pt x="226" y="326"/>
                    <a:pt x="226" y="326"/>
                  </a:cubicBezTo>
                  <a:cubicBezTo>
                    <a:pt x="227" y="325"/>
                    <a:pt x="227" y="325"/>
                    <a:pt x="227" y="325"/>
                  </a:cubicBezTo>
                  <a:cubicBezTo>
                    <a:pt x="227" y="322"/>
                    <a:pt x="227" y="322"/>
                    <a:pt x="227" y="322"/>
                  </a:cubicBezTo>
                  <a:cubicBezTo>
                    <a:pt x="227" y="324"/>
                    <a:pt x="227" y="324"/>
                    <a:pt x="227" y="324"/>
                  </a:cubicBezTo>
                  <a:cubicBezTo>
                    <a:pt x="227" y="323"/>
                    <a:pt x="227" y="323"/>
                    <a:pt x="227" y="323"/>
                  </a:cubicBezTo>
                  <a:cubicBezTo>
                    <a:pt x="225" y="320"/>
                    <a:pt x="225" y="320"/>
                    <a:pt x="225" y="320"/>
                  </a:cubicBezTo>
                  <a:cubicBezTo>
                    <a:pt x="226" y="320"/>
                    <a:pt x="226" y="320"/>
                    <a:pt x="226" y="320"/>
                  </a:cubicBezTo>
                  <a:cubicBezTo>
                    <a:pt x="227" y="320"/>
                    <a:pt x="227" y="320"/>
                    <a:pt x="227" y="320"/>
                  </a:cubicBezTo>
                  <a:cubicBezTo>
                    <a:pt x="227" y="318"/>
                    <a:pt x="227" y="318"/>
                    <a:pt x="227" y="318"/>
                  </a:cubicBezTo>
                  <a:cubicBezTo>
                    <a:pt x="228" y="316"/>
                    <a:pt x="228" y="316"/>
                    <a:pt x="228" y="316"/>
                  </a:cubicBezTo>
                  <a:cubicBezTo>
                    <a:pt x="228" y="315"/>
                    <a:pt x="228" y="315"/>
                    <a:pt x="228" y="315"/>
                  </a:cubicBezTo>
                  <a:cubicBezTo>
                    <a:pt x="227" y="315"/>
                    <a:pt x="227" y="315"/>
                    <a:pt x="227" y="315"/>
                  </a:cubicBezTo>
                  <a:cubicBezTo>
                    <a:pt x="228" y="314"/>
                    <a:pt x="228" y="314"/>
                    <a:pt x="228" y="314"/>
                  </a:cubicBezTo>
                  <a:cubicBezTo>
                    <a:pt x="228" y="311"/>
                    <a:pt x="228" y="311"/>
                    <a:pt x="228" y="311"/>
                  </a:cubicBezTo>
                  <a:cubicBezTo>
                    <a:pt x="228" y="310"/>
                    <a:pt x="228" y="310"/>
                    <a:pt x="228" y="310"/>
                  </a:cubicBezTo>
                  <a:cubicBezTo>
                    <a:pt x="228" y="309"/>
                    <a:pt x="228" y="309"/>
                    <a:pt x="228" y="309"/>
                  </a:cubicBezTo>
                  <a:cubicBezTo>
                    <a:pt x="226" y="308"/>
                    <a:pt x="226" y="308"/>
                    <a:pt x="226" y="308"/>
                  </a:cubicBezTo>
                  <a:cubicBezTo>
                    <a:pt x="226" y="307"/>
                    <a:pt x="226" y="307"/>
                    <a:pt x="226" y="307"/>
                  </a:cubicBezTo>
                  <a:cubicBezTo>
                    <a:pt x="223" y="305"/>
                    <a:pt x="223" y="305"/>
                    <a:pt x="223" y="305"/>
                  </a:cubicBezTo>
                  <a:cubicBezTo>
                    <a:pt x="223" y="303"/>
                    <a:pt x="223" y="303"/>
                    <a:pt x="223" y="303"/>
                  </a:cubicBezTo>
                  <a:cubicBezTo>
                    <a:pt x="221" y="302"/>
                    <a:pt x="221" y="302"/>
                    <a:pt x="221" y="302"/>
                  </a:cubicBezTo>
                  <a:cubicBezTo>
                    <a:pt x="220" y="303"/>
                    <a:pt x="220" y="303"/>
                    <a:pt x="220" y="303"/>
                  </a:cubicBezTo>
                  <a:cubicBezTo>
                    <a:pt x="219" y="302"/>
                    <a:pt x="219" y="302"/>
                    <a:pt x="219" y="302"/>
                  </a:cubicBezTo>
                  <a:cubicBezTo>
                    <a:pt x="218" y="302"/>
                    <a:pt x="218" y="302"/>
                    <a:pt x="218" y="302"/>
                  </a:cubicBezTo>
                  <a:cubicBezTo>
                    <a:pt x="217" y="302"/>
                    <a:pt x="217" y="302"/>
                    <a:pt x="217" y="302"/>
                  </a:cubicBezTo>
                  <a:cubicBezTo>
                    <a:pt x="217" y="301"/>
                    <a:pt x="217" y="301"/>
                    <a:pt x="217" y="301"/>
                  </a:cubicBezTo>
                  <a:cubicBezTo>
                    <a:pt x="218" y="300"/>
                    <a:pt x="218" y="300"/>
                    <a:pt x="218" y="300"/>
                  </a:cubicBezTo>
                  <a:cubicBezTo>
                    <a:pt x="218" y="299"/>
                    <a:pt x="218" y="299"/>
                    <a:pt x="218" y="299"/>
                  </a:cubicBezTo>
                  <a:cubicBezTo>
                    <a:pt x="218" y="296"/>
                    <a:pt x="218" y="296"/>
                    <a:pt x="218" y="296"/>
                  </a:cubicBezTo>
                  <a:cubicBezTo>
                    <a:pt x="217" y="295"/>
                    <a:pt x="217" y="295"/>
                    <a:pt x="217" y="295"/>
                  </a:cubicBezTo>
                  <a:cubicBezTo>
                    <a:pt x="218" y="294"/>
                    <a:pt x="218" y="294"/>
                    <a:pt x="218" y="294"/>
                  </a:cubicBezTo>
                  <a:cubicBezTo>
                    <a:pt x="218" y="295"/>
                    <a:pt x="218" y="295"/>
                    <a:pt x="218" y="295"/>
                  </a:cubicBezTo>
                  <a:cubicBezTo>
                    <a:pt x="218" y="292"/>
                    <a:pt x="218" y="292"/>
                    <a:pt x="218" y="292"/>
                  </a:cubicBezTo>
                  <a:cubicBezTo>
                    <a:pt x="218" y="292"/>
                    <a:pt x="218" y="292"/>
                    <a:pt x="218" y="292"/>
                  </a:cubicBezTo>
                  <a:cubicBezTo>
                    <a:pt x="218" y="291"/>
                    <a:pt x="218" y="291"/>
                    <a:pt x="218" y="291"/>
                  </a:cubicBezTo>
                  <a:cubicBezTo>
                    <a:pt x="218" y="290"/>
                    <a:pt x="218" y="290"/>
                    <a:pt x="218" y="290"/>
                  </a:cubicBezTo>
                  <a:cubicBezTo>
                    <a:pt x="218" y="289"/>
                    <a:pt x="218" y="289"/>
                    <a:pt x="218" y="289"/>
                  </a:cubicBezTo>
                  <a:cubicBezTo>
                    <a:pt x="218" y="289"/>
                    <a:pt x="218" y="289"/>
                    <a:pt x="218" y="288"/>
                  </a:cubicBezTo>
                  <a:cubicBezTo>
                    <a:pt x="219" y="288"/>
                    <a:pt x="219" y="288"/>
                    <a:pt x="219" y="288"/>
                  </a:cubicBezTo>
                  <a:cubicBezTo>
                    <a:pt x="220" y="286"/>
                    <a:pt x="220" y="286"/>
                    <a:pt x="220" y="286"/>
                  </a:cubicBezTo>
                  <a:cubicBezTo>
                    <a:pt x="220" y="285"/>
                    <a:pt x="220" y="285"/>
                    <a:pt x="220" y="285"/>
                  </a:cubicBezTo>
                  <a:cubicBezTo>
                    <a:pt x="220" y="285"/>
                    <a:pt x="220" y="285"/>
                    <a:pt x="220" y="285"/>
                  </a:cubicBezTo>
                  <a:cubicBezTo>
                    <a:pt x="221" y="285"/>
                    <a:pt x="221" y="285"/>
                    <a:pt x="221" y="285"/>
                  </a:cubicBezTo>
                  <a:cubicBezTo>
                    <a:pt x="223" y="283"/>
                    <a:pt x="223" y="283"/>
                    <a:pt x="223" y="283"/>
                  </a:cubicBezTo>
                  <a:cubicBezTo>
                    <a:pt x="223" y="282"/>
                    <a:pt x="223" y="282"/>
                    <a:pt x="223" y="282"/>
                  </a:cubicBezTo>
                  <a:cubicBezTo>
                    <a:pt x="223" y="282"/>
                    <a:pt x="223" y="282"/>
                    <a:pt x="223" y="282"/>
                  </a:cubicBezTo>
                  <a:cubicBezTo>
                    <a:pt x="223" y="281"/>
                    <a:pt x="223" y="281"/>
                    <a:pt x="223" y="281"/>
                  </a:cubicBezTo>
                  <a:cubicBezTo>
                    <a:pt x="223" y="281"/>
                    <a:pt x="223" y="281"/>
                    <a:pt x="223" y="281"/>
                  </a:cubicBezTo>
                  <a:cubicBezTo>
                    <a:pt x="224" y="281"/>
                    <a:pt x="224" y="281"/>
                    <a:pt x="224" y="281"/>
                  </a:cubicBezTo>
                  <a:cubicBezTo>
                    <a:pt x="225" y="281"/>
                    <a:pt x="225" y="281"/>
                    <a:pt x="225" y="281"/>
                  </a:cubicBezTo>
                  <a:cubicBezTo>
                    <a:pt x="225" y="280"/>
                    <a:pt x="225" y="280"/>
                    <a:pt x="225" y="280"/>
                  </a:cubicBezTo>
                  <a:cubicBezTo>
                    <a:pt x="228" y="281"/>
                    <a:pt x="228" y="281"/>
                    <a:pt x="228" y="281"/>
                  </a:cubicBezTo>
                  <a:cubicBezTo>
                    <a:pt x="228" y="281"/>
                    <a:pt x="228" y="281"/>
                    <a:pt x="228" y="281"/>
                  </a:cubicBezTo>
                  <a:cubicBezTo>
                    <a:pt x="228" y="280"/>
                    <a:pt x="228" y="280"/>
                    <a:pt x="228" y="280"/>
                  </a:cubicBezTo>
                  <a:cubicBezTo>
                    <a:pt x="230" y="279"/>
                    <a:pt x="230" y="279"/>
                    <a:pt x="230" y="279"/>
                  </a:cubicBezTo>
                  <a:cubicBezTo>
                    <a:pt x="231" y="277"/>
                    <a:pt x="231" y="277"/>
                    <a:pt x="231" y="277"/>
                  </a:cubicBezTo>
                  <a:cubicBezTo>
                    <a:pt x="233" y="276"/>
                    <a:pt x="233" y="276"/>
                    <a:pt x="233" y="276"/>
                  </a:cubicBezTo>
                  <a:cubicBezTo>
                    <a:pt x="232" y="274"/>
                    <a:pt x="232" y="274"/>
                    <a:pt x="232" y="274"/>
                  </a:cubicBezTo>
                  <a:cubicBezTo>
                    <a:pt x="232" y="275"/>
                    <a:pt x="232" y="275"/>
                    <a:pt x="232" y="275"/>
                  </a:cubicBezTo>
                  <a:cubicBezTo>
                    <a:pt x="234" y="273"/>
                    <a:pt x="234" y="273"/>
                    <a:pt x="234" y="273"/>
                  </a:cubicBezTo>
                  <a:cubicBezTo>
                    <a:pt x="235" y="273"/>
                    <a:pt x="235" y="273"/>
                    <a:pt x="235" y="273"/>
                  </a:cubicBezTo>
                  <a:cubicBezTo>
                    <a:pt x="236" y="270"/>
                    <a:pt x="236" y="270"/>
                    <a:pt x="236" y="270"/>
                  </a:cubicBezTo>
                  <a:cubicBezTo>
                    <a:pt x="236" y="268"/>
                    <a:pt x="236" y="268"/>
                    <a:pt x="236" y="268"/>
                  </a:cubicBezTo>
                  <a:cubicBezTo>
                    <a:pt x="237" y="267"/>
                    <a:pt x="237" y="267"/>
                    <a:pt x="237" y="267"/>
                  </a:cubicBezTo>
                  <a:cubicBezTo>
                    <a:pt x="238" y="270"/>
                    <a:pt x="238" y="270"/>
                    <a:pt x="238" y="270"/>
                  </a:cubicBezTo>
                  <a:cubicBezTo>
                    <a:pt x="240" y="269"/>
                    <a:pt x="240" y="269"/>
                    <a:pt x="240" y="269"/>
                  </a:cubicBezTo>
                  <a:cubicBezTo>
                    <a:pt x="238" y="269"/>
                    <a:pt x="238" y="269"/>
                    <a:pt x="238" y="269"/>
                  </a:cubicBezTo>
                  <a:cubicBezTo>
                    <a:pt x="238" y="267"/>
                    <a:pt x="238" y="267"/>
                    <a:pt x="238" y="267"/>
                  </a:cubicBezTo>
                  <a:cubicBezTo>
                    <a:pt x="239" y="265"/>
                    <a:pt x="239" y="265"/>
                    <a:pt x="239" y="265"/>
                  </a:cubicBezTo>
                  <a:cubicBezTo>
                    <a:pt x="238" y="263"/>
                    <a:pt x="238" y="263"/>
                    <a:pt x="238" y="263"/>
                  </a:cubicBezTo>
                  <a:cubicBezTo>
                    <a:pt x="237" y="263"/>
                    <a:pt x="237" y="263"/>
                    <a:pt x="237" y="263"/>
                  </a:cubicBezTo>
                  <a:cubicBezTo>
                    <a:pt x="237" y="262"/>
                    <a:pt x="237" y="262"/>
                    <a:pt x="237" y="262"/>
                  </a:cubicBezTo>
                  <a:cubicBezTo>
                    <a:pt x="238" y="262"/>
                    <a:pt x="238" y="262"/>
                    <a:pt x="238" y="262"/>
                  </a:cubicBezTo>
                  <a:cubicBezTo>
                    <a:pt x="241" y="260"/>
                    <a:pt x="241" y="260"/>
                    <a:pt x="241" y="260"/>
                  </a:cubicBezTo>
                  <a:cubicBezTo>
                    <a:pt x="239" y="260"/>
                    <a:pt x="239" y="260"/>
                    <a:pt x="239" y="260"/>
                  </a:cubicBezTo>
                  <a:cubicBezTo>
                    <a:pt x="238" y="259"/>
                    <a:pt x="238" y="258"/>
                    <a:pt x="238" y="258"/>
                  </a:cubicBezTo>
                  <a:cubicBezTo>
                    <a:pt x="238" y="257"/>
                    <a:pt x="238" y="257"/>
                    <a:pt x="238" y="257"/>
                  </a:cubicBezTo>
                  <a:cubicBezTo>
                    <a:pt x="238" y="256"/>
                    <a:pt x="238" y="256"/>
                    <a:pt x="238" y="256"/>
                  </a:cubicBezTo>
                  <a:cubicBezTo>
                    <a:pt x="238" y="256"/>
                    <a:pt x="238" y="256"/>
                    <a:pt x="238" y="256"/>
                  </a:cubicBezTo>
                  <a:cubicBezTo>
                    <a:pt x="238" y="255"/>
                    <a:pt x="238" y="255"/>
                    <a:pt x="238" y="255"/>
                  </a:cubicBezTo>
                  <a:cubicBezTo>
                    <a:pt x="238" y="254"/>
                    <a:pt x="238" y="254"/>
                    <a:pt x="238" y="254"/>
                  </a:cubicBezTo>
                  <a:cubicBezTo>
                    <a:pt x="239" y="254"/>
                    <a:pt x="239" y="254"/>
                    <a:pt x="239" y="254"/>
                  </a:cubicBezTo>
                  <a:cubicBezTo>
                    <a:pt x="241" y="253"/>
                    <a:pt x="241" y="253"/>
                    <a:pt x="241" y="253"/>
                  </a:cubicBezTo>
                  <a:cubicBezTo>
                    <a:pt x="240" y="252"/>
                    <a:pt x="240" y="252"/>
                    <a:pt x="240" y="252"/>
                  </a:cubicBezTo>
                  <a:cubicBezTo>
                    <a:pt x="241" y="252"/>
                    <a:pt x="241" y="252"/>
                    <a:pt x="241" y="252"/>
                  </a:cubicBezTo>
                  <a:cubicBezTo>
                    <a:pt x="242" y="251"/>
                    <a:pt x="242" y="251"/>
                    <a:pt x="242" y="251"/>
                  </a:cubicBezTo>
                  <a:cubicBezTo>
                    <a:pt x="242" y="249"/>
                    <a:pt x="242" y="249"/>
                    <a:pt x="242" y="249"/>
                  </a:cubicBezTo>
                  <a:cubicBezTo>
                    <a:pt x="242" y="249"/>
                    <a:pt x="242" y="249"/>
                    <a:pt x="242" y="249"/>
                  </a:cubicBezTo>
                  <a:cubicBezTo>
                    <a:pt x="243" y="251"/>
                    <a:pt x="243" y="251"/>
                    <a:pt x="243" y="251"/>
                  </a:cubicBezTo>
                  <a:cubicBezTo>
                    <a:pt x="244" y="250"/>
                    <a:pt x="244" y="250"/>
                    <a:pt x="244" y="250"/>
                  </a:cubicBezTo>
                  <a:cubicBezTo>
                    <a:pt x="244" y="250"/>
                    <a:pt x="244" y="250"/>
                    <a:pt x="244" y="250"/>
                  </a:cubicBezTo>
                  <a:cubicBezTo>
                    <a:pt x="246" y="251"/>
                    <a:pt x="246" y="251"/>
                    <a:pt x="246" y="251"/>
                  </a:cubicBezTo>
                  <a:cubicBezTo>
                    <a:pt x="246" y="250"/>
                    <a:pt x="246" y="250"/>
                    <a:pt x="246" y="250"/>
                  </a:cubicBezTo>
                  <a:cubicBezTo>
                    <a:pt x="247" y="250"/>
                    <a:pt x="247" y="250"/>
                    <a:pt x="247" y="250"/>
                  </a:cubicBezTo>
                  <a:cubicBezTo>
                    <a:pt x="249" y="250"/>
                    <a:pt x="249" y="250"/>
                    <a:pt x="249" y="250"/>
                  </a:cubicBezTo>
                  <a:cubicBezTo>
                    <a:pt x="249" y="250"/>
                    <a:pt x="249" y="250"/>
                    <a:pt x="249" y="250"/>
                  </a:cubicBezTo>
                  <a:cubicBezTo>
                    <a:pt x="251" y="250"/>
                    <a:pt x="251" y="250"/>
                    <a:pt x="251" y="250"/>
                  </a:cubicBezTo>
                  <a:cubicBezTo>
                    <a:pt x="252" y="250"/>
                    <a:pt x="252" y="250"/>
                    <a:pt x="252" y="250"/>
                  </a:cubicBezTo>
                  <a:cubicBezTo>
                    <a:pt x="252" y="251"/>
                    <a:pt x="252" y="251"/>
                    <a:pt x="252" y="251"/>
                  </a:cubicBezTo>
                  <a:cubicBezTo>
                    <a:pt x="252" y="250"/>
                    <a:pt x="252" y="250"/>
                    <a:pt x="252" y="250"/>
                  </a:cubicBezTo>
                  <a:cubicBezTo>
                    <a:pt x="253" y="251"/>
                    <a:pt x="253" y="251"/>
                    <a:pt x="253" y="251"/>
                  </a:cubicBezTo>
                  <a:cubicBezTo>
                    <a:pt x="255" y="253"/>
                    <a:pt x="255" y="253"/>
                    <a:pt x="255" y="253"/>
                  </a:cubicBezTo>
                  <a:cubicBezTo>
                    <a:pt x="255" y="253"/>
                    <a:pt x="255" y="253"/>
                    <a:pt x="255" y="253"/>
                  </a:cubicBezTo>
                  <a:cubicBezTo>
                    <a:pt x="255" y="254"/>
                    <a:pt x="255" y="254"/>
                    <a:pt x="255" y="254"/>
                  </a:cubicBezTo>
                  <a:cubicBezTo>
                    <a:pt x="256" y="254"/>
                    <a:pt x="256" y="254"/>
                    <a:pt x="256" y="254"/>
                  </a:cubicBezTo>
                  <a:cubicBezTo>
                    <a:pt x="255" y="256"/>
                    <a:pt x="255" y="256"/>
                    <a:pt x="255" y="256"/>
                  </a:cubicBezTo>
                  <a:cubicBezTo>
                    <a:pt x="255" y="256"/>
                    <a:pt x="255" y="256"/>
                    <a:pt x="255" y="256"/>
                  </a:cubicBezTo>
                  <a:cubicBezTo>
                    <a:pt x="254" y="257"/>
                    <a:pt x="254" y="257"/>
                    <a:pt x="254" y="257"/>
                  </a:cubicBezTo>
                  <a:cubicBezTo>
                    <a:pt x="254" y="257"/>
                    <a:pt x="254" y="257"/>
                    <a:pt x="254" y="257"/>
                  </a:cubicBezTo>
                  <a:cubicBezTo>
                    <a:pt x="254" y="258"/>
                    <a:pt x="254" y="258"/>
                    <a:pt x="254" y="258"/>
                  </a:cubicBezTo>
                  <a:cubicBezTo>
                    <a:pt x="254" y="259"/>
                    <a:pt x="254" y="259"/>
                    <a:pt x="254" y="259"/>
                  </a:cubicBezTo>
                  <a:cubicBezTo>
                    <a:pt x="253" y="260"/>
                    <a:pt x="253" y="260"/>
                    <a:pt x="253" y="260"/>
                  </a:cubicBezTo>
                  <a:cubicBezTo>
                    <a:pt x="252" y="261"/>
                    <a:pt x="251" y="261"/>
                    <a:pt x="251" y="261"/>
                  </a:cubicBezTo>
                  <a:cubicBezTo>
                    <a:pt x="250" y="261"/>
                    <a:pt x="250" y="261"/>
                    <a:pt x="250" y="261"/>
                  </a:cubicBezTo>
                  <a:cubicBezTo>
                    <a:pt x="245" y="263"/>
                    <a:pt x="245" y="263"/>
                    <a:pt x="245" y="263"/>
                  </a:cubicBezTo>
                  <a:cubicBezTo>
                    <a:pt x="245" y="264"/>
                    <a:pt x="245" y="264"/>
                    <a:pt x="245" y="264"/>
                  </a:cubicBezTo>
                  <a:cubicBezTo>
                    <a:pt x="249" y="264"/>
                    <a:pt x="249" y="264"/>
                    <a:pt x="249" y="264"/>
                  </a:cubicBezTo>
                  <a:cubicBezTo>
                    <a:pt x="248" y="266"/>
                    <a:pt x="248" y="266"/>
                    <a:pt x="248" y="266"/>
                  </a:cubicBezTo>
                  <a:cubicBezTo>
                    <a:pt x="248" y="266"/>
                    <a:pt x="248" y="266"/>
                    <a:pt x="248" y="266"/>
                  </a:cubicBezTo>
                  <a:cubicBezTo>
                    <a:pt x="246" y="267"/>
                    <a:pt x="246" y="267"/>
                    <a:pt x="246" y="267"/>
                  </a:cubicBezTo>
                  <a:cubicBezTo>
                    <a:pt x="247" y="268"/>
                    <a:pt x="247" y="268"/>
                    <a:pt x="247" y="268"/>
                  </a:cubicBezTo>
                  <a:cubicBezTo>
                    <a:pt x="246" y="268"/>
                    <a:pt x="246" y="268"/>
                    <a:pt x="246" y="268"/>
                  </a:cubicBezTo>
                  <a:cubicBezTo>
                    <a:pt x="245" y="269"/>
                    <a:pt x="245" y="269"/>
                    <a:pt x="245" y="269"/>
                  </a:cubicBezTo>
                  <a:cubicBezTo>
                    <a:pt x="244" y="270"/>
                    <a:pt x="244" y="270"/>
                    <a:pt x="244" y="270"/>
                  </a:cubicBezTo>
                  <a:cubicBezTo>
                    <a:pt x="243" y="271"/>
                    <a:pt x="243" y="271"/>
                    <a:pt x="243" y="271"/>
                  </a:cubicBezTo>
                  <a:cubicBezTo>
                    <a:pt x="244" y="273"/>
                    <a:pt x="244" y="273"/>
                    <a:pt x="244" y="273"/>
                  </a:cubicBezTo>
                  <a:cubicBezTo>
                    <a:pt x="243" y="274"/>
                    <a:pt x="243" y="274"/>
                    <a:pt x="243" y="274"/>
                  </a:cubicBezTo>
                  <a:cubicBezTo>
                    <a:pt x="242" y="275"/>
                    <a:pt x="242" y="275"/>
                    <a:pt x="242" y="275"/>
                  </a:cubicBezTo>
                  <a:cubicBezTo>
                    <a:pt x="242" y="274"/>
                    <a:pt x="242" y="274"/>
                    <a:pt x="242" y="274"/>
                  </a:cubicBezTo>
                  <a:cubicBezTo>
                    <a:pt x="241" y="274"/>
                    <a:pt x="241" y="274"/>
                    <a:pt x="241" y="274"/>
                  </a:cubicBezTo>
                  <a:cubicBezTo>
                    <a:pt x="240" y="274"/>
                    <a:pt x="240" y="274"/>
                    <a:pt x="240" y="274"/>
                  </a:cubicBezTo>
                  <a:cubicBezTo>
                    <a:pt x="240" y="273"/>
                    <a:pt x="240" y="273"/>
                    <a:pt x="240" y="273"/>
                  </a:cubicBezTo>
                  <a:cubicBezTo>
                    <a:pt x="238" y="271"/>
                    <a:pt x="238" y="271"/>
                    <a:pt x="238" y="271"/>
                  </a:cubicBezTo>
                  <a:cubicBezTo>
                    <a:pt x="238" y="273"/>
                    <a:pt x="238" y="273"/>
                    <a:pt x="238" y="273"/>
                  </a:cubicBezTo>
                  <a:cubicBezTo>
                    <a:pt x="237" y="275"/>
                    <a:pt x="237" y="275"/>
                    <a:pt x="237" y="275"/>
                  </a:cubicBezTo>
                  <a:cubicBezTo>
                    <a:pt x="237" y="275"/>
                    <a:pt x="237" y="276"/>
                    <a:pt x="238" y="276"/>
                  </a:cubicBezTo>
                  <a:cubicBezTo>
                    <a:pt x="237" y="277"/>
                    <a:pt x="237" y="277"/>
                    <a:pt x="237" y="277"/>
                  </a:cubicBezTo>
                  <a:cubicBezTo>
                    <a:pt x="237" y="277"/>
                    <a:pt x="237" y="277"/>
                    <a:pt x="237" y="277"/>
                  </a:cubicBezTo>
                  <a:cubicBezTo>
                    <a:pt x="236" y="279"/>
                    <a:pt x="236" y="279"/>
                    <a:pt x="236" y="279"/>
                  </a:cubicBezTo>
                  <a:cubicBezTo>
                    <a:pt x="237" y="280"/>
                    <a:pt x="237" y="280"/>
                    <a:pt x="237" y="280"/>
                  </a:cubicBezTo>
                  <a:cubicBezTo>
                    <a:pt x="237" y="280"/>
                    <a:pt x="237" y="280"/>
                    <a:pt x="237" y="280"/>
                  </a:cubicBezTo>
                  <a:cubicBezTo>
                    <a:pt x="238" y="282"/>
                    <a:pt x="238" y="282"/>
                    <a:pt x="238" y="282"/>
                  </a:cubicBezTo>
                  <a:cubicBezTo>
                    <a:pt x="238" y="283"/>
                    <a:pt x="238" y="283"/>
                    <a:pt x="238" y="283"/>
                  </a:cubicBezTo>
                  <a:cubicBezTo>
                    <a:pt x="238" y="283"/>
                    <a:pt x="238" y="283"/>
                    <a:pt x="238" y="283"/>
                  </a:cubicBezTo>
                  <a:cubicBezTo>
                    <a:pt x="237" y="284"/>
                    <a:pt x="237" y="284"/>
                    <a:pt x="237" y="284"/>
                  </a:cubicBezTo>
                  <a:cubicBezTo>
                    <a:pt x="238" y="286"/>
                    <a:pt x="238" y="286"/>
                    <a:pt x="238" y="286"/>
                  </a:cubicBezTo>
                  <a:cubicBezTo>
                    <a:pt x="238" y="286"/>
                    <a:pt x="238" y="286"/>
                    <a:pt x="238" y="286"/>
                  </a:cubicBezTo>
                  <a:cubicBezTo>
                    <a:pt x="238" y="287"/>
                    <a:pt x="238" y="287"/>
                    <a:pt x="238" y="287"/>
                  </a:cubicBezTo>
                  <a:cubicBezTo>
                    <a:pt x="238" y="289"/>
                    <a:pt x="238" y="289"/>
                    <a:pt x="238" y="289"/>
                  </a:cubicBezTo>
                  <a:cubicBezTo>
                    <a:pt x="239" y="288"/>
                    <a:pt x="239" y="288"/>
                    <a:pt x="239" y="288"/>
                  </a:cubicBezTo>
                  <a:cubicBezTo>
                    <a:pt x="239" y="289"/>
                    <a:pt x="239" y="289"/>
                    <a:pt x="239" y="289"/>
                  </a:cubicBezTo>
                  <a:cubicBezTo>
                    <a:pt x="239" y="290"/>
                    <a:pt x="239" y="290"/>
                    <a:pt x="239" y="290"/>
                  </a:cubicBezTo>
                  <a:cubicBezTo>
                    <a:pt x="239" y="291"/>
                    <a:pt x="239" y="291"/>
                    <a:pt x="239" y="291"/>
                  </a:cubicBezTo>
                  <a:cubicBezTo>
                    <a:pt x="239" y="292"/>
                    <a:pt x="239" y="292"/>
                    <a:pt x="239" y="292"/>
                  </a:cubicBezTo>
                  <a:cubicBezTo>
                    <a:pt x="239" y="292"/>
                    <a:pt x="239" y="292"/>
                    <a:pt x="239" y="292"/>
                  </a:cubicBezTo>
                  <a:cubicBezTo>
                    <a:pt x="240" y="295"/>
                    <a:pt x="240" y="295"/>
                    <a:pt x="240" y="295"/>
                  </a:cubicBezTo>
                  <a:cubicBezTo>
                    <a:pt x="241" y="295"/>
                    <a:pt x="241" y="295"/>
                    <a:pt x="241" y="295"/>
                  </a:cubicBezTo>
                  <a:cubicBezTo>
                    <a:pt x="240" y="296"/>
                    <a:pt x="240" y="296"/>
                    <a:pt x="240" y="296"/>
                  </a:cubicBezTo>
                  <a:cubicBezTo>
                    <a:pt x="241" y="296"/>
                    <a:pt x="241" y="296"/>
                    <a:pt x="241" y="296"/>
                  </a:cubicBezTo>
                  <a:cubicBezTo>
                    <a:pt x="241" y="300"/>
                    <a:pt x="241" y="300"/>
                    <a:pt x="241" y="300"/>
                  </a:cubicBezTo>
                  <a:cubicBezTo>
                    <a:pt x="241" y="300"/>
                    <a:pt x="241" y="300"/>
                    <a:pt x="241" y="300"/>
                  </a:cubicBezTo>
                  <a:cubicBezTo>
                    <a:pt x="240" y="300"/>
                    <a:pt x="240" y="300"/>
                    <a:pt x="240" y="300"/>
                  </a:cubicBezTo>
                  <a:cubicBezTo>
                    <a:pt x="240" y="304"/>
                    <a:pt x="240" y="304"/>
                    <a:pt x="240" y="304"/>
                  </a:cubicBezTo>
                  <a:cubicBezTo>
                    <a:pt x="240" y="304"/>
                    <a:pt x="240" y="304"/>
                    <a:pt x="240" y="304"/>
                  </a:cubicBezTo>
                  <a:cubicBezTo>
                    <a:pt x="240" y="304"/>
                    <a:pt x="240" y="304"/>
                    <a:pt x="240" y="304"/>
                  </a:cubicBezTo>
                  <a:cubicBezTo>
                    <a:pt x="241" y="304"/>
                    <a:pt x="241" y="304"/>
                    <a:pt x="241" y="304"/>
                  </a:cubicBezTo>
                  <a:cubicBezTo>
                    <a:pt x="241" y="304"/>
                    <a:pt x="241" y="305"/>
                    <a:pt x="241" y="305"/>
                  </a:cubicBezTo>
                  <a:cubicBezTo>
                    <a:pt x="240" y="306"/>
                    <a:pt x="240" y="306"/>
                    <a:pt x="240" y="306"/>
                  </a:cubicBezTo>
                  <a:cubicBezTo>
                    <a:pt x="240" y="307"/>
                    <a:pt x="240" y="307"/>
                    <a:pt x="240" y="307"/>
                  </a:cubicBezTo>
                  <a:cubicBezTo>
                    <a:pt x="241" y="308"/>
                    <a:pt x="241" y="308"/>
                    <a:pt x="241" y="308"/>
                  </a:cubicBezTo>
                  <a:cubicBezTo>
                    <a:pt x="241" y="308"/>
                    <a:pt x="241" y="308"/>
                    <a:pt x="241" y="308"/>
                  </a:cubicBezTo>
                  <a:cubicBezTo>
                    <a:pt x="240" y="309"/>
                    <a:pt x="240" y="309"/>
                    <a:pt x="240" y="309"/>
                  </a:cubicBezTo>
                  <a:cubicBezTo>
                    <a:pt x="241" y="309"/>
                    <a:pt x="241" y="309"/>
                    <a:pt x="241" y="309"/>
                  </a:cubicBezTo>
                  <a:cubicBezTo>
                    <a:pt x="241" y="309"/>
                    <a:pt x="241" y="309"/>
                    <a:pt x="241" y="309"/>
                  </a:cubicBezTo>
                  <a:cubicBezTo>
                    <a:pt x="238" y="309"/>
                    <a:pt x="238" y="309"/>
                    <a:pt x="238" y="309"/>
                  </a:cubicBezTo>
                  <a:cubicBezTo>
                    <a:pt x="241" y="310"/>
                    <a:pt x="241" y="310"/>
                    <a:pt x="241" y="310"/>
                  </a:cubicBezTo>
                  <a:cubicBezTo>
                    <a:pt x="245" y="309"/>
                    <a:pt x="245" y="309"/>
                    <a:pt x="245" y="309"/>
                  </a:cubicBezTo>
                  <a:cubicBezTo>
                    <a:pt x="245" y="309"/>
                    <a:pt x="245" y="309"/>
                    <a:pt x="245" y="309"/>
                  </a:cubicBezTo>
                  <a:cubicBezTo>
                    <a:pt x="246" y="309"/>
                    <a:pt x="246" y="309"/>
                    <a:pt x="246" y="309"/>
                  </a:cubicBezTo>
                  <a:cubicBezTo>
                    <a:pt x="247" y="309"/>
                    <a:pt x="247" y="309"/>
                    <a:pt x="247" y="309"/>
                  </a:cubicBezTo>
                  <a:cubicBezTo>
                    <a:pt x="246" y="310"/>
                    <a:pt x="246" y="310"/>
                    <a:pt x="246" y="310"/>
                  </a:cubicBezTo>
                  <a:cubicBezTo>
                    <a:pt x="246" y="311"/>
                    <a:pt x="246" y="311"/>
                    <a:pt x="246" y="311"/>
                  </a:cubicBezTo>
                  <a:cubicBezTo>
                    <a:pt x="248" y="312"/>
                    <a:pt x="248" y="312"/>
                    <a:pt x="248" y="312"/>
                  </a:cubicBezTo>
                  <a:cubicBezTo>
                    <a:pt x="249" y="314"/>
                    <a:pt x="249" y="314"/>
                    <a:pt x="249" y="314"/>
                  </a:cubicBezTo>
                  <a:cubicBezTo>
                    <a:pt x="249" y="317"/>
                    <a:pt x="249" y="317"/>
                    <a:pt x="249" y="317"/>
                  </a:cubicBezTo>
                  <a:cubicBezTo>
                    <a:pt x="251" y="317"/>
                    <a:pt x="251" y="317"/>
                    <a:pt x="251" y="317"/>
                  </a:cubicBezTo>
                  <a:cubicBezTo>
                    <a:pt x="251" y="315"/>
                    <a:pt x="251" y="315"/>
                    <a:pt x="251" y="315"/>
                  </a:cubicBezTo>
                  <a:cubicBezTo>
                    <a:pt x="251" y="315"/>
                    <a:pt x="251" y="315"/>
                    <a:pt x="251" y="315"/>
                  </a:cubicBezTo>
                  <a:cubicBezTo>
                    <a:pt x="252" y="314"/>
                    <a:pt x="252" y="314"/>
                    <a:pt x="252" y="314"/>
                  </a:cubicBezTo>
                  <a:cubicBezTo>
                    <a:pt x="252" y="313"/>
                    <a:pt x="252" y="313"/>
                    <a:pt x="252" y="313"/>
                  </a:cubicBezTo>
                  <a:cubicBezTo>
                    <a:pt x="252" y="313"/>
                    <a:pt x="252" y="313"/>
                    <a:pt x="252" y="313"/>
                  </a:cubicBezTo>
                  <a:cubicBezTo>
                    <a:pt x="253" y="314"/>
                    <a:pt x="253" y="314"/>
                    <a:pt x="253" y="314"/>
                  </a:cubicBezTo>
                  <a:cubicBezTo>
                    <a:pt x="252" y="316"/>
                    <a:pt x="252" y="316"/>
                    <a:pt x="252" y="316"/>
                  </a:cubicBezTo>
                  <a:cubicBezTo>
                    <a:pt x="254" y="316"/>
                    <a:pt x="254" y="316"/>
                    <a:pt x="254" y="316"/>
                  </a:cubicBezTo>
                  <a:cubicBezTo>
                    <a:pt x="254" y="314"/>
                    <a:pt x="254" y="314"/>
                    <a:pt x="254" y="314"/>
                  </a:cubicBezTo>
                  <a:cubicBezTo>
                    <a:pt x="255" y="315"/>
                    <a:pt x="255" y="315"/>
                    <a:pt x="255" y="315"/>
                  </a:cubicBezTo>
                  <a:cubicBezTo>
                    <a:pt x="256" y="314"/>
                    <a:pt x="256" y="314"/>
                    <a:pt x="256" y="314"/>
                  </a:cubicBezTo>
                  <a:cubicBezTo>
                    <a:pt x="257" y="317"/>
                    <a:pt x="257" y="317"/>
                    <a:pt x="257" y="317"/>
                  </a:cubicBezTo>
                  <a:cubicBezTo>
                    <a:pt x="256" y="318"/>
                    <a:pt x="256" y="318"/>
                    <a:pt x="256" y="318"/>
                  </a:cubicBezTo>
                  <a:cubicBezTo>
                    <a:pt x="256" y="319"/>
                    <a:pt x="256" y="319"/>
                    <a:pt x="256" y="319"/>
                  </a:cubicBezTo>
                  <a:cubicBezTo>
                    <a:pt x="254" y="320"/>
                    <a:pt x="254" y="320"/>
                    <a:pt x="254" y="320"/>
                  </a:cubicBezTo>
                  <a:cubicBezTo>
                    <a:pt x="253" y="320"/>
                    <a:pt x="253" y="320"/>
                    <a:pt x="253" y="320"/>
                  </a:cubicBezTo>
                  <a:cubicBezTo>
                    <a:pt x="253" y="319"/>
                    <a:pt x="253" y="319"/>
                    <a:pt x="253" y="319"/>
                  </a:cubicBezTo>
                  <a:cubicBezTo>
                    <a:pt x="251" y="319"/>
                    <a:pt x="251" y="319"/>
                    <a:pt x="251" y="319"/>
                  </a:cubicBezTo>
                  <a:cubicBezTo>
                    <a:pt x="251" y="320"/>
                    <a:pt x="251" y="320"/>
                    <a:pt x="251" y="320"/>
                  </a:cubicBezTo>
                  <a:cubicBezTo>
                    <a:pt x="250" y="321"/>
                    <a:pt x="250" y="321"/>
                    <a:pt x="250" y="321"/>
                  </a:cubicBezTo>
                  <a:cubicBezTo>
                    <a:pt x="247" y="322"/>
                    <a:pt x="247" y="322"/>
                    <a:pt x="247" y="322"/>
                  </a:cubicBezTo>
                  <a:cubicBezTo>
                    <a:pt x="249" y="323"/>
                    <a:pt x="249" y="323"/>
                    <a:pt x="249" y="323"/>
                  </a:cubicBezTo>
                  <a:cubicBezTo>
                    <a:pt x="250" y="323"/>
                    <a:pt x="250" y="323"/>
                    <a:pt x="250" y="323"/>
                  </a:cubicBezTo>
                  <a:cubicBezTo>
                    <a:pt x="251" y="323"/>
                    <a:pt x="251" y="323"/>
                    <a:pt x="251" y="323"/>
                  </a:cubicBezTo>
                  <a:cubicBezTo>
                    <a:pt x="252" y="324"/>
                    <a:pt x="252" y="324"/>
                    <a:pt x="252" y="324"/>
                  </a:cubicBezTo>
                  <a:cubicBezTo>
                    <a:pt x="251" y="324"/>
                    <a:pt x="251" y="324"/>
                    <a:pt x="251" y="324"/>
                  </a:cubicBezTo>
                  <a:cubicBezTo>
                    <a:pt x="250" y="325"/>
                    <a:pt x="250" y="325"/>
                    <a:pt x="250" y="325"/>
                  </a:cubicBezTo>
                  <a:cubicBezTo>
                    <a:pt x="249" y="325"/>
                    <a:pt x="249" y="325"/>
                    <a:pt x="249" y="325"/>
                  </a:cubicBezTo>
                  <a:cubicBezTo>
                    <a:pt x="248" y="325"/>
                    <a:pt x="248" y="325"/>
                    <a:pt x="248" y="325"/>
                  </a:cubicBezTo>
                  <a:cubicBezTo>
                    <a:pt x="248" y="326"/>
                    <a:pt x="248" y="326"/>
                    <a:pt x="248" y="326"/>
                  </a:cubicBezTo>
                  <a:cubicBezTo>
                    <a:pt x="246" y="326"/>
                    <a:pt x="246" y="326"/>
                    <a:pt x="246" y="326"/>
                  </a:cubicBezTo>
                  <a:cubicBezTo>
                    <a:pt x="248" y="327"/>
                    <a:pt x="248" y="327"/>
                    <a:pt x="248" y="327"/>
                  </a:cubicBezTo>
                  <a:cubicBezTo>
                    <a:pt x="247" y="328"/>
                    <a:pt x="247" y="328"/>
                    <a:pt x="247" y="328"/>
                  </a:cubicBezTo>
                  <a:cubicBezTo>
                    <a:pt x="247" y="329"/>
                    <a:pt x="247" y="329"/>
                    <a:pt x="247" y="329"/>
                  </a:cubicBezTo>
                  <a:cubicBezTo>
                    <a:pt x="249" y="330"/>
                    <a:pt x="249" y="330"/>
                    <a:pt x="249" y="330"/>
                  </a:cubicBezTo>
                  <a:cubicBezTo>
                    <a:pt x="248" y="332"/>
                    <a:pt x="248" y="332"/>
                    <a:pt x="248" y="332"/>
                  </a:cubicBezTo>
                  <a:cubicBezTo>
                    <a:pt x="249" y="333"/>
                    <a:pt x="249" y="333"/>
                    <a:pt x="249" y="333"/>
                  </a:cubicBezTo>
                  <a:cubicBezTo>
                    <a:pt x="251" y="331"/>
                    <a:pt x="251" y="331"/>
                    <a:pt x="251" y="331"/>
                  </a:cubicBezTo>
                  <a:cubicBezTo>
                    <a:pt x="252" y="330"/>
                    <a:pt x="252" y="330"/>
                    <a:pt x="252" y="330"/>
                  </a:cubicBezTo>
                  <a:cubicBezTo>
                    <a:pt x="254" y="330"/>
                    <a:pt x="254" y="330"/>
                    <a:pt x="254" y="330"/>
                  </a:cubicBezTo>
                  <a:cubicBezTo>
                    <a:pt x="255" y="328"/>
                    <a:pt x="255" y="328"/>
                    <a:pt x="255" y="328"/>
                  </a:cubicBezTo>
                  <a:cubicBezTo>
                    <a:pt x="255" y="327"/>
                    <a:pt x="255" y="327"/>
                    <a:pt x="255" y="327"/>
                  </a:cubicBezTo>
                  <a:cubicBezTo>
                    <a:pt x="255" y="328"/>
                    <a:pt x="255" y="328"/>
                    <a:pt x="255" y="328"/>
                  </a:cubicBezTo>
                  <a:cubicBezTo>
                    <a:pt x="256" y="327"/>
                    <a:pt x="256" y="327"/>
                    <a:pt x="256" y="327"/>
                  </a:cubicBezTo>
                  <a:cubicBezTo>
                    <a:pt x="257" y="326"/>
                    <a:pt x="257" y="326"/>
                    <a:pt x="257" y="326"/>
                  </a:cubicBezTo>
                  <a:cubicBezTo>
                    <a:pt x="258" y="328"/>
                    <a:pt x="258" y="328"/>
                    <a:pt x="258" y="328"/>
                  </a:cubicBezTo>
                  <a:cubicBezTo>
                    <a:pt x="261" y="330"/>
                    <a:pt x="261" y="330"/>
                    <a:pt x="261" y="330"/>
                  </a:cubicBezTo>
                  <a:cubicBezTo>
                    <a:pt x="262" y="330"/>
                    <a:pt x="262" y="330"/>
                    <a:pt x="262" y="330"/>
                  </a:cubicBezTo>
                  <a:cubicBezTo>
                    <a:pt x="262" y="328"/>
                    <a:pt x="262" y="328"/>
                    <a:pt x="262" y="328"/>
                  </a:cubicBezTo>
                  <a:cubicBezTo>
                    <a:pt x="263" y="328"/>
                    <a:pt x="263" y="328"/>
                    <a:pt x="263" y="328"/>
                  </a:cubicBezTo>
                  <a:cubicBezTo>
                    <a:pt x="262" y="331"/>
                    <a:pt x="262" y="331"/>
                    <a:pt x="262" y="331"/>
                  </a:cubicBezTo>
                  <a:cubicBezTo>
                    <a:pt x="262" y="332"/>
                    <a:pt x="262" y="332"/>
                    <a:pt x="262" y="332"/>
                  </a:cubicBezTo>
                  <a:cubicBezTo>
                    <a:pt x="262" y="334"/>
                    <a:pt x="262" y="334"/>
                    <a:pt x="262" y="334"/>
                  </a:cubicBezTo>
                  <a:cubicBezTo>
                    <a:pt x="263" y="337"/>
                    <a:pt x="263" y="337"/>
                    <a:pt x="263" y="337"/>
                  </a:cubicBezTo>
                  <a:close/>
                  <a:moveTo>
                    <a:pt x="339" y="440"/>
                  </a:moveTo>
                  <a:cubicBezTo>
                    <a:pt x="338" y="440"/>
                    <a:pt x="338" y="440"/>
                    <a:pt x="338" y="440"/>
                  </a:cubicBezTo>
                  <a:cubicBezTo>
                    <a:pt x="337" y="439"/>
                    <a:pt x="337" y="439"/>
                    <a:pt x="337" y="439"/>
                  </a:cubicBezTo>
                  <a:cubicBezTo>
                    <a:pt x="339" y="439"/>
                    <a:pt x="339" y="439"/>
                    <a:pt x="339" y="439"/>
                  </a:cubicBezTo>
                  <a:cubicBezTo>
                    <a:pt x="339" y="440"/>
                    <a:pt x="339" y="440"/>
                    <a:pt x="339" y="440"/>
                  </a:cubicBezTo>
                  <a:close/>
                  <a:moveTo>
                    <a:pt x="371" y="455"/>
                  </a:moveTo>
                  <a:cubicBezTo>
                    <a:pt x="371" y="455"/>
                    <a:pt x="371" y="455"/>
                    <a:pt x="371" y="455"/>
                  </a:cubicBezTo>
                  <a:cubicBezTo>
                    <a:pt x="371" y="455"/>
                    <a:pt x="371" y="455"/>
                    <a:pt x="371" y="455"/>
                  </a:cubicBezTo>
                  <a:cubicBezTo>
                    <a:pt x="371" y="455"/>
                    <a:pt x="371" y="455"/>
                    <a:pt x="371" y="455"/>
                  </a:cubicBezTo>
                  <a:close/>
                  <a:moveTo>
                    <a:pt x="368" y="453"/>
                  </a:moveTo>
                  <a:cubicBezTo>
                    <a:pt x="368" y="453"/>
                    <a:pt x="368" y="453"/>
                    <a:pt x="368" y="453"/>
                  </a:cubicBezTo>
                  <a:cubicBezTo>
                    <a:pt x="369" y="454"/>
                    <a:pt x="369" y="454"/>
                    <a:pt x="369" y="454"/>
                  </a:cubicBezTo>
                  <a:lnTo>
                    <a:pt x="368" y="453"/>
                  </a:lnTo>
                  <a:close/>
                  <a:moveTo>
                    <a:pt x="363" y="437"/>
                  </a:moveTo>
                  <a:cubicBezTo>
                    <a:pt x="363" y="437"/>
                    <a:pt x="363" y="437"/>
                    <a:pt x="363" y="437"/>
                  </a:cubicBezTo>
                  <a:cubicBezTo>
                    <a:pt x="363" y="438"/>
                    <a:pt x="363" y="438"/>
                    <a:pt x="363" y="438"/>
                  </a:cubicBezTo>
                  <a:cubicBezTo>
                    <a:pt x="362" y="438"/>
                    <a:pt x="362" y="438"/>
                    <a:pt x="362" y="438"/>
                  </a:cubicBezTo>
                  <a:cubicBezTo>
                    <a:pt x="361" y="439"/>
                    <a:pt x="361" y="439"/>
                    <a:pt x="361" y="439"/>
                  </a:cubicBezTo>
                  <a:cubicBezTo>
                    <a:pt x="359" y="440"/>
                    <a:pt x="359" y="440"/>
                    <a:pt x="359" y="440"/>
                  </a:cubicBezTo>
                  <a:cubicBezTo>
                    <a:pt x="359" y="442"/>
                    <a:pt x="359" y="442"/>
                    <a:pt x="359" y="442"/>
                  </a:cubicBezTo>
                  <a:cubicBezTo>
                    <a:pt x="360" y="442"/>
                    <a:pt x="360" y="442"/>
                    <a:pt x="360" y="442"/>
                  </a:cubicBezTo>
                  <a:cubicBezTo>
                    <a:pt x="360" y="443"/>
                    <a:pt x="360" y="443"/>
                    <a:pt x="360" y="443"/>
                  </a:cubicBezTo>
                  <a:cubicBezTo>
                    <a:pt x="359" y="443"/>
                    <a:pt x="359" y="443"/>
                    <a:pt x="359" y="443"/>
                  </a:cubicBezTo>
                  <a:cubicBezTo>
                    <a:pt x="358" y="443"/>
                    <a:pt x="358" y="443"/>
                    <a:pt x="358" y="443"/>
                  </a:cubicBezTo>
                  <a:cubicBezTo>
                    <a:pt x="355" y="442"/>
                    <a:pt x="355" y="442"/>
                    <a:pt x="355" y="442"/>
                  </a:cubicBezTo>
                  <a:cubicBezTo>
                    <a:pt x="355" y="443"/>
                    <a:pt x="355" y="443"/>
                    <a:pt x="355" y="443"/>
                  </a:cubicBezTo>
                  <a:cubicBezTo>
                    <a:pt x="355" y="444"/>
                    <a:pt x="355" y="444"/>
                    <a:pt x="355" y="444"/>
                  </a:cubicBezTo>
                  <a:cubicBezTo>
                    <a:pt x="354" y="445"/>
                    <a:pt x="354" y="445"/>
                    <a:pt x="354" y="445"/>
                  </a:cubicBezTo>
                  <a:cubicBezTo>
                    <a:pt x="353" y="444"/>
                    <a:pt x="353" y="444"/>
                    <a:pt x="353" y="444"/>
                  </a:cubicBezTo>
                  <a:cubicBezTo>
                    <a:pt x="355" y="442"/>
                    <a:pt x="355" y="442"/>
                    <a:pt x="355" y="442"/>
                  </a:cubicBezTo>
                  <a:cubicBezTo>
                    <a:pt x="352" y="442"/>
                    <a:pt x="352" y="442"/>
                    <a:pt x="352" y="442"/>
                  </a:cubicBezTo>
                  <a:cubicBezTo>
                    <a:pt x="350" y="442"/>
                    <a:pt x="350" y="442"/>
                    <a:pt x="350" y="442"/>
                  </a:cubicBezTo>
                  <a:cubicBezTo>
                    <a:pt x="349" y="443"/>
                    <a:pt x="349" y="443"/>
                    <a:pt x="349" y="443"/>
                  </a:cubicBezTo>
                  <a:cubicBezTo>
                    <a:pt x="348" y="443"/>
                    <a:pt x="348" y="443"/>
                    <a:pt x="348" y="443"/>
                  </a:cubicBezTo>
                  <a:cubicBezTo>
                    <a:pt x="347" y="443"/>
                    <a:pt x="347" y="443"/>
                    <a:pt x="347" y="443"/>
                  </a:cubicBezTo>
                  <a:cubicBezTo>
                    <a:pt x="346" y="444"/>
                    <a:pt x="346" y="444"/>
                    <a:pt x="346" y="444"/>
                  </a:cubicBezTo>
                  <a:cubicBezTo>
                    <a:pt x="342" y="440"/>
                    <a:pt x="342" y="440"/>
                    <a:pt x="342" y="440"/>
                  </a:cubicBezTo>
                  <a:cubicBezTo>
                    <a:pt x="342" y="439"/>
                    <a:pt x="342" y="439"/>
                    <a:pt x="342" y="439"/>
                  </a:cubicBezTo>
                  <a:cubicBezTo>
                    <a:pt x="342" y="439"/>
                    <a:pt x="342" y="439"/>
                    <a:pt x="341" y="437"/>
                  </a:cubicBezTo>
                  <a:cubicBezTo>
                    <a:pt x="341" y="437"/>
                    <a:pt x="341" y="437"/>
                    <a:pt x="342" y="439"/>
                  </a:cubicBezTo>
                  <a:cubicBezTo>
                    <a:pt x="343" y="438"/>
                    <a:pt x="343" y="438"/>
                    <a:pt x="343" y="438"/>
                  </a:cubicBezTo>
                  <a:cubicBezTo>
                    <a:pt x="345" y="435"/>
                    <a:pt x="345" y="435"/>
                    <a:pt x="345" y="435"/>
                  </a:cubicBezTo>
                  <a:cubicBezTo>
                    <a:pt x="345" y="434"/>
                    <a:pt x="345" y="434"/>
                    <a:pt x="345" y="434"/>
                  </a:cubicBezTo>
                  <a:cubicBezTo>
                    <a:pt x="346" y="435"/>
                    <a:pt x="346" y="435"/>
                    <a:pt x="346" y="435"/>
                  </a:cubicBezTo>
                  <a:cubicBezTo>
                    <a:pt x="348" y="434"/>
                    <a:pt x="348" y="434"/>
                    <a:pt x="348" y="434"/>
                  </a:cubicBezTo>
                  <a:cubicBezTo>
                    <a:pt x="350" y="434"/>
                    <a:pt x="350" y="434"/>
                    <a:pt x="350" y="434"/>
                  </a:cubicBezTo>
                  <a:cubicBezTo>
                    <a:pt x="350" y="433"/>
                    <a:pt x="350" y="433"/>
                    <a:pt x="350" y="433"/>
                  </a:cubicBezTo>
                  <a:cubicBezTo>
                    <a:pt x="351" y="433"/>
                    <a:pt x="351" y="433"/>
                    <a:pt x="351" y="433"/>
                  </a:cubicBezTo>
                  <a:cubicBezTo>
                    <a:pt x="352" y="433"/>
                    <a:pt x="352" y="433"/>
                    <a:pt x="352" y="433"/>
                  </a:cubicBezTo>
                  <a:cubicBezTo>
                    <a:pt x="354" y="431"/>
                    <a:pt x="354" y="431"/>
                    <a:pt x="354" y="431"/>
                  </a:cubicBezTo>
                  <a:cubicBezTo>
                    <a:pt x="354" y="430"/>
                    <a:pt x="354" y="430"/>
                    <a:pt x="354" y="430"/>
                  </a:cubicBezTo>
                  <a:cubicBezTo>
                    <a:pt x="356" y="430"/>
                    <a:pt x="356" y="430"/>
                    <a:pt x="356" y="430"/>
                  </a:cubicBezTo>
                  <a:cubicBezTo>
                    <a:pt x="357" y="429"/>
                    <a:pt x="357" y="429"/>
                    <a:pt x="357" y="429"/>
                  </a:cubicBezTo>
                  <a:cubicBezTo>
                    <a:pt x="358" y="428"/>
                    <a:pt x="358" y="428"/>
                    <a:pt x="358" y="428"/>
                  </a:cubicBezTo>
                  <a:cubicBezTo>
                    <a:pt x="359" y="428"/>
                    <a:pt x="359" y="428"/>
                    <a:pt x="359" y="428"/>
                  </a:cubicBezTo>
                  <a:cubicBezTo>
                    <a:pt x="361" y="428"/>
                    <a:pt x="361" y="428"/>
                    <a:pt x="361" y="428"/>
                  </a:cubicBezTo>
                  <a:cubicBezTo>
                    <a:pt x="362" y="429"/>
                    <a:pt x="362" y="429"/>
                    <a:pt x="362" y="429"/>
                  </a:cubicBezTo>
                  <a:cubicBezTo>
                    <a:pt x="363" y="428"/>
                    <a:pt x="363" y="428"/>
                    <a:pt x="363" y="428"/>
                  </a:cubicBezTo>
                  <a:cubicBezTo>
                    <a:pt x="364" y="428"/>
                    <a:pt x="364" y="428"/>
                    <a:pt x="364" y="428"/>
                  </a:cubicBezTo>
                  <a:cubicBezTo>
                    <a:pt x="364" y="428"/>
                    <a:pt x="364" y="428"/>
                    <a:pt x="365" y="428"/>
                  </a:cubicBezTo>
                  <a:cubicBezTo>
                    <a:pt x="366" y="427"/>
                    <a:pt x="366" y="427"/>
                    <a:pt x="366" y="427"/>
                  </a:cubicBezTo>
                  <a:cubicBezTo>
                    <a:pt x="368" y="427"/>
                    <a:pt x="368" y="427"/>
                    <a:pt x="368" y="427"/>
                  </a:cubicBezTo>
                  <a:cubicBezTo>
                    <a:pt x="367" y="428"/>
                    <a:pt x="367" y="428"/>
                    <a:pt x="367" y="428"/>
                  </a:cubicBezTo>
                  <a:cubicBezTo>
                    <a:pt x="366" y="429"/>
                    <a:pt x="366" y="429"/>
                    <a:pt x="365" y="430"/>
                  </a:cubicBezTo>
                  <a:cubicBezTo>
                    <a:pt x="365" y="430"/>
                    <a:pt x="365" y="430"/>
                    <a:pt x="365" y="429"/>
                  </a:cubicBezTo>
                  <a:cubicBezTo>
                    <a:pt x="365" y="430"/>
                    <a:pt x="365" y="430"/>
                    <a:pt x="365" y="430"/>
                  </a:cubicBezTo>
                  <a:cubicBezTo>
                    <a:pt x="365" y="430"/>
                    <a:pt x="365" y="430"/>
                    <a:pt x="365" y="430"/>
                  </a:cubicBezTo>
                  <a:cubicBezTo>
                    <a:pt x="365" y="430"/>
                    <a:pt x="365" y="430"/>
                    <a:pt x="365" y="430"/>
                  </a:cubicBezTo>
                  <a:cubicBezTo>
                    <a:pt x="364" y="430"/>
                    <a:pt x="364" y="430"/>
                    <a:pt x="364" y="430"/>
                  </a:cubicBezTo>
                  <a:cubicBezTo>
                    <a:pt x="362" y="431"/>
                    <a:pt x="362" y="431"/>
                    <a:pt x="362" y="431"/>
                  </a:cubicBezTo>
                  <a:cubicBezTo>
                    <a:pt x="363" y="432"/>
                    <a:pt x="363" y="432"/>
                    <a:pt x="363" y="432"/>
                  </a:cubicBezTo>
                  <a:cubicBezTo>
                    <a:pt x="362" y="432"/>
                    <a:pt x="362" y="432"/>
                    <a:pt x="362" y="432"/>
                  </a:cubicBezTo>
                  <a:cubicBezTo>
                    <a:pt x="359" y="432"/>
                    <a:pt x="359" y="432"/>
                    <a:pt x="359" y="432"/>
                  </a:cubicBezTo>
                  <a:cubicBezTo>
                    <a:pt x="360" y="435"/>
                    <a:pt x="360" y="435"/>
                    <a:pt x="360" y="435"/>
                  </a:cubicBezTo>
                  <a:cubicBezTo>
                    <a:pt x="362" y="437"/>
                    <a:pt x="362" y="437"/>
                    <a:pt x="362" y="437"/>
                  </a:cubicBezTo>
                  <a:cubicBezTo>
                    <a:pt x="362" y="437"/>
                    <a:pt x="362" y="436"/>
                    <a:pt x="362" y="436"/>
                  </a:cubicBezTo>
                  <a:cubicBezTo>
                    <a:pt x="363" y="436"/>
                    <a:pt x="363" y="436"/>
                    <a:pt x="363" y="436"/>
                  </a:cubicBezTo>
                  <a:cubicBezTo>
                    <a:pt x="363" y="437"/>
                    <a:pt x="363" y="437"/>
                    <a:pt x="363" y="437"/>
                  </a:cubicBezTo>
                  <a:close/>
                  <a:moveTo>
                    <a:pt x="376" y="459"/>
                  </a:moveTo>
                  <a:cubicBezTo>
                    <a:pt x="376" y="459"/>
                    <a:pt x="376" y="459"/>
                    <a:pt x="376" y="459"/>
                  </a:cubicBezTo>
                  <a:cubicBezTo>
                    <a:pt x="376" y="459"/>
                    <a:pt x="376" y="459"/>
                    <a:pt x="376" y="459"/>
                  </a:cubicBezTo>
                  <a:cubicBezTo>
                    <a:pt x="376" y="459"/>
                    <a:pt x="376" y="459"/>
                    <a:pt x="376" y="459"/>
                  </a:cubicBezTo>
                  <a:close/>
                  <a:moveTo>
                    <a:pt x="376" y="460"/>
                  </a:moveTo>
                  <a:cubicBezTo>
                    <a:pt x="376" y="460"/>
                    <a:pt x="376" y="460"/>
                    <a:pt x="376" y="460"/>
                  </a:cubicBezTo>
                  <a:cubicBezTo>
                    <a:pt x="376" y="460"/>
                    <a:pt x="376" y="460"/>
                    <a:pt x="376" y="460"/>
                  </a:cubicBezTo>
                  <a:close/>
                  <a:moveTo>
                    <a:pt x="389" y="477"/>
                  </a:moveTo>
                  <a:cubicBezTo>
                    <a:pt x="389" y="477"/>
                    <a:pt x="389" y="477"/>
                    <a:pt x="389" y="477"/>
                  </a:cubicBezTo>
                  <a:cubicBezTo>
                    <a:pt x="390" y="477"/>
                    <a:pt x="390" y="477"/>
                    <a:pt x="390" y="477"/>
                  </a:cubicBezTo>
                  <a:lnTo>
                    <a:pt x="389" y="477"/>
                  </a:lnTo>
                  <a:close/>
                  <a:moveTo>
                    <a:pt x="408" y="479"/>
                  </a:moveTo>
                  <a:cubicBezTo>
                    <a:pt x="408" y="479"/>
                    <a:pt x="408" y="479"/>
                    <a:pt x="408" y="479"/>
                  </a:cubicBezTo>
                  <a:cubicBezTo>
                    <a:pt x="409" y="479"/>
                    <a:pt x="409" y="479"/>
                    <a:pt x="409" y="479"/>
                  </a:cubicBezTo>
                  <a:lnTo>
                    <a:pt x="408" y="47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0">
              <a:extLst>
                <a:ext uri="{FF2B5EF4-FFF2-40B4-BE49-F238E27FC236}">
                  <a16:creationId xmlns:a16="http://schemas.microsoft.com/office/drawing/2014/main" id="{B87161FB-8CA5-4B0F-A40A-7BB1EB7E06D9}"/>
                </a:ext>
              </a:extLst>
            </p:cNvPr>
            <p:cNvSpPr>
              <a:spLocks/>
            </p:cNvSpPr>
            <p:nvPr/>
          </p:nvSpPr>
          <p:spPr bwMode="auto">
            <a:xfrm>
              <a:off x="4959" y="1264"/>
              <a:ext cx="15" cy="16"/>
            </a:xfrm>
            <a:custGeom>
              <a:avLst/>
              <a:gdLst>
                <a:gd name="T0" fmla="*/ 2 w 5"/>
                <a:gd name="T1" fmla="*/ 1 h 5"/>
                <a:gd name="T2" fmla="*/ 1 w 5"/>
                <a:gd name="T3" fmla="*/ 0 h 5"/>
                <a:gd name="T4" fmla="*/ 0 w 5"/>
                <a:gd name="T5" fmla="*/ 2 h 5"/>
                <a:gd name="T6" fmla="*/ 2 w 5"/>
                <a:gd name="T7" fmla="*/ 3 h 5"/>
                <a:gd name="T8" fmla="*/ 5 w 5"/>
                <a:gd name="T9" fmla="*/ 5 h 5"/>
                <a:gd name="T10" fmla="*/ 5 w 5"/>
                <a:gd name="T11" fmla="*/ 2 h 5"/>
                <a:gd name="T12" fmla="*/ 2 w 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2" y="1"/>
                  </a:moveTo>
                  <a:cubicBezTo>
                    <a:pt x="1" y="0"/>
                    <a:pt x="1" y="0"/>
                    <a:pt x="1" y="0"/>
                  </a:cubicBezTo>
                  <a:cubicBezTo>
                    <a:pt x="0" y="2"/>
                    <a:pt x="0" y="2"/>
                    <a:pt x="0" y="2"/>
                  </a:cubicBezTo>
                  <a:cubicBezTo>
                    <a:pt x="2" y="3"/>
                    <a:pt x="2" y="3"/>
                    <a:pt x="2" y="3"/>
                  </a:cubicBezTo>
                  <a:cubicBezTo>
                    <a:pt x="5" y="5"/>
                    <a:pt x="5" y="5"/>
                    <a:pt x="5" y="5"/>
                  </a:cubicBezTo>
                  <a:cubicBezTo>
                    <a:pt x="5" y="2"/>
                    <a:pt x="5" y="2"/>
                    <a:pt x="5" y="2"/>
                  </a:cubicBezTo>
                  <a:cubicBezTo>
                    <a:pt x="2" y="1"/>
                    <a:pt x="2" y="1"/>
                    <a:pt x="2" y="1"/>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1">
              <a:extLst>
                <a:ext uri="{FF2B5EF4-FFF2-40B4-BE49-F238E27FC236}">
                  <a16:creationId xmlns:a16="http://schemas.microsoft.com/office/drawing/2014/main" id="{B1CBD18A-2B6D-43DE-A3EC-F113135133D2}"/>
                </a:ext>
              </a:extLst>
            </p:cNvPr>
            <p:cNvSpPr>
              <a:spLocks/>
            </p:cNvSpPr>
            <p:nvPr/>
          </p:nvSpPr>
          <p:spPr bwMode="auto">
            <a:xfrm>
              <a:off x="4956" y="1261"/>
              <a:ext cx="3" cy="9"/>
            </a:xfrm>
            <a:custGeom>
              <a:avLst/>
              <a:gdLst>
                <a:gd name="T0" fmla="*/ 3 w 3"/>
                <a:gd name="T1" fmla="*/ 3 h 9"/>
                <a:gd name="T2" fmla="*/ 0 w 3"/>
                <a:gd name="T3" fmla="*/ 0 h 9"/>
                <a:gd name="T4" fmla="*/ 0 w 3"/>
                <a:gd name="T5" fmla="*/ 9 h 9"/>
                <a:gd name="T6" fmla="*/ 3 w 3"/>
                <a:gd name="T7" fmla="*/ 6 h 9"/>
                <a:gd name="T8" fmla="*/ 3 w 3"/>
                <a:gd name="T9" fmla="*/ 3 h 9"/>
              </a:gdLst>
              <a:ahLst/>
              <a:cxnLst>
                <a:cxn ang="0">
                  <a:pos x="T0" y="T1"/>
                </a:cxn>
                <a:cxn ang="0">
                  <a:pos x="T2" y="T3"/>
                </a:cxn>
                <a:cxn ang="0">
                  <a:pos x="T4" y="T5"/>
                </a:cxn>
                <a:cxn ang="0">
                  <a:pos x="T6" y="T7"/>
                </a:cxn>
                <a:cxn ang="0">
                  <a:pos x="T8" y="T9"/>
                </a:cxn>
              </a:cxnLst>
              <a:rect l="0" t="0" r="r" b="b"/>
              <a:pathLst>
                <a:path w="3" h="9">
                  <a:moveTo>
                    <a:pt x="3" y="3"/>
                  </a:moveTo>
                  <a:lnTo>
                    <a:pt x="0" y="0"/>
                  </a:lnTo>
                  <a:lnTo>
                    <a:pt x="0" y="9"/>
                  </a:lnTo>
                  <a:lnTo>
                    <a:pt x="3" y="6"/>
                  </a:lnTo>
                  <a:lnTo>
                    <a:pt x="3"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2">
              <a:extLst>
                <a:ext uri="{FF2B5EF4-FFF2-40B4-BE49-F238E27FC236}">
                  <a16:creationId xmlns:a16="http://schemas.microsoft.com/office/drawing/2014/main" id="{99270070-D612-4E88-B447-B6AFC31631F4}"/>
                </a:ext>
              </a:extLst>
            </p:cNvPr>
            <p:cNvSpPr>
              <a:spLocks/>
            </p:cNvSpPr>
            <p:nvPr/>
          </p:nvSpPr>
          <p:spPr bwMode="auto">
            <a:xfrm>
              <a:off x="7168" y="1487"/>
              <a:ext cx="37" cy="31"/>
            </a:xfrm>
            <a:custGeom>
              <a:avLst/>
              <a:gdLst>
                <a:gd name="T0" fmla="*/ 31 w 37"/>
                <a:gd name="T1" fmla="*/ 18 h 31"/>
                <a:gd name="T2" fmla="*/ 24 w 37"/>
                <a:gd name="T3" fmla="*/ 15 h 31"/>
                <a:gd name="T4" fmla="*/ 24 w 37"/>
                <a:gd name="T5" fmla="*/ 9 h 31"/>
                <a:gd name="T6" fmla="*/ 18 w 37"/>
                <a:gd name="T7" fmla="*/ 9 h 31"/>
                <a:gd name="T8" fmla="*/ 15 w 37"/>
                <a:gd name="T9" fmla="*/ 3 h 31"/>
                <a:gd name="T10" fmla="*/ 21 w 37"/>
                <a:gd name="T11" fmla="*/ 0 h 31"/>
                <a:gd name="T12" fmla="*/ 12 w 37"/>
                <a:gd name="T13" fmla="*/ 0 h 31"/>
                <a:gd name="T14" fmla="*/ 9 w 37"/>
                <a:gd name="T15" fmla="*/ 0 h 31"/>
                <a:gd name="T16" fmla="*/ 6 w 37"/>
                <a:gd name="T17" fmla="*/ 0 h 31"/>
                <a:gd name="T18" fmla="*/ 0 w 37"/>
                <a:gd name="T19" fmla="*/ 6 h 31"/>
                <a:gd name="T20" fmla="*/ 0 w 37"/>
                <a:gd name="T21" fmla="*/ 9 h 31"/>
                <a:gd name="T22" fmla="*/ 6 w 37"/>
                <a:gd name="T23" fmla="*/ 12 h 31"/>
                <a:gd name="T24" fmla="*/ 9 w 37"/>
                <a:gd name="T25" fmla="*/ 12 h 31"/>
                <a:gd name="T26" fmla="*/ 9 w 37"/>
                <a:gd name="T27" fmla="*/ 15 h 31"/>
                <a:gd name="T28" fmla="*/ 15 w 37"/>
                <a:gd name="T29" fmla="*/ 21 h 31"/>
                <a:gd name="T30" fmla="*/ 18 w 37"/>
                <a:gd name="T31" fmla="*/ 21 h 31"/>
                <a:gd name="T32" fmla="*/ 21 w 37"/>
                <a:gd name="T33" fmla="*/ 25 h 31"/>
                <a:gd name="T34" fmla="*/ 24 w 37"/>
                <a:gd name="T35" fmla="*/ 28 h 31"/>
                <a:gd name="T36" fmla="*/ 28 w 37"/>
                <a:gd name="T37" fmla="*/ 25 h 31"/>
                <a:gd name="T38" fmla="*/ 31 w 37"/>
                <a:gd name="T39" fmla="*/ 31 h 31"/>
                <a:gd name="T40" fmla="*/ 37 w 37"/>
                <a:gd name="T41" fmla="*/ 31 h 31"/>
                <a:gd name="T42" fmla="*/ 37 w 37"/>
                <a:gd name="T43" fmla="*/ 28 h 31"/>
                <a:gd name="T44" fmla="*/ 37 w 37"/>
                <a:gd name="T45" fmla="*/ 21 h 31"/>
                <a:gd name="T46" fmla="*/ 31 w 37"/>
                <a:gd name="T47"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1">
                  <a:moveTo>
                    <a:pt x="31" y="18"/>
                  </a:moveTo>
                  <a:lnTo>
                    <a:pt x="24" y="15"/>
                  </a:lnTo>
                  <a:lnTo>
                    <a:pt x="24" y="9"/>
                  </a:lnTo>
                  <a:lnTo>
                    <a:pt x="18" y="9"/>
                  </a:lnTo>
                  <a:lnTo>
                    <a:pt x="15" y="3"/>
                  </a:lnTo>
                  <a:lnTo>
                    <a:pt x="21" y="0"/>
                  </a:lnTo>
                  <a:lnTo>
                    <a:pt x="12" y="0"/>
                  </a:lnTo>
                  <a:lnTo>
                    <a:pt x="9" y="0"/>
                  </a:lnTo>
                  <a:lnTo>
                    <a:pt x="6" y="0"/>
                  </a:lnTo>
                  <a:lnTo>
                    <a:pt x="0" y="6"/>
                  </a:lnTo>
                  <a:lnTo>
                    <a:pt x="0" y="9"/>
                  </a:lnTo>
                  <a:lnTo>
                    <a:pt x="6" y="12"/>
                  </a:lnTo>
                  <a:lnTo>
                    <a:pt x="9" y="12"/>
                  </a:lnTo>
                  <a:lnTo>
                    <a:pt x="9" y="15"/>
                  </a:lnTo>
                  <a:lnTo>
                    <a:pt x="15" y="21"/>
                  </a:lnTo>
                  <a:lnTo>
                    <a:pt x="18" y="21"/>
                  </a:lnTo>
                  <a:lnTo>
                    <a:pt x="21" y="25"/>
                  </a:lnTo>
                  <a:lnTo>
                    <a:pt x="24" y="28"/>
                  </a:lnTo>
                  <a:lnTo>
                    <a:pt x="28" y="25"/>
                  </a:lnTo>
                  <a:lnTo>
                    <a:pt x="31" y="31"/>
                  </a:lnTo>
                  <a:lnTo>
                    <a:pt x="37" y="31"/>
                  </a:lnTo>
                  <a:lnTo>
                    <a:pt x="37" y="28"/>
                  </a:lnTo>
                  <a:lnTo>
                    <a:pt x="37" y="21"/>
                  </a:lnTo>
                  <a:lnTo>
                    <a:pt x="31" y="18"/>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3">
              <a:extLst>
                <a:ext uri="{FF2B5EF4-FFF2-40B4-BE49-F238E27FC236}">
                  <a16:creationId xmlns:a16="http://schemas.microsoft.com/office/drawing/2014/main" id="{71294590-C940-4668-AC4D-58A166C3C875}"/>
                </a:ext>
              </a:extLst>
            </p:cNvPr>
            <p:cNvSpPr>
              <a:spLocks/>
            </p:cNvSpPr>
            <p:nvPr/>
          </p:nvSpPr>
          <p:spPr bwMode="auto">
            <a:xfrm>
              <a:off x="5079" y="1051"/>
              <a:ext cx="31" cy="34"/>
            </a:xfrm>
            <a:custGeom>
              <a:avLst/>
              <a:gdLst>
                <a:gd name="T0" fmla="*/ 3 w 31"/>
                <a:gd name="T1" fmla="*/ 21 h 34"/>
                <a:gd name="T2" fmla="*/ 3 w 31"/>
                <a:gd name="T3" fmla="*/ 28 h 34"/>
                <a:gd name="T4" fmla="*/ 6 w 31"/>
                <a:gd name="T5" fmla="*/ 31 h 34"/>
                <a:gd name="T6" fmla="*/ 10 w 31"/>
                <a:gd name="T7" fmla="*/ 34 h 34"/>
                <a:gd name="T8" fmla="*/ 10 w 31"/>
                <a:gd name="T9" fmla="*/ 31 h 34"/>
                <a:gd name="T10" fmla="*/ 13 w 31"/>
                <a:gd name="T11" fmla="*/ 31 h 34"/>
                <a:gd name="T12" fmla="*/ 16 w 31"/>
                <a:gd name="T13" fmla="*/ 31 h 34"/>
                <a:gd name="T14" fmla="*/ 22 w 31"/>
                <a:gd name="T15" fmla="*/ 31 h 34"/>
                <a:gd name="T16" fmla="*/ 22 w 31"/>
                <a:gd name="T17" fmla="*/ 24 h 34"/>
                <a:gd name="T18" fmla="*/ 25 w 31"/>
                <a:gd name="T19" fmla="*/ 21 h 34"/>
                <a:gd name="T20" fmla="*/ 31 w 31"/>
                <a:gd name="T21" fmla="*/ 21 h 34"/>
                <a:gd name="T22" fmla="*/ 31 w 31"/>
                <a:gd name="T23" fmla="*/ 18 h 34"/>
                <a:gd name="T24" fmla="*/ 28 w 31"/>
                <a:gd name="T25" fmla="*/ 12 h 34"/>
                <a:gd name="T26" fmla="*/ 25 w 31"/>
                <a:gd name="T27" fmla="*/ 9 h 34"/>
                <a:gd name="T28" fmla="*/ 22 w 31"/>
                <a:gd name="T29" fmla="*/ 6 h 34"/>
                <a:gd name="T30" fmla="*/ 19 w 31"/>
                <a:gd name="T31" fmla="*/ 3 h 34"/>
                <a:gd name="T32" fmla="*/ 16 w 31"/>
                <a:gd name="T33" fmla="*/ 0 h 34"/>
                <a:gd name="T34" fmla="*/ 10 w 31"/>
                <a:gd name="T35" fmla="*/ 3 h 34"/>
                <a:gd name="T36" fmla="*/ 6 w 31"/>
                <a:gd name="T37" fmla="*/ 3 h 34"/>
                <a:gd name="T38" fmla="*/ 3 w 31"/>
                <a:gd name="T39" fmla="*/ 3 h 34"/>
                <a:gd name="T40" fmla="*/ 0 w 31"/>
                <a:gd name="T41" fmla="*/ 9 h 34"/>
                <a:gd name="T42" fmla="*/ 0 w 31"/>
                <a:gd name="T43" fmla="*/ 12 h 34"/>
                <a:gd name="T44" fmla="*/ 3 w 31"/>
                <a:gd name="T45" fmla="*/ 18 h 34"/>
                <a:gd name="T46" fmla="*/ 3 w 31"/>
                <a:gd name="T47"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34">
                  <a:moveTo>
                    <a:pt x="3" y="21"/>
                  </a:moveTo>
                  <a:lnTo>
                    <a:pt x="3" y="28"/>
                  </a:lnTo>
                  <a:lnTo>
                    <a:pt x="6" y="31"/>
                  </a:lnTo>
                  <a:lnTo>
                    <a:pt x="10" y="34"/>
                  </a:lnTo>
                  <a:lnTo>
                    <a:pt x="10" y="31"/>
                  </a:lnTo>
                  <a:lnTo>
                    <a:pt x="13" y="31"/>
                  </a:lnTo>
                  <a:lnTo>
                    <a:pt x="16" y="31"/>
                  </a:lnTo>
                  <a:lnTo>
                    <a:pt x="22" y="31"/>
                  </a:lnTo>
                  <a:lnTo>
                    <a:pt x="22" y="24"/>
                  </a:lnTo>
                  <a:lnTo>
                    <a:pt x="25" y="21"/>
                  </a:lnTo>
                  <a:lnTo>
                    <a:pt x="31" y="21"/>
                  </a:lnTo>
                  <a:lnTo>
                    <a:pt x="31" y="18"/>
                  </a:lnTo>
                  <a:lnTo>
                    <a:pt x="28" y="12"/>
                  </a:lnTo>
                  <a:lnTo>
                    <a:pt x="25" y="9"/>
                  </a:lnTo>
                  <a:lnTo>
                    <a:pt x="22" y="6"/>
                  </a:lnTo>
                  <a:lnTo>
                    <a:pt x="19" y="3"/>
                  </a:lnTo>
                  <a:lnTo>
                    <a:pt x="16" y="0"/>
                  </a:lnTo>
                  <a:lnTo>
                    <a:pt x="10" y="3"/>
                  </a:lnTo>
                  <a:lnTo>
                    <a:pt x="6" y="3"/>
                  </a:lnTo>
                  <a:lnTo>
                    <a:pt x="3" y="3"/>
                  </a:lnTo>
                  <a:lnTo>
                    <a:pt x="0" y="9"/>
                  </a:lnTo>
                  <a:lnTo>
                    <a:pt x="0" y="12"/>
                  </a:lnTo>
                  <a:lnTo>
                    <a:pt x="3" y="18"/>
                  </a:lnTo>
                  <a:lnTo>
                    <a:pt x="3" y="21"/>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4">
              <a:extLst>
                <a:ext uri="{FF2B5EF4-FFF2-40B4-BE49-F238E27FC236}">
                  <a16:creationId xmlns:a16="http://schemas.microsoft.com/office/drawing/2014/main" id="{A42FD326-3263-48BC-A1FA-27B6C090883E}"/>
                </a:ext>
              </a:extLst>
            </p:cNvPr>
            <p:cNvSpPr>
              <a:spLocks/>
            </p:cNvSpPr>
            <p:nvPr/>
          </p:nvSpPr>
          <p:spPr bwMode="auto">
            <a:xfrm>
              <a:off x="4900" y="1295"/>
              <a:ext cx="19" cy="9"/>
            </a:xfrm>
            <a:custGeom>
              <a:avLst/>
              <a:gdLst>
                <a:gd name="T0" fmla="*/ 9 w 19"/>
                <a:gd name="T1" fmla="*/ 3 h 9"/>
                <a:gd name="T2" fmla="*/ 6 w 19"/>
                <a:gd name="T3" fmla="*/ 0 h 9"/>
                <a:gd name="T4" fmla="*/ 0 w 19"/>
                <a:gd name="T5" fmla="*/ 3 h 9"/>
                <a:gd name="T6" fmla="*/ 3 w 19"/>
                <a:gd name="T7" fmla="*/ 6 h 9"/>
                <a:gd name="T8" fmla="*/ 6 w 19"/>
                <a:gd name="T9" fmla="*/ 6 h 9"/>
                <a:gd name="T10" fmla="*/ 9 w 19"/>
                <a:gd name="T11" fmla="*/ 6 h 9"/>
                <a:gd name="T12" fmla="*/ 12 w 19"/>
                <a:gd name="T13" fmla="*/ 6 h 9"/>
                <a:gd name="T14" fmla="*/ 16 w 19"/>
                <a:gd name="T15" fmla="*/ 9 h 9"/>
                <a:gd name="T16" fmla="*/ 19 w 19"/>
                <a:gd name="T17" fmla="*/ 9 h 9"/>
                <a:gd name="T18" fmla="*/ 16 w 19"/>
                <a:gd name="T19" fmla="*/ 3 h 9"/>
                <a:gd name="T20" fmla="*/ 12 w 19"/>
                <a:gd name="T21" fmla="*/ 0 h 9"/>
                <a:gd name="T22" fmla="*/ 9 w 19"/>
                <a:gd name="T2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9">
                  <a:moveTo>
                    <a:pt x="9" y="3"/>
                  </a:moveTo>
                  <a:lnTo>
                    <a:pt x="6" y="0"/>
                  </a:lnTo>
                  <a:lnTo>
                    <a:pt x="0" y="3"/>
                  </a:lnTo>
                  <a:lnTo>
                    <a:pt x="3" y="6"/>
                  </a:lnTo>
                  <a:lnTo>
                    <a:pt x="6" y="6"/>
                  </a:lnTo>
                  <a:lnTo>
                    <a:pt x="9" y="6"/>
                  </a:lnTo>
                  <a:lnTo>
                    <a:pt x="12" y="6"/>
                  </a:lnTo>
                  <a:lnTo>
                    <a:pt x="16" y="9"/>
                  </a:lnTo>
                  <a:lnTo>
                    <a:pt x="19" y="9"/>
                  </a:lnTo>
                  <a:lnTo>
                    <a:pt x="16" y="3"/>
                  </a:lnTo>
                  <a:lnTo>
                    <a:pt x="12" y="0"/>
                  </a:lnTo>
                  <a:lnTo>
                    <a:pt x="9"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5">
              <a:extLst>
                <a:ext uri="{FF2B5EF4-FFF2-40B4-BE49-F238E27FC236}">
                  <a16:creationId xmlns:a16="http://schemas.microsoft.com/office/drawing/2014/main" id="{0AB6993C-8F2B-4C56-9A1D-8B553C984432}"/>
                </a:ext>
              </a:extLst>
            </p:cNvPr>
            <p:cNvSpPr>
              <a:spLocks/>
            </p:cNvSpPr>
            <p:nvPr/>
          </p:nvSpPr>
          <p:spPr bwMode="auto">
            <a:xfrm>
              <a:off x="4786" y="1283"/>
              <a:ext cx="37" cy="37"/>
            </a:xfrm>
            <a:custGeom>
              <a:avLst/>
              <a:gdLst>
                <a:gd name="T0" fmla="*/ 37 w 37"/>
                <a:gd name="T1" fmla="*/ 21 h 37"/>
                <a:gd name="T2" fmla="*/ 37 w 37"/>
                <a:gd name="T3" fmla="*/ 15 h 37"/>
                <a:gd name="T4" fmla="*/ 31 w 37"/>
                <a:gd name="T5" fmla="*/ 9 h 37"/>
                <a:gd name="T6" fmla="*/ 15 w 37"/>
                <a:gd name="T7" fmla="*/ 0 h 37"/>
                <a:gd name="T8" fmla="*/ 6 w 37"/>
                <a:gd name="T9" fmla="*/ 0 h 37"/>
                <a:gd name="T10" fmla="*/ 3 w 37"/>
                <a:gd name="T11" fmla="*/ 3 h 37"/>
                <a:gd name="T12" fmla="*/ 0 w 37"/>
                <a:gd name="T13" fmla="*/ 12 h 37"/>
                <a:gd name="T14" fmla="*/ 0 w 37"/>
                <a:gd name="T15" fmla="*/ 24 h 37"/>
                <a:gd name="T16" fmla="*/ 3 w 37"/>
                <a:gd name="T17" fmla="*/ 27 h 37"/>
                <a:gd name="T18" fmla="*/ 3 w 37"/>
                <a:gd name="T19" fmla="*/ 37 h 37"/>
                <a:gd name="T20" fmla="*/ 6 w 37"/>
                <a:gd name="T21" fmla="*/ 34 h 37"/>
                <a:gd name="T22" fmla="*/ 6 w 37"/>
                <a:gd name="T23" fmla="*/ 34 h 37"/>
                <a:gd name="T24" fmla="*/ 6 w 37"/>
                <a:gd name="T25" fmla="*/ 37 h 37"/>
                <a:gd name="T26" fmla="*/ 9 w 37"/>
                <a:gd name="T27" fmla="*/ 37 h 37"/>
                <a:gd name="T28" fmla="*/ 12 w 37"/>
                <a:gd name="T29" fmla="*/ 34 h 37"/>
                <a:gd name="T30" fmla="*/ 18 w 37"/>
                <a:gd name="T31" fmla="*/ 34 h 37"/>
                <a:gd name="T32" fmla="*/ 24 w 37"/>
                <a:gd name="T33" fmla="*/ 27 h 37"/>
                <a:gd name="T34" fmla="*/ 28 w 37"/>
                <a:gd name="T35" fmla="*/ 24 h 37"/>
                <a:gd name="T36" fmla="*/ 28 w 37"/>
                <a:gd name="T37" fmla="*/ 34 h 37"/>
                <a:gd name="T38" fmla="*/ 37 w 37"/>
                <a:gd name="T3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37">
                  <a:moveTo>
                    <a:pt x="37" y="21"/>
                  </a:moveTo>
                  <a:lnTo>
                    <a:pt x="37" y="15"/>
                  </a:lnTo>
                  <a:lnTo>
                    <a:pt x="31" y="9"/>
                  </a:lnTo>
                  <a:lnTo>
                    <a:pt x="15" y="0"/>
                  </a:lnTo>
                  <a:lnTo>
                    <a:pt x="6" y="0"/>
                  </a:lnTo>
                  <a:lnTo>
                    <a:pt x="3" y="3"/>
                  </a:lnTo>
                  <a:lnTo>
                    <a:pt x="0" y="12"/>
                  </a:lnTo>
                  <a:lnTo>
                    <a:pt x="0" y="24"/>
                  </a:lnTo>
                  <a:lnTo>
                    <a:pt x="3" y="27"/>
                  </a:lnTo>
                  <a:lnTo>
                    <a:pt x="3" y="37"/>
                  </a:lnTo>
                  <a:lnTo>
                    <a:pt x="6" y="34"/>
                  </a:lnTo>
                  <a:lnTo>
                    <a:pt x="6" y="34"/>
                  </a:lnTo>
                  <a:lnTo>
                    <a:pt x="6" y="37"/>
                  </a:lnTo>
                  <a:lnTo>
                    <a:pt x="9" y="37"/>
                  </a:lnTo>
                  <a:lnTo>
                    <a:pt x="12" y="34"/>
                  </a:lnTo>
                  <a:lnTo>
                    <a:pt x="18" y="34"/>
                  </a:lnTo>
                  <a:lnTo>
                    <a:pt x="24" y="27"/>
                  </a:lnTo>
                  <a:lnTo>
                    <a:pt x="28" y="24"/>
                  </a:lnTo>
                  <a:lnTo>
                    <a:pt x="28" y="34"/>
                  </a:lnTo>
                  <a:lnTo>
                    <a:pt x="37" y="21"/>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6">
              <a:extLst>
                <a:ext uri="{FF2B5EF4-FFF2-40B4-BE49-F238E27FC236}">
                  <a16:creationId xmlns:a16="http://schemas.microsoft.com/office/drawing/2014/main" id="{EAAB1B12-AFE9-475F-8DB8-99D4D469C555}"/>
                </a:ext>
              </a:extLst>
            </p:cNvPr>
            <p:cNvSpPr>
              <a:spLocks/>
            </p:cNvSpPr>
            <p:nvPr/>
          </p:nvSpPr>
          <p:spPr bwMode="auto">
            <a:xfrm>
              <a:off x="5224" y="1041"/>
              <a:ext cx="22" cy="28"/>
            </a:xfrm>
            <a:custGeom>
              <a:avLst/>
              <a:gdLst>
                <a:gd name="T0" fmla="*/ 13 w 22"/>
                <a:gd name="T1" fmla="*/ 10 h 28"/>
                <a:gd name="T2" fmla="*/ 10 w 22"/>
                <a:gd name="T3" fmla="*/ 0 h 28"/>
                <a:gd name="T4" fmla="*/ 4 w 22"/>
                <a:gd name="T5" fmla="*/ 10 h 28"/>
                <a:gd name="T6" fmla="*/ 4 w 22"/>
                <a:gd name="T7" fmla="*/ 13 h 28"/>
                <a:gd name="T8" fmla="*/ 0 w 22"/>
                <a:gd name="T9" fmla="*/ 19 h 28"/>
                <a:gd name="T10" fmla="*/ 0 w 22"/>
                <a:gd name="T11" fmla="*/ 25 h 28"/>
                <a:gd name="T12" fmla="*/ 7 w 22"/>
                <a:gd name="T13" fmla="*/ 25 h 28"/>
                <a:gd name="T14" fmla="*/ 7 w 22"/>
                <a:gd name="T15" fmla="*/ 28 h 28"/>
                <a:gd name="T16" fmla="*/ 13 w 22"/>
                <a:gd name="T17" fmla="*/ 28 h 28"/>
                <a:gd name="T18" fmla="*/ 16 w 22"/>
                <a:gd name="T19" fmla="*/ 28 h 28"/>
                <a:gd name="T20" fmla="*/ 22 w 22"/>
                <a:gd name="T21" fmla="*/ 28 h 28"/>
                <a:gd name="T22" fmla="*/ 22 w 22"/>
                <a:gd name="T23" fmla="*/ 22 h 28"/>
                <a:gd name="T24" fmla="*/ 19 w 22"/>
                <a:gd name="T25" fmla="*/ 16 h 28"/>
                <a:gd name="T26" fmla="*/ 19 w 22"/>
                <a:gd name="T27" fmla="*/ 13 h 28"/>
                <a:gd name="T28" fmla="*/ 13 w 22"/>
                <a:gd name="T2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8">
                  <a:moveTo>
                    <a:pt x="13" y="10"/>
                  </a:moveTo>
                  <a:lnTo>
                    <a:pt x="10" y="0"/>
                  </a:lnTo>
                  <a:lnTo>
                    <a:pt x="4" y="10"/>
                  </a:lnTo>
                  <a:lnTo>
                    <a:pt x="4" y="13"/>
                  </a:lnTo>
                  <a:lnTo>
                    <a:pt x="0" y="19"/>
                  </a:lnTo>
                  <a:lnTo>
                    <a:pt x="0" y="25"/>
                  </a:lnTo>
                  <a:lnTo>
                    <a:pt x="7" y="25"/>
                  </a:lnTo>
                  <a:lnTo>
                    <a:pt x="7" y="28"/>
                  </a:lnTo>
                  <a:lnTo>
                    <a:pt x="13" y="28"/>
                  </a:lnTo>
                  <a:lnTo>
                    <a:pt x="16" y="28"/>
                  </a:lnTo>
                  <a:lnTo>
                    <a:pt x="22" y="28"/>
                  </a:lnTo>
                  <a:lnTo>
                    <a:pt x="22" y="22"/>
                  </a:lnTo>
                  <a:lnTo>
                    <a:pt x="19" y="16"/>
                  </a:lnTo>
                  <a:lnTo>
                    <a:pt x="19" y="13"/>
                  </a:lnTo>
                  <a:lnTo>
                    <a:pt x="13" y="1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7">
              <a:extLst>
                <a:ext uri="{FF2B5EF4-FFF2-40B4-BE49-F238E27FC236}">
                  <a16:creationId xmlns:a16="http://schemas.microsoft.com/office/drawing/2014/main" id="{73455495-73EC-41DB-A7AA-0ED14AFCCBF4}"/>
                </a:ext>
              </a:extLst>
            </p:cNvPr>
            <p:cNvSpPr>
              <a:spLocks/>
            </p:cNvSpPr>
            <p:nvPr/>
          </p:nvSpPr>
          <p:spPr bwMode="auto">
            <a:xfrm>
              <a:off x="5153" y="1060"/>
              <a:ext cx="13" cy="22"/>
            </a:xfrm>
            <a:custGeom>
              <a:avLst/>
              <a:gdLst>
                <a:gd name="T0" fmla="*/ 13 w 13"/>
                <a:gd name="T1" fmla="*/ 6 h 22"/>
                <a:gd name="T2" fmla="*/ 13 w 13"/>
                <a:gd name="T3" fmla="*/ 3 h 22"/>
                <a:gd name="T4" fmla="*/ 7 w 13"/>
                <a:gd name="T5" fmla="*/ 0 h 22"/>
                <a:gd name="T6" fmla="*/ 0 w 13"/>
                <a:gd name="T7" fmla="*/ 3 h 22"/>
                <a:gd name="T8" fmla="*/ 0 w 13"/>
                <a:gd name="T9" fmla="*/ 12 h 22"/>
                <a:gd name="T10" fmla="*/ 3 w 13"/>
                <a:gd name="T11" fmla="*/ 19 h 22"/>
                <a:gd name="T12" fmla="*/ 7 w 13"/>
                <a:gd name="T13" fmla="*/ 19 h 22"/>
                <a:gd name="T14" fmla="*/ 10 w 13"/>
                <a:gd name="T15" fmla="*/ 22 h 22"/>
                <a:gd name="T16" fmla="*/ 13 w 13"/>
                <a:gd name="T17" fmla="*/ 22 h 22"/>
                <a:gd name="T18" fmla="*/ 13 w 13"/>
                <a:gd name="T19" fmla="*/ 12 h 22"/>
                <a:gd name="T20" fmla="*/ 13 w 13"/>
                <a:gd name="T21" fmla="*/ 9 h 22"/>
                <a:gd name="T22" fmla="*/ 13 w 13"/>
                <a:gd name="T23"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22">
                  <a:moveTo>
                    <a:pt x="13" y="6"/>
                  </a:moveTo>
                  <a:lnTo>
                    <a:pt x="13" y="3"/>
                  </a:lnTo>
                  <a:lnTo>
                    <a:pt x="7" y="0"/>
                  </a:lnTo>
                  <a:lnTo>
                    <a:pt x="0" y="3"/>
                  </a:lnTo>
                  <a:lnTo>
                    <a:pt x="0" y="12"/>
                  </a:lnTo>
                  <a:lnTo>
                    <a:pt x="3" y="19"/>
                  </a:lnTo>
                  <a:lnTo>
                    <a:pt x="7" y="19"/>
                  </a:lnTo>
                  <a:lnTo>
                    <a:pt x="10" y="22"/>
                  </a:lnTo>
                  <a:lnTo>
                    <a:pt x="13" y="22"/>
                  </a:lnTo>
                  <a:lnTo>
                    <a:pt x="13" y="12"/>
                  </a:lnTo>
                  <a:lnTo>
                    <a:pt x="13" y="9"/>
                  </a:lnTo>
                  <a:lnTo>
                    <a:pt x="13"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8">
              <a:extLst>
                <a:ext uri="{FF2B5EF4-FFF2-40B4-BE49-F238E27FC236}">
                  <a16:creationId xmlns:a16="http://schemas.microsoft.com/office/drawing/2014/main" id="{57F31B0B-5A1F-4220-8588-4871DDF1893D}"/>
                </a:ext>
              </a:extLst>
            </p:cNvPr>
            <p:cNvSpPr>
              <a:spLocks/>
            </p:cNvSpPr>
            <p:nvPr/>
          </p:nvSpPr>
          <p:spPr bwMode="auto">
            <a:xfrm>
              <a:off x="7211" y="1502"/>
              <a:ext cx="34" cy="19"/>
            </a:xfrm>
            <a:custGeom>
              <a:avLst/>
              <a:gdLst>
                <a:gd name="T0" fmla="*/ 22 w 34"/>
                <a:gd name="T1" fmla="*/ 10 h 19"/>
                <a:gd name="T2" fmla="*/ 18 w 34"/>
                <a:gd name="T3" fmla="*/ 6 h 19"/>
                <a:gd name="T4" fmla="*/ 15 w 34"/>
                <a:gd name="T5" fmla="*/ 6 h 19"/>
                <a:gd name="T6" fmla="*/ 12 w 34"/>
                <a:gd name="T7" fmla="*/ 3 h 19"/>
                <a:gd name="T8" fmla="*/ 6 w 34"/>
                <a:gd name="T9" fmla="*/ 0 h 19"/>
                <a:gd name="T10" fmla="*/ 0 w 34"/>
                <a:gd name="T11" fmla="*/ 3 h 19"/>
                <a:gd name="T12" fmla="*/ 6 w 34"/>
                <a:gd name="T13" fmla="*/ 10 h 19"/>
                <a:gd name="T14" fmla="*/ 9 w 34"/>
                <a:gd name="T15" fmla="*/ 10 h 19"/>
                <a:gd name="T16" fmla="*/ 15 w 34"/>
                <a:gd name="T17" fmla="*/ 13 h 19"/>
                <a:gd name="T18" fmla="*/ 22 w 34"/>
                <a:gd name="T19" fmla="*/ 16 h 19"/>
                <a:gd name="T20" fmla="*/ 25 w 34"/>
                <a:gd name="T21" fmla="*/ 19 h 19"/>
                <a:gd name="T22" fmla="*/ 34 w 34"/>
                <a:gd name="T23" fmla="*/ 16 h 19"/>
                <a:gd name="T24" fmla="*/ 31 w 34"/>
                <a:gd name="T25" fmla="*/ 13 h 19"/>
                <a:gd name="T26" fmla="*/ 22 w 34"/>
                <a:gd name="T27"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19">
                  <a:moveTo>
                    <a:pt x="22" y="10"/>
                  </a:moveTo>
                  <a:lnTo>
                    <a:pt x="18" y="6"/>
                  </a:lnTo>
                  <a:lnTo>
                    <a:pt x="15" y="6"/>
                  </a:lnTo>
                  <a:lnTo>
                    <a:pt x="12" y="3"/>
                  </a:lnTo>
                  <a:lnTo>
                    <a:pt x="6" y="0"/>
                  </a:lnTo>
                  <a:lnTo>
                    <a:pt x="0" y="3"/>
                  </a:lnTo>
                  <a:lnTo>
                    <a:pt x="6" y="10"/>
                  </a:lnTo>
                  <a:lnTo>
                    <a:pt x="9" y="10"/>
                  </a:lnTo>
                  <a:lnTo>
                    <a:pt x="15" y="13"/>
                  </a:lnTo>
                  <a:lnTo>
                    <a:pt x="22" y="16"/>
                  </a:lnTo>
                  <a:lnTo>
                    <a:pt x="25" y="19"/>
                  </a:lnTo>
                  <a:lnTo>
                    <a:pt x="34" y="16"/>
                  </a:lnTo>
                  <a:lnTo>
                    <a:pt x="31" y="13"/>
                  </a:lnTo>
                  <a:lnTo>
                    <a:pt x="22" y="1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9">
              <a:extLst>
                <a:ext uri="{FF2B5EF4-FFF2-40B4-BE49-F238E27FC236}">
                  <a16:creationId xmlns:a16="http://schemas.microsoft.com/office/drawing/2014/main" id="{4B00B682-EDE9-40DF-B887-5FC1C32FE09C}"/>
                </a:ext>
              </a:extLst>
            </p:cNvPr>
            <p:cNvSpPr>
              <a:spLocks/>
            </p:cNvSpPr>
            <p:nvPr/>
          </p:nvSpPr>
          <p:spPr bwMode="auto">
            <a:xfrm>
              <a:off x="4804" y="878"/>
              <a:ext cx="195" cy="355"/>
            </a:xfrm>
            <a:custGeom>
              <a:avLst/>
              <a:gdLst>
                <a:gd name="T0" fmla="*/ 6 w 63"/>
                <a:gd name="T1" fmla="*/ 63 h 115"/>
                <a:gd name="T2" fmla="*/ 3 w 63"/>
                <a:gd name="T3" fmla="*/ 66 h 115"/>
                <a:gd name="T4" fmla="*/ 7 w 63"/>
                <a:gd name="T5" fmla="*/ 70 h 115"/>
                <a:gd name="T6" fmla="*/ 6 w 63"/>
                <a:gd name="T7" fmla="*/ 73 h 115"/>
                <a:gd name="T8" fmla="*/ 3 w 63"/>
                <a:gd name="T9" fmla="*/ 81 h 115"/>
                <a:gd name="T10" fmla="*/ 4 w 63"/>
                <a:gd name="T11" fmla="*/ 87 h 115"/>
                <a:gd name="T12" fmla="*/ 6 w 63"/>
                <a:gd name="T13" fmla="*/ 91 h 115"/>
                <a:gd name="T14" fmla="*/ 0 w 63"/>
                <a:gd name="T15" fmla="*/ 94 h 115"/>
                <a:gd name="T16" fmla="*/ 3 w 63"/>
                <a:gd name="T17" fmla="*/ 101 h 115"/>
                <a:gd name="T18" fmla="*/ 8 w 63"/>
                <a:gd name="T19" fmla="*/ 104 h 115"/>
                <a:gd name="T20" fmla="*/ 10 w 63"/>
                <a:gd name="T21" fmla="*/ 103 h 115"/>
                <a:gd name="T22" fmla="*/ 15 w 63"/>
                <a:gd name="T23" fmla="*/ 105 h 115"/>
                <a:gd name="T24" fmla="*/ 17 w 63"/>
                <a:gd name="T25" fmla="*/ 108 h 115"/>
                <a:gd name="T26" fmla="*/ 17 w 63"/>
                <a:gd name="T27" fmla="*/ 111 h 115"/>
                <a:gd name="T28" fmla="*/ 24 w 63"/>
                <a:gd name="T29" fmla="*/ 114 h 115"/>
                <a:gd name="T30" fmla="*/ 31 w 63"/>
                <a:gd name="T31" fmla="*/ 114 h 115"/>
                <a:gd name="T32" fmla="*/ 35 w 63"/>
                <a:gd name="T33" fmla="*/ 115 h 115"/>
                <a:gd name="T34" fmla="*/ 39 w 63"/>
                <a:gd name="T35" fmla="*/ 110 h 115"/>
                <a:gd name="T36" fmla="*/ 35 w 63"/>
                <a:gd name="T37" fmla="*/ 108 h 115"/>
                <a:gd name="T38" fmla="*/ 29 w 63"/>
                <a:gd name="T39" fmla="*/ 103 h 115"/>
                <a:gd name="T40" fmla="*/ 22 w 63"/>
                <a:gd name="T41" fmla="*/ 89 h 115"/>
                <a:gd name="T42" fmla="*/ 21 w 63"/>
                <a:gd name="T43" fmla="*/ 80 h 115"/>
                <a:gd name="T44" fmla="*/ 22 w 63"/>
                <a:gd name="T45" fmla="*/ 73 h 115"/>
                <a:gd name="T46" fmla="*/ 24 w 63"/>
                <a:gd name="T47" fmla="*/ 68 h 115"/>
                <a:gd name="T48" fmla="*/ 24 w 63"/>
                <a:gd name="T49" fmla="*/ 59 h 115"/>
                <a:gd name="T50" fmla="*/ 26 w 63"/>
                <a:gd name="T51" fmla="*/ 56 h 115"/>
                <a:gd name="T52" fmla="*/ 26 w 63"/>
                <a:gd name="T53" fmla="*/ 52 h 115"/>
                <a:gd name="T54" fmla="*/ 27 w 63"/>
                <a:gd name="T55" fmla="*/ 48 h 115"/>
                <a:gd name="T56" fmla="*/ 33 w 63"/>
                <a:gd name="T57" fmla="*/ 45 h 115"/>
                <a:gd name="T58" fmla="*/ 35 w 63"/>
                <a:gd name="T59" fmla="*/ 40 h 115"/>
                <a:gd name="T60" fmla="*/ 41 w 63"/>
                <a:gd name="T61" fmla="*/ 33 h 115"/>
                <a:gd name="T62" fmla="*/ 49 w 63"/>
                <a:gd name="T63" fmla="*/ 24 h 115"/>
                <a:gd name="T64" fmla="*/ 57 w 63"/>
                <a:gd name="T65" fmla="*/ 18 h 115"/>
                <a:gd name="T66" fmla="*/ 62 w 63"/>
                <a:gd name="T67" fmla="*/ 13 h 115"/>
                <a:gd name="T68" fmla="*/ 62 w 63"/>
                <a:gd name="T69" fmla="*/ 8 h 115"/>
                <a:gd name="T70" fmla="*/ 59 w 63"/>
                <a:gd name="T71" fmla="*/ 3 h 115"/>
                <a:gd name="T72" fmla="*/ 52 w 63"/>
                <a:gd name="T73" fmla="*/ 0 h 115"/>
                <a:gd name="T74" fmla="*/ 47 w 63"/>
                <a:gd name="T75" fmla="*/ 4 h 115"/>
                <a:gd name="T76" fmla="*/ 45 w 63"/>
                <a:gd name="T77" fmla="*/ 10 h 115"/>
                <a:gd name="T78" fmla="*/ 43 w 63"/>
                <a:gd name="T79" fmla="*/ 13 h 115"/>
                <a:gd name="T80" fmla="*/ 36 w 63"/>
                <a:gd name="T81" fmla="*/ 16 h 115"/>
                <a:gd name="T82" fmla="*/ 32 w 63"/>
                <a:gd name="T83" fmla="*/ 18 h 115"/>
                <a:gd name="T84" fmla="*/ 25 w 63"/>
                <a:gd name="T85" fmla="*/ 19 h 115"/>
                <a:gd name="T86" fmla="*/ 21 w 63"/>
                <a:gd name="T87" fmla="*/ 24 h 115"/>
                <a:gd name="T88" fmla="*/ 19 w 63"/>
                <a:gd name="T89" fmla="*/ 26 h 115"/>
                <a:gd name="T90" fmla="*/ 17 w 63"/>
                <a:gd name="T91" fmla="*/ 29 h 115"/>
                <a:gd name="T92" fmla="*/ 13 w 63"/>
                <a:gd name="T93" fmla="*/ 36 h 115"/>
                <a:gd name="T94" fmla="*/ 15 w 63"/>
                <a:gd name="T95" fmla="*/ 38 h 115"/>
                <a:gd name="T96" fmla="*/ 10 w 63"/>
                <a:gd name="T97" fmla="*/ 40 h 115"/>
                <a:gd name="T98" fmla="*/ 7 w 63"/>
                <a:gd name="T99" fmla="*/ 42 h 115"/>
                <a:gd name="T100" fmla="*/ 7 w 63"/>
                <a:gd name="T101" fmla="*/ 46 h 115"/>
                <a:gd name="T102" fmla="*/ 8 w 63"/>
                <a:gd name="T103" fmla="*/ 50 h 115"/>
                <a:gd name="T104" fmla="*/ 7 w 63"/>
                <a:gd name="T105" fmla="*/ 5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115">
                  <a:moveTo>
                    <a:pt x="7" y="59"/>
                  </a:moveTo>
                  <a:cubicBezTo>
                    <a:pt x="7" y="60"/>
                    <a:pt x="7" y="60"/>
                    <a:pt x="7" y="60"/>
                  </a:cubicBezTo>
                  <a:cubicBezTo>
                    <a:pt x="6" y="61"/>
                    <a:pt x="6" y="61"/>
                    <a:pt x="6" y="61"/>
                  </a:cubicBezTo>
                  <a:cubicBezTo>
                    <a:pt x="6" y="62"/>
                    <a:pt x="6" y="62"/>
                    <a:pt x="6" y="62"/>
                  </a:cubicBezTo>
                  <a:cubicBezTo>
                    <a:pt x="6" y="63"/>
                    <a:pt x="6" y="63"/>
                    <a:pt x="6" y="63"/>
                  </a:cubicBezTo>
                  <a:cubicBezTo>
                    <a:pt x="6" y="62"/>
                    <a:pt x="6" y="62"/>
                    <a:pt x="6" y="62"/>
                  </a:cubicBezTo>
                  <a:cubicBezTo>
                    <a:pt x="5" y="64"/>
                    <a:pt x="5" y="64"/>
                    <a:pt x="5" y="64"/>
                  </a:cubicBezTo>
                  <a:cubicBezTo>
                    <a:pt x="5" y="65"/>
                    <a:pt x="5" y="65"/>
                    <a:pt x="5" y="65"/>
                  </a:cubicBezTo>
                  <a:cubicBezTo>
                    <a:pt x="5" y="66"/>
                    <a:pt x="5" y="66"/>
                    <a:pt x="5" y="66"/>
                  </a:cubicBezTo>
                  <a:cubicBezTo>
                    <a:pt x="3" y="66"/>
                    <a:pt x="3" y="66"/>
                    <a:pt x="3" y="66"/>
                  </a:cubicBezTo>
                  <a:cubicBezTo>
                    <a:pt x="3" y="67"/>
                    <a:pt x="3" y="67"/>
                    <a:pt x="3" y="67"/>
                  </a:cubicBezTo>
                  <a:cubicBezTo>
                    <a:pt x="5" y="68"/>
                    <a:pt x="5" y="68"/>
                    <a:pt x="5" y="68"/>
                  </a:cubicBezTo>
                  <a:cubicBezTo>
                    <a:pt x="6" y="69"/>
                    <a:pt x="6" y="69"/>
                    <a:pt x="6" y="69"/>
                  </a:cubicBezTo>
                  <a:cubicBezTo>
                    <a:pt x="7" y="68"/>
                    <a:pt x="7" y="68"/>
                    <a:pt x="7" y="68"/>
                  </a:cubicBezTo>
                  <a:cubicBezTo>
                    <a:pt x="7" y="70"/>
                    <a:pt x="7" y="70"/>
                    <a:pt x="7" y="70"/>
                  </a:cubicBezTo>
                  <a:cubicBezTo>
                    <a:pt x="7" y="71"/>
                    <a:pt x="7" y="71"/>
                    <a:pt x="7" y="71"/>
                  </a:cubicBezTo>
                  <a:cubicBezTo>
                    <a:pt x="7" y="72"/>
                    <a:pt x="7" y="72"/>
                    <a:pt x="7" y="72"/>
                  </a:cubicBezTo>
                  <a:cubicBezTo>
                    <a:pt x="6" y="72"/>
                    <a:pt x="6" y="72"/>
                    <a:pt x="6" y="72"/>
                  </a:cubicBezTo>
                  <a:cubicBezTo>
                    <a:pt x="7" y="73"/>
                    <a:pt x="7" y="73"/>
                    <a:pt x="7" y="73"/>
                  </a:cubicBezTo>
                  <a:cubicBezTo>
                    <a:pt x="6" y="73"/>
                    <a:pt x="6" y="73"/>
                    <a:pt x="6" y="73"/>
                  </a:cubicBezTo>
                  <a:cubicBezTo>
                    <a:pt x="5" y="75"/>
                    <a:pt x="5" y="75"/>
                    <a:pt x="5" y="75"/>
                  </a:cubicBezTo>
                  <a:cubicBezTo>
                    <a:pt x="5" y="77"/>
                    <a:pt x="5" y="77"/>
                    <a:pt x="5" y="77"/>
                  </a:cubicBezTo>
                  <a:cubicBezTo>
                    <a:pt x="4" y="78"/>
                    <a:pt x="4" y="78"/>
                    <a:pt x="4" y="78"/>
                  </a:cubicBezTo>
                  <a:cubicBezTo>
                    <a:pt x="5" y="80"/>
                    <a:pt x="5" y="80"/>
                    <a:pt x="5" y="80"/>
                  </a:cubicBezTo>
                  <a:cubicBezTo>
                    <a:pt x="3" y="81"/>
                    <a:pt x="3" y="81"/>
                    <a:pt x="3" y="81"/>
                  </a:cubicBezTo>
                  <a:cubicBezTo>
                    <a:pt x="2" y="82"/>
                    <a:pt x="2" y="82"/>
                    <a:pt x="2" y="82"/>
                  </a:cubicBezTo>
                  <a:cubicBezTo>
                    <a:pt x="2" y="84"/>
                    <a:pt x="2" y="84"/>
                    <a:pt x="2" y="84"/>
                  </a:cubicBezTo>
                  <a:cubicBezTo>
                    <a:pt x="3" y="85"/>
                    <a:pt x="3" y="85"/>
                    <a:pt x="3" y="85"/>
                  </a:cubicBezTo>
                  <a:cubicBezTo>
                    <a:pt x="5" y="85"/>
                    <a:pt x="5" y="85"/>
                    <a:pt x="5" y="85"/>
                  </a:cubicBezTo>
                  <a:cubicBezTo>
                    <a:pt x="4" y="87"/>
                    <a:pt x="4" y="87"/>
                    <a:pt x="4" y="87"/>
                  </a:cubicBezTo>
                  <a:cubicBezTo>
                    <a:pt x="6" y="87"/>
                    <a:pt x="6" y="87"/>
                    <a:pt x="6" y="87"/>
                  </a:cubicBezTo>
                  <a:cubicBezTo>
                    <a:pt x="6" y="88"/>
                    <a:pt x="6" y="88"/>
                    <a:pt x="6" y="88"/>
                  </a:cubicBezTo>
                  <a:cubicBezTo>
                    <a:pt x="6" y="89"/>
                    <a:pt x="6" y="89"/>
                    <a:pt x="6" y="89"/>
                  </a:cubicBezTo>
                  <a:cubicBezTo>
                    <a:pt x="6" y="90"/>
                    <a:pt x="6" y="90"/>
                    <a:pt x="6" y="90"/>
                  </a:cubicBezTo>
                  <a:cubicBezTo>
                    <a:pt x="6" y="91"/>
                    <a:pt x="6" y="91"/>
                    <a:pt x="6" y="91"/>
                  </a:cubicBezTo>
                  <a:cubicBezTo>
                    <a:pt x="6" y="92"/>
                    <a:pt x="6" y="92"/>
                    <a:pt x="6" y="92"/>
                  </a:cubicBezTo>
                  <a:cubicBezTo>
                    <a:pt x="4" y="92"/>
                    <a:pt x="4" y="92"/>
                    <a:pt x="4" y="92"/>
                  </a:cubicBezTo>
                  <a:cubicBezTo>
                    <a:pt x="3" y="92"/>
                    <a:pt x="3" y="92"/>
                    <a:pt x="3" y="92"/>
                  </a:cubicBezTo>
                  <a:cubicBezTo>
                    <a:pt x="2" y="92"/>
                    <a:pt x="2" y="92"/>
                    <a:pt x="2" y="92"/>
                  </a:cubicBezTo>
                  <a:cubicBezTo>
                    <a:pt x="0" y="94"/>
                    <a:pt x="0" y="94"/>
                    <a:pt x="0" y="94"/>
                  </a:cubicBezTo>
                  <a:cubicBezTo>
                    <a:pt x="1" y="95"/>
                    <a:pt x="1" y="95"/>
                    <a:pt x="1" y="95"/>
                  </a:cubicBezTo>
                  <a:cubicBezTo>
                    <a:pt x="1" y="96"/>
                    <a:pt x="1" y="96"/>
                    <a:pt x="1" y="96"/>
                  </a:cubicBezTo>
                  <a:cubicBezTo>
                    <a:pt x="1" y="98"/>
                    <a:pt x="1" y="98"/>
                    <a:pt x="1" y="98"/>
                  </a:cubicBezTo>
                  <a:cubicBezTo>
                    <a:pt x="1" y="100"/>
                    <a:pt x="1" y="100"/>
                    <a:pt x="1" y="100"/>
                  </a:cubicBezTo>
                  <a:cubicBezTo>
                    <a:pt x="3" y="101"/>
                    <a:pt x="3" y="101"/>
                    <a:pt x="3" y="101"/>
                  </a:cubicBezTo>
                  <a:cubicBezTo>
                    <a:pt x="3" y="102"/>
                    <a:pt x="3" y="102"/>
                    <a:pt x="3" y="102"/>
                  </a:cubicBezTo>
                  <a:cubicBezTo>
                    <a:pt x="5" y="104"/>
                    <a:pt x="5" y="104"/>
                    <a:pt x="5" y="104"/>
                  </a:cubicBezTo>
                  <a:cubicBezTo>
                    <a:pt x="6" y="105"/>
                    <a:pt x="6" y="105"/>
                    <a:pt x="6" y="105"/>
                  </a:cubicBezTo>
                  <a:cubicBezTo>
                    <a:pt x="7" y="104"/>
                    <a:pt x="7" y="104"/>
                    <a:pt x="7" y="104"/>
                  </a:cubicBezTo>
                  <a:cubicBezTo>
                    <a:pt x="8" y="104"/>
                    <a:pt x="8" y="104"/>
                    <a:pt x="8" y="104"/>
                  </a:cubicBezTo>
                  <a:cubicBezTo>
                    <a:pt x="9" y="104"/>
                    <a:pt x="9" y="103"/>
                    <a:pt x="9" y="103"/>
                  </a:cubicBezTo>
                  <a:cubicBezTo>
                    <a:pt x="9" y="103"/>
                    <a:pt x="9" y="103"/>
                    <a:pt x="9" y="103"/>
                  </a:cubicBezTo>
                  <a:cubicBezTo>
                    <a:pt x="9" y="103"/>
                    <a:pt x="9" y="103"/>
                    <a:pt x="9" y="103"/>
                  </a:cubicBezTo>
                  <a:cubicBezTo>
                    <a:pt x="10" y="102"/>
                    <a:pt x="10" y="102"/>
                    <a:pt x="10" y="102"/>
                  </a:cubicBezTo>
                  <a:cubicBezTo>
                    <a:pt x="10" y="103"/>
                    <a:pt x="10" y="103"/>
                    <a:pt x="10" y="103"/>
                  </a:cubicBezTo>
                  <a:cubicBezTo>
                    <a:pt x="11" y="103"/>
                    <a:pt x="11" y="103"/>
                    <a:pt x="11" y="103"/>
                  </a:cubicBezTo>
                  <a:cubicBezTo>
                    <a:pt x="13" y="102"/>
                    <a:pt x="13" y="102"/>
                    <a:pt x="13" y="102"/>
                  </a:cubicBezTo>
                  <a:cubicBezTo>
                    <a:pt x="13" y="104"/>
                    <a:pt x="14" y="104"/>
                    <a:pt x="14" y="105"/>
                  </a:cubicBezTo>
                  <a:cubicBezTo>
                    <a:pt x="15" y="105"/>
                    <a:pt x="15" y="105"/>
                    <a:pt x="15" y="105"/>
                  </a:cubicBezTo>
                  <a:cubicBezTo>
                    <a:pt x="15" y="105"/>
                    <a:pt x="15" y="105"/>
                    <a:pt x="15" y="105"/>
                  </a:cubicBezTo>
                  <a:cubicBezTo>
                    <a:pt x="16" y="106"/>
                    <a:pt x="16" y="106"/>
                    <a:pt x="16" y="106"/>
                  </a:cubicBezTo>
                  <a:cubicBezTo>
                    <a:pt x="17" y="106"/>
                    <a:pt x="17" y="106"/>
                    <a:pt x="17" y="106"/>
                  </a:cubicBezTo>
                  <a:cubicBezTo>
                    <a:pt x="16" y="107"/>
                    <a:pt x="16" y="107"/>
                    <a:pt x="16" y="107"/>
                  </a:cubicBezTo>
                  <a:cubicBezTo>
                    <a:pt x="16" y="108"/>
                    <a:pt x="16" y="108"/>
                    <a:pt x="16" y="108"/>
                  </a:cubicBezTo>
                  <a:cubicBezTo>
                    <a:pt x="17" y="108"/>
                    <a:pt x="17" y="108"/>
                    <a:pt x="17" y="108"/>
                  </a:cubicBezTo>
                  <a:cubicBezTo>
                    <a:pt x="16" y="108"/>
                    <a:pt x="15" y="108"/>
                    <a:pt x="15" y="108"/>
                  </a:cubicBezTo>
                  <a:cubicBezTo>
                    <a:pt x="15" y="109"/>
                    <a:pt x="15" y="109"/>
                    <a:pt x="15" y="109"/>
                  </a:cubicBezTo>
                  <a:cubicBezTo>
                    <a:pt x="15" y="109"/>
                    <a:pt x="15" y="109"/>
                    <a:pt x="15" y="109"/>
                  </a:cubicBezTo>
                  <a:cubicBezTo>
                    <a:pt x="16" y="110"/>
                    <a:pt x="16" y="110"/>
                    <a:pt x="16" y="110"/>
                  </a:cubicBezTo>
                  <a:cubicBezTo>
                    <a:pt x="17" y="111"/>
                    <a:pt x="17" y="111"/>
                    <a:pt x="17" y="111"/>
                  </a:cubicBezTo>
                  <a:cubicBezTo>
                    <a:pt x="19" y="111"/>
                    <a:pt x="19" y="111"/>
                    <a:pt x="19" y="111"/>
                  </a:cubicBezTo>
                  <a:cubicBezTo>
                    <a:pt x="20" y="112"/>
                    <a:pt x="20" y="112"/>
                    <a:pt x="20" y="112"/>
                  </a:cubicBezTo>
                  <a:cubicBezTo>
                    <a:pt x="21" y="112"/>
                    <a:pt x="21" y="112"/>
                    <a:pt x="21" y="112"/>
                  </a:cubicBezTo>
                  <a:cubicBezTo>
                    <a:pt x="24" y="113"/>
                    <a:pt x="24" y="113"/>
                    <a:pt x="24" y="113"/>
                  </a:cubicBezTo>
                  <a:cubicBezTo>
                    <a:pt x="24" y="114"/>
                    <a:pt x="24" y="114"/>
                    <a:pt x="24" y="114"/>
                  </a:cubicBezTo>
                  <a:cubicBezTo>
                    <a:pt x="26" y="115"/>
                    <a:pt x="26" y="115"/>
                    <a:pt x="26" y="115"/>
                  </a:cubicBezTo>
                  <a:cubicBezTo>
                    <a:pt x="27" y="115"/>
                    <a:pt x="27" y="115"/>
                    <a:pt x="27" y="115"/>
                  </a:cubicBezTo>
                  <a:cubicBezTo>
                    <a:pt x="29" y="113"/>
                    <a:pt x="29" y="113"/>
                    <a:pt x="29" y="113"/>
                  </a:cubicBezTo>
                  <a:cubicBezTo>
                    <a:pt x="29" y="114"/>
                    <a:pt x="29" y="114"/>
                    <a:pt x="29" y="114"/>
                  </a:cubicBezTo>
                  <a:cubicBezTo>
                    <a:pt x="31" y="114"/>
                    <a:pt x="31" y="114"/>
                    <a:pt x="31" y="114"/>
                  </a:cubicBezTo>
                  <a:cubicBezTo>
                    <a:pt x="32" y="115"/>
                    <a:pt x="32" y="115"/>
                    <a:pt x="32" y="115"/>
                  </a:cubicBezTo>
                  <a:cubicBezTo>
                    <a:pt x="34" y="115"/>
                    <a:pt x="34" y="115"/>
                    <a:pt x="34" y="115"/>
                  </a:cubicBezTo>
                  <a:cubicBezTo>
                    <a:pt x="34" y="113"/>
                    <a:pt x="34" y="113"/>
                    <a:pt x="34" y="113"/>
                  </a:cubicBezTo>
                  <a:cubicBezTo>
                    <a:pt x="35" y="113"/>
                    <a:pt x="35" y="113"/>
                    <a:pt x="35" y="113"/>
                  </a:cubicBezTo>
                  <a:cubicBezTo>
                    <a:pt x="35" y="115"/>
                    <a:pt x="35" y="115"/>
                    <a:pt x="35" y="115"/>
                  </a:cubicBezTo>
                  <a:cubicBezTo>
                    <a:pt x="37" y="115"/>
                    <a:pt x="37" y="115"/>
                    <a:pt x="37" y="115"/>
                  </a:cubicBezTo>
                  <a:cubicBezTo>
                    <a:pt x="38" y="115"/>
                    <a:pt x="38" y="115"/>
                    <a:pt x="38" y="115"/>
                  </a:cubicBezTo>
                  <a:cubicBezTo>
                    <a:pt x="38" y="113"/>
                    <a:pt x="38" y="113"/>
                    <a:pt x="38" y="113"/>
                  </a:cubicBezTo>
                  <a:cubicBezTo>
                    <a:pt x="38" y="112"/>
                    <a:pt x="38" y="112"/>
                    <a:pt x="38" y="112"/>
                  </a:cubicBezTo>
                  <a:cubicBezTo>
                    <a:pt x="39" y="110"/>
                    <a:pt x="39" y="110"/>
                    <a:pt x="39" y="110"/>
                  </a:cubicBezTo>
                  <a:cubicBezTo>
                    <a:pt x="39" y="109"/>
                    <a:pt x="39" y="109"/>
                    <a:pt x="39" y="109"/>
                  </a:cubicBezTo>
                  <a:cubicBezTo>
                    <a:pt x="39" y="108"/>
                    <a:pt x="39" y="108"/>
                    <a:pt x="39" y="108"/>
                  </a:cubicBezTo>
                  <a:cubicBezTo>
                    <a:pt x="37" y="108"/>
                    <a:pt x="37" y="108"/>
                    <a:pt x="37" y="108"/>
                  </a:cubicBezTo>
                  <a:cubicBezTo>
                    <a:pt x="36" y="108"/>
                    <a:pt x="36" y="108"/>
                    <a:pt x="36" y="108"/>
                  </a:cubicBezTo>
                  <a:cubicBezTo>
                    <a:pt x="35" y="108"/>
                    <a:pt x="35" y="108"/>
                    <a:pt x="35" y="108"/>
                  </a:cubicBezTo>
                  <a:cubicBezTo>
                    <a:pt x="34" y="106"/>
                    <a:pt x="34" y="106"/>
                    <a:pt x="34" y="106"/>
                  </a:cubicBezTo>
                  <a:cubicBezTo>
                    <a:pt x="33" y="106"/>
                    <a:pt x="33" y="106"/>
                    <a:pt x="33" y="106"/>
                  </a:cubicBezTo>
                  <a:cubicBezTo>
                    <a:pt x="31" y="104"/>
                    <a:pt x="31" y="104"/>
                    <a:pt x="31" y="104"/>
                  </a:cubicBezTo>
                  <a:cubicBezTo>
                    <a:pt x="30" y="103"/>
                    <a:pt x="30" y="103"/>
                    <a:pt x="30" y="103"/>
                  </a:cubicBezTo>
                  <a:cubicBezTo>
                    <a:pt x="29" y="103"/>
                    <a:pt x="29" y="103"/>
                    <a:pt x="29" y="103"/>
                  </a:cubicBezTo>
                  <a:cubicBezTo>
                    <a:pt x="27" y="100"/>
                    <a:pt x="27" y="100"/>
                    <a:pt x="27" y="100"/>
                  </a:cubicBezTo>
                  <a:cubicBezTo>
                    <a:pt x="25" y="97"/>
                    <a:pt x="25" y="97"/>
                    <a:pt x="25" y="97"/>
                  </a:cubicBezTo>
                  <a:cubicBezTo>
                    <a:pt x="24" y="95"/>
                    <a:pt x="24" y="95"/>
                    <a:pt x="24" y="95"/>
                  </a:cubicBezTo>
                  <a:cubicBezTo>
                    <a:pt x="22" y="92"/>
                    <a:pt x="22" y="92"/>
                    <a:pt x="22" y="92"/>
                  </a:cubicBezTo>
                  <a:cubicBezTo>
                    <a:pt x="22" y="89"/>
                    <a:pt x="22" y="89"/>
                    <a:pt x="22" y="89"/>
                  </a:cubicBezTo>
                  <a:cubicBezTo>
                    <a:pt x="21" y="87"/>
                    <a:pt x="21" y="87"/>
                    <a:pt x="21" y="87"/>
                  </a:cubicBezTo>
                  <a:cubicBezTo>
                    <a:pt x="20" y="83"/>
                    <a:pt x="20" y="83"/>
                    <a:pt x="20" y="83"/>
                  </a:cubicBezTo>
                  <a:cubicBezTo>
                    <a:pt x="20" y="82"/>
                    <a:pt x="20" y="82"/>
                    <a:pt x="20" y="82"/>
                  </a:cubicBezTo>
                  <a:cubicBezTo>
                    <a:pt x="21" y="81"/>
                    <a:pt x="21" y="81"/>
                    <a:pt x="21" y="81"/>
                  </a:cubicBezTo>
                  <a:cubicBezTo>
                    <a:pt x="21" y="80"/>
                    <a:pt x="21" y="80"/>
                    <a:pt x="21" y="80"/>
                  </a:cubicBezTo>
                  <a:cubicBezTo>
                    <a:pt x="20" y="80"/>
                    <a:pt x="20" y="80"/>
                    <a:pt x="20" y="80"/>
                  </a:cubicBezTo>
                  <a:cubicBezTo>
                    <a:pt x="21" y="79"/>
                    <a:pt x="21" y="79"/>
                    <a:pt x="21" y="79"/>
                  </a:cubicBezTo>
                  <a:cubicBezTo>
                    <a:pt x="22" y="76"/>
                    <a:pt x="22" y="76"/>
                    <a:pt x="22" y="76"/>
                  </a:cubicBezTo>
                  <a:cubicBezTo>
                    <a:pt x="21" y="75"/>
                    <a:pt x="21" y="75"/>
                    <a:pt x="21" y="75"/>
                  </a:cubicBezTo>
                  <a:cubicBezTo>
                    <a:pt x="22" y="73"/>
                    <a:pt x="22" y="73"/>
                    <a:pt x="22" y="73"/>
                  </a:cubicBezTo>
                  <a:cubicBezTo>
                    <a:pt x="21" y="72"/>
                    <a:pt x="21" y="72"/>
                    <a:pt x="21" y="72"/>
                  </a:cubicBezTo>
                  <a:cubicBezTo>
                    <a:pt x="22" y="72"/>
                    <a:pt x="22" y="72"/>
                    <a:pt x="22" y="72"/>
                  </a:cubicBezTo>
                  <a:cubicBezTo>
                    <a:pt x="23" y="71"/>
                    <a:pt x="23" y="71"/>
                    <a:pt x="23" y="71"/>
                  </a:cubicBezTo>
                  <a:cubicBezTo>
                    <a:pt x="24" y="69"/>
                    <a:pt x="24" y="69"/>
                    <a:pt x="24" y="69"/>
                  </a:cubicBezTo>
                  <a:cubicBezTo>
                    <a:pt x="24" y="68"/>
                    <a:pt x="24" y="68"/>
                    <a:pt x="24" y="68"/>
                  </a:cubicBezTo>
                  <a:cubicBezTo>
                    <a:pt x="25" y="67"/>
                    <a:pt x="25" y="67"/>
                    <a:pt x="25" y="67"/>
                  </a:cubicBezTo>
                  <a:cubicBezTo>
                    <a:pt x="25" y="65"/>
                    <a:pt x="25" y="65"/>
                    <a:pt x="25" y="65"/>
                  </a:cubicBezTo>
                  <a:cubicBezTo>
                    <a:pt x="26" y="63"/>
                    <a:pt x="26" y="63"/>
                    <a:pt x="26" y="63"/>
                  </a:cubicBezTo>
                  <a:cubicBezTo>
                    <a:pt x="25" y="61"/>
                    <a:pt x="25" y="61"/>
                    <a:pt x="25" y="61"/>
                  </a:cubicBezTo>
                  <a:cubicBezTo>
                    <a:pt x="24" y="59"/>
                    <a:pt x="24" y="59"/>
                    <a:pt x="24" y="59"/>
                  </a:cubicBezTo>
                  <a:cubicBezTo>
                    <a:pt x="26" y="60"/>
                    <a:pt x="26" y="60"/>
                    <a:pt x="26" y="60"/>
                  </a:cubicBezTo>
                  <a:cubicBezTo>
                    <a:pt x="27" y="59"/>
                    <a:pt x="27" y="59"/>
                    <a:pt x="27" y="59"/>
                  </a:cubicBezTo>
                  <a:cubicBezTo>
                    <a:pt x="27" y="57"/>
                    <a:pt x="27" y="57"/>
                    <a:pt x="27" y="57"/>
                  </a:cubicBezTo>
                  <a:cubicBezTo>
                    <a:pt x="26" y="57"/>
                    <a:pt x="26" y="57"/>
                    <a:pt x="26" y="57"/>
                  </a:cubicBezTo>
                  <a:cubicBezTo>
                    <a:pt x="26" y="56"/>
                    <a:pt x="26" y="56"/>
                    <a:pt x="26" y="56"/>
                  </a:cubicBezTo>
                  <a:cubicBezTo>
                    <a:pt x="27" y="55"/>
                    <a:pt x="27" y="55"/>
                    <a:pt x="27" y="55"/>
                  </a:cubicBezTo>
                  <a:cubicBezTo>
                    <a:pt x="27" y="54"/>
                    <a:pt x="27" y="54"/>
                    <a:pt x="27" y="54"/>
                  </a:cubicBezTo>
                  <a:cubicBezTo>
                    <a:pt x="27" y="53"/>
                    <a:pt x="26" y="53"/>
                    <a:pt x="26" y="52"/>
                  </a:cubicBezTo>
                  <a:cubicBezTo>
                    <a:pt x="26" y="52"/>
                    <a:pt x="26" y="52"/>
                    <a:pt x="26" y="53"/>
                  </a:cubicBezTo>
                  <a:cubicBezTo>
                    <a:pt x="26" y="53"/>
                    <a:pt x="26" y="53"/>
                    <a:pt x="26" y="52"/>
                  </a:cubicBezTo>
                  <a:cubicBezTo>
                    <a:pt x="26" y="52"/>
                    <a:pt x="26" y="52"/>
                    <a:pt x="26" y="52"/>
                  </a:cubicBezTo>
                  <a:cubicBezTo>
                    <a:pt x="27" y="52"/>
                    <a:pt x="27" y="52"/>
                    <a:pt x="27" y="52"/>
                  </a:cubicBezTo>
                  <a:cubicBezTo>
                    <a:pt x="28" y="50"/>
                    <a:pt x="28" y="50"/>
                    <a:pt x="28" y="50"/>
                  </a:cubicBezTo>
                  <a:cubicBezTo>
                    <a:pt x="27" y="49"/>
                    <a:pt x="27" y="49"/>
                    <a:pt x="27" y="49"/>
                  </a:cubicBezTo>
                  <a:cubicBezTo>
                    <a:pt x="27" y="48"/>
                    <a:pt x="27" y="48"/>
                    <a:pt x="27" y="48"/>
                  </a:cubicBezTo>
                  <a:cubicBezTo>
                    <a:pt x="28" y="49"/>
                    <a:pt x="28" y="49"/>
                    <a:pt x="28" y="49"/>
                  </a:cubicBezTo>
                  <a:cubicBezTo>
                    <a:pt x="31" y="50"/>
                    <a:pt x="31" y="50"/>
                    <a:pt x="31" y="50"/>
                  </a:cubicBezTo>
                  <a:cubicBezTo>
                    <a:pt x="32" y="48"/>
                    <a:pt x="32" y="48"/>
                    <a:pt x="32" y="48"/>
                  </a:cubicBezTo>
                  <a:cubicBezTo>
                    <a:pt x="32" y="47"/>
                    <a:pt x="32" y="47"/>
                    <a:pt x="32" y="47"/>
                  </a:cubicBezTo>
                  <a:cubicBezTo>
                    <a:pt x="33" y="45"/>
                    <a:pt x="33" y="45"/>
                    <a:pt x="33" y="45"/>
                  </a:cubicBezTo>
                  <a:cubicBezTo>
                    <a:pt x="32" y="44"/>
                    <a:pt x="32" y="44"/>
                    <a:pt x="32" y="44"/>
                  </a:cubicBezTo>
                  <a:cubicBezTo>
                    <a:pt x="34" y="43"/>
                    <a:pt x="34" y="43"/>
                    <a:pt x="34" y="43"/>
                  </a:cubicBezTo>
                  <a:cubicBezTo>
                    <a:pt x="35" y="42"/>
                    <a:pt x="35" y="42"/>
                    <a:pt x="35" y="42"/>
                  </a:cubicBezTo>
                  <a:cubicBezTo>
                    <a:pt x="34" y="41"/>
                    <a:pt x="34" y="41"/>
                    <a:pt x="34" y="41"/>
                  </a:cubicBezTo>
                  <a:cubicBezTo>
                    <a:pt x="35" y="40"/>
                    <a:pt x="35" y="40"/>
                    <a:pt x="35" y="40"/>
                  </a:cubicBezTo>
                  <a:cubicBezTo>
                    <a:pt x="37" y="38"/>
                    <a:pt x="37" y="38"/>
                    <a:pt x="37" y="38"/>
                  </a:cubicBezTo>
                  <a:cubicBezTo>
                    <a:pt x="38" y="36"/>
                    <a:pt x="38" y="36"/>
                    <a:pt x="38" y="36"/>
                  </a:cubicBezTo>
                  <a:cubicBezTo>
                    <a:pt x="39" y="36"/>
                    <a:pt x="39" y="36"/>
                    <a:pt x="39" y="36"/>
                  </a:cubicBezTo>
                  <a:cubicBezTo>
                    <a:pt x="39" y="34"/>
                    <a:pt x="39" y="34"/>
                    <a:pt x="39" y="34"/>
                  </a:cubicBezTo>
                  <a:cubicBezTo>
                    <a:pt x="41" y="33"/>
                    <a:pt x="41" y="33"/>
                    <a:pt x="41" y="33"/>
                  </a:cubicBezTo>
                  <a:cubicBezTo>
                    <a:pt x="42" y="30"/>
                    <a:pt x="42" y="30"/>
                    <a:pt x="42" y="30"/>
                  </a:cubicBezTo>
                  <a:cubicBezTo>
                    <a:pt x="43" y="28"/>
                    <a:pt x="43" y="28"/>
                    <a:pt x="43" y="28"/>
                  </a:cubicBezTo>
                  <a:cubicBezTo>
                    <a:pt x="44" y="28"/>
                    <a:pt x="44" y="28"/>
                    <a:pt x="44" y="28"/>
                  </a:cubicBezTo>
                  <a:cubicBezTo>
                    <a:pt x="46" y="27"/>
                    <a:pt x="46" y="27"/>
                    <a:pt x="46" y="27"/>
                  </a:cubicBezTo>
                  <a:cubicBezTo>
                    <a:pt x="49" y="24"/>
                    <a:pt x="49" y="24"/>
                    <a:pt x="49" y="24"/>
                  </a:cubicBezTo>
                  <a:cubicBezTo>
                    <a:pt x="51" y="22"/>
                    <a:pt x="51" y="22"/>
                    <a:pt x="51" y="22"/>
                  </a:cubicBezTo>
                  <a:cubicBezTo>
                    <a:pt x="52" y="22"/>
                    <a:pt x="52" y="22"/>
                    <a:pt x="52" y="22"/>
                  </a:cubicBezTo>
                  <a:cubicBezTo>
                    <a:pt x="54" y="20"/>
                    <a:pt x="54" y="20"/>
                    <a:pt x="54" y="20"/>
                  </a:cubicBezTo>
                  <a:cubicBezTo>
                    <a:pt x="56" y="19"/>
                    <a:pt x="56" y="19"/>
                    <a:pt x="56" y="19"/>
                  </a:cubicBezTo>
                  <a:cubicBezTo>
                    <a:pt x="57" y="18"/>
                    <a:pt x="57" y="18"/>
                    <a:pt x="57" y="18"/>
                  </a:cubicBezTo>
                  <a:cubicBezTo>
                    <a:pt x="59" y="16"/>
                    <a:pt x="59" y="16"/>
                    <a:pt x="59" y="16"/>
                  </a:cubicBezTo>
                  <a:cubicBezTo>
                    <a:pt x="60" y="15"/>
                    <a:pt x="60" y="15"/>
                    <a:pt x="60" y="15"/>
                  </a:cubicBezTo>
                  <a:cubicBezTo>
                    <a:pt x="61" y="15"/>
                    <a:pt x="61" y="15"/>
                    <a:pt x="61" y="15"/>
                  </a:cubicBezTo>
                  <a:cubicBezTo>
                    <a:pt x="62" y="15"/>
                    <a:pt x="62" y="15"/>
                    <a:pt x="62" y="15"/>
                  </a:cubicBezTo>
                  <a:cubicBezTo>
                    <a:pt x="62" y="13"/>
                    <a:pt x="62" y="13"/>
                    <a:pt x="62" y="13"/>
                  </a:cubicBezTo>
                  <a:cubicBezTo>
                    <a:pt x="62" y="13"/>
                    <a:pt x="62" y="13"/>
                    <a:pt x="62" y="13"/>
                  </a:cubicBezTo>
                  <a:cubicBezTo>
                    <a:pt x="63" y="12"/>
                    <a:pt x="63" y="12"/>
                    <a:pt x="63" y="12"/>
                  </a:cubicBezTo>
                  <a:cubicBezTo>
                    <a:pt x="62" y="11"/>
                    <a:pt x="62" y="11"/>
                    <a:pt x="62" y="11"/>
                  </a:cubicBezTo>
                  <a:cubicBezTo>
                    <a:pt x="62" y="9"/>
                    <a:pt x="62" y="9"/>
                    <a:pt x="62" y="9"/>
                  </a:cubicBezTo>
                  <a:cubicBezTo>
                    <a:pt x="62" y="8"/>
                    <a:pt x="62" y="8"/>
                    <a:pt x="62" y="8"/>
                  </a:cubicBezTo>
                  <a:cubicBezTo>
                    <a:pt x="61" y="8"/>
                    <a:pt x="61" y="8"/>
                    <a:pt x="61" y="8"/>
                  </a:cubicBezTo>
                  <a:cubicBezTo>
                    <a:pt x="61" y="7"/>
                    <a:pt x="61" y="7"/>
                    <a:pt x="61" y="7"/>
                  </a:cubicBezTo>
                  <a:cubicBezTo>
                    <a:pt x="62" y="5"/>
                    <a:pt x="62" y="5"/>
                    <a:pt x="62" y="5"/>
                  </a:cubicBezTo>
                  <a:cubicBezTo>
                    <a:pt x="61" y="4"/>
                    <a:pt x="61" y="4"/>
                    <a:pt x="61" y="4"/>
                  </a:cubicBezTo>
                  <a:cubicBezTo>
                    <a:pt x="59" y="3"/>
                    <a:pt x="59" y="3"/>
                    <a:pt x="59" y="3"/>
                  </a:cubicBezTo>
                  <a:cubicBezTo>
                    <a:pt x="57" y="2"/>
                    <a:pt x="57" y="2"/>
                    <a:pt x="57" y="2"/>
                  </a:cubicBezTo>
                  <a:cubicBezTo>
                    <a:pt x="57" y="1"/>
                    <a:pt x="57" y="1"/>
                    <a:pt x="57" y="1"/>
                  </a:cubicBezTo>
                  <a:cubicBezTo>
                    <a:pt x="57" y="0"/>
                    <a:pt x="57" y="0"/>
                    <a:pt x="57" y="0"/>
                  </a:cubicBezTo>
                  <a:cubicBezTo>
                    <a:pt x="54" y="1"/>
                    <a:pt x="54" y="1"/>
                    <a:pt x="54" y="1"/>
                  </a:cubicBezTo>
                  <a:cubicBezTo>
                    <a:pt x="52" y="0"/>
                    <a:pt x="52" y="0"/>
                    <a:pt x="52" y="0"/>
                  </a:cubicBezTo>
                  <a:cubicBezTo>
                    <a:pt x="51" y="1"/>
                    <a:pt x="51" y="1"/>
                    <a:pt x="51" y="1"/>
                  </a:cubicBezTo>
                  <a:cubicBezTo>
                    <a:pt x="49" y="2"/>
                    <a:pt x="49" y="2"/>
                    <a:pt x="49" y="2"/>
                  </a:cubicBezTo>
                  <a:cubicBezTo>
                    <a:pt x="48" y="3"/>
                    <a:pt x="48" y="3"/>
                    <a:pt x="48" y="3"/>
                  </a:cubicBezTo>
                  <a:cubicBezTo>
                    <a:pt x="48" y="4"/>
                    <a:pt x="48" y="4"/>
                    <a:pt x="48" y="4"/>
                  </a:cubicBezTo>
                  <a:cubicBezTo>
                    <a:pt x="47" y="4"/>
                    <a:pt x="47" y="4"/>
                    <a:pt x="47" y="4"/>
                  </a:cubicBezTo>
                  <a:cubicBezTo>
                    <a:pt x="46" y="5"/>
                    <a:pt x="46" y="5"/>
                    <a:pt x="46" y="5"/>
                  </a:cubicBezTo>
                  <a:cubicBezTo>
                    <a:pt x="45" y="6"/>
                    <a:pt x="45" y="6"/>
                    <a:pt x="45" y="6"/>
                  </a:cubicBezTo>
                  <a:cubicBezTo>
                    <a:pt x="44" y="7"/>
                    <a:pt x="44" y="7"/>
                    <a:pt x="44" y="7"/>
                  </a:cubicBezTo>
                  <a:cubicBezTo>
                    <a:pt x="44" y="9"/>
                    <a:pt x="44" y="9"/>
                    <a:pt x="44" y="9"/>
                  </a:cubicBezTo>
                  <a:cubicBezTo>
                    <a:pt x="45" y="10"/>
                    <a:pt x="45" y="10"/>
                    <a:pt x="45" y="10"/>
                  </a:cubicBezTo>
                  <a:cubicBezTo>
                    <a:pt x="44" y="10"/>
                    <a:pt x="44" y="10"/>
                    <a:pt x="44" y="10"/>
                  </a:cubicBezTo>
                  <a:cubicBezTo>
                    <a:pt x="44" y="11"/>
                    <a:pt x="44" y="11"/>
                    <a:pt x="44" y="11"/>
                  </a:cubicBezTo>
                  <a:cubicBezTo>
                    <a:pt x="44" y="12"/>
                    <a:pt x="44" y="12"/>
                    <a:pt x="44" y="12"/>
                  </a:cubicBezTo>
                  <a:cubicBezTo>
                    <a:pt x="44" y="13"/>
                    <a:pt x="44" y="13"/>
                    <a:pt x="44" y="13"/>
                  </a:cubicBezTo>
                  <a:cubicBezTo>
                    <a:pt x="43" y="13"/>
                    <a:pt x="43" y="13"/>
                    <a:pt x="43" y="13"/>
                  </a:cubicBezTo>
                  <a:cubicBezTo>
                    <a:pt x="40" y="14"/>
                    <a:pt x="40" y="14"/>
                    <a:pt x="40" y="14"/>
                  </a:cubicBezTo>
                  <a:cubicBezTo>
                    <a:pt x="40" y="15"/>
                    <a:pt x="40" y="15"/>
                    <a:pt x="40" y="15"/>
                  </a:cubicBezTo>
                  <a:cubicBezTo>
                    <a:pt x="39" y="15"/>
                    <a:pt x="39" y="15"/>
                    <a:pt x="39" y="15"/>
                  </a:cubicBezTo>
                  <a:cubicBezTo>
                    <a:pt x="38" y="15"/>
                    <a:pt x="38" y="15"/>
                    <a:pt x="38" y="15"/>
                  </a:cubicBezTo>
                  <a:cubicBezTo>
                    <a:pt x="36" y="16"/>
                    <a:pt x="36" y="16"/>
                    <a:pt x="36" y="16"/>
                  </a:cubicBezTo>
                  <a:cubicBezTo>
                    <a:pt x="35" y="17"/>
                    <a:pt x="35" y="17"/>
                    <a:pt x="35" y="17"/>
                  </a:cubicBezTo>
                  <a:cubicBezTo>
                    <a:pt x="34" y="18"/>
                    <a:pt x="34" y="18"/>
                    <a:pt x="34" y="18"/>
                  </a:cubicBezTo>
                  <a:cubicBezTo>
                    <a:pt x="34" y="17"/>
                    <a:pt x="34" y="17"/>
                    <a:pt x="34" y="17"/>
                  </a:cubicBezTo>
                  <a:cubicBezTo>
                    <a:pt x="32" y="17"/>
                    <a:pt x="32" y="17"/>
                    <a:pt x="32" y="17"/>
                  </a:cubicBezTo>
                  <a:cubicBezTo>
                    <a:pt x="32" y="18"/>
                    <a:pt x="32" y="18"/>
                    <a:pt x="32" y="18"/>
                  </a:cubicBezTo>
                  <a:cubicBezTo>
                    <a:pt x="32" y="17"/>
                    <a:pt x="32" y="17"/>
                    <a:pt x="32" y="17"/>
                  </a:cubicBezTo>
                  <a:cubicBezTo>
                    <a:pt x="30" y="17"/>
                    <a:pt x="30" y="17"/>
                    <a:pt x="30" y="17"/>
                  </a:cubicBezTo>
                  <a:cubicBezTo>
                    <a:pt x="27" y="18"/>
                    <a:pt x="27" y="18"/>
                    <a:pt x="27" y="18"/>
                  </a:cubicBezTo>
                  <a:cubicBezTo>
                    <a:pt x="26" y="19"/>
                    <a:pt x="26" y="19"/>
                    <a:pt x="26" y="19"/>
                  </a:cubicBezTo>
                  <a:cubicBezTo>
                    <a:pt x="25" y="19"/>
                    <a:pt x="25" y="19"/>
                    <a:pt x="25" y="19"/>
                  </a:cubicBezTo>
                  <a:cubicBezTo>
                    <a:pt x="24" y="20"/>
                    <a:pt x="24" y="20"/>
                    <a:pt x="24" y="20"/>
                  </a:cubicBezTo>
                  <a:cubicBezTo>
                    <a:pt x="25" y="22"/>
                    <a:pt x="25" y="22"/>
                    <a:pt x="25" y="22"/>
                  </a:cubicBezTo>
                  <a:cubicBezTo>
                    <a:pt x="23" y="22"/>
                    <a:pt x="23" y="22"/>
                    <a:pt x="23" y="22"/>
                  </a:cubicBezTo>
                  <a:cubicBezTo>
                    <a:pt x="22" y="23"/>
                    <a:pt x="22" y="23"/>
                    <a:pt x="22" y="23"/>
                  </a:cubicBezTo>
                  <a:cubicBezTo>
                    <a:pt x="21" y="24"/>
                    <a:pt x="21" y="24"/>
                    <a:pt x="21" y="24"/>
                  </a:cubicBezTo>
                  <a:cubicBezTo>
                    <a:pt x="21" y="26"/>
                    <a:pt x="21" y="26"/>
                    <a:pt x="21" y="26"/>
                  </a:cubicBezTo>
                  <a:cubicBezTo>
                    <a:pt x="21" y="27"/>
                    <a:pt x="21" y="27"/>
                    <a:pt x="21" y="27"/>
                  </a:cubicBezTo>
                  <a:cubicBezTo>
                    <a:pt x="19" y="27"/>
                    <a:pt x="19" y="27"/>
                    <a:pt x="19" y="27"/>
                  </a:cubicBezTo>
                  <a:cubicBezTo>
                    <a:pt x="19" y="26"/>
                    <a:pt x="19" y="26"/>
                    <a:pt x="19" y="26"/>
                  </a:cubicBezTo>
                  <a:cubicBezTo>
                    <a:pt x="19" y="26"/>
                    <a:pt x="19" y="26"/>
                    <a:pt x="19" y="26"/>
                  </a:cubicBezTo>
                  <a:cubicBezTo>
                    <a:pt x="17" y="27"/>
                    <a:pt x="17" y="27"/>
                    <a:pt x="17" y="27"/>
                  </a:cubicBezTo>
                  <a:cubicBezTo>
                    <a:pt x="16" y="27"/>
                    <a:pt x="16" y="27"/>
                    <a:pt x="16" y="27"/>
                  </a:cubicBezTo>
                  <a:cubicBezTo>
                    <a:pt x="15" y="28"/>
                    <a:pt x="15" y="28"/>
                    <a:pt x="15" y="28"/>
                  </a:cubicBezTo>
                  <a:cubicBezTo>
                    <a:pt x="16" y="30"/>
                    <a:pt x="16" y="30"/>
                    <a:pt x="16" y="30"/>
                  </a:cubicBezTo>
                  <a:cubicBezTo>
                    <a:pt x="17" y="29"/>
                    <a:pt x="17" y="29"/>
                    <a:pt x="17" y="29"/>
                  </a:cubicBezTo>
                  <a:cubicBezTo>
                    <a:pt x="16" y="32"/>
                    <a:pt x="16" y="32"/>
                    <a:pt x="16" y="32"/>
                  </a:cubicBezTo>
                  <a:cubicBezTo>
                    <a:pt x="17" y="33"/>
                    <a:pt x="17" y="33"/>
                    <a:pt x="17" y="33"/>
                  </a:cubicBezTo>
                  <a:cubicBezTo>
                    <a:pt x="15" y="33"/>
                    <a:pt x="15" y="33"/>
                    <a:pt x="15" y="33"/>
                  </a:cubicBezTo>
                  <a:cubicBezTo>
                    <a:pt x="14" y="34"/>
                    <a:pt x="14" y="34"/>
                    <a:pt x="14" y="34"/>
                  </a:cubicBezTo>
                  <a:cubicBezTo>
                    <a:pt x="13" y="36"/>
                    <a:pt x="13" y="36"/>
                    <a:pt x="13" y="36"/>
                  </a:cubicBezTo>
                  <a:cubicBezTo>
                    <a:pt x="14" y="38"/>
                    <a:pt x="14" y="38"/>
                    <a:pt x="14" y="38"/>
                  </a:cubicBezTo>
                  <a:cubicBezTo>
                    <a:pt x="15" y="38"/>
                    <a:pt x="15" y="38"/>
                    <a:pt x="15" y="38"/>
                  </a:cubicBezTo>
                  <a:cubicBezTo>
                    <a:pt x="16" y="37"/>
                    <a:pt x="16" y="37"/>
                    <a:pt x="16" y="37"/>
                  </a:cubicBezTo>
                  <a:cubicBezTo>
                    <a:pt x="16" y="38"/>
                    <a:pt x="16" y="38"/>
                    <a:pt x="16" y="38"/>
                  </a:cubicBezTo>
                  <a:cubicBezTo>
                    <a:pt x="15" y="38"/>
                    <a:pt x="15" y="38"/>
                    <a:pt x="15" y="38"/>
                  </a:cubicBezTo>
                  <a:cubicBezTo>
                    <a:pt x="16" y="39"/>
                    <a:pt x="16" y="39"/>
                    <a:pt x="16" y="39"/>
                  </a:cubicBezTo>
                  <a:cubicBezTo>
                    <a:pt x="15" y="39"/>
                    <a:pt x="15" y="39"/>
                    <a:pt x="15" y="39"/>
                  </a:cubicBezTo>
                  <a:cubicBezTo>
                    <a:pt x="14" y="39"/>
                    <a:pt x="14" y="39"/>
                    <a:pt x="14" y="39"/>
                  </a:cubicBezTo>
                  <a:cubicBezTo>
                    <a:pt x="12" y="39"/>
                    <a:pt x="12" y="39"/>
                    <a:pt x="12" y="39"/>
                  </a:cubicBezTo>
                  <a:cubicBezTo>
                    <a:pt x="10" y="40"/>
                    <a:pt x="10" y="40"/>
                    <a:pt x="10" y="40"/>
                  </a:cubicBezTo>
                  <a:cubicBezTo>
                    <a:pt x="10" y="40"/>
                    <a:pt x="10" y="40"/>
                    <a:pt x="10" y="40"/>
                  </a:cubicBezTo>
                  <a:cubicBezTo>
                    <a:pt x="10" y="41"/>
                    <a:pt x="10" y="41"/>
                    <a:pt x="10" y="41"/>
                  </a:cubicBezTo>
                  <a:cubicBezTo>
                    <a:pt x="9" y="42"/>
                    <a:pt x="9" y="42"/>
                    <a:pt x="9" y="42"/>
                  </a:cubicBezTo>
                  <a:cubicBezTo>
                    <a:pt x="8" y="43"/>
                    <a:pt x="8" y="43"/>
                    <a:pt x="8" y="43"/>
                  </a:cubicBezTo>
                  <a:cubicBezTo>
                    <a:pt x="7" y="42"/>
                    <a:pt x="7" y="42"/>
                    <a:pt x="7" y="42"/>
                  </a:cubicBezTo>
                  <a:cubicBezTo>
                    <a:pt x="7" y="40"/>
                    <a:pt x="7" y="40"/>
                    <a:pt x="7" y="40"/>
                  </a:cubicBezTo>
                  <a:cubicBezTo>
                    <a:pt x="6" y="41"/>
                    <a:pt x="6" y="41"/>
                    <a:pt x="6" y="41"/>
                  </a:cubicBezTo>
                  <a:cubicBezTo>
                    <a:pt x="6" y="43"/>
                    <a:pt x="6" y="43"/>
                    <a:pt x="6" y="43"/>
                  </a:cubicBezTo>
                  <a:cubicBezTo>
                    <a:pt x="6" y="45"/>
                    <a:pt x="6" y="45"/>
                    <a:pt x="6" y="45"/>
                  </a:cubicBezTo>
                  <a:cubicBezTo>
                    <a:pt x="7" y="46"/>
                    <a:pt x="7" y="46"/>
                    <a:pt x="7" y="46"/>
                  </a:cubicBezTo>
                  <a:cubicBezTo>
                    <a:pt x="8" y="46"/>
                    <a:pt x="8" y="46"/>
                    <a:pt x="8" y="46"/>
                  </a:cubicBezTo>
                  <a:cubicBezTo>
                    <a:pt x="8" y="47"/>
                    <a:pt x="8" y="47"/>
                    <a:pt x="8" y="47"/>
                  </a:cubicBezTo>
                  <a:cubicBezTo>
                    <a:pt x="7" y="48"/>
                    <a:pt x="7" y="48"/>
                    <a:pt x="7" y="48"/>
                  </a:cubicBezTo>
                  <a:cubicBezTo>
                    <a:pt x="7" y="49"/>
                    <a:pt x="7" y="49"/>
                    <a:pt x="7" y="49"/>
                  </a:cubicBezTo>
                  <a:cubicBezTo>
                    <a:pt x="8" y="50"/>
                    <a:pt x="8" y="50"/>
                    <a:pt x="8" y="50"/>
                  </a:cubicBezTo>
                  <a:cubicBezTo>
                    <a:pt x="8" y="51"/>
                    <a:pt x="8" y="51"/>
                    <a:pt x="8" y="51"/>
                  </a:cubicBezTo>
                  <a:cubicBezTo>
                    <a:pt x="8" y="53"/>
                    <a:pt x="8" y="53"/>
                    <a:pt x="8" y="53"/>
                  </a:cubicBezTo>
                  <a:cubicBezTo>
                    <a:pt x="10" y="54"/>
                    <a:pt x="10" y="54"/>
                    <a:pt x="10" y="54"/>
                  </a:cubicBezTo>
                  <a:cubicBezTo>
                    <a:pt x="8" y="54"/>
                    <a:pt x="8" y="54"/>
                    <a:pt x="8" y="54"/>
                  </a:cubicBezTo>
                  <a:cubicBezTo>
                    <a:pt x="7" y="54"/>
                    <a:pt x="7" y="54"/>
                    <a:pt x="7" y="54"/>
                  </a:cubicBezTo>
                  <a:cubicBezTo>
                    <a:pt x="7" y="56"/>
                    <a:pt x="7" y="56"/>
                    <a:pt x="7" y="56"/>
                  </a:cubicBezTo>
                  <a:cubicBezTo>
                    <a:pt x="8" y="56"/>
                    <a:pt x="8" y="56"/>
                    <a:pt x="8" y="56"/>
                  </a:cubicBezTo>
                  <a:cubicBezTo>
                    <a:pt x="8" y="58"/>
                    <a:pt x="8" y="58"/>
                    <a:pt x="8" y="58"/>
                  </a:cubicBezTo>
                  <a:cubicBezTo>
                    <a:pt x="7" y="59"/>
                    <a:pt x="7" y="59"/>
                    <a:pt x="7" y="59"/>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80">
              <a:extLst>
                <a:ext uri="{FF2B5EF4-FFF2-40B4-BE49-F238E27FC236}">
                  <a16:creationId xmlns:a16="http://schemas.microsoft.com/office/drawing/2014/main" id="{3FF1345C-38B8-4F91-9D9C-0238F2C8943A}"/>
                </a:ext>
              </a:extLst>
            </p:cNvPr>
            <p:cNvSpPr>
              <a:spLocks/>
            </p:cNvSpPr>
            <p:nvPr/>
          </p:nvSpPr>
          <p:spPr bwMode="auto">
            <a:xfrm>
              <a:off x="4832" y="1196"/>
              <a:ext cx="19" cy="25"/>
            </a:xfrm>
            <a:custGeom>
              <a:avLst/>
              <a:gdLst>
                <a:gd name="T0" fmla="*/ 6 w 6"/>
                <a:gd name="T1" fmla="*/ 5 h 8"/>
                <a:gd name="T2" fmla="*/ 6 w 6"/>
                <a:gd name="T3" fmla="*/ 5 h 8"/>
                <a:gd name="T4" fmla="*/ 6 w 6"/>
                <a:gd name="T5" fmla="*/ 4 h 8"/>
                <a:gd name="T6" fmla="*/ 6 w 6"/>
                <a:gd name="T7" fmla="*/ 2 h 8"/>
                <a:gd name="T8" fmla="*/ 5 w 6"/>
                <a:gd name="T9" fmla="*/ 2 h 8"/>
                <a:gd name="T10" fmla="*/ 5 w 6"/>
                <a:gd name="T11" fmla="*/ 2 h 8"/>
                <a:gd name="T12" fmla="*/ 4 w 6"/>
                <a:gd name="T13" fmla="*/ 2 h 8"/>
                <a:gd name="T14" fmla="*/ 4 w 6"/>
                <a:gd name="T15" fmla="*/ 1 h 8"/>
                <a:gd name="T16" fmla="*/ 2 w 6"/>
                <a:gd name="T17" fmla="*/ 0 h 8"/>
                <a:gd name="T18" fmla="*/ 0 w 6"/>
                <a:gd name="T19" fmla="*/ 0 h 8"/>
                <a:gd name="T20" fmla="*/ 0 w 6"/>
                <a:gd name="T21" fmla="*/ 0 h 8"/>
                <a:gd name="T22" fmla="*/ 0 w 6"/>
                <a:gd name="T23" fmla="*/ 2 h 8"/>
                <a:gd name="T24" fmla="*/ 0 w 6"/>
                <a:gd name="T25" fmla="*/ 3 h 8"/>
                <a:gd name="T26" fmla="*/ 1 w 6"/>
                <a:gd name="T27" fmla="*/ 4 h 8"/>
                <a:gd name="T28" fmla="*/ 2 w 6"/>
                <a:gd name="T29" fmla="*/ 4 h 8"/>
                <a:gd name="T30" fmla="*/ 2 w 6"/>
                <a:gd name="T31" fmla="*/ 5 h 8"/>
                <a:gd name="T32" fmla="*/ 3 w 6"/>
                <a:gd name="T33" fmla="*/ 6 h 8"/>
                <a:gd name="T34" fmla="*/ 5 w 6"/>
                <a:gd name="T35" fmla="*/ 7 h 8"/>
                <a:gd name="T36" fmla="*/ 6 w 6"/>
                <a:gd name="T37" fmla="*/ 8 h 8"/>
                <a:gd name="T38" fmla="*/ 6 w 6"/>
                <a:gd name="T39" fmla="*/ 6 h 8"/>
                <a:gd name="T40" fmla="*/ 6 w 6"/>
                <a:gd name="T41" fmla="*/ 5 h 8"/>
                <a:gd name="T42" fmla="*/ 6 w 6"/>
                <a:gd name="T4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 h="8">
                  <a:moveTo>
                    <a:pt x="6" y="5"/>
                  </a:moveTo>
                  <a:cubicBezTo>
                    <a:pt x="6" y="5"/>
                    <a:pt x="6" y="5"/>
                    <a:pt x="6" y="5"/>
                  </a:cubicBezTo>
                  <a:cubicBezTo>
                    <a:pt x="6" y="4"/>
                    <a:pt x="6" y="4"/>
                    <a:pt x="6" y="4"/>
                  </a:cubicBezTo>
                  <a:cubicBezTo>
                    <a:pt x="6" y="2"/>
                    <a:pt x="6" y="2"/>
                    <a:pt x="6" y="2"/>
                  </a:cubicBezTo>
                  <a:cubicBezTo>
                    <a:pt x="6" y="2"/>
                    <a:pt x="5" y="2"/>
                    <a:pt x="5" y="2"/>
                  </a:cubicBezTo>
                  <a:cubicBezTo>
                    <a:pt x="5" y="2"/>
                    <a:pt x="5" y="2"/>
                    <a:pt x="5" y="2"/>
                  </a:cubicBezTo>
                  <a:cubicBezTo>
                    <a:pt x="4" y="2"/>
                    <a:pt x="4" y="2"/>
                    <a:pt x="4" y="2"/>
                  </a:cubicBezTo>
                  <a:cubicBezTo>
                    <a:pt x="4" y="1"/>
                    <a:pt x="4" y="1"/>
                    <a:pt x="4" y="1"/>
                  </a:cubicBezTo>
                  <a:cubicBezTo>
                    <a:pt x="2" y="0"/>
                    <a:pt x="2" y="0"/>
                    <a:pt x="2" y="0"/>
                  </a:cubicBezTo>
                  <a:cubicBezTo>
                    <a:pt x="0" y="0"/>
                    <a:pt x="0" y="0"/>
                    <a:pt x="0" y="0"/>
                  </a:cubicBezTo>
                  <a:cubicBezTo>
                    <a:pt x="0" y="0"/>
                    <a:pt x="0" y="0"/>
                    <a:pt x="0" y="0"/>
                  </a:cubicBezTo>
                  <a:cubicBezTo>
                    <a:pt x="0" y="2"/>
                    <a:pt x="0" y="2"/>
                    <a:pt x="0" y="2"/>
                  </a:cubicBezTo>
                  <a:cubicBezTo>
                    <a:pt x="0" y="3"/>
                    <a:pt x="0" y="3"/>
                    <a:pt x="0" y="3"/>
                  </a:cubicBezTo>
                  <a:cubicBezTo>
                    <a:pt x="1" y="4"/>
                    <a:pt x="1" y="4"/>
                    <a:pt x="1" y="4"/>
                  </a:cubicBezTo>
                  <a:cubicBezTo>
                    <a:pt x="2" y="4"/>
                    <a:pt x="2" y="4"/>
                    <a:pt x="2" y="4"/>
                  </a:cubicBezTo>
                  <a:cubicBezTo>
                    <a:pt x="2" y="5"/>
                    <a:pt x="2" y="5"/>
                    <a:pt x="2" y="5"/>
                  </a:cubicBezTo>
                  <a:cubicBezTo>
                    <a:pt x="3" y="6"/>
                    <a:pt x="3" y="6"/>
                    <a:pt x="3" y="6"/>
                  </a:cubicBezTo>
                  <a:cubicBezTo>
                    <a:pt x="5" y="7"/>
                    <a:pt x="5" y="7"/>
                    <a:pt x="5" y="7"/>
                  </a:cubicBezTo>
                  <a:cubicBezTo>
                    <a:pt x="6" y="8"/>
                    <a:pt x="6" y="8"/>
                    <a:pt x="6" y="8"/>
                  </a:cubicBezTo>
                  <a:cubicBezTo>
                    <a:pt x="6" y="6"/>
                    <a:pt x="6" y="6"/>
                    <a:pt x="6" y="6"/>
                  </a:cubicBezTo>
                  <a:cubicBezTo>
                    <a:pt x="6" y="6"/>
                    <a:pt x="6" y="6"/>
                    <a:pt x="6" y="5"/>
                  </a:cubicBezTo>
                  <a:cubicBezTo>
                    <a:pt x="6" y="5"/>
                    <a:pt x="6" y="5"/>
                    <a:pt x="6" y="5"/>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81">
              <a:extLst>
                <a:ext uri="{FF2B5EF4-FFF2-40B4-BE49-F238E27FC236}">
                  <a16:creationId xmlns:a16="http://schemas.microsoft.com/office/drawing/2014/main" id="{A46A73AC-3714-4266-B936-A2A00717B5DF}"/>
                </a:ext>
              </a:extLst>
            </p:cNvPr>
            <p:cNvSpPr>
              <a:spLocks/>
            </p:cNvSpPr>
            <p:nvPr/>
          </p:nvSpPr>
          <p:spPr bwMode="auto">
            <a:xfrm>
              <a:off x="4919" y="1295"/>
              <a:ext cx="9" cy="9"/>
            </a:xfrm>
            <a:custGeom>
              <a:avLst/>
              <a:gdLst>
                <a:gd name="T0" fmla="*/ 0 w 9"/>
                <a:gd name="T1" fmla="*/ 3 h 9"/>
                <a:gd name="T2" fmla="*/ 3 w 9"/>
                <a:gd name="T3" fmla="*/ 9 h 9"/>
                <a:gd name="T4" fmla="*/ 9 w 9"/>
                <a:gd name="T5" fmla="*/ 9 h 9"/>
                <a:gd name="T6" fmla="*/ 9 w 9"/>
                <a:gd name="T7" fmla="*/ 3 h 9"/>
                <a:gd name="T8" fmla="*/ 3 w 9"/>
                <a:gd name="T9" fmla="*/ 0 h 9"/>
                <a:gd name="T10" fmla="*/ 0 w 9"/>
                <a:gd name="T11" fmla="*/ 3 h 9"/>
              </a:gdLst>
              <a:ahLst/>
              <a:cxnLst>
                <a:cxn ang="0">
                  <a:pos x="T0" y="T1"/>
                </a:cxn>
                <a:cxn ang="0">
                  <a:pos x="T2" y="T3"/>
                </a:cxn>
                <a:cxn ang="0">
                  <a:pos x="T4" y="T5"/>
                </a:cxn>
                <a:cxn ang="0">
                  <a:pos x="T6" y="T7"/>
                </a:cxn>
                <a:cxn ang="0">
                  <a:pos x="T8" y="T9"/>
                </a:cxn>
                <a:cxn ang="0">
                  <a:pos x="T10" y="T11"/>
                </a:cxn>
              </a:cxnLst>
              <a:rect l="0" t="0" r="r" b="b"/>
              <a:pathLst>
                <a:path w="9" h="9">
                  <a:moveTo>
                    <a:pt x="0" y="3"/>
                  </a:moveTo>
                  <a:lnTo>
                    <a:pt x="3" y="9"/>
                  </a:lnTo>
                  <a:lnTo>
                    <a:pt x="9" y="9"/>
                  </a:lnTo>
                  <a:lnTo>
                    <a:pt x="9" y="3"/>
                  </a:lnTo>
                  <a:lnTo>
                    <a:pt x="3" y="0"/>
                  </a:lnTo>
                  <a:lnTo>
                    <a:pt x="0"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82">
              <a:extLst>
                <a:ext uri="{FF2B5EF4-FFF2-40B4-BE49-F238E27FC236}">
                  <a16:creationId xmlns:a16="http://schemas.microsoft.com/office/drawing/2014/main" id="{D3361044-D7B0-4583-9D6A-EB1F419944F7}"/>
                </a:ext>
              </a:extLst>
            </p:cNvPr>
            <p:cNvSpPr>
              <a:spLocks/>
            </p:cNvSpPr>
            <p:nvPr/>
          </p:nvSpPr>
          <p:spPr bwMode="auto">
            <a:xfrm>
              <a:off x="7044" y="1329"/>
              <a:ext cx="34" cy="46"/>
            </a:xfrm>
            <a:custGeom>
              <a:avLst/>
              <a:gdLst>
                <a:gd name="T0" fmla="*/ 19 w 34"/>
                <a:gd name="T1" fmla="*/ 31 h 46"/>
                <a:gd name="T2" fmla="*/ 22 w 34"/>
                <a:gd name="T3" fmla="*/ 28 h 46"/>
                <a:gd name="T4" fmla="*/ 25 w 34"/>
                <a:gd name="T5" fmla="*/ 22 h 46"/>
                <a:gd name="T6" fmla="*/ 31 w 34"/>
                <a:gd name="T7" fmla="*/ 22 h 46"/>
                <a:gd name="T8" fmla="*/ 34 w 34"/>
                <a:gd name="T9" fmla="*/ 22 h 46"/>
                <a:gd name="T10" fmla="*/ 31 w 34"/>
                <a:gd name="T11" fmla="*/ 12 h 46"/>
                <a:gd name="T12" fmla="*/ 31 w 34"/>
                <a:gd name="T13" fmla="*/ 9 h 46"/>
                <a:gd name="T14" fmla="*/ 25 w 34"/>
                <a:gd name="T15" fmla="*/ 0 h 46"/>
                <a:gd name="T16" fmla="*/ 19 w 34"/>
                <a:gd name="T17" fmla="*/ 0 h 46"/>
                <a:gd name="T18" fmla="*/ 16 w 34"/>
                <a:gd name="T19" fmla="*/ 3 h 46"/>
                <a:gd name="T20" fmla="*/ 16 w 34"/>
                <a:gd name="T21" fmla="*/ 6 h 46"/>
                <a:gd name="T22" fmla="*/ 12 w 34"/>
                <a:gd name="T23" fmla="*/ 6 h 46"/>
                <a:gd name="T24" fmla="*/ 9 w 34"/>
                <a:gd name="T25" fmla="*/ 12 h 46"/>
                <a:gd name="T26" fmla="*/ 6 w 34"/>
                <a:gd name="T27" fmla="*/ 16 h 46"/>
                <a:gd name="T28" fmla="*/ 0 w 34"/>
                <a:gd name="T29" fmla="*/ 22 h 46"/>
                <a:gd name="T30" fmla="*/ 6 w 34"/>
                <a:gd name="T31" fmla="*/ 22 h 46"/>
                <a:gd name="T32" fmla="*/ 9 w 34"/>
                <a:gd name="T33" fmla="*/ 22 h 46"/>
                <a:gd name="T34" fmla="*/ 9 w 34"/>
                <a:gd name="T35" fmla="*/ 28 h 46"/>
                <a:gd name="T36" fmla="*/ 12 w 34"/>
                <a:gd name="T37" fmla="*/ 31 h 46"/>
                <a:gd name="T38" fmla="*/ 12 w 34"/>
                <a:gd name="T39" fmla="*/ 34 h 46"/>
                <a:gd name="T40" fmla="*/ 9 w 34"/>
                <a:gd name="T41" fmla="*/ 37 h 46"/>
                <a:gd name="T42" fmla="*/ 12 w 34"/>
                <a:gd name="T43" fmla="*/ 40 h 46"/>
                <a:gd name="T44" fmla="*/ 16 w 34"/>
                <a:gd name="T45" fmla="*/ 46 h 46"/>
                <a:gd name="T46" fmla="*/ 22 w 34"/>
                <a:gd name="T47" fmla="*/ 46 h 46"/>
                <a:gd name="T48" fmla="*/ 22 w 34"/>
                <a:gd name="T49" fmla="*/ 40 h 46"/>
                <a:gd name="T50" fmla="*/ 19 w 34"/>
                <a:gd name="T51" fmla="*/ 37 h 46"/>
                <a:gd name="T52" fmla="*/ 19 w 34"/>
                <a:gd name="T53" fmla="*/ 34 h 46"/>
                <a:gd name="T54" fmla="*/ 19 w 34"/>
                <a:gd name="T55" fmla="*/ 3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 h="46">
                  <a:moveTo>
                    <a:pt x="19" y="31"/>
                  </a:moveTo>
                  <a:lnTo>
                    <a:pt x="22" y="28"/>
                  </a:lnTo>
                  <a:lnTo>
                    <a:pt x="25" y="22"/>
                  </a:lnTo>
                  <a:lnTo>
                    <a:pt x="31" y="22"/>
                  </a:lnTo>
                  <a:lnTo>
                    <a:pt x="34" y="22"/>
                  </a:lnTo>
                  <a:lnTo>
                    <a:pt x="31" y="12"/>
                  </a:lnTo>
                  <a:lnTo>
                    <a:pt x="31" y="9"/>
                  </a:lnTo>
                  <a:lnTo>
                    <a:pt x="25" y="0"/>
                  </a:lnTo>
                  <a:lnTo>
                    <a:pt x="19" y="0"/>
                  </a:lnTo>
                  <a:lnTo>
                    <a:pt x="16" y="3"/>
                  </a:lnTo>
                  <a:lnTo>
                    <a:pt x="16" y="6"/>
                  </a:lnTo>
                  <a:lnTo>
                    <a:pt x="12" y="6"/>
                  </a:lnTo>
                  <a:lnTo>
                    <a:pt x="9" y="12"/>
                  </a:lnTo>
                  <a:lnTo>
                    <a:pt x="6" y="16"/>
                  </a:lnTo>
                  <a:lnTo>
                    <a:pt x="0" y="22"/>
                  </a:lnTo>
                  <a:lnTo>
                    <a:pt x="6" y="22"/>
                  </a:lnTo>
                  <a:lnTo>
                    <a:pt x="9" y="22"/>
                  </a:lnTo>
                  <a:lnTo>
                    <a:pt x="9" y="28"/>
                  </a:lnTo>
                  <a:lnTo>
                    <a:pt x="12" y="31"/>
                  </a:lnTo>
                  <a:lnTo>
                    <a:pt x="12" y="34"/>
                  </a:lnTo>
                  <a:lnTo>
                    <a:pt x="9" y="37"/>
                  </a:lnTo>
                  <a:lnTo>
                    <a:pt x="12" y="40"/>
                  </a:lnTo>
                  <a:lnTo>
                    <a:pt x="16" y="46"/>
                  </a:lnTo>
                  <a:lnTo>
                    <a:pt x="22" y="46"/>
                  </a:lnTo>
                  <a:lnTo>
                    <a:pt x="22" y="40"/>
                  </a:lnTo>
                  <a:lnTo>
                    <a:pt x="19" y="37"/>
                  </a:lnTo>
                  <a:lnTo>
                    <a:pt x="19" y="34"/>
                  </a:lnTo>
                  <a:lnTo>
                    <a:pt x="19" y="31"/>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83">
              <a:extLst>
                <a:ext uri="{FF2B5EF4-FFF2-40B4-BE49-F238E27FC236}">
                  <a16:creationId xmlns:a16="http://schemas.microsoft.com/office/drawing/2014/main" id="{8EBE74D9-A636-45D5-94ED-50C9580CCCA9}"/>
                </a:ext>
              </a:extLst>
            </p:cNvPr>
            <p:cNvSpPr>
              <a:spLocks/>
            </p:cNvSpPr>
            <p:nvPr/>
          </p:nvSpPr>
          <p:spPr bwMode="auto">
            <a:xfrm>
              <a:off x="7041" y="1700"/>
              <a:ext cx="9" cy="13"/>
            </a:xfrm>
            <a:custGeom>
              <a:avLst/>
              <a:gdLst>
                <a:gd name="T0" fmla="*/ 9 w 9"/>
                <a:gd name="T1" fmla="*/ 6 h 13"/>
                <a:gd name="T2" fmla="*/ 3 w 9"/>
                <a:gd name="T3" fmla="*/ 0 h 13"/>
                <a:gd name="T4" fmla="*/ 0 w 9"/>
                <a:gd name="T5" fmla="*/ 3 h 13"/>
                <a:gd name="T6" fmla="*/ 0 w 9"/>
                <a:gd name="T7" fmla="*/ 9 h 13"/>
                <a:gd name="T8" fmla="*/ 3 w 9"/>
                <a:gd name="T9" fmla="*/ 13 h 13"/>
                <a:gd name="T10" fmla="*/ 9 w 9"/>
                <a:gd name="T11" fmla="*/ 13 h 13"/>
                <a:gd name="T12" fmla="*/ 9 w 9"/>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9" h="13">
                  <a:moveTo>
                    <a:pt x="9" y="6"/>
                  </a:moveTo>
                  <a:lnTo>
                    <a:pt x="3" y="0"/>
                  </a:lnTo>
                  <a:lnTo>
                    <a:pt x="0" y="3"/>
                  </a:lnTo>
                  <a:lnTo>
                    <a:pt x="0" y="9"/>
                  </a:lnTo>
                  <a:lnTo>
                    <a:pt x="3" y="13"/>
                  </a:lnTo>
                  <a:lnTo>
                    <a:pt x="9" y="13"/>
                  </a:lnTo>
                  <a:lnTo>
                    <a:pt x="9"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84">
              <a:extLst>
                <a:ext uri="{FF2B5EF4-FFF2-40B4-BE49-F238E27FC236}">
                  <a16:creationId xmlns:a16="http://schemas.microsoft.com/office/drawing/2014/main" id="{4F46E77E-B5C5-4754-9BEF-F1E23A53A24B}"/>
                </a:ext>
              </a:extLst>
            </p:cNvPr>
            <p:cNvSpPr>
              <a:spLocks/>
            </p:cNvSpPr>
            <p:nvPr/>
          </p:nvSpPr>
          <p:spPr bwMode="auto">
            <a:xfrm>
              <a:off x="7047" y="1753"/>
              <a:ext cx="6" cy="3"/>
            </a:xfrm>
            <a:custGeom>
              <a:avLst/>
              <a:gdLst>
                <a:gd name="T0" fmla="*/ 0 w 2"/>
                <a:gd name="T1" fmla="*/ 0 h 1"/>
                <a:gd name="T2" fmla="*/ 2 w 2"/>
                <a:gd name="T3" fmla="*/ 1 h 1"/>
                <a:gd name="T4" fmla="*/ 0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2" y="1"/>
                    <a:pt x="2" y="1"/>
                    <a:pt x="2" y="1"/>
                  </a:cubicBezTo>
                  <a:cubicBezTo>
                    <a:pt x="0" y="0"/>
                    <a:pt x="0" y="0"/>
                    <a:pt x="0" y="0"/>
                  </a:cubicBezTo>
                  <a:cubicBezTo>
                    <a:pt x="0" y="0"/>
                    <a:pt x="0" y="0"/>
                    <a:pt x="0"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85">
              <a:extLst>
                <a:ext uri="{FF2B5EF4-FFF2-40B4-BE49-F238E27FC236}">
                  <a16:creationId xmlns:a16="http://schemas.microsoft.com/office/drawing/2014/main" id="{561ADAA7-43FB-4C25-A263-FF1B058BDE6F}"/>
                </a:ext>
              </a:extLst>
            </p:cNvPr>
            <p:cNvSpPr>
              <a:spLocks/>
            </p:cNvSpPr>
            <p:nvPr/>
          </p:nvSpPr>
          <p:spPr bwMode="auto">
            <a:xfrm>
              <a:off x="6729" y="1654"/>
              <a:ext cx="3" cy="6"/>
            </a:xfrm>
            <a:custGeom>
              <a:avLst/>
              <a:gdLst>
                <a:gd name="T0" fmla="*/ 0 w 1"/>
                <a:gd name="T1" fmla="*/ 0 h 2"/>
                <a:gd name="T2" fmla="*/ 1 w 1"/>
                <a:gd name="T3" fmla="*/ 2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1"/>
                    <a:pt x="1" y="2"/>
                  </a:cubicBezTo>
                  <a:cubicBezTo>
                    <a:pt x="1" y="2"/>
                    <a:pt x="1" y="2"/>
                    <a:pt x="1" y="2"/>
                  </a:cubicBezTo>
                  <a:cubicBezTo>
                    <a:pt x="0" y="1"/>
                    <a:pt x="0" y="0"/>
                    <a:pt x="0"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86">
              <a:extLst>
                <a:ext uri="{FF2B5EF4-FFF2-40B4-BE49-F238E27FC236}">
                  <a16:creationId xmlns:a16="http://schemas.microsoft.com/office/drawing/2014/main" id="{A14A703D-F789-4F95-B893-FBF75DC88FE3}"/>
                </a:ext>
              </a:extLst>
            </p:cNvPr>
            <p:cNvSpPr>
              <a:spLocks/>
            </p:cNvSpPr>
            <p:nvPr/>
          </p:nvSpPr>
          <p:spPr bwMode="auto">
            <a:xfrm>
              <a:off x="6751" y="1709"/>
              <a:ext cx="0" cy="4"/>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87">
              <a:extLst>
                <a:ext uri="{FF2B5EF4-FFF2-40B4-BE49-F238E27FC236}">
                  <a16:creationId xmlns:a16="http://schemas.microsoft.com/office/drawing/2014/main" id="{6681FA4C-9937-45F2-8728-9D0ECFCB9F9F}"/>
                </a:ext>
              </a:extLst>
            </p:cNvPr>
            <p:cNvSpPr>
              <a:spLocks/>
            </p:cNvSpPr>
            <p:nvPr/>
          </p:nvSpPr>
          <p:spPr bwMode="auto">
            <a:xfrm>
              <a:off x="4594" y="1468"/>
              <a:ext cx="9" cy="9"/>
            </a:xfrm>
            <a:custGeom>
              <a:avLst/>
              <a:gdLst>
                <a:gd name="T0" fmla="*/ 0 w 9"/>
                <a:gd name="T1" fmla="*/ 9 h 9"/>
                <a:gd name="T2" fmla="*/ 3 w 9"/>
                <a:gd name="T3" fmla="*/ 9 h 9"/>
                <a:gd name="T4" fmla="*/ 6 w 9"/>
                <a:gd name="T5" fmla="*/ 9 h 9"/>
                <a:gd name="T6" fmla="*/ 9 w 9"/>
                <a:gd name="T7" fmla="*/ 9 h 9"/>
                <a:gd name="T8" fmla="*/ 9 w 9"/>
                <a:gd name="T9" fmla="*/ 9 h 9"/>
                <a:gd name="T10" fmla="*/ 9 w 9"/>
                <a:gd name="T11" fmla="*/ 6 h 9"/>
                <a:gd name="T12" fmla="*/ 9 w 9"/>
                <a:gd name="T13" fmla="*/ 3 h 9"/>
                <a:gd name="T14" fmla="*/ 9 w 9"/>
                <a:gd name="T15" fmla="*/ 0 h 9"/>
                <a:gd name="T16" fmla="*/ 3 w 9"/>
                <a:gd name="T17" fmla="*/ 0 h 9"/>
                <a:gd name="T18" fmla="*/ 0 w 9"/>
                <a:gd name="T19" fmla="*/ 3 h 9"/>
                <a:gd name="T20" fmla="*/ 0 w 9"/>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
                  <a:moveTo>
                    <a:pt x="0" y="9"/>
                  </a:moveTo>
                  <a:lnTo>
                    <a:pt x="3" y="9"/>
                  </a:lnTo>
                  <a:lnTo>
                    <a:pt x="6" y="9"/>
                  </a:lnTo>
                  <a:lnTo>
                    <a:pt x="9" y="9"/>
                  </a:lnTo>
                  <a:lnTo>
                    <a:pt x="9" y="9"/>
                  </a:lnTo>
                  <a:lnTo>
                    <a:pt x="9" y="6"/>
                  </a:lnTo>
                  <a:lnTo>
                    <a:pt x="9" y="3"/>
                  </a:lnTo>
                  <a:lnTo>
                    <a:pt x="9" y="0"/>
                  </a:lnTo>
                  <a:lnTo>
                    <a:pt x="3" y="0"/>
                  </a:lnTo>
                  <a:lnTo>
                    <a:pt x="0" y="3"/>
                  </a:lnTo>
                  <a:lnTo>
                    <a:pt x="0" y="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88">
              <a:extLst>
                <a:ext uri="{FF2B5EF4-FFF2-40B4-BE49-F238E27FC236}">
                  <a16:creationId xmlns:a16="http://schemas.microsoft.com/office/drawing/2014/main" id="{A9288D95-1424-4357-95D5-AFE73FCF6552}"/>
                </a:ext>
              </a:extLst>
            </p:cNvPr>
            <p:cNvSpPr>
              <a:spLocks/>
            </p:cNvSpPr>
            <p:nvPr/>
          </p:nvSpPr>
          <p:spPr bwMode="auto">
            <a:xfrm>
              <a:off x="4122" y="865"/>
              <a:ext cx="24" cy="43"/>
            </a:xfrm>
            <a:custGeom>
              <a:avLst/>
              <a:gdLst>
                <a:gd name="T0" fmla="*/ 6 w 8"/>
                <a:gd name="T1" fmla="*/ 14 h 14"/>
                <a:gd name="T2" fmla="*/ 8 w 8"/>
                <a:gd name="T3" fmla="*/ 14 h 14"/>
                <a:gd name="T4" fmla="*/ 8 w 8"/>
                <a:gd name="T5" fmla="*/ 12 h 14"/>
                <a:gd name="T6" fmla="*/ 7 w 8"/>
                <a:gd name="T7" fmla="*/ 11 h 14"/>
                <a:gd name="T8" fmla="*/ 6 w 8"/>
                <a:gd name="T9" fmla="*/ 9 h 14"/>
                <a:gd name="T10" fmla="*/ 6 w 8"/>
                <a:gd name="T11" fmla="*/ 7 h 14"/>
                <a:gd name="T12" fmla="*/ 5 w 8"/>
                <a:gd name="T13" fmla="*/ 7 h 14"/>
                <a:gd name="T14" fmla="*/ 4 w 8"/>
                <a:gd name="T15" fmla="*/ 7 h 14"/>
                <a:gd name="T16" fmla="*/ 4 w 8"/>
                <a:gd name="T17" fmla="*/ 6 h 14"/>
                <a:gd name="T18" fmla="*/ 3 w 8"/>
                <a:gd name="T19" fmla="*/ 5 h 14"/>
                <a:gd name="T20" fmla="*/ 3 w 8"/>
                <a:gd name="T21" fmla="*/ 3 h 14"/>
                <a:gd name="T22" fmla="*/ 3 w 8"/>
                <a:gd name="T23" fmla="*/ 2 h 14"/>
                <a:gd name="T24" fmla="*/ 1 w 8"/>
                <a:gd name="T25" fmla="*/ 0 h 14"/>
                <a:gd name="T26" fmla="*/ 0 w 8"/>
                <a:gd name="T27" fmla="*/ 0 h 14"/>
                <a:gd name="T28" fmla="*/ 0 w 8"/>
                <a:gd name="T29" fmla="*/ 1 h 14"/>
                <a:gd name="T30" fmla="*/ 0 w 8"/>
                <a:gd name="T31" fmla="*/ 3 h 14"/>
                <a:gd name="T32" fmla="*/ 0 w 8"/>
                <a:gd name="T33" fmla="*/ 4 h 14"/>
                <a:gd name="T34" fmla="*/ 0 w 8"/>
                <a:gd name="T35" fmla="*/ 5 h 14"/>
                <a:gd name="T36" fmla="*/ 1 w 8"/>
                <a:gd name="T37" fmla="*/ 8 h 14"/>
                <a:gd name="T38" fmla="*/ 1 w 8"/>
                <a:gd name="T39" fmla="*/ 9 h 14"/>
                <a:gd name="T40" fmla="*/ 3 w 8"/>
                <a:gd name="T41" fmla="*/ 9 h 14"/>
                <a:gd name="T42" fmla="*/ 4 w 8"/>
                <a:gd name="T43" fmla="*/ 10 h 14"/>
                <a:gd name="T44" fmla="*/ 4 w 8"/>
                <a:gd name="T45" fmla="*/ 12 h 14"/>
                <a:gd name="T46" fmla="*/ 5 w 8"/>
                <a:gd name="T47" fmla="*/ 12 h 14"/>
                <a:gd name="T48" fmla="*/ 5 w 8"/>
                <a:gd name="T49" fmla="*/ 13 h 14"/>
                <a:gd name="T50" fmla="*/ 6 w 8"/>
                <a:gd name="T5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14">
                  <a:moveTo>
                    <a:pt x="6" y="14"/>
                  </a:moveTo>
                  <a:cubicBezTo>
                    <a:pt x="8" y="14"/>
                    <a:pt x="8" y="14"/>
                    <a:pt x="8" y="14"/>
                  </a:cubicBezTo>
                  <a:cubicBezTo>
                    <a:pt x="8" y="12"/>
                    <a:pt x="8" y="12"/>
                    <a:pt x="8" y="12"/>
                  </a:cubicBezTo>
                  <a:cubicBezTo>
                    <a:pt x="7" y="11"/>
                    <a:pt x="7" y="11"/>
                    <a:pt x="7" y="11"/>
                  </a:cubicBezTo>
                  <a:cubicBezTo>
                    <a:pt x="6" y="9"/>
                    <a:pt x="6" y="9"/>
                    <a:pt x="6" y="9"/>
                  </a:cubicBezTo>
                  <a:cubicBezTo>
                    <a:pt x="6" y="7"/>
                    <a:pt x="6" y="7"/>
                    <a:pt x="6" y="7"/>
                  </a:cubicBezTo>
                  <a:cubicBezTo>
                    <a:pt x="5" y="7"/>
                    <a:pt x="5" y="7"/>
                    <a:pt x="5" y="7"/>
                  </a:cubicBezTo>
                  <a:cubicBezTo>
                    <a:pt x="4" y="7"/>
                    <a:pt x="4" y="7"/>
                    <a:pt x="4" y="7"/>
                  </a:cubicBezTo>
                  <a:cubicBezTo>
                    <a:pt x="4" y="6"/>
                    <a:pt x="4" y="6"/>
                    <a:pt x="4" y="6"/>
                  </a:cubicBezTo>
                  <a:cubicBezTo>
                    <a:pt x="3" y="5"/>
                    <a:pt x="3" y="5"/>
                    <a:pt x="3" y="5"/>
                  </a:cubicBezTo>
                  <a:cubicBezTo>
                    <a:pt x="3" y="3"/>
                    <a:pt x="3" y="3"/>
                    <a:pt x="3" y="3"/>
                  </a:cubicBezTo>
                  <a:cubicBezTo>
                    <a:pt x="3" y="2"/>
                    <a:pt x="3" y="2"/>
                    <a:pt x="3" y="2"/>
                  </a:cubicBezTo>
                  <a:cubicBezTo>
                    <a:pt x="1" y="0"/>
                    <a:pt x="1" y="0"/>
                    <a:pt x="1" y="0"/>
                  </a:cubicBezTo>
                  <a:cubicBezTo>
                    <a:pt x="0" y="0"/>
                    <a:pt x="0" y="0"/>
                    <a:pt x="0" y="0"/>
                  </a:cubicBezTo>
                  <a:cubicBezTo>
                    <a:pt x="0" y="1"/>
                    <a:pt x="0" y="1"/>
                    <a:pt x="0" y="1"/>
                  </a:cubicBezTo>
                  <a:cubicBezTo>
                    <a:pt x="0" y="3"/>
                    <a:pt x="0" y="3"/>
                    <a:pt x="0" y="3"/>
                  </a:cubicBezTo>
                  <a:cubicBezTo>
                    <a:pt x="0" y="4"/>
                    <a:pt x="0" y="4"/>
                    <a:pt x="0" y="4"/>
                  </a:cubicBezTo>
                  <a:cubicBezTo>
                    <a:pt x="0" y="5"/>
                    <a:pt x="0" y="5"/>
                    <a:pt x="0" y="5"/>
                  </a:cubicBezTo>
                  <a:cubicBezTo>
                    <a:pt x="1" y="8"/>
                    <a:pt x="1" y="8"/>
                    <a:pt x="1" y="8"/>
                  </a:cubicBezTo>
                  <a:cubicBezTo>
                    <a:pt x="1" y="9"/>
                    <a:pt x="1" y="9"/>
                    <a:pt x="1" y="9"/>
                  </a:cubicBezTo>
                  <a:cubicBezTo>
                    <a:pt x="3" y="9"/>
                    <a:pt x="3" y="9"/>
                    <a:pt x="3" y="9"/>
                  </a:cubicBezTo>
                  <a:cubicBezTo>
                    <a:pt x="4" y="10"/>
                    <a:pt x="4" y="10"/>
                    <a:pt x="4" y="10"/>
                  </a:cubicBezTo>
                  <a:cubicBezTo>
                    <a:pt x="4" y="12"/>
                    <a:pt x="4" y="12"/>
                    <a:pt x="4" y="12"/>
                  </a:cubicBezTo>
                  <a:cubicBezTo>
                    <a:pt x="5" y="12"/>
                    <a:pt x="5" y="12"/>
                    <a:pt x="5" y="12"/>
                  </a:cubicBezTo>
                  <a:cubicBezTo>
                    <a:pt x="5" y="13"/>
                    <a:pt x="5" y="13"/>
                    <a:pt x="5" y="13"/>
                  </a:cubicBezTo>
                  <a:cubicBezTo>
                    <a:pt x="5" y="14"/>
                    <a:pt x="6" y="14"/>
                    <a:pt x="6" y="14"/>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9">
              <a:extLst>
                <a:ext uri="{FF2B5EF4-FFF2-40B4-BE49-F238E27FC236}">
                  <a16:creationId xmlns:a16="http://schemas.microsoft.com/office/drawing/2014/main" id="{3EE64A3D-DED5-435C-AB8A-7E324788C260}"/>
                </a:ext>
              </a:extLst>
            </p:cNvPr>
            <p:cNvSpPr>
              <a:spLocks/>
            </p:cNvSpPr>
            <p:nvPr/>
          </p:nvSpPr>
          <p:spPr bwMode="auto">
            <a:xfrm>
              <a:off x="4341" y="859"/>
              <a:ext cx="12" cy="22"/>
            </a:xfrm>
            <a:custGeom>
              <a:avLst/>
              <a:gdLst>
                <a:gd name="T0" fmla="*/ 9 w 12"/>
                <a:gd name="T1" fmla="*/ 22 h 22"/>
                <a:gd name="T2" fmla="*/ 12 w 12"/>
                <a:gd name="T3" fmla="*/ 15 h 22"/>
                <a:gd name="T4" fmla="*/ 12 w 12"/>
                <a:gd name="T5" fmla="*/ 12 h 22"/>
                <a:gd name="T6" fmla="*/ 9 w 12"/>
                <a:gd name="T7" fmla="*/ 9 h 22"/>
                <a:gd name="T8" fmla="*/ 9 w 12"/>
                <a:gd name="T9" fmla="*/ 3 h 22"/>
                <a:gd name="T10" fmla="*/ 6 w 12"/>
                <a:gd name="T11" fmla="*/ 0 h 22"/>
                <a:gd name="T12" fmla="*/ 3 w 12"/>
                <a:gd name="T13" fmla="*/ 3 h 22"/>
                <a:gd name="T14" fmla="*/ 0 w 12"/>
                <a:gd name="T15" fmla="*/ 6 h 22"/>
                <a:gd name="T16" fmla="*/ 0 w 12"/>
                <a:gd name="T17" fmla="*/ 12 h 22"/>
                <a:gd name="T18" fmla="*/ 3 w 12"/>
                <a:gd name="T19" fmla="*/ 15 h 22"/>
                <a:gd name="T20" fmla="*/ 3 w 12"/>
                <a:gd name="T21" fmla="*/ 19 h 22"/>
                <a:gd name="T22" fmla="*/ 9 w 12"/>
                <a:gd name="T2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2">
                  <a:moveTo>
                    <a:pt x="9" y="22"/>
                  </a:moveTo>
                  <a:lnTo>
                    <a:pt x="12" y="15"/>
                  </a:lnTo>
                  <a:lnTo>
                    <a:pt x="12" y="12"/>
                  </a:lnTo>
                  <a:lnTo>
                    <a:pt x="9" y="9"/>
                  </a:lnTo>
                  <a:lnTo>
                    <a:pt x="9" y="3"/>
                  </a:lnTo>
                  <a:lnTo>
                    <a:pt x="6" y="0"/>
                  </a:lnTo>
                  <a:lnTo>
                    <a:pt x="3" y="3"/>
                  </a:lnTo>
                  <a:lnTo>
                    <a:pt x="0" y="6"/>
                  </a:lnTo>
                  <a:lnTo>
                    <a:pt x="0" y="12"/>
                  </a:lnTo>
                  <a:lnTo>
                    <a:pt x="3" y="15"/>
                  </a:lnTo>
                  <a:lnTo>
                    <a:pt x="3" y="19"/>
                  </a:lnTo>
                  <a:lnTo>
                    <a:pt x="9" y="2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0">
              <a:extLst>
                <a:ext uri="{FF2B5EF4-FFF2-40B4-BE49-F238E27FC236}">
                  <a16:creationId xmlns:a16="http://schemas.microsoft.com/office/drawing/2014/main" id="{4540A9DA-E963-4315-A5E8-7DDE7252B064}"/>
                </a:ext>
              </a:extLst>
            </p:cNvPr>
            <p:cNvSpPr>
              <a:spLocks noEditPoints="1"/>
            </p:cNvSpPr>
            <p:nvPr/>
          </p:nvSpPr>
          <p:spPr bwMode="auto">
            <a:xfrm>
              <a:off x="4211" y="757"/>
              <a:ext cx="133" cy="90"/>
            </a:xfrm>
            <a:custGeom>
              <a:avLst/>
              <a:gdLst>
                <a:gd name="T0" fmla="*/ 3 w 43"/>
                <a:gd name="T1" fmla="*/ 13 h 29"/>
                <a:gd name="T2" fmla="*/ 4 w 43"/>
                <a:gd name="T3" fmla="*/ 18 h 29"/>
                <a:gd name="T4" fmla="*/ 7 w 43"/>
                <a:gd name="T5" fmla="*/ 19 h 29"/>
                <a:gd name="T6" fmla="*/ 10 w 43"/>
                <a:gd name="T7" fmla="*/ 19 h 29"/>
                <a:gd name="T8" fmla="*/ 12 w 43"/>
                <a:gd name="T9" fmla="*/ 19 h 29"/>
                <a:gd name="T10" fmla="*/ 14 w 43"/>
                <a:gd name="T11" fmla="*/ 21 h 29"/>
                <a:gd name="T12" fmla="*/ 10 w 43"/>
                <a:gd name="T13" fmla="*/ 19 h 29"/>
                <a:gd name="T14" fmla="*/ 9 w 43"/>
                <a:gd name="T15" fmla="*/ 22 h 29"/>
                <a:gd name="T16" fmla="*/ 14 w 43"/>
                <a:gd name="T17" fmla="*/ 23 h 29"/>
                <a:gd name="T18" fmla="*/ 15 w 43"/>
                <a:gd name="T19" fmla="*/ 26 h 29"/>
                <a:gd name="T20" fmla="*/ 20 w 43"/>
                <a:gd name="T21" fmla="*/ 26 h 29"/>
                <a:gd name="T22" fmla="*/ 24 w 43"/>
                <a:gd name="T23" fmla="*/ 25 h 29"/>
                <a:gd name="T24" fmla="*/ 26 w 43"/>
                <a:gd name="T25" fmla="*/ 29 h 29"/>
                <a:gd name="T26" fmla="*/ 31 w 43"/>
                <a:gd name="T27" fmla="*/ 27 h 29"/>
                <a:gd name="T28" fmla="*/ 33 w 43"/>
                <a:gd name="T29" fmla="*/ 24 h 29"/>
                <a:gd name="T30" fmla="*/ 36 w 43"/>
                <a:gd name="T31" fmla="*/ 25 h 29"/>
                <a:gd name="T32" fmla="*/ 38 w 43"/>
                <a:gd name="T33" fmla="*/ 22 h 29"/>
                <a:gd name="T34" fmla="*/ 40 w 43"/>
                <a:gd name="T35" fmla="*/ 17 h 29"/>
                <a:gd name="T36" fmla="*/ 43 w 43"/>
                <a:gd name="T37" fmla="*/ 13 h 29"/>
                <a:gd name="T38" fmla="*/ 43 w 43"/>
                <a:gd name="T39" fmla="*/ 9 h 29"/>
                <a:gd name="T40" fmla="*/ 40 w 43"/>
                <a:gd name="T41" fmla="*/ 7 h 29"/>
                <a:gd name="T42" fmla="*/ 36 w 43"/>
                <a:gd name="T43" fmla="*/ 7 h 29"/>
                <a:gd name="T44" fmla="*/ 33 w 43"/>
                <a:gd name="T45" fmla="*/ 6 h 29"/>
                <a:gd name="T46" fmla="*/ 31 w 43"/>
                <a:gd name="T47" fmla="*/ 4 h 29"/>
                <a:gd name="T48" fmla="*/ 27 w 43"/>
                <a:gd name="T49" fmla="*/ 3 h 29"/>
                <a:gd name="T50" fmla="*/ 25 w 43"/>
                <a:gd name="T51" fmla="*/ 6 h 29"/>
                <a:gd name="T52" fmla="*/ 24 w 43"/>
                <a:gd name="T53" fmla="*/ 6 h 29"/>
                <a:gd name="T54" fmla="*/ 22 w 43"/>
                <a:gd name="T55" fmla="*/ 1 h 29"/>
                <a:gd name="T56" fmla="*/ 20 w 43"/>
                <a:gd name="T57" fmla="*/ 2 h 29"/>
                <a:gd name="T58" fmla="*/ 20 w 43"/>
                <a:gd name="T59" fmla="*/ 6 h 29"/>
                <a:gd name="T60" fmla="*/ 20 w 43"/>
                <a:gd name="T61" fmla="*/ 9 h 29"/>
                <a:gd name="T62" fmla="*/ 21 w 43"/>
                <a:gd name="T63" fmla="*/ 11 h 29"/>
                <a:gd name="T64" fmla="*/ 18 w 43"/>
                <a:gd name="T65" fmla="*/ 8 h 29"/>
                <a:gd name="T66" fmla="*/ 17 w 43"/>
                <a:gd name="T67" fmla="*/ 6 h 29"/>
                <a:gd name="T68" fmla="*/ 14 w 43"/>
                <a:gd name="T69" fmla="*/ 7 h 29"/>
                <a:gd name="T70" fmla="*/ 13 w 43"/>
                <a:gd name="T71" fmla="*/ 7 h 29"/>
                <a:gd name="T72" fmla="*/ 11 w 43"/>
                <a:gd name="T73" fmla="*/ 6 h 29"/>
                <a:gd name="T74" fmla="*/ 9 w 43"/>
                <a:gd name="T75" fmla="*/ 2 h 29"/>
                <a:gd name="T76" fmla="*/ 7 w 43"/>
                <a:gd name="T77" fmla="*/ 1 h 29"/>
                <a:gd name="T78" fmla="*/ 7 w 43"/>
                <a:gd name="T79" fmla="*/ 7 h 29"/>
                <a:gd name="T80" fmla="*/ 6 w 43"/>
                <a:gd name="T81" fmla="*/ 5 h 29"/>
                <a:gd name="T82" fmla="*/ 7 w 43"/>
                <a:gd name="T83" fmla="*/ 9 h 29"/>
                <a:gd name="T84" fmla="*/ 5 w 43"/>
                <a:gd name="T85" fmla="*/ 8 h 29"/>
                <a:gd name="T86" fmla="*/ 5 w 43"/>
                <a:gd name="T87" fmla="*/ 7 h 29"/>
                <a:gd name="T88" fmla="*/ 2 w 43"/>
                <a:gd name="T89" fmla="*/ 6 h 29"/>
                <a:gd name="T90" fmla="*/ 3 w 43"/>
                <a:gd name="T91" fmla="*/ 8 h 29"/>
                <a:gd name="T92" fmla="*/ 1 w 43"/>
                <a:gd name="T93" fmla="*/ 11 h 29"/>
                <a:gd name="T94" fmla="*/ 18 w 43"/>
                <a:gd name="T95" fmla="*/ 1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29">
                  <a:moveTo>
                    <a:pt x="2" y="11"/>
                  </a:moveTo>
                  <a:cubicBezTo>
                    <a:pt x="2" y="12"/>
                    <a:pt x="2" y="12"/>
                    <a:pt x="2" y="12"/>
                  </a:cubicBezTo>
                  <a:cubicBezTo>
                    <a:pt x="3" y="13"/>
                    <a:pt x="3" y="13"/>
                    <a:pt x="3" y="13"/>
                  </a:cubicBezTo>
                  <a:cubicBezTo>
                    <a:pt x="2" y="14"/>
                    <a:pt x="2" y="14"/>
                    <a:pt x="2" y="14"/>
                  </a:cubicBezTo>
                  <a:cubicBezTo>
                    <a:pt x="2" y="15"/>
                    <a:pt x="2" y="15"/>
                    <a:pt x="2" y="15"/>
                  </a:cubicBezTo>
                  <a:cubicBezTo>
                    <a:pt x="4" y="18"/>
                    <a:pt x="4" y="18"/>
                    <a:pt x="4" y="18"/>
                  </a:cubicBezTo>
                  <a:cubicBezTo>
                    <a:pt x="5" y="18"/>
                    <a:pt x="5" y="18"/>
                    <a:pt x="5" y="18"/>
                  </a:cubicBezTo>
                  <a:cubicBezTo>
                    <a:pt x="6" y="19"/>
                    <a:pt x="6" y="19"/>
                    <a:pt x="6" y="19"/>
                  </a:cubicBezTo>
                  <a:cubicBezTo>
                    <a:pt x="7" y="19"/>
                    <a:pt x="7" y="19"/>
                    <a:pt x="7" y="19"/>
                  </a:cubicBezTo>
                  <a:cubicBezTo>
                    <a:pt x="8" y="19"/>
                    <a:pt x="8" y="19"/>
                    <a:pt x="8" y="19"/>
                  </a:cubicBezTo>
                  <a:cubicBezTo>
                    <a:pt x="9" y="19"/>
                    <a:pt x="9" y="19"/>
                    <a:pt x="9" y="19"/>
                  </a:cubicBezTo>
                  <a:cubicBezTo>
                    <a:pt x="10" y="19"/>
                    <a:pt x="10" y="19"/>
                    <a:pt x="10" y="19"/>
                  </a:cubicBezTo>
                  <a:cubicBezTo>
                    <a:pt x="12" y="18"/>
                    <a:pt x="12" y="18"/>
                    <a:pt x="12" y="18"/>
                  </a:cubicBezTo>
                  <a:cubicBezTo>
                    <a:pt x="13" y="18"/>
                    <a:pt x="13" y="18"/>
                    <a:pt x="13" y="18"/>
                  </a:cubicBezTo>
                  <a:cubicBezTo>
                    <a:pt x="12" y="19"/>
                    <a:pt x="12" y="19"/>
                    <a:pt x="12" y="19"/>
                  </a:cubicBezTo>
                  <a:cubicBezTo>
                    <a:pt x="13" y="20"/>
                    <a:pt x="13" y="20"/>
                    <a:pt x="13" y="20"/>
                  </a:cubicBezTo>
                  <a:cubicBezTo>
                    <a:pt x="14" y="20"/>
                    <a:pt x="14" y="20"/>
                    <a:pt x="14" y="20"/>
                  </a:cubicBezTo>
                  <a:cubicBezTo>
                    <a:pt x="14" y="21"/>
                    <a:pt x="14" y="21"/>
                    <a:pt x="14" y="21"/>
                  </a:cubicBezTo>
                  <a:cubicBezTo>
                    <a:pt x="13" y="21"/>
                    <a:pt x="13" y="21"/>
                    <a:pt x="13" y="21"/>
                  </a:cubicBezTo>
                  <a:cubicBezTo>
                    <a:pt x="12" y="20"/>
                    <a:pt x="12" y="20"/>
                    <a:pt x="12" y="20"/>
                  </a:cubicBezTo>
                  <a:cubicBezTo>
                    <a:pt x="10" y="19"/>
                    <a:pt x="10" y="19"/>
                    <a:pt x="10" y="19"/>
                  </a:cubicBezTo>
                  <a:cubicBezTo>
                    <a:pt x="8" y="20"/>
                    <a:pt x="8" y="20"/>
                    <a:pt x="8" y="20"/>
                  </a:cubicBezTo>
                  <a:cubicBezTo>
                    <a:pt x="8" y="22"/>
                    <a:pt x="8" y="22"/>
                    <a:pt x="8" y="22"/>
                  </a:cubicBezTo>
                  <a:cubicBezTo>
                    <a:pt x="9" y="22"/>
                    <a:pt x="9" y="22"/>
                    <a:pt x="9" y="22"/>
                  </a:cubicBezTo>
                  <a:cubicBezTo>
                    <a:pt x="12" y="23"/>
                    <a:pt x="12" y="23"/>
                    <a:pt x="12" y="23"/>
                  </a:cubicBezTo>
                  <a:cubicBezTo>
                    <a:pt x="13" y="24"/>
                    <a:pt x="13" y="24"/>
                    <a:pt x="13" y="24"/>
                  </a:cubicBezTo>
                  <a:cubicBezTo>
                    <a:pt x="14" y="23"/>
                    <a:pt x="14" y="23"/>
                    <a:pt x="14" y="23"/>
                  </a:cubicBezTo>
                  <a:cubicBezTo>
                    <a:pt x="15" y="23"/>
                    <a:pt x="15" y="23"/>
                    <a:pt x="15" y="23"/>
                  </a:cubicBezTo>
                  <a:cubicBezTo>
                    <a:pt x="15" y="24"/>
                    <a:pt x="15" y="24"/>
                    <a:pt x="15" y="24"/>
                  </a:cubicBezTo>
                  <a:cubicBezTo>
                    <a:pt x="15" y="26"/>
                    <a:pt x="15" y="26"/>
                    <a:pt x="15" y="26"/>
                  </a:cubicBezTo>
                  <a:cubicBezTo>
                    <a:pt x="17" y="26"/>
                    <a:pt x="17" y="26"/>
                    <a:pt x="17" y="26"/>
                  </a:cubicBezTo>
                  <a:cubicBezTo>
                    <a:pt x="18" y="26"/>
                    <a:pt x="18" y="26"/>
                    <a:pt x="18" y="26"/>
                  </a:cubicBezTo>
                  <a:cubicBezTo>
                    <a:pt x="20" y="26"/>
                    <a:pt x="20" y="26"/>
                    <a:pt x="20" y="26"/>
                  </a:cubicBezTo>
                  <a:cubicBezTo>
                    <a:pt x="22" y="25"/>
                    <a:pt x="22" y="25"/>
                    <a:pt x="22" y="25"/>
                  </a:cubicBezTo>
                  <a:cubicBezTo>
                    <a:pt x="23" y="25"/>
                    <a:pt x="23" y="25"/>
                    <a:pt x="23" y="25"/>
                  </a:cubicBezTo>
                  <a:cubicBezTo>
                    <a:pt x="24" y="25"/>
                    <a:pt x="24" y="25"/>
                    <a:pt x="24" y="25"/>
                  </a:cubicBezTo>
                  <a:cubicBezTo>
                    <a:pt x="24" y="26"/>
                    <a:pt x="24" y="26"/>
                    <a:pt x="24" y="26"/>
                  </a:cubicBezTo>
                  <a:cubicBezTo>
                    <a:pt x="24" y="28"/>
                    <a:pt x="24" y="28"/>
                    <a:pt x="24" y="28"/>
                  </a:cubicBezTo>
                  <a:cubicBezTo>
                    <a:pt x="26" y="29"/>
                    <a:pt x="26" y="29"/>
                    <a:pt x="26" y="29"/>
                  </a:cubicBezTo>
                  <a:cubicBezTo>
                    <a:pt x="28" y="29"/>
                    <a:pt x="28" y="29"/>
                    <a:pt x="28" y="29"/>
                  </a:cubicBezTo>
                  <a:cubicBezTo>
                    <a:pt x="31" y="28"/>
                    <a:pt x="31" y="28"/>
                    <a:pt x="31" y="28"/>
                  </a:cubicBezTo>
                  <a:cubicBezTo>
                    <a:pt x="31" y="27"/>
                    <a:pt x="31" y="27"/>
                    <a:pt x="31" y="27"/>
                  </a:cubicBezTo>
                  <a:cubicBezTo>
                    <a:pt x="31" y="26"/>
                    <a:pt x="31" y="26"/>
                    <a:pt x="31" y="26"/>
                  </a:cubicBezTo>
                  <a:cubicBezTo>
                    <a:pt x="31" y="25"/>
                    <a:pt x="31" y="25"/>
                    <a:pt x="31" y="25"/>
                  </a:cubicBezTo>
                  <a:cubicBezTo>
                    <a:pt x="33" y="24"/>
                    <a:pt x="33" y="24"/>
                    <a:pt x="33" y="24"/>
                  </a:cubicBezTo>
                  <a:cubicBezTo>
                    <a:pt x="34" y="25"/>
                    <a:pt x="34" y="25"/>
                    <a:pt x="34" y="25"/>
                  </a:cubicBezTo>
                  <a:cubicBezTo>
                    <a:pt x="35" y="25"/>
                    <a:pt x="35" y="25"/>
                    <a:pt x="35" y="25"/>
                  </a:cubicBezTo>
                  <a:cubicBezTo>
                    <a:pt x="36" y="25"/>
                    <a:pt x="36" y="25"/>
                    <a:pt x="36" y="25"/>
                  </a:cubicBezTo>
                  <a:cubicBezTo>
                    <a:pt x="38" y="24"/>
                    <a:pt x="38" y="24"/>
                    <a:pt x="38" y="24"/>
                  </a:cubicBezTo>
                  <a:cubicBezTo>
                    <a:pt x="38" y="23"/>
                    <a:pt x="38" y="23"/>
                    <a:pt x="38" y="23"/>
                  </a:cubicBezTo>
                  <a:cubicBezTo>
                    <a:pt x="38" y="22"/>
                    <a:pt x="38" y="22"/>
                    <a:pt x="38" y="22"/>
                  </a:cubicBezTo>
                  <a:cubicBezTo>
                    <a:pt x="38" y="21"/>
                    <a:pt x="38" y="21"/>
                    <a:pt x="38" y="21"/>
                  </a:cubicBezTo>
                  <a:cubicBezTo>
                    <a:pt x="39" y="20"/>
                    <a:pt x="39" y="20"/>
                    <a:pt x="39" y="20"/>
                  </a:cubicBezTo>
                  <a:cubicBezTo>
                    <a:pt x="40" y="17"/>
                    <a:pt x="40" y="17"/>
                    <a:pt x="40" y="17"/>
                  </a:cubicBezTo>
                  <a:cubicBezTo>
                    <a:pt x="41" y="16"/>
                    <a:pt x="41" y="16"/>
                    <a:pt x="41" y="16"/>
                  </a:cubicBezTo>
                  <a:cubicBezTo>
                    <a:pt x="43" y="14"/>
                    <a:pt x="43" y="14"/>
                    <a:pt x="43" y="14"/>
                  </a:cubicBezTo>
                  <a:cubicBezTo>
                    <a:pt x="43" y="13"/>
                    <a:pt x="43" y="13"/>
                    <a:pt x="43" y="13"/>
                  </a:cubicBezTo>
                  <a:cubicBezTo>
                    <a:pt x="43" y="12"/>
                    <a:pt x="43" y="12"/>
                    <a:pt x="43" y="12"/>
                  </a:cubicBezTo>
                  <a:cubicBezTo>
                    <a:pt x="43" y="10"/>
                    <a:pt x="43" y="10"/>
                    <a:pt x="43" y="10"/>
                  </a:cubicBezTo>
                  <a:cubicBezTo>
                    <a:pt x="43" y="9"/>
                    <a:pt x="43" y="9"/>
                    <a:pt x="43" y="9"/>
                  </a:cubicBezTo>
                  <a:cubicBezTo>
                    <a:pt x="43" y="8"/>
                    <a:pt x="43" y="8"/>
                    <a:pt x="43" y="8"/>
                  </a:cubicBezTo>
                  <a:cubicBezTo>
                    <a:pt x="42" y="7"/>
                    <a:pt x="42" y="7"/>
                    <a:pt x="42" y="7"/>
                  </a:cubicBezTo>
                  <a:cubicBezTo>
                    <a:pt x="40" y="7"/>
                    <a:pt x="40" y="7"/>
                    <a:pt x="40" y="7"/>
                  </a:cubicBezTo>
                  <a:cubicBezTo>
                    <a:pt x="39" y="7"/>
                    <a:pt x="39" y="7"/>
                    <a:pt x="39" y="7"/>
                  </a:cubicBezTo>
                  <a:cubicBezTo>
                    <a:pt x="38" y="7"/>
                    <a:pt x="38" y="7"/>
                    <a:pt x="38" y="7"/>
                  </a:cubicBezTo>
                  <a:cubicBezTo>
                    <a:pt x="36" y="7"/>
                    <a:pt x="36" y="7"/>
                    <a:pt x="36" y="7"/>
                  </a:cubicBezTo>
                  <a:cubicBezTo>
                    <a:pt x="35" y="7"/>
                    <a:pt x="35" y="7"/>
                    <a:pt x="35" y="7"/>
                  </a:cubicBezTo>
                  <a:cubicBezTo>
                    <a:pt x="34" y="6"/>
                    <a:pt x="34" y="6"/>
                    <a:pt x="34" y="6"/>
                  </a:cubicBezTo>
                  <a:cubicBezTo>
                    <a:pt x="33" y="6"/>
                    <a:pt x="33" y="6"/>
                    <a:pt x="33" y="6"/>
                  </a:cubicBezTo>
                  <a:cubicBezTo>
                    <a:pt x="32" y="6"/>
                    <a:pt x="32" y="6"/>
                    <a:pt x="32" y="6"/>
                  </a:cubicBezTo>
                  <a:cubicBezTo>
                    <a:pt x="32" y="5"/>
                    <a:pt x="32" y="5"/>
                    <a:pt x="32" y="5"/>
                  </a:cubicBezTo>
                  <a:cubicBezTo>
                    <a:pt x="31" y="4"/>
                    <a:pt x="31" y="4"/>
                    <a:pt x="31" y="4"/>
                  </a:cubicBezTo>
                  <a:cubicBezTo>
                    <a:pt x="30" y="2"/>
                    <a:pt x="30" y="2"/>
                    <a:pt x="30" y="2"/>
                  </a:cubicBezTo>
                  <a:cubicBezTo>
                    <a:pt x="28" y="4"/>
                    <a:pt x="28" y="4"/>
                    <a:pt x="28" y="4"/>
                  </a:cubicBezTo>
                  <a:cubicBezTo>
                    <a:pt x="27" y="3"/>
                    <a:pt x="27" y="3"/>
                    <a:pt x="27" y="3"/>
                  </a:cubicBezTo>
                  <a:cubicBezTo>
                    <a:pt x="26" y="4"/>
                    <a:pt x="26" y="4"/>
                    <a:pt x="26" y="4"/>
                  </a:cubicBezTo>
                  <a:cubicBezTo>
                    <a:pt x="26" y="5"/>
                    <a:pt x="26" y="5"/>
                    <a:pt x="26" y="5"/>
                  </a:cubicBezTo>
                  <a:cubicBezTo>
                    <a:pt x="25" y="6"/>
                    <a:pt x="25" y="6"/>
                    <a:pt x="25" y="6"/>
                  </a:cubicBezTo>
                  <a:cubicBezTo>
                    <a:pt x="25" y="7"/>
                    <a:pt x="25" y="7"/>
                    <a:pt x="25" y="7"/>
                  </a:cubicBezTo>
                  <a:cubicBezTo>
                    <a:pt x="24" y="7"/>
                    <a:pt x="24" y="7"/>
                    <a:pt x="24" y="7"/>
                  </a:cubicBezTo>
                  <a:cubicBezTo>
                    <a:pt x="24" y="6"/>
                    <a:pt x="24" y="6"/>
                    <a:pt x="24" y="6"/>
                  </a:cubicBezTo>
                  <a:cubicBezTo>
                    <a:pt x="24" y="3"/>
                    <a:pt x="24" y="3"/>
                    <a:pt x="24" y="3"/>
                  </a:cubicBezTo>
                  <a:cubicBezTo>
                    <a:pt x="23" y="2"/>
                    <a:pt x="23" y="2"/>
                    <a:pt x="23" y="2"/>
                  </a:cubicBezTo>
                  <a:cubicBezTo>
                    <a:pt x="22" y="1"/>
                    <a:pt x="22" y="1"/>
                    <a:pt x="22" y="1"/>
                  </a:cubicBezTo>
                  <a:cubicBezTo>
                    <a:pt x="22" y="0"/>
                    <a:pt x="22" y="0"/>
                    <a:pt x="22" y="0"/>
                  </a:cubicBezTo>
                  <a:cubicBezTo>
                    <a:pt x="21" y="0"/>
                    <a:pt x="21" y="0"/>
                    <a:pt x="21" y="0"/>
                  </a:cubicBezTo>
                  <a:cubicBezTo>
                    <a:pt x="20" y="2"/>
                    <a:pt x="20" y="2"/>
                    <a:pt x="20" y="2"/>
                  </a:cubicBezTo>
                  <a:cubicBezTo>
                    <a:pt x="19" y="3"/>
                    <a:pt x="19" y="3"/>
                    <a:pt x="19" y="3"/>
                  </a:cubicBezTo>
                  <a:cubicBezTo>
                    <a:pt x="19" y="5"/>
                    <a:pt x="19" y="5"/>
                    <a:pt x="19" y="5"/>
                  </a:cubicBezTo>
                  <a:cubicBezTo>
                    <a:pt x="20" y="6"/>
                    <a:pt x="20" y="6"/>
                    <a:pt x="20" y="6"/>
                  </a:cubicBezTo>
                  <a:cubicBezTo>
                    <a:pt x="21" y="7"/>
                    <a:pt x="21" y="7"/>
                    <a:pt x="21" y="7"/>
                  </a:cubicBezTo>
                  <a:cubicBezTo>
                    <a:pt x="20" y="7"/>
                    <a:pt x="20" y="7"/>
                    <a:pt x="20" y="7"/>
                  </a:cubicBezTo>
                  <a:cubicBezTo>
                    <a:pt x="20" y="9"/>
                    <a:pt x="20" y="9"/>
                    <a:pt x="20" y="9"/>
                  </a:cubicBezTo>
                  <a:cubicBezTo>
                    <a:pt x="20" y="10"/>
                    <a:pt x="20" y="10"/>
                    <a:pt x="20" y="10"/>
                  </a:cubicBezTo>
                  <a:cubicBezTo>
                    <a:pt x="20" y="10"/>
                    <a:pt x="20" y="10"/>
                    <a:pt x="21" y="10"/>
                  </a:cubicBezTo>
                  <a:cubicBezTo>
                    <a:pt x="21" y="10"/>
                    <a:pt x="21" y="10"/>
                    <a:pt x="21" y="11"/>
                  </a:cubicBezTo>
                  <a:cubicBezTo>
                    <a:pt x="21" y="11"/>
                    <a:pt x="21" y="11"/>
                    <a:pt x="20" y="10"/>
                  </a:cubicBezTo>
                  <a:cubicBezTo>
                    <a:pt x="19" y="9"/>
                    <a:pt x="19" y="9"/>
                    <a:pt x="19" y="9"/>
                  </a:cubicBezTo>
                  <a:cubicBezTo>
                    <a:pt x="18" y="8"/>
                    <a:pt x="18" y="8"/>
                    <a:pt x="18" y="8"/>
                  </a:cubicBezTo>
                  <a:cubicBezTo>
                    <a:pt x="19" y="7"/>
                    <a:pt x="19" y="7"/>
                    <a:pt x="19" y="7"/>
                  </a:cubicBezTo>
                  <a:cubicBezTo>
                    <a:pt x="19" y="7"/>
                    <a:pt x="19" y="7"/>
                    <a:pt x="19" y="7"/>
                  </a:cubicBezTo>
                  <a:cubicBezTo>
                    <a:pt x="17" y="6"/>
                    <a:pt x="17" y="6"/>
                    <a:pt x="17" y="6"/>
                  </a:cubicBezTo>
                  <a:cubicBezTo>
                    <a:pt x="16" y="7"/>
                    <a:pt x="16" y="7"/>
                    <a:pt x="16" y="7"/>
                  </a:cubicBezTo>
                  <a:cubicBezTo>
                    <a:pt x="15" y="7"/>
                    <a:pt x="15" y="7"/>
                    <a:pt x="15" y="7"/>
                  </a:cubicBezTo>
                  <a:cubicBezTo>
                    <a:pt x="14" y="7"/>
                    <a:pt x="14" y="7"/>
                    <a:pt x="14" y="7"/>
                  </a:cubicBezTo>
                  <a:cubicBezTo>
                    <a:pt x="14" y="7"/>
                    <a:pt x="14" y="7"/>
                    <a:pt x="14" y="7"/>
                  </a:cubicBezTo>
                  <a:cubicBezTo>
                    <a:pt x="13" y="7"/>
                    <a:pt x="13" y="7"/>
                    <a:pt x="13" y="7"/>
                  </a:cubicBezTo>
                  <a:cubicBezTo>
                    <a:pt x="13" y="7"/>
                    <a:pt x="13" y="7"/>
                    <a:pt x="13" y="7"/>
                  </a:cubicBezTo>
                  <a:cubicBezTo>
                    <a:pt x="13" y="6"/>
                    <a:pt x="13" y="6"/>
                    <a:pt x="13" y="6"/>
                  </a:cubicBezTo>
                  <a:cubicBezTo>
                    <a:pt x="12" y="6"/>
                    <a:pt x="12" y="6"/>
                    <a:pt x="12" y="6"/>
                  </a:cubicBezTo>
                  <a:cubicBezTo>
                    <a:pt x="11" y="6"/>
                    <a:pt x="11" y="6"/>
                    <a:pt x="11" y="6"/>
                  </a:cubicBezTo>
                  <a:cubicBezTo>
                    <a:pt x="11" y="4"/>
                    <a:pt x="11" y="4"/>
                    <a:pt x="11" y="4"/>
                  </a:cubicBezTo>
                  <a:cubicBezTo>
                    <a:pt x="9" y="3"/>
                    <a:pt x="9" y="3"/>
                    <a:pt x="9" y="3"/>
                  </a:cubicBezTo>
                  <a:cubicBezTo>
                    <a:pt x="9" y="2"/>
                    <a:pt x="9" y="2"/>
                    <a:pt x="9" y="2"/>
                  </a:cubicBezTo>
                  <a:cubicBezTo>
                    <a:pt x="8" y="1"/>
                    <a:pt x="8" y="1"/>
                    <a:pt x="8" y="1"/>
                  </a:cubicBezTo>
                  <a:cubicBezTo>
                    <a:pt x="7" y="0"/>
                    <a:pt x="7" y="0"/>
                    <a:pt x="7" y="0"/>
                  </a:cubicBezTo>
                  <a:cubicBezTo>
                    <a:pt x="7" y="1"/>
                    <a:pt x="7" y="1"/>
                    <a:pt x="7" y="1"/>
                  </a:cubicBezTo>
                  <a:cubicBezTo>
                    <a:pt x="7" y="4"/>
                    <a:pt x="7" y="4"/>
                    <a:pt x="7" y="4"/>
                  </a:cubicBezTo>
                  <a:cubicBezTo>
                    <a:pt x="7" y="5"/>
                    <a:pt x="7" y="5"/>
                    <a:pt x="7" y="5"/>
                  </a:cubicBezTo>
                  <a:cubicBezTo>
                    <a:pt x="7" y="7"/>
                    <a:pt x="7" y="7"/>
                    <a:pt x="7" y="7"/>
                  </a:cubicBezTo>
                  <a:cubicBezTo>
                    <a:pt x="7" y="7"/>
                    <a:pt x="7" y="7"/>
                    <a:pt x="7" y="7"/>
                  </a:cubicBezTo>
                  <a:cubicBezTo>
                    <a:pt x="7" y="7"/>
                    <a:pt x="7" y="7"/>
                    <a:pt x="7" y="7"/>
                  </a:cubicBezTo>
                  <a:cubicBezTo>
                    <a:pt x="6" y="5"/>
                    <a:pt x="6" y="5"/>
                    <a:pt x="6" y="5"/>
                  </a:cubicBezTo>
                  <a:cubicBezTo>
                    <a:pt x="6" y="7"/>
                    <a:pt x="6" y="7"/>
                    <a:pt x="6" y="7"/>
                  </a:cubicBezTo>
                  <a:cubicBezTo>
                    <a:pt x="6" y="8"/>
                    <a:pt x="6" y="8"/>
                    <a:pt x="6" y="8"/>
                  </a:cubicBezTo>
                  <a:cubicBezTo>
                    <a:pt x="7" y="9"/>
                    <a:pt x="7" y="9"/>
                    <a:pt x="7" y="9"/>
                  </a:cubicBezTo>
                  <a:cubicBezTo>
                    <a:pt x="7" y="10"/>
                    <a:pt x="7" y="10"/>
                    <a:pt x="7" y="10"/>
                  </a:cubicBezTo>
                  <a:cubicBezTo>
                    <a:pt x="6" y="9"/>
                    <a:pt x="6" y="9"/>
                    <a:pt x="6" y="9"/>
                  </a:cubicBezTo>
                  <a:cubicBezTo>
                    <a:pt x="5" y="8"/>
                    <a:pt x="5" y="8"/>
                    <a:pt x="5" y="8"/>
                  </a:cubicBezTo>
                  <a:cubicBezTo>
                    <a:pt x="4" y="8"/>
                    <a:pt x="4" y="8"/>
                    <a:pt x="4" y="8"/>
                  </a:cubicBezTo>
                  <a:cubicBezTo>
                    <a:pt x="5" y="7"/>
                    <a:pt x="5" y="7"/>
                    <a:pt x="5" y="7"/>
                  </a:cubicBezTo>
                  <a:cubicBezTo>
                    <a:pt x="5" y="7"/>
                    <a:pt x="5" y="7"/>
                    <a:pt x="5" y="7"/>
                  </a:cubicBezTo>
                  <a:cubicBezTo>
                    <a:pt x="5" y="5"/>
                    <a:pt x="5" y="5"/>
                    <a:pt x="5" y="5"/>
                  </a:cubicBezTo>
                  <a:cubicBezTo>
                    <a:pt x="3" y="5"/>
                    <a:pt x="3" y="5"/>
                    <a:pt x="3" y="5"/>
                  </a:cubicBezTo>
                  <a:cubicBezTo>
                    <a:pt x="2" y="6"/>
                    <a:pt x="2" y="6"/>
                    <a:pt x="2" y="6"/>
                  </a:cubicBezTo>
                  <a:cubicBezTo>
                    <a:pt x="2" y="7"/>
                    <a:pt x="2" y="7"/>
                    <a:pt x="2" y="7"/>
                  </a:cubicBezTo>
                  <a:cubicBezTo>
                    <a:pt x="2" y="7"/>
                    <a:pt x="2" y="7"/>
                    <a:pt x="2" y="7"/>
                  </a:cubicBezTo>
                  <a:cubicBezTo>
                    <a:pt x="3" y="8"/>
                    <a:pt x="3" y="8"/>
                    <a:pt x="3" y="8"/>
                  </a:cubicBezTo>
                  <a:cubicBezTo>
                    <a:pt x="1" y="7"/>
                    <a:pt x="1" y="7"/>
                    <a:pt x="1" y="7"/>
                  </a:cubicBezTo>
                  <a:cubicBezTo>
                    <a:pt x="0" y="9"/>
                    <a:pt x="0" y="9"/>
                    <a:pt x="0" y="9"/>
                  </a:cubicBezTo>
                  <a:cubicBezTo>
                    <a:pt x="1" y="11"/>
                    <a:pt x="1" y="11"/>
                    <a:pt x="1" y="11"/>
                  </a:cubicBezTo>
                  <a:lnTo>
                    <a:pt x="2" y="11"/>
                  </a:lnTo>
                  <a:close/>
                  <a:moveTo>
                    <a:pt x="19" y="17"/>
                  </a:moveTo>
                  <a:cubicBezTo>
                    <a:pt x="18" y="18"/>
                    <a:pt x="18" y="18"/>
                    <a:pt x="18" y="18"/>
                  </a:cubicBezTo>
                  <a:cubicBezTo>
                    <a:pt x="17" y="18"/>
                    <a:pt x="17" y="18"/>
                    <a:pt x="17" y="18"/>
                  </a:cubicBezTo>
                  <a:cubicBezTo>
                    <a:pt x="19" y="17"/>
                    <a:pt x="19" y="17"/>
                    <a:pt x="19" y="17"/>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1">
              <a:extLst>
                <a:ext uri="{FF2B5EF4-FFF2-40B4-BE49-F238E27FC236}">
                  <a16:creationId xmlns:a16="http://schemas.microsoft.com/office/drawing/2014/main" id="{F51638B5-D88C-44B9-9A79-E5A74CB84400}"/>
                </a:ext>
              </a:extLst>
            </p:cNvPr>
            <p:cNvSpPr>
              <a:spLocks/>
            </p:cNvSpPr>
            <p:nvPr/>
          </p:nvSpPr>
          <p:spPr bwMode="auto">
            <a:xfrm>
              <a:off x="4239" y="745"/>
              <a:ext cx="18" cy="9"/>
            </a:xfrm>
            <a:custGeom>
              <a:avLst/>
              <a:gdLst>
                <a:gd name="T0" fmla="*/ 12 w 18"/>
                <a:gd name="T1" fmla="*/ 9 h 9"/>
                <a:gd name="T2" fmla="*/ 12 w 18"/>
                <a:gd name="T3" fmla="*/ 9 h 9"/>
                <a:gd name="T4" fmla="*/ 15 w 18"/>
                <a:gd name="T5" fmla="*/ 9 h 9"/>
                <a:gd name="T6" fmla="*/ 18 w 18"/>
                <a:gd name="T7" fmla="*/ 6 h 9"/>
                <a:gd name="T8" fmla="*/ 15 w 18"/>
                <a:gd name="T9" fmla="*/ 3 h 9"/>
                <a:gd name="T10" fmla="*/ 12 w 18"/>
                <a:gd name="T11" fmla="*/ 3 h 9"/>
                <a:gd name="T12" fmla="*/ 9 w 18"/>
                <a:gd name="T13" fmla="*/ 0 h 9"/>
                <a:gd name="T14" fmla="*/ 3 w 18"/>
                <a:gd name="T15" fmla="*/ 0 h 9"/>
                <a:gd name="T16" fmla="*/ 0 w 18"/>
                <a:gd name="T17" fmla="*/ 3 h 9"/>
                <a:gd name="T18" fmla="*/ 3 w 18"/>
                <a:gd name="T19" fmla="*/ 6 h 9"/>
                <a:gd name="T20" fmla="*/ 12 w 18"/>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9">
                  <a:moveTo>
                    <a:pt x="12" y="9"/>
                  </a:moveTo>
                  <a:lnTo>
                    <a:pt x="12" y="9"/>
                  </a:lnTo>
                  <a:lnTo>
                    <a:pt x="15" y="9"/>
                  </a:lnTo>
                  <a:lnTo>
                    <a:pt x="18" y="6"/>
                  </a:lnTo>
                  <a:lnTo>
                    <a:pt x="15" y="3"/>
                  </a:lnTo>
                  <a:lnTo>
                    <a:pt x="12" y="3"/>
                  </a:lnTo>
                  <a:lnTo>
                    <a:pt x="9" y="0"/>
                  </a:lnTo>
                  <a:lnTo>
                    <a:pt x="3" y="0"/>
                  </a:lnTo>
                  <a:lnTo>
                    <a:pt x="0" y="3"/>
                  </a:lnTo>
                  <a:lnTo>
                    <a:pt x="3" y="6"/>
                  </a:lnTo>
                  <a:lnTo>
                    <a:pt x="12" y="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2">
              <a:extLst>
                <a:ext uri="{FF2B5EF4-FFF2-40B4-BE49-F238E27FC236}">
                  <a16:creationId xmlns:a16="http://schemas.microsoft.com/office/drawing/2014/main" id="{23590D89-A01E-40DB-B86B-A428907506E3}"/>
                </a:ext>
              </a:extLst>
            </p:cNvPr>
            <p:cNvSpPr>
              <a:spLocks/>
            </p:cNvSpPr>
            <p:nvPr/>
          </p:nvSpPr>
          <p:spPr bwMode="auto">
            <a:xfrm>
              <a:off x="4261" y="1094"/>
              <a:ext cx="12" cy="15"/>
            </a:xfrm>
            <a:custGeom>
              <a:avLst/>
              <a:gdLst>
                <a:gd name="T0" fmla="*/ 9 w 12"/>
                <a:gd name="T1" fmla="*/ 15 h 15"/>
                <a:gd name="T2" fmla="*/ 12 w 12"/>
                <a:gd name="T3" fmla="*/ 9 h 15"/>
                <a:gd name="T4" fmla="*/ 12 w 12"/>
                <a:gd name="T5" fmla="*/ 3 h 15"/>
                <a:gd name="T6" fmla="*/ 9 w 12"/>
                <a:gd name="T7" fmla="*/ 0 h 15"/>
                <a:gd name="T8" fmla="*/ 3 w 12"/>
                <a:gd name="T9" fmla="*/ 0 h 15"/>
                <a:gd name="T10" fmla="*/ 0 w 12"/>
                <a:gd name="T11" fmla="*/ 3 h 15"/>
                <a:gd name="T12" fmla="*/ 0 w 12"/>
                <a:gd name="T13" fmla="*/ 6 h 15"/>
                <a:gd name="T14" fmla="*/ 3 w 12"/>
                <a:gd name="T15" fmla="*/ 9 h 15"/>
                <a:gd name="T16" fmla="*/ 3 w 12"/>
                <a:gd name="T17" fmla="*/ 12 h 15"/>
                <a:gd name="T18" fmla="*/ 9 w 1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5">
                  <a:moveTo>
                    <a:pt x="9" y="15"/>
                  </a:moveTo>
                  <a:lnTo>
                    <a:pt x="12" y="9"/>
                  </a:lnTo>
                  <a:lnTo>
                    <a:pt x="12" y="3"/>
                  </a:lnTo>
                  <a:lnTo>
                    <a:pt x="9" y="0"/>
                  </a:lnTo>
                  <a:lnTo>
                    <a:pt x="3" y="0"/>
                  </a:lnTo>
                  <a:lnTo>
                    <a:pt x="0" y="3"/>
                  </a:lnTo>
                  <a:lnTo>
                    <a:pt x="0" y="6"/>
                  </a:lnTo>
                  <a:lnTo>
                    <a:pt x="3" y="9"/>
                  </a:lnTo>
                  <a:lnTo>
                    <a:pt x="3" y="12"/>
                  </a:lnTo>
                  <a:lnTo>
                    <a:pt x="9" y="15"/>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93">
              <a:extLst>
                <a:ext uri="{FF2B5EF4-FFF2-40B4-BE49-F238E27FC236}">
                  <a16:creationId xmlns:a16="http://schemas.microsoft.com/office/drawing/2014/main" id="{36FA7315-B10D-4EBA-84D6-EB6D81682805}"/>
                </a:ext>
              </a:extLst>
            </p:cNvPr>
            <p:cNvSpPr>
              <a:spLocks/>
            </p:cNvSpPr>
            <p:nvPr/>
          </p:nvSpPr>
          <p:spPr bwMode="auto">
            <a:xfrm>
              <a:off x="4344" y="776"/>
              <a:ext cx="9" cy="9"/>
            </a:xfrm>
            <a:custGeom>
              <a:avLst/>
              <a:gdLst>
                <a:gd name="T0" fmla="*/ 6 w 9"/>
                <a:gd name="T1" fmla="*/ 9 h 9"/>
                <a:gd name="T2" fmla="*/ 9 w 9"/>
                <a:gd name="T3" fmla="*/ 6 h 9"/>
                <a:gd name="T4" fmla="*/ 9 w 9"/>
                <a:gd name="T5" fmla="*/ 0 h 9"/>
                <a:gd name="T6" fmla="*/ 3 w 9"/>
                <a:gd name="T7" fmla="*/ 0 h 9"/>
                <a:gd name="T8" fmla="*/ 0 w 9"/>
                <a:gd name="T9" fmla="*/ 0 h 9"/>
                <a:gd name="T10" fmla="*/ 0 w 9"/>
                <a:gd name="T11" fmla="*/ 3 h 9"/>
                <a:gd name="T12" fmla="*/ 3 w 9"/>
                <a:gd name="T13" fmla="*/ 9 h 9"/>
                <a:gd name="T14" fmla="*/ 6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6" y="9"/>
                  </a:moveTo>
                  <a:lnTo>
                    <a:pt x="9" y="6"/>
                  </a:lnTo>
                  <a:lnTo>
                    <a:pt x="9" y="0"/>
                  </a:lnTo>
                  <a:lnTo>
                    <a:pt x="3" y="0"/>
                  </a:lnTo>
                  <a:lnTo>
                    <a:pt x="0" y="0"/>
                  </a:lnTo>
                  <a:lnTo>
                    <a:pt x="0" y="3"/>
                  </a:lnTo>
                  <a:lnTo>
                    <a:pt x="3" y="9"/>
                  </a:lnTo>
                  <a:lnTo>
                    <a:pt x="6" y="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4">
              <a:extLst>
                <a:ext uri="{FF2B5EF4-FFF2-40B4-BE49-F238E27FC236}">
                  <a16:creationId xmlns:a16="http://schemas.microsoft.com/office/drawing/2014/main" id="{68B59B03-E84E-4B18-994D-75E6E6AEB0BE}"/>
                </a:ext>
              </a:extLst>
            </p:cNvPr>
            <p:cNvSpPr>
              <a:spLocks noEditPoints="1"/>
            </p:cNvSpPr>
            <p:nvPr/>
          </p:nvSpPr>
          <p:spPr bwMode="auto">
            <a:xfrm>
              <a:off x="4118" y="794"/>
              <a:ext cx="217" cy="210"/>
            </a:xfrm>
            <a:custGeom>
              <a:avLst/>
              <a:gdLst>
                <a:gd name="T0" fmla="*/ 13 w 217"/>
                <a:gd name="T1" fmla="*/ 50 h 210"/>
                <a:gd name="T2" fmla="*/ 22 w 217"/>
                <a:gd name="T3" fmla="*/ 74 h 210"/>
                <a:gd name="T4" fmla="*/ 16 w 217"/>
                <a:gd name="T5" fmla="*/ 77 h 210"/>
                <a:gd name="T6" fmla="*/ 28 w 217"/>
                <a:gd name="T7" fmla="*/ 90 h 210"/>
                <a:gd name="T8" fmla="*/ 41 w 217"/>
                <a:gd name="T9" fmla="*/ 114 h 210"/>
                <a:gd name="T10" fmla="*/ 65 w 217"/>
                <a:gd name="T11" fmla="*/ 105 h 210"/>
                <a:gd name="T12" fmla="*/ 59 w 217"/>
                <a:gd name="T13" fmla="*/ 84 h 210"/>
                <a:gd name="T14" fmla="*/ 68 w 217"/>
                <a:gd name="T15" fmla="*/ 80 h 210"/>
                <a:gd name="T16" fmla="*/ 68 w 217"/>
                <a:gd name="T17" fmla="*/ 96 h 210"/>
                <a:gd name="T18" fmla="*/ 87 w 217"/>
                <a:gd name="T19" fmla="*/ 96 h 210"/>
                <a:gd name="T20" fmla="*/ 72 w 217"/>
                <a:gd name="T21" fmla="*/ 108 h 210"/>
                <a:gd name="T22" fmla="*/ 56 w 217"/>
                <a:gd name="T23" fmla="*/ 118 h 210"/>
                <a:gd name="T24" fmla="*/ 50 w 217"/>
                <a:gd name="T25" fmla="*/ 139 h 210"/>
                <a:gd name="T26" fmla="*/ 72 w 217"/>
                <a:gd name="T27" fmla="*/ 142 h 210"/>
                <a:gd name="T28" fmla="*/ 59 w 217"/>
                <a:gd name="T29" fmla="*/ 142 h 210"/>
                <a:gd name="T30" fmla="*/ 59 w 217"/>
                <a:gd name="T31" fmla="*/ 161 h 210"/>
                <a:gd name="T32" fmla="*/ 68 w 217"/>
                <a:gd name="T33" fmla="*/ 173 h 210"/>
                <a:gd name="T34" fmla="*/ 87 w 217"/>
                <a:gd name="T35" fmla="*/ 176 h 210"/>
                <a:gd name="T36" fmla="*/ 90 w 217"/>
                <a:gd name="T37" fmla="*/ 198 h 210"/>
                <a:gd name="T38" fmla="*/ 102 w 217"/>
                <a:gd name="T39" fmla="*/ 210 h 210"/>
                <a:gd name="T40" fmla="*/ 109 w 217"/>
                <a:gd name="T41" fmla="*/ 183 h 210"/>
                <a:gd name="T42" fmla="*/ 118 w 217"/>
                <a:gd name="T43" fmla="*/ 155 h 210"/>
                <a:gd name="T44" fmla="*/ 127 w 217"/>
                <a:gd name="T45" fmla="*/ 133 h 210"/>
                <a:gd name="T46" fmla="*/ 130 w 217"/>
                <a:gd name="T47" fmla="*/ 118 h 210"/>
                <a:gd name="T48" fmla="*/ 133 w 217"/>
                <a:gd name="T49" fmla="*/ 90 h 210"/>
                <a:gd name="T50" fmla="*/ 146 w 217"/>
                <a:gd name="T51" fmla="*/ 80 h 210"/>
                <a:gd name="T52" fmla="*/ 143 w 217"/>
                <a:gd name="T53" fmla="*/ 96 h 210"/>
                <a:gd name="T54" fmla="*/ 155 w 217"/>
                <a:gd name="T55" fmla="*/ 108 h 210"/>
                <a:gd name="T56" fmla="*/ 164 w 217"/>
                <a:gd name="T57" fmla="*/ 127 h 210"/>
                <a:gd name="T58" fmla="*/ 155 w 217"/>
                <a:gd name="T59" fmla="*/ 149 h 210"/>
                <a:gd name="T60" fmla="*/ 170 w 217"/>
                <a:gd name="T61" fmla="*/ 149 h 210"/>
                <a:gd name="T62" fmla="*/ 180 w 217"/>
                <a:gd name="T63" fmla="*/ 149 h 210"/>
                <a:gd name="T64" fmla="*/ 189 w 217"/>
                <a:gd name="T65" fmla="*/ 155 h 210"/>
                <a:gd name="T66" fmla="*/ 207 w 217"/>
                <a:gd name="T67" fmla="*/ 130 h 210"/>
                <a:gd name="T68" fmla="*/ 195 w 217"/>
                <a:gd name="T69" fmla="*/ 124 h 210"/>
                <a:gd name="T70" fmla="*/ 189 w 217"/>
                <a:gd name="T71" fmla="*/ 108 h 210"/>
                <a:gd name="T72" fmla="*/ 161 w 217"/>
                <a:gd name="T73" fmla="*/ 108 h 210"/>
                <a:gd name="T74" fmla="*/ 173 w 217"/>
                <a:gd name="T75" fmla="*/ 90 h 210"/>
                <a:gd name="T76" fmla="*/ 164 w 217"/>
                <a:gd name="T77" fmla="*/ 84 h 210"/>
                <a:gd name="T78" fmla="*/ 136 w 217"/>
                <a:gd name="T79" fmla="*/ 65 h 210"/>
                <a:gd name="T80" fmla="*/ 133 w 217"/>
                <a:gd name="T81" fmla="*/ 53 h 210"/>
                <a:gd name="T82" fmla="*/ 118 w 217"/>
                <a:gd name="T83" fmla="*/ 46 h 210"/>
                <a:gd name="T84" fmla="*/ 96 w 217"/>
                <a:gd name="T85" fmla="*/ 16 h 210"/>
                <a:gd name="T86" fmla="*/ 81 w 217"/>
                <a:gd name="T87" fmla="*/ 3 h 210"/>
                <a:gd name="T88" fmla="*/ 68 w 217"/>
                <a:gd name="T89" fmla="*/ 19 h 210"/>
                <a:gd name="T90" fmla="*/ 72 w 217"/>
                <a:gd name="T91" fmla="*/ 53 h 210"/>
                <a:gd name="T92" fmla="*/ 75 w 217"/>
                <a:gd name="T93" fmla="*/ 59 h 210"/>
                <a:gd name="T94" fmla="*/ 65 w 217"/>
                <a:gd name="T95" fmla="*/ 31 h 210"/>
                <a:gd name="T96" fmla="*/ 50 w 217"/>
                <a:gd name="T97" fmla="*/ 25 h 210"/>
                <a:gd name="T98" fmla="*/ 41 w 217"/>
                <a:gd name="T99" fmla="*/ 28 h 210"/>
                <a:gd name="T100" fmla="*/ 47 w 217"/>
                <a:gd name="T101" fmla="*/ 19 h 210"/>
                <a:gd name="T102" fmla="*/ 22 w 217"/>
                <a:gd name="T103" fmla="*/ 19 h 210"/>
                <a:gd name="T104" fmla="*/ 7 w 217"/>
                <a:gd name="T105" fmla="*/ 22 h 210"/>
                <a:gd name="T106" fmla="*/ 0 w 217"/>
                <a:gd name="T107" fmla="*/ 43 h 210"/>
                <a:gd name="T108" fmla="*/ 72 w 217"/>
                <a:gd name="T109" fmla="*/ 136 h 210"/>
                <a:gd name="T110" fmla="*/ 87 w 217"/>
                <a:gd name="T111" fmla="*/ 130 h 210"/>
                <a:gd name="T112" fmla="*/ 96 w 217"/>
                <a:gd name="T113" fmla="*/ 4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7" h="210">
                  <a:moveTo>
                    <a:pt x="7" y="56"/>
                  </a:moveTo>
                  <a:lnTo>
                    <a:pt x="7" y="62"/>
                  </a:lnTo>
                  <a:lnTo>
                    <a:pt x="10" y="62"/>
                  </a:lnTo>
                  <a:lnTo>
                    <a:pt x="13" y="56"/>
                  </a:lnTo>
                  <a:lnTo>
                    <a:pt x="13" y="53"/>
                  </a:lnTo>
                  <a:lnTo>
                    <a:pt x="13" y="50"/>
                  </a:lnTo>
                  <a:lnTo>
                    <a:pt x="16" y="53"/>
                  </a:lnTo>
                  <a:lnTo>
                    <a:pt x="13" y="59"/>
                  </a:lnTo>
                  <a:lnTo>
                    <a:pt x="13" y="65"/>
                  </a:lnTo>
                  <a:lnTo>
                    <a:pt x="16" y="68"/>
                  </a:lnTo>
                  <a:lnTo>
                    <a:pt x="22" y="71"/>
                  </a:lnTo>
                  <a:lnTo>
                    <a:pt x="22" y="74"/>
                  </a:lnTo>
                  <a:lnTo>
                    <a:pt x="19" y="71"/>
                  </a:lnTo>
                  <a:lnTo>
                    <a:pt x="13" y="65"/>
                  </a:lnTo>
                  <a:lnTo>
                    <a:pt x="10" y="65"/>
                  </a:lnTo>
                  <a:lnTo>
                    <a:pt x="10" y="71"/>
                  </a:lnTo>
                  <a:lnTo>
                    <a:pt x="13" y="74"/>
                  </a:lnTo>
                  <a:lnTo>
                    <a:pt x="16" y="77"/>
                  </a:lnTo>
                  <a:lnTo>
                    <a:pt x="16" y="80"/>
                  </a:lnTo>
                  <a:lnTo>
                    <a:pt x="19" y="87"/>
                  </a:lnTo>
                  <a:lnTo>
                    <a:pt x="22" y="87"/>
                  </a:lnTo>
                  <a:lnTo>
                    <a:pt x="25" y="90"/>
                  </a:lnTo>
                  <a:lnTo>
                    <a:pt x="25" y="90"/>
                  </a:lnTo>
                  <a:lnTo>
                    <a:pt x="28" y="90"/>
                  </a:lnTo>
                  <a:lnTo>
                    <a:pt x="28" y="96"/>
                  </a:lnTo>
                  <a:lnTo>
                    <a:pt x="31" y="102"/>
                  </a:lnTo>
                  <a:lnTo>
                    <a:pt x="34" y="102"/>
                  </a:lnTo>
                  <a:lnTo>
                    <a:pt x="41" y="108"/>
                  </a:lnTo>
                  <a:lnTo>
                    <a:pt x="41" y="111"/>
                  </a:lnTo>
                  <a:lnTo>
                    <a:pt x="41" y="114"/>
                  </a:lnTo>
                  <a:lnTo>
                    <a:pt x="47" y="118"/>
                  </a:lnTo>
                  <a:lnTo>
                    <a:pt x="53" y="114"/>
                  </a:lnTo>
                  <a:lnTo>
                    <a:pt x="56" y="111"/>
                  </a:lnTo>
                  <a:lnTo>
                    <a:pt x="56" y="108"/>
                  </a:lnTo>
                  <a:lnTo>
                    <a:pt x="59" y="105"/>
                  </a:lnTo>
                  <a:lnTo>
                    <a:pt x="65" y="105"/>
                  </a:lnTo>
                  <a:lnTo>
                    <a:pt x="65" y="99"/>
                  </a:lnTo>
                  <a:lnTo>
                    <a:pt x="62" y="93"/>
                  </a:lnTo>
                  <a:lnTo>
                    <a:pt x="59" y="90"/>
                  </a:lnTo>
                  <a:lnTo>
                    <a:pt x="59" y="90"/>
                  </a:lnTo>
                  <a:lnTo>
                    <a:pt x="59" y="87"/>
                  </a:lnTo>
                  <a:lnTo>
                    <a:pt x="59" y="84"/>
                  </a:lnTo>
                  <a:lnTo>
                    <a:pt x="62" y="87"/>
                  </a:lnTo>
                  <a:lnTo>
                    <a:pt x="62" y="90"/>
                  </a:lnTo>
                  <a:lnTo>
                    <a:pt x="62" y="93"/>
                  </a:lnTo>
                  <a:lnTo>
                    <a:pt x="68" y="90"/>
                  </a:lnTo>
                  <a:lnTo>
                    <a:pt x="68" y="87"/>
                  </a:lnTo>
                  <a:lnTo>
                    <a:pt x="68" y="80"/>
                  </a:lnTo>
                  <a:lnTo>
                    <a:pt x="68" y="77"/>
                  </a:lnTo>
                  <a:lnTo>
                    <a:pt x="72" y="84"/>
                  </a:lnTo>
                  <a:lnTo>
                    <a:pt x="72" y="87"/>
                  </a:lnTo>
                  <a:lnTo>
                    <a:pt x="68" y="90"/>
                  </a:lnTo>
                  <a:lnTo>
                    <a:pt x="68" y="90"/>
                  </a:lnTo>
                  <a:lnTo>
                    <a:pt x="68" y="96"/>
                  </a:lnTo>
                  <a:lnTo>
                    <a:pt x="72" y="99"/>
                  </a:lnTo>
                  <a:lnTo>
                    <a:pt x="78" y="99"/>
                  </a:lnTo>
                  <a:lnTo>
                    <a:pt x="84" y="93"/>
                  </a:lnTo>
                  <a:lnTo>
                    <a:pt x="87" y="90"/>
                  </a:lnTo>
                  <a:lnTo>
                    <a:pt x="87" y="90"/>
                  </a:lnTo>
                  <a:lnTo>
                    <a:pt x="87" y="96"/>
                  </a:lnTo>
                  <a:lnTo>
                    <a:pt x="90" y="99"/>
                  </a:lnTo>
                  <a:lnTo>
                    <a:pt x="84" y="99"/>
                  </a:lnTo>
                  <a:lnTo>
                    <a:pt x="75" y="102"/>
                  </a:lnTo>
                  <a:lnTo>
                    <a:pt x="75" y="105"/>
                  </a:lnTo>
                  <a:lnTo>
                    <a:pt x="75" y="108"/>
                  </a:lnTo>
                  <a:lnTo>
                    <a:pt x="72" y="108"/>
                  </a:lnTo>
                  <a:lnTo>
                    <a:pt x="65" y="114"/>
                  </a:lnTo>
                  <a:lnTo>
                    <a:pt x="65" y="118"/>
                  </a:lnTo>
                  <a:lnTo>
                    <a:pt x="62" y="114"/>
                  </a:lnTo>
                  <a:lnTo>
                    <a:pt x="59" y="118"/>
                  </a:lnTo>
                  <a:lnTo>
                    <a:pt x="56" y="121"/>
                  </a:lnTo>
                  <a:lnTo>
                    <a:pt x="56" y="118"/>
                  </a:lnTo>
                  <a:lnTo>
                    <a:pt x="50" y="121"/>
                  </a:lnTo>
                  <a:lnTo>
                    <a:pt x="50" y="124"/>
                  </a:lnTo>
                  <a:lnTo>
                    <a:pt x="50" y="127"/>
                  </a:lnTo>
                  <a:lnTo>
                    <a:pt x="50" y="130"/>
                  </a:lnTo>
                  <a:lnTo>
                    <a:pt x="50" y="136"/>
                  </a:lnTo>
                  <a:lnTo>
                    <a:pt x="50" y="139"/>
                  </a:lnTo>
                  <a:lnTo>
                    <a:pt x="53" y="139"/>
                  </a:lnTo>
                  <a:lnTo>
                    <a:pt x="59" y="136"/>
                  </a:lnTo>
                  <a:lnTo>
                    <a:pt x="62" y="136"/>
                  </a:lnTo>
                  <a:lnTo>
                    <a:pt x="65" y="136"/>
                  </a:lnTo>
                  <a:lnTo>
                    <a:pt x="65" y="142"/>
                  </a:lnTo>
                  <a:lnTo>
                    <a:pt x="72" y="142"/>
                  </a:lnTo>
                  <a:lnTo>
                    <a:pt x="78" y="145"/>
                  </a:lnTo>
                  <a:lnTo>
                    <a:pt x="75" y="145"/>
                  </a:lnTo>
                  <a:lnTo>
                    <a:pt x="68" y="145"/>
                  </a:lnTo>
                  <a:lnTo>
                    <a:pt x="65" y="145"/>
                  </a:lnTo>
                  <a:lnTo>
                    <a:pt x="62" y="142"/>
                  </a:lnTo>
                  <a:lnTo>
                    <a:pt x="59" y="142"/>
                  </a:lnTo>
                  <a:lnTo>
                    <a:pt x="53" y="145"/>
                  </a:lnTo>
                  <a:lnTo>
                    <a:pt x="53" y="149"/>
                  </a:lnTo>
                  <a:lnTo>
                    <a:pt x="56" y="152"/>
                  </a:lnTo>
                  <a:lnTo>
                    <a:pt x="53" y="158"/>
                  </a:lnTo>
                  <a:lnTo>
                    <a:pt x="56" y="161"/>
                  </a:lnTo>
                  <a:lnTo>
                    <a:pt x="59" y="161"/>
                  </a:lnTo>
                  <a:lnTo>
                    <a:pt x="59" y="164"/>
                  </a:lnTo>
                  <a:lnTo>
                    <a:pt x="59" y="167"/>
                  </a:lnTo>
                  <a:lnTo>
                    <a:pt x="62" y="167"/>
                  </a:lnTo>
                  <a:lnTo>
                    <a:pt x="62" y="170"/>
                  </a:lnTo>
                  <a:lnTo>
                    <a:pt x="65" y="173"/>
                  </a:lnTo>
                  <a:lnTo>
                    <a:pt x="68" y="173"/>
                  </a:lnTo>
                  <a:lnTo>
                    <a:pt x="72" y="173"/>
                  </a:lnTo>
                  <a:lnTo>
                    <a:pt x="72" y="173"/>
                  </a:lnTo>
                  <a:lnTo>
                    <a:pt x="75" y="176"/>
                  </a:lnTo>
                  <a:lnTo>
                    <a:pt x="81" y="183"/>
                  </a:lnTo>
                  <a:lnTo>
                    <a:pt x="87" y="179"/>
                  </a:lnTo>
                  <a:lnTo>
                    <a:pt x="87" y="176"/>
                  </a:lnTo>
                  <a:lnTo>
                    <a:pt x="90" y="179"/>
                  </a:lnTo>
                  <a:lnTo>
                    <a:pt x="90" y="183"/>
                  </a:lnTo>
                  <a:lnTo>
                    <a:pt x="84" y="186"/>
                  </a:lnTo>
                  <a:lnTo>
                    <a:pt x="84" y="189"/>
                  </a:lnTo>
                  <a:lnTo>
                    <a:pt x="90" y="195"/>
                  </a:lnTo>
                  <a:lnTo>
                    <a:pt x="90" y="198"/>
                  </a:lnTo>
                  <a:lnTo>
                    <a:pt x="93" y="198"/>
                  </a:lnTo>
                  <a:lnTo>
                    <a:pt x="93" y="204"/>
                  </a:lnTo>
                  <a:lnTo>
                    <a:pt x="93" y="210"/>
                  </a:lnTo>
                  <a:lnTo>
                    <a:pt x="96" y="207"/>
                  </a:lnTo>
                  <a:lnTo>
                    <a:pt x="99" y="207"/>
                  </a:lnTo>
                  <a:lnTo>
                    <a:pt x="102" y="210"/>
                  </a:lnTo>
                  <a:lnTo>
                    <a:pt x="105" y="207"/>
                  </a:lnTo>
                  <a:lnTo>
                    <a:pt x="109" y="204"/>
                  </a:lnTo>
                  <a:lnTo>
                    <a:pt x="112" y="198"/>
                  </a:lnTo>
                  <a:lnTo>
                    <a:pt x="112" y="195"/>
                  </a:lnTo>
                  <a:lnTo>
                    <a:pt x="109" y="189"/>
                  </a:lnTo>
                  <a:lnTo>
                    <a:pt x="109" y="183"/>
                  </a:lnTo>
                  <a:lnTo>
                    <a:pt x="112" y="183"/>
                  </a:lnTo>
                  <a:lnTo>
                    <a:pt x="112" y="176"/>
                  </a:lnTo>
                  <a:lnTo>
                    <a:pt x="115" y="167"/>
                  </a:lnTo>
                  <a:lnTo>
                    <a:pt x="115" y="161"/>
                  </a:lnTo>
                  <a:lnTo>
                    <a:pt x="118" y="158"/>
                  </a:lnTo>
                  <a:lnTo>
                    <a:pt x="118" y="155"/>
                  </a:lnTo>
                  <a:lnTo>
                    <a:pt x="115" y="152"/>
                  </a:lnTo>
                  <a:lnTo>
                    <a:pt x="121" y="152"/>
                  </a:lnTo>
                  <a:lnTo>
                    <a:pt x="124" y="152"/>
                  </a:lnTo>
                  <a:lnTo>
                    <a:pt x="124" y="145"/>
                  </a:lnTo>
                  <a:lnTo>
                    <a:pt x="124" y="139"/>
                  </a:lnTo>
                  <a:lnTo>
                    <a:pt x="127" y="133"/>
                  </a:lnTo>
                  <a:lnTo>
                    <a:pt x="124" y="130"/>
                  </a:lnTo>
                  <a:lnTo>
                    <a:pt x="121" y="127"/>
                  </a:lnTo>
                  <a:lnTo>
                    <a:pt x="124" y="124"/>
                  </a:lnTo>
                  <a:lnTo>
                    <a:pt x="127" y="124"/>
                  </a:lnTo>
                  <a:lnTo>
                    <a:pt x="130" y="121"/>
                  </a:lnTo>
                  <a:lnTo>
                    <a:pt x="130" y="118"/>
                  </a:lnTo>
                  <a:lnTo>
                    <a:pt x="130" y="111"/>
                  </a:lnTo>
                  <a:lnTo>
                    <a:pt x="130" y="108"/>
                  </a:lnTo>
                  <a:lnTo>
                    <a:pt x="130" y="102"/>
                  </a:lnTo>
                  <a:lnTo>
                    <a:pt x="130" y="96"/>
                  </a:lnTo>
                  <a:lnTo>
                    <a:pt x="130" y="93"/>
                  </a:lnTo>
                  <a:lnTo>
                    <a:pt x="133" y="90"/>
                  </a:lnTo>
                  <a:lnTo>
                    <a:pt x="133" y="90"/>
                  </a:lnTo>
                  <a:lnTo>
                    <a:pt x="133" y="87"/>
                  </a:lnTo>
                  <a:lnTo>
                    <a:pt x="133" y="87"/>
                  </a:lnTo>
                  <a:lnTo>
                    <a:pt x="139" y="84"/>
                  </a:lnTo>
                  <a:lnTo>
                    <a:pt x="143" y="84"/>
                  </a:lnTo>
                  <a:lnTo>
                    <a:pt x="146" y="80"/>
                  </a:lnTo>
                  <a:lnTo>
                    <a:pt x="149" y="87"/>
                  </a:lnTo>
                  <a:lnTo>
                    <a:pt x="149" y="90"/>
                  </a:lnTo>
                  <a:lnTo>
                    <a:pt x="146" y="87"/>
                  </a:lnTo>
                  <a:lnTo>
                    <a:pt x="143" y="90"/>
                  </a:lnTo>
                  <a:lnTo>
                    <a:pt x="136" y="93"/>
                  </a:lnTo>
                  <a:lnTo>
                    <a:pt x="143" y="96"/>
                  </a:lnTo>
                  <a:lnTo>
                    <a:pt x="149" y="96"/>
                  </a:lnTo>
                  <a:lnTo>
                    <a:pt x="149" y="99"/>
                  </a:lnTo>
                  <a:lnTo>
                    <a:pt x="149" y="102"/>
                  </a:lnTo>
                  <a:lnTo>
                    <a:pt x="152" y="105"/>
                  </a:lnTo>
                  <a:lnTo>
                    <a:pt x="149" y="108"/>
                  </a:lnTo>
                  <a:lnTo>
                    <a:pt x="155" y="108"/>
                  </a:lnTo>
                  <a:lnTo>
                    <a:pt x="155" y="111"/>
                  </a:lnTo>
                  <a:lnTo>
                    <a:pt x="152" y="118"/>
                  </a:lnTo>
                  <a:lnTo>
                    <a:pt x="155" y="121"/>
                  </a:lnTo>
                  <a:lnTo>
                    <a:pt x="158" y="124"/>
                  </a:lnTo>
                  <a:lnTo>
                    <a:pt x="164" y="124"/>
                  </a:lnTo>
                  <a:lnTo>
                    <a:pt x="164" y="127"/>
                  </a:lnTo>
                  <a:lnTo>
                    <a:pt x="161" y="127"/>
                  </a:lnTo>
                  <a:lnTo>
                    <a:pt x="161" y="130"/>
                  </a:lnTo>
                  <a:lnTo>
                    <a:pt x="158" y="133"/>
                  </a:lnTo>
                  <a:lnTo>
                    <a:pt x="158" y="142"/>
                  </a:lnTo>
                  <a:lnTo>
                    <a:pt x="155" y="142"/>
                  </a:lnTo>
                  <a:lnTo>
                    <a:pt x="155" y="149"/>
                  </a:lnTo>
                  <a:lnTo>
                    <a:pt x="155" y="152"/>
                  </a:lnTo>
                  <a:lnTo>
                    <a:pt x="155" y="155"/>
                  </a:lnTo>
                  <a:lnTo>
                    <a:pt x="158" y="158"/>
                  </a:lnTo>
                  <a:lnTo>
                    <a:pt x="161" y="155"/>
                  </a:lnTo>
                  <a:lnTo>
                    <a:pt x="167" y="155"/>
                  </a:lnTo>
                  <a:lnTo>
                    <a:pt x="170" y="149"/>
                  </a:lnTo>
                  <a:lnTo>
                    <a:pt x="173" y="149"/>
                  </a:lnTo>
                  <a:lnTo>
                    <a:pt x="173" y="149"/>
                  </a:lnTo>
                  <a:lnTo>
                    <a:pt x="177" y="142"/>
                  </a:lnTo>
                  <a:lnTo>
                    <a:pt x="180" y="142"/>
                  </a:lnTo>
                  <a:lnTo>
                    <a:pt x="183" y="142"/>
                  </a:lnTo>
                  <a:lnTo>
                    <a:pt x="180" y="149"/>
                  </a:lnTo>
                  <a:lnTo>
                    <a:pt x="180" y="155"/>
                  </a:lnTo>
                  <a:lnTo>
                    <a:pt x="177" y="158"/>
                  </a:lnTo>
                  <a:lnTo>
                    <a:pt x="180" y="164"/>
                  </a:lnTo>
                  <a:lnTo>
                    <a:pt x="186" y="164"/>
                  </a:lnTo>
                  <a:lnTo>
                    <a:pt x="189" y="161"/>
                  </a:lnTo>
                  <a:lnTo>
                    <a:pt x="189" y="155"/>
                  </a:lnTo>
                  <a:lnTo>
                    <a:pt x="192" y="155"/>
                  </a:lnTo>
                  <a:lnTo>
                    <a:pt x="195" y="152"/>
                  </a:lnTo>
                  <a:lnTo>
                    <a:pt x="198" y="149"/>
                  </a:lnTo>
                  <a:lnTo>
                    <a:pt x="201" y="139"/>
                  </a:lnTo>
                  <a:lnTo>
                    <a:pt x="204" y="136"/>
                  </a:lnTo>
                  <a:lnTo>
                    <a:pt x="207" y="130"/>
                  </a:lnTo>
                  <a:lnTo>
                    <a:pt x="211" y="130"/>
                  </a:lnTo>
                  <a:lnTo>
                    <a:pt x="217" y="127"/>
                  </a:lnTo>
                  <a:lnTo>
                    <a:pt x="211" y="124"/>
                  </a:lnTo>
                  <a:lnTo>
                    <a:pt x="207" y="124"/>
                  </a:lnTo>
                  <a:lnTo>
                    <a:pt x="201" y="121"/>
                  </a:lnTo>
                  <a:lnTo>
                    <a:pt x="195" y="124"/>
                  </a:lnTo>
                  <a:lnTo>
                    <a:pt x="189" y="124"/>
                  </a:lnTo>
                  <a:lnTo>
                    <a:pt x="186" y="118"/>
                  </a:lnTo>
                  <a:lnTo>
                    <a:pt x="183" y="114"/>
                  </a:lnTo>
                  <a:lnTo>
                    <a:pt x="186" y="111"/>
                  </a:lnTo>
                  <a:lnTo>
                    <a:pt x="189" y="111"/>
                  </a:lnTo>
                  <a:lnTo>
                    <a:pt x="189" y="108"/>
                  </a:lnTo>
                  <a:lnTo>
                    <a:pt x="186" y="102"/>
                  </a:lnTo>
                  <a:lnTo>
                    <a:pt x="183" y="96"/>
                  </a:lnTo>
                  <a:lnTo>
                    <a:pt x="173" y="99"/>
                  </a:lnTo>
                  <a:lnTo>
                    <a:pt x="173" y="105"/>
                  </a:lnTo>
                  <a:lnTo>
                    <a:pt x="167" y="105"/>
                  </a:lnTo>
                  <a:lnTo>
                    <a:pt x="161" y="108"/>
                  </a:lnTo>
                  <a:lnTo>
                    <a:pt x="164" y="105"/>
                  </a:lnTo>
                  <a:lnTo>
                    <a:pt x="167" y="105"/>
                  </a:lnTo>
                  <a:lnTo>
                    <a:pt x="173" y="99"/>
                  </a:lnTo>
                  <a:lnTo>
                    <a:pt x="170" y="96"/>
                  </a:lnTo>
                  <a:lnTo>
                    <a:pt x="173" y="93"/>
                  </a:lnTo>
                  <a:lnTo>
                    <a:pt x="173" y="90"/>
                  </a:lnTo>
                  <a:lnTo>
                    <a:pt x="173" y="90"/>
                  </a:lnTo>
                  <a:lnTo>
                    <a:pt x="173" y="84"/>
                  </a:lnTo>
                  <a:lnTo>
                    <a:pt x="170" y="84"/>
                  </a:lnTo>
                  <a:lnTo>
                    <a:pt x="170" y="80"/>
                  </a:lnTo>
                  <a:lnTo>
                    <a:pt x="167" y="80"/>
                  </a:lnTo>
                  <a:lnTo>
                    <a:pt x="164" y="84"/>
                  </a:lnTo>
                  <a:lnTo>
                    <a:pt x="158" y="84"/>
                  </a:lnTo>
                  <a:lnTo>
                    <a:pt x="155" y="80"/>
                  </a:lnTo>
                  <a:lnTo>
                    <a:pt x="155" y="77"/>
                  </a:lnTo>
                  <a:lnTo>
                    <a:pt x="155" y="71"/>
                  </a:lnTo>
                  <a:lnTo>
                    <a:pt x="143" y="68"/>
                  </a:lnTo>
                  <a:lnTo>
                    <a:pt x="136" y="65"/>
                  </a:lnTo>
                  <a:lnTo>
                    <a:pt x="139" y="65"/>
                  </a:lnTo>
                  <a:lnTo>
                    <a:pt x="146" y="62"/>
                  </a:lnTo>
                  <a:lnTo>
                    <a:pt x="146" y="56"/>
                  </a:lnTo>
                  <a:lnTo>
                    <a:pt x="143" y="53"/>
                  </a:lnTo>
                  <a:lnTo>
                    <a:pt x="133" y="50"/>
                  </a:lnTo>
                  <a:lnTo>
                    <a:pt x="133" y="53"/>
                  </a:lnTo>
                  <a:lnTo>
                    <a:pt x="133" y="56"/>
                  </a:lnTo>
                  <a:lnTo>
                    <a:pt x="127" y="50"/>
                  </a:lnTo>
                  <a:lnTo>
                    <a:pt x="124" y="50"/>
                  </a:lnTo>
                  <a:lnTo>
                    <a:pt x="118" y="50"/>
                  </a:lnTo>
                  <a:lnTo>
                    <a:pt x="118" y="46"/>
                  </a:lnTo>
                  <a:lnTo>
                    <a:pt x="118" y="46"/>
                  </a:lnTo>
                  <a:lnTo>
                    <a:pt x="115" y="37"/>
                  </a:lnTo>
                  <a:lnTo>
                    <a:pt x="112" y="28"/>
                  </a:lnTo>
                  <a:lnTo>
                    <a:pt x="102" y="22"/>
                  </a:lnTo>
                  <a:lnTo>
                    <a:pt x="99" y="25"/>
                  </a:lnTo>
                  <a:lnTo>
                    <a:pt x="99" y="22"/>
                  </a:lnTo>
                  <a:lnTo>
                    <a:pt x="96" y="16"/>
                  </a:lnTo>
                  <a:lnTo>
                    <a:pt x="93" y="9"/>
                  </a:lnTo>
                  <a:lnTo>
                    <a:pt x="90" y="6"/>
                  </a:lnTo>
                  <a:lnTo>
                    <a:pt x="87" y="6"/>
                  </a:lnTo>
                  <a:lnTo>
                    <a:pt x="84" y="9"/>
                  </a:lnTo>
                  <a:lnTo>
                    <a:pt x="84" y="6"/>
                  </a:lnTo>
                  <a:lnTo>
                    <a:pt x="81" y="3"/>
                  </a:lnTo>
                  <a:lnTo>
                    <a:pt x="78" y="0"/>
                  </a:lnTo>
                  <a:lnTo>
                    <a:pt x="72" y="3"/>
                  </a:lnTo>
                  <a:lnTo>
                    <a:pt x="68" y="6"/>
                  </a:lnTo>
                  <a:lnTo>
                    <a:pt x="68" y="12"/>
                  </a:lnTo>
                  <a:lnTo>
                    <a:pt x="68" y="16"/>
                  </a:lnTo>
                  <a:lnTo>
                    <a:pt x="68" y="19"/>
                  </a:lnTo>
                  <a:lnTo>
                    <a:pt x="65" y="25"/>
                  </a:lnTo>
                  <a:lnTo>
                    <a:pt x="68" y="28"/>
                  </a:lnTo>
                  <a:lnTo>
                    <a:pt x="72" y="28"/>
                  </a:lnTo>
                  <a:lnTo>
                    <a:pt x="68" y="43"/>
                  </a:lnTo>
                  <a:lnTo>
                    <a:pt x="72" y="46"/>
                  </a:lnTo>
                  <a:lnTo>
                    <a:pt x="72" y="53"/>
                  </a:lnTo>
                  <a:lnTo>
                    <a:pt x="75" y="56"/>
                  </a:lnTo>
                  <a:lnTo>
                    <a:pt x="78" y="62"/>
                  </a:lnTo>
                  <a:lnTo>
                    <a:pt x="81" y="65"/>
                  </a:lnTo>
                  <a:lnTo>
                    <a:pt x="81" y="68"/>
                  </a:lnTo>
                  <a:lnTo>
                    <a:pt x="78" y="65"/>
                  </a:lnTo>
                  <a:lnTo>
                    <a:pt x="75" y="59"/>
                  </a:lnTo>
                  <a:lnTo>
                    <a:pt x="72" y="56"/>
                  </a:lnTo>
                  <a:lnTo>
                    <a:pt x="68" y="53"/>
                  </a:lnTo>
                  <a:lnTo>
                    <a:pt x="68" y="50"/>
                  </a:lnTo>
                  <a:lnTo>
                    <a:pt x="68" y="46"/>
                  </a:lnTo>
                  <a:lnTo>
                    <a:pt x="65" y="40"/>
                  </a:lnTo>
                  <a:lnTo>
                    <a:pt x="65" y="31"/>
                  </a:lnTo>
                  <a:lnTo>
                    <a:pt x="65" y="28"/>
                  </a:lnTo>
                  <a:lnTo>
                    <a:pt x="59" y="25"/>
                  </a:lnTo>
                  <a:lnTo>
                    <a:pt x="56" y="19"/>
                  </a:lnTo>
                  <a:lnTo>
                    <a:pt x="53" y="19"/>
                  </a:lnTo>
                  <a:lnTo>
                    <a:pt x="50" y="22"/>
                  </a:lnTo>
                  <a:lnTo>
                    <a:pt x="50" y="25"/>
                  </a:lnTo>
                  <a:lnTo>
                    <a:pt x="47" y="31"/>
                  </a:lnTo>
                  <a:lnTo>
                    <a:pt x="44" y="37"/>
                  </a:lnTo>
                  <a:lnTo>
                    <a:pt x="41" y="37"/>
                  </a:lnTo>
                  <a:lnTo>
                    <a:pt x="44" y="34"/>
                  </a:lnTo>
                  <a:lnTo>
                    <a:pt x="44" y="31"/>
                  </a:lnTo>
                  <a:lnTo>
                    <a:pt x="41" y="28"/>
                  </a:lnTo>
                  <a:lnTo>
                    <a:pt x="34" y="31"/>
                  </a:lnTo>
                  <a:lnTo>
                    <a:pt x="38" y="28"/>
                  </a:lnTo>
                  <a:lnTo>
                    <a:pt x="41" y="28"/>
                  </a:lnTo>
                  <a:lnTo>
                    <a:pt x="44" y="28"/>
                  </a:lnTo>
                  <a:lnTo>
                    <a:pt x="47" y="25"/>
                  </a:lnTo>
                  <a:lnTo>
                    <a:pt x="47" y="19"/>
                  </a:lnTo>
                  <a:lnTo>
                    <a:pt x="44" y="16"/>
                  </a:lnTo>
                  <a:lnTo>
                    <a:pt x="41" y="12"/>
                  </a:lnTo>
                  <a:lnTo>
                    <a:pt x="34" y="12"/>
                  </a:lnTo>
                  <a:lnTo>
                    <a:pt x="25" y="19"/>
                  </a:lnTo>
                  <a:lnTo>
                    <a:pt x="25" y="22"/>
                  </a:lnTo>
                  <a:lnTo>
                    <a:pt x="22" y="19"/>
                  </a:lnTo>
                  <a:lnTo>
                    <a:pt x="19" y="16"/>
                  </a:lnTo>
                  <a:lnTo>
                    <a:pt x="16" y="16"/>
                  </a:lnTo>
                  <a:lnTo>
                    <a:pt x="16" y="22"/>
                  </a:lnTo>
                  <a:lnTo>
                    <a:pt x="13" y="19"/>
                  </a:lnTo>
                  <a:lnTo>
                    <a:pt x="10" y="19"/>
                  </a:lnTo>
                  <a:lnTo>
                    <a:pt x="7" y="22"/>
                  </a:lnTo>
                  <a:lnTo>
                    <a:pt x="7" y="28"/>
                  </a:lnTo>
                  <a:lnTo>
                    <a:pt x="7" y="31"/>
                  </a:lnTo>
                  <a:lnTo>
                    <a:pt x="7" y="34"/>
                  </a:lnTo>
                  <a:lnTo>
                    <a:pt x="4" y="37"/>
                  </a:lnTo>
                  <a:lnTo>
                    <a:pt x="0" y="37"/>
                  </a:lnTo>
                  <a:lnTo>
                    <a:pt x="0" y="43"/>
                  </a:lnTo>
                  <a:lnTo>
                    <a:pt x="0" y="46"/>
                  </a:lnTo>
                  <a:lnTo>
                    <a:pt x="4" y="50"/>
                  </a:lnTo>
                  <a:lnTo>
                    <a:pt x="7" y="56"/>
                  </a:lnTo>
                  <a:close/>
                  <a:moveTo>
                    <a:pt x="81" y="133"/>
                  </a:moveTo>
                  <a:lnTo>
                    <a:pt x="75" y="136"/>
                  </a:lnTo>
                  <a:lnTo>
                    <a:pt x="72" y="136"/>
                  </a:lnTo>
                  <a:lnTo>
                    <a:pt x="68" y="136"/>
                  </a:lnTo>
                  <a:lnTo>
                    <a:pt x="72" y="133"/>
                  </a:lnTo>
                  <a:lnTo>
                    <a:pt x="75" y="130"/>
                  </a:lnTo>
                  <a:lnTo>
                    <a:pt x="78" y="130"/>
                  </a:lnTo>
                  <a:lnTo>
                    <a:pt x="81" y="130"/>
                  </a:lnTo>
                  <a:lnTo>
                    <a:pt x="87" y="130"/>
                  </a:lnTo>
                  <a:lnTo>
                    <a:pt x="81" y="133"/>
                  </a:lnTo>
                  <a:close/>
                  <a:moveTo>
                    <a:pt x="96" y="37"/>
                  </a:moveTo>
                  <a:lnTo>
                    <a:pt x="96" y="34"/>
                  </a:lnTo>
                  <a:lnTo>
                    <a:pt x="99" y="37"/>
                  </a:lnTo>
                  <a:lnTo>
                    <a:pt x="99" y="43"/>
                  </a:lnTo>
                  <a:lnTo>
                    <a:pt x="96" y="43"/>
                  </a:lnTo>
                  <a:lnTo>
                    <a:pt x="96" y="37"/>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5">
              <a:extLst>
                <a:ext uri="{FF2B5EF4-FFF2-40B4-BE49-F238E27FC236}">
                  <a16:creationId xmlns:a16="http://schemas.microsoft.com/office/drawing/2014/main" id="{ADD936AD-67D2-4BE6-A783-46D486A1B5CA}"/>
                </a:ext>
              </a:extLst>
            </p:cNvPr>
            <p:cNvSpPr>
              <a:spLocks/>
            </p:cNvSpPr>
            <p:nvPr/>
          </p:nvSpPr>
          <p:spPr bwMode="auto">
            <a:xfrm>
              <a:off x="4396" y="760"/>
              <a:ext cx="28" cy="19"/>
            </a:xfrm>
            <a:custGeom>
              <a:avLst/>
              <a:gdLst>
                <a:gd name="T0" fmla="*/ 2 w 9"/>
                <a:gd name="T1" fmla="*/ 6 h 6"/>
                <a:gd name="T2" fmla="*/ 4 w 9"/>
                <a:gd name="T3" fmla="*/ 6 h 6"/>
                <a:gd name="T4" fmla="*/ 5 w 9"/>
                <a:gd name="T5" fmla="*/ 4 h 6"/>
                <a:gd name="T6" fmla="*/ 6 w 9"/>
                <a:gd name="T7" fmla="*/ 4 h 6"/>
                <a:gd name="T8" fmla="*/ 8 w 9"/>
                <a:gd name="T9" fmla="*/ 2 h 6"/>
                <a:gd name="T10" fmla="*/ 9 w 9"/>
                <a:gd name="T11" fmla="*/ 1 h 6"/>
                <a:gd name="T12" fmla="*/ 8 w 9"/>
                <a:gd name="T13" fmla="*/ 0 h 6"/>
                <a:gd name="T14" fmla="*/ 6 w 9"/>
                <a:gd name="T15" fmla="*/ 0 h 6"/>
                <a:gd name="T16" fmla="*/ 5 w 9"/>
                <a:gd name="T17" fmla="*/ 1 h 6"/>
                <a:gd name="T18" fmla="*/ 4 w 9"/>
                <a:gd name="T19" fmla="*/ 2 h 6"/>
                <a:gd name="T20" fmla="*/ 3 w 9"/>
                <a:gd name="T21" fmla="*/ 3 h 6"/>
                <a:gd name="T22" fmla="*/ 2 w 9"/>
                <a:gd name="T23" fmla="*/ 4 h 6"/>
                <a:gd name="T24" fmla="*/ 1 w 9"/>
                <a:gd name="T25" fmla="*/ 4 h 6"/>
                <a:gd name="T26" fmla="*/ 1 w 9"/>
                <a:gd name="T27" fmla="*/ 5 h 6"/>
                <a:gd name="T28" fmla="*/ 0 w 9"/>
                <a:gd name="T29" fmla="*/ 5 h 6"/>
                <a:gd name="T30" fmla="*/ 1 w 9"/>
                <a:gd name="T31" fmla="*/ 6 h 6"/>
                <a:gd name="T32" fmla="*/ 2 w 9"/>
                <a:gd name="T3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6">
                  <a:moveTo>
                    <a:pt x="2" y="6"/>
                  </a:moveTo>
                  <a:cubicBezTo>
                    <a:pt x="4" y="6"/>
                    <a:pt x="4" y="6"/>
                    <a:pt x="4" y="6"/>
                  </a:cubicBezTo>
                  <a:cubicBezTo>
                    <a:pt x="5" y="4"/>
                    <a:pt x="5" y="4"/>
                    <a:pt x="5" y="4"/>
                  </a:cubicBezTo>
                  <a:cubicBezTo>
                    <a:pt x="6" y="4"/>
                    <a:pt x="6" y="4"/>
                    <a:pt x="6" y="4"/>
                  </a:cubicBezTo>
                  <a:cubicBezTo>
                    <a:pt x="8" y="2"/>
                    <a:pt x="8" y="2"/>
                    <a:pt x="8" y="2"/>
                  </a:cubicBezTo>
                  <a:cubicBezTo>
                    <a:pt x="9" y="1"/>
                    <a:pt x="9" y="1"/>
                    <a:pt x="9" y="1"/>
                  </a:cubicBezTo>
                  <a:cubicBezTo>
                    <a:pt x="8" y="0"/>
                    <a:pt x="8" y="0"/>
                    <a:pt x="8" y="0"/>
                  </a:cubicBezTo>
                  <a:cubicBezTo>
                    <a:pt x="6" y="0"/>
                    <a:pt x="6" y="0"/>
                    <a:pt x="6" y="0"/>
                  </a:cubicBezTo>
                  <a:cubicBezTo>
                    <a:pt x="5" y="1"/>
                    <a:pt x="5" y="1"/>
                    <a:pt x="5" y="1"/>
                  </a:cubicBezTo>
                  <a:cubicBezTo>
                    <a:pt x="4" y="2"/>
                    <a:pt x="4" y="2"/>
                    <a:pt x="4" y="2"/>
                  </a:cubicBezTo>
                  <a:cubicBezTo>
                    <a:pt x="3" y="3"/>
                    <a:pt x="3" y="3"/>
                    <a:pt x="3" y="3"/>
                  </a:cubicBezTo>
                  <a:cubicBezTo>
                    <a:pt x="2" y="4"/>
                    <a:pt x="2" y="4"/>
                    <a:pt x="2" y="4"/>
                  </a:cubicBezTo>
                  <a:cubicBezTo>
                    <a:pt x="1" y="4"/>
                    <a:pt x="1" y="4"/>
                    <a:pt x="1" y="4"/>
                  </a:cubicBezTo>
                  <a:cubicBezTo>
                    <a:pt x="1" y="4"/>
                    <a:pt x="1" y="4"/>
                    <a:pt x="1" y="5"/>
                  </a:cubicBezTo>
                  <a:cubicBezTo>
                    <a:pt x="0" y="5"/>
                    <a:pt x="0" y="5"/>
                    <a:pt x="0" y="5"/>
                  </a:cubicBezTo>
                  <a:cubicBezTo>
                    <a:pt x="1" y="6"/>
                    <a:pt x="1" y="6"/>
                    <a:pt x="1" y="6"/>
                  </a:cubicBezTo>
                  <a:lnTo>
                    <a:pt x="2"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6">
              <a:extLst>
                <a:ext uri="{FF2B5EF4-FFF2-40B4-BE49-F238E27FC236}">
                  <a16:creationId xmlns:a16="http://schemas.microsoft.com/office/drawing/2014/main" id="{619B1FCC-1AFE-4079-99AC-0294785C285F}"/>
                </a:ext>
              </a:extLst>
            </p:cNvPr>
            <p:cNvSpPr>
              <a:spLocks/>
            </p:cNvSpPr>
            <p:nvPr/>
          </p:nvSpPr>
          <p:spPr bwMode="auto">
            <a:xfrm>
              <a:off x="4359" y="850"/>
              <a:ext cx="28" cy="15"/>
            </a:xfrm>
            <a:custGeom>
              <a:avLst/>
              <a:gdLst>
                <a:gd name="T0" fmla="*/ 13 w 28"/>
                <a:gd name="T1" fmla="*/ 9 h 15"/>
                <a:gd name="T2" fmla="*/ 16 w 28"/>
                <a:gd name="T3" fmla="*/ 9 h 15"/>
                <a:gd name="T4" fmla="*/ 16 w 28"/>
                <a:gd name="T5" fmla="*/ 9 h 15"/>
                <a:gd name="T6" fmla="*/ 19 w 28"/>
                <a:gd name="T7" fmla="*/ 12 h 15"/>
                <a:gd name="T8" fmla="*/ 25 w 28"/>
                <a:gd name="T9" fmla="*/ 9 h 15"/>
                <a:gd name="T10" fmla="*/ 28 w 28"/>
                <a:gd name="T11" fmla="*/ 3 h 15"/>
                <a:gd name="T12" fmla="*/ 22 w 28"/>
                <a:gd name="T13" fmla="*/ 3 h 15"/>
                <a:gd name="T14" fmla="*/ 16 w 28"/>
                <a:gd name="T15" fmla="*/ 3 h 15"/>
                <a:gd name="T16" fmla="*/ 16 w 28"/>
                <a:gd name="T17" fmla="*/ 0 h 15"/>
                <a:gd name="T18" fmla="*/ 16 w 28"/>
                <a:gd name="T19" fmla="*/ 0 h 15"/>
                <a:gd name="T20" fmla="*/ 13 w 28"/>
                <a:gd name="T21" fmla="*/ 0 h 15"/>
                <a:gd name="T22" fmla="*/ 7 w 28"/>
                <a:gd name="T23" fmla="*/ 3 h 15"/>
                <a:gd name="T24" fmla="*/ 0 w 28"/>
                <a:gd name="T25" fmla="*/ 12 h 15"/>
                <a:gd name="T26" fmla="*/ 7 w 28"/>
                <a:gd name="T27" fmla="*/ 15 h 15"/>
                <a:gd name="T28" fmla="*/ 13 w 28"/>
                <a:gd name="T2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
                  <a:moveTo>
                    <a:pt x="13" y="9"/>
                  </a:moveTo>
                  <a:lnTo>
                    <a:pt x="16" y="9"/>
                  </a:lnTo>
                  <a:lnTo>
                    <a:pt x="16" y="9"/>
                  </a:lnTo>
                  <a:lnTo>
                    <a:pt x="19" y="12"/>
                  </a:lnTo>
                  <a:lnTo>
                    <a:pt x="25" y="9"/>
                  </a:lnTo>
                  <a:lnTo>
                    <a:pt x="28" y="3"/>
                  </a:lnTo>
                  <a:lnTo>
                    <a:pt x="22" y="3"/>
                  </a:lnTo>
                  <a:lnTo>
                    <a:pt x="16" y="3"/>
                  </a:lnTo>
                  <a:lnTo>
                    <a:pt x="16" y="0"/>
                  </a:lnTo>
                  <a:lnTo>
                    <a:pt x="16" y="0"/>
                  </a:lnTo>
                  <a:lnTo>
                    <a:pt x="13" y="0"/>
                  </a:lnTo>
                  <a:lnTo>
                    <a:pt x="7" y="3"/>
                  </a:lnTo>
                  <a:lnTo>
                    <a:pt x="0" y="12"/>
                  </a:lnTo>
                  <a:lnTo>
                    <a:pt x="7" y="15"/>
                  </a:lnTo>
                  <a:lnTo>
                    <a:pt x="13" y="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7">
              <a:extLst>
                <a:ext uri="{FF2B5EF4-FFF2-40B4-BE49-F238E27FC236}">
                  <a16:creationId xmlns:a16="http://schemas.microsoft.com/office/drawing/2014/main" id="{0EF17871-111B-453C-8AFF-597C8CA0E1F8}"/>
                </a:ext>
              </a:extLst>
            </p:cNvPr>
            <p:cNvSpPr>
              <a:spLocks/>
            </p:cNvSpPr>
            <p:nvPr/>
          </p:nvSpPr>
          <p:spPr bwMode="auto">
            <a:xfrm>
              <a:off x="4251" y="1805"/>
              <a:ext cx="13" cy="16"/>
            </a:xfrm>
            <a:custGeom>
              <a:avLst/>
              <a:gdLst>
                <a:gd name="T0" fmla="*/ 0 w 13"/>
                <a:gd name="T1" fmla="*/ 0 h 16"/>
                <a:gd name="T2" fmla="*/ 0 w 13"/>
                <a:gd name="T3" fmla="*/ 10 h 16"/>
                <a:gd name="T4" fmla="*/ 0 w 13"/>
                <a:gd name="T5" fmla="*/ 13 h 16"/>
                <a:gd name="T6" fmla="*/ 10 w 13"/>
                <a:gd name="T7" fmla="*/ 16 h 16"/>
                <a:gd name="T8" fmla="*/ 13 w 13"/>
                <a:gd name="T9" fmla="*/ 13 h 16"/>
                <a:gd name="T10" fmla="*/ 6 w 13"/>
                <a:gd name="T11" fmla="*/ 6 h 16"/>
                <a:gd name="T12" fmla="*/ 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0" y="0"/>
                  </a:moveTo>
                  <a:lnTo>
                    <a:pt x="0" y="10"/>
                  </a:lnTo>
                  <a:lnTo>
                    <a:pt x="0" y="13"/>
                  </a:lnTo>
                  <a:lnTo>
                    <a:pt x="10" y="16"/>
                  </a:lnTo>
                  <a:lnTo>
                    <a:pt x="13" y="13"/>
                  </a:lnTo>
                  <a:lnTo>
                    <a:pt x="6" y="6"/>
                  </a:lnTo>
                  <a:lnTo>
                    <a:pt x="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8">
              <a:extLst>
                <a:ext uri="{FF2B5EF4-FFF2-40B4-BE49-F238E27FC236}">
                  <a16:creationId xmlns:a16="http://schemas.microsoft.com/office/drawing/2014/main" id="{A4E9297E-7B21-420A-B52C-461BDCF20378}"/>
                </a:ext>
              </a:extLst>
            </p:cNvPr>
            <p:cNvSpPr>
              <a:spLocks/>
            </p:cNvSpPr>
            <p:nvPr/>
          </p:nvSpPr>
          <p:spPr bwMode="auto">
            <a:xfrm>
              <a:off x="4174" y="1747"/>
              <a:ext cx="16" cy="6"/>
            </a:xfrm>
            <a:custGeom>
              <a:avLst/>
              <a:gdLst>
                <a:gd name="T0" fmla="*/ 6 w 16"/>
                <a:gd name="T1" fmla="*/ 6 h 6"/>
                <a:gd name="T2" fmla="*/ 16 w 16"/>
                <a:gd name="T3" fmla="*/ 0 h 6"/>
                <a:gd name="T4" fmla="*/ 3 w 16"/>
                <a:gd name="T5" fmla="*/ 0 h 6"/>
                <a:gd name="T6" fmla="*/ 0 w 16"/>
                <a:gd name="T7" fmla="*/ 6 h 6"/>
                <a:gd name="T8" fmla="*/ 6 w 16"/>
                <a:gd name="T9" fmla="*/ 6 h 6"/>
              </a:gdLst>
              <a:ahLst/>
              <a:cxnLst>
                <a:cxn ang="0">
                  <a:pos x="T0" y="T1"/>
                </a:cxn>
                <a:cxn ang="0">
                  <a:pos x="T2" y="T3"/>
                </a:cxn>
                <a:cxn ang="0">
                  <a:pos x="T4" y="T5"/>
                </a:cxn>
                <a:cxn ang="0">
                  <a:pos x="T6" y="T7"/>
                </a:cxn>
                <a:cxn ang="0">
                  <a:pos x="T8" y="T9"/>
                </a:cxn>
              </a:cxnLst>
              <a:rect l="0" t="0" r="r" b="b"/>
              <a:pathLst>
                <a:path w="16" h="6">
                  <a:moveTo>
                    <a:pt x="6" y="6"/>
                  </a:moveTo>
                  <a:lnTo>
                    <a:pt x="16" y="0"/>
                  </a:lnTo>
                  <a:lnTo>
                    <a:pt x="3" y="0"/>
                  </a:lnTo>
                  <a:lnTo>
                    <a:pt x="0" y="6"/>
                  </a:lnTo>
                  <a:lnTo>
                    <a:pt x="6"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9">
              <a:extLst>
                <a:ext uri="{FF2B5EF4-FFF2-40B4-BE49-F238E27FC236}">
                  <a16:creationId xmlns:a16="http://schemas.microsoft.com/office/drawing/2014/main" id="{3CED1713-D81E-4531-ACEB-03E4A0543A11}"/>
                </a:ext>
              </a:extLst>
            </p:cNvPr>
            <p:cNvSpPr>
              <a:spLocks/>
            </p:cNvSpPr>
            <p:nvPr/>
          </p:nvSpPr>
          <p:spPr bwMode="auto">
            <a:xfrm>
              <a:off x="4177" y="1465"/>
              <a:ext cx="9" cy="12"/>
            </a:xfrm>
            <a:custGeom>
              <a:avLst/>
              <a:gdLst>
                <a:gd name="T0" fmla="*/ 6 w 9"/>
                <a:gd name="T1" fmla="*/ 12 h 12"/>
                <a:gd name="T2" fmla="*/ 9 w 9"/>
                <a:gd name="T3" fmla="*/ 6 h 12"/>
                <a:gd name="T4" fmla="*/ 9 w 9"/>
                <a:gd name="T5" fmla="*/ 3 h 12"/>
                <a:gd name="T6" fmla="*/ 6 w 9"/>
                <a:gd name="T7" fmla="*/ 0 h 12"/>
                <a:gd name="T8" fmla="*/ 0 w 9"/>
                <a:gd name="T9" fmla="*/ 6 h 12"/>
                <a:gd name="T10" fmla="*/ 6 w 9"/>
                <a:gd name="T11" fmla="*/ 12 h 12"/>
              </a:gdLst>
              <a:ahLst/>
              <a:cxnLst>
                <a:cxn ang="0">
                  <a:pos x="T0" y="T1"/>
                </a:cxn>
                <a:cxn ang="0">
                  <a:pos x="T2" y="T3"/>
                </a:cxn>
                <a:cxn ang="0">
                  <a:pos x="T4" y="T5"/>
                </a:cxn>
                <a:cxn ang="0">
                  <a:pos x="T6" y="T7"/>
                </a:cxn>
                <a:cxn ang="0">
                  <a:pos x="T8" y="T9"/>
                </a:cxn>
                <a:cxn ang="0">
                  <a:pos x="T10" y="T11"/>
                </a:cxn>
              </a:cxnLst>
              <a:rect l="0" t="0" r="r" b="b"/>
              <a:pathLst>
                <a:path w="9" h="12">
                  <a:moveTo>
                    <a:pt x="6" y="12"/>
                  </a:moveTo>
                  <a:lnTo>
                    <a:pt x="9" y="6"/>
                  </a:lnTo>
                  <a:lnTo>
                    <a:pt x="9" y="3"/>
                  </a:lnTo>
                  <a:lnTo>
                    <a:pt x="6" y="0"/>
                  </a:lnTo>
                  <a:lnTo>
                    <a:pt x="0" y="6"/>
                  </a:lnTo>
                  <a:lnTo>
                    <a:pt x="6" y="1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00">
              <a:extLst>
                <a:ext uri="{FF2B5EF4-FFF2-40B4-BE49-F238E27FC236}">
                  <a16:creationId xmlns:a16="http://schemas.microsoft.com/office/drawing/2014/main" id="{8967B134-A81F-41A8-827B-E2AD5CF74BF4}"/>
                </a:ext>
              </a:extLst>
            </p:cNvPr>
            <p:cNvSpPr>
              <a:spLocks/>
            </p:cNvSpPr>
            <p:nvPr/>
          </p:nvSpPr>
          <p:spPr bwMode="auto">
            <a:xfrm>
              <a:off x="4310" y="1728"/>
              <a:ext cx="31" cy="40"/>
            </a:xfrm>
            <a:custGeom>
              <a:avLst/>
              <a:gdLst>
                <a:gd name="T0" fmla="*/ 25 w 31"/>
                <a:gd name="T1" fmla="*/ 0 h 40"/>
                <a:gd name="T2" fmla="*/ 19 w 31"/>
                <a:gd name="T3" fmla="*/ 6 h 40"/>
                <a:gd name="T4" fmla="*/ 19 w 31"/>
                <a:gd name="T5" fmla="*/ 3 h 40"/>
                <a:gd name="T6" fmla="*/ 15 w 31"/>
                <a:gd name="T7" fmla="*/ 6 h 40"/>
                <a:gd name="T8" fmla="*/ 12 w 31"/>
                <a:gd name="T9" fmla="*/ 6 h 40"/>
                <a:gd name="T10" fmla="*/ 6 w 31"/>
                <a:gd name="T11" fmla="*/ 9 h 40"/>
                <a:gd name="T12" fmla="*/ 6 w 31"/>
                <a:gd name="T13" fmla="*/ 12 h 40"/>
                <a:gd name="T14" fmla="*/ 0 w 31"/>
                <a:gd name="T15" fmla="*/ 15 h 40"/>
                <a:gd name="T16" fmla="*/ 3 w 31"/>
                <a:gd name="T17" fmla="*/ 22 h 40"/>
                <a:gd name="T18" fmla="*/ 0 w 31"/>
                <a:gd name="T19" fmla="*/ 22 h 40"/>
                <a:gd name="T20" fmla="*/ 6 w 31"/>
                <a:gd name="T21" fmla="*/ 31 h 40"/>
                <a:gd name="T22" fmla="*/ 3 w 31"/>
                <a:gd name="T23" fmla="*/ 34 h 40"/>
                <a:gd name="T24" fmla="*/ 6 w 31"/>
                <a:gd name="T25" fmla="*/ 40 h 40"/>
                <a:gd name="T26" fmla="*/ 12 w 31"/>
                <a:gd name="T27" fmla="*/ 37 h 40"/>
                <a:gd name="T28" fmla="*/ 15 w 31"/>
                <a:gd name="T29" fmla="*/ 31 h 40"/>
                <a:gd name="T30" fmla="*/ 12 w 31"/>
                <a:gd name="T31" fmla="*/ 31 h 40"/>
                <a:gd name="T32" fmla="*/ 19 w 31"/>
                <a:gd name="T33" fmla="*/ 25 h 40"/>
                <a:gd name="T34" fmla="*/ 19 w 31"/>
                <a:gd name="T35" fmla="*/ 22 h 40"/>
                <a:gd name="T36" fmla="*/ 25 w 31"/>
                <a:gd name="T37" fmla="*/ 19 h 40"/>
                <a:gd name="T38" fmla="*/ 22 w 31"/>
                <a:gd name="T39" fmla="*/ 15 h 40"/>
                <a:gd name="T40" fmla="*/ 19 w 31"/>
                <a:gd name="T41" fmla="*/ 12 h 40"/>
                <a:gd name="T42" fmla="*/ 22 w 31"/>
                <a:gd name="T43" fmla="*/ 9 h 40"/>
                <a:gd name="T44" fmla="*/ 22 w 31"/>
                <a:gd name="T45" fmla="*/ 6 h 40"/>
                <a:gd name="T46" fmla="*/ 25 w 31"/>
                <a:gd name="T47" fmla="*/ 6 h 40"/>
                <a:gd name="T48" fmla="*/ 25 w 31"/>
                <a:gd name="T49" fmla="*/ 6 h 40"/>
                <a:gd name="T50" fmla="*/ 31 w 31"/>
                <a:gd name="T51" fmla="*/ 6 h 40"/>
                <a:gd name="T52" fmla="*/ 28 w 31"/>
                <a:gd name="T53" fmla="*/ 0 h 40"/>
                <a:gd name="T54" fmla="*/ 25 w 31"/>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 h="40">
                  <a:moveTo>
                    <a:pt x="25" y="0"/>
                  </a:moveTo>
                  <a:lnTo>
                    <a:pt x="19" y="6"/>
                  </a:lnTo>
                  <a:lnTo>
                    <a:pt x="19" y="3"/>
                  </a:lnTo>
                  <a:lnTo>
                    <a:pt x="15" y="6"/>
                  </a:lnTo>
                  <a:lnTo>
                    <a:pt x="12" y="6"/>
                  </a:lnTo>
                  <a:lnTo>
                    <a:pt x="6" y="9"/>
                  </a:lnTo>
                  <a:lnTo>
                    <a:pt x="6" y="12"/>
                  </a:lnTo>
                  <a:lnTo>
                    <a:pt x="0" y="15"/>
                  </a:lnTo>
                  <a:lnTo>
                    <a:pt x="3" y="22"/>
                  </a:lnTo>
                  <a:lnTo>
                    <a:pt x="0" y="22"/>
                  </a:lnTo>
                  <a:lnTo>
                    <a:pt x="6" y="31"/>
                  </a:lnTo>
                  <a:lnTo>
                    <a:pt x="3" y="34"/>
                  </a:lnTo>
                  <a:lnTo>
                    <a:pt x="6" y="40"/>
                  </a:lnTo>
                  <a:lnTo>
                    <a:pt x="12" y="37"/>
                  </a:lnTo>
                  <a:lnTo>
                    <a:pt x="15" y="31"/>
                  </a:lnTo>
                  <a:lnTo>
                    <a:pt x="12" y="31"/>
                  </a:lnTo>
                  <a:lnTo>
                    <a:pt x="19" y="25"/>
                  </a:lnTo>
                  <a:lnTo>
                    <a:pt x="19" y="22"/>
                  </a:lnTo>
                  <a:lnTo>
                    <a:pt x="25" y="19"/>
                  </a:lnTo>
                  <a:lnTo>
                    <a:pt x="22" y="15"/>
                  </a:lnTo>
                  <a:lnTo>
                    <a:pt x="19" y="12"/>
                  </a:lnTo>
                  <a:lnTo>
                    <a:pt x="22" y="9"/>
                  </a:lnTo>
                  <a:lnTo>
                    <a:pt x="22" y="6"/>
                  </a:lnTo>
                  <a:lnTo>
                    <a:pt x="25" y="6"/>
                  </a:lnTo>
                  <a:lnTo>
                    <a:pt x="25" y="6"/>
                  </a:lnTo>
                  <a:lnTo>
                    <a:pt x="31" y="6"/>
                  </a:lnTo>
                  <a:lnTo>
                    <a:pt x="28" y="0"/>
                  </a:lnTo>
                  <a:lnTo>
                    <a:pt x="25"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01">
              <a:extLst>
                <a:ext uri="{FF2B5EF4-FFF2-40B4-BE49-F238E27FC236}">
                  <a16:creationId xmlns:a16="http://schemas.microsoft.com/office/drawing/2014/main" id="{967DCE1A-EA56-483D-9FA8-7CABF72C3513}"/>
                </a:ext>
              </a:extLst>
            </p:cNvPr>
            <p:cNvSpPr>
              <a:spLocks/>
            </p:cNvSpPr>
            <p:nvPr/>
          </p:nvSpPr>
          <p:spPr bwMode="auto">
            <a:xfrm>
              <a:off x="4329" y="1709"/>
              <a:ext cx="6" cy="10"/>
            </a:xfrm>
            <a:custGeom>
              <a:avLst/>
              <a:gdLst>
                <a:gd name="T0" fmla="*/ 3 w 6"/>
                <a:gd name="T1" fmla="*/ 0 h 10"/>
                <a:gd name="T2" fmla="*/ 0 w 6"/>
                <a:gd name="T3" fmla="*/ 4 h 10"/>
                <a:gd name="T4" fmla="*/ 3 w 6"/>
                <a:gd name="T5" fmla="*/ 10 h 10"/>
                <a:gd name="T6" fmla="*/ 6 w 6"/>
                <a:gd name="T7" fmla="*/ 4 h 10"/>
                <a:gd name="T8" fmla="*/ 3 w 6"/>
                <a:gd name="T9" fmla="*/ 0 h 10"/>
              </a:gdLst>
              <a:ahLst/>
              <a:cxnLst>
                <a:cxn ang="0">
                  <a:pos x="T0" y="T1"/>
                </a:cxn>
                <a:cxn ang="0">
                  <a:pos x="T2" y="T3"/>
                </a:cxn>
                <a:cxn ang="0">
                  <a:pos x="T4" y="T5"/>
                </a:cxn>
                <a:cxn ang="0">
                  <a:pos x="T6" y="T7"/>
                </a:cxn>
                <a:cxn ang="0">
                  <a:pos x="T8" y="T9"/>
                </a:cxn>
              </a:cxnLst>
              <a:rect l="0" t="0" r="r" b="b"/>
              <a:pathLst>
                <a:path w="6" h="10">
                  <a:moveTo>
                    <a:pt x="3" y="0"/>
                  </a:moveTo>
                  <a:lnTo>
                    <a:pt x="0" y="4"/>
                  </a:lnTo>
                  <a:lnTo>
                    <a:pt x="3" y="10"/>
                  </a:lnTo>
                  <a:lnTo>
                    <a:pt x="6" y="4"/>
                  </a:lnTo>
                  <a:lnTo>
                    <a:pt x="3"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02">
              <a:extLst>
                <a:ext uri="{FF2B5EF4-FFF2-40B4-BE49-F238E27FC236}">
                  <a16:creationId xmlns:a16="http://schemas.microsoft.com/office/drawing/2014/main" id="{25F88FA3-9A61-40C6-A134-718611DADAF4}"/>
                </a:ext>
              </a:extLst>
            </p:cNvPr>
            <p:cNvSpPr>
              <a:spLocks/>
            </p:cNvSpPr>
            <p:nvPr/>
          </p:nvSpPr>
          <p:spPr bwMode="auto">
            <a:xfrm>
              <a:off x="4329" y="1641"/>
              <a:ext cx="18" cy="22"/>
            </a:xfrm>
            <a:custGeom>
              <a:avLst/>
              <a:gdLst>
                <a:gd name="T0" fmla="*/ 9 w 18"/>
                <a:gd name="T1" fmla="*/ 0 h 22"/>
                <a:gd name="T2" fmla="*/ 6 w 18"/>
                <a:gd name="T3" fmla="*/ 3 h 22"/>
                <a:gd name="T4" fmla="*/ 6 w 18"/>
                <a:gd name="T5" fmla="*/ 7 h 22"/>
                <a:gd name="T6" fmla="*/ 0 w 18"/>
                <a:gd name="T7" fmla="*/ 10 h 22"/>
                <a:gd name="T8" fmla="*/ 6 w 18"/>
                <a:gd name="T9" fmla="*/ 13 h 22"/>
                <a:gd name="T10" fmla="*/ 6 w 18"/>
                <a:gd name="T11" fmla="*/ 16 h 22"/>
                <a:gd name="T12" fmla="*/ 9 w 18"/>
                <a:gd name="T13" fmla="*/ 16 h 22"/>
                <a:gd name="T14" fmla="*/ 15 w 18"/>
                <a:gd name="T15" fmla="*/ 22 h 22"/>
                <a:gd name="T16" fmla="*/ 18 w 18"/>
                <a:gd name="T17" fmla="*/ 19 h 22"/>
                <a:gd name="T18" fmla="*/ 18 w 18"/>
                <a:gd name="T19" fmla="*/ 10 h 22"/>
                <a:gd name="T20" fmla="*/ 15 w 18"/>
                <a:gd name="T21" fmla="*/ 13 h 22"/>
                <a:gd name="T22" fmla="*/ 12 w 18"/>
                <a:gd name="T23" fmla="*/ 10 h 22"/>
                <a:gd name="T24" fmla="*/ 18 w 18"/>
                <a:gd name="T25" fmla="*/ 10 h 22"/>
                <a:gd name="T26" fmla="*/ 15 w 18"/>
                <a:gd name="T27" fmla="*/ 7 h 22"/>
                <a:gd name="T28" fmla="*/ 9 w 18"/>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2">
                  <a:moveTo>
                    <a:pt x="9" y="0"/>
                  </a:moveTo>
                  <a:lnTo>
                    <a:pt x="6" y="3"/>
                  </a:lnTo>
                  <a:lnTo>
                    <a:pt x="6" y="7"/>
                  </a:lnTo>
                  <a:lnTo>
                    <a:pt x="0" y="10"/>
                  </a:lnTo>
                  <a:lnTo>
                    <a:pt x="6" y="13"/>
                  </a:lnTo>
                  <a:lnTo>
                    <a:pt x="6" y="16"/>
                  </a:lnTo>
                  <a:lnTo>
                    <a:pt x="9" y="16"/>
                  </a:lnTo>
                  <a:lnTo>
                    <a:pt x="15" y="22"/>
                  </a:lnTo>
                  <a:lnTo>
                    <a:pt x="18" y="19"/>
                  </a:lnTo>
                  <a:lnTo>
                    <a:pt x="18" y="10"/>
                  </a:lnTo>
                  <a:lnTo>
                    <a:pt x="15" y="13"/>
                  </a:lnTo>
                  <a:lnTo>
                    <a:pt x="12" y="10"/>
                  </a:lnTo>
                  <a:lnTo>
                    <a:pt x="18" y="10"/>
                  </a:lnTo>
                  <a:lnTo>
                    <a:pt x="15" y="7"/>
                  </a:lnTo>
                  <a:lnTo>
                    <a:pt x="9"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03">
              <a:extLst>
                <a:ext uri="{FF2B5EF4-FFF2-40B4-BE49-F238E27FC236}">
                  <a16:creationId xmlns:a16="http://schemas.microsoft.com/office/drawing/2014/main" id="{016D85BE-A3C4-4696-A7DE-9F03ECFDEDFA}"/>
                </a:ext>
              </a:extLst>
            </p:cNvPr>
            <p:cNvSpPr>
              <a:spLocks/>
            </p:cNvSpPr>
            <p:nvPr/>
          </p:nvSpPr>
          <p:spPr bwMode="auto">
            <a:xfrm>
              <a:off x="3843" y="1583"/>
              <a:ext cx="25" cy="49"/>
            </a:xfrm>
            <a:custGeom>
              <a:avLst/>
              <a:gdLst>
                <a:gd name="T0" fmla="*/ 4 w 8"/>
                <a:gd name="T1" fmla="*/ 5 h 16"/>
                <a:gd name="T2" fmla="*/ 4 w 8"/>
                <a:gd name="T3" fmla="*/ 5 h 16"/>
                <a:gd name="T4" fmla="*/ 3 w 8"/>
                <a:gd name="T5" fmla="*/ 6 h 16"/>
                <a:gd name="T6" fmla="*/ 4 w 8"/>
                <a:gd name="T7" fmla="*/ 9 h 16"/>
                <a:gd name="T8" fmla="*/ 2 w 8"/>
                <a:gd name="T9" fmla="*/ 8 h 16"/>
                <a:gd name="T10" fmla="*/ 6 w 8"/>
                <a:gd name="T11" fmla="*/ 16 h 16"/>
                <a:gd name="T12" fmla="*/ 5 w 8"/>
                <a:gd name="T13" fmla="*/ 10 h 16"/>
                <a:gd name="T14" fmla="*/ 6 w 8"/>
                <a:gd name="T15" fmla="*/ 9 h 16"/>
                <a:gd name="T16" fmla="*/ 5 w 8"/>
                <a:gd name="T17" fmla="*/ 9 h 16"/>
                <a:gd name="T18" fmla="*/ 6 w 8"/>
                <a:gd name="T19" fmla="*/ 6 h 16"/>
                <a:gd name="T20" fmla="*/ 5 w 8"/>
                <a:gd name="T21" fmla="*/ 5 h 16"/>
                <a:gd name="T22" fmla="*/ 8 w 8"/>
                <a:gd name="T23" fmla="*/ 5 h 16"/>
                <a:gd name="T24" fmla="*/ 5 w 8"/>
                <a:gd name="T25" fmla="*/ 4 h 16"/>
                <a:gd name="T26" fmla="*/ 6 w 8"/>
                <a:gd name="T27" fmla="*/ 4 h 16"/>
                <a:gd name="T28" fmla="*/ 6 w 8"/>
                <a:gd name="T29" fmla="*/ 3 h 16"/>
                <a:gd name="T30" fmla="*/ 8 w 8"/>
                <a:gd name="T31" fmla="*/ 4 h 16"/>
                <a:gd name="T32" fmla="*/ 6 w 8"/>
                <a:gd name="T33" fmla="*/ 1 h 16"/>
                <a:gd name="T34" fmla="*/ 4 w 8"/>
                <a:gd name="T35" fmla="*/ 0 h 16"/>
                <a:gd name="T36" fmla="*/ 4 w 8"/>
                <a:gd name="T37" fmla="*/ 1 h 16"/>
                <a:gd name="T38" fmla="*/ 3 w 8"/>
                <a:gd name="T39" fmla="*/ 1 h 16"/>
                <a:gd name="T40" fmla="*/ 3 w 8"/>
                <a:gd name="T41" fmla="*/ 0 h 16"/>
                <a:gd name="T42" fmla="*/ 1 w 8"/>
                <a:gd name="T43" fmla="*/ 1 h 16"/>
                <a:gd name="T44" fmla="*/ 2 w 8"/>
                <a:gd name="T45" fmla="*/ 2 h 16"/>
                <a:gd name="T46" fmla="*/ 1 w 8"/>
                <a:gd name="T47" fmla="*/ 2 h 16"/>
                <a:gd name="T48" fmla="*/ 1 w 8"/>
                <a:gd name="T49" fmla="*/ 1 h 16"/>
                <a:gd name="T50" fmla="*/ 0 w 8"/>
                <a:gd name="T51" fmla="*/ 1 h 16"/>
                <a:gd name="T52" fmla="*/ 1 w 8"/>
                <a:gd name="T53" fmla="*/ 4 h 16"/>
                <a:gd name="T54" fmla="*/ 4 w 8"/>
                <a:gd name="T55"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 h="16">
                  <a:moveTo>
                    <a:pt x="4" y="5"/>
                  </a:moveTo>
                  <a:cubicBezTo>
                    <a:pt x="4" y="5"/>
                    <a:pt x="4" y="5"/>
                    <a:pt x="4" y="5"/>
                  </a:cubicBezTo>
                  <a:cubicBezTo>
                    <a:pt x="3" y="6"/>
                    <a:pt x="3" y="6"/>
                    <a:pt x="3" y="6"/>
                  </a:cubicBezTo>
                  <a:cubicBezTo>
                    <a:pt x="4" y="8"/>
                    <a:pt x="4" y="8"/>
                    <a:pt x="4" y="9"/>
                  </a:cubicBezTo>
                  <a:cubicBezTo>
                    <a:pt x="2" y="8"/>
                    <a:pt x="2" y="8"/>
                    <a:pt x="2" y="8"/>
                  </a:cubicBezTo>
                  <a:cubicBezTo>
                    <a:pt x="6" y="16"/>
                    <a:pt x="6" y="16"/>
                    <a:pt x="6" y="16"/>
                  </a:cubicBezTo>
                  <a:cubicBezTo>
                    <a:pt x="5" y="10"/>
                    <a:pt x="5" y="10"/>
                    <a:pt x="5" y="10"/>
                  </a:cubicBezTo>
                  <a:cubicBezTo>
                    <a:pt x="6" y="9"/>
                    <a:pt x="6" y="9"/>
                    <a:pt x="6" y="9"/>
                  </a:cubicBezTo>
                  <a:cubicBezTo>
                    <a:pt x="5" y="9"/>
                    <a:pt x="5" y="9"/>
                    <a:pt x="5" y="9"/>
                  </a:cubicBezTo>
                  <a:cubicBezTo>
                    <a:pt x="6" y="6"/>
                    <a:pt x="6" y="6"/>
                    <a:pt x="6" y="6"/>
                  </a:cubicBezTo>
                  <a:cubicBezTo>
                    <a:pt x="5" y="5"/>
                    <a:pt x="5" y="5"/>
                    <a:pt x="5" y="5"/>
                  </a:cubicBezTo>
                  <a:cubicBezTo>
                    <a:pt x="8" y="5"/>
                    <a:pt x="8" y="5"/>
                    <a:pt x="8" y="5"/>
                  </a:cubicBezTo>
                  <a:cubicBezTo>
                    <a:pt x="5" y="4"/>
                    <a:pt x="5" y="4"/>
                    <a:pt x="5" y="4"/>
                  </a:cubicBezTo>
                  <a:cubicBezTo>
                    <a:pt x="6" y="4"/>
                    <a:pt x="6" y="4"/>
                    <a:pt x="6" y="4"/>
                  </a:cubicBezTo>
                  <a:cubicBezTo>
                    <a:pt x="6" y="3"/>
                    <a:pt x="6" y="3"/>
                    <a:pt x="6" y="3"/>
                  </a:cubicBezTo>
                  <a:cubicBezTo>
                    <a:pt x="8" y="4"/>
                    <a:pt x="8" y="4"/>
                    <a:pt x="8" y="4"/>
                  </a:cubicBezTo>
                  <a:cubicBezTo>
                    <a:pt x="6" y="1"/>
                    <a:pt x="6" y="1"/>
                    <a:pt x="6" y="1"/>
                  </a:cubicBezTo>
                  <a:cubicBezTo>
                    <a:pt x="4" y="0"/>
                    <a:pt x="4" y="0"/>
                    <a:pt x="4" y="0"/>
                  </a:cubicBezTo>
                  <a:cubicBezTo>
                    <a:pt x="4" y="1"/>
                    <a:pt x="4" y="1"/>
                    <a:pt x="4" y="1"/>
                  </a:cubicBezTo>
                  <a:cubicBezTo>
                    <a:pt x="3" y="0"/>
                    <a:pt x="3" y="0"/>
                    <a:pt x="3" y="1"/>
                  </a:cubicBezTo>
                  <a:cubicBezTo>
                    <a:pt x="3" y="0"/>
                    <a:pt x="3" y="0"/>
                    <a:pt x="3" y="0"/>
                  </a:cubicBezTo>
                  <a:cubicBezTo>
                    <a:pt x="2" y="1"/>
                    <a:pt x="2" y="1"/>
                    <a:pt x="1" y="1"/>
                  </a:cubicBezTo>
                  <a:cubicBezTo>
                    <a:pt x="1" y="2"/>
                    <a:pt x="2" y="2"/>
                    <a:pt x="2" y="2"/>
                  </a:cubicBezTo>
                  <a:cubicBezTo>
                    <a:pt x="2" y="2"/>
                    <a:pt x="2" y="2"/>
                    <a:pt x="1" y="2"/>
                  </a:cubicBezTo>
                  <a:cubicBezTo>
                    <a:pt x="1" y="2"/>
                    <a:pt x="1" y="2"/>
                    <a:pt x="1" y="1"/>
                  </a:cubicBezTo>
                  <a:cubicBezTo>
                    <a:pt x="0" y="1"/>
                    <a:pt x="0" y="1"/>
                    <a:pt x="0" y="1"/>
                  </a:cubicBezTo>
                  <a:cubicBezTo>
                    <a:pt x="1" y="4"/>
                    <a:pt x="1" y="4"/>
                    <a:pt x="1" y="4"/>
                  </a:cubicBezTo>
                  <a:cubicBezTo>
                    <a:pt x="4" y="5"/>
                    <a:pt x="4" y="5"/>
                    <a:pt x="4" y="5"/>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04">
              <a:extLst>
                <a:ext uri="{FF2B5EF4-FFF2-40B4-BE49-F238E27FC236}">
                  <a16:creationId xmlns:a16="http://schemas.microsoft.com/office/drawing/2014/main" id="{741D6707-466C-44D2-BD75-0CE93392BD84}"/>
                </a:ext>
              </a:extLst>
            </p:cNvPr>
            <p:cNvSpPr>
              <a:spLocks/>
            </p:cNvSpPr>
            <p:nvPr/>
          </p:nvSpPr>
          <p:spPr bwMode="auto">
            <a:xfrm>
              <a:off x="3779" y="1799"/>
              <a:ext cx="98" cy="121"/>
            </a:xfrm>
            <a:custGeom>
              <a:avLst/>
              <a:gdLst>
                <a:gd name="T0" fmla="*/ 6 w 98"/>
                <a:gd name="T1" fmla="*/ 111 h 121"/>
                <a:gd name="T2" fmla="*/ 3 w 98"/>
                <a:gd name="T3" fmla="*/ 115 h 121"/>
                <a:gd name="T4" fmla="*/ 6 w 98"/>
                <a:gd name="T5" fmla="*/ 118 h 121"/>
                <a:gd name="T6" fmla="*/ 12 w 98"/>
                <a:gd name="T7" fmla="*/ 121 h 121"/>
                <a:gd name="T8" fmla="*/ 21 w 98"/>
                <a:gd name="T9" fmla="*/ 121 h 121"/>
                <a:gd name="T10" fmla="*/ 37 w 98"/>
                <a:gd name="T11" fmla="*/ 118 h 121"/>
                <a:gd name="T12" fmla="*/ 49 w 98"/>
                <a:gd name="T13" fmla="*/ 111 h 121"/>
                <a:gd name="T14" fmla="*/ 55 w 98"/>
                <a:gd name="T15" fmla="*/ 108 h 121"/>
                <a:gd name="T16" fmla="*/ 68 w 98"/>
                <a:gd name="T17" fmla="*/ 102 h 121"/>
                <a:gd name="T18" fmla="*/ 74 w 98"/>
                <a:gd name="T19" fmla="*/ 102 h 121"/>
                <a:gd name="T20" fmla="*/ 86 w 98"/>
                <a:gd name="T21" fmla="*/ 102 h 121"/>
                <a:gd name="T22" fmla="*/ 86 w 98"/>
                <a:gd name="T23" fmla="*/ 93 h 121"/>
                <a:gd name="T24" fmla="*/ 89 w 98"/>
                <a:gd name="T25" fmla="*/ 84 h 121"/>
                <a:gd name="T26" fmla="*/ 89 w 98"/>
                <a:gd name="T27" fmla="*/ 68 h 121"/>
                <a:gd name="T28" fmla="*/ 89 w 98"/>
                <a:gd name="T29" fmla="*/ 65 h 121"/>
                <a:gd name="T30" fmla="*/ 86 w 98"/>
                <a:gd name="T31" fmla="*/ 59 h 121"/>
                <a:gd name="T32" fmla="*/ 89 w 98"/>
                <a:gd name="T33" fmla="*/ 53 h 121"/>
                <a:gd name="T34" fmla="*/ 89 w 98"/>
                <a:gd name="T35" fmla="*/ 50 h 121"/>
                <a:gd name="T36" fmla="*/ 95 w 98"/>
                <a:gd name="T37" fmla="*/ 43 h 121"/>
                <a:gd name="T38" fmla="*/ 98 w 98"/>
                <a:gd name="T39" fmla="*/ 40 h 121"/>
                <a:gd name="T40" fmla="*/ 98 w 98"/>
                <a:gd name="T41" fmla="*/ 28 h 121"/>
                <a:gd name="T42" fmla="*/ 89 w 98"/>
                <a:gd name="T43" fmla="*/ 16 h 121"/>
                <a:gd name="T44" fmla="*/ 77 w 98"/>
                <a:gd name="T45" fmla="*/ 12 h 121"/>
                <a:gd name="T46" fmla="*/ 58 w 98"/>
                <a:gd name="T47" fmla="*/ 0 h 121"/>
                <a:gd name="T48" fmla="*/ 58 w 98"/>
                <a:gd name="T49" fmla="*/ 9 h 121"/>
                <a:gd name="T50" fmla="*/ 46 w 98"/>
                <a:gd name="T51" fmla="*/ 12 h 121"/>
                <a:gd name="T52" fmla="*/ 43 w 98"/>
                <a:gd name="T53" fmla="*/ 19 h 121"/>
                <a:gd name="T54" fmla="*/ 37 w 98"/>
                <a:gd name="T55" fmla="*/ 22 h 121"/>
                <a:gd name="T56" fmla="*/ 43 w 98"/>
                <a:gd name="T57" fmla="*/ 31 h 121"/>
                <a:gd name="T58" fmla="*/ 46 w 98"/>
                <a:gd name="T59" fmla="*/ 31 h 121"/>
                <a:gd name="T60" fmla="*/ 40 w 98"/>
                <a:gd name="T61" fmla="*/ 34 h 121"/>
                <a:gd name="T62" fmla="*/ 40 w 98"/>
                <a:gd name="T63" fmla="*/ 37 h 121"/>
                <a:gd name="T64" fmla="*/ 34 w 98"/>
                <a:gd name="T65" fmla="*/ 34 h 121"/>
                <a:gd name="T66" fmla="*/ 31 w 98"/>
                <a:gd name="T67" fmla="*/ 34 h 121"/>
                <a:gd name="T68" fmla="*/ 15 w 98"/>
                <a:gd name="T69" fmla="*/ 34 h 121"/>
                <a:gd name="T70" fmla="*/ 6 w 98"/>
                <a:gd name="T71" fmla="*/ 43 h 121"/>
                <a:gd name="T72" fmla="*/ 15 w 98"/>
                <a:gd name="T73" fmla="*/ 56 h 121"/>
                <a:gd name="T74" fmla="*/ 12 w 98"/>
                <a:gd name="T75" fmla="*/ 62 h 121"/>
                <a:gd name="T76" fmla="*/ 15 w 98"/>
                <a:gd name="T77" fmla="*/ 62 h 121"/>
                <a:gd name="T78" fmla="*/ 18 w 98"/>
                <a:gd name="T79" fmla="*/ 65 h 121"/>
                <a:gd name="T80" fmla="*/ 24 w 98"/>
                <a:gd name="T81" fmla="*/ 68 h 121"/>
                <a:gd name="T82" fmla="*/ 9 w 98"/>
                <a:gd name="T83" fmla="*/ 90 h 121"/>
                <a:gd name="T84" fmla="*/ 15 w 98"/>
                <a:gd name="T85" fmla="*/ 96 h 121"/>
                <a:gd name="T86" fmla="*/ 9 w 98"/>
                <a:gd name="T87" fmla="*/ 93 h 121"/>
                <a:gd name="T88" fmla="*/ 0 w 98"/>
                <a:gd name="T89" fmla="*/ 102 h 121"/>
                <a:gd name="T90" fmla="*/ 0 w 98"/>
                <a:gd name="T91" fmla="*/ 10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8" h="121">
                  <a:moveTo>
                    <a:pt x="6" y="108"/>
                  </a:moveTo>
                  <a:lnTo>
                    <a:pt x="6" y="111"/>
                  </a:lnTo>
                  <a:lnTo>
                    <a:pt x="9" y="111"/>
                  </a:lnTo>
                  <a:lnTo>
                    <a:pt x="3" y="115"/>
                  </a:lnTo>
                  <a:lnTo>
                    <a:pt x="9" y="115"/>
                  </a:lnTo>
                  <a:lnTo>
                    <a:pt x="6" y="118"/>
                  </a:lnTo>
                  <a:lnTo>
                    <a:pt x="15" y="118"/>
                  </a:lnTo>
                  <a:lnTo>
                    <a:pt x="12" y="121"/>
                  </a:lnTo>
                  <a:lnTo>
                    <a:pt x="18" y="118"/>
                  </a:lnTo>
                  <a:lnTo>
                    <a:pt x="21" y="121"/>
                  </a:lnTo>
                  <a:lnTo>
                    <a:pt x="31" y="118"/>
                  </a:lnTo>
                  <a:lnTo>
                    <a:pt x="37" y="118"/>
                  </a:lnTo>
                  <a:lnTo>
                    <a:pt x="46" y="111"/>
                  </a:lnTo>
                  <a:lnTo>
                    <a:pt x="49" y="111"/>
                  </a:lnTo>
                  <a:lnTo>
                    <a:pt x="52" y="108"/>
                  </a:lnTo>
                  <a:lnTo>
                    <a:pt x="55" y="108"/>
                  </a:lnTo>
                  <a:lnTo>
                    <a:pt x="55" y="102"/>
                  </a:lnTo>
                  <a:lnTo>
                    <a:pt x="68" y="102"/>
                  </a:lnTo>
                  <a:lnTo>
                    <a:pt x="71" y="102"/>
                  </a:lnTo>
                  <a:lnTo>
                    <a:pt x="74" y="102"/>
                  </a:lnTo>
                  <a:lnTo>
                    <a:pt x="74" y="102"/>
                  </a:lnTo>
                  <a:lnTo>
                    <a:pt x="86" y="102"/>
                  </a:lnTo>
                  <a:lnTo>
                    <a:pt x="80" y="96"/>
                  </a:lnTo>
                  <a:lnTo>
                    <a:pt x="86" y="93"/>
                  </a:lnTo>
                  <a:lnTo>
                    <a:pt x="86" y="87"/>
                  </a:lnTo>
                  <a:lnTo>
                    <a:pt x="89" y="84"/>
                  </a:lnTo>
                  <a:lnTo>
                    <a:pt x="89" y="77"/>
                  </a:lnTo>
                  <a:lnTo>
                    <a:pt x="89" y="68"/>
                  </a:lnTo>
                  <a:lnTo>
                    <a:pt x="86" y="68"/>
                  </a:lnTo>
                  <a:lnTo>
                    <a:pt x="89" y="65"/>
                  </a:lnTo>
                  <a:lnTo>
                    <a:pt x="89" y="62"/>
                  </a:lnTo>
                  <a:lnTo>
                    <a:pt x="86" y="59"/>
                  </a:lnTo>
                  <a:lnTo>
                    <a:pt x="86" y="53"/>
                  </a:lnTo>
                  <a:lnTo>
                    <a:pt x="89" y="53"/>
                  </a:lnTo>
                  <a:lnTo>
                    <a:pt x="95" y="53"/>
                  </a:lnTo>
                  <a:lnTo>
                    <a:pt x="89" y="50"/>
                  </a:lnTo>
                  <a:lnTo>
                    <a:pt x="92" y="46"/>
                  </a:lnTo>
                  <a:lnTo>
                    <a:pt x="95" y="43"/>
                  </a:lnTo>
                  <a:lnTo>
                    <a:pt x="98" y="43"/>
                  </a:lnTo>
                  <a:lnTo>
                    <a:pt x="98" y="40"/>
                  </a:lnTo>
                  <a:lnTo>
                    <a:pt x="98" y="28"/>
                  </a:lnTo>
                  <a:lnTo>
                    <a:pt x="98" y="28"/>
                  </a:lnTo>
                  <a:lnTo>
                    <a:pt x="92" y="19"/>
                  </a:lnTo>
                  <a:lnTo>
                    <a:pt x="89" y="16"/>
                  </a:lnTo>
                  <a:lnTo>
                    <a:pt x="86" y="12"/>
                  </a:lnTo>
                  <a:lnTo>
                    <a:pt x="77" y="12"/>
                  </a:lnTo>
                  <a:lnTo>
                    <a:pt x="68" y="9"/>
                  </a:lnTo>
                  <a:lnTo>
                    <a:pt x="58" y="0"/>
                  </a:lnTo>
                  <a:lnTo>
                    <a:pt x="61" y="9"/>
                  </a:lnTo>
                  <a:lnTo>
                    <a:pt x="58" y="9"/>
                  </a:lnTo>
                  <a:lnTo>
                    <a:pt x="55" y="12"/>
                  </a:lnTo>
                  <a:lnTo>
                    <a:pt x="46" y="12"/>
                  </a:lnTo>
                  <a:lnTo>
                    <a:pt x="46" y="16"/>
                  </a:lnTo>
                  <a:lnTo>
                    <a:pt x="43" y="19"/>
                  </a:lnTo>
                  <a:lnTo>
                    <a:pt x="43" y="22"/>
                  </a:lnTo>
                  <a:lnTo>
                    <a:pt x="37" y="22"/>
                  </a:lnTo>
                  <a:lnTo>
                    <a:pt x="40" y="31"/>
                  </a:lnTo>
                  <a:lnTo>
                    <a:pt x="43" y="31"/>
                  </a:lnTo>
                  <a:lnTo>
                    <a:pt x="40" y="34"/>
                  </a:lnTo>
                  <a:lnTo>
                    <a:pt x="46" y="31"/>
                  </a:lnTo>
                  <a:lnTo>
                    <a:pt x="40" y="34"/>
                  </a:lnTo>
                  <a:lnTo>
                    <a:pt x="40" y="34"/>
                  </a:lnTo>
                  <a:lnTo>
                    <a:pt x="37" y="34"/>
                  </a:lnTo>
                  <a:lnTo>
                    <a:pt x="40" y="37"/>
                  </a:lnTo>
                  <a:lnTo>
                    <a:pt x="37" y="37"/>
                  </a:lnTo>
                  <a:lnTo>
                    <a:pt x="34" y="34"/>
                  </a:lnTo>
                  <a:lnTo>
                    <a:pt x="31" y="37"/>
                  </a:lnTo>
                  <a:lnTo>
                    <a:pt x="31" y="34"/>
                  </a:lnTo>
                  <a:lnTo>
                    <a:pt x="15" y="34"/>
                  </a:lnTo>
                  <a:lnTo>
                    <a:pt x="15" y="34"/>
                  </a:lnTo>
                  <a:lnTo>
                    <a:pt x="12" y="43"/>
                  </a:lnTo>
                  <a:lnTo>
                    <a:pt x="6" y="43"/>
                  </a:lnTo>
                  <a:lnTo>
                    <a:pt x="15" y="53"/>
                  </a:lnTo>
                  <a:lnTo>
                    <a:pt x="15" y="56"/>
                  </a:lnTo>
                  <a:lnTo>
                    <a:pt x="9" y="56"/>
                  </a:lnTo>
                  <a:lnTo>
                    <a:pt x="12" y="62"/>
                  </a:lnTo>
                  <a:lnTo>
                    <a:pt x="9" y="62"/>
                  </a:lnTo>
                  <a:lnTo>
                    <a:pt x="15" y="62"/>
                  </a:lnTo>
                  <a:lnTo>
                    <a:pt x="12" y="65"/>
                  </a:lnTo>
                  <a:lnTo>
                    <a:pt x="18" y="65"/>
                  </a:lnTo>
                  <a:lnTo>
                    <a:pt x="18" y="68"/>
                  </a:lnTo>
                  <a:lnTo>
                    <a:pt x="24" y="68"/>
                  </a:lnTo>
                  <a:lnTo>
                    <a:pt x="18" y="80"/>
                  </a:lnTo>
                  <a:lnTo>
                    <a:pt x="9" y="90"/>
                  </a:lnTo>
                  <a:lnTo>
                    <a:pt x="12" y="90"/>
                  </a:lnTo>
                  <a:lnTo>
                    <a:pt x="15" y="96"/>
                  </a:lnTo>
                  <a:lnTo>
                    <a:pt x="12" y="96"/>
                  </a:lnTo>
                  <a:lnTo>
                    <a:pt x="9" y="93"/>
                  </a:lnTo>
                  <a:lnTo>
                    <a:pt x="0" y="99"/>
                  </a:lnTo>
                  <a:lnTo>
                    <a:pt x="0" y="102"/>
                  </a:lnTo>
                  <a:lnTo>
                    <a:pt x="6" y="102"/>
                  </a:lnTo>
                  <a:lnTo>
                    <a:pt x="0" y="108"/>
                  </a:lnTo>
                  <a:lnTo>
                    <a:pt x="6" y="108"/>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05">
              <a:extLst>
                <a:ext uri="{FF2B5EF4-FFF2-40B4-BE49-F238E27FC236}">
                  <a16:creationId xmlns:a16="http://schemas.microsoft.com/office/drawing/2014/main" id="{B8AC3F67-FE13-4E99-B086-FCAA42D90636}"/>
                </a:ext>
              </a:extLst>
            </p:cNvPr>
            <p:cNvSpPr>
              <a:spLocks/>
            </p:cNvSpPr>
            <p:nvPr/>
          </p:nvSpPr>
          <p:spPr bwMode="auto">
            <a:xfrm>
              <a:off x="3945" y="1629"/>
              <a:ext cx="22" cy="43"/>
            </a:xfrm>
            <a:custGeom>
              <a:avLst/>
              <a:gdLst>
                <a:gd name="T0" fmla="*/ 0 w 7"/>
                <a:gd name="T1" fmla="*/ 9 h 14"/>
                <a:gd name="T2" fmla="*/ 2 w 7"/>
                <a:gd name="T3" fmla="*/ 9 h 14"/>
                <a:gd name="T4" fmla="*/ 2 w 7"/>
                <a:gd name="T5" fmla="*/ 10 h 14"/>
                <a:gd name="T6" fmla="*/ 0 w 7"/>
                <a:gd name="T7" fmla="*/ 14 h 14"/>
                <a:gd name="T8" fmla="*/ 4 w 7"/>
                <a:gd name="T9" fmla="*/ 11 h 14"/>
                <a:gd name="T10" fmla="*/ 4 w 7"/>
                <a:gd name="T11" fmla="*/ 9 h 14"/>
                <a:gd name="T12" fmla="*/ 5 w 7"/>
                <a:gd name="T13" fmla="*/ 8 h 14"/>
                <a:gd name="T14" fmla="*/ 4 w 7"/>
                <a:gd name="T15" fmla="*/ 7 h 14"/>
                <a:gd name="T16" fmla="*/ 5 w 7"/>
                <a:gd name="T17" fmla="*/ 6 h 14"/>
                <a:gd name="T18" fmla="*/ 4 w 7"/>
                <a:gd name="T19" fmla="*/ 6 h 14"/>
                <a:gd name="T20" fmla="*/ 5 w 7"/>
                <a:gd name="T21" fmla="*/ 5 h 14"/>
                <a:gd name="T22" fmla="*/ 5 w 7"/>
                <a:gd name="T23" fmla="*/ 4 h 14"/>
                <a:gd name="T24" fmla="*/ 7 w 7"/>
                <a:gd name="T25" fmla="*/ 0 h 14"/>
                <a:gd name="T26" fmla="*/ 4 w 7"/>
                <a:gd name="T27" fmla="*/ 2 h 14"/>
                <a:gd name="T28" fmla="*/ 3 w 7"/>
                <a:gd name="T29" fmla="*/ 2 h 14"/>
                <a:gd name="T30" fmla="*/ 3 w 7"/>
                <a:gd name="T31" fmla="*/ 3 h 14"/>
                <a:gd name="T32" fmla="*/ 2 w 7"/>
                <a:gd name="T33" fmla="*/ 4 h 14"/>
                <a:gd name="T34" fmla="*/ 1 w 7"/>
                <a:gd name="T35" fmla="*/ 4 h 14"/>
                <a:gd name="T36" fmla="*/ 0 w 7"/>
                <a:gd name="T37" fmla="*/ 6 h 14"/>
                <a:gd name="T38" fmla="*/ 1 w 7"/>
                <a:gd name="T39" fmla="*/ 7 h 14"/>
                <a:gd name="T40" fmla="*/ 0 w 7"/>
                <a:gd name="T41" fmla="*/ 7 h 14"/>
                <a:gd name="T42" fmla="*/ 0 w 7"/>
                <a:gd name="T43"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 h="14">
                  <a:moveTo>
                    <a:pt x="0" y="9"/>
                  </a:moveTo>
                  <a:cubicBezTo>
                    <a:pt x="2" y="9"/>
                    <a:pt x="2" y="9"/>
                    <a:pt x="2" y="9"/>
                  </a:cubicBezTo>
                  <a:cubicBezTo>
                    <a:pt x="2" y="10"/>
                    <a:pt x="2" y="10"/>
                    <a:pt x="2" y="10"/>
                  </a:cubicBezTo>
                  <a:cubicBezTo>
                    <a:pt x="0" y="14"/>
                    <a:pt x="0" y="14"/>
                    <a:pt x="0" y="14"/>
                  </a:cubicBezTo>
                  <a:cubicBezTo>
                    <a:pt x="4" y="11"/>
                    <a:pt x="4" y="11"/>
                    <a:pt x="4" y="11"/>
                  </a:cubicBezTo>
                  <a:cubicBezTo>
                    <a:pt x="4" y="9"/>
                    <a:pt x="4" y="9"/>
                    <a:pt x="4" y="9"/>
                  </a:cubicBezTo>
                  <a:cubicBezTo>
                    <a:pt x="5" y="8"/>
                    <a:pt x="5" y="8"/>
                    <a:pt x="5" y="8"/>
                  </a:cubicBezTo>
                  <a:cubicBezTo>
                    <a:pt x="4" y="7"/>
                    <a:pt x="4" y="7"/>
                    <a:pt x="4" y="7"/>
                  </a:cubicBezTo>
                  <a:cubicBezTo>
                    <a:pt x="5" y="6"/>
                    <a:pt x="5" y="6"/>
                    <a:pt x="5" y="6"/>
                  </a:cubicBezTo>
                  <a:cubicBezTo>
                    <a:pt x="4" y="6"/>
                    <a:pt x="4" y="6"/>
                    <a:pt x="4" y="6"/>
                  </a:cubicBezTo>
                  <a:cubicBezTo>
                    <a:pt x="5" y="5"/>
                    <a:pt x="5" y="5"/>
                    <a:pt x="5" y="5"/>
                  </a:cubicBezTo>
                  <a:cubicBezTo>
                    <a:pt x="5" y="5"/>
                    <a:pt x="5" y="4"/>
                    <a:pt x="5" y="4"/>
                  </a:cubicBezTo>
                  <a:cubicBezTo>
                    <a:pt x="7" y="0"/>
                    <a:pt x="7" y="0"/>
                    <a:pt x="7" y="0"/>
                  </a:cubicBezTo>
                  <a:cubicBezTo>
                    <a:pt x="4" y="2"/>
                    <a:pt x="4" y="2"/>
                    <a:pt x="4" y="2"/>
                  </a:cubicBezTo>
                  <a:cubicBezTo>
                    <a:pt x="3" y="2"/>
                    <a:pt x="3" y="2"/>
                    <a:pt x="3" y="2"/>
                  </a:cubicBezTo>
                  <a:cubicBezTo>
                    <a:pt x="3" y="3"/>
                    <a:pt x="3" y="3"/>
                    <a:pt x="3" y="3"/>
                  </a:cubicBezTo>
                  <a:cubicBezTo>
                    <a:pt x="2" y="4"/>
                    <a:pt x="2" y="4"/>
                    <a:pt x="2" y="4"/>
                  </a:cubicBezTo>
                  <a:cubicBezTo>
                    <a:pt x="1" y="4"/>
                    <a:pt x="1" y="4"/>
                    <a:pt x="1" y="4"/>
                  </a:cubicBezTo>
                  <a:cubicBezTo>
                    <a:pt x="0" y="6"/>
                    <a:pt x="0" y="6"/>
                    <a:pt x="0" y="6"/>
                  </a:cubicBezTo>
                  <a:cubicBezTo>
                    <a:pt x="1" y="6"/>
                    <a:pt x="1" y="7"/>
                    <a:pt x="1" y="7"/>
                  </a:cubicBezTo>
                  <a:cubicBezTo>
                    <a:pt x="0" y="7"/>
                    <a:pt x="0" y="7"/>
                    <a:pt x="0" y="7"/>
                  </a:cubicBezTo>
                  <a:cubicBezTo>
                    <a:pt x="0" y="9"/>
                    <a:pt x="0" y="9"/>
                    <a:pt x="0" y="9"/>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06">
              <a:extLst>
                <a:ext uri="{FF2B5EF4-FFF2-40B4-BE49-F238E27FC236}">
                  <a16:creationId xmlns:a16="http://schemas.microsoft.com/office/drawing/2014/main" id="{7B073409-E6DE-4575-8E62-729F5F1AF864}"/>
                </a:ext>
              </a:extLst>
            </p:cNvPr>
            <p:cNvSpPr>
              <a:spLocks/>
            </p:cNvSpPr>
            <p:nvPr/>
          </p:nvSpPr>
          <p:spPr bwMode="auto">
            <a:xfrm>
              <a:off x="3887" y="1830"/>
              <a:ext cx="15" cy="19"/>
            </a:xfrm>
            <a:custGeom>
              <a:avLst/>
              <a:gdLst>
                <a:gd name="T0" fmla="*/ 12 w 15"/>
                <a:gd name="T1" fmla="*/ 12 h 19"/>
                <a:gd name="T2" fmla="*/ 12 w 15"/>
                <a:gd name="T3" fmla="*/ 9 h 19"/>
                <a:gd name="T4" fmla="*/ 15 w 15"/>
                <a:gd name="T5" fmla="*/ 0 h 19"/>
                <a:gd name="T6" fmla="*/ 3 w 15"/>
                <a:gd name="T7" fmla="*/ 9 h 19"/>
                <a:gd name="T8" fmla="*/ 0 w 15"/>
                <a:gd name="T9" fmla="*/ 19 h 19"/>
                <a:gd name="T10" fmla="*/ 6 w 15"/>
                <a:gd name="T11" fmla="*/ 19 h 19"/>
                <a:gd name="T12" fmla="*/ 12 w 15"/>
                <a:gd name="T13" fmla="*/ 12 h 19"/>
              </a:gdLst>
              <a:ahLst/>
              <a:cxnLst>
                <a:cxn ang="0">
                  <a:pos x="T0" y="T1"/>
                </a:cxn>
                <a:cxn ang="0">
                  <a:pos x="T2" y="T3"/>
                </a:cxn>
                <a:cxn ang="0">
                  <a:pos x="T4" y="T5"/>
                </a:cxn>
                <a:cxn ang="0">
                  <a:pos x="T6" y="T7"/>
                </a:cxn>
                <a:cxn ang="0">
                  <a:pos x="T8" y="T9"/>
                </a:cxn>
                <a:cxn ang="0">
                  <a:pos x="T10" y="T11"/>
                </a:cxn>
                <a:cxn ang="0">
                  <a:pos x="T12" y="T13"/>
                </a:cxn>
              </a:cxnLst>
              <a:rect l="0" t="0" r="r" b="b"/>
              <a:pathLst>
                <a:path w="15" h="19">
                  <a:moveTo>
                    <a:pt x="12" y="12"/>
                  </a:moveTo>
                  <a:lnTo>
                    <a:pt x="12" y="9"/>
                  </a:lnTo>
                  <a:lnTo>
                    <a:pt x="15" y="0"/>
                  </a:lnTo>
                  <a:lnTo>
                    <a:pt x="3" y="9"/>
                  </a:lnTo>
                  <a:lnTo>
                    <a:pt x="0" y="19"/>
                  </a:lnTo>
                  <a:lnTo>
                    <a:pt x="6" y="19"/>
                  </a:lnTo>
                  <a:lnTo>
                    <a:pt x="12" y="1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07">
              <a:extLst>
                <a:ext uri="{FF2B5EF4-FFF2-40B4-BE49-F238E27FC236}">
                  <a16:creationId xmlns:a16="http://schemas.microsoft.com/office/drawing/2014/main" id="{1388CA3D-7870-49E2-A186-DBB62827FF89}"/>
                </a:ext>
              </a:extLst>
            </p:cNvPr>
            <p:cNvSpPr>
              <a:spLocks noEditPoints="1"/>
            </p:cNvSpPr>
            <p:nvPr/>
          </p:nvSpPr>
          <p:spPr bwMode="auto">
            <a:xfrm>
              <a:off x="3840" y="1694"/>
              <a:ext cx="176" cy="275"/>
            </a:xfrm>
            <a:custGeom>
              <a:avLst/>
              <a:gdLst>
                <a:gd name="T0" fmla="*/ 4 w 57"/>
                <a:gd name="T1" fmla="*/ 15 h 89"/>
                <a:gd name="T2" fmla="*/ 6 w 57"/>
                <a:gd name="T3" fmla="*/ 20 h 89"/>
                <a:gd name="T4" fmla="*/ 8 w 57"/>
                <a:gd name="T5" fmla="*/ 26 h 89"/>
                <a:gd name="T6" fmla="*/ 6 w 57"/>
                <a:gd name="T7" fmla="*/ 34 h 89"/>
                <a:gd name="T8" fmla="*/ 10 w 57"/>
                <a:gd name="T9" fmla="*/ 33 h 89"/>
                <a:gd name="T10" fmla="*/ 14 w 57"/>
                <a:gd name="T11" fmla="*/ 37 h 89"/>
                <a:gd name="T12" fmla="*/ 15 w 57"/>
                <a:gd name="T13" fmla="*/ 36 h 89"/>
                <a:gd name="T14" fmla="*/ 19 w 57"/>
                <a:gd name="T15" fmla="*/ 44 h 89"/>
                <a:gd name="T16" fmla="*/ 23 w 57"/>
                <a:gd name="T17" fmla="*/ 45 h 89"/>
                <a:gd name="T18" fmla="*/ 25 w 57"/>
                <a:gd name="T19" fmla="*/ 50 h 89"/>
                <a:gd name="T20" fmla="*/ 22 w 57"/>
                <a:gd name="T21" fmla="*/ 56 h 89"/>
                <a:gd name="T22" fmla="*/ 17 w 57"/>
                <a:gd name="T23" fmla="*/ 57 h 89"/>
                <a:gd name="T24" fmla="*/ 18 w 57"/>
                <a:gd name="T25" fmla="*/ 61 h 89"/>
                <a:gd name="T26" fmla="*/ 20 w 57"/>
                <a:gd name="T27" fmla="*/ 63 h 89"/>
                <a:gd name="T28" fmla="*/ 14 w 57"/>
                <a:gd name="T29" fmla="*/ 68 h 89"/>
                <a:gd name="T30" fmla="*/ 16 w 57"/>
                <a:gd name="T31" fmla="*/ 73 h 89"/>
                <a:gd name="T32" fmla="*/ 22 w 57"/>
                <a:gd name="T33" fmla="*/ 74 h 89"/>
                <a:gd name="T34" fmla="*/ 27 w 57"/>
                <a:gd name="T35" fmla="*/ 75 h 89"/>
                <a:gd name="T36" fmla="*/ 19 w 57"/>
                <a:gd name="T37" fmla="*/ 75 h 89"/>
                <a:gd name="T38" fmla="*/ 15 w 57"/>
                <a:gd name="T39" fmla="*/ 81 h 89"/>
                <a:gd name="T40" fmla="*/ 10 w 57"/>
                <a:gd name="T41" fmla="*/ 86 h 89"/>
                <a:gd name="T42" fmla="*/ 14 w 57"/>
                <a:gd name="T43" fmla="*/ 87 h 89"/>
                <a:gd name="T44" fmla="*/ 20 w 57"/>
                <a:gd name="T45" fmla="*/ 85 h 89"/>
                <a:gd name="T46" fmla="*/ 24 w 57"/>
                <a:gd name="T47" fmla="*/ 84 h 89"/>
                <a:gd name="T48" fmla="*/ 31 w 57"/>
                <a:gd name="T49" fmla="*/ 82 h 89"/>
                <a:gd name="T50" fmla="*/ 38 w 57"/>
                <a:gd name="T51" fmla="*/ 82 h 89"/>
                <a:gd name="T52" fmla="*/ 45 w 57"/>
                <a:gd name="T53" fmla="*/ 80 h 89"/>
                <a:gd name="T54" fmla="*/ 51 w 57"/>
                <a:gd name="T55" fmla="*/ 78 h 89"/>
                <a:gd name="T56" fmla="*/ 56 w 57"/>
                <a:gd name="T57" fmla="*/ 75 h 89"/>
                <a:gd name="T58" fmla="*/ 52 w 57"/>
                <a:gd name="T59" fmla="*/ 72 h 89"/>
                <a:gd name="T60" fmla="*/ 56 w 57"/>
                <a:gd name="T61" fmla="*/ 67 h 89"/>
                <a:gd name="T62" fmla="*/ 50 w 57"/>
                <a:gd name="T63" fmla="*/ 58 h 89"/>
                <a:gd name="T64" fmla="*/ 48 w 57"/>
                <a:gd name="T65" fmla="*/ 56 h 89"/>
                <a:gd name="T66" fmla="*/ 43 w 57"/>
                <a:gd name="T67" fmla="*/ 47 h 89"/>
                <a:gd name="T68" fmla="*/ 37 w 57"/>
                <a:gd name="T69" fmla="*/ 42 h 89"/>
                <a:gd name="T70" fmla="*/ 32 w 57"/>
                <a:gd name="T71" fmla="*/ 31 h 89"/>
                <a:gd name="T72" fmla="*/ 29 w 57"/>
                <a:gd name="T73" fmla="*/ 25 h 89"/>
                <a:gd name="T74" fmla="*/ 33 w 57"/>
                <a:gd name="T75" fmla="*/ 17 h 89"/>
                <a:gd name="T76" fmla="*/ 25 w 57"/>
                <a:gd name="T77" fmla="*/ 14 h 89"/>
                <a:gd name="T78" fmla="*/ 21 w 57"/>
                <a:gd name="T79" fmla="*/ 13 h 89"/>
                <a:gd name="T80" fmla="*/ 25 w 57"/>
                <a:gd name="T81" fmla="*/ 6 h 89"/>
                <a:gd name="T82" fmla="*/ 27 w 57"/>
                <a:gd name="T83" fmla="*/ 2 h 89"/>
                <a:gd name="T84" fmla="*/ 23 w 57"/>
                <a:gd name="T85" fmla="*/ 1 h 89"/>
                <a:gd name="T86" fmla="*/ 20 w 57"/>
                <a:gd name="T87" fmla="*/ 6 h 89"/>
                <a:gd name="T88" fmla="*/ 14 w 57"/>
                <a:gd name="T89" fmla="*/ 6 h 89"/>
                <a:gd name="T90" fmla="*/ 13 w 57"/>
                <a:gd name="T91" fmla="*/ 10 h 89"/>
                <a:gd name="T92" fmla="*/ 10 w 57"/>
                <a:gd name="T93" fmla="*/ 15 h 89"/>
                <a:gd name="T94" fmla="*/ 7 w 57"/>
                <a:gd name="T95" fmla="*/ 13 h 89"/>
                <a:gd name="T96" fmla="*/ 5 w 57"/>
                <a:gd name="T97" fmla="*/ 10 h 89"/>
                <a:gd name="T98" fmla="*/ 2 w 57"/>
                <a:gd name="T99" fmla="*/ 13 h 89"/>
                <a:gd name="T100" fmla="*/ 1 w 57"/>
                <a:gd name="T101" fmla="*/ 18 h 89"/>
                <a:gd name="T102" fmla="*/ 2 w 57"/>
                <a:gd name="T103" fmla="*/ 21 h 89"/>
                <a:gd name="T104" fmla="*/ 7 w 57"/>
                <a:gd name="T105" fmla="*/ 24 h 89"/>
                <a:gd name="T106" fmla="*/ 8 w 57"/>
                <a:gd name="T107" fmla="*/ 23 h 89"/>
                <a:gd name="T108" fmla="*/ 11 w 57"/>
                <a:gd name="T109" fmla="*/ 28 h 89"/>
                <a:gd name="T110" fmla="*/ 11 w 57"/>
                <a:gd name="T111" fmla="*/ 27 h 89"/>
                <a:gd name="T112" fmla="*/ 8 w 57"/>
                <a:gd name="T113" fmla="*/ 2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 h="89">
                  <a:moveTo>
                    <a:pt x="2" y="21"/>
                  </a:moveTo>
                  <a:cubicBezTo>
                    <a:pt x="3" y="21"/>
                    <a:pt x="3" y="21"/>
                    <a:pt x="3" y="21"/>
                  </a:cubicBezTo>
                  <a:cubicBezTo>
                    <a:pt x="3" y="19"/>
                    <a:pt x="3" y="19"/>
                    <a:pt x="3" y="19"/>
                  </a:cubicBezTo>
                  <a:cubicBezTo>
                    <a:pt x="3" y="18"/>
                    <a:pt x="3" y="18"/>
                    <a:pt x="3" y="18"/>
                  </a:cubicBezTo>
                  <a:cubicBezTo>
                    <a:pt x="4" y="16"/>
                    <a:pt x="4" y="16"/>
                    <a:pt x="4" y="16"/>
                  </a:cubicBezTo>
                  <a:cubicBezTo>
                    <a:pt x="4" y="15"/>
                    <a:pt x="4" y="15"/>
                    <a:pt x="4" y="15"/>
                  </a:cubicBezTo>
                  <a:cubicBezTo>
                    <a:pt x="5" y="14"/>
                    <a:pt x="5" y="14"/>
                    <a:pt x="5" y="14"/>
                  </a:cubicBezTo>
                  <a:cubicBezTo>
                    <a:pt x="6" y="16"/>
                    <a:pt x="6" y="16"/>
                    <a:pt x="6" y="16"/>
                  </a:cubicBezTo>
                  <a:cubicBezTo>
                    <a:pt x="4" y="17"/>
                    <a:pt x="4" y="17"/>
                    <a:pt x="4" y="17"/>
                  </a:cubicBezTo>
                  <a:cubicBezTo>
                    <a:pt x="6" y="19"/>
                    <a:pt x="6" y="19"/>
                    <a:pt x="6" y="19"/>
                  </a:cubicBezTo>
                  <a:cubicBezTo>
                    <a:pt x="8" y="20"/>
                    <a:pt x="8" y="20"/>
                    <a:pt x="8" y="20"/>
                  </a:cubicBezTo>
                  <a:cubicBezTo>
                    <a:pt x="6" y="20"/>
                    <a:pt x="6" y="20"/>
                    <a:pt x="6" y="20"/>
                  </a:cubicBezTo>
                  <a:cubicBezTo>
                    <a:pt x="7" y="22"/>
                    <a:pt x="7" y="22"/>
                    <a:pt x="7" y="22"/>
                  </a:cubicBezTo>
                  <a:cubicBezTo>
                    <a:pt x="5" y="25"/>
                    <a:pt x="5" y="25"/>
                    <a:pt x="5" y="25"/>
                  </a:cubicBezTo>
                  <a:cubicBezTo>
                    <a:pt x="3" y="25"/>
                    <a:pt x="3" y="25"/>
                    <a:pt x="3" y="25"/>
                  </a:cubicBezTo>
                  <a:cubicBezTo>
                    <a:pt x="3" y="28"/>
                    <a:pt x="3" y="28"/>
                    <a:pt x="3" y="28"/>
                  </a:cubicBezTo>
                  <a:cubicBezTo>
                    <a:pt x="6" y="25"/>
                    <a:pt x="6" y="25"/>
                    <a:pt x="6" y="25"/>
                  </a:cubicBezTo>
                  <a:cubicBezTo>
                    <a:pt x="8" y="26"/>
                    <a:pt x="8" y="26"/>
                    <a:pt x="8" y="26"/>
                  </a:cubicBezTo>
                  <a:cubicBezTo>
                    <a:pt x="8" y="27"/>
                    <a:pt x="8" y="27"/>
                    <a:pt x="8" y="27"/>
                  </a:cubicBezTo>
                  <a:cubicBezTo>
                    <a:pt x="5" y="29"/>
                    <a:pt x="5" y="29"/>
                    <a:pt x="5" y="29"/>
                  </a:cubicBezTo>
                  <a:cubicBezTo>
                    <a:pt x="8" y="28"/>
                    <a:pt x="8" y="28"/>
                    <a:pt x="8" y="28"/>
                  </a:cubicBezTo>
                  <a:cubicBezTo>
                    <a:pt x="7" y="32"/>
                    <a:pt x="7" y="32"/>
                    <a:pt x="7" y="32"/>
                  </a:cubicBezTo>
                  <a:cubicBezTo>
                    <a:pt x="6" y="32"/>
                    <a:pt x="6" y="32"/>
                    <a:pt x="6" y="32"/>
                  </a:cubicBezTo>
                  <a:cubicBezTo>
                    <a:pt x="6" y="34"/>
                    <a:pt x="6" y="34"/>
                    <a:pt x="6" y="34"/>
                  </a:cubicBezTo>
                  <a:cubicBezTo>
                    <a:pt x="7" y="34"/>
                    <a:pt x="7" y="34"/>
                    <a:pt x="7" y="34"/>
                  </a:cubicBezTo>
                  <a:cubicBezTo>
                    <a:pt x="7" y="35"/>
                    <a:pt x="7" y="35"/>
                    <a:pt x="7" y="35"/>
                  </a:cubicBezTo>
                  <a:cubicBezTo>
                    <a:pt x="10" y="33"/>
                    <a:pt x="10" y="33"/>
                    <a:pt x="10" y="33"/>
                  </a:cubicBezTo>
                  <a:cubicBezTo>
                    <a:pt x="10" y="32"/>
                    <a:pt x="10" y="32"/>
                    <a:pt x="10" y="32"/>
                  </a:cubicBezTo>
                  <a:cubicBezTo>
                    <a:pt x="10" y="33"/>
                    <a:pt x="10" y="33"/>
                    <a:pt x="10" y="33"/>
                  </a:cubicBezTo>
                  <a:cubicBezTo>
                    <a:pt x="10" y="33"/>
                    <a:pt x="10" y="33"/>
                    <a:pt x="10" y="33"/>
                  </a:cubicBezTo>
                  <a:cubicBezTo>
                    <a:pt x="10" y="35"/>
                    <a:pt x="10" y="35"/>
                    <a:pt x="10" y="35"/>
                  </a:cubicBezTo>
                  <a:cubicBezTo>
                    <a:pt x="10" y="36"/>
                    <a:pt x="10" y="36"/>
                    <a:pt x="10" y="36"/>
                  </a:cubicBezTo>
                  <a:cubicBezTo>
                    <a:pt x="10" y="37"/>
                    <a:pt x="10" y="37"/>
                    <a:pt x="10" y="37"/>
                  </a:cubicBezTo>
                  <a:cubicBezTo>
                    <a:pt x="12" y="37"/>
                    <a:pt x="12" y="37"/>
                    <a:pt x="12" y="37"/>
                  </a:cubicBezTo>
                  <a:cubicBezTo>
                    <a:pt x="12" y="36"/>
                    <a:pt x="12" y="36"/>
                    <a:pt x="12" y="36"/>
                  </a:cubicBezTo>
                  <a:cubicBezTo>
                    <a:pt x="14" y="37"/>
                    <a:pt x="14" y="37"/>
                    <a:pt x="14" y="37"/>
                  </a:cubicBezTo>
                  <a:cubicBezTo>
                    <a:pt x="15" y="35"/>
                    <a:pt x="15" y="35"/>
                    <a:pt x="15" y="35"/>
                  </a:cubicBezTo>
                  <a:cubicBezTo>
                    <a:pt x="14" y="33"/>
                    <a:pt x="14" y="33"/>
                    <a:pt x="14" y="33"/>
                  </a:cubicBezTo>
                  <a:cubicBezTo>
                    <a:pt x="15" y="34"/>
                    <a:pt x="15" y="34"/>
                    <a:pt x="15" y="34"/>
                  </a:cubicBezTo>
                  <a:cubicBezTo>
                    <a:pt x="16" y="34"/>
                    <a:pt x="16" y="34"/>
                    <a:pt x="16" y="34"/>
                  </a:cubicBezTo>
                  <a:cubicBezTo>
                    <a:pt x="16" y="35"/>
                    <a:pt x="16" y="35"/>
                    <a:pt x="16" y="35"/>
                  </a:cubicBezTo>
                  <a:cubicBezTo>
                    <a:pt x="15" y="36"/>
                    <a:pt x="15" y="36"/>
                    <a:pt x="15" y="36"/>
                  </a:cubicBezTo>
                  <a:cubicBezTo>
                    <a:pt x="14" y="39"/>
                    <a:pt x="14" y="39"/>
                    <a:pt x="14" y="39"/>
                  </a:cubicBezTo>
                  <a:cubicBezTo>
                    <a:pt x="13" y="39"/>
                    <a:pt x="13" y="39"/>
                    <a:pt x="13" y="39"/>
                  </a:cubicBezTo>
                  <a:cubicBezTo>
                    <a:pt x="13" y="42"/>
                    <a:pt x="13" y="42"/>
                    <a:pt x="13" y="42"/>
                  </a:cubicBezTo>
                  <a:cubicBezTo>
                    <a:pt x="17" y="46"/>
                    <a:pt x="17" y="46"/>
                    <a:pt x="17" y="46"/>
                  </a:cubicBezTo>
                  <a:cubicBezTo>
                    <a:pt x="16" y="42"/>
                    <a:pt x="16" y="42"/>
                    <a:pt x="16" y="42"/>
                  </a:cubicBezTo>
                  <a:cubicBezTo>
                    <a:pt x="19" y="44"/>
                    <a:pt x="19" y="44"/>
                    <a:pt x="19" y="44"/>
                  </a:cubicBezTo>
                  <a:cubicBezTo>
                    <a:pt x="19" y="42"/>
                    <a:pt x="19" y="42"/>
                    <a:pt x="19" y="42"/>
                  </a:cubicBezTo>
                  <a:cubicBezTo>
                    <a:pt x="20" y="43"/>
                    <a:pt x="20" y="43"/>
                    <a:pt x="20" y="43"/>
                  </a:cubicBezTo>
                  <a:cubicBezTo>
                    <a:pt x="22" y="42"/>
                    <a:pt x="22" y="42"/>
                    <a:pt x="22" y="42"/>
                  </a:cubicBezTo>
                  <a:cubicBezTo>
                    <a:pt x="23" y="42"/>
                    <a:pt x="23" y="42"/>
                    <a:pt x="23" y="42"/>
                  </a:cubicBezTo>
                  <a:cubicBezTo>
                    <a:pt x="23" y="41"/>
                    <a:pt x="23" y="41"/>
                    <a:pt x="23" y="41"/>
                  </a:cubicBezTo>
                  <a:cubicBezTo>
                    <a:pt x="23" y="45"/>
                    <a:pt x="23" y="45"/>
                    <a:pt x="23" y="45"/>
                  </a:cubicBezTo>
                  <a:cubicBezTo>
                    <a:pt x="24" y="48"/>
                    <a:pt x="24" y="48"/>
                    <a:pt x="24" y="48"/>
                  </a:cubicBezTo>
                  <a:cubicBezTo>
                    <a:pt x="24" y="50"/>
                    <a:pt x="24" y="50"/>
                    <a:pt x="24" y="50"/>
                  </a:cubicBezTo>
                  <a:cubicBezTo>
                    <a:pt x="26" y="48"/>
                    <a:pt x="26" y="48"/>
                    <a:pt x="26" y="48"/>
                  </a:cubicBezTo>
                  <a:cubicBezTo>
                    <a:pt x="27" y="48"/>
                    <a:pt x="27" y="48"/>
                    <a:pt x="27" y="48"/>
                  </a:cubicBezTo>
                  <a:cubicBezTo>
                    <a:pt x="26" y="49"/>
                    <a:pt x="26" y="49"/>
                    <a:pt x="26" y="49"/>
                  </a:cubicBezTo>
                  <a:cubicBezTo>
                    <a:pt x="25" y="50"/>
                    <a:pt x="25" y="50"/>
                    <a:pt x="25" y="50"/>
                  </a:cubicBezTo>
                  <a:cubicBezTo>
                    <a:pt x="26" y="52"/>
                    <a:pt x="26" y="52"/>
                    <a:pt x="26" y="52"/>
                  </a:cubicBezTo>
                  <a:cubicBezTo>
                    <a:pt x="25" y="54"/>
                    <a:pt x="25" y="54"/>
                    <a:pt x="25" y="54"/>
                  </a:cubicBezTo>
                  <a:cubicBezTo>
                    <a:pt x="26" y="55"/>
                    <a:pt x="26" y="55"/>
                    <a:pt x="26" y="55"/>
                  </a:cubicBezTo>
                  <a:cubicBezTo>
                    <a:pt x="24" y="55"/>
                    <a:pt x="24" y="55"/>
                    <a:pt x="24" y="55"/>
                  </a:cubicBezTo>
                  <a:cubicBezTo>
                    <a:pt x="23" y="56"/>
                    <a:pt x="23" y="56"/>
                    <a:pt x="23" y="56"/>
                  </a:cubicBezTo>
                  <a:cubicBezTo>
                    <a:pt x="22" y="56"/>
                    <a:pt x="22" y="56"/>
                    <a:pt x="22" y="56"/>
                  </a:cubicBezTo>
                  <a:cubicBezTo>
                    <a:pt x="23" y="55"/>
                    <a:pt x="23" y="55"/>
                    <a:pt x="23" y="55"/>
                  </a:cubicBezTo>
                  <a:cubicBezTo>
                    <a:pt x="20" y="56"/>
                    <a:pt x="20" y="56"/>
                    <a:pt x="20" y="56"/>
                  </a:cubicBezTo>
                  <a:cubicBezTo>
                    <a:pt x="19" y="54"/>
                    <a:pt x="19" y="54"/>
                    <a:pt x="19" y="54"/>
                  </a:cubicBezTo>
                  <a:cubicBezTo>
                    <a:pt x="17" y="55"/>
                    <a:pt x="17" y="55"/>
                    <a:pt x="17" y="55"/>
                  </a:cubicBezTo>
                  <a:cubicBezTo>
                    <a:pt x="16" y="56"/>
                    <a:pt x="16" y="56"/>
                    <a:pt x="16" y="57"/>
                  </a:cubicBezTo>
                  <a:cubicBezTo>
                    <a:pt x="17" y="57"/>
                    <a:pt x="17" y="57"/>
                    <a:pt x="17" y="57"/>
                  </a:cubicBezTo>
                  <a:cubicBezTo>
                    <a:pt x="19" y="58"/>
                    <a:pt x="19" y="58"/>
                    <a:pt x="19" y="58"/>
                  </a:cubicBezTo>
                  <a:cubicBezTo>
                    <a:pt x="18" y="59"/>
                    <a:pt x="18" y="59"/>
                    <a:pt x="18" y="59"/>
                  </a:cubicBezTo>
                  <a:cubicBezTo>
                    <a:pt x="16" y="60"/>
                    <a:pt x="16" y="60"/>
                    <a:pt x="16" y="60"/>
                  </a:cubicBezTo>
                  <a:cubicBezTo>
                    <a:pt x="15" y="61"/>
                    <a:pt x="15" y="61"/>
                    <a:pt x="15" y="61"/>
                  </a:cubicBezTo>
                  <a:cubicBezTo>
                    <a:pt x="17" y="61"/>
                    <a:pt x="17" y="61"/>
                    <a:pt x="17" y="61"/>
                  </a:cubicBezTo>
                  <a:cubicBezTo>
                    <a:pt x="18" y="61"/>
                    <a:pt x="18" y="61"/>
                    <a:pt x="18" y="61"/>
                  </a:cubicBezTo>
                  <a:cubicBezTo>
                    <a:pt x="18" y="61"/>
                    <a:pt x="18" y="61"/>
                    <a:pt x="18" y="61"/>
                  </a:cubicBezTo>
                  <a:cubicBezTo>
                    <a:pt x="20" y="61"/>
                    <a:pt x="20" y="61"/>
                    <a:pt x="20" y="61"/>
                  </a:cubicBezTo>
                  <a:cubicBezTo>
                    <a:pt x="19" y="61"/>
                    <a:pt x="19" y="61"/>
                    <a:pt x="19" y="61"/>
                  </a:cubicBezTo>
                  <a:cubicBezTo>
                    <a:pt x="20" y="61"/>
                    <a:pt x="20" y="61"/>
                    <a:pt x="20" y="61"/>
                  </a:cubicBezTo>
                  <a:cubicBezTo>
                    <a:pt x="19" y="62"/>
                    <a:pt x="19" y="62"/>
                    <a:pt x="19" y="62"/>
                  </a:cubicBezTo>
                  <a:cubicBezTo>
                    <a:pt x="20" y="63"/>
                    <a:pt x="20" y="63"/>
                    <a:pt x="20" y="63"/>
                  </a:cubicBezTo>
                  <a:cubicBezTo>
                    <a:pt x="20" y="64"/>
                    <a:pt x="20" y="64"/>
                    <a:pt x="20" y="64"/>
                  </a:cubicBezTo>
                  <a:cubicBezTo>
                    <a:pt x="19" y="66"/>
                    <a:pt x="19" y="66"/>
                    <a:pt x="19" y="66"/>
                  </a:cubicBezTo>
                  <a:cubicBezTo>
                    <a:pt x="18" y="66"/>
                    <a:pt x="18" y="66"/>
                    <a:pt x="18" y="66"/>
                  </a:cubicBezTo>
                  <a:cubicBezTo>
                    <a:pt x="17" y="67"/>
                    <a:pt x="17" y="67"/>
                    <a:pt x="17" y="67"/>
                  </a:cubicBezTo>
                  <a:cubicBezTo>
                    <a:pt x="15" y="68"/>
                    <a:pt x="15" y="68"/>
                    <a:pt x="15" y="68"/>
                  </a:cubicBezTo>
                  <a:cubicBezTo>
                    <a:pt x="14" y="68"/>
                    <a:pt x="14" y="68"/>
                    <a:pt x="14" y="68"/>
                  </a:cubicBezTo>
                  <a:cubicBezTo>
                    <a:pt x="10" y="70"/>
                    <a:pt x="10" y="70"/>
                    <a:pt x="10" y="70"/>
                  </a:cubicBezTo>
                  <a:cubicBezTo>
                    <a:pt x="13" y="70"/>
                    <a:pt x="13" y="70"/>
                    <a:pt x="13" y="70"/>
                  </a:cubicBezTo>
                  <a:cubicBezTo>
                    <a:pt x="11" y="71"/>
                    <a:pt x="11" y="71"/>
                    <a:pt x="11" y="71"/>
                  </a:cubicBezTo>
                  <a:cubicBezTo>
                    <a:pt x="13" y="72"/>
                    <a:pt x="13" y="72"/>
                    <a:pt x="13" y="72"/>
                  </a:cubicBezTo>
                  <a:cubicBezTo>
                    <a:pt x="15" y="73"/>
                    <a:pt x="15" y="73"/>
                    <a:pt x="15" y="73"/>
                  </a:cubicBezTo>
                  <a:cubicBezTo>
                    <a:pt x="16" y="73"/>
                    <a:pt x="16" y="73"/>
                    <a:pt x="16" y="73"/>
                  </a:cubicBezTo>
                  <a:cubicBezTo>
                    <a:pt x="17" y="72"/>
                    <a:pt x="17" y="72"/>
                    <a:pt x="17" y="72"/>
                  </a:cubicBezTo>
                  <a:cubicBezTo>
                    <a:pt x="18" y="71"/>
                    <a:pt x="18" y="71"/>
                    <a:pt x="18" y="71"/>
                  </a:cubicBezTo>
                  <a:cubicBezTo>
                    <a:pt x="18" y="72"/>
                    <a:pt x="18" y="72"/>
                    <a:pt x="18" y="72"/>
                  </a:cubicBezTo>
                  <a:cubicBezTo>
                    <a:pt x="19" y="72"/>
                    <a:pt x="19" y="72"/>
                    <a:pt x="19" y="72"/>
                  </a:cubicBezTo>
                  <a:cubicBezTo>
                    <a:pt x="18" y="74"/>
                    <a:pt x="18" y="74"/>
                    <a:pt x="18" y="74"/>
                  </a:cubicBezTo>
                  <a:cubicBezTo>
                    <a:pt x="22" y="74"/>
                    <a:pt x="22" y="74"/>
                    <a:pt x="22" y="74"/>
                  </a:cubicBezTo>
                  <a:cubicBezTo>
                    <a:pt x="22" y="73"/>
                    <a:pt x="22" y="73"/>
                    <a:pt x="22" y="73"/>
                  </a:cubicBezTo>
                  <a:cubicBezTo>
                    <a:pt x="23" y="75"/>
                    <a:pt x="23" y="75"/>
                    <a:pt x="23" y="75"/>
                  </a:cubicBezTo>
                  <a:cubicBezTo>
                    <a:pt x="26" y="75"/>
                    <a:pt x="26" y="75"/>
                    <a:pt x="26" y="75"/>
                  </a:cubicBezTo>
                  <a:cubicBezTo>
                    <a:pt x="27" y="74"/>
                    <a:pt x="27" y="74"/>
                    <a:pt x="27" y="74"/>
                  </a:cubicBezTo>
                  <a:cubicBezTo>
                    <a:pt x="28" y="74"/>
                    <a:pt x="28" y="74"/>
                    <a:pt x="28" y="74"/>
                  </a:cubicBezTo>
                  <a:cubicBezTo>
                    <a:pt x="27" y="75"/>
                    <a:pt x="27" y="75"/>
                    <a:pt x="27" y="75"/>
                  </a:cubicBezTo>
                  <a:cubicBezTo>
                    <a:pt x="27" y="75"/>
                    <a:pt x="27" y="75"/>
                    <a:pt x="27" y="75"/>
                  </a:cubicBezTo>
                  <a:cubicBezTo>
                    <a:pt x="26" y="75"/>
                    <a:pt x="26" y="75"/>
                    <a:pt x="26" y="75"/>
                  </a:cubicBezTo>
                  <a:cubicBezTo>
                    <a:pt x="25" y="75"/>
                    <a:pt x="25" y="75"/>
                    <a:pt x="25" y="75"/>
                  </a:cubicBezTo>
                  <a:cubicBezTo>
                    <a:pt x="24" y="75"/>
                    <a:pt x="24" y="75"/>
                    <a:pt x="24" y="75"/>
                  </a:cubicBezTo>
                  <a:cubicBezTo>
                    <a:pt x="22" y="75"/>
                    <a:pt x="22" y="75"/>
                    <a:pt x="22" y="75"/>
                  </a:cubicBezTo>
                  <a:cubicBezTo>
                    <a:pt x="19" y="75"/>
                    <a:pt x="19" y="75"/>
                    <a:pt x="19" y="75"/>
                  </a:cubicBezTo>
                  <a:cubicBezTo>
                    <a:pt x="19" y="77"/>
                    <a:pt x="19" y="77"/>
                    <a:pt x="19" y="77"/>
                  </a:cubicBezTo>
                  <a:cubicBezTo>
                    <a:pt x="18" y="77"/>
                    <a:pt x="18" y="77"/>
                    <a:pt x="18" y="77"/>
                  </a:cubicBezTo>
                  <a:cubicBezTo>
                    <a:pt x="17" y="77"/>
                    <a:pt x="17" y="77"/>
                    <a:pt x="17" y="77"/>
                  </a:cubicBezTo>
                  <a:cubicBezTo>
                    <a:pt x="17" y="80"/>
                    <a:pt x="17" y="80"/>
                    <a:pt x="17" y="80"/>
                  </a:cubicBezTo>
                  <a:cubicBezTo>
                    <a:pt x="16" y="81"/>
                    <a:pt x="16" y="81"/>
                    <a:pt x="16" y="81"/>
                  </a:cubicBezTo>
                  <a:cubicBezTo>
                    <a:pt x="15" y="81"/>
                    <a:pt x="15" y="81"/>
                    <a:pt x="15" y="81"/>
                  </a:cubicBezTo>
                  <a:cubicBezTo>
                    <a:pt x="14" y="82"/>
                    <a:pt x="14" y="82"/>
                    <a:pt x="14" y="82"/>
                  </a:cubicBezTo>
                  <a:cubicBezTo>
                    <a:pt x="13" y="83"/>
                    <a:pt x="13" y="83"/>
                    <a:pt x="13" y="83"/>
                  </a:cubicBezTo>
                  <a:cubicBezTo>
                    <a:pt x="12" y="84"/>
                    <a:pt x="12" y="84"/>
                    <a:pt x="12" y="84"/>
                  </a:cubicBezTo>
                  <a:cubicBezTo>
                    <a:pt x="11" y="85"/>
                    <a:pt x="11" y="85"/>
                    <a:pt x="11" y="85"/>
                  </a:cubicBezTo>
                  <a:cubicBezTo>
                    <a:pt x="10" y="85"/>
                    <a:pt x="10" y="85"/>
                    <a:pt x="10" y="85"/>
                  </a:cubicBezTo>
                  <a:cubicBezTo>
                    <a:pt x="10" y="86"/>
                    <a:pt x="10" y="86"/>
                    <a:pt x="10" y="86"/>
                  </a:cubicBezTo>
                  <a:cubicBezTo>
                    <a:pt x="10" y="88"/>
                    <a:pt x="10" y="88"/>
                    <a:pt x="10" y="88"/>
                  </a:cubicBezTo>
                  <a:cubicBezTo>
                    <a:pt x="11" y="88"/>
                    <a:pt x="11" y="88"/>
                    <a:pt x="11" y="88"/>
                  </a:cubicBezTo>
                  <a:cubicBezTo>
                    <a:pt x="11" y="87"/>
                    <a:pt x="11" y="87"/>
                    <a:pt x="11" y="87"/>
                  </a:cubicBezTo>
                  <a:cubicBezTo>
                    <a:pt x="12" y="87"/>
                    <a:pt x="12" y="87"/>
                    <a:pt x="12" y="87"/>
                  </a:cubicBezTo>
                  <a:cubicBezTo>
                    <a:pt x="13" y="89"/>
                    <a:pt x="13" y="89"/>
                    <a:pt x="13" y="89"/>
                  </a:cubicBezTo>
                  <a:cubicBezTo>
                    <a:pt x="14" y="87"/>
                    <a:pt x="14" y="87"/>
                    <a:pt x="14" y="87"/>
                  </a:cubicBezTo>
                  <a:cubicBezTo>
                    <a:pt x="15" y="86"/>
                    <a:pt x="15" y="86"/>
                    <a:pt x="15" y="86"/>
                  </a:cubicBezTo>
                  <a:cubicBezTo>
                    <a:pt x="16" y="86"/>
                    <a:pt x="16" y="86"/>
                    <a:pt x="16" y="86"/>
                  </a:cubicBezTo>
                  <a:cubicBezTo>
                    <a:pt x="17" y="85"/>
                    <a:pt x="17" y="85"/>
                    <a:pt x="17" y="85"/>
                  </a:cubicBezTo>
                  <a:cubicBezTo>
                    <a:pt x="18" y="85"/>
                    <a:pt x="18" y="85"/>
                    <a:pt x="18" y="85"/>
                  </a:cubicBezTo>
                  <a:cubicBezTo>
                    <a:pt x="19" y="85"/>
                    <a:pt x="19" y="85"/>
                    <a:pt x="19" y="85"/>
                  </a:cubicBezTo>
                  <a:cubicBezTo>
                    <a:pt x="20" y="85"/>
                    <a:pt x="20" y="85"/>
                    <a:pt x="20" y="85"/>
                  </a:cubicBezTo>
                  <a:cubicBezTo>
                    <a:pt x="21" y="85"/>
                    <a:pt x="21" y="85"/>
                    <a:pt x="21" y="85"/>
                  </a:cubicBezTo>
                  <a:cubicBezTo>
                    <a:pt x="22" y="86"/>
                    <a:pt x="22" y="86"/>
                    <a:pt x="22" y="86"/>
                  </a:cubicBezTo>
                  <a:cubicBezTo>
                    <a:pt x="24" y="86"/>
                    <a:pt x="24" y="86"/>
                    <a:pt x="24" y="86"/>
                  </a:cubicBezTo>
                  <a:cubicBezTo>
                    <a:pt x="23" y="85"/>
                    <a:pt x="23" y="85"/>
                    <a:pt x="23" y="85"/>
                  </a:cubicBezTo>
                  <a:cubicBezTo>
                    <a:pt x="24" y="85"/>
                    <a:pt x="24" y="85"/>
                    <a:pt x="24" y="85"/>
                  </a:cubicBezTo>
                  <a:cubicBezTo>
                    <a:pt x="24" y="84"/>
                    <a:pt x="24" y="84"/>
                    <a:pt x="24" y="84"/>
                  </a:cubicBezTo>
                  <a:cubicBezTo>
                    <a:pt x="24" y="83"/>
                    <a:pt x="24" y="83"/>
                    <a:pt x="24" y="83"/>
                  </a:cubicBezTo>
                  <a:cubicBezTo>
                    <a:pt x="25" y="82"/>
                    <a:pt x="25" y="82"/>
                    <a:pt x="25" y="82"/>
                  </a:cubicBezTo>
                  <a:cubicBezTo>
                    <a:pt x="26" y="81"/>
                    <a:pt x="26" y="81"/>
                    <a:pt x="26" y="81"/>
                  </a:cubicBezTo>
                  <a:cubicBezTo>
                    <a:pt x="28" y="81"/>
                    <a:pt x="28" y="81"/>
                    <a:pt x="28" y="81"/>
                  </a:cubicBezTo>
                  <a:cubicBezTo>
                    <a:pt x="29" y="81"/>
                    <a:pt x="29" y="81"/>
                    <a:pt x="29" y="81"/>
                  </a:cubicBezTo>
                  <a:cubicBezTo>
                    <a:pt x="31" y="82"/>
                    <a:pt x="31" y="82"/>
                    <a:pt x="31" y="82"/>
                  </a:cubicBezTo>
                  <a:cubicBezTo>
                    <a:pt x="32" y="82"/>
                    <a:pt x="32" y="82"/>
                    <a:pt x="32" y="82"/>
                  </a:cubicBezTo>
                  <a:cubicBezTo>
                    <a:pt x="33" y="82"/>
                    <a:pt x="33" y="82"/>
                    <a:pt x="33" y="82"/>
                  </a:cubicBezTo>
                  <a:cubicBezTo>
                    <a:pt x="34" y="82"/>
                    <a:pt x="34" y="82"/>
                    <a:pt x="34" y="82"/>
                  </a:cubicBezTo>
                  <a:cubicBezTo>
                    <a:pt x="35" y="81"/>
                    <a:pt x="35" y="81"/>
                    <a:pt x="35" y="81"/>
                  </a:cubicBezTo>
                  <a:cubicBezTo>
                    <a:pt x="37" y="82"/>
                    <a:pt x="37" y="82"/>
                    <a:pt x="37" y="82"/>
                  </a:cubicBezTo>
                  <a:cubicBezTo>
                    <a:pt x="38" y="82"/>
                    <a:pt x="38" y="82"/>
                    <a:pt x="38" y="82"/>
                  </a:cubicBezTo>
                  <a:cubicBezTo>
                    <a:pt x="39" y="82"/>
                    <a:pt x="39" y="82"/>
                    <a:pt x="39" y="82"/>
                  </a:cubicBezTo>
                  <a:cubicBezTo>
                    <a:pt x="39" y="81"/>
                    <a:pt x="39" y="81"/>
                    <a:pt x="39" y="81"/>
                  </a:cubicBezTo>
                  <a:cubicBezTo>
                    <a:pt x="40" y="80"/>
                    <a:pt x="40" y="80"/>
                    <a:pt x="40" y="80"/>
                  </a:cubicBezTo>
                  <a:cubicBezTo>
                    <a:pt x="41" y="81"/>
                    <a:pt x="41" y="81"/>
                    <a:pt x="41" y="81"/>
                  </a:cubicBezTo>
                  <a:cubicBezTo>
                    <a:pt x="43" y="80"/>
                    <a:pt x="43" y="80"/>
                    <a:pt x="43" y="80"/>
                  </a:cubicBezTo>
                  <a:cubicBezTo>
                    <a:pt x="45" y="80"/>
                    <a:pt x="45" y="80"/>
                    <a:pt x="45" y="80"/>
                  </a:cubicBezTo>
                  <a:cubicBezTo>
                    <a:pt x="46" y="79"/>
                    <a:pt x="46" y="79"/>
                    <a:pt x="46" y="79"/>
                  </a:cubicBezTo>
                  <a:cubicBezTo>
                    <a:pt x="48" y="80"/>
                    <a:pt x="48" y="80"/>
                    <a:pt x="48" y="80"/>
                  </a:cubicBezTo>
                  <a:cubicBezTo>
                    <a:pt x="49" y="80"/>
                    <a:pt x="49" y="80"/>
                    <a:pt x="49" y="80"/>
                  </a:cubicBezTo>
                  <a:cubicBezTo>
                    <a:pt x="50" y="79"/>
                    <a:pt x="50" y="79"/>
                    <a:pt x="50" y="79"/>
                  </a:cubicBezTo>
                  <a:cubicBezTo>
                    <a:pt x="50" y="79"/>
                    <a:pt x="50" y="79"/>
                    <a:pt x="50" y="79"/>
                  </a:cubicBezTo>
                  <a:cubicBezTo>
                    <a:pt x="51" y="78"/>
                    <a:pt x="51" y="78"/>
                    <a:pt x="51" y="78"/>
                  </a:cubicBezTo>
                  <a:cubicBezTo>
                    <a:pt x="52" y="78"/>
                    <a:pt x="52" y="78"/>
                    <a:pt x="52" y="78"/>
                  </a:cubicBezTo>
                  <a:cubicBezTo>
                    <a:pt x="53" y="78"/>
                    <a:pt x="53" y="78"/>
                    <a:pt x="53" y="78"/>
                  </a:cubicBezTo>
                  <a:cubicBezTo>
                    <a:pt x="53" y="77"/>
                    <a:pt x="53" y="77"/>
                    <a:pt x="53" y="77"/>
                  </a:cubicBezTo>
                  <a:cubicBezTo>
                    <a:pt x="54" y="76"/>
                    <a:pt x="54" y="76"/>
                    <a:pt x="54" y="76"/>
                  </a:cubicBezTo>
                  <a:cubicBezTo>
                    <a:pt x="56" y="76"/>
                    <a:pt x="56" y="76"/>
                    <a:pt x="56" y="76"/>
                  </a:cubicBezTo>
                  <a:cubicBezTo>
                    <a:pt x="56" y="75"/>
                    <a:pt x="56" y="75"/>
                    <a:pt x="56" y="75"/>
                  </a:cubicBezTo>
                  <a:cubicBezTo>
                    <a:pt x="56" y="74"/>
                    <a:pt x="56" y="74"/>
                    <a:pt x="56" y="74"/>
                  </a:cubicBezTo>
                  <a:cubicBezTo>
                    <a:pt x="56" y="73"/>
                    <a:pt x="56" y="73"/>
                    <a:pt x="56" y="73"/>
                  </a:cubicBezTo>
                  <a:cubicBezTo>
                    <a:pt x="53" y="73"/>
                    <a:pt x="53" y="73"/>
                    <a:pt x="53" y="73"/>
                  </a:cubicBezTo>
                  <a:cubicBezTo>
                    <a:pt x="52" y="73"/>
                    <a:pt x="52" y="73"/>
                    <a:pt x="52" y="73"/>
                  </a:cubicBezTo>
                  <a:cubicBezTo>
                    <a:pt x="51" y="73"/>
                    <a:pt x="51" y="73"/>
                    <a:pt x="51" y="73"/>
                  </a:cubicBezTo>
                  <a:cubicBezTo>
                    <a:pt x="52" y="72"/>
                    <a:pt x="52" y="72"/>
                    <a:pt x="52" y="72"/>
                  </a:cubicBezTo>
                  <a:cubicBezTo>
                    <a:pt x="52" y="71"/>
                    <a:pt x="52" y="71"/>
                    <a:pt x="52" y="71"/>
                  </a:cubicBezTo>
                  <a:cubicBezTo>
                    <a:pt x="54" y="70"/>
                    <a:pt x="54" y="70"/>
                    <a:pt x="54" y="70"/>
                  </a:cubicBezTo>
                  <a:cubicBezTo>
                    <a:pt x="55" y="68"/>
                    <a:pt x="55" y="68"/>
                    <a:pt x="55" y="68"/>
                  </a:cubicBezTo>
                  <a:cubicBezTo>
                    <a:pt x="54" y="68"/>
                    <a:pt x="54" y="68"/>
                    <a:pt x="54" y="68"/>
                  </a:cubicBezTo>
                  <a:cubicBezTo>
                    <a:pt x="55" y="67"/>
                    <a:pt x="55" y="67"/>
                    <a:pt x="55" y="67"/>
                  </a:cubicBezTo>
                  <a:cubicBezTo>
                    <a:pt x="56" y="67"/>
                    <a:pt x="56" y="67"/>
                    <a:pt x="56" y="67"/>
                  </a:cubicBezTo>
                  <a:cubicBezTo>
                    <a:pt x="56" y="64"/>
                    <a:pt x="56" y="64"/>
                    <a:pt x="56" y="64"/>
                  </a:cubicBezTo>
                  <a:cubicBezTo>
                    <a:pt x="57" y="62"/>
                    <a:pt x="57" y="62"/>
                    <a:pt x="57" y="62"/>
                  </a:cubicBezTo>
                  <a:cubicBezTo>
                    <a:pt x="56" y="61"/>
                    <a:pt x="56" y="61"/>
                    <a:pt x="56" y="61"/>
                  </a:cubicBezTo>
                  <a:cubicBezTo>
                    <a:pt x="56" y="60"/>
                    <a:pt x="56" y="60"/>
                    <a:pt x="56" y="60"/>
                  </a:cubicBezTo>
                  <a:cubicBezTo>
                    <a:pt x="53" y="58"/>
                    <a:pt x="53" y="58"/>
                    <a:pt x="53" y="58"/>
                  </a:cubicBezTo>
                  <a:cubicBezTo>
                    <a:pt x="50" y="58"/>
                    <a:pt x="50" y="58"/>
                    <a:pt x="50" y="58"/>
                  </a:cubicBezTo>
                  <a:cubicBezTo>
                    <a:pt x="48" y="58"/>
                    <a:pt x="48" y="58"/>
                    <a:pt x="48" y="58"/>
                  </a:cubicBezTo>
                  <a:cubicBezTo>
                    <a:pt x="48" y="60"/>
                    <a:pt x="48" y="60"/>
                    <a:pt x="48" y="60"/>
                  </a:cubicBezTo>
                  <a:cubicBezTo>
                    <a:pt x="47" y="59"/>
                    <a:pt x="47" y="59"/>
                    <a:pt x="47" y="59"/>
                  </a:cubicBezTo>
                  <a:cubicBezTo>
                    <a:pt x="46" y="59"/>
                    <a:pt x="46" y="59"/>
                    <a:pt x="46" y="59"/>
                  </a:cubicBezTo>
                  <a:cubicBezTo>
                    <a:pt x="48" y="58"/>
                    <a:pt x="48" y="58"/>
                    <a:pt x="48" y="58"/>
                  </a:cubicBezTo>
                  <a:cubicBezTo>
                    <a:pt x="48" y="56"/>
                    <a:pt x="48" y="56"/>
                    <a:pt x="48" y="56"/>
                  </a:cubicBezTo>
                  <a:cubicBezTo>
                    <a:pt x="46" y="53"/>
                    <a:pt x="46" y="53"/>
                    <a:pt x="46" y="53"/>
                  </a:cubicBezTo>
                  <a:cubicBezTo>
                    <a:pt x="47" y="53"/>
                    <a:pt x="47" y="53"/>
                    <a:pt x="47" y="53"/>
                  </a:cubicBezTo>
                  <a:cubicBezTo>
                    <a:pt x="43" y="49"/>
                    <a:pt x="43" y="49"/>
                    <a:pt x="43" y="49"/>
                  </a:cubicBezTo>
                  <a:cubicBezTo>
                    <a:pt x="44" y="48"/>
                    <a:pt x="44" y="48"/>
                    <a:pt x="44" y="48"/>
                  </a:cubicBezTo>
                  <a:cubicBezTo>
                    <a:pt x="45" y="48"/>
                    <a:pt x="45" y="48"/>
                    <a:pt x="45" y="48"/>
                  </a:cubicBezTo>
                  <a:cubicBezTo>
                    <a:pt x="43" y="47"/>
                    <a:pt x="43" y="47"/>
                    <a:pt x="43" y="47"/>
                  </a:cubicBezTo>
                  <a:cubicBezTo>
                    <a:pt x="43" y="47"/>
                    <a:pt x="43" y="47"/>
                    <a:pt x="43" y="47"/>
                  </a:cubicBezTo>
                  <a:cubicBezTo>
                    <a:pt x="42" y="47"/>
                    <a:pt x="42" y="47"/>
                    <a:pt x="42" y="47"/>
                  </a:cubicBezTo>
                  <a:cubicBezTo>
                    <a:pt x="41" y="45"/>
                    <a:pt x="41" y="45"/>
                    <a:pt x="41" y="45"/>
                  </a:cubicBezTo>
                  <a:cubicBezTo>
                    <a:pt x="39" y="44"/>
                    <a:pt x="39" y="44"/>
                    <a:pt x="39" y="44"/>
                  </a:cubicBezTo>
                  <a:cubicBezTo>
                    <a:pt x="37" y="43"/>
                    <a:pt x="37" y="43"/>
                    <a:pt x="37" y="43"/>
                  </a:cubicBezTo>
                  <a:cubicBezTo>
                    <a:pt x="37" y="42"/>
                    <a:pt x="37" y="42"/>
                    <a:pt x="37" y="42"/>
                  </a:cubicBezTo>
                  <a:cubicBezTo>
                    <a:pt x="37" y="42"/>
                    <a:pt x="37" y="42"/>
                    <a:pt x="37" y="42"/>
                  </a:cubicBezTo>
                  <a:cubicBezTo>
                    <a:pt x="37" y="40"/>
                    <a:pt x="37" y="40"/>
                    <a:pt x="37" y="40"/>
                  </a:cubicBezTo>
                  <a:cubicBezTo>
                    <a:pt x="36" y="38"/>
                    <a:pt x="36" y="38"/>
                    <a:pt x="36" y="38"/>
                  </a:cubicBezTo>
                  <a:cubicBezTo>
                    <a:pt x="35" y="35"/>
                    <a:pt x="35" y="35"/>
                    <a:pt x="35" y="35"/>
                  </a:cubicBezTo>
                  <a:cubicBezTo>
                    <a:pt x="34" y="33"/>
                    <a:pt x="34" y="33"/>
                    <a:pt x="34" y="33"/>
                  </a:cubicBezTo>
                  <a:cubicBezTo>
                    <a:pt x="32" y="31"/>
                    <a:pt x="32" y="31"/>
                    <a:pt x="32" y="31"/>
                  </a:cubicBezTo>
                  <a:cubicBezTo>
                    <a:pt x="30" y="31"/>
                    <a:pt x="30" y="31"/>
                    <a:pt x="30" y="31"/>
                  </a:cubicBezTo>
                  <a:cubicBezTo>
                    <a:pt x="29" y="30"/>
                    <a:pt x="29" y="30"/>
                    <a:pt x="29" y="30"/>
                  </a:cubicBezTo>
                  <a:cubicBezTo>
                    <a:pt x="27" y="30"/>
                    <a:pt x="27" y="30"/>
                    <a:pt x="27" y="30"/>
                  </a:cubicBezTo>
                  <a:cubicBezTo>
                    <a:pt x="29" y="28"/>
                    <a:pt x="29" y="28"/>
                    <a:pt x="29" y="28"/>
                  </a:cubicBezTo>
                  <a:cubicBezTo>
                    <a:pt x="27" y="27"/>
                    <a:pt x="27" y="27"/>
                    <a:pt x="27" y="27"/>
                  </a:cubicBezTo>
                  <a:cubicBezTo>
                    <a:pt x="29" y="25"/>
                    <a:pt x="29" y="25"/>
                    <a:pt x="29" y="25"/>
                  </a:cubicBezTo>
                  <a:cubicBezTo>
                    <a:pt x="29" y="24"/>
                    <a:pt x="29" y="24"/>
                    <a:pt x="29" y="24"/>
                  </a:cubicBezTo>
                  <a:cubicBezTo>
                    <a:pt x="31" y="22"/>
                    <a:pt x="31" y="22"/>
                    <a:pt x="31" y="22"/>
                  </a:cubicBezTo>
                  <a:cubicBezTo>
                    <a:pt x="31" y="21"/>
                    <a:pt x="31" y="21"/>
                    <a:pt x="31" y="21"/>
                  </a:cubicBezTo>
                  <a:cubicBezTo>
                    <a:pt x="32" y="20"/>
                    <a:pt x="32" y="20"/>
                    <a:pt x="32" y="20"/>
                  </a:cubicBezTo>
                  <a:cubicBezTo>
                    <a:pt x="32" y="18"/>
                    <a:pt x="32" y="18"/>
                    <a:pt x="32" y="18"/>
                  </a:cubicBezTo>
                  <a:cubicBezTo>
                    <a:pt x="33" y="17"/>
                    <a:pt x="33" y="17"/>
                    <a:pt x="33" y="17"/>
                  </a:cubicBezTo>
                  <a:cubicBezTo>
                    <a:pt x="33" y="16"/>
                    <a:pt x="33" y="16"/>
                    <a:pt x="33" y="16"/>
                  </a:cubicBezTo>
                  <a:cubicBezTo>
                    <a:pt x="31" y="14"/>
                    <a:pt x="31" y="14"/>
                    <a:pt x="31" y="14"/>
                  </a:cubicBezTo>
                  <a:cubicBezTo>
                    <a:pt x="30" y="14"/>
                    <a:pt x="30" y="14"/>
                    <a:pt x="30" y="14"/>
                  </a:cubicBezTo>
                  <a:cubicBezTo>
                    <a:pt x="28" y="14"/>
                    <a:pt x="28" y="14"/>
                    <a:pt x="28" y="14"/>
                  </a:cubicBezTo>
                  <a:cubicBezTo>
                    <a:pt x="26" y="14"/>
                    <a:pt x="26" y="14"/>
                    <a:pt x="26" y="14"/>
                  </a:cubicBezTo>
                  <a:cubicBezTo>
                    <a:pt x="25" y="14"/>
                    <a:pt x="25" y="14"/>
                    <a:pt x="25" y="14"/>
                  </a:cubicBezTo>
                  <a:cubicBezTo>
                    <a:pt x="23" y="14"/>
                    <a:pt x="23" y="14"/>
                    <a:pt x="23" y="14"/>
                  </a:cubicBezTo>
                  <a:cubicBezTo>
                    <a:pt x="23" y="14"/>
                    <a:pt x="23" y="14"/>
                    <a:pt x="23" y="14"/>
                  </a:cubicBezTo>
                  <a:cubicBezTo>
                    <a:pt x="22" y="15"/>
                    <a:pt x="22" y="15"/>
                    <a:pt x="22" y="15"/>
                  </a:cubicBezTo>
                  <a:cubicBezTo>
                    <a:pt x="21" y="15"/>
                    <a:pt x="21" y="15"/>
                    <a:pt x="21" y="15"/>
                  </a:cubicBezTo>
                  <a:cubicBezTo>
                    <a:pt x="23" y="12"/>
                    <a:pt x="23" y="12"/>
                    <a:pt x="23" y="12"/>
                  </a:cubicBezTo>
                  <a:cubicBezTo>
                    <a:pt x="21" y="13"/>
                    <a:pt x="21" y="13"/>
                    <a:pt x="21" y="13"/>
                  </a:cubicBezTo>
                  <a:cubicBezTo>
                    <a:pt x="21" y="12"/>
                    <a:pt x="21" y="12"/>
                    <a:pt x="21" y="12"/>
                  </a:cubicBezTo>
                  <a:cubicBezTo>
                    <a:pt x="23" y="10"/>
                    <a:pt x="23" y="10"/>
                    <a:pt x="23" y="10"/>
                  </a:cubicBezTo>
                  <a:cubicBezTo>
                    <a:pt x="24" y="9"/>
                    <a:pt x="24" y="9"/>
                    <a:pt x="24" y="9"/>
                  </a:cubicBezTo>
                  <a:cubicBezTo>
                    <a:pt x="25" y="9"/>
                    <a:pt x="25" y="9"/>
                    <a:pt x="25" y="9"/>
                  </a:cubicBezTo>
                  <a:cubicBezTo>
                    <a:pt x="26" y="7"/>
                    <a:pt x="26" y="7"/>
                    <a:pt x="26" y="7"/>
                  </a:cubicBezTo>
                  <a:cubicBezTo>
                    <a:pt x="25" y="6"/>
                    <a:pt x="25" y="6"/>
                    <a:pt x="25" y="6"/>
                  </a:cubicBezTo>
                  <a:cubicBezTo>
                    <a:pt x="26" y="6"/>
                    <a:pt x="26" y="6"/>
                    <a:pt x="26" y="6"/>
                  </a:cubicBezTo>
                  <a:cubicBezTo>
                    <a:pt x="25" y="5"/>
                    <a:pt x="25" y="5"/>
                    <a:pt x="25" y="5"/>
                  </a:cubicBezTo>
                  <a:cubicBezTo>
                    <a:pt x="24" y="5"/>
                    <a:pt x="24" y="5"/>
                    <a:pt x="24" y="5"/>
                  </a:cubicBezTo>
                  <a:cubicBezTo>
                    <a:pt x="25" y="4"/>
                    <a:pt x="25" y="4"/>
                    <a:pt x="25" y="4"/>
                  </a:cubicBezTo>
                  <a:cubicBezTo>
                    <a:pt x="27" y="5"/>
                    <a:pt x="27" y="5"/>
                    <a:pt x="27" y="5"/>
                  </a:cubicBezTo>
                  <a:cubicBezTo>
                    <a:pt x="27" y="2"/>
                    <a:pt x="27" y="2"/>
                    <a:pt x="27" y="2"/>
                  </a:cubicBezTo>
                  <a:cubicBezTo>
                    <a:pt x="26" y="2"/>
                    <a:pt x="26" y="2"/>
                    <a:pt x="26" y="2"/>
                  </a:cubicBezTo>
                  <a:cubicBezTo>
                    <a:pt x="26" y="0"/>
                    <a:pt x="26" y="0"/>
                    <a:pt x="26" y="0"/>
                  </a:cubicBezTo>
                  <a:cubicBezTo>
                    <a:pt x="24" y="0"/>
                    <a:pt x="24" y="0"/>
                    <a:pt x="24" y="0"/>
                  </a:cubicBezTo>
                  <a:cubicBezTo>
                    <a:pt x="23" y="0"/>
                    <a:pt x="23" y="0"/>
                    <a:pt x="23" y="0"/>
                  </a:cubicBezTo>
                  <a:cubicBezTo>
                    <a:pt x="24" y="1"/>
                    <a:pt x="24" y="1"/>
                    <a:pt x="24" y="1"/>
                  </a:cubicBezTo>
                  <a:cubicBezTo>
                    <a:pt x="23" y="1"/>
                    <a:pt x="23" y="1"/>
                    <a:pt x="23" y="1"/>
                  </a:cubicBezTo>
                  <a:cubicBezTo>
                    <a:pt x="23" y="3"/>
                    <a:pt x="23" y="3"/>
                    <a:pt x="23" y="3"/>
                  </a:cubicBezTo>
                  <a:cubicBezTo>
                    <a:pt x="23" y="5"/>
                    <a:pt x="23" y="5"/>
                    <a:pt x="23" y="5"/>
                  </a:cubicBezTo>
                  <a:cubicBezTo>
                    <a:pt x="23" y="6"/>
                    <a:pt x="23" y="6"/>
                    <a:pt x="23" y="6"/>
                  </a:cubicBezTo>
                  <a:cubicBezTo>
                    <a:pt x="23" y="6"/>
                    <a:pt x="23" y="6"/>
                    <a:pt x="23" y="6"/>
                  </a:cubicBezTo>
                  <a:cubicBezTo>
                    <a:pt x="21" y="6"/>
                    <a:pt x="21" y="6"/>
                    <a:pt x="21" y="6"/>
                  </a:cubicBezTo>
                  <a:cubicBezTo>
                    <a:pt x="20" y="6"/>
                    <a:pt x="20" y="6"/>
                    <a:pt x="20" y="6"/>
                  </a:cubicBezTo>
                  <a:cubicBezTo>
                    <a:pt x="19" y="6"/>
                    <a:pt x="19" y="6"/>
                    <a:pt x="19" y="6"/>
                  </a:cubicBezTo>
                  <a:cubicBezTo>
                    <a:pt x="18" y="6"/>
                    <a:pt x="18" y="6"/>
                    <a:pt x="18" y="6"/>
                  </a:cubicBezTo>
                  <a:cubicBezTo>
                    <a:pt x="17" y="6"/>
                    <a:pt x="17" y="6"/>
                    <a:pt x="17" y="6"/>
                  </a:cubicBezTo>
                  <a:cubicBezTo>
                    <a:pt x="17" y="6"/>
                    <a:pt x="17" y="6"/>
                    <a:pt x="17" y="6"/>
                  </a:cubicBezTo>
                  <a:cubicBezTo>
                    <a:pt x="15" y="5"/>
                    <a:pt x="15" y="5"/>
                    <a:pt x="15" y="5"/>
                  </a:cubicBezTo>
                  <a:cubicBezTo>
                    <a:pt x="14" y="6"/>
                    <a:pt x="14" y="6"/>
                    <a:pt x="14" y="6"/>
                  </a:cubicBezTo>
                  <a:cubicBezTo>
                    <a:pt x="13" y="6"/>
                    <a:pt x="13" y="6"/>
                    <a:pt x="13" y="6"/>
                  </a:cubicBezTo>
                  <a:cubicBezTo>
                    <a:pt x="14" y="7"/>
                    <a:pt x="14" y="7"/>
                    <a:pt x="14" y="7"/>
                  </a:cubicBezTo>
                  <a:cubicBezTo>
                    <a:pt x="13" y="7"/>
                    <a:pt x="13" y="7"/>
                    <a:pt x="13" y="7"/>
                  </a:cubicBezTo>
                  <a:cubicBezTo>
                    <a:pt x="13" y="8"/>
                    <a:pt x="13" y="8"/>
                    <a:pt x="13" y="8"/>
                  </a:cubicBezTo>
                  <a:cubicBezTo>
                    <a:pt x="12" y="9"/>
                    <a:pt x="12" y="9"/>
                    <a:pt x="12" y="9"/>
                  </a:cubicBezTo>
                  <a:cubicBezTo>
                    <a:pt x="13" y="10"/>
                    <a:pt x="13" y="10"/>
                    <a:pt x="13" y="10"/>
                  </a:cubicBezTo>
                  <a:cubicBezTo>
                    <a:pt x="12" y="10"/>
                    <a:pt x="12" y="10"/>
                    <a:pt x="12" y="10"/>
                  </a:cubicBezTo>
                  <a:cubicBezTo>
                    <a:pt x="11" y="11"/>
                    <a:pt x="11" y="11"/>
                    <a:pt x="11" y="11"/>
                  </a:cubicBezTo>
                  <a:cubicBezTo>
                    <a:pt x="11" y="12"/>
                    <a:pt x="11" y="12"/>
                    <a:pt x="11" y="12"/>
                  </a:cubicBezTo>
                  <a:cubicBezTo>
                    <a:pt x="10" y="11"/>
                    <a:pt x="10" y="11"/>
                    <a:pt x="10" y="11"/>
                  </a:cubicBezTo>
                  <a:cubicBezTo>
                    <a:pt x="10" y="14"/>
                    <a:pt x="10" y="14"/>
                    <a:pt x="10" y="14"/>
                  </a:cubicBezTo>
                  <a:cubicBezTo>
                    <a:pt x="10" y="15"/>
                    <a:pt x="10" y="15"/>
                    <a:pt x="10" y="15"/>
                  </a:cubicBezTo>
                  <a:cubicBezTo>
                    <a:pt x="10" y="15"/>
                    <a:pt x="10" y="15"/>
                    <a:pt x="10" y="15"/>
                  </a:cubicBezTo>
                  <a:cubicBezTo>
                    <a:pt x="10" y="15"/>
                    <a:pt x="10" y="16"/>
                    <a:pt x="10" y="16"/>
                  </a:cubicBezTo>
                  <a:cubicBezTo>
                    <a:pt x="9" y="14"/>
                    <a:pt x="9" y="14"/>
                    <a:pt x="9" y="14"/>
                  </a:cubicBezTo>
                  <a:cubicBezTo>
                    <a:pt x="7" y="15"/>
                    <a:pt x="7" y="15"/>
                    <a:pt x="7" y="15"/>
                  </a:cubicBezTo>
                  <a:cubicBezTo>
                    <a:pt x="6" y="14"/>
                    <a:pt x="5" y="14"/>
                    <a:pt x="5" y="14"/>
                  </a:cubicBezTo>
                  <a:cubicBezTo>
                    <a:pt x="7" y="13"/>
                    <a:pt x="7" y="13"/>
                    <a:pt x="7" y="13"/>
                  </a:cubicBezTo>
                  <a:cubicBezTo>
                    <a:pt x="9" y="12"/>
                    <a:pt x="9" y="12"/>
                    <a:pt x="9" y="12"/>
                  </a:cubicBezTo>
                  <a:cubicBezTo>
                    <a:pt x="8" y="11"/>
                    <a:pt x="8" y="11"/>
                    <a:pt x="8" y="11"/>
                  </a:cubicBezTo>
                  <a:cubicBezTo>
                    <a:pt x="10" y="9"/>
                    <a:pt x="10" y="9"/>
                    <a:pt x="10" y="9"/>
                  </a:cubicBezTo>
                  <a:cubicBezTo>
                    <a:pt x="9" y="6"/>
                    <a:pt x="9" y="6"/>
                    <a:pt x="9" y="6"/>
                  </a:cubicBezTo>
                  <a:cubicBezTo>
                    <a:pt x="5" y="9"/>
                    <a:pt x="5" y="9"/>
                    <a:pt x="5" y="9"/>
                  </a:cubicBezTo>
                  <a:cubicBezTo>
                    <a:pt x="5" y="10"/>
                    <a:pt x="5" y="10"/>
                    <a:pt x="5" y="10"/>
                  </a:cubicBezTo>
                  <a:cubicBezTo>
                    <a:pt x="4" y="9"/>
                    <a:pt x="4" y="9"/>
                    <a:pt x="4" y="9"/>
                  </a:cubicBezTo>
                  <a:cubicBezTo>
                    <a:pt x="3" y="11"/>
                    <a:pt x="3" y="11"/>
                    <a:pt x="3" y="11"/>
                  </a:cubicBezTo>
                  <a:cubicBezTo>
                    <a:pt x="3" y="12"/>
                    <a:pt x="3" y="12"/>
                    <a:pt x="3" y="12"/>
                  </a:cubicBezTo>
                  <a:cubicBezTo>
                    <a:pt x="4" y="13"/>
                    <a:pt x="4" y="13"/>
                    <a:pt x="4" y="13"/>
                  </a:cubicBezTo>
                  <a:cubicBezTo>
                    <a:pt x="4" y="13"/>
                    <a:pt x="4" y="13"/>
                    <a:pt x="4" y="13"/>
                  </a:cubicBezTo>
                  <a:cubicBezTo>
                    <a:pt x="2" y="13"/>
                    <a:pt x="2" y="13"/>
                    <a:pt x="2" y="13"/>
                  </a:cubicBezTo>
                  <a:cubicBezTo>
                    <a:pt x="4" y="14"/>
                    <a:pt x="4" y="14"/>
                    <a:pt x="4" y="14"/>
                  </a:cubicBezTo>
                  <a:cubicBezTo>
                    <a:pt x="1" y="14"/>
                    <a:pt x="1" y="14"/>
                    <a:pt x="1" y="14"/>
                  </a:cubicBezTo>
                  <a:cubicBezTo>
                    <a:pt x="0" y="15"/>
                    <a:pt x="0" y="15"/>
                    <a:pt x="0" y="15"/>
                  </a:cubicBezTo>
                  <a:cubicBezTo>
                    <a:pt x="1" y="16"/>
                    <a:pt x="1" y="16"/>
                    <a:pt x="1" y="16"/>
                  </a:cubicBezTo>
                  <a:cubicBezTo>
                    <a:pt x="1" y="17"/>
                    <a:pt x="1" y="17"/>
                    <a:pt x="1" y="17"/>
                  </a:cubicBezTo>
                  <a:cubicBezTo>
                    <a:pt x="1" y="18"/>
                    <a:pt x="1" y="18"/>
                    <a:pt x="1" y="18"/>
                  </a:cubicBezTo>
                  <a:cubicBezTo>
                    <a:pt x="1" y="19"/>
                    <a:pt x="1" y="19"/>
                    <a:pt x="1" y="19"/>
                  </a:cubicBezTo>
                  <a:cubicBezTo>
                    <a:pt x="1" y="20"/>
                    <a:pt x="1" y="20"/>
                    <a:pt x="1" y="20"/>
                  </a:cubicBezTo>
                  <a:cubicBezTo>
                    <a:pt x="0" y="21"/>
                    <a:pt x="0" y="21"/>
                    <a:pt x="0" y="21"/>
                  </a:cubicBezTo>
                  <a:cubicBezTo>
                    <a:pt x="0" y="23"/>
                    <a:pt x="0" y="23"/>
                    <a:pt x="0" y="23"/>
                  </a:cubicBezTo>
                  <a:cubicBezTo>
                    <a:pt x="2" y="22"/>
                    <a:pt x="2" y="22"/>
                    <a:pt x="2" y="22"/>
                  </a:cubicBezTo>
                  <a:lnTo>
                    <a:pt x="2" y="21"/>
                  </a:lnTo>
                  <a:close/>
                  <a:moveTo>
                    <a:pt x="25" y="30"/>
                  </a:moveTo>
                  <a:cubicBezTo>
                    <a:pt x="26" y="30"/>
                    <a:pt x="26" y="30"/>
                    <a:pt x="26" y="30"/>
                  </a:cubicBezTo>
                  <a:cubicBezTo>
                    <a:pt x="25" y="31"/>
                    <a:pt x="25" y="31"/>
                    <a:pt x="25" y="31"/>
                  </a:cubicBezTo>
                  <a:cubicBezTo>
                    <a:pt x="25" y="30"/>
                    <a:pt x="25" y="30"/>
                    <a:pt x="25" y="30"/>
                  </a:cubicBezTo>
                  <a:close/>
                  <a:moveTo>
                    <a:pt x="7" y="25"/>
                  </a:moveTo>
                  <a:cubicBezTo>
                    <a:pt x="7" y="24"/>
                    <a:pt x="7" y="24"/>
                    <a:pt x="7" y="24"/>
                  </a:cubicBezTo>
                  <a:cubicBezTo>
                    <a:pt x="8" y="24"/>
                    <a:pt x="8" y="24"/>
                    <a:pt x="8" y="24"/>
                  </a:cubicBezTo>
                  <a:lnTo>
                    <a:pt x="7" y="25"/>
                  </a:lnTo>
                  <a:close/>
                  <a:moveTo>
                    <a:pt x="8" y="23"/>
                  </a:moveTo>
                  <a:cubicBezTo>
                    <a:pt x="7" y="23"/>
                    <a:pt x="7" y="23"/>
                    <a:pt x="7" y="23"/>
                  </a:cubicBezTo>
                  <a:cubicBezTo>
                    <a:pt x="8" y="22"/>
                    <a:pt x="8" y="22"/>
                    <a:pt x="8" y="22"/>
                  </a:cubicBezTo>
                  <a:cubicBezTo>
                    <a:pt x="8" y="23"/>
                    <a:pt x="8" y="23"/>
                    <a:pt x="8" y="23"/>
                  </a:cubicBezTo>
                  <a:close/>
                  <a:moveTo>
                    <a:pt x="11" y="27"/>
                  </a:moveTo>
                  <a:cubicBezTo>
                    <a:pt x="11" y="26"/>
                    <a:pt x="11" y="26"/>
                    <a:pt x="11" y="26"/>
                  </a:cubicBezTo>
                  <a:cubicBezTo>
                    <a:pt x="12" y="26"/>
                    <a:pt x="12" y="26"/>
                    <a:pt x="12" y="26"/>
                  </a:cubicBezTo>
                  <a:cubicBezTo>
                    <a:pt x="11" y="27"/>
                    <a:pt x="11" y="27"/>
                    <a:pt x="11" y="27"/>
                  </a:cubicBezTo>
                  <a:cubicBezTo>
                    <a:pt x="10" y="28"/>
                    <a:pt x="10" y="28"/>
                    <a:pt x="10" y="28"/>
                  </a:cubicBezTo>
                  <a:cubicBezTo>
                    <a:pt x="11" y="28"/>
                    <a:pt x="11" y="28"/>
                    <a:pt x="11" y="28"/>
                  </a:cubicBezTo>
                  <a:cubicBezTo>
                    <a:pt x="9" y="31"/>
                    <a:pt x="9" y="31"/>
                    <a:pt x="9" y="31"/>
                  </a:cubicBezTo>
                  <a:cubicBezTo>
                    <a:pt x="9" y="30"/>
                    <a:pt x="9" y="30"/>
                    <a:pt x="9" y="30"/>
                  </a:cubicBezTo>
                  <a:cubicBezTo>
                    <a:pt x="9" y="28"/>
                    <a:pt x="9" y="28"/>
                    <a:pt x="9" y="28"/>
                  </a:cubicBezTo>
                  <a:cubicBezTo>
                    <a:pt x="10" y="28"/>
                    <a:pt x="10" y="28"/>
                    <a:pt x="10" y="28"/>
                  </a:cubicBezTo>
                  <a:cubicBezTo>
                    <a:pt x="10" y="29"/>
                    <a:pt x="10" y="29"/>
                    <a:pt x="10" y="29"/>
                  </a:cubicBezTo>
                  <a:lnTo>
                    <a:pt x="11" y="27"/>
                  </a:lnTo>
                  <a:close/>
                  <a:moveTo>
                    <a:pt x="10" y="21"/>
                  </a:moveTo>
                  <a:cubicBezTo>
                    <a:pt x="10" y="22"/>
                    <a:pt x="10" y="22"/>
                    <a:pt x="10" y="22"/>
                  </a:cubicBezTo>
                  <a:cubicBezTo>
                    <a:pt x="9" y="22"/>
                    <a:pt x="9" y="22"/>
                    <a:pt x="9" y="22"/>
                  </a:cubicBezTo>
                  <a:lnTo>
                    <a:pt x="10" y="21"/>
                  </a:lnTo>
                  <a:close/>
                  <a:moveTo>
                    <a:pt x="9" y="21"/>
                  </a:moveTo>
                  <a:cubicBezTo>
                    <a:pt x="8" y="20"/>
                    <a:pt x="8" y="20"/>
                    <a:pt x="8" y="20"/>
                  </a:cubicBezTo>
                  <a:cubicBezTo>
                    <a:pt x="9" y="20"/>
                    <a:pt x="9" y="20"/>
                    <a:pt x="9" y="20"/>
                  </a:cubicBezTo>
                  <a:cubicBezTo>
                    <a:pt x="9" y="21"/>
                    <a:pt x="9" y="21"/>
                    <a:pt x="9" y="21"/>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08">
              <a:extLst>
                <a:ext uri="{FF2B5EF4-FFF2-40B4-BE49-F238E27FC236}">
                  <a16:creationId xmlns:a16="http://schemas.microsoft.com/office/drawing/2014/main" id="{7EBE21F4-C162-47BB-ABE1-58EB1FFAA024}"/>
                </a:ext>
              </a:extLst>
            </p:cNvPr>
            <p:cNvSpPr>
              <a:spLocks/>
            </p:cNvSpPr>
            <p:nvPr/>
          </p:nvSpPr>
          <p:spPr bwMode="auto">
            <a:xfrm>
              <a:off x="4146" y="2139"/>
              <a:ext cx="25" cy="47"/>
            </a:xfrm>
            <a:custGeom>
              <a:avLst/>
              <a:gdLst>
                <a:gd name="T0" fmla="*/ 0 w 25"/>
                <a:gd name="T1" fmla="*/ 28 h 47"/>
                <a:gd name="T2" fmla="*/ 3 w 25"/>
                <a:gd name="T3" fmla="*/ 34 h 47"/>
                <a:gd name="T4" fmla="*/ 6 w 25"/>
                <a:gd name="T5" fmla="*/ 34 h 47"/>
                <a:gd name="T6" fmla="*/ 6 w 25"/>
                <a:gd name="T7" fmla="*/ 40 h 47"/>
                <a:gd name="T8" fmla="*/ 6 w 25"/>
                <a:gd name="T9" fmla="*/ 44 h 47"/>
                <a:gd name="T10" fmla="*/ 16 w 25"/>
                <a:gd name="T11" fmla="*/ 47 h 47"/>
                <a:gd name="T12" fmla="*/ 22 w 25"/>
                <a:gd name="T13" fmla="*/ 47 h 47"/>
                <a:gd name="T14" fmla="*/ 22 w 25"/>
                <a:gd name="T15" fmla="*/ 37 h 47"/>
                <a:gd name="T16" fmla="*/ 22 w 25"/>
                <a:gd name="T17" fmla="*/ 31 h 47"/>
                <a:gd name="T18" fmla="*/ 25 w 25"/>
                <a:gd name="T19" fmla="*/ 22 h 47"/>
                <a:gd name="T20" fmla="*/ 22 w 25"/>
                <a:gd name="T21" fmla="*/ 16 h 47"/>
                <a:gd name="T22" fmla="*/ 22 w 25"/>
                <a:gd name="T23" fmla="*/ 10 h 47"/>
                <a:gd name="T24" fmla="*/ 22 w 25"/>
                <a:gd name="T25" fmla="*/ 0 h 47"/>
                <a:gd name="T26" fmla="*/ 19 w 25"/>
                <a:gd name="T27" fmla="*/ 0 h 47"/>
                <a:gd name="T28" fmla="*/ 16 w 25"/>
                <a:gd name="T29" fmla="*/ 6 h 47"/>
                <a:gd name="T30" fmla="*/ 19 w 25"/>
                <a:gd name="T31" fmla="*/ 10 h 47"/>
                <a:gd name="T32" fmla="*/ 19 w 25"/>
                <a:gd name="T33" fmla="*/ 13 h 47"/>
                <a:gd name="T34" fmla="*/ 16 w 25"/>
                <a:gd name="T35" fmla="*/ 10 h 47"/>
                <a:gd name="T36" fmla="*/ 13 w 25"/>
                <a:gd name="T37" fmla="*/ 13 h 47"/>
                <a:gd name="T38" fmla="*/ 3 w 25"/>
                <a:gd name="T39" fmla="*/ 16 h 47"/>
                <a:gd name="T40" fmla="*/ 0 w 25"/>
                <a:gd name="T41" fmla="*/ 19 h 47"/>
                <a:gd name="T42" fmla="*/ 3 w 25"/>
                <a:gd name="T43" fmla="*/ 22 h 47"/>
                <a:gd name="T44" fmla="*/ 0 w 25"/>
                <a:gd name="T45" fmla="*/ 22 h 47"/>
                <a:gd name="T46" fmla="*/ 0 w 25"/>
                <a:gd name="T4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7">
                  <a:moveTo>
                    <a:pt x="0" y="28"/>
                  </a:moveTo>
                  <a:lnTo>
                    <a:pt x="3" y="34"/>
                  </a:lnTo>
                  <a:lnTo>
                    <a:pt x="6" y="34"/>
                  </a:lnTo>
                  <a:lnTo>
                    <a:pt x="6" y="40"/>
                  </a:lnTo>
                  <a:lnTo>
                    <a:pt x="6" y="44"/>
                  </a:lnTo>
                  <a:lnTo>
                    <a:pt x="16" y="47"/>
                  </a:lnTo>
                  <a:lnTo>
                    <a:pt x="22" y="47"/>
                  </a:lnTo>
                  <a:lnTo>
                    <a:pt x="22" y="37"/>
                  </a:lnTo>
                  <a:lnTo>
                    <a:pt x="22" y="31"/>
                  </a:lnTo>
                  <a:lnTo>
                    <a:pt x="25" y="22"/>
                  </a:lnTo>
                  <a:lnTo>
                    <a:pt x="22" y="16"/>
                  </a:lnTo>
                  <a:lnTo>
                    <a:pt x="22" y="10"/>
                  </a:lnTo>
                  <a:lnTo>
                    <a:pt x="22" y="0"/>
                  </a:lnTo>
                  <a:lnTo>
                    <a:pt x="19" y="0"/>
                  </a:lnTo>
                  <a:lnTo>
                    <a:pt x="16" y="6"/>
                  </a:lnTo>
                  <a:lnTo>
                    <a:pt x="19" y="10"/>
                  </a:lnTo>
                  <a:lnTo>
                    <a:pt x="19" y="13"/>
                  </a:lnTo>
                  <a:lnTo>
                    <a:pt x="16" y="10"/>
                  </a:lnTo>
                  <a:lnTo>
                    <a:pt x="13" y="13"/>
                  </a:lnTo>
                  <a:lnTo>
                    <a:pt x="3" y="16"/>
                  </a:lnTo>
                  <a:lnTo>
                    <a:pt x="0" y="19"/>
                  </a:lnTo>
                  <a:lnTo>
                    <a:pt x="3" y="22"/>
                  </a:lnTo>
                  <a:lnTo>
                    <a:pt x="0" y="22"/>
                  </a:lnTo>
                  <a:lnTo>
                    <a:pt x="0" y="28"/>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09">
              <a:extLst>
                <a:ext uri="{FF2B5EF4-FFF2-40B4-BE49-F238E27FC236}">
                  <a16:creationId xmlns:a16="http://schemas.microsoft.com/office/drawing/2014/main" id="{59044D67-A12E-4D1E-8B1D-5DB61B7659C9}"/>
                </a:ext>
              </a:extLst>
            </p:cNvPr>
            <p:cNvSpPr>
              <a:spLocks/>
            </p:cNvSpPr>
            <p:nvPr/>
          </p:nvSpPr>
          <p:spPr bwMode="auto">
            <a:xfrm>
              <a:off x="4270" y="2322"/>
              <a:ext cx="12" cy="9"/>
            </a:xfrm>
            <a:custGeom>
              <a:avLst/>
              <a:gdLst>
                <a:gd name="T0" fmla="*/ 12 w 12"/>
                <a:gd name="T1" fmla="*/ 6 h 9"/>
                <a:gd name="T2" fmla="*/ 12 w 12"/>
                <a:gd name="T3" fmla="*/ 0 h 9"/>
                <a:gd name="T4" fmla="*/ 3 w 12"/>
                <a:gd name="T5" fmla="*/ 0 h 9"/>
                <a:gd name="T6" fmla="*/ 0 w 12"/>
                <a:gd name="T7" fmla="*/ 6 h 9"/>
                <a:gd name="T8" fmla="*/ 9 w 12"/>
                <a:gd name="T9" fmla="*/ 9 h 9"/>
                <a:gd name="T10" fmla="*/ 12 w 12"/>
                <a:gd name="T11" fmla="*/ 6 h 9"/>
              </a:gdLst>
              <a:ahLst/>
              <a:cxnLst>
                <a:cxn ang="0">
                  <a:pos x="T0" y="T1"/>
                </a:cxn>
                <a:cxn ang="0">
                  <a:pos x="T2" y="T3"/>
                </a:cxn>
                <a:cxn ang="0">
                  <a:pos x="T4" y="T5"/>
                </a:cxn>
                <a:cxn ang="0">
                  <a:pos x="T6" y="T7"/>
                </a:cxn>
                <a:cxn ang="0">
                  <a:pos x="T8" y="T9"/>
                </a:cxn>
                <a:cxn ang="0">
                  <a:pos x="T10" y="T11"/>
                </a:cxn>
              </a:cxnLst>
              <a:rect l="0" t="0" r="r" b="b"/>
              <a:pathLst>
                <a:path w="12" h="9">
                  <a:moveTo>
                    <a:pt x="12" y="6"/>
                  </a:moveTo>
                  <a:lnTo>
                    <a:pt x="12" y="0"/>
                  </a:lnTo>
                  <a:lnTo>
                    <a:pt x="3" y="0"/>
                  </a:lnTo>
                  <a:lnTo>
                    <a:pt x="0" y="6"/>
                  </a:lnTo>
                  <a:lnTo>
                    <a:pt x="9" y="9"/>
                  </a:lnTo>
                  <a:lnTo>
                    <a:pt x="12"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10">
              <a:extLst>
                <a:ext uri="{FF2B5EF4-FFF2-40B4-BE49-F238E27FC236}">
                  <a16:creationId xmlns:a16="http://schemas.microsoft.com/office/drawing/2014/main" id="{897CFA4B-09BF-467C-AC10-B9DD34B35ABF}"/>
                </a:ext>
              </a:extLst>
            </p:cNvPr>
            <p:cNvSpPr>
              <a:spLocks/>
            </p:cNvSpPr>
            <p:nvPr/>
          </p:nvSpPr>
          <p:spPr bwMode="auto">
            <a:xfrm>
              <a:off x="4140" y="2186"/>
              <a:ext cx="34" cy="65"/>
            </a:xfrm>
            <a:custGeom>
              <a:avLst/>
              <a:gdLst>
                <a:gd name="T0" fmla="*/ 3 w 34"/>
                <a:gd name="T1" fmla="*/ 3 h 65"/>
                <a:gd name="T2" fmla="*/ 0 w 34"/>
                <a:gd name="T3" fmla="*/ 6 h 65"/>
                <a:gd name="T4" fmla="*/ 0 w 34"/>
                <a:gd name="T5" fmla="*/ 9 h 65"/>
                <a:gd name="T6" fmla="*/ 0 w 34"/>
                <a:gd name="T7" fmla="*/ 15 h 65"/>
                <a:gd name="T8" fmla="*/ 0 w 34"/>
                <a:gd name="T9" fmla="*/ 18 h 65"/>
                <a:gd name="T10" fmla="*/ 3 w 34"/>
                <a:gd name="T11" fmla="*/ 21 h 65"/>
                <a:gd name="T12" fmla="*/ 3 w 34"/>
                <a:gd name="T13" fmla="*/ 24 h 65"/>
                <a:gd name="T14" fmla="*/ 6 w 34"/>
                <a:gd name="T15" fmla="*/ 27 h 65"/>
                <a:gd name="T16" fmla="*/ 6 w 34"/>
                <a:gd name="T17" fmla="*/ 31 h 65"/>
                <a:gd name="T18" fmla="*/ 3 w 34"/>
                <a:gd name="T19" fmla="*/ 34 h 65"/>
                <a:gd name="T20" fmla="*/ 6 w 34"/>
                <a:gd name="T21" fmla="*/ 40 h 65"/>
                <a:gd name="T22" fmla="*/ 6 w 34"/>
                <a:gd name="T23" fmla="*/ 52 h 65"/>
                <a:gd name="T24" fmla="*/ 6 w 34"/>
                <a:gd name="T25" fmla="*/ 55 h 65"/>
                <a:gd name="T26" fmla="*/ 9 w 34"/>
                <a:gd name="T27" fmla="*/ 61 h 65"/>
                <a:gd name="T28" fmla="*/ 16 w 34"/>
                <a:gd name="T29" fmla="*/ 65 h 65"/>
                <a:gd name="T30" fmla="*/ 19 w 34"/>
                <a:gd name="T31" fmla="*/ 65 h 65"/>
                <a:gd name="T32" fmla="*/ 25 w 34"/>
                <a:gd name="T33" fmla="*/ 61 h 65"/>
                <a:gd name="T34" fmla="*/ 25 w 34"/>
                <a:gd name="T35" fmla="*/ 58 h 65"/>
                <a:gd name="T36" fmla="*/ 25 w 34"/>
                <a:gd name="T37" fmla="*/ 55 h 65"/>
                <a:gd name="T38" fmla="*/ 28 w 34"/>
                <a:gd name="T39" fmla="*/ 55 h 65"/>
                <a:gd name="T40" fmla="*/ 28 w 34"/>
                <a:gd name="T41" fmla="*/ 58 h 65"/>
                <a:gd name="T42" fmla="*/ 31 w 34"/>
                <a:gd name="T43" fmla="*/ 58 h 65"/>
                <a:gd name="T44" fmla="*/ 34 w 34"/>
                <a:gd name="T45" fmla="*/ 55 h 65"/>
                <a:gd name="T46" fmla="*/ 34 w 34"/>
                <a:gd name="T47" fmla="*/ 49 h 65"/>
                <a:gd name="T48" fmla="*/ 34 w 34"/>
                <a:gd name="T49" fmla="*/ 46 h 65"/>
                <a:gd name="T50" fmla="*/ 34 w 34"/>
                <a:gd name="T51" fmla="*/ 37 h 65"/>
                <a:gd name="T52" fmla="*/ 34 w 34"/>
                <a:gd name="T53" fmla="*/ 27 h 65"/>
                <a:gd name="T54" fmla="*/ 31 w 34"/>
                <a:gd name="T55" fmla="*/ 24 h 65"/>
                <a:gd name="T56" fmla="*/ 34 w 34"/>
                <a:gd name="T57" fmla="*/ 21 h 65"/>
                <a:gd name="T58" fmla="*/ 34 w 34"/>
                <a:gd name="T59" fmla="*/ 18 h 65"/>
                <a:gd name="T60" fmla="*/ 34 w 34"/>
                <a:gd name="T61" fmla="*/ 15 h 65"/>
                <a:gd name="T62" fmla="*/ 31 w 34"/>
                <a:gd name="T63" fmla="*/ 9 h 65"/>
                <a:gd name="T64" fmla="*/ 28 w 34"/>
                <a:gd name="T65" fmla="*/ 3 h 65"/>
                <a:gd name="T66" fmla="*/ 28 w 34"/>
                <a:gd name="T67" fmla="*/ 6 h 65"/>
                <a:gd name="T68" fmla="*/ 25 w 34"/>
                <a:gd name="T69" fmla="*/ 3 h 65"/>
                <a:gd name="T70" fmla="*/ 19 w 34"/>
                <a:gd name="T71" fmla="*/ 3 h 65"/>
                <a:gd name="T72" fmla="*/ 9 w 34"/>
                <a:gd name="T73" fmla="*/ 12 h 65"/>
                <a:gd name="T74" fmla="*/ 3 w 34"/>
                <a:gd name="T75" fmla="*/ 9 h 65"/>
                <a:gd name="T76" fmla="*/ 6 w 34"/>
                <a:gd name="T77" fmla="*/ 9 h 65"/>
                <a:gd name="T78" fmla="*/ 6 w 34"/>
                <a:gd name="T79" fmla="*/ 6 h 65"/>
                <a:gd name="T80" fmla="*/ 9 w 34"/>
                <a:gd name="T81" fmla="*/ 3 h 65"/>
                <a:gd name="T82" fmla="*/ 3 w 34"/>
                <a:gd name="T83" fmla="*/ 0 h 65"/>
                <a:gd name="T84" fmla="*/ 3 w 34"/>
                <a:gd name="T85"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65">
                  <a:moveTo>
                    <a:pt x="3" y="3"/>
                  </a:moveTo>
                  <a:lnTo>
                    <a:pt x="0" y="6"/>
                  </a:lnTo>
                  <a:lnTo>
                    <a:pt x="0" y="9"/>
                  </a:lnTo>
                  <a:lnTo>
                    <a:pt x="0" y="15"/>
                  </a:lnTo>
                  <a:lnTo>
                    <a:pt x="0" y="18"/>
                  </a:lnTo>
                  <a:lnTo>
                    <a:pt x="3" y="21"/>
                  </a:lnTo>
                  <a:lnTo>
                    <a:pt x="3" y="24"/>
                  </a:lnTo>
                  <a:lnTo>
                    <a:pt x="6" y="27"/>
                  </a:lnTo>
                  <a:lnTo>
                    <a:pt x="6" y="31"/>
                  </a:lnTo>
                  <a:lnTo>
                    <a:pt x="3" y="34"/>
                  </a:lnTo>
                  <a:lnTo>
                    <a:pt x="6" y="40"/>
                  </a:lnTo>
                  <a:lnTo>
                    <a:pt x="6" y="52"/>
                  </a:lnTo>
                  <a:lnTo>
                    <a:pt x="6" y="55"/>
                  </a:lnTo>
                  <a:lnTo>
                    <a:pt x="9" y="61"/>
                  </a:lnTo>
                  <a:lnTo>
                    <a:pt x="16" y="65"/>
                  </a:lnTo>
                  <a:lnTo>
                    <a:pt x="19" y="65"/>
                  </a:lnTo>
                  <a:lnTo>
                    <a:pt x="25" y="61"/>
                  </a:lnTo>
                  <a:lnTo>
                    <a:pt x="25" y="58"/>
                  </a:lnTo>
                  <a:lnTo>
                    <a:pt x="25" y="55"/>
                  </a:lnTo>
                  <a:lnTo>
                    <a:pt x="28" y="55"/>
                  </a:lnTo>
                  <a:lnTo>
                    <a:pt x="28" y="58"/>
                  </a:lnTo>
                  <a:lnTo>
                    <a:pt x="31" y="58"/>
                  </a:lnTo>
                  <a:lnTo>
                    <a:pt x="34" y="55"/>
                  </a:lnTo>
                  <a:lnTo>
                    <a:pt x="34" y="49"/>
                  </a:lnTo>
                  <a:lnTo>
                    <a:pt x="34" y="46"/>
                  </a:lnTo>
                  <a:lnTo>
                    <a:pt x="34" y="37"/>
                  </a:lnTo>
                  <a:lnTo>
                    <a:pt x="34" y="27"/>
                  </a:lnTo>
                  <a:lnTo>
                    <a:pt x="31" y="24"/>
                  </a:lnTo>
                  <a:lnTo>
                    <a:pt x="34" y="21"/>
                  </a:lnTo>
                  <a:lnTo>
                    <a:pt x="34" y="18"/>
                  </a:lnTo>
                  <a:lnTo>
                    <a:pt x="34" y="15"/>
                  </a:lnTo>
                  <a:lnTo>
                    <a:pt x="31" y="9"/>
                  </a:lnTo>
                  <a:lnTo>
                    <a:pt x="28" y="3"/>
                  </a:lnTo>
                  <a:lnTo>
                    <a:pt x="28" y="6"/>
                  </a:lnTo>
                  <a:lnTo>
                    <a:pt x="25" y="3"/>
                  </a:lnTo>
                  <a:lnTo>
                    <a:pt x="19" y="3"/>
                  </a:lnTo>
                  <a:lnTo>
                    <a:pt x="9" y="12"/>
                  </a:lnTo>
                  <a:lnTo>
                    <a:pt x="3" y="9"/>
                  </a:lnTo>
                  <a:lnTo>
                    <a:pt x="6" y="9"/>
                  </a:lnTo>
                  <a:lnTo>
                    <a:pt x="6" y="6"/>
                  </a:lnTo>
                  <a:lnTo>
                    <a:pt x="9" y="3"/>
                  </a:lnTo>
                  <a:lnTo>
                    <a:pt x="3" y="0"/>
                  </a:lnTo>
                  <a:lnTo>
                    <a:pt x="3"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11">
              <a:extLst>
                <a:ext uri="{FF2B5EF4-FFF2-40B4-BE49-F238E27FC236}">
                  <a16:creationId xmlns:a16="http://schemas.microsoft.com/office/drawing/2014/main" id="{9FD5547E-E069-4ED2-B974-599E15EA53BD}"/>
                </a:ext>
              </a:extLst>
            </p:cNvPr>
            <p:cNvSpPr>
              <a:spLocks/>
            </p:cNvSpPr>
            <p:nvPr/>
          </p:nvSpPr>
          <p:spPr bwMode="auto">
            <a:xfrm>
              <a:off x="4010" y="2241"/>
              <a:ext cx="13" cy="13"/>
            </a:xfrm>
            <a:custGeom>
              <a:avLst/>
              <a:gdLst>
                <a:gd name="T0" fmla="*/ 13 w 13"/>
                <a:gd name="T1" fmla="*/ 3 h 13"/>
                <a:gd name="T2" fmla="*/ 10 w 13"/>
                <a:gd name="T3" fmla="*/ 0 h 13"/>
                <a:gd name="T4" fmla="*/ 0 w 13"/>
                <a:gd name="T5" fmla="*/ 3 h 13"/>
                <a:gd name="T6" fmla="*/ 0 w 13"/>
                <a:gd name="T7" fmla="*/ 10 h 13"/>
                <a:gd name="T8" fmla="*/ 3 w 13"/>
                <a:gd name="T9" fmla="*/ 13 h 13"/>
                <a:gd name="T10" fmla="*/ 10 w 13"/>
                <a:gd name="T11" fmla="*/ 10 h 13"/>
                <a:gd name="T12" fmla="*/ 13 w 13"/>
                <a:gd name="T13" fmla="*/ 3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3" y="3"/>
                  </a:moveTo>
                  <a:lnTo>
                    <a:pt x="10" y="0"/>
                  </a:lnTo>
                  <a:lnTo>
                    <a:pt x="0" y="3"/>
                  </a:lnTo>
                  <a:lnTo>
                    <a:pt x="0" y="10"/>
                  </a:lnTo>
                  <a:lnTo>
                    <a:pt x="3" y="13"/>
                  </a:lnTo>
                  <a:lnTo>
                    <a:pt x="10" y="10"/>
                  </a:lnTo>
                  <a:lnTo>
                    <a:pt x="13"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12">
              <a:extLst>
                <a:ext uri="{FF2B5EF4-FFF2-40B4-BE49-F238E27FC236}">
                  <a16:creationId xmlns:a16="http://schemas.microsoft.com/office/drawing/2014/main" id="{8E3185F0-8E33-4B8D-A7AE-13B09D5B820A}"/>
                </a:ext>
              </a:extLst>
            </p:cNvPr>
            <p:cNvSpPr>
              <a:spLocks/>
            </p:cNvSpPr>
            <p:nvPr/>
          </p:nvSpPr>
          <p:spPr bwMode="auto">
            <a:xfrm>
              <a:off x="4050" y="2220"/>
              <a:ext cx="16" cy="9"/>
            </a:xfrm>
            <a:custGeom>
              <a:avLst/>
              <a:gdLst>
                <a:gd name="T0" fmla="*/ 16 w 16"/>
                <a:gd name="T1" fmla="*/ 9 h 9"/>
                <a:gd name="T2" fmla="*/ 16 w 16"/>
                <a:gd name="T3" fmla="*/ 6 h 9"/>
                <a:gd name="T4" fmla="*/ 10 w 16"/>
                <a:gd name="T5" fmla="*/ 0 h 9"/>
                <a:gd name="T6" fmla="*/ 4 w 16"/>
                <a:gd name="T7" fmla="*/ 0 h 9"/>
                <a:gd name="T8" fmla="*/ 0 w 16"/>
                <a:gd name="T9" fmla="*/ 6 h 9"/>
                <a:gd name="T10" fmla="*/ 10 w 16"/>
                <a:gd name="T11" fmla="*/ 6 h 9"/>
                <a:gd name="T12" fmla="*/ 16 w 16"/>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16" h="9">
                  <a:moveTo>
                    <a:pt x="16" y="9"/>
                  </a:moveTo>
                  <a:lnTo>
                    <a:pt x="16" y="6"/>
                  </a:lnTo>
                  <a:lnTo>
                    <a:pt x="10" y="0"/>
                  </a:lnTo>
                  <a:lnTo>
                    <a:pt x="4" y="0"/>
                  </a:lnTo>
                  <a:lnTo>
                    <a:pt x="0" y="6"/>
                  </a:lnTo>
                  <a:lnTo>
                    <a:pt x="10" y="6"/>
                  </a:lnTo>
                  <a:lnTo>
                    <a:pt x="16" y="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13">
              <a:extLst>
                <a:ext uri="{FF2B5EF4-FFF2-40B4-BE49-F238E27FC236}">
                  <a16:creationId xmlns:a16="http://schemas.microsoft.com/office/drawing/2014/main" id="{0058AEEE-04A5-42FC-980A-FBF42CC2FEF5}"/>
                </a:ext>
              </a:extLst>
            </p:cNvPr>
            <p:cNvSpPr>
              <a:spLocks/>
            </p:cNvSpPr>
            <p:nvPr/>
          </p:nvSpPr>
          <p:spPr bwMode="auto">
            <a:xfrm>
              <a:off x="4032" y="2226"/>
              <a:ext cx="18" cy="15"/>
            </a:xfrm>
            <a:custGeom>
              <a:avLst/>
              <a:gdLst>
                <a:gd name="T0" fmla="*/ 6 w 18"/>
                <a:gd name="T1" fmla="*/ 0 h 15"/>
                <a:gd name="T2" fmla="*/ 3 w 18"/>
                <a:gd name="T3" fmla="*/ 3 h 15"/>
                <a:gd name="T4" fmla="*/ 0 w 18"/>
                <a:gd name="T5" fmla="*/ 9 h 15"/>
                <a:gd name="T6" fmla="*/ 6 w 18"/>
                <a:gd name="T7" fmla="*/ 12 h 15"/>
                <a:gd name="T8" fmla="*/ 12 w 18"/>
                <a:gd name="T9" fmla="*/ 15 h 15"/>
                <a:gd name="T10" fmla="*/ 12 w 18"/>
                <a:gd name="T11" fmla="*/ 9 h 15"/>
                <a:gd name="T12" fmla="*/ 18 w 18"/>
                <a:gd name="T13" fmla="*/ 3 h 15"/>
                <a:gd name="T14" fmla="*/ 12 w 18"/>
                <a:gd name="T15" fmla="*/ 0 h 15"/>
                <a:gd name="T16" fmla="*/ 6 w 1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5">
                  <a:moveTo>
                    <a:pt x="6" y="0"/>
                  </a:moveTo>
                  <a:lnTo>
                    <a:pt x="3" y="3"/>
                  </a:lnTo>
                  <a:lnTo>
                    <a:pt x="0" y="9"/>
                  </a:lnTo>
                  <a:lnTo>
                    <a:pt x="6" y="12"/>
                  </a:lnTo>
                  <a:lnTo>
                    <a:pt x="12" y="15"/>
                  </a:lnTo>
                  <a:lnTo>
                    <a:pt x="12" y="9"/>
                  </a:lnTo>
                  <a:lnTo>
                    <a:pt x="18" y="3"/>
                  </a:lnTo>
                  <a:lnTo>
                    <a:pt x="12" y="0"/>
                  </a:lnTo>
                  <a:lnTo>
                    <a:pt x="6"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14">
              <a:extLst>
                <a:ext uri="{FF2B5EF4-FFF2-40B4-BE49-F238E27FC236}">
                  <a16:creationId xmlns:a16="http://schemas.microsoft.com/office/drawing/2014/main" id="{BBA18745-338C-4BA5-826A-12B4A1DADF95}"/>
                </a:ext>
              </a:extLst>
            </p:cNvPr>
            <p:cNvSpPr>
              <a:spLocks/>
            </p:cNvSpPr>
            <p:nvPr/>
          </p:nvSpPr>
          <p:spPr bwMode="auto">
            <a:xfrm>
              <a:off x="4517" y="2303"/>
              <a:ext cx="12" cy="9"/>
            </a:xfrm>
            <a:custGeom>
              <a:avLst/>
              <a:gdLst>
                <a:gd name="T0" fmla="*/ 2 w 4"/>
                <a:gd name="T1" fmla="*/ 2 h 3"/>
                <a:gd name="T2" fmla="*/ 3 w 4"/>
                <a:gd name="T3" fmla="*/ 2 h 3"/>
                <a:gd name="T4" fmla="*/ 4 w 4"/>
                <a:gd name="T5" fmla="*/ 0 h 3"/>
                <a:gd name="T6" fmla="*/ 2 w 4"/>
                <a:gd name="T7" fmla="*/ 0 h 3"/>
                <a:gd name="T8" fmla="*/ 1 w 4"/>
                <a:gd name="T9" fmla="*/ 0 h 3"/>
                <a:gd name="T10" fmla="*/ 0 w 4"/>
                <a:gd name="T11" fmla="*/ 1 h 3"/>
                <a:gd name="T12" fmla="*/ 2 w 4"/>
                <a:gd name="T13" fmla="*/ 3 h 3"/>
                <a:gd name="T14" fmla="*/ 2 w 4"/>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2" y="2"/>
                  </a:moveTo>
                  <a:cubicBezTo>
                    <a:pt x="3" y="2"/>
                    <a:pt x="3" y="2"/>
                    <a:pt x="3" y="2"/>
                  </a:cubicBezTo>
                  <a:cubicBezTo>
                    <a:pt x="4" y="0"/>
                    <a:pt x="4" y="0"/>
                    <a:pt x="4" y="0"/>
                  </a:cubicBezTo>
                  <a:cubicBezTo>
                    <a:pt x="2" y="0"/>
                    <a:pt x="2" y="0"/>
                    <a:pt x="2" y="0"/>
                  </a:cubicBezTo>
                  <a:cubicBezTo>
                    <a:pt x="1" y="0"/>
                    <a:pt x="1" y="0"/>
                    <a:pt x="1" y="0"/>
                  </a:cubicBezTo>
                  <a:cubicBezTo>
                    <a:pt x="0" y="1"/>
                    <a:pt x="0" y="1"/>
                    <a:pt x="0" y="1"/>
                  </a:cubicBezTo>
                  <a:cubicBezTo>
                    <a:pt x="2" y="3"/>
                    <a:pt x="2" y="3"/>
                    <a:pt x="2" y="3"/>
                  </a:cubicBezTo>
                  <a:lnTo>
                    <a:pt x="2" y="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15">
              <a:extLst>
                <a:ext uri="{FF2B5EF4-FFF2-40B4-BE49-F238E27FC236}">
                  <a16:creationId xmlns:a16="http://schemas.microsoft.com/office/drawing/2014/main" id="{5A41001D-9817-4FBE-A245-55354EAB2843}"/>
                </a:ext>
              </a:extLst>
            </p:cNvPr>
            <p:cNvSpPr>
              <a:spLocks/>
            </p:cNvSpPr>
            <p:nvPr/>
          </p:nvSpPr>
          <p:spPr bwMode="auto">
            <a:xfrm>
              <a:off x="4474" y="2303"/>
              <a:ext cx="12" cy="6"/>
            </a:xfrm>
            <a:custGeom>
              <a:avLst/>
              <a:gdLst>
                <a:gd name="T0" fmla="*/ 6 w 12"/>
                <a:gd name="T1" fmla="*/ 6 h 6"/>
                <a:gd name="T2" fmla="*/ 9 w 12"/>
                <a:gd name="T3" fmla="*/ 6 h 6"/>
                <a:gd name="T4" fmla="*/ 12 w 12"/>
                <a:gd name="T5" fmla="*/ 0 h 6"/>
                <a:gd name="T6" fmla="*/ 6 w 12"/>
                <a:gd name="T7" fmla="*/ 0 h 6"/>
                <a:gd name="T8" fmla="*/ 0 w 12"/>
                <a:gd name="T9" fmla="*/ 6 h 6"/>
                <a:gd name="T10" fmla="*/ 6 w 12"/>
                <a:gd name="T11" fmla="*/ 6 h 6"/>
              </a:gdLst>
              <a:ahLst/>
              <a:cxnLst>
                <a:cxn ang="0">
                  <a:pos x="T0" y="T1"/>
                </a:cxn>
                <a:cxn ang="0">
                  <a:pos x="T2" y="T3"/>
                </a:cxn>
                <a:cxn ang="0">
                  <a:pos x="T4" y="T5"/>
                </a:cxn>
                <a:cxn ang="0">
                  <a:pos x="T6" y="T7"/>
                </a:cxn>
                <a:cxn ang="0">
                  <a:pos x="T8" y="T9"/>
                </a:cxn>
                <a:cxn ang="0">
                  <a:pos x="T10" y="T11"/>
                </a:cxn>
              </a:cxnLst>
              <a:rect l="0" t="0" r="r" b="b"/>
              <a:pathLst>
                <a:path w="12" h="6">
                  <a:moveTo>
                    <a:pt x="6" y="6"/>
                  </a:moveTo>
                  <a:lnTo>
                    <a:pt x="9" y="6"/>
                  </a:lnTo>
                  <a:lnTo>
                    <a:pt x="12" y="0"/>
                  </a:lnTo>
                  <a:lnTo>
                    <a:pt x="6" y="0"/>
                  </a:lnTo>
                  <a:lnTo>
                    <a:pt x="0" y="6"/>
                  </a:lnTo>
                  <a:lnTo>
                    <a:pt x="6"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16">
              <a:extLst>
                <a:ext uri="{FF2B5EF4-FFF2-40B4-BE49-F238E27FC236}">
                  <a16:creationId xmlns:a16="http://schemas.microsoft.com/office/drawing/2014/main" id="{619D1EBD-23E5-4B9A-93D9-3E877C126272}"/>
                </a:ext>
              </a:extLst>
            </p:cNvPr>
            <p:cNvSpPr>
              <a:spLocks/>
            </p:cNvSpPr>
            <p:nvPr/>
          </p:nvSpPr>
          <p:spPr bwMode="auto">
            <a:xfrm>
              <a:off x="4474" y="2282"/>
              <a:ext cx="9" cy="15"/>
            </a:xfrm>
            <a:custGeom>
              <a:avLst/>
              <a:gdLst>
                <a:gd name="T0" fmla="*/ 3 w 3"/>
                <a:gd name="T1" fmla="*/ 5 h 5"/>
                <a:gd name="T2" fmla="*/ 3 w 3"/>
                <a:gd name="T3" fmla="*/ 2 h 5"/>
                <a:gd name="T4" fmla="*/ 3 w 3"/>
                <a:gd name="T5" fmla="*/ 1 h 5"/>
                <a:gd name="T6" fmla="*/ 1 w 3"/>
                <a:gd name="T7" fmla="*/ 0 h 5"/>
                <a:gd name="T8" fmla="*/ 0 w 3"/>
                <a:gd name="T9" fmla="*/ 0 h 5"/>
                <a:gd name="T10" fmla="*/ 1 w 3"/>
                <a:gd name="T11" fmla="*/ 2 h 5"/>
                <a:gd name="T12" fmla="*/ 1 w 3"/>
                <a:gd name="T13" fmla="*/ 3 h 5"/>
                <a:gd name="T14" fmla="*/ 2 w 3"/>
                <a:gd name="T15" fmla="*/ 3 h 5"/>
                <a:gd name="T16" fmla="*/ 1 w 3"/>
                <a:gd name="T17" fmla="*/ 4 h 5"/>
                <a:gd name="T18" fmla="*/ 3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3" y="5"/>
                  </a:moveTo>
                  <a:cubicBezTo>
                    <a:pt x="3" y="2"/>
                    <a:pt x="3" y="2"/>
                    <a:pt x="3" y="2"/>
                  </a:cubicBezTo>
                  <a:cubicBezTo>
                    <a:pt x="3" y="1"/>
                    <a:pt x="3" y="1"/>
                    <a:pt x="3" y="1"/>
                  </a:cubicBezTo>
                  <a:cubicBezTo>
                    <a:pt x="1" y="0"/>
                    <a:pt x="1" y="0"/>
                    <a:pt x="1" y="0"/>
                  </a:cubicBezTo>
                  <a:cubicBezTo>
                    <a:pt x="0" y="0"/>
                    <a:pt x="0" y="0"/>
                    <a:pt x="0" y="0"/>
                  </a:cubicBezTo>
                  <a:cubicBezTo>
                    <a:pt x="1" y="2"/>
                    <a:pt x="1" y="2"/>
                    <a:pt x="1" y="2"/>
                  </a:cubicBezTo>
                  <a:cubicBezTo>
                    <a:pt x="1" y="3"/>
                    <a:pt x="1" y="3"/>
                    <a:pt x="1" y="3"/>
                  </a:cubicBezTo>
                  <a:cubicBezTo>
                    <a:pt x="2" y="3"/>
                    <a:pt x="2" y="3"/>
                    <a:pt x="2" y="3"/>
                  </a:cubicBezTo>
                  <a:cubicBezTo>
                    <a:pt x="1" y="4"/>
                    <a:pt x="1" y="4"/>
                    <a:pt x="1" y="4"/>
                  </a:cubicBezTo>
                  <a:cubicBezTo>
                    <a:pt x="3" y="5"/>
                    <a:pt x="3" y="5"/>
                    <a:pt x="3" y="5"/>
                  </a:cubicBez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17">
              <a:extLst>
                <a:ext uri="{FF2B5EF4-FFF2-40B4-BE49-F238E27FC236}">
                  <a16:creationId xmlns:a16="http://schemas.microsoft.com/office/drawing/2014/main" id="{A1232A6A-F222-4872-8237-9B587445ECD6}"/>
                </a:ext>
              </a:extLst>
            </p:cNvPr>
            <p:cNvSpPr>
              <a:spLocks/>
            </p:cNvSpPr>
            <p:nvPr/>
          </p:nvSpPr>
          <p:spPr bwMode="auto">
            <a:xfrm>
              <a:off x="4486" y="2213"/>
              <a:ext cx="16" cy="13"/>
            </a:xfrm>
            <a:custGeom>
              <a:avLst/>
              <a:gdLst>
                <a:gd name="T0" fmla="*/ 6 w 16"/>
                <a:gd name="T1" fmla="*/ 4 h 13"/>
                <a:gd name="T2" fmla="*/ 0 w 16"/>
                <a:gd name="T3" fmla="*/ 4 h 13"/>
                <a:gd name="T4" fmla="*/ 0 w 16"/>
                <a:gd name="T5" fmla="*/ 7 h 13"/>
                <a:gd name="T6" fmla="*/ 0 w 16"/>
                <a:gd name="T7" fmla="*/ 10 h 13"/>
                <a:gd name="T8" fmla="*/ 3 w 16"/>
                <a:gd name="T9" fmla="*/ 13 h 13"/>
                <a:gd name="T10" fmla="*/ 6 w 16"/>
                <a:gd name="T11" fmla="*/ 13 h 13"/>
                <a:gd name="T12" fmla="*/ 9 w 16"/>
                <a:gd name="T13" fmla="*/ 13 h 13"/>
                <a:gd name="T14" fmla="*/ 12 w 16"/>
                <a:gd name="T15" fmla="*/ 10 h 13"/>
                <a:gd name="T16" fmla="*/ 16 w 16"/>
                <a:gd name="T17" fmla="*/ 4 h 13"/>
                <a:gd name="T18" fmla="*/ 9 w 16"/>
                <a:gd name="T19" fmla="*/ 0 h 13"/>
                <a:gd name="T20" fmla="*/ 6 w 16"/>
                <a:gd name="T21"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6" y="4"/>
                  </a:moveTo>
                  <a:lnTo>
                    <a:pt x="0" y="4"/>
                  </a:lnTo>
                  <a:lnTo>
                    <a:pt x="0" y="7"/>
                  </a:lnTo>
                  <a:lnTo>
                    <a:pt x="0" y="10"/>
                  </a:lnTo>
                  <a:lnTo>
                    <a:pt x="3" y="13"/>
                  </a:lnTo>
                  <a:lnTo>
                    <a:pt x="6" y="13"/>
                  </a:lnTo>
                  <a:lnTo>
                    <a:pt x="9" y="13"/>
                  </a:lnTo>
                  <a:lnTo>
                    <a:pt x="12" y="10"/>
                  </a:lnTo>
                  <a:lnTo>
                    <a:pt x="16" y="4"/>
                  </a:lnTo>
                  <a:lnTo>
                    <a:pt x="9" y="0"/>
                  </a:lnTo>
                  <a:lnTo>
                    <a:pt x="6" y="4"/>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18">
              <a:extLst>
                <a:ext uri="{FF2B5EF4-FFF2-40B4-BE49-F238E27FC236}">
                  <a16:creationId xmlns:a16="http://schemas.microsoft.com/office/drawing/2014/main" id="{FCD0FC42-BEA6-41FB-BB64-EA07A362F240}"/>
                </a:ext>
              </a:extLst>
            </p:cNvPr>
            <p:cNvSpPr>
              <a:spLocks/>
            </p:cNvSpPr>
            <p:nvPr/>
          </p:nvSpPr>
          <p:spPr bwMode="auto">
            <a:xfrm>
              <a:off x="4477" y="2241"/>
              <a:ext cx="9" cy="13"/>
            </a:xfrm>
            <a:custGeom>
              <a:avLst/>
              <a:gdLst>
                <a:gd name="T0" fmla="*/ 3 w 9"/>
                <a:gd name="T1" fmla="*/ 0 h 13"/>
                <a:gd name="T2" fmla="*/ 0 w 9"/>
                <a:gd name="T3" fmla="*/ 3 h 13"/>
                <a:gd name="T4" fmla="*/ 3 w 9"/>
                <a:gd name="T5" fmla="*/ 10 h 13"/>
                <a:gd name="T6" fmla="*/ 6 w 9"/>
                <a:gd name="T7" fmla="*/ 13 h 13"/>
                <a:gd name="T8" fmla="*/ 9 w 9"/>
                <a:gd name="T9" fmla="*/ 13 h 13"/>
                <a:gd name="T10" fmla="*/ 9 w 9"/>
                <a:gd name="T11" fmla="*/ 3 h 13"/>
                <a:gd name="T12" fmla="*/ 6 w 9"/>
                <a:gd name="T13" fmla="*/ 3 h 13"/>
                <a:gd name="T14" fmla="*/ 3 w 9"/>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3">
                  <a:moveTo>
                    <a:pt x="3" y="0"/>
                  </a:moveTo>
                  <a:lnTo>
                    <a:pt x="0" y="3"/>
                  </a:lnTo>
                  <a:lnTo>
                    <a:pt x="3" y="10"/>
                  </a:lnTo>
                  <a:lnTo>
                    <a:pt x="6" y="13"/>
                  </a:lnTo>
                  <a:lnTo>
                    <a:pt x="9" y="13"/>
                  </a:lnTo>
                  <a:lnTo>
                    <a:pt x="9" y="3"/>
                  </a:lnTo>
                  <a:lnTo>
                    <a:pt x="6" y="3"/>
                  </a:lnTo>
                  <a:lnTo>
                    <a:pt x="3"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19">
              <a:extLst>
                <a:ext uri="{FF2B5EF4-FFF2-40B4-BE49-F238E27FC236}">
                  <a16:creationId xmlns:a16="http://schemas.microsoft.com/office/drawing/2014/main" id="{17A60D1A-13EC-448D-839D-8BDFE0140AFE}"/>
                </a:ext>
              </a:extLst>
            </p:cNvPr>
            <p:cNvSpPr>
              <a:spLocks/>
            </p:cNvSpPr>
            <p:nvPr/>
          </p:nvSpPr>
          <p:spPr bwMode="auto">
            <a:xfrm>
              <a:off x="4461" y="2325"/>
              <a:ext cx="62" cy="21"/>
            </a:xfrm>
            <a:custGeom>
              <a:avLst/>
              <a:gdLst>
                <a:gd name="T0" fmla="*/ 0 w 62"/>
                <a:gd name="T1" fmla="*/ 6 h 21"/>
                <a:gd name="T2" fmla="*/ 0 w 62"/>
                <a:gd name="T3" fmla="*/ 9 h 21"/>
                <a:gd name="T4" fmla="*/ 0 w 62"/>
                <a:gd name="T5" fmla="*/ 15 h 21"/>
                <a:gd name="T6" fmla="*/ 7 w 62"/>
                <a:gd name="T7" fmla="*/ 15 h 21"/>
                <a:gd name="T8" fmla="*/ 13 w 62"/>
                <a:gd name="T9" fmla="*/ 15 h 21"/>
                <a:gd name="T10" fmla="*/ 16 w 62"/>
                <a:gd name="T11" fmla="*/ 15 h 21"/>
                <a:gd name="T12" fmla="*/ 19 w 62"/>
                <a:gd name="T13" fmla="*/ 15 h 21"/>
                <a:gd name="T14" fmla="*/ 22 w 62"/>
                <a:gd name="T15" fmla="*/ 15 h 21"/>
                <a:gd name="T16" fmla="*/ 28 w 62"/>
                <a:gd name="T17" fmla="*/ 18 h 21"/>
                <a:gd name="T18" fmla="*/ 28 w 62"/>
                <a:gd name="T19" fmla="*/ 21 h 21"/>
                <a:gd name="T20" fmla="*/ 37 w 62"/>
                <a:gd name="T21" fmla="*/ 21 h 21"/>
                <a:gd name="T22" fmla="*/ 41 w 62"/>
                <a:gd name="T23" fmla="*/ 18 h 21"/>
                <a:gd name="T24" fmla="*/ 44 w 62"/>
                <a:gd name="T25" fmla="*/ 18 h 21"/>
                <a:gd name="T26" fmla="*/ 50 w 62"/>
                <a:gd name="T27" fmla="*/ 18 h 21"/>
                <a:gd name="T28" fmla="*/ 56 w 62"/>
                <a:gd name="T29" fmla="*/ 18 h 21"/>
                <a:gd name="T30" fmla="*/ 62 w 62"/>
                <a:gd name="T31" fmla="*/ 15 h 21"/>
                <a:gd name="T32" fmla="*/ 62 w 62"/>
                <a:gd name="T33" fmla="*/ 12 h 21"/>
                <a:gd name="T34" fmla="*/ 62 w 62"/>
                <a:gd name="T35" fmla="*/ 9 h 21"/>
                <a:gd name="T36" fmla="*/ 62 w 62"/>
                <a:gd name="T37" fmla="*/ 3 h 21"/>
                <a:gd name="T38" fmla="*/ 59 w 62"/>
                <a:gd name="T39" fmla="*/ 9 h 21"/>
                <a:gd name="T40" fmla="*/ 56 w 62"/>
                <a:gd name="T41" fmla="*/ 12 h 21"/>
                <a:gd name="T42" fmla="*/ 56 w 62"/>
                <a:gd name="T43" fmla="*/ 9 h 21"/>
                <a:gd name="T44" fmla="*/ 53 w 62"/>
                <a:gd name="T45" fmla="*/ 9 h 21"/>
                <a:gd name="T46" fmla="*/ 50 w 62"/>
                <a:gd name="T47" fmla="*/ 6 h 21"/>
                <a:gd name="T48" fmla="*/ 47 w 62"/>
                <a:gd name="T49" fmla="*/ 6 h 21"/>
                <a:gd name="T50" fmla="*/ 41 w 62"/>
                <a:gd name="T51" fmla="*/ 6 h 21"/>
                <a:gd name="T52" fmla="*/ 41 w 62"/>
                <a:gd name="T53" fmla="*/ 3 h 21"/>
                <a:gd name="T54" fmla="*/ 31 w 62"/>
                <a:gd name="T55" fmla="*/ 3 h 21"/>
                <a:gd name="T56" fmla="*/ 25 w 62"/>
                <a:gd name="T57" fmla="*/ 6 h 21"/>
                <a:gd name="T58" fmla="*/ 22 w 62"/>
                <a:gd name="T59" fmla="*/ 6 h 21"/>
                <a:gd name="T60" fmla="*/ 19 w 62"/>
                <a:gd name="T61" fmla="*/ 3 h 21"/>
                <a:gd name="T62" fmla="*/ 16 w 62"/>
                <a:gd name="T63" fmla="*/ 3 h 21"/>
                <a:gd name="T64" fmla="*/ 10 w 62"/>
                <a:gd name="T65" fmla="*/ 3 h 21"/>
                <a:gd name="T66" fmla="*/ 7 w 62"/>
                <a:gd name="T67" fmla="*/ 3 h 21"/>
                <a:gd name="T68" fmla="*/ 3 w 62"/>
                <a:gd name="T69" fmla="*/ 3 h 21"/>
                <a:gd name="T70" fmla="*/ 3 w 62"/>
                <a:gd name="T71" fmla="*/ 0 h 21"/>
                <a:gd name="T72" fmla="*/ 0 w 62"/>
                <a:gd name="T73"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21">
                  <a:moveTo>
                    <a:pt x="0" y="6"/>
                  </a:moveTo>
                  <a:lnTo>
                    <a:pt x="0" y="9"/>
                  </a:lnTo>
                  <a:lnTo>
                    <a:pt x="0" y="15"/>
                  </a:lnTo>
                  <a:lnTo>
                    <a:pt x="7" y="15"/>
                  </a:lnTo>
                  <a:lnTo>
                    <a:pt x="13" y="15"/>
                  </a:lnTo>
                  <a:lnTo>
                    <a:pt x="16" y="15"/>
                  </a:lnTo>
                  <a:lnTo>
                    <a:pt x="19" y="15"/>
                  </a:lnTo>
                  <a:lnTo>
                    <a:pt x="22" y="15"/>
                  </a:lnTo>
                  <a:lnTo>
                    <a:pt x="28" y="18"/>
                  </a:lnTo>
                  <a:lnTo>
                    <a:pt x="28" y="21"/>
                  </a:lnTo>
                  <a:lnTo>
                    <a:pt x="37" y="21"/>
                  </a:lnTo>
                  <a:lnTo>
                    <a:pt x="41" y="18"/>
                  </a:lnTo>
                  <a:lnTo>
                    <a:pt x="44" y="18"/>
                  </a:lnTo>
                  <a:lnTo>
                    <a:pt x="50" y="18"/>
                  </a:lnTo>
                  <a:lnTo>
                    <a:pt x="56" y="18"/>
                  </a:lnTo>
                  <a:lnTo>
                    <a:pt x="62" y="15"/>
                  </a:lnTo>
                  <a:lnTo>
                    <a:pt x="62" y="12"/>
                  </a:lnTo>
                  <a:lnTo>
                    <a:pt x="62" y="9"/>
                  </a:lnTo>
                  <a:lnTo>
                    <a:pt x="62" y="3"/>
                  </a:lnTo>
                  <a:lnTo>
                    <a:pt x="59" y="9"/>
                  </a:lnTo>
                  <a:lnTo>
                    <a:pt x="56" y="12"/>
                  </a:lnTo>
                  <a:lnTo>
                    <a:pt x="56" y="9"/>
                  </a:lnTo>
                  <a:lnTo>
                    <a:pt x="53" y="9"/>
                  </a:lnTo>
                  <a:lnTo>
                    <a:pt x="50" y="6"/>
                  </a:lnTo>
                  <a:lnTo>
                    <a:pt x="47" y="6"/>
                  </a:lnTo>
                  <a:lnTo>
                    <a:pt x="41" y="6"/>
                  </a:lnTo>
                  <a:lnTo>
                    <a:pt x="41" y="3"/>
                  </a:lnTo>
                  <a:lnTo>
                    <a:pt x="31" y="3"/>
                  </a:lnTo>
                  <a:lnTo>
                    <a:pt x="25" y="6"/>
                  </a:lnTo>
                  <a:lnTo>
                    <a:pt x="22" y="6"/>
                  </a:lnTo>
                  <a:lnTo>
                    <a:pt x="19" y="3"/>
                  </a:lnTo>
                  <a:lnTo>
                    <a:pt x="16" y="3"/>
                  </a:lnTo>
                  <a:lnTo>
                    <a:pt x="10" y="3"/>
                  </a:lnTo>
                  <a:lnTo>
                    <a:pt x="7" y="3"/>
                  </a:lnTo>
                  <a:lnTo>
                    <a:pt x="3" y="3"/>
                  </a:lnTo>
                  <a:lnTo>
                    <a:pt x="3" y="0"/>
                  </a:lnTo>
                  <a:lnTo>
                    <a:pt x="0"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20">
              <a:extLst>
                <a:ext uri="{FF2B5EF4-FFF2-40B4-BE49-F238E27FC236}">
                  <a16:creationId xmlns:a16="http://schemas.microsoft.com/office/drawing/2014/main" id="{2036DC9B-DCCA-46C6-8974-A735C3F9E0C6}"/>
                </a:ext>
              </a:extLst>
            </p:cNvPr>
            <p:cNvSpPr>
              <a:spLocks/>
            </p:cNvSpPr>
            <p:nvPr/>
          </p:nvSpPr>
          <p:spPr bwMode="auto">
            <a:xfrm>
              <a:off x="5123" y="2838"/>
              <a:ext cx="30" cy="13"/>
            </a:xfrm>
            <a:custGeom>
              <a:avLst/>
              <a:gdLst>
                <a:gd name="T0" fmla="*/ 30 w 30"/>
                <a:gd name="T1" fmla="*/ 0 h 13"/>
                <a:gd name="T2" fmla="*/ 24 w 30"/>
                <a:gd name="T3" fmla="*/ 0 h 13"/>
                <a:gd name="T4" fmla="*/ 21 w 30"/>
                <a:gd name="T5" fmla="*/ 0 h 13"/>
                <a:gd name="T6" fmla="*/ 15 w 30"/>
                <a:gd name="T7" fmla="*/ 0 h 13"/>
                <a:gd name="T8" fmla="*/ 12 w 30"/>
                <a:gd name="T9" fmla="*/ 0 h 13"/>
                <a:gd name="T10" fmla="*/ 9 w 30"/>
                <a:gd name="T11" fmla="*/ 0 h 13"/>
                <a:gd name="T12" fmla="*/ 6 w 30"/>
                <a:gd name="T13" fmla="*/ 0 h 13"/>
                <a:gd name="T14" fmla="*/ 3 w 30"/>
                <a:gd name="T15" fmla="*/ 0 h 13"/>
                <a:gd name="T16" fmla="*/ 3 w 30"/>
                <a:gd name="T17" fmla="*/ 3 h 13"/>
                <a:gd name="T18" fmla="*/ 0 w 30"/>
                <a:gd name="T19" fmla="*/ 6 h 13"/>
                <a:gd name="T20" fmla="*/ 3 w 30"/>
                <a:gd name="T21" fmla="*/ 9 h 13"/>
                <a:gd name="T22" fmla="*/ 6 w 30"/>
                <a:gd name="T23" fmla="*/ 13 h 13"/>
                <a:gd name="T24" fmla="*/ 12 w 30"/>
                <a:gd name="T25" fmla="*/ 13 h 13"/>
                <a:gd name="T26" fmla="*/ 18 w 30"/>
                <a:gd name="T27" fmla="*/ 13 h 13"/>
                <a:gd name="T28" fmla="*/ 24 w 30"/>
                <a:gd name="T29" fmla="*/ 9 h 13"/>
                <a:gd name="T30" fmla="*/ 27 w 30"/>
                <a:gd name="T31" fmla="*/ 9 h 13"/>
                <a:gd name="T32" fmla="*/ 30 w 30"/>
                <a:gd name="T33" fmla="*/ 3 h 13"/>
                <a:gd name="T34" fmla="*/ 30 w 30"/>
                <a:gd name="T3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3">
                  <a:moveTo>
                    <a:pt x="30" y="0"/>
                  </a:moveTo>
                  <a:lnTo>
                    <a:pt x="24" y="0"/>
                  </a:lnTo>
                  <a:lnTo>
                    <a:pt x="21" y="0"/>
                  </a:lnTo>
                  <a:lnTo>
                    <a:pt x="15" y="0"/>
                  </a:lnTo>
                  <a:lnTo>
                    <a:pt x="12" y="0"/>
                  </a:lnTo>
                  <a:lnTo>
                    <a:pt x="9" y="0"/>
                  </a:lnTo>
                  <a:lnTo>
                    <a:pt x="6" y="0"/>
                  </a:lnTo>
                  <a:lnTo>
                    <a:pt x="3" y="0"/>
                  </a:lnTo>
                  <a:lnTo>
                    <a:pt x="3" y="3"/>
                  </a:lnTo>
                  <a:lnTo>
                    <a:pt x="0" y="6"/>
                  </a:lnTo>
                  <a:lnTo>
                    <a:pt x="3" y="9"/>
                  </a:lnTo>
                  <a:lnTo>
                    <a:pt x="6" y="13"/>
                  </a:lnTo>
                  <a:lnTo>
                    <a:pt x="12" y="13"/>
                  </a:lnTo>
                  <a:lnTo>
                    <a:pt x="18" y="13"/>
                  </a:lnTo>
                  <a:lnTo>
                    <a:pt x="24" y="9"/>
                  </a:lnTo>
                  <a:lnTo>
                    <a:pt x="27" y="9"/>
                  </a:lnTo>
                  <a:lnTo>
                    <a:pt x="30" y="3"/>
                  </a:lnTo>
                  <a:lnTo>
                    <a:pt x="3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21">
              <a:extLst>
                <a:ext uri="{FF2B5EF4-FFF2-40B4-BE49-F238E27FC236}">
                  <a16:creationId xmlns:a16="http://schemas.microsoft.com/office/drawing/2014/main" id="{1DE29A18-3F1A-43F5-B67A-548F17C7CD11}"/>
                </a:ext>
              </a:extLst>
            </p:cNvPr>
            <p:cNvSpPr>
              <a:spLocks/>
            </p:cNvSpPr>
            <p:nvPr/>
          </p:nvSpPr>
          <p:spPr bwMode="auto">
            <a:xfrm>
              <a:off x="5089" y="2847"/>
              <a:ext cx="27" cy="7"/>
            </a:xfrm>
            <a:custGeom>
              <a:avLst/>
              <a:gdLst>
                <a:gd name="T0" fmla="*/ 0 w 27"/>
                <a:gd name="T1" fmla="*/ 4 h 7"/>
                <a:gd name="T2" fmla="*/ 15 w 27"/>
                <a:gd name="T3" fmla="*/ 7 h 7"/>
                <a:gd name="T4" fmla="*/ 27 w 27"/>
                <a:gd name="T5" fmla="*/ 4 h 7"/>
                <a:gd name="T6" fmla="*/ 12 w 27"/>
                <a:gd name="T7" fmla="*/ 0 h 7"/>
                <a:gd name="T8" fmla="*/ 0 w 27"/>
                <a:gd name="T9" fmla="*/ 4 h 7"/>
              </a:gdLst>
              <a:ahLst/>
              <a:cxnLst>
                <a:cxn ang="0">
                  <a:pos x="T0" y="T1"/>
                </a:cxn>
                <a:cxn ang="0">
                  <a:pos x="T2" y="T3"/>
                </a:cxn>
                <a:cxn ang="0">
                  <a:pos x="T4" y="T5"/>
                </a:cxn>
                <a:cxn ang="0">
                  <a:pos x="T6" y="T7"/>
                </a:cxn>
                <a:cxn ang="0">
                  <a:pos x="T8" y="T9"/>
                </a:cxn>
              </a:cxnLst>
              <a:rect l="0" t="0" r="r" b="b"/>
              <a:pathLst>
                <a:path w="27" h="7">
                  <a:moveTo>
                    <a:pt x="0" y="4"/>
                  </a:moveTo>
                  <a:lnTo>
                    <a:pt x="15" y="7"/>
                  </a:lnTo>
                  <a:lnTo>
                    <a:pt x="27" y="4"/>
                  </a:lnTo>
                  <a:lnTo>
                    <a:pt x="12" y="0"/>
                  </a:lnTo>
                  <a:lnTo>
                    <a:pt x="0" y="4"/>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22">
              <a:extLst>
                <a:ext uri="{FF2B5EF4-FFF2-40B4-BE49-F238E27FC236}">
                  <a16:creationId xmlns:a16="http://schemas.microsoft.com/office/drawing/2014/main" id="{943265A8-0BD5-4FFA-992C-2B146BB1AB85}"/>
                </a:ext>
              </a:extLst>
            </p:cNvPr>
            <p:cNvSpPr>
              <a:spLocks/>
            </p:cNvSpPr>
            <p:nvPr/>
          </p:nvSpPr>
          <p:spPr bwMode="auto">
            <a:xfrm>
              <a:off x="3550" y="1431"/>
              <a:ext cx="195" cy="121"/>
            </a:xfrm>
            <a:custGeom>
              <a:avLst/>
              <a:gdLst>
                <a:gd name="T0" fmla="*/ 68 w 195"/>
                <a:gd name="T1" fmla="*/ 115 h 121"/>
                <a:gd name="T2" fmla="*/ 77 w 195"/>
                <a:gd name="T3" fmla="*/ 108 h 121"/>
                <a:gd name="T4" fmla="*/ 99 w 195"/>
                <a:gd name="T5" fmla="*/ 118 h 121"/>
                <a:gd name="T6" fmla="*/ 117 w 195"/>
                <a:gd name="T7" fmla="*/ 105 h 121"/>
                <a:gd name="T8" fmla="*/ 127 w 195"/>
                <a:gd name="T9" fmla="*/ 102 h 121"/>
                <a:gd name="T10" fmla="*/ 139 w 195"/>
                <a:gd name="T11" fmla="*/ 99 h 121"/>
                <a:gd name="T12" fmla="*/ 164 w 195"/>
                <a:gd name="T13" fmla="*/ 84 h 121"/>
                <a:gd name="T14" fmla="*/ 179 w 195"/>
                <a:gd name="T15" fmla="*/ 71 h 121"/>
                <a:gd name="T16" fmla="*/ 185 w 195"/>
                <a:gd name="T17" fmla="*/ 71 h 121"/>
                <a:gd name="T18" fmla="*/ 182 w 195"/>
                <a:gd name="T19" fmla="*/ 53 h 121"/>
                <a:gd name="T20" fmla="*/ 192 w 195"/>
                <a:gd name="T21" fmla="*/ 46 h 121"/>
                <a:gd name="T22" fmla="*/ 179 w 195"/>
                <a:gd name="T23" fmla="*/ 31 h 121"/>
                <a:gd name="T24" fmla="*/ 179 w 195"/>
                <a:gd name="T25" fmla="*/ 19 h 121"/>
                <a:gd name="T26" fmla="*/ 173 w 195"/>
                <a:gd name="T27" fmla="*/ 16 h 121"/>
                <a:gd name="T28" fmla="*/ 167 w 195"/>
                <a:gd name="T29" fmla="*/ 3 h 121"/>
                <a:gd name="T30" fmla="*/ 161 w 195"/>
                <a:gd name="T31" fmla="*/ 9 h 121"/>
                <a:gd name="T32" fmla="*/ 148 w 195"/>
                <a:gd name="T33" fmla="*/ 3 h 121"/>
                <a:gd name="T34" fmla="*/ 139 w 195"/>
                <a:gd name="T35" fmla="*/ 12 h 121"/>
                <a:gd name="T36" fmla="*/ 127 w 195"/>
                <a:gd name="T37" fmla="*/ 19 h 121"/>
                <a:gd name="T38" fmla="*/ 111 w 195"/>
                <a:gd name="T39" fmla="*/ 12 h 121"/>
                <a:gd name="T40" fmla="*/ 102 w 195"/>
                <a:gd name="T41" fmla="*/ 9 h 121"/>
                <a:gd name="T42" fmla="*/ 90 w 195"/>
                <a:gd name="T43" fmla="*/ 28 h 121"/>
                <a:gd name="T44" fmla="*/ 83 w 195"/>
                <a:gd name="T45" fmla="*/ 12 h 121"/>
                <a:gd name="T46" fmla="*/ 77 w 195"/>
                <a:gd name="T47" fmla="*/ 31 h 121"/>
                <a:gd name="T48" fmla="*/ 65 w 195"/>
                <a:gd name="T49" fmla="*/ 37 h 121"/>
                <a:gd name="T50" fmla="*/ 59 w 195"/>
                <a:gd name="T51" fmla="*/ 40 h 121"/>
                <a:gd name="T52" fmla="*/ 59 w 195"/>
                <a:gd name="T53" fmla="*/ 28 h 121"/>
                <a:gd name="T54" fmla="*/ 62 w 195"/>
                <a:gd name="T55" fmla="*/ 16 h 121"/>
                <a:gd name="T56" fmla="*/ 49 w 195"/>
                <a:gd name="T57" fmla="*/ 6 h 121"/>
                <a:gd name="T58" fmla="*/ 37 w 195"/>
                <a:gd name="T59" fmla="*/ 0 h 121"/>
                <a:gd name="T60" fmla="*/ 34 w 195"/>
                <a:gd name="T61" fmla="*/ 6 h 121"/>
                <a:gd name="T62" fmla="*/ 37 w 195"/>
                <a:gd name="T63" fmla="*/ 12 h 121"/>
                <a:gd name="T64" fmla="*/ 19 w 195"/>
                <a:gd name="T65" fmla="*/ 9 h 121"/>
                <a:gd name="T66" fmla="*/ 12 w 195"/>
                <a:gd name="T67" fmla="*/ 22 h 121"/>
                <a:gd name="T68" fmla="*/ 12 w 195"/>
                <a:gd name="T69" fmla="*/ 22 h 121"/>
                <a:gd name="T70" fmla="*/ 0 w 195"/>
                <a:gd name="T71" fmla="*/ 34 h 121"/>
                <a:gd name="T72" fmla="*/ 22 w 195"/>
                <a:gd name="T73" fmla="*/ 37 h 121"/>
                <a:gd name="T74" fmla="*/ 37 w 195"/>
                <a:gd name="T75" fmla="*/ 40 h 121"/>
                <a:gd name="T76" fmla="*/ 43 w 195"/>
                <a:gd name="T77" fmla="*/ 43 h 121"/>
                <a:gd name="T78" fmla="*/ 40 w 195"/>
                <a:gd name="T79" fmla="*/ 50 h 121"/>
                <a:gd name="T80" fmla="*/ 34 w 195"/>
                <a:gd name="T81" fmla="*/ 46 h 121"/>
                <a:gd name="T82" fmla="*/ 22 w 195"/>
                <a:gd name="T83" fmla="*/ 50 h 121"/>
                <a:gd name="T84" fmla="*/ 3 w 195"/>
                <a:gd name="T85" fmla="*/ 50 h 121"/>
                <a:gd name="T86" fmla="*/ 19 w 195"/>
                <a:gd name="T87" fmla="*/ 62 h 121"/>
                <a:gd name="T88" fmla="*/ 37 w 195"/>
                <a:gd name="T89" fmla="*/ 74 h 121"/>
                <a:gd name="T90" fmla="*/ 37 w 195"/>
                <a:gd name="T91" fmla="*/ 87 h 121"/>
                <a:gd name="T92" fmla="*/ 28 w 195"/>
                <a:gd name="T93" fmla="*/ 84 h 121"/>
                <a:gd name="T94" fmla="*/ 34 w 195"/>
                <a:gd name="T95" fmla="*/ 99 h 121"/>
                <a:gd name="T96" fmla="*/ 53 w 195"/>
                <a:gd name="T97" fmla="*/ 99 h 121"/>
                <a:gd name="T98" fmla="*/ 62 w 195"/>
                <a:gd name="T99" fmla="*/ 10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5" h="121">
                  <a:moveTo>
                    <a:pt x="68" y="108"/>
                  </a:moveTo>
                  <a:lnTo>
                    <a:pt x="71" y="111"/>
                  </a:lnTo>
                  <a:lnTo>
                    <a:pt x="68" y="111"/>
                  </a:lnTo>
                  <a:lnTo>
                    <a:pt x="68" y="115"/>
                  </a:lnTo>
                  <a:lnTo>
                    <a:pt x="71" y="121"/>
                  </a:lnTo>
                  <a:lnTo>
                    <a:pt x="74" y="118"/>
                  </a:lnTo>
                  <a:lnTo>
                    <a:pt x="74" y="111"/>
                  </a:lnTo>
                  <a:lnTo>
                    <a:pt x="77" y="108"/>
                  </a:lnTo>
                  <a:lnTo>
                    <a:pt x="77" y="108"/>
                  </a:lnTo>
                  <a:lnTo>
                    <a:pt x="83" y="115"/>
                  </a:lnTo>
                  <a:lnTo>
                    <a:pt x="96" y="115"/>
                  </a:lnTo>
                  <a:lnTo>
                    <a:pt x="99" y="118"/>
                  </a:lnTo>
                  <a:lnTo>
                    <a:pt x="108" y="115"/>
                  </a:lnTo>
                  <a:lnTo>
                    <a:pt x="105" y="111"/>
                  </a:lnTo>
                  <a:lnTo>
                    <a:pt x="111" y="111"/>
                  </a:lnTo>
                  <a:lnTo>
                    <a:pt x="117" y="105"/>
                  </a:lnTo>
                  <a:lnTo>
                    <a:pt x="117" y="102"/>
                  </a:lnTo>
                  <a:lnTo>
                    <a:pt x="120" y="105"/>
                  </a:lnTo>
                  <a:lnTo>
                    <a:pt x="124" y="102"/>
                  </a:lnTo>
                  <a:lnTo>
                    <a:pt x="127" y="102"/>
                  </a:lnTo>
                  <a:lnTo>
                    <a:pt x="130" y="99"/>
                  </a:lnTo>
                  <a:lnTo>
                    <a:pt x="133" y="99"/>
                  </a:lnTo>
                  <a:lnTo>
                    <a:pt x="133" y="102"/>
                  </a:lnTo>
                  <a:lnTo>
                    <a:pt x="139" y="99"/>
                  </a:lnTo>
                  <a:lnTo>
                    <a:pt x="148" y="90"/>
                  </a:lnTo>
                  <a:lnTo>
                    <a:pt x="151" y="90"/>
                  </a:lnTo>
                  <a:lnTo>
                    <a:pt x="161" y="87"/>
                  </a:lnTo>
                  <a:lnTo>
                    <a:pt x="164" y="84"/>
                  </a:lnTo>
                  <a:lnTo>
                    <a:pt x="170" y="84"/>
                  </a:lnTo>
                  <a:lnTo>
                    <a:pt x="176" y="81"/>
                  </a:lnTo>
                  <a:lnTo>
                    <a:pt x="176" y="74"/>
                  </a:lnTo>
                  <a:lnTo>
                    <a:pt x="179" y="71"/>
                  </a:lnTo>
                  <a:lnTo>
                    <a:pt x="176" y="65"/>
                  </a:lnTo>
                  <a:lnTo>
                    <a:pt x="179" y="68"/>
                  </a:lnTo>
                  <a:lnTo>
                    <a:pt x="179" y="71"/>
                  </a:lnTo>
                  <a:lnTo>
                    <a:pt x="185" y="71"/>
                  </a:lnTo>
                  <a:lnTo>
                    <a:pt x="188" y="65"/>
                  </a:lnTo>
                  <a:lnTo>
                    <a:pt x="188" y="59"/>
                  </a:lnTo>
                  <a:lnTo>
                    <a:pt x="182" y="56"/>
                  </a:lnTo>
                  <a:lnTo>
                    <a:pt x="182" y="53"/>
                  </a:lnTo>
                  <a:lnTo>
                    <a:pt x="185" y="50"/>
                  </a:lnTo>
                  <a:lnTo>
                    <a:pt x="185" y="46"/>
                  </a:lnTo>
                  <a:lnTo>
                    <a:pt x="188" y="46"/>
                  </a:lnTo>
                  <a:lnTo>
                    <a:pt x="192" y="46"/>
                  </a:lnTo>
                  <a:lnTo>
                    <a:pt x="195" y="43"/>
                  </a:lnTo>
                  <a:lnTo>
                    <a:pt x="192" y="37"/>
                  </a:lnTo>
                  <a:lnTo>
                    <a:pt x="182" y="37"/>
                  </a:lnTo>
                  <a:lnTo>
                    <a:pt x="179" y="31"/>
                  </a:lnTo>
                  <a:lnTo>
                    <a:pt x="173" y="31"/>
                  </a:lnTo>
                  <a:lnTo>
                    <a:pt x="176" y="28"/>
                  </a:lnTo>
                  <a:lnTo>
                    <a:pt x="179" y="25"/>
                  </a:lnTo>
                  <a:lnTo>
                    <a:pt x="179" y="19"/>
                  </a:lnTo>
                  <a:lnTo>
                    <a:pt x="173" y="16"/>
                  </a:lnTo>
                  <a:lnTo>
                    <a:pt x="170" y="19"/>
                  </a:lnTo>
                  <a:lnTo>
                    <a:pt x="170" y="16"/>
                  </a:lnTo>
                  <a:lnTo>
                    <a:pt x="173" y="16"/>
                  </a:lnTo>
                  <a:lnTo>
                    <a:pt x="173" y="9"/>
                  </a:lnTo>
                  <a:lnTo>
                    <a:pt x="182" y="6"/>
                  </a:lnTo>
                  <a:lnTo>
                    <a:pt x="173" y="3"/>
                  </a:lnTo>
                  <a:lnTo>
                    <a:pt x="167" y="3"/>
                  </a:lnTo>
                  <a:lnTo>
                    <a:pt x="161" y="12"/>
                  </a:lnTo>
                  <a:lnTo>
                    <a:pt x="161" y="16"/>
                  </a:lnTo>
                  <a:lnTo>
                    <a:pt x="161" y="12"/>
                  </a:lnTo>
                  <a:lnTo>
                    <a:pt x="161" y="9"/>
                  </a:lnTo>
                  <a:lnTo>
                    <a:pt x="158" y="6"/>
                  </a:lnTo>
                  <a:lnTo>
                    <a:pt x="158" y="3"/>
                  </a:lnTo>
                  <a:lnTo>
                    <a:pt x="151" y="3"/>
                  </a:lnTo>
                  <a:lnTo>
                    <a:pt x="148" y="3"/>
                  </a:lnTo>
                  <a:lnTo>
                    <a:pt x="145" y="3"/>
                  </a:lnTo>
                  <a:lnTo>
                    <a:pt x="142" y="6"/>
                  </a:lnTo>
                  <a:lnTo>
                    <a:pt x="142" y="12"/>
                  </a:lnTo>
                  <a:lnTo>
                    <a:pt x="139" y="12"/>
                  </a:lnTo>
                  <a:lnTo>
                    <a:pt x="136" y="12"/>
                  </a:lnTo>
                  <a:lnTo>
                    <a:pt x="133" y="9"/>
                  </a:lnTo>
                  <a:lnTo>
                    <a:pt x="127" y="16"/>
                  </a:lnTo>
                  <a:lnTo>
                    <a:pt x="127" y="19"/>
                  </a:lnTo>
                  <a:lnTo>
                    <a:pt x="124" y="19"/>
                  </a:lnTo>
                  <a:lnTo>
                    <a:pt x="120" y="12"/>
                  </a:lnTo>
                  <a:lnTo>
                    <a:pt x="117" y="12"/>
                  </a:lnTo>
                  <a:lnTo>
                    <a:pt x="111" y="12"/>
                  </a:lnTo>
                  <a:lnTo>
                    <a:pt x="111" y="19"/>
                  </a:lnTo>
                  <a:lnTo>
                    <a:pt x="108" y="19"/>
                  </a:lnTo>
                  <a:lnTo>
                    <a:pt x="108" y="12"/>
                  </a:lnTo>
                  <a:lnTo>
                    <a:pt x="102" y="9"/>
                  </a:lnTo>
                  <a:lnTo>
                    <a:pt x="93" y="16"/>
                  </a:lnTo>
                  <a:lnTo>
                    <a:pt x="90" y="22"/>
                  </a:lnTo>
                  <a:lnTo>
                    <a:pt x="93" y="25"/>
                  </a:lnTo>
                  <a:lnTo>
                    <a:pt x="90" y="28"/>
                  </a:lnTo>
                  <a:lnTo>
                    <a:pt x="86" y="28"/>
                  </a:lnTo>
                  <a:lnTo>
                    <a:pt x="86" y="22"/>
                  </a:lnTo>
                  <a:lnTo>
                    <a:pt x="83" y="22"/>
                  </a:lnTo>
                  <a:lnTo>
                    <a:pt x="83" y="12"/>
                  </a:lnTo>
                  <a:lnTo>
                    <a:pt x="77" y="9"/>
                  </a:lnTo>
                  <a:lnTo>
                    <a:pt x="74" y="16"/>
                  </a:lnTo>
                  <a:lnTo>
                    <a:pt x="74" y="28"/>
                  </a:lnTo>
                  <a:lnTo>
                    <a:pt x="77" y="31"/>
                  </a:lnTo>
                  <a:lnTo>
                    <a:pt x="77" y="37"/>
                  </a:lnTo>
                  <a:lnTo>
                    <a:pt x="74" y="37"/>
                  </a:lnTo>
                  <a:lnTo>
                    <a:pt x="74" y="31"/>
                  </a:lnTo>
                  <a:lnTo>
                    <a:pt x="65" y="37"/>
                  </a:lnTo>
                  <a:lnTo>
                    <a:pt x="65" y="40"/>
                  </a:lnTo>
                  <a:lnTo>
                    <a:pt x="62" y="43"/>
                  </a:lnTo>
                  <a:lnTo>
                    <a:pt x="59" y="43"/>
                  </a:lnTo>
                  <a:lnTo>
                    <a:pt x="59" y="40"/>
                  </a:lnTo>
                  <a:lnTo>
                    <a:pt x="62" y="37"/>
                  </a:lnTo>
                  <a:lnTo>
                    <a:pt x="62" y="31"/>
                  </a:lnTo>
                  <a:lnTo>
                    <a:pt x="59" y="31"/>
                  </a:lnTo>
                  <a:lnTo>
                    <a:pt x="59" y="28"/>
                  </a:lnTo>
                  <a:lnTo>
                    <a:pt x="65" y="25"/>
                  </a:lnTo>
                  <a:lnTo>
                    <a:pt x="62" y="19"/>
                  </a:lnTo>
                  <a:lnTo>
                    <a:pt x="59" y="19"/>
                  </a:lnTo>
                  <a:lnTo>
                    <a:pt x="62" y="16"/>
                  </a:lnTo>
                  <a:lnTo>
                    <a:pt x="56" y="9"/>
                  </a:lnTo>
                  <a:lnTo>
                    <a:pt x="56" y="12"/>
                  </a:lnTo>
                  <a:lnTo>
                    <a:pt x="53" y="9"/>
                  </a:lnTo>
                  <a:lnTo>
                    <a:pt x="49" y="6"/>
                  </a:lnTo>
                  <a:lnTo>
                    <a:pt x="49" y="3"/>
                  </a:lnTo>
                  <a:lnTo>
                    <a:pt x="46" y="0"/>
                  </a:lnTo>
                  <a:lnTo>
                    <a:pt x="40" y="3"/>
                  </a:lnTo>
                  <a:lnTo>
                    <a:pt x="37" y="0"/>
                  </a:lnTo>
                  <a:lnTo>
                    <a:pt x="31" y="0"/>
                  </a:lnTo>
                  <a:lnTo>
                    <a:pt x="28" y="3"/>
                  </a:lnTo>
                  <a:lnTo>
                    <a:pt x="31" y="6"/>
                  </a:lnTo>
                  <a:lnTo>
                    <a:pt x="34" y="6"/>
                  </a:lnTo>
                  <a:lnTo>
                    <a:pt x="34" y="9"/>
                  </a:lnTo>
                  <a:lnTo>
                    <a:pt x="37" y="12"/>
                  </a:lnTo>
                  <a:lnTo>
                    <a:pt x="40" y="16"/>
                  </a:lnTo>
                  <a:lnTo>
                    <a:pt x="37" y="12"/>
                  </a:lnTo>
                  <a:lnTo>
                    <a:pt x="34" y="9"/>
                  </a:lnTo>
                  <a:lnTo>
                    <a:pt x="31" y="6"/>
                  </a:lnTo>
                  <a:lnTo>
                    <a:pt x="25" y="6"/>
                  </a:lnTo>
                  <a:lnTo>
                    <a:pt x="19" y="9"/>
                  </a:lnTo>
                  <a:lnTo>
                    <a:pt x="15" y="12"/>
                  </a:lnTo>
                  <a:lnTo>
                    <a:pt x="19" y="19"/>
                  </a:lnTo>
                  <a:lnTo>
                    <a:pt x="12" y="19"/>
                  </a:lnTo>
                  <a:lnTo>
                    <a:pt x="12" y="22"/>
                  </a:lnTo>
                  <a:lnTo>
                    <a:pt x="15" y="22"/>
                  </a:lnTo>
                  <a:lnTo>
                    <a:pt x="15" y="25"/>
                  </a:lnTo>
                  <a:lnTo>
                    <a:pt x="12" y="22"/>
                  </a:lnTo>
                  <a:lnTo>
                    <a:pt x="12" y="22"/>
                  </a:lnTo>
                  <a:lnTo>
                    <a:pt x="6" y="25"/>
                  </a:lnTo>
                  <a:lnTo>
                    <a:pt x="9" y="28"/>
                  </a:lnTo>
                  <a:lnTo>
                    <a:pt x="3" y="28"/>
                  </a:lnTo>
                  <a:lnTo>
                    <a:pt x="0" y="34"/>
                  </a:lnTo>
                  <a:lnTo>
                    <a:pt x="6" y="37"/>
                  </a:lnTo>
                  <a:lnTo>
                    <a:pt x="9" y="40"/>
                  </a:lnTo>
                  <a:lnTo>
                    <a:pt x="19" y="43"/>
                  </a:lnTo>
                  <a:lnTo>
                    <a:pt x="22" y="37"/>
                  </a:lnTo>
                  <a:lnTo>
                    <a:pt x="25" y="37"/>
                  </a:lnTo>
                  <a:lnTo>
                    <a:pt x="31" y="37"/>
                  </a:lnTo>
                  <a:lnTo>
                    <a:pt x="34" y="40"/>
                  </a:lnTo>
                  <a:lnTo>
                    <a:pt x="37" y="40"/>
                  </a:lnTo>
                  <a:lnTo>
                    <a:pt x="37" y="37"/>
                  </a:lnTo>
                  <a:lnTo>
                    <a:pt x="37" y="40"/>
                  </a:lnTo>
                  <a:lnTo>
                    <a:pt x="40" y="40"/>
                  </a:lnTo>
                  <a:lnTo>
                    <a:pt x="43" y="43"/>
                  </a:lnTo>
                  <a:lnTo>
                    <a:pt x="40" y="43"/>
                  </a:lnTo>
                  <a:lnTo>
                    <a:pt x="37" y="46"/>
                  </a:lnTo>
                  <a:lnTo>
                    <a:pt x="34" y="46"/>
                  </a:lnTo>
                  <a:lnTo>
                    <a:pt x="40" y="50"/>
                  </a:lnTo>
                  <a:lnTo>
                    <a:pt x="37" y="50"/>
                  </a:lnTo>
                  <a:lnTo>
                    <a:pt x="37" y="53"/>
                  </a:lnTo>
                  <a:lnTo>
                    <a:pt x="34" y="50"/>
                  </a:lnTo>
                  <a:lnTo>
                    <a:pt x="34" y="46"/>
                  </a:lnTo>
                  <a:lnTo>
                    <a:pt x="31" y="46"/>
                  </a:lnTo>
                  <a:lnTo>
                    <a:pt x="28" y="50"/>
                  </a:lnTo>
                  <a:lnTo>
                    <a:pt x="25" y="50"/>
                  </a:lnTo>
                  <a:lnTo>
                    <a:pt x="22" y="50"/>
                  </a:lnTo>
                  <a:lnTo>
                    <a:pt x="15" y="53"/>
                  </a:lnTo>
                  <a:lnTo>
                    <a:pt x="12" y="50"/>
                  </a:lnTo>
                  <a:lnTo>
                    <a:pt x="9" y="53"/>
                  </a:lnTo>
                  <a:lnTo>
                    <a:pt x="3" y="50"/>
                  </a:lnTo>
                  <a:lnTo>
                    <a:pt x="9" y="59"/>
                  </a:lnTo>
                  <a:lnTo>
                    <a:pt x="9" y="65"/>
                  </a:lnTo>
                  <a:lnTo>
                    <a:pt x="19" y="65"/>
                  </a:lnTo>
                  <a:lnTo>
                    <a:pt x="19" y="62"/>
                  </a:lnTo>
                  <a:lnTo>
                    <a:pt x="25" y="65"/>
                  </a:lnTo>
                  <a:lnTo>
                    <a:pt x="34" y="65"/>
                  </a:lnTo>
                  <a:lnTo>
                    <a:pt x="34" y="71"/>
                  </a:lnTo>
                  <a:lnTo>
                    <a:pt x="37" y="74"/>
                  </a:lnTo>
                  <a:lnTo>
                    <a:pt x="37" y="77"/>
                  </a:lnTo>
                  <a:lnTo>
                    <a:pt x="37" y="81"/>
                  </a:lnTo>
                  <a:lnTo>
                    <a:pt x="37" y="81"/>
                  </a:lnTo>
                  <a:lnTo>
                    <a:pt x="37" y="87"/>
                  </a:lnTo>
                  <a:lnTo>
                    <a:pt x="37" y="87"/>
                  </a:lnTo>
                  <a:lnTo>
                    <a:pt x="34" y="87"/>
                  </a:lnTo>
                  <a:lnTo>
                    <a:pt x="28" y="81"/>
                  </a:lnTo>
                  <a:lnTo>
                    <a:pt x="28" y="84"/>
                  </a:lnTo>
                  <a:lnTo>
                    <a:pt x="25" y="84"/>
                  </a:lnTo>
                  <a:lnTo>
                    <a:pt x="28" y="90"/>
                  </a:lnTo>
                  <a:lnTo>
                    <a:pt x="25" y="99"/>
                  </a:lnTo>
                  <a:lnTo>
                    <a:pt x="34" y="99"/>
                  </a:lnTo>
                  <a:lnTo>
                    <a:pt x="37" y="99"/>
                  </a:lnTo>
                  <a:lnTo>
                    <a:pt x="43" y="102"/>
                  </a:lnTo>
                  <a:lnTo>
                    <a:pt x="49" y="99"/>
                  </a:lnTo>
                  <a:lnTo>
                    <a:pt x="53" y="99"/>
                  </a:lnTo>
                  <a:lnTo>
                    <a:pt x="56" y="99"/>
                  </a:lnTo>
                  <a:lnTo>
                    <a:pt x="59" y="102"/>
                  </a:lnTo>
                  <a:lnTo>
                    <a:pt x="62" y="99"/>
                  </a:lnTo>
                  <a:lnTo>
                    <a:pt x="62" y="102"/>
                  </a:lnTo>
                  <a:lnTo>
                    <a:pt x="68" y="108"/>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23">
              <a:extLst>
                <a:ext uri="{FF2B5EF4-FFF2-40B4-BE49-F238E27FC236}">
                  <a16:creationId xmlns:a16="http://schemas.microsoft.com/office/drawing/2014/main" id="{E1E026F0-9759-4F82-A4C2-E723798E333C}"/>
                </a:ext>
              </a:extLst>
            </p:cNvPr>
            <p:cNvSpPr>
              <a:spLocks/>
            </p:cNvSpPr>
            <p:nvPr/>
          </p:nvSpPr>
          <p:spPr bwMode="auto">
            <a:xfrm>
              <a:off x="4118" y="3098"/>
              <a:ext cx="10" cy="12"/>
            </a:xfrm>
            <a:custGeom>
              <a:avLst/>
              <a:gdLst>
                <a:gd name="T0" fmla="*/ 0 w 10"/>
                <a:gd name="T1" fmla="*/ 6 h 12"/>
                <a:gd name="T2" fmla="*/ 4 w 10"/>
                <a:gd name="T3" fmla="*/ 12 h 12"/>
                <a:gd name="T4" fmla="*/ 7 w 10"/>
                <a:gd name="T5" fmla="*/ 12 h 12"/>
                <a:gd name="T6" fmla="*/ 10 w 10"/>
                <a:gd name="T7" fmla="*/ 9 h 12"/>
                <a:gd name="T8" fmla="*/ 10 w 10"/>
                <a:gd name="T9" fmla="*/ 3 h 12"/>
                <a:gd name="T10" fmla="*/ 7 w 10"/>
                <a:gd name="T11" fmla="*/ 0 h 12"/>
                <a:gd name="T12" fmla="*/ 0 w 10"/>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10" h="12">
                  <a:moveTo>
                    <a:pt x="0" y="6"/>
                  </a:moveTo>
                  <a:lnTo>
                    <a:pt x="4" y="12"/>
                  </a:lnTo>
                  <a:lnTo>
                    <a:pt x="7" y="12"/>
                  </a:lnTo>
                  <a:lnTo>
                    <a:pt x="10" y="9"/>
                  </a:lnTo>
                  <a:lnTo>
                    <a:pt x="10" y="3"/>
                  </a:lnTo>
                  <a:lnTo>
                    <a:pt x="7" y="0"/>
                  </a:lnTo>
                  <a:lnTo>
                    <a:pt x="0"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24">
              <a:extLst>
                <a:ext uri="{FF2B5EF4-FFF2-40B4-BE49-F238E27FC236}">
                  <a16:creationId xmlns:a16="http://schemas.microsoft.com/office/drawing/2014/main" id="{A9D791EA-268D-40BB-8797-E9266D52A72C}"/>
                </a:ext>
              </a:extLst>
            </p:cNvPr>
            <p:cNvSpPr>
              <a:spLocks/>
            </p:cNvSpPr>
            <p:nvPr/>
          </p:nvSpPr>
          <p:spPr bwMode="auto">
            <a:xfrm>
              <a:off x="4162" y="3024"/>
              <a:ext cx="12" cy="21"/>
            </a:xfrm>
            <a:custGeom>
              <a:avLst/>
              <a:gdLst>
                <a:gd name="T0" fmla="*/ 12 w 12"/>
                <a:gd name="T1" fmla="*/ 12 h 21"/>
                <a:gd name="T2" fmla="*/ 9 w 12"/>
                <a:gd name="T3" fmla="*/ 3 h 21"/>
                <a:gd name="T4" fmla="*/ 6 w 12"/>
                <a:gd name="T5" fmla="*/ 0 h 21"/>
                <a:gd name="T6" fmla="*/ 3 w 12"/>
                <a:gd name="T7" fmla="*/ 6 h 21"/>
                <a:gd name="T8" fmla="*/ 3 w 12"/>
                <a:gd name="T9" fmla="*/ 12 h 21"/>
                <a:gd name="T10" fmla="*/ 0 w 12"/>
                <a:gd name="T11" fmla="*/ 12 h 21"/>
                <a:gd name="T12" fmla="*/ 0 w 12"/>
                <a:gd name="T13" fmla="*/ 18 h 21"/>
                <a:gd name="T14" fmla="*/ 3 w 12"/>
                <a:gd name="T15" fmla="*/ 21 h 21"/>
                <a:gd name="T16" fmla="*/ 6 w 12"/>
                <a:gd name="T17" fmla="*/ 21 h 21"/>
                <a:gd name="T18" fmla="*/ 12 w 12"/>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12" y="12"/>
                  </a:moveTo>
                  <a:lnTo>
                    <a:pt x="9" y="3"/>
                  </a:lnTo>
                  <a:lnTo>
                    <a:pt x="6" y="0"/>
                  </a:lnTo>
                  <a:lnTo>
                    <a:pt x="3" y="6"/>
                  </a:lnTo>
                  <a:lnTo>
                    <a:pt x="3" y="12"/>
                  </a:lnTo>
                  <a:lnTo>
                    <a:pt x="0" y="12"/>
                  </a:lnTo>
                  <a:lnTo>
                    <a:pt x="0" y="18"/>
                  </a:lnTo>
                  <a:lnTo>
                    <a:pt x="3" y="21"/>
                  </a:lnTo>
                  <a:lnTo>
                    <a:pt x="6" y="21"/>
                  </a:lnTo>
                  <a:lnTo>
                    <a:pt x="12" y="1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25">
              <a:extLst>
                <a:ext uri="{FF2B5EF4-FFF2-40B4-BE49-F238E27FC236}">
                  <a16:creationId xmlns:a16="http://schemas.microsoft.com/office/drawing/2014/main" id="{E0A46B06-6982-4021-9929-D39257ADCE88}"/>
                </a:ext>
              </a:extLst>
            </p:cNvPr>
            <p:cNvSpPr>
              <a:spLocks/>
            </p:cNvSpPr>
            <p:nvPr/>
          </p:nvSpPr>
          <p:spPr bwMode="auto">
            <a:xfrm>
              <a:off x="4943" y="3376"/>
              <a:ext cx="10" cy="13"/>
            </a:xfrm>
            <a:custGeom>
              <a:avLst/>
              <a:gdLst>
                <a:gd name="T0" fmla="*/ 10 w 10"/>
                <a:gd name="T1" fmla="*/ 6 h 13"/>
                <a:gd name="T2" fmla="*/ 7 w 10"/>
                <a:gd name="T3" fmla="*/ 0 h 13"/>
                <a:gd name="T4" fmla="*/ 0 w 10"/>
                <a:gd name="T5" fmla="*/ 0 h 13"/>
                <a:gd name="T6" fmla="*/ 0 w 10"/>
                <a:gd name="T7" fmla="*/ 6 h 13"/>
                <a:gd name="T8" fmla="*/ 0 w 10"/>
                <a:gd name="T9" fmla="*/ 9 h 13"/>
                <a:gd name="T10" fmla="*/ 3 w 10"/>
                <a:gd name="T11" fmla="*/ 13 h 13"/>
                <a:gd name="T12" fmla="*/ 10 w 10"/>
                <a:gd name="T13" fmla="*/ 6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10" y="6"/>
                  </a:moveTo>
                  <a:lnTo>
                    <a:pt x="7" y="0"/>
                  </a:lnTo>
                  <a:lnTo>
                    <a:pt x="0" y="0"/>
                  </a:lnTo>
                  <a:lnTo>
                    <a:pt x="0" y="6"/>
                  </a:lnTo>
                  <a:lnTo>
                    <a:pt x="0" y="9"/>
                  </a:lnTo>
                  <a:lnTo>
                    <a:pt x="3" y="13"/>
                  </a:lnTo>
                  <a:lnTo>
                    <a:pt x="10" y="6"/>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6">
              <a:extLst>
                <a:ext uri="{FF2B5EF4-FFF2-40B4-BE49-F238E27FC236}">
                  <a16:creationId xmlns:a16="http://schemas.microsoft.com/office/drawing/2014/main" id="{8FCC23C0-F8FE-45C0-B07D-60CA9DEF2CF7}"/>
                </a:ext>
              </a:extLst>
            </p:cNvPr>
            <p:cNvSpPr>
              <a:spLocks/>
            </p:cNvSpPr>
            <p:nvPr/>
          </p:nvSpPr>
          <p:spPr bwMode="auto">
            <a:xfrm>
              <a:off x="4922" y="3361"/>
              <a:ext cx="15" cy="12"/>
            </a:xfrm>
            <a:custGeom>
              <a:avLst/>
              <a:gdLst>
                <a:gd name="T0" fmla="*/ 12 w 15"/>
                <a:gd name="T1" fmla="*/ 12 h 12"/>
                <a:gd name="T2" fmla="*/ 15 w 15"/>
                <a:gd name="T3" fmla="*/ 9 h 12"/>
                <a:gd name="T4" fmla="*/ 12 w 15"/>
                <a:gd name="T5" fmla="*/ 0 h 12"/>
                <a:gd name="T6" fmla="*/ 6 w 15"/>
                <a:gd name="T7" fmla="*/ 3 h 12"/>
                <a:gd name="T8" fmla="*/ 0 w 15"/>
                <a:gd name="T9" fmla="*/ 6 h 12"/>
                <a:gd name="T10" fmla="*/ 6 w 15"/>
                <a:gd name="T11" fmla="*/ 9 h 12"/>
                <a:gd name="T12" fmla="*/ 12 w 1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5" h="12">
                  <a:moveTo>
                    <a:pt x="12" y="12"/>
                  </a:moveTo>
                  <a:lnTo>
                    <a:pt x="15" y="9"/>
                  </a:lnTo>
                  <a:lnTo>
                    <a:pt x="12" y="0"/>
                  </a:lnTo>
                  <a:lnTo>
                    <a:pt x="6" y="3"/>
                  </a:lnTo>
                  <a:lnTo>
                    <a:pt x="0" y="6"/>
                  </a:lnTo>
                  <a:lnTo>
                    <a:pt x="6" y="9"/>
                  </a:lnTo>
                  <a:lnTo>
                    <a:pt x="12" y="1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27">
              <a:extLst>
                <a:ext uri="{FF2B5EF4-FFF2-40B4-BE49-F238E27FC236}">
                  <a16:creationId xmlns:a16="http://schemas.microsoft.com/office/drawing/2014/main" id="{09B4B7F7-8176-426E-8B6C-24C8CB0AE758}"/>
                </a:ext>
              </a:extLst>
            </p:cNvPr>
            <p:cNvSpPr>
              <a:spLocks/>
            </p:cNvSpPr>
            <p:nvPr/>
          </p:nvSpPr>
          <p:spPr bwMode="auto">
            <a:xfrm>
              <a:off x="4900" y="3348"/>
              <a:ext cx="12" cy="16"/>
            </a:xfrm>
            <a:custGeom>
              <a:avLst/>
              <a:gdLst>
                <a:gd name="T0" fmla="*/ 6 w 12"/>
                <a:gd name="T1" fmla="*/ 0 h 16"/>
                <a:gd name="T2" fmla="*/ 0 w 12"/>
                <a:gd name="T3" fmla="*/ 3 h 16"/>
                <a:gd name="T4" fmla="*/ 3 w 12"/>
                <a:gd name="T5" fmla="*/ 7 h 16"/>
                <a:gd name="T6" fmla="*/ 3 w 12"/>
                <a:gd name="T7" fmla="*/ 13 h 16"/>
                <a:gd name="T8" fmla="*/ 6 w 12"/>
                <a:gd name="T9" fmla="*/ 16 h 16"/>
                <a:gd name="T10" fmla="*/ 9 w 12"/>
                <a:gd name="T11" fmla="*/ 13 h 16"/>
                <a:gd name="T12" fmla="*/ 12 w 12"/>
                <a:gd name="T13" fmla="*/ 10 h 16"/>
                <a:gd name="T14" fmla="*/ 12 w 12"/>
                <a:gd name="T15" fmla="*/ 7 h 16"/>
                <a:gd name="T16" fmla="*/ 12 w 12"/>
                <a:gd name="T17" fmla="*/ 3 h 16"/>
                <a:gd name="T18" fmla="*/ 9 w 12"/>
                <a:gd name="T19" fmla="*/ 0 h 16"/>
                <a:gd name="T20" fmla="*/ 6 w 12"/>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6">
                  <a:moveTo>
                    <a:pt x="6" y="0"/>
                  </a:moveTo>
                  <a:lnTo>
                    <a:pt x="0" y="3"/>
                  </a:lnTo>
                  <a:lnTo>
                    <a:pt x="3" y="7"/>
                  </a:lnTo>
                  <a:lnTo>
                    <a:pt x="3" y="13"/>
                  </a:lnTo>
                  <a:lnTo>
                    <a:pt x="6" y="16"/>
                  </a:lnTo>
                  <a:lnTo>
                    <a:pt x="9" y="13"/>
                  </a:lnTo>
                  <a:lnTo>
                    <a:pt x="12" y="10"/>
                  </a:lnTo>
                  <a:lnTo>
                    <a:pt x="12" y="7"/>
                  </a:lnTo>
                  <a:lnTo>
                    <a:pt x="12" y="3"/>
                  </a:lnTo>
                  <a:lnTo>
                    <a:pt x="9" y="0"/>
                  </a:lnTo>
                  <a:lnTo>
                    <a:pt x="6"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28">
              <a:extLst>
                <a:ext uri="{FF2B5EF4-FFF2-40B4-BE49-F238E27FC236}">
                  <a16:creationId xmlns:a16="http://schemas.microsoft.com/office/drawing/2014/main" id="{F60E80E3-9C9A-4324-BC3E-1FD44E99FE36}"/>
                </a:ext>
              </a:extLst>
            </p:cNvPr>
            <p:cNvSpPr>
              <a:spLocks/>
            </p:cNvSpPr>
            <p:nvPr/>
          </p:nvSpPr>
          <p:spPr bwMode="auto">
            <a:xfrm>
              <a:off x="4909" y="3367"/>
              <a:ext cx="7" cy="6"/>
            </a:xfrm>
            <a:custGeom>
              <a:avLst/>
              <a:gdLst>
                <a:gd name="T0" fmla="*/ 0 w 7"/>
                <a:gd name="T1" fmla="*/ 3 h 6"/>
                <a:gd name="T2" fmla="*/ 3 w 7"/>
                <a:gd name="T3" fmla="*/ 6 h 6"/>
                <a:gd name="T4" fmla="*/ 7 w 7"/>
                <a:gd name="T5" fmla="*/ 6 h 6"/>
                <a:gd name="T6" fmla="*/ 7 w 7"/>
                <a:gd name="T7" fmla="*/ 0 h 6"/>
                <a:gd name="T8" fmla="*/ 0 w 7"/>
                <a:gd name="T9" fmla="*/ 0 h 6"/>
                <a:gd name="T10" fmla="*/ 0 w 7"/>
                <a:gd name="T11" fmla="*/ 3 h 6"/>
              </a:gdLst>
              <a:ahLst/>
              <a:cxnLst>
                <a:cxn ang="0">
                  <a:pos x="T0" y="T1"/>
                </a:cxn>
                <a:cxn ang="0">
                  <a:pos x="T2" y="T3"/>
                </a:cxn>
                <a:cxn ang="0">
                  <a:pos x="T4" y="T5"/>
                </a:cxn>
                <a:cxn ang="0">
                  <a:pos x="T6" y="T7"/>
                </a:cxn>
                <a:cxn ang="0">
                  <a:pos x="T8" y="T9"/>
                </a:cxn>
                <a:cxn ang="0">
                  <a:pos x="T10" y="T11"/>
                </a:cxn>
              </a:cxnLst>
              <a:rect l="0" t="0" r="r" b="b"/>
              <a:pathLst>
                <a:path w="7" h="6">
                  <a:moveTo>
                    <a:pt x="0" y="3"/>
                  </a:moveTo>
                  <a:lnTo>
                    <a:pt x="3" y="6"/>
                  </a:lnTo>
                  <a:lnTo>
                    <a:pt x="7" y="6"/>
                  </a:lnTo>
                  <a:lnTo>
                    <a:pt x="7" y="0"/>
                  </a:lnTo>
                  <a:lnTo>
                    <a:pt x="0" y="0"/>
                  </a:lnTo>
                  <a:lnTo>
                    <a:pt x="0"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9">
              <a:extLst>
                <a:ext uri="{FF2B5EF4-FFF2-40B4-BE49-F238E27FC236}">
                  <a16:creationId xmlns:a16="http://schemas.microsoft.com/office/drawing/2014/main" id="{A1B65855-A30E-4A82-AFDD-C2148751308C}"/>
                </a:ext>
              </a:extLst>
            </p:cNvPr>
            <p:cNvSpPr>
              <a:spLocks/>
            </p:cNvSpPr>
            <p:nvPr/>
          </p:nvSpPr>
          <p:spPr bwMode="auto">
            <a:xfrm>
              <a:off x="5166" y="3206"/>
              <a:ext cx="12" cy="9"/>
            </a:xfrm>
            <a:custGeom>
              <a:avLst/>
              <a:gdLst>
                <a:gd name="T0" fmla="*/ 3 w 12"/>
                <a:gd name="T1" fmla="*/ 0 h 9"/>
                <a:gd name="T2" fmla="*/ 0 w 12"/>
                <a:gd name="T3" fmla="*/ 6 h 9"/>
                <a:gd name="T4" fmla="*/ 3 w 12"/>
                <a:gd name="T5" fmla="*/ 9 h 9"/>
                <a:gd name="T6" fmla="*/ 12 w 12"/>
                <a:gd name="T7" fmla="*/ 6 h 9"/>
                <a:gd name="T8" fmla="*/ 9 w 12"/>
                <a:gd name="T9" fmla="*/ 3 h 9"/>
                <a:gd name="T10" fmla="*/ 3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3" y="0"/>
                  </a:moveTo>
                  <a:lnTo>
                    <a:pt x="0" y="6"/>
                  </a:lnTo>
                  <a:lnTo>
                    <a:pt x="3" y="9"/>
                  </a:lnTo>
                  <a:lnTo>
                    <a:pt x="12" y="6"/>
                  </a:lnTo>
                  <a:lnTo>
                    <a:pt x="9" y="3"/>
                  </a:lnTo>
                  <a:lnTo>
                    <a:pt x="3"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8" name="Freeform 130">
              <a:extLst>
                <a:ext uri="{FF2B5EF4-FFF2-40B4-BE49-F238E27FC236}">
                  <a16:creationId xmlns:a16="http://schemas.microsoft.com/office/drawing/2014/main" id="{047775A8-6683-443D-A890-CDBC49473ED4}"/>
                </a:ext>
              </a:extLst>
            </p:cNvPr>
            <p:cNvSpPr>
              <a:spLocks/>
            </p:cNvSpPr>
            <p:nvPr/>
          </p:nvSpPr>
          <p:spPr bwMode="auto">
            <a:xfrm>
              <a:off x="4974" y="3311"/>
              <a:ext cx="9" cy="10"/>
            </a:xfrm>
            <a:custGeom>
              <a:avLst/>
              <a:gdLst>
                <a:gd name="T0" fmla="*/ 3 w 9"/>
                <a:gd name="T1" fmla="*/ 10 h 10"/>
                <a:gd name="T2" fmla="*/ 9 w 9"/>
                <a:gd name="T3" fmla="*/ 0 h 10"/>
                <a:gd name="T4" fmla="*/ 0 w 9"/>
                <a:gd name="T5" fmla="*/ 0 h 10"/>
                <a:gd name="T6" fmla="*/ 3 w 9"/>
                <a:gd name="T7" fmla="*/ 10 h 10"/>
              </a:gdLst>
              <a:ahLst/>
              <a:cxnLst>
                <a:cxn ang="0">
                  <a:pos x="T0" y="T1"/>
                </a:cxn>
                <a:cxn ang="0">
                  <a:pos x="T2" y="T3"/>
                </a:cxn>
                <a:cxn ang="0">
                  <a:pos x="T4" y="T5"/>
                </a:cxn>
                <a:cxn ang="0">
                  <a:pos x="T6" y="T7"/>
                </a:cxn>
              </a:cxnLst>
              <a:rect l="0" t="0" r="r" b="b"/>
              <a:pathLst>
                <a:path w="9" h="10">
                  <a:moveTo>
                    <a:pt x="3" y="10"/>
                  </a:moveTo>
                  <a:lnTo>
                    <a:pt x="9" y="0"/>
                  </a:lnTo>
                  <a:lnTo>
                    <a:pt x="0" y="0"/>
                  </a:lnTo>
                  <a:lnTo>
                    <a:pt x="3" y="1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9" name="Freeform 131">
              <a:extLst>
                <a:ext uri="{FF2B5EF4-FFF2-40B4-BE49-F238E27FC236}">
                  <a16:creationId xmlns:a16="http://schemas.microsoft.com/office/drawing/2014/main" id="{9B097F59-C68B-45BD-9225-BFEB72B05B0E}"/>
                </a:ext>
              </a:extLst>
            </p:cNvPr>
            <p:cNvSpPr>
              <a:spLocks/>
            </p:cNvSpPr>
            <p:nvPr/>
          </p:nvSpPr>
          <p:spPr bwMode="auto">
            <a:xfrm>
              <a:off x="4968" y="3305"/>
              <a:ext cx="15" cy="3"/>
            </a:xfrm>
            <a:custGeom>
              <a:avLst/>
              <a:gdLst>
                <a:gd name="T0" fmla="*/ 9 w 15"/>
                <a:gd name="T1" fmla="*/ 0 h 3"/>
                <a:gd name="T2" fmla="*/ 6 w 15"/>
                <a:gd name="T3" fmla="*/ 0 h 3"/>
                <a:gd name="T4" fmla="*/ 0 w 15"/>
                <a:gd name="T5" fmla="*/ 3 h 3"/>
                <a:gd name="T6" fmla="*/ 6 w 15"/>
                <a:gd name="T7" fmla="*/ 3 h 3"/>
                <a:gd name="T8" fmla="*/ 12 w 15"/>
                <a:gd name="T9" fmla="*/ 3 h 3"/>
                <a:gd name="T10" fmla="*/ 15 w 15"/>
                <a:gd name="T11" fmla="*/ 0 h 3"/>
                <a:gd name="T12" fmla="*/ 9 w 1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5" h="3">
                  <a:moveTo>
                    <a:pt x="9" y="0"/>
                  </a:moveTo>
                  <a:lnTo>
                    <a:pt x="6" y="0"/>
                  </a:lnTo>
                  <a:lnTo>
                    <a:pt x="0" y="3"/>
                  </a:lnTo>
                  <a:lnTo>
                    <a:pt x="6" y="3"/>
                  </a:lnTo>
                  <a:lnTo>
                    <a:pt x="12" y="3"/>
                  </a:lnTo>
                  <a:lnTo>
                    <a:pt x="15" y="0"/>
                  </a:lnTo>
                  <a:lnTo>
                    <a:pt x="9"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0" name="Freeform 132">
              <a:extLst>
                <a:ext uri="{FF2B5EF4-FFF2-40B4-BE49-F238E27FC236}">
                  <a16:creationId xmlns:a16="http://schemas.microsoft.com/office/drawing/2014/main" id="{24880FC8-2BEA-4A75-9386-E890232F0967}"/>
                </a:ext>
              </a:extLst>
            </p:cNvPr>
            <p:cNvSpPr>
              <a:spLocks/>
            </p:cNvSpPr>
            <p:nvPr/>
          </p:nvSpPr>
          <p:spPr bwMode="auto">
            <a:xfrm>
              <a:off x="5197" y="3534"/>
              <a:ext cx="15" cy="22"/>
            </a:xfrm>
            <a:custGeom>
              <a:avLst/>
              <a:gdLst>
                <a:gd name="T0" fmla="*/ 12 w 15"/>
                <a:gd name="T1" fmla="*/ 0 h 22"/>
                <a:gd name="T2" fmla="*/ 9 w 15"/>
                <a:gd name="T3" fmla="*/ 3 h 22"/>
                <a:gd name="T4" fmla="*/ 3 w 15"/>
                <a:gd name="T5" fmla="*/ 3 h 22"/>
                <a:gd name="T6" fmla="*/ 3 w 15"/>
                <a:gd name="T7" fmla="*/ 9 h 22"/>
                <a:gd name="T8" fmla="*/ 0 w 15"/>
                <a:gd name="T9" fmla="*/ 12 h 22"/>
                <a:gd name="T10" fmla="*/ 9 w 15"/>
                <a:gd name="T11" fmla="*/ 22 h 22"/>
                <a:gd name="T12" fmla="*/ 12 w 15"/>
                <a:gd name="T13" fmla="*/ 15 h 22"/>
                <a:gd name="T14" fmla="*/ 12 w 15"/>
                <a:gd name="T15" fmla="*/ 12 h 22"/>
                <a:gd name="T16" fmla="*/ 15 w 15"/>
                <a:gd name="T17" fmla="*/ 9 h 22"/>
                <a:gd name="T18" fmla="*/ 12 w 15"/>
                <a:gd name="T19" fmla="*/ 3 h 22"/>
                <a:gd name="T20" fmla="*/ 12 w 1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2">
                  <a:moveTo>
                    <a:pt x="12" y="0"/>
                  </a:moveTo>
                  <a:lnTo>
                    <a:pt x="9" y="3"/>
                  </a:lnTo>
                  <a:lnTo>
                    <a:pt x="3" y="3"/>
                  </a:lnTo>
                  <a:lnTo>
                    <a:pt x="3" y="9"/>
                  </a:lnTo>
                  <a:lnTo>
                    <a:pt x="0" y="12"/>
                  </a:lnTo>
                  <a:lnTo>
                    <a:pt x="9" y="22"/>
                  </a:lnTo>
                  <a:lnTo>
                    <a:pt x="12" y="15"/>
                  </a:lnTo>
                  <a:lnTo>
                    <a:pt x="12" y="12"/>
                  </a:lnTo>
                  <a:lnTo>
                    <a:pt x="15" y="9"/>
                  </a:lnTo>
                  <a:lnTo>
                    <a:pt x="12" y="3"/>
                  </a:lnTo>
                  <a:lnTo>
                    <a:pt x="12"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1" name="Freeform 133">
              <a:extLst>
                <a:ext uri="{FF2B5EF4-FFF2-40B4-BE49-F238E27FC236}">
                  <a16:creationId xmlns:a16="http://schemas.microsoft.com/office/drawing/2014/main" id="{E3A792A9-97F6-4F08-A92B-3F804712488B}"/>
                </a:ext>
              </a:extLst>
            </p:cNvPr>
            <p:cNvSpPr>
              <a:spLocks/>
            </p:cNvSpPr>
            <p:nvPr/>
          </p:nvSpPr>
          <p:spPr bwMode="auto">
            <a:xfrm>
              <a:off x="5153" y="3552"/>
              <a:ext cx="16" cy="16"/>
            </a:xfrm>
            <a:custGeom>
              <a:avLst/>
              <a:gdLst>
                <a:gd name="T0" fmla="*/ 13 w 16"/>
                <a:gd name="T1" fmla="*/ 4 h 16"/>
                <a:gd name="T2" fmla="*/ 7 w 16"/>
                <a:gd name="T3" fmla="*/ 0 h 16"/>
                <a:gd name="T4" fmla="*/ 0 w 16"/>
                <a:gd name="T5" fmla="*/ 4 h 16"/>
                <a:gd name="T6" fmla="*/ 0 w 16"/>
                <a:gd name="T7" fmla="*/ 7 h 16"/>
                <a:gd name="T8" fmla="*/ 7 w 16"/>
                <a:gd name="T9" fmla="*/ 16 h 16"/>
                <a:gd name="T10" fmla="*/ 10 w 16"/>
                <a:gd name="T11" fmla="*/ 16 h 16"/>
                <a:gd name="T12" fmla="*/ 16 w 16"/>
                <a:gd name="T13" fmla="*/ 10 h 16"/>
                <a:gd name="T14" fmla="*/ 13 w 16"/>
                <a:gd name="T15" fmla="*/ 7 h 16"/>
                <a:gd name="T16" fmla="*/ 13 w 16"/>
                <a:gd name="T1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13" y="4"/>
                  </a:moveTo>
                  <a:lnTo>
                    <a:pt x="7" y="0"/>
                  </a:lnTo>
                  <a:lnTo>
                    <a:pt x="0" y="4"/>
                  </a:lnTo>
                  <a:lnTo>
                    <a:pt x="0" y="7"/>
                  </a:lnTo>
                  <a:lnTo>
                    <a:pt x="7" y="16"/>
                  </a:lnTo>
                  <a:lnTo>
                    <a:pt x="10" y="16"/>
                  </a:lnTo>
                  <a:lnTo>
                    <a:pt x="16" y="10"/>
                  </a:lnTo>
                  <a:lnTo>
                    <a:pt x="13" y="7"/>
                  </a:lnTo>
                  <a:lnTo>
                    <a:pt x="13" y="4"/>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2" name="Freeform 134">
              <a:extLst>
                <a:ext uri="{FF2B5EF4-FFF2-40B4-BE49-F238E27FC236}">
                  <a16:creationId xmlns:a16="http://schemas.microsoft.com/office/drawing/2014/main" id="{7EA7A95D-1890-4943-B54F-03CB8EE33C35}"/>
                </a:ext>
              </a:extLst>
            </p:cNvPr>
            <p:cNvSpPr>
              <a:spLocks noEditPoints="1"/>
            </p:cNvSpPr>
            <p:nvPr/>
          </p:nvSpPr>
          <p:spPr bwMode="auto">
            <a:xfrm>
              <a:off x="4888" y="3358"/>
              <a:ext cx="167" cy="303"/>
            </a:xfrm>
            <a:custGeom>
              <a:avLst/>
              <a:gdLst>
                <a:gd name="T0" fmla="*/ 163 w 167"/>
                <a:gd name="T1" fmla="*/ 58 h 303"/>
                <a:gd name="T2" fmla="*/ 163 w 167"/>
                <a:gd name="T3" fmla="*/ 37 h 303"/>
                <a:gd name="T4" fmla="*/ 157 w 167"/>
                <a:gd name="T5" fmla="*/ 21 h 303"/>
                <a:gd name="T6" fmla="*/ 154 w 167"/>
                <a:gd name="T7" fmla="*/ 15 h 303"/>
                <a:gd name="T8" fmla="*/ 151 w 167"/>
                <a:gd name="T9" fmla="*/ 0 h 303"/>
                <a:gd name="T10" fmla="*/ 136 w 167"/>
                <a:gd name="T11" fmla="*/ 12 h 303"/>
                <a:gd name="T12" fmla="*/ 126 w 167"/>
                <a:gd name="T13" fmla="*/ 24 h 303"/>
                <a:gd name="T14" fmla="*/ 136 w 167"/>
                <a:gd name="T15" fmla="*/ 21 h 303"/>
                <a:gd name="T16" fmla="*/ 136 w 167"/>
                <a:gd name="T17" fmla="*/ 31 h 303"/>
                <a:gd name="T18" fmla="*/ 129 w 167"/>
                <a:gd name="T19" fmla="*/ 31 h 303"/>
                <a:gd name="T20" fmla="*/ 120 w 167"/>
                <a:gd name="T21" fmla="*/ 31 h 303"/>
                <a:gd name="T22" fmla="*/ 126 w 167"/>
                <a:gd name="T23" fmla="*/ 40 h 303"/>
                <a:gd name="T24" fmla="*/ 120 w 167"/>
                <a:gd name="T25" fmla="*/ 40 h 303"/>
                <a:gd name="T26" fmla="*/ 114 w 167"/>
                <a:gd name="T27" fmla="*/ 46 h 303"/>
                <a:gd name="T28" fmla="*/ 111 w 167"/>
                <a:gd name="T29" fmla="*/ 62 h 303"/>
                <a:gd name="T30" fmla="*/ 108 w 167"/>
                <a:gd name="T31" fmla="*/ 68 h 303"/>
                <a:gd name="T32" fmla="*/ 102 w 167"/>
                <a:gd name="T33" fmla="*/ 71 h 303"/>
                <a:gd name="T34" fmla="*/ 92 w 167"/>
                <a:gd name="T35" fmla="*/ 74 h 303"/>
                <a:gd name="T36" fmla="*/ 83 w 167"/>
                <a:gd name="T37" fmla="*/ 89 h 303"/>
                <a:gd name="T38" fmla="*/ 80 w 167"/>
                <a:gd name="T39" fmla="*/ 83 h 303"/>
                <a:gd name="T40" fmla="*/ 68 w 167"/>
                <a:gd name="T41" fmla="*/ 83 h 303"/>
                <a:gd name="T42" fmla="*/ 62 w 167"/>
                <a:gd name="T43" fmla="*/ 89 h 303"/>
                <a:gd name="T44" fmla="*/ 55 w 167"/>
                <a:gd name="T45" fmla="*/ 86 h 303"/>
                <a:gd name="T46" fmla="*/ 43 w 167"/>
                <a:gd name="T47" fmla="*/ 92 h 303"/>
                <a:gd name="T48" fmla="*/ 34 w 167"/>
                <a:gd name="T49" fmla="*/ 105 h 303"/>
                <a:gd name="T50" fmla="*/ 24 w 167"/>
                <a:gd name="T51" fmla="*/ 120 h 303"/>
                <a:gd name="T52" fmla="*/ 24 w 167"/>
                <a:gd name="T53" fmla="*/ 133 h 303"/>
                <a:gd name="T54" fmla="*/ 31 w 167"/>
                <a:gd name="T55" fmla="*/ 154 h 303"/>
                <a:gd name="T56" fmla="*/ 31 w 167"/>
                <a:gd name="T57" fmla="*/ 164 h 303"/>
                <a:gd name="T58" fmla="*/ 28 w 167"/>
                <a:gd name="T59" fmla="*/ 179 h 303"/>
                <a:gd name="T60" fmla="*/ 21 w 167"/>
                <a:gd name="T61" fmla="*/ 191 h 303"/>
                <a:gd name="T62" fmla="*/ 15 w 167"/>
                <a:gd name="T63" fmla="*/ 201 h 303"/>
                <a:gd name="T64" fmla="*/ 6 w 167"/>
                <a:gd name="T65" fmla="*/ 213 h 303"/>
                <a:gd name="T66" fmla="*/ 0 w 167"/>
                <a:gd name="T67" fmla="*/ 229 h 303"/>
                <a:gd name="T68" fmla="*/ 9 w 167"/>
                <a:gd name="T69" fmla="*/ 244 h 303"/>
                <a:gd name="T70" fmla="*/ 6 w 167"/>
                <a:gd name="T71" fmla="*/ 253 h 303"/>
                <a:gd name="T72" fmla="*/ 9 w 167"/>
                <a:gd name="T73" fmla="*/ 278 h 303"/>
                <a:gd name="T74" fmla="*/ 15 w 167"/>
                <a:gd name="T75" fmla="*/ 287 h 303"/>
                <a:gd name="T76" fmla="*/ 24 w 167"/>
                <a:gd name="T77" fmla="*/ 293 h 303"/>
                <a:gd name="T78" fmla="*/ 31 w 167"/>
                <a:gd name="T79" fmla="*/ 300 h 303"/>
                <a:gd name="T80" fmla="*/ 40 w 167"/>
                <a:gd name="T81" fmla="*/ 303 h 303"/>
                <a:gd name="T82" fmla="*/ 55 w 167"/>
                <a:gd name="T83" fmla="*/ 293 h 303"/>
                <a:gd name="T84" fmla="*/ 80 w 167"/>
                <a:gd name="T85" fmla="*/ 290 h 303"/>
                <a:gd name="T86" fmla="*/ 86 w 167"/>
                <a:gd name="T87" fmla="*/ 281 h 303"/>
                <a:gd name="T88" fmla="*/ 95 w 167"/>
                <a:gd name="T89" fmla="*/ 269 h 303"/>
                <a:gd name="T90" fmla="*/ 99 w 167"/>
                <a:gd name="T91" fmla="*/ 250 h 303"/>
                <a:gd name="T92" fmla="*/ 111 w 167"/>
                <a:gd name="T93" fmla="*/ 222 h 303"/>
                <a:gd name="T94" fmla="*/ 120 w 167"/>
                <a:gd name="T95" fmla="*/ 201 h 303"/>
                <a:gd name="T96" fmla="*/ 129 w 167"/>
                <a:gd name="T97" fmla="*/ 170 h 303"/>
                <a:gd name="T98" fmla="*/ 139 w 167"/>
                <a:gd name="T99" fmla="*/ 154 h 303"/>
                <a:gd name="T100" fmla="*/ 148 w 167"/>
                <a:gd name="T101" fmla="*/ 130 h 303"/>
                <a:gd name="T102" fmla="*/ 148 w 167"/>
                <a:gd name="T103" fmla="*/ 117 h 303"/>
                <a:gd name="T104" fmla="*/ 151 w 167"/>
                <a:gd name="T105" fmla="*/ 120 h 303"/>
                <a:gd name="T106" fmla="*/ 160 w 167"/>
                <a:gd name="T107" fmla="*/ 96 h 303"/>
                <a:gd name="T108" fmla="*/ 154 w 167"/>
                <a:gd name="T109" fmla="*/ 105 h 303"/>
                <a:gd name="T110" fmla="*/ 154 w 167"/>
                <a:gd name="T111" fmla="*/ 86 h 303"/>
                <a:gd name="T112" fmla="*/ 154 w 167"/>
                <a:gd name="T113" fmla="*/ 80 h 303"/>
                <a:gd name="T114" fmla="*/ 160 w 167"/>
                <a:gd name="T115" fmla="*/ 92 h 303"/>
                <a:gd name="T116" fmla="*/ 167 w 167"/>
                <a:gd name="T117" fmla="*/ 83 h 303"/>
                <a:gd name="T118" fmla="*/ 167 w 167"/>
                <a:gd name="T119" fmla="*/ 74 h 303"/>
                <a:gd name="T120" fmla="*/ 126 w 167"/>
                <a:gd name="T121" fmla="*/ 37 h 303"/>
                <a:gd name="T122" fmla="*/ 126 w 167"/>
                <a:gd name="T123" fmla="*/ 3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303">
                  <a:moveTo>
                    <a:pt x="160" y="65"/>
                  </a:moveTo>
                  <a:lnTo>
                    <a:pt x="163" y="65"/>
                  </a:lnTo>
                  <a:lnTo>
                    <a:pt x="163" y="58"/>
                  </a:lnTo>
                  <a:lnTo>
                    <a:pt x="160" y="52"/>
                  </a:lnTo>
                  <a:lnTo>
                    <a:pt x="163" y="52"/>
                  </a:lnTo>
                  <a:lnTo>
                    <a:pt x="163" y="37"/>
                  </a:lnTo>
                  <a:lnTo>
                    <a:pt x="160" y="34"/>
                  </a:lnTo>
                  <a:lnTo>
                    <a:pt x="160" y="27"/>
                  </a:lnTo>
                  <a:lnTo>
                    <a:pt x="157" y="21"/>
                  </a:lnTo>
                  <a:lnTo>
                    <a:pt x="154" y="21"/>
                  </a:lnTo>
                  <a:lnTo>
                    <a:pt x="154" y="18"/>
                  </a:lnTo>
                  <a:lnTo>
                    <a:pt x="154" y="15"/>
                  </a:lnTo>
                  <a:lnTo>
                    <a:pt x="151" y="12"/>
                  </a:lnTo>
                  <a:lnTo>
                    <a:pt x="151" y="9"/>
                  </a:lnTo>
                  <a:lnTo>
                    <a:pt x="151" y="0"/>
                  </a:lnTo>
                  <a:lnTo>
                    <a:pt x="142" y="9"/>
                  </a:lnTo>
                  <a:lnTo>
                    <a:pt x="142" y="12"/>
                  </a:lnTo>
                  <a:lnTo>
                    <a:pt x="136" y="12"/>
                  </a:lnTo>
                  <a:lnTo>
                    <a:pt x="129" y="12"/>
                  </a:lnTo>
                  <a:lnTo>
                    <a:pt x="136" y="18"/>
                  </a:lnTo>
                  <a:lnTo>
                    <a:pt x="126" y="24"/>
                  </a:lnTo>
                  <a:lnTo>
                    <a:pt x="129" y="31"/>
                  </a:lnTo>
                  <a:lnTo>
                    <a:pt x="136" y="24"/>
                  </a:lnTo>
                  <a:lnTo>
                    <a:pt x="136" y="21"/>
                  </a:lnTo>
                  <a:lnTo>
                    <a:pt x="139" y="24"/>
                  </a:lnTo>
                  <a:lnTo>
                    <a:pt x="136" y="27"/>
                  </a:lnTo>
                  <a:lnTo>
                    <a:pt x="136" y="31"/>
                  </a:lnTo>
                  <a:lnTo>
                    <a:pt x="133" y="34"/>
                  </a:lnTo>
                  <a:lnTo>
                    <a:pt x="133" y="31"/>
                  </a:lnTo>
                  <a:lnTo>
                    <a:pt x="129" y="31"/>
                  </a:lnTo>
                  <a:lnTo>
                    <a:pt x="126" y="31"/>
                  </a:lnTo>
                  <a:lnTo>
                    <a:pt x="123" y="31"/>
                  </a:lnTo>
                  <a:lnTo>
                    <a:pt x="120" y="31"/>
                  </a:lnTo>
                  <a:lnTo>
                    <a:pt x="117" y="37"/>
                  </a:lnTo>
                  <a:lnTo>
                    <a:pt x="123" y="37"/>
                  </a:lnTo>
                  <a:lnTo>
                    <a:pt x="126" y="40"/>
                  </a:lnTo>
                  <a:lnTo>
                    <a:pt x="123" y="40"/>
                  </a:lnTo>
                  <a:lnTo>
                    <a:pt x="123" y="43"/>
                  </a:lnTo>
                  <a:lnTo>
                    <a:pt x="120" y="40"/>
                  </a:lnTo>
                  <a:lnTo>
                    <a:pt x="117" y="37"/>
                  </a:lnTo>
                  <a:lnTo>
                    <a:pt x="114" y="40"/>
                  </a:lnTo>
                  <a:lnTo>
                    <a:pt x="114" y="46"/>
                  </a:lnTo>
                  <a:lnTo>
                    <a:pt x="117" y="52"/>
                  </a:lnTo>
                  <a:lnTo>
                    <a:pt x="111" y="52"/>
                  </a:lnTo>
                  <a:lnTo>
                    <a:pt x="111" y="62"/>
                  </a:lnTo>
                  <a:lnTo>
                    <a:pt x="111" y="62"/>
                  </a:lnTo>
                  <a:lnTo>
                    <a:pt x="111" y="65"/>
                  </a:lnTo>
                  <a:lnTo>
                    <a:pt x="108" y="68"/>
                  </a:lnTo>
                  <a:lnTo>
                    <a:pt x="105" y="62"/>
                  </a:lnTo>
                  <a:lnTo>
                    <a:pt x="99" y="68"/>
                  </a:lnTo>
                  <a:lnTo>
                    <a:pt x="102" y="71"/>
                  </a:lnTo>
                  <a:lnTo>
                    <a:pt x="95" y="74"/>
                  </a:lnTo>
                  <a:lnTo>
                    <a:pt x="95" y="74"/>
                  </a:lnTo>
                  <a:lnTo>
                    <a:pt x="92" y="74"/>
                  </a:lnTo>
                  <a:lnTo>
                    <a:pt x="83" y="80"/>
                  </a:lnTo>
                  <a:lnTo>
                    <a:pt x="80" y="86"/>
                  </a:lnTo>
                  <a:lnTo>
                    <a:pt x="83" y="89"/>
                  </a:lnTo>
                  <a:lnTo>
                    <a:pt x="80" y="89"/>
                  </a:lnTo>
                  <a:lnTo>
                    <a:pt x="80" y="86"/>
                  </a:lnTo>
                  <a:lnTo>
                    <a:pt x="80" y="83"/>
                  </a:lnTo>
                  <a:lnTo>
                    <a:pt x="74" y="80"/>
                  </a:lnTo>
                  <a:lnTo>
                    <a:pt x="71" y="86"/>
                  </a:lnTo>
                  <a:lnTo>
                    <a:pt x="68" y="83"/>
                  </a:lnTo>
                  <a:lnTo>
                    <a:pt x="65" y="83"/>
                  </a:lnTo>
                  <a:lnTo>
                    <a:pt x="62" y="86"/>
                  </a:lnTo>
                  <a:lnTo>
                    <a:pt x="62" y="89"/>
                  </a:lnTo>
                  <a:lnTo>
                    <a:pt x="58" y="86"/>
                  </a:lnTo>
                  <a:lnTo>
                    <a:pt x="58" y="89"/>
                  </a:lnTo>
                  <a:lnTo>
                    <a:pt x="55" y="86"/>
                  </a:lnTo>
                  <a:lnTo>
                    <a:pt x="46" y="96"/>
                  </a:lnTo>
                  <a:lnTo>
                    <a:pt x="43" y="96"/>
                  </a:lnTo>
                  <a:lnTo>
                    <a:pt x="43" y="92"/>
                  </a:lnTo>
                  <a:lnTo>
                    <a:pt x="37" y="92"/>
                  </a:lnTo>
                  <a:lnTo>
                    <a:pt x="34" y="99"/>
                  </a:lnTo>
                  <a:lnTo>
                    <a:pt x="34" y="105"/>
                  </a:lnTo>
                  <a:lnTo>
                    <a:pt x="28" y="114"/>
                  </a:lnTo>
                  <a:lnTo>
                    <a:pt x="28" y="117"/>
                  </a:lnTo>
                  <a:lnTo>
                    <a:pt x="24" y="120"/>
                  </a:lnTo>
                  <a:lnTo>
                    <a:pt x="24" y="126"/>
                  </a:lnTo>
                  <a:lnTo>
                    <a:pt x="28" y="126"/>
                  </a:lnTo>
                  <a:lnTo>
                    <a:pt x="24" y="133"/>
                  </a:lnTo>
                  <a:lnTo>
                    <a:pt x="28" y="139"/>
                  </a:lnTo>
                  <a:lnTo>
                    <a:pt x="28" y="145"/>
                  </a:lnTo>
                  <a:lnTo>
                    <a:pt x="31" y="154"/>
                  </a:lnTo>
                  <a:lnTo>
                    <a:pt x="28" y="160"/>
                  </a:lnTo>
                  <a:lnTo>
                    <a:pt x="34" y="160"/>
                  </a:lnTo>
                  <a:lnTo>
                    <a:pt x="31" y="164"/>
                  </a:lnTo>
                  <a:lnTo>
                    <a:pt x="31" y="167"/>
                  </a:lnTo>
                  <a:lnTo>
                    <a:pt x="28" y="176"/>
                  </a:lnTo>
                  <a:lnTo>
                    <a:pt x="28" y="179"/>
                  </a:lnTo>
                  <a:lnTo>
                    <a:pt x="28" y="185"/>
                  </a:lnTo>
                  <a:lnTo>
                    <a:pt x="24" y="185"/>
                  </a:lnTo>
                  <a:lnTo>
                    <a:pt x="21" y="191"/>
                  </a:lnTo>
                  <a:lnTo>
                    <a:pt x="18" y="194"/>
                  </a:lnTo>
                  <a:lnTo>
                    <a:pt x="18" y="201"/>
                  </a:lnTo>
                  <a:lnTo>
                    <a:pt x="15" y="201"/>
                  </a:lnTo>
                  <a:lnTo>
                    <a:pt x="9" y="204"/>
                  </a:lnTo>
                  <a:lnTo>
                    <a:pt x="6" y="207"/>
                  </a:lnTo>
                  <a:lnTo>
                    <a:pt x="6" y="213"/>
                  </a:lnTo>
                  <a:lnTo>
                    <a:pt x="3" y="219"/>
                  </a:lnTo>
                  <a:lnTo>
                    <a:pt x="3" y="225"/>
                  </a:lnTo>
                  <a:lnTo>
                    <a:pt x="0" y="229"/>
                  </a:lnTo>
                  <a:lnTo>
                    <a:pt x="3" y="232"/>
                  </a:lnTo>
                  <a:lnTo>
                    <a:pt x="3" y="238"/>
                  </a:lnTo>
                  <a:lnTo>
                    <a:pt x="9" y="244"/>
                  </a:lnTo>
                  <a:lnTo>
                    <a:pt x="6" y="247"/>
                  </a:lnTo>
                  <a:lnTo>
                    <a:pt x="9" y="253"/>
                  </a:lnTo>
                  <a:lnTo>
                    <a:pt x="6" y="253"/>
                  </a:lnTo>
                  <a:lnTo>
                    <a:pt x="9" y="266"/>
                  </a:lnTo>
                  <a:lnTo>
                    <a:pt x="6" y="275"/>
                  </a:lnTo>
                  <a:lnTo>
                    <a:pt x="9" y="278"/>
                  </a:lnTo>
                  <a:lnTo>
                    <a:pt x="9" y="281"/>
                  </a:lnTo>
                  <a:lnTo>
                    <a:pt x="12" y="284"/>
                  </a:lnTo>
                  <a:lnTo>
                    <a:pt x="15" y="287"/>
                  </a:lnTo>
                  <a:lnTo>
                    <a:pt x="18" y="287"/>
                  </a:lnTo>
                  <a:lnTo>
                    <a:pt x="18" y="290"/>
                  </a:lnTo>
                  <a:lnTo>
                    <a:pt x="24" y="293"/>
                  </a:lnTo>
                  <a:lnTo>
                    <a:pt x="28" y="293"/>
                  </a:lnTo>
                  <a:lnTo>
                    <a:pt x="28" y="293"/>
                  </a:lnTo>
                  <a:lnTo>
                    <a:pt x="31" y="300"/>
                  </a:lnTo>
                  <a:lnTo>
                    <a:pt x="34" y="300"/>
                  </a:lnTo>
                  <a:lnTo>
                    <a:pt x="37" y="303"/>
                  </a:lnTo>
                  <a:lnTo>
                    <a:pt x="40" y="303"/>
                  </a:lnTo>
                  <a:lnTo>
                    <a:pt x="46" y="303"/>
                  </a:lnTo>
                  <a:lnTo>
                    <a:pt x="52" y="300"/>
                  </a:lnTo>
                  <a:lnTo>
                    <a:pt x="55" y="293"/>
                  </a:lnTo>
                  <a:lnTo>
                    <a:pt x="68" y="293"/>
                  </a:lnTo>
                  <a:lnTo>
                    <a:pt x="71" y="293"/>
                  </a:lnTo>
                  <a:lnTo>
                    <a:pt x="80" y="290"/>
                  </a:lnTo>
                  <a:lnTo>
                    <a:pt x="80" y="287"/>
                  </a:lnTo>
                  <a:lnTo>
                    <a:pt x="86" y="287"/>
                  </a:lnTo>
                  <a:lnTo>
                    <a:pt x="86" y="281"/>
                  </a:lnTo>
                  <a:lnTo>
                    <a:pt x="92" y="275"/>
                  </a:lnTo>
                  <a:lnTo>
                    <a:pt x="92" y="272"/>
                  </a:lnTo>
                  <a:lnTo>
                    <a:pt x="95" y="269"/>
                  </a:lnTo>
                  <a:lnTo>
                    <a:pt x="95" y="259"/>
                  </a:lnTo>
                  <a:lnTo>
                    <a:pt x="99" y="259"/>
                  </a:lnTo>
                  <a:lnTo>
                    <a:pt x="99" y="250"/>
                  </a:lnTo>
                  <a:lnTo>
                    <a:pt x="105" y="244"/>
                  </a:lnTo>
                  <a:lnTo>
                    <a:pt x="108" y="232"/>
                  </a:lnTo>
                  <a:lnTo>
                    <a:pt x="111" y="222"/>
                  </a:lnTo>
                  <a:lnTo>
                    <a:pt x="111" y="219"/>
                  </a:lnTo>
                  <a:lnTo>
                    <a:pt x="114" y="210"/>
                  </a:lnTo>
                  <a:lnTo>
                    <a:pt x="120" y="201"/>
                  </a:lnTo>
                  <a:lnTo>
                    <a:pt x="126" y="185"/>
                  </a:lnTo>
                  <a:lnTo>
                    <a:pt x="129" y="179"/>
                  </a:lnTo>
                  <a:lnTo>
                    <a:pt x="129" y="170"/>
                  </a:lnTo>
                  <a:lnTo>
                    <a:pt x="133" y="160"/>
                  </a:lnTo>
                  <a:lnTo>
                    <a:pt x="136" y="160"/>
                  </a:lnTo>
                  <a:lnTo>
                    <a:pt x="139" y="154"/>
                  </a:lnTo>
                  <a:lnTo>
                    <a:pt x="142" y="142"/>
                  </a:lnTo>
                  <a:lnTo>
                    <a:pt x="145" y="133"/>
                  </a:lnTo>
                  <a:lnTo>
                    <a:pt x="148" y="130"/>
                  </a:lnTo>
                  <a:lnTo>
                    <a:pt x="148" y="123"/>
                  </a:lnTo>
                  <a:lnTo>
                    <a:pt x="145" y="117"/>
                  </a:lnTo>
                  <a:lnTo>
                    <a:pt x="148" y="117"/>
                  </a:lnTo>
                  <a:lnTo>
                    <a:pt x="151" y="111"/>
                  </a:lnTo>
                  <a:lnTo>
                    <a:pt x="151" y="114"/>
                  </a:lnTo>
                  <a:lnTo>
                    <a:pt x="151" y="120"/>
                  </a:lnTo>
                  <a:lnTo>
                    <a:pt x="154" y="114"/>
                  </a:lnTo>
                  <a:lnTo>
                    <a:pt x="154" y="111"/>
                  </a:lnTo>
                  <a:lnTo>
                    <a:pt x="160" y="96"/>
                  </a:lnTo>
                  <a:lnTo>
                    <a:pt x="154" y="108"/>
                  </a:lnTo>
                  <a:lnTo>
                    <a:pt x="151" y="108"/>
                  </a:lnTo>
                  <a:lnTo>
                    <a:pt x="154" y="105"/>
                  </a:lnTo>
                  <a:lnTo>
                    <a:pt x="154" y="96"/>
                  </a:lnTo>
                  <a:lnTo>
                    <a:pt x="154" y="92"/>
                  </a:lnTo>
                  <a:lnTo>
                    <a:pt x="154" y="86"/>
                  </a:lnTo>
                  <a:lnTo>
                    <a:pt x="151" y="83"/>
                  </a:lnTo>
                  <a:lnTo>
                    <a:pt x="151" y="80"/>
                  </a:lnTo>
                  <a:lnTo>
                    <a:pt x="154" y="80"/>
                  </a:lnTo>
                  <a:lnTo>
                    <a:pt x="154" y="86"/>
                  </a:lnTo>
                  <a:lnTo>
                    <a:pt x="157" y="92"/>
                  </a:lnTo>
                  <a:lnTo>
                    <a:pt x="160" y="92"/>
                  </a:lnTo>
                  <a:lnTo>
                    <a:pt x="163" y="89"/>
                  </a:lnTo>
                  <a:lnTo>
                    <a:pt x="163" y="83"/>
                  </a:lnTo>
                  <a:lnTo>
                    <a:pt x="167" y="83"/>
                  </a:lnTo>
                  <a:lnTo>
                    <a:pt x="167" y="80"/>
                  </a:lnTo>
                  <a:lnTo>
                    <a:pt x="167" y="77"/>
                  </a:lnTo>
                  <a:lnTo>
                    <a:pt x="167" y="74"/>
                  </a:lnTo>
                  <a:lnTo>
                    <a:pt x="163" y="68"/>
                  </a:lnTo>
                  <a:lnTo>
                    <a:pt x="160" y="65"/>
                  </a:lnTo>
                  <a:close/>
                  <a:moveTo>
                    <a:pt x="126" y="37"/>
                  </a:moveTo>
                  <a:lnTo>
                    <a:pt x="126" y="34"/>
                  </a:lnTo>
                  <a:lnTo>
                    <a:pt x="129" y="37"/>
                  </a:lnTo>
                  <a:lnTo>
                    <a:pt x="126" y="37"/>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C17A1964-A996-4834-9334-41B9EABF0634}"/>
              </a:ext>
            </a:extLst>
          </p:cNvPr>
          <p:cNvSpPr>
            <a:spLocks noGrp="1"/>
          </p:cNvSpPr>
          <p:nvPr>
            <p:ph type="title"/>
          </p:nvPr>
        </p:nvSpPr>
        <p:spPr/>
        <p:txBody>
          <a:bodyPr/>
          <a:lstStyle/>
          <a:p>
            <a:r>
              <a:rPr lang="en-US" dirty="0"/>
              <a:t>Europe, Middle East, and Africa</a:t>
            </a:r>
          </a:p>
        </p:txBody>
      </p:sp>
      <p:sp>
        <p:nvSpPr>
          <p:cNvPr id="555" name="Content Placeholder 2">
            <a:extLst>
              <a:ext uri="{FF2B5EF4-FFF2-40B4-BE49-F238E27FC236}">
                <a16:creationId xmlns:a16="http://schemas.microsoft.com/office/drawing/2014/main" id="{4BB17555-BB11-4EFC-B495-7F56A1A8EBDA}"/>
              </a:ext>
            </a:extLst>
          </p:cNvPr>
          <p:cNvSpPr txBox="1">
            <a:spLocks/>
          </p:cNvSpPr>
          <p:nvPr/>
        </p:nvSpPr>
        <p:spPr>
          <a:xfrm>
            <a:off x="616504" y="1600201"/>
            <a:ext cx="3191909" cy="4580464"/>
          </a:xfrm>
          <a:prstGeom prst="rect">
            <a:avLst/>
          </a:prstGeom>
        </p:spPr>
        <p:txBody>
          <a:bodyPr lIns="0" tIns="0" rIns="0" bIns="0"/>
          <a:lstStyle>
            <a:defPPr>
              <a:defRPr lang="en-US"/>
            </a:defPPr>
            <a:lvl1pPr indent="0">
              <a:lnSpc>
                <a:spcPct val="100000"/>
              </a:lnSpc>
              <a:spcBef>
                <a:spcPts val="600"/>
              </a:spcBef>
              <a:spcAft>
                <a:spcPts val="600"/>
              </a:spcAft>
              <a:buClr>
                <a:schemeClr val="tx1">
                  <a:lumMod val="60000"/>
                  <a:lumOff val="40000"/>
                </a:schemeClr>
              </a:buClr>
              <a:buSzPct val="90000"/>
              <a:buFont typeface="Arial" panose="020B0604020202020204" pitchFamily="34" charset="0"/>
              <a:buChar char="​"/>
              <a:defRPr sz="1400">
                <a:solidFill>
                  <a:schemeClr val="tx2"/>
                </a:solidFill>
              </a:defRPr>
            </a:lvl1pPr>
            <a:lvl2pPr indent="-184150">
              <a:lnSpc>
                <a:spcPct val="90000"/>
              </a:lnSpc>
              <a:spcBef>
                <a:spcPts val="800"/>
              </a:spcBef>
              <a:buClr>
                <a:schemeClr val="tx2"/>
              </a:buClr>
              <a:buSzPct val="90000"/>
              <a:buFont typeface="Arial" panose="020B0604020202020204" pitchFamily="34" charset="0"/>
              <a:buChar char="–"/>
              <a:defRPr>
                <a:solidFill>
                  <a:schemeClr val="tx2"/>
                </a:solidFill>
              </a:defRPr>
            </a:lvl2pPr>
            <a:lvl3pPr marL="685800" indent="-111125">
              <a:lnSpc>
                <a:spcPct val="90000"/>
              </a:lnSpc>
              <a:spcBef>
                <a:spcPts val="600"/>
              </a:spcBef>
              <a:buClr>
                <a:schemeClr val="tx2"/>
              </a:buClr>
              <a:buSzPct val="90000"/>
              <a:buFont typeface="Arial" panose="020B0604020202020204" pitchFamily="34" charset="0"/>
              <a:buChar char="•"/>
              <a:defRPr sz="1600">
                <a:solidFill>
                  <a:schemeClr val="tx2"/>
                </a:solidFill>
              </a:defRPr>
            </a:lvl3pPr>
            <a:lvl4pPr marL="969963" indent="-166688">
              <a:lnSpc>
                <a:spcPct val="90000"/>
              </a:lnSpc>
              <a:spcBef>
                <a:spcPts val="600"/>
              </a:spcBef>
              <a:buClr>
                <a:schemeClr val="tx2"/>
              </a:buClr>
              <a:buSzPct val="90000"/>
              <a:buFont typeface="Arial" panose="020B0604020202020204" pitchFamily="34" charset="0"/>
              <a:buChar char="–"/>
              <a:defRPr sz="1400">
                <a:solidFill>
                  <a:schemeClr val="tx2"/>
                </a:solidFill>
              </a:defRPr>
            </a:lvl4pPr>
            <a:lvl5pPr marL="1143000" indent="-138113">
              <a:lnSpc>
                <a:spcPct val="90000"/>
              </a:lnSpc>
              <a:spcBef>
                <a:spcPts val="600"/>
              </a:spcBef>
              <a:buClr>
                <a:schemeClr val="tx2"/>
              </a:buClr>
              <a:buSzPct val="90000"/>
              <a:buFont typeface="Arial" panose="020B0604020202020204" pitchFamily="34" charset="0"/>
              <a:buChar char="•"/>
              <a:tabLst/>
              <a:defRPr sz="1400">
                <a:solidFill>
                  <a:schemeClr val="tx2"/>
                </a:solidFill>
              </a:defRPr>
            </a:lvl5pPr>
            <a:lvl6pPr marL="1417320" indent="-182880">
              <a:lnSpc>
                <a:spcPct val="90000"/>
              </a:lnSpc>
              <a:spcBef>
                <a:spcPts val="600"/>
              </a:spcBef>
              <a:buClr>
                <a:schemeClr val="tx1">
                  <a:lumMod val="60000"/>
                  <a:lumOff val="40000"/>
                </a:schemeClr>
              </a:buClr>
              <a:buSzPct val="90000"/>
              <a:buFont typeface="Calibri" panose="020F0502020204030204" pitchFamily="34" charset="0"/>
              <a:buChar char="–"/>
              <a:defRPr sz="1400"/>
            </a:lvl6pPr>
            <a:lvl7pPr marL="1645920" indent="-182880">
              <a:lnSpc>
                <a:spcPct val="90000"/>
              </a:lnSpc>
              <a:spcBef>
                <a:spcPts val="600"/>
              </a:spcBef>
              <a:buClr>
                <a:schemeClr val="tx1">
                  <a:lumMod val="60000"/>
                  <a:lumOff val="40000"/>
                </a:schemeClr>
              </a:buClr>
              <a:buSzPct val="90000"/>
              <a:buFont typeface="Arial" panose="020B0604020202020204" pitchFamily="34" charset="0"/>
              <a:buChar char="•"/>
              <a:defRPr sz="1400"/>
            </a:lvl7pPr>
            <a:lvl8pPr marL="1874520" indent="-182880">
              <a:lnSpc>
                <a:spcPct val="90000"/>
              </a:lnSpc>
              <a:spcBef>
                <a:spcPts val="600"/>
              </a:spcBef>
              <a:buClr>
                <a:schemeClr val="tx1">
                  <a:lumMod val="60000"/>
                  <a:lumOff val="40000"/>
                </a:schemeClr>
              </a:buClr>
              <a:buSzPct val="90000"/>
              <a:buFont typeface="Calibri" panose="020F0502020204030204" pitchFamily="34" charset="0"/>
              <a:buChar char="–"/>
              <a:defRPr sz="1400"/>
            </a:lvl8pPr>
            <a:lvl9pPr marL="2103120" indent="-182880">
              <a:lnSpc>
                <a:spcPct val="90000"/>
              </a:lnSpc>
              <a:spcBef>
                <a:spcPts val="600"/>
              </a:spcBef>
              <a:buClr>
                <a:schemeClr val="tx1">
                  <a:lumMod val="60000"/>
                  <a:lumOff val="40000"/>
                </a:schemeClr>
              </a:buClr>
              <a:buSzPct val="90000"/>
              <a:buFont typeface="Arial" panose="020B0604020202020204" pitchFamily="34" charset="0"/>
              <a:buChar char="•"/>
              <a:defRPr sz="1400"/>
            </a:lvl9pPr>
          </a:lstStyle>
          <a:p>
            <a:r>
              <a:rPr lang="en-US" dirty="0"/>
              <a:t>We have provided you with a world map that is consistent with VMware brand colors.</a:t>
            </a:r>
          </a:p>
          <a:p>
            <a:r>
              <a:rPr lang="en-US" dirty="0"/>
              <a:t>You can move, recolor, or delete these provided pinpoints.</a:t>
            </a:r>
          </a:p>
        </p:txBody>
      </p:sp>
      <p:grpSp>
        <p:nvGrpSpPr>
          <p:cNvPr id="262" name="Group 261">
            <a:extLst>
              <a:ext uri="{FF2B5EF4-FFF2-40B4-BE49-F238E27FC236}">
                <a16:creationId xmlns:a16="http://schemas.microsoft.com/office/drawing/2014/main" id="{6BDCF613-6790-4699-B6DE-6EB08473C531}"/>
              </a:ext>
            </a:extLst>
          </p:cNvPr>
          <p:cNvGrpSpPr/>
          <p:nvPr/>
        </p:nvGrpSpPr>
        <p:grpSpPr>
          <a:xfrm>
            <a:off x="5699126" y="2447291"/>
            <a:ext cx="5594893" cy="3703178"/>
            <a:chOff x="5699126" y="2447291"/>
            <a:chExt cx="5594893" cy="3703178"/>
          </a:xfrm>
          <a:solidFill>
            <a:schemeClr val="accent5"/>
          </a:solidFill>
        </p:grpSpPr>
        <p:sp>
          <p:nvSpPr>
            <p:cNvPr id="263" name="Oval 262">
              <a:extLst>
                <a:ext uri="{FF2B5EF4-FFF2-40B4-BE49-F238E27FC236}">
                  <a16:creationId xmlns:a16="http://schemas.microsoft.com/office/drawing/2014/main" id="{35117E6D-D6A8-4D4E-B7CA-5A5164848101}"/>
                </a:ext>
              </a:extLst>
            </p:cNvPr>
            <p:cNvSpPr/>
            <p:nvPr/>
          </p:nvSpPr>
          <p:spPr>
            <a:xfrm>
              <a:off x="7865171" y="4714241"/>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4" name="Oval 263">
              <a:extLst>
                <a:ext uri="{FF2B5EF4-FFF2-40B4-BE49-F238E27FC236}">
                  <a16:creationId xmlns:a16="http://schemas.microsoft.com/office/drawing/2014/main" id="{248B9BBE-47C8-41B0-8DD0-98E054325EEA}"/>
                </a:ext>
              </a:extLst>
            </p:cNvPr>
            <p:cNvSpPr/>
            <p:nvPr/>
          </p:nvSpPr>
          <p:spPr>
            <a:xfrm>
              <a:off x="7971539" y="2771141"/>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5" name="Oval 264">
              <a:extLst>
                <a:ext uri="{FF2B5EF4-FFF2-40B4-BE49-F238E27FC236}">
                  <a16:creationId xmlns:a16="http://schemas.microsoft.com/office/drawing/2014/main" id="{45310215-8211-4FBC-B0CE-2AC0B9C6B860}"/>
                </a:ext>
              </a:extLst>
            </p:cNvPr>
            <p:cNvSpPr/>
            <p:nvPr/>
          </p:nvSpPr>
          <p:spPr>
            <a:xfrm>
              <a:off x="6662174" y="3418841"/>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6" name="Oval 265">
              <a:extLst>
                <a:ext uri="{FF2B5EF4-FFF2-40B4-BE49-F238E27FC236}">
                  <a16:creationId xmlns:a16="http://schemas.microsoft.com/office/drawing/2014/main" id="{7F2DBAAF-7EA4-4674-9383-D5882E695747}"/>
                </a:ext>
              </a:extLst>
            </p:cNvPr>
            <p:cNvSpPr/>
            <p:nvPr/>
          </p:nvSpPr>
          <p:spPr>
            <a:xfrm>
              <a:off x="6162691" y="3409670"/>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7" name="Oval 266">
              <a:extLst>
                <a:ext uri="{FF2B5EF4-FFF2-40B4-BE49-F238E27FC236}">
                  <a16:creationId xmlns:a16="http://schemas.microsoft.com/office/drawing/2014/main" id="{C590D93C-C2F8-4A28-9CDC-D67D4CF8F508}"/>
                </a:ext>
              </a:extLst>
            </p:cNvPr>
            <p:cNvSpPr/>
            <p:nvPr/>
          </p:nvSpPr>
          <p:spPr>
            <a:xfrm>
              <a:off x="7308286" y="2913423"/>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8" name="Oval 267">
              <a:extLst>
                <a:ext uri="{FF2B5EF4-FFF2-40B4-BE49-F238E27FC236}">
                  <a16:creationId xmlns:a16="http://schemas.microsoft.com/office/drawing/2014/main" id="{79C79BEF-1BD3-4238-B5D7-B21C2542BE81}"/>
                </a:ext>
              </a:extLst>
            </p:cNvPr>
            <p:cNvSpPr/>
            <p:nvPr/>
          </p:nvSpPr>
          <p:spPr>
            <a:xfrm>
              <a:off x="6110596" y="2878067"/>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9" name="Oval 268">
              <a:extLst>
                <a:ext uri="{FF2B5EF4-FFF2-40B4-BE49-F238E27FC236}">
                  <a16:creationId xmlns:a16="http://schemas.microsoft.com/office/drawing/2014/main" id="{D689D55E-4907-4345-B29A-1891644BA7D3}"/>
                </a:ext>
              </a:extLst>
            </p:cNvPr>
            <p:cNvSpPr/>
            <p:nvPr/>
          </p:nvSpPr>
          <p:spPr>
            <a:xfrm>
              <a:off x="6708776" y="5795253"/>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0" name="Oval 269">
              <a:extLst>
                <a:ext uri="{FF2B5EF4-FFF2-40B4-BE49-F238E27FC236}">
                  <a16:creationId xmlns:a16="http://schemas.microsoft.com/office/drawing/2014/main" id="{2EB83FAD-619F-40EF-A409-F6FEE7BE3120}"/>
                </a:ext>
              </a:extLst>
            </p:cNvPr>
            <p:cNvSpPr/>
            <p:nvPr/>
          </p:nvSpPr>
          <p:spPr>
            <a:xfrm>
              <a:off x="5699126" y="4448104"/>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1" name="Oval 270">
              <a:extLst>
                <a:ext uri="{FF2B5EF4-FFF2-40B4-BE49-F238E27FC236}">
                  <a16:creationId xmlns:a16="http://schemas.microsoft.com/office/drawing/2014/main" id="{1239E319-C8F1-46CA-9C43-620D99396D4E}"/>
                </a:ext>
              </a:extLst>
            </p:cNvPr>
            <p:cNvSpPr/>
            <p:nvPr/>
          </p:nvSpPr>
          <p:spPr>
            <a:xfrm>
              <a:off x="8041148" y="4086480"/>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2" name="Oval 271">
              <a:extLst>
                <a:ext uri="{FF2B5EF4-FFF2-40B4-BE49-F238E27FC236}">
                  <a16:creationId xmlns:a16="http://schemas.microsoft.com/office/drawing/2014/main" id="{A9EA6E2D-9E62-4A5E-B145-BE8C0CBAF7B7}"/>
                </a:ext>
              </a:extLst>
            </p:cNvPr>
            <p:cNvSpPr/>
            <p:nvPr/>
          </p:nvSpPr>
          <p:spPr>
            <a:xfrm>
              <a:off x="7047714" y="3131044"/>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3" name="Oval 272">
              <a:extLst>
                <a:ext uri="{FF2B5EF4-FFF2-40B4-BE49-F238E27FC236}">
                  <a16:creationId xmlns:a16="http://schemas.microsoft.com/office/drawing/2014/main" id="{2EFFD91D-AAF5-480C-81DE-6CF52275B3E6}"/>
                </a:ext>
              </a:extLst>
            </p:cNvPr>
            <p:cNvSpPr/>
            <p:nvPr/>
          </p:nvSpPr>
          <p:spPr>
            <a:xfrm>
              <a:off x="8117911" y="4323151"/>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4" name="Oval 273">
              <a:extLst>
                <a:ext uri="{FF2B5EF4-FFF2-40B4-BE49-F238E27FC236}">
                  <a16:creationId xmlns:a16="http://schemas.microsoft.com/office/drawing/2014/main" id="{BEEF3C39-CA0D-46BD-9BA6-F92F8F6D6AAA}"/>
                </a:ext>
              </a:extLst>
            </p:cNvPr>
            <p:cNvSpPr/>
            <p:nvPr/>
          </p:nvSpPr>
          <p:spPr>
            <a:xfrm>
              <a:off x="11169066" y="2447291"/>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5" name="Oval 274">
              <a:extLst>
                <a:ext uri="{FF2B5EF4-FFF2-40B4-BE49-F238E27FC236}">
                  <a16:creationId xmlns:a16="http://schemas.microsoft.com/office/drawing/2014/main" id="{7BCEE879-A847-461D-9EA1-4094B20E6F93}"/>
                </a:ext>
              </a:extLst>
            </p:cNvPr>
            <p:cNvSpPr/>
            <p:nvPr/>
          </p:nvSpPr>
          <p:spPr>
            <a:xfrm>
              <a:off x="6961808" y="4722982"/>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6" name="Oval 275">
              <a:extLst>
                <a:ext uri="{FF2B5EF4-FFF2-40B4-BE49-F238E27FC236}">
                  <a16:creationId xmlns:a16="http://schemas.microsoft.com/office/drawing/2014/main" id="{19D24C54-E212-4FBD-ABD0-E0D088732DCF}"/>
                </a:ext>
              </a:extLst>
            </p:cNvPr>
            <p:cNvSpPr/>
            <p:nvPr/>
          </p:nvSpPr>
          <p:spPr>
            <a:xfrm>
              <a:off x="6846343" y="5937219"/>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7" name="Oval 276">
              <a:extLst>
                <a:ext uri="{FF2B5EF4-FFF2-40B4-BE49-F238E27FC236}">
                  <a16:creationId xmlns:a16="http://schemas.microsoft.com/office/drawing/2014/main" id="{2C4D2D4D-7B5A-40B9-A124-EC665C452A79}"/>
                </a:ext>
              </a:extLst>
            </p:cNvPr>
            <p:cNvSpPr/>
            <p:nvPr/>
          </p:nvSpPr>
          <p:spPr>
            <a:xfrm>
              <a:off x="7075535" y="6025516"/>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8" name="Oval 277">
              <a:extLst>
                <a:ext uri="{FF2B5EF4-FFF2-40B4-BE49-F238E27FC236}">
                  <a16:creationId xmlns:a16="http://schemas.microsoft.com/office/drawing/2014/main" id="{DCCFCDDA-02B5-46C9-98C5-AAE3D33B7FB5}"/>
                </a:ext>
              </a:extLst>
            </p:cNvPr>
            <p:cNvSpPr/>
            <p:nvPr/>
          </p:nvSpPr>
          <p:spPr>
            <a:xfrm>
              <a:off x="7382899" y="5670300"/>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9" name="Oval 278">
              <a:extLst>
                <a:ext uri="{FF2B5EF4-FFF2-40B4-BE49-F238E27FC236}">
                  <a16:creationId xmlns:a16="http://schemas.microsoft.com/office/drawing/2014/main" id="{564F3B97-9FDE-4793-B7F7-1E4B03AEC906}"/>
                </a:ext>
              </a:extLst>
            </p:cNvPr>
            <p:cNvSpPr/>
            <p:nvPr/>
          </p:nvSpPr>
          <p:spPr>
            <a:xfrm>
              <a:off x="6671904" y="2870694"/>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6362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1" name="Group 205">
            <a:extLst>
              <a:ext uri="{FF2B5EF4-FFF2-40B4-BE49-F238E27FC236}">
                <a16:creationId xmlns:a16="http://schemas.microsoft.com/office/drawing/2014/main" id="{0BDD5CAA-1E54-4F1E-874A-5123BF6986DA}"/>
              </a:ext>
            </a:extLst>
          </p:cNvPr>
          <p:cNvGrpSpPr>
            <a:grpSpLocks/>
          </p:cNvGrpSpPr>
          <p:nvPr/>
        </p:nvGrpSpPr>
        <p:grpSpPr bwMode="auto">
          <a:xfrm>
            <a:off x="5302332" y="626121"/>
            <a:ext cx="6125821" cy="6052395"/>
            <a:chOff x="3351" y="1584"/>
            <a:chExt cx="1168" cy="1154"/>
          </a:xfrm>
          <a:solidFill>
            <a:schemeClr val="tx1">
              <a:lumMod val="40000"/>
              <a:lumOff val="60000"/>
            </a:schemeClr>
          </a:solidFill>
        </p:grpSpPr>
        <p:sp>
          <p:nvSpPr>
            <p:cNvPr id="512" name="Freeform 5">
              <a:extLst>
                <a:ext uri="{FF2B5EF4-FFF2-40B4-BE49-F238E27FC236}">
                  <a16:creationId xmlns:a16="http://schemas.microsoft.com/office/drawing/2014/main" id="{AAF0AFA9-59D8-49D7-B509-182468A2CC85}"/>
                </a:ext>
              </a:extLst>
            </p:cNvPr>
            <p:cNvSpPr>
              <a:spLocks noEditPoints="1"/>
            </p:cNvSpPr>
            <p:nvPr/>
          </p:nvSpPr>
          <p:spPr bwMode="auto">
            <a:xfrm>
              <a:off x="4048" y="2051"/>
              <a:ext cx="41" cy="62"/>
            </a:xfrm>
            <a:custGeom>
              <a:avLst/>
              <a:gdLst>
                <a:gd name="T0" fmla="*/ 25 w 41"/>
                <a:gd name="T1" fmla="*/ 9 h 62"/>
                <a:gd name="T2" fmla="*/ 24 w 41"/>
                <a:gd name="T3" fmla="*/ 8 h 62"/>
                <a:gd name="T4" fmla="*/ 19 w 41"/>
                <a:gd name="T5" fmla="*/ 11 h 62"/>
                <a:gd name="T6" fmla="*/ 19 w 41"/>
                <a:gd name="T7" fmla="*/ 17 h 62"/>
                <a:gd name="T8" fmla="*/ 22 w 41"/>
                <a:gd name="T9" fmla="*/ 16 h 62"/>
                <a:gd name="T10" fmla="*/ 24 w 41"/>
                <a:gd name="T11" fmla="*/ 22 h 62"/>
                <a:gd name="T12" fmla="*/ 26 w 41"/>
                <a:gd name="T13" fmla="*/ 23 h 62"/>
                <a:gd name="T14" fmla="*/ 28 w 41"/>
                <a:gd name="T15" fmla="*/ 29 h 62"/>
                <a:gd name="T16" fmla="*/ 25 w 41"/>
                <a:gd name="T17" fmla="*/ 29 h 62"/>
                <a:gd name="T18" fmla="*/ 25 w 41"/>
                <a:gd name="T19" fmla="*/ 31 h 62"/>
                <a:gd name="T20" fmla="*/ 19 w 41"/>
                <a:gd name="T21" fmla="*/ 38 h 62"/>
                <a:gd name="T22" fmla="*/ 13 w 41"/>
                <a:gd name="T23" fmla="*/ 33 h 62"/>
                <a:gd name="T24" fmla="*/ 9 w 41"/>
                <a:gd name="T25" fmla="*/ 38 h 62"/>
                <a:gd name="T26" fmla="*/ 4 w 41"/>
                <a:gd name="T27" fmla="*/ 39 h 62"/>
                <a:gd name="T28" fmla="*/ 1 w 41"/>
                <a:gd name="T29" fmla="*/ 48 h 62"/>
                <a:gd name="T30" fmla="*/ 0 w 41"/>
                <a:gd name="T31" fmla="*/ 52 h 62"/>
                <a:gd name="T32" fmla="*/ 6 w 41"/>
                <a:gd name="T33" fmla="*/ 51 h 62"/>
                <a:gd name="T34" fmla="*/ 6 w 41"/>
                <a:gd name="T35" fmla="*/ 45 h 62"/>
                <a:gd name="T36" fmla="*/ 8 w 41"/>
                <a:gd name="T37" fmla="*/ 46 h 62"/>
                <a:gd name="T38" fmla="*/ 12 w 41"/>
                <a:gd name="T39" fmla="*/ 45 h 62"/>
                <a:gd name="T40" fmla="*/ 15 w 41"/>
                <a:gd name="T41" fmla="*/ 44 h 62"/>
                <a:gd name="T42" fmla="*/ 18 w 41"/>
                <a:gd name="T43" fmla="*/ 44 h 62"/>
                <a:gd name="T44" fmla="*/ 19 w 41"/>
                <a:gd name="T45" fmla="*/ 49 h 62"/>
                <a:gd name="T46" fmla="*/ 20 w 41"/>
                <a:gd name="T47" fmla="*/ 54 h 62"/>
                <a:gd name="T48" fmla="*/ 25 w 41"/>
                <a:gd name="T49" fmla="*/ 58 h 62"/>
                <a:gd name="T50" fmla="*/ 31 w 41"/>
                <a:gd name="T51" fmla="*/ 62 h 62"/>
                <a:gd name="T52" fmla="*/ 34 w 41"/>
                <a:gd name="T53" fmla="*/ 54 h 62"/>
                <a:gd name="T54" fmla="*/ 34 w 41"/>
                <a:gd name="T55" fmla="*/ 46 h 62"/>
                <a:gd name="T56" fmla="*/ 37 w 41"/>
                <a:gd name="T57" fmla="*/ 51 h 62"/>
                <a:gd name="T58" fmla="*/ 39 w 41"/>
                <a:gd name="T59" fmla="*/ 51 h 62"/>
                <a:gd name="T60" fmla="*/ 40 w 41"/>
                <a:gd name="T61" fmla="*/ 50 h 62"/>
                <a:gd name="T62" fmla="*/ 40 w 41"/>
                <a:gd name="T63" fmla="*/ 39 h 62"/>
                <a:gd name="T64" fmla="*/ 39 w 41"/>
                <a:gd name="T65" fmla="*/ 33 h 62"/>
                <a:gd name="T66" fmla="*/ 35 w 41"/>
                <a:gd name="T67" fmla="*/ 29 h 62"/>
                <a:gd name="T68" fmla="*/ 37 w 41"/>
                <a:gd name="T69" fmla="*/ 23 h 62"/>
                <a:gd name="T70" fmla="*/ 33 w 41"/>
                <a:gd name="T71" fmla="*/ 24 h 62"/>
                <a:gd name="T72" fmla="*/ 33 w 41"/>
                <a:gd name="T73" fmla="*/ 19 h 62"/>
                <a:gd name="T74" fmla="*/ 34 w 41"/>
                <a:gd name="T75" fmla="*/ 16 h 62"/>
                <a:gd name="T76" fmla="*/ 29 w 41"/>
                <a:gd name="T77" fmla="*/ 10 h 62"/>
                <a:gd name="T78" fmla="*/ 28 w 41"/>
                <a:gd name="T79" fmla="*/ 3 h 62"/>
                <a:gd name="T80" fmla="*/ 25 w 41"/>
                <a:gd name="T81" fmla="*/ 0 h 62"/>
                <a:gd name="T82" fmla="*/ 20 w 41"/>
                <a:gd name="T83" fmla="*/ 0 h 62"/>
                <a:gd name="T84" fmla="*/ 33 w 41"/>
                <a:gd name="T85" fmla="*/ 25 h 62"/>
                <a:gd name="T86" fmla="*/ 26 w 41"/>
                <a:gd name="T87" fmla="*/ 12 h 62"/>
                <a:gd name="T88" fmla="*/ 32 w 41"/>
                <a:gd name="T89" fmla="*/ 16 h 62"/>
                <a:gd name="T90" fmla="*/ 29 w 41"/>
                <a:gd name="T91" fmla="*/ 18 h 62"/>
                <a:gd name="T92" fmla="*/ 29 w 41"/>
                <a:gd name="T93" fmla="*/ 24 h 62"/>
                <a:gd name="T94" fmla="*/ 27 w 41"/>
                <a:gd name="T95" fmla="*/ 17 h 62"/>
                <a:gd name="T96" fmla="*/ 26 w 41"/>
                <a:gd name="T97" fmla="*/ 1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 h="62">
                  <a:moveTo>
                    <a:pt x="20" y="4"/>
                  </a:moveTo>
                  <a:lnTo>
                    <a:pt x="22" y="6"/>
                  </a:lnTo>
                  <a:lnTo>
                    <a:pt x="24" y="8"/>
                  </a:lnTo>
                  <a:lnTo>
                    <a:pt x="25" y="9"/>
                  </a:lnTo>
                  <a:lnTo>
                    <a:pt x="24" y="10"/>
                  </a:lnTo>
                  <a:lnTo>
                    <a:pt x="24" y="11"/>
                  </a:lnTo>
                  <a:lnTo>
                    <a:pt x="22" y="11"/>
                  </a:lnTo>
                  <a:lnTo>
                    <a:pt x="24" y="8"/>
                  </a:lnTo>
                  <a:lnTo>
                    <a:pt x="20" y="9"/>
                  </a:lnTo>
                  <a:lnTo>
                    <a:pt x="18" y="10"/>
                  </a:lnTo>
                  <a:lnTo>
                    <a:pt x="20" y="11"/>
                  </a:lnTo>
                  <a:lnTo>
                    <a:pt x="19" y="11"/>
                  </a:lnTo>
                  <a:lnTo>
                    <a:pt x="20" y="13"/>
                  </a:lnTo>
                  <a:lnTo>
                    <a:pt x="20" y="15"/>
                  </a:lnTo>
                  <a:lnTo>
                    <a:pt x="20" y="16"/>
                  </a:lnTo>
                  <a:lnTo>
                    <a:pt x="19" y="17"/>
                  </a:lnTo>
                  <a:lnTo>
                    <a:pt x="21" y="19"/>
                  </a:lnTo>
                  <a:lnTo>
                    <a:pt x="21" y="16"/>
                  </a:lnTo>
                  <a:lnTo>
                    <a:pt x="22" y="17"/>
                  </a:lnTo>
                  <a:lnTo>
                    <a:pt x="22" y="16"/>
                  </a:lnTo>
                  <a:lnTo>
                    <a:pt x="24" y="16"/>
                  </a:lnTo>
                  <a:lnTo>
                    <a:pt x="22" y="18"/>
                  </a:lnTo>
                  <a:lnTo>
                    <a:pt x="24" y="18"/>
                  </a:lnTo>
                  <a:lnTo>
                    <a:pt x="24" y="22"/>
                  </a:lnTo>
                  <a:lnTo>
                    <a:pt x="26" y="23"/>
                  </a:lnTo>
                  <a:lnTo>
                    <a:pt x="26" y="22"/>
                  </a:lnTo>
                  <a:lnTo>
                    <a:pt x="27" y="22"/>
                  </a:lnTo>
                  <a:lnTo>
                    <a:pt x="26" y="23"/>
                  </a:lnTo>
                  <a:lnTo>
                    <a:pt x="28" y="25"/>
                  </a:lnTo>
                  <a:lnTo>
                    <a:pt x="28" y="26"/>
                  </a:lnTo>
                  <a:lnTo>
                    <a:pt x="29" y="29"/>
                  </a:lnTo>
                  <a:lnTo>
                    <a:pt x="28" y="29"/>
                  </a:lnTo>
                  <a:lnTo>
                    <a:pt x="27" y="29"/>
                  </a:lnTo>
                  <a:lnTo>
                    <a:pt x="27" y="31"/>
                  </a:lnTo>
                  <a:lnTo>
                    <a:pt x="25" y="31"/>
                  </a:lnTo>
                  <a:lnTo>
                    <a:pt x="25" y="29"/>
                  </a:lnTo>
                  <a:lnTo>
                    <a:pt x="24" y="26"/>
                  </a:lnTo>
                  <a:lnTo>
                    <a:pt x="22" y="29"/>
                  </a:lnTo>
                  <a:lnTo>
                    <a:pt x="24" y="30"/>
                  </a:lnTo>
                  <a:lnTo>
                    <a:pt x="25" y="31"/>
                  </a:lnTo>
                  <a:lnTo>
                    <a:pt x="24" y="33"/>
                  </a:lnTo>
                  <a:lnTo>
                    <a:pt x="21" y="35"/>
                  </a:lnTo>
                  <a:lnTo>
                    <a:pt x="20" y="37"/>
                  </a:lnTo>
                  <a:lnTo>
                    <a:pt x="19" y="38"/>
                  </a:lnTo>
                  <a:lnTo>
                    <a:pt x="18" y="38"/>
                  </a:lnTo>
                  <a:lnTo>
                    <a:pt x="18" y="35"/>
                  </a:lnTo>
                  <a:lnTo>
                    <a:pt x="15" y="33"/>
                  </a:lnTo>
                  <a:lnTo>
                    <a:pt x="13" y="33"/>
                  </a:lnTo>
                  <a:lnTo>
                    <a:pt x="12" y="33"/>
                  </a:lnTo>
                  <a:lnTo>
                    <a:pt x="9" y="35"/>
                  </a:lnTo>
                  <a:lnTo>
                    <a:pt x="8" y="37"/>
                  </a:lnTo>
                  <a:lnTo>
                    <a:pt x="9" y="38"/>
                  </a:lnTo>
                  <a:lnTo>
                    <a:pt x="8" y="38"/>
                  </a:lnTo>
                  <a:lnTo>
                    <a:pt x="7" y="38"/>
                  </a:lnTo>
                  <a:lnTo>
                    <a:pt x="6" y="39"/>
                  </a:lnTo>
                  <a:lnTo>
                    <a:pt x="4" y="39"/>
                  </a:lnTo>
                  <a:lnTo>
                    <a:pt x="2" y="42"/>
                  </a:lnTo>
                  <a:lnTo>
                    <a:pt x="2" y="43"/>
                  </a:lnTo>
                  <a:lnTo>
                    <a:pt x="2" y="45"/>
                  </a:lnTo>
                  <a:lnTo>
                    <a:pt x="1" y="48"/>
                  </a:lnTo>
                  <a:lnTo>
                    <a:pt x="2" y="50"/>
                  </a:lnTo>
                  <a:lnTo>
                    <a:pt x="2" y="50"/>
                  </a:lnTo>
                  <a:lnTo>
                    <a:pt x="0" y="50"/>
                  </a:lnTo>
                  <a:lnTo>
                    <a:pt x="0" y="52"/>
                  </a:lnTo>
                  <a:lnTo>
                    <a:pt x="1" y="54"/>
                  </a:lnTo>
                  <a:lnTo>
                    <a:pt x="4" y="55"/>
                  </a:lnTo>
                  <a:lnTo>
                    <a:pt x="6" y="52"/>
                  </a:lnTo>
                  <a:lnTo>
                    <a:pt x="6" y="51"/>
                  </a:lnTo>
                  <a:lnTo>
                    <a:pt x="5" y="50"/>
                  </a:lnTo>
                  <a:lnTo>
                    <a:pt x="4" y="50"/>
                  </a:lnTo>
                  <a:lnTo>
                    <a:pt x="5" y="49"/>
                  </a:lnTo>
                  <a:lnTo>
                    <a:pt x="6" y="45"/>
                  </a:lnTo>
                  <a:lnTo>
                    <a:pt x="7" y="45"/>
                  </a:lnTo>
                  <a:lnTo>
                    <a:pt x="8" y="43"/>
                  </a:lnTo>
                  <a:lnTo>
                    <a:pt x="8" y="45"/>
                  </a:lnTo>
                  <a:lnTo>
                    <a:pt x="8" y="46"/>
                  </a:lnTo>
                  <a:lnTo>
                    <a:pt x="9" y="45"/>
                  </a:lnTo>
                  <a:lnTo>
                    <a:pt x="11" y="46"/>
                  </a:lnTo>
                  <a:lnTo>
                    <a:pt x="11" y="45"/>
                  </a:lnTo>
                  <a:lnTo>
                    <a:pt x="12" y="45"/>
                  </a:lnTo>
                  <a:lnTo>
                    <a:pt x="13" y="46"/>
                  </a:lnTo>
                  <a:lnTo>
                    <a:pt x="15" y="46"/>
                  </a:lnTo>
                  <a:lnTo>
                    <a:pt x="14" y="44"/>
                  </a:lnTo>
                  <a:lnTo>
                    <a:pt x="15" y="44"/>
                  </a:lnTo>
                  <a:lnTo>
                    <a:pt x="14" y="43"/>
                  </a:lnTo>
                  <a:lnTo>
                    <a:pt x="15" y="43"/>
                  </a:lnTo>
                  <a:lnTo>
                    <a:pt x="16" y="44"/>
                  </a:lnTo>
                  <a:lnTo>
                    <a:pt x="18" y="44"/>
                  </a:lnTo>
                  <a:lnTo>
                    <a:pt x="19" y="45"/>
                  </a:lnTo>
                  <a:lnTo>
                    <a:pt x="20" y="46"/>
                  </a:lnTo>
                  <a:lnTo>
                    <a:pt x="19" y="48"/>
                  </a:lnTo>
                  <a:lnTo>
                    <a:pt x="19" y="49"/>
                  </a:lnTo>
                  <a:lnTo>
                    <a:pt x="18" y="50"/>
                  </a:lnTo>
                  <a:lnTo>
                    <a:pt x="19" y="50"/>
                  </a:lnTo>
                  <a:lnTo>
                    <a:pt x="19" y="52"/>
                  </a:lnTo>
                  <a:lnTo>
                    <a:pt x="20" y="54"/>
                  </a:lnTo>
                  <a:lnTo>
                    <a:pt x="20" y="55"/>
                  </a:lnTo>
                  <a:lnTo>
                    <a:pt x="22" y="57"/>
                  </a:lnTo>
                  <a:lnTo>
                    <a:pt x="25" y="57"/>
                  </a:lnTo>
                  <a:lnTo>
                    <a:pt x="25" y="58"/>
                  </a:lnTo>
                  <a:lnTo>
                    <a:pt x="27" y="59"/>
                  </a:lnTo>
                  <a:lnTo>
                    <a:pt x="28" y="58"/>
                  </a:lnTo>
                  <a:lnTo>
                    <a:pt x="29" y="59"/>
                  </a:lnTo>
                  <a:lnTo>
                    <a:pt x="31" y="62"/>
                  </a:lnTo>
                  <a:lnTo>
                    <a:pt x="32" y="59"/>
                  </a:lnTo>
                  <a:lnTo>
                    <a:pt x="34" y="57"/>
                  </a:lnTo>
                  <a:lnTo>
                    <a:pt x="34" y="55"/>
                  </a:lnTo>
                  <a:lnTo>
                    <a:pt x="34" y="54"/>
                  </a:lnTo>
                  <a:lnTo>
                    <a:pt x="33" y="51"/>
                  </a:lnTo>
                  <a:lnTo>
                    <a:pt x="32" y="50"/>
                  </a:lnTo>
                  <a:lnTo>
                    <a:pt x="32" y="50"/>
                  </a:lnTo>
                  <a:lnTo>
                    <a:pt x="34" y="46"/>
                  </a:lnTo>
                  <a:lnTo>
                    <a:pt x="35" y="48"/>
                  </a:lnTo>
                  <a:lnTo>
                    <a:pt x="35" y="49"/>
                  </a:lnTo>
                  <a:lnTo>
                    <a:pt x="37" y="50"/>
                  </a:lnTo>
                  <a:lnTo>
                    <a:pt x="37" y="51"/>
                  </a:lnTo>
                  <a:lnTo>
                    <a:pt x="37" y="54"/>
                  </a:lnTo>
                  <a:lnTo>
                    <a:pt x="39" y="57"/>
                  </a:lnTo>
                  <a:lnTo>
                    <a:pt x="39" y="55"/>
                  </a:lnTo>
                  <a:lnTo>
                    <a:pt x="39" y="51"/>
                  </a:lnTo>
                  <a:lnTo>
                    <a:pt x="39" y="50"/>
                  </a:lnTo>
                  <a:lnTo>
                    <a:pt x="40" y="51"/>
                  </a:lnTo>
                  <a:lnTo>
                    <a:pt x="40" y="50"/>
                  </a:lnTo>
                  <a:lnTo>
                    <a:pt x="40" y="50"/>
                  </a:lnTo>
                  <a:lnTo>
                    <a:pt x="41" y="46"/>
                  </a:lnTo>
                  <a:lnTo>
                    <a:pt x="40" y="44"/>
                  </a:lnTo>
                  <a:lnTo>
                    <a:pt x="40" y="41"/>
                  </a:lnTo>
                  <a:lnTo>
                    <a:pt x="40" y="39"/>
                  </a:lnTo>
                  <a:lnTo>
                    <a:pt x="39" y="35"/>
                  </a:lnTo>
                  <a:lnTo>
                    <a:pt x="38" y="35"/>
                  </a:lnTo>
                  <a:lnTo>
                    <a:pt x="38" y="33"/>
                  </a:lnTo>
                  <a:lnTo>
                    <a:pt x="39" y="33"/>
                  </a:lnTo>
                  <a:lnTo>
                    <a:pt x="39" y="32"/>
                  </a:lnTo>
                  <a:lnTo>
                    <a:pt x="38" y="30"/>
                  </a:lnTo>
                  <a:lnTo>
                    <a:pt x="38" y="28"/>
                  </a:lnTo>
                  <a:lnTo>
                    <a:pt x="35" y="29"/>
                  </a:lnTo>
                  <a:lnTo>
                    <a:pt x="35" y="28"/>
                  </a:lnTo>
                  <a:lnTo>
                    <a:pt x="35" y="25"/>
                  </a:lnTo>
                  <a:lnTo>
                    <a:pt x="38" y="25"/>
                  </a:lnTo>
                  <a:lnTo>
                    <a:pt x="37" y="23"/>
                  </a:lnTo>
                  <a:lnTo>
                    <a:pt x="35" y="19"/>
                  </a:lnTo>
                  <a:lnTo>
                    <a:pt x="34" y="23"/>
                  </a:lnTo>
                  <a:lnTo>
                    <a:pt x="34" y="24"/>
                  </a:lnTo>
                  <a:lnTo>
                    <a:pt x="33" y="24"/>
                  </a:lnTo>
                  <a:lnTo>
                    <a:pt x="33" y="23"/>
                  </a:lnTo>
                  <a:lnTo>
                    <a:pt x="32" y="21"/>
                  </a:lnTo>
                  <a:lnTo>
                    <a:pt x="32" y="19"/>
                  </a:lnTo>
                  <a:lnTo>
                    <a:pt x="33" y="19"/>
                  </a:lnTo>
                  <a:lnTo>
                    <a:pt x="32" y="18"/>
                  </a:lnTo>
                  <a:lnTo>
                    <a:pt x="33" y="17"/>
                  </a:lnTo>
                  <a:lnTo>
                    <a:pt x="32" y="17"/>
                  </a:lnTo>
                  <a:lnTo>
                    <a:pt x="34" y="16"/>
                  </a:lnTo>
                  <a:lnTo>
                    <a:pt x="33" y="15"/>
                  </a:lnTo>
                  <a:lnTo>
                    <a:pt x="31" y="12"/>
                  </a:lnTo>
                  <a:lnTo>
                    <a:pt x="31" y="11"/>
                  </a:lnTo>
                  <a:lnTo>
                    <a:pt x="29" y="10"/>
                  </a:lnTo>
                  <a:lnTo>
                    <a:pt x="29" y="8"/>
                  </a:lnTo>
                  <a:lnTo>
                    <a:pt x="29" y="5"/>
                  </a:lnTo>
                  <a:lnTo>
                    <a:pt x="29" y="4"/>
                  </a:lnTo>
                  <a:lnTo>
                    <a:pt x="28" y="3"/>
                  </a:lnTo>
                  <a:lnTo>
                    <a:pt x="27" y="2"/>
                  </a:lnTo>
                  <a:lnTo>
                    <a:pt x="26" y="0"/>
                  </a:lnTo>
                  <a:lnTo>
                    <a:pt x="25" y="0"/>
                  </a:lnTo>
                  <a:lnTo>
                    <a:pt x="25" y="0"/>
                  </a:lnTo>
                  <a:lnTo>
                    <a:pt x="24" y="0"/>
                  </a:lnTo>
                  <a:lnTo>
                    <a:pt x="22" y="0"/>
                  </a:lnTo>
                  <a:lnTo>
                    <a:pt x="21" y="0"/>
                  </a:lnTo>
                  <a:lnTo>
                    <a:pt x="20" y="0"/>
                  </a:lnTo>
                  <a:lnTo>
                    <a:pt x="19" y="0"/>
                  </a:lnTo>
                  <a:lnTo>
                    <a:pt x="19" y="2"/>
                  </a:lnTo>
                  <a:lnTo>
                    <a:pt x="20" y="4"/>
                  </a:lnTo>
                  <a:close/>
                  <a:moveTo>
                    <a:pt x="33" y="25"/>
                  </a:moveTo>
                  <a:lnTo>
                    <a:pt x="33" y="26"/>
                  </a:lnTo>
                  <a:lnTo>
                    <a:pt x="32" y="25"/>
                  </a:lnTo>
                  <a:lnTo>
                    <a:pt x="33" y="25"/>
                  </a:lnTo>
                  <a:close/>
                  <a:moveTo>
                    <a:pt x="26" y="12"/>
                  </a:moveTo>
                  <a:lnTo>
                    <a:pt x="26" y="13"/>
                  </a:lnTo>
                  <a:lnTo>
                    <a:pt x="29" y="15"/>
                  </a:lnTo>
                  <a:lnTo>
                    <a:pt x="31" y="15"/>
                  </a:lnTo>
                  <a:lnTo>
                    <a:pt x="32" y="16"/>
                  </a:lnTo>
                  <a:lnTo>
                    <a:pt x="31" y="16"/>
                  </a:lnTo>
                  <a:lnTo>
                    <a:pt x="31" y="18"/>
                  </a:lnTo>
                  <a:lnTo>
                    <a:pt x="32" y="18"/>
                  </a:lnTo>
                  <a:lnTo>
                    <a:pt x="29" y="18"/>
                  </a:lnTo>
                  <a:lnTo>
                    <a:pt x="29" y="21"/>
                  </a:lnTo>
                  <a:lnTo>
                    <a:pt x="31" y="23"/>
                  </a:lnTo>
                  <a:lnTo>
                    <a:pt x="31" y="24"/>
                  </a:lnTo>
                  <a:lnTo>
                    <a:pt x="29" y="24"/>
                  </a:lnTo>
                  <a:lnTo>
                    <a:pt x="29" y="23"/>
                  </a:lnTo>
                  <a:lnTo>
                    <a:pt x="28" y="21"/>
                  </a:lnTo>
                  <a:lnTo>
                    <a:pt x="28" y="19"/>
                  </a:lnTo>
                  <a:lnTo>
                    <a:pt x="27" y="17"/>
                  </a:lnTo>
                  <a:lnTo>
                    <a:pt x="26" y="17"/>
                  </a:lnTo>
                  <a:lnTo>
                    <a:pt x="26" y="15"/>
                  </a:lnTo>
                  <a:lnTo>
                    <a:pt x="25" y="11"/>
                  </a:lnTo>
                  <a:lnTo>
                    <a:pt x="2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3" name="Freeform 6">
              <a:extLst>
                <a:ext uri="{FF2B5EF4-FFF2-40B4-BE49-F238E27FC236}">
                  <a16:creationId xmlns:a16="http://schemas.microsoft.com/office/drawing/2014/main" id="{5FA3221B-D471-48B5-BAFB-67D25BF72692}"/>
                </a:ext>
              </a:extLst>
            </p:cNvPr>
            <p:cNvSpPr>
              <a:spLocks/>
            </p:cNvSpPr>
            <p:nvPr/>
          </p:nvSpPr>
          <p:spPr bwMode="auto">
            <a:xfrm>
              <a:off x="4265" y="2191"/>
              <a:ext cx="36" cy="20"/>
            </a:xfrm>
            <a:custGeom>
              <a:avLst/>
              <a:gdLst>
                <a:gd name="T0" fmla="*/ 35 w 36"/>
                <a:gd name="T1" fmla="*/ 10 h 20"/>
                <a:gd name="T2" fmla="*/ 33 w 36"/>
                <a:gd name="T3" fmla="*/ 8 h 20"/>
                <a:gd name="T4" fmla="*/ 34 w 36"/>
                <a:gd name="T5" fmla="*/ 8 h 20"/>
                <a:gd name="T6" fmla="*/ 36 w 36"/>
                <a:gd name="T7" fmla="*/ 7 h 20"/>
                <a:gd name="T8" fmla="*/ 36 w 36"/>
                <a:gd name="T9" fmla="*/ 2 h 20"/>
                <a:gd name="T10" fmla="*/ 34 w 36"/>
                <a:gd name="T11" fmla="*/ 0 h 20"/>
                <a:gd name="T12" fmla="*/ 33 w 36"/>
                <a:gd name="T13" fmla="*/ 1 h 20"/>
                <a:gd name="T14" fmla="*/ 33 w 36"/>
                <a:gd name="T15" fmla="*/ 2 h 20"/>
                <a:gd name="T16" fmla="*/ 31 w 36"/>
                <a:gd name="T17" fmla="*/ 1 h 20"/>
                <a:gd name="T18" fmla="*/ 29 w 36"/>
                <a:gd name="T19" fmla="*/ 1 h 20"/>
                <a:gd name="T20" fmla="*/ 28 w 36"/>
                <a:gd name="T21" fmla="*/ 3 h 20"/>
                <a:gd name="T22" fmla="*/ 29 w 36"/>
                <a:gd name="T23" fmla="*/ 7 h 20"/>
                <a:gd name="T24" fmla="*/ 29 w 36"/>
                <a:gd name="T25" fmla="*/ 7 h 20"/>
                <a:gd name="T26" fmla="*/ 29 w 36"/>
                <a:gd name="T27" fmla="*/ 7 h 20"/>
                <a:gd name="T28" fmla="*/ 28 w 36"/>
                <a:gd name="T29" fmla="*/ 7 h 20"/>
                <a:gd name="T30" fmla="*/ 24 w 36"/>
                <a:gd name="T31" fmla="*/ 9 h 20"/>
                <a:gd name="T32" fmla="*/ 23 w 36"/>
                <a:gd name="T33" fmla="*/ 10 h 20"/>
                <a:gd name="T34" fmla="*/ 23 w 36"/>
                <a:gd name="T35" fmla="*/ 11 h 20"/>
                <a:gd name="T36" fmla="*/ 22 w 36"/>
                <a:gd name="T37" fmla="*/ 10 h 20"/>
                <a:gd name="T38" fmla="*/ 21 w 36"/>
                <a:gd name="T39" fmla="*/ 11 h 20"/>
                <a:gd name="T40" fmla="*/ 20 w 36"/>
                <a:gd name="T41" fmla="*/ 10 h 20"/>
                <a:gd name="T42" fmla="*/ 19 w 36"/>
                <a:gd name="T43" fmla="*/ 10 h 20"/>
                <a:gd name="T44" fmla="*/ 17 w 36"/>
                <a:gd name="T45" fmla="*/ 11 h 20"/>
                <a:gd name="T46" fmla="*/ 16 w 36"/>
                <a:gd name="T47" fmla="*/ 10 h 20"/>
                <a:gd name="T48" fmla="*/ 17 w 36"/>
                <a:gd name="T49" fmla="*/ 9 h 20"/>
                <a:gd name="T50" fmla="*/ 19 w 36"/>
                <a:gd name="T51" fmla="*/ 7 h 20"/>
                <a:gd name="T52" fmla="*/ 17 w 36"/>
                <a:gd name="T53" fmla="*/ 6 h 20"/>
                <a:gd name="T54" fmla="*/ 15 w 36"/>
                <a:gd name="T55" fmla="*/ 7 h 20"/>
                <a:gd name="T56" fmla="*/ 14 w 36"/>
                <a:gd name="T57" fmla="*/ 7 h 20"/>
                <a:gd name="T58" fmla="*/ 15 w 36"/>
                <a:gd name="T59" fmla="*/ 8 h 20"/>
                <a:gd name="T60" fmla="*/ 14 w 36"/>
                <a:gd name="T61" fmla="*/ 9 h 20"/>
                <a:gd name="T62" fmla="*/ 14 w 36"/>
                <a:gd name="T63" fmla="*/ 10 h 20"/>
                <a:gd name="T64" fmla="*/ 14 w 36"/>
                <a:gd name="T65" fmla="*/ 10 h 20"/>
                <a:gd name="T66" fmla="*/ 13 w 36"/>
                <a:gd name="T67" fmla="*/ 10 h 20"/>
                <a:gd name="T68" fmla="*/ 10 w 36"/>
                <a:gd name="T69" fmla="*/ 11 h 20"/>
                <a:gd name="T70" fmla="*/ 9 w 36"/>
                <a:gd name="T71" fmla="*/ 11 h 20"/>
                <a:gd name="T72" fmla="*/ 8 w 36"/>
                <a:gd name="T73" fmla="*/ 10 h 20"/>
                <a:gd name="T74" fmla="*/ 6 w 36"/>
                <a:gd name="T75" fmla="*/ 10 h 20"/>
                <a:gd name="T76" fmla="*/ 4 w 36"/>
                <a:gd name="T77" fmla="*/ 11 h 20"/>
                <a:gd name="T78" fmla="*/ 2 w 36"/>
                <a:gd name="T79" fmla="*/ 10 h 20"/>
                <a:gd name="T80" fmla="*/ 0 w 36"/>
                <a:gd name="T81" fmla="*/ 13 h 20"/>
                <a:gd name="T82" fmla="*/ 2 w 36"/>
                <a:gd name="T83" fmla="*/ 15 h 20"/>
                <a:gd name="T84" fmla="*/ 4 w 36"/>
                <a:gd name="T85" fmla="*/ 16 h 20"/>
                <a:gd name="T86" fmla="*/ 7 w 36"/>
                <a:gd name="T87" fmla="*/ 17 h 20"/>
                <a:gd name="T88" fmla="*/ 7 w 36"/>
                <a:gd name="T89" fmla="*/ 20 h 20"/>
                <a:gd name="T90" fmla="*/ 9 w 36"/>
                <a:gd name="T91" fmla="*/ 17 h 20"/>
                <a:gd name="T92" fmla="*/ 11 w 36"/>
                <a:gd name="T93" fmla="*/ 19 h 20"/>
                <a:gd name="T94" fmla="*/ 13 w 36"/>
                <a:gd name="T95" fmla="*/ 20 h 20"/>
                <a:gd name="T96" fmla="*/ 14 w 36"/>
                <a:gd name="T97" fmla="*/ 20 h 20"/>
                <a:gd name="T98" fmla="*/ 19 w 36"/>
                <a:gd name="T99" fmla="*/ 20 h 20"/>
                <a:gd name="T100" fmla="*/ 20 w 36"/>
                <a:gd name="T101" fmla="*/ 20 h 20"/>
                <a:gd name="T102" fmla="*/ 21 w 36"/>
                <a:gd name="T103" fmla="*/ 19 h 20"/>
                <a:gd name="T104" fmla="*/ 23 w 36"/>
                <a:gd name="T105" fmla="*/ 20 h 20"/>
                <a:gd name="T106" fmla="*/ 24 w 36"/>
                <a:gd name="T107" fmla="*/ 19 h 20"/>
                <a:gd name="T108" fmla="*/ 24 w 36"/>
                <a:gd name="T109" fmla="*/ 17 h 20"/>
                <a:gd name="T110" fmla="*/ 27 w 36"/>
                <a:gd name="T111" fmla="*/ 17 h 20"/>
                <a:gd name="T112" fmla="*/ 29 w 36"/>
                <a:gd name="T113" fmla="*/ 14 h 20"/>
                <a:gd name="T114" fmla="*/ 29 w 36"/>
                <a:gd name="T115" fmla="*/ 13 h 20"/>
                <a:gd name="T116" fmla="*/ 30 w 36"/>
                <a:gd name="T117" fmla="*/ 14 h 20"/>
                <a:gd name="T118" fmla="*/ 33 w 36"/>
                <a:gd name="T119" fmla="*/ 13 h 20"/>
                <a:gd name="T120" fmla="*/ 35 w 36"/>
                <a:gd name="T1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 h="20">
                  <a:moveTo>
                    <a:pt x="35" y="10"/>
                  </a:moveTo>
                  <a:lnTo>
                    <a:pt x="33" y="8"/>
                  </a:lnTo>
                  <a:lnTo>
                    <a:pt x="34" y="8"/>
                  </a:lnTo>
                  <a:lnTo>
                    <a:pt x="36" y="7"/>
                  </a:lnTo>
                  <a:lnTo>
                    <a:pt x="36" y="2"/>
                  </a:lnTo>
                  <a:lnTo>
                    <a:pt x="34" y="0"/>
                  </a:lnTo>
                  <a:lnTo>
                    <a:pt x="33" y="1"/>
                  </a:lnTo>
                  <a:lnTo>
                    <a:pt x="33" y="2"/>
                  </a:lnTo>
                  <a:lnTo>
                    <a:pt x="31" y="1"/>
                  </a:lnTo>
                  <a:lnTo>
                    <a:pt x="29" y="1"/>
                  </a:lnTo>
                  <a:lnTo>
                    <a:pt x="28" y="3"/>
                  </a:lnTo>
                  <a:lnTo>
                    <a:pt x="29" y="7"/>
                  </a:lnTo>
                  <a:lnTo>
                    <a:pt x="29" y="7"/>
                  </a:lnTo>
                  <a:lnTo>
                    <a:pt x="29" y="7"/>
                  </a:lnTo>
                  <a:lnTo>
                    <a:pt x="28" y="7"/>
                  </a:lnTo>
                  <a:lnTo>
                    <a:pt x="24" y="9"/>
                  </a:lnTo>
                  <a:lnTo>
                    <a:pt x="23" y="10"/>
                  </a:lnTo>
                  <a:lnTo>
                    <a:pt x="23" y="11"/>
                  </a:lnTo>
                  <a:lnTo>
                    <a:pt x="22" y="10"/>
                  </a:lnTo>
                  <a:lnTo>
                    <a:pt x="21" y="11"/>
                  </a:lnTo>
                  <a:lnTo>
                    <a:pt x="20" y="10"/>
                  </a:lnTo>
                  <a:lnTo>
                    <a:pt x="19" y="10"/>
                  </a:lnTo>
                  <a:lnTo>
                    <a:pt x="17" y="11"/>
                  </a:lnTo>
                  <a:lnTo>
                    <a:pt x="16" y="10"/>
                  </a:lnTo>
                  <a:lnTo>
                    <a:pt x="17" y="9"/>
                  </a:lnTo>
                  <a:lnTo>
                    <a:pt x="19" y="7"/>
                  </a:lnTo>
                  <a:lnTo>
                    <a:pt x="17" y="6"/>
                  </a:lnTo>
                  <a:lnTo>
                    <a:pt x="15" y="7"/>
                  </a:lnTo>
                  <a:lnTo>
                    <a:pt x="14" y="7"/>
                  </a:lnTo>
                  <a:lnTo>
                    <a:pt x="15" y="8"/>
                  </a:lnTo>
                  <a:lnTo>
                    <a:pt x="14" y="9"/>
                  </a:lnTo>
                  <a:lnTo>
                    <a:pt x="14" y="10"/>
                  </a:lnTo>
                  <a:lnTo>
                    <a:pt x="14" y="10"/>
                  </a:lnTo>
                  <a:lnTo>
                    <a:pt x="13" y="10"/>
                  </a:lnTo>
                  <a:lnTo>
                    <a:pt x="10" y="11"/>
                  </a:lnTo>
                  <a:lnTo>
                    <a:pt x="9" y="11"/>
                  </a:lnTo>
                  <a:lnTo>
                    <a:pt x="8" y="10"/>
                  </a:lnTo>
                  <a:lnTo>
                    <a:pt x="6" y="10"/>
                  </a:lnTo>
                  <a:lnTo>
                    <a:pt x="4" y="11"/>
                  </a:lnTo>
                  <a:lnTo>
                    <a:pt x="2" y="10"/>
                  </a:lnTo>
                  <a:lnTo>
                    <a:pt x="0" y="13"/>
                  </a:lnTo>
                  <a:lnTo>
                    <a:pt x="2" y="15"/>
                  </a:lnTo>
                  <a:lnTo>
                    <a:pt x="4" y="16"/>
                  </a:lnTo>
                  <a:lnTo>
                    <a:pt x="7" y="17"/>
                  </a:lnTo>
                  <a:lnTo>
                    <a:pt x="7" y="20"/>
                  </a:lnTo>
                  <a:lnTo>
                    <a:pt x="9" y="17"/>
                  </a:lnTo>
                  <a:lnTo>
                    <a:pt x="11" y="19"/>
                  </a:lnTo>
                  <a:lnTo>
                    <a:pt x="13" y="20"/>
                  </a:lnTo>
                  <a:lnTo>
                    <a:pt x="14" y="20"/>
                  </a:lnTo>
                  <a:lnTo>
                    <a:pt x="19" y="20"/>
                  </a:lnTo>
                  <a:lnTo>
                    <a:pt x="20" y="20"/>
                  </a:lnTo>
                  <a:lnTo>
                    <a:pt x="21" y="19"/>
                  </a:lnTo>
                  <a:lnTo>
                    <a:pt x="23" y="20"/>
                  </a:lnTo>
                  <a:lnTo>
                    <a:pt x="24" y="19"/>
                  </a:lnTo>
                  <a:lnTo>
                    <a:pt x="24" y="17"/>
                  </a:lnTo>
                  <a:lnTo>
                    <a:pt x="27" y="17"/>
                  </a:lnTo>
                  <a:lnTo>
                    <a:pt x="29" y="14"/>
                  </a:lnTo>
                  <a:lnTo>
                    <a:pt x="29" y="13"/>
                  </a:lnTo>
                  <a:lnTo>
                    <a:pt x="30" y="14"/>
                  </a:lnTo>
                  <a:lnTo>
                    <a:pt x="33" y="13"/>
                  </a:lnTo>
                  <a:lnTo>
                    <a:pt x="3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4" name="Freeform 7">
              <a:extLst>
                <a:ext uri="{FF2B5EF4-FFF2-40B4-BE49-F238E27FC236}">
                  <a16:creationId xmlns:a16="http://schemas.microsoft.com/office/drawing/2014/main" id="{20621E30-C64E-482B-B782-2DECF5D223BC}"/>
                </a:ext>
              </a:extLst>
            </p:cNvPr>
            <p:cNvSpPr>
              <a:spLocks/>
            </p:cNvSpPr>
            <p:nvPr/>
          </p:nvSpPr>
          <p:spPr bwMode="auto">
            <a:xfrm>
              <a:off x="3931" y="1985"/>
              <a:ext cx="23" cy="19"/>
            </a:xfrm>
            <a:custGeom>
              <a:avLst/>
              <a:gdLst>
                <a:gd name="T0" fmla="*/ 5 w 23"/>
                <a:gd name="T1" fmla="*/ 18 h 19"/>
                <a:gd name="T2" fmla="*/ 6 w 23"/>
                <a:gd name="T3" fmla="*/ 18 h 19"/>
                <a:gd name="T4" fmla="*/ 7 w 23"/>
                <a:gd name="T5" fmla="*/ 19 h 19"/>
                <a:gd name="T6" fmla="*/ 10 w 23"/>
                <a:gd name="T7" fmla="*/ 19 h 19"/>
                <a:gd name="T8" fmla="*/ 11 w 23"/>
                <a:gd name="T9" fmla="*/ 19 h 19"/>
                <a:gd name="T10" fmla="*/ 12 w 23"/>
                <a:gd name="T11" fmla="*/ 19 h 19"/>
                <a:gd name="T12" fmla="*/ 13 w 23"/>
                <a:gd name="T13" fmla="*/ 18 h 19"/>
                <a:gd name="T14" fmla="*/ 13 w 23"/>
                <a:gd name="T15" fmla="*/ 17 h 19"/>
                <a:gd name="T16" fmla="*/ 15 w 23"/>
                <a:gd name="T17" fmla="*/ 18 h 19"/>
                <a:gd name="T18" fmla="*/ 16 w 23"/>
                <a:gd name="T19" fmla="*/ 16 h 19"/>
                <a:gd name="T20" fmla="*/ 17 w 23"/>
                <a:gd name="T21" fmla="*/ 15 h 19"/>
                <a:gd name="T22" fmla="*/ 19 w 23"/>
                <a:gd name="T23" fmla="*/ 13 h 19"/>
                <a:gd name="T24" fmla="*/ 19 w 23"/>
                <a:gd name="T25" fmla="*/ 12 h 19"/>
                <a:gd name="T26" fmla="*/ 19 w 23"/>
                <a:gd name="T27" fmla="*/ 10 h 19"/>
                <a:gd name="T28" fmla="*/ 20 w 23"/>
                <a:gd name="T29" fmla="*/ 9 h 19"/>
                <a:gd name="T30" fmla="*/ 20 w 23"/>
                <a:gd name="T31" fmla="*/ 7 h 19"/>
                <a:gd name="T32" fmla="*/ 23 w 23"/>
                <a:gd name="T33" fmla="*/ 5 h 19"/>
                <a:gd name="T34" fmla="*/ 22 w 23"/>
                <a:gd name="T35" fmla="*/ 3 h 19"/>
                <a:gd name="T36" fmla="*/ 19 w 23"/>
                <a:gd name="T37" fmla="*/ 2 h 19"/>
                <a:gd name="T38" fmla="*/ 18 w 23"/>
                <a:gd name="T39" fmla="*/ 2 h 19"/>
                <a:gd name="T40" fmla="*/ 19 w 23"/>
                <a:gd name="T41" fmla="*/ 0 h 19"/>
                <a:gd name="T42" fmla="*/ 15 w 23"/>
                <a:gd name="T43" fmla="*/ 2 h 19"/>
                <a:gd name="T44" fmla="*/ 13 w 23"/>
                <a:gd name="T45" fmla="*/ 2 h 19"/>
                <a:gd name="T46" fmla="*/ 12 w 23"/>
                <a:gd name="T47" fmla="*/ 3 h 19"/>
                <a:gd name="T48" fmla="*/ 11 w 23"/>
                <a:gd name="T49" fmla="*/ 3 h 19"/>
                <a:gd name="T50" fmla="*/ 9 w 23"/>
                <a:gd name="T51" fmla="*/ 3 h 19"/>
                <a:gd name="T52" fmla="*/ 6 w 23"/>
                <a:gd name="T53" fmla="*/ 3 h 19"/>
                <a:gd name="T54" fmla="*/ 6 w 23"/>
                <a:gd name="T55" fmla="*/ 4 h 19"/>
                <a:gd name="T56" fmla="*/ 4 w 23"/>
                <a:gd name="T57" fmla="*/ 5 h 19"/>
                <a:gd name="T58" fmla="*/ 0 w 23"/>
                <a:gd name="T59" fmla="*/ 9 h 19"/>
                <a:gd name="T60" fmla="*/ 2 w 23"/>
                <a:gd name="T61" fmla="*/ 10 h 19"/>
                <a:gd name="T62" fmla="*/ 2 w 23"/>
                <a:gd name="T63" fmla="*/ 13 h 19"/>
                <a:gd name="T64" fmla="*/ 3 w 23"/>
                <a:gd name="T65" fmla="*/ 15 h 19"/>
                <a:gd name="T66" fmla="*/ 3 w 23"/>
                <a:gd name="T67" fmla="*/ 16 h 19"/>
                <a:gd name="T68" fmla="*/ 5 w 23"/>
                <a:gd name="T69"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19">
                  <a:moveTo>
                    <a:pt x="5" y="18"/>
                  </a:moveTo>
                  <a:lnTo>
                    <a:pt x="6" y="18"/>
                  </a:lnTo>
                  <a:lnTo>
                    <a:pt x="7" y="19"/>
                  </a:lnTo>
                  <a:lnTo>
                    <a:pt x="10" y="19"/>
                  </a:lnTo>
                  <a:lnTo>
                    <a:pt x="11" y="19"/>
                  </a:lnTo>
                  <a:lnTo>
                    <a:pt x="12" y="19"/>
                  </a:lnTo>
                  <a:lnTo>
                    <a:pt x="13" y="18"/>
                  </a:lnTo>
                  <a:lnTo>
                    <a:pt x="13" y="17"/>
                  </a:lnTo>
                  <a:lnTo>
                    <a:pt x="15" y="18"/>
                  </a:lnTo>
                  <a:lnTo>
                    <a:pt x="16" y="16"/>
                  </a:lnTo>
                  <a:lnTo>
                    <a:pt x="17" y="15"/>
                  </a:lnTo>
                  <a:lnTo>
                    <a:pt x="19" y="13"/>
                  </a:lnTo>
                  <a:lnTo>
                    <a:pt x="19" y="12"/>
                  </a:lnTo>
                  <a:lnTo>
                    <a:pt x="19" y="10"/>
                  </a:lnTo>
                  <a:lnTo>
                    <a:pt x="20" y="9"/>
                  </a:lnTo>
                  <a:lnTo>
                    <a:pt x="20" y="7"/>
                  </a:lnTo>
                  <a:lnTo>
                    <a:pt x="23" y="5"/>
                  </a:lnTo>
                  <a:lnTo>
                    <a:pt x="22" y="3"/>
                  </a:lnTo>
                  <a:lnTo>
                    <a:pt x="19" y="2"/>
                  </a:lnTo>
                  <a:lnTo>
                    <a:pt x="18" y="2"/>
                  </a:lnTo>
                  <a:lnTo>
                    <a:pt x="19" y="0"/>
                  </a:lnTo>
                  <a:lnTo>
                    <a:pt x="15" y="2"/>
                  </a:lnTo>
                  <a:lnTo>
                    <a:pt x="13" y="2"/>
                  </a:lnTo>
                  <a:lnTo>
                    <a:pt x="12" y="3"/>
                  </a:lnTo>
                  <a:lnTo>
                    <a:pt x="11" y="3"/>
                  </a:lnTo>
                  <a:lnTo>
                    <a:pt x="9" y="3"/>
                  </a:lnTo>
                  <a:lnTo>
                    <a:pt x="6" y="3"/>
                  </a:lnTo>
                  <a:lnTo>
                    <a:pt x="6" y="4"/>
                  </a:lnTo>
                  <a:lnTo>
                    <a:pt x="4" y="5"/>
                  </a:lnTo>
                  <a:lnTo>
                    <a:pt x="0" y="9"/>
                  </a:lnTo>
                  <a:lnTo>
                    <a:pt x="2" y="10"/>
                  </a:lnTo>
                  <a:lnTo>
                    <a:pt x="2" y="13"/>
                  </a:lnTo>
                  <a:lnTo>
                    <a:pt x="3" y="15"/>
                  </a:lnTo>
                  <a:lnTo>
                    <a:pt x="3" y="16"/>
                  </a:lnTo>
                  <a:lnTo>
                    <a:pt x="5"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5" name="Freeform 8">
              <a:extLst>
                <a:ext uri="{FF2B5EF4-FFF2-40B4-BE49-F238E27FC236}">
                  <a16:creationId xmlns:a16="http://schemas.microsoft.com/office/drawing/2014/main" id="{D68717C8-20A6-4CC5-B694-B2D2D824E207}"/>
                </a:ext>
              </a:extLst>
            </p:cNvPr>
            <p:cNvSpPr>
              <a:spLocks/>
            </p:cNvSpPr>
            <p:nvPr/>
          </p:nvSpPr>
          <p:spPr bwMode="auto">
            <a:xfrm>
              <a:off x="3993" y="2214"/>
              <a:ext cx="4" cy="4"/>
            </a:xfrm>
            <a:custGeom>
              <a:avLst/>
              <a:gdLst>
                <a:gd name="T0" fmla="*/ 3 w 4"/>
                <a:gd name="T1" fmla="*/ 0 h 4"/>
                <a:gd name="T2" fmla="*/ 2 w 4"/>
                <a:gd name="T3" fmla="*/ 0 h 4"/>
                <a:gd name="T4" fmla="*/ 1 w 4"/>
                <a:gd name="T5" fmla="*/ 0 h 4"/>
                <a:gd name="T6" fmla="*/ 0 w 4"/>
                <a:gd name="T7" fmla="*/ 0 h 4"/>
                <a:gd name="T8" fmla="*/ 0 w 4"/>
                <a:gd name="T9" fmla="*/ 1 h 4"/>
                <a:gd name="T10" fmla="*/ 1 w 4"/>
                <a:gd name="T11" fmla="*/ 4 h 4"/>
                <a:gd name="T12" fmla="*/ 2 w 4"/>
                <a:gd name="T13" fmla="*/ 1 h 4"/>
                <a:gd name="T14" fmla="*/ 3 w 4"/>
                <a:gd name="T15" fmla="*/ 1 h 4"/>
                <a:gd name="T16" fmla="*/ 4 w 4"/>
                <a:gd name="T17" fmla="*/ 1 h 4"/>
                <a:gd name="T18" fmla="*/ 3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3" y="0"/>
                  </a:moveTo>
                  <a:lnTo>
                    <a:pt x="2" y="0"/>
                  </a:lnTo>
                  <a:lnTo>
                    <a:pt x="1" y="0"/>
                  </a:lnTo>
                  <a:lnTo>
                    <a:pt x="0" y="0"/>
                  </a:lnTo>
                  <a:lnTo>
                    <a:pt x="0" y="1"/>
                  </a:lnTo>
                  <a:lnTo>
                    <a:pt x="1" y="4"/>
                  </a:lnTo>
                  <a:lnTo>
                    <a:pt x="2" y="1"/>
                  </a:lnTo>
                  <a:lnTo>
                    <a:pt x="3" y="1"/>
                  </a:lnTo>
                  <a:lnTo>
                    <a:pt x="4" y="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6" name="Freeform 9">
              <a:extLst>
                <a:ext uri="{FF2B5EF4-FFF2-40B4-BE49-F238E27FC236}">
                  <a16:creationId xmlns:a16="http://schemas.microsoft.com/office/drawing/2014/main" id="{0C04E299-4830-46C5-94DC-F7494FF78E09}"/>
                </a:ext>
              </a:extLst>
            </p:cNvPr>
            <p:cNvSpPr>
              <a:spLocks/>
            </p:cNvSpPr>
            <p:nvPr/>
          </p:nvSpPr>
          <p:spPr bwMode="auto">
            <a:xfrm>
              <a:off x="3943" y="2172"/>
              <a:ext cx="3" cy="2"/>
            </a:xfrm>
            <a:custGeom>
              <a:avLst/>
              <a:gdLst>
                <a:gd name="T0" fmla="*/ 0 w 3"/>
                <a:gd name="T1" fmla="*/ 1 h 2"/>
                <a:gd name="T2" fmla="*/ 3 w 3"/>
                <a:gd name="T3" fmla="*/ 2 h 2"/>
                <a:gd name="T4" fmla="*/ 3 w 3"/>
                <a:gd name="T5" fmla="*/ 1 h 2"/>
                <a:gd name="T6" fmla="*/ 3 w 3"/>
                <a:gd name="T7" fmla="*/ 0 h 2"/>
                <a:gd name="T8" fmla="*/ 0 w 3"/>
                <a:gd name="T9" fmla="*/ 0 h 2"/>
                <a:gd name="T10" fmla="*/ 0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0" y="1"/>
                  </a:moveTo>
                  <a:lnTo>
                    <a:pt x="3" y="2"/>
                  </a:lnTo>
                  <a:lnTo>
                    <a:pt x="3" y="1"/>
                  </a:lnTo>
                  <a:lnTo>
                    <a:pt x="3" y="0"/>
                  </a:lnTo>
                  <a:lnTo>
                    <a:pt x="0"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7" name="Freeform 10">
              <a:extLst>
                <a:ext uri="{FF2B5EF4-FFF2-40B4-BE49-F238E27FC236}">
                  <a16:creationId xmlns:a16="http://schemas.microsoft.com/office/drawing/2014/main" id="{EC95C7ED-6DFE-4561-9EC1-47CC458B0F7F}"/>
                </a:ext>
              </a:extLst>
            </p:cNvPr>
            <p:cNvSpPr>
              <a:spLocks/>
            </p:cNvSpPr>
            <p:nvPr/>
          </p:nvSpPr>
          <p:spPr bwMode="auto">
            <a:xfrm>
              <a:off x="4021" y="1936"/>
              <a:ext cx="16" cy="35"/>
            </a:xfrm>
            <a:custGeom>
              <a:avLst/>
              <a:gdLst>
                <a:gd name="T0" fmla="*/ 2 w 16"/>
                <a:gd name="T1" fmla="*/ 12 h 35"/>
                <a:gd name="T2" fmla="*/ 1 w 16"/>
                <a:gd name="T3" fmla="*/ 15 h 35"/>
                <a:gd name="T4" fmla="*/ 0 w 16"/>
                <a:gd name="T5" fmla="*/ 16 h 35"/>
                <a:gd name="T6" fmla="*/ 1 w 16"/>
                <a:gd name="T7" fmla="*/ 18 h 35"/>
                <a:gd name="T8" fmla="*/ 1 w 16"/>
                <a:gd name="T9" fmla="*/ 20 h 35"/>
                <a:gd name="T10" fmla="*/ 1 w 16"/>
                <a:gd name="T11" fmla="*/ 23 h 35"/>
                <a:gd name="T12" fmla="*/ 2 w 16"/>
                <a:gd name="T13" fmla="*/ 23 h 35"/>
                <a:gd name="T14" fmla="*/ 1 w 16"/>
                <a:gd name="T15" fmla="*/ 26 h 35"/>
                <a:gd name="T16" fmla="*/ 2 w 16"/>
                <a:gd name="T17" fmla="*/ 28 h 35"/>
                <a:gd name="T18" fmla="*/ 3 w 16"/>
                <a:gd name="T19" fmla="*/ 28 h 35"/>
                <a:gd name="T20" fmla="*/ 3 w 16"/>
                <a:gd name="T21" fmla="*/ 29 h 35"/>
                <a:gd name="T22" fmla="*/ 6 w 16"/>
                <a:gd name="T23" fmla="*/ 29 h 35"/>
                <a:gd name="T24" fmla="*/ 6 w 16"/>
                <a:gd name="T25" fmla="*/ 32 h 35"/>
                <a:gd name="T26" fmla="*/ 6 w 16"/>
                <a:gd name="T27" fmla="*/ 33 h 35"/>
                <a:gd name="T28" fmla="*/ 6 w 16"/>
                <a:gd name="T29" fmla="*/ 35 h 35"/>
                <a:gd name="T30" fmla="*/ 8 w 16"/>
                <a:gd name="T31" fmla="*/ 35 h 35"/>
                <a:gd name="T32" fmla="*/ 11 w 16"/>
                <a:gd name="T33" fmla="*/ 35 h 35"/>
                <a:gd name="T34" fmla="*/ 9 w 16"/>
                <a:gd name="T35" fmla="*/ 33 h 35"/>
                <a:gd name="T36" fmla="*/ 11 w 16"/>
                <a:gd name="T37" fmla="*/ 31 h 35"/>
                <a:gd name="T38" fmla="*/ 9 w 16"/>
                <a:gd name="T39" fmla="*/ 28 h 35"/>
                <a:gd name="T40" fmla="*/ 11 w 16"/>
                <a:gd name="T41" fmla="*/ 27 h 35"/>
                <a:gd name="T42" fmla="*/ 13 w 16"/>
                <a:gd name="T43" fmla="*/ 23 h 35"/>
                <a:gd name="T44" fmla="*/ 13 w 16"/>
                <a:gd name="T45" fmla="*/ 21 h 35"/>
                <a:gd name="T46" fmla="*/ 14 w 16"/>
                <a:gd name="T47" fmla="*/ 20 h 35"/>
                <a:gd name="T48" fmla="*/ 13 w 16"/>
                <a:gd name="T49" fmla="*/ 20 h 35"/>
                <a:gd name="T50" fmla="*/ 13 w 16"/>
                <a:gd name="T51" fmla="*/ 18 h 35"/>
                <a:gd name="T52" fmla="*/ 14 w 16"/>
                <a:gd name="T53" fmla="*/ 15 h 35"/>
                <a:gd name="T54" fmla="*/ 13 w 16"/>
                <a:gd name="T55" fmla="*/ 13 h 35"/>
                <a:gd name="T56" fmla="*/ 14 w 16"/>
                <a:gd name="T57" fmla="*/ 12 h 35"/>
                <a:gd name="T58" fmla="*/ 14 w 16"/>
                <a:gd name="T59" fmla="*/ 7 h 35"/>
                <a:gd name="T60" fmla="*/ 15 w 16"/>
                <a:gd name="T61" fmla="*/ 6 h 35"/>
                <a:gd name="T62" fmla="*/ 16 w 16"/>
                <a:gd name="T63" fmla="*/ 5 h 35"/>
                <a:gd name="T64" fmla="*/ 15 w 16"/>
                <a:gd name="T65" fmla="*/ 3 h 35"/>
                <a:gd name="T66" fmla="*/ 14 w 16"/>
                <a:gd name="T67" fmla="*/ 2 h 35"/>
                <a:gd name="T68" fmla="*/ 13 w 16"/>
                <a:gd name="T69" fmla="*/ 2 h 35"/>
                <a:gd name="T70" fmla="*/ 13 w 16"/>
                <a:gd name="T71" fmla="*/ 1 h 35"/>
                <a:gd name="T72" fmla="*/ 9 w 16"/>
                <a:gd name="T73" fmla="*/ 0 h 35"/>
                <a:gd name="T74" fmla="*/ 8 w 16"/>
                <a:gd name="T75" fmla="*/ 1 h 35"/>
                <a:gd name="T76" fmla="*/ 8 w 16"/>
                <a:gd name="T77" fmla="*/ 2 h 35"/>
                <a:gd name="T78" fmla="*/ 7 w 16"/>
                <a:gd name="T79" fmla="*/ 2 h 35"/>
                <a:gd name="T80" fmla="*/ 5 w 16"/>
                <a:gd name="T81" fmla="*/ 3 h 35"/>
                <a:gd name="T82" fmla="*/ 3 w 16"/>
                <a:gd name="T83" fmla="*/ 7 h 35"/>
                <a:gd name="T84" fmla="*/ 3 w 16"/>
                <a:gd name="T85" fmla="*/ 8 h 35"/>
                <a:gd name="T86" fmla="*/ 3 w 16"/>
                <a:gd name="T87" fmla="*/ 9 h 35"/>
                <a:gd name="T88" fmla="*/ 2 w 16"/>
                <a:gd name="T8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35">
                  <a:moveTo>
                    <a:pt x="2" y="12"/>
                  </a:moveTo>
                  <a:lnTo>
                    <a:pt x="1" y="15"/>
                  </a:lnTo>
                  <a:lnTo>
                    <a:pt x="0" y="16"/>
                  </a:lnTo>
                  <a:lnTo>
                    <a:pt x="1" y="18"/>
                  </a:lnTo>
                  <a:lnTo>
                    <a:pt x="1" y="20"/>
                  </a:lnTo>
                  <a:lnTo>
                    <a:pt x="1" y="23"/>
                  </a:lnTo>
                  <a:lnTo>
                    <a:pt x="2" y="23"/>
                  </a:lnTo>
                  <a:lnTo>
                    <a:pt x="1" y="26"/>
                  </a:lnTo>
                  <a:lnTo>
                    <a:pt x="2" y="28"/>
                  </a:lnTo>
                  <a:lnTo>
                    <a:pt x="3" y="28"/>
                  </a:lnTo>
                  <a:lnTo>
                    <a:pt x="3" y="29"/>
                  </a:lnTo>
                  <a:lnTo>
                    <a:pt x="6" y="29"/>
                  </a:lnTo>
                  <a:lnTo>
                    <a:pt x="6" y="32"/>
                  </a:lnTo>
                  <a:lnTo>
                    <a:pt x="6" y="33"/>
                  </a:lnTo>
                  <a:lnTo>
                    <a:pt x="6" y="35"/>
                  </a:lnTo>
                  <a:lnTo>
                    <a:pt x="8" y="35"/>
                  </a:lnTo>
                  <a:lnTo>
                    <a:pt x="11" y="35"/>
                  </a:lnTo>
                  <a:lnTo>
                    <a:pt x="9" y="33"/>
                  </a:lnTo>
                  <a:lnTo>
                    <a:pt x="11" y="31"/>
                  </a:lnTo>
                  <a:lnTo>
                    <a:pt x="9" y="28"/>
                  </a:lnTo>
                  <a:lnTo>
                    <a:pt x="11" y="27"/>
                  </a:lnTo>
                  <a:lnTo>
                    <a:pt x="13" y="23"/>
                  </a:lnTo>
                  <a:lnTo>
                    <a:pt x="13" y="21"/>
                  </a:lnTo>
                  <a:lnTo>
                    <a:pt x="14" y="20"/>
                  </a:lnTo>
                  <a:lnTo>
                    <a:pt x="13" y="20"/>
                  </a:lnTo>
                  <a:lnTo>
                    <a:pt x="13" y="18"/>
                  </a:lnTo>
                  <a:lnTo>
                    <a:pt x="14" y="15"/>
                  </a:lnTo>
                  <a:lnTo>
                    <a:pt x="13" y="13"/>
                  </a:lnTo>
                  <a:lnTo>
                    <a:pt x="14" y="12"/>
                  </a:lnTo>
                  <a:lnTo>
                    <a:pt x="14" y="7"/>
                  </a:lnTo>
                  <a:lnTo>
                    <a:pt x="15" y="6"/>
                  </a:lnTo>
                  <a:lnTo>
                    <a:pt x="16" y="5"/>
                  </a:lnTo>
                  <a:lnTo>
                    <a:pt x="15" y="3"/>
                  </a:lnTo>
                  <a:lnTo>
                    <a:pt x="14" y="2"/>
                  </a:lnTo>
                  <a:lnTo>
                    <a:pt x="13" y="2"/>
                  </a:lnTo>
                  <a:lnTo>
                    <a:pt x="13" y="1"/>
                  </a:lnTo>
                  <a:lnTo>
                    <a:pt x="9" y="0"/>
                  </a:lnTo>
                  <a:lnTo>
                    <a:pt x="8" y="1"/>
                  </a:lnTo>
                  <a:lnTo>
                    <a:pt x="8" y="2"/>
                  </a:lnTo>
                  <a:lnTo>
                    <a:pt x="7" y="2"/>
                  </a:lnTo>
                  <a:lnTo>
                    <a:pt x="5" y="3"/>
                  </a:lnTo>
                  <a:lnTo>
                    <a:pt x="3" y="7"/>
                  </a:lnTo>
                  <a:lnTo>
                    <a:pt x="3" y="8"/>
                  </a:lnTo>
                  <a:lnTo>
                    <a:pt x="3" y="9"/>
                  </a:lnTo>
                  <a:lnTo>
                    <a:pt x="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8" name="Freeform 11">
              <a:extLst>
                <a:ext uri="{FF2B5EF4-FFF2-40B4-BE49-F238E27FC236}">
                  <a16:creationId xmlns:a16="http://schemas.microsoft.com/office/drawing/2014/main" id="{DBE1496D-E53A-4017-96C2-C1A281055D32}"/>
                </a:ext>
              </a:extLst>
            </p:cNvPr>
            <p:cNvSpPr>
              <a:spLocks/>
            </p:cNvSpPr>
            <p:nvPr/>
          </p:nvSpPr>
          <p:spPr bwMode="auto">
            <a:xfrm>
              <a:off x="3996" y="2217"/>
              <a:ext cx="5" cy="2"/>
            </a:xfrm>
            <a:custGeom>
              <a:avLst/>
              <a:gdLst>
                <a:gd name="T0" fmla="*/ 4 w 5"/>
                <a:gd name="T1" fmla="*/ 2 h 2"/>
                <a:gd name="T2" fmla="*/ 5 w 5"/>
                <a:gd name="T3" fmla="*/ 0 h 2"/>
                <a:gd name="T4" fmla="*/ 3 w 5"/>
                <a:gd name="T5" fmla="*/ 0 h 2"/>
                <a:gd name="T6" fmla="*/ 0 w 5"/>
                <a:gd name="T7" fmla="*/ 0 h 2"/>
                <a:gd name="T8" fmla="*/ 1 w 5"/>
                <a:gd name="T9" fmla="*/ 2 h 2"/>
                <a:gd name="T10" fmla="*/ 4 w 5"/>
                <a:gd name="T11" fmla="*/ 2 h 2"/>
              </a:gdLst>
              <a:ahLst/>
              <a:cxnLst>
                <a:cxn ang="0">
                  <a:pos x="T0" y="T1"/>
                </a:cxn>
                <a:cxn ang="0">
                  <a:pos x="T2" y="T3"/>
                </a:cxn>
                <a:cxn ang="0">
                  <a:pos x="T4" y="T5"/>
                </a:cxn>
                <a:cxn ang="0">
                  <a:pos x="T6" y="T7"/>
                </a:cxn>
                <a:cxn ang="0">
                  <a:pos x="T8" y="T9"/>
                </a:cxn>
                <a:cxn ang="0">
                  <a:pos x="T10" y="T11"/>
                </a:cxn>
              </a:cxnLst>
              <a:rect l="0" t="0" r="r" b="b"/>
              <a:pathLst>
                <a:path w="5" h="2">
                  <a:moveTo>
                    <a:pt x="4" y="2"/>
                  </a:moveTo>
                  <a:lnTo>
                    <a:pt x="5" y="0"/>
                  </a:lnTo>
                  <a:lnTo>
                    <a:pt x="3" y="0"/>
                  </a:lnTo>
                  <a:lnTo>
                    <a:pt x="0" y="0"/>
                  </a:lnTo>
                  <a:lnTo>
                    <a:pt x="1" y="2"/>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9" name="Freeform 12">
              <a:extLst>
                <a:ext uri="{FF2B5EF4-FFF2-40B4-BE49-F238E27FC236}">
                  <a16:creationId xmlns:a16="http://schemas.microsoft.com/office/drawing/2014/main" id="{163286B2-9E7B-45DA-B6BC-7481C64308DB}"/>
                </a:ext>
              </a:extLst>
            </p:cNvPr>
            <p:cNvSpPr>
              <a:spLocks/>
            </p:cNvSpPr>
            <p:nvPr/>
          </p:nvSpPr>
          <p:spPr bwMode="auto">
            <a:xfrm>
              <a:off x="3944" y="2095"/>
              <a:ext cx="84" cy="98"/>
            </a:xfrm>
            <a:custGeom>
              <a:avLst/>
              <a:gdLst>
                <a:gd name="T0" fmla="*/ 60 w 71"/>
                <a:gd name="T1" fmla="*/ 50 h 83"/>
                <a:gd name="T2" fmla="*/ 63 w 71"/>
                <a:gd name="T3" fmla="*/ 48 h 83"/>
                <a:gd name="T4" fmla="*/ 66 w 71"/>
                <a:gd name="T5" fmla="*/ 48 h 83"/>
                <a:gd name="T6" fmla="*/ 67 w 71"/>
                <a:gd name="T7" fmla="*/ 45 h 83"/>
                <a:gd name="T8" fmla="*/ 61 w 71"/>
                <a:gd name="T9" fmla="*/ 39 h 83"/>
                <a:gd name="T10" fmla="*/ 60 w 71"/>
                <a:gd name="T11" fmla="*/ 33 h 83"/>
                <a:gd name="T12" fmla="*/ 60 w 71"/>
                <a:gd name="T13" fmla="*/ 31 h 83"/>
                <a:gd name="T14" fmla="*/ 62 w 71"/>
                <a:gd name="T15" fmla="*/ 27 h 83"/>
                <a:gd name="T16" fmla="*/ 61 w 71"/>
                <a:gd name="T17" fmla="*/ 25 h 83"/>
                <a:gd name="T18" fmla="*/ 65 w 71"/>
                <a:gd name="T19" fmla="*/ 23 h 83"/>
                <a:gd name="T20" fmla="*/ 65 w 71"/>
                <a:gd name="T21" fmla="*/ 18 h 83"/>
                <a:gd name="T22" fmla="*/ 71 w 71"/>
                <a:gd name="T23" fmla="*/ 14 h 83"/>
                <a:gd name="T24" fmla="*/ 65 w 71"/>
                <a:gd name="T25" fmla="*/ 13 h 83"/>
                <a:gd name="T26" fmla="*/ 60 w 71"/>
                <a:gd name="T27" fmla="*/ 12 h 83"/>
                <a:gd name="T28" fmla="*/ 61 w 71"/>
                <a:gd name="T29" fmla="*/ 8 h 83"/>
                <a:gd name="T30" fmla="*/ 57 w 71"/>
                <a:gd name="T31" fmla="*/ 4 h 83"/>
                <a:gd name="T32" fmla="*/ 56 w 71"/>
                <a:gd name="T33" fmla="*/ 0 h 83"/>
                <a:gd name="T34" fmla="*/ 53 w 71"/>
                <a:gd name="T35" fmla="*/ 2 h 83"/>
                <a:gd name="T36" fmla="*/ 54 w 71"/>
                <a:gd name="T37" fmla="*/ 5 h 83"/>
                <a:gd name="T38" fmla="*/ 50 w 71"/>
                <a:gd name="T39" fmla="*/ 7 h 83"/>
                <a:gd name="T40" fmla="*/ 45 w 71"/>
                <a:gd name="T41" fmla="*/ 14 h 83"/>
                <a:gd name="T42" fmla="*/ 39 w 71"/>
                <a:gd name="T43" fmla="*/ 18 h 83"/>
                <a:gd name="T44" fmla="*/ 34 w 71"/>
                <a:gd name="T45" fmla="*/ 23 h 83"/>
                <a:gd name="T46" fmla="*/ 29 w 71"/>
                <a:gd name="T47" fmla="*/ 28 h 83"/>
                <a:gd name="T48" fmla="*/ 20 w 71"/>
                <a:gd name="T49" fmla="*/ 33 h 83"/>
                <a:gd name="T50" fmla="*/ 17 w 71"/>
                <a:gd name="T51" fmla="*/ 36 h 83"/>
                <a:gd name="T52" fmla="*/ 16 w 71"/>
                <a:gd name="T53" fmla="*/ 41 h 83"/>
                <a:gd name="T54" fmla="*/ 8 w 71"/>
                <a:gd name="T55" fmla="*/ 41 h 83"/>
                <a:gd name="T56" fmla="*/ 4 w 71"/>
                <a:gd name="T57" fmla="*/ 40 h 83"/>
                <a:gd name="T58" fmla="*/ 0 w 71"/>
                <a:gd name="T59" fmla="*/ 47 h 83"/>
                <a:gd name="T60" fmla="*/ 0 w 71"/>
                <a:gd name="T61" fmla="*/ 55 h 83"/>
                <a:gd name="T62" fmla="*/ 1 w 71"/>
                <a:gd name="T63" fmla="*/ 59 h 83"/>
                <a:gd name="T64" fmla="*/ 3 w 71"/>
                <a:gd name="T65" fmla="*/ 63 h 83"/>
                <a:gd name="T66" fmla="*/ 8 w 71"/>
                <a:gd name="T67" fmla="*/ 63 h 83"/>
                <a:gd name="T68" fmla="*/ 7 w 71"/>
                <a:gd name="T69" fmla="*/ 68 h 83"/>
                <a:gd name="T70" fmla="*/ 9 w 71"/>
                <a:gd name="T71" fmla="*/ 75 h 83"/>
                <a:gd name="T72" fmla="*/ 13 w 71"/>
                <a:gd name="T73" fmla="*/ 75 h 83"/>
                <a:gd name="T74" fmla="*/ 18 w 71"/>
                <a:gd name="T75" fmla="*/ 75 h 83"/>
                <a:gd name="T76" fmla="*/ 20 w 71"/>
                <a:gd name="T77" fmla="*/ 80 h 83"/>
                <a:gd name="T78" fmla="*/ 25 w 71"/>
                <a:gd name="T79" fmla="*/ 78 h 83"/>
                <a:gd name="T80" fmla="*/ 28 w 71"/>
                <a:gd name="T81" fmla="*/ 76 h 83"/>
                <a:gd name="T82" fmla="*/ 31 w 71"/>
                <a:gd name="T83" fmla="*/ 77 h 83"/>
                <a:gd name="T84" fmla="*/ 36 w 71"/>
                <a:gd name="T85" fmla="*/ 78 h 83"/>
                <a:gd name="T86" fmla="*/ 38 w 71"/>
                <a:gd name="T87" fmla="*/ 81 h 83"/>
                <a:gd name="T88" fmla="*/ 45 w 71"/>
                <a:gd name="T89" fmla="*/ 81 h 83"/>
                <a:gd name="T90" fmla="*/ 47 w 71"/>
                <a:gd name="T91" fmla="*/ 80 h 83"/>
                <a:gd name="T92" fmla="*/ 51 w 71"/>
                <a:gd name="T93" fmla="*/ 80 h 83"/>
                <a:gd name="T94" fmla="*/ 50 w 71"/>
                <a:gd name="T95" fmla="*/ 77 h 83"/>
                <a:gd name="T96" fmla="*/ 49 w 71"/>
                <a:gd name="T97" fmla="*/ 75 h 83"/>
                <a:gd name="T98" fmla="*/ 52 w 71"/>
                <a:gd name="T99" fmla="*/ 71 h 83"/>
                <a:gd name="T100" fmla="*/ 52 w 71"/>
                <a:gd name="T101" fmla="*/ 67 h 83"/>
                <a:gd name="T102" fmla="*/ 53 w 71"/>
                <a:gd name="T103" fmla="*/ 63 h 83"/>
                <a:gd name="T104" fmla="*/ 57 w 71"/>
                <a:gd name="T105" fmla="*/ 5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 h="83">
                  <a:moveTo>
                    <a:pt x="58" y="55"/>
                  </a:moveTo>
                  <a:cubicBezTo>
                    <a:pt x="59" y="54"/>
                    <a:pt x="59" y="54"/>
                    <a:pt x="59" y="54"/>
                  </a:cubicBezTo>
                  <a:cubicBezTo>
                    <a:pt x="59" y="51"/>
                    <a:pt x="59" y="51"/>
                    <a:pt x="59" y="51"/>
                  </a:cubicBezTo>
                  <a:cubicBezTo>
                    <a:pt x="60" y="50"/>
                    <a:pt x="60" y="50"/>
                    <a:pt x="60" y="50"/>
                  </a:cubicBezTo>
                  <a:cubicBezTo>
                    <a:pt x="60" y="49"/>
                    <a:pt x="60" y="49"/>
                    <a:pt x="60" y="49"/>
                  </a:cubicBezTo>
                  <a:cubicBezTo>
                    <a:pt x="61" y="48"/>
                    <a:pt x="61" y="48"/>
                    <a:pt x="61" y="48"/>
                  </a:cubicBezTo>
                  <a:cubicBezTo>
                    <a:pt x="62" y="49"/>
                    <a:pt x="62" y="49"/>
                    <a:pt x="62" y="49"/>
                  </a:cubicBezTo>
                  <a:cubicBezTo>
                    <a:pt x="63" y="48"/>
                    <a:pt x="63" y="48"/>
                    <a:pt x="63" y="48"/>
                  </a:cubicBezTo>
                  <a:cubicBezTo>
                    <a:pt x="63" y="47"/>
                    <a:pt x="63" y="47"/>
                    <a:pt x="63" y="47"/>
                  </a:cubicBezTo>
                  <a:cubicBezTo>
                    <a:pt x="64" y="48"/>
                    <a:pt x="64" y="48"/>
                    <a:pt x="64" y="48"/>
                  </a:cubicBezTo>
                  <a:cubicBezTo>
                    <a:pt x="65" y="49"/>
                    <a:pt x="65" y="49"/>
                    <a:pt x="65" y="49"/>
                  </a:cubicBezTo>
                  <a:cubicBezTo>
                    <a:pt x="66" y="48"/>
                    <a:pt x="66" y="48"/>
                    <a:pt x="66" y="48"/>
                  </a:cubicBezTo>
                  <a:cubicBezTo>
                    <a:pt x="67" y="48"/>
                    <a:pt x="67" y="48"/>
                    <a:pt x="67" y="48"/>
                  </a:cubicBezTo>
                  <a:cubicBezTo>
                    <a:pt x="68" y="48"/>
                    <a:pt x="68" y="48"/>
                    <a:pt x="68" y="48"/>
                  </a:cubicBezTo>
                  <a:cubicBezTo>
                    <a:pt x="69" y="46"/>
                    <a:pt x="69" y="46"/>
                    <a:pt x="69" y="46"/>
                  </a:cubicBezTo>
                  <a:cubicBezTo>
                    <a:pt x="67" y="45"/>
                    <a:pt x="67" y="45"/>
                    <a:pt x="67" y="45"/>
                  </a:cubicBezTo>
                  <a:cubicBezTo>
                    <a:pt x="66" y="43"/>
                    <a:pt x="66" y="43"/>
                    <a:pt x="66" y="43"/>
                  </a:cubicBezTo>
                  <a:cubicBezTo>
                    <a:pt x="65" y="43"/>
                    <a:pt x="65" y="43"/>
                    <a:pt x="65" y="43"/>
                  </a:cubicBezTo>
                  <a:cubicBezTo>
                    <a:pt x="62" y="41"/>
                    <a:pt x="62" y="41"/>
                    <a:pt x="62" y="41"/>
                  </a:cubicBezTo>
                  <a:cubicBezTo>
                    <a:pt x="61" y="39"/>
                    <a:pt x="61" y="39"/>
                    <a:pt x="61" y="39"/>
                  </a:cubicBezTo>
                  <a:cubicBezTo>
                    <a:pt x="63" y="38"/>
                    <a:pt x="63" y="38"/>
                    <a:pt x="63" y="38"/>
                  </a:cubicBezTo>
                  <a:cubicBezTo>
                    <a:pt x="64" y="36"/>
                    <a:pt x="64" y="36"/>
                    <a:pt x="64" y="36"/>
                  </a:cubicBezTo>
                  <a:cubicBezTo>
                    <a:pt x="62" y="35"/>
                    <a:pt x="62" y="35"/>
                    <a:pt x="62" y="35"/>
                  </a:cubicBezTo>
                  <a:cubicBezTo>
                    <a:pt x="60" y="33"/>
                    <a:pt x="60" y="33"/>
                    <a:pt x="60" y="33"/>
                  </a:cubicBezTo>
                  <a:cubicBezTo>
                    <a:pt x="59" y="31"/>
                    <a:pt x="59" y="31"/>
                    <a:pt x="59" y="31"/>
                  </a:cubicBezTo>
                  <a:cubicBezTo>
                    <a:pt x="58" y="30"/>
                    <a:pt x="58" y="30"/>
                    <a:pt x="58" y="30"/>
                  </a:cubicBezTo>
                  <a:cubicBezTo>
                    <a:pt x="59" y="30"/>
                    <a:pt x="59" y="30"/>
                    <a:pt x="59" y="30"/>
                  </a:cubicBezTo>
                  <a:cubicBezTo>
                    <a:pt x="60" y="31"/>
                    <a:pt x="60" y="31"/>
                    <a:pt x="60" y="31"/>
                  </a:cubicBezTo>
                  <a:cubicBezTo>
                    <a:pt x="60" y="28"/>
                    <a:pt x="60" y="28"/>
                    <a:pt x="60" y="28"/>
                  </a:cubicBezTo>
                  <a:cubicBezTo>
                    <a:pt x="61" y="28"/>
                    <a:pt x="61" y="28"/>
                    <a:pt x="61" y="28"/>
                  </a:cubicBezTo>
                  <a:cubicBezTo>
                    <a:pt x="61" y="27"/>
                    <a:pt x="61" y="27"/>
                    <a:pt x="61" y="27"/>
                  </a:cubicBezTo>
                  <a:cubicBezTo>
                    <a:pt x="62" y="27"/>
                    <a:pt x="62" y="27"/>
                    <a:pt x="62" y="27"/>
                  </a:cubicBezTo>
                  <a:cubicBezTo>
                    <a:pt x="61" y="27"/>
                    <a:pt x="61" y="27"/>
                    <a:pt x="61" y="27"/>
                  </a:cubicBezTo>
                  <a:cubicBezTo>
                    <a:pt x="61" y="26"/>
                    <a:pt x="61" y="26"/>
                    <a:pt x="61" y="26"/>
                  </a:cubicBezTo>
                  <a:cubicBezTo>
                    <a:pt x="62" y="26"/>
                    <a:pt x="62" y="26"/>
                    <a:pt x="62" y="26"/>
                  </a:cubicBezTo>
                  <a:cubicBezTo>
                    <a:pt x="61" y="25"/>
                    <a:pt x="61" y="25"/>
                    <a:pt x="61" y="25"/>
                  </a:cubicBezTo>
                  <a:cubicBezTo>
                    <a:pt x="62" y="25"/>
                    <a:pt x="62" y="25"/>
                    <a:pt x="62" y="25"/>
                  </a:cubicBezTo>
                  <a:cubicBezTo>
                    <a:pt x="62" y="24"/>
                    <a:pt x="62" y="24"/>
                    <a:pt x="62" y="24"/>
                  </a:cubicBezTo>
                  <a:cubicBezTo>
                    <a:pt x="64" y="24"/>
                    <a:pt x="64" y="24"/>
                    <a:pt x="64" y="24"/>
                  </a:cubicBezTo>
                  <a:cubicBezTo>
                    <a:pt x="65" y="23"/>
                    <a:pt x="65" y="23"/>
                    <a:pt x="65" y="23"/>
                  </a:cubicBezTo>
                  <a:cubicBezTo>
                    <a:pt x="65" y="21"/>
                    <a:pt x="65" y="21"/>
                    <a:pt x="65" y="21"/>
                  </a:cubicBezTo>
                  <a:cubicBezTo>
                    <a:pt x="64" y="20"/>
                    <a:pt x="64" y="20"/>
                    <a:pt x="64" y="20"/>
                  </a:cubicBezTo>
                  <a:cubicBezTo>
                    <a:pt x="64" y="19"/>
                    <a:pt x="64" y="19"/>
                    <a:pt x="64" y="19"/>
                  </a:cubicBezTo>
                  <a:cubicBezTo>
                    <a:pt x="65" y="18"/>
                    <a:pt x="65" y="18"/>
                    <a:pt x="65" y="18"/>
                  </a:cubicBezTo>
                  <a:cubicBezTo>
                    <a:pt x="67" y="18"/>
                    <a:pt x="67" y="18"/>
                    <a:pt x="67" y="18"/>
                  </a:cubicBezTo>
                  <a:cubicBezTo>
                    <a:pt x="69" y="18"/>
                    <a:pt x="69" y="18"/>
                    <a:pt x="69" y="18"/>
                  </a:cubicBezTo>
                  <a:cubicBezTo>
                    <a:pt x="71" y="16"/>
                    <a:pt x="71" y="16"/>
                    <a:pt x="71" y="16"/>
                  </a:cubicBezTo>
                  <a:cubicBezTo>
                    <a:pt x="71" y="14"/>
                    <a:pt x="71" y="14"/>
                    <a:pt x="71" y="14"/>
                  </a:cubicBezTo>
                  <a:cubicBezTo>
                    <a:pt x="69" y="14"/>
                    <a:pt x="69" y="14"/>
                    <a:pt x="69" y="14"/>
                  </a:cubicBezTo>
                  <a:cubicBezTo>
                    <a:pt x="68" y="14"/>
                    <a:pt x="68" y="14"/>
                    <a:pt x="68" y="14"/>
                  </a:cubicBezTo>
                  <a:cubicBezTo>
                    <a:pt x="66" y="13"/>
                    <a:pt x="66" y="13"/>
                    <a:pt x="66" y="13"/>
                  </a:cubicBezTo>
                  <a:cubicBezTo>
                    <a:pt x="65" y="13"/>
                    <a:pt x="65" y="13"/>
                    <a:pt x="65" y="13"/>
                  </a:cubicBezTo>
                  <a:cubicBezTo>
                    <a:pt x="64" y="12"/>
                    <a:pt x="64" y="12"/>
                    <a:pt x="64" y="12"/>
                  </a:cubicBezTo>
                  <a:cubicBezTo>
                    <a:pt x="62" y="10"/>
                    <a:pt x="62" y="10"/>
                    <a:pt x="62" y="10"/>
                  </a:cubicBezTo>
                  <a:cubicBezTo>
                    <a:pt x="61" y="11"/>
                    <a:pt x="61" y="11"/>
                    <a:pt x="61" y="11"/>
                  </a:cubicBezTo>
                  <a:cubicBezTo>
                    <a:pt x="60" y="12"/>
                    <a:pt x="60" y="12"/>
                    <a:pt x="60" y="12"/>
                  </a:cubicBezTo>
                  <a:cubicBezTo>
                    <a:pt x="60" y="11"/>
                    <a:pt x="60" y="11"/>
                    <a:pt x="60" y="11"/>
                  </a:cubicBezTo>
                  <a:cubicBezTo>
                    <a:pt x="60" y="10"/>
                    <a:pt x="60" y="10"/>
                    <a:pt x="60" y="10"/>
                  </a:cubicBezTo>
                  <a:cubicBezTo>
                    <a:pt x="61" y="9"/>
                    <a:pt x="61" y="9"/>
                    <a:pt x="61" y="9"/>
                  </a:cubicBezTo>
                  <a:cubicBezTo>
                    <a:pt x="61" y="8"/>
                    <a:pt x="61" y="8"/>
                    <a:pt x="61" y="8"/>
                  </a:cubicBezTo>
                  <a:cubicBezTo>
                    <a:pt x="59" y="6"/>
                    <a:pt x="59" y="6"/>
                    <a:pt x="59" y="6"/>
                  </a:cubicBezTo>
                  <a:cubicBezTo>
                    <a:pt x="58" y="7"/>
                    <a:pt x="58" y="7"/>
                    <a:pt x="58" y="7"/>
                  </a:cubicBezTo>
                  <a:cubicBezTo>
                    <a:pt x="57" y="6"/>
                    <a:pt x="57" y="6"/>
                    <a:pt x="57" y="6"/>
                  </a:cubicBezTo>
                  <a:cubicBezTo>
                    <a:pt x="57" y="4"/>
                    <a:pt x="57" y="4"/>
                    <a:pt x="57" y="4"/>
                  </a:cubicBezTo>
                  <a:cubicBezTo>
                    <a:pt x="56" y="3"/>
                    <a:pt x="56" y="3"/>
                    <a:pt x="56" y="3"/>
                  </a:cubicBezTo>
                  <a:cubicBezTo>
                    <a:pt x="57" y="2"/>
                    <a:pt x="57" y="2"/>
                    <a:pt x="57" y="2"/>
                  </a:cubicBezTo>
                  <a:cubicBezTo>
                    <a:pt x="57" y="0"/>
                    <a:pt x="57" y="0"/>
                    <a:pt x="57" y="0"/>
                  </a:cubicBezTo>
                  <a:cubicBezTo>
                    <a:pt x="56" y="0"/>
                    <a:pt x="56" y="0"/>
                    <a:pt x="56" y="0"/>
                  </a:cubicBezTo>
                  <a:cubicBezTo>
                    <a:pt x="55" y="1"/>
                    <a:pt x="55" y="1"/>
                    <a:pt x="55" y="1"/>
                  </a:cubicBezTo>
                  <a:cubicBezTo>
                    <a:pt x="55" y="0"/>
                    <a:pt x="55" y="0"/>
                    <a:pt x="55" y="0"/>
                  </a:cubicBezTo>
                  <a:cubicBezTo>
                    <a:pt x="51" y="2"/>
                    <a:pt x="51" y="2"/>
                    <a:pt x="51" y="2"/>
                  </a:cubicBezTo>
                  <a:cubicBezTo>
                    <a:pt x="53" y="2"/>
                    <a:pt x="53" y="2"/>
                    <a:pt x="53" y="2"/>
                  </a:cubicBezTo>
                  <a:cubicBezTo>
                    <a:pt x="54" y="2"/>
                    <a:pt x="54" y="2"/>
                    <a:pt x="54" y="2"/>
                  </a:cubicBezTo>
                  <a:cubicBezTo>
                    <a:pt x="55" y="3"/>
                    <a:pt x="55" y="3"/>
                    <a:pt x="55" y="3"/>
                  </a:cubicBezTo>
                  <a:cubicBezTo>
                    <a:pt x="54" y="3"/>
                    <a:pt x="54" y="3"/>
                    <a:pt x="54" y="3"/>
                  </a:cubicBezTo>
                  <a:cubicBezTo>
                    <a:pt x="54" y="5"/>
                    <a:pt x="54" y="5"/>
                    <a:pt x="54" y="5"/>
                  </a:cubicBezTo>
                  <a:cubicBezTo>
                    <a:pt x="53" y="3"/>
                    <a:pt x="53" y="3"/>
                    <a:pt x="53" y="3"/>
                  </a:cubicBezTo>
                  <a:cubicBezTo>
                    <a:pt x="52" y="3"/>
                    <a:pt x="52" y="3"/>
                    <a:pt x="52" y="3"/>
                  </a:cubicBezTo>
                  <a:cubicBezTo>
                    <a:pt x="51" y="6"/>
                    <a:pt x="51" y="6"/>
                    <a:pt x="51" y="6"/>
                  </a:cubicBezTo>
                  <a:cubicBezTo>
                    <a:pt x="50" y="7"/>
                    <a:pt x="50" y="7"/>
                    <a:pt x="50" y="7"/>
                  </a:cubicBezTo>
                  <a:cubicBezTo>
                    <a:pt x="49" y="10"/>
                    <a:pt x="49" y="10"/>
                    <a:pt x="49" y="10"/>
                  </a:cubicBezTo>
                  <a:cubicBezTo>
                    <a:pt x="48" y="12"/>
                    <a:pt x="48" y="12"/>
                    <a:pt x="48" y="12"/>
                  </a:cubicBezTo>
                  <a:cubicBezTo>
                    <a:pt x="46" y="14"/>
                    <a:pt x="46" y="14"/>
                    <a:pt x="46" y="14"/>
                  </a:cubicBezTo>
                  <a:cubicBezTo>
                    <a:pt x="45" y="14"/>
                    <a:pt x="45" y="14"/>
                    <a:pt x="45" y="14"/>
                  </a:cubicBezTo>
                  <a:cubicBezTo>
                    <a:pt x="42" y="15"/>
                    <a:pt x="42" y="15"/>
                    <a:pt x="42" y="15"/>
                  </a:cubicBezTo>
                  <a:cubicBezTo>
                    <a:pt x="41" y="16"/>
                    <a:pt x="41" y="16"/>
                    <a:pt x="41" y="16"/>
                  </a:cubicBezTo>
                  <a:cubicBezTo>
                    <a:pt x="40" y="17"/>
                    <a:pt x="40" y="17"/>
                    <a:pt x="40" y="17"/>
                  </a:cubicBezTo>
                  <a:cubicBezTo>
                    <a:pt x="39" y="18"/>
                    <a:pt x="39" y="18"/>
                    <a:pt x="39" y="18"/>
                  </a:cubicBezTo>
                  <a:cubicBezTo>
                    <a:pt x="36" y="19"/>
                    <a:pt x="36" y="19"/>
                    <a:pt x="36" y="19"/>
                  </a:cubicBezTo>
                  <a:cubicBezTo>
                    <a:pt x="35" y="20"/>
                    <a:pt x="35" y="20"/>
                    <a:pt x="35" y="20"/>
                  </a:cubicBezTo>
                  <a:cubicBezTo>
                    <a:pt x="34" y="21"/>
                    <a:pt x="34" y="21"/>
                    <a:pt x="34" y="21"/>
                  </a:cubicBezTo>
                  <a:cubicBezTo>
                    <a:pt x="34" y="23"/>
                    <a:pt x="34" y="23"/>
                    <a:pt x="34" y="23"/>
                  </a:cubicBezTo>
                  <a:cubicBezTo>
                    <a:pt x="33" y="24"/>
                    <a:pt x="33" y="24"/>
                    <a:pt x="33" y="24"/>
                  </a:cubicBezTo>
                  <a:cubicBezTo>
                    <a:pt x="32" y="26"/>
                    <a:pt x="32" y="26"/>
                    <a:pt x="32" y="26"/>
                  </a:cubicBezTo>
                  <a:cubicBezTo>
                    <a:pt x="30" y="27"/>
                    <a:pt x="30" y="27"/>
                    <a:pt x="30" y="27"/>
                  </a:cubicBezTo>
                  <a:cubicBezTo>
                    <a:pt x="29" y="28"/>
                    <a:pt x="29" y="28"/>
                    <a:pt x="29" y="28"/>
                  </a:cubicBezTo>
                  <a:cubicBezTo>
                    <a:pt x="27" y="30"/>
                    <a:pt x="27" y="30"/>
                    <a:pt x="27" y="30"/>
                  </a:cubicBezTo>
                  <a:cubicBezTo>
                    <a:pt x="26" y="32"/>
                    <a:pt x="26" y="32"/>
                    <a:pt x="26" y="32"/>
                  </a:cubicBezTo>
                  <a:cubicBezTo>
                    <a:pt x="21" y="33"/>
                    <a:pt x="21" y="33"/>
                    <a:pt x="21" y="33"/>
                  </a:cubicBezTo>
                  <a:cubicBezTo>
                    <a:pt x="20" y="33"/>
                    <a:pt x="20" y="33"/>
                    <a:pt x="20" y="33"/>
                  </a:cubicBezTo>
                  <a:cubicBezTo>
                    <a:pt x="19" y="34"/>
                    <a:pt x="19" y="34"/>
                    <a:pt x="19" y="34"/>
                  </a:cubicBezTo>
                  <a:cubicBezTo>
                    <a:pt x="19" y="31"/>
                    <a:pt x="19" y="31"/>
                    <a:pt x="19" y="31"/>
                  </a:cubicBezTo>
                  <a:cubicBezTo>
                    <a:pt x="17" y="35"/>
                    <a:pt x="17" y="35"/>
                    <a:pt x="17" y="35"/>
                  </a:cubicBezTo>
                  <a:cubicBezTo>
                    <a:pt x="17" y="36"/>
                    <a:pt x="17" y="36"/>
                    <a:pt x="17" y="36"/>
                  </a:cubicBezTo>
                  <a:cubicBezTo>
                    <a:pt x="15" y="38"/>
                    <a:pt x="15" y="38"/>
                    <a:pt x="15" y="38"/>
                  </a:cubicBezTo>
                  <a:cubicBezTo>
                    <a:pt x="16" y="38"/>
                    <a:pt x="16" y="38"/>
                    <a:pt x="16" y="38"/>
                  </a:cubicBezTo>
                  <a:cubicBezTo>
                    <a:pt x="16" y="39"/>
                    <a:pt x="16" y="39"/>
                    <a:pt x="16" y="39"/>
                  </a:cubicBezTo>
                  <a:cubicBezTo>
                    <a:pt x="16" y="41"/>
                    <a:pt x="16" y="41"/>
                    <a:pt x="16" y="41"/>
                  </a:cubicBezTo>
                  <a:cubicBezTo>
                    <a:pt x="14" y="42"/>
                    <a:pt x="14" y="42"/>
                    <a:pt x="14" y="42"/>
                  </a:cubicBezTo>
                  <a:cubicBezTo>
                    <a:pt x="13" y="42"/>
                    <a:pt x="13" y="42"/>
                    <a:pt x="13" y="42"/>
                  </a:cubicBezTo>
                  <a:cubicBezTo>
                    <a:pt x="10" y="41"/>
                    <a:pt x="10" y="41"/>
                    <a:pt x="10" y="41"/>
                  </a:cubicBezTo>
                  <a:cubicBezTo>
                    <a:pt x="8" y="41"/>
                    <a:pt x="8" y="41"/>
                    <a:pt x="8" y="41"/>
                  </a:cubicBezTo>
                  <a:cubicBezTo>
                    <a:pt x="7" y="41"/>
                    <a:pt x="7" y="41"/>
                    <a:pt x="7" y="41"/>
                  </a:cubicBezTo>
                  <a:cubicBezTo>
                    <a:pt x="6" y="39"/>
                    <a:pt x="6" y="39"/>
                    <a:pt x="6" y="39"/>
                  </a:cubicBezTo>
                  <a:cubicBezTo>
                    <a:pt x="5" y="39"/>
                    <a:pt x="5" y="39"/>
                    <a:pt x="5" y="39"/>
                  </a:cubicBezTo>
                  <a:cubicBezTo>
                    <a:pt x="4" y="40"/>
                    <a:pt x="4" y="40"/>
                    <a:pt x="4" y="40"/>
                  </a:cubicBezTo>
                  <a:cubicBezTo>
                    <a:pt x="1" y="42"/>
                    <a:pt x="1" y="42"/>
                    <a:pt x="1" y="42"/>
                  </a:cubicBezTo>
                  <a:cubicBezTo>
                    <a:pt x="0" y="44"/>
                    <a:pt x="0" y="44"/>
                    <a:pt x="0" y="44"/>
                  </a:cubicBezTo>
                  <a:cubicBezTo>
                    <a:pt x="0" y="46"/>
                    <a:pt x="0" y="46"/>
                    <a:pt x="0" y="46"/>
                  </a:cubicBezTo>
                  <a:cubicBezTo>
                    <a:pt x="0" y="47"/>
                    <a:pt x="0" y="47"/>
                    <a:pt x="0" y="47"/>
                  </a:cubicBezTo>
                  <a:cubicBezTo>
                    <a:pt x="0" y="48"/>
                    <a:pt x="0" y="48"/>
                    <a:pt x="0" y="48"/>
                  </a:cubicBezTo>
                  <a:cubicBezTo>
                    <a:pt x="0" y="51"/>
                    <a:pt x="0" y="51"/>
                    <a:pt x="0" y="51"/>
                  </a:cubicBezTo>
                  <a:cubicBezTo>
                    <a:pt x="1" y="54"/>
                    <a:pt x="1" y="54"/>
                    <a:pt x="1" y="54"/>
                  </a:cubicBezTo>
                  <a:cubicBezTo>
                    <a:pt x="0" y="55"/>
                    <a:pt x="0" y="55"/>
                    <a:pt x="0" y="55"/>
                  </a:cubicBezTo>
                  <a:cubicBezTo>
                    <a:pt x="1" y="55"/>
                    <a:pt x="1" y="55"/>
                    <a:pt x="1" y="55"/>
                  </a:cubicBezTo>
                  <a:cubicBezTo>
                    <a:pt x="1" y="56"/>
                    <a:pt x="1" y="56"/>
                    <a:pt x="1" y="56"/>
                  </a:cubicBezTo>
                  <a:cubicBezTo>
                    <a:pt x="1" y="57"/>
                    <a:pt x="1" y="57"/>
                    <a:pt x="1" y="57"/>
                  </a:cubicBezTo>
                  <a:cubicBezTo>
                    <a:pt x="1" y="59"/>
                    <a:pt x="1" y="59"/>
                    <a:pt x="1" y="59"/>
                  </a:cubicBezTo>
                  <a:cubicBezTo>
                    <a:pt x="2" y="59"/>
                    <a:pt x="2" y="59"/>
                    <a:pt x="2" y="59"/>
                  </a:cubicBezTo>
                  <a:cubicBezTo>
                    <a:pt x="3" y="61"/>
                    <a:pt x="3" y="61"/>
                    <a:pt x="3" y="61"/>
                  </a:cubicBezTo>
                  <a:cubicBezTo>
                    <a:pt x="3" y="62"/>
                    <a:pt x="3" y="62"/>
                    <a:pt x="3" y="62"/>
                  </a:cubicBezTo>
                  <a:cubicBezTo>
                    <a:pt x="3" y="63"/>
                    <a:pt x="3" y="63"/>
                    <a:pt x="3" y="63"/>
                  </a:cubicBezTo>
                  <a:cubicBezTo>
                    <a:pt x="4" y="64"/>
                    <a:pt x="4" y="64"/>
                    <a:pt x="4" y="64"/>
                  </a:cubicBezTo>
                  <a:cubicBezTo>
                    <a:pt x="6" y="64"/>
                    <a:pt x="6" y="64"/>
                    <a:pt x="6" y="64"/>
                  </a:cubicBezTo>
                  <a:cubicBezTo>
                    <a:pt x="7" y="62"/>
                    <a:pt x="7" y="62"/>
                    <a:pt x="7" y="62"/>
                  </a:cubicBezTo>
                  <a:cubicBezTo>
                    <a:pt x="8" y="63"/>
                    <a:pt x="8" y="63"/>
                    <a:pt x="8" y="63"/>
                  </a:cubicBezTo>
                  <a:cubicBezTo>
                    <a:pt x="8" y="64"/>
                    <a:pt x="8" y="64"/>
                    <a:pt x="8" y="64"/>
                  </a:cubicBezTo>
                  <a:cubicBezTo>
                    <a:pt x="7" y="65"/>
                    <a:pt x="7" y="65"/>
                    <a:pt x="7" y="65"/>
                  </a:cubicBezTo>
                  <a:cubicBezTo>
                    <a:pt x="6" y="66"/>
                    <a:pt x="6" y="66"/>
                    <a:pt x="6" y="66"/>
                  </a:cubicBezTo>
                  <a:cubicBezTo>
                    <a:pt x="7" y="68"/>
                    <a:pt x="7" y="68"/>
                    <a:pt x="7" y="68"/>
                  </a:cubicBezTo>
                  <a:cubicBezTo>
                    <a:pt x="8" y="69"/>
                    <a:pt x="8" y="69"/>
                    <a:pt x="8" y="69"/>
                  </a:cubicBezTo>
                  <a:cubicBezTo>
                    <a:pt x="8" y="70"/>
                    <a:pt x="8" y="70"/>
                    <a:pt x="8" y="70"/>
                  </a:cubicBezTo>
                  <a:cubicBezTo>
                    <a:pt x="8" y="72"/>
                    <a:pt x="8" y="72"/>
                    <a:pt x="8" y="72"/>
                  </a:cubicBezTo>
                  <a:cubicBezTo>
                    <a:pt x="9" y="75"/>
                    <a:pt x="9" y="75"/>
                    <a:pt x="9" y="75"/>
                  </a:cubicBezTo>
                  <a:cubicBezTo>
                    <a:pt x="11" y="75"/>
                    <a:pt x="11" y="75"/>
                    <a:pt x="11" y="75"/>
                  </a:cubicBezTo>
                  <a:cubicBezTo>
                    <a:pt x="12" y="74"/>
                    <a:pt x="12" y="74"/>
                    <a:pt x="12" y="74"/>
                  </a:cubicBezTo>
                  <a:cubicBezTo>
                    <a:pt x="12" y="75"/>
                    <a:pt x="12" y="75"/>
                    <a:pt x="12" y="75"/>
                  </a:cubicBezTo>
                  <a:cubicBezTo>
                    <a:pt x="13" y="75"/>
                    <a:pt x="13" y="75"/>
                    <a:pt x="13" y="75"/>
                  </a:cubicBezTo>
                  <a:cubicBezTo>
                    <a:pt x="14" y="75"/>
                    <a:pt x="14" y="75"/>
                    <a:pt x="14" y="75"/>
                  </a:cubicBezTo>
                  <a:cubicBezTo>
                    <a:pt x="16" y="75"/>
                    <a:pt x="16" y="75"/>
                    <a:pt x="16" y="75"/>
                  </a:cubicBezTo>
                  <a:cubicBezTo>
                    <a:pt x="17" y="74"/>
                    <a:pt x="17" y="74"/>
                    <a:pt x="17" y="74"/>
                  </a:cubicBezTo>
                  <a:cubicBezTo>
                    <a:pt x="18" y="75"/>
                    <a:pt x="18" y="75"/>
                    <a:pt x="18" y="75"/>
                  </a:cubicBezTo>
                  <a:cubicBezTo>
                    <a:pt x="19" y="74"/>
                    <a:pt x="19" y="74"/>
                    <a:pt x="19" y="74"/>
                  </a:cubicBezTo>
                  <a:cubicBezTo>
                    <a:pt x="20" y="76"/>
                    <a:pt x="20" y="76"/>
                    <a:pt x="20" y="76"/>
                  </a:cubicBezTo>
                  <a:cubicBezTo>
                    <a:pt x="20" y="78"/>
                    <a:pt x="20" y="78"/>
                    <a:pt x="20" y="78"/>
                  </a:cubicBezTo>
                  <a:cubicBezTo>
                    <a:pt x="20" y="80"/>
                    <a:pt x="20" y="80"/>
                    <a:pt x="20" y="80"/>
                  </a:cubicBezTo>
                  <a:cubicBezTo>
                    <a:pt x="22" y="80"/>
                    <a:pt x="22" y="80"/>
                    <a:pt x="22" y="80"/>
                  </a:cubicBezTo>
                  <a:cubicBezTo>
                    <a:pt x="23" y="78"/>
                    <a:pt x="23" y="78"/>
                    <a:pt x="23" y="78"/>
                  </a:cubicBezTo>
                  <a:cubicBezTo>
                    <a:pt x="24" y="77"/>
                    <a:pt x="24" y="77"/>
                    <a:pt x="24" y="77"/>
                  </a:cubicBezTo>
                  <a:cubicBezTo>
                    <a:pt x="25" y="78"/>
                    <a:pt x="25" y="78"/>
                    <a:pt x="25" y="78"/>
                  </a:cubicBezTo>
                  <a:cubicBezTo>
                    <a:pt x="26" y="78"/>
                    <a:pt x="26" y="78"/>
                    <a:pt x="26" y="78"/>
                  </a:cubicBezTo>
                  <a:cubicBezTo>
                    <a:pt x="26" y="77"/>
                    <a:pt x="26" y="77"/>
                    <a:pt x="26" y="77"/>
                  </a:cubicBezTo>
                  <a:cubicBezTo>
                    <a:pt x="27" y="77"/>
                    <a:pt x="27" y="77"/>
                    <a:pt x="27" y="77"/>
                  </a:cubicBezTo>
                  <a:cubicBezTo>
                    <a:pt x="28" y="76"/>
                    <a:pt x="28" y="76"/>
                    <a:pt x="28" y="76"/>
                  </a:cubicBezTo>
                  <a:cubicBezTo>
                    <a:pt x="29" y="76"/>
                    <a:pt x="29" y="76"/>
                    <a:pt x="29" y="76"/>
                  </a:cubicBezTo>
                  <a:cubicBezTo>
                    <a:pt x="30" y="77"/>
                    <a:pt x="30" y="77"/>
                    <a:pt x="30" y="77"/>
                  </a:cubicBezTo>
                  <a:cubicBezTo>
                    <a:pt x="31" y="76"/>
                    <a:pt x="31" y="76"/>
                    <a:pt x="31" y="76"/>
                  </a:cubicBezTo>
                  <a:cubicBezTo>
                    <a:pt x="31" y="77"/>
                    <a:pt x="31" y="77"/>
                    <a:pt x="31" y="77"/>
                  </a:cubicBezTo>
                  <a:cubicBezTo>
                    <a:pt x="32" y="78"/>
                    <a:pt x="32" y="78"/>
                    <a:pt x="32" y="78"/>
                  </a:cubicBezTo>
                  <a:cubicBezTo>
                    <a:pt x="35" y="79"/>
                    <a:pt x="35" y="79"/>
                    <a:pt x="35" y="79"/>
                  </a:cubicBezTo>
                  <a:cubicBezTo>
                    <a:pt x="34" y="78"/>
                    <a:pt x="34" y="78"/>
                    <a:pt x="34" y="78"/>
                  </a:cubicBezTo>
                  <a:cubicBezTo>
                    <a:pt x="36" y="78"/>
                    <a:pt x="36" y="78"/>
                    <a:pt x="36" y="78"/>
                  </a:cubicBezTo>
                  <a:cubicBezTo>
                    <a:pt x="37" y="79"/>
                    <a:pt x="37" y="79"/>
                    <a:pt x="37" y="79"/>
                  </a:cubicBezTo>
                  <a:cubicBezTo>
                    <a:pt x="38" y="79"/>
                    <a:pt x="38" y="79"/>
                    <a:pt x="38" y="79"/>
                  </a:cubicBezTo>
                  <a:cubicBezTo>
                    <a:pt x="38" y="80"/>
                    <a:pt x="38" y="80"/>
                    <a:pt x="38" y="80"/>
                  </a:cubicBezTo>
                  <a:cubicBezTo>
                    <a:pt x="38" y="81"/>
                    <a:pt x="38" y="81"/>
                    <a:pt x="38" y="81"/>
                  </a:cubicBezTo>
                  <a:cubicBezTo>
                    <a:pt x="39" y="83"/>
                    <a:pt x="39" y="83"/>
                    <a:pt x="39" y="83"/>
                  </a:cubicBezTo>
                  <a:cubicBezTo>
                    <a:pt x="40" y="83"/>
                    <a:pt x="40" y="83"/>
                    <a:pt x="40" y="83"/>
                  </a:cubicBezTo>
                  <a:cubicBezTo>
                    <a:pt x="43" y="82"/>
                    <a:pt x="43" y="82"/>
                    <a:pt x="43" y="82"/>
                  </a:cubicBezTo>
                  <a:cubicBezTo>
                    <a:pt x="45" y="81"/>
                    <a:pt x="45" y="81"/>
                    <a:pt x="45" y="81"/>
                  </a:cubicBezTo>
                  <a:cubicBezTo>
                    <a:pt x="46" y="80"/>
                    <a:pt x="47" y="80"/>
                    <a:pt x="47" y="80"/>
                  </a:cubicBezTo>
                  <a:cubicBezTo>
                    <a:pt x="48" y="80"/>
                    <a:pt x="48" y="79"/>
                    <a:pt x="48" y="79"/>
                  </a:cubicBezTo>
                  <a:cubicBezTo>
                    <a:pt x="48" y="79"/>
                    <a:pt x="48" y="79"/>
                    <a:pt x="48" y="80"/>
                  </a:cubicBezTo>
                  <a:cubicBezTo>
                    <a:pt x="48" y="80"/>
                    <a:pt x="48" y="80"/>
                    <a:pt x="47" y="80"/>
                  </a:cubicBezTo>
                  <a:cubicBezTo>
                    <a:pt x="47" y="82"/>
                    <a:pt x="47" y="82"/>
                    <a:pt x="47" y="82"/>
                  </a:cubicBezTo>
                  <a:cubicBezTo>
                    <a:pt x="49" y="83"/>
                    <a:pt x="49" y="83"/>
                    <a:pt x="49" y="83"/>
                  </a:cubicBezTo>
                  <a:cubicBezTo>
                    <a:pt x="50" y="82"/>
                    <a:pt x="50" y="82"/>
                    <a:pt x="50" y="82"/>
                  </a:cubicBezTo>
                  <a:cubicBezTo>
                    <a:pt x="51" y="80"/>
                    <a:pt x="51" y="80"/>
                    <a:pt x="51" y="80"/>
                  </a:cubicBezTo>
                  <a:cubicBezTo>
                    <a:pt x="52" y="80"/>
                    <a:pt x="52" y="80"/>
                    <a:pt x="52" y="80"/>
                  </a:cubicBezTo>
                  <a:cubicBezTo>
                    <a:pt x="52" y="78"/>
                    <a:pt x="52" y="78"/>
                    <a:pt x="52" y="78"/>
                  </a:cubicBezTo>
                  <a:cubicBezTo>
                    <a:pt x="51" y="76"/>
                    <a:pt x="51" y="76"/>
                    <a:pt x="51" y="76"/>
                  </a:cubicBezTo>
                  <a:cubicBezTo>
                    <a:pt x="50" y="77"/>
                    <a:pt x="50" y="77"/>
                    <a:pt x="50" y="77"/>
                  </a:cubicBezTo>
                  <a:cubicBezTo>
                    <a:pt x="50" y="76"/>
                    <a:pt x="50" y="76"/>
                    <a:pt x="50" y="76"/>
                  </a:cubicBezTo>
                  <a:cubicBezTo>
                    <a:pt x="49" y="77"/>
                    <a:pt x="49" y="77"/>
                    <a:pt x="49" y="77"/>
                  </a:cubicBezTo>
                  <a:cubicBezTo>
                    <a:pt x="49" y="76"/>
                    <a:pt x="49" y="76"/>
                    <a:pt x="49" y="76"/>
                  </a:cubicBezTo>
                  <a:cubicBezTo>
                    <a:pt x="49" y="75"/>
                    <a:pt x="49" y="75"/>
                    <a:pt x="49" y="75"/>
                  </a:cubicBezTo>
                  <a:cubicBezTo>
                    <a:pt x="50" y="75"/>
                    <a:pt x="50" y="75"/>
                    <a:pt x="50" y="75"/>
                  </a:cubicBezTo>
                  <a:cubicBezTo>
                    <a:pt x="51" y="75"/>
                    <a:pt x="51" y="75"/>
                    <a:pt x="51" y="75"/>
                  </a:cubicBezTo>
                  <a:cubicBezTo>
                    <a:pt x="52" y="72"/>
                    <a:pt x="52" y="72"/>
                    <a:pt x="52" y="72"/>
                  </a:cubicBezTo>
                  <a:cubicBezTo>
                    <a:pt x="52" y="71"/>
                    <a:pt x="52" y="71"/>
                    <a:pt x="52" y="71"/>
                  </a:cubicBezTo>
                  <a:cubicBezTo>
                    <a:pt x="52" y="70"/>
                    <a:pt x="52" y="70"/>
                    <a:pt x="52" y="70"/>
                  </a:cubicBezTo>
                  <a:cubicBezTo>
                    <a:pt x="52" y="69"/>
                    <a:pt x="52" y="69"/>
                    <a:pt x="52" y="69"/>
                  </a:cubicBezTo>
                  <a:cubicBezTo>
                    <a:pt x="52" y="69"/>
                    <a:pt x="52" y="69"/>
                    <a:pt x="52" y="69"/>
                  </a:cubicBezTo>
                  <a:cubicBezTo>
                    <a:pt x="52" y="67"/>
                    <a:pt x="52" y="67"/>
                    <a:pt x="52" y="67"/>
                  </a:cubicBezTo>
                  <a:cubicBezTo>
                    <a:pt x="51" y="67"/>
                    <a:pt x="51" y="67"/>
                    <a:pt x="51" y="67"/>
                  </a:cubicBezTo>
                  <a:cubicBezTo>
                    <a:pt x="52" y="66"/>
                    <a:pt x="52" y="66"/>
                    <a:pt x="52" y="66"/>
                  </a:cubicBezTo>
                  <a:cubicBezTo>
                    <a:pt x="52" y="64"/>
                    <a:pt x="52" y="64"/>
                    <a:pt x="52" y="64"/>
                  </a:cubicBezTo>
                  <a:cubicBezTo>
                    <a:pt x="53" y="63"/>
                    <a:pt x="53" y="63"/>
                    <a:pt x="53" y="63"/>
                  </a:cubicBezTo>
                  <a:cubicBezTo>
                    <a:pt x="53" y="62"/>
                    <a:pt x="53" y="62"/>
                    <a:pt x="53" y="62"/>
                  </a:cubicBezTo>
                  <a:cubicBezTo>
                    <a:pt x="54" y="63"/>
                    <a:pt x="54" y="63"/>
                    <a:pt x="54" y="63"/>
                  </a:cubicBezTo>
                  <a:cubicBezTo>
                    <a:pt x="56" y="61"/>
                    <a:pt x="56" y="61"/>
                    <a:pt x="56" y="61"/>
                  </a:cubicBezTo>
                  <a:cubicBezTo>
                    <a:pt x="57" y="59"/>
                    <a:pt x="57" y="59"/>
                    <a:pt x="57" y="59"/>
                  </a:cubicBezTo>
                  <a:cubicBezTo>
                    <a:pt x="56" y="58"/>
                    <a:pt x="56" y="58"/>
                    <a:pt x="56" y="58"/>
                  </a:cubicBezTo>
                  <a:cubicBezTo>
                    <a:pt x="58" y="56"/>
                    <a:pt x="58" y="56"/>
                    <a:pt x="58" y="56"/>
                  </a:cubicBezTo>
                  <a:cubicBezTo>
                    <a:pt x="58" y="55"/>
                    <a:pt x="58" y="55"/>
                    <a:pt x="58"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0" name="Freeform 13">
              <a:extLst>
                <a:ext uri="{FF2B5EF4-FFF2-40B4-BE49-F238E27FC236}">
                  <a16:creationId xmlns:a16="http://schemas.microsoft.com/office/drawing/2014/main" id="{831C05CD-469D-48D9-ADF5-46993433557B}"/>
                </a:ext>
              </a:extLst>
            </p:cNvPr>
            <p:cNvSpPr>
              <a:spLocks/>
            </p:cNvSpPr>
            <p:nvPr/>
          </p:nvSpPr>
          <p:spPr bwMode="auto">
            <a:xfrm>
              <a:off x="4296" y="2702"/>
              <a:ext cx="8" cy="7"/>
            </a:xfrm>
            <a:custGeom>
              <a:avLst/>
              <a:gdLst>
                <a:gd name="T0" fmla="*/ 0 w 8"/>
                <a:gd name="T1" fmla="*/ 4 h 7"/>
                <a:gd name="T2" fmla="*/ 2 w 8"/>
                <a:gd name="T3" fmla="*/ 7 h 7"/>
                <a:gd name="T4" fmla="*/ 4 w 8"/>
                <a:gd name="T5" fmla="*/ 5 h 7"/>
                <a:gd name="T6" fmla="*/ 5 w 8"/>
                <a:gd name="T7" fmla="*/ 7 h 7"/>
                <a:gd name="T8" fmla="*/ 6 w 8"/>
                <a:gd name="T9" fmla="*/ 4 h 7"/>
                <a:gd name="T10" fmla="*/ 5 w 8"/>
                <a:gd name="T11" fmla="*/ 3 h 7"/>
                <a:gd name="T12" fmla="*/ 6 w 8"/>
                <a:gd name="T13" fmla="*/ 2 h 7"/>
                <a:gd name="T14" fmla="*/ 8 w 8"/>
                <a:gd name="T15" fmla="*/ 0 h 7"/>
                <a:gd name="T16" fmla="*/ 5 w 8"/>
                <a:gd name="T17" fmla="*/ 0 h 7"/>
                <a:gd name="T18" fmla="*/ 0 w 8"/>
                <a:gd name="T19"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0" y="4"/>
                  </a:moveTo>
                  <a:lnTo>
                    <a:pt x="2" y="7"/>
                  </a:lnTo>
                  <a:lnTo>
                    <a:pt x="4" y="5"/>
                  </a:lnTo>
                  <a:lnTo>
                    <a:pt x="5" y="7"/>
                  </a:lnTo>
                  <a:lnTo>
                    <a:pt x="6" y="4"/>
                  </a:lnTo>
                  <a:lnTo>
                    <a:pt x="5" y="3"/>
                  </a:lnTo>
                  <a:lnTo>
                    <a:pt x="6" y="2"/>
                  </a:lnTo>
                  <a:lnTo>
                    <a:pt x="8" y="0"/>
                  </a:lnTo>
                  <a:lnTo>
                    <a:pt x="5"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1" name="Freeform 14">
              <a:extLst>
                <a:ext uri="{FF2B5EF4-FFF2-40B4-BE49-F238E27FC236}">
                  <a16:creationId xmlns:a16="http://schemas.microsoft.com/office/drawing/2014/main" id="{32CCE534-D1B4-4CA4-BF5A-B9C34F4313B7}"/>
                </a:ext>
              </a:extLst>
            </p:cNvPr>
            <p:cNvSpPr>
              <a:spLocks/>
            </p:cNvSpPr>
            <p:nvPr/>
          </p:nvSpPr>
          <p:spPr bwMode="auto">
            <a:xfrm>
              <a:off x="4311" y="2251"/>
              <a:ext cx="3" cy="3"/>
            </a:xfrm>
            <a:custGeom>
              <a:avLst/>
              <a:gdLst>
                <a:gd name="T0" fmla="*/ 0 w 3"/>
                <a:gd name="T1" fmla="*/ 1 h 3"/>
                <a:gd name="T2" fmla="*/ 0 w 3"/>
                <a:gd name="T3" fmla="*/ 2 h 3"/>
                <a:gd name="T4" fmla="*/ 1 w 3"/>
                <a:gd name="T5" fmla="*/ 3 h 3"/>
                <a:gd name="T6" fmla="*/ 3 w 3"/>
                <a:gd name="T7" fmla="*/ 2 h 3"/>
                <a:gd name="T8" fmla="*/ 3 w 3"/>
                <a:gd name="T9" fmla="*/ 0 h 3"/>
                <a:gd name="T10" fmla="*/ 1 w 3"/>
                <a:gd name="T11" fmla="*/ 0 h 3"/>
                <a:gd name="T12" fmla="*/ 0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1"/>
                  </a:moveTo>
                  <a:lnTo>
                    <a:pt x="0" y="2"/>
                  </a:lnTo>
                  <a:lnTo>
                    <a:pt x="1" y="3"/>
                  </a:lnTo>
                  <a:lnTo>
                    <a:pt x="3" y="2"/>
                  </a:lnTo>
                  <a:lnTo>
                    <a:pt x="3" y="0"/>
                  </a:lnTo>
                  <a:lnTo>
                    <a:pt x="1"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2" name="Freeform 15">
              <a:extLst>
                <a:ext uri="{FF2B5EF4-FFF2-40B4-BE49-F238E27FC236}">
                  <a16:creationId xmlns:a16="http://schemas.microsoft.com/office/drawing/2014/main" id="{59DC1005-1D85-4773-B005-22F04C72D78E}"/>
                </a:ext>
              </a:extLst>
            </p:cNvPr>
            <p:cNvSpPr>
              <a:spLocks/>
            </p:cNvSpPr>
            <p:nvPr/>
          </p:nvSpPr>
          <p:spPr bwMode="auto">
            <a:xfrm>
              <a:off x="4304" y="2252"/>
              <a:ext cx="7" cy="4"/>
            </a:xfrm>
            <a:custGeom>
              <a:avLst/>
              <a:gdLst>
                <a:gd name="T0" fmla="*/ 5 w 7"/>
                <a:gd name="T1" fmla="*/ 4 h 4"/>
                <a:gd name="T2" fmla="*/ 7 w 7"/>
                <a:gd name="T3" fmla="*/ 4 h 4"/>
                <a:gd name="T4" fmla="*/ 5 w 7"/>
                <a:gd name="T5" fmla="*/ 1 h 4"/>
                <a:gd name="T6" fmla="*/ 4 w 7"/>
                <a:gd name="T7" fmla="*/ 1 h 4"/>
                <a:gd name="T8" fmla="*/ 2 w 7"/>
                <a:gd name="T9" fmla="*/ 0 h 4"/>
                <a:gd name="T10" fmla="*/ 0 w 7"/>
                <a:gd name="T11" fmla="*/ 0 h 4"/>
                <a:gd name="T12" fmla="*/ 3 w 7"/>
                <a:gd name="T13" fmla="*/ 4 h 4"/>
                <a:gd name="T14" fmla="*/ 4 w 7"/>
                <a:gd name="T15" fmla="*/ 4 h 4"/>
                <a:gd name="T16" fmla="*/ 5 w 7"/>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5" y="4"/>
                  </a:moveTo>
                  <a:lnTo>
                    <a:pt x="7" y="4"/>
                  </a:lnTo>
                  <a:lnTo>
                    <a:pt x="5" y="1"/>
                  </a:lnTo>
                  <a:lnTo>
                    <a:pt x="4" y="1"/>
                  </a:lnTo>
                  <a:lnTo>
                    <a:pt x="2" y="0"/>
                  </a:lnTo>
                  <a:lnTo>
                    <a:pt x="0" y="0"/>
                  </a:lnTo>
                  <a:lnTo>
                    <a:pt x="3" y="4"/>
                  </a:lnTo>
                  <a:lnTo>
                    <a:pt x="4" y="4"/>
                  </a:ln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3" name="Freeform 16">
              <a:extLst>
                <a:ext uri="{FF2B5EF4-FFF2-40B4-BE49-F238E27FC236}">
                  <a16:creationId xmlns:a16="http://schemas.microsoft.com/office/drawing/2014/main" id="{34758A3F-24CD-4545-88EE-0A9280923193}"/>
                </a:ext>
              </a:extLst>
            </p:cNvPr>
            <p:cNvSpPr>
              <a:spLocks/>
            </p:cNvSpPr>
            <p:nvPr/>
          </p:nvSpPr>
          <p:spPr bwMode="auto">
            <a:xfrm>
              <a:off x="4308" y="2733"/>
              <a:ext cx="5" cy="5"/>
            </a:xfrm>
            <a:custGeom>
              <a:avLst/>
              <a:gdLst>
                <a:gd name="T0" fmla="*/ 3 w 5"/>
                <a:gd name="T1" fmla="*/ 3 h 5"/>
                <a:gd name="T2" fmla="*/ 1 w 5"/>
                <a:gd name="T3" fmla="*/ 3 h 5"/>
                <a:gd name="T4" fmla="*/ 0 w 5"/>
                <a:gd name="T5" fmla="*/ 4 h 5"/>
                <a:gd name="T6" fmla="*/ 3 w 5"/>
                <a:gd name="T7" fmla="*/ 5 h 5"/>
                <a:gd name="T8" fmla="*/ 4 w 5"/>
                <a:gd name="T9" fmla="*/ 5 h 5"/>
                <a:gd name="T10" fmla="*/ 5 w 5"/>
                <a:gd name="T11" fmla="*/ 3 h 5"/>
                <a:gd name="T12" fmla="*/ 3 w 5"/>
                <a:gd name="T13" fmla="*/ 0 h 5"/>
                <a:gd name="T14" fmla="*/ 3 w 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3" y="3"/>
                  </a:moveTo>
                  <a:lnTo>
                    <a:pt x="1" y="3"/>
                  </a:lnTo>
                  <a:lnTo>
                    <a:pt x="0" y="4"/>
                  </a:lnTo>
                  <a:lnTo>
                    <a:pt x="3" y="5"/>
                  </a:lnTo>
                  <a:lnTo>
                    <a:pt x="4" y="5"/>
                  </a:lnTo>
                  <a:lnTo>
                    <a:pt x="5" y="3"/>
                  </a:lnTo>
                  <a:lnTo>
                    <a:pt x="3" y="0"/>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4" name="Freeform 17">
              <a:extLst>
                <a:ext uri="{FF2B5EF4-FFF2-40B4-BE49-F238E27FC236}">
                  <a16:creationId xmlns:a16="http://schemas.microsoft.com/office/drawing/2014/main" id="{75356466-5416-41C0-8551-EF0FE3AE5F5D}"/>
                </a:ext>
              </a:extLst>
            </p:cNvPr>
            <p:cNvSpPr>
              <a:spLocks/>
            </p:cNvSpPr>
            <p:nvPr/>
          </p:nvSpPr>
          <p:spPr bwMode="auto">
            <a:xfrm>
              <a:off x="4063" y="2072"/>
              <a:ext cx="9" cy="5"/>
            </a:xfrm>
            <a:custGeom>
              <a:avLst/>
              <a:gdLst>
                <a:gd name="T0" fmla="*/ 5 w 9"/>
                <a:gd name="T1" fmla="*/ 0 h 5"/>
                <a:gd name="T2" fmla="*/ 3 w 9"/>
                <a:gd name="T3" fmla="*/ 1 h 5"/>
                <a:gd name="T4" fmla="*/ 0 w 9"/>
                <a:gd name="T5" fmla="*/ 3 h 5"/>
                <a:gd name="T6" fmla="*/ 1 w 9"/>
                <a:gd name="T7" fmla="*/ 4 h 5"/>
                <a:gd name="T8" fmla="*/ 1 w 9"/>
                <a:gd name="T9" fmla="*/ 5 h 5"/>
                <a:gd name="T10" fmla="*/ 5 w 9"/>
                <a:gd name="T11" fmla="*/ 5 h 5"/>
                <a:gd name="T12" fmla="*/ 7 w 9"/>
                <a:gd name="T13" fmla="*/ 4 h 5"/>
                <a:gd name="T14" fmla="*/ 9 w 9"/>
                <a:gd name="T15" fmla="*/ 3 h 5"/>
                <a:gd name="T16" fmla="*/ 9 w 9"/>
                <a:gd name="T17" fmla="*/ 1 h 5"/>
                <a:gd name="T18" fmla="*/ 7 w 9"/>
                <a:gd name="T19" fmla="*/ 0 h 5"/>
                <a:gd name="T20" fmla="*/ 5 w 9"/>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5" y="0"/>
                  </a:moveTo>
                  <a:lnTo>
                    <a:pt x="3" y="1"/>
                  </a:lnTo>
                  <a:lnTo>
                    <a:pt x="0" y="3"/>
                  </a:lnTo>
                  <a:lnTo>
                    <a:pt x="1" y="4"/>
                  </a:lnTo>
                  <a:lnTo>
                    <a:pt x="1" y="5"/>
                  </a:lnTo>
                  <a:lnTo>
                    <a:pt x="5" y="5"/>
                  </a:lnTo>
                  <a:lnTo>
                    <a:pt x="7" y="4"/>
                  </a:lnTo>
                  <a:lnTo>
                    <a:pt x="9" y="3"/>
                  </a:lnTo>
                  <a:lnTo>
                    <a:pt x="9" y="1"/>
                  </a:lnTo>
                  <a:lnTo>
                    <a:pt x="7"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5" name="Freeform 18">
              <a:extLst>
                <a:ext uri="{FF2B5EF4-FFF2-40B4-BE49-F238E27FC236}">
                  <a16:creationId xmlns:a16="http://schemas.microsoft.com/office/drawing/2014/main" id="{63BC2085-1FC0-48A6-8375-62C0827E1248}"/>
                </a:ext>
              </a:extLst>
            </p:cNvPr>
            <p:cNvSpPr>
              <a:spLocks/>
            </p:cNvSpPr>
            <p:nvPr/>
          </p:nvSpPr>
          <p:spPr bwMode="auto">
            <a:xfrm>
              <a:off x="4063" y="2037"/>
              <a:ext cx="5" cy="7"/>
            </a:xfrm>
            <a:custGeom>
              <a:avLst/>
              <a:gdLst>
                <a:gd name="T0" fmla="*/ 5 w 5"/>
                <a:gd name="T1" fmla="*/ 6 h 7"/>
                <a:gd name="T2" fmla="*/ 5 w 5"/>
                <a:gd name="T3" fmla="*/ 4 h 7"/>
                <a:gd name="T4" fmla="*/ 5 w 5"/>
                <a:gd name="T5" fmla="*/ 1 h 7"/>
                <a:gd name="T6" fmla="*/ 3 w 5"/>
                <a:gd name="T7" fmla="*/ 0 h 7"/>
                <a:gd name="T8" fmla="*/ 1 w 5"/>
                <a:gd name="T9" fmla="*/ 1 h 7"/>
                <a:gd name="T10" fmla="*/ 1 w 5"/>
                <a:gd name="T11" fmla="*/ 4 h 7"/>
                <a:gd name="T12" fmla="*/ 1 w 5"/>
                <a:gd name="T13" fmla="*/ 5 h 7"/>
                <a:gd name="T14" fmla="*/ 0 w 5"/>
                <a:gd name="T15" fmla="*/ 5 h 7"/>
                <a:gd name="T16" fmla="*/ 1 w 5"/>
                <a:gd name="T17" fmla="*/ 7 h 7"/>
                <a:gd name="T18" fmla="*/ 5 w 5"/>
                <a:gd name="T1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7">
                  <a:moveTo>
                    <a:pt x="5" y="6"/>
                  </a:moveTo>
                  <a:lnTo>
                    <a:pt x="5" y="4"/>
                  </a:lnTo>
                  <a:lnTo>
                    <a:pt x="5" y="1"/>
                  </a:lnTo>
                  <a:lnTo>
                    <a:pt x="3" y="0"/>
                  </a:lnTo>
                  <a:lnTo>
                    <a:pt x="1" y="1"/>
                  </a:lnTo>
                  <a:lnTo>
                    <a:pt x="1" y="4"/>
                  </a:lnTo>
                  <a:lnTo>
                    <a:pt x="1" y="5"/>
                  </a:lnTo>
                  <a:lnTo>
                    <a:pt x="0" y="5"/>
                  </a:lnTo>
                  <a:lnTo>
                    <a:pt x="1" y="7"/>
                  </a:lnTo>
                  <a:lnTo>
                    <a:pt x="5"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6" name="Freeform 19">
              <a:extLst>
                <a:ext uri="{FF2B5EF4-FFF2-40B4-BE49-F238E27FC236}">
                  <a16:creationId xmlns:a16="http://schemas.microsoft.com/office/drawing/2014/main" id="{D7CC9391-7CFD-4B4A-A69E-5939F2721B74}"/>
                </a:ext>
              </a:extLst>
            </p:cNvPr>
            <p:cNvSpPr>
              <a:spLocks/>
            </p:cNvSpPr>
            <p:nvPr/>
          </p:nvSpPr>
          <p:spPr bwMode="auto">
            <a:xfrm>
              <a:off x="4026" y="1889"/>
              <a:ext cx="6" cy="3"/>
            </a:xfrm>
            <a:custGeom>
              <a:avLst/>
              <a:gdLst>
                <a:gd name="T0" fmla="*/ 4 w 6"/>
                <a:gd name="T1" fmla="*/ 3 h 3"/>
                <a:gd name="T2" fmla="*/ 6 w 6"/>
                <a:gd name="T3" fmla="*/ 1 h 3"/>
                <a:gd name="T4" fmla="*/ 3 w 6"/>
                <a:gd name="T5" fmla="*/ 0 h 3"/>
                <a:gd name="T6" fmla="*/ 2 w 6"/>
                <a:gd name="T7" fmla="*/ 0 h 3"/>
                <a:gd name="T8" fmla="*/ 0 w 6"/>
                <a:gd name="T9" fmla="*/ 0 h 3"/>
                <a:gd name="T10" fmla="*/ 1 w 6"/>
                <a:gd name="T11" fmla="*/ 1 h 3"/>
                <a:gd name="T12" fmla="*/ 3 w 6"/>
                <a:gd name="T13" fmla="*/ 2 h 3"/>
                <a:gd name="T14" fmla="*/ 4 w 6"/>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3">
                  <a:moveTo>
                    <a:pt x="4" y="3"/>
                  </a:moveTo>
                  <a:lnTo>
                    <a:pt x="6" y="1"/>
                  </a:lnTo>
                  <a:lnTo>
                    <a:pt x="3" y="0"/>
                  </a:lnTo>
                  <a:lnTo>
                    <a:pt x="2" y="0"/>
                  </a:lnTo>
                  <a:lnTo>
                    <a:pt x="0" y="0"/>
                  </a:lnTo>
                  <a:lnTo>
                    <a:pt x="1" y="1"/>
                  </a:lnTo>
                  <a:lnTo>
                    <a:pt x="3" y="2"/>
                  </a:lnTo>
                  <a:lnTo>
                    <a:pt x="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7" name="Freeform 20">
              <a:extLst>
                <a:ext uri="{FF2B5EF4-FFF2-40B4-BE49-F238E27FC236}">
                  <a16:creationId xmlns:a16="http://schemas.microsoft.com/office/drawing/2014/main" id="{53DDF5A8-AAB9-4F79-A8E9-E12CD23567AB}"/>
                </a:ext>
              </a:extLst>
            </p:cNvPr>
            <p:cNvSpPr>
              <a:spLocks/>
            </p:cNvSpPr>
            <p:nvPr/>
          </p:nvSpPr>
          <p:spPr bwMode="auto">
            <a:xfrm>
              <a:off x="4215" y="1647"/>
              <a:ext cx="4" cy="2"/>
            </a:xfrm>
            <a:custGeom>
              <a:avLst/>
              <a:gdLst>
                <a:gd name="T0" fmla="*/ 1 w 4"/>
                <a:gd name="T1" fmla="*/ 0 h 2"/>
                <a:gd name="T2" fmla="*/ 0 w 4"/>
                <a:gd name="T3" fmla="*/ 2 h 2"/>
                <a:gd name="T4" fmla="*/ 3 w 4"/>
                <a:gd name="T5" fmla="*/ 2 h 2"/>
                <a:gd name="T6" fmla="*/ 4 w 4"/>
                <a:gd name="T7" fmla="*/ 2 h 2"/>
                <a:gd name="T8" fmla="*/ 3 w 4"/>
                <a:gd name="T9" fmla="*/ 0 h 2"/>
                <a:gd name="T10" fmla="*/ 1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1" y="0"/>
                  </a:moveTo>
                  <a:lnTo>
                    <a:pt x="0" y="2"/>
                  </a:lnTo>
                  <a:lnTo>
                    <a:pt x="3" y="2"/>
                  </a:lnTo>
                  <a:lnTo>
                    <a:pt x="4" y="2"/>
                  </a:lnTo>
                  <a:lnTo>
                    <a:pt x="3"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9" name="Freeform 21">
              <a:extLst>
                <a:ext uri="{FF2B5EF4-FFF2-40B4-BE49-F238E27FC236}">
                  <a16:creationId xmlns:a16="http://schemas.microsoft.com/office/drawing/2014/main" id="{57DEA2E3-6509-4907-B969-6221E753EF27}"/>
                </a:ext>
              </a:extLst>
            </p:cNvPr>
            <p:cNvSpPr>
              <a:spLocks/>
            </p:cNvSpPr>
            <p:nvPr/>
          </p:nvSpPr>
          <p:spPr bwMode="auto">
            <a:xfrm>
              <a:off x="4037" y="2215"/>
              <a:ext cx="4" cy="3"/>
            </a:xfrm>
            <a:custGeom>
              <a:avLst/>
              <a:gdLst>
                <a:gd name="T0" fmla="*/ 0 w 4"/>
                <a:gd name="T1" fmla="*/ 2 h 3"/>
                <a:gd name="T2" fmla="*/ 2 w 4"/>
                <a:gd name="T3" fmla="*/ 3 h 3"/>
                <a:gd name="T4" fmla="*/ 4 w 4"/>
                <a:gd name="T5" fmla="*/ 2 h 3"/>
                <a:gd name="T6" fmla="*/ 2 w 4"/>
                <a:gd name="T7" fmla="*/ 0 h 3"/>
                <a:gd name="T8" fmla="*/ 0 w 4"/>
                <a:gd name="T9" fmla="*/ 2 h 3"/>
              </a:gdLst>
              <a:ahLst/>
              <a:cxnLst>
                <a:cxn ang="0">
                  <a:pos x="T0" y="T1"/>
                </a:cxn>
                <a:cxn ang="0">
                  <a:pos x="T2" y="T3"/>
                </a:cxn>
                <a:cxn ang="0">
                  <a:pos x="T4" y="T5"/>
                </a:cxn>
                <a:cxn ang="0">
                  <a:pos x="T6" y="T7"/>
                </a:cxn>
                <a:cxn ang="0">
                  <a:pos x="T8" y="T9"/>
                </a:cxn>
              </a:cxnLst>
              <a:rect l="0" t="0" r="r" b="b"/>
              <a:pathLst>
                <a:path w="4" h="3">
                  <a:moveTo>
                    <a:pt x="0" y="2"/>
                  </a:moveTo>
                  <a:lnTo>
                    <a:pt x="2" y="3"/>
                  </a:lnTo>
                  <a:lnTo>
                    <a:pt x="4" y="2"/>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0" name="Freeform 22">
              <a:extLst>
                <a:ext uri="{FF2B5EF4-FFF2-40B4-BE49-F238E27FC236}">
                  <a16:creationId xmlns:a16="http://schemas.microsoft.com/office/drawing/2014/main" id="{D59E872E-93F5-4143-9D59-86662D464802}"/>
                </a:ext>
              </a:extLst>
            </p:cNvPr>
            <p:cNvSpPr>
              <a:spLocks/>
            </p:cNvSpPr>
            <p:nvPr/>
          </p:nvSpPr>
          <p:spPr bwMode="auto">
            <a:xfrm>
              <a:off x="4215" y="1661"/>
              <a:ext cx="3" cy="2"/>
            </a:xfrm>
            <a:custGeom>
              <a:avLst/>
              <a:gdLst>
                <a:gd name="T0" fmla="*/ 1 w 3"/>
                <a:gd name="T1" fmla="*/ 0 h 2"/>
                <a:gd name="T2" fmla="*/ 0 w 3"/>
                <a:gd name="T3" fmla="*/ 1 h 2"/>
                <a:gd name="T4" fmla="*/ 1 w 3"/>
                <a:gd name="T5" fmla="*/ 2 h 2"/>
                <a:gd name="T6" fmla="*/ 3 w 3"/>
                <a:gd name="T7" fmla="*/ 1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lnTo>
                    <a:pt x="0" y="1"/>
                  </a:lnTo>
                  <a:lnTo>
                    <a:pt x="1" y="2"/>
                  </a:lnTo>
                  <a:lnTo>
                    <a:pt x="3" y="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1" name="Freeform 23">
              <a:extLst>
                <a:ext uri="{FF2B5EF4-FFF2-40B4-BE49-F238E27FC236}">
                  <a16:creationId xmlns:a16="http://schemas.microsoft.com/office/drawing/2014/main" id="{3DA2B424-8786-406A-9CB6-A04A8C5C0092}"/>
                </a:ext>
              </a:extLst>
            </p:cNvPr>
            <p:cNvSpPr>
              <a:spLocks/>
            </p:cNvSpPr>
            <p:nvPr/>
          </p:nvSpPr>
          <p:spPr bwMode="auto">
            <a:xfrm>
              <a:off x="4212" y="1675"/>
              <a:ext cx="3" cy="5"/>
            </a:xfrm>
            <a:custGeom>
              <a:avLst/>
              <a:gdLst>
                <a:gd name="T0" fmla="*/ 1 w 3"/>
                <a:gd name="T1" fmla="*/ 1 h 5"/>
                <a:gd name="T2" fmla="*/ 0 w 3"/>
                <a:gd name="T3" fmla="*/ 5 h 5"/>
                <a:gd name="T4" fmla="*/ 2 w 3"/>
                <a:gd name="T5" fmla="*/ 5 h 5"/>
                <a:gd name="T6" fmla="*/ 3 w 3"/>
                <a:gd name="T7" fmla="*/ 4 h 5"/>
                <a:gd name="T8" fmla="*/ 3 w 3"/>
                <a:gd name="T9" fmla="*/ 0 h 5"/>
                <a:gd name="T10" fmla="*/ 1 w 3"/>
                <a:gd name="T11" fmla="*/ 0 h 5"/>
                <a:gd name="T12" fmla="*/ 1 w 3"/>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1" y="1"/>
                  </a:moveTo>
                  <a:lnTo>
                    <a:pt x="0" y="5"/>
                  </a:lnTo>
                  <a:lnTo>
                    <a:pt x="2" y="5"/>
                  </a:lnTo>
                  <a:lnTo>
                    <a:pt x="3" y="4"/>
                  </a:lnTo>
                  <a:lnTo>
                    <a:pt x="3" y="0"/>
                  </a:lnTo>
                  <a:lnTo>
                    <a:pt x="1" y="0"/>
                  </a:ln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3" name="Freeform 24">
              <a:extLst>
                <a:ext uri="{FF2B5EF4-FFF2-40B4-BE49-F238E27FC236}">
                  <a16:creationId xmlns:a16="http://schemas.microsoft.com/office/drawing/2014/main" id="{D6132E5D-A773-484A-A192-586659D043A1}"/>
                </a:ext>
              </a:extLst>
            </p:cNvPr>
            <p:cNvSpPr>
              <a:spLocks/>
            </p:cNvSpPr>
            <p:nvPr/>
          </p:nvSpPr>
          <p:spPr bwMode="auto">
            <a:xfrm>
              <a:off x="4215" y="1664"/>
              <a:ext cx="3" cy="8"/>
            </a:xfrm>
            <a:custGeom>
              <a:avLst/>
              <a:gdLst>
                <a:gd name="T0" fmla="*/ 1 w 3"/>
                <a:gd name="T1" fmla="*/ 4 h 8"/>
                <a:gd name="T2" fmla="*/ 1 w 3"/>
                <a:gd name="T3" fmla="*/ 3 h 8"/>
                <a:gd name="T4" fmla="*/ 1 w 3"/>
                <a:gd name="T5" fmla="*/ 0 h 8"/>
                <a:gd name="T6" fmla="*/ 0 w 3"/>
                <a:gd name="T7" fmla="*/ 3 h 8"/>
                <a:gd name="T8" fmla="*/ 0 w 3"/>
                <a:gd name="T9" fmla="*/ 4 h 8"/>
                <a:gd name="T10" fmla="*/ 0 w 3"/>
                <a:gd name="T11" fmla="*/ 4 h 8"/>
                <a:gd name="T12" fmla="*/ 0 w 3"/>
                <a:gd name="T13" fmla="*/ 8 h 8"/>
                <a:gd name="T14" fmla="*/ 3 w 3"/>
                <a:gd name="T15" fmla="*/ 5 h 8"/>
                <a:gd name="T16" fmla="*/ 1 w 3"/>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1" y="4"/>
                  </a:moveTo>
                  <a:lnTo>
                    <a:pt x="1" y="3"/>
                  </a:lnTo>
                  <a:lnTo>
                    <a:pt x="1" y="0"/>
                  </a:lnTo>
                  <a:lnTo>
                    <a:pt x="0" y="3"/>
                  </a:lnTo>
                  <a:lnTo>
                    <a:pt x="0" y="4"/>
                  </a:lnTo>
                  <a:lnTo>
                    <a:pt x="0" y="4"/>
                  </a:lnTo>
                  <a:lnTo>
                    <a:pt x="0" y="8"/>
                  </a:lnTo>
                  <a:lnTo>
                    <a:pt x="3" y="5"/>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5" name="Freeform 25">
              <a:extLst>
                <a:ext uri="{FF2B5EF4-FFF2-40B4-BE49-F238E27FC236}">
                  <a16:creationId xmlns:a16="http://schemas.microsoft.com/office/drawing/2014/main" id="{FBF7724B-8DD2-4007-95F6-AA30DDAF882C}"/>
                </a:ext>
              </a:extLst>
            </p:cNvPr>
            <p:cNvSpPr>
              <a:spLocks/>
            </p:cNvSpPr>
            <p:nvPr/>
          </p:nvSpPr>
          <p:spPr bwMode="auto">
            <a:xfrm>
              <a:off x="4218" y="1648"/>
              <a:ext cx="3" cy="6"/>
            </a:xfrm>
            <a:custGeom>
              <a:avLst/>
              <a:gdLst>
                <a:gd name="T0" fmla="*/ 0 w 3"/>
                <a:gd name="T1" fmla="*/ 6 h 6"/>
                <a:gd name="T2" fmla="*/ 2 w 3"/>
                <a:gd name="T3" fmla="*/ 5 h 6"/>
                <a:gd name="T4" fmla="*/ 2 w 3"/>
                <a:gd name="T5" fmla="*/ 3 h 6"/>
                <a:gd name="T6" fmla="*/ 3 w 3"/>
                <a:gd name="T7" fmla="*/ 1 h 6"/>
                <a:gd name="T8" fmla="*/ 1 w 3"/>
                <a:gd name="T9" fmla="*/ 0 h 6"/>
                <a:gd name="T10" fmla="*/ 1 w 3"/>
                <a:gd name="T11" fmla="*/ 1 h 6"/>
                <a:gd name="T12" fmla="*/ 1 w 3"/>
                <a:gd name="T13" fmla="*/ 2 h 6"/>
                <a:gd name="T14" fmla="*/ 0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0" y="6"/>
                  </a:moveTo>
                  <a:lnTo>
                    <a:pt x="2" y="5"/>
                  </a:lnTo>
                  <a:lnTo>
                    <a:pt x="2" y="3"/>
                  </a:lnTo>
                  <a:lnTo>
                    <a:pt x="3" y="1"/>
                  </a:lnTo>
                  <a:lnTo>
                    <a:pt x="1" y="0"/>
                  </a:lnTo>
                  <a:lnTo>
                    <a:pt x="1" y="1"/>
                  </a:lnTo>
                  <a:lnTo>
                    <a:pt x="1" y="2"/>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4" name="Freeform 26">
              <a:extLst>
                <a:ext uri="{FF2B5EF4-FFF2-40B4-BE49-F238E27FC236}">
                  <a16:creationId xmlns:a16="http://schemas.microsoft.com/office/drawing/2014/main" id="{1BB2F57B-B6C8-4ED7-91EB-284D20AC61BD}"/>
                </a:ext>
              </a:extLst>
            </p:cNvPr>
            <p:cNvSpPr>
              <a:spLocks/>
            </p:cNvSpPr>
            <p:nvPr/>
          </p:nvSpPr>
          <p:spPr bwMode="auto">
            <a:xfrm>
              <a:off x="4214" y="1670"/>
              <a:ext cx="1" cy="4"/>
            </a:xfrm>
            <a:custGeom>
              <a:avLst/>
              <a:gdLst>
                <a:gd name="T0" fmla="*/ 1 w 1"/>
                <a:gd name="T1" fmla="*/ 2 h 4"/>
                <a:gd name="T2" fmla="*/ 1 w 1"/>
                <a:gd name="T3" fmla="*/ 0 h 4"/>
                <a:gd name="T4" fmla="*/ 0 w 1"/>
                <a:gd name="T5" fmla="*/ 2 h 4"/>
                <a:gd name="T6" fmla="*/ 0 w 1"/>
                <a:gd name="T7" fmla="*/ 4 h 4"/>
                <a:gd name="T8" fmla="*/ 1 w 1"/>
                <a:gd name="T9" fmla="*/ 4 h 4"/>
                <a:gd name="T10" fmla="*/ 1 w 1"/>
                <a:gd name="T11" fmla="*/ 2 h 4"/>
              </a:gdLst>
              <a:ahLst/>
              <a:cxnLst>
                <a:cxn ang="0">
                  <a:pos x="T0" y="T1"/>
                </a:cxn>
                <a:cxn ang="0">
                  <a:pos x="T2" y="T3"/>
                </a:cxn>
                <a:cxn ang="0">
                  <a:pos x="T4" y="T5"/>
                </a:cxn>
                <a:cxn ang="0">
                  <a:pos x="T6" y="T7"/>
                </a:cxn>
                <a:cxn ang="0">
                  <a:pos x="T8" y="T9"/>
                </a:cxn>
                <a:cxn ang="0">
                  <a:pos x="T10" y="T11"/>
                </a:cxn>
              </a:cxnLst>
              <a:rect l="0" t="0" r="r" b="b"/>
              <a:pathLst>
                <a:path w="1" h="4">
                  <a:moveTo>
                    <a:pt x="1" y="2"/>
                  </a:moveTo>
                  <a:lnTo>
                    <a:pt x="1" y="0"/>
                  </a:lnTo>
                  <a:lnTo>
                    <a:pt x="0" y="2"/>
                  </a:lnTo>
                  <a:lnTo>
                    <a:pt x="0" y="4"/>
                  </a:lnTo>
                  <a:lnTo>
                    <a:pt x="1" y="4"/>
                  </a:ln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6" name="Freeform 27">
              <a:extLst>
                <a:ext uri="{FF2B5EF4-FFF2-40B4-BE49-F238E27FC236}">
                  <a16:creationId xmlns:a16="http://schemas.microsoft.com/office/drawing/2014/main" id="{272BF76C-791F-4BF3-B259-64EFB4F95669}"/>
                </a:ext>
              </a:extLst>
            </p:cNvPr>
            <p:cNvSpPr>
              <a:spLocks/>
            </p:cNvSpPr>
            <p:nvPr/>
          </p:nvSpPr>
          <p:spPr bwMode="auto">
            <a:xfrm>
              <a:off x="4132" y="1745"/>
              <a:ext cx="3" cy="6"/>
            </a:xfrm>
            <a:custGeom>
              <a:avLst/>
              <a:gdLst>
                <a:gd name="T0" fmla="*/ 1 w 3"/>
                <a:gd name="T1" fmla="*/ 0 h 6"/>
                <a:gd name="T2" fmla="*/ 0 w 3"/>
                <a:gd name="T3" fmla="*/ 2 h 6"/>
                <a:gd name="T4" fmla="*/ 0 w 3"/>
                <a:gd name="T5" fmla="*/ 3 h 6"/>
                <a:gd name="T6" fmla="*/ 1 w 3"/>
                <a:gd name="T7" fmla="*/ 6 h 6"/>
                <a:gd name="T8" fmla="*/ 3 w 3"/>
                <a:gd name="T9" fmla="*/ 4 h 6"/>
                <a:gd name="T10" fmla="*/ 3 w 3"/>
                <a:gd name="T11" fmla="*/ 2 h 6"/>
                <a:gd name="T12" fmla="*/ 3 w 3"/>
                <a:gd name="T13" fmla="*/ 1 h 6"/>
                <a:gd name="T14" fmla="*/ 3 w 3"/>
                <a:gd name="T15" fmla="*/ 0 h 6"/>
                <a:gd name="T16" fmla="*/ 1 w 3"/>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1" y="0"/>
                  </a:moveTo>
                  <a:lnTo>
                    <a:pt x="0" y="2"/>
                  </a:lnTo>
                  <a:lnTo>
                    <a:pt x="0" y="3"/>
                  </a:lnTo>
                  <a:lnTo>
                    <a:pt x="1" y="6"/>
                  </a:lnTo>
                  <a:lnTo>
                    <a:pt x="3" y="4"/>
                  </a:lnTo>
                  <a:lnTo>
                    <a:pt x="3" y="2"/>
                  </a:lnTo>
                  <a:lnTo>
                    <a:pt x="3" y="1"/>
                  </a:lnTo>
                  <a:lnTo>
                    <a:pt x="3"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8" name="Freeform 28">
              <a:extLst>
                <a:ext uri="{FF2B5EF4-FFF2-40B4-BE49-F238E27FC236}">
                  <a16:creationId xmlns:a16="http://schemas.microsoft.com/office/drawing/2014/main" id="{B70E923F-28AA-4AA2-A560-0818B6010F9D}"/>
                </a:ext>
              </a:extLst>
            </p:cNvPr>
            <p:cNvSpPr>
              <a:spLocks/>
            </p:cNvSpPr>
            <p:nvPr/>
          </p:nvSpPr>
          <p:spPr bwMode="auto">
            <a:xfrm>
              <a:off x="4199" y="1686"/>
              <a:ext cx="9" cy="11"/>
            </a:xfrm>
            <a:custGeom>
              <a:avLst/>
              <a:gdLst>
                <a:gd name="T0" fmla="*/ 3 w 9"/>
                <a:gd name="T1" fmla="*/ 3 h 11"/>
                <a:gd name="T2" fmla="*/ 2 w 9"/>
                <a:gd name="T3" fmla="*/ 4 h 11"/>
                <a:gd name="T4" fmla="*/ 1 w 9"/>
                <a:gd name="T5" fmla="*/ 6 h 11"/>
                <a:gd name="T6" fmla="*/ 1 w 9"/>
                <a:gd name="T7" fmla="*/ 7 h 11"/>
                <a:gd name="T8" fmla="*/ 1 w 9"/>
                <a:gd name="T9" fmla="*/ 8 h 11"/>
                <a:gd name="T10" fmla="*/ 0 w 9"/>
                <a:gd name="T11" fmla="*/ 9 h 11"/>
                <a:gd name="T12" fmla="*/ 0 w 9"/>
                <a:gd name="T13" fmla="*/ 11 h 11"/>
                <a:gd name="T14" fmla="*/ 1 w 9"/>
                <a:gd name="T15" fmla="*/ 11 h 11"/>
                <a:gd name="T16" fmla="*/ 2 w 9"/>
                <a:gd name="T17" fmla="*/ 9 h 11"/>
                <a:gd name="T18" fmla="*/ 3 w 9"/>
                <a:gd name="T19" fmla="*/ 9 h 11"/>
                <a:gd name="T20" fmla="*/ 6 w 9"/>
                <a:gd name="T21" fmla="*/ 8 h 11"/>
                <a:gd name="T22" fmla="*/ 6 w 9"/>
                <a:gd name="T23" fmla="*/ 6 h 11"/>
                <a:gd name="T24" fmla="*/ 6 w 9"/>
                <a:gd name="T25" fmla="*/ 4 h 11"/>
                <a:gd name="T26" fmla="*/ 9 w 9"/>
                <a:gd name="T27" fmla="*/ 0 h 11"/>
                <a:gd name="T28" fmla="*/ 6 w 9"/>
                <a:gd name="T29" fmla="*/ 1 h 11"/>
                <a:gd name="T30" fmla="*/ 3 w 9"/>
                <a:gd name="T31" fmla="*/ 2 h 11"/>
                <a:gd name="T32" fmla="*/ 3 w 9"/>
                <a:gd name="T33"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1">
                  <a:moveTo>
                    <a:pt x="3" y="3"/>
                  </a:moveTo>
                  <a:lnTo>
                    <a:pt x="2" y="4"/>
                  </a:lnTo>
                  <a:lnTo>
                    <a:pt x="1" y="6"/>
                  </a:lnTo>
                  <a:lnTo>
                    <a:pt x="1" y="7"/>
                  </a:lnTo>
                  <a:lnTo>
                    <a:pt x="1" y="8"/>
                  </a:lnTo>
                  <a:lnTo>
                    <a:pt x="0" y="9"/>
                  </a:lnTo>
                  <a:lnTo>
                    <a:pt x="0" y="11"/>
                  </a:lnTo>
                  <a:lnTo>
                    <a:pt x="1" y="11"/>
                  </a:lnTo>
                  <a:lnTo>
                    <a:pt x="2" y="9"/>
                  </a:lnTo>
                  <a:lnTo>
                    <a:pt x="3" y="9"/>
                  </a:lnTo>
                  <a:lnTo>
                    <a:pt x="6" y="8"/>
                  </a:lnTo>
                  <a:lnTo>
                    <a:pt x="6" y="6"/>
                  </a:lnTo>
                  <a:lnTo>
                    <a:pt x="6" y="4"/>
                  </a:lnTo>
                  <a:lnTo>
                    <a:pt x="9" y="0"/>
                  </a:lnTo>
                  <a:lnTo>
                    <a:pt x="6" y="1"/>
                  </a:lnTo>
                  <a:lnTo>
                    <a:pt x="3" y="2"/>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9" name="Freeform 29">
              <a:extLst>
                <a:ext uri="{FF2B5EF4-FFF2-40B4-BE49-F238E27FC236}">
                  <a16:creationId xmlns:a16="http://schemas.microsoft.com/office/drawing/2014/main" id="{04241EE4-0929-4192-8CA8-979CEFEBBE90}"/>
                </a:ext>
              </a:extLst>
            </p:cNvPr>
            <p:cNvSpPr>
              <a:spLocks/>
            </p:cNvSpPr>
            <p:nvPr/>
          </p:nvSpPr>
          <p:spPr bwMode="auto">
            <a:xfrm>
              <a:off x="4183" y="1720"/>
              <a:ext cx="4" cy="5"/>
            </a:xfrm>
            <a:custGeom>
              <a:avLst/>
              <a:gdLst>
                <a:gd name="T0" fmla="*/ 0 w 4"/>
                <a:gd name="T1" fmla="*/ 3 h 5"/>
                <a:gd name="T2" fmla="*/ 2 w 4"/>
                <a:gd name="T3" fmla="*/ 5 h 5"/>
                <a:gd name="T4" fmla="*/ 3 w 4"/>
                <a:gd name="T5" fmla="*/ 2 h 5"/>
                <a:gd name="T6" fmla="*/ 4 w 4"/>
                <a:gd name="T7" fmla="*/ 0 h 5"/>
                <a:gd name="T8" fmla="*/ 2 w 4"/>
                <a:gd name="T9" fmla="*/ 1 h 5"/>
                <a:gd name="T10" fmla="*/ 0 w 4"/>
                <a:gd name="T11" fmla="*/ 3 h 5"/>
              </a:gdLst>
              <a:ahLst/>
              <a:cxnLst>
                <a:cxn ang="0">
                  <a:pos x="T0" y="T1"/>
                </a:cxn>
                <a:cxn ang="0">
                  <a:pos x="T2" y="T3"/>
                </a:cxn>
                <a:cxn ang="0">
                  <a:pos x="T4" y="T5"/>
                </a:cxn>
                <a:cxn ang="0">
                  <a:pos x="T6" y="T7"/>
                </a:cxn>
                <a:cxn ang="0">
                  <a:pos x="T8" y="T9"/>
                </a:cxn>
                <a:cxn ang="0">
                  <a:pos x="T10" y="T11"/>
                </a:cxn>
              </a:cxnLst>
              <a:rect l="0" t="0" r="r" b="b"/>
              <a:pathLst>
                <a:path w="4" h="5">
                  <a:moveTo>
                    <a:pt x="0" y="3"/>
                  </a:moveTo>
                  <a:lnTo>
                    <a:pt x="2" y="5"/>
                  </a:lnTo>
                  <a:lnTo>
                    <a:pt x="3" y="2"/>
                  </a:lnTo>
                  <a:lnTo>
                    <a:pt x="4" y="0"/>
                  </a:lnTo>
                  <a:lnTo>
                    <a:pt x="2" y="1"/>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0" name="Freeform 30">
              <a:extLst>
                <a:ext uri="{FF2B5EF4-FFF2-40B4-BE49-F238E27FC236}">
                  <a16:creationId xmlns:a16="http://schemas.microsoft.com/office/drawing/2014/main" id="{16063D9A-036A-4F0B-84C7-67CFB1A1CD86}"/>
                </a:ext>
              </a:extLst>
            </p:cNvPr>
            <p:cNvSpPr>
              <a:spLocks/>
            </p:cNvSpPr>
            <p:nvPr/>
          </p:nvSpPr>
          <p:spPr bwMode="auto">
            <a:xfrm>
              <a:off x="4183" y="1697"/>
              <a:ext cx="13" cy="18"/>
            </a:xfrm>
            <a:custGeom>
              <a:avLst/>
              <a:gdLst>
                <a:gd name="T0" fmla="*/ 4 w 13"/>
                <a:gd name="T1" fmla="*/ 11 h 18"/>
                <a:gd name="T2" fmla="*/ 5 w 13"/>
                <a:gd name="T3" fmla="*/ 12 h 18"/>
                <a:gd name="T4" fmla="*/ 6 w 13"/>
                <a:gd name="T5" fmla="*/ 10 h 18"/>
                <a:gd name="T6" fmla="*/ 7 w 13"/>
                <a:gd name="T7" fmla="*/ 8 h 18"/>
                <a:gd name="T8" fmla="*/ 10 w 13"/>
                <a:gd name="T9" fmla="*/ 6 h 18"/>
                <a:gd name="T10" fmla="*/ 11 w 13"/>
                <a:gd name="T11" fmla="*/ 5 h 18"/>
                <a:gd name="T12" fmla="*/ 13 w 13"/>
                <a:gd name="T13" fmla="*/ 5 h 18"/>
                <a:gd name="T14" fmla="*/ 13 w 13"/>
                <a:gd name="T15" fmla="*/ 3 h 18"/>
                <a:gd name="T16" fmla="*/ 12 w 13"/>
                <a:gd name="T17" fmla="*/ 0 h 18"/>
                <a:gd name="T18" fmla="*/ 10 w 13"/>
                <a:gd name="T19" fmla="*/ 0 h 18"/>
                <a:gd name="T20" fmla="*/ 9 w 13"/>
                <a:gd name="T21" fmla="*/ 3 h 18"/>
                <a:gd name="T22" fmla="*/ 7 w 13"/>
                <a:gd name="T23" fmla="*/ 4 h 18"/>
                <a:gd name="T24" fmla="*/ 6 w 13"/>
                <a:gd name="T25" fmla="*/ 5 h 18"/>
                <a:gd name="T26" fmla="*/ 6 w 13"/>
                <a:gd name="T27" fmla="*/ 4 h 18"/>
                <a:gd name="T28" fmla="*/ 5 w 13"/>
                <a:gd name="T29" fmla="*/ 3 h 18"/>
                <a:gd name="T30" fmla="*/ 4 w 13"/>
                <a:gd name="T31" fmla="*/ 4 h 18"/>
                <a:gd name="T32" fmla="*/ 3 w 13"/>
                <a:gd name="T33" fmla="*/ 5 h 18"/>
                <a:gd name="T34" fmla="*/ 4 w 13"/>
                <a:gd name="T35" fmla="*/ 6 h 18"/>
                <a:gd name="T36" fmla="*/ 2 w 13"/>
                <a:gd name="T37" fmla="*/ 9 h 18"/>
                <a:gd name="T38" fmla="*/ 0 w 13"/>
                <a:gd name="T39" fmla="*/ 9 h 18"/>
                <a:gd name="T40" fmla="*/ 2 w 13"/>
                <a:gd name="T41" fmla="*/ 10 h 18"/>
                <a:gd name="T42" fmla="*/ 0 w 13"/>
                <a:gd name="T43" fmla="*/ 11 h 18"/>
                <a:gd name="T44" fmla="*/ 0 w 13"/>
                <a:gd name="T45" fmla="*/ 12 h 18"/>
                <a:gd name="T46" fmla="*/ 0 w 13"/>
                <a:gd name="T47" fmla="*/ 13 h 18"/>
                <a:gd name="T48" fmla="*/ 0 w 13"/>
                <a:gd name="T49" fmla="*/ 15 h 18"/>
                <a:gd name="T50" fmla="*/ 0 w 13"/>
                <a:gd name="T51" fmla="*/ 15 h 18"/>
                <a:gd name="T52" fmla="*/ 0 w 13"/>
                <a:gd name="T53" fmla="*/ 18 h 18"/>
                <a:gd name="T54" fmla="*/ 2 w 13"/>
                <a:gd name="T55" fmla="*/ 17 h 18"/>
                <a:gd name="T56" fmla="*/ 2 w 13"/>
                <a:gd name="T57" fmla="*/ 16 h 18"/>
                <a:gd name="T58" fmla="*/ 3 w 13"/>
                <a:gd name="T59" fmla="*/ 15 h 18"/>
                <a:gd name="T60" fmla="*/ 3 w 13"/>
                <a:gd name="T61" fmla="*/ 13 h 18"/>
                <a:gd name="T62" fmla="*/ 4 w 13"/>
                <a:gd name="T63" fmla="*/ 12 h 18"/>
                <a:gd name="T64" fmla="*/ 4 w 13"/>
                <a:gd name="T65"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4" y="11"/>
                  </a:moveTo>
                  <a:lnTo>
                    <a:pt x="5" y="12"/>
                  </a:lnTo>
                  <a:lnTo>
                    <a:pt x="6" y="10"/>
                  </a:lnTo>
                  <a:lnTo>
                    <a:pt x="7" y="8"/>
                  </a:lnTo>
                  <a:lnTo>
                    <a:pt x="10" y="6"/>
                  </a:lnTo>
                  <a:lnTo>
                    <a:pt x="11" y="5"/>
                  </a:lnTo>
                  <a:lnTo>
                    <a:pt x="13" y="5"/>
                  </a:lnTo>
                  <a:lnTo>
                    <a:pt x="13" y="3"/>
                  </a:lnTo>
                  <a:lnTo>
                    <a:pt x="12" y="0"/>
                  </a:lnTo>
                  <a:lnTo>
                    <a:pt x="10" y="0"/>
                  </a:lnTo>
                  <a:lnTo>
                    <a:pt x="9" y="3"/>
                  </a:lnTo>
                  <a:lnTo>
                    <a:pt x="7" y="4"/>
                  </a:lnTo>
                  <a:lnTo>
                    <a:pt x="6" y="5"/>
                  </a:lnTo>
                  <a:lnTo>
                    <a:pt x="6" y="4"/>
                  </a:lnTo>
                  <a:lnTo>
                    <a:pt x="5" y="3"/>
                  </a:lnTo>
                  <a:lnTo>
                    <a:pt x="4" y="4"/>
                  </a:lnTo>
                  <a:lnTo>
                    <a:pt x="3" y="5"/>
                  </a:lnTo>
                  <a:lnTo>
                    <a:pt x="4" y="6"/>
                  </a:lnTo>
                  <a:lnTo>
                    <a:pt x="2" y="9"/>
                  </a:lnTo>
                  <a:lnTo>
                    <a:pt x="0" y="9"/>
                  </a:lnTo>
                  <a:lnTo>
                    <a:pt x="2" y="10"/>
                  </a:lnTo>
                  <a:lnTo>
                    <a:pt x="0" y="11"/>
                  </a:lnTo>
                  <a:lnTo>
                    <a:pt x="0" y="12"/>
                  </a:lnTo>
                  <a:lnTo>
                    <a:pt x="0" y="13"/>
                  </a:lnTo>
                  <a:lnTo>
                    <a:pt x="0" y="15"/>
                  </a:lnTo>
                  <a:lnTo>
                    <a:pt x="0" y="15"/>
                  </a:lnTo>
                  <a:lnTo>
                    <a:pt x="0" y="18"/>
                  </a:lnTo>
                  <a:lnTo>
                    <a:pt x="2" y="17"/>
                  </a:lnTo>
                  <a:lnTo>
                    <a:pt x="2" y="16"/>
                  </a:lnTo>
                  <a:lnTo>
                    <a:pt x="3" y="15"/>
                  </a:lnTo>
                  <a:lnTo>
                    <a:pt x="3" y="13"/>
                  </a:lnTo>
                  <a:lnTo>
                    <a:pt x="4" y="12"/>
                  </a:lnTo>
                  <a:lnTo>
                    <a:pt x="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1" name="Freeform 31">
              <a:extLst>
                <a:ext uri="{FF2B5EF4-FFF2-40B4-BE49-F238E27FC236}">
                  <a16:creationId xmlns:a16="http://schemas.microsoft.com/office/drawing/2014/main" id="{65B7A4D3-3A58-4D42-B2E5-387D022A90D4}"/>
                </a:ext>
              </a:extLst>
            </p:cNvPr>
            <p:cNvSpPr>
              <a:spLocks noEditPoints="1"/>
            </p:cNvSpPr>
            <p:nvPr/>
          </p:nvSpPr>
          <p:spPr bwMode="auto">
            <a:xfrm>
              <a:off x="3961" y="2247"/>
              <a:ext cx="331" cy="288"/>
            </a:xfrm>
            <a:custGeom>
              <a:avLst/>
              <a:gdLst>
                <a:gd name="T0" fmla="*/ 270 w 281"/>
                <a:gd name="T1" fmla="*/ 104 h 244"/>
                <a:gd name="T2" fmla="*/ 266 w 281"/>
                <a:gd name="T3" fmla="*/ 95 h 244"/>
                <a:gd name="T4" fmla="*/ 258 w 281"/>
                <a:gd name="T5" fmla="*/ 89 h 244"/>
                <a:gd name="T6" fmla="*/ 254 w 281"/>
                <a:gd name="T7" fmla="*/ 74 h 244"/>
                <a:gd name="T8" fmla="*/ 243 w 281"/>
                <a:gd name="T9" fmla="*/ 65 h 244"/>
                <a:gd name="T10" fmla="*/ 238 w 281"/>
                <a:gd name="T11" fmla="*/ 56 h 244"/>
                <a:gd name="T12" fmla="*/ 234 w 281"/>
                <a:gd name="T13" fmla="*/ 35 h 244"/>
                <a:gd name="T14" fmla="*/ 225 w 281"/>
                <a:gd name="T15" fmla="*/ 24 h 244"/>
                <a:gd name="T16" fmla="*/ 220 w 281"/>
                <a:gd name="T17" fmla="*/ 8 h 244"/>
                <a:gd name="T18" fmla="*/ 213 w 281"/>
                <a:gd name="T19" fmla="*/ 8 h 244"/>
                <a:gd name="T20" fmla="*/ 208 w 281"/>
                <a:gd name="T21" fmla="*/ 24 h 244"/>
                <a:gd name="T22" fmla="*/ 203 w 281"/>
                <a:gd name="T23" fmla="*/ 47 h 244"/>
                <a:gd name="T24" fmla="*/ 187 w 281"/>
                <a:gd name="T25" fmla="*/ 45 h 244"/>
                <a:gd name="T26" fmla="*/ 173 w 281"/>
                <a:gd name="T27" fmla="*/ 37 h 244"/>
                <a:gd name="T28" fmla="*/ 172 w 281"/>
                <a:gd name="T29" fmla="*/ 23 h 244"/>
                <a:gd name="T30" fmla="*/ 175 w 281"/>
                <a:gd name="T31" fmla="*/ 22 h 244"/>
                <a:gd name="T32" fmla="*/ 171 w 281"/>
                <a:gd name="T33" fmla="*/ 19 h 244"/>
                <a:gd name="T34" fmla="*/ 175 w 281"/>
                <a:gd name="T35" fmla="*/ 7 h 244"/>
                <a:gd name="T36" fmla="*/ 171 w 281"/>
                <a:gd name="T37" fmla="*/ 6 h 244"/>
                <a:gd name="T38" fmla="*/ 159 w 281"/>
                <a:gd name="T39" fmla="*/ 8 h 244"/>
                <a:gd name="T40" fmla="*/ 149 w 281"/>
                <a:gd name="T41" fmla="*/ 1 h 244"/>
                <a:gd name="T42" fmla="*/ 146 w 281"/>
                <a:gd name="T43" fmla="*/ 7 h 244"/>
                <a:gd name="T44" fmla="*/ 137 w 281"/>
                <a:gd name="T45" fmla="*/ 9 h 244"/>
                <a:gd name="T46" fmla="*/ 129 w 281"/>
                <a:gd name="T47" fmla="*/ 18 h 244"/>
                <a:gd name="T48" fmla="*/ 119 w 281"/>
                <a:gd name="T49" fmla="*/ 29 h 244"/>
                <a:gd name="T50" fmla="*/ 105 w 281"/>
                <a:gd name="T51" fmla="*/ 22 h 244"/>
                <a:gd name="T52" fmla="*/ 95 w 281"/>
                <a:gd name="T53" fmla="*/ 26 h 244"/>
                <a:gd name="T54" fmla="*/ 88 w 281"/>
                <a:gd name="T55" fmla="*/ 32 h 244"/>
                <a:gd name="T56" fmla="*/ 82 w 281"/>
                <a:gd name="T57" fmla="*/ 45 h 244"/>
                <a:gd name="T58" fmla="*/ 75 w 281"/>
                <a:gd name="T59" fmla="*/ 44 h 244"/>
                <a:gd name="T60" fmla="*/ 67 w 281"/>
                <a:gd name="T61" fmla="*/ 56 h 244"/>
                <a:gd name="T62" fmla="*/ 46 w 281"/>
                <a:gd name="T63" fmla="*/ 68 h 244"/>
                <a:gd name="T64" fmla="*/ 28 w 281"/>
                <a:gd name="T65" fmla="*/ 74 h 244"/>
                <a:gd name="T66" fmla="*/ 12 w 281"/>
                <a:gd name="T67" fmla="*/ 83 h 244"/>
                <a:gd name="T68" fmla="*/ 4 w 281"/>
                <a:gd name="T69" fmla="*/ 106 h 244"/>
                <a:gd name="T70" fmla="*/ 2 w 281"/>
                <a:gd name="T71" fmla="*/ 114 h 244"/>
                <a:gd name="T72" fmla="*/ 8 w 281"/>
                <a:gd name="T73" fmla="*/ 152 h 244"/>
                <a:gd name="T74" fmla="*/ 6 w 281"/>
                <a:gd name="T75" fmla="*/ 173 h 244"/>
                <a:gd name="T76" fmla="*/ 10 w 281"/>
                <a:gd name="T77" fmla="*/ 189 h 244"/>
                <a:gd name="T78" fmla="*/ 24 w 281"/>
                <a:gd name="T79" fmla="*/ 188 h 244"/>
                <a:gd name="T80" fmla="*/ 39 w 281"/>
                <a:gd name="T81" fmla="*/ 182 h 244"/>
                <a:gd name="T82" fmla="*/ 53 w 281"/>
                <a:gd name="T83" fmla="*/ 182 h 244"/>
                <a:gd name="T84" fmla="*/ 73 w 281"/>
                <a:gd name="T85" fmla="*/ 173 h 244"/>
                <a:gd name="T86" fmla="*/ 97 w 281"/>
                <a:gd name="T87" fmla="*/ 165 h 244"/>
                <a:gd name="T88" fmla="*/ 126 w 281"/>
                <a:gd name="T89" fmla="*/ 168 h 244"/>
                <a:gd name="T90" fmla="*/ 134 w 281"/>
                <a:gd name="T91" fmla="*/ 175 h 244"/>
                <a:gd name="T92" fmla="*/ 139 w 281"/>
                <a:gd name="T93" fmla="*/ 193 h 244"/>
                <a:gd name="T94" fmla="*/ 148 w 281"/>
                <a:gd name="T95" fmla="*/ 188 h 244"/>
                <a:gd name="T96" fmla="*/ 157 w 281"/>
                <a:gd name="T97" fmla="*/ 185 h 244"/>
                <a:gd name="T98" fmla="*/ 153 w 281"/>
                <a:gd name="T99" fmla="*/ 198 h 244"/>
                <a:gd name="T100" fmla="*/ 159 w 281"/>
                <a:gd name="T101" fmla="*/ 203 h 244"/>
                <a:gd name="T102" fmla="*/ 165 w 281"/>
                <a:gd name="T103" fmla="*/ 212 h 244"/>
                <a:gd name="T104" fmla="*/ 174 w 281"/>
                <a:gd name="T105" fmla="*/ 231 h 244"/>
                <a:gd name="T106" fmla="*/ 190 w 281"/>
                <a:gd name="T107" fmla="*/ 235 h 244"/>
                <a:gd name="T108" fmla="*/ 204 w 281"/>
                <a:gd name="T109" fmla="*/ 244 h 244"/>
                <a:gd name="T110" fmla="*/ 228 w 281"/>
                <a:gd name="T111" fmla="*/ 231 h 244"/>
                <a:gd name="T112" fmla="*/ 243 w 281"/>
                <a:gd name="T113" fmla="*/ 204 h 244"/>
                <a:gd name="T114" fmla="*/ 255 w 281"/>
                <a:gd name="T115" fmla="*/ 185 h 244"/>
                <a:gd name="T116" fmla="*/ 268 w 281"/>
                <a:gd name="T117" fmla="*/ 169 h 244"/>
                <a:gd name="T118" fmla="*/ 279 w 281"/>
                <a:gd name="T119" fmla="*/ 141 h 244"/>
                <a:gd name="T120" fmla="*/ 278 w 281"/>
                <a:gd name="T121" fmla="*/ 123 h 244"/>
                <a:gd name="T122" fmla="*/ 4 w 281"/>
                <a:gd name="T123" fmla="*/ 118 h 244"/>
                <a:gd name="T124" fmla="*/ 199 w 281"/>
                <a:gd name="T125" fmla="*/ 23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1" h="244">
                  <a:moveTo>
                    <a:pt x="279" y="110"/>
                  </a:moveTo>
                  <a:cubicBezTo>
                    <a:pt x="279" y="111"/>
                    <a:pt x="279" y="111"/>
                    <a:pt x="279" y="111"/>
                  </a:cubicBezTo>
                  <a:cubicBezTo>
                    <a:pt x="279" y="113"/>
                    <a:pt x="279" y="113"/>
                    <a:pt x="279" y="113"/>
                  </a:cubicBezTo>
                  <a:cubicBezTo>
                    <a:pt x="277" y="114"/>
                    <a:pt x="277" y="114"/>
                    <a:pt x="277" y="114"/>
                  </a:cubicBezTo>
                  <a:cubicBezTo>
                    <a:pt x="276" y="114"/>
                    <a:pt x="276" y="114"/>
                    <a:pt x="276" y="114"/>
                  </a:cubicBezTo>
                  <a:cubicBezTo>
                    <a:pt x="275" y="113"/>
                    <a:pt x="275" y="113"/>
                    <a:pt x="275" y="113"/>
                  </a:cubicBezTo>
                  <a:cubicBezTo>
                    <a:pt x="276" y="111"/>
                    <a:pt x="276" y="111"/>
                    <a:pt x="276" y="111"/>
                  </a:cubicBezTo>
                  <a:cubicBezTo>
                    <a:pt x="274" y="109"/>
                    <a:pt x="274" y="109"/>
                    <a:pt x="274" y="109"/>
                  </a:cubicBezTo>
                  <a:cubicBezTo>
                    <a:pt x="273" y="108"/>
                    <a:pt x="273" y="108"/>
                    <a:pt x="273" y="108"/>
                  </a:cubicBezTo>
                  <a:cubicBezTo>
                    <a:pt x="272" y="106"/>
                    <a:pt x="272" y="106"/>
                    <a:pt x="272" y="106"/>
                  </a:cubicBezTo>
                  <a:cubicBezTo>
                    <a:pt x="271" y="104"/>
                    <a:pt x="271" y="104"/>
                    <a:pt x="271" y="104"/>
                  </a:cubicBezTo>
                  <a:cubicBezTo>
                    <a:pt x="270" y="104"/>
                    <a:pt x="270" y="104"/>
                    <a:pt x="270" y="104"/>
                  </a:cubicBezTo>
                  <a:cubicBezTo>
                    <a:pt x="269" y="104"/>
                    <a:pt x="269" y="104"/>
                    <a:pt x="269" y="104"/>
                  </a:cubicBezTo>
                  <a:cubicBezTo>
                    <a:pt x="268" y="104"/>
                    <a:pt x="268" y="104"/>
                    <a:pt x="268" y="104"/>
                  </a:cubicBezTo>
                  <a:cubicBezTo>
                    <a:pt x="268" y="103"/>
                    <a:pt x="268" y="103"/>
                    <a:pt x="268" y="103"/>
                  </a:cubicBezTo>
                  <a:cubicBezTo>
                    <a:pt x="269" y="101"/>
                    <a:pt x="269" y="101"/>
                    <a:pt x="269" y="101"/>
                  </a:cubicBezTo>
                  <a:cubicBezTo>
                    <a:pt x="268" y="100"/>
                    <a:pt x="268" y="100"/>
                    <a:pt x="268" y="100"/>
                  </a:cubicBezTo>
                  <a:cubicBezTo>
                    <a:pt x="268" y="99"/>
                    <a:pt x="268" y="99"/>
                    <a:pt x="268" y="99"/>
                  </a:cubicBezTo>
                  <a:cubicBezTo>
                    <a:pt x="267" y="98"/>
                    <a:pt x="267" y="98"/>
                    <a:pt x="267" y="98"/>
                  </a:cubicBezTo>
                  <a:cubicBezTo>
                    <a:pt x="267" y="98"/>
                    <a:pt x="267" y="98"/>
                    <a:pt x="267" y="98"/>
                  </a:cubicBezTo>
                  <a:cubicBezTo>
                    <a:pt x="266" y="99"/>
                    <a:pt x="266" y="99"/>
                    <a:pt x="266" y="99"/>
                  </a:cubicBezTo>
                  <a:cubicBezTo>
                    <a:pt x="266" y="98"/>
                    <a:pt x="266" y="98"/>
                    <a:pt x="266" y="98"/>
                  </a:cubicBezTo>
                  <a:cubicBezTo>
                    <a:pt x="265" y="96"/>
                    <a:pt x="265" y="96"/>
                    <a:pt x="265" y="96"/>
                  </a:cubicBezTo>
                  <a:cubicBezTo>
                    <a:pt x="266" y="95"/>
                    <a:pt x="266" y="95"/>
                    <a:pt x="266" y="95"/>
                  </a:cubicBezTo>
                  <a:cubicBezTo>
                    <a:pt x="267" y="92"/>
                    <a:pt x="267" y="92"/>
                    <a:pt x="267" y="92"/>
                  </a:cubicBezTo>
                  <a:cubicBezTo>
                    <a:pt x="266" y="91"/>
                    <a:pt x="266" y="91"/>
                    <a:pt x="266" y="91"/>
                  </a:cubicBezTo>
                  <a:cubicBezTo>
                    <a:pt x="266" y="90"/>
                    <a:pt x="266" y="90"/>
                    <a:pt x="266" y="90"/>
                  </a:cubicBezTo>
                  <a:cubicBezTo>
                    <a:pt x="265" y="90"/>
                    <a:pt x="265" y="90"/>
                    <a:pt x="265" y="90"/>
                  </a:cubicBezTo>
                  <a:cubicBezTo>
                    <a:pt x="265" y="88"/>
                    <a:pt x="265" y="88"/>
                    <a:pt x="265" y="88"/>
                  </a:cubicBezTo>
                  <a:cubicBezTo>
                    <a:pt x="263" y="90"/>
                    <a:pt x="263" y="90"/>
                    <a:pt x="263" y="90"/>
                  </a:cubicBezTo>
                  <a:cubicBezTo>
                    <a:pt x="262" y="89"/>
                    <a:pt x="262" y="89"/>
                    <a:pt x="262" y="89"/>
                  </a:cubicBezTo>
                  <a:cubicBezTo>
                    <a:pt x="261" y="87"/>
                    <a:pt x="261" y="87"/>
                    <a:pt x="261" y="87"/>
                  </a:cubicBezTo>
                  <a:cubicBezTo>
                    <a:pt x="259" y="88"/>
                    <a:pt x="259" y="88"/>
                    <a:pt x="259" y="88"/>
                  </a:cubicBezTo>
                  <a:cubicBezTo>
                    <a:pt x="259" y="89"/>
                    <a:pt x="259" y="89"/>
                    <a:pt x="259" y="89"/>
                  </a:cubicBezTo>
                  <a:cubicBezTo>
                    <a:pt x="259" y="90"/>
                    <a:pt x="259" y="90"/>
                    <a:pt x="259" y="90"/>
                  </a:cubicBezTo>
                  <a:cubicBezTo>
                    <a:pt x="258" y="89"/>
                    <a:pt x="258" y="89"/>
                    <a:pt x="258" y="89"/>
                  </a:cubicBezTo>
                  <a:cubicBezTo>
                    <a:pt x="257" y="85"/>
                    <a:pt x="257" y="85"/>
                    <a:pt x="257" y="85"/>
                  </a:cubicBezTo>
                  <a:cubicBezTo>
                    <a:pt x="258" y="85"/>
                    <a:pt x="258" y="85"/>
                    <a:pt x="258" y="85"/>
                  </a:cubicBezTo>
                  <a:cubicBezTo>
                    <a:pt x="258" y="83"/>
                    <a:pt x="258" y="83"/>
                    <a:pt x="258" y="83"/>
                  </a:cubicBezTo>
                  <a:cubicBezTo>
                    <a:pt x="257" y="82"/>
                    <a:pt x="257" y="82"/>
                    <a:pt x="257" y="82"/>
                  </a:cubicBezTo>
                  <a:cubicBezTo>
                    <a:pt x="257" y="81"/>
                    <a:pt x="257" y="81"/>
                    <a:pt x="257" y="81"/>
                  </a:cubicBezTo>
                  <a:cubicBezTo>
                    <a:pt x="256" y="80"/>
                    <a:pt x="256" y="80"/>
                    <a:pt x="256" y="80"/>
                  </a:cubicBezTo>
                  <a:cubicBezTo>
                    <a:pt x="256" y="79"/>
                    <a:pt x="256" y="79"/>
                    <a:pt x="256" y="79"/>
                  </a:cubicBezTo>
                  <a:cubicBezTo>
                    <a:pt x="254" y="77"/>
                    <a:pt x="254" y="77"/>
                    <a:pt x="254" y="77"/>
                  </a:cubicBezTo>
                  <a:cubicBezTo>
                    <a:pt x="254" y="77"/>
                    <a:pt x="254" y="77"/>
                    <a:pt x="254" y="77"/>
                  </a:cubicBezTo>
                  <a:cubicBezTo>
                    <a:pt x="254" y="76"/>
                    <a:pt x="254" y="76"/>
                    <a:pt x="254" y="76"/>
                  </a:cubicBezTo>
                  <a:cubicBezTo>
                    <a:pt x="254" y="76"/>
                    <a:pt x="254" y="76"/>
                    <a:pt x="254" y="76"/>
                  </a:cubicBezTo>
                  <a:cubicBezTo>
                    <a:pt x="254" y="74"/>
                    <a:pt x="254" y="74"/>
                    <a:pt x="254" y="74"/>
                  </a:cubicBezTo>
                  <a:cubicBezTo>
                    <a:pt x="254" y="71"/>
                    <a:pt x="254" y="71"/>
                    <a:pt x="254" y="71"/>
                  </a:cubicBezTo>
                  <a:cubicBezTo>
                    <a:pt x="253" y="71"/>
                    <a:pt x="253" y="71"/>
                    <a:pt x="253" y="71"/>
                  </a:cubicBezTo>
                  <a:cubicBezTo>
                    <a:pt x="252" y="71"/>
                    <a:pt x="252" y="71"/>
                    <a:pt x="252" y="71"/>
                  </a:cubicBezTo>
                  <a:cubicBezTo>
                    <a:pt x="251" y="69"/>
                    <a:pt x="251" y="69"/>
                    <a:pt x="251" y="69"/>
                  </a:cubicBezTo>
                  <a:cubicBezTo>
                    <a:pt x="249" y="69"/>
                    <a:pt x="249" y="69"/>
                    <a:pt x="249" y="69"/>
                  </a:cubicBezTo>
                  <a:cubicBezTo>
                    <a:pt x="248" y="68"/>
                    <a:pt x="248" y="68"/>
                    <a:pt x="248" y="68"/>
                  </a:cubicBezTo>
                  <a:cubicBezTo>
                    <a:pt x="247" y="69"/>
                    <a:pt x="247" y="69"/>
                    <a:pt x="247" y="69"/>
                  </a:cubicBezTo>
                  <a:cubicBezTo>
                    <a:pt x="247" y="68"/>
                    <a:pt x="247" y="68"/>
                    <a:pt x="247" y="68"/>
                  </a:cubicBezTo>
                  <a:cubicBezTo>
                    <a:pt x="247" y="66"/>
                    <a:pt x="247" y="66"/>
                    <a:pt x="247" y="66"/>
                  </a:cubicBezTo>
                  <a:cubicBezTo>
                    <a:pt x="246" y="65"/>
                    <a:pt x="246" y="65"/>
                    <a:pt x="246" y="65"/>
                  </a:cubicBezTo>
                  <a:cubicBezTo>
                    <a:pt x="244" y="65"/>
                    <a:pt x="244" y="65"/>
                    <a:pt x="244" y="65"/>
                  </a:cubicBezTo>
                  <a:cubicBezTo>
                    <a:pt x="243" y="65"/>
                    <a:pt x="243" y="65"/>
                    <a:pt x="243" y="65"/>
                  </a:cubicBezTo>
                  <a:cubicBezTo>
                    <a:pt x="243" y="64"/>
                    <a:pt x="243" y="64"/>
                    <a:pt x="243" y="64"/>
                  </a:cubicBezTo>
                  <a:cubicBezTo>
                    <a:pt x="242" y="64"/>
                    <a:pt x="242" y="64"/>
                    <a:pt x="242" y="64"/>
                  </a:cubicBezTo>
                  <a:cubicBezTo>
                    <a:pt x="240" y="63"/>
                    <a:pt x="240" y="63"/>
                    <a:pt x="240" y="63"/>
                  </a:cubicBezTo>
                  <a:cubicBezTo>
                    <a:pt x="239" y="62"/>
                    <a:pt x="239" y="61"/>
                    <a:pt x="239" y="61"/>
                  </a:cubicBezTo>
                  <a:cubicBezTo>
                    <a:pt x="239" y="61"/>
                    <a:pt x="239" y="61"/>
                    <a:pt x="239" y="62"/>
                  </a:cubicBezTo>
                  <a:cubicBezTo>
                    <a:pt x="239" y="62"/>
                    <a:pt x="239" y="62"/>
                    <a:pt x="239" y="61"/>
                  </a:cubicBezTo>
                  <a:cubicBezTo>
                    <a:pt x="239" y="61"/>
                    <a:pt x="239" y="61"/>
                    <a:pt x="239" y="61"/>
                  </a:cubicBezTo>
                  <a:cubicBezTo>
                    <a:pt x="240" y="59"/>
                    <a:pt x="240" y="59"/>
                    <a:pt x="240" y="59"/>
                  </a:cubicBezTo>
                  <a:cubicBezTo>
                    <a:pt x="240" y="56"/>
                    <a:pt x="240" y="56"/>
                    <a:pt x="240" y="56"/>
                  </a:cubicBezTo>
                  <a:cubicBezTo>
                    <a:pt x="239" y="56"/>
                    <a:pt x="239" y="56"/>
                    <a:pt x="239" y="56"/>
                  </a:cubicBezTo>
                  <a:cubicBezTo>
                    <a:pt x="238" y="57"/>
                    <a:pt x="238" y="57"/>
                    <a:pt x="238" y="57"/>
                  </a:cubicBezTo>
                  <a:cubicBezTo>
                    <a:pt x="238" y="56"/>
                    <a:pt x="238" y="56"/>
                    <a:pt x="238" y="56"/>
                  </a:cubicBezTo>
                  <a:cubicBezTo>
                    <a:pt x="239" y="52"/>
                    <a:pt x="239" y="52"/>
                    <a:pt x="239" y="52"/>
                  </a:cubicBezTo>
                  <a:cubicBezTo>
                    <a:pt x="238" y="49"/>
                    <a:pt x="238" y="49"/>
                    <a:pt x="238" y="49"/>
                  </a:cubicBezTo>
                  <a:cubicBezTo>
                    <a:pt x="237" y="48"/>
                    <a:pt x="237" y="48"/>
                    <a:pt x="237" y="48"/>
                  </a:cubicBezTo>
                  <a:cubicBezTo>
                    <a:pt x="238" y="48"/>
                    <a:pt x="238" y="48"/>
                    <a:pt x="238" y="48"/>
                  </a:cubicBezTo>
                  <a:cubicBezTo>
                    <a:pt x="237" y="46"/>
                    <a:pt x="237" y="46"/>
                    <a:pt x="237" y="46"/>
                  </a:cubicBezTo>
                  <a:cubicBezTo>
                    <a:pt x="236" y="46"/>
                    <a:pt x="236" y="46"/>
                    <a:pt x="236" y="46"/>
                  </a:cubicBezTo>
                  <a:cubicBezTo>
                    <a:pt x="235" y="44"/>
                    <a:pt x="235" y="44"/>
                    <a:pt x="235" y="44"/>
                  </a:cubicBezTo>
                  <a:cubicBezTo>
                    <a:pt x="234" y="41"/>
                    <a:pt x="234" y="41"/>
                    <a:pt x="234" y="41"/>
                  </a:cubicBezTo>
                  <a:cubicBezTo>
                    <a:pt x="235" y="40"/>
                    <a:pt x="235" y="40"/>
                    <a:pt x="235" y="40"/>
                  </a:cubicBezTo>
                  <a:cubicBezTo>
                    <a:pt x="235" y="39"/>
                    <a:pt x="235" y="39"/>
                    <a:pt x="235" y="39"/>
                  </a:cubicBezTo>
                  <a:cubicBezTo>
                    <a:pt x="234" y="38"/>
                    <a:pt x="234" y="38"/>
                    <a:pt x="234" y="38"/>
                  </a:cubicBezTo>
                  <a:cubicBezTo>
                    <a:pt x="234" y="35"/>
                    <a:pt x="234" y="35"/>
                    <a:pt x="234" y="35"/>
                  </a:cubicBezTo>
                  <a:cubicBezTo>
                    <a:pt x="234" y="34"/>
                    <a:pt x="234" y="34"/>
                    <a:pt x="234" y="34"/>
                  </a:cubicBezTo>
                  <a:cubicBezTo>
                    <a:pt x="234" y="32"/>
                    <a:pt x="234" y="32"/>
                    <a:pt x="234" y="32"/>
                  </a:cubicBezTo>
                  <a:cubicBezTo>
                    <a:pt x="235" y="32"/>
                    <a:pt x="235" y="32"/>
                    <a:pt x="235" y="32"/>
                  </a:cubicBezTo>
                  <a:cubicBezTo>
                    <a:pt x="235" y="30"/>
                    <a:pt x="235" y="30"/>
                    <a:pt x="235" y="30"/>
                  </a:cubicBezTo>
                  <a:cubicBezTo>
                    <a:pt x="232" y="28"/>
                    <a:pt x="232" y="28"/>
                    <a:pt x="232" y="28"/>
                  </a:cubicBezTo>
                  <a:cubicBezTo>
                    <a:pt x="231" y="27"/>
                    <a:pt x="231" y="27"/>
                    <a:pt x="231" y="27"/>
                  </a:cubicBezTo>
                  <a:cubicBezTo>
                    <a:pt x="229" y="24"/>
                    <a:pt x="229" y="24"/>
                    <a:pt x="229" y="24"/>
                  </a:cubicBezTo>
                  <a:cubicBezTo>
                    <a:pt x="227" y="25"/>
                    <a:pt x="227" y="25"/>
                    <a:pt x="227" y="25"/>
                  </a:cubicBezTo>
                  <a:cubicBezTo>
                    <a:pt x="227" y="25"/>
                    <a:pt x="227" y="25"/>
                    <a:pt x="227" y="25"/>
                  </a:cubicBezTo>
                  <a:cubicBezTo>
                    <a:pt x="226" y="26"/>
                    <a:pt x="226" y="26"/>
                    <a:pt x="226" y="26"/>
                  </a:cubicBezTo>
                  <a:cubicBezTo>
                    <a:pt x="225" y="25"/>
                    <a:pt x="225" y="25"/>
                    <a:pt x="225" y="25"/>
                  </a:cubicBezTo>
                  <a:cubicBezTo>
                    <a:pt x="225" y="24"/>
                    <a:pt x="225" y="24"/>
                    <a:pt x="225" y="24"/>
                  </a:cubicBezTo>
                  <a:cubicBezTo>
                    <a:pt x="224" y="22"/>
                    <a:pt x="224" y="22"/>
                    <a:pt x="224" y="22"/>
                  </a:cubicBezTo>
                  <a:cubicBezTo>
                    <a:pt x="224" y="20"/>
                    <a:pt x="224" y="20"/>
                    <a:pt x="224" y="20"/>
                  </a:cubicBezTo>
                  <a:cubicBezTo>
                    <a:pt x="224" y="16"/>
                    <a:pt x="224" y="16"/>
                    <a:pt x="224" y="16"/>
                  </a:cubicBezTo>
                  <a:cubicBezTo>
                    <a:pt x="223" y="16"/>
                    <a:pt x="223" y="16"/>
                    <a:pt x="223" y="16"/>
                  </a:cubicBezTo>
                  <a:cubicBezTo>
                    <a:pt x="224" y="14"/>
                    <a:pt x="224" y="14"/>
                    <a:pt x="224" y="14"/>
                  </a:cubicBezTo>
                  <a:cubicBezTo>
                    <a:pt x="222" y="13"/>
                    <a:pt x="222" y="13"/>
                    <a:pt x="222" y="13"/>
                  </a:cubicBezTo>
                  <a:cubicBezTo>
                    <a:pt x="222" y="11"/>
                    <a:pt x="222" y="11"/>
                    <a:pt x="222" y="11"/>
                  </a:cubicBezTo>
                  <a:cubicBezTo>
                    <a:pt x="221" y="11"/>
                    <a:pt x="221" y="11"/>
                    <a:pt x="221" y="11"/>
                  </a:cubicBezTo>
                  <a:cubicBezTo>
                    <a:pt x="221" y="10"/>
                    <a:pt x="221" y="10"/>
                    <a:pt x="221" y="10"/>
                  </a:cubicBezTo>
                  <a:cubicBezTo>
                    <a:pt x="223" y="8"/>
                    <a:pt x="223" y="8"/>
                    <a:pt x="223" y="8"/>
                  </a:cubicBezTo>
                  <a:cubicBezTo>
                    <a:pt x="221" y="7"/>
                    <a:pt x="221" y="7"/>
                    <a:pt x="221" y="7"/>
                  </a:cubicBezTo>
                  <a:cubicBezTo>
                    <a:pt x="220" y="8"/>
                    <a:pt x="220" y="8"/>
                    <a:pt x="220" y="8"/>
                  </a:cubicBezTo>
                  <a:cubicBezTo>
                    <a:pt x="219" y="7"/>
                    <a:pt x="219" y="7"/>
                    <a:pt x="219" y="7"/>
                  </a:cubicBezTo>
                  <a:cubicBezTo>
                    <a:pt x="220" y="5"/>
                    <a:pt x="220" y="5"/>
                    <a:pt x="220" y="5"/>
                  </a:cubicBezTo>
                  <a:cubicBezTo>
                    <a:pt x="219" y="4"/>
                    <a:pt x="219" y="4"/>
                    <a:pt x="219" y="4"/>
                  </a:cubicBezTo>
                  <a:cubicBezTo>
                    <a:pt x="219" y="2"/>
                    <a:pt x="219" y="2"/>
                    <a:pt x="219" y="2"/>
                  </a:cubicBezTo>
                  <a:cubicBezTo>
                    <a:pt x="217" y="1"/>
                    <a:pt x="217" y="1"/>
                    <a:pt x="217" y="1"/>
                  </a:cubicBezTo>
                  <a:cubicBezTo>
                    <a:pt x="217" y="0"/>
                    <a:pt x="217" y="0"/>
                    <a:pt x="217" y="0"/>
                  </a:cubicBezTo>
                  <a:cubicBezTo>
                    <a:pt x="215" y="1"/>
                    <a:pt x="215" y="1"/>
                    <a:pt x="215" y="1"/>
                  </a:cubicBezTo>
                  <a:cubicBezTo>
                    <a:pt x="214" y="2"/>
                    <a:pt x="214" y="2"/>
                    <a:pt x="214" y="2"/>
                  </a:cubicBezTo>
                  <a:cubicBezTo>
                    <a:pt x="214" y="5"/>
                    <a:pt x="214" y="5"/>
                    <a:pt x="214" y="5"/>
                  </a:cubicBezTo>
                  <a:cubicBezTo>
                    <a:pt x="213" y="7"/>
                    <a:pt x="213" y="7"/>
                    <a:pt x="213" y="7"/>
                  </a:cubicBezTo>
                  <a:cubicBezTo>
                    <a:pt x="213" y="7"/>
                    <a:pt x="213" y="7"/>
                    <a:pt x="213" y="7"/>
                  </a:cubicBezTo>
                  <a:cubicBezTo>
                    <a:pt x="213" y="8"/>
                    <a:pt x="213" y="8"/>
                    <a:pt x="213" y="8"/>
                  </a:cubicBezTo>
                  <a:cubicBezTo>
                    <a:pt x="213" y="8"/>
                    <a:pt x="213" y="8"/>
                    <a:pt x="213" y="8"/>
                  </a:cubicBezTo>
                  <a:cubicBezTo>
                    <a:pt x="212" y="10"/>
                    <a:pt x="212" y="10"/>
                    <a:pt x="212" y="10"/>
                  </a:cubicBezTo>
                  <a:cubicBezTo>
                    <a:pt x="210" y="13"/>
                    <a:pt x="210" y="13"/>
                    <a:pt x="210" y="13"/>
                  </a:cubicBezTo>
                  <a:cubicBezTo>
                    <a:pt x="212" y="14"/>
                    <a:pt x="212" y="14"/>
                    <a:pt x="212" y="14"/>
                  </a:cubicBezTo>
                  <a:cubicBezTo>
                    <a:pt x="212" y="15"/>
                    <a:pt x="212" y="15"/>
                    <a:pt x="212" y="15"/>
                  </a:cubicBezTo>
                  <a:cubicBezTo>
                    <a:pt x="211" y="14"/>
                    <a:pt x="211" y="14"/>
                    <a:pt x="211" y="14"/>
                  </a:cubicBezTo>
                  <a:cubicBezTo>
                    <a:pt x="210" y="16"/>
                    <a:pt x="210" y="16"/>
                    <a:pt x="210" y="16"/>
                  </a:cubicBezTo>
                  <a:cubicBezTo>
                    <a:pt x="209" y="18"/>
                    <a:pt x="209" y="18"/>
                    <a:pt x="209" y="18"/>
                  </a:cubicBezTo>
                  <a:cubicBezTo>
                    <a:pt x="211" y="20"/>
                    <a:pt x="211" y="20"/>
                    <a:pt x="211" y="20"/>
                  </a:cubicBezTo>
                  <a:cubicBezTo>
                    <a:pt x="210" y="20"/>
                    <a:pt x="210" y="20"/>
                    <a:pt x="210" y="20"/>
                  </a:cubicBezTo>
                  <a:cubicBezTo>
                    <a:pt x="209" y="21"/>
                    <a:pt x="209" y="21"/>
                    <a:pt x="209" y="21"/>
                  </a:cubicBezTo>
                  <a:cubicBezTo>
                    <a:pt x="208" y="24"/>
                    <a:pt x="208" y="24"/>
                    <a:pt x="208" y="24"/>
                  </a:cubicBezTo>
                  <a:cubicBezTo>
                    <a:pt x="209" y="26"/>
                    <a:pt x="209" y="26"/>
                    <a:pt x="209" y="26"/>
                  </a:cubicBezTo>
                  <a:cubicBezTo>
                    <a:pt x="208" y="29"/>
                    <a:pt x="208" y="29"/>
                    <a:pt x="208" y="29"/>
                  </a:cubicBezTo>
                  <a:cubicBezTo>
                    <a:pt x="209" y="31"/>
                    <a:pt x="209" y="31"/>
                    <a:pt x="209" y="31"/>
                  </a:cubicBezTo>
                  <a:cubicBezTo>
                    <a:pt x="209" y="32"/>
                    <a:pt x="209" y="32"/>
                    <a:pt x="209" y="32"/>
                  </a:cubicBezTo>
                  <a:cubicBezTo>
                    <a:pt x="208" y="34"/>
                    <a:pt x="208" y="34"/>
                    <a:pt x="208" y="34"/>
                  </a:cubicBezTo>
                  <a:cubicBezTo>
                    <a:pt x="208" y="35"/>
                    <a:pt x="208" y="35"/>
                    <a:pt x="208" y="35"/>
                  </a:cubicBezTo>
                  <a:cubicBezTo>
                    <a:pt x="206" y="37"/>
                    <a:pt x="206" y="37"/>
                    <a:pt x="206" y="37"/>
                  </a:cubicBezTo>
                  <a:cubicBezTo>
                    <a:pt x="206" y="41"/>
                    <a:pt x="206" y="41"/>
                    <a:pt x="206" y="41"/>
                  </a:cubicBezTo>
                  <a:cubicBezTo>
                    <a:pt x="204" y="42"/>
                    <a:pt x="204" y="42"/>
                    <a:pt x="204" y="42"/>
                  </a:cubicBezTo>
                  <a:cubicBezTo>
                    <a:pt x="205" y="44"/>
                    <a:pt x="205" y="44"/>
                    <a:pt x="205" y="44"/>
                  </a:cubicBezTo>
                  <a:cubicBezTo>
                    <a:pt x="204" y="46"/>
                    <a:pt x="204" y="46"/>
                    <a:pt x="204" y="46"/>
                  </a:cubicBezTo>
                  <a:cubicBezTo>
                    <a:pt x="203" y="47"/>
                    <a:pt x="203" y="47"/>
                    <a:pt x="203" y="47"/>
                  </a:cubicBezTo>
                  <a:cubicBezTo>
                    <a:pt x="203" y="49"/>
                    <a:pt x="203" y="49"/>
                    <a:pt x="203" y="49"/>
                  </a:cubicBezTo>
                  <a:cubicBezTo>
                    <a:pt x="201" y="50"/>
                    <a:pt x="201" y="50"/>
                    <a:pt x="201" y="50"/>
                  </a:cubicBezTo>
                  <a:cubicBezTo>
                    <a:pt x="197" y="52"/>
                    <a:pt x="197" y="52"/>
                    <a:pt x="197" y="52"/>
                  </a:cubicBezTo>
                  <a:cubicBezTo>
                    <a:pt x="195" y="51"/>
                    <a:pt x="195" y="51"/>
                    <a:pt x="195" y="51"/>
                  </a:cubicBezTo>
                  <a:cubicBezTo>
                    <a:pt x="194" y="51"/>
                    <a:pt x="194" y="51"/>
                    <a:pt x="194" y="51"/>
                  </a:cubicBezTo>
                  <a:cubicBezTo>
                    <a:pt x="193" y="50"/>
                    <a:pt x="193" y="50"/>
                    <a:pt x="193" y="50"/>
                  </a:cubicBezTo>
                  <a:cubicBezTo>
                    <a:pt x="191" y="49"/>
                    <a:pt x="191" y="49"/>
                    <a:pt x="191" y="49"/>
                  </a:cubicBezTo>
                  <a:cubicBezTo>
                    <a:pt x="191" y="48"/>
                    <a:pt x="191" y="48"/>
                    <a:pt x="191" y="48"/>
                  </a:cubicBezTo>
                  <a:cubicBezTo>
                    <a:pt x="190" y="48"/>
                    <a:pt x="190" y="48"/>
                    <a:pt x="190" y="48"/>
                  </a:cubicBezTo>
                  <a:cubicBezTo>
                    <a:pt x="190" y="46"/>
                    <a:pt x="190" y="46"/>
                    <a:pt x="190" y="46"/>
                  </a:cubicBezTo>
                  <a:cubicBezTo>
                    <a:pt x="188" y="46"/>
                    <a:pt x="188" y="46"/>
                    <a:pt x="188" y="46"/>
                  </a:cubicBezTo>
                  <a:cubicBezTo>
                    <a:pt x="187" y="45"/>
                    <a:pt x="187" y="45"/>
                    <a:pt x="187" y="45"/>
                  </a:cubicBezTo>
                  <a:cubicBezTo>
                    <a:pt x="185" y="45"/>
                    <a:pt x="185" y="45"/>
                    <a:pt x="185" y="45"/>
                  </a:cubicBezTo>
                  <a:cubicBezTo>
                    <a:pt x="183" y="44"/>
                    <a:pt x="183" y="44"/>
                    <a:pt x="183" y="44"/>
                  </a:cubicBezTo>
                  <a:cubicBezTo>
                    <a:pt x="183" y="43"/>
                    <a:pt x="183" y="43"/>
                    <a:pt x="183" y="43"/>
                  </a:cubicBezTo>
                  <a:cubicBezTo>
                    <a:pt x="181" y="40"/>
                    <a:pt x="181" y="40"/>
                    <a:pt x="181" y="40"/>
                  </a:cubicBezTo>
                  <a:cubicBezTo>
                    <a:pt x="179" y="40"/>
                    <a:pt x="179" y="40"/>
                    <a:pt x="179" y="40"/>
                  </a:cubicBezTo>
                  <a:cubicBezTo>
                    <a:pt x="178" y="39"/>
                    <a:pt x="178" y="39"/>
                    <a:pt x="178" y="39"/>
                  </a:cubicBezTo>
                  <a:cubicBezTo>
                    <a:pt x="177" y="38"/>
                    <a:pt x="177" y="38"/>
                    <a:pt x="177" y="38"/>
                  </a:cubicBezTo>
                  <a:cubicBezTo>
                    <a:pt x="176" y="38"/>
                    <a:pt x="176" y="38"/>
                    <a:pt x="176" y="38"/>
                  </a:cubicBezTo>
                  <a:cubicBezTo>
                    <a:pt x="177" y="37"/>
                    <a:pt x="177" y="37"/>
                    <a:pt x="177" y="37"/>
                  </a:cubicBezTo>
                  <a:cubicBezTo>
                    <a:pt x="176" y="35"/>
                    <a:pt x="176" y="35"/>
                    <a:pt x="176" y="35"/>
                  </a:cubicBezTo>
                  <a:cubicBezTo>
                    <a:pt x="175" y="37"/>
                    <a:pt x="175" y="37"/>
                    <a:pt x="175" y="37"/>
                  </a:cubicBezTo>
                  <a:cubicBezTo>
                    <a:pt x="173" y="37"/>
                    <a:pt x="173" y="37"/>
                    <a:pt x="173" y="37"/>
                  </a:cubicBezTo>
                  <a:cubicBezTo>
                    <a:pt x="172" y="35"/>
                    <a:pt x="172" y="35"/>
                    <a:pt x="172" y="35"/>
                  </a:cubicBezTo>
                  <a:cubicBezTo>
                    <a:pt x="172" y="35"/>
                    <a:pt x="172" y="35"/>
                    <a:pt x="172" y="35"/>
                  </a:cubicBezTo>
                  <a:cubicBezTo>
                    <a:pt x="170" y="33"/>
                    <a:pt x="170" y="33"/>
                    <a:pt x="170" y="33"/>
                  </a:cubicBezTo>
                  <a:cubicBezTo>
                    <a:pt x="168" y="32"/>
                    <a:pt x="168" y="32"/>
                    <a:pt x="168" y="32"/>
                  </a:cubicBezTo>
                  <a:cubicBezTo>
                    <a:pt x="167" y="31"/>
                    <a:pt x="167" y="31"/>
                    <a:pt x="167" y="31"/>
                  </a:cubicBezTo>
                  <a:cubicBezTo>
                    <a:pt x="167" y="29"/>
                    <a:pt x="167" y="29"/>
                    <a:pt x="167" y="29"/>
                  </a:cubicBezTo>
                  <a:cubicBezTo>
                    <a:pt x="168" y="27"/>
                    <a:pt x="168" y="27"/>
                    <a:pt x="168" y="27"/>
                  </a:cubicBezTo>
                  <a:cubicBezTo>
                    <a:pt x="169" y="26"/>
                    <a:pt x="169" y="26"/>
                    <a:pt x="169" y="26"/>
                  </a:cubicBezTo>
                  <a:cubicBezTo>
                    <a:pt x="170" y="25"/>
                    <a:pt x="170" y="25"/>
                    <a:pt x="170" y="25"/>
                  </a:cubicBezTo>
                  <a:cubicBezTo>
                    <a:pt x="171" y="23"/>
                    <a:pt x="171" y="23"/>
                    <a:pt x="171" y="23"/>
                  </a:cubicBezTo>
                  <a:cubicBezTo>
                    <a:pt x="171" y="24"/>
                    <a:pt x="171" y="24"/>
                    <a:pt x="171" y="24"/>
                  </a:cubicBezTo>
                  <a:cubicBezTo>
                    <a:pt x="172" y="23"/>
                    <a:pt x="172" y="23"/>
                    <a:pt x="172" y="23"/>
                  </a:cubicBezTo>
                  <a:cubicBezTo>
                    <a:pt x="172" y="24"/>
                    <a:pt x="172" y="24"/>
                    <a:pt x="172" y="24"/>
                  </a:cubicBezTo>
                  <a:cubicBezTo>
                    <a:pt x="173" y="23"/>
                    <a:pt x="173" y="23"/>
                    <a:pt x="173" y="23"/>
                  </a:cubicBezTo>
                  <a:cubicBezTo>
                    <a:pt x="173" y="25"/>
                    <a:pt x="173" y="25"/>
                    <a:pt x="173" y="25"/>
                  </a:cubicBezTo>
                  <a:cubicBezTo>
                    <a:pt x="172" y="26"/>
                    <a:pt x="172" y="26"/>
                    <a:pt x="172" y="26"/>
                  </a:cubicBezTo>
                  <a:cubicBezTo>
                    <a:pt x="173" y="26"/>
                    <a:pt x="173" y="26"/>
                    <a:pt x="173" y="26"/>
                  </a:cubicBezTo>
                  <a:cubicBezTo>
                    <a:pt x="174" y="26"/>
                    <a:pt x="174" y="26"/>
                    <a:pt x="174" y="26"/>
                  </a:cubicBezTo>
                  <a:cubicBezTo>
                    <a:pt x="176" y="26"/>
                    <a:pt x="176" y="26"/>
                    <a:pt x="176" y="26"/>
                  </a:cubicBezTo>
                  <a:cubicBezTo>
                    <a:pt x="177" y="24"/>
                    <a:pt x="177" y="24"/>
                    <a:pt x="177" y="24"/>
                  </a:cubicBezTo>
                  <a:cubicBezTo>
                    <a:pt x="176" y="23"/>
                    <a:pt x="176" y="23"/>
                    <a:pt x="176" y="23"/>
                  </a:cubicBezTo>
                  <a:cubicBezTo>
                    <a:pt x="177" y="23"/>
                    <a:pt x="177" y="23"/>
                    <a:pt x="177" y="23"/>
                  </a:cubicBezTo>
                  <a:cubicBezTo>
                    <a:pt x="176" y="22"/>
                    <a:pt x="176" y="22"/>
                    <a:pt x="176" y="22"/>
                  </a:cubicBezTo>
                  <a:cubicBezTo>
                    <a:pt x="175" y="22"/>
                    <a:pt x="175" y="22"/>
                    <a:pt x="175" y="22"/>
                  </a:cubicBezTo>
                  <a:cubicBezTo>
                    <a:pt x="175" y="21"/>
                    <a:pt x="175" y="21"/>
                    <a:pt x="175" y="21"/>
                  </a:cubicBezTo>
                  <a:cubicBezTo>
                    <a:pt x="173" y="21"/>
                    <a:pt x="173" y="21"/>
                    <a:pt x="173" y="21"/>
                  </a:cubicBezTo>
                  <a:cubicBezTo>
                    <a:pt x="173" y="22"/>
                    <a:pt x="173" y="22"/>
                    <a:pt x="173" y="22"/>
                  </a:cubicBezTo>
                  <a:cubicBezTo>
                    <a:pt x="173" y="22"/>
                    <a:pt x="173" y="22"/>
                    <a:pt x="173" y="22"/>
                  </a:cubicBezTo>
                  <a:cubicBezTo>
                    <a:pt x="172" y="21"/>
                    <a:pt x="172" y="21"/>
                    <a:pt x="172" y="21"/>
                  </a:cubicBezTo>
                  <a:cubicBezTo>
                    <a:pt x="171" y="21"/>
                    <a:pt x="171" y="21"/>
                    <a:pt x="171" y="21"/>
                  </a:cubicBezTo>
                  <a:cubicBezTo>
                    <a:pt x="172" y="20"/>
                    <a:pt x="172" y="20"/>
                    <a:pt x="172" y="20"/>
                  </a:cubicBezTo>
                  <a:cubicBezTo>
                    <a:pt x="170" y="21"/>
                    <a:pt x="170" y="21"/>
                    <a:pt x="170" y="21"/>
                  </a:cubicBezTo>
                  <a:cubicBezTo>
                    <a:pt x="169" y="21"/>
                    <a:pt x="169" y="21"/>
                    <a:pt x="169" y="21"/>
                  </a:cubicBezTo>
                  <a:cubicBezTo>
                    <a:pt x="171" y="20"/>
                    <a:pt x="171" y="20"/>
                    <a:pt x="171" y="20"/>
                  </a:cubicBezTo>
                  <a:cubicBezTo>
                    <a:pt x="170" y="19"/>
                    <a:pt x="170" y="19"/>
                    <a:pt x="170" y="19"/>
                  </a:cubicBezTo>
                  <a:cubicBezTo>
                    <a:pt x="171" y="19"/>
                    <a:pt x="171" y="19"/>
                    <a:pt x="171" y="19"/>
                  </a:cubicBezTo>
                  <a:cubicBezTo>
                    <a:pt x="173" y="20"/>
                    <a:pt x="173" y="20"/>
                    <a:pt x="173" y="20"/>
                  </a:cubicBezTo>
                  <a:cubicBezTo>
                    <a:pt x="174" y="19"/>
                    <a:pt x="174" y="19"/>
                    <a:pt x="174" y="19"/>
                  </a:cubicBezTo>
                  <a:cubicBezTo>
                    <a:pt x="175" y="16"/>
                    <a:pt x="175" y="16"/>
                    <a:pt x="175" y="16"/>
                  </a:cubicBezTo>
                  <a:cubicBezTo>
                    <a:pt x="174" y="15"/>
                    <a:pt x="174" y="15"/>
                    <a:pt x="174" y="15"/>
                  </a:cubicBezTo>
                  <a:cubicBezTo>
                    <a:pt x="176" y="16"/>
                    <a:pt x="176" y="16"/>
                    <a:pt x="176" y="16"/>
                  </a:cubicBezTo>
                  <a:cubicBezTo>
                    <a:pt x="177" y="13"/>
                    <a:pt x="177" y="13"/>
                    <a:pt x="177" y="13"/>
                  </a:cubicBezTo>
                  <a:cubicBezTo>
                    <a:pt x="177" y="12"/>
                    <a:pt x="177" y="12"/>
                    <a:pt x="177" y="12"/>
                  </a:cubicBezTo>
                  <a:cubicBezTo>
                    <a:pt x="179" y="11"/>
                    <a:pt x="179" y="11"/>
                    <a:pt x="179" y="11"/>
                  </a:cubicBezTo>
                  <a:cubicBezTo>
                    <a:pt x="179" y="10"/>
                    <a:pt x="179" y="10"/>
                    <a:pt x="179" y="10"/>
                  </a:cubicBezTo>
                  <a:cubicBezTo>
                    <a:pt x="176" y="8"/>
                    <a:pt x="176" y="8"/>
                    <a:pt x="176" y="8"/>
                  </a:cubicBezTo>
                  <a:cubicBezTo>
                    <a:pt x="175" y="10"/>
                    <a:pt x="175" y="10"/>
                    <a:pt x="175" y="10"/>
                  </a:cubicBezTo>
                  <a:cubicBezTo>
                    <a:pt x="175" y="7"/>
                    <a:pt x="175" y="7"/>
                    <a:pt x="175" y="7"/>
                  </a:cubicBezTo>
                  <a:cubicBezTo>
                    <a:pt x="173" y="7"/>
                    <a:pt x="173" y="7"/>
                    <a:pt x="173" y="7"/>
                  </a:cubicBezTo>
                  <a:cubicBezTo>
                    <a:pt x="171" y="10"/>
                    <a:pt x="171" y="10"/>
                    <a:pt x="171" y="10"/>
                  </a:cubicBezTo>
                  <a:cubicBezTo>
                    <a:pt x="173" y="11"/>
                    <a:pt x="173" y="11"/>
                    <a:pt x="173" y="11"/>
                  </a:cubicBezTo>
                  <a:cubicBezTo>
                    <a:pt x="172" y="11"/>
                    <a:pt x="172" y="11"/>
                    <a:pt x="172" y="11"/>
                  </a:cubicBezTo>
                  <a:cubicBezTo>
                    <a:pt x="171" y="11"/>
                    <a:pt x="171" y="11"/>
                    <a:pt x="171" y="11"/>
                  </a:cubicBezTo>
                  <a:cubicBezTo>
                    <a:pt x="171" y="10"/>
                    <a:pt x="171" y="10"/>
                    <a:pt x="171" y="10"/>
                  </a:cubicBezTo>
                  <a:cubicBezTo>
                    <a:pt x="170" y="9"/>
                    <a:pt x="170" y="9"/>
                    <a:pt x="170" y="9"/>
                  </a:cubicBezTo>
                  <a:cubicBezTo>
                    <a:pt x="171" y="7"/>
                    <a:pt x="171" y="7"/>
                    <a:pt x="171" y="7"/>
                  </a:cubicBezTo>
                  <a:cubicBezTo>
                    <a:pt x="171" y="7"/>
                    <a:pt x="171" y="7"/>
                    <a:pt x="171" y="7"/>
                  </a:cubicBezTo>
                  <a:cubicBezTo>
                    <a:pt x="171" y="6"/>
                    <a:pt x="171" y="6"/>
                    <a:pt x="171" y="6"/>
                  </a:cubicBezTo>
                  <a:cubicBezTo>
                    <a:pt x="171" y="6"/>
                    <a:pt x="171" y="6"/>
                    <a:pt x="171" y="6"/>
                  </a:cubicBezTo>
                  <a:cubicBezTo>
                    <a:pt x="171" y="6"/>
                    <a:pt x="171" y="6"/>
                    <a:pt x="171" y="6"/>
                  </a:cubicBezTo>
                  <a:cubicBezTo>
                    <a:pt x="171" y="6"/>
                    <a:pt x="171" y="6"/>
                    <a:pt x="171" y="6"/>
                  </a:cubicBezTo>
                  <a:cubicBezTo>
                    <a:pt x="168" y="7"/>
                    <a:pt x="168" y="7"/>
                    <a:pt x="168" y="7"/>
                  </a:cubicBezTo>
                  <a:cubicBezTo>
                    <a:pt x="167" y="8"/>
                    <a:pt x="167" y="8"/>
                    <a:pt x="167" y="8"/>
                  </a:cubicBezTo>
                  <a:cubicBezTo>
                    <a:pt x="164" y="9"/>
                    <a:pt x="164" y="9"/>
                    <a:pt x="164" y="9"/>
                  </a:cubicBezTo>
                  <a:cubicBezTo>
                    <a:pt x="166" y="10"/>
                    <a:pt x="166" y="10"/>
                    <a:pt x="166" y="10"/>
                  </a:cubicBezTo>
                  <a:cubicBezTo>
                    <a:pt x="165" y="10"/>
                    <a:pt x="165" y="10"/>
                    <a:pt x="165" y="10"/>
                  </a:cubicBezTo>
                  <a:cubicBezTo>
                    <a:pt x="164" y="10"/>
                    <a:pt x="164" y="10"/>
                    <a:pt x="164" y="10"/>
                  </a:cubicBezTo>
                  <a:cubicBezTo>
                    <a:pt x="164" y="9"/>
                    <a:pt x="164" y="9"/>
                    <a:pt x="164" y="9"/>
                  </a:cubicBezTo>
                  <a:cubicBezTo>
                    <a:pt x="162" y="7"/>
                    <a:pt x="162" y="7"/>
                    <a:pt x="162" y="7"/>
                  </a:cubicBezTo>
                  <a:cubicBezTo>
                    <a:pt x="161" y="7"/>
                    <a:pt x="161" y="7"/>
                    <a:pt x="161" y="7"/>
                  </a:cubicBezTo>
                  <a:cubicBezTo>
                    <a:pt x="160" y="8"/>
                    <a:pt x="160" y="8"/>
                    <a:pt x="160" y="8"/>
                  </a:cubicBezTo>
                  <a:cubicBezTo>
                    <a:pt x="159" y="8"/>
                    <a:pt x="159" y="8"/>
                    <a:pt x="159" y="8"/>
                  </a:cubicBezTo>
                  <a:cubicBezTo>
                    <a:pt x="159" y="7"/>
                    <a:pt x="159" y="7"/>
                    <a:pt x="159" y="7"/>
                  </a:cubicBezTo>
                  <a:cubicBezTo>
                    <a:pt x="158" y="7"/>
                    <a:pt x="158" y="7"/>
                    <a:pt x="158" y="7"/>
                  </a:cubicBezTo>
                  <a:cubicBezTo>
                    <a:pt x="157" y="6"/>
                    <a:pt x="157" y="6"/>
                    <a:pt x="157" y="6"/>
                  </a:cubicBezTo>
                  <a:cubicBezTo>
                    <a:pt x="155" y="7"/>
                    <a:pt x="155" y="7"/>
                    <a:pt x="155" y="7"/>
                  </a:cubicBezTo>
                  <a:cubicBezTo>
                    <a:pt x="153" y="7"/>
                    <a:pt x="153" y="7"/>
                    <a:pt x="153" y="7"/>
                  </a:cubicBezTo>
                  <a:cubicBezTo>
                    <a:pt x="152" y="6"/>
                    <a:pt x="152" y="6"/>
                    <a:pt x="152" y="6"/>
                  </a:cubicBezTo>
                  <a:cubicBezTo>
                    <a:pt x="151" y="4"/>
                    <a:pt x="151" y="4"/>
                    <a:pt x="151" y="4"/>
                  </a:cubicBezTo>
                  <a:cubicBezTo>
                    <a:pt x="149" y="4"/>
                    <a:pt x="149" y="4"/>
                    <a:pt x="149" y="4"/>
                  </a:cubicBezTo>
                  <a:cubicBezTo>
                    <a:pt x="149" y="5"/>
                    <a:pt x="149" y="5"/>
                    <a:pt x="149" y="5"/>
                  </a:cubicBezTo>
                  <a:cubicBezTo>
                    <a:pt x="148" y="5"/>
                    <a:pt x="148" y="5"/>
                    <a:pt x="148" y="5"/>
                  </a:cubicBezTo>
                  <a:cubicBezTo>
                    <a:pt x="148" y="3"/>
                    <a:pt x="148" y="3"/>
                    <a:pt x="148" y="3"/>
                  </a:cubicBezTo>
                  <a:cubicBezTo>
                    <a:pt x="149" y="1"/>
                    <a:pt x="149" y="1"/>
                    <a:pt x="149" y="1"/>
                  </a:cubicBezTo>
                  <a:cubicBezTo>
                    <a:pt x="146" y="1"/>
                    <a:pt x="146" y="1"/>
                    <a:pt x="146" y="1"/>
                  </a:cubicBezTo>
                  <a:cubicBezTo>
                    <a:pt x="146" y="3"/>
                    <a:pt x="146" y="3"/>
                    <a:pt x="146" y="3"/>
                  </a:cubicBezTo>
                  <a:cubicBezTo>
                    <a:pt x="145" y="2"/>
                    <a:pt x="145" y="2"/>
                    <a:pt x="145" y="2"/>
                  </a:cubicBezTo>
                  <a:cubicBezTo>
                    <a:pt x="144" y="3"/>
                    <a:pt x="144" y="3"/>
                    <a:pt x="144" y="3"/>
                  </a:cubicBezTo>
                  <a:cubicBezTo>
                    <a:pt x="144" y="2"/>
                    <a:pt x="144" y="2"/>
                    <a:pt x="144" y="2"/>
                  </a:cubicBezTo>
                  <a:cubicBezTo>
                    <a:pt x="141" y="4"/>
                    <a:pt x="141" y="4"/>
                    <a:pt x="141" y="4"/>
                  </a:cubicBezTo>
                  <a:cubicBezTo>
                    <a:pt x="143" y="5"/>
                    <a:pt x="143" y="5"/>
                    <a:pt x="143" y="5"/>
                  </a:cubicBezTo>
                  <a:cubicBezTo>
                    <a:pt x="142" y="5"/>
                    <a:pt x="142" y="5"/>
                    <a:pt x="142" y="5"/>
                  </a:cubicBezTo>
                  <a:cubicBezTo>
                    <a:pt x="145" y="6"/>
                    <a:pt x="145" y="6"/>
                    <a:pt x="145" y="6"/>
                  </a:cubicBezTo>
                  <a:cubicBezTo>
                    <a:pt x="146" y="6"/>
                    <a:pt x="146" y="6"/>
                    <a:pt x="146" y="6"/>
                  </a:cubicBezTo>
                  <a:cubicBezTo>
                    <a:pt x="147" y="7"/>
                    <a:pt x="147" y="7"/>
                    <a:pt x="147" y="7"/>
                  </a:cubicBezTo>
                  <a:cubicBezTo>
                    <a:pt x="146" y="7"/>
                    <a:pt x="146" y="7"/>
                    <a:pt x="146" y="7"/>
                  </a:cubicBezTo>
                  <a:cubicBezTo>
                    <a:pt x="147" y="8"/>
                    <a:pt x="147" y="8"/>
                    <a:pt x="147" y="8"/>
                  </a:cubicBezTo>
                  <a:cubicBezTo>
                    <a:pt x="146" y="9"/>
                    <a:pt x="146" y="9"/>
                    <a:pt x="146" y="9"/>
                  </a:cubicBezTo>
                  <a:cubicBezTo>
                    <a:pt x="146" y="9"/>
                    <a:pt x="146" y="9"/>
                    <a:pt x="146" y="9"/>
                  </a:cubicBezTo>
                  <a:cubicBezTo>
                    <a:pt x="145" y="9"/>
                    <a:pt x="145" y="9"/>
                    <a:pt x="145" y="9"/>
                  </a:cubicBezTo>
                  <a:cubicBezTo>
                    <a:pt x="143" y="10"/>
                    <a:pt x="143" y="10"/>
                    <a:pt x="143" y="10"/>
                  </a:cubicBezTo>
                  <a:cubicBezTo>
                    <a:pt x="140" y="10"/>
                    <a:pt x="140" y="10"/>
                    <a:pt x="140" y="10"/>
                  </a:cubicBezTo>
                  <a:cubicBezTo>
                    <a:pt x="139" y="9"/>
                    <a:pt x="138" y="9"/>
                    <a:pt x="138" y="9"/>
                  </a:cubicBezTo>
                  <a:cubicBezTo>
                    <a:pt x="137" y="9"/>
                    <a:pt x="137" y="9"/>
                    <a:pt x="137" y="9"/>
                  </a:cubicBezTo>
                  <a:cubicBezTo>
                    <a:pt x="137" y="9"/>
                    <a:pt x="137" y="9"/>
                    <a:pt x="137" y="9"/>
                  </a:cubicBezTo>
                  <a:cubicBezTo>
                    <a:pt x="137" y="9"/>
                    <a:pt x="137" y="9"/>
                    <a:pt x="137" y="9"/>
                  </a:cubicBezTo>
                  <a:cubicBezTo>
                    <a:pt x="137" y="10"/>
                    <a:pt x="137" y="10"/>
                    <a:pt x="137" y="10"/>
                  </a:cubicBezTo>
                  <a:cubicBezTo>
                    <a:pt x="137" y="9"/>
                    <a:pt x="137" y="9"/>
                    <a:pt x="137" y="9"/>
                  </a:cubicBezTo>
                  <a:cubicBezTo>
                    <a:pt x="135" y="10"/>
                    <a:pt x="135" y="10"/>
                    <a:pt x="135" y="10"/>
                  </a:cubicBezTo>
                  <a:cubicBezTo>
                    <a:pt x="135" y="11"/>
                    <a:pt x="135" y="11"/>
                    <a:pt x="135" y="11"/>
                  </a:cubicBezTo>
                  <a:cubicBezTo>
                    <a:pt x="134" y="11"/>
                    <a:pt x="134" y="11"/>
                    <a:pt x="134" y="11"/>
                  </a:cubicBezTo>
                  <a:cubicBezTo>
                    <a:pt x="134" y="12"/>
                    <a:pt x="134" y="12"/>
                    <a:pt x="134" y="12"/>
                  </a:cubicBezTo>
                  <a:cubicBezTo>
                    <a:pt x="133" y="11"/>
                    <a:pt x="133" y="11"/>
                    <a:pt x="133" y="11"/>
                  </a:cubicBezTo>
                  <a:cubicBezTo>
                    <a:pt x="132" y="13"/>
                    <a:pt x="132" y="13"/>
                    <a:pt x="132" y="13"/>
                  </a:cubicBezTo>
                  <a:cubicBezTo>
                    <a:pt x="132" y="13"/>
                    <a:pt x="132" y="13"/>
                    <a:pt x="133" y="14"/>
                  </a:cubicBezTo>
                  <a:cubicBezTo>
                    <a:pt x="133" y="14"/>
                    <a:pt x="133" y="14"/>
                    <a:pt x="132" y="13"/>
                  </a:cubicBezTo>
                  <a:cubicBezTo>
                    <a:pt x="130" y="15"/>
                    <a:pt x="130" y="15"/>
                    <a:pt x="130" y="15"/>
                  </a:cubicBezTo>
                  <a:cubicBezTo>
                    <a:pt x="131" y="16"/>
                    <a:pt x="131" y="16"/>
                    <a:pt x="131" y="16"/>
                  </a:cubicBezTo>
                  <a:cubicBezTo>
                    <a:pt x="129" y="16"/>
                    <a:pt x="129" y="16"/>
                    <a:pt x="129" y="16"/>
                  </a:cubicBezTo>
                  <a:cubicBezTo>
                    <a:pt x="129" y="18"/>
                    <a:pt x="129" y="18"/>
                    <a:pt x="129" y="18"/>
                  </a:cubicBezTo>
                  <a:cubicBezTo>
                    <a:pt x="128" y="19"/>
                    <a:pt x="128" y="19"/>
                    <a:pt x="128" y="19"/>
                  </a:cubicBezTo>
                  <a:cubicBezTo>
                    <a:pt x="127" y="19"/>
                    <a:pt x="127" y="19"/>
                    <a:pt x="127" y="19"/>
                  </a:cubicBezTo>
                  <a:cubicBezTo>
                    <a:pt x="126" y="21"/>
                    <a:pt x="126" y="21"/>
                    <a:pt x="126" y="21"/>
                  </a:cubicBezTo>
                  <a:cubicBezTo>
                    <a:pt x="124" y="23"/>
                    <a:pt x="124" y="23"/>
                    <a:pt x="124" y="23"/>
                  </a:cubicBezTo>
                  <a:cubicBezTo>
                    <a:pt x="123" y="23"/>
                    <a:pt x="123" y="23"/>
                    <a:pt x="123" y="23"/>
                  </a:cubicBezTo>
                  <a:cubicBezTo>
                    <a:pt x="123" y="25"/>
                    <a:pt x="123" y="25"/>
                    <a:pt x="123" y="25"/>
                  </a:cubicBezTo>
                  <a:cubicBezTo>
                    <a:pt x="121" y="26"/>
                    <a:pt x="121" y="26"/>
                    <a:pt x="121" y="26"/>
                  </a:cubicBezTo>
                  <a:cubicBezTo>
                    <a:pt x="123" y="27"/>
                    <a:pt x="123" y="27"/>
                    <a:pt x="123" y="27"/>
                  </a:cubicBezTo>
                  <a:cubicBezTo>
                    <a:pt x="123" y="30"/>
                    <a:pt x="123" y="30"/>
                    <a:pt x="123" y="30"/>
                  </a:cubicBezTo>
                  <a:cubicBezTo>
                    <a:pt x="121" y="30"/>
                    <a:pt x="121" y="30"/>
                    <a:pt x="121" y="30"/>
                  </a:cubicBezTo>
                  <a:cubicBezTo>
                    <a:pt x="121" y="31"/>
                    <a:pt x="121" y="31"/>
                    <a:pt x="121" y="31"/>
                  </a:cubicBezTo>
                  <a:cubicBezTo>
                    <a:pt x="119" y="29"/>
                    <a:pt x="119" y="29"/>
                    <a:pt x="119" y="29"/>
                  </a:cubicBezTo>
                  <a:cubicBezTo>
                    <a:pt x="115" y="29"/>
                    <a:pt x="115" y="29"/>
                    <a:pt x="115" y="29"/>
                  </a:cubicBezTo>
                  <a:cubicBezTo>
                    <a:pt x="116" y="30"/>
                    <a:pt x="116" y="30"/>
                    <a:pt x="116" y="30"/>
                  </a:cubicBezTo>
                  <a:cubicBezTo>
                    <a:pt x="115" y="30"/>
                    <a:pt x="115" y="30"/>
                    <a:pt x="115" y="30"/>
                  </a:cubicBezTo>
                  <a:cubicBezTo>
                    <a:pt x="114" y="31"/>
                    <a:pt x="114" y="31"/>
                    <a:pt x="114" y="31"/>
                  </a:cubicBezTo>
                  <a:cubicBezTo>
                    <a:pt x="115" y="29"/>
                    <a:pt x="115" y="29"/>
                    <a:pt x="115" y="29"/>
                  </a:cubicBezTo>
                  <a:cubicBezTo>
                    <a:pt x="114" y="28"/>
                    <a:pt x="114" y="28"/>
                    <a:pt x="114" y="28"/>
                  </a:cubicBezTo>
                  <a:cubicBezTo>
                    <a:pt x="113" y="28"/>
                    <a:pt x="113" y="28"/>
                    <a:pt x="113" y="28"/>
                  </a:cubicBezTo>
                  <a:cubicBezTo>
                    <a:pt x="111" y="24"/>
                    <a:pt x="111" y="24"/>
                    <a:pt x="111" y="24"/>
                  </a:cubicBezTo>
                  <a:cubicBezTo>
                    <a:pt x="110" y="22"/>
                    <a:pt x="110" y="22"/>
                    <a:pt x="110" y="22"/>
                  </a:cubicBezTo>
                  <a:cubicBezTo>
                    <a:pt x="107" y="22"/>
                    <a:pt x="107" y="22"/>
                    <a:pt x="107" y="22"/>
                  </a:cubicBezTo>
                  <a:cubicBezTo>
                    <a:pt x="106" y="21"/>
                    <a:pt x="106" y="21"/>
                    <a:pt x="106" y="21"/>
                  </a:cubicBezTo>
                  <a:cubicBezTo>
                    <a:pt x="105" y="22"/>
                    <a:pt x="105" y="22"/>
                    <a:pt x="105" y="22"/>
                  </a:cubicBezTo>
                  <a:cubicBezTo>
                    <a:pt x="102" y="23"/>
                    <a:pt x="102" y="23"/>
                    <a:pt x="102" y="23"/>
                  </a:cubicBezTo>
                  <a:cubicBezTo>
                    <a:pt x="102" y="22"/>
                    <a:pt x="102" y="22"/>
                    <a:pt x="102" y="22"/>
                  </a:cubicBezTo>
                  <a:cubicBezTo>
                    <a:pt x="100" y="22"/>
                    <a:pt x="100" y="22"/>
                    <a:pt x="100" y="22"/>
                  </a:cubicBezTo>
                  <a:cubicBezTo>
                    <a:pt x="100" y="24"/>
                    <a:pt x="100" y="24"/>
                    <a:pt x="100" y="24"/>
                  </a:cubicBezTo>
                  <a:cubicBezTo>
                    <a:pt x="99" y="25"/>
                    <a:pt x="99" y="25"/>
                    <a:pt x="99" y="25"/>
                  </a:cubicBezTo>
                  <a:cubicBezTo>
                    <a:pt x="99" y="27"/>
                    <a:pt x="99" y="27"/>
                    <a:pt x="99" y="27"/>
                  </a:cubicBezTo>
                  <a:cubicBezTo>
                    <a:pt x="99" y="28"/>
                    <a:pt x="99" y="28"/>
                    <a:pt x="99" y="28"/>
                  </a:cubicBezTo>
                  <a:cubicBezTo>
                    <a:pt x="98" y="27"/>
                    <a:pt x="98" y="27"/>
                    <a:pt x="98" y="27"/>
                  </a:cubicBezTo>
                  <a:cubicBezTo>
                    <a:pt x="97" y="27"/>
                    <a:pt x="97" y="27"/>
                    <a:pt x="97" y="27"/>
                  </a:cubicBezTo>
                  <a:cubicBezTo>
                    <a:pt x="99" y="25"/>
                    <a:pt x="99" y="25"/>
                    <a:pt x="99" y="25"/>
                  </a:cubicBezTo>
                  <a:cubicBezTo>
                    <a:pt x="96" y="25"/>
                    <a:pt x="96" y="25"/>
                    <a:pt x="96" y="25"/>
                  </a:cubicBezTo>
                  <a:cubicBezTo>
                    <a:pt x="95" y="26"/>
                    <a:pt x="95" y="26"/>
                    <a:pt x="95" y="26"/>
                  </a:cubicBezTo>
                  <a:cubicBezTo>
                    <a:pt x="94" y="27"/>
                    <a:pt x="94" y="27"/>
                    <a:pt x="94" y="27"/>
                  </a:cubicBezTo>
                  <a:cubicBezTo>
                    <a:pt x="94" y="26"/>
                    <a:pt x="94" y="26"/>
                    <a:pt x="94" y="26"/>
                  </a:cubicBezTo>
                  <a:cubicBezTo>
                    <a:pt x="93" y="26"/>
                    <a:pt x="93" y="26"/>
                    <a:pt x="93" y="26"/>
                  </a:cubicBezTo>
                  <a:cubicBezTo>
                    <a:pt x="93" y="28"/>
                    <a:pt x="93" y="28"/>
                    <a:pt x="93" y="28"/>
                  </a:cubicBezTo>
                  <a:cubicBezTo>
                    <a:pt x="93" y="28"/>
                    <a:pt x="93" y="28"/>
                    <a:pt x="93" y="28"/>
                  </a:cubicBezTo>
                  <a:cubicBezTo>
                    <a:pt x="93" y="30"/>
                    <a:pt x="93" y="30"/>
                    <a:pt x="93" y="30"/>
                  </a:cubicBezTo>
                  <a:cubicBezTo>
                    <a:pt x="94" y="31"/>
                    <a:pt x="94" y="31"/>
                    <a:pt x="94" y="31"/>
                  </a:cubicBezTo>
                  <a:cubicBezTo>
                    <a:pt x="93" y="30"/>
                    <a:pt x="93" y="30"/>
                    <a:pt x="93" y="30"/>
                  </a:cubicBezTo>
                  <a:cubicBezTo>
                    <a:pt x="91" y="32"/>
                    <a:pt x="91" y="32"/>
                    <a:pt x="91" y="32"/>
                  </a:cubicBezTo>
                  <a:cubicBezTo>
                    <a:pt x="90" y="33"/>
                    <a:pt x="90" y="33"/>
                    <a:pt x="90" y="33"/>
                  </a:cubicBezTo>
                  <a:cubicBezTo>
                    <a:pt x="89" y="32"/>
                    <a:pt x="89" y="32"/>
                    <a:pt x="89" y="32"/>
                  </a:cubicBezTo>
                  <a:cubicBezTo>
                    <a:pt x="88" y="32"/>
                    <a:pt x="88" y="32"/>
                    <a:pt x="88" y="32"/>
                  </a:cubicBezTo>
                  <a:cubicBezTo>
                    <a:pt x="87" y="33"/>
                    <a:pt x="87" y="33"/>
                    <a:pt x="87" y="34"/>
                  </a:cubicBezTo>
                  <a:cubicBezTo>
                    <a:pt x="87" y="37"/>
                    <a:pt x="87" y="37"/>
                    <a:pt x="87" y="37"/>
                  </a:cubicBezTo>
                  <a:cubicBezTo>
                    <a:pt x="88" y="38"/>
                    <a:pt x="88" y="38"/>
                    <a:pt x="88" y="38"/>
                  </a:cubicBezTo>
                  <a:cubicBezTo>
                    <a:pt x="88" y="39"/>
                    <a:pt x="88" y="39"/>
                    <a:pt x="88" y="39"/>
                  </a:cubicBezTo>
                  <a:cubicBezTo>
                    <a:pt x="86" y="41"/>
                    <a:pt x="86" y="41"/>
                    <a:pt x="86" y="41"/>
                  </a:cubicBezTo>
                  <a:cubicBezTo>
                    <a:pt x="84" y="40"/>
                    <a:pt x="84" y="40"/>
                    <a:pt x="84" y="40"/>
                  </a:cubicBezTo>
                  <a:cubicBezTo>
                    <a:pt x="83" y="40"/>
                    <a:pt x="83" y="40"/>
                    <a:pt x="83" y="40"/>
                  </a:cubicBezTo>
                  <a:cubicBezTo>
                    <a:pt x="81" y="39"/>
                    <a:pt x="81" y="39"/>
                    <a:pt x="81" y="39"/>
                  </a:cubicBezTo>
                  <a:cubicBezTo>
                    <a:pt x="79" y="40"/>
                    <a:pt x="79" y="40"/>
                    <a:pt x="79" y="40"/>
                  </a:cubicBezTo>
                  <a:cubicBezTo>
                    <a:pt x="81" y="41"/>
                    <a:pt x="81" y="41"/>
                    <a:pt x="81" y="41"/>
                  </a:cubicBezTo>
                  <a:cubicBezTo>
                    <a:pt x="80" y="43"/>
                    <a:pt x="80" y="43"/>
                    <a:pt x="80" y="43"/>
                  </a:cubicBezTo>
                  <a:cubicBezTo>
                    <a:pt x="82" y="45"/>
                    <a:pt x="82" y="45"/>
                    <a:pt x="82" y="45"/>
                  </a:cubicBezTo>
                  <a:cubicBezTo>
                    <a:pt x="83" y="45"/>
                    <a:pt x="83" y="45"/>
                    <a:pt x="83" y="45"/>
                  </a:cubicBezTo>
                  <a:cubicBezTo>
                    <a:pt x="83" y="46"/>
                    <a:pt x="83" y="46"/>
                    <a:pt x="83" y="46"/>
                  </a:cubicBezTo>
                  <a:cubicBezTo>
                    <a:pt x="81" y="46"/>
                    <a:pt x="81" y="46"/>
                    <a:pt x="81" y="46"/>
                  </a:cubicBezTo>
                  <a:cubicBezTo>
                    <a:pt x="81" y="48"/>
                    <a:pt x="81" y="48"/>
                    <a:pt x="81" y="48"/>
                  </a:cubicBezTo>
                  <a:cubicBezTo>
                    <a:pt x="81" y="49"/>
                    <a:pt x="81" y="49"/>
                    <a:pt x="81" y="49"/>
                  </a:cubicBezTo>
                  <a:cubicBezTo>
                    <a:pt x="79" y="46"/>
                    <a:pt x="79" y="46"/>
                    <a:pt x="79" y="46"/>
                  </a:cubicBezTo>
                  <a:cubicBezTo>
                    <a:pt x="79" y="43"/>
                    <a:pt x="79" y="43"/>
                    <a:pt x="79" y="43"/>
                  </a:cubicBezTo>
                  <a:cubicBezTo>
                    <a:pt x="78" y="42"/>
                    <a:pt x="78" y="42"/>
                    <a:pt x="78" y="42"/>
                  </a:cubicBezTo>
                  <a:cubicBezTo>
                    <a:pt x="79" y="38"/>
                    <a:pt x="79" y="38"/>
                    <a:pt x="79" y="38"/>
                  </a:cubicBezTo>
                  <a:cubicBezTo>
                    <a:pt x="77" y="41"/>
                    <a:pt x="77" y="41"/>
                    <a:pt x="77" y="41"/>
                  </a:cubicBezTo>
                  <a:cubicBezTo>
                    <a:pt x="75" y="42"/>
                    <a:pt x="75" y="42"/>
                    <a:pt x="75" y="42"/>
                  </a:cubicBezTo>
                  <a:cubicBezTo>
                    <a:pt x="75" y="44"/>
                    <a:pt x="75" y="44"/>
                    <a:pt x="75" y="44"/>
                  </a:cubicBezTo>
                  <a:cubicBezTo>
                    <a:pt x="74" y="44"/>
                    <a:pt x="74" y="44"/>
                    <a:pt x="74" y="44"/>
                  </a:cubicBezTo>
                  <a:cubicBezTo>
                    <a:pt x="73" y="45"/>
                    <a:pt x="73" y="45"/>
                    <a:pt x="73" y="45"/>
                  </a:cubicBezTo>
                  <a:cubicBezTo>
                    <a:pt x="72" y="45"/>
                    <a:pt x="72" y="45"/>
                    <a:pt x="72" y="45"/>
                  </a:cubicBezTo>
                  <a:cubicBezTo>
                    <a:pt x="71" y="46"/>
                    <a:pt x="71" y="46"/>
                    <a:pt x="71" y="46"/>
                  </a:cubicBezTo>
                  <a:cubicBezTo>
                    <a:pt x="70" y="47"/>
                    <a:pt x="70" y="47"/>
                    <a:pt x="70" y="47"/>
                  </a:cubicBezTo>
                  <a:cubicBezTo>
                    <a:pt x="70" y="49"/>
                    <a:pt x="70" y="49"/>
                    <a:pt x="70" y="49"/>
                  </a:cubicBezTo>
                  <a:cubicBezTo>
                    <a:pt x="70" y="53"/>
                    <a:pt x="70" y="53"/>
                    <a:pt x="70" y="53"/>
                  </a:cubicBezTo>
                  <a:cubicBezTo>
                    <a:pt x="71" y="53"/>
                    <a:pt x="71" y="53"/>
                    <a:pt x="71" y="53"/>
                  </a:cubicBezTo>
                  <a:cubicBezTo>
                    <a:pt x="71" y="54"/>
                    <a:pt x="71" y="54"/>
                    <a:pt x="71" y="54"/>
                  </a:cubicBezTo>
                  <a:cubicBezTo>
                    <a:pt x="70" y="54"/>
                    <a:pt x="70" y="54"/>
                    <a:pt x="70" y="54"/>
                  </a:cubicBezTo>
                  <a:cubicBezTo>
                    <a:pt x="69" y="56"/>
                    <a:pt x="69" y="56"/>
                    <a:pt x="69" y="56"/>
                  </a:cubicBezTo>
                  <a:cubicBezTo>
                    <a:pt x="67" y="56"/>
                    <a:pt x="67" y="56"/>
                    <a:pt x="67" y="56"/>
                  </a:cubicBezTo>
                  <a:cubicBezTo>
                    <a:pt x="67" y="57"/>
                    <a:pt x="67" y="57"/>
                    <a:pt x="67" y="57"/>
                  </a:cubicBezTo>
                  <a:cubicBezTo>
                    <a:pt x="66" y="58"/>
                    <a:pt x="66" y="58"/>
                    <a:pt x="66" y="58"/>
                  </a:cubicBezTo>
                  <a:cubicBezTo>
                    <a:pt x="66" y="60"/>
                    <a:pt x="66" y="60"/>
                    <a:pt x="66" y="60"/>
                  </a:cubicBezTo>
                  <a:cubicBezTo>
                    <a:pt x="65" y="61"/>
                    <a:pt x="65" y="61"/>
                    <a:pt x="65" y="61"/>
                  </a:cubicBezTo>
                  <a:cubicBezTo>
                    <a:pt x="63" y="63"/>
                    <a:pt x="63" y="63"/>
                    <a:pt x="63" y="63"/>
                  </a:cubicBezTo>
                  <a:cubicBezTo>
                    <a:pt x="59" y="65"/>
                    <a:pt x="59" y="65"/>
                    <a:pt x="59" y="65"/>
                  </a:cubicBezTo>
                  <a:cubicBezTo>
                    <a:pt x="55" y="66"/>
                    <a:pt x="55" y="66"/>
                    <a:pt x="55" y="66"/>
                  </a:cubicBezTo>
                  <a:cubicBezTo>
                    <a:pt x="53" y="66"/>
                    <a:pt x="53" y="66"/>
                    <a:pt x="53" y="66"/>
                  </a:cubicBezTo>
                  <a:cubicBezTo>
                    <a:pt x="52" y="67"/>
                    <a:pt x="52" y="67"/>
                    <a:pt x="52" y="67"/>
                  </a:cubicBezTo>
                  <a:cubicBezTo>
                    <a:pt x="51" y="67"/>
                    <a:pt x="51" y="67"/>
                    <a:pt x="51" y="67"/>
                  </a:cubicBezTo>
                  <a:cubicBezTo>
                    <a:pt x="49" y="66"/>
                    <a:pt x="49" y="66"/>
                    <a:pt x="49" y="66"/>
                  </a:cubicBezTo>
                  <a:cubicBezTo>
                    <a:pt x="46" y="68"/>
                    <a:pt x="46" y="68"/>
                    <a:pt x="46" y="68"/>
                  </a:cubicBezTo>
                  <a:cubicBezTo>
                    <a:pt x="46" y="69"/>
                    <a:pt x="46" y="69"/>
                    <a:pt x="46" y="69"/>
                  </a:cubicBezTo>
                  <a:cubicBezTo>
                    <a:pt x="45" y="69"/>
                    <a:pt x="45" y="69"/>
                    <a:pt x="45" y="69"/>
                  </a:cubicBezTo>
                  <a:cubicBezTo>
                    <a:pt x="40" y="69"/>
                    <a:pt x="40" y="69"/>
                    <a:pt x="40" y="69"/>
                  </a:cubicBezTo>
                  <a:cubicBezTo>
                    <a:pt x="39" y="70"/>
                    <a:pt x="39" y="70"/>
                    <a:pt x="39" y="70"/>
                  </a:cubicBezTo>
                  <a:cubicBezTo>
                    <a:pt x="39" y="71"/>
                    <a:pt x="39" y="71"/>
                    <a:pt x="39" y="71"/>
                  </a:cubicBezTo>
                  <a:cubicBezTo>
                    <a:pt x="36" y="72"/>
                    <a:pt x="36" y="72"/>
                    <a:pt x="36" y="72"/>
                  </a:cubicBezTo>
                  <a:cubicBezTo>
                    <a:pt x="34" y="72"/>
                    <a:pt x="34" y="72"/>
                    <a:pt x="34" y="72"/>
                  </a:cubicBezTo>
                  <a:cubicBezTo>
                    <a:pt x="33" y="72"/>
                    <a:pt x="33" y="72"/>
                    <a:pt x="33" y="72"/>
                  </a:cubicBezTo>
                  <a:cubicBezTo>
                    <a:pt x="32" y="72"/>
                    <a:pt x="32" y="72"/>
                    <a:pt x="32" y="72"/>
                  </a:cubicBezTo>
                  <a:cubicBezTo>
                    <a:pt x="31" y="71"/>
                    <a:pt x="31" y="71"/>
                    <a:pt x="31" y="71"/>
                  </a:cubicBezTo>
                  <a:cubicBezTo>
                    <a:pt x="29" y="72"/>
                    <a:pt x="29" y="72"/>
                    <a:pt x="29" y="72"/>
                  </a:cubicBezTo>
                  <a:cubicBezTo>
                    <a:pt x="28" y="74"/>
                    <a:pt x="28" y="74"/>
                    <a:pt x="28" y="74"/>
                  </a:cubicBezTo>
                  <a:cubicBezTo>
                    <a:pt x="25" y="74"/>
                    <a:pt x="25" y="74"/>
                    <a:pt x="25" y="74"/>
                  </a:cubicBezTo>
                  <a:cubicBezTo>
                    <a:pt x="25" y="75"/>
                    <a:pt x="25" y="75"/>
                    <a:pt x="25" y="75"/>
                  </a:cubicBezTo>
                  <a:cubicBezTo>
                    <a:pt x="25" y="75"/>
                    <a:pt x="25" y="75"/>
                    <a:pt x="25" y="75"/>
                  </a:cubicBezTo>
                  <a:cubicBezTo>
                    <a:pt x="22" y="77"/>
                    <a:pt x="22" y="77"/>
                    <a:pt x="22" y="77"/>
                  </a:cubicBezTo>
                  <a:cubicBezTo>
                    <a:pt x="19" y="77"/>
                    <a:pt x="19" y="77"/>
                    <a:pt x="19" y="77"/>
                  </a:cubicBezTo>
                  <a:cubicBezTo>
                    <a:pt x="15" y="79"/>
                    <a:pt x="15" y="79"/>
                    <a:pt x="15" y="79"/>
                  </a:cubicBezTo>
                  <a:cubicBezTo>
                    <a:pt x="13" y="82"/>
                    <a:pt x="13" y="82"/>
                    <a:pt x="13" y="82"/>
                  </a:cubicBezTo>
                  <a:cubicBezTo>
                    <a:pt x="13" y="84"/>
                    <a:pt x="13" y="84"/>
                    <a:pt x="13" y="84"/>
                  </a:cubicBezTo>
                  <a:cubicBezTo>
                    <a:pt x="12" y="85"/>
                    <a:pt x="12" y="85"/>
                    <a:pt x="12" y="85"/>
                  </a:cubicBezTo>
                  <a:cubicBezTo>
                    <a:pt x="12" y="85"/>
                    <a:pt x="12" y="85"/>
                    <a:pt x="12" y="85"/>
                  </a:cubicBezTo>
                  <a:cubicBezTo>
                    <a:pt x="12" y="84"/>
                    <a:pt x="12" y="84"/>
                    <a:pt x="12" y="84"/>
                  </a:cubicBezTo>
                  <a:cubicBezTo>
                    <a:pt x="12" y="83"/>
                    <a:pt x="12" y="83"/>
                    <a:pt x="12" y="83"/>
                  </a:cubicBezTo>
                  <a:cubicBezTo>
                    <a:pt x="12" y="81"/>
                    <a:pt x="12" y="81"/>
                    <a:pt x="12" y="81"/>
                  </a:cubicBezTo>
                  <a:cubicBezTo>
                    <a:pt x="12" y="79"/>
                    <a:pt x="12" y="79"/>
                    <a:pt x="12" y="79"/>
                  </a:cubicBezTo>
                  <a:cubicBezTo>
                    <a:pt x="10" y="81"/>
                    <a:pt x="10" y="81"/>
                    <a:pt x="10" y="81"/>
                  </a:cubicBezTo>
                  <a:cubicBezTo>
                    <a:pt x="9" y="83"/>
                    <a:pt x="9" y="83"/>
                    <a:pt x="9" y="83"/>
                  </a:cubicBezTo>
                  <a:cubicBezTo>
                    <a:pt x="7" y="87"/>
                    <a:pt x="7" y="87"/>
                    <a:pt x="7" y="87"/>
                  </a:cubicBezTo>
                  <a:cubicBezTo>
                    <a:pt x="9" y="89"/>
                    <a:pt x="9" y="89"/>
                    <a:pt x="9" y="89"/>
                  </a:cubicBezTo>
                  <a:cubicBezTo>
                    <a:pt x="8" y="90"/>
                    <a:pt x="8" y="90"/>
                    <a:pt x="8" y="90"/>
                  </a:cubicBezTo>
                  <a:cubicBezTo>
                    <a:pt x="8" y="93"/>
                    <a:pt x="8" y="93"/>
                    <a:pt x="8" y="93"/>
                  </a:cubicBezTo>
                  <a:cubicBezTo>
                    <a:pt x="5" y="96"/>
                    <a:pt x="5" y="96"/>
                    <a:pt x="5" y="96"/>
                  </a:cubicBezTo>
                  <a:cubicBezTo>
                    <a:pt x="4" y="101"/>
                    <a:pt x="4" y="101"/>
                    <a:pt x="4" y="101"/>
                  </a:cubicBezTo>
                  <a:cubicBezTo>
                    <a:pt x="5" y="104"/>
                    <a:pt x="5" y="104"/>
                    <a:pt x="5" y="104"/>
                  </a:cubicBezTo>
                  <a:cubicBezTo>
                    <a:pt x="4" y="106"/>
                    <a:pt x="4" y="106"/>
                    <a:pt x="4" y="106"/>
                  </a:cubicBezTo>
                  <a:cubicBezTo>
                    <a:pt x="7" y="111"/>
                    <a:pt x="7" y="111"/>
                    <a:pt x="7" y="111"/>
                  </a:cubicBezTo>
                  <a:cubicBezTo>
                    <a:pt x="7" y="112"/>
                    <a:pt x="7" y="112"/>
                    <a:pt x="7" y="112"/>
                  </a:cubicBezTo>
                  <a:cubicBezTo>
                    <a:pt x="8" y="113"/>
                    <a:pt x="8" y="113"/>
                    <a:pt x="8" y="113"/>
                  </a:cubicBezTo>
                  <a:cubicBezTo>
                    <a:pt x="7" y="115"/>
                    <a:pt x="7" y="115"/>
                    <a:pt x="7" y="115"/>
                  </a:cubicBezTo>
                  <a:cubicBezTo>
                    <a:pt x="8" y="117"/>
                    <a:pt x="8" y="117"/>
                    <a:pt x="8" y="117"/>
                  </a:cubicBezTo>
                  <a:cubicBezTo>
                    <a:pt x="7" y="117"/>
                    <a:pt x="7" y="117"/>
                    <a:pt x="7" y="117"/>
                  </a:cubicBezTo>
                  <a:cubicBezTo>
                    <a:pt x="6" y="113"/>
                    <a:pt x="6" y="113"/>
                    <a:pt x="6" y="113"/>
                  </a:cubicBezTo>
                  <a:cubicBezTo>
                    <a:pt x="5" y="114"/>
                    <a:pt x="5" y="114"/>
                    <a:pt x="5" y="114"/>
                  </a:cubicBezTo>
                  <a:cubicBezTo>
                    <a:pt x="5" y="113"/>
                    <a:pt x="5" y="113"/>
                    <a:pt x="5" y="113"/>
                  </a:cubicBezTo>
                  <a:cubicBezTo>
                    <a:pt x="3" y="108"/>
                    <a:pt x="3" y="108"/>
                    <a:pt x="3" y="108"/>
                  </a:cubicBezTo>
                  <a:cubicBezTo>
                    <a:pt x="2" y="111"/>
                    <a:pt x="2" y="111"/>
                    <a:pt x="2" y="111"/>
                  </a:cubicBezTo>
                  <a:cubicBezTo>
                    <a:pt x="2" y="114"/>
                    <a:pt x="2" y="114"/>
                    <a:pt x="2" y="114"/>
                  </a:cubicBezTo>
                  <a:cubicBezTo>
                    <a:pt x="1" y="115"/>
                    <a:pt x="1" y="115"/>
                    <a:pt x="1" y="115"/>
                  </a:cubicBezTo>
                  <a:cubicBezTo>
                    <a:pt x="0" y="116"/>
                    <a:pt x="0" y="116"/>
                    <a:pt x="0" y="116"/>
                  </a:cubicBezTo>
                  <a:cubicBezTo>
                    <a:pt x="1" y="118"/>
                    <a:pt x="1" y="118"/>
                    <a:pt x="1" y="118"/>
                  </a:cubicBezTo>
                  <a:cubicBezTo>
                    <a:pt x="4" y="121"/>
                    <a:pt x="4" y="121"/>
                    <a:pt x="4" y="121"/>
                  </a:cubicBezTo>
                  <a:cubicBezTo>
                    <a:pt x="5" y="125"/>
                    <a:pt x="5" y="125"/>
                    <a:pt x="5" y="125"/>
                  </a:cubicBezTo>
                  <a:cubicBezTo>
                    <a:pt x="5" y="132"/>
                    <a:pt x="5" y="132"/>
                    <a:pt x="5" y="132"/>
                  </a:cubicBezTo>
                  <a:cubicBezTo>
                    <a:pt x="6" y="133"/>
                    <a:pt x="6" y="133"/>
                    <a:pt x="6" y="133"/>
                  </a:cubicBezTo>
                  <a:cubicBezTo>
                    <a:pt x="7" y="137"/>
                    <a:pt x="7" y="137"/>
                    <a:pt x="7" y="137"/>
                  </a:cubicBezTo>
                  <a:cubicBezTo>
                    <a:pt x="9" y="142"/>
                    <a:pt x="9" y="142"/>
                    <a:pt x="9" y="142"/>
                  </a:cubicBezTo>
                  <a:cubicBezTo>
                    <a:pt x="8" y="144"/>
                    <a:pt x="8" y="144"/>
                    <a:pt x="8" y="144"/>
                  </a:cubicBezTo>
                  <a:cubicBezTo>
                    <a:pt x="8" y="151"/>
                    <a:pt x="8" y="151"/>
                    <a:pt x="8" y="151"/>
                  </a:cubicBezTo>
                  <a:cubicBezTo>
                    <a:pt x="8" y="152"/>
                    <a:pt x="8" y="152"/>
                    <a:pt x="8" y="152"/>
                  </a:cubicBezTo>
                  <a:cubicBezTo>
                    <a:pt x="9" y="155"/>
                    <a:pt x="9" y="155"/>
                    <a:pt x="9" y="155"/>
                  </a:cubicBezTo>
                  <a:cubicBezTo>
                    <a:pt x="9" y="157"/>
                    <a:pt x="9" y="157"/>
                    <a:pt x="9" y="157"/>
                  </a:cubicBezTo>
                  <a:cubicBezTo>
                    <a:pt x="10" y="160"/>
                    <a:pt x="10" y="160"/>
                    <a:pt x="10" y="160"/>
                  </a:cubicBezTo>
                  <a:cubicBezTo>
                    <a:pt x="10" y="161"/>
                    <a:pt x="10" y="161"/>
                    <a:pt x="10" y="161"/>
                  </a:cubicBezTo>
                  <a:cubicBezTo>
                    <a:pt x="9" y="162"/>
                    <a:pt x="9" y="162"/>
                    <a:pt x="9" y="162"/>
                  </a:cubicBezTo>
                  <a:cubicBezTo>
                    <a:pt x="10" y="163"/>
                    <a:pt x="10" y="163"/>
                    <a:pt x="10" y="163"/>
                  </a:cubicBezTo>
                  <a:cubicBezTo>
                    <a:pt x="9" y="165"/>
                    <a:pt x="9" y="165"/>
                    <a:pt x="9" y="165"/>
                  </a:cubicBezTo>
                  <a:cubicBezTo>
                    <a:pt x="9" y="168"/>
                    <a:pt x="9" y="168"/>
                    <a:pt x="9" y="168"/>
                  </a:cubicBezTo>
                  <a:cubicBezTo>
                    <a:pt x="7" y="169"/>
                    <a:pt x="7" y="169"/>
                    <a:pt x="7" y="169"/>
                  </a:cubicBezTo>
                  <a:cubicBezTo>
                    <a:pt x="8" y="170"/>
                    <a:pt x="8" y="170"/>
                    <a:pt x="8" y="170"/>
                  </a:cubicBezTo>
                  <a:cubicBezTo>
                    <a:pt x="8" y="172"/>
                    <a:pt x="8" y="172"/>
                    <a:pt x="8" y="172"/>
                  </a:cubicBezTo>
                  <a:cubicBezTo>
                    <a:pt x="6" y="173"/>
                    <a:pt x="6" y="173"/>
                    <a:pt x="6" y="173"/>
                  </a:cubicBezTo>
                  <a:cubicBezTo>
                    <a:pt x="6" y="174"/>
                    <a:pt x="6" y="174"/>
                    <a:pt x="6" y="174"/>
                  </a:cubicBezTo>
                  <a:cubicBezTo>
                    <a:pt x="5" y="175"/>
                    <a:pt x="5" y="175"/>
                    <a:pt x="5" y="175"/>
                  </a:cubicBezTo>
                  <a:cubicBezTo>
                    <a:pt x="4" y="174"/>
                    <a:pt x="4" y="174"/>
                    <a:pt x="4" y="174"/>
                  </a:cubicBezTo>
                  <a:cubicBezTo>
                    <a:pt x="1" y="178"/>
                    <a:pt x="1" y="178"/>
                    <a:pt x="1" y="178"/>
                  </a:cubicBezTo>
                  <a:cubicBezTo>
                    <a:pt x="1" y="183"/>
                    <a:pt x="1" y="183"/>
                    <a:pt x="1" y="183"/>
                  </a:cubicBezTo>
                  <a:cubicBezTo>
                    <a:pt x="3" y="184"/>
                    <a:pt x="3" y="184"/>
                    <a:pt x="3" y="184"/>
                  </a:cubicBezTo>
                  <a:cubicBezTo>
                    <a:pt x="4" y="184"/>
                    <a:pt x="4" y="184"/>
                    <a:pt x="4" y="184"/>
                  </a:cubicBezTo>
                  <a:cubicBezTo>
                    <a:pt x="7" y="187"/>
                    <a:pt x="7" y="187"/>
                    <a:pt x="7" y="187"/>
                  </a:cubicBezTo>
                  <a:cubicBezTo>
                    <a:pt x="7" y="188"/>
                    <a:pt x="7" y="188"/>
                    <a:pt x="7" y="188"/>
                  </a:cubicBezTo>
                  <a:cubicBezTo>
                    <a:pt x="7" y="188"/>
                    <a:pt x="7" y="188"/>
                    <a:pt x="7" y="188"/>
                  </a:cubicBezTo>
                  <a:cubicBezTo>
                    <a:pt x="9" y="188"/>
                    <a:pt x="9" y="188"/>
                    <a:pt x="9" y="188"/>
                  </a:cubicBezTo>
                  <a:cubicBezTo>
                    <a:pt x="10" y="189"/>
                    <a:pt x="10" y="189"/>
                    <a:pt x="10" y="189"/>
                  </a:cubicBezTo>
                  <a:cubicBezTo>
                    <a:pt x="12" y="189"/>
                    <a:pt x="12" y="189"/>
                    <a:pt x="12" y="189"/>
                  </a:cubicBezTo>
                  <a:cubicBezTo>
                    <a:pt x="12" y="189"/>
                    <a:pt x="12" y="189"/>
                    <a:pt x="12" y="189"/>
                  </a:cubicBezTo>
                  <a:cubicBezTo>
                    <a:pt x="12" y="190"/>
                    <a:pt x="12" y="190"/>
                    <a:pt x="12" y="190"/>
                  </a:cubicBezTo>
                  <a:cubicBezTo>
                    <a:pt x="14" y="190"/>
                    <a:pt x="14" y="190"/>
                    <a:pt x="14" y="190"/>
                  </a:cubicBezTo>
                  <a:cubicBezTo>
                    <a:pt x="16" y="190"/>
                    <a:pt x="16" y="190"/>
                    <a:pt x="16" y="190"/>
                  </a:cubicBezTo>
                  <a:cubicBezTo>
                    <a:pt x="16" y="191"/>
                    <a:pt x="16" y="191"/>
                    <a:pt x="16" y="191"/>
                  </a:cubicBezTo>
                  <a:cubicBezTo>
                    <a:pt x="17" y="190"/>
                    <a:pt x="17" y="190"/>
                    <a:pt x="17" y="190"/>
                  </a:cubicBezTo>
                  <a:cubicBezTo>
                    <a:pt x="18" y="190"/>
                    <a:pt x="18" y="190"/>
                    <a:pt x="18" y="190"/>
                  </a:cubicBezTo>
                  <a:cubicBezTo>
                    <a:pt x="20" y="190"/>
                    <a:pt x="20" y="190"/>
                    <a:pt x="20" y="190"/>
                  </a:cubicBezTo>
                  <a:cubicBezTo>
                    <a:pt x="22" y="190"/>
                    <a:pt x="22" y="190"/>
                    <a:pt x="22" y="190"/>
                  </a:cubicBezTo>
                  <a:cubicBezTo>
                    <a:pt x="23" y="189"/>
                    <a:pt x="23" y="189"/>
                    <a:pt x="23" y="189"/>
                  </a:cubicBezTo>
                  <a:cubicBezTo>
                    <a:pt x="24" y="188"/>
                    <a:pt x="24" y="188"/>
                    <a:pt x="24" y="188"/>
                  </a:cubicBezTo>
                  <a:cubicBezTo>
                    <a:pt x="25" y="188"/>
                    <a:pt x="25" y="188"/>
                    <a:pt x="25" y="188"/>
                  </a:cubicBezTo>
                  <a:cubicBezTo>
                    <a:pt x="26" y="188"/>
                    <a:pt x="26" y="188"/>
                    <a:pt x="26" y="188"/>
                  </a:cubicBezTo>
                  <a:cubicBezTo>
                    <a:pt x="26" y="186"/>
                    <a:pt x="26" y="186"/>
                    <a:pt x="26" y="186"/>
                  </a:cubicBezTo>
                  <a:cubicBezTo>
                    <a:pt x="27" y="186"/>
                    <a:pt x="27" y="186"/>
                    <a:pt x="27" y="186"/>
                  </a:cubicBezTo>
                  <a:cubicBezTo>
                    <a:pt x="28" y="186"/>
                    <a:pt x="28" y="186"/>
                    <a:pt x="28" y="186"/>
                  </a:cubicBezTo>
                  <a:cubicBezTo>
                    <a:pt x="29" y="187"/>
                    <a:pt x="29" y="187"/>
                    <a:pt x="29" y="187"/>
                  </a:cubicBezTo>
                  <a:cubicBezTo>
                    <a:pt x="31" y="186"/>
                    <a:pt x="31" y="186"/>
                    <a:pt x="31" y="186"/>
                  </a:cubicBezTo>
                  <a:cubicBezTo>
                    <a:pt x="32" y="185"/>
                    <a:pt x="32" y="185"/>
                    <a:pt x="32" y="185"/>
                  </a:cubicBezTo>
                  <a:cubicBezTo>
                    <a:pt x="33" y="183"/>
                    <a:pt x="33" y="183"/>
                    <a:pt x="33" y="183"/>
                  </a:cubicBezTo>
                  <a:cubicBezTo>
                    <a:pt x="36" y="181"/>
                    <a:pt x="36" y="181"/>
                    <a:pt x="36" y="181"/>
                  </a:cubicBezTo>
                  <a:cubicBezTo>
                    <a:pt x="38" y="181"/>
                    <a:pt x="38" y="181"/>
                    <a:pt x="38" y="181"/>
                  </a:cubicBezTo>
                  <a:cubicBezTo>
                    <a:pt x="39" y="182"/>
                    <a:pt x="39" y="182"/>
                    <a:pt x="39" y="182"/>
                  </a:cubicBezTo>
                  <a:cubicBezTo>
                    <a:pt x="39" y="181"/>
                    <a:pt x="39" y="181"/>
                    <a:pt x="39" y="181"/>
                  </a:cubicBezTo>
                  <a:cubicBezTo>
                    <a:pt x="43" y="180"/>
                    <a:pt x="43" y="180"/>
                    <a:pt x="43" y="180"/>
                  </a:cubicBezTo>
                  <a:cubicBezTo>
                    <a:pt x="43" y="181"/>
                    <a:pt x="43" y="181"/>
                    <a:pt x="43" y="181"/>
                  </a:cubicBezTo>
                  <a:cubicBezTo>
                    <a:pt x="46" y="181"/>
                    <a:pt x="46" y="181"/>
                    <a:pt x="46" y="181"/>
                  </a:cubicBezTo>
                  <a:cubicBezTo>
                    <a:pt x="47" y="181"/>
                    <a:pt x="47" y="181"/>
                    <a:pt x="47" y="181"/>
                  </a:cubicBezTo>
                  <a:cubicBezTo>
                    <a:pt x="48" y="181"/>
                    <a:pt x="48" y="181"/>
                    <a:pt x="48" y="181"/>
                  </a:cubicBezTo>
                  <a:cubicBezTo>
                    <a:pt x="49" y="181"/>
                    <a:pt x="49" y="181"/>
                    <a:pt x="49" y="181"/>
                  </a:cubicBezTo>
                  <a:cubicBezTo>
                    <a:pt x="50" y="182"/>
                    <a:pt x="50" y="182"/>
                    <a:pt x="50" y="182"/>
                  </a:cubicBezTo>
                  <a:cubicBezTo>
                    <a:pt x="51" y="182"/>
                    <a:pt x="51" y="182"/>
                    <a:pt x="51" y="182"/>
                  </a:cubicBezTo>
                  <a:cubicBezTo>
                    <a:pt x="52" y="182"/>
                    <a:pt x="52" y="182"/>
                    <a:pt x="52" y="182"/>
                  </a:cubicBezTo>
                  <a:cubicBezTo>
                    <a:pt x="52" y="182"/>
                    <a:pt x="52" y="182"/>
                    <a:pt x="52" y="182"/>
                  </a:cubicBezTo>
                  <a:cubicBezTo>
                    <a:pt x="53" y="182"/>
                    <a:pt x="53" y="182"/>
                    <a:pt x="53" y="182"/>
                  </a:cubicBezTo>
                  <a:cubicBezTo>
                    <a:pt x="55" y="182"/>
                    <a:pt x="55" y="182"/>
                    <a:pt x="55" y="182"/>
                  </a:cubicBezTo>
                  <a:cubicBezTo>
                    <a:pt x="57" y="183"/>
                    <a:pt x="57" y="183"/>
                    <a:pt x="57" y="183"/>
                  </a:cubicBezTo>
                  <a:cubicBezTo>
                    <a:pt x="58" y="181"/>
                    <a:pt x="58" y="181"/>
                    <a:pt x="58" y="181"/>
                  </a:cubicBezTo>
                  <a:cubicBezTo>
                    <a:pt x="60" y="182"/>
                    <a:pt x="60" y="182"/>
                    <a:pt x="60" y="182"/>
                  </a:cubicBezTo>
                  <a:cubicBezTo>
                    <a:pt x="62" y="180"/>
                    <a:pt x="62" y="180"/>
                    <a:pt x="62" y="180"/>
                  </a:cubicBezTo>
                  <a:cubicBezTo>
                    <a:pt x="63" y="179"/>
                    <a:pt x="63" y="179"/>
                    <a:pt x="63" y="179"/>
                  </a:cubicBezTo>
                  <a:cubicBezTo>
                    <a:pt x="65" y="177"/>
                    <a:pt x="65" y="177"/>
                    <a:pt x="65" y="177"/>
                  </a:cubicBezTo>
                  <a:cubicBezTo>
                    <a:pt x="66" y="174"/>
                    <a:pt x="66" y="174"/>
                    <a:pt x="66" y="174"/>
                  </a:cubicBezTo>
                  <a:cubicBezTo>
                    <a:pt x="67" y="174"/>
                    <a:pt x="67" y="174"/>
                    <a:pt x="67" y="174"/>
                  </a:cubicBezTo>
                  <a:cubicBezTo>
                    <a:pt x="68" y="174"/>
                    <a:pt x="68" y="174"/>
                    <a:pt x="68" y="174"/>
                  </a:cubicBezTo>
                  <a:cubicBezTo>
                    <a:pt x="69" y="174"/>
                    <a:pt x="69" y="174"/>
                    <a:pt x="69" y="174"/>
                  </a:cubicBezTo>
                  <a:cubicBezTo>
                    <a:pt x="73" y="173"/>
                    <a:pt x="73" y="173"/>
                    <a:pt x="73" y="173"/>
                  </a:cubicBezTo>
                  <a:cubicBezTo>
                    <a:pt x="77" y="170"/>
                    <a:pt x="77" y="170"/>
                    <a:pt x="77" y="170"/>
                  </a:cubicBezTo>
                  <a:cubicBezTo>
                    <a:pt x="79" y="168"/>
                    <a:pt x="79" y="168"/>
                    <a:pt x="79" y="168"/>
                  </a:cubicBezTo>
                  <a:cubicBezTo>
                    <a:pt x="79" y="168"/>
                    <a:pt x="79" y="168"/>
                    <a:pt x="79" y="168"/>
                  </a:cubicBezTo>
                  <a:cubicBezTo>
                    <a:pt x="80" y="168"/>
                    <a:pt x="80" y="168"/>
                    <a:pt x="80" y="168"/>
                  </a:cubicBezTo>
                  <a:cubicBezTo>
                    <a:pt x="81" y="168"/>
                    <a:pt x="81" y="168"/>
                    <a:pt x="81" y="168"/>
                  </a:cubicBezTo>
                  <a:cubicBezTo>
                    <a:pt x="83" y="169"/>
                    <a:pt x="83" y="169"/>
                    <a:pt x="83" y="169"/>
                  </a:cubicBezTo>
                  <a:cubicBezTo>
                    <a:pt x="86" y="169"/>
                    <a:pt x="86" y="169"/>
                    <a:pt x="86" y="169"/>
                  </a:cubicBezTo>
                  <a:cubicBezTo>
                    <a:pt x="87" y="168"/>
                    <a:pt x="87" y="168"/>
                    <a:pt x="87" y="168"/>
                  </a:cubicBezTo>
                  <a:cubicBezTo>
                    <a:pt x="90" y="169"/>
                    <a:pt x="90" y="169"/>
                    <a:pt x="90" y="169"/>
                  </a:cubicBezTo>
                  <a:cubicBezTo>
                    <a:pt x="93" y="167"/>
                    <a:pt x="93" y="167"/>
                    <a:pt x="93" y="167"/>
                  </a:cubicBezTo>
                  <a:cubicBezTo>
                    <a:pt x="96" y="167"/>
                    <a:pt x="96" y="167"/>
                    <a:pt x="96" y="167"/>
                  </a:cubicBezTo>
                  <a:cubicBezTo>
                    <a:pt x="97" y="165"/>
                    <a:pt x="97" y="165"/>
                    <a:pt x="97" y="165"/>
                  </a:cubicBezTo>
                  <a:cubicBezTo>
                    <a:pt x="98" y="165"/>
                    <a:pt x="98" y="165"/>
                    <a:pt x="98" y="165"/>
                  </a:cubicBezTo>
                  <a:cubicBezTo>
                    <a:pt x="101" y="164"/>
                    <a:pt x="101" y="164"/>
                    <a:pt x="101" y="164"/>
                  </a:cubicBezTo>
                  <a:cubicBezTo>
                    <a:pt x="111" y="163"/>
                    <a:pt x="111" y="163"/>
                    <a:pt x="111" y="163"/>
                  </a:cubicBezTo>
                  <a:cubicBezTo>
                    <a:pt x="113" y="164"/>
                    <a:pt x="113" y="164"/>
                    <a:pt x="113" y="164"/>
                  </a:cubicBezTo>
                  <a:cubicBezTo>
                    <a:pt x="115" y="164"/>
                    <a:pt x="115" y="164"/>
                    <a:pt x="115" y="164"/>
                  </a:cubicBezTo>
                  <a:cubicBezTo>
                    <a:pt x="117" y="163"/>
                    <a:pt x="117" y="163"/>
                    <a:pt x="117" y="163"/>
                  </a:cubicBezTo>
                  <a:cubicBezTo>
                    <a:pt x="119" y="163"/>
                    <a:pt x="119" y="163"/>
                    <a:pt x="119" y="163"/>
                  </a:cubicBezTo>
                  <a:cubicBezTo>
                    <a:pt x="120" y="165"/>
                    <a:pt x="120" y="165"/>
                    <a:pt x="120" y="165"/>
                  </a:cubicBezTo>
                  <a:cubicBezTo>
                    <a:pt x="122" y="168"/>
                    <a:pt x="122" y="168"/>
                    <a:pt x="122" y="168"/>
                  </a:cubicBezTo>
                  <a:cubicBezTo>
                    <a:pt x="124" y="169"/>
                    <a:pt x="124" y="169"/>
                    <a:pt x="124" y="169"/>
                  </a:cubicBezTo>
                  <a:cubicBezTo>
                    <a:pt x="125" y="168"/>
                    <a:pt x="125" y="168"/>
                    <a:pt x="125" y="168"/>
                  </a:cubicBezTo>
                  <a:cubicBezTo>
                    <a:pt x="126" y="168"/>
                    <a:pt x="126" y="168"/>
                    <a:pt x="126" y="168"/>
                  </a:cubicBezTo>
                  <a:cubicBezTo>
                    <a:pt x="127" y="168"/>
                    <a:pt x="127" y="168"/>
                    <a:pt x="127" y="168"/>
                  </a:cubicBezTo>
                  <a:cubicBezTo>
                    <a:pt x="128" y="168"/>
                    <a:pt x="128" y="168"/>
                    <a:pt x="128" y="168"/>
                  </a:cubicBezTo>
                  <a:cubicBezTo>
                    <a:pt x="130" y="170"/>
                    <a:pt x="130" y="170"/>
                    <a:pt x="130" y="170"/>
                  </a:cubicBezTo>
                  <a:cubicBezTo>
                    <a:pt x="132" y="171"/>
                    <a:pt x="132" y="171"/>
                    <a:pt x="132" y="171"/>
                  </a:cubicBezTo>
                  <a:cubicBezTo>
                    <a:pt x="133" y="170"/>
                    <a:pt x="133" y="170"/>
                    <a:pt x="133" y="170"/>
                  </a:cubicBezTo>
                  <a:cubicBezTo>
                    <a:pt x="134" y="172"/>
                    <a:pt x="134" y="172"/>
                    <a:pt x="134" y="172"/>
                  </a:cubicBezTo>
                  <a:cubicBezTo>
                    <a:pt x="134" y="174"/>
                    <a:pt x="134" y="174"/>
                    <a:pt x="134" y="174"/>
                  </a:cubicBezTo>
                  <a:cubicBezTo>
                    <a:pt x="135" y="174"/>
                    <a:pt x="135" y="174"/>
                    <a:pt x="135" y="174"/>
                  </a:cubicBezTo>
                  <a:cubicBezTo>
                    <a:pt x="136" y="174"/>
                    <a:pt x="136" y="174"/>
                    <a:pt x="136" y="174"/>
                  </a:cubicBezTo>
                  <a:cubicBezTo>
                    <a:pt x="136" y="174"/>
                    <a:pt x="136" y="174"/>
                    <a:pt x="136" y="174"/>
                  </a:cubicBezTo>
                  <a:cubicBezTo>
                    <a:pt x="135" y="174"/>
                    <a:pt x="135" y="174"/>
                    <a:pt x="135" y="174"/>
                  </a:cubicBezTo>
                  <a:cubicBezTo>
                    <a:pt x="134" y="175"/>
                    <a:pt x="134" y="175"/>
                    <a:pt x="134" y="175"/>
                  </a:cubicBezTo>
                  <a:cubicBezTo>
                    <a:pt x="136" y="179"/>
                    <a:pt x="136" y="179"/>
                    <a:pt x="136" y="179"/>
                  </a:cubicBezTo>
                  <a:cubicBezTo>
                    <a:pt x="137" y="179"/>
                    <a:pt x="137" y="179"/>
                    <a:pt x="137" y="179"/>
                  </a:cubicBezTo>
                  <a:cubicBezTo>
                    <a:pt x="138" y="180"/>
                    <a:pt x="138" y="180"/>
                    <a:pt x="138" y="180"/>
                  </a:cubicBezTo>
                  <a:cubicBezTo>
                    <a:pt x="139" y="182"/>
                    <a:pt x="139" y="182"/>
                    <a:pt x="139" y="182"/>
                  </a:cubicBezTo>
                  <a:cubicBezTo>
                    <a:pt x="138" y="183"/>
                    <a:pt x="138" y="183"/>
                    <a:pt x="138" y="183"/>
                  </a:cubicBezTo>
                  <a:cubicBezTo>
                    <a:pt x="140" y="187"/>
                    <a:pt x="140" y="187"/>
                    <a:pt x="140" y="187"/>
                  </a:cubicBezTo>
                  <a:cubicBezTo>
                    <a:pt x="139" y="188"/>
                    <a:pt x="139" y="188"/>
                    <a:pt x="139" y="188"/>
                  </a:cubicBezTo>
                  <a:cubicBezTo>
                    <a:pt x="140" y="188"/>
                    <a:pt x="140" y="188"/>
                    <a:pt x="140" y="188"/>
                  </a:cubicBezTo>
                  <a:cubicBezTo>
                    <a:pt x="140" y="190"/>
                    <a:pt x="140" y="190"/>
                    <a:pt x="140" y="190"/>
                  </a:cubicBezTo>
                  <a:cubicBezTo>
                    <a:pt x="139" y="190"/>
                    <a:pt x="139" y="190"/>
                    <a:pt x="139" y="190"/>
                  </a:cubicBezTo>
                  <a:cubicBezTo>
                    <a:pt x="138" y="191"/>
                    <a:pt x="138" y="191"/>
                    <a:pt x="138" y="191"/>
                  </a:cubicBezTo>
                  <a:cubicBezTo>
                    <a:pt x="139" y="193"/>
                    <a:pt x="139" y="193"/>
                    <a:pt x="139" y="193"/>
                  </a:cubicBezTo>
                  <a:cubicBezTo>
                    <a:pt x="140" y="194"/>
                    <a:pt x="140" y="194"/>
                    <a:pt x="140" y="194"/>
                  </a:cubicBezTo>
                  <a:cubicBezTo>
                    <a:pt x="141" y="195"/>
                    <a:pt x="141" y="195"/>
                    <a:pt x="141" y="195"/>
                  </a:cubicBezTo>
                  <a:cubicBezTo>
                    <a:pt x="143" y="195"/>
                    <a:pt x="143" y="195"/>
                    <a:pt x="143" y="195"/>
                  </a:cubicBezTo>
                  <a:cubicBezTo>
                    <a:pt x="145" y="196"/>
                    <a:pt x="145" y="196"/>
                    <a:pt x="145" y="196"/>
                  </a:cubicBezTo>
                  <a:cubicBezTo>
                    <a:pt x="145" y="194"/>
                    <a:pt x="145" y="194"/>
                    <a:pt x="145" y="194"/>
                  </a:cubicBezTo>
                  <a:cubicBezTo>
                    <a:pt x="144" y="193"/>
                    <a:pt x="144" y="193"/>
                    <a:pt x="144" y="193"/>
                  </a:cubicBezTo>
                  <a:cubicBezTo>
                    <a:pt x="145" y="192"/>
                    <a:pt x="145" y="192"/>
                    <a:pt x="145" y="192"/>
                  </a:cubicBezTo>
                  <a:cubicBezTo>
                    <a:pt x="145" y="191"/>
                    <a:pt x="145" y="191"/>
                    <a:pt x="145" y="191"/>
                  </a:cubicBezTo>
                  <a:cubicBezTo>
                    <a:pt x="146" y="191"/>
                    <a:pt x="146" y="191"/>
                    <a:pt x="146" y="191"/>
                  </a:cubicBezTo>
                  <a:cubicBezTo>
                    <a:pt x="146" y="190"/>
                    <a:pt x="146" y="190"/>
                    <a:pt x="146" y="190"/>
                  </a:cubicBezTo>
                  <a:cubicBezTo>
                    <a:pt x="148" y="189"/>
                    <a:pt x="148" y="189"/>
                    <a:pt x="148" y="189"/>
                  </a:cubicBezTo>
                  <a:cubicBezTo>
                    <a:pt x="148" y="188"/>
                    <a:pt x="148" y="188"/>
                    <a:pt x="148" y="188"/>
                  </a:cubicBezTo>
                  <a:cubicBezTo>
                    <a:pt x="149" y="187"/>
                    <a:pt x="149" y="187"/>
                    <a:pt x="149" y="187"/>
                  </a:cubicBezTo>
                  <a:cubicBezTo>
                    <a:pt x="152" y="186"/>
                    <a:pt x="152" y="186"/>
                    <a:pt x="152" y="186"/>
                  </a:cubicBezTo>
                  <a:cubicBezTo>
                    <a:pt x="153" y="185"/>
                    <a:pt x="153" y="185"/>
                    <a:pt x="153" y="185"/>
                  </a:cubicBezTo>
                  <a:cubicBezTo>
                    <a:pt x="156" y="183"/>
                    <a:pt x="156" y="183"/>
                    <a:pt x="156" y="183"/>
                  </a:cubicBezTo>
                  <a:cubicBezTo>
                    <a:pt x="157" y="181"/>
                    <a:pt x="157" y="181"/>
                    <a:pt x="157" y="181"/>
                  </a:cubicBezTo>
                  <a:cubicBezTo>
                    <a:pt x="158" y="179"/>
                    <a:pt x="158" y="179"/>
                    <a:pt x="158" y="179"/>
                  </a:cubicBezTo>
                  <a:cubicBezTo>
                    <a:pt x="160" y="178"/>
                    <a:pt x="160" y="178"/>
                    <a:pt x="160" y="178"/>
                  </a:cubicBezTo>
                  <a:cubicBezTo>
                    <a:pt x="160" y="177"/>
                    <a:pt x="160" y="177"/>
                    <a:pt x="160" y="177"/>
                  </a:cubicBezTo>
                  <a:cubicBezTo>
                    <a:pt x="160" y="179"/>
                    <a:pt x="160" y="179"/>
                    <a:pt x="160" y="179"/>
                  </a:cubicBezTo>
                  <a:cubicBezTo>
                    <a:pt x="160" y="180"/>
                    <a:pt x="160" y="180"/>
                    <a:pt x="160" y="180"/>
                  </a:cubicBezTo>
                  <a:cubicBezTo>
                    <a:pt x="160" y="183"/>
                    <a:pt x="160" y="183"/>
                    <a:pt x="160" y="183"/>
                  </a:cubicBezTo>
                  <a:cubicBezTo>
                    <a:pt x="157" y="185"/>
                    <a:pt x="157" y="185"/>
                    <a:pt x="157" y="185"/>
                  </a:cubicBezTo>
                  <a:cubicBezTo>
                    <a:pt x="156" y="187"/>
                    <a:pt x="156" y="187"/>
                    <a:pt x="156" y="187"/>
                  </a:cubicBezTo>
                  <a:cubicBezTo>
                    <a:pt x="155" y="188"/>
                    <a:pt x="155" y="188"/>
                    <a:pt x="155" y="188"/>
                  </a:cubicBezTo>
                  <a:cubicBezTo>
                    <a:pt x="155" y="189"/>
                    <a:pt x="155" y="189"/>
                    <a:pt x="155" y="189"/>
                  </a:cubicBezTo>
                  <a:cubicBezTo>
                    <a:pt x="153" y="191"/>
                    <a:pt x="153" y="191"/>
                    <a:pt x="153" y="191"/>
                  </a:cubicBezTo>
                  <a:cubicBezTo>
                    <a:pt x="154" y="192"/>
                    <a:pt x="154" y="192"/>
                    <a:pt x="154" y="192"/>
                  </a:cubicBezTo>
                  <a:cubicBezTo>
                    <a:pt x="153" y="195"/>
                    <a:pt x="153" y="195"/>
                    <a:pt x="153" y="195"/>
                  </a:cubicBezTo>
                  <a:cubicBezTo>
                    <a:pt x="149" y="195"/>
                    <a:pt x="149" y="195"/>
                    <a:pt x="149" y="195"/>
                  </a:cubicBezTo>
                  <a:cubicBezTo>
                    <a:pt x="149" y="197"/>
                    <a:pt x="149" y="197"/>
                    <a:pt x="149" y="197"/>
                  </a:cubicBezTo>
                  <a:cubicBezTo>
                    <a:pt x="148" y="199"/>
                    <a:pt x="148" y="199"/>
                    <a:pt x="148" y="199"/>
                  </a:cubicBezTo>
                  <a:cubicBezTo>
                    <a:pt x="148" y="200"/>
                    <a:pt x="148" y="200"/>
                    <a:pt x="148" y="200"/>
                  </a:cubicBezTo>
                  <a:cubicBezTo>
                    <a:pt x="151" y="199"/>
                    <a:pt x="151" y="199"/>
                    <a:pt x="151" y="199"/>
                  </a:cubicBezTo>
                  <a:cubicBezTo>
                    <a:pt x="153" y="198"/>
                    <a:pt x="153" y="198"/>
                    <a:pt x="153" y="198"/>
                  </a:cubicBezTo>
                  <a:cubicBezTo>
                    <a:pt x="155" y="199"/>
                    <a:pt x="155" y="199"/>
                    <a:pt x="155" y="199"/>
                  </a:cubicBezTo>
                  <a:cubicBezTo>
                    <a:pt x="158" y="195"/>
                    <a:pt x="158" y="195"/>
                    <a:pt x="158" y="195"/>
                  </a:cubicBezTo>
                  <a:cubicBezTo>
                    <a:pt x="159" y="191"/>
                    <a:pt x="159" y="191"/>
                    <a:pt x="159" y="191"/>
                  </a:cubicBezTo>
                  <a:cubicBezTo>
                    <a:pt x="160" y="190"/>
                    <a:pt x="160" y="190"/>
                    <a:pt x="160" y="190"/>
                  </a:cubicBezTo>
                  <a:cubicBezTo>
                    <a:pt x="160" y="193"/>
                    <a:pt x="160" y="193"/>
                    <a:pt x="160" y="193"/>
                  </a:cubicBezTo>
                  <a:cubicBezTo>
                    <a:pt x="160" y="195"/>
                    <a:pt x="160" y="195"/>
                    <a:pt x="160" y="195"/>
                  </a:cubicBezTo>
                  <a:cubicBezTo>
                    <a:pt x="160" y="195"/>
                    <a:pt x="160" y="195"/>
                    <a:pt x="160" y="195"/>
                  </a:cubicBezTo>
                  <a:cubicBezTo>
                    <a:pt x="160" y="198"/>
                    <a:pt x="160" y="198"/>
                    <a:pt x="160" y="198"/>
                  </a:cubicBezTo>
                  <a:cubicBezTo>
                    <a:pt x="159" y="201"/>
                    <a:pt x="159" y="201"/>
                    <a:pt x="159" y="201"/>
                  </a:cubicBezTo>
                  <a:cubicBezTo>
                    <a:pt x="156" y="202"/>
                    <a:pt x="156" y="202"/>
                    <a:pt x="156" y="202"/>
                  </a:cubicBezTo>
                  <a:cubicBezTo>
                    <a:pt x="157" y="203"/>
                    <a:pt x="157" y="203"/>
                    <a:pt x="157" y="203"/>
                  </a:cubicBezTo>
                  <a:cubicBezTo>
                    <a:pt x="159" y="203"/>
                    <a:pt x="159" y="203"/>
                    <a:pt x="159" y="203"/>
                  </a:cubicBezTo>
                  <a:cubicBezTo>
                    <a:pt x="160" y="203"/>
                    <a:pt x="160" y="203"/>
                    <a:pt x="160" y="203"/>
                  </a:cubicBezTo>
                  <a:cubicBezTo>
                    <a:pt x="161" y="202"/>
                    <a:pt x="161" y="202"/>
                    <a:pt x="161" y="202"/>
                  </a:cubicBezTo>
                  <a:cubicBezTo>
                    <a:pt x="162" y="202"/>
                    <a:pt x="162" y="202"/>
                    <a:pt x="162" y="202"/>
                  </a:cubicBezTo>
                  <a:cubicBezTo>
                    <a:pt x="164" y="202"/>
                    <a:pt x="164" y="202"/>
                    <a:pt x="164" y="202"/>
                  </a:cubicBezTo>
                  <a:cubicBezTo>
                    <a:pt x="165" y="202"/>
                    <a:pt x="165" y="202"/>
                    <a:pt x="165" y="202"/>
                  </a:cubicBezTo>
                  <a:cubicBezTo>
                    <a:pt x="164" y="202"/>
                    <a:pt x="164" y="202"/>
                    <a:pt x="164" y="202"/>
                  </a:cubicBezTo>
                  <a:cubicBezTo>
                    <a:pt x="163" y="202"/>
                    <a:pt x="163" y="202"/>
                    <a:pt x="163" y="202"/>
                  </a:cubicBezTo>
                  <a:cubicBezTo>
                    <a:pt x="162" y="203"/>
                    <a:pt x="162" y="203"/>
                    <a:pt x="162" y="203"/>
                  </a:cubicBezTo>
                  <a:cubicBezTo>
                    <a:pt x="164" y="206"/>
                    <a:pt x="164" y="206"/>
                    <a:pt x="164" y="206"/>
                  </a:cubicBezTo>
                  <a:cubicBezTo>
                    <a:pt x="164" y="207"/>
                    <a:pt x="164" y="207"/>
                    <a:pt x="164" y="207"/>
                  </a:cubicBezTo>
                  <a:cubicBezTo>
                    <a:pt x="165" y="209"/>
                    <a:pt x="165" y="209"/>
                    <a:pt x="165" y="209"/>
                  </a:cubicBezTo>
                  <a:cubicBezTo>
                    <a:pt x="165" y="212"/>
                    <a:pt x="165" y="212"/>
                    <a:pt x="165" y="212"/>
                  </a:cubicBezTo>
                  <a:cubicBezTo>
                    <a:pt x="165" y="215"/>
                    <a:pt x="165" y="215"/>
                    <a:pt x="165" y="215"/>
                  </a:cubicBezTo>
                  <a:cubicBezTo>
                    <a:pt x="163" y="216"/>
                    <a:pt x="163" y="216"/>
                    <a:pt x="163" y="216"/>
                  </a:cubicBezTo>
                  <a:cubicBezTo>
                    <a:pt x="163" y="217"/>
                    <a:pt x="163" y="217"/>
                    <a:pt x="163" y="217"/>
                  </a:cubicBezTo>
                  <a:cubicBezTo>
                    <a:pt x="163" y="220"/>
                    <a:pt x="163" y="220"/>
                    <a:pt x="163" y="220"/>
                  </a:cubicBezTo>
                  <a:cubicBezTo>
                    <a:pt x="164" y="221"/>
                    <a:pt x="164" y="221"/>
                    <a:pt x="164" y="221"/>
                  </a:cubicBezTo>
                  <a:cubicBezTo>
                    <a:pt x="165" y="223"/>
                    <a:pt x="165" y="223"/>
                    <a:pt x="165" y="223"/>
                  </a:cubicBezTo>
                  <a:cubicBezTo>
                    <a:pt x="166" y="225"/>
                    <a:pt x="166" y="225"/>
                    <a:pt x="166" y="225"/>
                  </a:cubicBezTo>
                  <a:cubicBezTo>
                    <a:pt x="169" y="229"/>
                    <a:pt x="169" y="229"/>
                    <a:pt x="169" y="229"/>
                  </a:cubicBezTo>
                  <a:cubicBezTo>
                    <a:pt x="171" y="229"/>
                    <a:pt x="171" y="229"/>
                    <a:pt x="171" y="229"/>
                  </a:cubicBezTo>
                  <a:cubicBezTo>
                    <a:pt x="172" y="230"/>
                    <a:pt x="172" y="230"/>
                    <a:pt x="172" y="230"/>
                  </a:cubicBezTo>
                  <a:cubicBezTo>
                    <a:pt x="173" y="231"/>
                    <a:pt x="173" y="231"/>
                    <a:pt x="173" y="231"/>
                  </a:cubicBezTo>
                  <a:cubicBezTo>
                    <a:pt x="174" y="231"/>
                    <a:pt x="174" y="231"/>
                    <a:pt x="174" y="231"/>
                  </a:cubicBezTo>
                  <a:cubicBezTo>
                    <a:pt x="175" y="230"/>
                    <a:pt x="175" y="230"/>
                    <a:pt x="175" y="230"/>
                  </a:cubicBezTo>
                  <a:cubicBezTo>
                    <a:pt x="177" y="231"/>
                    <a:pt x="177" y="231"/>
                    <a:pt x="177" y="231"/>
                  </a:cubicBezTo>
                  <a:cubicBezTo>
                    <a:pt x="178" y="233"/>
                    <a:pt x="178" y="233"/>
                    <a:pt x="178" y="233"/>
                  </a:cubicBezTo>
                  <a:cubicBezTo>
                    <a:pt x="180" y="233"/>
                    <a:pt x="180" y="233"/>
                    <a:pt x="180" y="233"/>
                  </a:cubicBezTo>
                  <a:cubicBezTo>
                    <a:pt x="181" y="234"/>
                    <a:pt x="181" y="234"/>
                    <a:pt x="181" y="234"/>
                  </a:cubicBezTo>
                  <a:cubicBezTo>
                    <a:pt x="182" y="236"/>
                    <a:pt x="182" y="236"/>
                    <a:pt x="182" y="236"/>
                  </a:cubicBezTo>
                  <a:cubicBezTo>
                    <a:pt x="183" y="237"/>
                    <a:pt x="183" y="237"/>
                    <a:pt x="183" y="237"/>
                  </a:cubicBezTo>
                  <a:cubicBezTo>
                    <a:pt x="185" y="238"/>
                    <a:pt x="185" y="238"/>
                    <a:pt x="185" y="238"/>
                  </a:cubicBezTo>
                  <a:cubicBezTo>
                    <a:pt x="187" y="238"/>
                    <a:pt x="187" y="238"/>
                    <a:pt x="187" y="238"/>
                  </a:cubicBezTo>
                  <a:cubicBezTo>
                    <a:pt x="187" y="237"/>
                    <a:pt x="187" y="237"/>
                    <a:pt x="187" y="237"/>
                  </a:cubicBezTo>
                  <a:cubicBezTo>
                    <a:pt x="189" y="236"/>
                    <a:pt x="189" y="236"/>
                    <a:pt x="189" y="236"/>
                  </a:cubicBezTo>
                  <a:cubicBezTo>
                    <a:pt x="190" y="235"/>
                    <a:pt x="190" y="235"/>
                    <a:pt x="190" y="235"/>
                  </a:cubicBezTo>
                  <a:cubicBezTo>
                    <a:pt x="192" y="235"/>
                    <a:pt x="192" y="235"/>
                    <a:pt x="192" y="235"/>
                  </a:cubicBezTo>
                  <a:cubicBezTo>
                    <a:pt x="193" y="233"/>
                    <a:pt x="193" y="233"/>
                    <a:pt x="193" y="233"/>
                  </a:cubicBezTo>
                  <a:cubicBezTo>
                    <a:pt x="195" y="233"/>
                    <a:pt x="195" y="233"/>
                    <a:pt x="195" y="233"/>
                  </a:cubicBezTo>
                  <a:cubicBezTo>
                    <a:pt x="196" y="235"/>
                    <a:pt x="196" y="235"/>
                    <a:pt x="196" y="235"/>
                  </a:cubicBezTo>
                  <a:cubicBezTo>
                    <a:pt x="198" y="235"/>
                    <a:pt x="198" y="235"/>
                    <a:pt x="198" y="235"/>
                  </a:cubicBezTo>
                  <a:cubicBezTo>
                    <a:pt x="199" y="235"/>
                    <a:pt x="199" y="235"/>
                    <a:pt x="199" y="235"/>
                  </a:cubicBezTo>
                  <a:cubicBezTo>
                    <a:pt x="198" y="236"/>
                    <a:pt x="198" y="236"/>
                    <a:pt x="198" y="236"/>
                  </a:cubicBezTo>
                  <a:cubicBezTo>
                    <a:pt x="200" y="238"/>
                    <a:pt x="200" y="238"/>
                    <a:pt x="200" y="238"/>
                  </a:cubicBezTo>
                  <a:cubicBezTo>
                    <a:pt x="200" y="241"/>
                    <a:pt x="200" y="241"/>
                    <a:pt x="200" y="241"/>
                  </a:cubicBezTo>
                  <a:cubicBezTo>
                    <a:pt x="202" y="241"/>
                    <a:pt x="202" y="241"/>
                    <a:pt x="202" y="241"/>
                  </a:cubicBezTo>
                  <a:cubicBezTo>
                    <a:pt x="202" y="242"/>
                    <a:pt x="202" y="242"/>
                    <a:pt x="202" y="242"/>
                  </a:cubicBezTo>
                  <a:cubicBezTo>
                    <a:pt x="204" y="244"/>
                    <a:pt x="204" y="244"/>
                    <a:pt x="204" y="244"/>
                  </a:cubicBezTo>
                  <a:cubicBezTo>
                    <a:pt x="205" y="241"/>
                    <a:pt x="205" y="241"/>
                    <a:pt x="205" y="241"/>
                  </a:cubicBezTo>
                  <a:cubicBezTo>
                    <a:pt x="205" y="240"/>
                    <a:pt x="205" y="240"/>
                    <a:pt x="205" y="240"/>
                  </a:cubicBezTo>
                  <a:cubicBezTo>
                    <a:pt x="206" y="240"/>
                    <a:pt x="206" y="240"/>
                    <a:pt x="206" y="240"/>
                  </a:cubicBezTo>
                  <a:cubicBezTo>
                    <a:pt x="207" y="239"/>
                    <a:pt x="207" y="239"/>
                    <a:pt x="207" y="239"/>
                  </a:cubicBezTo>
                  <a:cubicBezTo>
                    <a:pt x="208" y="240"/>
                    <a:pt x="208" y="240"/>
                    <a:pt x="208" y="240"/>
                  </a:cubicBezTo>
                  <a:cubicBezTo>
                    <a:pt x="209" y="239"/>
                    <a:pt x="209" y="239"/>
                    <a:pt x="209" y="239"/>
                  </a:cubicBezTo>
                  <a:cubicBezTo>
                    <a:pt x="211" y="236"/>
                    <a:pt x="211" y="236"/>
                    <a:pt x="211" y="236"/>
                  </a:cubicBezTo>
                  <a:cubicBezTo>
                    <a:pt x="214" y="234"/>
                    <a:pt x="214" y="234"/>
                    <a:pt x="214" y="234"/>
                  </a:cubicBezTo>
                  <a:cubicBezTo>
                    <a:pt x="216" y="232"/>
                    <a:pt x="216" y="232"/>
                    <a:pt x="216" y="232"/>
                  </a:cubicBezTo>
                  <a:cubicBezTo>
                    <a:pt x="219" y="231"/>
                    <a:pt x="219" y="231"/>
                    <a:pt x="219" y="231"/>
                  </a:cubicBezTo>
                  <a:cubicBezTo>
                    <a:pt x="224" y="230"/>
                    <a:pt x="224" y="230"/>
                    <a:pt x="224" y="230"/>
                  </a:cubicBezTo>
                  <a:cubicBezTo>
                    <a:pt x="228" y="231"/>
                    <a:pt x="228" y="231"/>
                    <a:pt x="228" y="231"/>
                  </a:cubicBezTo>
                  <a:cubicBezTo>
                    <a:pt x="231" y="230"/>
                    <a:pt x="231" y="230"/>
                    <a:pt x="231" y="230"/>
                  </a:cubicBezTo>
                  <a:cubicBezTo>
                    <a:pt x="233" y="228"/>
                    <a:pt x="233" y="228"/>
                    <a:pt x="233" y="228"/>
                  </a:cubicBezTo>
                  <a:cubicBezTo>
                    <a:pt x="235" y="225"/>
                    <a:pt x="235" y="225"/>
                    <a:pt x="235" y="225"/>
                  </a:cubicBezTo>
                  <a:cubicBezTo>
                    <a:pt x="234" y="223"/>
                    <a:pt x="234" y="223"/>
                    <a:pt x="234" y="223"/>
                  </a:cubicBezTo>
                  <a:cubicBezTo>
                    <a:pt x="234" y="221"/>
                    <a:pt x="234" y="221"/>
                    <a:pt x="234" y="221"/>
                  </a:cubicBezTo>
                  <a:cubicBezTo>
                    <a:pt x="236" y="219"/>
                    <a:pt x="236" y="219"/>
                    <a:pt x="236" y="219"/>
                  </a:cubicBezTo>
                  <a:cubicBezTo>
                    <a:pt x="236" y="215"/>
                    <a:pt x="236" y="215"/>
                    <a:pt x="236" y="215"/>
                  </a:cubicBezTo>
                  <a:cubicBezTo>
                    <a:pt x="238" y="214"/>
                    <a:pt x="238" y="214"/>
                    <a:pt x="238" y="214"/>
                  </a:cubicBezTo>
                  <a:cubicBezTo>
                    <a:pt x="238" y="211"/>
                    <a:pt x="238" y="211"/>
                    <a:pt x="238" y="211"/>
                  </a:cubicBezTo>
                  <a:cubicBezTo>
                    <a:pt x="240" y="210"/>
                    <a:pt x="240" y="210"/>
                    <a:pt x="240" y="210"/>
                  </a:cubicBezTo>
                  <a:cubicBezTo>
                    <a:pt x="240" y="209"/>
                    <a:pt x="240" y="209"/>
                    <a:pt x="240" y="209"/>
                  </a:cubicBezTo>
                  <a:cubicBezTo>
                    <a:pt x="243" y="204"/>
                    <a:pt x="243" y="204"/>
                    <a:pt x="243" y="204"/>
                  </a:cubicBezTo>
                  <a:cubicBezTo>
                    <a:pt x="244" y="203"/>
                    <a:pt x="244" y="203"/>
                    <a:pt x="244" y="203"/>
                  </a:cubicBezTo>
                  <a:cubicBezTo>
                    <a:pt x="245" y="201"/>
                    <a:pt x="245" y="201"/>
                    <a:pt x="245" y="201"/>
                  </a:cubicBezTo>
                  <a:cubicBezTo>
                    <a:pt x="247" y="199"/>
                    <a:pt x="247" y="199"/>
                    <a:pt x="247" y="199"/>
                  </a:cubicBezTo>
                  <a:cubicBezTo>
                    <a:pt x="248" y="196"/>
                    <a:pt x="248" y="196"/>
                    <a:pt x="248" y="196"/>
                  </a:cubicBezTo>
                  <a:cubicBezTo>
                    <a:pt x="250" y="194"/>
                    <a:pt x="250" y="194"/>
                    <a:pt x="250" y="194"/>
                  </a:cubicBezTo>
                  <a:cubicBezTo>
                    <a:pt x="250" y="193"/>
                    <a:pt x="250" y="193"/>
                    <a:pt x="250" y="193"/>
                  </a:cubicBezTo>
                  <a:cubicBezTo>
                    <a:pt x="251" y="192"/>
                    <a:pt x="251" y="192"/>
                    <a:pt x="251" y="192"/>
                  </a:cubicBezTo>
                  <a:cubicBezTo>
                    <a:pt x="252" y="189"/>
                    <a:pt x="252" y="189"/>
                    <a:pt x="252" y="189"/>
                  </a:cubicBezTo>
                  <a:cubicBezTo>
                    <a:pt x="252" y="188"/>
                    <a:pt x="252" y="188"/>
                    <a:pt x="252" y="188"/>
                  </a:cubicBezTo>
                  <a:cubicBezTo>
                    <a:pt x="253" y="188"/>
                    <a:pt x="253" y="188"/>
                    <a:pt x="253" y="188"/>
                  </a:cubicBezTo>
                  <a:cubicBezTo>
                    <a:pt x="254" y="186"/>
                    <a:pt x="254" y="186"/>
                    <a:pt x="254" y="186"/>
                  </a:cubicBezTo>
                  <a:cubicBezTo>
                    <a:pt x="255" y="185"/>
                    <a:pt x="255" y="185"/>
                    <a:pt x="255" y="185"/>
                  </a:cubicBezTo>
                  <a:cubicBezTo>
                    <a:pt x="256" y="183"/>
                    <a:pt x="256" y="183"/>
                    <a:pt x="256" y="183"/>
                  </a:cubicBezTo>
                  <a:cubicBezTo>
                    <a:pt x="258" y="182"/>
                    <a:pt x="258" y="182"/>
                    <a:pt x="258" y="182"/>
                  </a:cubicBezTo>
                  <a:cubicBezTo>
                    <a:pt x="262" y="180"/>
                    <a:pt x="262" y="180"/>
                    <a:pt x="262" y="180"/>
                  </a:cubicBezTo>
                  <a:cubicBezTo>
                    <a:pt x="261" y="180"/>
                    <a:pt x="261" y="180"/>
                    <a:pt x="261" y="180"/>
                  </a:cubicBezTo>
                  <a:cubicBezTo>
                    <a:pt x="263" y="179"/>
                    <a:pt x="263" y="179"/>
                    <a:pt x="263" y="179"/>
                  </a:cubicBezTo>
                  <a:cubicBezTo>
                    <a:pt x="263" y="177"/>
                    <a:pt x="263" y="177"/>
                    <a:pt x="263" y="177"/>
                  </a:cubicBezTo>
                  <a:cubicBezTo>
                    <a:pt x="263" y="176"/>
                    <a:pt x="263" y="176"/>
                    <a:pt x="263" y="176"/>
                  </a:cubicBezTo>
                  <a:cubicBezTo>
                    <a:pt x="263" y="175"/>
                    <a:pt x="263" y="175"/>
                    <a:pt x="263" y="175"/>
                  </a:cubicBezTo>
                  <a:cubicBezTo>
                    <a:pt x="266" y="174"/>
                    <a:pt x="266" y="174"/>
                    <a:pt x="266" y="174"/>
                  </a:cubicBezTo>
                  <a:cubicBezTo>
                    <a:pt x="266" y="172"/>
                    <a:pt x="266" y="172"/>
                    <a:pt x="266" y="172"/>
                  </a:cubicBezTo>
                  <a:cubicBezTo>
                    <a:pt x="267" y="172"/>
                    <a:pt x="267" y="172"/>
                    <a:pt x="267" y="172"/>
                  </a:cubicBezTo>
                  <a:cubicBezTo>
                    <a:pt x="268" y="169"/>
                    <a:pt x="268" y="169"/>
                    <a:pt x="268" y="169"/>
                  </a:cubicBezTo>
                  <a:cubicBezTo>
                    <a:pt x="268" y="167"/>
                    <a:pt x="268" y="167"/>
                    <a:pt x="268" y="167"/>
                  </a:cubicBezTo>
                  <a:cubicBezTo>
                    <a:pt x="269" y="165"/>
                    <a:pt x="269" y="165"/>
                    <a:pt x="269" y="165"/>
                  </a:cubicBezTo>
                  <a:cubicBezTo>
                    <a:pt x="268" y="164"/>
                    <a:pt x="268" y="164"/>
                    <a:pt x="268" y="164"/>
                  </a:cubicBezTo>
                  <a:cubicBezTo>
                    <a:pt x="271" y="160"/>
                    <a:pt x="271" y="160"/>
                    <a:pt x="271" y="160"/>
                  </a:cubicBezTo>
                  <a:cubicBezTo>
                    <a:pt x="271" y="157"/>
                    <a:pt x="271" y="157"/>
                    <a:pt x="271" y="157"/>
                  </a:cubicBezTo>
                  <a:cubicBezTo>
                    <a:pt x="274" y="152"/>
                    <a:pt x="274" y="152"/>
                    <a:pt x="274" y="152"/>
                  </a:cubicBezTo>
                  <a:cubicBezTo>
                    <a:pt x="274" y="151"/>
                    <a:pt x="274" y="151"/>
                    <a:pt x="274" y="151"/>
                  </a:cubicBezTo>
                  <a:cubicBezTo>
                    <a:pt x="275" y="148"/>
                    <a:pt x="275" y="148"/>
                    <a:pt x="275" y="148"/>
                  </a:cubicBezTo>
                  <a:cubicBezTo>
                    <a:pt x="277" y="146"/>
                    <a:pt x="277" y="146"/>
                    <a:pt x="277" y="146"/>
                  </a:cubicBezTo>
                  <a:cubicBezTo>
                    <a:pt x="278" y="145"/>
                    <a:pt x="278" y="145"/>
                    <a:pt x="278" y="145"/>
                  </a:cubicBezTo>
                  <a:cubicBezTo>
                    <a:pt x="277" y="143"/>
                    <a:pt x="277" y="143"/>
                    <a:pt x="277" y="143"/>
                  </a:cubicBezTo>
                  <a:cubicBezTo>
                    <a:pt x="279" y="141"/>
                    <a:pt x="279" y="141"/>
                    <a:pt x="279" y="141"/>
                  </a:cubicBezTo>
                  <a:cubicBezTo>
                    <a:pt x="277" y="138"/>
                    <a:pt x="277" y="138"/>
                    <a:pt x="277" y="138"/>
                  </a:cubicBezTo>
                  <a:cubicBezTo>
                    <a:pt x="277" y="136"/>
                    <a:pt x="277" y="136"/>
                    <a:pt x="277" y="136"/>
                  </a:cubicBezTo>
                  <a:cubicBezTo>
                    <a:pt x="279" y="135"/>
                    <a:pt x="279" y="135"/>
                    <a:pt x="279" y="135"/>
                  </a:cubicBezTo>
                  <a:cubicBezTo>
                    <a:pt x="278" y="131"/>
                    <a:pt x="278" y="131"/>
                    <a:pt x="278" y="131"/>
                  </a:cubicBezTo>
                  <a:cubicBezTo>
                    <a:pt x="277" y="134"/>
                    <a:pt x="277" y="134"/>
                    <a:pt x="277" y="134"/>
                  </a:cubicBezTo>
                  <a:cubicBezTo>
                    <a:pt x="276" y="133"/>
                    <a:pt x="276" y="133"/>
                    <a:pt x="276" y="133"/>
                  </a:cubicBezTo>
                  <a:cubicBezTo>
                    <a:pt x="276" y="132"/>
                    <a:pt x="276" y="132"/>
                    <a:pt x="276" y="132"/>
                  </a:cubicBezTo>
                  <a:cubicBezTo>
                    <a:pt x="276" y="132"/>
                    <a:pt x="276" y="132"/>
                    <a:pt x="276" y="132"/>
                  </a:cubicBezTo>
                  <a:cubicBezTo>
                    <a:pt x="276" y="131"/>
                    <a:pt x="276" y="131"/>
                    <a:pt x="276" y="131"/>
                  </a:cubicBezTo>
                  <a:cubicBezTo>
                    <a:pt x="277" y="130"/>
                    <a:pt x="277" y="130"/>
                    <a:pt x="277" y="130"/>
                  </a:cubicBezTo>
                  <a:cubicBezTo>
                    <a:pt x="278" y="127"/>
                    <a:pt x="278" y="127"/>
                    <a:pt x="278" y="127"/>
                  </a:cubicBezTo>
                  <a:cubicBezTo>
                    <a:pt x="278" y="123"/>
                    <a:pt x="278" y="123"/>
                    <a:pt x="278" y="123"/>
                  </a:cubicBezTo>
                  <a:cubicBezTo>
                    <a:pt x="279" y="121"/>
                    <a:pt x="279" y="121"/>
                    <a:pt x="279" y="121"/>
                  </a:cubicBezTo>
                  <a:cubicBezTo>
                    <a:pt x="278" y="120"/>
                    <a:pt x="278" y="120"/>
                    <a:pt x="278" y="120"/>
                  </a:cubicBezTo>
                  <a:cubicBezTo>
                    <a:pt x="278" y="119"/>
                    <a:pt x="278" y="119"/>
                    <a:pt x="278" y="119"/>
                  </a:cubicBezTo>
                  <a:cubicBezTo>
                    <a:pt x="280" y="120"/>
                    <a:pt x="280" y="120"/>
                    <a:pt x="280" y="120"/>
                  </a:cubicBezTo>
                  <a:cubicBezTo>
                    <a:pt x="279" y="118"/>
                    <a:pt x="279" y="118"/>
                    <a:pt x="279" y="118"/>
                  </a:cubicBezTo>
                  <a:cubicBezTo>
                    <a:pt x="279" y="116"/>
                    <a:pt x="279" y="116"/>
                    <a:pt x="279" y="116"/>
                  </a:cubicBezTo>
                  <a:cubicBezTo>
                    <a:pt x="281" y="114"/>
                    <a:pt x="281" y="114"/>
                    <a:pt x="281" y="114"/>
                  </a:cubicBezTo>
                  <a:cubicBezTo>
                    <a:pt x="281" y="111"/>
                    <a:pt x="281" y="111"/>
                    <a:pt x="281" y="111"/>
                  </a:cubicBezTo>
                  <a:cubicBezTo>
                    <a:pt x="281" y="109"/>
                    <a:pt x="281" y="109"/>
                    <a:pt x="281" y="109"/>
                  </a:cubicBezTo>
                  <a:cubicBezTo>
                    <a:pt x="279" y="109"/>
                    <a:pt x="279" y="109"/>
                    <a:pt x="279" y="109"/>
                  </a:cubicBezTo>
                  <a:cubicBezTo>
                    <a:pt x="279" y="110"/>
                    <a:pt x="279" y="110"/>
                    <a:pt x="279" y="110"/>
                  </a:cubicBezTo>
                  <a:close/>
                  <a:moveTo>
                    <a:pt x="4" y="118"/>
                  </a:moveTo>
                  <a:cubicBezTo>
                    <a:pt x="3" y="117"/>
                    <a:pt x="3" y="117"/>
                    <a:pt x="3" y="117"/>
                  </a:cubicBezTo>
                  <a:cubicBezTo>
                    <a:pt x="2" y="115"/>
                    <a:pt x="2" y="115"/>
                    <a:pt x="2" y="115"/>
                  </a:cubicBezTo>
                  <a:cubicBezTo>
                    <a:pt x="4" y="117"/>
                    <a:pt x="4" y="117"/>
                    <a:pt x="4" y="117"/>
                  </a:cubicBezTo>
                  <a:cubicBezTo>
                    <a:pt x="5" y="118"/>
                    <a:pt x="5" y="118"/>
                    <a:pt x="5" y="118"/>
                  </a:cubicBezTo>
                  <a:lnTo>
                    <a:pt x="4" y="118"/>
                  </a:lnTo>
                  <a:close/>
                  <a:moveTo>
                    <a:pt x="199" y="231"/>
                  </a:moveTo>
                  <a:cubicBezTo>
                    <a:pt x="196" y="232"/>
                    <a:pt x="196" y="232"/>
                    <a:pt x="196" y="232"/>
                  </a:cubicBezTo>
                  <a:cubicBezTo>
                    <a:pt x="195" y="231"/>
                    <a:pt x="195" y="231"/>
                    <a:pt x="195" y="231"/>
                  </a:cubicBezTo>
                  <a:cubicBezTo>
                    <a:pt x="194" y="230"/>
                    <a:pt x="194" y="230"/>
                    <a:pt x="194" y="230"/>
                  </a:cubicBezTo>
                  <a:cubicBezTo>
                    <a:pt x="197" y="230"/>
                    <a:pt x="197" y="230"/>
                    <a:pt x="197" y="230"/>
                  </a:cubicBezTo>
                  <a:cubicBezTo>
                    <a:pt x="199" y="230"/>
                    <a:pt x="199" y="230"/>
                    <a:pt x="199" y="230"/>
                  </a:cubicBezTo>
                  <a:lnTo>
                    <a:pt x="199" y="231"/>
                  </a:lnTo>
                  <a:close/>
                  <a:moveTo>
                    <a:pt x="200" y="234"/>
                  </a:moveTo>
                  <a:cubicBezTo>
                    <a:pt x="200" y="234"/>
                    <a:pt x="200" y="234"/>
                    <a:pt x="200" y="234"/>
                  </a:cubicBezTo>
                  <a:cubicBezTo>
                    <a:pt x="200" y="233"/>
                    <a:pt x="200" y="233"/>
                    <a:pt x="200" y="233"/>
                  </a:cubicBezTo>
                  <a:cubicBezTo>
                    <a:pt x="200" y="233"/>
                    <a:pt x="200" y="233"/>
                    <a:pt x="200" y="233"/>
                  </a:cubicBezTo>
                  <a:lnTo>
                    <a:pt x="200" y="234"/>
                  </a:lnTo>
                  <a:close/>
                  <a:moveTo>
                    <a:pt x="264" y="90"/>
                  </a:moveTo>
                  <a:cubicBezTo>
                    <a:pt x="263" y="90"/>
                    <a:pt x="263" y="90"/>
                    <a:pt x="263" y="90"/>
                  </a:cubicBezTo>
                  <a:cubicBezTo>
                    <a:pt x="264" y="90"/>
                    <a:pt x="264" y="90"/>
                    <a:pt x="264" y="90"/>
                  </a:cubicBezTo>
                  <a:cubicBezTo>
                    <a:pt x="264" y="90"/>
                    <a:pt x="264" y="90"/>
                    <a:pt x="264"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2" name="Freeform 32">
              <a:extLst>
                <a:ext uri="{FF2B5EF4-FFF2-40B4-BE49-F238E27FC236}">
                  <a16:creationId xmlns:a16="http://schemas.microsoft.com/office/drawing/2014/main" id="{C3BED563-23C9-4192-95E4-F2C1EE2BBD51}"/>
                </a:ext>
              </a:extLst>
            </p:cNvPr>
            <p:cNvSpPr>
              <a:spLocks/>
            </p:cNvSpPr>
            <p:nvPr/>
          </p:nvSpPr>
          <p:spPr bwMode="auto">
            <a:xfrm>
              <a:off x="4029" y="2040"/>
              <a:ext cx="5" cy="3"/>
            </a:xfrm>
            <a:custGeom>
              <a:avLst/>
              <a:gdLst>
                <a:gd name="T0" fmla="*/ 3 w 5"/>
                <a:gd name="T1" fmla="*/ 0 h 3"/>
                <a:gd name="T2" fmla="*/ 0 w 5"/>
                <a:gd name="T3" fmla="*/ 0 h 3"/>
                <a:gd name="T4" fmla="*/ 0 w 5"/>
                <a:gd name="T5" fmla="*/ 2 h 3"/>
                <a:gd name="T6" fmla="*/ 4 w 5"/>
                <a:gd name="T7" fmla="*/ 3 h 3"/>
                <a:gd name="T8" fmla="*/ 5 w 5"/>
                <a:gd name="T9" fmla="*/ 2 h 3"/>
                <a:gd name="T10" fmla="*/ 3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3" y="0"/>
                  </a:moveTo>
                  <a:lnTo>
                    <a:pt x="0" y="0"/>
                  </a:lnTo>
                  <a:lnTo>
                    <a:pt x="0" y="2"/>
                  </a:lnTo>
                  <a:lnTo>
                    <a:pt x="4" y="3"/>
                  </a:lnTo>
                  <a:lnTo>
                    <a:pt x="5" y="2"/>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3" name="Freeform 33">
              <a:extLst>
                <a:ext uri="{FF2B5EF4-FFF2-40B4-BE49-F238E27FC236}">
                  <a16:creationId xmlns:a16="http://schemas.microsoft.com/office/drawing/2014/main" id="{64A69A59-288B-4381-8113-E8DDE33B69D0}"/>
                </a:ext>
              </a:extLst>
            </p:cNvPr>
            <p:cNvSpPr>
              <a:spLocks/>
            </p:cNvSpPr>
            <p:nvPr/>
          </p:nvSpPr>
          <p:spPr bwMode="auto">
            <a:xfrm>
              <a:off x="4044" y="2042"/>
              <a:ext cx="5" cy="6"/>
            </a:xfrm>
            <a:custGeom>
              <a:avLst/>
              <a:gdLst>
                <a:gd name="T0" fmla="*/ 0 w 5"/>
                <a:gd name="T1" fmla="*/ 1 h 6"/>
                <a:gd name="T2" fmla="*/ 0 w 5"/>
                <a:gd name="T3" fmla="*/ 4 h 6"/>
                <a:gd name="T4" fmla="*/ 4 w 5"/>
                <a:gd name="T5" fmla="*/ 6 h 6"/>
                <a:gd name="T6" fmla="*/ 4 w 5"/>
                <a:gd name="T7" fmla="*/ 4 h 6"/>
                <a:gd name="T8" fmla="*/ 5 w 5"/>
                <a:gd name="T9" fmla="*/ 2 h 6"/>
                <a:gd name="T10" fmla="*/ 4 w 5"/>
                <a:gd name="T11" fmla="*/ 0 h 6"/>
                <a:gd name="T12" fmla="*/ 2 w 5"/>
                <a:gd name="T13" fmla="*/ 0 h 6"/>
                <a:gd name="T14" fmla="*/ 0 w 5"/>
                <a:gd name="T15" fmla="*/ 1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0" y="1"/>
                  </a:moveTo>
                  <a:lnTo>
                    <a:pt x="0" y="4"/>
                  </a:lnTo>
                  <a:lnTo>
                    <a:pt x="4" y="6"/>
                  </a:lnTo>
                  <a:lnTo>
                    <a:pt x="4" y="4"/>
                  </a:lnTo>
                  <a:lnTo>
                    <a:pt x="5" y="2"/>
                  </a:lnTo>
                  <a:lnTo>
                    <a:pt x="4" y="0"/>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4" name="Freeform 34">
              <a:extLst>
                <a:ext uri="{FF2B5EF4-FFF2-40B4-BE49-F238E27FC236}">
                  <a16:creationId xmlns:a16="http://schemas.microsoft.com/office/drawing/2014/main" id="{E0604DA2-8A4D-4E99-B9D7-2543047A75BC}"/>
                </a:ext>
              </a:extLst>
            </p:cNvPr>
            <p:cNvSpPr>
              <a:spLocks/>
            </p:cNvSpPr>
            <p:nvPr/>
          </p:nvSpPr>
          <p:spPr bwMode="auto">
            <a:xfrm>
              <a:off x="4075" y="1741"/>
              <a:ext cx="2" cy="3"/>
            </a:xfrm>
            <a:custGeom>
              <a:avLst/>
              <a:gdLst>
                <a:gd name="T0" fmla="*/ 2 w 2"/>
                <a:gd name="T1" fmla="*/ 1 h 2"/>
                <a:gd name="T2" fmla="*/ 1 w 2"/>
                <a:gd name="T3" fmla="*/ 0 h 2"/>
                <a:gd name="T4" fmla="*/ 0 w 2"/>
                <a:gd name="T5" fmla="*/ 1 h 2"/>
                <a:gd name="T6" fmla="*/ 0 w 2"/>
                <a:gd name="T7" fmla="*/ 2 h 2"/>
                <a:gd name="T8" fmla="*/ 2 w 2"/>
                <a:gd name="T9" fmla="*/ 2 h 2"/>
                <a:gd name="T10" fmla="*/ 2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2" y="1"/>
                  </a:moveTo>
                  <a:cubicBezTo>
                    <a:pt x="1" y="0"/>
                    <a:pt x="1" y="0"/>
                    <a:pt x="1" y="0"/>
                  </a:cubicBezTo>
                  <a:cubicBezTo>
                    <a:pt x="0" y="1"/>
                    <a:pt x="0" y="1"/>
                    <a:pt x="0" y="1"/>
                  </a:cubicBezTo>
                  <a:cubicBezTo>
                    <a:pt x="0" y="2"/>
                    <a:pt x="0" y="2"/>
                    <a:pt x="0" y="2"/>
                  </a:cubicBezTo>
                  <a:cubicBezTo>
                    <a:pt x="1" y="2"/>
                    <a:pt x="2" y="2"/>
                    <a:pt x="2" y="2"/>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5" name="Freeform 35">
              <a:extLst>
                <a:ext uri="{FF2B5EF4-FFF2-40B4-BE49-F238E27FC236}">
                  <a16:creationId xmlns:a16="http://schemas.microsoft.com/office/drawing/2014/main" id="{50E6BC6B-9551-49AB-9759-9780C06C9945}"/>
                </a:ext>
              </a:extLst>
            </p:cNvPr>
            <p:cNvSpPr>
              <a:spLocks/>
            </p:cNvSpPr>
            <p:nvPr/>
          </p:nvSpPr>
          <p:spPr bwMode="auto">
            <a:xfrm>
              <a:off x="4052" y="2063"/>
              <a:ext cx="15" cy="20"/>
            </a:xfrm>
            <a:custGeom>
              <a:avLst/>
              <a:gdLst>
                <a:gd name="T0" fmla="*/ 3 w 15"/>
                <a:gd name="T1" fmla="*/ 10 h 20"/>
                <a:gd name="T2" fmla="*/ 1 w 15"/>
                <a:gd name="T3" fmla="*/ 11 h 20"/>
                <a:gd name="T4" fmla="*/ 0 w 15"/>
                <a:gd name="T5" fmla="*/ 12 h 20"/>
                <a:gd name="T6" fmla="*/ 1 w 15"/>
                <a:gd name="T7" fmla="*/ 16 h 20"/>
                <a:gd name="T8" fmla="*/ 2 w 15"/>
                <a:gd name="T9" fmla="*/ 16 h 20"/>
                <a:gd name="T10" fmla="*/ 4 w 15"/>
                <a:gd name="T11" fmla="*/ 17 h 20"/>
                <a:gd name="T12" fmla="*/ 4 w 15"/>
                <a:gd name="T13" fmla="*/ 17 h 20"/>
                <a:gd name="T14" fmla="*/ 4 w 15"/>
                <a:gd name="T15" fmla="*/ 19 h 20"/>
                <a:gd name="T16" fmla="*/ 7 w 15"/>
                <a:gd name="T17" fmla="*/ 19 h 20"/>
                <a:gd name="T18" fmla="*/ 8 w 15"/>
                <a:gd name="T19" fmla="*/ 18 h 20"/>
                <a:gd name="T20" fmla="*/ 10 w 15"/>
                <a:gd name="T21" fmla="*/ 20 h 20"/>
                <a:gd name="T22" fmla="*/ 12 w 15"/>
                <a:gd name="T23" fmla="*/ 19 h 20"/>
                <a:gd name="T24" fmla="*/ 12 w 15"/>
                <a:gd name="T25" fmla="*/ 17 h 20"/>
                <a:gd name="T26" fmla="*/ 11 w 15"/>
                <a:gd name="T27" fmla="*/ 17 h 20"/>
                <a:gd name="T28" fmla="*/ 9 w 15"/>
                <a:gd name="T29" fmla="*/ 17 h 20"/>
                <a:gd name="T30" fmla="*/ 9 w 15"/>
                <a:gd name="T31" fmla="*/ 16 h 20"/>
                <a:gd name="T32" fmla="*/ 10 w 15"/>
                <a:gd name="T33" fmla="*/ 14 h 20"/>
                <a:gd name="T34" fmla="*/ 11 w 15"/>
                <a:gd name="T35" fmla="*/ 10 h 20"/>
                <a:gd name="T36" fmla="*/ 14 w 15"/>
                <a:gd name="T37" fmla="*/ 7 h 20"/>
                <a:gd name="T38" fmla="*/ 14 w 15"/>
                <a:gd name="T39" fmla="*/ 6 h 20"/>
                <a:gd name="T40" fmla="*/ 14 w 15"/>
                <a:gd name="T41" fmla="*/ 5 h 20"/>
                <a:gd name="T42" fmla="*/ 15 w 15"/>
                <a:gd name="T43" fmla="*/ 4 h 20"/>
                <a:gd name="T44" fmla="*/ 15 w 15"/>
                <a:gd name="T45" fmla="*/ 0 h 20"/>
                <a:gd name="T46" fmla="*/ 12 w 15"/>
                <a:gd name="T47" fmla="*/ 0 h 20"/>
                <a:gd name="T48" fmla="*/ 11 w 15"/>
                <a:gd name="T49" fmla="*/ 4 h 20"/>
                <a:gd name="T50" fmla="*/ 10 w 15"/>
                <a:gd name="T51" fmla="*/ 6 h 20"/>
                <a:gd name="T52" fmla="*/ 10 w 15"/>
                <a:gd name="T53" fmla="*/ 7 h 20"/>
                <a:gd name="T54" fmla="*/ 9 w 15"/>
                <a:gd name="T55" fmla="*/ 10 h 20"/>
                <a:gd name="T56" fmla="*/ 8 w 15"/>
                <a:gd name="T57" fmla="*/ 12 h 20"/>
                <a:gd name="T58" fmla="*/ 8 w 15"/>
                <a:gd name="T59" fmla="*/ 11 h 20"/>
                <a:gd name="T60" fmla="*/ 8 w 15"/>
                <a:gd name="T61" fmla="*/ 6 h 20"/>
                <a:gd name="T62" fmla="*/ 10 w 15"/>
                <a:gd name="T63" fmla="*/ 6 h 20"/>
                <a:gd name="T64" fmla="*/ 10 w 15"/>
                <a:gd name="T65" fmla="*/ 4 h 20"/>
                <a:gd name="T66" fmla="*/ 8 w 15"/>
                <a:gd name="T67" fmla="*/ 3 h 20"/>
                <a:gd name="T68" fmla="*/ 7 w 15"/>
                <a:gd name="T69" fmla="*/ 3 h 20"/>
                <a:gd name="T70" fmla="*/ 5 w 15"/>
                <a:gd name="T71" fmla="*/ 3 h 20"/>
                <a:gd name="T72" fmla="*/ 4 w 15"/>
                <a:gd name="T73" fmla="*/ 4 h 20"/>
                <a:gd name="T74" fmla="*/ 4 w 15"/>
                <a:gd name="T75" fmla="*/ 5 h 20"/>
                <a:gd name="T76" fmla="*/ 4 w 15"/>
                <a:gd name="T77" fmla="*/ 6 h 20"/>
                <a:gd name="T78" fmla="*/ 4 w 15"/>
                <a:gd name="T79" fmla="*/ 9 h 20"/>
                <a:gd name="T80" fmla="*/ 3 w 15"/>
                <a:gd name="T8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 h="20">
                  <a:moveTo>
                    <a:pt x="3" y="10"/>
                  </a:moveTo>
                  <a:lnTo>
                    <a:pt x="1" y="11"/>
                  </a:lnTo>
                  <a:lnTo>
                    <a:pt x="0" y="12"/>
                  </a:lnTo>
                  <a:lnTo>
                    <a:pt x="1" y="16"/>
                  </a:lnTo>
                  <a:lnTo>
                    <a:pt x="2" y="16"/>
                  </a:lnTo>
                  <a:lnTo>
                    <a:pt x="4" y="17"/>
                  </a:lnTo>
                  <a:lnTo>
                    <a:pt x="4" y="17"/>
                  </a:lnTo>
                  <a:lnTo>
                    <a:pt x="4" y="19"/>
                  </a:lnTo>
                  <a:lnTo>
                    <a:pt x="7" y="19"/>
                  </a:lnTo>
                  <a:lnTo>
                    <a:pt x="8" y="18"/>
                  </a:lnTo>
                  <a:lnTo>
                    <a:pt x="10" y="20"/>
                  </a:lnTo>
                  <a:lnTo>
                    <a:pt x="12" y="19"/>
                  </a:lnTo>
                  <a:lnTo>
                    <a:pt x="12" y="17"/>
                  </a:lnTo>
                  <a:lnTo>
                    <a:pt x="11" y="17"/>
                  </a:lnTo>
                  <a:lnTo>
                    <a:pt x="9" y="17"/>
                  </a:lnTo>
                  <a:lnTo>
                    <a:pt x="9" y="16"/>
                  </a:lnTo>
                  <a:lnTo>
                    <a:pt x="10" y="14"/>
                  </a:lnTo>
                  <a:lnTo>
                    <a:pt x="11" y="10"/>
                  </a:lnTo>
                  <a:lnTo>
                    <a:pt x="14" y="7"/>
                  </a:lnTo>
                  <a:lnTo>
                    <a:pt x="14" y="6"/>
                  </a:lnTo>
                  <a:lnTo>
                    <a:pt x="14" y="5"/>
                  </a:lnTo>
                  <a:lnTo>
                    <a:pt x="15" y="4"/>
                  </a:lnTo>
                  <a:lnTo>
                    <a:pt x="15" y="0"/>
                  </a:lnTo>
                  <a:lnTo>
                    <a:pt x="12" y="0"/>
                  </a:lnTo>
                  <a:lnTo>
                    <a:pt x="11" y="4"/>
                  </a:lnTo>
                  <a:lnTo>
                    <a:pt x="10" y="6"/>
                  </a:lnTo>
                  <a:lnTo>
                    <a:pt x="10" y="7"/>
                  </a:lnTo>
                  <a:lnTo>
                    <a:pt x="9" y="10"/>
                  </a:lnTo>
                  <a:lnTo>
                    <a:pt x="8" y="12"/>
                  </a:lnTo>
                  <a:lnTo>
                    <a:pt x="8" y="11"/>
                  </a:lnTo>
                  <a:lnTo>
                    <a:pt x="8" y="6"/>
                  </a:lnTo>
                  <a:lnTo>
                    <a:pt x="10" y="6"/>
                  </a:lnTo>
                  <a:lnTo>
                    <a:pt x="10" y="4"/>
                  </a:lnTo>
                  <a:lnTo>
                    <a:pt x="8" y="3"/>
                  </a:lnTo>
                  <a:lnTo>
                    <a:pt x="7" y="3"/>
                  </a:lnTo>
                  <a:lnTo>
                    <a:pt x="5" y="3"/>
                  </a:lnTo>
                  <a:lnTo>
                    <a:pt x="4" y="4"/>
                  </a:lnTo>
                  <a:lnTo>
                    <a:pt x="4" y="5"/>
                  </a:lnTo>
                  <a:lnTo>
                    <a:pt x="4" y="6"/>
                  </a:lnTo>
                  <a:lnTo>
                    <a:pt x="4" y="9"/>
                  </a:lnTo>
                  <a:lnTo>
                    <a:pt x="3"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6" name="Freeform 36">
              <a:extLst>
                <a:ext uri="{FF2B5EF4-FFF2-40B4-BE49-F238E27FC236}">
                  <a16:creationId xmlns:a16="http://schemas.microsoft.com/office/drawing/2014/main" id="{CDAD9C06-FA3E-4A69-826E-5FBB65001071}"/>
                </a:ext>
              </a:extLst>
            </p:cNvPr>
            <p:cNvSpPr>
              <a:spLocks/>
            </p:cNvSpPr>
            <p:nvPr/>
          </p:nvSpPr>
          <p:spPr bwMode="auto">
            <a:xfrm>
              <a:off x="4026" y="1998"/>
              <a:ext cx="41" cy="61"/>
            </a:xfrm>
            <a:custGeom>
              <a:avLst/>
              <a:gdLst>
                <a:gd name="T0" fmla="*/ 18 w 41"/>
                <a:gd name="T1" fmla="*/ 0 h 61"/>
                <a:gd name="T2" fmla="*/ 16 w 41"/>
                <a:gd name="T3" fmla="*/ 3 h 61"/>
                <a:gd name="T4" fmla="*/ 14 w 41"/>
                <a:gd name="T5" fmla="*/ 4 h 61"/>
                <a:gd name="T6" fmla="*/ 6 w 41"/>
                <a:gd name="T7" fmla="*/ 2 h 61"/>
                <a:gd name="T8" fmla="*/ 4 w 41"/>
                <a:gd name="T9" fmla="*/ 9 h 61"/>
                <a:gd name="T10" fmla="*/ 2 w 41"/>
                <a:gd name="T11" fmla="*/ 18 h 61"/>
                <a:gd name="T12" fmla="*/ 2 w 41"/>
                <a:gd name="T13" fmla="*/ 22 h 61"/>
                <a:gd name="T14" fmla="*/ 0 w 41"/>
                <a:gd name="T15" fmla="*/ 25 h 61"/>
                <a:gd name="T16" fmla="*/ 1 w 41"/>
                <a:gd name="T17" fmla="*/ 29 h 61"/>
                <a:gd name="T18" fmla="*/ 4 w 41"/>
                <a:gd name="T19" fmla="*/ 36 h 61"/>
                <a:gd name="T20" fmla="*/ 8 w 41"/>
                <a:gd name="T21" fmla="*/ 38 h 61"/>
                <a:gd name="T22" fmla="*/ 10 w 41"/>
                <a:gd name="T23" fmla="*/ 36 h 61"/>
                <a:gd name="T24" fmla="*/ 8 w 41"/>
                <a:gd name="T25" fmla="*/ 38 h 61"/>
                <a:gd name="T26" fmla="*/ 10 w 41"/>
                <a:gd name="T27" fmla="*/ 45 h 61"/>
                <a:gd name="T28" fmla="*/ 7 w 41"/>
                <a:gd name="T29" fmla="*/ 48 h 61"/>
                <a:gd name="T30" fmla="*/ 10 w 41"/>
                <a:gd name="T31" fmla="*/ 50 h 61"/>
                <a:gd name="T32" fmla="*/ 13 w 41"/>
                <a:gd name="T33" fmla="*/ 55 h 61"/>
                <a:gd name="T34" fmla="*/ 15 w 41"/>
                <a:gd name="T35" fmla="*/ 57 h 61"/>
                <a:gd name="T36" fmla="*/ 18 w 41"/>
                <a:gd name="T37" fmla="*/ 55 h 61"/>
                <a:gd name="T38" fmla="*/ 17 w 41"/>
                <a:gd name="T39" fmla="*/ 51 h 61"/>
                <a:gd name="T40" fmla="*/ 13 w 41"/>
                <a:gd name="T41" fmla="*/ 45 h 61"/>
                <a:gd name="T42" fmla="*/ 17 w 41"/>
                <a:gd name="T43" fmla="*/ 44 h 61"/>
                <a:gd name="T44" fmla="*/ 22 w 41"/>
                <a:gd name="T45" fmla="*/ 44 h 61"/>
                <a:gd name="T46" fmla="*/ 28 w 41"/>
                <a:gd name="T47" fmla="*/ 49 h 61"/>
                <a:gd name="T48" fmla="*/ 27 w 41"/>
                <a:gd name="T49" fmla="*/ 43 h 61"/>
                <a:gd name="T50" fmla="*/ 30 w 41"/>
                <a:gd name="T51" fmla="*/ 46 h 61"/>
                <a:gd name="T52" fmla="*/ 30 w 41"/>
                <a:gd name="T53" fmla="*/ 48 h 61"/>
                <a:gd name="T54" fmla="*/ 31 w 41"/>
                <a:gd name="T55" fmla="*/ 53 h 61"/>
                <a:gd name="T56" fmla="*/ 33 w 41"/>
                <a:gd name="T57" fmla="*/ 51 h 61"/>
                <a:gd name="T58" fmla="*/ 35 w 41"/>
                <a:gd name="T59" fmla="*/ 53 h 61"/>
                <a:gd name="T60" fmla="*/ 35 w 41"/>
                <a:gd name="T61" fmla="*/ 55 h 61"/>
                <a:gd name="T62" fmla="*/ 31 w 41"/>
                <a:gd name="T63" fmla="*/ 55 h 61"/>
                <a:gd name="T64" fmla="*/ 30 w 41"/>
                <a:gd name="T65" fmla="*/ 58 h 61"/>
                <a:gd name="T66" fmla="*/ 36 w 41"/>
                <a:gd name="T67" fmla="*/ 59 h 61"/>
                <a:gd name="T68" fmla="*/ 41 w 41"/>
                <a:gd name="T69" fmla="*/ 58 h 61"/>
                <a:gd name="T70" fmla="*/ 38 w 41"/>
                <a:gd name="T71" fmla="*/ 56 h 61"/>
                <a:gd name="T72" fmla="*/ 41 w 41"/>
                <a:gd name="T73" fmla="*/ 53 h 61"/>
                <a:gd name="T74" fmla="*/ 40 w 41"/>
                <a:gd name="T75" fmla="*/ 50 h 61"/>
                <a:gd name="T76" fmla="*/ 36 w 41"/>
                <a:gd name="T77" fmla="*/ 49 h 61"/>
                <a:gd name="T78" fmla="*/ 37 w 41"/>
                <a:gd name="T79" fmla="*/ 43 h 61"/>
                <a:gd name="T80" fmla="*/ 31 w 41"/>
                <a:gd name="T81" fmla="*/ 39 h 61"/>
                <a:gd name="T82" fmla="*/ 27 w 41"/>
                <a:gd name="T83" fmla="*/ 37 h 61"/>
                <a:gd name="T84" fmla="*/ 20 w 41"/>
                <a:gd name="T85" fmla="*/ 38 h 61"/>
                <a:gd name="T86" fmla="*/ 23 w 41"/>
                <a:gd name="T87" fmla="*/ 32 h 61"/>
                <a:gd name="T88" fmla="*/ 18 w 41"/>
                <a:gd name="T89" fmla="*/ 35 h 61"/>
                <a:gd name="T90" fmla="*/ 20 w 41"/>
                <a:gd name="T91" fmla="*/ 39 h 61"/>
                <a:gd name="T92" fmla="*/ 17 w 41"/>
                <a:gd name="T93" fmla="*/ 37 h 61"/>
                <a:gd name="T94" fmla="*/ 16 w 41"/>
                <a:gd name="T95" fmla="*/ 32 h 61"/>
                <a:gd name="T96" fmla="*/ 16 w 41"/>
                <a:gd name="T97" fmla="*/ 29 h 61"/>
                <a:gd name="T98" fmla="*/ 18 w 41"/>
                <a:gd name="T99" fmla="*/ 23 h 61"/>
                <a:gd name="T100" fmla="*/ 21 w 41"/>
                <a:gd name="T101" fmla="*/ 22 h 61"/>
                <a:gd name="T102" fmla="*/ 23 w 41"/>
                <a:gd name="T103" fmla="*/ 13 h 61"/>
                <a:gd name="T104" fmla="*/ 21 w 41"/>
                <a:gd name="T105" fmla="*/ 10 h 61"/>
                <a:gd name="T106" fmla="*/ 21 w 41"/>
                <a:gd name="T107" fmla="*/ 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61">
                  <a:moveTo>
                    <a:pt x="21" y="5"/>
                  </a:moveTo>
                  <a:lnTo>
                    <a:pt x="21" y="3"/>
                  </a:lnTo>
                  <a:lnTo>
                    <a:pt x="18" y="0"/>
                  </a:lnTo>
                  <a:lnTo>
                    <a:pt x="17" y="2"/>
                  </a:lnTo>
                  <a:lnTo>
                    <a:pt x="17" y="3"/>
                  </a:lnTo>
                  <a:lnTo>
                    <a:pt x="16" y="3"/>
                  </a:lnTo>
                  <a:lnTo>
                    <a:pt x="15" y="3"/>
                  </a:lnTo>
                  <a:lnTo>
                    <a:pt x="15" y="4"/>
                  </a:lnTo>
                  <a:lnTo>
                    <a:pt x="14" y="4"/>
                  </a:lnTo>
                  <a:lnTo>
                    <a:pt x="13" y="2"/>
                  </a:lnTo>
                  <a:lnTo>
                    <a:pt x="9" y="0"/>
                  </a:lnTo>
                  <a:lnTo>
                    <a:pt x="6" y="2"/>
                  </a:lnTo>
                  <a:lnTo>
                    <a:pt x="6" y="4"/>
                  </a:lnTo>
                  <a:lnTo>
                    <a:pt x="3" y="6"/>
                  </a:lnTo>
                  <a:lnTo>
                    <a:pt x="4" y="9"/>
                  </a:lnTo>
                  <a:lnTo>
                    <a:pt x="4" y="12"/>
                  </a:lnTo>
                  <a:lnTo>
                    <a:pt x="3" y="17"/>
                  </a:lnTo>
                  <a:lnTo>
                    <a:pt x="2" y="18"/>
                  </a:lnTo>
                  <a:lnTo>
                    <a:pt x="3" y="22"/>
                  </a:lnTo>
                  <a:lnTo>
                    <a:pt x="3" y="22"/>
                  </a:lnTo>
                  <a:lnTo>
                    <a:pt x="2" y="22"/>
                  </a:lnTo>
                  <a:lnTo>
                    <a:pt x="0" y="20"/>
                  </a:lnTo>
                  <a:lnTo>
                    <a:pt x="0" y="23"/>
                  </a:lnTo>
                  <a:lnTo>
                    <a:pt x="0" y="25"/>
                  </a:lnTo>
                  <a:lnTo>
                    <a:pt x="1" y="25"/>
                  </a:lnTo>
                  <a:lnTo>
                    <a:pt x="1" y="26"/>
                  </a:lnTo>
                  <a:lnTo>
                    <a:pt x="1" y="29"/>
                  </a:lnTo>
                  <a:lnTo>
                    <a:pt x="2" y="31"/>
                  </a:lnTo>
                  <a:lnTo>
                    <a:pt x="2" y="35"/>
                  </a:lnTo>
                  <a:lnTo>
                    <a:pt x="4" y="36"/>
                  </a:lnTo>
                  <a:lnTo>
                    <a:pt x="4" y="37"/>
                  </a:lnTo>
                  <a:lnTo>
                    <a:pt x="7" y="38"/>
                  </a:lnTo>
                  <a:lnTo>
                    <a:pt x="8" y="38"/>
                  </a:lnTo>
                  <a:lnTo>
                    <a:pt x="10" y="37"/>
                  </a:lnTo>
                  <a:lnTo>
                    <a:pt x="9" y="36"/>
                  </a:lnTo>
                  <a:lnTo>
                    <a:pt x="10" y="36"/>
                  </a:lnTo>
                  <a:lnTo>
                    <a:pt x="10" y="37"/>
                  </a:lnTo>
                  <a:lnTo>
                    <a:pt x="9" y="38"/>
                  </a:lnTo>
                  <a:lnTo>
                    <a:pt x="8" y="38"/>
                  </a:lnTo>
                  <a:lnTo>
                    <a:pt x="8" y="39"/>
                  </a:lnTo>
                  <a:lnTo>
                    <a:pt x="8" y="42"/>
                  </a:lnTo>
                  <a:lnTo>
                    <a:pt x="10" y="45"/>
                  </a:lnTo>
                  <a:lnTo>
                    <a:pt x="9" y="44"/>
                  </a:lnTo>
                  <a:lnTo>
                    <a:pt x="7" y="45"/>
                  </a:lnTo>
                  <a:lnTo>
                    <a:pt x="7" y="48"/>
                  </a:lnTo>
                  <a:lnTo>
                    <a:pt x="8" y="48"/>
                  </a:lnTo>
                  <a:lnTo>
                    <a:pt x="9" y="49"/>
                  </a:lnTo>
                  <a:lnTo>
                    <a:pt x="10" y="50"/>
                  </a:lnTo>
                  <a:lnTo>
                    <a:pt x="10" y="51"/>
                  </a:lnTo>
                  <a:lnTo>
                    <a:pt x="10" y="53"/>
                  </a:lnTo>
                  <a:lnTo>
                    <a:pt x="13" y="55"/>
                  </a:lnTo>
                  <a:lnTo>
                    <a:pt x="13" y="55"/>
                  </a:lnTo>
                  <a:lnTo>
                    <a:pt x="14" y="57"/>
                  </a:lnTo>
                  <a:lnTo>
                    <a:pt x="15" y="57"/>
                  </a:lnTo>
                  <a:lnTo>
                    <a:pt x="17" y="56"/>
                  </a:lnTo>
                  <a:lnTo>
                    <a:pt x="17" y="55"/>
                  </a:lnTo>
                  <a:lnTo>
                    <a:pt x="18" y="55"/>
                  </a:lnTo>
                  <a:lnTo>
                    <a:pt x="18" y="53"/>
                  </a:lnTo>
                  <a:lnTo>
                    <a:pt x="17" y="52"/>
                  </a:lnTo>
                  <a:lnTo>
                    <a:pt x="17" y="51"/>
                  </a:lnTo>
                  <a:lnTo>
                    <a:pt x="17" y="49"/>
                  </a:lnTo>
                  <a:lnTo>
                    <a:pt x="16" y="48"/>
                  </a:lnTo>
                  <a:lnTo>
                    <a:pt x="13" y="45"/>
                  </a:lnTo>
                  <a:lnTo>
                    <a:pt x="14" y="44"/>
                  </a:lnTo>
                  <a:lnTo>
                    <a:pt x="15" y="46"/>
                  </a:lnTo>
                  <a:lnTo>
                    <a:pt x="17" y="44"/>
                  </a:lnTo>
                  <a:lnTo>
                    <a:pt x="17" y="43"/>
                  </a:lnTo>
                  <a:lnTo>
                    <a:pt x="18" y="42"/>
                  </a:lnTo>
                  <a:lnTo>
                    <a:pt x="22" y="44"/>
                  </a:lnTo>
                  <a:lnTo>
                    <a:pt x="24" y="46"/>
                  </a:lnTo>
                  <a:lnTo>
                    <a:pt x="27" y="49"/>
                  </a:lnTo>
                  <a:lnTo>
                    <a:pt x="28" y="49"/>
                  </a:lnTo>
                  <a:lnTo>
                    <a:pt x="28" y="45"/>
                  </a:lnTo>
                  <a:lnTo>
                    <a:pt x="26" y="43"/>
                  </a:lnTo>
                  <a:lnTo>
                    <a:pt x="27" y="43"/>
                  </a:lnTo>
                  <a:lnTo>
                    <a:pt x="28" y="44"/>
                  </a:lnTo>
                  <a:lnTo>
                    <a:pt x="29" y="45"/>
                  </a:lnTo>
                  <a:lnTo>
                    <a:pt x="30" y="46"/>
                  </a:lnTo>
                  <a:lnTo>
                    <a:pt x="31" y="48"/>
                  </a:lnTo>
                  <a:lnTo>
                    <a:pt x="31" y="49"/>
                  </a:lnTo>
                  <a:lnTo>
                    <a:pt x="30" y="48"/>
                  </a:lnTo>
                  <a:lnTo>
                    <a:pt x="29" y="49"/>
                  </a:lnTo>
                  <a:lnTo>
                    <a:pt x="29" y="50"/>
                  </a:lnTo>
                  <a:lnTo>
                    <a:pt x="31" y="53"/>
                  </a:lnTo>
                  <a:lnTo>
                    <a:pt x="33" y="52"/>
                  </a:lnTo>
                  <a:lnTo>
                    <a:pt x="31" y="50"/>
                  </a:lnTo>
                  <a:lnTo>
                    <a:pt x="33" y="51"/>
                  </a:lnTo>
                  <a:lnTo>
                    <a:pt x="35" y="52"/>
                  </a:lnTo>
                  <a:lnTo>
                    <a:pt x="36" y="53"/>
                  </a:lnTo>
                  <a:lnTo>
                    <a:pt x="35" y="53"/>
                  </a:lnTo>
                  <a:lnTo>
                    <a:pt x="35" y="52"/>
                  </a:lnTo>
                  <a:lnTo>
                    <a:pt x="33" y="52"/>
                  </a:lnTo>
                  <a:lnTo>
                    <a:pt x="35" y="55"/>
                  </a:lnTo>
                  <a:lnTo>
                    <a:pt x="34" y="55"/>
                  </a:lnTo>
                  <a:lnTo>
                    <a:pt x="31" y="53"/>
                  </a:lnTo>
                  <a:lnTo>
                    <a:pt x="31" y="55"/>
                  </a:lnTo>
                  <a:lnTo>
                    <a:pt x="31" y="56"/>
                  </a:lnTo>
                  <a:lnTo>
                    <a:pt x="30" y="57"/>
                  </a:lnTo>
                  <a:lnTo>
                    <a:pt x="30" y="58"/>
                  </a:lnTo>
                  <a:lnTo>
                    <a:pt x="31" y="61"/>
                  </a:lnTo>
                  <a:lnTo>
                    <a:pt x="34" y="57"/>
                  </a:lnTo>
                  <a:lnTo>
                    <a:pt x="36" y="59"/>
                  </a:lnTo>
                  <a:lnTo>
                    <a:pt x="38" y="61"/>
                  </a:lnTo>
                  <a:lnTo>
                    <a:pt x="41" y="61"/>
                  </a:lnTo>
                  <a:lnTo>
                    <a:pt x="41" y="58"/>
                  </a:lnTo>
                  <a:lnTo>
                    <a:pt x="40" y="57"/>
                  </a:lnTo>
                  <a:lnTo>
                    <a:pt x="37" y="56"/>
                  </a:lnTo>
                  <a:lnTo>
                    <a:pt x="38" y="56"/>
                  </a:lnTo>
                  <a:lnTo>
                    <a:pt x="37" y="55"/>
                  </a:lnTo>
                  <a:lnTo>
                    <a:pt x="40" y="55"/>
                  </a:lnTo>
                  <a:lnTo>
                    <a:pt x="41" y="53"/>
                  </a:lnTo>
                  <a:lnTo>
                    <a:pt x="41" y="52"/>
                  </a:lnTo>
                  <a:lnTo>
                    <a:pt x="41" y="51"/>
                  </a:lnTo>
                  <a:lnTo>
                    <a:pt x="40" y="50"/>
                  </a:lnTo>
                  <a:lnTo>
                    <a:pt x="38" y="50"/>
                  </a:lnTo>
                  <a:lnTo>
                    <a:pt x="37" y="49"/>
                  </a:lnTo>
                  <a:lnTo>
                    <a:pt x="36" y="49"/>
                  </a:lnTo>
                  <a:lnTo>
                    <a:pt x="35" y="45"/>
                  </a:lnTo>
                  <a:lnTo>
                    <a:pt x="37" y="44"/>
                  </a:lnTo>
                  <a:lnTo>
                    <a:pt x="37" y="43"/>
                  </a:lnTo>
                  <a:lnTo>
                    <a:pt x="35" y="42"/>
                  </a:lnTo>
                  <a:lnTo>
                    <a:pt x="33" y="42"/>
                  </a:lnTo>
                  <a:lnTo>
                    <a:pt x="31" y="39"/>
                  </a:lnTo>
                  <a:lnTo>
                    <a:pt x="30" y="40"/>
                  </a:lnTo>
                  <a:lnTo>
                    <a:pt x="30" y="38"/>
                  </a:lnTo>
                  <a:lnTo>
                    <a:pt x="27" y="37"/>
                  </a:lnTo>
                  <a:lnTo>
                    <a:pt x="24" y="38"/>
                  </a:lnTo>
                  <a:lnTo>
                    <a:pt x="22" y="38"/>
                  </a:lnTo>
                  <a:lnTo>
                    <a:pt x="20" y="38"/>
                  </a:lnTo>
                  <a:lnTo>
                    <a:pt x="21" y="36"/>
                  </a:lnTo>
                  <a:lnTo>
                    <a:pt x="22" y="33"/>
                  </a:lnTo>
                  <a:lnTo>
                    <a:pt x="23" y="32"/>
                  </a:lnTo>
                  <a:lnTo>
                    <a:pt x="21" y="31"/>
                  </a:lnTo>
                  <a:lnTo>
                    <a:pt x="17" y="32"/>
                  </a:lnTo>
                  <a:lnTo>
                    <a:pt x="18" y="35"/>
                  </a:lnTo>
                  <a:lnTo>
                    <a:pt x="18" y="36"/>
                  </a:lnTo>
                  <a:lnTo>
                    <a:pt x="18" y="38"/>
                  </a:lnTo>
                  <a:lnTo>
                    <a:pt x="20" y="39"/>
                  </a:lnTo>
                  <a:lnTo>
                    <a:pt x="18" y="38"/>
                  </a:lnTo>
                  <a:lnTo>
                    <a:pt x="17" y="38"/>
                  </a:lnTo>
                  <a:lnTo>
                    <a:pt x="17" y="37"/>
                  </a:lnTo>
                  <a:lnTo>
                    <a:pt x="18" y="36"/>
                  </a:lnTo>
                  <a:lnTo>
                    <a:pt x="17" y="35"/>
                  </a:lnTo>
                  <a:lnTo>
                    <a:pt x="16" y="32"/>
                  </a:lnTo>
                  <a:lnTo>
                    <a:pt x="15" y="31"/>
                  </a:lnTo>
                  <a:lnTo>
                    <a:pt x="15" y="30"/>
                  </a:lnTo>
                  <a:lnTo>
                    <a:pt x="16" y="29"/>
                  </a:lnTo>
                  <a:lnTo>
                    <a:pt x="16" y="26"/>
                  </a:lnTo>
                  <a:lnTo>
                    <a:pt x="17" y="25"/>
                  </a:lnTo>
                  <a:lnTo>
                    <a:pt x="18" y="23"/>
                  </a:lnTo>
                  <a:lnTo>
                    <a:pt x="18" y="25"/>
                  </a:lnTo>
                  <a:lnTo>
                    <a:pt x="22" y="22"/>
                  </a:lnTo>
                  <a:lnTo>
                    <a:pt x="21" y="22"/>
                  </a:lnTo>
                  <a:lnTo>
                    <a:pt x="21" y="20"/>
                  </a:lnTo>
                  <a:lnTo>
                    <a:pt x="22" y="18"/>
                  </a:lnTo>
                  <a:lnTo>
                    <a:pt x="23" y="13"/>
                  </a:lnTo>
                  <a:lnTo>
                    <a:pt x="22" y="12"/>
                  </a:lnTo>
                  <a:lnTo>
                    <a:pt x="22" y="10"/>
                  </a:lnTo>
                  <a:lnTo>
                    <a:pt x="21" y="10"/>
                  </a:lnTo>
                  <a:lnTo>
                    <a:pt x="18" y="7"/>
                  </a:lnTo>
                  <a:lnTo>
                    <a:pt x="20" y="6"/>
                  </a:lnTo>
                  <a:lnTo>
                    <a:pt x="2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7" name="Freeform 37">
              <a:extLst>
                <a:ext uri="{FF2B5EF4-FFF2-40B4-BE49-F238E27FC236}">
                  <a16:creationId xmlns:a16="http://schemas.microsoft.com/office/drawing/2014/main" id="{886C3206-AD8F-455E-9856-214BABB23089}"/>
                </a:ext>
              </a:extLst>
            </p:cNvPr>
            <p:cNvSpPr>
              <a:spLocks/>
            </p:cNvSpPr>
            <p:nvPr/>
          </p:nvSpPr>
          <p:spPr bwMode="auto">
            <a:xfrm>
              <a:off x="4046" y="2049"/>
              <a:ext cx="13" cy="23"/>
            </a:xfrm>
            <a:custGeom>
              <a:avLst/>
              <a:gdLst>
                <a:gd name="T0" fmla="*/ 10 w 13"/>
                <a:gd name="T1" fmla="*/ 12 h 23"/>
                <a:gd name="T2" fmla="*/ 10 w 13"/>
                <a:gd name="T3" fmla="*/ 11 h 23"/>
                <a:gd name="T4" fmla="*/ 8 w 13"/>
                <a:gd name="T5" fmla="*/ 10 h 23"/>
                <a:gd name="T6" fmla="*/ 7 w 13"/>
                <a:gd name="T7" fmla="*/ 10 h 23"/>
                <a:gd name="T8" fmla="*/ 4 w 13"/>
                <a:gd name="T9" fmla="*/ 8 h 23"/>
                <a:gd name="T10" fmla="*/ 3 w 13"/>
                <a:gd name="T11" fmla="*/ 7 h 23"/>
                <a:gd name="T12" fmla="*/ 4 w 13"/>
                <a:gd name="T13" fmla="*/ 4 h 23"/>
                <a:gd name="T14" fmla="*/ 4 w 13"/>
                <a:gd name="T15" fmla="*/ 4 h 23"/>
                <a:gd name="T16" fmla="*/ 4 w 13"/>
                <a:gd name="T17" fmla="*/ 0 h 23"/>
                <a:gd name="T18" fmla="*/ 2 w 13"/>
                <a:gd name="T19" fmla="*/ 2 h 23"/>
                <a:gd name="T20" fmla="*/ 2 w 13"/>
                <a:gd name="T21" fmla="*/ 4 h 23"/>
                <a:gd name="T22" fmla="*/ 1 w 13"/>
                <a:gd name="T23" fmla="*/ 5 h 23"/>
                <a:gd name="T24" fmla="*/ 2 w 13"/>
                <a:gd name="T25" fmla="*/ 7 h 23"/>
                <a:gd name="T26" fmla="*/ 1 w 13"/>
                <a:gd name="T27" fmla="*/ 8 h 23"/>
                <a:gd name="T28" fmla="*/ 0 w 13"/>
                <a:gd name="T29" fmla="*/ 10 h 23"/>
                <a:gd name="T30" fmla="*/ 2 w 13"/>
                <a:gd name="T31" fmla="*/ 11 h 23"/>
                <a:gd name="T32" fmla="*/ 2 w 13"/>
                <a:gd name="T33" fmla="*/ 12 h 23"/>
                <a:gd name="T34" fmla="*/ 2 w 13"/>
                <a:gd name="T35" fmla="*/ 13 h 23"/>
                <a:gd name="T36" fmla="*/ 2 w 13"/>
                <a:gd name="T37" fmla="*/ 17 h 23"/>
                <a:gd name="T38" fmla="*/ 2 w 13"/>
                <a:gd name="T39" fmla="*/ 19 h 23"/>
                <a:gd name="T40" fmla="*/ 2 w 13"/>
                <a:gd name="T41" fmla="*/ 21 h 23"/>
                <a:gd name="T42" fmla="*/ 4 w 13"/>
                <a:gd name="T43" fmla="*/ 20 h 23"/>
                <a:gd name="T44" fmla="*/ 7 w 13"/>
                <a:gd name="T45" fmla="*/ 20 h 23"/>
                <a:gd name="T46" fmla="*/ 6 w 13"/>
                <a:gd name="T47" fmla="*/ 20 h 23"/>
                <a:gd name="T48" fmla="*/ 8 w 13"/>
                <a:gd name="T49" fmla="*/ 23 h 23"/>
                <a:gd name="T50" fmla="*/ 10 w 13"/>
                <a:gd name="T51" fmla="*/ 20 h 23"/>
                <a:gd name="T52" fmla="*/ 10 w 13"/>
                <a:gd name="T53" fmla="*/ 19 h 23"/>
                <a:gd name="T54" fmla="*/ 9 w 13"/>
                <a:gd name="T55" fmla="*/ 19 h 23"/>
                <a:gd name="T56" fmla="*/ 10 w 13"/>
                <a:gd name="T57" fmla="*/ 18 h 23"/>
                <a:gd name="T58" fmla="*/ 10 w 13"/>
                <a:gd name="T59" fmla="*/ 17 h 23"/>
                <a:gd name="T60" fmla="*/ 11 w 13"/>
                <a:gd name="T61" fmla="*/ 14 h 23"/>
                <a:gd name="T62" fmla="*/ 13 w 13"/>
                <a:gd name="T63" fmla="*/ 14 h 23"/>
                <a:gd name="T64" fmla="*/ 13 w 13"/>
                <a:gd name="T65" fmla="*/ 12 h 23"/>
                <a:gd name="T66" fmla="*/ 11 w 13"/>
                <a:gd name="T67" fmla="*/ 10 h 23"/>
                <a:gd name="T68" fmla="*/ 10 w 13"/>
                <a:gd name="T69" fmla="*/ 11 h 23"/>
                <a:gd name="T70" fmla="*/ 10 w 13"/>
                <a:gd name="T71"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 h="23">
                  <a:moveTo>
                    <a:pt x="10" y="12"/>
                  </a:moveTo>
                  <a:lnTo>
                    <a:pt x="10" y="11"/>
                  </a:lnTo>
                  <a:lnTo>
                    <a:pt x="8" y="10"/>
                  </a:lnTo>
                  <a:lnTo>
                    <a:pt x="7" y="10"/>
                  </a:lnTo>
                  <a:lnTo>
                    <a:pt x="4" y="8"/>
                  </a:lnTo>
                  <a:lnTo>
                    <a:pt x="3" y="7"/>
                  </a:lnTo>
                  <a:lnTo>
                    <a:pt x="4" y="4"/>
                  </a:lnTo>
                  <a:lnTo>
                    <a:pt x="4" y="4"/>
                  </a:lnTo>
                  <a:lnTo>
                    <a:pt x="4" y="0"/>
                  </a:lnTo>
                  <a:lnTo>
                    <a:pt x="2" y="2"/>
                  </a:lnTo>
                  <a:lnTo>
                    <a:pt x="2" y="4"/>
                  </a:lnTo>
                  <a:lnTo>
                    <a:pt x="1" y="5"/>
                  </a:lnTo>
                  <a:lnTo>
                    <a:pt x="2" y="7"/>
                  </a:lnTo>
                  <a:lnTo>
                    <a:pt x="1" y="8"/>
                  </a:lnTo>
                  <a:lnTo>
                    <a:pt x="0" y="10"/>
                  </a:lnTo>
                  <a:lnTo>
                    <a:pt x="2" y="11"/>
                  </a:lnTo>
                  <a:lnTo>
                    <a:pt x="2" y="12"/>
                  </a:lnTo>
                  <a:lnTo>
                    <a:pt x="2" y="13"/>
                  </a:lnTo>
                  <a:lnTo>
                    <a:pt x="2" y="17"/>
                  </a:lnTo>
                  <a:lnTo>
                    <a:pt x="2" y="19"/>
                  </a:lnTo>
                  <a:lnTo>
                    <a:pt x="2" y="21"/>
                  </a:lnTo>
                  <a:lnTo>
                    <a:pt x="4" y="20"/>
                  </a:lnTo>
                  <a:lnTo>
                    <a:pt x="7" y="20"/>
                  </a:lnTo>
                  <a:lnTo>
                    <a:pt x="6" y="20"/>
                  </a:lnTo>
                  <a:lnTo>
                    <a:pt x="8" y="23"/>
                  </a:lnTo>
                  <a:lnTo>
                    <a:pt x="10" y="20"/>
                  </a:lnTo>
                  <a:lnTo>
                    <a:pt x="10" y="19"/>
                  </a:lnTo>
                  <a:lnTo>
                    <a:pt x="9" y="19"/>
                  </a:lnTo>
                  <a:lnTo>
                    <a:pt x="10" y="18"/>
                  </a:lnTo>
                  <a:lnTo>
                    <a:pt x="10" y="17"/>
                  </a:lnTo>
                  <a:lnTo>
                    <a:pt x="11" y="14"/>
                  </a:lnTo>
                  <a:lnTo>
                    <a:pt x="13" y="14"/>
                  </a:lnTo>
                  <a:lnTo>
                    <a:pt x="13" y="12"/>
                  </a:lnTo>
                  <a:lnTo>
                    <a:pt x="11" y="10"/>
                  </a:lnTo>
                  <a:lnTo>
                    <a:pt x="10" y="11"/>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8" name="Freeform 38">
              <a:extLst>
                <a:ext uri="{FF2B5EF4-FFF2-40B4-BE49-F238E27FC236}">
                  <a16:creationId xmlns:a16="http://schemas.microsoft.com/office/drawing/2014/main" id="{E16D44E0-BBE9-4AFE-A980-C7D260A9A856}"/>
                </a:ext>
              </a:extLst>
            </p:cNvPr>
            <p:cNvSpPr>
              <a:spLocks/>
            </p:cNvSpPr>
            <p:nvPr/>
          </p:nvSpPr>
          <p:spPr bwMode="auto">
            <a:xfrm>
              <a:off x="4050" y="1946"/>
              <a:ext cx="4" cy="3"/>
            </a:xfrm>
            <a:custGeom>
              <a:avLst/>
              <a:gdLst>
                <a:gd name="T0" fmla="*/ 0 w 4"/>
                <a:gd name="T1" fmla="*/ 3 h 3"/>
                <a:gd name="T2" fmla="*/ 3 w 4"/>
                <a:gd name="T3" fmla="*/ 3 h 3"/>
                <a:gd name="T4" fmla="*/ 4 w 4"/>
                <a:gd name="T5" fmla="*/ 2 h 3"/>
                <a:gd name="T6" fmla="*/ 4 w 4"/>
                <a:gd name="T7" fmla="*/ 0 h 3"/>
                <a:gd name="T8" fmla="*/ 2 w 4"/>
                <a:gd name="T9" fmla="*/ 0 h 3"/>
                <a:gd name="T10" fmla="*/ 0 w 4"/>
                <a:gd name="T11" fmla="*/ 3 h 3"/>
              </a:gdLst>
              <a:ahLst/>
              <a:cxnLst>
                <a:cxn ang="0">
                  <a:pos x="T0" y="T1"/>
                </a:cxn>
                <a:cxn ang="0">
                  <a:pos x="T2" y="T3"/>
                </a:cxn>
                <a:cxn ang="0">
                  <a:pos x="T4" y="T5"/>
                </a:cxn>
                <a:cxn ang="0">
                  <a:pos x="T6" y="T7"/>
                </a:cxn>
                <a:cxn ang="0">
                  <a:pos x="T8" y="T9"/>
                </a:cxn>
                <a:cxn ang="0">
                  <a:pos x="T10" y="T11"/>
                </a:cxn>
              </a:cxnLst>
              <a:rect l="0" t="0" r="r" b="b"/>
              <a:pathLst>
                <a:path w="4" h="3">
                  <a:moveTo>
                    <a:pt x="0" y="3"/>
                  </a:moveTo>
                  <a:lnTo>
                    <a:pt x="3" y="3"/>
                  </a:lnTo>
                  <a:lnTo>
                    <a:pt x="4" y="2"/>
                  </a:lnTo>
                  <a:lnTo>
                    <a:pt x="4" y="0"/>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59" name="Freeform 39">
              <a:extLst>
                <a:ext uri="{FF2B5EF4-FFF2-40B4-BE49-F238E27FC236}">
                  <a16:creationId xmlns:a16="http://schemas.microsoft.com/office/drawing/2014/main" id="{348461B9-6F74-44A7-B42C-946C05BED090}"/>
                </a:ext>
              </a:extLst>
            </p:cNvPr>
            <p:cNvSpPr>
              <a:spLocks/>
            </p:cNvSpPr>
            <p:nvPr/>
          </p:nvSpPr>
          <p:spPr bwMode="auto">
            <a:xfrm>
              <a:off x="4054" y="1944"/>
              <a:ext cx="2" cy="5"/>
            </a:xfrm>
            <a:custGeom>
              <a:avLst/>
              <a:gdLst>
                <a:gd name="T0" fmla="*/ 1 w 2"/>
                <a:gd name="T1" fmla="*/ 4 h 5"/>
                <a:gd name="T2" fmla="*/ 2 w 2"/>
                <a:gd name="T3" fmla="*/ 5 h 5"/>
                <a:gd name="T4" fmla="*/ 2 w 2"/>
                <a:gd name="T5" fmla="*/ 2 h 5"/>
                <a:gd name="T6" fmla="*/ 1 w 2"/>
                <a:gd name="T7" fmla="*/ 0 h 5"/>
                <a:gd name="T8" fmla="*/ 0 w 2"/>
                <a:gd name="T9" fmla="*/ 2 h 5"/>
                <a:gd name="T10" fmla="*/ 1 w 2"/>
                <a:gd name="T11" fmla="*/ 4 h 5"/>
              </a:gdLst>
              <a:ahLst/>
              <a:cxnLst>
                <a:cxn ang="0">
                  <a:pos x="T0" y="T1"/>
                </a:cxn>
                <a:cxn ang="0">
                  <a:pos x="T2" y="T3"/>
                </a:cxn>
                <a:cxn ang="0">
                  <a:pos x="T4" y="T5"/>
                </a:cxn>
                <a:cxn ang="0">
                  <a:pos x="T6" y="T7"/>
                </a:cxn>
                <a:cxn ang="0">
                  <a:pos x="T8" y="T9"/>
                </a:cxn>
                <a:cxn ang="0">
                  <a:pos x="T10" y="T11"/>
                </a:cxn>
              </a:cxnLst>
              <a:rect l="0" t="0" r="r" b="b"/>
              <a:pathLst>
                <a:path w="2" h="5">
                  <a:moveTo>
                    <a:pt x="1" y="4"/>
                  </a:moveTo>
                  <a:lnTo>
                    <a:pt x="2" y="5"/>
                  </a:lnTo>
                  <a:lnTo>
                    <a:pt x="2" y="2"/>
                  </a:lnTo>
                  <a:lnTo>
                    <a:pt x="1" y="0"/>
                  </a:lnTo>
                  <a:lnTo>
                    <a:pt x="0" y="2"/>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0" name="Freeform 40">
              <a:extLst>
                <a:ext uri="{FF2B5EF4-FFF2-40B4-BE49-F238E27FC236}">
                  <a16:creationId xmlns:a16="http://schemas.microsoft.com/office/drawing/2014/main" id="{BC943FA0-4CFC-41F7-B031-C19A1070F130}"/>
                </a:ext>
              </a:extLst>
            </p:cNvPr>
            <p:cNvSpPr>
              <a:spLocks/>
            </p:cNvSpPr>
            <p:nvPr/>
          </p:nvSpPr>
          <p:spPr bwMode="auto">
            <a:xfrm>
              <a:off x="4061" y="1939"/>
              <a:ext cx="3" cy="5"/>
            </a:xfrm>
            <a:custGeom>
              <a:avLst/>
              <a:gdLst>
                <a:gd name="T0" fmla="*/ 1 w 3"/>
                <a:gd name="T1" fmla="*/ 5 h 5"/>
                <a:gd name="T2" fmla="*/ 3 w 3"/>
                <a:gd name="T3" fmla="*/ 5 h 5"/>
                <a:gd name="T4" fmla="*/ 3 w 3"/>
                <a:gd name="T5" fmla="*/ 2 h 5"/>
                <a:gd name="T6" fmla="*/ 0 w 3"/>
                <a:gd name="T7" fmla="*/ 0 h 5"/>
                <a:gd name="T8" fmla="*/ 0 w 3"/>
                <a:gd name="T9" fmla="*/ 4 h 5"/>
                <a:gd name="T10" fmla="*/ 1 w 3"/>
                <a:gd name="T11" fmla="*/ 5 h 5"/>
              </a:gdLst>
              <a:ahLst/>
              <a:cxnLst>
                <a:cxn ang="0">
                  <a:pos x="T0" y="T1"/>
                </a:cxn>
                <a:cxn ang="0">
                  <a:pos x="T2" y="T3"/>
                </a:cxn>
                <a:cxn ang="0">
                  <a:pos x="T4" y="T5"/>
                </a:cxn>
                <a:cxn ang="0">
                  <a:pos x="T6" y="T7"/>
                </a:cxn>
                <a:cxn ang="0">
                  <a:pos x="T8" y="T9"/>
                </a:cxn>
                <a:cxn ang="0">
                  <a:pos x="T10" y="T11"/>
                </a:cxn>
              </a:cxnLst>
              <a:rect l="0" t="0" r="r" b="b"/>
              <a:pathLst>
                <a:path w="3" h="5">
                  <a:moveTo>
                    <a:pt x="1" y="5"/>
                  </a:moveTo>
                  <a:lnTo>
                    <a:pt x="3" y="5"/>
                  </a:lnTo>
                  <a:lnTo>
                    <a:pt x="3" y="2"/>
                  </a:lnTo>
                  <a:lnTo>
                    <a:pt x="0" y="0"/>
                  </a:lnTo>
                  <a:lnTo>
                    <a:pt x="0" y="4"/>
                  </a:ln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1" name="Freeform 41">
              <a:extLst>
                <a:ext uri="{FF2B5EF4-FFF2-40B4-BE49-F238E27FC236}">
                  <a16:creationId xmlns:a16="http://schemas.microsoft.com/office/drawing/2014/main" id="{A0923B7F-9955-44C5-9E2A-FE809EA8C487}"/>
                </a:ext>
              </a:extLst>
            </p:cNvPr>
            <p:cNvSpPr>
              <a:spLocks/>
            </p:cNvSpPr>
            <p:nvPr/>
          </p:nvSpPr>
          <p:spPr bwMode="auto">
            <a:xfrm>
              <a:off x="4054" y="1851"/>
              <a:ext cx="7" cy="6"/>
            </a:xfrm>
            <a:custGeom>
              <a:avLst/>
              <a:gdLst>
                <a:gd name="T0" fmla="*/ 3 w 7"/>
                <a:gd name="T1" fmla="*/ 0 h 6"/>
                <a:gd name="T2" fmla="*/ 1 w 7"/>
                <a:gd name="T3" fmla="*/ 2 h 6"/>
                <a:gd name="T4" fmla="*/ 0 w 7"/>
                <a:gd name="T5" fmla="*/ 3 h 6"/>
                <a:gd name="T6" fmla="*/ 1 w 7"/>
                <a:gd name="T7" fmla="*/ 6 h 6"/>
                <a:gd name="T8" fmla="*/ 2 w 7"/>
                <a:gd name="T9" fmla="*/ 6 h 6"/>
                <a:gd name="T10" fmla="*/ 5 w 7"/>
                <a:gd name="T11" fmla="*/ 6 h 6"/>
                <a:gd name="T12" fmla="*/ 7 w 7"/>
                <a:gd name="T13" fmla="*/ 2 h 6"/>
                <a:gd name="T14" fmla="*/ 6 w 7"/>
                <a:gd name="T15" fmla="*/ 1 h 6"/>
                <a:gd name="T16" fmla="*/ 3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3" y="0"/>
                  </a:moveTo>
                  <a:lnTo>
                    <a:pt x="1" y="2"/>
                  </a:lnTo>
                  <a:lnTo>
                    <a:pt x="0" y="3"/>
                  </a:lnTo>
                  <a:lnTo>
                    <a:pt x="1" y="6"/>
                  </a:lnTo>
                  <a:lnTo>
                    <a:pt x="2" y="6"/>
                  </a:lnTo>
                  <a:lnTo>
                    <a:pt x="5" y="6"/>
                  </a:lnTo>
                  <a:lnTo>
                    <a:pt x="7" y="2"/>
                  </a:lnTo>
                  <a:lnTo>
                    <a:pt x="6" y="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2" name="Freeform 42">
              <a:extLst>
                <a:ext uri="{FF2B5EF4-FFF2-40B4-BE49-F238E27FC236}">
                  <a16:creationId xmlns:a16="http://schemas.microsoft.com/office/drawing/2014/main" id="{097875C2-F017-45C3-8E81-F6918280E04F}"/>
                </a:ext>
              </a:extLst>
            </p:cNvPr>
            <p:cNvSpPr>
              <a:spLocks/>
            </p:cNvSpPr>
            <p:nvPr/>
          </p:nvSpPr>
          <p:spPr bwMode="auto">
            <a:xfrm>
              <a:off x="4148" y="2201"/>
              <a:ext cx="7" cy="14"/>
            </a:xfrm>
            <a:custGeom>
              <a:avLst/>
              <a:gdLst>
                <a:gd name="T0" fmla="*/ 7 w 7"/>
                <a:gd name="T1" fmla="*/ 4 h 14"/>
                <a:gd name="T2" fmla="*/ 6 w 7"/>
                <a:gd name="T3" fmla="*/ 0 h 14"/>
                <a:gd name="T4" fmla="*/ 4 w 7"/>
                <a:gd name="T5" fmla="*/ 1 h 14"/>
                <a:gd name="T6" fmla="*/ 4 w 7"/>
                <a:gd name="T7" fmla="*/ 3 h 14"/>
                <a:gd name="T8" fmla="*/ 0 w 7"/>
                <a:gd name="T9" fmla="*/ 4 h 14"/>
                <a:gd name="T10" fmla="*/ 2 w 7"/>
                <a:gd name="T11" fmla="*/ 4 h 14"/>
                <a:gd name="T12" fmla="*/ 1 w 7"/>
                <a:gd name="T13" fmla="*/ 5 h 14"/>
                <a:gd name="T14" fmla="*/ 4 w 7"/>
                <a:gd name="T15" fmla="*/ 5 h 14"/>
                <a:gd name="T16" fmla="*/ 4 w 7"/>
                <a:gd name="T17" fmla="*/ 6 h 14"/>
                <a:gd name="T18" fmla="*/ 1 w 7"/>
                <a:gd name="T19" fmla="*/ 6 h 14"/>
                <a:gd name="T20" fmla="*/ 1 w 7"/>
                <a:gd name="T21" fmla="*/ 7 h 14"/>
                <a:gd name="T22" fmla="*/ 0 w 7"/>
                <a:gd name="T23" fmla="*/ 6 h 14"/>
                <a:gd name="T24" fmla="*/ 1 w 7"/>
                <a:gd name="T25" fmla="*/ 10 h 14"/>
                <a:gd name="T26" fmla="*/ 1 w 7"/>
                <a:gd name="T27" fmla="*/ 11 h 14"/>
                <a:gd name="T28" fmla="*/ 1 w 7"/>
                <a:gd name="T29" fmla="*/ 13 h 14"/>
                <a:gd name="T30" fmla="*/ 2 w 7"/>
                <a:gd name="T31" fmla="*/ 14 h 14"/>
                <a:gd name="T32" fmla="*/ 4 w 7"/>
                <a:gd name="T33" fmla="*/ 13 h 14"/>
                <a:gd name="T34" fmla="*/ 4 w 7"/>
                <a:gd name="T35" fmla="*/ 13 h 14"/>
                <a:gd name="T36" fmla="*/ 5 w 7"/>
                <a:gd name="T37" fmla="*/ 13 h 14"/>
                <a:gd name="T38" fmla="*/ 5 w 7"/>
                <a:gd name="T39" fmla="*/ 12 h 14"/>
                <a:gd name="T40" fmla="*/ 6 w 7"/>
                <a:gd name="T41" fmla="*/ 12 h 14"/>
                <a:gd name="T42" fmla="*/ 5 w 7"/>
                <a:gd name="T43" fmla="*/ 13 h 14"/>
                <a:gd name="T44" fmla="*/ 6 w 7"/>
                <a:gd name="T45" fmla="*/ 13 h 14"/>
                <a:gd name="T46" fmla="*/ 7 w 7"/>
                <a:gd name="T47" fmla="*/ 13 h 14"/>
                <a:gd name="T48" fmla="*/ 7 w 7"/>
                <a:gd name="T49" fmla="*/ 11 h 14"/>
                <a:gd name="T50" fmla="*/ 6 w 7"/>
                <a:gd name="T51" fmla="*/ 11 h 14"/>
                <a:gd name="T52" fmla="*/ 6 w 7"/>
                <a:gd name="T53" fmla="*/ 10 h 14"/>
                <a:gd name="T54" fmla="*/ 7 w 7"/>
                <a:gd name="T55" fmla="*/ 9 h 14"/>
                <a:gd name="T56" fmla="*/ 7 w 7"/>
                <a:gd name="T57" fmla="*/ 7 h 14"/>
                <a:gd name="T58" fmla="*/ 7 w 7"/>
                <a:gd name="T59" fmla="*/ 6 h 14"/>
                <a:gd name="T60" fmla="*/ 6 w 7"/>
                <a:gd name="T61" fmla="*/ 5 h 14"/>
                <a:gd name="T62" fmla="*/ 7 w 7"/>
                <a:gd name="T63" fmla="*/ 5 h 14"/>
                <a:gd name="T64" fmla="*/ 7 w 7"/>
                <a:gd name="T65"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14">
                  <a:moveTo>
                    <a:pt x="7" y="4"/>
                  </a:moveTo>
                  <a:lnTo>
                    <a:pt x="6" y="0"/>
                  </a:lnTo>
                  <a:lnTo>
                    <a:pt x="4" y="1"/>
                  </a:lnTo>
                  <a:lnTo>
                    <a:pt x="4" y="3"/>
                  </a:lnTo>
                  <a:lnTo>
                    <a:pt x="0" y="4"/>
                  </a:lnTo>
                  <a:lnTo>
                    <a:pt x="2" y="4"/>
                  </a:lnTo>
                  <a:lnTo>
                    <a:pt x="1" y="5"/>
                  </a:lnTo>
                  <a:lnTo>
                    <a:pt x="4" y="5"/>
                  </a:lnTo>
                  <a:lnTo>
                    <a:pt x="4" y="6"/>
                  </a:lnTo>
                  <a:lnTo>
                    <a:pt x="1" y="6"/>
                  </a:lnTo>
                  <a:lnTo>
                    <a:pt x="1" y="7"/>
                  </a:lnTo>
                  <a:lnTo>
                    <a:pt x="0" y="6"/>
                  </a:lnTo>
                  <a:lnTo>
                    <a:pt x="1" y="10"/>
                  </a:lnTo>
                  <a:lnTo>
                    <a:pt x="1" y="11"/>
                  </a:lnTo>
                  <a:lnTo>
                    <a:pt x="1" y="13"/>
                  </a:lnTo>
                  <a:lnTo>
                    <a:pt x="2" y="14"/>
                  </a:lnTo>
                  <a:lnTo>
                    <a:pt x="4" y="13"/>
                  </a:lnTo>
                  <a:lnTo>
                    <a:pt x="4" y="13"/>
                  </a:lnTo>
                  <a:lnTo>
                    <a:pt x="5" y="13"/>
                  </a:lnTo>
                  <a:lnTo>
                    <a:pt x="5" y="12"/>
                  </a:lnTo>
                  <a:lnTo>
                    <a:pt x="6" y="12"/>
                  </a:lnTo>
                  <a:lnTo>
                    <a:pt x="5" y="13"/>
                  </a:lnTo>
                  <a:lnTo>
                    <a:pt x="6" y="13"/>
                  </a:lnTo>
                  <a:lnTo>
                    <a:pt x="7" y="13"/>
                  </a:lnTo>
                  <a:lnTo>
                    <a:pt x="7" y="11"/>
                  </a:lnTo>
                  <a:lnTo>
                    <a:pt x="6" y="11"/>
                  </a:lnTo>
                  <a:lnTo>
                    <a:pt x="6" y="10"/>
                  </a:lnTo>
                  <a:lnTo>
                    <a:pt x="7" y="9"/>
                  </a:lnTo>
                  <a:lnTo>
                    <a:pt x="7" y="7"/>
                  </a:lnTo>
                  <a:lnTo>
                    <a:pt x="7" y="6"/>
                  </a:lnTo>
                  <a:lnTo>
                    <a:pt x="6" y="5"/>
                  </a:lnTo>
                  <a:lnTo>
                    <a:pt x="7" y="5"/>
                  </a:lnTo>
                  <a:lnTo>
                    <a:pt x="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3" name="Freeform 43">
              <a:extLst>
                <a:ext uri="{FF2B5EF4-FFF2-40B4-BE49-F238E27FC236}">
                  <a16:creationId xmlns:a16="http://schemas.microsoft.com/office/drawing/2014/main" id="{B3325D16-C4F4-4FD4-B115-16818F62ED0E}"/>
                </a:ext>
              </a:extLst>
            </p:cNvPr>
            <p:cNvSpPr>
              <a:spLocks/>
            </p:cNvSpPr>
            <p:nvPr/>
          </p:nvSpPr>
          <p:spPr bwMode="auto">
            <a:xfrm>
              <a:off x="4347" y="2219"/>
              <a:ext cx="14" cy="12"/>
            </a:xfrm>
            <a:custGeom>
              <a:avLst/>
              <a:gdLst>
                <a:gd name="T0" fmla="*/ 3 w 12"/>
                <a:gd name="T1" fmla="*/ 2 h 10"/>
                <a:gd name="T2" fmla="*/ 6 w 12"/>
                <a:gd name="T3" fmla="*/ 6 h 10"/>
                <a:gd name="T4" fmla="*/ 7 w 12"/>
                <a:gd name="T5" fmla="*/ 7 h 10"/>
                <a:gd name="T6" fmla="*/ 8 w 12"/>
                <a:gd name="T7" fmla="*/ 7 h 10"/>
                <a:gd name="T8" fmla="*/ 8 w 12"/>
                <a:gd name="T9" fmla="*/ 9 h 10"/>
                <a:gd name="T10" fmla="*/ 9 w 12"/>
                <a:gd name="T11" fmla="*/ 8 h 10"/>
                <a:gd name="T12" fmla="*/ 12 w 12"/>
                <a:gd name="T13" fmla="*/ 10 h 10"/>
                <a:gd name="T14" fmla="*/ 10 w 12"/>
                <a:gd name="T15" fmla="*/ 7 h 10"/>
                <a:gd name="T16" fmla="*/ 11 w 12"/>
                <a:gd name="T17" fmla="*/ 6 h 10"/>
                <a:gd name="T18" fmla="*/ 8 w 12"/>
                <a:gd name="T19" fmla="*/ 3 h 10"/>
                <a:gd name="T20" fmla="*/ 6 w 12"/>
                <a:gd name="T21" fmla="*/ 2 h 10"/>
                <a:gd name="T22" fmla="*/ 5 w 12"/>
                <a:gd name="T23" fmla="*/ 0 h 10"/>
                <a:gd name="T24" fmla="*/ 0 w 12"/>
                <a:gd name="T25" fmla="*/ 0 h 10"/>
                <a:gd name="T26" fmla="*/ 1 w 12"/>
                <a:gd name="T27" fmla="*/ 1 h 10"/>
                <a:gd name="T28" fmla="*/ 3 w 12"/>
                <a:gd name="T2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0">
                  <a:moveTo>
                    <a:pt x="3" y="2"/>
                  </a:moveTo>
                  <a:cubicBezTo>
                    <a:pt x="6" y="6"/>
                    <a:pt x="6" y="6"/>
                    <a:pt x="6" y="6"/>
                  </a:cubicBezTo>
                  <a:cubicBezTo>
                    <a:pt x="7" y="7"/>
                    <a:pt x="7" y="7"/>
                    <a:pt x="7" y="7"/>
                  </a:cubicBezTo>
                  <a:cubicBezTo>
                    <a:pt x="8" y="7"/>
                    <a:pt x="8" y="7"/>
                    <a:pt x="8" y="7"/>
                  </a:cubicBezTo>
                  <a:cubicBezTo>
                    <a:pt x="8" y="9"/>
                    <a:pt x="8" y="9"/>
                    <a:pt x="8" y="9"/>
                  </a:cubicBezTo>
                  <a:cubicBezTo>
                    <a:pt x="9" y="8"/>
                    <a:pt x="9" y="8"/>
                    <a:pt x="9" y="8"/>
                  </a:cubicBezTo>
                  <a:cubicBezTo>
                    <a:pt x="12" y="10"/>
                    <a:pt x="12" y="10"/>
                    <a:pt x="12" y="10"/>
                  </a:cubicBezTo>
                  <a:cubicBezTo>
                    <a:pt x="10" y="7"/>
                    <a:pt x="10" y="7"/>
                    <a:pt x="10" y="7"/>
                  </a:cubicBezTo>
                  <a:cubicBezTo>
                    <a:pt x="11" y="6"/>
                    <a:pt x="11" y="6"/>
                    <a:pt x="11" y="6"/>
                  </a:cubicBezTo>
                  <a:cubicBezTo>
                    <a:pt x="8" y="3"/>
                    <a:pt x="8" y="3"/>
                    <a:pt x="8" y="3"/>
                  </a:cubicBezTo>
                  <a:cubicBezTo>
                    <a:pt x="6" y="2"/>
                    <a:pt x="6" y="2"/>
                    <a:pt x="6" y="2"/>
                  </a:cubicBezTo>
                  <a:cubicBezTo>
                    <a:pt x="5" y="0"/>
                    <a:pt x="5" y="0"/>
                    <a:pt x="5" y="0"/>
                  </a:cubicBezTo>
                  <a:cubicBezTo>
                    <a:pt x="0" y="0"/>
                    <a:pt x="0" y="0"/>
                    <a:pt x="0" y="0"/>
                  </a:cubicBezTo>
                  <a:cubicBezTo>
                    <a:pt x="1" y="1"/>
                    <a:pt x="1" y="1"/>
                    <a:pt x="1" y="1"/>
                  </a:cubicBezTo>
                  <a:cubicBezTo>
                    <a:pt x="1" y="1"/>
                    <a:pt x="1" y="1"/>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4" name="Freeform 44">
              <a:extLst>
                <a:ext uri="{FF2B5EF4-FFF2-40B4-BE49-F238E27FC236}">
                  <a16:creationId xmlns:a16="http://schemas.microsoft.com/office/drawing/2014/main" id="{3DB356B9-E71E-45E7-9FC3-0BEB6C248D26}"/>
                </a:ext>
              </a:extLst>
            </p:cNvPr>
            <p:cNvSpPr>
              <a:spLocks/>
            </p:cNvSpPr>
            <p:nvPr/>
          </p:nvSpPr>
          <p:spPr bwMode="auto">
            <a:xfrm>
              <a:off x="4359" y="2253"/>
              <a:ext cx="7" cy="4"/>
            </a:xfrm>
            <a:custGeom>
              <a:avLst/>
              <a:gdLst>
                <a:gd name="T0" fmla="*/ 2 w 7"/>
                <a:gd name="T1" fmla="*/ 0 h 4"/>
                <a:gd name="T2" fmla="*/ 0 w 7"/>
                <a:gd name="T3" fmla="*/ 0 h 4"/>
                <a:gd name="T4" fmla="*/ 0 w 7"/>
                <a:gd name="T5" fmla="*/ 3 h 4"/>
                <a:gd name="T6" fmla="*/ 1 w 7"/>
                <a:gd name="T7" fmla="*/ 4 h 4"/>
                <a:gd name="T8" fmla="*/ 2 w 7"/>
                <a:gd name="T9" fmla="*/ 4 h 4"/>
                <a:gd name="T10" fmla="*/ 5 w 7"/>
                <a:gd name="T11" fmla="*/ 4 h 4"/>
                <a:gd name="T12" fmla="*/ 7 w 7"/>
                <a:gd name="T13" fmla="*/ 3 h 4"/>
                <a:gd name="T14" fmla="*/ 5 w 7"/>
                <a:gd name="T15" fmla="*/ 1 h 4"/>
                <a:gd name="T16" fmla="*/ 2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2" y="0"/>
                  </a:moveTo>
                  <a:lnTo>
                    <a:pt x="0" y="0"/>
                  </a:lnTo>
                  <a:lnTo>
                    <a:pt x="0" y="3"/>
                  </a:lnTo>
                  <a:lnTo>
                    <a:pt x="1" y="4"/>
                  </a:lnTo>
                  <a:lnTo>
                    <a:pt x="2" y="4"/>
                  </a:lnTo>
                  <a:lnTo>
                    <a:pt x="5" y="4"/>
                  </a:lnTo>
                  <a:lnTo>
                    <a:pt x="7" y="3"/>
                  </a:lnTo>
                  <a:lnTo>
                    <a:pt x="5" y="1"/>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5" name="Freeform 45">
              <a:extLst>
                <a:ext uri="{FF2B5EF4-FFF2-40B4-BE49-F238E27FC236}">
                  <a16:creationId xmlns:a16="http://schemas.microsoft.com/office/drawing/2014/main" id="{45E4779C-0ACC-4885-B2FE-41FF46B7DCF1}"/>
                </a:ext>
              </a:extLst>
            </p:cNvPr>
            <p:cNvSpPr>
              <a:spLocks/>
            </p:cNvSpPr>
            <p:nvPr/>
          </p:nvSpPr>
          <p:spPr bwMode="auto">
            <a:xfrm>
              <a:off x="4338" y="2227"/>
              <a:ext cx="3" cy="3"/>
            </a:xfrm>
            <a:custGeom>
              <a:avLst/>
              <a:gdLst>
                <a:gd name="T0" fmla="*/ 0 w 3"/>
                <a:gd name="T1" fmla="*/ 1 h 3"/>
                <a:gd name="T2" fmla="*/ 3 w 3"/>
                <a:gd name="T3" fmla="*/ 3 h 3"/>
                <a:gd name="T4" fmla="*/ 3 w 3"/>
                <a:gd name="T5" fmla="*/ 1 h 3"/>
                <a:gd name="T6" fmla="*/ 2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lnTo>
                    <a:pt x="3" y="3"/>
                  </a:lnTo>
                  <a:lnTo>
                    <a:pt x="3" y="1"/>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6" name="Freeform 46">
              <a:extLst>
                <a:ext uri="{FF2B5EF4-FFF2-40B4-BE49-F238E27FC236}">
                  <a16:creationId xmlns:a16="http://schemas.microsoft.com/office/drawing/2014/main" id="{2269AD85-EFE2-44BF-A398-7C857B825369}"/>
                </a:ext>
              </a:extLst>
            </p:cNvPr>
            <p:cNvSpPr>
              <a:spLocks/>
            </p:cNvSpPr>
            <p:nvPr/>
          </p:nvSpPr>
          <p:spPr bwMode="auto">
            <a:xfrm>
              <a:off x="4505" y="2296"/>
              <a:ext cx="14" cy="11"/>
            </a:xfrm>
            <a:custGeom>
              <a:avLst/>
              <a:gdLst>
                <a:gd name="T0" fmla="*/ 14 w 14"/>
                <a:gd name="T1" fmla="*/ 2 h 11"/>
                <a:gd name="T2" fmla="*/ 14 w 14"/>
                <a:gd name="T3" fmla="*/ 0 h 11"/>
                <a:gd name="T4" fmla="*/ 12 w 14"/>
                <a:gd name="T5" fmla="*/ 3 h 11"/>
                <a:gd name="T6" fmla="*/ 9 w 14"/>
                <a:gd name="T7" fmla="*/ 3 h 11"/>
                <a:gd name="T8" fmla="*/ 8 w 14"/>
                <a:gd name="T9" fmla="*/ 6 h 11"/>
                <a:gd name="T10" fmla="*/ 6 w 14"/>
                <a:gd name="T11" fmla="*/ 4 h 11"/>
                <a:gd name="T12" fmla="*/ 3 w 14"/>
                <a:gd name="T13" fmla="*/ 6 h 11"/>
                <a:gd name="T14" fmla="*/ 1 w 14"/>
                <a:gd name="T15" fmla="*/ 6 h 11"/>
                <a:gd name="T16" fmla="*/ 0 w 14"/>
                <a:gd name="T17" fmla="*/ 9 h 11"/>
                <a:gd name="T18" fmla="*/ 3 w 14"/>
                <a:gd name="T19" fmla="*/ 11 h 11"/>
                <a:gd name="T20" fmla="*/ 3 w 14"/>
                <a:gd name="T21" fmla="*/ 10 h 11"/>
                <a:gd name="T22" fmla="*/ 6 w 14"/>
                <a:gd name="T23" fmla="*/ 10 h 11"/>
                <a:gd name="T24" fmla="*/ 7 w 14"/>
                <a:gd name="T25" fmla="*/ 9 h 11"/>
                <a:gd name="T26" fmla="*/ 8 w 14"/>
                <a:gd name="T27" fmla="*/ 10 h 11"/>
                <a:gd name="T28" fmla="*/ 12 w 14"/>
                <a:gd name="T29" fmla="*/ 10 h 11"/>
                <a:gd name="T30" fmla="*/ 14 w 14"/>
                <a:gd name="T31" fmla="*/ 8 h 11"/>
                <a:gd name="T32" fmla="*/ 13 w 14"/>
                <a:gd name="T33" fmla="*/ 6 h 11"/>
                <a:gd name="T34" fmla="*/ 13 w 14"/>
                <a:gd name="T35" fmla="*/ 4 h 11"/>
                <a:gd name="T36" fmla="*/ 14 w 14"/>
                <a:gd name="T37"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 h="11">
                  <a:moveTo>
                    <a:pt x="14" y="2"/>
                  </a:moveTo>
                  <a:lnTo>
                    <a:pt x="14" y="0"/>
                  </a:lnTo>
                  <a:lnTo>
                    <a:pt x="12" y="3"/>
                  </a:lnTo>
                  <a:lnTo>
                    <a:pt x="9" y="3"/>
                  </a:lnTo>
                  <a:lnTo>
                    <a:pt x="8" y="6"/>
                  </a:lnTo>
                  <a:lnTo>
                    <a:pt x="6" y="4"/>
                  </a:lnTo>
                  <a:lnTo>
                    <a:pt x="3" y="6"/>
                  </a:lnTo>
                  <a:lnTo>
                    <a:pt x="1" y="6"/>
                  </a:lnTo>
                  <a:lnTo>
                    <a:pt x="0" y="9"/>
                  </a:lnTo>
                  <a:lnTo>
                    <a:pt x="3" y="11"/>
                  </a:lnTo>
                  <a:lnTo>
                    <a:pt x="3" y="10"/>
                  </a:lnTo>
                  <a:lnTo>
                    <a:pt x="6" y="10"/>
                  </a:lnTo>
                  <a:lnTo>
                    <a:pt x="7" y="9"/>
                  </a:lnTo>
                  <a:lnTo>
                    <a:pt x="8" y="10"/>
                  </a:lnTo>
                  <a:lnTo>
                    <a:pt x="12" y="10"/>
                  </a:lnTo>
                  <a:lnTo>
                    <a:pt x="14" y="8"/>
                  </a:lnTo>
                  <a:lnTo>
                    <a:pt x="13" y="6"/>
                  </a:lnTo>
                  <a:lnTo>
                    <a:pt x="13" y="4"/>
                  </a:ln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7" name="Freeform 47">
              <a:extLst>
                <a:ext uri="{FF2B5EF4-FFF2-40B4-BE49-F238E27FC236}">
                  <a16:creationId xmlns:a16="http://schemas.microsoft.com/office/drawing/2014/main" id="{FFFC092C-4174-4B23-A4D0-6610415DC137}"/>
                </a:ext>
              </a:extLst>
            </p:cNvPr>
            <p:cNvSpPr>
              <a:spLocks/>
            </p:cNvSpPr>
            <p:nvPr/>
          </p:nvSpPr>
          <p:spPr bwMode="auto">
            <a:xfrm>
              <a:off x="4365" y="2226"/>
              <a:ext cx="9" cy="13"/>
            </a:xfrm>
            <a:custGeom>
              <a:avLst/>
              <a:gdLst>
                <a:gd name="T0" fmla="*/ 1 w 9"/>
                <a:gd name="T1" fmla="*/ 4 h 13"/>
                <a:gd name="T2" fmla="*/ 2 w 9"/>
                <a:gd name="T3" fmla="*/ 5 h 13"/>
                <a:gd name="T4" fmla="*/ 2 w 9"/>
                <a:gd name="T5" fmla="*/ 7 h 13"/>
                <a:gd name="T6" fmla="*/ 7 w 9"/>
                <a:gd name="T7" fmla="*/ 11 h 13"/>
                <a:gd name="T8" fmla="*/ 8 w 9"/>
                <a:gd name="T9" fmla="*/ 11 h 13"/>
                <a:gd name="T10" fmla="*/ 8 w 9"/>
                <a:gd name="T11" fmla="*/ 12 h 13"/>
                <a:gd name="T12" fmla="*/ 9 w 9"/>
                <a:gd name="T13" fmla="*/ 13 h 13"/>
                <a:gd name="T14" fmla="*/ 9 w 9"/>
                <a:gd name="T15" fmla="*/ 10 h 13"/>
                <a:gd name="T16" fmla="*/ 8 w 9"/>
                <a:gd name="T17" fmla="*/ 8 h 13"/>
                <a:gd name="T18" fmla="*/ 8 w 9"/>
                <a:gd name="T19" fmla="*/ 7 h 13"/>
                <a:gd name="T20" fmla="*/ 7 w 9"/>
                <a:gd name="T21" fmla="*/ 6 h 13"/>
                <a:gd name="T22" fmla="*/ 4 w 9"/>
                <a:gd name="T23" fmla="*/ 5 h 13"/>
                <a:gd name="T24" fmla="*/ 6 w 9"/>
                <a:gd name="T25" fmla="*/ 4 h 13"/>
                <a:gd name="T26" fmla="*/ 3 w 9"/>
                <a:gd name="T27" fmla="*/ 0 h 13"/>
                <a:gd name="T28" fmla="*/ 0 w 9"/>
                <a:gd name="T29" fmla="*/ 0 h 13"/>
                <a:gd name="T30" fmla="*/ 0 w 9"/>
                <a:gd name="T31" fmla="*/ 2 h 13"/>
                <a:gd name="T32" fmla="*/ 1 w 9"/>
                <a:gd name="T33" fmla="*/ 2 h 13"/>
                <a:gd name="T34" fmla="*/ 1 w 9"/>
                <a:gd name="T3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3">
                  <a:moveTo>
                    <a:pt x="1" y="4"/>
                  </a:moveTo>
                  <a:lnTo>
                    <a:pt x="2" y="5"/>
                  </a:lnTo>
                  <a:lnTo>
                    <a:pt x="2" y="7"/>
                  </a:lnTo>
                  <a:lnTo>
                    <a:pt x="7" y="11"/>
                  </a:lnTo>
                  <a:lnTo>
                    <a:pt x="8" y="11"/>
                  </a:lnTo>
                  <a:lnTo>
                    <a:pt x="8" y="12"/>
                  </a:lnTo>
                  <a:lnTo>
                    <a:pt x="9" y="13"/>
                  </a:lnTo>
                  <a:lnTo>
                    <a:pt x="9" y="10"/>
                  </a:lnTo>
                  <a:lnTo>
                    <a:pt x="8" y="8"/>
                  </a:lnTo>
                  <a:lnTo>
                    <a:pt x="8" y="7"/>
                  </a:lnTo>
                  <a:lnTo>
                    <a:pt x="7" y="6"/>
                  </a:lnTo>
                  <a:lnTo>
                    <a:pt x="4" y="5"/>
                  </a:lnTo>
                  <a:lnTo>
                    <a:pt x="6" y="4"/>
                  </a:lnTo>
                  <a:lnTo>
                    <a:pt x="3" y="0"/>
                  </a:lnTo>
                  <a:lnTo>
                    <a:pt x="0" y="0"/>
                  </a:lnTo>
                  <a:lnTo>
                    <a:pt x="0" y="2"/>
                  </a:lnTo>
                  <a:lnTo>
                    <a:pt x="1" y="2"/>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8" name="Freeform 48">
              <a:extLst>
                <a:ext uri="{FF2B5EF4-FFF2-40B4-BE49-F238E27FC236}">
                  <a16:creationId xmlns:a16="http://schemas.microsoft.com/office/drawing/2014/main" id="{5BDF754D-1A96-4958-9B92-3F1E010FF179}"/>
                </a:ext>
              </a:extLst>
            </p:cNvPr>
            <p:cNvSpPr>
              <a:spLocks/>
            </p:cNvSpPr>
            <p:nvPr/>
          </p:nvSpPr>
          <p:spPr bwMode="auto">
            <a:xfrm>
              <a:off x="4362" y="2231"/>
              <a:ext cx="4" cy="3"/>
            </a:xfrm>
            <a:custGeom>
              <a:avLst/>
              <a:gdLst>
                <a:gd name="T0" fmla="*/ 4 w 4"/>
                <a:gd name="T1" fmla="*/ 0 h 3"/>
                <a:gd name="T2" fmla="*/ 0 w 4"/>
                <a:gd name="T3" fmla="*/ 0 h 3"/>
                <a:gd name="T4" fmla="*/ 0 w 4"/>
                <a:gd name="T5" fmla="*/ 2 h 3"/>
                <a:gd name="T6" fmla="*/ 4 w 4"/>
                <a:gd name="T7" fmla="*/ 3 h 3"/>
                <a:gd name="T8" fmla="*/ 4 w 4"/>
                <a:gd name="T9" fmla="*/ 0 h 3"/>
              </a:gdLst>
              <a:ahLst/>
              <a:cxnLst>
                <a:cxn ang="0">
                  <a:pos x="T0" y="T1"/>
                </a:cxn>
                <a:cxn ang="0">
                  <a:pos x="T2" y="T3"/>
                </a:cxn>
                <a:cxn ang="0">
                  <a:pos x="T4" y="T5"/>
                </a:cxn>
                <a:cxn ang="0">
                  <a:pos x="T6" y="T7"/>
                </a:cxn>
                <a:cxn ang="0">
                  <a:pos x="T8" y="T9"/>
                </a:cxn>
              </a:cxnLst>
              <a:rect l="0" t="0" r="r" b="b"/>
              <a:pathLst>
                <a:path w="4" h="3">
                  <a:moveTo>
                    <a:pt x="4" y="0"/>
                  </a:moveTo>
                  <a:lnTo>
                    <a:pt x="0" y="0"/>
                  </a:lnTo>
                  <a:lnTo>
                    <a:pt x="0" y="2"/>
                  </a:lnTo>
                  <a:lnTo>
                    <a:pt x="4" y="3"/>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69" name="Freeform 49">
              <a:extLst>
                <a:ext uri="{FF2B5EF4-FFF2-40B4-BE49-F238E27FC236}">
                  <a16:creationId xmlns:a16="http://schemas.microsoft.com/office/drawing/2014/main" id="{1A8531CC-DD0E-411D-8F40-A0C1EF52DB73}"/>
                </a:ext>
              </a:extLst>
            </p:cNvPr>
            <p:cNvSpPr>
              <a:spLocks/>
            </p:cNvSpPr>
            <p:nvPr/>
          </p:nvSpPr>
          <p:spPr bwMode="auto">
            <a:xfrm>
              <a:off x="4494" y="2309"/>
              <a:ext cx="13" cy="9"/>
            </a:xfrm>
            <a:custGeom>
              <a:avLst/>
              <a:gdLst>
                <a:gd name="T0" fmla="*/ 9 w 13"/>
                <a:gd name="T1" fmla="*/ 0 h 9"/>
                <a:gd name="T2" fmla="*/ 5 w 13"/>
                <a:gd name="T3" fmla="*/ 1 h 9"/>
                <a:gd name="T4" fmla="*/ 1 w 13"/>
                <a:gd name="T5" fmla="*/ 3 h 9"/>
                <a:gd name="T6" fmla="*/ 1 w 13"/>
                <a:gd name="T7" fmla="*/ 4 h 9"/>
                <a:gd name="T8" fmla="*/ 0 w 13"/>
                <a:gd name="T9" fmla="*/ 4 h 9"/>
                <a:gd name="T10" fmla="*/ 0 w 13"/>
                <a:gd name="T11" fmla="*/ 8 h 9"/>
                <a:gd name="T12" fmla="*/ 3 w 13"/>
                <a:gd name="T13" fmla="*/ 9 h 9"/>
                <a:gd name="T14" fmla="*/ 6 w 13"/>
                <a:gd name="T15" fmla="*/ 9 h 9"/>
                <a:gd name="T16" fmla="*/ 7 w 13"/>
                <a:gd name="T17" fmla="*/ 9 h 9"/>
                <a:gd name="T18" fmla="*/ 10 w 13"/>
                <a:gd name="T19" fmla="*/ 9 h 9"/>
                <a:gd name="T20" fmla="*/ 13 w 13"/>
                <a:gd name="T21" fmla="*/ 8 h 9"/>
                <a:gd name="T22" fmla="*/ 12 w 13"/>
                <a:gd name="T23" fmla="*/ 3 h 9"/>
                <a:gd name="T24" fmla="*/ 9 w 13"/>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9">
                  <a:moveTo>
                    <a:pt x="9" y="0"/>
                  </a:moveTo>
                  <a:lnTo>
                    <a:pt x="5" y="1"/>
                  </a:lnTo>
                  <a:lnTo>
                    <a:pt x="1" y="3"/>
                  </a:lnTo>
                  <a:lnTo>
                    <a:pt x="1" y="4"/>
                  </a:lnTo>
                  <a:lnTo>
                    <a:pt x="0" y="4"/>
                  </a:lnTo>
                  <a:lnTo>
                    <a:pt x="0" y="8"/>
                  </a:lnTo>
                  <a:lnTo>
                    <a:pt x="3" y="9"/>
                  </a:lnTo>
                  <a:lnTo>
                    <a:pt x="6" y="9"/>
                  </a:lnTo>
                  <a:lnTo>
                    <a:pt x="7" y="9"/>
                  </a:lnTo>
                  <a:lnTo>
                    <a:pt x="10" y="9"/>
                  </a:lnTo>
                  <a:lnTo>
                    <a:pt x="13" y="8"/>
                  </a:lnTo>
                  <a:lnTo>
                    <a:pt x="12"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0" name="Freeform 50">
              <a:extLst>
                <a:ext uri="{FF2B5EF4-FFF2-40B4-BE49-F238E27FC236}">
                  <a16:creationId xmlns:a16="http://schemas.microsoft.com/office/drawing/2014/main" id="{C24B4DCA-E093-4E52-BA6F-1AFBBB407B28}"/>
                </a:ext>
              </a:extLst>
            </p:cNvPr>
            <p:cNvSpPr>
              <a:spLocks/>
            </p:cNvSpPr>
            <p:nvPr/>
          </p:nvSpPr>
          <p:spPr bwMode="auto">
            <a:xfrm>
              <a:off x="4276" y="2166"/>
              <a:ext cx="3" cy="5"/>
            </a:xfrm>
            <a:custGeom>
              <a:avLst/>
              <a:gdLst>
                <a:gd name="T0" fmla="*/ 0 w 3"/>
                <a:gd name="T1" fmla="*/ 2 h 5"/>
                <a:gd name="T2" fmla="*/ 3 w 3"/>
                <a:gd name="T3" fmla="*/ 5 h 5"/>
                <a:gd name="T4" fmla="*/ 3 w 3"/>
                <a:gd name="T5" fmla="*/ 2 h 5"/>
                <a:gd name="T6" fmla="*/ 3 w 3"/>
                <a:gd name="T7" fmla="*/ 0 h 5"/>
                <a:gd name="T8" fmla="*/ 0 w 3"/>
                <a:gd name="T9" fmla="*/ 0 h 5"/>
                <a:gd name="T10" fmla="*/ 0 w 3"/>
                <a:gd name="T11" fmla="*/ 2 h 5"/>
              </a:gdLst>
              <a:ahLst/>
              <a:cxnLst>
                <a:cxn ang="0">
                  <a:pos x="T0" y="T1"/>
                </a:cxn>
                <a:cxn ang="0">
                  <a:pos x="T2" y="T3"/>
                </a:cxn>
                <a:cxn ang="0">
                  <a:pos x="T4" y="T5"/>
                </a:cxn>
                <a:cxn ang="0">
                  <a:pos x="T6" y="T7"/>
                </a:cxn>
                <a:cxn ang="0">
                  <a:pos x="T8" y="T9"/>
                </a:cxn>
                <a:cxn ang="0">
                  <a:pos x="T10" y="T11"/>
                </a:cxn>
              </a:cxnLst>
              <a:rect l="0" t="0" r="r" b="b"/>
              <a:pathLst>
                <a:path w="3" h="5">
                  <a:moveTo>
                    <a:pt x="0" y="2"/>
                  </a:moveTo>
                  <a:lnTo>
                    <a:pt x="3" y="5"/>
                  </a:lnTo>
                  <a:lnTo>
                    <a:pt x="3" y="2"/>
                  </a:lnTo>
                  <a:lnTo>
                    <a:pt x="3" y="0"/>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1" name="Freeform 51">
              <a:extLst>
                <a:ext uri="{FF2B5EF4-FFF2-40B4-BE49-F238E27FC236}">
                  <a16:creationId xmlns:a16="http://schemas.microsoft.com/office/drawing/2014/main" id="{0CC9AE4F-B16C-4C28-9D2A-B344A4BCFC19}"/>
                </a:ext>
              </a:extLst>
            </p:cNvPr>
            <p:cNvSpPr>
              <a:spLocks/>
            </p:cNvSpPr>
            <p:nvPr/>
          </p:nvSpPr>
          <p:spPr bwMode="auto">
            <a:xfrm>
              <a:off x="4247" y="2194"/>
              <a:ext cx="2" cy="4"/>
            </a:xfrm>
            <a:custGeom>
              <a:avLst/>
              <a:gdLst>
                <a:gd name="T0" fmla="*/ 2 w 2"/>
                <a:gd name="T1" fmla="*/ 3 h 3"/>
                <a:gd name="T2" fmla="*/ 2 w 2"/>
                <a:gd name="T3" fmla="*/ 0 h 3"/>
                <a:gd name="T4" fmla="*/ 0 w 2"/>
                <a:gd name="T5" fmla="*/ 2 h 3"/>
                <a:gd name="T6" fmla="*/ 0 w 2"/>
                <a:gd name="T7" fmla="*/ 2 h 3"/>
                <a:gd name="T8" fmla="*/ 0 w 2"/>
                <a:gd name="T9" fmla="*/ 3 h 3"/>
                <a:gd name="T10" fmla="*/ 2 w 2"/>
                <a:gd name="T11" fmla="*/ 3 h 3"/>
              </a:gdLst>
              <a:ahLst/>
              <a:cxnLst>
                <a:cxn ang="0">
                  <a:pos x="T0" y="T1"/>
                </a:cxn>
                <a:cxn ang="0">
                  <a:pos x="T2" y="T3"/>
                </a:cxn>
                <a:cxn ang="0">
                  <a:pos x="T4" y="T5"/>
                </a:cxn>
                <a:cxn ang="0">
                  <a:pos x="T6" y="T7"/>
                </a:cxn>
                <a:cxn ang="0">
                  <a:pos x="T8" y="T9"/>
                </a:cxn>
                <a:cxn ang="0">
                  <a:pos x="T10" y="T11"/>
                </a:cxn>
              </a:cxnLst>
              <a:rect l="0" t="0" r="r" b="b"/>
              <a:pathLst>
                <a:path w="2" h="3">
                  <a:moveTo>
                    <a:pt x="2" y="3"/>
                  </a:moveTo>
                  <a:cubicBezTo>
                    <a:pt x="2" y="0"/>
                    <a:pt x="2" y="0"/>
                    <a:pt x="2" y="0"/>
                  </a:cubicBezTo>
                  <a:cubicBezTo>
                    <a:pt x="0" y="2"/>
                    <a:pt x="0" y="2"/>
                    <a:pt x="0" y="2"/>
                  </a:cubicBezTo>
                  <a:cubicBezTo>
                    <a:pt x="0" y="2"/>
                    <a:pt x="0" y="2"/>
                    <a:pt x="0" y="2"/>
                  </a:cubicBezTo>
                  <a:cubicBezTo>
                    <a:pt x="0" y="2"/>
                    <a:pt x="0" y="2"/>
                    <a:pt x="0" y="3"/>
                  </a:cubicBez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2" name="Freeform 52">
              <a:extLst>
                <a:ext uri="{FF2B5EF4-FFF2-40B4-BE49-F238E27FC236}">
                  <a16:creationId xmlns:a16="http://schemas.microsoft.com/office/drawing/2014/main" id="{15669C55-F366-4343-8F78-CAE07CBBD389}"/>
                </a:ext>
              </a:extLst>
            </p:cNvPr>
            <p:cNvSpPr>
              <a:spLocks/>
            </p:cNvSpPr>
            <p:nvPr/>
          </p:nvSpPr>
          <p:spPr bwMode="auto">
            <a:xfrm>
              <a:off x="4280" y="2178"/>
              <a:ext cx="5" cy="4"/>
            </a:xfrm>
            <a:custGeom>
              <a:avLst/>
              <a:gdLst>
                <a:gd name="T0" fmla="*/ 0 w 5"/>
                <a:gd name="T1" fmla="*/ 3 h 4"/>
                <a:gd name="T2" fmla="*/ 2 w 5"/>
                <a:gd name="T3" fmla="*/ 4 h 4"/>
                <a:gd name="T4" fmla="*/ 5 w 5"/>
                <a:gd name="T5" fmla="*/ 3 h 4"/>
                <a:gd name="T6" fmla="*/ 5 w 5"/>
                <a:gd name="T7" fmla="*/ 1 h 4"/>
                <a:gd name="T8" fmla="*/ 4 w 5"/>
                <a:gd name="T9" fmla="*/ 0 h 4"/>
                <a:gd name="T10" fmla="*/ 0 w 5"/>
                <a:gd name="T11" fmla="*/ 1 h 4"/>
                <a:gd name="T12" fmla="*/ 0 w 5"/>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0" y="3"/>
                  </a:moveTo>
                  <a:lnTo>
                    <a:pt x="2" y="4"/>
                  </a:lnTo>
                  <a:lnTo>
                    <a:pt x="5" y="3"/>
                  </a:lnTo>
                  <a:lnTo>
                    <a:pt x="5" y="1"/>
                  </a:lnTo>
                  <a:lnTo>
                    <a:pt x="4" y="0"/>
                  </a:lnTo>
                  <a:lnTo>
                    <a:pt x="0" y="1"/>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3" name="Freeform 53">
              <a:extLst>
                <a:ext uri="{FF2B5EF4-FFF2-40B4-BE49-F238E27FC236}">
                  <a16:creationId xmlns:a16="http://schemas.microsoft.com/office/drawing/2014/main" id="{74136495-C7AF-4A24-AFE6-D3DA2BF57720}"/>
                </a:ext>
              </a:extLst>
            </p:cNvPr>
            <p:cNvSpPr>
              <a:spLocks/>
            </p:cNvSpPr>
            <p:nvPr/>
          </p:nvSpPr>
          <p:spPr bwMode="auto">
            <a:xfrm>
              <a:off x="4299" y="2231"/>
              <a:ext cx="6" cy="6"/>
            </a:xfrm>
            <a:custGeom>
              <a:avLst/>
              <a:gdLst>
                <a:gd name="T0" fmla="*/ 0 w 6"/>
                <a:gd name="T1" fmla="*/ 2 h 6"/>
                <a:gd name="T2" fmla="*/ 1 w 6"/>
                <a:gd name="T3" fmla="*/ 3 h 6"/>
                <a:gd name="T4" fmla="*/ 2 w 6"/>
                <a:gd name="T5" fmla="*/ 3 h 6"/>
                <a:gd name="T6" fmla="*/ 6 w 6"/>
                <a:gd name="T7" fmla="*/ 6 h 6"/>
                <a:gd name="T8" fmla="*/ 5 w 6"/>
                <a:gd name="T9" fmla="*/ 2 h 6"/>
                <a:gd name="T10" fmla="*/ 1 w 6"/>
                <a:gd name="T11" fmla="*/ 0 h 6"/>
                <a:gd name="T12" fmla="*/ 0 w 6"/>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0" y="2"/>
                  </a:moveTo>
                  <a:lnTo>
                    <a:pt x="1" y="3"/>
                  </a:lnTo>
                  <a:lnTo>
                    <a:pt x="2" y="3"/>
                  </a:lnTo>
                  <a:lnTo>
                    <a:pt x="6" y="6"/>
                  </a:lnTo>
                  <a:lnTo>
                    <a:pt x="5" y="2"/>
                  </a:lnTo>
                  <a:lnTo>
                    <a:pt x="1"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4" name="Freeform 54">
              <a:extLst>
                <a:ext uri="{FF2B5EF4-FFF2-40B4-BE49-F238E27FC236}">
                  <a16:creationId xmlns:a16="http://schemas.microsoft.com/office/drawing/2014/main" id="{1336AE1C-F69C-4888-BDD3-6C4EC52AD264}"/>
                </a:ext>
              </a:extLst>
            </p:cNvPr>
            <p:cNvSpPr>
              <a:spLocks/>
            </p:cNvSpPr>
            <p:nvPr/>
          </p:nvSpPr>
          <p:spPr bwMode="auto">
            <a:xfrm>
              <a:off x="4287" y="2178"/>
              <a:ext cx="20" cy="21"/>
            </a:xfrm>
            <a:custGeom>
              <a:avLst/>
              <a:gdLst>
                <a:gd name="T0" fmla="*/ 20 w 20"/>
                <a:gd name="T1" fmla="*/ 19 h 21"/>
                <a:gd name="T2" fmla="*/ 20 w 20"/>
                <a:gd name="T3" fmla="*/ 16 h 21"/>
                <a:gd name="T4" fmla="*/ 20 w 20"/>
                <a:gd name="T5" fmla="*/ 15 h 21"/>
                <a:gd name="T6" fmla="*/ 19 w 20"/>
                <a:gd name="T7" fmla="*/ 14 h 21"/>
                <a:gd name="T8" fmla="*/ 19 w 20"/>
                <a:gd name="T9" fmla="*/ 10 h 21"/>
                <a:gd name="T10" fmla="*/ 18 w 20"/>
                <a:gd name="T11" fmla="*/ 10 h 21"/>
                <a:gd name="T12" fmla="*/ 15 w 20"/>
                <a:gd name="T13" fmla="*/ 8 h 21"/>
                <a:gd name="T14" fmla="*/ 14 w 20"/>
                <a:gd name="T15" fmla="*/ 7 h 21"/>
                <a:gd name="T16" fmla="*/ 13 w 20"/>
                <a:gd name="T17" fmla="*/ 6 h 21"/>
                <a:gd name="T18" fmla="*/ 9 w 20"/>
                <a:gd name="T19" fmla="*/ 6 h 21"/>
                <a:gd name="T20" fmla="*/ 7 w 20"/>
                <a:gd name="T21" fmla="*/ 3 h 21"/>
                <a:gd name="T22" fmla="*/ 5 w 20"/>
                <a:gd name="T23" fmla="*/ 3 h 21"/>
                <a:gd name="T24" fmla="*/ 0 w 20"/>
                <a:gd name="T25" fmla="*/ 0 h 21"/>
                <a:gd name="T26" fmla="*/ 0 w 20"/>
                <a:gd name="T27" fmla="*/ 3 h 21"/>
                <a:gd name="T28" fmla="*/ 1 w 20"/>
                <a:gd name="T29" fmla="*/ 4 h 21"/>
                <a:gd name="T30" fmla="*/ 7 w 20"/>
                <a:gd name="T31" fmla="*/ 7 h 21"/>
                <a:gd name="T32" fmla="*/ 9 w 20"/>
                <a:gd name="T33" fmla="*/ 8 h 21"/>
                <a:gd name="T34" fmla="*/ 12 w 20"/>
                <a:gd name="T35" fmla="*/ 8 h 21"/>
                <a:gd name="T36" fmla="*/ 15 w 20"/>
                <a:gd name="T37" fmla="*/ 12 h 21"/>
                <a:gd name="T38" fmla="*/ 17 w 20"/>
                <a:gd name="T39" fmla="*/ 15 h 21"/>
                <a:gd name="T40" fmla="*/ 15 w 20"/>
                <a:gd name="T41" fmla="*/ 16 h 21"/>
                <a:gd name="T42" fmla="*/ 15 w 20"/>
                <a:gd name="T43" fmla="*/ 19 h 21"/>
                <a:gd name="T44" fmla="*/ 19 w 20"/>
                <a:gd name="T45" fmla="*/ 21 h 21"/>
                <a:gd name="T46" fmla="*/ 20 w 20"/>
                <a:gd name="T4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1">
                  <a:moveTo>
                    <a:pt x="20" y="19"/>
                  </a:moveTo>
                  <a:lnTo>
                    <a:pt x="20" y="16"/>
                  </a:lnTo>
                  <a:lnTo>
                    <a:pt x="20" y="15"/>
                  </a:lnTo>
                  <a:lnTo>
                    <a:pt x="19" y="14"/>
                  </a:lnTo>
                  <a:lnTo>
                    <a:pt x="19" y="10"/>
                  </a:lnTo>
                  <a:lnTo>
                    <a:pt x="18" y="10"/>
                  </a:lnTo>
                  <a:lnTo>
                    <a:pt x="15" y="8"/>
                  </a:lnTo>
                  <a:lnTo>
                    <a:pt x="14" y="7"/>
                  </a:lnTo>
                  <a:lnTo>
                    <a:pt x="13" y="6"/>
                  </a:lnTo>
                  <a:lnTo>
                    <a:pt x="9" y="6"/>
                  </a:lnTo>
                  <a:lnTo>
                    <a:pt x="7" y="3"/>
                  </a:lnTo>
                  <a:lnTo>
                    <a:pt x="5" y="3"/>
                  </a:lnTo>
                  <a:lnTo>
                    <a:pt x="0" y="0"/>
                  </a:lnTo>
                  <a:lnTo>
                    <a:pt x="0" y="3"/>
                  </a:lnTo>
                  <a:lnTo>
                    <a:pt x="1" y="4"/>
                  </a:lnTo>
                  <a:lnTo>
                    <a:pt x="7" y="7"/>
                  </a:lnTo>
                  <a:lnTo>
                    <a:pt x="9" y="8"/>
                  </a:lnTo>
                  <a:lnTo>
                    <a:pt x="12" y="8"/>
                  </a:lnTo>
                  <a:lnTo>
                    <a:pt x="15" y="12"/>
                  </a:lnTo>
                  <a:lnTo>
                    <a:pt x="17" y="15"/>
                  </a:lnTo>
                  <a:lnTo>
                    <a:pt x="15" y="16"/>
                  </a:lnTo>
                  <a:lnTo>
                    <a:pt x="15" y="19"/>
                  </a:lnTo>
                  <a:lnTo>
                    <a:pt x="19" y="21"/>
                  </a:ln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5" name="Freeform 55">
              <a:extLst>
                <a:ext uri="{FF2B5EF4-FFF2-40B4-BE49-F238E27FC236}">
                  <a16:creationId xmlns:a16="http://schemas.microsoft.com/office/drawing/2014/main" id="{88F0D210-CD87-4105-869D-AE3EF41A761E}"/>
                </a:ext>
              </a:extLst>
            </p:cNvPr>
            <p:cNvSpPr>
              <a:spLocks/>
            </p:cNvSpPr>
            <p:nvPr/>
          </p:nvSpPr>
          <p:spPr bwMode="auto">
            <a:xfrm>
              <a:off x="4333" y="2219"/>
              <a:ext cx="14" cy="12"/>
            </a:xfrm>
            <a:custGeom>
              <a:avLst/>
              <a:gdLst>
                <a:gd name="T0" fmla="*/ 8 w 14"/>
                <a:gd name="T1" fmla="*/ 5 h 12"/>
                <a:gd name="T2" fmla="*/ 8 w 14"/>
                <a:gd name="T3" fmla="*/ 4 h 12"/>
                <a:gd name="T4" fmla="*/ 5 w 14"/>
                <a:gd name="T5" fmla="*/ 2 h 12"/>
                <a:gd name="T6" fmla="*/ 1 w 14"/>
                <a:gd name="T7" fmla="*/ 0 h 12"/>
                <a:gd name="T8" fmla="*/ 0 w 14"/>
                <a:gd name="T9" fmla="*/ 2 h 12"/>
                <a:gd name="T10" fmla="*/ 1 w 14"/>
                <a:gd name="T11" fmla="*/ 4 h 12"/>
                <a:gd name="T12" fmla="*/ 1 w 14"/>
                <a:gd name="T13" fmla="*/ 6 h 12"/>
                <a:gd name="T14" fmla="*/ 3 w 14"/>
                <a:gd name="T15" fmla="*/ 5 h 12"/>
                <a:gd name="T16" fmla="*/ 5 w 14"/>
                <a:gd name="T17" fmla="*/ 6 h 12"/>
                <a:gd name="T18" fmla="*/ 7 w 14"/>
                <a:gd name="T19" fmla="*/ 6 h 12"/>
                <a:gd name="T20" fmla="*/ 6 w 14"/>
                <a:gd name="T21" fmla="*/ 8 h 12"/>
                <a:gd name="T22" fmla="*/ 7 w 14"/>
                <a:gd name="T23" fmla="*/ 8 h 12"/>
                <a:gd name="T24" fmla="*/ 8 w 14"/>
                <a:gd name="T25" fmla="*/ 8 h 12"/>
                <a:gd name="T26" fmla="*/ 8 w 14"/>
                <a:gd name="T27" fmla="*/ 9 h 12"/>
                <a:gd name="T28" fmla="*/ 9 w 14"/>
                <a:gd name="T29" fmla="*/ 9 h 12"/>
                <a:gd name="T30" fmla="*/ 11 w 14"/>
                <a:gd name="T31" fmla="*/ 11 h 12"/>
                <a:gd name="T32" fmla="*/ 11 w 14"/>
                <a:gd name="T33" fmla="*/ 12 h 12"/>
                <a:gd name="T34" fmla="*/ 13 w 14"/>
                <a:gd name="T35" fmla="*/ 12 h 12"/>
                <a:gd name="T36" fmla="*/ 14 w 14"/>
                <a:gd name="T37" fmla="*/ 9 h 12"/>
                <a:gd name="T38" fmla="*/ 12 w 14"/>
                <a:gd name="T39" fmla="*/ 9 h 12"/>
                <a:gd name="T40" fmla="*/ 12 w 14"/>
                <a:gd name="T41" fmla="*/ 7 h 12"/>
                <a:gd name="T42" fmla="*/ 11 w 14"/>
                <a:gd name="T43" fmla="*/ 6 h 12"/>
                <a:gd name="T44" fmla="*/ 9 w 14"/>
                <a:gd name="T45" fmla="*/ 6 h 12"/>
                <a:gd name="T46" fmla="*/ 8 w 14"/>
                <a:gd name="T47"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12">
                  <a:moveTo>
                    <a:pt x="8" y="5"/>
                  </a:moveTo>
                  <a:lnTo>
                    <a:pt x="8" y="4"/>
                  </a:lnTo>
                  <a:lnTo>
                    <a:pt x="5" y="2"/>
                  </a:lnTo>
                  <a:lnTo>
                    <a:pt x="1" y="0"/>
                  </a:lnTo>
                  <a:lnTo>
                    <a:pt x="0" y="2"/>
                  </a:lnTo>
                  <a:lnTo>
                    <a:pt x="1" y="4"/>
                  </a:lnTo>
                  <a:lnTo>
                    <a:pt x="1" y="6"/>
                  </a:lnTo>
                  <a:lnTo>
                    <a:pt x="3" y="5"/>
                  </a:lnTo>
                  <a:lnTo>
                    <a:pt x="5" y="6"/>
                  </a:lnTo>
                  <a:lnTo>
                    <a:pt x="7" y="6"/>
                  </a:lnTo>
                  <a:lnTo>
                    <a:pt x="6" y="8"/>
                  </a:lnTo>
                  <a:lnTo>
                    <a:pt x="7" y="8"/>
                  </a:lnTo>
                  <a:lnTo>
                    <a:pt x="8" y="8"/>
                  </a:lnTo>
                  <a:lnTo>
                    <a:pt x="8" y="9"/>
                  </a:lnTo>
                  <a:lnTo>
                    <a:pt x="9" y="9"/>
                  </a:lnTo>
                  <a:lnTo>
                    <a:pt x="11" y="11"/>
                  </a:lnTo>
                  <a:lnTo>
                    <a:pt x="11" y="12"/>
                  </a:lnTo>
                  <a:lnTo>
                    <a:pt x="13" y="12"/>
                  </a:lnTo>
                  <a:lnTo>
                    <a:pt x="14" y="9"/>
                  </a:lnTo>
                  <a:lnTo>
                    <a:pt x="12" y="9"/>
                  </a:lnTo>
                  <a:lnTo>
                    <a:pt x="12" y="7"/>
                  </a:lnTo>
                  <a:lnTo>
                    <a:pt x="11" y="6"/>
                  </a:lnTo>
                  <a:lnTo>
                    <a:pt x="9" y="6"/>
                  </a:lnTo>
                  <a:lnTo>
                    <a:pt x="8"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6" name="Freeform 56">
              <a:extLst>
                <a:ext uri="{FF2B5EF4-FFF2-40B4-BE49-F238E27FC236}">
                  <a16:creationId xmlns:a16="http://schemas.microsoft.com/office/drawing/2014/main" id="{E94DA577-DE30-4280-81D5-EB73FD43DF68}"/>
                </a:ext>
              </a:extLst>
            </p:cNvPr>
            <p:cNvSpPr>
              <a:spLocks/>
            </p:cNvSpPr>
            <p:nvPr/>
          </p:nvSpPr>
          <p:spPr bwMode="auto">
            <a:xfrm>
              <a:off x="4358" y="2233"/>
              <a:ext cx="10" cy="8"/>
            </a:xfrm>
            <a:custGeom>
              <a:avLst/>
              <a:gdLst>
                <a:gd name="T0" fmla="*/ 1 w 10"/>
                <a:gd name="T1" fmla="*/ 0 h 8"/>
                <a:gd name="T2" fmla="*/ 0 w 10"/>
                <a:gd name="T3" fmla="*/ 1 h 8"/>
                <a:gd name="T4" fmla="*/ 0 w 10"/>
                <a:gd name="T5" fmla="*/ 4 h 8"/>
                <a:gd name="T6" fmla="*/ 1 w 10"/>
                <a:gd name="T7" fmla="*/ 6 h 8"/>
                <a:gd name="T8" fmla="*/ 3 w 10"/>
                <a:gd name="T9" fmla="*/ 7 h 8"/>
                <a:gd name="T10" fmla="*/ 6 w 10"/>
                <a:gd name="T11" fmla="*/ 7 h 8"/>
                <a:gd name="T12" fmla="*/ 7 w 10"/>
                <a:gd name="T13" fmla="*/ 8 h 8"/>
                <a:gd name="T14" fmla="*/ 9 w 10"/>
                <a:gd name="T15" fmla="*/ 8 h 8"/>
                <a:gd name="T16" fmla="*/ 10 w 10"/>
                <a:gd name="T17" fmla="*/ 6 h 8"/>
                <a:gd name="T18" fmla="*/ 10 w 10"/>
                <a:gd name="T19" fmla="*/ 4 h 8"/>
                <a:gd name="T20" fmla="*/ 9 w 10"/>
                <a:gd name="T21" fmla="*/ 4 h 8"/>
                <a:gd name="T22" fmla="*/ 8 w 10"/>
                <a:gd name="T23" fmla="*/ 3 h 8"/>
                <a:gd name="T24" fmla="*/ 4 w 10"/>
                <a:gd name="T25" fmla="*/ 1 h 8"/>
                <a:gd name="T26" fmla="*/ 3 w 10"/>
                <a:gd name="T27" fmla="*/ 1 h 8"/>
                <a:gd name="T28" fmla="*/ 1 w 10"/>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8">
                  <a:moveTo>
                    <a:pt x="1" y="0"/>
                  </a:moveTo>
                  <a:lnTo>
                    <a:pt x="0" y="1"/>
                  </a:lnTo>
                  <a:lnTo>
                    <a:pt x="0" y="4"/>
                  </a:lnTo>
                  <a:lnTo>
                    <a:pt x="1" y="6"/>
                  </a:lnTo>
                  <a:lnTo>
                    <a:pt x="3" y="7"/>
                  </a:lnTo>
                  <a:lnTo>
                    <a:pt x="6" y="7"/>
                  </a:lnTo>
                  <a:lnTo>
                    <a:pt x="7" y="8"/>
                  </a:lnTo>
                  <a:lnTo>
                    <a:pt x="9" y="8"/>
                  </a:lnTo>
                  <a:lnTo>
                    <a:pt x="10" y="6"/>
                  </a:lnTo>
                  <a:lnTo>
                    <a:pt x="10" y="4"/>
                  </a:lnTo>
                  <a:lnTo>
                    <a:pt x="9" y="4"/>
                  </a:lnTo>
                  <a:lnTo>
                    <a:pt x="8" y="3"/>
                  </a:lnTo>
                  <a:lnTo>
                    <a:pt x="4" y="1"/>
                  </a:lnTo>
                  <a:lnTo>
                    <a:pt x="3" y="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7" name="Freeform 57">
              <a:extLst>
                <a:ext uri="{FF2B5EF4-FFF2-40B4-BE49-F238E27FC236}">
                  <a16:creationId xmlns:a16="http://schemas.microsoft.com/office/drawing/2014/main" id="{57131FD2-EFF9-4D82-B382-EE2DAA9868A9}"/>
                </a:ext>
              </a:extLst>
            </p:cNvPr>
            <p:cNvSpPr>
              <a:spLocks/>
            </p:cNvSpPr>
            <p:nvPr/>
          </p:nvSpPr>
          <p:spPr bwMode="auto">
            <a:xfrm>
              <a:off x="4421" y="2309"/>
              <a:ext cx="3" cy="4"/>
            </a:xfrm>
            <a:custGeom>
              <a:avLst/>
              <a:gdLst>
                <a:gd name="T0" fmla="*/ 0 w 3"/>
                <a:gd name="T1" fmla="*/ 3 h 4"/>
                <a:gd name="T2" fmla="*/ 0 w 3"/>
                <a:gd name="T3" fmla="*/ 4 h 4"/>
                <a:gd name="T4" fmla="*/ 3 w 3"/>
                <a:gd name="T5" fmla="*/ 3 h 4"/>
                <a:gd name="T6" fmla="*/ 3 w 3"/>
                <a:gd name="T7" fmla="*/ 2 h 4"/>
                <a:gd name="T8" fmla="*/ 1 w 3"/>
                <a:gd name="T9" fmla="*/ 0 h 4"/>
                <a:gd name="T10" fmla="*/ 0 w 3"/>
                <a:gd name="T11" fmla="*/ 2 h 4"/>
                <a:gd name="T12" fmla="*/ 0 w 3"/>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3"/>
                  </a:moveTo>
                  <a:lnTo>
                    <a:pt x="0" y="4"/>
                  </a:lnTo>
                  <a:lnTo>
                    <a:pt x="3" y="3"/>
                  </a:lnTo>
                  <a:lnTo>
                    <a:pt x="3" y="2"/>
                  </a:lnTo>
                  <a:lnTo>
                    <a:pt x="1" y="0"/>
                  </a:lnTo>
                  <a:lnTo>
                    <a:pt x="0" y="2"/>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8" name="Freeform 58">
              <a:extLst>
                <a:ext uri="{FF2B5EF4-FFF2-40B4-BE49-F238E27FC236}">
                  <a16:creationId xmlns:a16="http://schemas.microsoft.com/office/drawing/2014/main" id="{5086D9D7-60DF-4E9F-A0FC-59B4A1B22F73}"/>
                </a:ext>
              </a:extLst>
            </p:cNvPr>
            <p:cNvSpPr>
              <a:spLocks noEditPoints="1"/>
            </p:cNvSpPr>
            <p:nvPr/>
          </p:nvSpPr>
          <p:spPr bwMode="auto">
            <a:xfrm>
              <a:off x="4418" y="2285"/>
              <a:ext cx="7" cy="11"/>
            </a:xfrm>
            <a:custGeom>
              <a:avLst/>
              <a:gdLst>
                <a:gd name="T0" fmla="*/ 3 w 6"/>
                <a:gd name="T1" fmla="*/ 5 h 9"/>
                <a:gd name="T2" fmla="*/ 3 w 6"/>
                <a:gd name="T3" fmla="*/ 6 h 9"/>
                <a:gd name="T4" fmla="*/ 4 w 6"/>
                <a:gd name="T5" fmla="*/ 8 h 9"/>
                <a:gd name="T6" fmla="*/ 5 w 6"/>
                <a:gd name="T7" fmla="*/ 9 h 9"/>
                <a:gd name="T8" fmla="*/ 5 w 6"/>
                <a:gd name="T9" fmla="*/ 5 h 9"/>
                <a:gd name="T10" fmla="*/ 5 w 6"/>
                <a:gd name="T11" fmla="*/ 5 h 9"/>
                <a:gd name="T12" fmla="*/ 4 w 6"/>
                <a:gd name="T13" fmla="*/ 5 h 9"/>
                <a:gd name="T14" fmla="*/ 6 w 6"/>
                <a:gd name="T15" fmla="*/ 2 h 9"/>
                <a:gd name="T16" fmla="*/ 5 w 6"/>
                <a:gd name="T17" fmla="*/ 0 h 9"/>
                <a:gd name="T18" fmla="*/ 4 w 6"/>
                <a:gd name="T19" fmla="*/ 0 h 9"/>
                <a:gd name="T20" fmla="*/ 4 w 6"/>
                <a:gd name="T21" fmla="*/ 2 h 9"/>
                <a:gd name="T22" fmla="*/ 1 w 6"/>
                <a:gd name="T23" fmla="*/ 3 h 9"/>
                <a:gd name="T24" fmla="*/ 0 w 6"/>
                <a:gd name="T25" fmla="*/ 4 h 9"/>
                <a:gd name="T26" fmla="*/ 0 w 6"/>
                <a:gd name="T27" fmla="*/ 5 h 9"/>
                <a:gd name="T28" fmla="*/ 2 w 6"/>
                <a:gd name="T29" fmla="*/ 5 h 9"/>
                <a:gd name="T30" fmla="*/ 3 w 6"/>
                <a:gd name="T31" fmla="*/ 5 h 9"/>
                <a:gd name="T32" fmla="*/ 3 w 6"/>
                <a:gd name="T33" fmla="*/ 4 h 9"/>
                <a:gd name="T34" fmla="*/ 4 w 6"/>
                <a:gd name="T35" fmla="*/ 3 h 9"/>
                <a:gd name="T36" fmla="*/ 3 w 6"/>
                <a:gd name="T37" fmla="*/ 5 h 9"/>
                <a:gd name="T38" fmla="*/ 3 w 6"/>
                <a:gd name="T3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9">
                  <a:moveTo>
                    <a:pt x="3" y="5"/>
                  </a:moveTo>
                  <a:cubicBezTo>
                    <a:pt x="3" y="6"/>
                    <a:pt x="3" y="6"/>
                    <a:pt x="3" y="6"/>
                  </a:cubicBezTo>
                  <a:cubicBezTo>
                    <a:pt x="4" y="8"/>
                    <a:pt x="4" y="8"/>
                    <a:pt x="4" y="8"/>
                  </a:cubicBezTo>
                  <a:cubicBezTo>
                    <a:pt x="5" y="9"/>
                    <a:pt x="5" y="9"/>
                    <a:pt x="5" y="9"/>
                  </a:cubicBezTo>
                  <a:cubicBezTo>
                    <a:pt x="5" y="5"/>
                    <a:pt x="5" y="5"/>
                    <a:pt x="5" y="5"/>
                  </a:cubicBezTo>
                  <a:cubicBezTo>
                    <a:pt x="5" y="5"/>
                    <a:pt x="5" y="5"/>
                    <a:pt x="5" y="5"/>
                  </a:cubicBezTo>
                  <a:cubicBezTo>
                    <a:pt x="4" y="5"/>
                    <a:pt x="4" y="5"/>
                    <a:pt x="4" y="5"/>
                  </a:cubicBezTo>
                  <a:cubicBezTo>
                    <a:pt x="6" y="2"/>
                    <a:pt x="6" y="2"/>
                    <a:pt x="6" y="2"/>
                  </a:cubicBezTo>
                  <a:cubicBezTo>
                    <a:pt x="5" y="0"/>
                    <a:pt x="5" y="0"/>
                    <a:pt x="5" y="0"/>
                  </a:cubicBezTo>
                  <a:cubicBezTo>
                    <a:pt x="4" y="0"/>
                    <a:pt x="4" y="0"/>
                    <a:pt x="4" y="0"/>
                  </a:cubicBezTo>
                  <a:cubicBezTo>
                    <a:pt x="4" y="2"/>
                    <a:pt x="4" y="2"/>
                    <a:pt x="4" y="2"/>
                  </a:cubicBezTo>
                  <a:cubicBezTo>
                    <a:pt x="1" y="3"/>
                    <a:pt x="1" y="3"/>
                    <a:pt x="1" y="3"/>
                  </a:cubicBezTo>
                  <a:cubicBezTo>
                    <a:pt x="0" y="4"/>
                    <a:pt x="0" y="4"/>
                    <a:pt x="0" y="4"/>
                  </a:cubicBezTo>
                  <a:cubicBezTo>
                    <a:pt x="0" y="5"/>
                    <a:pt x="0" y="5"/>
                    <a:pt x="0" y="5"/>
                  </a:cubicBezTo>
                  <a:cubicBezTo>
                    <a:pt x="2" y="5"/>
                    <a:pt x="2" y="5"/>
                    <a:pt x="2" y="5"/>
                  </a:cubicBezTo>
                  <a:cubicBezTo>
                    <a:pt x="3" y="5"/>
                    <a:pt x="3" y="5"/>
                    <a:pt x="3" y="5"/>
                  </a:cubicBezTo>
                  <a:close/>
                  <a:moveTo>
                    <a:pt x="3" y="4"/>
                  </a:moveTo>
                  <a:cubicBezTo>
                    <a:pt x="4" y="3"/>
                    <a:pt x="4" y="3"/>
                    <a:pt x="4" y="3"/>
                  </a:cubicBezTo>
                  <a:cubicBezTo>
                    <a:pt x="3" y="5"/>
                    <a:pt x="3" y="5"/>
                    <a:pt x="3" y="5"/>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79" name="Freeform 59">
              <a:extLst>
                <a:ext uri="{FF2B5EF4-FFF2-40B4-BE49-F238E27FC236}">
                  <a16:creationId xmlns:a16="http://schemas.microsoft.com/office/drawing/2014/main" id="{08D1879B-8F9F-413A-A768-F407299F65B9}"/>
                </a:ext>
              </a:extLst>
            </p:cNvPr>
            <p:cNvSpPr>
              <a:spLocks/>
            </p:cNvSpPr>
            <p:nvPr/>
          </p:nvSpPr>
          <p:spPr bwMode="auto">
            <a:xfrm>
              <a:off x="4413" y="2295"/>
              <a:ext cx="11" cy="8"/>
            </a:xfrm>
            <a:custGeom>
              <a:avLst/>
              <a:gdLst>
                <a:gd name="T0" fmla="*/ 4 w 11"/>
                <a:gd name="T1" fmla="*/ 0 h 8"/>
                <a:gd name="T2" fmla="*/ 1 w 11"/>
                <a:gd name="T3" fmla="*/ 0 h 8"/>
                <a:gd name="T4" fmla="*/ 0 w 11"/>
                <a:gd name="T5" fmla="*/ 1 h 8"/>
                <a:gd name="T6" fmla="*/ 1 w 11"/>
                <a:gd name="T7" fmla="*/ 2 h 8"/>
                <a:gd name="T8" fmla="*/ 2 w 11"/>
                <a:gd name="T9" fmla="*/ 2 h 8"/>
                <a:gd name="T10" fmla="*/ 2 w 11"/>
                <a:gd name="T11" fmla="*/ 3 h 8"/>
                <a:gd name="T12" fmla="*/ 1 w 11"/>
                <a:gd name="T13" fmla="*/ 5 h 8"/>
                <a:gd name="T14" fmla="*/ 2 w 11"/>
                <a:gd name="T15" fmla="*/ 8 h 8"/>
                <a:gd name="T16" fmla="*/ 5 w 11"/>
                <a:gd name="T17" fmla="*/ 7 h 8"/>
                <a:gd name="T18" fmla="*/ 8 w 11"/>
                <a:gd name="T19" fmla="*/ 5 h 8"/>
                <a:gd name="T20" fmla="*/ 8 w 11"/>
                <a:gd name="T21" fmla="*/ 5 h 8"/>
                <a:gd name="T22" fmla="*/ 9 w 11"/>
                <a:gd name="T23" fmla="*/ 5 h 8"/>
                <a:gd name="T24" fmla="*/ 11 w 11"/>
                <a:gd name="T25" fmla="*/ 5 h 8"/>
                <a:gd name="T26" fmla="*/ 11 w 11"/>
                <a:gd name="T27" fmla="*/ 3 h 8"/>
                <a:gd name="T28" fmla="*/ 9 w 11"/>
                <a:gd name="T29" fmla="*/ 2 h 8"/>
                <a:gd name="T30" fmla="*/ 9 w 11"/>
                <a:gd name="T31" fmla="*/ 1 h 8"/>
                <a:gd name="T32" fmla="*/ 7 w 11"/>
                <a:gd name="T33" fmla="*/ 3 h 8"/>
                <a:gd name="T34" fmla="*/ 7 w 11"/>
                <a:gd name="T35" fmla="*/ 4 h 8"/>
                <a:gd name="T36" fmla="*/ 6 w 11"/>
                <a:gd name="T37" fmla="*/ 4 h 8"/>
                <a:gd name="T38" fmla="*/ 5 w 11"/>
                <a:gd name="T39" fmla="*/ 2 h 8"/>
                <a:gd name="T40" fmla="*/ 5 w 11"/>
                <a:gd name="T41" fmla="*/ 1 h 8"/>
                <a:gd name="T42" fmla="*/ 4 w 11"/>
                <a:gd name="T4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8">
                  <a:moveTo>
                    <a:pt x="4" y="0"/>
                  </a:moveTo>
                  <a:lnTo>
                    <a:pt x="1" y="0"/>
                  </a:lnTo>
                  <a:lnTo>
                    <a:pt x="0" y="1"/>
                  </a:lnTo>
                  <a:lnTo>
                    <a:pt x="1" y="2"/>
                  </a:lnTo>
                  <a:lnTo>
                    <a:pt x="2" y="2"/>
                  </a:lnTo>
                  <a:lnTo>
                    <a:pt x="2" y="3"/>
                  </a:lnTo>
                  <a:lnTo>
                    <a:pt x="1" y="5"/>
                  </a:lnTo>
                  <a:lnTo>
                    <a:pt x="2" y="8"/>
                  </a:lnTo>
                  <a:lnTo>
                    <a:pt x="5" y="7"/>
                  </a:lnTo>
                  <a:lnTo>
                    <a:pt x="8" y="5"/>
                  </a:lnTo>
                  <a:lnTo>
                    <a:pt x="8" y="5"/>
                  </a:lnTo>
                  <a:lnTo>
                    <a:pt x="9" y="5"/>
                  </a:lnTo>
                  <a:lnTo>
                    <a:pt x="11" y="5"/>
                  </a:lnTo>
                  <a:lnTo>
                    <a:pt x="11" y="3"/>
                  </a:lnTo>
                  <a:lnTo>
                    <a:pt x="9" y="2"/>
                  </a:lnTo>
                  <a:lnTo>
                    <a:pt x="9" y="1"/>
                  </a:lnTo>
                  <a:lnTo>
                    <a:pt x="7" y="3"/>
                  </a:lnTo>
                  <a:lnTo>
                    <a:pt x="7" y="4"/>
                  </a:lnTo>
                  <a:lnTo>
                    <a:pt x="6" y="4"/>
                  </a:lnTo>
                  <a:lnTo>
                    <a:pt x="5" y="2"/>
                  </a:lnTo>
                  <a:lnTo>
                    <a:pt x="5" y="1"/>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8" name="Freeform 60">
              <a:extLst>
                <a:ext uri="{FF2B5EF4-FFF2-40B4-BE49-F238E27FC236}">
                  <a16:creationId xmlns:a16="http://schemas.microsoft.com/office/drawing/2014/main" id="{6615F001-4893-415A-BEF5-217F5BCB21EE}"/>
                </a:ext>
              </a:extLst>
            </p:cNvPr>
            <p:cNvSpPr>
              <a:spLocks/>
            </p:cNvSpPr>
            <p:nvPr/>
          </p:nvSpPr>
          <p:spPr bwMode="auto">
            <a:xfrm>
              <a:off x="4421" y="2300"/>
              <a:ext cx="4" cy="5"/>
            </a:xfrm>
            <a:custGeom>
              <a:avLst/>
              <a:gdLst>
                <a:gd name="T0" fmla="*/ 0 w 4"/>
                <a:gd name="T1" fmla="*/ 5 h 5"/>
                <a:gd name="T2" fmla="*/ 4 w 4"/>
                <a:gd name="T3" fmla="*/ 4 h 5"/>
                <a:gd name="T4" fmla="*/ 3 w 4"/>
                <a:gd name="T5" fmla="*/ 3 h 5"/>
                <a:gd name="T6" fmla="*/ 0 w 4"/>
                <a:gd name="T7" fmla="*/ 0 h 5"/>
                <a:gd name="T8" fmla="*/ 0 w 4"/>
                <a:gd name="T9" fmla="*/ 4 h 5"/>
                <a:gd name="T10" fmla="*/ 0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0" y="5"/>
                  </a:moveTo>
                  <a:lnTo>
                    <a:pt x="4" y="4"/>
                  </a:lnTo>
                  <a:lnTo>
                    <a:pt x="3" y="3"/>
                  </a:lnTo>
                  <a:lnTo>
                    <a:pt x="0" y="0"/>
                  </a:lnTo>
                  <a:lnTo>
                    <a:pt x="0" y="4"/>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9" name="Freeform 61">
              <a:extLst>
                <a:ext uri="{FF2B5EF4-FFF2-40B4-BE49-F238E27FC236}">
                  <a16:creationId xmlns:a16="http://schemas.microsoft.com/office/drawing/2014/main" id="{F31119EB-3B48-4EF7-AE15-B9E9C165AF88}"/>
                </a:ext>
              </a:extLst>
            </p:cNvPr>
            <p:cNvSpPr>
              <a:spLocks/>
            </p:cNvSpPr>
            <p:nvPr/>
          </p:nvSpPr>
          <p:spPr bwMode="auto">
            <a:xfrm>
              <a:off x="4369" y="2243"/>
              <a:ext cx="11" cy="7"/>
            </a:xfrm>
            <a:custGeom>
              <a:avLst/>
              <a:gdLst>
                <a:gd name="T0" fmla="*/ 4 w 11"/>
                <a:gd name="T1" fmla="*/ 0 h 7"/>
                <a:gd name="T2" fmla="*/ 0 w 11"/>
                <a:gd name="T3" fmla="*/ 0 h 7"/>
                <a:gd name="T4" fmla="*/ 3 w 11"/>
                <a:gd name="T5" fmla="*/ 2 h 7"/>
                <a:gd name="T6" fmla="*/ 3 w 11"/>
                <a:gd name="T7" fmla="*/ 4 h 7"/>
                <a:gd name="T8" fmla="*/ 4 w 11"/>
                <a:gd name="T9" fmla="*/ 4 h 7"/>
                <a:gd name="T10" fmla="*/ 8 w 11"/>
                <a:gd name="T11" fmla="*/ 7 h 7"/>
                <a:gd name="T12" fmla="*/ 11 w 11"/>
                <a:gd name="T13" fmla="*/ 6 h 7"/>
                <a:gd name="T14" fmla="*/ 10 w 11"/>
                <a:gd name="T15" fmla="*/ 4 h 7"/>
                <a:gd name="T16" fmla="*/ 10 w 11"/>
                <a:gd name="T17" fmla="*/ 4 h 7"/>
                <a:gd name="T18" fmla="*/ 9 w 11"/>
                <a:gd name="T19" fmla="*/ 3 h 7"/>
                <a:gd name="T20" fmla="*/ 5 w 11"/>
                <a:gd name="T21" fmla="*/ 2 h 7"/>
                <a:gd name="T22" fmla="*/ 4 w 11"/>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7">
                  <a:moveTo>
                    <a:pt x="4" y="0"/>
                  </a:moveTo>
                  <a:lnTo>
                    <a:pt x="0" y="0"/>
                  </a:lnTo>
                  <a:lnTo>
                    <a:pt x="3" y="2"/>
                  </a:lnTo>
                  <a:lnTo>
                    <a:pt x="3" y="4"/>
                  </a:lnTo>
                  <a:lnTo>
                    <a:pt x="4" y="4"/>
                  </a:lnTo>
                  <a:lnTo>
                    <a:pt x="8" y="7"/>
                  </a:lnTo>
                  <a:lnTo>
                    <a:pt x="11" y="6"/>
                  </a:lnTo>
                  <a:lnTo>
                    <a:pt x="10" y="4"/>
                  </a:lnTo>
                  <a:lnTo>
                    <a:pt x="10" y="4"/>
                  </a:lnTo>
                  <a:lnTo>
                    <a:pt x="9" y="3"/>
                  </a:lnTo>
                  <a:lnTo>
                    <a:pt x="5"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0" name="Freeform 62">
              <a:extLst>
                <a:ext uri="{FF2B5EF4-FFF2-40B4-BE49-F238E27FC236}">
                  <a16:creationId xmlns:a16="http://schemas.microsoft.com/office/drawing/2014/main" id="{8E02FB49-20BB-4F90-97F6-103A173CC1FA}"/>
                </a:ext>
              </a:extLst>
            </p:cNvPr>
            <p:cNvSpPr>
              <a:spLocks/>
            </p:cNvSpPr>
            <p:nvPr/>
          </p:nvSpPr>
          <p:spPr bwMode="auto">
            <a:xfrm>
              <a:off x="4427" y="2326"/>
              <a:ext cx="3" cy="6"/>
            </a:xfrm>
            <a:custGeom>
              <a:avLst/>
              <a:gdLst>
                <a:gd name="T0" fmla="*/ 0 w 3"/>
                <a:gd name="T1" fmla="*/ 3 h 6"/>
                <a:gd name="T2" fmla="*/ 1 w 3"/>
                <a:gd name="T3" fmla="*/ 6 h 6"/>
                <a:gd name="T4" fmla="*/ 3 w 3"/>
                <a:gd name="T5" fmla="*/ 3 h 6"/>
                <a:gd name="T6" fmla="*/ 0 w 3"/>
                <a:gd name="T7" fmla="*/ 0 h 6"/>
                <a:gd name="T8" fmla="*/ 0 w 3"/>
                <a:gd name="T9" fmla="*/ 3 h 6"/>
              </a:gdLst>
              <a:ahLst/>
              <a:cxnLst>
                <a:cxn ang="0">
                  <a:pos x="T0" y="T1"/>
                </a:cxn>
                <a:cxn ang="0">
                  <a:pos x="T2" y="T3"/>
                </a:cxn>
                <a:cxn ang="0">
                  <a:pos x="T4" y="T5"/>
                </a:cxn>
                <a:cxn ang="0">
                  <a:pos x="T6" y="T7"/>
                </a:cxn>
                <a:cxn ang="0">
                  <a:pos x="T8" y="T9"/>
                </a:cxn>
              </a:cxnLst>
              <a:rect l="0" t="0" r="r" b="b"/>
              <a:pathLst>
                <a:path w="3" h="6">
                  <a:moveTo>
                    <a:pt x="0" y="3"/>
                  </a:moveTo>
                  <a:lnTo>
                    <a:pt x="1" y="6"/>
                  </a:lnTo>
                  <a:lnTo>
                    <a:pt x="3"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1" name="Freeform 63">
              <a:extLst>
                <a:ext uri="{FF2B5EF4-FFF2-40B4-BE49-F238E27FC236}">
                  <a16:creationId xmlns:a16="http://schemas.microsoft.com/office/drawing/2014/main" id="{91402050-4AEC-43EA-A099-D8CFE0AA4F55}"/>
                </a:ext>
              </a:extLst>
            </p:cNvPr>
            <p:cNvSpPr>
              <a:spLocks/>
            </p:cNvSpPr>
            <p:nvPr/>
          </p:nvSpPr>
          <p:spPr bwMode="auto">
            <a:xfrm>
              <a:off x="4425" y="2319"/>
              <a:ext cx="3" cy="6"/>
            </a:xfrm>
            <a:custGeom>
              <a:avLst/>
              <a:gdLst>
                <a:gd name="T0" fmla="*/ 0 w 3"/>
                <a:gd name="T1" fmla="*/ 4 h 6"/>
                <a:gd name="T2" fmla="*/ 3 w 3"/>
                <a:gd name="T3" fmla="*/ 6 h 6"/>
                <a:gd name="T4" fmla="*/ 3 w 3"/>
                <a:gd name="T5" fmla="*/ 3 h 6"/>
                <a:gd name="T6" fmla="*/ 1 w 3"/>
                <a:gd name="T7" fmla="*/ 0 h 6"/>
                <a:gd name="T8" fmla="*/ 0 w 3"/>
                <a:gd name="T9" fmla="*/ 1 h 6"/>
                <a:gd name="T10" fmla="*/ 0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0" y="4"/>
                  </a:moveTo>
                  <a:lnTo>
                    <a:pt x="3" y="6"/>
                  </a:lnTo>
                  <a:lnTo>
                    <a:pt x="3" y="3"/>
                  </a:lnTo>
                  <a:lnTo>
                    <a:pt x="1" y="0"/>
                  </a:lnTo>
                  <a:lnTo>
                    <a:pt x="0" y="1"/>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2" name="Freeform 64">
              <a:extLst>
                <a:ext uri="{FF2B5EF4-FFF2-40B4-BE49-F238E27FC236}">
                  <a16:creationId xmlns:a16="http://schemas.microsoft.com/office/drawing/2014/main" id="{571CD5F0-D2FE-4D9F-8B0E-F04AAB4D312C}"/>
                </a:ext>
              </a:extLst>
            </p:cNvPr>
            <p:cNvSpPr>
              <a:spLocks/>
            </p:cNvSpPr>
            <p:nvPr/>
          </p:nvSpPr>
          <p:spPr bwMode="auto">
            <a:xfrm>
              <a:off x="4402" y="2337"/>
              <a:ext cx="4" cy="5"/>
            </a:xfrm>
            <a:custGeom>
              <a:avLst/>
              <a:gdLst>
                <a:gd name="T0" fmla="*/ 4 w 4"/>
                <a:gd name="T1" fmla="*/ 2 h 5"/>
                <a:gd name="T2" fmla="*/ 4 w 4"/>
                <a:gd name="T3" fmla="*/ 0 h 5"/>
                <a:gd name="T4" fmla="*/ 3 w 4"/>
                <a:gd name="T5" fmla="*/ 0 h 5"/>
                <a:gd name="T6" fmla="*/ 3 w 4"/>
                <a:gd name="T7" fmla="*/ 2 h 5"/>
                <a:gd name="T8" fmla="*/ 0 w 4"/>
                <a:gd name="T9" fmla="*/ 5 h 5"/>
                <a:gd name="T10" fmla="*/ 3 w 4"/>
                <a:gd name="T11" fmla="*/ 5 h 5"/>
                <a:gd name="T12" fmla="*/ 4 w 4"/>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2"/>
                  </a:moveTo>
                  <a:lnTo>
                    <a:pt x="4" y="0"/>
                  </a:lnTo>
                  <a:lnTo>
                    <a:pt x="3" y="0"/>
                  </a:lnTo>
                  <a:lnTo>
                    <a:pt x="3" y="2"/>
                  </a:lnTo>
                  <a:lnTo>
                    <a:pt x="0" y="5"/>
                  </a:lnTo>
                  <a:lnTo>
                    <a:pt x="3" y="5"/>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3" name="Freeform 65">
              <a:extLst>
                <a:ext uri="{FF2B5EF4-FFF2-40B4-BE49-F238E27FC236}">
                  <a16:creationId xmlns:a16="http://schemas.microsoft.com/office/drawing/2014/main" id="{F8C21B9B-71D6-4F3B-B724-0EC074A080F0}"/>
                </a:ext>
              </a:extLst>
            </p:cNvPr>
            <p:cNvSpPr>
              <a:spLocks/>
            </p:cNvSpPr>
            <p:nvPr/>
          </p:nvSpPr>
          <p:spPr bwMode="auto">
            <a:xfrm>
              <a:off x="4405" y="2247"/>
              <a:ext cx="4" cy="3"/>
            </a:xfrm>
            <a:custGeom>
              <a:avLst/>
              <a:gdLst>
                <a:gd name="T0" fmla="*/ 3 w 4"/>
                <a:gd name="T1" fmla="*/ 3 h 3"/>
                <a:gd name="T2" fmla="*/ 4 w 4"/>
                <a:gd name="T3" fmla="*/ 0 h 3"/>
                <a:gd name="T4" fmla="*/ 3 w 4"/>
                <a:gd name="T5" fmla="*/ 0 h 3"/>
                <a:gd name="T6" fmla="*/ 2 w 4"/>
                <a:gd name="T7" fmla="*/ 0 h 3"/>
                <a:gd name="T8" fmla="*/ 0 w 4"/>
                <a:gd name="T9" fmla="*/ 0 h 3"/>
                <a:gd name="T10" fmla="*/ 1 w 4"/>
                <a:gd name="T11" fmla="*/ 3 h 3"/>
                <a:gd name="T12" fmla="*/ 3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3" y="3"/>
                  </a:moveTo>
                  <a:lnTo>
                    <a:pt x="4" y="0"/>
                  </a:lnTo>
                  <a:lnTo>
                    <a:pt x="3" y="0"/>
                  </a:lnTo>
                  <a:lnTo>
                    <a:pt x="2" y="0"/>
                  </a:lnTo>
                  <a:lnTo>
                    <a:pt x="0" y="0"/>
                  </a:lnTo>
                  <a:lnTo>
                    <a:pt x="1" y="3"/>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4" name="Freeform 66">
              <a:extLst>
                <a:ext uri="{FF2B5EF4-FFF2-40B4-BE49-F238E27FC236}">
                  <a16:creationId xmlns:a16="http://schemas.microsoft.com/office/drawing/2014/main" id="{F7D8974C-BDA9-4771-B532-A8A64771104A}"/>
                </a:ext>
              </a:extLst>
            </p:cNvPr>
            <p:cNvSpPr>
              <a:spLocks/>
            </p:cNvSpPr>
            <p:nvPr/>
          </p:nvSpPr>
          <p:spPr bwMode="auto">
            <a:xfrm>
              <a:off x="4384" y="2332"/>
              <a:ext cx="22" cy="27"/>
            </a:xfrm>
            <a:custGeom>
              <a:avLst/>
              <a:gdLst>
                <a:gd name="T0" fmla="*/ 1 w 22"/>
                <a:gd name="T1" fmla="*/ 6 h 27"/>
                <a:gd name="T2" fmla="*/ 3 w 22"/>
                <a:gd name="T3" fmla="*/ 11 h 27"/>
                <a:gd name="T4" fmla="*/ 5 w 22"/>
                <a:gd name="T5" fmla="*/ 12 h 27"/>
                <a:gd name="T6" fmla="*/ 5 w 22"/>
                <a:gd name="T7" fmla="*/ 12 h 27"/>
                <a:gd name="T8" fmla="*/ 5 w 22"/>
                <a:gd name="T9" fmla="*/ 14 h 27"/>
                <a:gd name="T10" fmla="*/ 7 w 22"/>
                <a:gd name="T11" fmla="*/ 14 h 27"/>
                <a:gd name="T12" fmla="*/ 7 w 22"/>
                <a:gd name="T13" fmla="*/ 16 h 27"/>
                <a:gd name="T14" fmla="*/ 9 w 22"/>
                <a:gd name="T15" fmla="*/ 17 h 27"/>
                <a:gd name="T16" fmla="*/ 10 w 22"/>
                <a:gd name="T17" fmla="*/ 20 h 27"/>
                <a:gd name="T18" fmla="*/ 11 w 22"/>
                <a:gd name="T19" fmla="*/ 19 h 27"/>
                <a:gd name="T20" fmla="*/ 13 w 22"/>
                <a:gd name="T21" fmla="*/ 22 h 27"/>
                <a:gd name="T22" fmla="*/ 15 w 22"/>
                <a:gd name="T23" fmla="*/ 22 h 27"/>
                <a:gd name="T24" fmla="*/ 15 w 22"/>
                <a:gd name="T25" fmla="*/ 24 h 27"/>
                <a:gd name="T26" fmla="*/ 17 w 22"/>
                <a:gd name="T27" fmla="*/ 25 h 27"/>
                <a:gd name="T28" fmla="*/ 18 w 22"/>
                <a:gd name="T29" fmla="*/ 25 h 27"/>
                <a:gd name="T30" fmla="*/ 21 w 22"/>
                <a:gd name="T31" fmla="*/ 26 h 27"/>
                <a:gd name="T32" fmla="*/ 21 w 22"/>
                <a:gd name="T33" fmla="*/ 25 h 27"/>
                <a:gd name="T34" fmla="*/ 22 w 22"/>
                <a:gd name="T35" fmla="*/ 27 h 27"/>
                <a:gd name="T36" fmla="*/ 22 w 22"/>
                <a:gd name="T37" fmla="*/ 23 h 27"/>
                <a:gd name="T38" fmla="*/ 21 w 22"/>
                <a:gd name="T39" fmla="*/ 22 h 27"/>
                <a:gd name="T40" fmla="*/ 18 w 22"/>
                <a:gd name="T41" fmla="*/ 20 h 27"/>
                <a:gd name="T42" fmla="*/ 17 w 22"/>
                <a:gd name="T43" fmla="*/ 17 h 27"/>
                <a:gd name="T44" fmla="*/ 15 w 22"/>
                <a:gd name="T45" fmla="*/ 14 h 27"/>
                <a:gd name="T46" fmla="*/ 14 w 22"/>
                <a:gd name="T47" fmla="*/ 16 h 27"/>
                <a:gd name="T48" fmla="*/ 13 w 22"/>
                <a:gd name="T49" fmla="*/ 12 h 27"/>
                <a:gd name="T50" fmla="*/ 9 w 22"/>
                <a:gd name="T51" fmla="*/ 9 h 27"/>
                <a:gd name="T52" fmla="*/ 8 w 22"/>
                <a:gd name="T53" fmla="*/ 9 h 27"/>
                <a:gd name="T54" fmla="*/ 7 w 22"/>
                <a:gd name="T55" fmla="*/ 7 h 27"/>
                <a:gd name="T56" fmla="*/ 5 w 22"/>
                <a:gd name="T57" fmla="*/ 6 h 27"/>
                <a:gd name="T58" fmla="*/ 5 w 22"/>
                <a:gd name="T59" fmla="*/ 5 h 27"/>
                <a:gd name="T60" fmla="*/ 4 w 22"/>
                <a:gd name="T61" fmla="*/ 3 h 27"/>
                <a:gd name="T62" fmla="*/ 3 w 22"/>
                <a:gd name="T63" fmla="*/ 4 h 27"/>
                <a:gd name="T64" fmla="*/ 1 w 22"/>
                <a:gd name="T65" fmla="*/ 0 h 27"/>
                <a:gd name="T66" fmla="*/ 0 w 22"/>
                <a:gd name="T67" fmla="*/ 4 h 27"/>
                <a:gd name="T68" fmla="*/ 1 w 22"/>
                <a:gd name="T69" fmla="*/ 5 h 27"/>
                <a:gd name="T70" fmla="*/ 1 w 22"/>
                <a:gd name="T71"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27">
                  <a:moveTo>
                    <a:pt x="1" y="6"/>
                  </a:moveTo>
                  <a:lnTo>
                    <a:pt x="3" y="11"/>
                  </a:lnTo>
                  <a:lnTo>
                    <a:pt x="5" y="12"/>
                  </a:lnTo>
                  <a:lnTo>
                    <a:pt x="5" y="12"/>
                  </a:lnTo>
                  <a:lnTo>
                    <a:pt x="5" y="14"/>
                  </a:lnTo>
                  <a:lnTo>
                    <a:pt x="7" y="14"/>
                  </a:lnTo>
                  <a:lnTo>
                    <a:pt x="7" y="16"/>
                  </a:lnTo>
                  <a:lnTo>
                    <a:pt x="9" y="17"/>
                  </a:lnTo>
                  <a:lnTo>
                    <a:pt x="10" y="20"/>
                  </a:lnTo>
                  <a:lnTo>
                    <a:pt x="11" y="19"/>
                  </a:lnTo>
                  <a:lnTo>
                    <a:pt x="13" y="22"/>
                  </a:lnTo>
                  <a:lnTo>
                    <a:pt x="15" y="22"/>
                  </a:lnTo>
                  <a:lnTo>
                    <a:pt x="15" y="24"/>
                  </a:lnTo>
                  <a:lnTo>
                    <a:pt x="17" y="25"/>
                  </a:lnTo>
                  <a:lnTo>
                    <a:pt x="18" y="25"/>
                  </a:lnTo>
                  <a:lnTo>
                    <a:pt x="21" y="26"/>
                  </a:lnTo>
                  <a:lnTo>
                    <a:pt x="21" y="25"/>
                  </a:lnTo>
                  <a:lnTo>
                    <a:pt x="22" y="27"/>
                  </a:lnTo>
                  <a:lnTo>
                    <a:pt x="22" y="23"/>
                  </a:lnTo>
                  <a:lnTo>
                    <a:pt x="21" y="22"/>
                  </a:lnTo>
                  <a:lnTo>
                    <a:pt x="18" y="20"/>
                  </a:lnTo>
                  <a:lnTo>
                    <a:pt x="17" y="17"/>
                  </a:lnTo>
                  <a:lnTo>
                    <a:pt x="15" y="14"/>
                  </a:lnTo>
                  <a:lnTo>
                    <a:pt x="14" y="16"/>
                  </a:lnTo>
                  <a:lnTo>
                    <a:pt x="13" y="12"/>
                  </a:lnTo>
                  <a:lnTo>
                    <a:pt x="9" y="9"/>
                  </a:lnTo>
                  <a:lnTo>
                    <a:pt x="8" y="9"/>
                  </a:lnTo>
                  <a:lnTo>
                    <a:pt x="7" y="7"/>
                  </a:lnTo>
                  <a:lnTo>
                    <a:pt x="5" y="6"/>
                  </a:lnTo>
                  <a:lnTo>
                    <a:pt x="5" y="5"/>
                  </a:lnTo>
                  <a:lnTo>
                    <a:pt x="4" y="3"/>
                  </a:lnTo>
                  <a:lnTo>
                    <a:pt x="3" y="4"/>
                  </a:lnTo>
                  <a:lnTo>
                    <a:pt x="1" y="0"/>
                  </a:lnTo>
                  <a:lnTo>
                    <a:pt x="0" y="4"/>
                  </a:lnTo>
                  <a:lnTo>
                    <a:pt x="1" y="5"/>
                  </a:lnTo>
                  <a:lnTo>
                    <a:pt x="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5" name="Freeform 67">
              <a:extLst>
                <a:ext uri="{FF2B5EF4-FFF2-40B4-BE49-F238E27FC236}">
                  <a16:creationId xmlns:a16="http://schemas.microsoft.com/office/drawing/2014/main" id="{7CD09155-4922-4E78-8B75-C9C379C44EF2}"/>
                </a:ext>
              </a:extLst>
            </p:cNvPr>
            <p:cNvSpPr>
              <a:spLocks/>
            </p:cNvSpPr>
            <p:nvPr/>
          </p:nvSpPr>
          <p:spPr bwMode="auto">
            <a:xfrm>
              <a:off x="4413" y="2346"/>
              <a:ext cx="5" cy="6"/>
            </a:xfrm>
            <a:custGeom>
              <a:avLst/>
              <a:gdLst>
                <a:gd name="T0" fmla="*/ 4 w 5"/>
                <a:gd name="T1" fmla="*/ 5 h 6"/>
                <a:gd name="T2" fmla="*/ 5 w 5"/>
                <a:gd name="T3" fmla="*/ 5 h 6"/>
                <a:gd name="T4" fmla="*/ 5 w 5"/>
                <a:gd name="T5" fmla="*/ 2 h 6"/>
                <a:gd name="T6" fmla="*/ 2 w 5"/>
                <a:gd name="T7" fmla="*/ 0 h 6"/>
                <a:gd name="T8" fmla="*/ 0 w 5"/>
                <a:gd name="T9" fmla="*/ 2 h 6"/>
                <a:gd name="T10" fmla="*/ 0 w 5"/>
                <a:gd name="T11" fmla="*/ 4 h 6"/>
                <a:gd name="T12" fmla="*/ 2 w 5"/>
                <a:gd name="T13" fmla="*/ 6 h 6"/>
                <a:gd name="T14" fmla="*/ 4 w 5"/>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6">
                  <a:moveTo>
                    <a:pt x="4" y="5"/>
                  </a:moveTo>
                  <a:lnTo>
                    <a:pt x="5" y="5"/>
                  </a:lnTo>
                  <a:lnTo>
                    <a:pt x="5" y="2"/>
                  </a:lnTo>
                  <a:lnTo>
                    <a:pt x="2" y="0"/>
                  </a:lnTo>
                  <a:lnTo>
                    <a:pt x="0" y="2"/>
                  </a:lnTo>
                  <a:lnTo>
                    <a:pt x="0" y="4"/>
                  </a:lnTo>
                  <a:lnTo>
                    <a:pt x="2" y="6"/>
                  </a:ln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6" name="Freeform 68">
              <a:extLst>
                <a:ext uri="{FF2B5EF4-FFF2-40B4-BE49-F238E27FC236}">
                  <a16:creationId xmlns:a16="http://schemas.microsoft.com/office/drawing/2014/main" id="{6DBF19F5-6EEF-4B66-9B81-AC4834CC9F20}"/>
                </a:ext>
              </a:extLst>
            </p:cNvPr>
            <p:cNvSpPr>
              <a:spLocks/>
            </p:cNvSpPr>
            <p:nvPr/>
          </p:nvSpPr>
          <p:spPr bwMode="auto">
            <a:xfrm>
              <a:off x="4407" y="2339"/>
              <a:ext cx="6" cy="6"/>
            </a:xfrm>
            <a:custGeom>
              <a:avLst/>
              <a:gdLst>
                <a:gd name="T0" fmla="*/ 1 w 6"/>
                <a:gd name="T1" fmla="*/ 5 h 6"/>
                <a:gd name="T2" fmla="*/ 4 w 6"/>
                <a:gd name="T3" fmla="*/ 6 h 6"/>
                <a:gd name="T4" fmla="*/ 6 w 6"/>
                <a:gd name="T5" fmla="*/ 5 h 6"/>
                <a:gd name="T6" fmla="*/ 4 w 6"/>
                <a:gd name="T7" fmla="*/ 5 h 6"/>
                <a:gd name="T8" fmla="*/ 5 w 6"/>
                <a:gd name="T9" fmla="*/ 4 h 6"/>
                <a:gd name="T10" fmla="*/ 5 w 6"/>
                <a:gd name="T11" fmla="*/ 2 h 6"/>
                <a:gd name="T12" fmla="*/ 2 w 6"/>
                <a:gd name="T13" fmla="*/ 0 h 6"/>
                <a:gd name="T14" fmla="*/ 0 w 6"/>
                <a:gd name="T15" fmla="*/ 3 h 6"/>
                <a:gd name="T16" fmla="*/ 1 w 6"/>
                <a:gd name="T17" fmla="*/ 4 h 6"/>
                <a:gd name="T18" fmla="*/ 0 w 6"/>
                <a:gd name="T19" fmla="*/ 4 h 6"/>
                <a:gd name="T20" fmla="*/ 1 w 6"/>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1" y="5"/>
                  </a:moveTo>
                  <a:lnTo>
                    <a:pt x="4" y="6"/>
                  </a:lnTo>
                  <a:lnTo>
                    <a:pt x="6" y="5"/>
                  </a:lnTo>
                  <a:lnTo>
                    <a:pt x="4" y="5"/>
                  </a:lnTo>
                  <a:lnTo>
                    <a:pt x="5" y="4"/>
                  </a:lnTo>
                  <a:lnTo>
                    <a:pt x="5" y="2"/>
                  </a:lnTo>
                  <a:lnTo>
                    <a:pt x="2" y="0"/>
                  </a:lnTo>
                  <a:lnTo>
                    <a:pt x="0" y="3"/>
                  </a:lnTo>
                  <a:lnTo>
                    <a:pt x="1" y="4"/>
                  </a:lnTo>
                  <a:lnTo>
                    <a:pt x="0" y="4"/>
                  </a:ln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7" name="Freeform 69">
              <a:extLst>
                <a:ext uri="{FF2B5EF4-FFF2-40B4-BE49-F238E27FC236}">
                  <a16:creationId xmlns:a16="http://schemas.microsoft.com/office/drawing/2014/main" id="{D2CBA490-D78B-444B-8F02-B0B01333476D}"/>
                </a:ext>
              </a:extLst>
            </p:cNvPr>
            <p:cNvSpPr>
              <a:spLocks/>
            </p:cNvSpPr>
            <p:nvPr/>
          </p:nvSpPr>
          <p:spPr bwMode="auto">
            <a:xfrm>
              <a:off x="4408" y="2280"/>
              <a:ext cx="9" cy="13"/>
            </a:xfrm>
            <a:custGeom>
              <a:avLst/>
              <a:gdLst>
                <a:gd name="T0" fmla="*/ 1 w 7"/>
                <a:gd name="T1" fmla="*/ 2 h 11"/>
                <a:gd name="T2" fmla="*/ 0 w 7"/>
                <a:gd name="T3" fmla="*/ 5 h 11"/>
                <a:gd name="T4" fmla="*/ 1 w 7"/>
                <a:gd name="T5" fmla="*/ 7 h 11"/>
                <a:gd name="T6" fmla="*/ 1 w 7"/>
                <a:gd name="T7" fmla="*/ 9 h 11"/>
                <a:gd name="T8" fmla="*/ 2 w 7"/>
                <a:gd name="T9" fmla="*/ 11 h 11"/>
                <a:gd name="T10" fmla="*/ 4 w 7"/>
                <a:gd name="T11" fmla="*/ 11 h 11"/>
                <a:gd name="T12" fmla="*/ 4 w 7"/>
                <a:gd name="T13" fmla="*/ 10 h 11"/>
                <a:gd name="T14" fmla="*/ 5 w 7"/>
                <a:gd name="T15" fmla="*/ 11 h 11"/>
                <a:gd name="T16" fmla="*/ 7 w 7"/>
                <a:gd name="T17" fmla="*/ 9 h 11"/>
                <a:gd name="T18" fmla="*/ 7 w 7"/>
                <a:gd name="T19" fmla="*/ 7 h 11"/>
                <a:gd name="T20" fmla="*/ 6 w 7"/>
                <a:gd name="T21" fmla="*/ 6 h 11"/>
                <a:gd name="T22" fmla="*/ 6 w 7"/>
                <a:gd name="T23" fmla="*/ 5 h 11"/>
                <a:gd name="T24" fmla="*/ 5 w 7"/>
                <a:gd name="T25" fmla="*/ 3 h 11"/>
                <a:gd name="T26" fmla="*/ 4 w 7"/>
                <a:gd name="T27" fmla="*/ 4 h 11"/>
                <a:gd name="T28" fmla="*/ 4 w 7"/>
                <a:gd name="T29" fmla="*/ 5 h 11"/>
                <a:gd name="T30" fmla="*/ 4 w 7"/>
                <a:gd name="T31" fmla="*/ 6 h 11"/>
                <a:gd name="T32" fmla="*/ 3 w 7"/>
                <a:gd name="T33" fmla="*/ 5 h 11"/>
                <a:gd name="T34" fmla="*/ 3 w 7"/>
                <a:gd name="T35" fmla="*/ 3 h 11"/>
                <a:gd name="T36" fmla="*/ 2 w 7"/>
                <a:gd name="T37" fmla="*/ 2 h 11"/>
                <a:gd name="T38" fmla="*/ 3 w 7"/>
                <a:gd name="T39" fmla="*/ 0 h 11"/>
                <a:gd name="T40" fmla="*/ 1 w 7"/>
                <a:gd name="T41"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1">
                  <a:moveTo>
                    <a:pt x="1" y="2"/>
                  </a:moveTo>
                  <a:cubicBezTo>
                    <a:pt x="0" y="5"/>
                    <a:pt x="0" y="5"/>
                    <a:pt x="0" y="5"/>
                  </a:cubicBezTo>
                  <a:cubicBezTo>
                    <a:pt x="1" y="7"/>
                    <a:pt x="1" y="7"/>
                    <a:pt x="1" y="7"/>
                  </a:cubicBezTo>
                  <a:cubicBezTo>
                    <a:pt x="1" y="9"/>
                    <a:pt x="1" y="9"/>
                    <a:pt x="1" y="9"/>
                  </a:cubicBezTo>
                  <a:cubicBezTo>
                    <a:pt x="2" y="11"/>
                    <a:pt x="2" y="11"/>
                    <a:pt x="2" y="11"/>
                  </a:cubicBezTo>
                  <a:cubicBezTo>
                    <a:pt x="4" y="11"/>
                    <a:pt x="4" y="11"/>
                    <a:pt x="4" y="11"/>
                  </a:cubicBezTo>
                  <a:cubicBezTo>
                    <a:pt x="4" y="10"/>
                    <a:pt x="4" y="10"/>
                    <a:pt x="4" y="10"/>
                  </a:cubicBezTo>
                  <a:cubicBezTo>
                    <a:pt x="5" y="11"/>
                    <a:pt x="5" y="11"/>
                    <a:pt x="5" y="11"/>
                  </a:cubicBezTo>
                  <a:cubicBezTo>
                    <a:pt x="7" y="9"/>
                    <a:pt x="7" y="9"/>
                    <a:pt x="7" y="9"/>
                  </a:cubicBezTo>
                  <a:cubicBezTo>
                    <a:pt x="7" y="7"/>
                    <a:pt x="7" y="7"/>
                    <a:pt x="7" y="7"/>
                  </a:cubicBezTo>
                  <a:cubicBezTo>
                    <a:pt x="6" y="6"/>
                    <a:pt x="6" y="6"/>
                    <a:pt x="6" y="6"/>
                  </a:cubicBezTo>
                  <a:cubicBezTo>
                    <a:pt x="6" y="5"/>
                    <a:pt x="6" y="5"/>
                    <a:pt x="6" y="5"/>
                  </a:cubicBezTo>
                  <a:cubicBezTo>
                    <a:pt x="5" y="3"/>
                    <a:pt x="5" y="3"/>
                    <a:pt x="5" y="3"/>
                  </a:cubicBezTo>
                  <a:cubicBezTo>
                    <a:pt x="4" y="4"/>
                    <a:pt x="4" y="4"/>
                    <a:pt x="4" y="4"/>
                  </a:cubicBezTo>
                  <a:cubicBezTo>
                    <a:pt x="4" y="5"/>
                    <a:pt x="4" y="5"/>
                    <a:pt x="4" y="5"/>
                  </a:cubicBezTo>
                  <a:cubicBezTo>
                    <a:pt x="4" y="6"/>
                    <a:pt x="4" y="6"/>
                    <a:pt x="4" y="6"/>
                  </a:cubicBezTo>
                  <a:cubicBezTo>
                    <a:pt x="3" y="5"/>
                    <a:pt x="3" y="5"/>
                    <a:pt x="3" y="5"/>
                  </a:cubicBezTo>
                  <a:cubicBezTo>
                    <a:pt x="3" y="3"/>
                    <a:pt x="3" y="3"/>
                    <a:pt x="3" y="3"/>
                  </a:cubicBezTo>
                  <a:cubicBezTo>
                    <a:pt x="3" y="3"/>
                    <a:pt x="3" y="2"/>
                    <a:pt x="2" y="2"/>
                  </a:cubicBezTo>
                  <a:cubicBezTo>
                    <a:pt x="3" y="0"/>
                    <a:pt x="3" y="0"/>
                    <a:pt x="3" y="0"/>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8" name="Freeform 70">
              <a:extLst>
                <a:ext uri="{FF2B5EF4-FFF2-40B4-BE49-F238E27FC236}">
                  <a16:creationId xmlns:a16="http://schemas.microsoft.com/office/drawing/2014/main" id="{5C4F6003-618A-4DCA-AB0C-307033BCECCB}"/>
                </a:ext>
              </a:extLst>
            </p:cNvPr>
            <p:cNvSpPr>
              <a:spLocks/>
            </p:cNvSpPr>
            <p:nvPr/>
          </p:nvSpPr>
          <p:spPr bwMode="auto">
            <a:xfrm>
              <a:off x="4023" y="2145"/>
              <a:ext cx="56" cy="69"/>
            </a:xfrm>
            <a:custGeom>
              <a:avLst/>
              <a:gdLst>
                <a:gd name="T0" fmla="*/ 31 w 47"/>
                <a:gd name="T1" fmla="*/ 18 h 59"/>
                <a:gd name="T2" fmla="*/ 33 w 47"/>
                <a:gd name="T3" fmla="*/ 19 h 59"/>
                <a:gd name="T4" fmla="*/ 29 w 47"/>
                <a:gd name="T5" fmla="*/ 15 h 59"/>
                <a:gd name="T6" fmla="*/ 24 w 47"/>
                <a:gd name="T7" fmla="*/ 17 h 59"/>
                <a:gd name="T8" fmla="*/ 19 w 47"/>
                <a:gd name="T9" fmla="*/ 16 h 59"/>
                <a:gd name="T10" fmla="*/ 14 w 47"/>
                <a:gd name="T11" fmla="*/ 21 h 59"/>
                <a:gd name="T12" fmla="*/ 10 w 47"/>
                <a:gd name="T13" fmla="*/ 14 h 59"/>
                <a:gd name="T14" fmla="*/ 13 w 47"/>
                <a:gd name="T15" fmla="*/ 9 h 59"/>
                <a:gd name="T16" fmla="*/ 22 w 47"/>
                <a:gd name="T17" fmla="*/ 9 h 59"/>
                <a:gd name="T18" fmla="*/ 29 w 47"/>
                <a:gd name="T19" fmla="*/ 9 h 59"/>
                <a:gd name="T20" fmla="*/ 32 w 47"/>
                <a:gd name="T21" fmla="*/ 10 h 59"/>
                <a:gd name="T22" fmla="*/ 42 w 47"/>
                <a:gd name="T23" fmla="*/ 7 h 59"/>
                <a:gd name="T24" fmla="*/ 46 w 47"/>
                <a:gd name="T25" fmla="*/ 3 h 59"/>
                <a:gd name="T26" fmla="*/ 46 w 47"/>
                <a:gd name="T27" fmla="*/ 0 h 59"/>
                <a:gd name="T28" fmla="*/ 40 w 47"/>
                <a:gd name="T29" fmla="*/ 2 h 59"/>
                <a:gd name="T30" fmla="*/ 38 w 47"/>
                <a:gd name="T31" fmla="*/ 5 h 59"/>
                <a:gd name="T32" fmla="*/ 29 w 47"/>
                <a:gd name="T33" fmla="*/ 5 h 59"/>
                <a:gd name="T34" fmla="*/ 24 w 47"/>
                <a:gd name="T35" fmla="*/ 3 h 59"/>
                <a:gd name="T36" fmla="*/ 19 w 47"/>
                <a:gd name="T37" fmla="*/ 2 h 59"/>
                <a:gd name="T38" fmla="*/ 14 w 47"/>
                <a:gd name="T39" fmla="*/ 4 h 59"/>
                <a:gd name="T40" fmla="*/ 9 w 47"/>
                <a:gd name="T41" fmla="*/ 6 h 59"/>
                <a:gd name="T42" fmla="*/ 7 w 47"/>
                <a:gd name="T43" fmla="*/ 13 h 59"/>
                <a:gd name="T44" fmla="*/ 5 w 47"/>
                <a:gd name="T45" fmla="*/ 17 h 59"/>
                <a:gd name="T46" fmla="*/ 3 w 47"/>
                <a:gd name="T47" fmla="*/ 22 h 59"/>
                <a:gd name="T48" fmla="*/ 2 w 47"/>
                <a:gd name="T49" fmla="*/ 27 h 59"/>
                <a:gd name="T50" fmla="*/ 0 w 47"/>
                <a:gd name="T51" fmla="*/ 32 h 59"/>
                <a:gd name="T52" fmla="*/ 2 w 47"/>
                <a:gd name="T53" fmla="*/ 37 h 59"/>
                <a:gd name="T54" fmla="*/ 4 w 47"/>
                <a:gd name="T55" fmla="*/ 38 h 59"/>
                <a:gd name="T56" fmla="*/ 4 w 47"/>
                <a:gd name="T57" fmla="*/ 44 h 59"/>
                <a:gd name="T58" fmla="*/ 6 w 47"/>
                <a:gd name="T59" fmla="*/ 51 h 59"/>
                <a:gd name="T60" fmla="*/ 11 w 47"/>
                <a:gd name="T61" fmla="*/ 51 h 59"/>
                <a:gd name="T62" fmla="*/ 12 w 47"/>
                <a:gd name="T63" fmla="*/ 56 h 59"/>
                <a:gd name="T64" fmla="*/ 13 w 47"/>
                <a:gd name="T65" fmla="*/ 51 h 59"/>
                <a:gd name="T66" fmla="*/ 11 w 47"/>
                <a:gd name="T67" fmla="*/ 46 h 59"/>
                <a:gd name="T68" fmla="*/ 13 w 47"/>
                <a:gd name="T69" fmla="*/ 38 h 59"/>
                <a:gd name="T70" fmla="*/ 13 w 47"/>
                <a:gd name="T71" fmla="*/ 32 h 59"/>
                <a:gd name="T72" fmla="*/ 16 w 47"/>
                <a:gd name="T73" fmla="*/ 33 h 59"/>
                <a:gd name="T74" fmla="*/ 15 w 47"/>
                <a:gd name="T75" fmla="*/ 38 h 59"/>
                <a:gd name="T76" fmla="*/ 18 w 47"/>
                <a:gd name="T77" fmla="*/ 44 h 59"/>
                <a:gd name="T78" fmla="*/ 22 w 47"/>
                <a:gd name="T79" fmla="*/ 46 h 59"/>
                <a:gd name="T80" fmla="*/ 25 w 47"/>
                <a:gd name="T81" fmla="*/ 44 h 59"/>
                <a:gd name="T82" fmla="*/ 29 w 47"/>
                <a:gd name="T83" fmla="*/ 45 h 59"/>
                <a:gd name="T84" fmla="*/ 27 w 47"/>
                <a:gd name="T85" fmla="*/ 49 h 59"/>
                <a:gd name="T86" fmla="*/ 30 w 47"/>
                <a:gd name="T87" fmla="*/ 49 h 59"/>
                <a:gd name="T88" fmla="*/ 30 w 47"/>
                <a:gd name="T89" fmla="*/ 47 h 59"/>
                <a:gd name="T90" fmla="*/ 32 w 47"/>
                <a:gd name="T91" fmla="*/ 44 h 59"/>
                <a:gd name="T92" fmla="*/ 32 w 47"/>
                <a:gd name="T93" fmla="*/ 42 h 59"/>
                <a:gd name="T94" fmla="*/ 29 w 47"/>
                <a:gd name="T95" fmla="*/ 40 h 59"/>
                <a:gd name="T96" fmla="*/ 27 w 47"/>
                <a:gd name="T97" fmla="*/ 37 h 59"/>
                <a:gd name="T98" fmla="*/ 27 w 47"/>
                <a:gd name="T99" fmla="*/ 35 h 59"/>
                <a:gd name="T100" fmla="*/ 24 w 47"/>
                <a:gd name="T101" fmla="*/ 30 h 59"/>
                <a:gd name="T102" fmla="*/ 21 w 47"/>
                <a:gd name="T103" fmla="*/ 26 h 59"/>
                <a:gd name="T104" fmla="*/ 27 w 47"/>
                <a:gd name="T105" fmla="*/ 2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 h="59">
                  <a:moveTo>
                    <a:pt x="30" y="19"/>
                  </a:moveTo>
                  <a:cubicBezTo>
                    <a:pt x="30" y="19"/>
                    <a:pt x="30" y="19"/>
                    <a:pt x="30" y="19"/>
                  </a:cubicBezTo>
                  <a:cubicBezTo>
                    <a:pt x="30" y="18"/>
                    <a:pt x="30" y="18"/>
                    <a:pt x="30" y="18"/>
                  </a:cubicBezTo>
                  <a:cubicBezTo>
                    <a:pt x="31" y="18"/>
                    <a:pt x="31" y="18"/>
                    <a:pt x="31" y="18"/>
                  </a:cubicBezTo>
                  <a:cubicBezTo>
                    <a:pt x="32" y="19"/>
                    <a:pt x="32" y="19"/>
                    <a:pt x="32" y="19"/>
                  </a:cubicBezTo>
                  <a:cubicBezTo>
                    <a:pt x="32" y="19"/>
                    <a:pt x="32" y="19"/>
                    <a:pt x="33" y="19"/>
                  </a:cubicBezTo>
                  <a:cubicBezTo>
                    <a:pt x="33" y="19"/>
                    <a:pt x="33" y="19"/>
                    <a:pt x="33" y="19"/>
                  </a:cubicBezTo>
                  <a:cubicBezTo>
                    <a:pt x="33" y="19"/>
                    <a:pt x="33" y="19"/>
                    <a:pt x="33" y="19"/>
                  </a:cubicBezTo>
                  <a:cubicBezTo>
                    <a:pt x="35" y="17"/>
                    <a:pt x="35" y="17"/>
                    <a:pt x="35" y="17"/>
                  </a:cubicBezTo>
                  <a:cubicBezTo>
                    <a:pt x="35" y="15"/>
                    <a:pt x="35" y="15"/>
                    <a:pt x="35" y="15"/>
                  </a:cubicBezTo>
                  <a:cubicBezTo>
                    <a:pt x="33" y="14"/>
                    <a:pt x="33" y="14"/>
                    <a:pt x="33" y="14"/>
                  </a:cubicBezTo>
                  <a:cubicBezTo>
                    <a:pt x="29" y="15"/>
                    <a:pt x="29" y="15"/>
                    <a:pt x="29" y="15"/>
                  </a:cubicBezTo>
                  <a:cubicBezTo>
                    <a:pt x="28" y="15"/>
                    <a:pt x="28" y="15"/>
                    <a:pt x="28" y="15"/>
                  </a:cubicBezTo>
                  <a:cubicBezTo>
                    <a:pt x="27" y="15"/>
                    <a:pt x="27" y="15"/>
                    <a:pt x="27" y="15"/>
                  </a:cubicBezTo>
                  <a:cubicBezTo>
                    <a:pt x="26" y="16"/>
                    <a:pt x="26" y="16"/>
                    <a:pt x="26" y="16"/>
                  </a:cubicBezTo>
                  <a:cubicBezTo>
                    <a:pt x="24" y="17"/>
                    <a:pt x="24" y="17"/>
                    <a:pt x="24" y="17"/>
                  </a:cubicBezTo>
                  <a:cubicBezTo>
                    <a:pt x="23" y="17"/>
                    <a:pt x="23" y="17"/>
                    <a:pt x="23" y="17"/>
                  </a:cubicBezTo>
                  <a:cubicBezTo>
                    <a:pt x="22" y="17"/>
                    <a:pt x="22" y="17"/>
                    <a:pt x="22" y="17"/>
                  </a:cubicBezTo>
                  <a:cubicBezTo>
                    <a:pt x="21" y="17"/>
                    <a:pt x="21" y="17"/>
                    <a:pt x="21" y="17"/>
                  </a:cubicBezTo>
                  <a:cubicBezTo>
                    <a:pt x="19" y="16"/>
                    <a:pt x="19" y="16"/>
                    <a:pt x="19" y="16"/>
                  </a:cubicBezTo>
                  <a:cubicBezTo>
                    <a:pt x="18" y="18"/>
                    <a:pt x="18" y="18"/>
                    <a:pt x="18" y="18"/>
                  </a:cubicBezTo>
                  <a:cubicBezTo>
                    <a:pt x="16" y="20"/>
                    <a:pt x="16" y="20"/>
                    <a:pt x="16" y="20"/>
                  </a:cubicBezTo>
                  <a:cubicBezTo>
                    <a:pt x="15" y="21"/>
                    <a:pt x="15" y="21"/>
                    <a:pt x="15" y="21"/>
                  </a:cubicBezTo>
                  <a:cubicBezTo>
                    <a:pt x="14" y="21"/>
                    <a:pt x="14" y="21"/>
                    <a:pt x="14" y="21"/>
                  </a:cubicBezTo>
                  <a:cubicBezTo>
                    <a:pt x="14" y="20"/>
                    <a:pt x="14" y="20"/>
                    <a:pt x="14" y="20"/>
                  </a:cubicBezTo>
                  <a:cubicBezTo>
                    <a:pt x="13" y="18"/>
                    <a:pt x="13" y="18"/>
                    <a:pt x="13" y="18"/>
                  </a:cubicBezTo>
                  <a:cubicBezTo>
                    <a:pt x="11" y="17"/>
                    <a:pt x="11" y="17"/>
                    <a:pt x="11" y="17"/>
                  </a:cubicBezTo>
                  <a:cubicBezTo>
                    <a:pt x="10" y="14"/>
                    <a:pt x="10" y="14"/>
                    <a:pt x="10" y="14"/>
                  </a:cubicBezTo>
                  <a:cubicBezTo>
                    <a:pt x="11" y="13"/>
                    <a:pt x="11" y="13"/>
                    <a:pt x="11" y="13"/>
                  </a:cubicBezTo>
                  <a:cubicBezTo>
                    <a:pt x="12" y="10"/>
                    <a:pt x="12" y="10"/>
                    <a:pt x="12" y="10"/>
                  </a:cubicBezTo>
                  <a:cubicBezTo>
                    <a:pt x="13" y="9"/>
                    <a:pt x="13" y="9"/>
                    <a:pt x="13" y="9"/>
                  </a:cubicBezTo>
                  <a:cubicBezTo>
                    <a:pt x="13" y="9"/>
                    <a:pt x="13" y="9"/>
                    <a:pt x="13" y="9"/>
                  </a:cubicBezTo>
                  <a:cubicBezTo>
                    <a:pt x="15" y="10"/>
                    <a:pt x="15" y="10"/>
                    <a:pt x="15" y="10"/>
                  </a:cubicBezTo>
                  <a:cubicBezTo>
                    <a:pt x="18" y="10"/>
                    <a:pt x="18" y="10"/>
                    <a:pt x="18" y="10"/>
                  </a:cubicBezTo>
                  <a:cubicBezTo>
                    <a:pt x="20" y="8"/>
                    <a:pt x="20" y="8"/>
                    <a:pt x="20" y="8"/>
                  </a:cubicBezTo>
                  <a:cubicBezTo>
                    <a:pt x="22" y="9"/>
                    <a:pt x="22" y="9"/>
                    <a:pt x="22" y="9"/>
                  </a:cubicBezTo>
                  <a:cubicBezTo>
                    <a:pt x="24" y="9"/>
                    <a:pt x="24" y="9"/>
                    <a:pt x="24" y="9"/>
                  </a:cubicBezTo>
                  <a:cubicBezTo>
                    <a:pt x="25" y="9"/>
                    <a:pt x="25" y="9"/>
                    <a:pt x="25" y="9"/>
                  </a:cubicBezTo>
                  <a:cubicBezTo>
                    <a:pt x="27" y="9"/>
                    <a:pt x="27" y="9"/>
                    <a:pt x="27" y="9"/>
                  </a:cubicBezTo>
                  <a:cubicBezTo>
                    <a:pt x="29" y="9"/>
                    <a:pt x="29" y="9"/>
                    <a:pt x="29" y="9"/>
                  </a:cubicBezTo>
                  <a:cubicBezTo>
                    <a:pt x="30" y="9"/>
                    <a:pt x="30" y="9"/>
                    <a:pt x="30" y="9"/>
                  </a:cubicBezTo>
                  <a:cubicBezTo>
                    <a:pt x="31" y="9"/>
                    <a:pt x="31" y="9"/>
                    <a:pt x="31" y="9"/>
                  </a:cubicBezTo>
                  <a:cubicBezTo>
                    <a:pt x="32" y="9"/>
                    <a:pt x="32" y="9"/>
                    <a:pt x="32" y="9"/>
                  </a:cubicBezTo>
                  <a:cubicBezTo>
                    <a:pt x="32" y="10"/>
                    <a:pt x="32" y="10"/>
                    <a:pt x="32" y="10"/>
                  </a:cubicBezTo>
                  <a:cubicBezTo>
                    <a:pt x="34" y="11"/>
                    <a:pt x="34" y="11"/>
                    <a:pt x="34" y="11"/>
                  </a:cubicBezTo>
                  <a:cubicBezTo>
                    <a:pt x="40" y="9"/>
                    <a:pt x="40" y="9"/>
                    <a:pt x="40" y="9"/>
                  </a:cubicBezTo>
                  <a:cubicBezTo>
                    <a:pt x="41" y="8"/>
                    <a:pt x="41" y="8"/>
                    <a:pt x="41" y="8"/>
                  </a:cubicBezTo>
                  <a:cubicBezTo>
                    <a:pt x="42" y="7"/>
                    <a:pt x="42" y="7"/>
                    <a:pt x="42" y="7"/>
                  </a:cubicBezTo>
                  <a:cubicBezTo>
                    <a:pt x="43" y="6"/>
                    <a:pt x="43" y="6"/>
                    <a:pt x="43" y="6"/>
                  </a:cubicBezTo>
                  <a:cubicBezTo>
                    <a:pt x="44" y="5"/>
                    <a:pt x="44" y="5"/>
                    <a:pt x="44" y="5"/>
                  </a:cubicBezTo>
                  <a:cubicBezTo>
                    <a:pt x="45" y="5"/>
                    <a:pt x="45" y="5"/>
                    <a:pt x="45" y="5"/>
                  </a:cubicBezTo>
                  <a:cubicBezTo>
                    <a:pt x="46" y="3"/>
                    <a:pt x="46" y="3"/>
                    <a:pt x="46" y="3"/>
                  </a:cubicBezTo>
                  <a:cubicBezTo>
                    <a:pt x="46" y="2"/>
                    <a:pt x="46" y="2"/>
                    <a:pt x="46" y="2"/>
                  </a:cubicBezTo>
                  <a:cubicBezTo>
                    <a:pt x="47" y="2"/>
                    <a:pt x="47" y="2"/>
                    <a:pt x="47" y="2"/>
                  </a:cubicBezTo>
                  <a:cubicBezTo>
                    <a:pt x="46" y="0"/>
                    <a:pt x="46" y="0"/>
                    <a:pt x="46" y="0"/>
                  </a:cubicBezTo>
                  <a:cubicBezTo>
                    <a:pt x="46" y="0"/>
                    <a:pt x="46" y="0"/>
                    <a:pt x="46" y="0"/>
                  </a:cubicBezTo>
                  <a:cubicBezTo>
                    <a:pt x="43" y="0"/>
                    <a:pt x="43" y="0"/>
                    <a:pt x="43" y="0"/>
                  </a:cubicBezTo>
                  <a:cubicBezTo>
                    <a:pt x="41" y="0"/>
                    <a:pt x="41" y="0"/>
                    <a:pt x="41" y="0"/>
                  </a:cubicBezTo>
                  <a:cubicBezTo>
                    <a:pt x="41" y="1"/>
                    <a:pt x="41" y="1"/>
                    <a:pt x="41" y="1"/>
                  </a:cubicBezTo>
                  <a:cubicBezTo>
                    <a:pt x="40" y="2"/>
                    <a:pt x="40" y="2"/>
                    <a:pt x="40" y="2"/>
                  </a:cubicBezTo>
                  <a:cubicBezTo>
                    <a:pt x="40" y="3"/>
                    <a:pt x="40" y="3"/>
                    <a:pt x="40" y="3"/>
                  </a:cubicBezTo>
                  <a:cubicBezTo>
                    <a:pt x="40" y="3"/>
                    <a:pt x="40" y="3"/>
                    <a:pt x="40" y="3"/>
                  </a:cubicBezTo>
                  <a:cubicBezTo>
                    <a:pt x="38" y="4"/>
                    <a:pt x="38" y="4"/>
                    <a:pt x="38" y="4"/>
                  </a:cubicBezTo>
                  <a:cubicBezTo>
                    <a:pt x="38" y="5"/>
                    <a:pt x="38" y="5"/>
                    <a:pt x="38" y="5"/>
                  </a:cubicBezTo>
                  <a:cubicBezTo>
                    <a:pt x="36" y="5"/>
                    <a:pt x="36" y="5"/>
                    <a:pt x="36" y="5"/>
                  </a:cubicBezTo>
                  <a:cubicBezTo>
                    <a:pt x="33" y="4"/>
                    <a:pt x="33" y="4"/>
                    <a:pt x="33" y="4"/>
                  </a:cubicBezTo>
                  <a:cubicBezTo>
                    <a:pt x="29" y="4"/>
                    <a:pt x="29" y="4"/>
                    <a:pt x="29" y="4"/>
                  </a:cubicBezTo>
                  <a:cubicBezTo>
                    <a:pt x="29" y="5"/>
                    <a:pt x="29" y="5"/>
                    <a:pt x="29" y="5"/>
                  </a:cubicBezTo>
                  <a:cubicBezTo>
                    <a:pt x="27" y="4"/>
                    <a:pt x="27" y="4"/>
                    <a:pt x="27" y="4"/>
                  </a:cubicBezTo>
                  <a:cubicBezTo>
                    <a:pt x="27" y="4"/>
                    <a:pt x="27" y="4"/>
                    <a:pt x="27" y="4"/>
                  </a:cubicBezTo>
                  <a:cubicBezTo>
                    <a:pt x="26" y="4"/>
                    <a:pt x="26" y="4"/>
                    <a:pt x="26" y="4"/>
                  </a:cubicBezTo>
                  <a:cubicBezTo>
                    <a:pt x="24" y="3"/>
                    <a:pt x="24" y="3"/>
                    <a:pt x="24" y="3"/>
                  </a:cubicBezTo>
                  <a:cubicBezTo>
                    <a:pt x="22" y="3"/>
                    <a:pt x="22" y="3"/>
                    <a:pt x="22" y="3"/>
                  </a:cubicBezTo>
                  <a:cubicBezTo>
                    <a:pt x="21" y="4"/>
                    <a:pt x="21" y="4"/>
                    <a:pt x="21" y="4"/>
                  </a:cubicBezTo>
                  <a:cubicBezTo>
                    <a:pt x="21" y="3"/>
                    <a:pt x="21" y="3"/>
                    <a:pt x="21" y="3"/>
                  </a:cubicBezTo>
                  <a:cubicBezTo>
                    <a:pt x="19" y="2"/>
                    <a:pt x="19" y="2"/>
                    <a:pt x="19" y="2"/>
                  </a:cubicBezTo>
                  <a:cubicBezTo>
                    <a:pt x="16" y="1"/>
                    <a:pt x="16" y="1"/>
                    <a:pt x="16" y="1"/>
                  </a:cubicBezTo>
                  <a:cubicBezTo>
                    <a:pt x="15" y="1"/>
                    <a:pt x="15" y="1"/>
                    <a:pt x="15" y="1"/>
                  </a:cubicBezTo>
                  <a:cubicBezTo>
                    <a:pt x="15" y="3"/>
                    <a:pt x="15" y="3"/>
                    <a:pt x="15" y="3"/>
                  </a:cubicBezTo>
                  <a:cubicBezTo>
                    <a:pt x="14" y="4"/>
                    <a:pt x="14" y="4"/>
                    <a:pt x="14" y="4"/>
                  </a:cubicBezTo>
                  <a:cubicBezTo>
                    <a:pt x="13" y="5"/>
                    <a:pt x="13" y="5"/>
                    <a:pt x="13" y="5"/>
                  </a:cubicBezTo>
                  <a:cubicBezTo>
                    <a:pt x="13" y="6"/>
                    <a:pt x="13" y="6"/>
                    <a:pt x="13" y="6"/>
                  </a:cubicBezTo>
                  <a:cubicBezTo>
                    <a:pt x="12" y="5"/>
                    <a:pt x="12" y="5"/>
                    <a:pt x="12" y="5"/>
                  </a:cubicBezTo>
                  <a:cubicBezTo>
                    <a:pt x="9" y="6"/>
                    <a:pt x="9" y="6"/>
                    <a:pt x="9" y="6"/>
                  </a:cubicBezTo>
                  <a:cubicBezTo>
                    <a:pt x="8" y="7"/>
                    <a:pt x="8" y="7"/>
                    <a:pt x="8" y="7"/>
                  </a:cubicBezTo>
                  <a:cubicBezTo>
                    <a:pt x="7" y="9"/>
                    <a:pt x="7" y="9"/>
                    <a:pt x="7" y="9"/>
                  </a:cubicBezTo>
                  <a:cubicBezTo>
                    <a:pt x="7" y="11"/>
                    <a:pt x="7" y="11"/>
                    <a:pt x="7" y="11"/>
                  </a:cubicBezTo>
                  <a:cubicBezTo>
                    <a:pt x="7" y="13"/>
                    <a:pt x="7" y="13"/>
                    <a:pt x="7" y="13"/>
                  </a:cubicBezTo>
                  <a:cubicBezTo>
                    <a:pt x="7" y="14"/>
                    <a:pt x="7" y="14"/>
                    <a:pt x="7" y="14"/>
                  </a:cubicBezTo>
                  <a:cubicBezTo>
                    <a:pt x="7" y="15"/>
                    <a:pt x="7" y="15"/>
                    <a:pt x="7" y="15"/>
                  </a:cubicBezTo>
                  <a:cubicBezTo>
                    <a:pt x="6" y="16"/>
                    <a:pt x="6" y="16"/>
                    <a:pt x="6" y="16"/>
                  </a:cubicBezTo>
                  <a:cubicBezTo>
                    <a:pt x="5" y="17"/>
                    <a:pt x="5" y="17"/>
                    <a:pt x="5" y="17"/>
                  </a:cubicBezTo>
                  <a:cubicBezTo>
                    <a:pt x="3" y="18"/>
                    <a:pt x="3" y="18"/>
                    <a:pt x="3" y="18"/>
                  </a:cubicBezTo>
                  <a:cubicBezTo>
                    <a:pt x="3" y="19"/>
                    <a:pt x="3" y="19"/>
                    <a:pt x="3" y="19"/>
                  </a:cubicBezTo>
                  <a:cubicBezTo>
                    <a:pt x="3" y="21"/>
                    <a:pt x="3" y="21"/>
                    <a:pt x="3" y="21"/>
                  </a:cubicBezTo>
                  <a:cubicBezTo>
                    <a:pt x="3" y="22"/>
                    <a:pt x="3" y="22"/>
                    <a:pt x="3" y="22"/>
                  </a:cubicBezTo>
                  <a:cubicBezTo>
                    <a:pt x="3" y="25"/>
                    <a:pt x="3" y="25"/>
                    <a:pt x="3" y="25"/>
                  </a:cubicBezTo>
                  <a:cubicBezTo>
                    <a:pt x="3" y="26"/>
                    <a:pt x="3" y="26"/>
                    <a:pt x="3" y="26"/>
                  </a:cubicBezTo>
                  <a:cubicBezTo>
                    <a:pt x="3" y="27"/>
                    <a:pt x="3" y="27"/>
                    <a:pt x="3" y="27"/>
                  </a:cubicBezTo>
                  <a:cubicBezTo>
                    <a:pt x="2" y="27"/>
                    <a:pt x="2" y="27"/>
                    <a:pt x="2" y="27"/>
                  </a:cubicBezTo>
                  <a:cubicBezTo>
                    <a:pt x="2" y="29"/>
                    <a:pt x="2" y="29"/>
                    <a:pt x="2" y="29"/>
                  </a:cubicBezTo>
                  <a:cubicBezTo>
                    <a:pt x="0" y="29"/>
                    <a:pt x="0" y="29"/>
                    <a:pt x="0" y="29"/>
                  </a:cubicBezTo>
                  <a:cubicBezTo>
                    <a:pt x="0" y="32"/>
                    <a:pt x="0" y="32"/>
                    <a:pt x="0" y="32"/>
                  </a:cubicBezTo>
                  <a:cubicBezTo>
                    <a:pt x="0" y="32"/>
                    <a:pt x="0" y="32"/>
                    <a:pt x="0" y="32"/>
                  </a:cubicBezTo>
                  <a:cubicBezTo>
                    <a:pt x="0" y="33"/>
                    <a:pt x="0" y="33"/>
                    <a:pt x="0" y="33"/>
                  </a:cubicBezTo>
                  <a:cubicBezTo>
                    <a:pt x="0" y="36"/>
                    <a:pt x="0" y="36"/>
                    <a:pt x="0" y="36"/>
                  </a:cubicBezTo>
                  <a:cubicBezTo>
                    <a:pt x="1" y="37"/>
                    <a:pt x="1" y="37"/>
                    <a:pt x="1" y="37"/>
                  </a:cubicBezTo>
                  <a:cubicBezTo>
                    <a:pt x="2" y="37"/>
                    <a:pt x="2" y="37"/>
                    <a:pt x="2" y="37"/>
                  </a:cubicBezTo>
                  <a:cubicBezTo>
                    <a:pt x="3" y="37"/>
                    <a:pt x="3" y="37"/>
                    <a:pt x="3" y="37"/>
                  </a:cubicBezTo>
                  <a:cubicBezTo>
                    <a:pt x="4" y="36"/>
                    <a:pt x="4" y="36"/>
                    <a:pt x="4" y="36"/>
                  </a:cubicBezTo>
                  <a:cubicBezTo>
                    <a:pt x="4" y="37"/>
                    <a:pt x="4" y="37"/>
                    <a:pt x="4" y="37"/>
                  </a:cubicBezTo>
                  <a:cubicBezTo>
                    <a:pt x="4" y="38"/>
                    <a:pt x="4" y="38"/>
                    <a:pt x="4" y="38"/>
                  </a:cubicBezTo>
                  <a:cubicBezTo>
                    <a:pt x="6" y="41"/>
                    <a:pt x="6" y="41"/>
                    <a:pt x="6" y="41"/>
                  </a:cubicBezTo>
                  <a:cubicBezTo>
                    <a:pt x="5" y="42"/>
                    <a:pt x="5" y="42"/>
                    <a:pt x="5" y="42"/>
                  </a:cubicBezTo>
                  <a:cubicBezTo>
                    <a:pt x="5" y="44"/>
                    <a:pt x="5" y="44"/>
                    <a:pt x="5" y="44"/>
                  </a:cubicBezTo>
                  <a:cubicBezTo>
                    <a:pt x="4" y="44"/>
                    <a:pt x="4" y="44"/>
                    <a:pt x="4" y="44"/>
                  </a:cubicBezTo>
                  <a:cubicBezTo>
                    <a:pt x="4" y="48"/>
                    <a:pt x="4" y="48"/>
                    <a:pt x="4" y="48"/>
                  </a:cubicBezTo>
                  <a:cubicBezTo>
                    <a:pt x="4" y="51"/>
                    <a:pt x="4" y="51"/>
                    <a:pt x="4" y="51"/>
                  </a:cubicBezTo>
                  <a:cubicBezTo>
                    <a:pt x="5" y="51"/>
                    <a:pt x="5" y="51"/>
                    <a:pt x="5" y="51"/>
                  </a:cubicBezTo>
                  <a:cubicBezTo>
                    <a:pt x="6" y="51"/>
                    <a:pt x="6" y="51"/>
                    <a:pt x="6" y="51"/>
                  </a:cubicBezTo>
                  <a:cubicBezTo>
                    <a:pt x="8" y="51"/>
                    <a:pt x="8" y="51"/>
                    <a:pt x="8" y="51"/>
                  </a:cubicBezTo>
                  <a:cubicBezTo>
                    <a:pt x="9" y="51"/>
                    <a:pt x="9" y="51"/>
                    <a:pt x="9" y="51"/>
                  </a:cubicBezTo>
                  <a:cubicBezTo>
                    <a:pt x="10" y="51"/>
                    <a:pt x="10" y="51"/>
                    <a:pt x="10" y="51"/>
                  </a:cubicBezTo>
                  <a:cubicBezTo>
                    <a:pt x="11" y="51"/>
                    <a:pt x="11" y="51"/>
                    <a:pt x="11" y="51"/>
                  </a:cubicBezTo>
                  <a:cubicBezTo>
                    <a:pt x="12" y="52"/>
                    <a:pt x="12" y="52"/>
                    <a:pt x="12" y="52"/>
                  </a:cubicBezTo>
                  <a:cubicBezTo>
                    <a:pt x="11" y="54"/>
                    <a:pt x="11" y="54"/>
                    <a:pt x="11" y="54"/>
                  </a:cubicBezTo>
                  <a:cubicBezTo>
                    <a:pt x="11" y="55"/>
                    <a:pt x="11" y="55"/>
                    <a:pt x="11" y="55"/>
                  </a:cubicBezTo>
                  <a:cubicBezTo>
                    <a:pt x="12" y="56"/>
                    <a:pt x="12" y="56"/>
                    <a:pt x="12" y="56"/>
                  </a:cubicBezTo>
                  <a:cubicBezTo>
                    <a:pt x="12" y="59"/>
                    <a:pt x="12" y="59"/>
                    <a:pt x="12" y="59"/>
                  </a:cubicBezTo>
                  <a:cubicBezTo>
                    <a:pt x="13" y="56"/>
                    <a:pt x="13" y="56"/>
                    <a:pt x="13" y="56"/>
                  </a:cubicBezTo>
                  <a:cubicBezTo>
                    <a:pt x="13" y="54"/>
                    <a:pt x="13" y="54"/>
                    <a:pt x="13" y="54"/>
                  </a:cubicBezTo>
                  <a:cubicBezTo>
                    <a:pt x="13" y="51"/>
                    <a:pt x="13" y="51"/>
                    <a:pt x="13" y="51"/>
                  </a:cubicBezTo>
                  <a:cubicBezTo>
                    <a:pt x="13" y="50"/>
                    <a:pt x="13" y="50"/>
                    <a:pt x="13" y="50"/>
                  </a:cubicBezTo>
                  <a:cubicBezTo>
                    <a:pt x="13" y="48"/>
                    <a:pt x="13" y="48"/>
                    <a:pt x="13" y="48"/>
                  </a:cubicBezTo>
                  <a:cubicBezTo>
                    <a:pt x="12" y="47"/>
                    <a:pt x="12" y="47"/>
                    <a:pt x="12" y="47"/>
                  </a:cubicBezTo>
                  <a:cubicBezTo>
                    <a:pt x="11" y="46"/>
                    <a:pt x="11" y="46"/>
                    <a:pt x="11" y="46"/>
                  </a:cubicBezTo>
                  <a:cubicBezTo>
                    <a:pt x="12" y="45"/>
                    <a:pt x="12" y="45"/>
                    <a:pt x="12" y="45"/>
                  </a:cubicBezTo>
                  <a:cubicBezTo>
                    <a:pt x="13" y="43"/>
                    <a:pt x="13" y="43"/>
                    <a:pt x="13" y="43"/>
                  </a:cubicBezTo>
                  <a:cubicBezTo>
                    <a:pt x="12" y="40"/>
                    <a:pt x="12" y="40"/>
                    <a:pt x="12" y="40"/>
                  </a:cubicBezTo>
                  <a:cubicBezTo>
                    <a:pt x="13" y="38"/>
                    <a:pt x="13" y="38"/>
                    <a:pt x="13" y="38"/>
                  </a:cubicBezTo>
                  <a:cubicBezTo>
                    <a:pt x="13" y="36"/>
                    <a:pt x="13" y="36"/>
                    <a:pt x="13" y="36"/>
                  </a:cubicBezTo>
                  <a:cubicBezTo>
                    <a:pt x="13" y="33"/>
                    <a:pt x="13" y="33"/>
                    <a:pt x="13" y="33"/>
                  </a:cubicBezTo>
                  <a:cubicBezTo>
                    <a:pt x="12" y="33"/>
                    <a:pt x="12" y="33"/>
                    <a:pt x="12" y="33"/>
                  </a:cubicBezTo>
                  <a:cubicBezTo>
                    <a:pt x="13" y="32"/>
                    <a:pt x="13" y="32"/>
                    <a:pt x="13" y="32"/>
                  </a:cubicBezTo>
                  <a:cubicBezTo>
                    <a:pt x="13" y="31"/>
                    <a:pt x="13" y="31"/>
                    <a:pt x="13" y="31"/>
                  </a:cubicBezTo>
                  <a:cubicBezTo>
                    <a:pt x="14" y="31"/>
                    <a:pt x="14" y="31"/>
                    <a:pt x="14" y="31"/>
                  </a:cubicBezTo>
                  <a:cubicBezTo>
                    <a:pt x="15" y="31"/>
                    <a:pt x="15" y="31"/>
                    <a:pt x="15" y="31"/>
                  </a:cubicBezTo>
                  <a:cubicBezTo>
                    <a:pt x="16" y="33"/>
                    <a:pt x="16" y="33"/>
                    <a:pt x="16" y="33"/>
                  </a:cubicBezTo>
                  <a:cubicBezTo>
                    <a:pt x="16" y="34"/>
                    <a:pt x="16" y="34"/>
                    <a:pt x="16" y="34"/>
                  </a:cubicBezTo>
                  <a:cubicBezTo>
                    <a:pt x="15" y="35"/>
                    <a:pt x="15" y="35"/>
                    <a:pt x="15" y="35"/>
                  </a:cubicBezTo>
                  <a:cubicBezTo>
                    <a:pt x="14" y="37"/>
                    <a:pt x="14" y="37"/>
                    <a:pt x="14" y="37"/>
                  </a:cubicBezTo>
                  <a:cubicBezTo>
                    <a:pt x="15" y="38"/>
                    <a:pt x="15" y="38"/>
                    <a:pt x="15" y="38"/>
                  </a:cubicBezTo>
                  <a:cubicBezTo>
                    <a:pt x="16" y="39"/>
                    <a:pt x="16" y="39"/>
                    <a:pt x="16" y="39"/>
                  </a:cubicBezTo>
                  <a:cubicBezTo>
                    <a:pt x="17" y="40"/>
                    <a:pt x="17" y="40"/>
                    <a:pt x="17" y="40"/>
                  </a:cubicBezTo>
                  <a:cubicBezTo>
                    <a:pt x="19" y="41"/>
                    <a:pt x="19" y="41"/>
                    <a:pt x="19" y="41"/>
                  </a:cubicBezTo>
                  <a:cubicBezTo>
                    <a:pt x="18" y="44"/>
                    <a:pt x="18" y="44"/>
                    <a:pt x="18" y="44"/>
                  </a:cubicBezTo>
                  <a:cubicBezTo>
                    <a:pt x="19" y="45"/>
                    <a:pt x="19" y="45"/>
                    <a:pt x="19" y="45"/>
                  </a:cubicBezTo>
                  <a:cubicBezTo>
                    <a:pt x="20" y="46"/>
                    <a:pt x="20" y="46"/>
                    <a:pt x="20" y="46"/>
                  </a:cubicBezTo>
                  <a:cubicBezTo>
                    <a:pt x="21" y="45"/>
                    <a:pt x="21" y="45"/>
                    <a:pt x="21" y="45"/>
                  </a:cubicBezTo>
                  <a:cubicBezTo>
                    <a:pt x="22" y="46"/>
                    <a:pt x="22" y="46"/>
                    <a:pt x="22" y="46"/>
                  </a:cubicBezTo>
                  <a:cubicBezTo>
                    <a:pt x="23" y="46"/>
                    <a:pt x="23" y="46"/>
                    <a:pt x="23" y="46"/>
                  </a:cubicBezTo>
                  <a:cubicBezTo>
                    <a:pt x="25" y="46"/>
                    <a:pt x="25" y="46"/>
                    <a:pt x="25" y="46"/>
                  </a:cubicBezTo>
                  <a:cubicBezTo>
                    <a:pt x="24" y="44"/>
                    <a:pt x="24" y="44"/>
                    <a:pt x="24" y="44"/>
                  </a:cubicBezTo>
                  <a:cubicBezTo>
                    <a:pt x="25" y="44"/>
                    <a:pt x="25" y="44"/>
                    <a:pt x="25" y="44"/>
                  </a:cubicBezTo>
                  <a:cubicBezTo>
                    <a:pt x="26" y="44"/>
                    <a:pt x="26" y="44"/>
                    <a:pt x="26" y="44"/>
                  </a:cubicBezTo>
                  <a:cubicBezTo>
                    <a:pt x="27" y="43"/>
                    <a:pt x="27" y="43"/>
                    <a:pt x="27" y="43"/>
                  </a:cubicBezTo>
                  <a:cubicBezTo>
                    <a:pt x="29" y="43"/>
                    <a:pt x="29" y="43"/>
                    <a:pt x="29" y="43"/>
                  </a:cubicBezTo>
                  <a:cubicBezTo>
                    <a:pt x="29" y="45"/>
                    <a:pt x="29" y="45"/>
                    <a:pt x="29" y="45"/>
                  </a:cubicBezTo>
                  <a:cubicBezTo>
                    <a:pt x="28" y="46"/>
                    <a:pt x="28" y="46"/>
                    <a:pt x="28" y="46"/>
                  </a:cubicBezTo>
                  <a:cubicBezTo>
                    <a:pt x="28" y="47"/>
                    <a:pt x="28" y="47"/>
                    <a:pt x="28" y="47"/>
                  </a:cubicBezTo>
                  <a:cubicBezTo>
                    <a:pt x="27" y="48"/>
                    <a:pt x="27" y="48"/>
                    <a:pt x="27" y="48"/>
                  </a:cubicBezTo>
                  <a:cubicBezTo>
                    <a:pt x="27" y="49"/>
                    <a:pt x="27" y="49"/>
                    <a:pt x="27" y="49"/>
                  </a:cubicBezTo>
                  <a:cubicBezTo>
                    <a:pt x="27" y="50"/>
                    <a:pt x="27" y="50"/>
                    <a:pt x="27" y="50"/>
                  </a:cubicBezTo>
                  <a:cubicBezTo>
                    <a:pt x="28" y="51"/>
                    <a:pt x="28" y="51"/>
                    <a:pt x="28" y="51"/>
                  </a:cubicBezTo>
                  <a:cubicBezTo>
                    <a:pt x="29" y="51"/>
                    <a:pt x="29" y="51"/>
                    <a:pt x="29" y="51"/>
                  </a:cubicBezTo>
                  <a:cubicBezTo>
                    <a:pt x="30" y="49"/>
                    <a:pt x="30" y="49"/>
                    <a:pt x="30" y="49"/>
                  </a:cubicBezTo>
                  <a:cubicBezTo>
                    <a:pt x="31" y="49"/>
                    <a:pt x="31" y="49"/>
                    <a:pt x="31" y="49"/>
                  </a:cubicBezTo>
                  <a:cubicBezTo>
                    <a:pt x="32" y="48"/>
                    <a:pt x="32" y="48"/>
                    <a:pt x="32" y="48"/>
                  </a:cubicBezTo>
                  <a:cubicBezTo>
                    <a:pt x="31" y="47"/>
                    <a:pt x="31" y="47"/>
                    <a:pt x="31" y="47"/>
                  </a:cubicBezTo>
                  <a:cubicBezTo>
                    <a:pt x="30" y="47"/>
                    <a:pt x="30" y="47"/>
                    <a:pt x="30" y="47"/>
                  </a:cubicBezTo>
                  <a:cubicBezTo>
                    <a:pt x="30" y="46"/>
                    <a:pt x="30" y="46"/>
                    <a:pt x="30" y="46"/>
                  </a:cubicBezTo>
                  <a:cubicBezTo>
                    <a:pt x="31" y="45"/>
                    <a:pt x="31" y="45"/>
                    <a:pt x="31" y="45"/>
                  </a:cubicBezTo>
                  <a:cubicBezTo>
                    <a:pt x="32" y="46"/>
                    <a:pt x="32" y="46"/>
                    <a:pt x="32" y="46"/>
                  </a:cubicBezTo>
                  <a:cubicBezTo>
                    <a:pt x="32" y="44"/>
                    <a:pt x="32" y="44"/>
                    <a:pt x="32" y="44"/>
                  </a:cubicBezTo>
                  <a:cubicBezTo>
                    <a:pt x="32" y="44"/>
                    <a:pt x="32" y="44"/>
                    <a:pt x="32" y="44"/>
                  </a:cubicBezTo>
                  <a:cubicBezTo>
                    <a:pt x="32" y="43"/>
                    <a:pt x="32" y="43"/>
                    <a:pt x="32" y="43"/>
                  </a:cubicBezTo>
                  <a:cubicBezTo>
                    <a:pt x="30" y="42"/>
                    <a:pt x="30" y="42"/>
                    <a:pt x="30" y="42"/>
                  </a:cubicBezTo>
                  <a:cubicBezTo>
                    <a:pt x="32" y="42"/>
                    <a:pt x="32" y="42"/>
                    <a:pt x="32" y="42"/>
                  </a:cubicBezTo>
                  <a:cubicBezTo>
                    <a:pt x="33" y="41"/>
                    <a:pt x="33" y="41"/>
                    <a:pt x="33" y="41"/>
                  </a:cubicBezTo>
                  <a:cubicBezTo>
                    <a:pt x="32" y="39"/>
                    <a:pt x="32" y="39"/>
                    <a:pt x="32" y="39"/>
                  </a:cubicBezTo>
                  <a:cubicBezTo>
                    <a:pt x="30" y="39"/>
                    <a:pt x="30" y="39"/>
                    <a:pt x="30" y="39"/>
                  </a:cubicBezTo>
                  <a:cubicBezTo>
                    <a:pt x="29" y="40"/>
                    <a:pt x="29" y="40"/>
                    <a:pt x="29" y="40"/>
                  </a:cubicBezTo>
                  <a:cubicBezTo>
                    <a:pt x="29" y="39"/>
                    <a:pt x="29" y="39"/>
                    <a:pt x="29" y="39"/>
                  </a:cubicBezTo>
                  <a:cubicBezTo>
                    <a:pt x="28" y="39"/>
                    <a:pt x="28" y="39"/>
                    <a:pt x="28" y="39"/>
                  </a:cubicBezTo>
                  <a:cubicBezTo>
                    <a:pt x="27" y="38"/>
                    <a:pt x="27" y="38"/>
                    <a:pt x="27" y="38"/>
                  </a:cubicBezTo>
                  <a:cubicBezTo>
                    <a:pt x="27" y="37"/>
                    <a:pt x="27" y="37"/>
                    <a:pt x="27" y="37"/>
                  </a:cubicBezTo>
                  <a:cubicBezTo>
                    <a:pt x="25" y="37"/>
                    <a:pt x="25" y="37"/>
                    <a:pt x="25" y="37"/>
                  </a:cubicBezTo>
                  <a:cubicBezTo>
                    <a:pt x="26" y="36"/>
                    <a:pt x="26" y="36"/>
                    <a:pt x="26" y="36"/>
                  </a:cubicBezTo>
                  <a:cubicBezTo>
                    <a:pt x="27" y="36"/>
                    <a:pt x="27" y="36"/>
                    <a:pt x="27" y="36"/>
                  </a:cubicBezTo>
                  <a:cubicBezTo>
                    <a:pt x="27" y="35"/>
                    <a:pt x="27" y="35"/>
                    <a:pt x="27" y="35"/>
                  </a:cubicBezTo>
                  <a:cubicBezTo>
                    <a:pt x="27" y="33"/>
                    <a:pt x="27" y="33"/>
                    <a:pt x="27" y="33"/>
                  </a:cubicBezTo>
                  <a:cubicBezTo>
                    <a:pt x="26" y="32"/>
                    <a:pt x="26" y="32"/>
                    <a:pt x="26" y="32"/>
                  </a:cubicBezTo>
                  <a:cubicBezTo>
                    <a:pt x="26" y="31"/>
                    <a:pt x="26" y="31"/>
                    <a:pt x="26" y="31"/>
                  </a:cubicBezTo>
                  <a:cubicBezTo>
                    <a:pt x="24" y="30"/>
                    <a:pt x="24" y="30"/>
                    <a:pt x="24" y="30"/>
                  </a:cubicBezTo>
                  <a:cubicBezTo>
                    <a:pt x="23" y="29"/>
                    <a:pt x="23" y="29"/>
                    <a:pt x="23" y="29"/>
                  </a:cubicBezTo>
                  <a:cubicBezTo>
                    <a:pt x="21" y="27"/>
                    <a:pt x="21" y="27"/>
                    <a:pt x="21" y="27"/>
                  </a:cubicBezTo>
                  <a:cubicBezTo>
                    <a:pt x="20" y="26"/>
                    <a:pt x="20" y="26"/>
                    <a:pt x="20" y="26"/>
                  </a:cubicBezTo>
                  <a:cubicBezTo>
                    <a:pt x="21" y="26"/>
                    <a:pt x="21" y="26"/>
                    <a:pt x="21" y="26"/>
                  </a:cubicBezTo>
                  <a:cubicBezTo>
                    <a:pt x="23" y="25"/>
                    <a:pt x="23" y="25"/>
                    <a:pt x="23" y="25"/>
                  </a:cubicBezTo>
                  <a:cubicBezTo>
                    <a:pt x="23" y="24"/>
                    <a:pt x="23" y="24"/>
                    <a:pt x="23" y="24"/>
                  </a:cubicBezTo>
                  <a:cubicBezTo>
                    <a:pt x="26" y="23"/>
                    <a:pt x="26" y="23"/>
                    <a:pt x="26" y="23"/>
                  </a:cubicBezTo>
                  <a:cubicBezTo>
                    <a:pt x="27" y="22"/>
                    <a:pt x="27" y="22"/>
                    <a:pt x="27" y="22"/>
                  </a:cubicBezTo>
                  <a:cubicBezTo>
                    <a:pt x="28" y="21"/>
                    <a:pt x="28" y="21"/>
                    <a:pt x="28" y="21"/>
                  </a:cubicBezTo>
                  <a:cubicBezTo>
                    <a:pt x="28" y="21"/>
                    <a:pt x="28" y="20"/>
                    <a:pt x="28" y="20"/>
                  </a:cubicBezTo>
                  <a:cubicBezTo>
                    <a:pt x="28" y="20"/>
                    <a:pt x="28" y="20"/>
                    <a:pt x="3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9" name="Freeform 71">
              <a:extLst>
                <a:ext uri="{FF2B5EF4-FFF2-40B4-BE49-F238E27FC236}">
                  <a16:creationId xmlns:a16="http://schemas.microsoft.com/office/drawing/2014/main" id="{CC4CC156-DBCC-4493-B8F7-B847B3F1BD53}"/>
                </a:ext>
              </a:extLst>
            </p:cNvPr>
            <p:cNvSpPr>
              <a:spLocks/>
            </p:cNvSpPr>
            <p:nvPr/>
          </p:nvSpPr>
          <p:spPr bwMode="auto">
            <a:xfrm>
              <a:off x="4109" y="2212"/>
              <a:ext cx="4" cy="2"/>
            </a:xfrm>
            <a:custGeom>
              <a:avLst/>
              <a:gdLst>
                <a:gd name="T0" fmla="*/ 3 w 4"/>
                <a:gd name="T1" fmla="*/ 0 h 2"/>
                <a:gd name="T2" fmla="*/ 0 w 4"/>
                <a:gd name="T3" fmla="*/ 2 h 2"/>
                <a:gd name="T4" fmla="*/ 4 w 4"/>
                <a:gd name="T5" fmla="*/ 2 h 2"/>
                <a:gd name="T6" fmla="*/ 3 w 4"/>
                <a:gd name="T7" fmla="*/ 0 h 2"/>
              </a:gdLst>
              <a:ahLst/>
              <a:cxnLst>
                <a:cxn ang="0">
                  <a:pos x="T0" y="T1"/>
                </a:cxn>
                <a:cxn ang="0">
                  <a:pos x="T2" y="T3"/>
                </a:cxn>
                <a:cxn ang="0">
                  <a:pos x="T4" y="T5"/>
                </a:cxn>
                <a:cxn ang="0">
                  <a:pos x="T6" y="T7"/>
                </a:cxn>
              </a:cxnLst>
              <a:rect l="0" t="0" r="r" b="b"/>
              <a:pathLst>
                <a:path w="4" h="2">
                  <a:moveTo>
                    <a:pt x="3" y="0"/>
                  </a:moveTo>
                  <a:lnTo>
                    <a:pt x="0" y="2"/>
                  </a:lnTo>
                  <a:lnTo>
                    <a:pt x="4" y="2"/>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0" name="Freeform 72">
              <a:extLst>
                <a:ext uri="{FF2B5EF4-FFF2-40B4-BE49-F238E27FC236}">
                  <a16:creationId xmlns:a16="http://schemas.microsoft.com/office/drawing/2014/main" id="{DAEC899E-750D-4FA8-98B3-A8A16235E620}"/>
                </a:ext>
              </a:extLst>
            </p:cNvPr>
            <p:cNvSpPr>
              <a:spLocks noEditPoints="1"/>
            </p:cNvSpPr>
            <p:nvPr/>
          </p:nvSpPr>
          <p:spPr bwMode="auto">
            <a:xfrm>
              <a:off x="4329" y="2571"/>
              <a:ext cx="86" cy="82"/>
            </a:xfrm>
            <a:custGeom>
              <a:avLst/>
              <a:gdLst>
                <a:gd name="T0" fmla="*/ 83 w 86"/>
                <a:gd name="T1" fmla="*/ 14 h 82"/>
                <a:gd name="T2" fmla="*/ 86 w 86"/>
                <a:gd name="T3" fmla="*/ 8 h 82"/>
                <a:gd name="T4" fmla="*/ 84 w 86"/>
                <a:gd name="T5" fmla="*/ 7 h 82"/>
                <a:gd name="T6" fmla="*/ 83 w 86"/>
                <a:gd name="T7" fmla="*/ 6 h 82"/>
                <a:gd name="T8" fmla="*/ 82 w 86"/>
                <a:gd name="T9" fmla="*/ 2 h 82"/>
                <a:gd name="T10" fmla="*/ 80 w 86"/>
                <a:gd name="T11" fmla="*/ 7 h 82"/>
                <a:gd name="T12" fmla="*/ 77 w 86"/>
                <a:gd name="T13" fmla="*/ 10 h 82"/>
                <a:gd name="T14" fmla="*/ 76 w 86"/>
                <a:gd name="T15" fmla="*/ 8 h 82"/>
                <a:gd name="T16" fmla="*/ 77 w 86"/>
                <a:gd name="T17" fmla="*/ 4 h 82"/>
                <a:gd name="T18" fmla="*/ 76 w 86"/>
                <a:gd name="T19" fmla="*/ 3 h 82"/>
                <a:gd name="T20" fmla="*/ 72 w 86"/>
                <a:gd name="T21" fmla="*/ 2 h 82"/>
                <a:gd name="T22" fmla="*/ 69 w 86"/>
                <a:gd name="T23" fmla="*/ 6 h 82"/>
                <a:gd name="T24" fmla="*/ 63 w 86"/>
                <a:gd name="T25" fmla="*/ 14 h 82"/>
                <a:gd name="T26" fmla="*/ 60 w 86"/>
                <a:gd name="T27" fmla="*/ 16 h 82"/>
                <a:gd name="T28" fmla="*/ 58 w 86"/>
                <a:gd name="T29" fmla="*/ 18 h 82"/>
                <a:gd name="T30" fmla="*/ 56 w 86"/>
                <a:gd name="T31" fmla="*/ 23 h 82"/>
                <a:gd name="T32" fmla="*/ 51 w 86"/>
                <a:gd name="T33" fmla="*/ 29 h 82"/>
                <a:gd name="T34" fmla="*/ 44 w 86"/>
                <a:gd name="T35" fmla="*/ 33 h 82"/>
                <a:gd name="T36" fmla="*/ 40 w 86"/>
                <a:gd name="T37" fmla="*/ 34 h 82"/>
                <a:gd name="T38" fmla="*/ 32 w 86"/>
                <a:gd name="T39" fmla="*/ 39 h 82"/>
                <a:gd name="T40" fmla="*/ 31 w 86"/>
                <a:gd name="T41" fmla="*/ 41 h 82"/>
                <a:gd name="T42" fmla="*/ 28 w 86"/>
                <a:gd name="T43" fmla="*/ 42 h 82"/>
                <a:gd name="T44" fmla="*/ 22 w 86"/>
                <a:gd name="T45" fmla="*/ 47 h 82"/>
                <a:gd name="T46" fmla="*/ 18 w 86"/>
                <a:gd name="T47" fmla="*/ 49 h 82"/>
                <a:gd name="T48" fmla="*/ 15 w 86"/>
                <a:gd name="T49" fmla="*/ 50 h 82"/>
                <a:gd name="T50" fmla="*/ 12 w 86"/>
                <a:gd name="T51" fmla="*/ 55 h 82"/>
                <a:gd name="T52" fmla="*/ 10 w 86"/>
                <a:gd name="T53" fmla="*/ 59 h 82"/>
                <a:gd name="T54" fmla="*/ 5 w 86"/>
                <a:gd name="T55" fmla="*/ 62 h 82"/>
                <a:gd name="T56" fmla="*/ 2 w 86"/>
                <a:gd name="T57" fmla="*/ 65 h 82"/>
                <a:gd name="T58" fmla="*/ 0 w 86"/>
                <a:gd name="T59" fmla="*/ 68 h 82"/>
                <a:gd name="T60" fmla="*/ 3 w 86"/>
                <a:gd name="T61" fmla="*/ 72 h 82"/>
                <a:gd name="T62" fmla="*/ 9 w 86"/>
                <a:gd name="T63" fmla="*/ 73 h 82"/>
                <a:gd name="T64" fmla="*/ 10 w 86"/>
                <a:gd name="T65" fmla="*/ 74 h 82"/>
                <a:gd name="T66" fmla="*/ 12 w 86"/>
                <a:gd name="T67" fmla="*/ 77 h 82"/>
                <a:gd name="T68" fmla="*/ 13 w 86"/>
                <a:gd name="T69" fmla="*/ 81 h 82"/>
                <a:gd name="T70" fmla="*/ 15 w 86"/>
                <a:gd name="T71" fmla="*/ 81 h 82"/>
                <a:gd name="T72" fmla="*/ 20 w 86"/>
                <a:gd name="T73" fmla="*/ 81 h 82"/>
                <a:gd name="T74" fmla="*/ 29 w 86"/>
                <a:gd name="T75" fmla="*/ 76 h 82"/>
                <a:gd name="T76" fmla="*/ 33 w 86"/>
                <a:gd name="T77" fmla="*/ 72 h 82"/>
                <a:gd name="T78" fmla="*/ 36 w 86"/>
                <a:gd name="T79" fmla="*/ 69 h 82"/>
                <a:gd name="T80" fmla="*/ 38 w 86"/>
                <a:gd name="T81" fmla="*/ 67 h 82"/>
                <a:gd name="T82" fmla="*/ 40 w 86"/>
                <a:gd name="T83" fmla="*/ 62 h 82"/>
                <a:gd name="T84" fmla="*/ 45 w 86"/>
                <a:gd name="T85" fmla="*/ 55 h 82"/>
                <a:gd name="T86" fmla="*/ 48 w 86"/>
                <a:gd name="T87" fmla="*/ 50 h 82"/>
                <a:gd name="T88" fmla="*/ 51 w 86"/>
                <a:gd name="T89" fmla="*/ 48 h 82"/>
                <a:gd name="T90" fmla="*/ 53 w 86"/>
                <a:gd name="T91" fmla="*/ 47 h 82"/>
                <a:gd name="T92" fmla="*/ 57 w 86"/>
                <a:gd name="T93" fmla="*/ 46 h 82"/>
                <a:gd name="T94" fmla="*/ 62 w 86"/>
                <a:gd name="T95" fmla="*/ 46 h 82"/>
                <a:gd name="T96" fmla="*/ 65 w 86"/>
                <a:gd name="T97" fmla="*/ 42 h 82"/>
                <a:gd name="T98" fmla="*/ 64 w 86"/>
                <a:gd name="T99" fmla="*/ 36 h 82"/>
                <a:gd name="T100" fmla="*/ 71 w 86"/>
                <a:gd name="T101" fmla="*/ 33 h 82"/>
                <a:gd name="T102" fmla="*/ 75 w 86"/>
                <a:gd name="T103" fmla="*/ 28 h 82"/>
                <a:gd name="T104" fmla="*/ 78 w 86"/>
                <a:gd name="T105" fmla="*/ 24 h 82"/>
                <a:gd name="T106" fmla="*/ 85 w 86"/>
                <a:gd name="T107" fmla="*/ 17 h 82"/>
                <a:gd name="T108" fmla="*/ 5 w 86"/>
                <a:gd name="T109" fmla="*/ 65 h 82"/>
                <a:gd name="T110" fmla="*/ 5 w 86"/>
                <a:gd name="T111" fmla="*/ 6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 h="82">
                  <a:moveTo>
                    <a:pt x="83" y="16"/>
                  </a:moveTo>
                  <a:lnTo>
                    <a:pt x="83" y="15"/>
                  </a:lnTo>
                  <a:lnTo>
                    <a:pt x="83" y="14"/>
                  </a:lnTo>
                  <a:lnTo>
                    <a:pt x="86" y="9"/>
                  </a:lnTo>
                  <a:lnTo>
                    <a:pt x="85" y="9"/>
                  </a:lnTo>
                  <a:lnTo>
                    <a:pt x="86" y="8"/>
                  </a:lnTo>
                  <a:lnTo>
                    <a:pt x="85" y="8"/>
                  </a:lnTo>
                  <a:lnTo>
                    <a:pt x="85" y="7"/>
                  </a:lnTo>
                  <a:lnTo>
                    <a:pt x="84" y="7"/>
                  </a:lnTo>
                  <a:lnTo>
                    <a:pt x="84" y="6"/>
                  </a:lnTo>
                  <a:lnTo>
                    <a:pt x="83" y="7"/>
                  </a:lnTo>
                  <a:lnTo>
                    <a:pt x="83" y="6"/>
                  </a:lnTo>
                  <a:lnTo>
                    <a:pt x="84" y="6"/>
                  </a:lnTo>
                  <a:lnTo>
                    <a:pt x="85" y="3"/>
                  </a:lnTo>
                  <a:lnTo>
                    <a:pt x="82" y="2"/>
                  </a:lnTo>
                  <a:lnTo>
                    <a:pt x="80" y="4"/>
                  </a:lnTo>
                  <a:lnTo>
                    <a:pt x="80" y="6"/>
                  </a:lnTo>
                  <a:lnTo>
                    <a:pt x="80" y="7"/>
                  </a:lnTo>
                  <a:lnTo>
                    <a:pt x="76" y="9"/>
                  </a:lnTo>
                  <a:lnTo>
                    <a:pt x="77" y="9"/>
                  </a:lnTo>
                  <a:lnTo>
                    <a:pt x="77" y="10"/>
                  </a:lnTo>
                  <a:lnTo>
                    <a:pt x="76" y="10"/>
                  </a:lnTo>
                  <a:lnTo>
                    <a:pt x="76" y="9"/>
                  </a:lnTo>
                  <a:lnTo>
                    <a:pt x="76" y="8"/>
                  </a:lnTo>
                  <a:lnTo>
                    <a:pt x="77" y="7"/>
                  </a:lnTo>
                  <a:lnTo>
                    <a:pt x="77" y="6"/>
                  </a:lnTo>
                  <a:lnTo>
                    <a:pt x="77" y="4"/>
                  </a:lnTo>
                  <a:lnTo>
                    <a:pt x="76" y="3"/>
                  </a:lnTo>
                  <a:lnTo>
                    <a:pt x="76" y="4"/>
                  </a:lnTo>
                  <a:lnTo>
                    <a:pt x="76" y="3"/>
                  </a:lnTo>
                  <a:lnTo>
                    <a:pt x="76" y="1"/>
                  </a:lnTo>
                  <a:lnTo>
                    <a:pt x="75" y="0"/>
                  </a:lnTo>
                  <a:lnTo>
                    <a:pt x="72" y="2"/>
                  </a:lnTo>
                  <a:lnTo>
                    <a:pt x="71" y="2"/>
                  </a:lnTo>
                  <a:lnTo>
                    <a:pt x="69" y="3"/>
                  </a:lnTo>
                  <a:lnTo>
                    <a:pt x="69" y="6"/>
                  </a:lnTo>
                  <a:lnTo>
                    <a:pt x="66" y="9"/>
                  </a:lnTo>
                  <a:lnTo>
                    <a:pt x="65" y="11"/>
                  </a:lnTo>
                  <a:lnTo>
                    <a:pt x="63" y="14"/>
                  </a:lnTo>
                  <a:lnTo>
                    <a:pt x="62" y="15"/>
                  </a:lnTo>
                  <a:lnTo>
                    <a:pt x="60" y="16"/>
                  </a:lnTo>
                  <a:lnTo>
                    <a:pt x="60" y="16"/>
                  </a:lnTo>
                  <a:lnTo>
                    <a:pt x="58" y="16"/>
                  </a:lnTo>
                  <a:lnTo>
                    <a:pt x="58" y="17"/>
                  </a:lnTo>
                  <a:lnTo>
                    <a:pt x="58" y="18"/>
                  </a:lnTo>
                  <a:lnTo>
                    <a:pt x="57" y="20"/>
                  </a:lnTo>
                  <a:lnTo>
                    <a:pt x="56" y="21"/>
                  </a:lnTo>
                  <a:lnTo>
                    <a:pt x="56" y="23"/>
                  </a:lnTo>
                  <a:lnTo>
                    <a:pt x="55" y="24"/>
                  </a:lnTo>
                  <a:lnTo>
                    <a:pt x="55" y="26"/>
                  </a:lnTo>
                  <a:lnTo>
                    <a:pt x="51" y="29"/>
                  </a:lnTo>
                  <a:lnTo>
                    <a:pt x="49" y="31"/>
                  </a:lnTo>
                  <a:lnTo>
                    <a:pt x="46" y="31"/>
                  </a:lnTo>
                  <a:lnTo>
                    <a:pt x="44" y="33"/>
                  </a:lnTo>
                  <a:lnTo>
                    <a:pt x="44" y="33"/>
                  </a:lnTo>
                  <a:lnTo>
                    <a:pt x="44" y="33"/>
                  </a:lnTo>
                  <a:lnTo>
                    <a:pt x="40" y="34"/>
                  </a:lnTo>
                  <a:lnTo>
                    <a:pt x="37" y="36"/>
                  </a:lnTo>
                  <a:lnTo>
                    <a:pt x="36" y="37"/>
                  </a:lnTo>
                  <a:lnTo>
                    <a:pt x="32" y="39"/>
                  </a:lnTo>
                  <a:lnTo>
                    <a:pt x="32" y="41"/>
                  </a:lnTo>
                  <a:lnTo>
                    <a:pt x="32" y="42"/>
                  </a:lnTo>
                  <a:lnTo>
                    <a:pt x="31" y="41"/>
                  </a:lnTo>
                  <a:lnTo>
                    <a:pt x="29" y="42"/>
                  </a:lnTo>
                  <a:lnTo>
                    <a:pt x="29" y="41"/>
                  </a:lnTo>
                  <a:lnTo>
                    <a:pt x="28" y="42"/>
                  </a:lnTo>
                  <a:lnTo>
                    <a:pt x="24" y="44"/>
                  </a:lnTo>
                  <a:lnTo>
                    <a:pt x="23" y="46"/>
                  </a:lnTo>
                  <a:lnTo>
                    <a:pt x="22" y="47"/>
                  </a:lnTo>
                  <a:lnTo>
                    <a:pt x="20" y="47"/>
                  </a:lnTo>
                  <a:lnTo>
                    <a:pt x="18" y="49"/>
                  </a:lnTo>
                  <a:lnTo>
                    <a:pt x="18" y="49"/>
                  </a:lnTo>
                  <a:lnTo>
                    <a:pt x="17" y="49"/>
                  </a:lnTo>
                  <a:lnTo>
                    <a:pt x="16" y="49"/>
                  </a:lnTo>
                  <a:lnTo>
                    <a:pt x="15" y="50"/>
                  </a:lnTo>
                  <a:lnTo>
                    <a:pt x="15" y="53"/>
                  </a:lnTo>
                  <a:lnTo>
                    <a:pt x="13" y="52"/>
                  </a:lnTo>
                  <a:lnTo>
                    <a:pt x="12" y="55"/>
                  </a:lnTo>
                  <a:lnTo>
                    <a:pt x="11" y="55"/>
                  </a:lnTo>
                  <a:lnTo>
                    <a:pt x="10" y="56"/>
                  </a:lnTo>
                  <a:lnTo>
                    <a:pt x="10" y="59"/>
                  </a:lnTo>
                  <a:lnTo>
                    <a:pt x="9" y="57"/>
                  </a:lnTo>
                  <a:lnTo>
                    <a:pt x="7" y="60"/>
                  </a:lnTo>
                  <a:lnTo>
                    <a:pt x="5" y="62"/>
                  </a:lnTo>
                  <a:lnTo>
                    <a:pt x="5" y="63"/>
                  </a:lnTo>
                  <a:lnTo>
                    <a:pt x="3" y="63"/>
                  </a:lnTo>
                  <a:lnTo>
                    <a:pt x="2" y="65"/>
                  </a:lnTo>
                  <a:lnTo>
                    <a:pt x="3" y="65"/>
                  </a:lnTo>
                  <a:lnTo>
                    <a:pt x="4" y="65"/>
                  </a:lnTo>
                  <a:lnTo>
                    <a:pt x="0" y="68"/>
                  </a:lnTo>
                  <a:lnTo>
                    <a:pt x="3" y="68"/>
                  </a:lnTo>
                  <a:lnTo>
                    <a:pt x="2" y="70"/>
                  </a:lnTo>
                  <a:lnTo>
                    <a:pt x="3" y="72"/>
                  </a:lnTo>
                  <a:lnTo>
                    <a:pt x="4" y="73"/>
                  </a:lnTo>
                  <a:lnTo>
                    <a:pt x="6" y="73"/>
                  </a:lnTo>
                  <a:lnTo>
                    <a:pt x="9" y="73"/>
                  </a:lnTo>
                  <a:lnTo>
                    <a:pt x="9" y="72"/>
                  </a:lnTo>
                  <a:lnTo>
                    <a:pt x="10" y="73"/>
                  </a:lnTo>
                  <a:lnTo>
                    <a:pt x="10" y="74"/>
                  </a:lnTo>
                  <a:lnTo>
                    <a:pt x="11" y="75"/>
                  </a:lnTo>
                  <a:lnTo>
                    <a:pt x="12" y="75"/>
                  </a:lnTo>
                  <a:lnTo>
                    <a:pt x="12" y="77"/>
                  </a:lnTo>
                  <a:lnTo>
                    <a:pt x="13" y="79"/>
                  </a:lnTo>
                  <a:lnTo>
                    <a:pt x="12" y="81"/>
                  </a:lnTo>
                  <a:lnTo>
                    <a:pt x="13" y="81"/>
                  </a:lnTo>
                  <a:lnTo>
                    <a:pt x="12" y="81"/>
                  </a:lnTo>
                  <a:lnTo>
                    <a:pt x="13" y="82"/>
                  </a:lnTo>
                  <a:lnTo>
                    <a:pt x="15" y="81"/>
                  </a:lnTo>
                  <a:lnTo>
                    <a:pt x="16" y="81"/>
                  </a:lnTo>
                  <a:lnTo>
                    <a:pt x="18" y="81"/>
                  </a:lnTo>
                  <a:lnTo>
                    <a:pt x="20" y="81"/>
                  </a:lnTo>
                  <a:lnTo>
                    <a:pt x="24" y="80"/>
                  </a:lnTo>
                  <a:lnTo>
                    <a:pt x="26" y="77"/>
                  </a:lnTo>
                  <a:lnTo>
                    <a:pt x="29" y="76"/>
                  </a:lnTo>
                  <a:lnTo>
                    <a:pt x="30" y="74"/>
                  </a:lnTo>
                  <a:lnTo>
                    <a:pt x="31" y="73"/>
                  </a:lnTo>
                  <a:lnTo>
                    <a:pt x="33" y="72"/>
                  </a:lnTo>
                  <a:lnTo>
                    <a:pt x="36" y="72"/>
                  </a:lnTo>
                  <a:lnTo>
                    <a:pt x="37" y="70"/>
                  </a:lnTo>
                  <a:lnTo>
                    <a:pt x="36" y="69"/>
                  </a:lnTo>
                  <a:lnTo>
                    <a:pt x="37" y="68"/>
                  </a:lnTo>
                  <a:lnTo>
                    <a:pt x="36" y="68"/>
                  </a:lnTo>
                  <a:lnTo>
                    <a:pt x="38" y="67"/>
                  </a:lnTo>
                  <a:lnTo>
                    <a:pt x="39" y="65"/>
                  </a:lnTo>
                  <a:lnTo>
                    <a:pt x="39" y="63"/>
                  </a:lnTo>
                  <a:lnTo>
                    <a:pt x="40" y="62"/>
                  </a:lnTo>
                  <a:lnTo>
                    <a:pt x="44" y="59"/>
                  </a:lnTo>
                  <a:lnTo>
                    <a:pt x="44" y="57"/>
                  </a:lnTo>
                  <a:lnTo>
                    <a:pt x="45" y="55"/>
                  </a:lnTo>
                  <a:lnTo>
                    <a:pt x="46" y="53"/>
                  </a:lnTo>
                  <a:lnTo>
                    <a:pt x="48" y="52"/>
                  </a:lnTo>
                  <a:lnTo>
                    <a:pt x="48" y="50"/>
                  </a:lnTo>
                  <a:lnTo>
                    <a:pt x="49" y="49"/>
                  </a:lnTo>
                  <a:lnTo>
                    <a:pt x="50" y="49"/>
                  </a:lnTo>
                  <a:lnTo>
                    <a:pt x="51" y="48"/>
                  </a:lnTo>
                  <a:lnTo>
                    <a:pt x="51" y="49"/>
                  </a:lnTo>
                  <a:lnTo>
                    <a:pt x="52" y="49"/>
                  </a:lnTo>
                  <a:lnTo>
                    <a:pt x="53" y="47"/>
                  </a:lnTo>
                  <a:lnTo>
                    <a:pt x="55" y="47"/>
                  </a:lnTo>
                  <a:lnTo>
                    <a:pt x="56" y="47"/>
                  </a:lnTo>
                  <a:lnTo>
                    <a:pt x="57" y="46"/>
                  </a:lnTo>
                  <a:lnTo>
                    <a:pt x="58" y="46"/>
                  </a:lnTo>
                  <a:lnTo>
                    <a:pt x="60" y="46"/>
                  </a:lnTo>
                  <a:lnTo>
                    <a:pt x="62" y="46"/>
                  </a:lnTo>
                  <a:lnTo>
                    <a:pt x="63" y="46"/>
                  </a:lnTo>
                  <a:lnTo>
                    <a:pt x="65" y="46"/>
                  </a:lnTo>
                  <a:lnTo>
                    <a:pt x="65" y="42"/>
                  </a:lnTo>
                  <a:lnTo>
                    <a:pt x="64" y="41"/>
                  </a:lnTo>
                  <a:lnTo>
                    <a:pt x="64" y="39"/>
                  </a:lnTo>
                  <a:lnTo>
                    <a:pt x="64" y="36"/>
                  </a:lnTo>
                  <a:lnTo>
                    <a:pt x="68" y="35"/>
                  </a:lnTo>
                  <a:lnTo>
                    <a:pt x="70" y="33"/>
                  </a:lnTo>
                  <a:lnTo>
                    <a:pt x="71" y="33"/>
                  </a:lnTo>
                  <a:lnTo>
                    <a:pt x="72" y="31"/>
                  </a:lnTo>
                  <a:lnTo>
                    <a:pt x="73" y="29"/>
                  </a:lnTo>
                  <a:lnTo>
                    <a:pt x="75" y="28"/>
                  </a:lnTo>
                  <a:lnTo>
                    <a:pt x="76" y="28"/>
                  </a:lnTo>
                  <a:lnTo>
                    <a:pt x="76" y="27"/>
                  </a:lnTo>
                  <a:lnTo>
                    <a:pt x="78" y="24"/>
                  </a:lnTo>
                  <a:lnTo>
                    <a:pt x="78" y="23"/>
                  </a:lnTo>
                  <a:lnTo>
                    <a:pt x="83" y="20"/>
                  </a:lnTo>
                  <a:lnTo>
                    <a:pt x="85" y="17"/>
                  </a:lnTo>
                  <a:lnTo>
                    <a:pt x="83" y="17"/>
                  </a:lnTo>
                  <a:lnTo>
                    <a:pt x="83" y="16"/>
                  </a:lnTo>
                  <a:close/>
                  <a:moveTo>
                    <a:pt x="5" y="65"/>
                  </a:moveTo>
                  <a:lnTo>
                    <a:pt x="5" y="65"/>
                  </a:lnTo>
                  <a:lnTo>
                    <a:pt x="6" y="65"/>
                  </a:lnTo>
                  <a:lnTo>
                    <a:pt x="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1" name="Freeform 73">
              <a:extLst>
                <a:ext uri="{FF2B5EF4-FFF2-40B4-BE49-F238E27FC236}">
                  <a16:creationId xmlns:a16="http://schemas.microsoft.com/office/drawing/2014/main" id="{97CF88A9-C031-4628-AD04-530F081B9566}"/>
                </a:ext>
              </a:extLst>
            </p:cNvPr>
            <p:cNvSpPr>
              <a:spLocks/>
            </p:cNvSpPr>
            <p:nvPr/>
          </p:nvSpPr>
          <p:spPr bwMode="auto">
            <a:xfrm>
              <a:off x="4053" y="2228"/>
              <a:ext cx="39" cy="22"/>
            </a:xfrm>
            <a:custGeom>
              <a:avLst/>
              <a:gdLst>
                <a:gd name="T0" fmla="*/ 2 w 39"/>
                <a:gd name="T1" fmla="*/ 19 h 22"/>
                <a:gd name="T2" fmla="*/ 0 w 39"/>
                <a:gd name="T3" fmla="*/ 21 h 22"/>
                <a:gd name="T4" fmla="*/ 3 w 39"/>
                <a:gd name="T5" fmla="*/ 22 h 22"/>
                <a:gd name="T6" fmla="*/ 6 w 39"/>
                <a:gd name="T7" fmla="*/ 19 h 22"/>
                <a:gd name="T8" fmla="*/ 7 w 39"/>
                <a:gd name="T9" fmla="*/ 18 h 22"/>
                <a:gd name="T10" fmla="*/ 10 w 39"/>
                <a:gd name="T11" fmla="*/ 18 h 22"/>
                <a:gd name="T12" fmla="*/ 13 w 39"/>
                <a:gd name="T13" fmla="*/ 16 h 22"/>
                <a:gd name="T14" fmla="*/ 15 w 39"/>
                <a:gd name="T15" fmla="*/ 16 h 22"/>
                <a:gd name="T16" fmla="*/ 16 w 39"/>
                <a:gd name="T17" fmla="*/ 16 h 22"/>
                <a:gd name="T18" fmla="*/ 17 w 39"/>
                <a:gd name="T19" fmla="*/ 15 h 22"/>
                <a:gd name="T20" fmla="*/ 19 w 39"/>
                <a:gd name="T21" fmla="*/ 12 h 22"/>
                <a:gd name="T22" fmla="*/ 21 w 39"/>
                <a:gd name="T23" fmla="*/ 10 h 22"/>
                <a:gd name="T24" fmla="*/ 22 w 39"/>
                <a:gd name="T25" fmla="*/ 10 h 22"/>
                <a:gd name="T26" fmla="*/ 23 w 39"/>
                <a:gd name="T27" fmla="*/ 9 h 22"/>
                <a:gd name="T28" fmla="*/ 24 w 39"/>
                <a:gd name="T29" fmla="*/ 8 h 22"/>
                <a:gd name="T30" fmla="*/ 26 w 39"/>
                <a:gd name="T31" fmla="*/ 8 h 22"/>
                <a:gd name="T32" fmla="*/ 27 w 39"/>
                <a:gd name="T33" fmla="*/ 8 h 22"/>
                <a:gd name="T34" fmla="*/ 32 w 39"/>
                <a:gd name="T35" fmla="*/ 6 h 22"/>
                <a:gd name="T36" fmla="*/ 34 w 39"/>
                <a:gd name="T37" fmla="*/ 5 h 22"/>
                <a:gd name="T38" fmla="*/ 35 w 39"/>
                <a:gd name="T39" fmla="*/ 4 h 22"/>
                <a:gd name="T40" fmla="*/ 36 w 39"/>
                <a:gd name="T41" fmla="*/ 3 h 22"/>
                <a:gd name="T42" fmla="*/ 39 w 39"/>
                <a:gd name="T43" fmla="*/ 3 h 22"/>
                <a:gd name="T44" fmla="*/ 39 w 39"/>
                <a:gd name="T45" fmla="*/ 2 h 22"/>
                <a:gd name="T46" fmla="*/ 37 w 39"/>
                <a:gd name="T47" fmla="*/ 0 h 22"/>
                <a:gd name="T48" fmla="*/ 35 w 39"/>
                <a:gd name="T49" fmla="*/ 2 h 22"/>
                <a:gd name="T50" fmla="*/ 33 w 39"/>
                <a:gd name="T51" fmla="*/ 0 h 22"/>
                <a:gd name="T52" fmla="*/ 32 w 39"/>
                <a:gd name="T53" fmla="*/ 2 h 22"/>
                <a:gd name="T54" fmla="*/ 29 w 39"/>
                <a:gd name="T55" fmla="*/ 2 h 22"/>
                <a:gd name="T56" fmla="*/ 27 w 39"/>
                <a:gd name="T57" fmla="*/ 2 h 22"/>
                <a:gd name="T58" fmla="*/ 23 w 39"/>
                <a:gd name="T59" fmla="*/ 2 h 22"/>
                <a:gd name="T60" fmla="*/ 20 w 39"/>
                <a:gd name="T61" fmla="*/ 3 h 22"/>
                <a:gd name="T62" fmla="*/ 19 w 39"/>
                <a:gd name="T63" fmla="*/ 4 h 22"/>
                <a:gd name="T64" fmla="*/ 16 w 39"/>
                <a:gd name="T65" fmla="*/ 5 h 22"/>
                <a:gd name="T66" fmla="*/ 14 w 39"/>
                <a:gd name="T67" fmla="*/ 5 h 22"/>
                <a:gd name="T68" fmla="*/ 11 w 39"/>
                <a:gd name="T69" fmla="*/ 8 h 22"/>
                <a:gd name="T70" fmla="*/ 10 w 39"/>
                <a:gd name="T71" fmla="*/ 8 h 22"/>
                <a:gd name="T72" fmla="*/ 9 w 39"/>
                <a:gd name="T73" fmla="*/ 10 h 22"/>
                <a:gd name="T74" fmla="*/ 8 w 39"/>
                <a:gd name="T75" fmla="*/ 12 h 22"/>
                <a:gd name="T76" fmla="*/ 7 w 39"/>
                <a:gd name="T77" fmla="*/ 13 h 22"/>
                <a:gd name="T78" fmla="*/ 7 w 39"/>
                <a:gd name="T79" fmla="*/ 15 h 22"/>
                <a:gd name="T80" fmla="*/ 6 w 39"/>
                <a:gd name="T81" fmla="*/ 15 h 22"/>
                <a:gd name="T82" fmla="*/ 3 w 39"/>
                <a:gd name="T83" fmla="*/ 17 h 22"/>
                <a:gd name="T84" fmla="*/ 6 w 39"/>
                <a:gd name="T85" fmla="*/ 17 h 22"/>
                <a:gd name="T86" fmla="*/ 3 w 39"/>
                <a:gd name="T87" fmla="*/ 18 h 22"/>
                <a:gd name="T88" fmla="*/ 2 w 39"/>
                <a:gd name="T89"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 h="22">
                  <a:moveTo>
                    <a:pt x="2" y="19"/>
                  </a:moveTo>
                  <a:lnTo>
                    <a:pt x="0" y="21"/>
                  </a:lnTo>
                  <a:lnTo>
                    <a:pt x="3" y="22"/>
                  </a:lnTo>
                  <a:lnTo>
                    <a:pt x="6" y="19"/>
                  </a:lnTo>
                  <a:lnTo>
                    <a:pt x="7" y="18"/>
                  </a:lnTo>
                  <a:lnTo>
                    <a:pt x="10" y="18"/>
                  </a:lnTo>
                  <a:lnTo>
                    <a:pt x="13" y="16"/>
                  </a:lnTo>
                  <a:lnTo>
                    <a:pt x="15" y="16"/>
                  </a:lnTo>
                  <a:lnTo>
                    <a:pt x="16" y="16"/>
                  </a:lnTo>
                  <a:lnTo>
                    <a:pt x="17" y="15"/>
                  </a:lnTo>
                  <a:lnTo>
                    <a:pt x="19" y="12"/>
                  </a:lnTo>
                  <a:lnTo>
                    <a:pt x="21" y="10"/>
                  </a:lnTo>
                  <a:lnTo>
                    <a:pt x="22" y="10"/>
                  </a:lnTo>
                  <a:lnTo>
                    <a:pt x="23" y="9"/>
                  </a:lnTo>
                  <a:lnTo>
                    <a:pt x="24" y="8"/>
                  </a:lnTo>
                  <a:lnTo>
                    <a:pt x="26" y="8"/>
                  </a:lnTo>
                  <a:lnTo>
                    <a:pt x="27" y="8"/>
                  </a:lnTo>
                  <a:lnTo>
                    <a:pt x="32" y="6"/>
                  </a:lnTo>
                  <a:lnTo>
                    <a:pt x="34" y="5"/>
                  </a:lnTo>
                  <a:lnTo>
                    <a:pt x="35" y="4"/>
                  </a:lnTo>
                  <a:lnTo>
                    <a:pt x="36" y="3"/>
                  </a:lnTo>
                  <a:lnTo>
                    <a:pt x="39" y="3"/>
                  </a:lnTo>
                  <a:lnTo>
                    <a:pt x="39" y="2"/>
                  </a:lnTo>
                  <a:lnTo>
                    <a:pt x="37" y="0"/>
                  </a:lnTo>
                  <a:lnTo>
                    <a:pt x="35" y="2"/>
                  </a:lnTo>
                  <a:lnTo>
                    <a:pt x="33" y="0"/>
                  </a:lnTo>
                  <a:lnTo>
                    <a:pt x="32" y="2"/>
                  </a:lnTo>
                  <a:lnTo>
                    <a:pt x="29" y="2"/>
                  </a:lnTo>
                  <a:lnTo>
                    <a:pt x="27" y="2"/>
                  </a:lnTo>
                  <a:lnTo>
                    <a:pt x="23" y="2"/>
                  </a:lnTo>
                  <a:lnTo>
                    <a:pt x="20" y="3"/>
                  </a:lnTo>
                  <a:lnTo>
                    <a:pt x="19" y="4"/>
                  </a:lnTo>
                  <a:lnTo>
                    <a:pt x="16" y="5"/>
                  </a:lnTo>
                  <a:lnTo>
                    <a:pt x="14" y="5"/>
                  </a:lnTo>
                  <a:lnTo>
                    <a:pt x="11" y="8"/>
                  </a:lnTo>
                  <a:lnTo>
                    <a:pt x="10" y="8"/>
                  </a:lnTo>
                  <a:lnTo>
                    <a:pt x="9" y="10"/>
                  </a:lnTo>
                  <a:lnTo>
                    <a:pt x="8" y="12"/>
                  </a:lnTo>
                  <a:lnTo>
                    <a:pt x="7" y="13"/>
                  </a:lnTo>
                  <a:lnTo>
                    <a:pt x="7" y="15"/>
                  </a:lnTo>
                  <a:lnTo>
                    <a:pt x="6" y="15"/>
                  </a:lnTo>
                  <a:lnTo>
                    <a:pt x="3" y="17"/>
                  </a:lnTo>
                  <a:lnTo>
                    <a:pt x="6" y="17"/>
                  </a:lnTo>
                  <a:lnTo>
                    <a:pt x="3" y="18"/>
                  </a:lnTo>
                  <a:lnTo>
                    <a:pt x="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2" name="Freeform 74">
              <a:extLst>
                <a:ext uri="{FF2B5EF4-FFF2-40B4-BE49-F238E27FC236}">
                  <a16:creationId xmlns:a16="http://schemas.microsoft.com/office/drawing/2014/main" id="{82524B0B-7843-4870-AB61-4D3DA8EB1576}"/>
                </a:ext>
              </a:extLst>
            </p:cNvPr>
            <p:cNvSpPr>
              <a:spLocks/>
            </p:cNvSpPr>
            <p:nvPr/>
          </p:nvSpPr>
          <p:spPr bwMode="auto">
            <a:xfrm>
              <a:off x="4096" y="2181"/>
              <a:ext cx="27" cy="11"/>
            </a:xfrm>
            <a:custGeom>
              <a:avLst/>
              <a:gdLst>
                <a:gd name="T0" fmla="*/ 24 w 27"/>
                <a:gd name="T1" fmla="*/ 10 h 11"/>
                <a:gd name="T2" fmla="*/ 27 w 27"/>
                <a:gd name="T3" fmla="*/ 10 h 11"/>
                <a:gd name="T4" fmla="*/ 27 w 27"/>
                <a:gd name="T5" fmla="*/ 7 h 11"/>
                <a:gd name="T6" fmla="*/ 27 w 27"/>
                <a:gd name="T7" fmla="*/ 4 h 11"/>
                <a:gd name="T8" fmla="*/ 24 w 27"/>
                <a:gd name="T9" fmla="*/ 1 h 11"/>
                <a:gd name="T10" fmla="*/ 20 w 27"/>
                <a:gd name="T11" fmla="*/ 1 h 11"/>
                <a:gd name="T12" fmla="*/ 18 w 27"/>
                <a:gd name="T13" fmla="*/ 0 h 11"/>
                <a:gd name="T14" fmla="*/ 16 w 27"/>
                <a:gd name="T15" fmla="*/ 0 h 11"/>
                <a:gd name="T16" fmla="*/ 14 w 27"/>
                <a:gd name="T17" fmla="*/ 1 h 11"/>
                <a:gd name="T18" fmla="*/ 13 w 27"/>
                <a:gd name="T19" fmla="*/ 1 h 11"/>
                <a:gd name="T20" fmla="*/ 11 w 27"/>
                <a:gd name="T21" fmla="*/ 0 h 11"/>
                <a:gd name="T22" fmla="*/ 9 w 27"/>
                <a:gd name="T23" fmla="*/ 1 h 11"/>
                <a:gd name="T24" fmla="*/ 6 w 27"/>
                <a:gd name="T25" fmla="*/ 1 h 11"/>
                <a:gd name="T26" fmla="*/ 5 w 27"/>
                <a:gd name="T27" fmla="*/ 1 h 11"/>
                <a:gd name="T28" fmla="*/ 1 w 27"/>
                <a:gd name="T29" fmla="*/ 1 h 11"/>
                <a:gd name="T30" fmla="*/ 3 w 27"/>
                <a:gd name="T31" fmla="*/ 1 h 11"/>
                <a:gd name="T32" fmla="*/ 0 w 27"/>
                <a:gd name="T33" fmla="*/ 4 h 11"/>
                <a:gd name="T34" fmla="*/ 3 w 27"/>
                <a:gd name="T35" fmla="*/ 4 h 11"/>
                <a:gd name="T36" fmla="*/ 4 w 27"/>
                <a:gd name="T37" fmla="*/ 6 h 11"/>
                <a:gd name="T38" fmla="*/ 5 w 27"/>
                <a:gd name="T39" fmla="*/ 6 h 11"/>
                <a:gd name="T40" fmla="*/ 6 w 27"/>
                <a:gd name="T41" fmla="*/ 4 h 11"/>
                <a:gd name="T42" fmla="*/ 7 w 27"/>
                <a:gd name="T43" fmla="*/ 5 h 11"/>
                <a:gd name="T44" fmla="*/ 9 w 27"/>
                <a:gd name="T45" fmla="*/ 6 h 11"/>
                <a:gd name="T46" fmla="*/ 7 w 27"/>
                <a:gd name="T47" fmla="*/ 6 h 11"/>
                <a:gd name="T48" fmla="*/ 6 w 27"/>
                <a:gd name="T49" fmla="*/ 6 h 11"/>
                <a:gd name="T50" fmla="*/ 5 w 27"/>
                <a:gd name="T51" fmla="*/ 6 h 11"/>
                <a:gd name="T52" fmla="*/ 1 w 27"/>
                <a:gd name="T53" fmla="*/ 7 h 11"/>
                <a:gd name="T54" fmla="*/ 4 w 27"/>
                <a:gd name="T55" fmla="*/ 10 h 11"/>
                <a:gd name="T56" fmla="*/ 5 w 27"/>
                <a:gd name="T57" fmla="*/ 9 h 11"/>
                <a:gd name="T58" fmla="*/ 6 w 27"/>
                <a:gd name="T59" fmla="*/ 11 h 11"/>
                <a:gd name="T60" fmla="*/ 7 w 27"/>
                <a:gd name="T61" fmla="*/ 7 h 11"/>
                <a:gd name="T62" fmla="*/ 7 w 27"/>
                <a:gd name="T63" fmla="*/ 9 h 11"/>
                <a:gd name="T64" fmla="*/ 9 w 27"/>
                <a:gd name="T65" fmla="*/ 9 h 11"/>
                <a:gd name="T66" fmla="*/ 10 w 27"/>
                <a:gd name="T67" fmla="*/ 7 h 11"/>
                <a:gd name="T68" fmla="*/ 10 w 27"/>
                <a:gd name="T69" fmla="*/ 6 h 11"/>
                <a:gd name="T70" fmla="*/ 11 w 27"/>
                <a:gd name="T71" fmla="*/ 5 h 11"/>
                <a:gd name="T72" fmla="*/ 12 w 27"/>
                <a:gd name="T73" fmla="*/ 6 h 11"/>
                <a:gd name="T74" fmla="*/ 17 w 27"/>
                <a:gd name="T75" fmla="*/ 6 h 11"/>
                <a:gd name="T76" fmla="*/ 18 w 27"/>
                <a:gd name="T77" fmla="*/ 5 h 11"/>
                <a:gd name="T78" fmla="*/ 19 w 27"/>
                <a:gd name="T79" fmla="*/ 5 h 11"/>
                <a:gd name="T80" fmla="*/ 21 w 27"/>
                <a:gd name="T81" fmla="*/ 7 h 11"/>
                <a:gd name="T82" fmla="*/ 24 w 27"/>
                <a:gd name="T83" fmla="*/ 7 h 11"/>
                <a:gd name="T84" fmla="*/ 24 w 27"/>
                <a:gd name="T8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 h="11">
                  <a:moveTo>
                    <a:pt x="24" y="10"/>
                  </a:moveTo>
                  <a:lnTo>
                    <a:pt x="27" y="10"/>
                  </a:lnTo>
                  <a:lnTo>
                    <a:pt x="27" y="7"/>
                  </a:lnTo>
                  <a:lnTo>
                    <a:pt x="27" y="4"/>
                  </a:lnTo>
                  <a:lnTo>
                    <a:pt x="24" y="1"/>
                  </a:lnTo>
                  <a:lnTo>
                    <a:pt x="20" y="1"/>
                  </a:lnTo>
                  <a:lnTo>
                    <a:pt x="18" y="0"/>
                  </a:lnTo>
                  <a:lnTo>
                    <a:pt x="16" y="0"/>
                  </a:lnTo>
                  <a:lnTo>
                    <a:pt x="14" y="1"/>
                  </a:lnTo>
                  <a:lnTo>
                    <a:pt x="13" y="1"/>
                  </a:lnTo>
                  <a:lnTo>
                    <a:pt x="11" y="0"/>
                  </a:lnTo>
                  <a:lnTo>
                    <a:pt x="9" y="1"/>
                  </a:lnTo>
                  <a:lnTo>
                    <a:pt x="6" y="1"/>
                  </a:lnTo>
                  <a:lnTo>
                    <a:pt x="5" y="1"/>
                  </a:lnTo>
                  <a:lnTo>
                    <a:pt x="1" y="1"/>
                  </a:lnTo>
                  <a:lnTo>
                    <a:pt x="3" y="1"/>
                  </a:lnTo>
                  <a:lnTo>
                    <a:pt x="0" y="4"/>
                  </a:lnTo>
                  <a:lnTo>
                    <a:pt x="3" y="4"/>
                  </a:lnTo>
                  <a:lnTo>
                    <a:pt x="4" y="6"/>
                  </a:lnTo>
                  <a:lnTo>
                    <a:pt x="5" y="6"/>
                  </a:lnTo>
                  <a:lnTo>
                    <a:pt x="6" y="4"/>
                  </a:lnTo>
                  <a:lnTo>
                    <a:pt x="7" y="5"/>
                  </a:lnTo>
                  <a:lnTo>
                    <a:pt x="9" y="6"/>
                  </a:lnTo>
                  <a:lnTo>
                    <a:pt x="7" y="6"/>
                  </a:lnTo>
                  <a:lnTo>
                    <a:pt x="6" y="6"/>
                  </a:lnTo>
                  <a:lnTo>
                    <a:pt x="5" y="6"/>
                  </a:lnTo>
                  <a:lnTo>
                    <a:pt x="1" y="7"/>
                  </a:lnTo>
                  <a:lnTo>
                    <a:pt x="4" y="10"/>
                  </a:lnTo>
                  <a:lnTo>
                    <a:pt x="5" y="9"/>
                  </a:lnTo>
                  <a:lnTo>
                    <a:pt x="6" y="11"/>
                  </a:lnTo>
                  <a:lnTo>
                    <a:pt x="7" y="7"/>
                  </a:lnTo>
                  <a:lnTo>
                    <a:pt x="7" y="9"/>
                  </a:lnTo>
                  <a:lnTo>
                    <a:pt x="9" y="9"/>
                  </a:lnTo>
                  <a:lnTo>
                    <a:pt x="10" y="7"/>
                  </a:lnTo>
                  <a:lnTo>
                    <a:pt x="10" y="6"/>
                  </a:lnTo>
                  <a:lnTo>
                    <a:pt x="11" y="5"/>
                  </a:lnTo>
                  <a:lnTo>
                    <a:pt x="12" y="6"/>
                  </a:lnTo>
                  <a:lnTo>
                    <a:pt x="17" y="6"/>
                  </a:lnTo>
                  <a:lnTo>
                    <a:pt x="18" y="5"/>
                  </a:lnTo>
                  <a:lnTo>
                    <a:pt x="19" y="5"/>
                  </a:lnTo>
                  <a:lnTo>
                    <a:pt x="21" y="7"/>
                  </a:lnTo>
                  <a:lnTo>
                    <a:pt x="24" y="7"/>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3" name="Freeform 75">
              <a:extLst>
                <a:ext uri="{FF2B5EF4-FFF2-40B4-BE49-F238E27FC236}">
                  <a16:creationId xmlns:a16="http://schemas.microsoft.com/office/drawing/2014/main" id="{9E8F7FD4-6A63-4929-8026-606CD5FE9F1B}"/>
                </a:ext>
              </a:extLst>
            </p:cNvPr>
            <p:cNvSpPr>
              <a:spLocks/>
            </p:cNvSpPr>
            <p:nvPr/>
          </p:nvSpPr>
          <p:spPr bwMode="auto">
            <a:xfrm>
              <a:off x="4115" y="2208"/>
              <a:ext cx="4" cy="4"/>
            </a:xfrm>
            <a:custGeom>
              <a:avLst/>
              <a:gdLst>
                <a:gd name="T0" fmla="*/ 1 w 4"/>
                <a:gd name="T1" fmla="*/ 0 h 4"/>
                <a:gd name="T2" fmla="*/ 0 w 4"/>
                <a:gd name="T3" fmla="*/ 4 h 4"/>
                <a:gd name="T4" fmla="*/ 4 w 4"/>
                <a:gd name="T5" fmla="*/ 2 h 4"/>
                <a:gd name="T6" fmla="*/ 1 w 4"/>
                <a:gd name="T7" fmla="*/ 0 h 4"/>
              </a:gdLst>
              <a:ahLst/>
              <a:cxnLst>
                <a:cxn ang="0">
                  <a:pos x="T0" y="T1"/>
                </a:cxn>
                <a:cxn ang="0">
                  <a:pos x="T2" y="T3"/>
                </a:cxn>
                <a:cxn ang="0">
                  <a:pos x="T4" y="T5"/>
                </a:cxn>
                <a:cxn ang="0">
                  <a:pos x="T6" y="T7"/>
                </a:cxn>
              </a:cxnLst>
              <a:rect l="0" t="0" r="r" b="b"/>
              <a:pathLst>
                <a:path w="4" h="4">
                  <a:moveTo>
                    <a:pt x="1" y="0"/>
                  </a:moveTo>
                  <a:lnTo>
                    <a:pt x="0" y="4"/>
                  </a:lnTo>
                  <a:lnTo>
                    <a:pt x="4" y="2"/>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4" name="Freeform 76">
              <a:extLst>
                <a:ext uri="{FF2B5EF4-FFF2-40B4-BE49-F238E27FC236}">
                  <a16:creationId xmlns:a16="http://schemas.microsoft.com/office/drawing/2014/main" id="{4F287649-4C1D-42A2-B3D2-07C51D453A26}"/>
                </a:ext>
              </a:extLst>
            </p:cNvPr>
            <p:cNvSpPr>
              <a:spLocks/>
            </p:cNvSpPr>
            <p:nvPr/>
          </p:nvSpPr>
          <p:spPr bwMode="auto">
            <a:xfrm>
              <a:off x="4110" y="2221"/>
              <a:ext cx="7" cy="5"/>
            </a:xfrm>
            <a:custGeom>
              <a:avLst/>
              <a:gdLst>
                <a:gd name="T0" fmla="*/ 5 w 7"/>
                <a:gd name="T1" fmla="*/ 5 h 5"/>
                <a:gd name="T2" fmla="*/ 7 w 7"/>
                <a:gd name="T3" fmla="*/ 2 h 5"/>
                <a:gd name="T4" fmla="*/ 5 w 7"/>
                <a:gd name="T5" fmla="*/ 3 h 5"/>
                <a:gd name="T6" fmla="*/ 5 w 7"/>
                <a:gd name="T7" fmla="*/ 2 h 5"/>
                <a:gd name="T8" fmla="*/ 3 w 7"/>
                <a:gd name="T9" fmla="*/ 0 h 5"/>
                <a:gd name="T10" fmla="*/ 2 w 7"/>
                <a:gd name="T11" fmla="*/ 2 h 5"/>
                <a:gd name="T12" fmla="*/ 2 w 7"/>
                <a:gd name="T13" fmla="*/ 3 h 5"/>
                <a:gd name="T14" fmla="*/ 3 w 7"/>
                <a:gd name="T15" fmla="*/ 4 h 5"/>
                <a:gd name="T16" fmla="*/ 4 w 7"/>
                <a:gd name="T17" fmla="*/ 4 h 5"/>
                <a:gd name="T18" fmla="*/ 0 w 7"/>
                <a:gd name="T19" fmla="*/ 5 h 5"/>
                <a:gd name="T20" fmla="*/ 5 w 7"/>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5">
                  <a:moveTo>
                    <a:pt x="5" y="5"/>
                  </a:moveTo>
                  <a:lnTo>
                    <a:pt x="7" y="2"/>
                  </a:lnTo>
                  <a:lnTo>
                    <a:pt x="5" y="3"/>
                  </a:lnTo>
                  <a:lnTo>
                    <a:pt x="5" y="2"/>
                  </a:lnTo>
                  <a:lnTo>
                    <a:pt x="3" y="0"/>
                  </a:lnTo>
                  <a:lnTo>
                    <a:pt x="2" y="2"/>
                  </a:lnTo>
                  <a:lnTo>
                    <a:pt x="2" y="3"/>
                  </a:lnTo>
                  <a:lnTo>
                    <a:pt x="3" y="4"/>
                  </a:lnTo>
                  <a:lnTo>
                    <a:pt x="4" y="4"/>
                  </a:lnTo>
                  <a:lnTo>
                    <a:pt x="0" y="5"/>
                  </a:ln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5" name="Freeform 77">
              <a:extLst>
                <a:ext uri="{FF2B5EF4-FFF2-40B4-BE49-F238E27FC236}">
                  <a16:creationId xmlns:a16="http://schemas.microsoft.com/office/drawing/2014/main" id="{E65AA4BB-C42A-4B81-A4D9-5E10E19815E6}"/>
                </a:ext>
              </a:extLst>
            </p:cNvPr>
            <p:cNvSpPr>
              <a:spLocks/>
            </p:cNvSpPr>
            <p:nvPr/>
          </p:nvSpPr>
          <p:spPr bwMode="auto">
            <a:xfrm>
              <a:off x="4047" y="2199"/>
              <a:ext cx="5" cy="5"/>
            </a:xfrm>
            <a:custGeom>
              <a:avLst/>
              <a:gdLst>
                <a:gd name="T0" fmla="*/ 2 w 4"/>
                <a:gd name="T1" fmla="*/ 0 h 4"/>
                <a:gd name="T2" fmla="*/ 1 w 4"/>
                <a:gd name="T3" fmla="*/ 0 h 4"/>
                <a:gd name="T4" fmla="*/ 1 w 4"/>
                <a:gd name="T5" fmla="*/ 1 h 4"/>
                <a:gd name="T6" fmla="*/ 0 w 4"/>
                <a:gd name="T7" fmla="*/ 2 h 4"/>
                <a:gd name="T8" fmla="*/ 1 w 4"/>
                <a:gd name="T9" fmla="*/ 4 h 4"/>
                <a:gd name="T10" fmla="*/ 2 w 4"/>
                <a:gd name="T11" fmla="*/ 4 h 4"/>
                <a:gd name="T12" fmla="*/ 4 w 4"/>
                <a:gd name="T13" fmla="*/ 3 h 4"/>
                <a:gd name="T14" fmla="*/ 4 w 4"/>
                <a:gd name="T15" fmla="*/ 2 h 4"/>
                <a:gd name="T16" fmla="*/ 4 w 4"/>
                <a:gd name="T17" fmla="*/ 1 h 4"/>
                <a:gd name="T18" fmla="*/ 2 w 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
                  <a:moveTo>
                    <a:pt x="2" y="0"/>
                  </a:moveTo>
                  <a:cubicBezTo>
                    <a:pt x="2" y="0"/>
                    <a:pt x="2" y="0"/>
                    <a:pt x="1" y="0"/>
                  </a:cubicBezTo>
                  <a:cubicBezTo>
                    <a:pt x="1" y="1"/>
                    <a:pt x="1" y="1"/>
                    <a:pt x="1" y="1"/>
                  </a:cubicBezTo>
                  <a:cubicBezTo>
                    <a:pt x="0" y="2"/>
                    <a:pt x="0" y="2"/>
                    <a:pt x="0" y="2"/>
                  </a:cubicBezTo>
                  <a:cubicBezTo>
                    <a:pt x="1" y="4"/>
                    <a:pt x="1" y="4"/>
                    <a:pt x="1" y="4"/>
                  </a:cubicBezTo>
                  <a:cubicBezTo>
                    <a:pt x="2" y="4"/>
                    <a:pt x="2" y="4"/>
                    <a:pt x="2" y="4"/>
                  </a:cubicBezTo>
                  <a:cubicBezTo>
                    <a:pt x="4" y="3"/>
                    <a:pt x="4" y="3"/>
                    <a:pt x="4" y="3"/>
                  </a:cubicBezTo>
                  <a:cubicBezTo>
                    <a:pt x="4" y="2"/>
                    <a:pt x="4" y="2"/>
                    <a:pt x="4" y="2"/>
                  </a:cubicBezTo>
                  <a:cubicBezTo>
                    <a:pt x="4" y="1"/>
                    <a:pt x="4" y="1"/>
                    <a:pt x="4"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6" name="Freeform 78">
              <a:extLst>
                <a:ext uri="{FF2B5EF4-FFF2-40B4-BE49-F238E27FC236}">
                  <a16:creationId xmlns:a16="http://schemas.microsoft.com/office/drawing/2014/main" id="{E9507D5D-136B-4CEB-805A-36C446FAED40}"/>
                </a:ext>
              </a:extLst>
            </p:cNvPr>
            <p:cNvSpPr>
              <a:spLocks/>
            </p:cNvSpPr>
            <p:nvPr/>
          </p:nvSpPr>
          <p:spPr bwMode="auto">
            <a:xfrm>
              <a:off x="4316" y="2198"/>
              <a:ext cx="4" cy="6"/>
            </a:xfrm>
            <a:custGeom>
              <a:avLst/>
              <a:gdLst>
                <a:gd name="T0" fmla="*/ 4 w 4"/>
                <a:gd name="T1" fmla="*/ 0 h 6"/>
                <a:gd name="T2" fmla="*/ 2 w 4"/>
                <a:gd name="T3" fmla="*/ 0 h 6"/>
                <a:gd name="T4" fmla="*/ 0 w 4"/>
                <a:gd name="T5" fmla="*/ 1 h 6"/>
                <a:gd name="T6" fmla="*/ 2 w 4"/>
                <a:gd name="T7" fmla="*/ 2 h 6"/>
                <a:gd name="T8" fmla="*/ 2 w 4"/>
                <a:gd name="T9" fmla="*/ 6 h 6"/>
                <a:gd name="T10" fmla="*/ 3 w 4"/>
                <a:gd name="T11" fmla="*/ 3 h 6"/>
                <a:gd name="T12" fmla="*/ 4 w 4"/>
                <a:gd name="T13" fmla="*/ 2 h 6"/>
                <a:gd name="T14" fmla="*/ 4 w 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4" y="0"/>
                  </a:moveTo>
                  <a:lnTo>
                    <a:pt x="2" y="0"/>
                  </a:lnTo>
                  <a:lnTo>
                    <a:pt x="0" y="1"/>
                  </a:lnTo>
                  <a:lnTo>
                    <a:pt x="2" y="2"/>
                  </a:lnTo>
                  <a:lnTo>
                    <a:pt x="2" y="6"/>
                  </a:lnTo>
                  <a:lnTo>
                    <a:pt x="3" y="3"/>
                  </a:lnTo>
                  <a:lnTo>
                    <a:pt x="4"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3" name="Freeform 79">
              <a:extLst>
                <a:ext uri="{FF2B5EF4-FFF2-40B4-BE49-F238E27FC236}">
                  <a16:creationId xmlns:a16="http://schemas.microsoft.com/office/drawing/2014/main" id="{6B426FF2-B110-453C-8C44-CBF2C17AA793}"/>
                </a:ext>
              </a:extLst>
            </p:cNvPr>
            <p:cNvSpPr>
              <a:spLocks/>
            </p:cNvSpPr>
            <p:nvPr/>
          </p:nvSpPr>
          <p:spPr bwMode="auto">
            <a:xfrm>
              <a:off x="4331" y="2648"/>
              <a:ext cx="10" cy="10"/>
            </a:xfrm>
            <a:custGeom>
              <a:avLst/>
              <a:gdLst>
                <a:gd name="T0" fmla="*/ 7 w 10"/>
                <a:gd name="T1" fmla="*/ 0 h 10"/>
                <a:gd name="T2" fmla="*/ 4 w 10"/>
                <a:gd name="T3" fmla="*/ 0 h 10"/>
                <a:gd name="T4" fmla="*/ 4 w 10"/>
                <a:gd name="T5" fmla="*/ 3 h 10"/>
                <a:gd name="T6" fmla="*/ 4 w 10"/>
                <a:gd name="T7" fmla="*/ 4 h 10"/>
                <a:gd name="T8" fmla="*/ 4 w 10"/>
                <a:gd name="T9" fmla="*/ 4 h 10"/>
                <a:gd name="T10" fmla="*/ 2 w 10"/>
                <a:gd name="T11" fmla="*/ 4 h 10"/>
                <a:gd name="T12" fmla="*/ 2 w 10"/>
                <a:gd name="T13" fmla="*/ 5 h 10"/>
                <a:gd name="T14" fmla="*/ 2 w 10"/>
                <a:gd name="T15" fmla="*/ 6 h 10"/>
                <a:gd name="T16" fmla="*/ 0 w 10"/>
                <a:gd name="T17" fmla="*/ 8 h 10"/>
                <a:gd name="T18" fmla="*/ 1 w 10"/>
                <a:gd name="T19" fmla="*/ 10 h 10"/>
                <a:gd name="T20" fmla="*/ 2 w 10"/>
                <a:gd name="T21" fmla="*/ 10 h 10"/>
                <a:gd name="T22" fmla="*/ 3 w 10"/>
                <a:gd name="T23" fmla="*/ 9 h 10"/>
                <a:gd name="T24" fmla="*/ 4 w 10"/>
                <a:gd name="T25" fmla="*/ 9 h 10"/>
                <a:gd name="T26" fmla="*/ 5 w 10"/>
                <a:gd name="T27" fmla="*/ 9 h 10"/>
                <a:gd name="T28" fmla="*/ 7 w 10"/>
                <a:gd name="T29" fmla="*/ 8 h 10"/>
                <a:gd name="T30" fmla="*/ 8 w 10"/>
                <a:gd name="T31" fmla="*/ 8 h 10"/>
                <a:gd name="T32" fmla="*/ 9 w 10"/>
                <a:gd name="T33" fmla="*/ 8 h 10"/>
                <a:gd name="T34" fmla="*/ 10 w 10"/>
                <a:gd name="T35" fmla="*/ 6 h 10"/>
                <a:gd name="T36" fmla="*/ 10 w 10"/>
                <a:gd name="T37" fmla="*/ 5 h 10"/>
                <a:gd name="T38" fmla="*/ 10 w 10"/>
                <a:gd name="T39" fmla="*/ 4 h 10"/>
                <a:gd name="T40" fmla="*/ 9 w 10"/>
                <a:gd name="T41" fmla="*/ 3 h 10"/>
                <a:gd name="T42" fmla="*/ 7 w 10"/>
                <a:gd name="T4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0">
                  <a:moveTo>
                    <a:pt x="7" y="0"/>
                  </a:moveTo>
                  <a:lnTo>
                    <a:pt x="4" y="0"/>
                  </a:lnTo>
                  <a:lnTo>
                    <a:pt x="4" y="3"/>
                  </a:lnTo>
                  <a:lnTo>
                    <a:pt x="4" y="4"/>
                  </a:lnTo>
                  <a:lnTo>
                    <a:pt x="4" y="4"/>
                  </a:lnTo>
                  <a:lnTo>
                    <a:pt x="2" y="4"/>
                  </a:lnTo>
                  <a:lnTo>
                    <a:pt x="2" y="5"/>
                  </a:lnTo>
                  <a:lnTo>
                    <a:pt x="2" y="6"/>
                  </a:lnTo>
                  <a:lnTo>
                    <a:pt x="0" y="8"/>
                  </a:lnTo>
                  <a:lnTo>
                    <a:pt x="1" y="10"/>
                  </a:lnTo>
                  <a:lnTo>
                    <a:pt x="2" y="10"/>
                  </a:lnTo>
                  <a:lnTo>
                    <a:pt x="3" y="9"/>
                  </a:lnTo>
                  <a:lnTo>
                    <a:pt x="4" y="9"/>
                  </a:lnTo>
                  <a:lnTo>
                    <a:pt x="5" y="9"/>
                  </a:lnTo>
                  <a:lnTo>
                    <a:pt x="7" y="8"/>
                  </a:lnTo>
                  <a:lnTo>
                    <a:pt x="8" y="8"/>
                  </a:lnTo>
                  <a:lnTo>
                    <a:pt x="9" y="8"/>
                  </a:lnTo>
                  <a:lnTo>
                    <a:pt x="10" y="6"/>
                  </a:lnTo>
                  <a:lnTo>
                    <a:pt x="10" y="5"/>
                  </a:lnTo>
                  <a:lnTo>
                    <a:pt x="10" y="4"/>
                  </a:lnTo>
                  <a:lnTo>
                    <a:pt x="9" y="3"/>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4" name="Freeform 80">
              <a:extLst>
                <a:ext uri="{FF2B5EF4-FFF2-40B4-BE49-F238E27FC236}">
                  <a16:creationId xmlns:a16="http://schemas.microsoft.com/office/drawing/2014/main" id="{FA06E159-A0EA-4B7C-81E2-1D421266DB89}"/>
                </a:ext>
              </a:extLst>
            </p:cNvPr>
            <p:cNvSpPr>
              <a:spLocks/>
            </p:cNvSpPr>
            <p:nvPr/>
          </p:nvSpPr>
          <p:spPr bwMode="auto">
            <a:xfrm>
              <a:off x="4314" y="2193"/>
              <a:ext cx="5" cy="5"/>
            </a:xfrm>
            <a:custGeom>
              <a:avLst/>
              <a:gdLst>
                <a:gd name="T0" fmla="*/ 5 w 5"/>
                <a:gd name="T1" fmla="*/ 2 h 5"/>
                <a:gd name="T2" fmla="*/ 2 w 5"/>
                <a:gd name="T3" fmla="*/ 0 h 5"/>
                <a:gd name="T4" fmla="*/ 1 w 5"/>
                <a:gd name="T5" fmla="*/ 1 h 5"/>
                <a:gd name="T6" fmla="*/ 0 w 5"/>
                <a:gd name="T7" fmla="*/ 2 h 5"/>
                <a:gd name="T8" fmla="*/ 0 w 5"/>
                <a:gd name="T9" fmla="*/ 4 h 5"/>
                <a:gd name="T10" fmla="*/ 2 w 5"/>
                <a:gd name="T11" fmla="*/ 5 h 5"/>
                <a:gd name="T12" fmla="*/ 5 w 5"/>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2"/>
                  </a:moveTo>
                  <a:lnTo>
                    <a:pt x="2" y="0"/>
                  </a:lnTo>
                  <a:lnTo>
                    <a:pt x="1" y="1"/>
                  </a:lnTo>
                  <a:lnTo>
                    <a:pt x="0" y="2"/>
                  </a:lnTo>
                  <a:lnTo>
                    <a:pt x="0" y="4"/>
                  </a:lnTo>
                  <a:lnTo>
                    <a:pt x="2" y="5"/>
                  </a:lnTo>
                  <a:lnTo>
                    <a:pt x="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5" name="Freeform 81">
              <a:extLst>
                <a:ext uri="{FF2B5EF4-FFF2-40B4-BE49-F238E27FC236}">
                  <a16:creationId xmlns:a16="http://schemas.microsoft.com/office/drawing/2014/main" id="{03D63639-D9D8-42FC-A097-9641D3C64885}"/>
                </a:ext>
              </a:extLst>
            </p:cNvPr>
            <p:cNvSpPr>
              <a:spLocks noEditPoints="1"/>
            </p:cNvSpPr>
            <p:nvPr/>
          </p:nvSpPr>
          <p:spPr bwMode="auto">
            <a:xfrm>
              <a:off x="4415" y="2490"/>
              <a:ext cx="49" cy="97"/>
            </a:xfrm>
            <a:custGeom>
              <a:avLst/>
              <a:gdLst>
                <a:gd name="T0" fmla="*/ 43 w 49"/>
                <a:gd name="T1" fmla="*/ 46 h 97"/>
                <a:gd name="T2" fmla="*/ 37 w 49"/>
                <a:gd name="T3" fmla="*/ 50 h 97"/>
                <a:gd name="T4" fmla="*/ 31 w 49"/>
                <a:gd name="T5" fmla="*/ 48 h 97"/>
                <a:gd name="T6" fmla="*/ 29 w 49"/>
                <a:gd name="T7" fmla="*/ 45 h 97"/>
                <a:gd name="T8" fmla="*/ 29 w 49"/>
                <a:gd name="T9" fmla="*/ 39 h 97"/>
                <a:gd name="T10" fmla="*/ 29 w 49"/>
                <a:gd name="T11" fmla="*/ 35 h 97"/>
                <a:gd name="T12" fmla="*/ 26 w 49"/>
                <a:gd name="T13" fmla="*/ 32 h 97"/>
                <a:gd name="T14" fmla="*/ 25 w 49"/>
                <a:gd name="T15" fmla="*/ 30 h 97"/>
                <a:gd name="T16" fmla="*/ 24 w 49"/>
                <a:gd name="T17" fmla="*/ 32 h 97"/>
                <a:gd name="T18" fmla="*/ 25 w 49"/>
                <a:gd name="T19" fmla="*/ 35 h 97"/>
                <a:gd name="T20" fmla="*/ 22 w 49"/>
                <a:gd name="T21" fmla="*/ 36 h 97"/>
                <a:gd name="T22" fmla="*/ 22 w 49"/>
                <a:gd name="T23" fmla="*/ 32 h 97"/>
                <a:gd name="T24" fmla="*/ 22 w 49"/>
                <a:gd name="T25" fmla="*/ 29 h 97"/>
                <a:gd name="T26" fmla="*/ 22 w 49"/>
                <a:gd name="T27" fmla="*/ 24 h 97"/>
                <a:gd name="T28" fmla="*/ 23 w 49"/>
                <a:gd name="T29" fmla="*/ 22 h 97"/>
                <a:gd name="T30" fmla="*/ 23 w 49"/>
                <a:gd name="T31" fmla="*/ 17 h 97"/>
                <a:gd name="T32" fmla="*/ 20 w 49"/>
                <a:gd name="T33" fmla="*/ 15 h 97"/>
                <a:gd name="T34" fmla="*/ 22 w 49"/>
                <a:gd name="T35" fmla="*/ 12 h 97"/>
                <a:gd name="T36" fmla="*/ 18 w 49"/>
                <a:gd name="T37" fmla="*/ 9 h 97"/>
                <a:gd name="T38" fmla="*/ 15 w 49"/>
                <a:gd name="T39" fmla="*/ 7 h 97"/>
                <a:gd name="T40" fmla="*/ 15 w 49"/>
                <a:gd name="T41" fmla="*/ 3 h 97"/>
                <a:gd name="T42" fmla="*/ 9 w 49"/>
                <a:gd name="T43" fmla="*/ 2 h 97"/>
                <a:gd name="T44" fmla="*/ 12 w 49"/>
                <a:gd name="T45" fmla="*/ 9 h 97"/>
                <a:gd name="T46" fmla="*/ 11 w 49"/>
                <a:gd name="T47" fmla="*/ 12 h 97"/>
                <a:gd name="T48" fmla="*/ 12 w 49"/>
                <a:gd name="T49" fmla="*/ 18 h 97"/>
                <a:gd name="T50" fmla="*/ 15 w 49"/>
                <a:gd name="T51" fmla="*/ 26 h 97"/>
                <a:gd name="T52" fmla="*/ 17 w 49"/>
                <a:gd name="T53" fmla="*/ 31 h 97"/>
                <a:gd name="T54" fmla="*/ 15 w 49"/>
                <a:gd name="T55" fmla="*/ 32 h 97"/>
                <a:gd name="T56" fmla="*/ 18 w 49"/>
                <a:gd name="T57" fmla="*/ 38 h 97"/>
                <a:gd name="T58" fmla="*/ 17 w 49"/>
                <a:gd name="T59" fmla="*/ 42 h 97"/>
                <a:gd name="T60" fmla="*/ 16 w 49"/>
                <a:gd name="T61" fmla="*/ 48 h 97"/>
                <a:gd name="T62" fmla="*/ 15 w 49"/>
                <a:gd name="T63" fmla="*/ 50 h 97"/>
                <a:gd name="T64" fmla="*/ 12 w 49"/>
                <a:gd name="T65" fmla="*/ 53 h 97"/>
                <a:gd name="T66" fmla="*/ 10 w 49"/>
                <a:gd name="T67" fmla="*/ 62 h 97"/>
                <a:gd name="T68" fmla="*/ 4 w 49"/>
                <a:gd name="T69" fmla="*/ 63 h 97"/>
                <a:gd name="T70" fmla="*/ 2 w 49"/>
                <a:gd name="T71" fmla="*/ 69 h 97"/>
                <a:gd name="T72" fmla="*/ 6 w 49"/>
                <a:gd name="T73" fmla="*/ 75 h 97"/>
                <a:gd name="T74" fmla="*/ 10 w 49"/>
                <a:gd name="T75" fmla="*/ 79 h 97"/>
                <a:gd name="T76" fmla="*/ 9 w 49"/>
                <a:gd name="T77" fmla="*/ 82 h 97"/>
                <a:gd name="T78" fmla="*/ 2 w 49"/>
                <a:gd name="T79" fmla="*/ 91 h 97"/>
                <a:gd name="T80" fmla="*/ 3 w 49"/>
                <a:gd name="T81" fmla="*/ 95 h 97"/>
                <a:gd name="T82" fmla="*/ 5 w 49"/>
                <a:gd name="T83" fmla="*/ 96 h 97"/>
                <a:gd name="T84" fmla="*/ 6 w 49"/>
                <a:gd name="T85" fmla="*/ 97 h 97"/>
                <a:gd name="T86" fmla="*/ 16 w 49"/>
                <a:gd name="T87" fmla="*/ 91 h 97"/>
                <a:gd name="T88" fmla="*/ 22 w 49"/>
                <a:gd name="T89" fmla="*/ 83 h 97"/>
                <a:gd name="T90" fmla="*/ 23 w 49"/>
                <a:gd name="T91" fmla="*/ 81 h 97"/>
                <a:gd name="T92" fmla="*/ 26 w 49"/>
                <a:gd name="T93" fmla="*/ 77 h 97"/>
                <a:gd name="T94" fmla="*/ 30 w 49"/>
                <a:gd name="T95" fmla="*/ 72 h 97"/>
                <a:gd name="T96" fmla="*/ 32 w 49"/>
                <a:gd name="T97" fmla="*/ 66 h 97"/>
                <a:gd name="T98" fmla="*/ 38 w 49"/>
                <a:gd name="T99" fmla="*/ 68 h 97"/>
                <a:gd name="T100" fmla="*/ 38 w 49"/>
                <a:gd name="T101" fmla="*/ 65 h 97"/>
                <a:gd name="T102" fmla="*/ 39 w 49"/>
                <a:gd name="T103" fmla="*/ 62 h 97"/>
                <a:gd name="T104" fmla="*/ 45 w 49"/>
                <a:gd name="T105" fmla="*/ 56 h 97"/>
                <a:gd name="T106" fmla="*/ 46 w 49"/>
                <a:gd name="T107" fmla="*/ 51 h 97"/>
                <a:gd name="T108" fmla="*/ 45 w 49"/>
                <a:gd name="T109" fmla="*/ 49 h 97"/>
                <a:gd name="T110" fmla="*/ 24 w 49"/>
                <a:gd name="T111" fmla="*/ 3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 h="97">
                  <a:moveTo>
                    <a:pt x="45" y="49"/>
                  </a:moveTo>
                  <a:lnTo>
                    <a:pt x="46" y="48"/>
                  </a:lnTo>
                  <a:lnTo>
                    <a:pt x="43" y="46"/>
                  </a:lnTo>
                  <a:lnTo>
                    <a:pt x="40" y="48"/>
                  </a:lnTo>
                  <a:lnTo>
                    <a:pt x="38" y="50"/>
                  </a:lnTo>
                  <a:lnTo>
                    <a:pt x="37" y="50"/>
                  </a:lnTo>
                  <a:lnTo>
                    <a:pt x="36" y="51"/>
                  </a:lnTo>
                  <a:lnTo>
                    <a:pt x="35" y="50"/>
                  </a:lnTo>
                  <a:lnTo>
                    <a:pt x="31" y="48"/>
                  </a:lnTo>
                  <a:lnTo>
                    <a:pt x="30" y="48"/>
                  </a:lnTo>
                  <a:lnTo>
                    <a:pt x="30" y="46"/>
                  </a:lnTo>
                  <a:lnTo>
                    <a:pt x="29" y="45"/>
                  </a:lnTo>
                  <a:lnTo>
                    <a:pt x="30" y="45"/>
                  </a:lnTo>
                  <a:lnTo>
                    <a:pt x="30" y="43"/>
                  </a:lnTo>
                  <a:lnTo>
                    <a:pt x="29" y="39"/>
                  </a:lnTo>
                  <a:lnTo>
                    <a:pt x="29" y="38"/>
                  </a:lnTo>
                  <a:lnTo>
                    <a:pt x="29" y="36"/>
                  </a:lnTo>
                  <a:lnTo>
                    <a:pt x="29" y="35"/>
                  </a:lnTo>
                  <a:lnTo>
                    <a:pt x="27" y="35"/>
                  </a:lnTo>
                  <a:lnTo>
                    <a:pt x="27" y="32"/>
                  </a:lnTo>
                  <a:lnTo>
                    <a:pt x="26" y="32"/>
                  </a:lnTo>
                  <a:lnTo>
                    <a:pt x="25" y="32"/>
                  </a:lnTo>
                  <a:lnTo>
                    <a:pt x="25" y="30"/>
                  </a:lnTo>
                  <a:lnTo>
                    <a:pt x="25" y="30"/>
                  </a:lnTo>
                  <a:lnTo>
                    <a:pt x="25" y="29"/>
                  </a:lnTo>
                  <a:lnTo>
                    <a:pt x="23" y="30"/>
                  </a:lnTo>
                  <a:lnTo>
                    <a:pt x="24" y="32"/>
                  </a:lnTo>
                  <a:lnTo>
                    <a:pt x="23" y="32"/>
                  </a:lnTo>
                  <a:lnTo>
                    <a:pt x="25" y="33"/>
                  </a:lnTo>
                  <a:lnTo>
                    <a:pt x="25" y="35"/>
                  </a:lnTo>
                  <a:lnTo>
                    <a:pt x="25" y="36"/>
                  </a:lnTo>
                  <a:lnTo>
                    <a:pt x="24" y="36"/>
                  </a:lnTo>
                  <a:lnTo>
                    <a:pt x="22" y="36"/>
                  </a:lnTo>
                  <a:lnTo>
                    <a:pt x="22" y="33"/>
                  </a:lnTo>
                  <a:lnTo>
                    <a:pt x="20" y="32"/>
                  </a:lnTo>
                  <a:lnTo>
                    <a:pt x="22" y="32"/>
                  </a:lnTo>
                  <a:lnTo>
                    <a:pt x="22" y="32"/>
                  </a:lnTo>
                  <a:lnTo>
                    <a:pt x="23" y="30"/>
                  </a:lnTo>
                  <a:lnTo>
                    <a:pt x="22" y="29"/>
                  </a:lnTo>
                  <a:lnTo>
                    <a:pt x="22" y="28"/>
                  </a:lnTo>
                  <a:lnTo>
                    <a:pt x="22" y="26"/>
                  </a:lnTo>
                  <a:lnTo>
                    <a:pt x="22" y="24"/>
                  </a:lnTo>
                  <a:lnTo>
                    <a:pt x="22" y="24"/>
                  </a:lnTo>
                  <a:lnTo>
                    <a:pt x="23" y="23"/>
                  </a:lnTo>
                  <a:lnTo>
                    <a:pt x="23" y="22"/>
                  </a:lnTo>
                  <a:lnTo>
                    <a:pt x="24" y="20"/>
                  </a:lnTo>
                  <a:lnTo>
                    <a:pt x="24" y="18"/>
                  </a:lnTo>
                  <a:lnTo>
                    <a:pt x="23" y="17"/>
                  </a:lnTo>
                  <a:lnTo>
                    <a:pt x="23" y="15"/>
                  </a:lnTo>
                  <a:lnTo>
                    <a:pt x="20" y="16"/>
                  </a:lnTo>
                  <a:lnTo>
                    <a:pt x="20" y="15"/>
                  </a:lnTo>
                  <a:lnTo>
                    <a:pt x="22" y="15"/>
                  </a:lnTo>
                  <a:lnTo>
                    <a:pt x="19" y="13"/>
                  </a:lnTo>
                  <a:lnTo>
                    <a:pt x="22" y="12"/>
                  </a:lnTo>
                  <a:lnTo>
                    <a:pt x="20" y="10"/>
                  </a:lnTo>
                  <a:lnTo>
                    <a:pt x="19" y="10"/>
                  </a:lnTo>
                  <a:lnTo>
                    <a:pt x="18" y="9"/>
                  </a:lnTo>
                  <a:lnTo>
                    <a:pt x="18" y="6"/>
                  </a:lnTo>
                  <a:lnTo>
                    <a:pt x="17" y="6"/>
                  </a:lnTo>
                  <a:lnTo>
                    <a:pt x="15" y="7"/>
                  </a:lnTo>
                  <a:lnTo>
                    <a:pt x="15" y="6"/>
                  </a:lnTo>
                  <a:lnTo>
                    <a:pt x="13" y="5"/>
                  </a:lnTo>
                  <a:lnTo>
                    <a:pt x="15" y="3"/>
                  </a:lnTo>
                  <a:lnTo>
                    <a:pt x="13" y="0"/>
                  </a:lnTo>
                  <a:lnTo>
                    <a:pt x="12" y="2"/>
                  </a:lnTo>
                  <a:lnTo>
                    <a:pt x="9" y="2"/>
                  </a:lnTo>
                  <a:lnTo>
                    <a:pt x="9" y="3"/>
                  </a:lnTo>
                  <a:lnTo>
                    <a:pt x="10" y="4"/>
                  </a:lnTo>
                  <a:lnTo>
                    <a:pt x="12" y="9"/>
                  </a:lnTo>
                  <a:lnTo>
                    <a:pt x="12" y="10"/>
                  </a:lnTo>
                  <a:lnTo>
                    <a:pt x="12" y="12"/>
                  </a:lnTo>
                  <a:lnTo>
                    <a:pt x="11" y="12"/>
                  </a:lnTo>
                  <a:lnTo>
                    <a:pt x="10" y="13"/>
                  </a:lnTo>
                  <a:lnTo>
                    <a:pt x="11" y="17"/>
                  </a:lnTo>
                  <a:lnTo>
                    <a:pt x="12" y="18"/>
                  </a:lnTo>
                  <a:lnTo>
                    <a:pt x="13" y="20"/>
                  </a:lnTo>
                  <a:lnTo>
                    <a:pt x="15" y="23"/>
                  </a:lnTo>
                  <a:lnTo>
                    <a:pt x="15" y="26"/>
                  </a:lnTo>
                  <a:lnTo>
                    <a:pt x="15" y="29"/>
                  </a:lnTo>
                  <a:lnTo>
                    <a:pt x="15" y="32"/>
                  </a:lnTo>
                  <a:lnTo>
                    <a:pt x="17" y="31"/>
                  </a:lnTo>
                  <a:lnTo>
                    <a:pt x="17" y="32"/>
                  </a:lnTo>
                  <a:lnTo>
                    <a:pt x="16" y="32"/>
                  </a:lnTo>
                  <a:lnTo>
                    <a:pt x="15" y="32"/>
                  </a:lnTo>
                  <a:lnTo>
                    <a:pt x="15" y="35"/>
                  </a:lnTo>
                  <a:lnTo>
                    <a:pt x="16" y="38"/>
                  </a:lnTo>
                  <a:lnTo>
                    <a:pt x="18" y="38"/>
                  </a:lnTo>
                  <a:lnTo>
                    <a:pt x="18" y="39"/>
                  </a:lnTo>
                  <a:lnTo>
                    <a:pt x="17" y="40"/>
                  </a:lnTo>
                  <a:lnTo>
                    <a:pt x="17" y="42"/>
                  </a:lnTo>
                  <a:lnTo>
                    <a:pt x="18" y="42"/>
                  </a:lnTo>
                  <a:lnTo>
                    <a:pt x="16" y="46"/>
                  </a:lnTo>
                  <a:lnTo>
                    <a:pt x="16" y="48"/>
                  </a:lnTo>
                  <a:lnTo>
                    <a:pt x="17" y="49"/>
                  </a:lnTo>
                  <a:lnTo>
                    <a:pt x="16" y="49"/>
                  </a:lnTo>
                  <a:lnTo>
                    <a:pt x="15" y="50"/>
                  </a:lnTo>
                  <a:lnTo>
                    <a:pt x="15" y="51"/>
                  </a:lnTo>
                  <a:lnTo>
                    <a:pt x="13" y="51"/>
                  </a:lnTo>
                  <a:lnTo>
                    <a:pt x="12" y="53"/>
                  </a:lnTo>
                  <a:lnTo>
                    <a:pt x="11" y="61"/>
                  </a:lnTo>
                  <a:lnTo>
                    <a:pt x="11" y="62"/>
                  </a:lnTo>
                  <a:lnTo>
                    <a:pt x="10" y="62"/>
                  </a:lnTo>
                  <a:lnTo>
                    <a:pt x="7" y="62"/>
                  </a:lnTo>
                  <a:lnTo>
                    <a:pt x="6" y="62"/>
                  </a:lnTo>
                  <a:lnTo>
                    <a:pt x="4" y="63"/>
                  </a:lnTo>
                  <a:lnTo>
                    <a:pt x="2" y="65"/>
                  </a:lnTo>
                  <a:lnTo>
                    <a:pt x="2" y="66"/>
                  </a:lnTo>
                  <a:lnTo>
                    <a:pt x="2" y="69"/>
                  </a:lnTo>
                  <a:lnTo>
                    <a:pt x="4" y="71"/>
                  </a:lnTo>
                  <a:lnTo>
                    <a:pt x="6" y="72"/>
                  </a:lnTo>
                  <a:lnTo>
                    <a:pt x="6" y="75"/>
                  </a:lnTo>
                  <a:lnTo>
                    <a:pt x="9" y="75"/>
                  </a:lnTo>
                  <a:lnTo>
                    <a:pt x="9" y="76"/>
                  </a:lnTo>
                  <a:lnTo>
                    <a:pt x="10" y="79"/>
                  </a:lnTo>
                  <a:lnTo>
                    <a:pt x="9" y="79"/>
                  </a:lnTo>
                  <a:lnTo>
                    <a:pt x="9" y="81"/>
                  </a:lnTo>
                  <a:lnTo>
                    <a:pt x="9" y="82"/>
                  </a:lnTo>
                  <a:lnTo>
                    <a:pt x="6" y="87"/>
                  </a:lnTo>
                  <a:lnTo>
                    <a:pt x="4" y="89"/>
                  </a:lnTo>
                  <a:lnTo>
                    <a:pt x="2" y="91"/>
                  </a:lnTo>
                  <a:lnTo>
                    <a:pt x="0" y="92"/>
                  </a:lnTo>
                  <a:lnTo>
                    <a:pt x="0" y="94"/>
                  </a:lnTo>
                  <a:lnTo>
                    <a:pt x="3" y="95"/>
                  </a:lnTo>
                  <a:lnTo>
                    <a:pt x="3" y="96"/>
                  </a:lnTo>
                  <a:lnTo>
                    <a:pt x="4" y="96"/>
                  </a:lnTo>
                  <a:lnTo>
                    <a:pt x="5" y="96"/>
                  </a:lnTo>
                  <a:lnTo>
                    <a:pt x="5" y="97"/>
                  </a:lnTo>
                  <a:lnTo>
                    <a:pt x="5" y="97"/>
                  </a:lnTo>
                  <a:lnTo>
                    <a:pt x="6" y="97"/>
                  </a:lnTo>
                  <a:lnTo>
                    <a:pt x="10" y="96"/>
                  </a:lnTo>
                  <a:lnTo>
                    <a:pt x="12" y="94"/>
                  </a:lnTo>
                  <a:lnTo>
                    <a:pt x="16" y="91"/>
                  </a:lnTo>
                  <a:lnTo>
                    <a:pt x="18" y="88"/>
                  </a:lnTo>
                  <a:lnTo>
                    <a:pt x="20" y="84"/>
                  </a:lnTo>
                  <a:lnTo>
                    <a:pt x="22" y="83"/>
                  </a:lnTo>
                  <a:lnTo>
                    <a:pt x="22" y="83"/>
                  </a:lnTo>
                  <a:lnTo>
                    <a:pt x="23" y="82"/>
                  </a:lnTo>
                  <a:lnTo>
                    <a:pt x="23" y="81"/>
                  </a:lnTo>
                  <a:lnTo>
                    <a:pt x="24" y="81"/>
                  </a:lnTo>
                  <a:lnTo>
                    <a:pt x="25" y="81"/>
                  </a:lnTo>
                  <a:lnTo>
                    <a:pt x="26" y="77"/>
                  </a:lnTo>
                  <a:lnTo>
                    <a:pt x="29" y="75"/>
                  </a:lnTo>
                  <a:lnTo>
                    <a:pt x="29" y="74"/>
                  </a:lnTo>
                  <a:lnTo>
                    <a:pt x="30" y="72"/>
                  </a:lnTo>
                  <a:lnTo>
                    <a:pt x="27" y="71"/>
                  </a:lnTo>
                  <a:lnTo>
                    <a:pt x="31" y="66"/>
                  </a:lnTo>
                  <a:lnTo>
                    <a:pt x="32" y="66"/>
                  </a:lnTo>
                  <a:lnTo>
                    <a:pt x="36" y="66"/>
                  </a:lnTo>
                  <a:lnTo>
                    <a:pt x="36" y="70"/>
                  </a:lnTo>
                  <a:lnTo>
                    <a:pt x="38" y="68"/>
                  </a:lnTo>
                  <a:lnTo>
                    <a:pt x="39" y="66"/>
                  </a:lnTo>
                  <a:lnTo>
                    <a:pt x="38" y="65"/>
                  </a:lnTo>
                  <a:lnTo>
                    <a:pt x="38" y="65"/>
                  </a:lnTo>
                  <a:lnTo>
                    <a:pt x="38" y="63"/>
                  </a:lnTo>
                  <a:lnTo>
                    <a:pt x="38" y="62"/>
                  </a:lnTo>
                  <a:lnTo>
                    <a:pt x="39" y="62"/>
                  </a:lnTo>
                  <a:lnTo>
                    <a:pt x="40" y="63"/>
                  </a:lnTo>
                  <a:lnTo>
                    <a:pt x="42" y="62"/>
                  </a:lnTo>
                  <a:lnTo>
                    <a:pt x="45" y="56"/>
                  </a:lnTo>
                  <a:lnTo>
                    <a:pt x="45" y="53"/>
                  </a:lnTo>
                  <a:lnTo>
                    <a:pt x="45" y="52"/>
                  </a:lnTo>
                  <a:lnTo>
                    <a:pt x="46" y="51"/>
                  </a:lnTo>
                  <a:lnTo>
                    <a:pt x="49" y="50"/>
                  </a:lnTo>
                  <a:lnTo>
                    <a:pt x="47" y="49"/>
                  </a:lnTo>
                  <a:lnTo>
                    <a:pt x="45" y="49"/>
                  </a:lnTo>
                  <a:close/>
                  <a:moveTo>
                    <a:pt x="24" y="40"/>
                  </a:moveTo>
                  <a:lnTo>
                    <a:pt x="24" y="39"/>
                  </a:lnTo>
                  <a:lnTo>
                    <a:pt x="24" y="38"/>
                  </a:lnTo>
                  <a:lnTo>
                    <a:pt x="25" y="39"/>
                  </a:lnTo>
                  <a:lnTo>
                    <a:pt x="2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6" name="Freeform 82">
              <a:extLst>
                <a:ext uri="{FF2B5EF4-FFF2-40B4-BE49-F238E27FC236}">
                  <a16:creationId xmlns:a16="http://schemas.microsoft.com/office/drawing/2014/main" id="{FC067A30-0D1E-4C4C-8620-5CDECF5BF065}"/>
                </a:ext>
              </a:extLst>
            </p:cNvPr>
            <p:cNvSpPr>
              <a:spLocks/>
            </p:cNvSpPr>
            <p:nvPr/>
          </p:nvSpPr>
          <p:spPr bwMode="auto">
            <a:xfrm>
              <a:off x="4052" y="2197"/>
              <a:ext cx="4" cy="5"/>
            </a:xfrm>
            <a:custGeom>
              <a:avLst/>
              <a:gdLst>
                <a:gd name="T0" fmla="*/ 4 w 4"/>
                <a:gd name="T1" fmla="*/ 2 h 5"/>
                <a:gd name="T2" fmla="*/ 4 w 4"/>
                <a:gd name="T3" fmla="*/ 1 h 5"/>
                <a:gd name="T4" fmla="*/ 3 w 4"/>
                <a:gd name="T5" fmla="*/ 0 h 5"/>
                <a:gd name="T6" fmla="*/ 2 w 4"/>
                <a:gd name="T7" fmla="*/ 0 h 5"/>
                <a:gd name="T8" fmla="*/ 1 w 4"/>
                <a:gd name="T9" fmla="*/ 1 h 5"/>
                <a:gd name="T10" fmla="*/ 1 w 4"/>
                <a:gd name="T11" fmla="*/ 2 h 5"/>
                <a:gd name="T12" fmla="*/ 0 w 4"/>
                <a:gd name="T13" fmla="*/ 4 h 5"/>
                <a:gd name="T14" fmla="*/ 1 w 4"/>
                <a:gd name="T15" fmla="*/ 5 h 5"/>
                <a:gd name="T16" fmla="*/ 3 w 4"/>
                <a:gd name="T17" fmla="*/ 5 h 5"/>
                <a:gd name="T18" fmla="*/ 3 w 4"/>
                <a:gd name="T19" fmla="*/ 4 h 5"/>
                <a:gd name="T20" fmla="*/ 3 w 4"/>
                <a:gd name="T21" fmla="*/ 4 h 5"/>
                <a:gd name="T22" fmla="*/ 3 w 4"/>
                <a:gd name="T23" fmla="*/ 3 h 5"/>
                <a:gd name="T24" fmla="*/ 4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4" y="2"/>
                  </a:moveTo>
                  <a:cubicBezTo>
                    <a:pt x="4" y="1"/>
                    <a:pt x="4" y="1"/>
                    <a:pt x="4" y="1"/>
                  </a:cubicBezTo>
                  <a:cubicBezTo>
                    <a:pt x="3" y="0"/>
                    <a:pt x="3" y="0"/>
                    <a:pt x="3" y="0"/>
                  </a:cubicBezTo>
                  <a:cubicBezTo>
                    <a:pt x="2" y="0"/>
                    <a:pt x="2" y="0"/>
                    <a:pt x="2" y="0"/>
                  </a:cubicBezTo>
                  <a:cubicBezTo>
                    <a:pt x="1" y="1"/>
                    <a:pt x="1" y="1"/>
                    <a:pt x="1" y="1"/>
                  </a:cubicBezTo>
                  <a:cubicBezTo>
                    <a:pt x="1" y="2"/>
                    <a:pt x="1" y="2"/>
                    <a:pt x="1" y="2"/>
                  </a:cubicBezTo>
                  <a:cubicBezTo>
                    <a:pt x="0" y="4"/>
                    <a:pt x="0" y="4"/>
                    <a:pt x="0" y="4"/>
                  </a:cubicBezTo>
                  <a:cubicBezTo>
                    <a:pt x="1" y="5"/>
                    <a:pt x="1" y="5"/>
                    <a:pt x="1" y="5"/>
                  </a:cubicBezTo>
                  <a:cubicBezTo>
                    <a:pt x="3" y="5"/>
                    <a:pt x="3" y="5"/>
                    <a:pt x="3" y="5"/>
                  </a:cubicBezTo>
                  <a:cubicBezTo>
                    <a:pt x="3" y="4"/>
                    <a:pt x="3" y="4"/>
                    <a:pt x="3" y="4"/>
                  </a:cubicBezTo>
                  <a:cubicBezTo>
                    <a:pt x="3" y="4"/>
                    <a:pt x="3" y="4"/>
                    <a:pt x="3" y="4"/>
                  </a:cubicBezTo>
                  <a:cubicBezTo>
                    <a:pt x="3" y="3"/>
                    <a:pt x="3" y="3"/>
                    <a:pt x="3" y="3"/>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7" name="Freeform 83">
              <a:extLst>
                <a:ext uri="{FF2B5EF4-FFF2-40B4-BE49-F238E27FC236}">
                  <a16:creationId xmlns:a16="http://schemas.microsoft.com/office/drawing/2014/main" id="{6AFA9D45-17BE-445E-ABF1-F3BF89895518}"/>
                </a:ext>
              </a:extLst>
            </p:cNvPr>
            <p:cNvSpPr>
              <a:spLocks/>
            </p:cNvSpPr>
            <p:nvPr/>
          </p:nvSpPr>
          <p:spPr bwMode="auto">
            <a:xfrm>
              <a:off x="4319" y="2201"/>
              <a:ext cx="23" cy="18"/>
            </a:xfrm>
            <a:custGeom>
              <a:avLst/>
              <a:gdLst>
                <a:gd name="T0" fmla="*/ 12 w 23"/>
                <a:gd name="T1" fmla="*/ 12 h 18"/>
                <a:gd name="T2" fmla="*/ 14 w 23"/>
                <a:gd name="T3" fmla="*/ 11 h 18"/>
                <a:gd name="T4" fmla="*/ 13 w 23"/>
                <a:gd name="T5" fmla="*/ 12 h 18"/>
                <a:gd name="T6" fmla="*/ 15 w 23"/>
                <a:gd name="T7" fmla="*/ 13 h 18"/>
                <a:gd name="T8" fmla="*/ 17 w 23"/>
                <a:gd name="T9" fmla="*/ 16 h 18"/>
                <a:gd name="T10" fmla="*/ 20 w 23"/>
                <a:gd name="T11" fmla="*/ 17 h 18"/>
                <a:gd name="T12" fmla="*/ 22 w 23"/>
                <a:gd name="T13" fmla="*/ 18 h 18"/>
                <a:gd name="T14" fmla="*/ 23 w 23"/>
                <a:gd name="T15" fmla="*/ 18 h 18"/>
                <a:gd name="T16" fmla="*/ 23 w 23"/>
                <a:gd name="T17" fmla="*/ 16 h 18"/>
                <a:gd name="T18" fmla="*/ 22 w 23"/>
                <a:gd name="T19" fmla="*/ 14 h 18"/>
                <a:gd name="T20" fmla="*/ 21 w 23"/>
                <a:gd name="T21" fmla="*/ 13 h 18"/>
                <a:gd name="T22" fmla="*/ 21 w 23"/>
                <a:gd name="T23" fmla="*/ 13 h 18"/>
                <a:gd name="T24" fmla="*/ 20 w 23"/>
                <a:gd name="T25" fmla="*/ 12 h 18"/>
                <a:gd name="T26" fmla="*/ 16 w 23"/>
                <a:gd name="T27" fmla="*/ 12 h 18"/>
                <a:gd name="T28" fmla="*/ 16 w 23"/>
                <a:gd name="T29" fmla="*/ 11 h 18"/>
                <a:gd name="T30" fmla="*/ 15 w 23"/>
                <a:gd name="T31" fmla="*/ 10 h 18"/>
                <a:gd name="T32" fmla="*/ 16 w 23"/>
                <a:gd name="T33" fmla="*/ 6 h 18"/>
                <a:gd name="T34" fmla="*/ 10 w 23"/>
                <a:gd name="T35" fmla="*/ 12 h 18"/>
                <a:gd name="T36" fmla="*/ 10 w 23"/>
                <a:gd name="T37" fmla="*/ 10 h 18"/>
                <a:gd name="T38" fmla="*/ 8 w 23"/>
                <a:gd name="T39" fmla="*/ 7 h 18"/>
                <a:gd name="T40" fmla="*/ 7 w 23"/>
                <a:gd name="T41" fmla="*/ 5 h 18"/>
                <a:gd name="T42" fmla="*/ 5 w 23"/>
                <a:gd name="T43" fmla="*/ 4 h 18"/>
                <a:gd name="T44" fmla="*/ 5 w 23"/>
                <a:gd name="T45" fmla="*/ 3 h 18"/>
                <a:gd name="T46" fmla="*/ 3 w 23"/>
                <a:gd name="T47" fmla="*/ 0 h 18"/>
                <a:gd name="T48" fmla="*/ 0 w 23"/>
                <a:gd name="T49" fmla="*/ 0 h 18"/>
                <a:gd name="T50" fmla="*/ 0 w 23"/>
                <a:gd name="T51" fmla="*/ 3 h 18"/>
                <a:gd name="T52" fmla="*/ 0 w 23"/>
                <a:gd name="T53" fmla="*/ 4 h 18"/>
                <a:gd name="T54" fmla="*/ 0 w 23"/>
                <a:gd name="T55" fmla="*/ 7 h 18"/>
                <a:gd name="T56" fmla="*/ 2 w 23"/>
                <a:gd name="T57" fmla="*/ 9 h 18"/>
                <a:gd name="T58" fmla="*/ 3 w 23"/>
                <a:gd name="T59" fmla="*/ 11 h 18"/>
                <a:gd name="T60" fmla="*/ 2 w 23"/>
                <a:gd name="T61" fmla="*/ 12 h 18"/>
                <a:gd name="T62" fmla="*/ 5 w 23"/>
                <a:gd name="T63" fmla="*/ 13 h 18"/>
                <a:gd name="T64" fmla="*/ 6 w 23"/>
                <a:gd name="T65" fmla="*/ 13 h 18"/>
                <a:gd name="T66" fmla="*/ 7 w 23"/>
                <a:gd name="T67" fmla="*/ 13 h 18"/>
                <a:gd name="T68" fmla="*/ 8 w 23"/>
                <a:gd name="T69" fmla="*/ 13 h 18"/>
                <a:gd name="T70" fmla="*/ 9 w 23"/>
                <a:gd name="T71" fmla="*/ 13 h 18"/>
                <a:gd name="T72" fmla="*/ 13 w 23"/>
                <a:gd name="T73" fmla="*/ 14 h 18"/>
                <a:gd name="T74" fmla="*/ 12 w 23"/>
                <a:gd name="T75"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18">
                  <a:moveTo>
                    <a:pt x="12" y="12"/>
                  </a:moveTo>
                  <a:lnTo>
                    <a:pt x="14" y="11"/>
                  </a:lnTo>
                  <a:lnTo>
                    <a:pt x="13" y="12"/>
                  </a:lnTo>
                  <a:lnTo>
                    <a:pt x="15" y="13"/>
                  </a:lnTo>
                  <a:lnTo>
                    <a:pt x="17" y="16"/>
                  </a:lnTo>
                  <a:lnTo>
                    <a:pt x="20" y="17"/>
                  </a:lnTo>
                  <a:lnTo>
                    <a:pt x="22" y="18"/>
                  </a:lnTo>
                  <a:lnTo>
                    <a:pt x="23" y="18"/>
                  </a:lnTo>
                  <a:lnTo>
                    <a:pt x="23" y="16"/>
                  </a:lnTo>
                  <a:lnTo>
                    <a:pt x="22" y="14"/>
                  </a:lnTo>
                  <a:lnTo>
                    <a:pt x="21" y="13"/>
                  </a:lnTo>
                  <a:lnTo>
                    <a:pt x="21" y="13"/>
                  </a:lnTo>
                  <a:lnTo>
                    <a:pt x="20" y="12"/>
                  </a:lnTo>
                  <a:lnTo>
                    <a:pt x="16" y="12"/>
                  </a:lnTo>
                  <a:lnTo>
                    <a:pt x="16" y="11"/>
                  </a:lnTo>
                  <a:lnTo>
                    <a:pt x="15" y="10"/>
                  </a:lnTo>
                  <a:lnTo>
                    <a:pt x="16" y="6"/>
                  </a:lnTo>
                  <a:lnTo>
                    <a:pt x="10" y="12"/>
                  </a:lnTo>
                  <a:lnTo>
                    <a:pt x="10" y="10"/>
                  </a:lnTo>
                  <a:lnTo>
                    <a:pt x="8" y="7"/>
                  </a:lnTo>
                  <a:lnTo>
                    <a:pt x="7" y="5"/>
                  </a:lnTo>
                  <a:lnTo>
                    <a:pt x="5" y="4"/>
                  </a:lnTo>
                  <a:lnTo>
                    <a:pt x="5" y="3"/>
                  </a:lnTo>
                  <a:lnTo>
                    <a:pt x="3" y="0"/>
                  </a:lnTo>
                  <a:lnTo>
                    <a:pt x="0" y="0"/>
                  </a:lnTo>
                  <a:lnTo>
                    <a:pt x="0" y="3"/>
                  </a:lnTo>
                  <a:lnTo>
                    <a:pt x="0" y="4"/>
                  </a:lnTo>
                  <a:lnTo>
                    <a:pt x="0" y="7"/>
                  </a:lnTo>
                  <a:lnTo>
                    <a:pt x="2" y="9"/>
                  </a:lnTo>
                  <a:lnTo>
                    <a:pt x="3" y="11"/>
                  </a:lnTo>
                  <a:lnTo>
                    <a:pt x="2" y="12"/>
                  </a:lnTo>
                  <a:lnTo>
                    <a:pt x="5" y="13"/>
                  </a:lnTo>
                  <a:lnTo>
                    <a:pt x="6" y="13"/>
                  </a:lnTo>
                  <a:lnTo>
                    <a:pt x="7" y="13"/>
                  </a:lnTo>
                  <a:lnTo>
                    <a:pt x="8" y="13"/>
                  </a:lnTo>
                  <a:lnTo>
                    <a:pt x="9" y="13"/>
                  </a:lnTo>
                  <a:lnTo>
                    <a:pt x="13" y="14"/>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8" name="Freeform 84">
              <a:extLst>
                <a:ext uri="{FF2B5EF4-FFF2-40B4-BE49-F238E27FC236}">
                  <a16:creationId xmlns:a16="http://schemas.microsoft.com/office/drawing/2014/main" id="{61FAD93E-1FA6-4DB3-A695-5BF0AA526261}"/>
                </a:ext>
              </a:extLst>
            </p:cNvPr>
            <p:cNvSpPr>
              <a:spLocks noEditPoints="1"/>
            </p:cNvSpPr>
            <p:nvPr/>
          </p:nvSpPr>
          <p:spPr bwMode="auto">
            <a:xfrm>
              <a:off x="4056" y="2167"/>
              <a:ext cx="10" cy="8"/>
            </a:xfrm>
            <a:custGeom>
              <a:avLst/>
              <a:gdLst>
                <a:gd name="T0" fmla="*/ 7 w 8"/>
                <a:gd name="T1" fmla="*/ 3 h 7"/>
                <a:gd name="T2" fmla="*/ 7 w 8"/>
                <a:gd name="T3" fmla="*/ 2 h 7"/>
                <a:gd name="T4" fmla="*/ 6 w 8"/>
                <a:gd name="T5" fmla="*/ 0 h 7"/>
                <a:gd name="T6" fmla="*/ 5 w 8"/>
                <a:gd name="T7" fmla="*/ 1 h 7"/>
                <a:gd name="T8" fmla="*/ 5 w 8"/>
                <a:gd name="T9" fmla="*/ 0 h 7"/>
                <a:gd name="T10" fmla="*/ 4 w 8"/>
                <a:gd name="T11" fmla="*/ 0 h 7"/>
                <a:gd name="T12" fmla="*/ 4 w 8"/>
                <a:gd name="T13" fmla="*/ 0 h 7"/>
                <a:gd name="T14" fmla="*/ 2 w 8"/>
                <a:gd name="T15" fmla="*/ 0 h 7"/>
                <a:gd name="T16" fmla="*/ 2 w 8"/>
                <a:gd name="T17" fmla="*/ 0 h 7"/>
                <a:gd name="T18" fmla="*/ 0 w 8"/>
                <a:gd name="T19" fmla="*/ 1 h 7"/>
                <a:gd name="T20" fmla="*/ 0 w 8"/>
                <a:gd name="T21" fmla="*/ 2 h 7"/>
                <a:gd name="T22" fmla="*/ 0 w 8"/>
                <a:gd name="T23" fmla="*/ 3 h 7"/>
                <a:gd name="T24" fmla="*/ 2 w 8"/>
                <a:gd name="T25" fmla="*/ 5 h 7"/>
                <a:gd name="T26" fmla="*/ 3 w 8"/>
                <a:gd name="T27" fmla="*/ 4 h 7"/>
                <a:gd name="T28" fmla="*/ 4 w 8"/>
                <a:gd name="T29" fmla="*/ 5 h 7"/>
                <a:gd name="T30" fmla="*/ 1 w 8"/>
                <a:gd name="T31" fmla="*/ 6 h 7"/>
                <a:gd name="T32" fmla="*/ 3 w 8"/>
                <a:gd name="T33" fmla="*/ 7 h 7"/>
                <a:gd name="T34" fmla="*/ 4 w 8"/>
                <a:gd name="T35" fmla="*/ 7 h 7"/>
                <a:gd name="T36" fmla="*/ 4 w 8"/>
                <a:gd name="T37" fmla="*/ 6 h 7"/>
                <a:gd name="T38" fmla="*/ 7 w 8"/>
                <a:gd name="T39" fmla="*/ 6 h 7"/>
                <a:gd name="T40" fmla="*/ 5 w 8"/>
                <a:gd name="T41" fmla="*/ 5 h 7"/>
                <a:gd name="T42" fmla="*/ 8 w 8"/>
                <a:gd name="T43" fmla="*/ 5 h 7"/>
                <a:gd name="T44" fmla="*/ 7 w 8"/>
                <a:gd name="T45" fmla="*/ 3 h 7"/>
                <a:gd name="T46" fmla="*/ 4 w 8"/>
                <a:gd name="T47" fmla="*/ 4 h 7"/>
                <a:gd name="T48" fmla="*/ 5 w 8"/>
                <a:gd name="T49" fmla="*/ 4 h 7"/>
                <a:gd name="T50" fmla="*/ 4 w 8"/>
                <a:gd name="T5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7">
                  <a:moveTo>
                    <a:pt x="7" y="3"/>
                  </a:moveTo>
                  <a:cubicBezTo>
                    <a:pt x="7" y="2"/>
                    <a:pt x="7" y="2"/>
                    <a:pt x="7" y="2"/>
                  </a:cubicBezTo>
                  <a:cubicBezTo>
                    <a:pt x="6" y="0"/>
                    <a:pt x="6" y="0"/>
                    <a:pt x="6" y="0"/>
                  </a:cubicBezTo>
                  <a:cubicBezTo>
                    <a:pt x="5" y="1"/>
                    <a:pt x="5" y="1"/>
                    <a:pt x="5" y="1"/>
                  </a:cubicBezTo>
                  <a:cubicBezTo>
                    <a:pt x="5" y="1"/>
                    <a:pt x="5" y="0"/>
                    <a:pt x="5" y="0"/>
                  </a:cubicBezTo>
                  <a:cubicBezTo>
                    <a:pt x="5" y="0"/>
                    <a:pt x="4" y="0"/>
                    <a:pt x="4" y="0"/>
                  </a:cubicBezTo>
                  <a:cubicBezTo>
                    <a:pt x="4" y="0"/>
                    <a:pt x="4" y="0"/>
                    <a:pt x="4" y="0"/>
                  </a:cubicBezTo>
                  <a:cubicBezTo>
                    <a:pt x="3" y="0"/>
                    <a:pt x="3" y="0"/>
                    <a:pt x="2" y="0"/>
                  </a:cubicBezTo>
                  <a:cubicBezTo>
                    <a:pt x="2" y="0"/>
                    <a:pt x="2" y="0"/>
                    <a:pt x="2" y="0"/>
                  </a:cubicBezTo>
                  <a:cubicBezTo>
                    <a:pt x="2" y="0"/>
                    <a:pt x="2" y="0"/>
                    <a:pt x="0" y="1"/>
                  </a:cubicBezTo>
                  <a:cubicBezTo>
                    <a:pt x="0" y="1"/>
                    <a:pt x="0" y="1"/>
                    <a:pt x="0" y="2"/>
                  </a:cubicBezTo>
                  <a:cubicBezTo>
                    <a:pt x="0" y="3"/>
                    <a:pt x="0" y="3"/>
                    <a:pt x="0" y="3"/>
                  </a:cubicBezTo>
                  <a:cubicBezTo>
                    <a:pt x="2" y="5"/>
                    <a:pt x="2" y="5"/>
                    <a:pt x="2" y="5"/>
                  </a:cubicBezTo>
                  <a:cubicBezTo>
                    <a:pt x="3" y="4"/>
                    <a:pt x="3" y="4"/>
                    <a:pt x="3" y="4"/>
                  </a:cubicBezTo>
                  <a:cubicBezTo>
                    <a:pt x="4" y="5"/>
                    <a:pt x="4" y="5"/>
                    <a:pt x="4" y="5"/>
                  </a:cubicBezTo>
                  <a:cubicBezTo>
                    <a:pt x="1" y="6"/>
                    <a:pt x="1" y="6"/>
                    <a:pt x="1" y="6"/>
                  </a:cubicBezTo>
                  <a:cubicBezTo>
                    <a:pt x="3" y="7"/>
                    <a:pt x="3" y="7"/>
                    <a:pt x="3" y="7"/>
                  </a:cubicBezTo>
                  <a:cubicBezTo>
                    <a:pt x="4" y="7"/>
                    <a:pt x="4" y="7"/>
                    <a:pt x="4" y="7"/>
                  </a:cubicBezTo>
                  <a:cubicBezTo>
                    <a:pt x="4" y="6"/>
                    <a:pt x="4" y="6"/>
                    <a:pt x="4" y="6"/>
                  </a:cubicBezTo>
                  <a:cubicBezTo>
                    <a:pt x="7" y="6"/>
                    <a:pt x="7" y="6"/>
                    <a:pt x="7" y="6"/>
                  </a:cubicBezTo>
                  <a:cubicBezTo>
                    <a:pt x="5" y="5"/>
                    <a:pt x="5" y="5"/>
                    <a:pt x="5" y="5"/>
                  </a:cubicBezTo>
                  <a:cubicBezTo>
                    <a:pt x="8" y="5"/>
                    <a:pt x="8" y="5"/>
                    <a:pt x="8" y="5"/>
                  </a:cubicBezTo>
                  <a:lnTo>
                    <a:pt x="7" y="3"/>
                  </a:lnTo>
                  <a:close/>
                  <a:moveTo>
                    <a:pt x="4" y="4"/>
                  </a:moveTo>
                  <a:cubicBezTo>
                    <a:pt x="5" y="4"/>
                    <a:pt x="5" y="4"/>
                    <a:pt x="5" y="4"/>
                  </a:cubicBezTo>
                  <a:cubicBezTo>
                    <a:pt x="5" y="4"/>
                    <a:pt x="4"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9" name="Freeform 85">
              <a:extLst>
                <a:ext uri="{FF2B5EF4-FFF2-40B4-BE49-F238E27FC236}">
                  <a16:creationId xmlns:a16="http://schemas.microsoft.com/office/drawing/2014/main" id="{4415ADE4-716C-450B-A1F0-0B4BA0A49800}"/>
                </a:ext>
              </a:extLst>
            </p:cNvPr>
            <p:cNvSpPr>
              <a:spLocks/>
            </p:cNvSpPr>
            <p:nvPr/>
          </p:nvSpPr>
          <p:spPr bwMode="auto">
            <a:xfrm>
              <a:off x="4214" y="2241"/>
              <a:ext cx="2" cy="4"/>
            </a:xfrm>
            <a:custGeom>
              <a:avLst/>
              <a:gdLst>
                <a:gd name="T0" fmla="*/ 0 w 2"/>
                <a:gd name="T1" fmla="*/ 0 h 4"/>
                <a:gd name="T2" fmla="*/ 1 w 2"/>
                <a:gd name="T3" fmla="*/ 4 h 4"/>
                <a:gd name="T4" fmla="*/ 2 w 2"/>
                <a:gd name="T5" fmla="*/ 0 h 4"/>
                <a:gd name="T6" fmla="*/ 0 w 2"/>
                <a:gd name="T7" fmla="*/ 0 h 4"/>
              </a:gdLst>
              <a:ahLst/>
              <a:cxnLst>
                <a:cxn ang="0">
                  <a:pos x="T0" y="T1"/>
                </a:cxn>
                <a:cxn ang="0">
                  <a:pos x="T2" y="T3"/>
                </a:cxn>
                <a:cxn ang="0">
                  <a:pos x="T4" y="T5"/>
                </a:cxn>
                <a:cxn ang="0">
                  <a:pos x="T6" y="T7"/>
                </a:cxn>
              </a:cxnLst>
              <a:rect l="0" t="0" r="r" b="b"/>
              <a:pathLst>
                <a:path w="2" h="4">
                  <a:moveTo>
                    <a:pt x="0" y="0"/>
                  </a:moveTo>
                  <a:lnTo>
                    <a:pt x="1" y="4"/>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0" name="Freeform 86">
              <a:extLst>
                <a:ext uri="{FF2B5EF4-FFF2-40B4-BE49-F238E27FC236}">
                  <a16:creationId xmlns:a16="http://schemas.microsoft.com/office/drawing/2014/main" id="{94382932-F23E-47FB-8EB1-54545D05373F}"/>
                </a:ext>
              </a:extLst>
            </p:cNvPr>
            <p:cNvSpPr>
              <a:spLocks/>
            </p:cNvSpPr>
            <p:nvPr/>
          </p:nvSpPr>
          <p:spPr bwMode="auto">
            <a:xfrm>
              <a:off x="4213" y="2246"/>
              <a:ext cx="2" cy="3"/>
            </a:xfrm>
            <a:custGeom>
              <a:avLst/>
              <a:gdLst>
                <a:gd name="T0" fmla="*/ 0 w 2"/>
                <a:gd name="T1" fmla="*/ 0 h 3"/>
                <a:gd name="T2" fmla="*/ 0 w 2"/>
                <a:gd name="T3" fmla="*/ 3 h 3"/>
                <a:gd name="T4" fmla="*/ 2 w 2"/>
                <a:gd name="T5" fmla="*/ 1 h 3"/>
                <a:gd name="T6" fmla="*/ 2 w 2"/>
                <a:gd name="T7" fmla="*/ 1 h 3"/>
                <a:gd name="T8" fmla="*/ 2 w 2"/>
                <a:gd name="T9" fmla="*/ 0 h 3"/>
                <a:gd name="T10" fmla="*/ 0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0" y="0"/>
                  </a:moveTo>
                  <a:lnTo>
                    <a:pt x="0" y="3"/>
                  </a:lnTo>
                  <a:lnTo>
                    <a:pt x="2" y="1"/>
                  </a:lnTo>
                  <a:lnTo>
                    <a:pt x="2" y="1"/>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1" name="Freeform 87">
              <a:extLst>
                <a:ext uri="{FF2B5EF4-FFF2-40B4-BE49-F238E27FC236}">
                  <a16:creationId xmlns:a16="http://schemas.microsoft.com/office/drawing/2014/main" id="{34EEBBAC-B057-45A8-9C51-771E9BCFAB3A}"/>
                </a:ext>
              </a:extLst>
            </p:cNvPr>
            <p:cNvSpPr>
              <a:spLocks/>
            </p:cNvSpPr>
            <p:nvPr/>
          </p:nvSpPr>
          <p:spPr bwMode="auto">
            <a:xfrm>
              <a:off x="4183" y="2297"/>
              <a:ext cx="7" cy="5"/>
            </a:xfrm>
            <a:custGeom>
              <a:avLst/>
              <a:gdLst>
                <a:gd name="T0" fmla="*/ 6 w 6"/>
                <a:gd name="T1" fmla="*/ 1 h 4"/>
                <a:gd name="T2" fmla="*/ 3 w 6"/>
                <a:gd name="T3" fmla="*/ 0 h 4"/>
                <a:gd name="T4" fmla="*/ 1 w 6"/>
                <a:gd name="T5" fmla="*/ 1 h 4"/>
                <a:gd name="T6" fmla="*/ 1 w 6"/>
                <a:gd name="T7" fmla="*/ 3 h 4"/>
                <a:gd name="T8" fmla="*/ 2 w 6"/>
                <a:gd name="T9" fmla="*/ 4 h 4"/>
                <a:gd name="T10" fmla="*/ 3 w 6"/>
                <a:gd name="T11" fmla="*/ 3 h 4"/>
                <a:gd name="T12" fmla="*/ 4 w 6"/>
                <a:gd name="T13" fmla="*/ 2 h 4"/>
                <a:gd name="T14" fmla="*/ 6 w 6"/>
                <a:gd name="T15" fmla="*/ 2 h 4"/>
                <a:gd name="T16" fmla="*/ 6 w 6"/>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1"/>
                  </a:moveTo>
                  <a:cubicBezTo>
                    <a:pt x="3" y="0"/>
                    <a:pt x="3" y="0"/>
                    <a:pt x="3" y="0"/>
                  </a:cubicBezTo>
                  <a:cubicBezTo>
                    <a:pt x="1" y="1"/>
                    <a:pt x="1" y="1"/>
                    <a:pt x="1" y="1"/>
                  </a:cubicBezTo>
                  <a:cubicBezTo>
                    <a:pt x="0" y="2"/>
                    <a:pt x="0" y="3"/>
                    <a:pt x="1" y="3"/>
                  </a:cubicBezTo>
                  <a:cubicBezTo>
                    <a:pt x="2" y="4"/>
                    <a:pt x="2" y="4"/>
                    <a:pt x="2" y="4"/>
                  </a:cubicBezTo>
                  <a:cubicBezTo>
                    <a:pt x="3" y="3"/>
                    <a:pt x="3" y="3"/>
                    <a:pt x="3" y="3"/>
                  </a:cubicBezTo>
                  <a:cubicBezTo>
                    <a:pt x="4" y="2"/>
                    <a:pt x="4" y="2"/>
                    <a:pt x="4" y="2"/>
                  </a:cubicBezTo>
                  <a:cubicBezTo>
                    <a:pt x="6" y="2"/>
                    <a:pt x="6" y="2"/>
                    <a:pt x="6" y="2"/>
                  </a:cubicBez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2" name="Freeform 88">
              <a:extLst>
                <a:ext uri="{FF2B5EF4-FFF2-40B4-BE49-F238E27FC236}">
                  <a16:creationId xmlns:a16="http://schemas.microsoft.com/office/drawing/2014/main" id="{6D4134A4-15C2-438C-B7BB-89CEF8A3BE28}"/>
                </a:ext>
              </a:extLst>
            </p:cNvPr>
            <p:cNvSpPr>
              <a:spLocks/>
            </p:cNvSpPr>
            <p:nvPr/>
          </p:nvSpPr>
          <p:spPr bwMode="auto">
            <a:xfrm>
              <a:off x="4287" y="2226"/>
              <a:ext cx="4" cy="5"/>
            </a:xfrm>
            <a:custGeom>
              <a:avLst/>
              <a:gdLst>
                <a:gd name="T0" fmla="*/ 1 w 4"/>
                <a:gd name="T1" fmla="*/ 5 h 5"/>
                <a:gd name="T2" fmla="*/ 4 w 4"/>
                <a:gd name="T3" fmla="*/ 5 h 5"/>
                <a:gd name="T4" fmla="*/ 4 w 4"/>
                <a:gd name="T5" fmla="*/ 4 h 5"/>
                <a:gd name="T6" fmla="*/ 4 w 4"/>
                <a:gd name="T7" fmla="*/ 0 h 5"/>
                <a:gd name="T8" fmla="*/ 1 w 4"/>
                <a:gd name="T9" fmla="*/ 1 h 5"/>
                <a:gd name="T10" fmla="*/ 0 w 4"/>
                <a:gd name="T11" fmla="*/ 2 h 5"/>
                <a:gd name="T12" fmla="*/ 1 w 4"/>
                <a:gd name="T13" fmla="*/ 4 h 5"/>
                <a:gd name="T14" fmla="*/ 1 w 4"/>
                <a:gd name="T15" fmla="*/ 5 h 5"/>
                <a:gd name="T16" fmla="*/ 1 w 4"/>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5">
                  <a:moveTo>
                    <a:pt x="1" y="5"/>
                  </a:moveTo>
                  <a:lnTo>
                    <a:pt x="4" y="5"/>
                  </a:lnTo>
                  <a:lnTo>
                    <a:pt x="4" y="4"/>
                  </a:lnTo>
                  <a:lnTo>
                    <a:pt x="4" y="0"/>
                  </a:lnTo>
                  <a:lnTo>
                    <a:pt x="1" y="1"/>
                  </a:lnTo>
                  <a:lnTo>
                    <a:pt x="0" y="2"/>
                  </a:lnTo>
                  <a:lnTo>
                    <a:pt x="1" y="4"/>
                  </a:lnTo>
                  <a:lnTo>
                    <a:pt x="1" y="5"/>
                  </a:ln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3" name="Freeform 89">
              <a:extLst>
                <a:ext uri="{FF2B5EF4-FFF2-40B4-BE49-F238E27FC236}">
                  <a16:creationId xmlns:a16="http://schemas.microsoft.com/office/drawing/2014/main" id="{BFEC6F09-8ABC-4391-B478-314A06F26A91}"/>
                </a:ext>
              </a:extLst>
            </p:cNvPr>
            <p:cNvSpPr>
              <a:spLocks noEditPoints="1"/>
            </p:cNvSpPr>
            <p:nvPr/>
          </p:nvSpPr>
          <p:spPr bwMode="auto">
            <a:xfrm>
              <a:off x="4119" y="2160"/>
              <a:ext cx="172" cy="87"/>
            </a:xfrm>
            <a:custGeom>
              <a:avLst/>
              <a:gdLst>
                <a:gd name="T0" fmla="*/ 127 w 146"/>
                <a:gd name="T1" fmla="*/ 60 h 74"/>
                <a:gd name="T2" fmla="*/ 121 w 146"/>
                <a:gd name="T3" fmla="*/ 53 h 74"/>
                <a:gd name="T4" fmla="*/ 117 w 146"/>
                <a:gd name="T5" fmla="*/ 46 h 74"/>
                <a:gd name="T6" fmla="*/ 119 w 146"/>
                <a:gd name="T7" fmla="*/ 39 h 74"/>
                <a:gd name="T8" fmla="*/ 108 w 146"/>
                <a:gd name="T9" fmla="*/ 35 h 74"/>
                <a:gd name="T10" fmla="*/ 108 w 146"/>
                <a:gd name="T11" fmla="*/ 30 h 74"/>
                <a:gd name="T12" fmla="*/ 102 w 146"/>
                <a:gd name="T13" fmla="*/ 26 h 74"/>
                <a:gd name="T14" fmla="*/ 94 w 146"/>
                <a:gd name="T15" fmla="*/ 23 h 74"/>
                <a:gd name="T16" fmla="*/ 83 w 146"/>
                <a:gd name="T17" fmla="*/ 19 h 74"/>
                <a:gd name="T18" fmla="*/ 74 w 146"/>
                <a:gd name="T19" fmla="*/ 16 h 74"/>
                <a:gd name="T20" fmla="*/ 68 w 146"/>
                <a:gd name="T21" fmla="*/ 13 h 74"/>
                <a:gd name="T22" fmla="*/ 56 w 146"/>
                <a:gd name="T23" fmla="*/ 10 h 74"/>
                <a:gd name="T24" fmla="*/ 48 w 146"/>
                <a:gd name="T25" fmla="*/ 12 h 74"/>
                <a:gd name="T26" fmla="*/ 42 w 146"/>
                <a:gd name="T27" fmla="*/ 13 h 74"/>
                <a:gd name="T28" fmla="*/ 37 w 146"/>
                <a:gd name="T29" fmla="*/ 20 h 74"/>
                <a:gd name="T30" fmla="*/ 32 w 146"/>
                <a:gd name="T31" fmla="*/ 18 h 74"/>
                <a:gd name="T32" fmla="*/ 28 w 146"/>
                <a:gd name="T33" fmla="*/ 15 h 74"/>
                <a:gd name="T34" fmla="*/ 27 w 146"/>
                <a:gd name="T35" fmla="*/ 6 h 74"/>
                <a:gd name="T36" fmla="*/ 20 w 146"/>
                <a:gd name="T37" fmla="*/ 1 h 74"/>
                <a:gd name="T38" fmla="*/ 8 w 146"/>
                <a:gd name="T39" fmla="*/ 3 h 74"/>
                <a:gd name="T40" fmla="*/ 2 w 146"/>
                <a:gd name="T41" fmla="*/ 5 h 74"/>
                <a:gd name="T42" fmla="*/ 9 w 146"/>
                <a:gd name="T43" fmla="*/ 9 h 74"/>
                <a:gd name="T44" fmla="*/ 15 w 146"/>
                <a:gd name="T45" fmla="*/ 14 h 74"/>
                <a:gd name="T46" fmla="*/ 22 w 146"/>
                <a:gd name="T47" fmla="*/ 14 h 74"/>
                <a:gd name="T48" fmla="*/ 23 w 146"/>
                <a:gd name="T49" fmla="*/ 16 h 74"/>
                <a:gd name="T50" fmla="*/ 14 w 146"/>
                <a:gd name="T51" fmla="*/ 16 h 74"/>
                <a:gd name="T52" fmla="*/ 15 w 146"/>
                <a:gd name="T53" fmla="*/ 22 h 74"/>
                <a:gd name="T54" fmla="*/ 17 w 146"/>
                <a:gd name="T55" fmla="*/ 27 h 74"/>
                <a:gd name="T56" fmla="*/ 24 w 146"/>
                <a:gd name="T57" fmla="*/ 22 h 74"/>
                <a:gd name="T58" fmla="*/ 30 w 146"/>
                <a:gd name="T59" fmla="*/ 27 h 74"/>
                <a:gd name="T60" fmla="*/ 44 w 146"/>
                <a:gd name="T61" fmla="*/ 32 h 74"/>
                <a:gd name="T62" fmla="*/ 52 w 146"/>
                <a:gd name="T63" fmla="*/ 36 h 74"/>
                <a:gd name="T64" fmla="*/ 53 w 146"/>
                <a:gd name="T65" fmla="*/ 40 h 74"/>
                <a:gd name="T66" fmla="*/ 57 w 146"/>
                <a:gd name="T67" fmla="*/ 47 h 74"/>
                <a:gd name="T68" fmla="*/ 53 w 146"/>
                <a:gd name="T69" fmla="*/ 54 h 74"/>
                <a:gd name="T70" fmla="*/ 55 w 146"/>
                <a:gd name="T71" fmla="*/ 56 h 74"/>
                <a:gd name="T72" fmla="*/ 63 w 146"/>
                <a:gd name="T73" fmla="*/ 55 h 74"/>
                <a:gd name="T74" fmla="*/ 69 w 146"/>
                <a:gd name="T75" fmla="*/ 59 h 74"/>
                <a:gd name="T76" fmla="*/ 81 w 146"/>
                <a:gd name="T77" fmla="*/ 63 h 74"/>
                <a:gd name="T78" fmla="*/ 90 w 146"/>
                <a:gd name="T79" fmla="*/ 63 h 74"/>
                <a:gd name="T80" fmla="*/ 93 w 146"/>
                <a:gd name="T81" fmla="*/ 58 h 74"/>
                <a:gd name="T82" fmla="*/ 94 w 146"/>
                <a:gd name="T83" fmla="*/ 54 h 74"/>
                <a:gd name="T84" fmla="*/ 99 w 146"/>
                <a:gd name="T85" fmla="*/ 54 h 74"/>
                <a:gd name="T86" fmla="*/ 103 w 146"/>
                <a:gd name="T87" fmla="*/ 54 h 74"/>
                <a:gd name="T88" fmla="*/ 112 w 146"/>
                <a:gd name="T89" fmla="*/ 61 h 74"/>
                <a:gd name="T90" fmla="*/ 118 w 146"/>
                <a:gd name="T91" fmla="*/ 68 h 74"/>
                <a:gd name="T92" fmla="*/ 126 w 146"/>
                <a:gd name="T93" fmla="*/ 69 h 74"/>
                <a:gd name="T94" fmla="*/ 134 w 146"/>
                <a:gd name="T95" fmla="*/ 72 h 74"/>
                <a:gd name="T96" fmla="*/ 140 w 146"/>
                <a:gd name="T97" fmla="*/ 71 h 74"/>
                <a:gd name="T98" fmla="*/ 146 w 146"/>
                <a:gd name="T99" fmla="*/ 67 h 74"/>
                <a:gd name="T100" fmla="*/ 143 w 146"/>
                <a:gd name="T101" fmla="*/ 65 h 74"/>
                <a:gd name="T102" fmla="*/ 137 w 146"/>
                <a:gd name="T103" fmla="*/ 62 h 74"/>
                <a:gd name="T104" fmla="*/ 141 w 146"/>
                <a:gd name="T105" fmla="*/ 67 h 74"/>
                <a:gd name="T106" fmla="*/ 134 w 146"/>
                <a:gd name="T107" fmla="*/ 67 h 74"/>
                <a:gd name="T108" fmla="*/ 132 w 146"/>
                <a:gd name="T109" fmla="*/ 65 h 74"/>
                <a:gd name="T110" fmla="*/ 7 w 146"/>
                <a:gd name="T111" fmla="*/ 5 h 74"/>
                <a:gd name="T112" fmla="*/ 89 w 146"/>
                <a:gd name="T113" fmla="*/ 5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6" h="74">
                  <a:moveTo>
                    <a:pt x="132" y="62"/>
                  </a:moveTo>
                  <a:cubicBezTo>
                    <a:pt x="131" y="60"/>
                    <a:pt x="131" y="60"/>
                    <a:pt x="131" y="60"/>
                  </a:cubicBezTo>
                  <a:cubicBezTo>
                    <a:pt x="130" y="60"/>
                    <a:pt x="130" y="60"/>
                    <a:pt x="130" y="60"/>
                  </a:cubicBezTo>
                  <a:cubicBezTo>
                    <a:pt x="129" y="61"/>
                    <a:pt x="129" y="61"/>
                    <a:pt x="129" y="61"/>
                  </a:cubicBezTo>
                  <a:cubicBezTo>
                    <a:pt x="128" y="61"/>
                    <a:pt x="128" y="61"/>
                    <a:pt x="128" y="61"/>
                  </a:cubicBezTo>
                  <a:cubicBezTo>
                    <a:pt x="127" y="60"/>
                    <a:pt x="127" y="60"/>
                    <a:pt x="127" y="60"/>
                  </a:cubicBezTo>
                  <a:cubicBezTo>
                    <a:pt x="126" y="57"/>
                    <a:pt x="126" y="57"/>
                    <a:pt x="126" y="57"/>
                  </a:cubicBezTo>
                  <a:cubicBezTo>
                    <a:pt x="125" y="57"/>
                    <a:pt x="125" y="57"/>
                    <a:pt x="125" y="57"/>
                  </a:cubicBezTo>
                  <a:cubicBezTo>
                    <a:pt x="124" y="54"/>
                    <a:pt x="124" y="54"/>
                    <a:pt x="124" y="54"/>
                  </a:cubicBezTo>
                  <a:cubicBezTo>
                    <a:pt x="123" y="54"/>
                    <a:pt x="123" y="54"/>
                    <a:pt x="123" y="54"/>
                  </a:cubicBezTo>
                  <a:cubicBezTo>
                    <a:pt x="123" y="53"/>
                    <a:pt x="123" y="53"/>
                    <a:pt x="123" y="53"/>
                  </a:cubicBezTo>
                  <a:cubicBezTo>
                    <a:pt x="121" y="53"/>
                    <a:pt x="121" y="53"/>
                    <a:pt x="121" y="53"/>
                  </a:cubicBezTo>
                  <a:cubicBezTo>
                    <a:pt x="120" y="53"/>
                    <a:pt x="120" y="53"/>
                    <a:pt x="120" y="53"/>
                  </a:cubicBezTo>
                  <a:cubicBezTo>
                    <a:pt x="119" y="51"/>
                    <a:pt x="119" y="51"/>
                    <a:pt x="119" y="51"/>
                  </a:cubicBezTo>
                  <a:cubicBezTo>
                    <a:pt x="119" y="50"/>
                    <a:pt x="119" y="50"/>
                    <a:pt x="119" y="50"/>
                  </a:cubicBezTo>
                  <a:cubicBezTo>
                    <a:pt x="118" y="48"/>
                    <a:pt x="118" y="48"/>
                    <a:pt x="118" y="48"/>
                  </a:cubicBezTo>
                  <a:cubicBezTo>
                    <a:pt x="117" y="47"/>
                    <a:pt x="117" y="47"/>
                    <a:pt x="117" y="47"/>
                  </a:cubicBezTo>
                  <a:cubicBezTo>
                    <a:pt x="117" y="46"/>
                    <a:pt x="117" y="46"/>
                    <a:pt x="117" y="46"/>
                  </a:cubicBezTo>
                  <a:cubicBezTo>
                    <a:pt x="119" y="46"/>
                    <a:pt x="119" y="46"/>
                    <a:pt x="119" y="46"/>
                  </a:cubicBezTo>
                  <a:cubicBezTo>
                    <a:pt x="121" y="45"/>
                    <a:pt x="121" y="45"/>
                    <a:pt x="121" y="45"/>
                  </a:cubicBezTo>
                  <a:cubicBezTo>
                    <a:pt x="122" y="43"/>
                    <a:pt x="122" y="43"/>
                    <a:pt x="122" y="43"/>
                  </a:cubicBezTo>
                  <a:cubicBezTo>
                    <a:pt x="122" y="41"/>
                    <a:pt x="122" y="41"/>
                    <a:pt x="122" y="41"/>
                  </a:cubicBezTo>
                  <a:cubicBezTo>
                    <a:pt x="120" y="40"/>
                    <a:pt x="120" y="40"/>
                    <a:pt x="120" y="40"/>
                  </a:cubicBezTo>
                  <a:cubicBezTo>
                    <a:pt x="119" y="39"/>
                    <a:pt x="119" y="39"/>
                    <a:pt x="119" y="39"/>
                  </a:cubicBezTo>
                  <a:cubicBezTo>
                    <a:pt x="118" y="40"/>
                    <a:pt x="118" y="40"/>
                    <a:pt x="118" y="40"/>
                  </a:cubicBezTo>
                  <a:cubicBezTo>
                    <a:pt x="117" y="39"/>
                    <a:pt x="117" y="39"/>
                    <a:pt x="117" y="39"/>
                  </a:cubicBezTo>
                  <a:cubicBezTo>
                    <a:pt x="114" y="38"/>
                    <a:pt x="114" y="38"/>
                    <a:pt x="114" y="38"/>
                  </a:cubicBezTo>
                  <a:cubicBezTo>
                    <a:pt x="113" y="36"/>
                    <a:pt x="113" y="36"/>
                    <a:pt x="113" y="36"/>
                  </a:cubicBezTo>
                  <a:cubicBezTo>
                    <a:pt x="111" y="37"/>
                    <a:pt x="111" y="37"/>
                    <a:pt x="111" y="37"/>
                  </a:cubicBezTo>
                  <a:cubicBezTo>
                    <a:pt x="108" y="35"/>
                    <a:pt x="108" y="35"/>
                    <a:pt x="108" y="35"/>
                  </a:cubicBezTo>
                  <a:cubicBezTo>
                    <a:pt x="108" y="34"/>
                    <a:pt x="108" y="34"/>
                    <a:pt x="108" y="34"/>
                  </a:cubicBezTo>
                  <a:cubicBezTo>
                    <a:pt x="109" y="32"/>
                    <a:pt x="109" y="32"/>
                    <a:pt x="109" y="32"/>
                  </a:cubicBezTo>
                  <a:cubicBezTo>
                    <a:pt x="109" y="32"/>
                    <a:pt x="109" y="32"/>
                    <a:pt x="109" y="32"/>
                  </a:cubicBezTo>
                  <a:cubicBezTo>
                    <a:pt x="109" y="32"/>
                    <a:pt x="109" y="32"/>
                    <a:pt x="109" y="32"/>
                  </a:cubicBezTo>
                  <a:cubicBezTo>
                    <a:pt x="109" y="31"/>
                    <a:pt x="109" y="31"/>
                    <a:pt x="109" y="31"/>
                  </a:cubicBezTo>
                  <a:cubicBezTo>
                    <a:pt x="108" y="30"/>
                    <a:pt x="108" y="30"/>
                    <a:pt x="108" y="30"/>
                  </a:cubicBezTo>
                  <a:cubicBezTo>
                    <a:pt x="106" y="27"/>
                    <a:pt x="106" y="27"/>
                    <a:pt x="106" y="27"/>
                  </a:cubicBezTo>
                  <a:cubicBezTo>
                    <a:pt x="105" y="28"/>
                    <a:pt x="105" y="28"/>
                    <a:pt x="105" y="28"/>
                  </a:cubicBezTo>
                  <a:cubicBezTo>
                    <a:pt x="104" y="28"/>
                    <a:pt x="104" y="28"/>
                    <a:pt x="104" y="28"/>
                  </a:cubicBezTo>
                  <a:cubicBezTo>
                    <a:pt x="104" y="27"/>
                    <a:pt x="104" y="27"/>
                    <a:pt x="104" y="27"/>
                  </a:cubicBezTo>
                  <a:cubicBezTo>
                    <a:pt x="102" y="27"/>
                    <a:pt x="102" y="27"/>
                    <a:pt x="102" y="27"/>
                  </a:cubicBezTo>
                  <a:cubicBezTo>
                    <a:pt x="102" y="26"/>
                    <a:pt x="102" y="26"/>
                    <a:pt x="102" y="26"/>
                  </a:cubicBezTo>
                  <a:cubicBezTo>
                    <a:pt x="100" y="26"/>
                    <a:pt x="100" y="26"/>
                    <a:pt x="100" y="26"/>
                  </a:cubicBezTo>
                  <a:cubicBezTo>
                    <a:pt x="99" y="24"/>
                    <a:pt x="99" y="24"/>
                    <a:pt x="99" y="24"/>
                  </a:cubicBezTo>
                  <a:cubicBezTo>
                    <a:pt x="99" y="25"/>
                    <a:pt x="99" y="25"/>
                    <a:pt x="99" y="25"/>
                  </a:cubicBezTo>
                  <a:cubicBezTo>
                    <a:pt x="97" y="24"/>
                    <a:pt x="97" y="24"/>
                    <a:pt x="97" y="24"/>
                  </a:cubicBezTo>
                  <a:cubicBezTo>
                    <a:pt x="96" y="24"/>
                    <a:pt x="96" y="24"/>
                    <a:pt x="96" y="24"/>
                  </a:cubicBezTo>
                  <a:cubicBezTo>
                    <a:pt x="94" y="23"/>
                    <a:pt x="94" y="23"/>
                    <a:pt x="94" y="23"/>
                  </a:cubicBezTo>
                  <a:cubicBezTo>
                    <a:pt x="93" y="22"/>
                    <a:pt x="93" y="22"/>
                    <a:pt x="93" y="22"/>
                  </a:cubicBezTo>
                  <a:cubicBezTo>
                    <a:pt x="91" y="21"/>
                    <a:pt x="91" y="21"/>
                    <a:pt x="91" y="21"/>
                  </a:cubicBezTo>
                  <a:cubicBezTo>
                    <a:pt x="87" y="20"/>
                    <a:pt x="87" y="20"/>
                    <a:pt x="87" y="20"/>
                  </a:cubicBezTo>
                  <a:cubicBezTo>
                    <a:pt x="85" y="20"/>
                    <a:pt x="85" y="20"/>
                    <a:pt x="85" y="20"/>
                  </a:cubicBezTo>
                  <a:cubicBezTo>
                    <a:pt x="84" y="19"/>
                    <a:pt x="84" y="19"/>
                    <a:pt x="84" y="19"/>
                  </a:cubicBezTo>
                  <a:cubicBezTo>
                    <a:pt x="83" y="19"/>
                    <a:pt x="83" y="19"/>
                    <a:pt x="83" y="19"/>
                  </a:cubicBezTo>
                  <a:cubicBezTo>
                    <a:pt x="80" y="18"/>
                    <a:pt x="80" y="18"/>
                    <a:pt x="80" y="18"/>
                  </a:cubicBezTo>
                  <a:cubicBezTo>
                    <a:pt x="80" y="17"/>
                    <a:pt x="80" y="17"/>
                    <a:pt x="80" y="17"/>
                  </a:cubicBezTo>
                  <a:cubicBezTo>
                    <a:pt x="77" y="16"/>
                    <a:pt x="77" y="16"/>
                    <a:pt x="77" y="16"/>
                  </a:cubicBezTo>
                  <a:cubicBezTo>
                    <a:pt x="76" y="16"/>
                    <a:pt x="76" y="16"/>
                    <a:pt x="76" y="16"/>
                  </a:cubicBezTo>
                  <a:cubicBezTo>
                    <a:pt x="75" y="16"/>
                    <a:pt x="75" y="16"/>
                    <a:pt x="75" y="16"/>
                  </a:cubicBezTo>
                  <a:cubicBezTo>
                    <a:pt x="74" y="16"/>
                    <a:pt x="74" y="16"/>
                    <a:pt x="74" y="16"/>
                  </a:cubicBezTo>
                  <a:cubicBezTo>
                    <a:pt x="74" y="15"/>
                    <a:pt x="74" y="15"/>
                    <a:pt x="74" y="15"/>
                  </a:cubicBezTo>
                  <a:cubicBezTo>
                    <a:pt x="74" y="14"/>
                    <a:pt x="74" y="14"/>
                    <a:pt x="74" y="14"/>
                  </a:cubicBezTo>
                  <a:cubicBezTo>
                    <a:pt x="72" y="13"/>
                    <a:pt x="72" y="13"/>
                    <a:pt x="72" y="13"/>
                  </a:cubicBezTo>
                  <a:cubicBezTo>
                    <a:pt x="71" y="13"/>
                    <a:pt x="71" y="13"/>
                    <a:pt x="71" y="13"/>
                  </a:cubicBezTo>
                  <a:cubicBezTo>
                    <a:pt x="69" y="13"/>
                    <a:pt x="69" y="13"/>
                    <a:pt x="69" y="13"/>
                  </a:cubicBezTo>
                  <a:cubicBezTo>
                    <a:pt x="68" y="13"/>
                    <a:pt x="68" y="13"/>
                    <a:pt x="68" y="13"/>
                  </a:cubicBezTo>
                  <a:cubicBezTo>
                    <a:pt x="67" y="13"/>
                    <a:pt x="67" y="13"/>
                    <a:pt x="67" y="13"/>
                  </a:cubicBezTo>
                  <a:cubicBezTo>
                    <a:pt x="64" y="12"/>
                    <a:pt x="64" y="12"/>
                    <a:pt x="64" y="12"/>
                  </a:cubicBezTo>
                  <a:cubicBezTo>
                    <a:pt x="62" y="12"/>
                    <a:pt x="62" y="12"/>
                    <a:pt x="62" y="12"/>
                  </a:cubicBezTo>
                  <a:cubicBezTo>
                    <a:pt x="60" y="11"/>
                    <a:pt x="60" y="11"/>
                    <a:pt x="60" y="11"/>
                  </a:cubicBezTo>
                  <a:cubicBezTo>
                    <a:pt x="59" y="10"/>
                    <a:pt x="59" y="10"/>
                    <a:pt x="59" y="10"/>
                  </a:cubicBezTo>
                  <a:cubicBezTo>
                    <a:pt x="56" y="10"/>
                    <a:pt x="56" y="10"/>
                    <a:pt x="56" y="10"/>
                  </a:cubicBezTo>
                  <a:cubicBezTo>
                    <a:pt x="54" y="9"/>
                    <a:pt x="54" y="9"/>
                    <a:pt x="54" y="9"/>
                  </a:cubicBezTo>
                  <a:cubicBezTo>
                    <a:pt x="53" y="8"/>
                    <a:pt x="53" y="8"/>
                    <a:pt x="53" y="8"/>
                  </a:cubicBezTo>
                  <a:cubicBezTo>
                    <a:pt x="52" y="7"/>
                    <a:pt x="52" y="7"/>
                    <a:pt x="52" y="7"/>
                  </a:cubicBezTo>
                  <a:cubicBezTo>
                    <a:pt x="48" y="10"/>
                    <a:pt x="48" y="10"/>
                    <a:pt x="48" y="10"/>
                  </a:cubicBezTo>
                  <a:cubicBezTo>
                    <a:pt x="47" y="11"/>
                    <a:pt x="47" y="11"/>
                    <a:pt x="47" y="11"/>
                  </a:cubicBezTo>
                  <a:cubicBezTo>
                    <a:pt x="48" y="12"/>
                    <a:pt x="48" y="12"/>
                    <a:pt x="48" y="12"/>
                  </a:cubicBezTo>
                  <a:cubicBezTo>
                    <a:pt x="48" y="13"/>
                    <a:pt x="48" y="13"/>
                    <a:pt x="48" y="13"/>
                  </a:cubicBezTo>
                  <a:cubicBezTo>
                    <a:pt x="46" y="13"/>
                    <a:pt x="46" y="13"/>
                    <a:pt x="46" y="13"/>
                  </a:cubicBezTo>
                  <a:cubicBezTo>
                    <a:pt x="45" y="13"/>
                    <a:pt x="45" y="13"/>
                    <a:pt x="45" y="13"/>
                  </a:cubicBezTo>
                  <a:cubicBezTo>
                    <a:pt x="44" y="13"/>
                    <a:pt x="44" y="13"/>
                    <a:pt x="44" y="13"/>
                  </a:cubicBezTo>
                  <a:cubicBezTo>
                    <a:pt x="43" y="13"/>
                    <a:pt x="43" y="13"/>
                    <a:pt x="43" y="13"/>
                  </a:cubicBezTo>
                  <a:cubicBezTo>
                    <a:pt x="42" y="13"/>
                    <a:pt x="42" y="13"/>
                    <a:pt x="42" y="13"/>
                  </a:cubicBezTo>
                  <a:cubicBezTo>
                    <a:pt x="42" y="15"/>
                    <a:pt x="42" y="15"/>
                    <a:pt x="42" y="15"/>
                  </a:cubicBezTo>
                  <a:cubicBezTo>
                    <a:pt x="41" y="15"/>
                    <a:pt x="41" y="15"/>
                    <a:pt x="41" y="15"/>
                  </a:cubicBezTo>
                  <a:cubicBezTo>
                    <a:pt x="39" y="15"/>
                    <a:pt x="39" y="15"/>
                    <a:pt x="39" y="15"/>
                  </a:cubicBezTo>
                  <a:cubicBezTo>
                    <a:pt x="39" y="17"/>
                    <a:pt x="39" y="17"/>
                    <a:pt x="39" y="17"/>
                  </a:cubicBezTo>
                  <a:cubicBezTo>
                    <a:pt x="39" y="19"/>
                    <a:pt x="39" y="19"/>
                    <a:pt x="39" y="19"/>
                  </a:cubicBezTo>
                  <a:cubicBezTo>
                    <a:pt x="37" y="20"/>
                    <a:pt x="37" y="20"/>
                    <a:pt x="37" y="20"/>
                  </a:cubicBezTo>
                  <a:cubicBezTo>
                    <a:pt x="37" y="21"/>
                    <a:pt x="37" y="21"/>
                    <a:pt x="37" y="21"/>
                  </a:cubicBezTo>
                  <a:cubicBezTo>
                    <a:pt x="36" y="21"/>
                    <a:pt x="36" y="21"/>
                    <a:pt x="36" y="21"/>
                  </a:cubicBezTo>
                  <a:cubicBezTo>
                    <a:pt x="35" y="21"/>
                    <a:pt x="35" y="21"/>
                    <a:pt x="35" y="21"/>
                  </a:cubicBezTo>
                  <a:cubicBezTo>
                    <a:pt x="34" y="21"/>
                    <a:pt x="34" y="21"/>
                    <a:pt x="34" y="21"/>
                  </a:cubicBezTo>
                  <a:cubicBezTo>
                    <a:pt x="33" y="19"/>
                    <a:pt x="33" y="19"/>
                    <a:pt x="33" y="19"/>
                  </a:cubicBezTo>
                  <a:cubicBezTo>
                    <a:pt x="32" y="18"/>
                    <a:pt x="32" y="18"/>
                    <a:pt x="32" y="18"/>
                  </a:cubicBezTo>
                  <a:cubicBezTo>
                    <a:pt x="32" y="17"/>
                    <a:pt x="32" y="17"/>
                    <a:pt x="32" y="17"/>
                  </a:cubicBezTo>
                  <a:cubicBezTo>
                    <a:pt x="32" y="16"/>
                    <a:pt x="32" y="16"/>
                    <a:pt x="32" y="16"/>
                  </a:cubicBezTo>
                  <a:cubicBezTo>
                    <a:pt x="30" y="15"/>
                    <a:pt x="30" y="15"/>
                    <a:pt x="30" y="15"/>
                  </a:cubicBezTo>
                  <a:cubicBezTo>
                    <a:pt x="29" y="16"/>
                    <a:pt x="29" y="16"/>
                    <a:pt x="29" y="16"/>
                  </a:cubicBezTo>
                  <a:cubicBezTo>
                    <a:pt x="29" y="17"/>
                    <a:pt x="29" y="17"/>
                    <a:pt x="29" y="17"/>
                  </a:cubicBezTo>
                  <a:cubicBezTo>
                    <a:pt x="28" y="15"/>
                    <a:pt x="28" y="15"/>
                    <a:pt x="28" y="15"/>
                  </a:cubicBezTo>
                  <a:cubicBezTo>
                    <a:pt x="28" y="13"/>
                    <a:pt x="28" y="13"/>
                    <a:pt x="28" y="13"/>
                  </a:cubicBezTo>
                  <a:cubicBezTo>
                    <a:pt x="27" y="11"/>
                    <a:pt x="27" y="11"/>
                    <a:pt x="27" y="11"/>
                  </a:cubicBezTo>
                  <a:cubicBezTo>
                    <a:pt x="28" y="10"/>
                    <a:pt x="28" y="10"/>
                    <a:pt x="28" y="10"/>
                  </a:cubicBezTo>
                  <a:cubicBezTo>
                    <a:pt x="29" y="8"/>
                    <a:pt x="29" y="8"/>
                    <a:pt x="29" y="8"/>
                  </a:cubicBezTo>
                  <a:cubicBezTo>
                    <a:pt x="28" y="7"/>
                    <a:pt x="28" y="7"/>
                    <a:pt x="28" y="7"/>
                  </a:cubicBezTo>
                  <a:cubicBezTo>
                    <a:pt x="27" y="6"/>
                    <a:pt x="27" y="6"/>
                    <a:pt x="27" y="6"/>
                  </a:cubicBezTo>
                  <a:cubicBezTo>
                    <a:pt x="27" y="4"/>
                    <a:pt x="27" y="4"/>
                    <a:pt x="27" y="4"/>
                  </a:cubicBezTo>
                  <a:cubicBezTo>
                    <a:pt x="28" y="3"/>
                    <a:pt x="28" y="3"/>
                    <a:pt x="28" y="3"/>
                  </a:cubicBezTo>
                  <a:cubicBezTo>
                    <a:pt x="27" y="2"/>
                    <a:pt x="27" y="2"/>
                    <a:pt x="27" y="2"/>
                  </a:cubicBezTo>
                  <a:cubicBezTo>
                    <a:pt x="25" y="2"/>
                    <a:pt x="25" y="2"/>
                    <a:pt x="25" y="2"/>
                  </a:cubicBezTo>
                  <a:cubicBezTo>
                    <a:pt x="23" y="2"/>
                    <a:pt x="23" y="2"/>
                    <a:pt x="23" y="2"/>
                  </a:cubicBezTo>
                  <a:cubicBezTo>
                    <a:pt x="20" y="1"/>
                    <a:pt x="20" y="1"/>
                    <a:pt x="20" y="1"/>
                  </a:cubicBezTo>
                  <a:cubicBezTo>
                    <a:pt x="16" y="0"/>
                    <a:pt x="16" y="0"/>
                    <a:pt x="16" y="0"/>
                  </a:cubicBezTo>
                  <a:cubicBezTo>
                    <a:pt x="14" y="0"/>
                    <a:pt x="14" y="0"/>
                    <a:pt x="14" y="0"/>
                  </a:cubicBezTo>
                  <a:cubicBezTo>
                    <a:pt x="12" y="2"/>
                    <a:pt x="12" y="2"/>
                    <a:pt x="12" y="2"/>
                  </a:cubicBezTo>
                  <a:cubicBezTo>
                    <a:pt x="11" y="2"/>
                    <a:pt x="11" y="2"/>
                    <a:pt x="11" y="2"/>
                  </a:cubicBezTo>
                  <a:cubicBezTo>
                    <a:pt x="10" y="3"/>
                    <a:pt x="10" y="3"/>
                    <a:pt x="10" y="3"/>
                  </a:cubicBezTo>
                  <a:cubicBezTo>
                    <a:pt x="8" y="3"/>
                    <a:pt x="8" y="3"/>
                    <a:pt x="8" y="3"/>
                  </a:cubicBezTo>
                  <a:cubicBezTo>
                    <a:pt x="6" y="4"/>
                    <a:pt x="6" y="4"/>
                    <a:pt x="6" y="4"/>
                  </a:cubicBezTo>
                  <a:cubicBezTo>
                    <a:pt x="5" y="4"/>
                    <a:pt x="5" y="4"/>
                    <a:pt x="5" y="4"/>
                  </a:cubicBezTo>
                  <a:cubicBezTo>
                    <a:pt x="6" y="2"/>
                    <a:pt x="6" y="2"/>
                    <a:pt x="6" y="2"/>
                  </a:cubicBezTo>
                  <a:cubicBezTo>
                    <a:pt x="3" y="3"/>
                    <a:pt x="3" y="3"/>
                    <a:pt x="3" y="3"/>
                  </a:cubicBezTo>
                  <a:cubicBezTo>
                    <a:pt x="0" y="4"/>
                    <a:pt x="0" y="4"/>
                    <a:pt x="0" y="4"/>
                  </a:cubicBezTo>
                  <a:cubicBezTo>
                    <a:pt x="2" y="5"/>
                    <a:pt x="2" y="5"/>
                    <a:pt x="2" y="5"/>
                  </a:cubicBezTo>
                  <a:cubicBezTo>
                    <a:pt x="3" y="5"/>
                    <a:pt x="3" y="5"/>
                    <a:pt x="3" y="5"/>
                  </a:cubicBezTo>
                  <a:cubicBezTo>
                    <a:pt x="3" y="8"/>
                    <a:pt x="3" y="8"/>
                    <a:pt x="3" y="8"/>
                  </a:cubicBezTo>
                  <a:cubicBezTo>
                    <a:pt x="5" y="8"/>
                    <a:pt x="5" y="8"/>
                    <a:pt x="5" y="8"/>
                  </a:cubicBezTo>
                  <a:cubicBezTo>
                    <a:pt x="5" y="9"/>
                    <a:pt x="5" y="9"/>
                    <a:pt x="5" y="9"/>
                  </a:cubicBezTo>
                  <a:cubicBezTo>
                    <a:pt x="7" y="9"/>
                    <a:pt x="7" y="9"/>
                    <a:pt x="7" y="9"/>
                  </a:cubicBezTo>
                  <a:cubicBezTo>
                    <a:pt x="9" y="9"/>
                    <a:pt x="9" y="9"/>
                    <a:pt x="9" y="9"/>
                  </a:cubicBezTo>
                  <a:cubicBezTo>
                    <a:pt x="11" y="10"/>
                    <a:pt x="11" y="10"/>
                    <a:pt x="11" y="10"/>
                  </a:cubicBezTo>
                  <a:cubicBezTo>
                    <a:pt x="12" y="11"/>
                    <a:pt x="12" y="11"/>
                    <a:pt x="12" y="11"/>
                  </a:cubicBezTo>
                  <a:cubicBezTo>
                    <a:pt x="11" y="11"/>
                    <a:pt x="11" y="11"/>
                    <a:pt x="11" y="11"/>
                  </a:cubicBezTo>
                  <a:cubicBezTo>
                    <a:pt x="12" y="13"/>
                    <a:pt x="12" y="13"/>
                    <a:pt x="12" y="13"/>
                  </a:cubicBezTo>
                  <a:cubicBezTo>
                    <a:pt x="13" y="14"/>
                    <a:pt x="13" y="14"/>
                    <a:pt x="13" y="14"/>
                  </a:cubicBezTo>
                  <a:cubicBezTo>
                    <a:pt x="15" y="14"/>
                    <a:pt x="15" y="14"/>
                    <a:pt x="15" y="14"/>
                  </a:cubicBezTo>
                  <a:cubicBezTo>
                    <a:pt x="16" y="14"/>
                    <a:pt x="16" y="14"/>
                    <a:pt x="16" y="14"/>
                  </a:cubicBezTo>
                  <a:cubicBezTo>
                    <a:pt x="17" y="14"/>
                    <a:pt x="17" y="14"/>
                    <a:pt x="17" y="14"/>
                  </a:cubicBezTo>
                  <a:cubicBezTo>
                    <a:pt x="18" y="14"/>
                    <a:pt x="18" y="14"/>
                    <a:pt x="18" y="14"/>
                  </a:cubicBezTo>
                  <a:cubicBezTo>
                    <a:pt x="19" y="14"/>
                    <a:pt x="19" y="14"/>
                    <a:pt x="19" y="14"/>
                  </a:cubicBezTo>
                  <a:cubicBezTo>
                    <a:pt x="21" y="14"/>
                    <a:pt x="21" y="14"/>
                    <a:pt x="21" y="14"/>
                  </a:cubicBezTo>
                  <a:cubicBezTo>
                    <a:pt x="22" y="14"/>
                    <a:pt x="22" y="14"/>
                    <a:pt x="22" y="14"/>
                  </a:cubicBezTo>
                  <a:cubicBezTo>
                    <a:pt x="24" y="13"/>
                    <a:pt x="24" y="13"/>
                    <a:pt x="24" y="13"/>
                  </a:cubicBezTo>
                  <a:cubicBezTo>
                    <a:pt x="25" y="13"/>
                    <a:pt x="25" y="13"/>
                    <a:pt x="25" y="13"/>
                  </a:cubicBezTo>
                  <a:cubicBezTo>
                    <a:pt x="26" y="14"/>
                    <a:pt x="26" y="14"/>
                    <a:pt x="26" y="14"/>
                  </a:cubicBezTo>
                  <a:cubicBezTo>
                    <a:pt x="25" y="14"/>
                    <a:pt x="25" y="14"/>
                    <a:pt x="25" y="14"/>
                  </a:cubicBezTo>
                  <a:cubicBezTo>
                    <a:pt x="24" y="16"/>
                    <a:pt x="24" y="16"/>
                    <a:pt x="24" y="16"/>
                  </a:cubicBezTo>
                  <a:cubicBezTo>
                    <a:pt x="23" y="16"/>
                    <a:pt x="23" y="16"/>
                    <a:pt x="23" y="16"/>
                  </a:cubicBezTo>
                  <a:cubicBezTo>
                    <a:pt x="21" y="14"/>
                    <a:pt x="21" y="14"/>
                    <a:pt x="21" y="14"/>
                  </a:cubicBezTo>
                  <a:cubicBezTo>
                    <a:pt x="19" y="15"/>
                    <a:pt x="19" y="15"/>
                    <a:pt x="19" y="15"/>
                  </a:cubicBezTo>
                  <a:cubicBezTo>
                    <a:pt x="18" y="17"/>
                    <a:pt x="18" y="17"/>
                    <a:pt x="18" y="17"/>
                  </a:cubicBezTo>
                  <a:cubicBezTo>
                    <a:pt x="17" y="17"/>
                    <a:pt x="17" y="17"/>
                    <a:pt x="17" y="17"/>
                  </a:cubicBezTo>
                  <a:cubicBezTo>
                    <a:pt x="15" y="17"/>
                    <a:pt x="15" y="17"/>
                    <a:pt x="15" y="17"/>
                  </a:cubicBezTo>
                  <a:cubicBezTo>
                    <a:pt x="14" y="16"/>
                    <a:pt x="14" y="16"/>
                    <a:pt x="14" y="16"/>
                  </a:cubicBezTo>
                  <a:cubicBezTo>
                    <a:pt x="13" y="16"/>
                    <a:pt x="13" y="16"/>
                    <a:pt x="13" y="16"/>
                  </a:cubicBezTo>
                  <a:cubicBezTo>
                    <a:pt x="12" y="18"/>
                    <a:pt x="12" y="18"/>
                    <a:pt x="12" y="18"/>
                  </a:cubicBezTo>
                  <a:cubicBezTo>
                    <a:pt x="13" y="19"/>
                    <a:pt x="13" y="19"/>
                    <a:pt x="13" y="19"/>
                  </a:cubicBezTo>
                  <a:cubicBezTo>
                    <a:pt x="14" y="19"/>
                    <a:pt x="14" y="19"/>
                    <a:pt x="14" y="19"/>
                  </a:cubicBezTo>
                  <a:cubicBezTo>
                    <a:pt x="15" y="20"/>
                    <a:pt x="15" y="20"/>
                    <a:pt x="15" y="20"/>
                  </a:cubicBezTo>
                  <a:cubicBezTo>
                    <a:pt x="15" y="22"/>
                    <a:pt x="15" y="22"/>
                    <a:pt x="15" y="22"/>
                  </a:cubicBezTo>
                  <a:cubicBezTo>
                    <a:pt x="16" y="23"/>
                    <a:pt x="16" y="23"/>
                    <a:pt x="16" y="23"/>
                  </a:cubicBezTo>
                  <a:cubicBezTo>
                    <a:pt x="17" y="22"/>
                    <a:pt x="17" y="22"/>
                    <a:pt x="17" y="22"/>
                  </a:cubicBezTo>
                  <a:cubicBezTo>
                    <a:pt x="17" y="23"/>
                    <a:pt x="17" y="23"/>
                    <a:pt x="17" y="23"/>
                  </a:cubicBezTo>
                  <a:cubicBezTo>
                    <a:pt x="16" y="23"/>
                    <a:pt x="16" y="23"/>
                    <a:pt x="16" y="23"/>
                  </a:cubicBezTo>
                  <a:cubicBezTo>
                    <a:pt x="16" y="25"/>
                    <a:pt x="16" y="25"/>
                    <a:pt x="16" y="25"/>
                  </a:cubicBezTo>
                  <a:cubicBezTo>
                    <a:pt x="17" y="27"/>
                    <a:pt x="17" y="27"/>
                    <a:pt x="17" y="27"/>
                  </a:cubicBezTo>
                  <a:cubicBezTo>
                    <a:pt x="19" y="27"/>
                    <a:pt x="19" y="27"/>
                    <a:pt x="19" y="27"/>
                  </a:cubicBezTo>
                  <a:cubicBezTo>
                    <a:pt x="21" y="27"/>
                    <a:pt x="21" y="27"/>
                    <a:pt x="21" y="27"/>
                  </a:cubicBezTo>
                  <a:cubicBezTo>
                    <a:pt x="23" y="26"/>
                    <a:pt x="23" y="26"/>
                    <a:pt x="23" y="26"/>
                  </a:cubicBezTo>
                  <a:cubicBezTo>
                    <a:pt x="23" y="24"/>
                    <a:pt x="23" y="24"/>
                    <a:pt x="23" y="24"/>
                  </a:cubicBezTo>
                  <a:cubicBezTo>
                    <a:pt x="24" y="23"/>
                    <a:pt x="24" y="23"/>
                    <a:pt x="24" y="23"/>
                  </a:cubicBezTo>
                  <a:cubicBezTo>
                    <a:pt x="24" y="22"/>
                    <a:pt x="24" y="22"/>
                    <a:pt x="24" y="22"/>
                  </a:cubicBezTo>
                  <a:cubicBezTo>
                    <a:pt x="25" y="24"/>
                    <a:pt x="25" y="24"/>
                    <a:pt x="25" y="24"/>
                  </a:cubicBezTo>
                  <a:cubicBezTo>
                    <a:pt x="26" y="26"/>
                    <a:pt x="26" y="26"/>
                    <a:pt x="26" y="26"/>
                  </a:cubicBezTo>
                  <a:cubicBezTo>
                    <a:pt x="26" y="25"/>
                    <a:pt x="26" y="25"/>
                    <a:pt x="26" y="25"/>
                  </a:cubicBezTo>
                  <a:cubicBezTo>
                    <a:pt x="27" y="27"/>
                    <a:pt x="27" y="27"/>
                    <a:pt x="27" y="27"/>
                  </a:cubicBezTo>
                  <a:cubicBezTo>
                    <a:pt x="28" y="26"/>
                    <a:pt x="28" y="26"/>
                    <a:pt x="28" y="26"/>
                  </a:cubicBezTo>
                  <a:cubicBezTo>
                    <a:pt x="30" y="27"/>
                    <a:pt x="30" y="27"/>
                    <a:pt x="30" y="27"/>
                  </a:cubicBezTo>
                  <a:cubicBezTo>
                    <a:pt x="30" y="27"/>
                    <a:pt x="30" y="27"/>
                    <a:pt x="30" y="27"/>
                  </a:cubicBezTo>
                  <a:cubicBezTo>
                    <a:pt x="32" y="27"/>
                    <a:pt x="32" y="27"/>
                    <a:pt x="32" y="27"/>
                  </a:cubicBezTo>
                  <a:cubicBezTo>
                    <a:pt x="32" y="28"/>
                    <a:pt x="32" y="28"/>
                    <a:pt x="32" y="28"/>
                  </a:cubicBezTo>
                  <a:cubicBezTo>
                    <a:pt x="34" y="29"/>
                    <a:pt x="34" y="29"/>
                    <a:pt x="34" y="29"/>
                  </a:cubicBezTo>
                  <a:cubicBezTo>
                    <a:pt x="36" y="29"/>
                    <a:pt x="36" y="29"/>
                    <a:pt x="36" y="29"/>
                  </a:cubicBezTo>
                  <a:cubicBezTo>
                    <a:pt x="44" y="32"/>
                    <a:pt x="44" y="32"/>
                    <a:pt x="44" y="32"/>
                  </a:cubicBezTo>
                  <a:cubicBezTo>
                    <a:pt x="46" y="32"/>
                    <a:pt x="46" y="32"/>
                    <a:pt x="46" y="32"/>
                  </a:cubicBezTo>
                  <a:cubicBezTo>
                    <a:pt x="47" y="32"/>
                    <a:pt x="47" y="32"/>
                    <a:pt x="47" y="32"/>
                  </a:cubicBezTo>
                  <a:cubicBezTo>
                    <a:pt x="48" y="34"/>
                    <a:pt x="48" y="34"/>
                    <a:pt x="48" y="34"/>
                  </a:cubicBezTo>
                  <a:cubicBezTo>
                    <a:pt x="50" y="35"/>
                    <a:pt x="50" y="35"/>
                    <a:pt x="50" y="35"/>
                  </a:cubicBezTo>
                  <a:cubicBezTo>
                    <a:pt x="51" y="35"/>
                    <a:pt x="51" y="35"/>
                    <a:pt x="51" y="35"/>
                  </a:cubicBezTo>
                  <a:cubicBezTo>
                    <a:pt x="52" y="36"/>
                    <a:pt x="52" y="36"/>
                    <a:pt x="52" y="36"/>
                  </a:cubicBezTo>
                  <a:cubicBezTo>
                    <a:pt x="53" y="36"/>
                    <a:pt x="53" y="36"/>
                    <a:pt x="53" y="36"/>
                  </a:cubicBezTo>
                  <a:cubicBezTo>
                    <a:pt x="53" y="37"/>
                    <a:pt x="53" y="37"/>
                    <a:pt x="53" y="37"/>
                  </a:cubicBezTo>
                  <a:cubicBezTo>
                    <a:pt x="53" y="37"/>
                    <a:pt x="53" y="37"/>
                    <a:pt x="53" y="37"/>
                  </a:cubicBezTo>
                  <a:cubicBezTo>
                    <a:pt x="54" y="38"/>
                    <a:pt x="54" y="38"/>
                    <a:pt x="54" y="38"/>
                  </a:cubicBezTo>
                  <a:cubicBezTo>
                    <a:pt x="53" y="39"/>
                    <a:pt x="53" y="39"/>
                    <a:pt x="53" y="39"/>
                  </a:cubicBezTo>
                  <a:cubicBezTo>
                    <a:pt x="53" y="40"/>
                    <a:pt x="53" y="40"/>
                    <a:pt x="53" y="40"/>
                  </a:cubicBezTo>
                  <a:cubicBezTo>
                    <a:pt x="55" y="40"/>
                    <a:pt x="55" y="40"/>
                    <a:pt x="55" y="40"/>
                  </a:cubicBezTo>
                  <a:cubicBezTo>
                    <a:pt x="55" y="42"/>
                    <a:pt x="55" y="42"/>
                    <a:pt x="55" y="42"/>
                  </a:cubicBezTo>
                  <a:cubicBezTo>
                    <a:pt x="55" y="43"/>
                    <a:pt x="55" y="43"/>
                    <a:pt x="55" y="43"/>
                  </a:cubicBezTo>
                  <a:cubicBezTo>
                    <a:pt x="58" y="45"/>
                    <a:pt x="58" y="45"/>
                    <a:pt x="58" y="45"/>
                  </a:cubicBezTo>
                  <a:cubicBezTo>
                    <a:pt x="57" y="45"/>
                    <a:pt x="57" y="45"/>
                    <a:pt x="57" y="45"/>
                  </a:cubicBezTo>
                  <a:cubicBezTo>
                    <a:pt x="57" y="47"/>
                    <a:pt x="57" y="47"/>
                    <a:pt x="57" y="47"/>
                  </a:cubicBezTo>
                  <a:cubicBezTo>
                    <a:pt x="58" y="48"/>
                    <a:pt x="58" y="48"/>
                    <a:pt x="58" y="48"/>
                  </a:cubicBezTo>
                  <a:cubicBezTo>
                    <a:pt x="58" y="49"/>
                    <a:pt x="58" y="49"/>
                    <a:pt x="58" y="49"/>
                  </a:cubicBezTo>
                  <a:cubicBezTo>
                    <a:pt x="55" y="49"/>
                    <a:pt x="55" y="49"/>
                    <a:pt x="55" y="49"/>
                  </a:cubicBezTo>
                  <a:cubicBezTo>
                    <a:pt x="53" y="50"/>
                    <a:pt x="53" y="50"/>
                    <a:pt x="53" y="50"/>
                  </a:cubicBezTo>
                  <a:cubicBezTo>
                    <a:pt x="53" y="52"/>
                    <a:pt x="53" y="52"/>
                    <a:pt x="53" y="52"/>
                  </a:cubicBezTo>
                  <a:cubicBezTo>
                    <a:pt x="53" y="54"/>
                    <a:pt x="53" y="54"/>
                    <a:pt x="53" y="54"/>
                  </a:cubicBezTo>
                  <a:cubicBezTo>
                    <a:pt x="49" y="56"/>
                    <a:pt x="49" y="56"/>
                    <a:pt x="49" y="56"/>
                  </a:cubicBezTo>
                  <a:cubicBezTo>
                    <a:pt x="50" y="56"/>
                    <a:pt x="50" y="56"/>
                    <a:pt x="50" y="56"/>
                  </a:cubicBezTo>
                  <a:cubicBezTo>
                    <a:pt x="50" y="57"/>
                    <a:pt x="50" y="57"/>
                    <a:pt x="50" y="57"/>
                  </a:cubicBezTo>
                  <a:cubicBezTo>
                    <a:pt x="51" y="57"/>
                    <a:pt x="52" y="56"/>
                    <a:pt x="53" y="56"/>
                  </a:cubicBezTo>
                  <a:cubicBezTo>
                    <a:pt x="53" y="56"/>
                    <a:pt x="53" y="56"/>
                    <a:pt x="53" y="56"/>
                  </a:cubicBezTo>
                  <a:cubicBezTo>
                    <a:pt x="55" y="56"/>
                    <a:pt x="55" y="56"/>
                    <a:pt x="55" y="56"/>
                  </a:cubicBezTo>
                  <a:cubicBezTo>
                    <a:pt x="56" y="56"/>
                    <a:pt x="56" y="56"/>
                    <a:pt x="56" y="56"/>
                  </a:cubicBezTo>
                  <a:cubicBezTo>
                    <a:pt x="59" y="57"/>
                    <a:pt x="59" y="57"/>
                    <a:pt x="59" y="57"/>
                  </a:cubicBezTo>
                  <a:cubicBezTo>
                    <a:pt x="60" y="56"/>
                    <a:pt x="60" y="56"/>
                    <a:pt x="60" y="56"/>
                  </a:cubicBezTo>
                  <a:cubicBezTo>
                    <a:pt x="61" y="55"/>
                    <a:pt x="61" y="55"/>
                    <a:pt x="61" y="55"/>
                  </a:cubicBezTo>
                  <a:cubicBezTo>
                    <a:pt x="62" y="55"/>
                    <a:pt x="62" y="55"/>
                    <a:pt x="62" y="55"/>
                  </a:cubicBezTo>
                  <a:cubicBezTo>
                    <a:pt x="63" y="55"/>
                    <a:pt x="63" y="55"/>
                    <a:pt x="63" y="55"/>
                  </a:cubicBezTo>
                  <a:cubicBezTo>
                    <a:pt x="64" y="55"/>
                    <a:pt x="64" y="55"/>
                    <a:pt x="64" y="55"/>
                  </a:cubicBezTo>
                  <a:cubicBezTo>
                    <a:pt x="66" y="55"/>
                    <a:pt x="66" y="55"/>
                    <a:pt x="66" y="55"/>
                  </a:cubicBezTo>
                  <a:cubicBezTo>
                    <a:pt x="66" y="56"/>
                    <a:pt x="66" y="56"/>
                    <a:pt x="66" y="56"/>
                  </a:cubicBezTo>
                  <a:cubicBezTo>
                    <a:pt x="67" y="57"/>
                    <a:pt x="67" y="57"/>
                    <a:pt x="67" y="57"/>
                  </a:cubicBezTo>
                  <a:cubicBezTo>
                    <a:pt x="68" y="58"/>
                    <a:pt x="68" y="58"/>
                    <a:pt x="68" y="58"/>
                  </a:cubicBezTo>
                  <a:cubicBezTo>
                    <a:pt x="69" y="59"/>
                    <a:pt x="69" y="59"/>
                    <a:pt x="69" y="59"/>
                  </a:cubicBezTo>
                  <a:cubicBezTo>
                    <a:pt x="71" y="62"/>
                    <a:pt x="71" y="62"/>
                    <a:pt x="71" y="62"/>
                  </a:cubicBezTo>
                  <a:cubicBezTo>
                    <a:pt x="73" y="62"/>
                    <a:pt x="73" y="62"/>
                    <a:pt x="73" y="62"/>
                  </a:cubicBezTo>
                  <a:cubicBezTo>
                    <a:pt x="76" y="62"/>
                    <a:pt x="76" y="62"/>
                    <a:pt x="76" y="62"/>
                  </a:cubicBezTo>
                  <a:cubicBezTo>
                    <a:pt x="77" y="63"/>
                    <a:pt x="77" y="63"/>
                    <a:pt x="77" y="63"/>
                  </a:cubicBezTo>
                  <a:cubicBezTo>
                    <a:pt x="78" y="63"/>
                    <a:pt x="78" y="63"/>
                    <a:pt x="78" y="63"/>
                  </a:cubicBezTo>
                  <a:cubicBezTo>
                    <a:pt x="81" y="63"/>
                    <a:pt x="81" y="63"/>
                    <a:pt x="81" y="63"/>
                  </a:cubicBezTo>
                  <a:cubicBezTo>
                    <a:pt x="82" y="63"/>
                    <a:pt x="82" y="63"/>
                    <a:pt x="82" y="63"/>
                  </a:cubicBezTo>
                  <a:cubicBezTo>
                    <a:pt x="83" y="64"/>
                    <a:pt x="83" y="64"/>
                    <a:pt x="83" y="64"/>
                  </a:cubicBezTo>
                  <a:cubicBezTo>
                    <a:pt x="85" y="65"/>
                    <a:pt x="85" y="65"/>
                    <a:pt x="85" y="65"/>
                  </a:cubicBezTo>
                  <a:cubicBezTo>
                    <a:pt x="86" y="64"/>
                    <a:pt x="86" y="64"/>
                    <a:pt x="86" y="64"/>
                  </a:cubicBezTo>
                  <a:cubicBezTo>
                    <a:pt x="89" y="63"/>
                    <a:pt x="89" y="63"/>
                    <a:pt x="89" y="63"/>
                  </a:cubicBezTo>
                  <a:cubicBezTo>
                    <a:pt x="90" y="63"/>
                    <a:pt x="90" y="63"/>
                    <a:pt x="90" y="63"/>
                  </a:cubicBezTo>
                  <a:cubicBezTo>
                    <a:pt x="91" y="62"/>
                    <a:pt x="91" y="62"/>
                    <a:pt x="91" y="62"/>
                  </a:cubicBezTo>
                  <a:cubicBezTo>
                    <a:pt x="91" y="59"/>
                    <a:pt x="91" y="59"/>
                    <a:pt x="91" y="59"/>
                  </a:cubicBezTo>
                  <a:cubicBezTo>
                    <a:pt x="95" y="63"/>
                    <a:pt x="95" y="63"/>
                    <a:pt x="95" y="63"/>
                  </a:cubicBezTo>
                  <a:cubicBezTo>
                    <a:pt x="93" y="60"/>
                    <a:pt x="93" y="60"/>
                    <a:pt x="93" y="60"/>
                  </a:cubicBezTo>
                  <a:cubicBezTo>
                    <a:pt x="92" y="58"/>
                    <a:pt x="92" y="58"/>
                    <a:pt x="92" y="58"/>
                  </a:cubicBezTo>
                  <a:cubicBezTo>
                    <a:pt x="93" y="58"/>
                    <a:pt x="93" y="58"/>
                    <a:pt x="93" y="58"/>
                  </a:cubicBezTo>
                  <a:cubicBezTo>
                    <a:pt x="94" y="56"/>
                    <a:pt x="94" y="56"/>
                    <a:pt x="94" y="56"/>
                  </a:cubicBezTo>
                  <a:cubicBezTo>
                    <a:pt x="92" y="56"/>
                    <a:pt x="92" y="56"/>
                    <a:pt x="92" y="56"/>
                  </a:cubicBezTo>
                  <a:cubicBezTo>
                    <a:pt x="92" y="55"/>
                    <a:pt x="92" y="55"/>
                    <a:pt x="92" y="55"/>
                  </a:cubicBezTo>
                  <a:cubicBezTo>
                    <a:pt x="93" y="55"/>
                    <a:pt x="93" y="55"/>
                    <a:pt x="93" y="55"/>
                  </a:cubicBezTo>
                  <a:cubicBezTo>
                    <a:pt x="94" y="55"/>
                    <a:pt x="94" y="55"/>
                    <a:pt x="94" y="55"/>
                  </a:cubicBezTo>
                  <a:cubicBezTo>
                    <a:pt x="94" y="54"/>
                    <a:pt x="94" y="54"/>
                    <a:pt x="94" y="54"/>
                  </a:cubicBezTo>
                  <a:cubicBezTo>
                    <a:pt x="94" y="54"/>
                    <a:pt x="94" y="54"/>
                    <a:pt x="94" y="54"/>
                  </a:cubicBezTo>
                  <a:cubicBezTo>
                    <a:pt x="96" y="54"/>
                    <a:pt x="96" y="54"/>
                    <a:pt x="96" y="54"/>
                  </a:cubicBezTo>
                  <a:cubicBezTo>
                    <a:pt x="95" y="53"/>
                    <a:pt x="95" y="53"/>
                    <a:pt x="95" y="53"/>
                  </a:cubicBezTo>
                  <a:cubicBezTo>
                    <a:pt x="96" y="53"/>
                    <a:pt x="96" y="53"/>
                    <a:pt x="96" y="53"/>
                  </a:cubicBezTo>
                  <a:cubicBezTo>
                    <a:pt x="97" y="53"/>
                    <a:pt x="97" y="53"/>
                    <a:pt x="97" y="53"/>
                  </a:cubicBezTo>
                  <a:cubicBezTo>
                    <a:pt x="99" y="54"/>
                    <a:pt x="99" y="54"/>
                    <a:pt x="99" y="54"/>
                  </a:cubicBezTo>
                  <a:cubicBezTo>
                    <a:pt x="100" y="54"/>
                    <a:pt x="100" y="54"/>
                    <a:pt x="100" y="54"/>
                  </a:cubicBezTo>
                  <a:cubicBezTo>
                    <a:pt x="100" y="53"/>
                    <a:pt x="100" y="53"/>
                    <a:pt x="100" y="53"/>
                  </a:cubicBezTo>
                  <a:cubicBezTo>
                    <a:pt x="100" y="52"/>
                    <a:pt x="100" y="52"/>
                    <a:pt x="100" y="52"/>
                  </a:cubicBezTo>
                  <a:cubicBezTo>
                    <a:pt x="101" y="52"/>
                    <a:pt x="101" y="52"/>
                    <a:pt x="101" y="52"/>
                  </a:cubicBezTo>
                  <a:cubicBezTo>
                    <a:pt x="103" y="54"/>
                    <a:pt x="103" y="54"/>
                    <a:pt x="103" y="54"/>
                  </a:cubicBezTo>
                  <a:cubicBezTo>
                    <a:pt x="103" y="54"/>
                    <a:pt x="103" y="54"/>
                    <a:pt x="103" y="54"/>
                  </a:cubicBezTo>
                  <a:cubicBezTo>
                    <a:pt x="104" y="54"/>
                    <a:pt x="104" y="54"/>
                    <a:pt x="104" y="54"/>
                  </a:cubicBezTo>
                  <a:cubicBezTo>
                    <a:pt x="107" y="55"/>
                    <a:pt x="107" y="55"/>
                    <a:pt x="107" y="55"/>
                  </a:cubicBezTo>
                  <a:cubicBezTo>
                    <a:pt x="109" y="55"/>
                    <a:pt x="109" y="55"/>
                    <a:pt x="109" y="55"/>
                  </a:cubicBezTo>
                  <a:cubicBezTo>
                    <a:pt x="109" y="56"/>
                    <a:pt x="109" y="56"/>
                    <a:pt x="109" y="56"/>
                  </a:cubicBezTo>
                  <a:cubicBezTo>
                    <a:pt x="110" y="58"/>
                    <a:pt x="110" y="58"/>
                    <a:pt x="110" y="58"/>
                  </a:cubicBezTo>
                  <a:cubicBezTo>
                    <a:pt x="112" y="61"/>
                    <a:pt x="112" y="61"/>
                    <a:pt x="112" y="61"/>
                  </a:cubicBezTo>
                  <a:cubicBezTo>
                    <a:pt x="112" y="62"/>
                    <a:pt x="112" y="62"/>
                    <a:pt x="112" y="62"/>
                  </a:cubicBezTo>
                  <a:cubicBezTo>
                    <a:pt x="114" y="62"/>
                    <a:pt x="114" y="62"/>
                    <a:pt x="114" y="62"/>
                  </a:cubicBezTo>
                  <a:cubicBezTo>
                    <a:pt x="115" y="63"/>
                    <a:pt x="115" y="63"/>
                    <a:pt x="115" y="63"/>
                  </a:cubicBezTo>
                  <a:cubicBezTo>
                    <a:pt x="115" y="64"/>
                    <a:pt x="115" y="64"/>
                    <a:pt x="115" y="64"/>
                  </a:cubicBezTo>
                  <a:cubicBezTo>
                    <a:pt x="118" y="67"/>
                    <a:pt x="118" y="67"/>
                    <a:pt x="118" y="67"/>
                  </a:cubicBezTo>
                  <a:cubicBezTo>
                    <a:pt x="118" y="68"/>
                    <a:pt x="118" y="68"/>
                    <a:pt x="118" y="68"/>
                  </a:cubicBezTo>
                  <a:cubicBezTo>
                    <a:pt x="119" y="69"/>
                    <a:pt x="119" y="69"/>
                    <a:pt x="119" y="69"/>
                  </a:cubicBezTo>
                  <a:cubicBezTo>
                    <a:pt x="121" y="70"/>
                    <a:pt x="121" y="70"/>
                    <a:pt x="121" y="70"/>
                  </a:cubicBezTo>
                  <a:cubicBezTo>
                    <a:pt x="122" y="69"/>
                    <a:pt x="122" y="69"/>
                    <a:pt x="122" y="69"/>
                  </a:cubicBezTo>
                  <a:cubicBezTo>
                    <a:pt x="123" y="69"/>
                    <a:pt x="123" y="69"/>
                    <a:pt x="123" y="69"/>
                  </a:cubicBezTo>
                  <a:cubicBezTo>
                    <a:pt x="124" y="70"/>
                    <a:pt x="124" y="70"/>
                    <a:pt x="124" y="70"/>
                  </a:cubicBezTo>
                  <a:cubicBezTo>
                    <a:pt x="126" y="69"/>
                    <a:pt x="126" y="69"/>
                    <a:pt x="126" y="69"/>
                  </a:cubicBezTo>
                  <a:cubicBezTo>
                    <a:pt x="128" y="70"/>
                    <a:pt x="128" y="70"/>
                    <a:pt x="128" y="70"/>
                  </a:cubicBezTo>
                  <a:cubicBezTo>
                    <a:pt x="129" y="70"/>
                    <a:pt x="129" y="70"/>
                    <a:pt x="129" y="70"/>
                  </a:cubicBezTo>
                  <a:cubicBezTo>
                    <a:pt x="131" y="70"/>
                    <a:pt x="131" y="70"/>
                    <a:pt x="131" y="70"/>
                  </a:cubicBezTo>
                  <a:cubicBezTo>
                    <a:pt x="132" y="71"/>
                    <a:pt x="132" y="71"/>
                    <a:pt x="132" y="71"/>
                  </a:cubicBezTo>
                  <a:cubicBezTo>
                    <a:pt x="133" y="71"/>
                    <a:pt x="133" y="71"/>
                    <a:pt x="133" y="71"/>
                  </a:cubicBezTo>
                  <a:cubicBezTo>
                    <a:pt x="134" y="72"/>
                    <a:pt x="134" y="72"/>
                    <a:pt x="134" y="72"/>
                  </a:cubicBezTo>
                  <a:cubicBezTo>
                    <a:pt x="136" y="73"/>
                    <a:pt x="136" y="73"/>
                    <a:pt x="136" y="73"/>
                  </a:cubicBezTo>
                  <a:cubicBezTo>
                    <a:pt x="138" y="74"/>
                    <a:pt x="138" y="74"/>
                    <a:pt x="138" y="74"/>
                  </a:cubicBezTo>
                  <a:cubicBezTo>
                    <a:pt x="140" y="73"/>
                    <a:pt x="140" y="73"/>
                    <a:pt x="140" y="73"/>
                  </a:cubicBezTo>
                  <a:cubicBezTo>
                    <a:pt x="141" y="72"/>
                    <a:pt x="141" y="72"/>
                    <a:pt x="141" y="72"/>
                  </a:cubicBezTo>
                  <a:cubicBezTo>
                    <a:pt x="140" y="71"/>
                    <a:pt x="139" y="70"/>
                    <a:pt x="139" y="70"/>
                  </a:cubicBezTo>
                  <a:cubicBezTo>
                    <a:pt x="140" y="71"/>
                    <a:pt x="140" y="71"/>
                    <a:pt x="140" y="71"/>
                  </a:cubicBezTo>
                  <a:cubicBezTo>
                    <a:pt x="143" y="69"/>
                    <a:pt x="143" y="69"/>
                    <a:pt x="143" y="69"/>
                  </a:cubicBezTo>
                  <a:cubicBezTo>
                    <a:pt x="144" y="69"/>
                    <a:pt x="144" y="69"/>
                    <a:pt x="144" y="69"/>
                  </a:cubicBezTo>
                  <a:cubicBezTo>
                    <a:pt x="145" y="69"/>
                    <a:pt x="145" y="69"/>
                    <a:pt x="145" y="69"/>
                  </a:cubicBezTo>
                  <a:cubicBezTo>
                    <a:pt x="145" y="68"/>
                    <a:pt x="145" y="68"/>
                    <a:pt x="145" y="68"/>
                  </a:cubicBezTo>
                  <a:cubicBezTo>
                    <a:pt x="146" y="68"/>
                    <a:pt x="146" y="68"/>
                    <a:pt x="146" y="68"/>
                  </a:cubicBezTo>
                  <a:cubicBezTo>
                    <a:pt x="146" y="67"/>
                    <a:pt x="146" y="67"/>
                    <a:pt x="146" y="67"/>
                  </a:cubicBezTo>
                  <a:cubicBezTo>
                    <a:pt x="145" y="67"/>
                    <a:pt x="145" y="67"/>
                    <a:pt x="145" y="67"/>
                  </a:cubicBezTo>
                  <a:cubicBezTo>
                    <a:pt x="144" y="67"/>
                    <a:pt x="144" y="67"/>
                    <a:pt x="144" y="67"/>
                  </a:cubicBezTo>
                  <a:cubicBezTo>
                    <a:pt x="144" y="67"/>
                    <a:pt x="144" y="67"/>
                    <a:pt x="144" y="67"/>
                  </a:cubicBezTo>
                  <a:cubicBezTo>
                    <a:pt x="143" y="67"/>
                    <a:pt x="143" y="67"/>
                    <a:pt x="143" y="67"/>
                  </a:cubicBezTo>
                  <a:cubicBezTo>
                    <a:pt x="143" y="66"/>
                    <a:pt x="143" y="66"/>
                    <a:pt x="143" y="66"/>
                  </a:cubicBezTo>
                  <a:cubicBezTo>
                    <a:pt x="143" y="65"/>
                    <a:pt x="143" y="65"/>
                    <a:pt x="143" y="65"/>
                  </a:cubicBezTo>
                  <a:cubicBezTo>
                    <a:pt x="142" y="65"/>
                    <a:pt x="142" y="65"/>
                    <a:pt x="142" y="65"/>
                  </a:cubicBezTo>
                  <a:cubicBezTo>
                    <a:pt x="142" y="64"/>
                    <a:pt x="142" y="64"/>
                    <a:pt x="142" y="64"/>
                  </a:cubicBezTo>
                  <a:cubicBezTo>
                    <a:pt x="141" y="64"/>
                    <a:pt x="141" y="64"/>
                    <a:pt x="141" y="64"/>
                  </a:cubicBezTo>
                  <a:cubicBezTo>
                    <a:pt x="140" y="64"/>
                    <a:pt x="140" y="64"/>
                    <a:pt x="140" y="64"/>
                  </a:cubicBezTo>
                  <a:cubicBezTo>
                    <a:pt x="139" y="63"/>
                    <a:pt x="139" y="63"/>
                    <a:pt x="139" y="63"/>
                  </a:cubicBezTo>
                  <a:cubicBezTo>
                    <a:pt x="137" y="62"/>
                    <a:pt x="137" y="62"/>
                    <a:pt x="137" y="62"/>
                  </a:cubicBezTo>
                  <a:cubicBezTo>
                    <a:pt x="136" y="63"/>
                    <a:pt x="136" y="63"/>
                    <a:pt x="136" y="63"/>
                  </a:cubicBezTo>
                  <a:cubicBezTo>
                    <a:pt x="137" y="65"/>
                    <a:pt x="137" y="65"/>
                    <a:pt x="137" y="65"/>
                  </a:cubicBezTo>
                  <a:cubicBezTo>
                    <a:pt x="138" y="65"/>
                    <a:pt x="138" y="65"/>
                    <a:pt x="138" y="65"/>
                  </a:cubicBezTo>
                  <a:cubicBezTo>
                    <a:pt x="138" y="66"/>
                    <a:pt x="138" y="66"/>
                    <a:pt x="138" y="66"/>
                  </a:cubicBezTo>
                  <a:cubicBezTo>
                    <a:pt x="140" y="66"/>
                    <a:pt x="140" y="66"/>
                    <a:pt x="140" y="66"/>
                  </a:cubicBezTo>
                  <a:cubicBezTo>
                    <a:pt x="141" y="67"/>
                    <a:pt x="141" y="67"/>
                    <a:pt x="141" y="67"/>
                  </a:cubicBezTo>
                  <a:cubicBezTo>
                    <a:pt x="141" y="67"/>
                    <a:pt x="141" y="67"/>
                    <a:pt x="141" y="67"/>
                  </a:cubicBezTo>
                  <a:cubicBezTo>
                    <a:pt x="142" y="68"/>
                    <a:pt x="142" y="68"/>
                    <a:pt x="142" y="68"/>
                  </a:cubicBezTo>
                  <a:cubicBezTo>
                    <a:pt x="142" y="69"/>
                    <a:pt x="142" y="69"/>
                    <a:pt x="142" y="69"/>
                  </a:cubicBezTo>
                  <a:cubicBezTo>
                    <a:pt x="139" y="68"/>
                    <a:pt x="139" y="68"/>
                    <a:pt x="139" y="68"/>
                  </a:cubicBezTo>
                  <a:cubicBezTo>
                    <a:pt x="136" y="68"/>
                    <a:pt x="136" y="68"/>
                    <a:pt x="136" y="68"/>
                  </a:cubicBezTo>
                  <a:cubicBezTo>
                    <a:pt x="134" y="67"/>
                    <a:pt x="134" y="67"/>
                    <a:pt x="134" y="67"/>
                  </a:cubicBezTo>
                  <a:cubicBezTo>
                    <a:pt x="135" y="67"/>
                    <a:pt x="135" y="67"/>
                    <a:pt x="135" y="67"/>
                  </a:cubicBezTo>
                  <a:cubicBezTo>
                    <a:pt x="136" y="67"/>
                    <a:pt x="136" y="67"/>
                    <a:pt x="136" y="67"/>
                  </a:cubicBezTo>
                  <a:cubicBezTo>
                    <a:pt x="137" y="66"/>
                    <a:pt x="137" y="66"/>
                    <a:pt x="137" y="66"/>
                  </a:cubicBezTo>
                  <a:cubicBezTo>
                    <a:pt x="136" y="65"/>
                    <a:pt x="136" y="65"/>
                    <a:pt x="136" y="65"/>
                  </a:cubicBezTo>
                  <a:cubicBezTo>
                    <a:pt x="133" y="65"/>
                    <a:pt x="133" y="65"/>
                    <a:pt x="133" y="65"/>
                  </a:cubicBezTo>
                  <a:cubicBezTo>
                    <a:pt x="132" y="65"/>
                    <a:pt x="132" y="65"/>
                    <a:pt x="132" y="65"/>
                  </a:cubicBezTo>
                  <a:cubicBezTo>
                    <a:pt x="131" y="64"/>
                    <a:pt x="131" y="64"/>
                    <a:pt x="131" y="64"/>
                  </a:cubicBezTo>
                  <a:cubicBezTo>
                    <a:pt x="132" y="63"/>
                    <a:pt x="132" y="63"/>
                    <a:pt x="132" y="63"/>
                  </a:cubicBezTo>
                  <a:lnTo>
                    <a:pt x="132" y="62"/>
                  </a:lnTo>
                  <a:close/>
                  <a:moveTo>
                    <a:pt x="7" y="6"/>
                  </a:moveTo>
                  <a:cubicBezTo>
                    <a:pt x="6" y="6"/>
                    <a:pt x="6" y="6"/>
                    <a:pt x="6" y="6"/>
                  </a:cubicBezTo>
                  <a:cubicBezTo>
                    <a:pt x="7" y="5"/>
                    <a:pt x="7" y="5"/>
                    <a:pt x="7" y="5"/>
                  </a:cubicBezTo>
                  <a:lnTo>
                    <a:pt x="7" y="6"/>
                  </a:lnTo>
                  <a:close/>
                  <a:moveTo>
                    <a:pt x="89" y="57"/>
                  </a:moveTo>
                  <a:cubicBezTo>
                    <a:pt x="90" y="56"/>
                    <a:pt x="90" y="56"/>
                    <a:pt x="90" y="56"/>
                  </a:cubicBezTo>
                  <a:cubicBezTo>
                    <a:pt x="91" y="56"/>
                    <a:pt x="91" y="56"/>
                    <a:pt x="91" y="56"/>
                  </a:cubicBezTo>
                  <a:cubicBezTo>
                    <a:pt x="92" y="56"/>
                    <a:pt x="92" y="56"/>
                    <a:pt x="92" y="56"/>
                  </a:cubicBezTo>
                  <a:cubicBezTo>
                    <a:pt x="89" y="57"/>
                    <a:pt x="89" y="57"/>
                    <a:pt x="89" y="57"/>
                  </a:cubicBezTo>
                  <a:close/>
                  <a:moveTo>
                    <a:pt x="98" y="51"/>
                  </a:moveTo>
                  <a:cubicBezTo>
                    <a:pt x="97" y="50"/>
                    <a:pt x="97" y="50"/>
                    <a:pt x="97" y="50"/>
                  </a:cubicBezTo>
                  <a:cubicBezTo>
                    <a:pt x="98" y="50"/>
                    <a:pt x="98" y="50"/>
                    <a:pt x="98" y="50"/>
                  </a:cubicBezTo>
                  <a:lnTo>
                    <a:pt x="9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4" name="Freeform 90">
              <a:extLst>
                <a:ext uri="{FF2B5EF4-FFF2-40B4-BE49-F238E27FC236}">
                  <a16:creationId xmlns:a16="http://schemas.microsoft.com/office/drawing/2014/main" id="{4B0AB81B-1C39-4B82-A61B-F070AD8CBFD6}"/>
                </a:ext>
              </a:extLst>
            </p:cNvPr>
            <p:cNvSpPr>
              <a:spLocks/>
            </p:cNvSpPr>
            <p:nvPr/>
          </p:nvSpPr>
          <p:spPr bwMode="auto">
            <a:xfrm>
              <a:off x="4103" y="2215"/>
              <a:ext cx="3" cy="3"/>
            </a:xfrm>
            <a:custGeom>
              <a:avLst/>
              <a:gdLst>
                <a:gd name="T0" fmla="*/ 2 w 3"/>
                <a:gd name="T1" fmla="*/ 0 h 3"/>
                <a:gd name="T2" fmla="*/ 0 w 3"/>
                <a:gd name="T3" fmla="*/ 2 h 3"/>
                <a:gd name="T4" fmla="*/ 0 w 3"/>
                <a:gd name="T5" fmla="*/ 3 h 3"/>
                <a:gd name="T6" fmla="*/ 2 w 3"/>
                <a:gd name="T7" fmla="*/ 3 h 3"/>
                <a:gd name="T8" fmla="*/ 3 w 3"/>
                <a:gd name="T9" fmla="*/ 2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lnTo>
                    <a:pt x="0" y="2"/>
                  </a:lnTo>
                  <a:lnTo>
                    <a:pt x="0" y="3"/>
                  </a:lnTo>
                  <a:lnTo>
                    <a:pt x="2" y="3"/>
                  </a:lnTo>
                  <a:lnTo>
                    <a:pt x="3"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5" name="Freeform 91">
              <a:extLst>
                <a:ext uri="{FF2B5EF4-FFF2-40B4-BE49-F238E27FC236}">
                  <a16:creationId xmlns:a16="http://schemas.microsoft.com/office/drawing/2014/main" id="{F4F24A66-2361-426F-B8E7-193BEE6960B2}"/>
                </a:ext>
              </a:extLst>
            </p:cNvPr>
            <p:cNvSpPr>
              <a:spLocks/>
            </p:cNvSpPr>
            <p:nvPr/>
          </p:nvSpPr>
          <p:spPr bwMode="auto">
            <a:xfrm>
              <a:off x="4186" y="2302"/>
              <a:ext cx="3" cy="3"/>
            </a:xfrm>
            <a:custGeom>
              <a:avLst/>
              <a:gdLst>
                <a:gd name="T0" fmla="*/ 0 w 3"/>
                <a:gd name="T1" fmla="*/ 1 h 3"/>
                <a:gd name="T2" fmla="*/ 1 w 3"/>
                <a:gd name="T3" fmla="*/ 3 h 3"/>
                <a:gd name="T4" fmla="*/ 3 w 3"/>
                <a:gd name="T5" fmla="*/ 2 h 3"/>
                <a:gd name="T6" fmla="*/ 2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lnTo>
                    <a:pt x="1" y="3"/>
                  </a:lnTo>
                  <a:lnTo>
                    <a:pt x="3" y="2"/>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6" name="Freeform 92">
              <a:extLst>
                <a:ext uri="{FF2B5EF4-FFF2-40B4-BE49-F238E27FC236}">
                  <a16:creationId xmlns:a16="http://schemas.microsoft.com/office/drawing/2014/main" id="{796BF916-27F2-4A2F-8606-A5FD43A3F351}"/>
                </a:ext>
              </a:extLst>
            </p:cNvPr>
            <p:cNvSpPr>
              <a:spLocks/>
            </p:cNvSpPr>
            <p:nvPr/>
          </p:nvSpPr>
          <p:spPr bwMode="auto">
            <a:xfrm>
              <a:off x="4440" y="2515"/>
              <a:ext cx="4" cy="7"/>
            </a:xfrm>
            <a:custGeom>
              <a:avLst/>
              <a:gdLst>
                <a:gd name="T0" fmla="*/ 0 w 4"/>
                <a:gd name="T1" fmla="*/ 5 h 7"/>
                <a:gd name="T2" fmla="*/ 1 w 4"/>
                <a:gd name="T3" fmla="*/ 7 h 7"/>
                <a:gd name="T4" fmla="*/ 2 w 4"/>
                <a:gd name="T5" fmla="*/ 7 h 7"/>
                <a:gd name="T6" fmla="*/ 4 w 4"/>
                <a:gd name="T7" fmla="*/ 6 h 7"/>
                <a:gd name="T8" fmla="*/ 2 w 4"/>
                <a:gd name="T9" fmla="*/ 5 h 7"/>
                <a:gd name="T10" fmla="*/ 4 w 4"/>
                <a:gd name="T11" fmla="*/ 5 h 7"/>
                <a:gd name="T12" fmla="*/ 2 w 4"/>
                <a:gd name="T13" fmla="*/ 4 h 7"/>
                <a:gd name="T14" fmla="*/ 2 w 4"/>
                <a:gd name="T15" fmla="*/ 0 h 7"/>
                <a:gd name="T16" fmla="*/ 0 w 4"/>
                <a:gd name="T17" fmla="*/ 4 h 7"/>
                <a:gd name="T18" fmla="*/ 1 w 4"/>
                <a:gd name="T19" fmla="*/ 4 h 7"/>
                <a:gd name="T20" fmla="*/ 0 w 4"/>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7">
                  <a:moveTo>
                    <a:pt x="0" y="5"/>
                  </a:moveTo>
                  <a:lnTo>
                    <a:pt x="1" y="7"/>
                  </a:lnTo>
                  <a:lnTo>
                    <a:pt x="2" y="7"/>
                  </a:lnTo>
                  <a:lnTo>
                    <a:pt x="4" y="6"/>
                  </a:lnTo>
                  <a:lnTo>
                    <a:pt x="2" y="5"/>
                  </a:lnTo>
                  <a:lnTo>
                    <a:pt x="4" y="5"/>
                  </a:lnTo>
                  <a:lnTo>
                    <a:pt x="2" y="4"/>
                  </a:lnTo>
                  <a:lnTo>
                    <a:pt x="2" y="0"/>
                  </a:lnTo>
                  <a:lnTo>
                    <a:pt x="0" y="4"/>
                  </a:lnTo>
                  <a:lnTo>
                    <a:pt x="1" y="4"/>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7" name="Freeform 93">
              <a:extLst>
                <a:ext uri="{FF2B5EF4-FFF2-40B4-BE49-F238E27FC236}">
                  <a16:creationId xmlns:a16="http://schemas.microsoft.com/office/drawing/2014/main" id="{B11803B6-A9A5-48E4-9A2D-7C8C21E6DE85}"/>
                </a:ext>
              </a:extLst>
            </p:cNvPr>
            <p:cNvSpPr>
              <a:spLocks/>
            </p:cNvSpPr>
            <p:nvPr/>
          </p:nvSpPr>
          <p:spPr bwMode="auto">
            <a:xfrm>
              <a:off x="4103" y="2226"/>
              <a:ext cx="6" cy="1"/>
            </a:xfrm>
            <a:custGeom>
              <a:avLst/>
              <a:gdLst>
                <a:gd name="T0" fmla="*/ 3 w 6"/>
                <a:gd name="T1" fmla="*/ 1 h 1"/>
                <a:gd name="T2" fmla="*/ 6 w 6"/>
                <a:gd name="T3" fmla="*/ 1 h 1"/>
                <a:gd name="T4" fmla="*/ 4 w 6"/>
                <a:gd name="T5" fmla="*/ 0 h 1"/>
                <a:gd name="T6" fmla="*/ 0 w 6"/>
                <a:gd name="T7" fmla="*/ 0 h 1"/>
                <a:gd name="T8" fmla="*/ 3 w 6"/>
                <a:gd name="T9" fmla="*/ 1 h 1"/>
              </a:gdLst>
              <a:ahLst/>
              <a:cxnLst>
                <a:cxn ang="0">
                  <a:pos x="T0" y="T1"/>
                </a:cxn>
                <a:cxn ang="0">
                  <a:pos x="T2" y="T3"/>
                </a:cxn>
                <a:cxn ang="0">
                  <a:pos x="T4" y="T5"/>
                </a:cxn>
                <a:cxn ang="0">
                  <a:pos x="T6" y="T7"/>
                </a:cxn>
                <a:cxn ang="0">
                  <a:pos x="T8" y="T9"/>
                </a:cxn>
              </a:cxnLst>
              <a:rect l="0" t="0" r="r" b="b"/>
              <a:pathLst>
                <a:path w="6" h="1">
                  <a:moveTo>
                    <a:pt x="3" y="1"/>
                  </a:moveTo>
                  <a:lnTo>
                    <a:pt x="6" y="1"/>
                  </a:lnTo>
                  <a:lnTo>
                    <a:pt x="4" y="0"/>
                  </a:lnTo>
                  <a:lnTo>
                    <a:pt x="0" y="0"/>
                  </a:lnTo>
                  <a:lnTo>
                    <a:pt x="3"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8" name="Freeform 94">
              <a:extLst>
                <a:ext uri="{FF2B5EF4-FFF2-40B4-BE49-F238E27FC236}">
                  <a16:creationId xmlns:a16="http://schemas.microsoft.com/office/drawing/2014/main" id="{D36BB655-CE39-4AEA-9FDD-8EA2048679B2}"/>
                </a:ext>
              </a:extLst>
            </p:cNvPr>
            <p:cNvSpPr>
              <a:spLocks noEditPoints="1"/>
            </p:cNvSpPr>
            <p:nvPr/>
          </p:nvSpPr>
          <p:spPr bwMode="auto">
            <a:xfrm>
              <a:off x="4120" y="2214"/>
              <a:ext cx="15" cy="13"/>
            </a:xfrm>
            <a:custGeom>
              <a:avLst/>
              <a:gdLst>
                <a:gd name="T0" fmla="*/ 11 w 13"/>
                <a:gd name="T1" fmla="*/ 0 h 11"/>
                <a:gd name="T2" fmla="*/ 9 w 13"/>
                <a:gd name="T3" fmla="*/ 1 h 11"/>
                <a:gd name="T4" fmla="*/ 5 w 13"/>
                <a:gd name="T5" fmla="*/ 0 h 11"/>
                <a:gd name="T6" fmla="*/ 7 w 13"/>
                <a:gd name="T7" fmla="*/ 1 h 11"/>
                <a:gd name="T8" fmla="*/ 6 w 13"/>
                <a:gd name="T9" fmla="*/ 2 h 11"/>
                <a:gd name="T10" fmla="*/ 6 w 13"/>
                <a:gd name="T11" fmla="*/ 3 h 11"/>
                <a:gd name="T12" fmla="*/ 0 w 13"/>
                <a:gd name="T13" fmla="*/ 3 h 11"/>
                <a:gd name="T14" fmla="*/ 2 w 13"/>
                <a:gd name="T15" fmla="*/ 4 h 11"/>
                <a:gd name="T16" fmla="*/ 0 w 13"/>
                <a:gd name="T17" fmla="*/ 5 h 11"/>
                <a:gd name="T18" fmla="*/ 1 w 13"/>
                <a:gd name="T19" fmla="*/ 5 h 11"/>
                <a:gd name="T20" fmla="*/ 3 w 13"/>
                <a:gd name="T21" fmla="*/ 6 h 11"/>
                <a:gd name="T22" fmla="*/ 3 w 13"/>
                <a:gd name="T23" fmla="*/ 5 h 11"/>
                <a:gd name="T24" fmla="*/ 4 w 13"/>
                <a:gd name="T25" fmla="*/ 5 h 11"/>
                <a:gd name="T26" fmla="*/ 4 w 13"/>
                <a:gd name="T27" fmla="*/ 6 h 11"/>
                <a:gd name="T28" fmla="*/ 4 w 13"/>
                <a:gd name="T29" fmla="*/ 8 h 11"/>
                <a:gd name="T30" fmla="*/ 2 w 13"/>
                <a:gd name="T31" fmla="*/ 9 h 11"/>
                <a:gd name="T32" fmla="*/ 1 w 13"/>
                <a:gd name="T33" fmla="*/ 11 h 11"/>
                <a:gd name="T34" fmla="*/ 3 w 13"/>
                <a:gd name="T35" fmla="*/ 11 h 11"/>
                <a:gd name="T36" fmla="*/ 5 w 13"/>
                <a:gd name="T37" fmla="*/ 10 h 11"/>
                <a:gd name="T38" fmla="*/ 5 w 13"/>
                <a:gd name="T39" fmla="*/ 9 h 11"/>
                <a:gd name="T40" fmla="*/ 7 w 13"/>
                <a:gd name="T41" fmla="*/ 9 h 11"/>
                <a:gd name="T42" fmla="*/ 8 w 13"/>
                <a:gd name="T43" fmla="*/ 7 h 11"/>
                <a:gd name="T44" fmla="*/ 9 w 13"/>
                <a:gd name="T45" fmla="*/ 5 h 11"/>
                <a:gd name="T46" fmla="*/ 9 w 13"/>
                <a:gd name="T47" fmla="*/ 4 h 11"/>
                <a:gd name="T48" fmla="*/ 9 w 13"/>
                <a:gd name="T49" fmla="*/ 3 h 11"/>
                <a:gd name="T50" fmla="*/ 9 w 13"/>
                <a:gd name="T51" fmla="*/ 2 h 11"/>
                <a:gd name="T52" fmla="*/ 13 w 13"/>
                <a:gd name="T53" fmla="*/ 4 h 11"/>
                <a:gd name="T54" fmla="*/ 11 w 13"/>
                <a:gd name="T55" fmla="*/ 1 h 11"/>
                <a:gd name="T56" fmla="*/ 13 w 13"/>
                <a:gd name="T57" fmla="*/ 0 h 11"/>
                <a:gd name="T58" fmla="*/ 11 w 13"/>
                <a:gd name="T59" fmla="*/ 0 h 11"/>
                <a:gd name="T60" fmla="*/ 5 w 13"/>
                <a:gd name="T61" fmla="*/ 4 h 11"/>
                <a:gd name="T62" fmla="*/ 6 w 13"/>
                <a:gd name="T63" fmla="*/ 3 h 11"/>
                <a:gd name="T64" fmla="*/ 5 w 13"/>
                <a:gd name="T65"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1">
                  <a:moveTo>
                    <a:pt x="11" y="0"/>
                  </a:moveTo>
                  <a:cubicBezTo>
                    <a:pt x="9" y="1"/>
                    <a:pt x="9" y="1"/>
                    <a:pt x="9" y="1"/>
                  </a:cubicBezTo>
                  <a:cubicBezTo>
                    <a:pt x="5" y="0"/>
                    <a:pt x="5" y="0"/>
                    <a:pt x="5" y="0"/>
                  </a:cubicBezTo>
                  <a:cubicBezTo>
                    <a:pt x="7" y="1"/>
                    <a:pt x="7" y="1"/>
                    <a:pt x="7" y="1"/>
                  </a:cubicBezTo>
                  <a:cubicBezTo>
                    <a:pt x="6" y="2"/>
                    <a:pt x="6" y="2"/>
                    <a:pt x="6" y="2"/>
                  </a:cubicBezTo>
                  <a:cubicBezTo>
                    <a:pt x="6" y="3"/>
                    <a:pt x="6" y="3"/>
                    <a:pt x="6" y="3"/>
                  </a:cubicBezTo>
                  <a:cubicBezTo>
                    <a:pt x="0" y="3"/>
                    <a:pt x="0" y="3"/>
                    <a:pt x="0" y="3"/>
                  </a:cubicBezTo>
                  <a:cubicBezTo>
                    <a:pt x="2" y="4"/>
                    <a:pt x="2" y="4"/>
                    <a:pt x="2" y="4"/>
                  </a:cubicBezTo>
                  <a:cubicBezTo>
                    <a:pt x="0" y="5"/>
                    <a:pt x="0" y="5"/>
                    <a:pt x="0" y="5"/>
                  </a:cubicBezTo>
                  <a:cubicBezTo>
                    <a:pt x="1" y="5"/>
                    <a:pt x="1" y="5"/>
                    <a:pt x="1" y="5"/>
                  </a:cubicBezTo>
                  <a:cubicBezTo>
                    <a:pt x="3" y="6"/>
                    <a:pt x="3" y="6"/>
                    <a:pt x="3" y="6"/>
                  </a:cubicBezTo>
                  <a:cubicBezTo>
                    <a:pt x="3" y="5"/>
                    <a:pt x="3" y="5"/>
                    <a:pt x="3" y="5"/>
                  </a:cubicBezTo>
                  <a:cubicBezTo>
                    <a:pt x="4" y="5"/>
                    <a:pt x="4" y="5"/>
                    <a:pt x="4" y="5"/>
                  </a:cubicBezTo>
                  <a:cubicBezTo>
                    <a:pt x="4" y="6"/>
                    <a:pt x="4" y="6"/>
                    <a:pt x="4" y="6"/>
                  </a:cubicBezTo>
                  <a:cubicBezTo>
                    <a:pt x="4" y="8"/>
                    <a:pt x="4" y="8"/>
                    <a:pt x="4" y="8"/>
                  </a:cubicBezTo>
                  <a:cubicBezTo>
                    <a:pt x="2" y="9"/>
                    <a:pt x="2" y="9"/>
                    <a:pt x="2" y="9"/>
                  </a:cubicBezTo>
                  <a:cubicBezTo>
                    <a:pt x="1" y="11"/>
                    <a:pt x="1" y="11"/>
                    <a:pt x="1" y="11"/>
                  </a:cubicBezTo>
                  <a:cubicBezTo>
                    <a:pt x="3" y="11"/>
                    <a:pt x="3" y="11"/>
                    <a:pt x="3" y="11"/>
                  </a:cubicBezTo>
                  <a:cubicBezTo>
                    <a:pt x="5" y="10"/>
                    <a:pt x="5" y="10"/>
                    <a:pt x="5" y="10"/>
                  </a:cubicBezTo>
                  <a:cubicBezTo>
                    <a:pt x="5" y="9"/>
                    <a:pt x="5" y="9"/>
                    <a:pt x="5" y="9"/>
                  </a:cubicBezTo>
                  <a:cubicBezTo>
                    <a:pt x="7" y="9"/>
                    <a:pt x="7" y="9"/>
                    <a:pt x="7" y="9"/>
                  </a:cubicBezTo>
                  <a:cubicBezTo>
                    <a:pt x="8" y="7"/>
                    <a:pt x="8" y="7"/>
                    <a:pt x="8" y="7"/>
                  </a:cubicBezTo>
                  <a:cubicBezTo>
                    <a:pt x="9" y="5"/>
                    <a:pt x="9" y="5"/>
                    <a:pt x="9" y="5"/>
                  </a:cubicBezTo>
                  <a:cubicBezTo>
                    <a:pt x="9" y="4"/>
                    <a:pt x="9" y="4"/>
                    <a:pt x="9" y="4"/>
                  </a:cubicBezTo>
                  <a:cubicBezTo>
                    <a:pt x="9" y="3"/>
                    <a:pt x="9" y="3"/>
                    <a:pt x="9" y="3"/>
                  </a:cubicBezTo>
                  <a:cubicBezTo>
                    <a:pt x="9" y="2"/>
                    <a:pt x="9" y="2"/>
                    <a:pt x="9" y="2"/>
                  </a:cubicBezTo>
                  <a:cubicBezTo>
                    <a:pt x="13" y="4"/>
                    <a:pt x="13" y="4"/>
                    <a:pt x="13" y="4"/>
                  </a:cubicBezTo>
                  <a:cubicBezTo>
                    <a:pt x="11" y="1"/>
                    <a:pt x="11" y="1"/>
                    <a:pt x="11" y="1"/>
                  </a:cubicBezTo>
                  <a:cubicBezTo>
                    <a:pt x="13" y="0"/>
                    <a:pt x="13" y="0"/>
                    <a:pt x="13" y="0"/>
                  </a:cubicBezTo>
                  <a:lnTo>
                    <a:pt x="11" y="0"/>
                  </a:lnTo>
                  <a:close/>
                  <a:moveTo>
                    <a:pt x="5" y="4"/>
                  </a:moveTo>
                  <a:cubicBezTo>
                    <a:pt x="6" y="4"/>
                    <a:pt x="6" y="3"/>
                    <a:pt x="6" y="3"/>
                  </a:cubicBezTo>
                  <a:cubicBezTo>
                    <a:pt x="5" y="4"/>
                    <a:pt x="5" y="4"/>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9" name="Freeform 95">
              <a:extLst>
                <a:ext uri="{FF2B5EF4-FFF2-40B4-BE49-F238E27FC236}">
                  <a16:creationId xmlns:a16="http://schemas.microsoft.com/office/drawing/2014/main" id="{FF9A8D80-0C0F-483B-BCE9-FF4E26196EE6}"/>
                </a:ext>
              </a:extLst>
            </p:cNvPr>
            <p:cNvSpPr>
              <a:spLocks/>
            </p:cNvSpPr>
            <p:nvPr/>
          </p:nvSpPr>
          <p:spPr bwMode="auto">
            <a:xfrm>
              <a:off x="4135" y="1706"/>
              <a:ext cx="47" cy="53"/>
            </a:xfrm>
            <a:custGeom>
              <a:avLst/>
              <a:gdLst>
                <a:gd name="T0" fmla="*/ 35 w 40"/>
                <a:gd name="T1" fmla="*/ 18 h 45"/>
                <a:gd name="T2" fmla="*/ 32 w 40"/>
                <a:gd name="T3" fmla="*/ 15 h 45"/>
                <a:gd name="T4" fmla="*/ 32 w 40"/>
                <a:gd name="T5" fmla="*/ 14 h 45"/>
                <a:gd name="T6" fmla="*/ 33 w 40"/>
                <a:gd name="T7" fmla="*/ 10 h 45"/>
                <a:gd name="T8" fmla="*/ 31 w 40"/>
                <a:gd name="T9" fmla="*/ 10 h 45"/>
                <a:gd name="T10" fmla="*/ 29 w 40"/>
                <a:gd name="T11" fmla="*/ 12 h 45"/>
                <a:gd name="T12" fmla="*/ 26 w 40"/>
                <a:gd name="T13" fmla="*/ 14 h 45"/>
                <a:gd name="T14" fmla="*/ 25 w 40"/>
                <a:gd name="T15" fmla="*/ 14 h 45"/>
                <a:gd name="T16" fmla="*/ 22 w 40"/>
                <a:gd name="T17" fmla="*/ 12 h 45"/>
                <a:gd name="T18" fmla="*/ 19 w 40"/>
                <a:gd name="T19" fmla="*/ 10 h 45"/>
                <a:gd name="T20" fmla="*/ 17 w 40"/>
                <a:gd name="T21" fmla="*/ 9 h 45"/>
                <a:gd name="T22" fmla="*/ 12 w 40"/>
                <a:gd name="T23" fmla="*/ 4 h 45"/>
                <a:gd name="T24" fmla="*/ 9 w 40"/>
                <a:gd name="T25" fmla="*/ 2 h 45"/>
                <a:gd name="T26" fmla="*/ 6 w 40"/>
                <a:gd name="T27" fmla="*/ 0 h 45"/>
                <a:gd name="T28" fmla="*/ 4 w 40"/>
                <a:gd name="T29" fmla="*/ 0 h 45"/>
                <a:gd name="T30" fmla="*/ 2 w 40"/>
                <a:gd name="T31" fmla="*/ 1 h 45"/>
                <a:gd name="T32" fmla="*/ 3 w 40"/>
                <a:gd name="T33" fmla="*/ 4 h 45"/>
                <a:gd name="T34" fmla="*/ 6 w 40"/>
                <a:gd name="T35" fmla="*/ 10 h 45"/>
                <a:gd name="T36" fmla="*/ 6 w 40"/>
                <a:gd name="T37" fmla="*/ 13 h 45"/>
                <a:gd name="T38" fmla="*/ 7 w 40"/>
                <a:gd name="T39" fmla="*/ 16 h 45"/>
                <a:gd name="T40" fmla="*/ 6 w 40"/>
                <a:gd name="T41" fmla="*/ 19 h 45"/>
                <a:gd name="T42" fmla="*/ 8 w 40"/>
                <a:gd name="T43" fmla="*/ 22 h 45"/>
                <a:gd name="T44" fmla="*/ 8 w 40"/>
                <a:gd name="T45" fmla="*/ 24 h 45"/>
                <a:gd name="T46" fmla="*/ 5 w 40"/>
                <a:gd name="T47" fmla="*/ 24 h 45"/>
                <a:gd name="T48" fmla="*/ 1 w 40"/>
                <a:gd name="T49" fmla="*/ 23 h 45"/>
                <a:gd name="T50" fmla="*/ 1 w 40"/>
                <a:gd name="T51" fmla="*/ 25 h 45"/>
                <a:gd name="T52" fmla="*/ 3 w 40"/>
                <a:gd name="T53" fmla="*/ 26 h 45"/>
                <a:gd name="T54" fmla="*/ 2 w 40"/>
                <a:gd name="T55" fmla="*/ 28 h 45"/>
                <a:gd name="T56" fmla="*/ 0 w 40"/>
                <a:gd name="T57" fmla="*/ 30 h 45"/>
                <a:gd name="T58" fmla="*/ 0 w 40"/>
                <a:gd name="T59" fmla="*/ 32 h 45"/>
                <a:gd name="T60" fmla="*/ 0 w 40"/>
                <a:gd name="T61" fmla="*/ 35 h 45"/>
                <a:gd name="T62" fmla="*/ 2 w 40"/>
                <a:gd name="T63" fmla="*/ 36 h 45"/>
                <a:gd name="T64" fmla="*/ 4 w 40"/>
                <a:gd name="T65" fmla="*/ 39 h 45"/>
                <a:gd name="T66" fmla="*/ 4 w 40"/>
                <a:gd name="T67" fmla="*/ 42 h 45"/>
                <a:gd name="T68" fmla="*/ 6 w 40"/>
                <a:gd name="T69" fmla="*/ 45 h 45"/>
                <a:gd name="T70" fmla="*/ 9 w 40"/>
                <a:gd name="T71" fmla="*/ 41 h 45"/>
                <a:gd name="T72" fmla="*/ 11 w 40"/>
                <a:gd name="T73" fmla="*/ 40 h 45"/>
                <a:gd name="T74" fmla="*/ 13 w 40"/>
                <a:gd name="T75" fmla="*/ 39 h 45"/>
                <a:gd name="T76" fmla="*/ 13 w 40"/>
                <a:gd name="T77" fmla="*/ 36 h 45"/>
                <a:gd name="T78" fmla="*/ 10 w 40"/>
                <a:gd name="T79" fmla="*/ 36 h 45"/>
                <a:gd name="T80" fmla="*/ 6 w 40"/>
                <a:gd name="T81" fmla="*/ 34 h 45"/>
                <a:gd name="T82" fmla="*/ 5 w 40"/>
                <a:gd name="T83" fmla="*/ 32 h 45"/>
                <a:gd name="T84" fmla="*/ 6 w 40"/>
                <a:gd name="T85" fmla="*/ 31 h 45"/>
                <a:gd name="T86" fmla="*/ 11 w 40"/>
                <a:gd name="T87" fmla="*/ 30 h 45"/>
                <a:gd name="T88" fmla="*/ 13 w 40"/>
                <a:gd name="T89" fmla="*/ 30 h 45"/>
                <a:gd name="T90" fmla="*/ 14 w 40"/>
                <a:gd name="T91" fmla="*/ 30 h 45"/>
                <a:gd name="T92" fmla="*/ 17 w 40"/>
                <a:gd name="T93" fmla="*/ 31 h 45"/>
                <a:gd name="T94" fmla="*/ 21 w 40"/>
                <a:gd name="T95" fmla="*/ 34 h 45"/>
                <a:gd name="T96" fmla="*/ 24 w 40"/>
                <a:gd name="T97" fmla="*/ 35 h 45"/>
                <a:gd name="T98" fmla="*/ 26 w 40"/>
                <a:gd name="T99" fmla="*/ 34 h 45"/>
                <a:gd name="T100" fmla="*/ 26 w 40"/>
                <a:gd name="T101" fmla="*/ 32 h 45"/>
                <a:gd name="T102" fmla="*/ 26 w 40"/>
                <a:gd name="T103" fmla="*/ 28 h 45"/>
                <a:gd name="T104" fmla="*/ 29 w 40"/>
                <a:gd name="T105" fmla="*/ 25 h 45"/>
                <a:gd name="T106" fmla="*/ 33 w 40"/>
                <a:gd name="T107" fmla="*/ 25 h 45"/>
                <a:gd name="T108" fmla="*/ 33 w 40"/>
                <a:gd name="T109" fmla="*/ 24 h 45"/>
                <a:gd name="T110" fmla="*/ 35 w 40"/>
                <a:gd name="T111" fmla="*/ 23 h 45"/>
                <a:gd name="T112" fmla="*/ 37 w 40"/>
                <a:gd name="T113" fmla="*/ 21 h 45"/>
                <a:gd name="T114" fmla="*/ 38 w 40"/>
                <a:gd name="T115" fmla="*/ 19 h 45"/>
                <a:gd name="T116" fmla="*/ 40 w 40"/>
                <a:gd name="T117" fmla="*/ 17 h 45"/>
                <a:gd name="T118" fmla="*/ 37 w 40"/>
                <a:gd name="T119" fmla="*/ 18 h 45"/>
                <a:gd name="T120" fmla="*/ 36 w 40"/>
                <a:gd name="T121"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 h="45">
                  <a:moveTo>
                    <a:pt x="36" y="19"/>
                  </a:moveTo>
                  <a:cubicBezTo>
                    <a:pt x="35" y="18"/>
                    <a:pt x="35" y="18"/>
                    <a:pt x="35" y="18"/>
                  </a:cubicBezTo>
                  <a:cubicBezTo>
                    <a:pt x="34" y="16"/>
                    <a:pt x="34" y="16"/>
                    <a:pt x="34" y="16"/>
                  </a:cubicBezTo>
                  <a:cubicBezTo>
                    <a:pt x="32" y="15"/>
                    <a:pt x="32" y="15"/>
                    <a:pt x="32" y="15"/>
                  </a:cubicBezTo>
                  <a:cubicBezTo>
                    <a:pt x="32" y="15"/>
                    <a:pt x="32" y="15"/>
                    <a:pt x="32" y="15"/>
                  </a:cubicBezTo>
                  <a:cubicBezTo>
                    <a:pt x="32" y="14"/>
                    <a:pt x="32" y="14"/>
                    <a:pt x="32" y="14"/>
                  </a:cubicBezTo>
                  <a:cubicBezTo>
                    <a:pt x="33" y="12"/>
                    <a:pt x="33" y="12"/>
                    <a:pt x="33" y="12"/>
                  </a:cubicBezTo>
                  <a:cubicBezTo>
                    <a:pt x="33" y="10"/>
                    <a:pt x="33" y="10"/>
                    <a:pt x="33" y="10"/>
                  </a:cubicBezTo>
                  <a:cubicBezTo>
                    <a:pt x="32" y="9"/>
                    <a:pt x="32" y="9"/>
                    <a:pt x="32" y="9"/>
                  </a:cubicBezTo>
                  <a:cubicBezTo>
                    <a:pt x="31" y="10"/>
                    <a:pt x="31" y="10"/>
                    <a:pt x="31" y="10"/>
                  </a:cubicBezTo>
                  <a:cubicBezTo>
                    <a:pt x="31" y="11"/>
                    <a:pt x="31" y="11"/>
                    <a:pt x="31" y="11"/>
                  </a:cubicBezTo>
                  <a:cubicBezTo>
                    <a:pt x="29" y="12"/>
                    <a:pt x="29" y="12"/>
                    <a:pt x="29" y="12"/>
                  </a:cubicBezTo>
                  <a:cubicBezTo>
                    <a:pt x="27" y="14"/>
                    <a:pt x="27" y="14"/>
                    <a:pt x="27" y="14"/>
                  </a:cubicBezTo>
                  <a:cubicBezTo>
                    <a:pt x="26" y="14"/>
                    <a:pt x="26" y="14"/>
                    <a:pt x="26" y="14"/>
                  </a:cubicBezTo>
                  <a:cubicBezTo>
                    <a:pt x="26" y="14"/>
                    <a:pt x="26" y="14"/>
                    <a:pt x="26" y="14"/>
                  </a:cubicBezTo>
                  <a:cubicBezTo>
                    <a:pt x="25" y="14"/>
                    <a:pt x="25" y="14"/>
                    <a:pt x="25" y="14"/>
                  </a:cubicBezTo>
                  <a:cubicBezTo>
                    <a:pt x="24" y="13"/>
                    <a:pt x="24" y="13"/>
                    <a:pt x="24" y="13"/>
                  </a:cubicBezTo>
                  <a:cubicBezTo>
                    <a:pt x="22" y="12"/>
                    <a:pt x="22" y="12"/>
                    <a:pt x="22" y="12"/>
                  </a:cubicBezTo>
                  <a:cubicBezTo>
                    <a:pt x="20" y="11"/>
                    <a:pt x="20" y="11"/>
                    <a:pt x="20" y="11"/>
                  </a:cubicBezTo>
                  <a:cubicBezTo>
                    <a:pt x="19" y="10"/>
                    <a:pt x="19" y="10"/>
                    <a:pt x="19" y="10"/>
                  </a:cubicBezTo>
                  <a:cubicBezTo>
                    <a:pt x="17" y="10"/>
                    <a:pt x="17" y="10"/>
                    <a:pt x="17" y="10"/>
                  </a:cubicBezTo>
                  <a:cubicBezTo>
                    <a:pt x="17" y="9"/>
                    <a:pt x="17" y="9"/>
                    <a:pt x="17" y="9"/>
                  </a:cubicBezTo>
                  <a:cubicBezTo>
                    <a:pt x="15" y="7"/>
                    <a:pt x="15" y="7"/>
                    <a:pt x="15" y="7"/>
                  </a:cubicBezTo>
                  <a:cubicBezTo>
                    <a:pt x="12" y="4"/>
                    <a:pt x="12" y="4"/>
                    <a:pt x="12" y="4"/>
                  </a:cubicBezTo>
                  <a:cubicBezTo>
                    <a:pt x="11" y="2"/>
                    <a:pt x="11" y="2"/>
                    <a:pt x="11" y="2"/>
                  </a:cubicBezTo>
                  <a:cubicBezTo>
                    <a:pt x="9" y="2"/>
                    <a:pt x="9" y="2"/>
                    <a:pt x="9" y="2"/>
                  </a:cubicBezTo>
                  <a:cubicBezTo>
                    <a:pt x="7" y="0"/>
                    <a:pt x="7" y="0"/>
                    <a:pt x="7" y="0"/>
                  </a:cubicBezTo>
                  <a:cubicBezTo>
                    <a:pt x="6" y="0"/>
                    <a:pt x="6" y="0"/>
                    <a:pt x="6" y="0"/>
                  </a:cubicBezTo>
                  <a:cubicBezTo>
                    <a:pt x="3" y="0"/>
                    <a:pt x="3" y="0"/>
                    <a:pt x="3" y="0"/>
                  </a:cubicBezTo>
                  <a:cubicBezTo>
                    <a:pt x="4" y="0"/>
                    <a:pt x="4" y="0"/>
                    <a:pt x="4" y="0"/>
                  </a:cubicBezTo>
                  <a:cubicBezTo>
                    <a:pt x="3" y="0"/>
                    <a:pt x="3" y="0"/>
                    <a:pt x="3" y="0"/>
                  </a:cubicBezTo>
                  <a:cubicBezTo>
                    <a:pt x="2" y="1"/>
                    <a:pt x="2" y="1"/>
                    <a:pt x="2" y="1"/>
                  </a:cubicBezTo>
                  <a:cubicBezTo>
                    <a:pt x="3" y="2"/>
                    <a:pt x="3" y="2"/>
                    <a:pt x="3" y="2"/>
                  </a:cubicBezTo>
                  <a:cubicBezTo>
                    <a:pt x="3" y="4"/>
                    <a:pt x="3" y="4"/>
                    <a:pt x="3" y="4"/>
                  </a:cubicBezTo>
                  <a:cubicBezTo>
                    <a:pt x="6" y="8"/>
                    <a:pt x="6" y="8"/>
                    <a:pt x="6" y="8"/>
                  </a:cubicBezTo>
                  <a:cubicBezTo>
                    <a:pt x="6" y="10"/>
                    <a:pt x="6" y="10"/>
                    <a:pt x="6" y="10"/>
                  </a:cubicBezTo>
                  <a:cubicBezTo>
                    <a:pt x="6" y="12"/>
                    <a:pt x="6" y="12"/>
                    <a:pt x="6" y="12"/>
                  </a:cubicBezTo>
                  <a:cubicBezTo>
                    <a:pt x="6" y="13"/>
                    <a:pt x="6" y="13"/>
                    <a:pt x="6" y="13"/>
                  </a:cubicBezTo>
                  <a:cubicBezTo>
                    <a:pt x="7" y="15"/>
                    <a:pt x="7" y="15"/>
                    <a:pt x="7" y="15"/>
                  </a:cubicBezTo>
                  <a:cubicBezTo>
                    <a:pt x="7" y="16"/>
                    <a:pt x="7" y="16"/>
                    <a:pt x="7" y="16"/>
                  </a:cubicBezTo>
                  <a:cubicBezTo>
                    <a:pt x="5" y="18"/>
                    <a:pt x="5" y="18"/>
                    <a:pt x="5" y="18"/>
                  </a:cubicBezTo>
                  <a:cubicBezTo>
                    <a:pt x="6" y="19"/>
                    <a:pt x="6" y="19"/>
                    <a:pt x="6" y="19"/>
                  </a:cubicBezTo>
                  <a:cubicBezTo>
                    <a:pt x="7" y="21"/>
                    <a:pt x="7" y="21"/>
                    <a:pt x="7" y="21"/>
                  </a:cubicBezTo>
                  <a:cubicBezTo>
                    <a:pt x="8" y="22"/>
                    <a:pt x="8" y="22"/>
                    <a:pt x="8" y="22"/>
                  </a:cubicBezTo>
                  <a:cubicBezTo>
                    <a:pt x="8" y="23"/>
                    <a:pt x="8" y="23"/>
                    <a:pt x="8" y="23"/>
                  </a:cubicBezTo>
                  <a:cubicBezTo>
                    <a:pt x="8" y="24"/>
                    <a:pt x="8" y="24"/>
                    <a:pt x="8" y="24"/>
                  </a:cubicBezTo>
                  <a:cubicBezTo>
                    <a:pt x="7" y="24"/>
                    <a:pt x="7" y="24"/>
                    <a:pt x="7" y="24"/>
                  </a:cubicBezTo>
                  <a:cubicBezTo>
                    <a:pt x="5" y="24"/>
                    <a:pt x="5" y="24"/>
                    <a:pt x="5" y="24"/>
                  </a:cubicBezTo>
                  <a:cubicBezTo>
                    <a:pt x="3" y="22"/>
                    <a:pt x="3" y="22"/>
                    <a:pt x="3" y="22"/>
                  </a:cubicBezTo>
                  <a:cubicBezTo>
                    <a:pt x="1" y="23"/>
                    <a:pt x="1" y="23"/>
                    <a:pt x="1" y="23"/>
                  </a:cubicBezTo>
                  <a:cubicBezTo>
                    <a:pt x="0" y="24"/>
                    <a:pt x="0" y="24"/>
                    <a:pt x="0" y="24"/>
                  </a:cubicBezTo>
                  <a:cubicBezTo>
                    <a:pt x="1" y="25"/>
                    <a:pt x="1" y="25"/>
                    <a:pt x="1" y="25"/>
                  </a:cubicBezTo>
                  <a:cubicBezTo>
                    <a:pt x="2" y="26"/>
                    <a:pt x="2" y="26"/>
                    <a:pt x="2" y="26"/>
                  </a:cubicBezTo>
                  <a:cubicBezTo>
                    <a:pt x="3" y="26"/>
                    <a:pt x="3" y="26"/>
                    <a:pt x="3" y="26"/>
                  </a:cubicBezTo>
                  <a:cubicBezTo>
                    <a:pt x="3" y="27"/>
                    <a:pt x="3" y="27"/>
                    <a:pt x="3" y="27"/>
                  </a:cubicBezTo>
                  <a:cubicBezTo>
                    <a:pt x="2" y="28"/>
                    <a:pt x="2" y="28"/>
                    <a:pt x="2" y="28"/>
                  </a:cubicBezTo>
                  <a:cubicBezTo>
                    <a:pt x="1" y="29"/>
                    <a:pt x="1" y="29"/>
                    <a:pt x="1" y="29"/>
                  </a:cubicBezTo>
                  <a:cubicBezTo>
                    <a:pt x="0" y="30"/>
                    <a:pt x="0" y="30"/>
                    <a:pt x="0" y="30"/>
                  </a:cubicBezTo>
                  <a:cubicBezTo>
                    <a:pt x="0" y="30"/>
                    <a:pt x="0" y="30"/>
                    <a:pt x="0" y="30"/>
                  </a:cubicBezTo>
                  <a:cubicBezTo>
                    <a:pt x="0" y="32"/>
                    <a:pt x="0" y="32"/>
                    <a:pt x="0" y="32"/>
                  </a:cubicBezTo>
                  <a:cubicBezTo>
                    <a:pt x="0" y="34"/>
                    <a:pt x="0" y="34"/>
                    <a:pt x="0" y="34"/>
                  </a:cubicBezTo>
                  <a:cubicBezTo>
                    <a:pt x="0" y="35"/>
                    <a:pt x="0" y="35"/>
                    <a:pt x="0" y="35"/>
                  </a:cubicBezTo>
                  <a:cubicBezTo>
                    <a:pt x="1" y="35"/>
                    <a:pt x="1" y="35"/>
                    <a:pt x="1" y="35"/>
                  </a:cubicBezTo>
                  <a:cubicBezTo>
                    <a:pt x="2" y="36"/>
                    <a:pt x="2" y="36"/>
                    <a:pt x="2" y="36"/>
                  </a:cubicBezTo>
                  <a:cubicBezTo>
                    <a:pt x="3" y="37"/>
                    <a:pt x="3" y="37"/>
                    <a:pt x="3" y="37"/>
                  </a:cubicBezTo>
                  <a:cubicBezTo>
                    <a:pt x="4" y="39"/>
                    <a:pt x="4" y="39"/>
                    <a:pt x="4" y="39"/>
                  </a:cubicBezTo>
                  <a:cubicBezTo>
                    <a:pt x="4" y="41"/>
                    <a:pt x="4" y="41"/>
                    <a:pt x="4" y="41"/>
                  </a:cubicBezTo>
                  <a:cubicBezTo>
                    <a:pt x="4" y="42"/>
                    <a:pt x="4" y="42"/>
                    <a:pt x="4" y="42"/>
                  </a:cubicBezTo>
                  <a:cubicBezTo>
                    <a:pt x="5" y="44"/>
                    <a:pt x="5" y="44"/>
                    <a:pt x="5" y="44"/>
                  </a:cubicBezTo>
                  <a:cubicBezTo>
                    <a:pt x="6" y="45"/>
                    <a:pt x="6" y="45"/>
                    <a:pt x="6" y="45"/>
                  </a:cubicBezTo>
                  <a:cubicBezTo>
                    <a:pt x="8" y="42"/>
                    <a:pt x="8" y="42"/>
                    <a:pt x="8" y="42"/>
                  </a:cubicBezTo>
                  <a:cubicBezTo>
                    <a:pt x="9" y="41"/>
                    <a:pt x="9" y="41"/>
                    <a:pt x="9" y="41"/>
                  </a:cubicBezTo>
                  <a:cubicBezTo>
                    <a:pt x="9" y="40"/>
                    <a:pt x="9" y="40"/>
                    <a:pt x="9" y="40"/>
                  </a:cubicBezTo>
                  <a:cubicBezTo>
                    <a:pt x="11" y="40"/>
                    <a:pt x="11" y="40"/>
                    <a:pt x="11" y="40"/>
                  </a:cubicBezTo>
                  <a:cubicBezTo>
                    <a:pt x="12" y="41"/>
                    <a:pt x="12" y="41"/>
                    <a:pt x="12" y="41"/>
                  </a:cubicBezTo>
                  <a:cubicBezTo>
                    <a:pt x="13" y="39"/>
                    <a:pt x="13" y="39"/>
                    <a:pt x="13" y="39"/>
                  </a:cubicBezTo>
                  <a:cubicBezTo>
                    <a:pt x="13" y="38"/>
                    <a:pt x="13" y="38"/>
                    <a:pt x="13" y="38"/>
                  </a:cubicBezTo>
                  <a:cubicBezTo>
                    <a:pt x="13" y="36"/>
                    <a:pt x="13" y="36"/>
                    <a:pt x="13" y="36"/>
                  </a:cubicBezTo>
                  <a:cubicBezTo>
                    <a:pt x="11" y="36"/>
                    <a:pt x="11" y="36"/>
                    <a:pt x="11" y="36"/>
                  </a:cubicBezTo>
                  <a:cubicBezTo>
                    <a:pt x="10" y="36"/>
                    <a:pt x="10" y="36"/>
                    <a:pt x="10" y="36"/>
                  </a:cubicBezTo>
                  <a:cubicBezTo>
                    <a:pt x="8" y="34"/>
                    <a:pt x="8" y="34"/>
                    <a:pt x="8" y="34"/>
                  </a:cubicBezTo>
                  <a:cubicBezTo>
                    <a:pt x="6" y="34"/>
                    <a:pt x="6" y="34"/>
                    <a:pt x="6" y="34"/>
                  </a:cubicBezTo>
                  <a:cubicBezTo>
                    <a:pt x="5" y="33"/>
                    <a:pt x="5" y="33"/>
                    <a:pt x="5" y="33"/>
                  </a:cubicBezTo>
                  <a:cubicBezTo>
                    <a:pt x="5" y="32"/>
                    <a:pt x="5" y="32"/>
                    <a:pt x="5" y="32"/>
                  </a:cubicBezTo>
                  <a:cubicBezTo>
                    <a:pt x="5" y="31"/>
                    <a:pt x="5" y="31"/>
                    <a:pt x="5" y="31"/>
                  </a:cubicBezTo>
                  <a:cubicBezTo>
                    <a:pt x="6" y="31"/>
                    <a:pt x="6" y="31"/>
                    <a:pt x="6" y="31"/>
                  </a:cubicBezTo>
                  <a:cubicBezTo>
                    <a:pt x="9" y="33"/>
                    <a:pt x="9" y="33"/>
                    <a:pt x="9" y="33"/>
                  </a:cubicBezTo>
                  <a:cubicBezTo>
                    <a:pt x="11" y="30"/>
                    <a:pt x="11" y="30"/>
                    <a:pt x="11" y="30"/>
                  </a:cubicBezTo>
                  <a:cubicBezTo>
                    <a:pt x="12" y="30"/>
                    <a:pt x="12" y="30"/>
                    <a:pt x="12" y="30"/>
                  </a:cubicBezTo>
                  <a:cubicBezTo>
                    <a:pt x="13" y="30"/>
                    <a:pt x="13" y="30"/>
                    <a:pt x="13" y="30"/>
                  </a:cubicBezTo>
                  <a:cubicBezTo>
                    <a:pt x="13" y="30"/>
                    <a:pt x="13" y="30"/>
                    <a:pt x="13" y="30"/>
                  </a:cubicBezTo>
                  <a:cubicBezTo>
                    <a:pt x="14" y="30"/>
                    <a:pt x="14" y="30"/>
                    <a:pt x="14" y="30"/>
                  </a:cubicBezTo>
                  <a:cubicBezTo>
                    <a:pt x="15" y="30"/>
                    <a:pt x="15" y="30"/>
                    <a:pt x="15" y="30"/>
                  </a:cubicBezTo>
                  <a:cubicBezTo>
                    <a:pt x="17" y="31"/>
                    <a:pt x="17" y="31"/>
                    <a:pt x="17" y="31"/>
                  </a:cubicBezTo>
                  <a:cubicBezTo>
                    <a:pt x="19" y="33"/>
                    <a:pt x="19" y="33"/>
                    <a:pt x="19" y="33"/>
                  </a:cubicBezTo>
                  <a:cubicBezTo>
                    <a:pt x="21" y="34"/>
                    <a:pt x="21" y="34"/>
                    <a:pt x="21" y="34"/>
                  </a:cubicBezTo>
                  <a:cubicBezTo>
                    <a:pt x="23" y="35"/>
                    <a:pt x="23" y="35"/>
                    <a:pt x="23" y="35"/>
                  </a:cubicBezTo>
                  <a:cubicBezTo>
                    <a:pt x="24" y="35"/>
                    <a:pt x="24" y="35"/>
                    <a:pt x="24" y="35"/>
                  </a:cubicBezTo>
                  <a:cubicBezTo>
                    <a:pt x="26" y="36"/>
                    <a:pt x="26" y="36"/>
                    <a:pt x="26" y="36"/>
                  </a:cubicBezTo>
                  <a:cubicBezTo>
                    <a:pt x="26" y="34"/>
                    <a:pt x="26" y="34"/>
                    <a:pt x="26" y="34"/>
                  </a:cubicBezTo>
                  <a:cubicBezTo>
                    <a:pt x="26" y="33"/>
                    <a:pt x="26" y="33"/>
                    <a:pt x="26" y="33"/>
                  </a:cubicBezTo>
                  <a:cubicBezTo>
                    <a:pt x="26" y="32"/>
                    <a:pt x="26" y="32"/>
                    <a:pt x="26" y="32"/>
                  </a:cubicBezTo>
                  <a:cubicBezTo>
                    <a:pt x="26" y="30"/>
                    <a:pt x="26" y="30"/>
                    <a:pt x="26" y="30"/>
                  </a:cubicBezTo>
                  <a:cubicBezTo>
                    <a:pt x="26" y="28"/>
                    <a:pt x="26" y="28"/>
                    <a:pt x="26" y="28"/>
                  </a:cubicBezTo>
                  <a:cubicBezTo>
                    <a:pt x="28" y="25"/>
                    <a:pt x="28" y="25"/>
                    <a:pt x="28" y="25"/>
                  </a:cubicBezTo>
                  <a:cubicBezTo>
                    <a:pt x="29" y="25"/>
                    <a:pt x="29" y="25"/>
                    <a:pt x="29" y="25"/>
                  </a:cubicBezTo>
                  <a:cubicBezTo>
                    <a:pt x="30" y="25"/>
                    <a:pt x="30" y="25"/>
                    <a:pt x="30" y="25"/>
                  </a:cubicBezTo>
                  <a:cubicBezTo>
                    <a:pt x="33" y="25"/>
                    <a:pt x="33" y="25"/>
                    <a:pt x="33" y="25"/>
                  </a:cubicBezTo>
                  <a:cubicBezTo>
                    <a:pt x="32" y="24"/>
                    <a:pt x="32" y="24"/>
                    <a:pt x="32" y="24"/>
                  </a:cubicBezTo>
                  <a:cubicBezTo>
                    <a:pt x="33" y="24"/>
                    <a:pt x="33" y="24"/>
                    <a:pt x="33" y="24"/>
                  </a:cubicBezTo>
                  <a:cubicBezTo>
                    <a:pt x="35" y="24"/>
                    <a:pt x="35" y="24"/>
                    <a:pt x="35" y="24"/>
                  </a:cubicBezTo>
                  <a:cubicBezTo>
                    <a:pt x="35" y="23"/>
                    <a:pt x="35" y="23"/>
                    <a:pt x="35" y="23"/>
                  </a:cubicBezTo>
                  <a:cubicBezTo>
                    <a:pt x="36" y="22"/>
                    <a:pt x="36" y="22"/>
                    <a:pt x="36" y="22"/>
                  </a:cubicBezTo>
                  <a:cubicBezTo>
                    <a:pt x="37" y="21"/>
                    <a:pt x="37" y="21"/>
                    <a:pt x="37" y="21"/>
                  </a:cubicBezTo>
                  <a:cubicBezTo>
                    <a:pt x="38" y="21"/>
                    <a:pt x="38" y="21"/>
                    <a:pt x="38" y="21"/>
                  </a:cubicBezTo>
                  <a:cubicBezTo>
                    <a:pt x="38" y="19"/>
                    <a:pt x="38" y="19"/>
                    <a:pt x="38" y="19"/>
                  </a:cubicBezTo>
                  <a:cubicBezTo>
                    <a:pt x="39" y="19"/>
                    <a:pt x="39" y="19"/>
                    <a:pt x="39" y="19"/>
                  </a:cubicBezTo>
                  <a:cubicBezTo>
                    <a:pt x="40" y="17"/>
                    <a:pt x="40" y="17"/>
                    <a:pt x="40" y="17"/>
                  </a:cubicBezTo>
                  <a:cubicBezTo>
                    <a:pt x="37" y="17"/>
                    <a:pt x="37" y="17"/>
                    <a:pt x="37" y="17"/>
                  </a:cubicBezTo>
                  <a:cubicBezTo>
                    <a:pt x="37" y="18"/>
                    <a:pt x="37" y="18"/>
                    <a:pt x="37" y="18"/>
                  </a:cubicBezTo>
                  <a:cubicBezTo>
                    <a:pt x="36" y="18"/>
                    <a:pt x="36" y="18"/>
                    <a:pt x="36" y="18"/>
                  </a:cubicBezTo>
                  <a:cubicBezTo>
                    <a:pt x="36" y="19"/>
                    <a:pt x="36" y="19"/>
                    <a:pt x="3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70" name="Freeform 96">
              <a:extLst>
                <a:ext uri="{FF2B5EF4-FFF2-40B4-BE49-F238E27FC236}">
                  <a16:creationId xmlns:a16="http://schemas.microsoft.com/office/drawing/2014/main" id="{C8304E70-EC1E-4426-9D99-F45526634788}"/>
                </a:ext>
              </a:extLst>
            </p:cNvPr>
            <p:cNvSpPr>
              <a:spLocks/>
            </p:cNvSpPr>
            <p:nvPr/>
          </p:nvSpPr>
          <p:spPr bwMode="auto">
            <a:xfrm>
              <a:off x="4135" y="2200"/>
              <a:ext cx="8" cy="8"/>
            </a:xfrm>
            <a:custGeom>
              <a:avLst/>
              <a:gdLst>
                <a:gd name="T0" fmla="*/ 2 w 8"/>
                <a:gd name="T1" fmla="*/ 8 h 8"/>
                <a:gd name="T2" fmla="*/ 4 w 8"/>
                <a:gd name="T3" fmla="*/ 8 h 8"/>
                <a:gd name="T4" fmla="*/ 6 w 8"/>
                <a:gd name="T5" fmla="*/ 7 h 8"/>
                <a:gd name="T6" fmla="*/ 7 w 8"/>
                <a:gd name="T7" fmla="*/ 4 h 8"/>
                <a:gd name="T8" fmla="*/ 8 w 8"/>
                <a:gd name="T9" fmla="*/ 0 h 8"/>
                <a:gd name="T10" fmla="*/ 5 w 8"/>
                <a:gd name="T11" fmla="*/ 2 h 8"/>
                <a:gd name="T12" fmla="*/ 4 w 8"/>
                <a:gd name="T13" fmla="*/ 5 h 8"/>
                <a:gd name="T14" fmla="*/ 0 w 8"/>
                <a:gd name="T15" fmla="*/ 0 h 8"/>
                <a:gd name="T16" fmla="*/ 2 w 8"/>
                <a:gd name="T17" fmla="*/ 5 h 8"/>
                <a:gd name="T18" fmla="*/ 2 w 8"/>
                <a:gd name="T19" fmla="*/ 7 h 8"/>
                <a:gd name="T20" fmla="*/ 2 w 8"/>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2" y="8"/>
                  </a:moveTo>
                  <a:lnTo>
                    <a:pt x="4" y="8"/>
                  </a:lnTo>
                  <a:lnTo>
                    <a:pt x="6" y="7"/>
                  </a:lnTo>
                  <a:lnTo>
                    <a:pt x="7" y="4"/>
                  </a:lnTo>
                  <a:lnTo>
                    <a:pt x="8" y="0"/>
                  </a:lnTo>
                  <a:lnTo>
                    <a:pt x="5" y="2"/>
                  </a:lnTo>
                  <a:lnTo>
                    <a:pt x="4" y="5"/>
                  </a:lnTo>
                  <a:lnTo>
                    <a:pt x="0" y="0"/>
                  </a:lnTo>
                  <a:lnTo>
                    <a:pt x="2" y="5"/>
                  </a:lnTo>
                  <a:lnTo>
                    <a:pt x="2" y="7"/>
                  </a:lnTo>
                  <a:lnTo>
                    <a:pt x="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71" name="Freeform 97">
              <a:extLst>
                <a:ext uri="{FF2B5EF4-FFF2-40B4-BE49-F238E27FC236}">
                  <a16:creationId xmlns:a16="http://schemas.microsoft.com/office/drawing/2014/main" id="{D9358429-4DB0-4FC7-A5F2-6695131EEA1D}"/>
                </a:ext>
              </a:extLst>
            </p:cNvPr>
            <p:cNvSpPr>
              <a:spLocks/>
            </p:cNvSpPr>
            <p:nvPr/>
          </p:nvSpPr>
          <p:spPr bwMode="auto">
            <a:xfrm>
              <a:off x="4174" y="1713"/>
              <a:ext cx="8" cy="14"/>
            </a:xfrm>
            <a:custGeom>
              <a:avLst/>
              <a:gdLst>
                <a:gd name="T0" fmla="*/ 4 w 7"/>
                <a:gd name="T1" fmla="*/ 6 h 12"/>
                <a:gd name="T2" fmla="*/ 4 w 7"/>
                <a:gd name="T3" fmla="*/ 5 h 12"/>
                <a:gd name="T4" fmla="*/ 6 w 7"/>
                <a:gd name="T5" fmla="*/ 4 h 12"/>
                <a:gd name="T6" fmla="*/ 7 w 7"/>
                <a:gd name="T7" fmla="*/ 1 h 12"/>
                <a:gd name="T8" fmla="*/ 5 w 7"/>
                <a:gd name="T9" fmla="*/ 1 h 12"/>
                <a:gd name="T10" fmla="*/ 4 w 7"/>
                <a:gd name="T11" fmla="*/ 1 h 12"/>
                <a:gd name="T12" fmla="*/ 3 w 7"/>
                <a:gd name="T13" fmla="*/ 0 h 12"/>
                <a:gd name="T14" fmla="*/ 2 w 7"/>
                <a:gd name="T15" fmla="*/ 1 h 12"/>
                <a:gd name="T16" fmla="*/ 2 w 7"/>
                <a:gd name="T17" fmla="*/ 3 h 12"/>
                <a:gd name="T18" fmla="*/ 1 w 7"/>
                <a:gd name="T19" fmla="*/ 5 h 12"/>
                <a:gd name="T20" fmla="*/ 1 w 7"/>
                <a:gd name="T21" fmla="*/ 7 h 12"/>
                <a:gd name="T22" fmla="*/ 0 w 7"/>
                <a:gd name="T23" fmla="*/ 8 h 12"/>
                <a:gd name="T24" fmla="*/ 1 w 7"/>
                <a:gd name="T25" fmla="*/ 9 h 12"/>
                <a:gd name="T26" fmla="*/ 4 w 7"/>
                <a:gd name="T27" fmla="*/ 12 h 12"/>
                <a:gd name="T28" fmla="*/ 3 w 7"/>
                <a:gd name="T29" fmla="*/ 10 h 12"/>
                <a:gd name="T30" fmla="*/ 3 w 7"/>
                <a:gd name="T31" fmla="*/ 9 h 12"/>
                <a:gd name="T32" fmla="*/ 4 w 7"/>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12">
                  <a:moveTo>
                    <a:pt x="4" y="6"/>
                  </a:moveTo>
                  <a:cubicBezTo>
                    <a:pt x="4" y="5"/>
                    <a:pt x="4" y="5"/>
                    <a:pt x="4" y="5"/>
                  </a:cubicBezTo>
                  <a:cubicBezTo>
                    <a:pt x="6" y="4"/>
                    <a:pt x="6" y="4"/>
                    <a:pt x="6" y="4"/>
                  </a:cubicBezTo>
                  <a:cubicBezTo>
                    <a:pt x="7" y="1"/>
                    <a:pt x="7" y="1"/>
                    <a:pt x="7" y="1"/>
                  </a:cubicBezTo>
                  <a:cubicBezTo>
                    <a:pt x="5" y="1"/>
                    <a:pt x="5" y="1"/>
                    <a:pt x="5" y="1"/>
                  </a:cubicBezTo>
                  <a:cubicBezTo>
                    <a:pt x="4" y="1"/>
                    <a:pt x="4" y="1"/>
                    <a:pt x="4" y="1"/>
                  </a:cubicBezTo>
                  <a:cubicBezTo>
                    <a:pt x="3" y="0"/>
                    <a:pt x="3" y="0"/>
                    <a:pt x="3" y="0"/>
                  </a:cubicBezTo>
                  <a:cubicBezTo>
                    <a:pt x="2" y="1"/>
                    <a:pt x="2" y="1"/>
                    <a:pt x="2" y="1"/>
                  </a:cubicBezTo>
                  <a:cubicBezTo>
                    <a:pt x="2" y="3"/>
                    <a:pt x="2" y="3"/>
                    <a:pt x="2" y="3"/>
                  </a:cubicBezTo>
                  <a:cubicBezTo>
                    <a:pt x="1" y="5"/>
                    <a:pt x="1" y="5"/>
                    <a:pt x="1" y="5"/>
                  </a:cubicBezTo>
                  <a:cubicBezTo>
                    <a:pt x="1" y="7"/>
                    <a:pt x="1" y="7"/>
                    <a:pt x="1" y="7"/>
                  </a:cubicBezTo>
                  <a:cubicBezTo>
                    <a:pt x="0" y="8"/>
                    <a:pt x="0" y="8"/>
                    <a:pt x="0" y="8"/>
                  </a:cubicBezTo>
                  <a:cubicBezTo>
                    <a:pt x="1" y="9"/>
                    <a:pt x="1" y="9"/>
                    <a:pt x="1" y="9"/>
                  </a:cubicBezTo>
                  <a:cubicBezTo>
                    <a:pt x="4" y="12"/>
                    <a:pt x="4" y="12"/>
                    <a:pt x="4" y="12"/>
                  </a:cubicBezTo>
                  <a:cubicBezTo>
                    <a:pt x="3" y="10"/>
                    <a:pt x="3" y="10"/>
                    <a:pt x="3" y="10"/>
                  </a:cubicBezTo>
                  <a:cubicBezTo>
                    <a:pt x="3" y="9"/>
                    <a:pt x="3" y="9"/>
                    <a:pt x="3" y="9"/>
                  </a:cubicBezTo>
                  <a:cubicBezTo>
                    <a:pt x="4" y="6"/>
                    <a:pt x="4"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72" name="Freeform 98">
              <a:extLst>
                <a:ext uri="{FF2B5EF4-FFF2-40B4-BE49-F238E27FC236}">
                  <a16:creationId xmlns:a16="http://schemas.microsoft.com/office/drawing/2014/main" id="{5EF2B642-522F-4B49-9972-9A314F185F13}"/>
                </a:ext>
              </a:extLst>
            </p:cNvPr>
            <p:cNvSpPr>
              <a:spLocks/>
            </p:cNvSpPr>
            <p:nvPr/>
          </p:nvSpPr>
          <p:spPr bwMode="auto">
            <a:xfrm>
              <a:off x="3351" y="1777"/>
              <a:ext cx="2" cy="2"/>
            </a:xfrm>
            <a:custGeom>
              <a:avLst/>
              <a:gdLst>
                <a:gd name="T0" fmla="*/ 1 w 2"/>
                <a:gd name="T1" fmla="*/ 2 h 2"/>
                <a:gd name="T2" fmla="*/ 0 w 2"/>
                <a:gd name="T3" fmla="*/ 1 h 2"/>
                <a:gd name="T4" fmla="*/ 0 w 2"/>
                <a:gd name="T5" fmla="*/ 0 h 2"/>
                <a:gd name="T6" fmla="*/ 0 w 2"/>
                <a:gd name="T7" fmla="*/ 1 h 2"/>
                <a:gd name="T8" fmla="*/ 1 w 2"/>
                <a:gd name="T9" fmla="*/ 2 h 2"/>
                <a:gd name="T10" fmla="*/ 2 w 2"/>
                <a:gd name="T11" fmla="*/ 2 h 2"/>
                <a:gd name="T12" fmla="*/ 2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0" y="1"/>
                    <a:pt x="0" y="1"/>
                    <a:pt x="0" y="1"/>
                  </a:cubicBezTo>
                  <a:cubicBezTo>
                    <a:pt x="0" y="0"/>
                    <a:pt x="0" y="0"/>
                    <a:pt x="0" y="0"/>
                  </a:cubicBezTo>
                  <a:cubicBezTo>
                    <a:pt x="0" y="1"/>
                    <a:pt x="0" y="1"/>
                    <a:pt x="0" y="1"/>
                  </a:cubicBezTo>
                  <a:cubicBezTo>
                    <a:pt x="1" y="2"/>
                    <a:pt x="1" y="2"/>
                    <a:pt x="1" y="2"/>
                  </a:cubicBezTo>
                  <a:cubicBezTo>
                    <a:pt x="2" y="2"/>
                    <a:pt x="2" y="2"/>
                    <a:pt x="2" y="2"/>
                  </a:cubicBezTo>
                  <a:cubicBezTo>
                    <a:pt x="2" y="2"/>
                    <a:pt x="2" y="2"/>
                    <a:pt x="2" y="2"/>
                  </a:cubicBezTo>
                  <a:lnTo>
                    <a:pt x="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78" name="Freeform 104">
              <a:extLst>
                <a:ext uri="{FF2B5EF4-FFF2-40B4-BE49-F238E27FC236}">
                  <a16:creationId xmlns:a16="http://schemas.microsoft.com/office/drawing/2014/main" id="{8B248F03-41F4-41ED-BA99-C449AFC72F8D}"/>
                </a:ext>
              </a:extLst>
            </p:cNvPr>
            <p:cNvSpPr>
              <a:spLocks/>
            </p:cNvSpPr>
            <p:nvPr/>
          </p:nvSpPr>
          <p:spPr bwMode="auto">
            <a:xfrm>
              <a:off x="3702" y="2075"/>
              <a:ext cx="21" cy="34"/>
            </a:xfrm>
            <a:custGeom>
              <a:avLst/>
              <a:gdLst>
                <a:gd name="T0" fmla="*/ 20 w 21"/>
                <a:gd name="T1" fmla="*/ 21 h 34"/>
                <a:gd name="T2" fmla="*/ 20 w 21"/>
                <a:gd name="T3" fmla="*/ 20 h 34"/>
                <a:gd name="T4" fmla="*/ 19 w 21"/>
                <a:gd name="T5" fmla="*/ 19 h 34"/>
                <a:gd name="T6" fmla="*/ 17 w 21"/>
                <a:gd name="T7" fmla="*/ 15 h 34"/>
                <a:gd name="T8" fmla="*/ 16 w 21"/>
                <a:gd name="T9" fmla="*/ 12 h 34"/>
                <a:gd name="T10" fmla="*/ 15 w 21"/>
                <a:gd name="T11" fmla="*/ 12 h 34"/>
                <a:gd name="T12" fmla="*/ 15 w 21"/>
                <a:gd name="T13" fmla="*/ 11 h 34"/>
                <a:gd name="T14" fmla="*/ 14 w 21"/>
                <a:gd name="T15" fmla="*/ 9 h 34"/>
                <a:gd name="T16" fmla="*/ 13 w 21"/>
                <a:gd name="T17" fmla="*/ 8 h 34"/>
                <a:gd name="T18" fmla="*/ 12 w 21"/>
                <a:gd name="T19" fmla="*/ 8 h 34"/>
                <a:gd name="T20" fmla="*/ 10 w 21"/>
                <a:gd name="T21" fmla="*/ 6 h 34"/>
                <a:gd name="T22" fmla="*/ 10 w 21"/>
                <a:gd name="T23" fmla="*/ 5 h 34"/>
                <a:gd name="T24" fmla="*/ 8 w 21"/>
                <a:gd name="T25" fmla="*/ 4 h 34"/>
                <a:gd name="T26" fmla="*/ 8 w 21"/>
                <a:gd name="T27" fmla="*/ 1 h 34"/>
                <a:gd name="T28" fmla="*/ 6 w 21"/>
                <a:gd name="T29" fmla="*/ 1 h 34"/>
                <a:gd name="T30" fmla="*/ 6 w 21"/>
                <a:gd name="T31" fmla="*/ 0 h 34"/>
                <a:gd name="T32" fmla="*/ 2 w 21"/>
                <a:gd name="T33" fmla="*/ 1 h 34"/>
                <a:gd name="T34" fmla="*/ 2 w 21"/>
                <a:gd name="T35" fmla="*/ 2 h 34"/>
                <a:gd name="T36" fmla="*/ 5 w 21"/>
                <a:gd name="T37" fmla="*/ 5 h 34"/>
                <a:gd name="T38" fmla="*/ 5 w 21"/>
                <a:gd name="T39" fmla="*/ 6 h 34"/>
                <a:gd name="T40" fmla="*/ 5 w 21"/>
                <a:gd name="T41" fmla="*/ 7 h 34"/>
                <a:gd name="T42" fmla="*/ 5 w 21"/>
                <a:gd name="T43" fmla="*/ 8 h 34"/>
                <a:gd name="T44" fmla="*/ 3 w 21"/>
                <a:gd name="T45" fmla="*/ 7 h 34"/>
                <a:gd name="T46" fmla="*/ 1 w 21"/>
                <a:gd name="T47" fmla="*/ 7 h 34"/>
                <a:gd name="T48" fmla="*/ 1 w 21"/>
                <a:gd name="T49" fmla="*/ 8 h 34"/>
                <a:gd name="T50" fmla="*/ 2 w 21"/>
                <a:gd name="T51" fmla="*/ 9 h 34"/>
                <a:gd name="T52" fmla="*/ 3 w 21"/>
                <a:gd name="T53" fmla="*/ 11 h 34"/>
                <a:gd name="T54" fmla="*/ 3 w 21"/>
                <a:gd name="T55" fmla="*/ 13 h 34"/>
                <a:gd name="T56" fmla="*/ 1 w 21"/>
                <a:gd name="T57" fmla="*/ 13 h 34"/>
                <a:gd name="T58" fmla="*/ 1 w 21"/>
                <a:gd name="T59" fmla="*/ 15 h 34"/>
                <a:gd name="T60" fmla="*/ 0 w 21"/>
                <a:gd name="T61" fmla="*/ 21 h 34"/>
                <a:gd name="T62" fmla="*/ 1 w 21"/>
                <a:gd name="T63" fmla="*/ 19 h 34"/>
                <a:gd name="T64" fmla="*/ 2 w 21"/>
                <a:gd name="T65" fmla="*/ 22 h 34"/>
                <a:gd name="T66" fmla="*/ 2 w 21"/>
                <a:gd name="T67" fmla="*/ 24 h 34"/>
                <a:gd name="T68" fmla="*/ 5 w 21"/>
                <a:gd name="T69" fmla="*/ 31 h 34"/>
                <a:gd name="T70" fmla="*/ 6 w 21"/>
                <a:gd name="T71" fmla="*/ 33 h 34"/>
                <a:gd name="T72" fmla="*/ 7 w 21"/>
                <a:gd name="T73" fmla="*/ 34 h 34"/>
                <a:gd name="T74" fmla="*/ 9 w 21"/>
                <a:gd name="T75" fmla="*/ 34 h 34"/>
                <a:gd name="T76" fmla="*/ 13 w 21"/>
                <a:gd name="T77" fmla="*/ 34 h 34"/>
                <a:gd name="T78" fmla="*/ 15 w 21"/>
                <a:gd name="T79" fmla="*/ 33 h 34"/>
                <a:gd name="T80" fmla="*/ 19 w 21"/>
                <a:gd name="T81" fmla="*/ 30 h 34"/>
                <a:gd name="T82" fmla="*/ 20 w 21"/>
                <a:gd name="T83" fmla="*/ 27 h 34"/>
                <a:gd name="T84" fmla="*/ 20 w 21"/>
                <a:gd name="T85" fmla="*/ 26 h 34"/>
                <a:gd name="T86" fmla="*/ 20 w 21"/>
                <a:gd name="T87" fmla="*/ 26 h 34"/>
                <a:gd name="T88" fmla="*/ 21 w 21"/>
                <a:gd name="T89" fmla="*/ 25 h 34"/>
                <a:gd name="T90" fmla="*/ 20 w 21"/>
                <a:gd name="T91" fmla="*/ 22 h 34"/>
                <a:gd name="T92" fmla="*/ 20 w 21"/>
                <a:gd name="T93"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 h="34">
                  <a:moveTo>
                    <a:pt x="20" y="21"/>
                  </a:moveTo>
                  <a:lnTo>
                    <a:pt x="20" y="20"/>
                  </a:lnTo>
                  <a:lnTo>
                    <a:pt x="19" y="19"/>
                  </a:lnTo>
                  <a:lnTo>
                    <a:pt x="17" y="15"/>
                  </a:lnTo>
                  <a:lnTo>
                    <a:pt x="16" y="12"/>
                  </a:lnTo>
                  <a:lnTo>
                    <a:pt x="15" y="12"/>
                  </a:lnTo>
                  <a:lnTo>
                    <a:pt x="15" y="11"/>
                  </a:lnTo>
                  <a:lnTo>
                    <a:pt x="14" y="9"/>
                  </a:lnTo>
                  <a:lnTo>
                    <a:pt x="13" y="8"/>
                  </a:lnTo>
                  <a:lnTo>
                    <a:pt x="12" y="8"/>
                  </a:lnTo>
                  <a:lnTo>
                    <a:pt x="10" y="6"/>
                  </a:lnTo>
                  <a:lnTo>
                    <a:pt x="10" y="5"/>
                  </a:lnTo>
                  <a:lnTo>
                    <a:pt x="8" y="4"/>
                  </a:lnTo>
                  <a:lnTo>
                    <a:pt x="8" y="1"/>
                  </a:lnTo>
                  <a:lnTo>
                    <a:pt x="6" y="1"/>
                  </a:lnTo>
                  <a:lnTo>
                    <a:pt x="6" y="0"/>
                  </a:lnTo>
                  <a:lnTo>
                    <a:pt x="2" y="1"/>
                  </a:lnTo>
                  <a:lnTo>
                    <a:pt x="2" y="2"/>
                  </a:lnTo>
                  <a:lnTo>
                    <a:pt x="5" y="5"/>
                  </a:lnTo>
                  <a:lnTo>
                    <a:pt x="5" y="6"/>
                  </a:lnTo>
                  <a:lnTo>
                    <a:pt x="5" y="7"/>
                  </a:lnTo>
                  <a:lnTo>
                    <a:pt x="5" y="8"/>
                  </a:lnTo>
                  <a:lnTo>
                    <a:pt x="3" y="7"/>
                  </a:lnTo>
                  <a:lnTo>
                    <a:pt x="1" y="7"/>
                  </a:lnTo>
                  <a:lnTo>
                    <a:pt x="1" y="8"/>
                  </a:lnTo>
                  <a:lnTo>
                    <a:pt x="2" y="9"/>
                  </a:lnTo>
                  <a:lnTo>
                    <a:pt x="3" y="11"/>
                  </a:lnTo>
                  <a:lnTo>
                    <a:pt x="3" y="13"/>
                  </a:lnTo>
                  <a:lnTo>
                    <a:pt x="1" y="13"/>
                  </a:lnTo>
                  <a:lnTo>
                    <a:pt x="1" y="15"/>
                  </a:lnTo>
                  <a:lnTo>
                    <a:pt x="0" y="21"/>
                  </a:lnTo>
                  <a:lnTo>
                    <a:pt x="1" y="19"/>
                  </a:lnTo>
                  <a:lnTo>
                    <a:pt x="2" y="22"/>
                  </a:lnTo>
                  <a:lnTo>
                    <a:pt x="2" y="24"/>
                  </a:lnTo>
                  <a:lnTo>
                    <a:pt x="5" y="31"/>
                  </a:lnTo>
                  <a:lnTo>
                    <a:pt x="6" y="33"/>
                  </a:lnTo>
                  <a:lnTo>
                    <a:pt x="7" y="34"/>
                  </a:lnTo>
                  <a:lnTo>
                    <a:pt x="9" y="34"/>
                  </a:lnTo>
                  <a:lnTo>
                    <a:pt x="13" y="34"/>
                  </a:lnTo>
                  <a:lnTo>
                    <a:pt x="15" y="33"/>
                  </a:lnTo>
                  <a:lnTo>
                    <a:pt x="19" y="30"/>
                  </a:lnTo>
                  <a:lnTo>
                    <a:pt x="20" y="27"/>
                  </a:lnTo>
                  <a:lnTo>
                    <a:pt x="20" y="26"/>
                  </a:lnTo>
                  <a:lnTo>
                    <a:pt x="20" y="26"/>
                  </a:lnTo>
                  <a:lnTo>
                    <a:pt x="21" y="25"/>
                  </a:lnTo>
                  <a:lnTo>
                    <a:pt x="20" y="22"/>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81" name="Freeform 107">
              <a:extLst>
                <a:ext uri="{FF2B5EF4-FFF2-40B4-BE49-F238E27FC236}">
                  <a16:creationId xmlns:a16="http://schemas.microsoft.com/office/drawing/2014/main" id="{C2D2F27F-4CF5-4A7D-902B-42E617010838}"/>
                </a:ext>
              </a:extLst>
            </p:cNvPr>
            <p:cNvSpPr>
              <a:spLocks/>
            </p:cNvSpPr>
            <p:nvPr/>
          </p:nvSpPr>
          <p:spPr bwMode="auto">
            <a:xfrm>
              <a:off x="3805" y="2043"/>
              <a:ext cx="6" cy="23"/>
            </a:xfrm>
            <a:custGeom>
              <a:avLst/>
              <a:gdLst>
                <a:gd name="T0" fmla="*/ 2 w 6"/>
                <a:gd name="T1" fmla="*/ 16 h 23"/>
                <a:gd name="T2" fmla="*/ 0 w 6"/>
                <a:gd name="T3" fmla="*/ 17 h 23"/>
                <a:gd name="T4" fmla="*/ 2 w 6"/>
                <a:gd name="T5" fmla="*/ 19 h 23"/>
                <a:gd name="T6" fmla="*/ 2 w 6"/>
                <a:gd name="T7" fmla="*/ 20 h 23"/>
                <a:gd name="T8" fmla="*/ 3 w 6"/>
                <a:gd name="T9" fmla="*/ 23 h 23"/>
                <a:gd name="T10" fmla="*/ 5 w 6"/>
                <a:gd name="T11" fmla="*/ 19 h 23"/>
                <a:gd name="T12" fmla="*/ 4 w 6"/>
                <a:gd name="T13" fmla="*/ 17 h 23"/>
                <a:gd name="T14" fmla="*/ 4 w 6"/>
                <a:gd name="T15" fmla="*/ 16 h 23"/>
                <a:gd name="T16" fmla="*/ 4 w 6"/>
                <a:gd name="T17" fmla="*/ 14 h 23"/>
                <a:gd name="T18" fmla="*/ 5 w 6"/>
                <a:gd name="T19" fmla="*/ 13 h 23"/>
                <a:gd name="T20" fmla="*/ 5 w 6"/>
                <a:gd name="T21" fmla="*/ 11 h 23"/>
                <a:gd name="T22" fmla="*/ 4 w 6"/>
                <a:gd name="T23" fmla="*/ 12 h 23"/>
                <a:gd name="T24" fmla="*/ 6 w 6"/>
                <a:gd name="T25" fmla="*/ 10 h 23"/>
                <a:gd name="T26" fmla="*/ 6 w 6"/>
                <a:gd name="T27" fmla="*/ 8 h 23"/>
                <a:gd name="T28" fmla="*/ 5 w 6"/>
                <a:gd name="T29" fmla="*/ 7 h 23"/>
                <a:gd name="T30" fmla="*/ 6 w 6"/>
                <a:gd name="T31" fmla="*/ 6 h 23"/>
                <a:gd name="T32" fmla="*/ 6 w 6"/>
                <a:gd name="T33" fmla="*/ 4 h 23"/>
                <a:gd name="T34" fmla="*/ 6 w 6"/>
                <a:gd name="T35" fmla="*/ 3 h 23"/>
                <a:gd name="T36" fmla="*/ 5 w 6"/>
                <a:gd name="T37" fmla="*/ 0 h 23"/>
                <a:gd name="T38" fmla="*/ 3 w 6"/>
                <a:gd name="T39" fmla="*/ 3 h 23"/>
                <a:gd name="T40" fmla="*/ 3 w 6"/>
                <a:gd name="T41" fmla="*/ 6 h 23"/>
                <a:gd name="T42" fmla="*/ 3 w 6"/>
                <a:gd name="T43" fmla="*/ 7 h 23"/>
                <a:gd name="T44" fmla="*/ 3 w 6"/>
                <a:gd name="T45" fmla="*/ 8 h 23"/>
                <a:gd name="T46" fmla="*/ 2 w 6"/>
                <a:gd name="T47" fmla="*/ 11 h 23"/>
                <a:gd name="T48" fmla="*/ 3 w 6"/>
                <a:gd name="T49" fmla="*/ 12 h 23"/>
                <a:gd name="T50" fmla="*/ 2 w 6"/>
                <a:gd name="T51" fmla="*/ 12 h 23"/>
                <a:gd name="T52" fmla="*/ 2 w 6"/>
                <a:gd name="T53"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 h="23">
                  <a:moveTo>
                    <a:pt x="2" y="16"/>
                  </a:moveTo>
                  <a:lnTo>
                    <a:pt x="0" y="17"/>
                  </a:lnTo>
                  <a:lnTo>
                    <a:pt x="2" y="19"/>
                  </a:lnTo>
                  <a:lnTo>
                    <a:pt x="2" y="20"/>
                  </a:lnTo>
                  <a:lnTo>
                    <a:pt x="3" y="23"/>
                  </a:lnTo>
                  <a:lnTo>
                    <a:pt x="5" y="19"/>
                  </a:lnTo>
                  <a:lnTo>
                    <a:pt x="4" y="17"/>
                  </a:lnTo>
                  <a:lnTo>
                    <a:pt x="4" y="16"/>
                  </a:lnTo>
                  <a:lnTo>
                    <a:pt x="4" y="14"/>
                  </a:lnTo>
                  <a:lnTo>
                    <a:pt x="5" y="13"/>
                  </a:lnTo>
                  <a:lnTo>
                    <a:pt x="5" y="11"/>
                  </a:lnTo>
                  <a:lnTo>
                    <a:pt x="4" y="12"/>
                  </a:lnTo>
                  <a:lnTo>
                    <a:pt x="6" y="10"/>
                  </a:lnTo>
                  <a:lnTo>
                    <a:pt x="6" y="8"/>
                  </a:lnTo>
                  <a:lnTo>
                    <a:pt x="5" y="7"/>
                  </a:lnTo>
                  <a:lnTo>
                    <a:pt x="6" y="6"/>
                  </a:lnTo>
                  <a:lnTo>
                    <a:pt x="6" y="4"/>
                  </a:lnTo>
                  <a:lnTo>
                    <a:pt x="6" y="3"/>
                  </a:lnTo>
                  <a:lnTo>
                    <a:pt x="5" y="0"/>
                  </a:lnTo>
                  <a:lnTo>
                    <a:pt x="3" y="3"/>
                  </a:lnTo>
                  <a:lnTo>
                    <a:pt x="3" y="6"/>
                  </a:lnTo>
                  <a:lnTo>
                    <a:pt x="3" y="7"/>
                  </a:lnTo>
                  <a:lnTo>
                    <a:pt x="3" y="8"/>
                  </a:lnTo>
                  <a:lnTo>
                    <a:pt x="2" y="11"/>
                  </a:lnTo>
                  <a:lnTo>
                    <a:pt x="3" y="12"/>
                  </a:lnTo>
                  <a:lnTo>
                    <a:pt x="2" y="12"/>
                  </a:lnTo>
                  <a:lnTo>
                    <a:pt x="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12" name="Freeform 112">
              <a:extLst>
                <a:ext uri="{FF2B5EF4-FFF2-40B4-BE49-F238E27FC236}">
                  <a16:creationId xmlns:a16="http://schemas.microsoft.com/office/drawing/2014/main" id="{6205CA00-8D0E-4FDE-B2C9-8A4437032217}"/>
                </a:ext>
              </a:extLst>
            </p:cNvPr>
            <p:cNvSpPr>
              <a:spLocks/>
            </p:cNvSpPr>
            <p:nvPr/>
          </p:nvSpPr>
          <p:spPr bwMode="auto">
            <a:xfrm>
              <a:off x="4255" y="2199"/>
              <a:ext cx="4" cy="5"/>
            </a:xfrm>
            <a:custGeom>
              <a:avLst/>
              <a:gdLst>
                <a:gd name="T0" fmla="*/ 1 w 4"/>
                <a:gd name="T1" fmla="*/ 5 h 5"/>
                <a:gd name="T2" fmla="*/ 4 w 4"/>
                <a:gd name="T3" fmla="*/ 3 h 5"/>
                <a:gd name="T4" fmla="*/ 4 w 4"/>
                <a:gd name="T5" fmla="*/ 1 h 5"/>
                <a:gd name="T6" fmla="*/ 1 w 4"/>
                <a:gd name="T7" fmla="*/ 0 h 5"/>
                <a:gd name="T8" fmla="*/ 0 w 4"/>
                <a:gd name="T9" fmla="*/ 2 h 5"/>
                <a:gd name="T10" fmla="*/ 1 w 4"/>
                <a:gd name="T11" fmla="*/ 5 h 5"/>
              </a:gdLst>
              <a:ahLst/>
              <a:cxnLst>
                <a:cxn ang="0">
                  <a:pos x="T0" y="T1"/>
                </a:cxn>
                <a:cxn ang="0">
                  <a:pos x="T2" y="T3"/>
                </a:cxn>
                <a:cxn ang="0">
                  <a:pos x="T4" y="T5"/>
                </a:cxn>
                <a:cxn ang="0">
                  <a:pos x="T6" y="T7"/>
                </a:cxn>
                <a:cxn ang="0">
                  <a:pos x="T8" y="T9"/>
                </a:cxn>
                <a:cxn ang="0">
                  <a:pos x="T10" y="T11"/>
                </a:cxn>
              </a:cxnLst>
              <a:rect l="0" t="0" r="r" b="b"/>
              <a:pathLst>
                <a:path w="4" h="5">
                  <a:moveTo>
                    <a:pt x="1" y="5"/>
                  </a:moveTo>
                  <a:lnTo>
                    <a:pt x="4" y="3"/>
                  </a:lnTo>
                  <a:lnTo>
                    <a:pt x="4" y="1"/>
                  </a:lnTo>
                  <a:lnTo>
                    <a:pt x="1" y="0"/>
                  </a:lnTo>
                  <a:lnTo>
                    <a:pt x="0" y="2"/>
                  </a:ln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13" name="Freeform 113">
              <a:extLst>
                <a:ext uri="{FF2B5EF4-FFF2-40B4-BE49-F238E27FC236}">
                  <a16:creationId xmlns:a16="http://schemas.microsoft.com/office/drawing/2014/main" id="{5F4FB463-8430-4015-9E8E-9F963FF125B5}"/>
                </a:ext>
              </a:extLst>
            </p:cNvPr>
            <p:cNvSpPr>
              <a:spLocks/>
            </p:cNvSpPr>
            <p:nvPr/>
          </p:nvSpPr>
          <p:spPr bwMode="auto">
            <a:xfrm>
              <a:off x="4253" y="2173"/>
              <a:ext cx="8" cy="4"/>
            </a:xfrm>
            <a:custGeom>
              <a:avLst/>
              <a:gdLst>
                <a:gd name="T0" fmla="*/ 7 w 7"/>
                <a:gd name="T1" fmla="*/ 1 h 3"/>
                <a:gd name="T2" fmla="*/ 5 w 7"/>
                <a:gd name="T3" fmla="*/ 0 h 3"/>
                <a:gd name="T4" fmla="*/ 4 w 7"/>
                <a:gd name="T5" fmla="*/ 0 h 3"/>
                <a:gd name="T6" fmla="*/ 3 w 7"/>
                <a:gd name="T7" fmla="*/ 0 h 3"/>
                <a:gd name="T8" fmla="*/ 2 w 7"/>
                <a:gd name="T9" fmla="*/ 0 h 3"/>
                <a:gd name="T10" fmla="*/ 1 w 7"/>
                <a:gd name="T11" fmla="*/ 0 h 3"/>
                <a:gd name="T12" fmla="*/ 0 w 7"/>
                <a:gd name="T13" fmla="*/ 0 h 3"/>
                <a:gd name="T14" fmla="*/ 0 w 7"/>
                <a:gd name="T15" fmla="*/ 1 h 3"/>
                <a:gd name="T16" fmla="*/ 0 w 7"/>
                <a:gd name="T17" fmla="*/ 2 h 3"/>
                <a:gd name="T18" fmla="*/ 2 w 7"/>
                <a:gd name="T19" fmla="*/ 3 h 3"/>
                <a:gd name="T20" fmla="*/ 5 w 7"/>
                <a:gd name="T21" fmla="*/ 3 h 3"/>
                <a:gd name="T22" fmla="*/ 7 w 7"/>
                <a:gd name="T23"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7" y="1"/>
                  </a:moveTo>
                  <a:cubicBezTo>
                    <a:pt x="5" y="0"/>
                    <a:pt x="5" y="0"/>
                    <a:pt x="5" y="0"/>
                  </a:cubicBezTo>
                  <a:cubicBezTo>
                    <a:pt x="4" y="0"/>
                    <a:pt x="4" y="0"/>
                    <a:pt x="4" y="0"/>
                  </a:cubicBezTo>
                  <a:cubicBezTo>
                    <a:pt x="3" y="0"/>
                    <a:pt x="3" y="0"/>
                    <a:pt x="3" y="0"/>
                  </a:cubicBezTo>
                  <a:cubicBezTo>
                    <a:pt x="2" y="0"/>
                    <a:pt x="2" y="0"/>
                    <a:pt x="2" y="0"/>
                  </a:cubicBezTo>
                  <a:cubicBezTo>
                    <a:pt x="1" y="0"/>
                    <a:pt x="1" y="0"/>
                    <a:pt x="1" y="0"/>
                  </a:cubicBezTo>
                  <a:cubicBezTo>
                    <a:pt x="0" y="0"/>
                    <a:pt x="0" y="0"/>
                    <a:pt x="0" y="0"/>
                  </a:cubicBezTo>
                  <a:cubicBezTo>
                    <a:pt x="0" y="1"/>
                    <a:pt x="0" y="1"/>
                    <a:pt x="0" y="1"/>
                  </a:cubicBezTo>
                  <a:cubicBezTo>
                    <a:pt x="0" y="2"/>
                    <a:pt x="0" y="2"/>
                    <a:pt x="0" y="2"/>
                  </a:cubicBezTo>
                  <a:cubicBezTo>
                    <a:pt x="2" y="3"/>
                    <a:pt x="2" y="3"/>
                    <a:pt x="2" y="3"/>
                  </a:cubicBezTo>
                  <a:cubicBezTo>
                    <a:pt x="5" y="3"/>
                    <a:pt x="5" y="3"/>
                    <a:pt x="5" y="3"/>
                  </a:cubicBezTo>
                  <a:cubicBezTo>
                    <a:pt x="7" y="1"/>
                    <a:pt x="7"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14" name="Freeform 114">
              <a:extLst>
                <a:ext uri="{FF2B5EF4-FFF2-40B4-BE49-F238E27FC236}">
                  <a16:creationId xmlns:a16="http://schemas.microsoft.com/office/drawing/2014/main" id="{F657C3CC-41BE-44B7-926E-820A1BFF2B8B}"/>
                </a:ext>
              </a:extLst>
            </p:cNvPr>
            <p:cNvSpPr>
              <a:spLocks/>
            </p:cNvSpPr>
            <p:nvPr/>
          </p:nvSpPr>
          <p:spPr bwMode="auto">
            <a:xfrm>
              <a:off x="4261" y="2201"/>
              <a:ext cx="4" cy="6"/>
            </a:xfrm>
            <a:custGeom>
              <a:avLst/>
              <a:gdLst>
                <a:gd name="T0" fmla="*/ 1 w 4"/>
                <a:gd name="T1" fmla="*/ 0 h 6"/>
                <a:gd name="T2" fmla="*/ 0 w 4"/>
                <a:gd name="T3" fmla="*/ 3 h 6"/>
                <a:gd name="T4" fmla="*/ 1 w 4"/>
                <a:gd name="T5" fmla="*/ 4 h 6"/>
                <a:gd name="T6" fmla="*/ 2 w 4"/>
                <a:gd name="T7" fmla="*/ 6 h 6"/>
                <a:gd name="T8" fmla="*/ 4 w 4"/>
                <a:gd name="T9" fmla="*/ 4 h 6"/>
                <a:gd name="T10" fmla="*/ 2 w 4"/>
                <a:gd name="T11" fmla="*/ 1 h 6"/>
                <a:gd name="T12" fmla="*/ 1 w 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1" y="0"/>
                  </a:moveTo>
                  <a:lnTo>
                    <a:pt x="0" y="3"/>
                  </a:lnTo>
                  <a:lnTo>
                    <a:pt x="1" y="4"/>
                  </a:lnTo>
                  <a:lnTo>
                    <a:pt x="2" y="6"/>
                  </a:lnTo>
                  <a:lnTo>
                    <a:pt x="4" y="4"/>
                  </a:lnTo>
                  <a:lnTo>
                    <a:pt x="2" y="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15" name="Freeform 115">
              <a:extLst>
                <a:ext uri="{FF2B5EF4-FFF2-40B4-BE49-F238E27FC236}">
                  <a16:creationId xmlns:a16="http://schemas.microsoft.com/office/drawing/2014/main" id="{FE828699-11EE-423F-9860-4B90DF74B0FC}"/>
                </a:ext>
              </a:extLst>
            </p:cNvPr>
            <p:cNvSpPr>
              <a:spLocks/>
            </p:cNvSpPr>
            <p:nvPr/>
          </p:nvSpPr>
          <p:spPr bwMode="auto">
            <a:xfrm>
              <a:off x="4218" y="1638"/>
              <a:ext cx="4" cy="9"/>
            </a:xfrm>
            <a:custGeom>
              <a:avLst/>
              <a:gdLst>
                <a:gd name="T0" fmla="*/ 1 w 4"/>
                <a:gd name="T1" fmla="*/ 0 h 7"/>
                <a:gd name="T2" fmla="*/ 1 w 4"/>
                <a:gd name="T3" fmla="*/ 2 h 7"/>
                <a:gd name="T4" fmla="*/ 0 w 4"/>
                <a:gd name="T5" fmla="*/ 4 h 7"/>
                <a:gd name="T6" fmla="*/ 2 w 4"/>
                <a:gd name="T7" fmla="*/ 4 h 7"/>
                <a:gd name="T8" fmla="*/ 1 w 4"/>
                <a:gd name="T9" fmla="*/ 5 h 7"/>
                <a:gd name="T10" fmla="*/ 1 w 4"/>
                <a:gd name="T11" fmla="*/ 6 h 7"/>
                <a:gd name="T12" fmla="*/ 2 w 4"/>
                <a:gd name="T13" fmla="*/ 7 h 7"/>
                <a:gd name="T14" fmla="*/ 4 w 4"/>
                <a:gd name="T15" fmla="*/ 7 h 7"/>
                <a:gd name="T16" fmla="*/ 4 w 4"/>
                <a:gd name="T17" fmla="*/ 6 h 7"/>
                <a:gd name="T18" fmla="*/ 4 w 4"/>
                <a:gd name="T19" fmla="*/ 6 h 7"/>
                <a:gd name="T20" fmla="*/ 3 w 4"/>
                <a:gd name="T21" fmla="*/ 5 h 7"/>
                <a:gd name="T22" fmla="*/ 3 w 4"/>
                <a:gd name="T23" fmla="*/ 4 h 7"/>
                <a:gd name="T24" fmla="*/ 3 w 4"/>
                <a:gd name="T25" fmla="*/ 4 h 7"/>
                <a:gd name="T26" fmla="*/ 4 w 4"/>
                <a:gd name="T27" fmla="*/ 4 h 7"/>
                <a:gd name="T28" fmla="*/ 3 w 4"/>
                <a:gd name="T29" fmla="*/ 2 h 7"/>
                <a:gd name="T30" fmla="*/ 3 w 4"/>
                <a:gd name="T31" fmla="*/ 1 h 7"/>
                <a:gd name="T32" fmla="*/ 1 w 4"/>
                <a:gd name="T3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7">
                  <a:moveTo>
                    <a:pt x="1" y="0"/>
                  </a:moveTo>
                  <a:cubicBezTo>
                    <a:pt x="1" y="2"/>
                    <a:pt x="1" y="2"/>
                    <a:pt x="1" y="2"/>
                  </a:cubicBezTo>
                  <a:cubicBezTo>
                    <a:pt x="0" y="4"/>
                    <a:pt x="0" y="4"/>
                    <a:pt x="0" y="4"/>
                  </a:cubicBezTo>
                  <a:cubicBezTo>
                    <a:pt x="2" y="4"/>
                    <a:pt x="2" y="4"/>
                    <a:pt x="2" y="4"/>
                  </a:cubicBezTo>
                  <a:cubicBezTo>
                    <a:pt x="1" y="5"/>
                    <a:pt x="1" y="5"/>
                    <a:pt x="1" y="5"/>
                  </a:cubicBezTo>
                  <a:cubicBezTo>
                    <a:pt x="1" y="6"/>
                    <a:pt x="1" y="6"/>
                    <a:pt x="1" y="6"/>
                  </a:cubicBezTo>
                  <a:cubicBezTo>
                    <a:pt x="2" y="7"/>
                    <a:pt x="2" y="7"/>
                    <a:pt x="2" y="7"/>
                  </a:cubicBezTo>
                  <a:cubicBezTo>
                    <a:pt x="4" y="7"/>
                    <a:pt x="4" y="7"/>
                    <a:pt x="4" y="7"/>
                  </a:cubicBezTo>
                  <a:cubicBezTo>
                    <a:pt x="4" y="6"/>
                    <a:pt x="4" y="6"/>
                    <a:pt x="4" y="6"/>
                  </a:cubicBezTo>
                  <a:cubicBezTo>
                    <a:pt x="4" y="6"/>
                    <a:pt x="4" y="6"/>
                    <a:pt x="4" y="6"/>
                  </a:cubicBezTo>
                  <a:cubicBezTo>
                    <a:pt x="3" y="5"/>
                    <a:pt x="3" y="5"/>
                    <a:pt x="3" y="5"/>
                  </a:cubicBezTo>
                  <a:cubicBezTo>
                    <a:pt x="3" y="4"/>
                    <a:pt x="3" y="4"/>
                    <a:pt x="3" y="4"/>
                  </a:cubicBezTo>
                  <a:cubicBezTo>
                    <a:pt x="3" y="4"/>
                    <a:pt x="3" y="4"/>
                    <a:pt x="3" y="4"/>
                  </a:cubicBezTo>
                  <a:cubicBezTo>
                    <a:pt x="4" y="4"/>
                    <a:pt x="4" y="4"/>
                    <a:pt x="4" y="4"/>
                  </a:cubicBezTo>
                  <a:cubicBezTo>
                    <a:pt x="3" y="2"/>
                    <a:pt x="3" y="2"/>
                    <a:pt x="3" y="2"/>
                  </a:cubicBezTo>
                  <a:cubicBezTo>
                    <a:pt x="3" y="1"/>
                    <a:pt x="3" y="1"/>
                    <a:pt x="3"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16" name="Freeform 116">
              <a:extLst>
                <a:ext uri="{FF2B5EF4-FFF2-40B4-BE49-F238E27FC236}">
                  <a16:creationId xmlns:a16="http://schemas.microsoft.com/office/drawing/2014/main" id="{7D599264-9A06-4ECF-B408-2ED86951920E}"/>
                </a:ext>
              </a:extLst>
            </p:cNvPr>
            <p:cNvSpPr>
              <a:spLocks/>
            </p:cNvSpPr>
            <p:nvPr/>
          </p:nvSpPr>
          <p:spPr bwMode="auto">
            <a:xfrm>
              <a:off x="4231" y="2042"/>
              <a:ext cx="4" cy="5"/>
            </a:xfrm>
            <a:custGeom>
              <a:avLst/>
              <a:gdLst>
                <a:gd name="T0" fmla="*/ 0 w 4"/>
                <a:gd name="T1" fmla="*/ 0 h 5"/>
                <a:gd name="T2" fmla="*/ 0 w 4"/>
                <a:gd name="T3" fmla="*/ 2 h 5"/>
                <a:gd name="T4" fmla="*/ 0 w 4"/>
                <a:gd name="T5" fmla="*/ 4 h 5"/>
                <a:gd name="T6" fmla="*/ 0 w 4"/>
                <a:gd name="T7" fmla="*/ 5 h 5"/>
                <a:gd name="T8" fmla="*/ 2 w 4"/>
                <a:gd name="T9" fmla="*/ 5 h 5"/>
                <a:gd name="T10" fmla="*/ 4 w 4"/>
                <a:gd name="T11" fmla="*/ 1 h 5"/>
                <a:gd name="T12" fmla="*/ 2 w 4"/>
                <a:gd name="T13" fmla="*/ 0 h 5"/>
                <a:gd name="T14" fmla="*/ 0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0"/>
                  </a:moveTo>
                  <a:lnTo>
                    <a:pt x="0" y="2"/>
                  </a:lnTo>
                  <a:lnTo>
                    <a:pt x="0" y="4"/>
                  </a:lnTo>
                  <a:lnTo>
                    <a:pt x="0" y="5"/>
                  </a:lnTo>
                  <a:lnTo>
                    <a:pt x="2" y="5"/>
                  </a:lnTo>
                  <a:lnTo>
                    <a:pt x="4" y="1"/>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17" name="Freeform 117">
              <a:extLst>
                <a:ext uri="{FF2B5EF4-FFF2-40B4-BE49-F238E27FC236}">
                  <a16:creationId xmlns:a16="http://schemas.microsoft.com/office/drawing/2014/main" id="{9F071118-1CDB-4612-8138-5F60D74C7D9D}"/>
                </a:ext>
              </a:extLst>
            </p:cNvPr>
            <p:cNvSpPr>
              <a:spLocks/>
            </p:cNvSpPr>
            <p:nvPr/>
          </p:nvSpPr>
          <p:spPr bwMode="auto">
            <a:xfrm>
              <a:off x="4238" y="2026"/>
              <a:ext cx="3" cy="8"/>
            </a:xfrm>
            <a:custGeom>
              <a:avLst/>
              <a:gdLst>
                <a:gd name="T0" fmla="*/ 3 w 3"/>
                <a:gd name="T1" fmla="*/ 3 h 8"/>
                <a:gd name="T2" fmla="*/ 3 w 3"/>
                <a:gd name="T3" fmla="*/ 2 h 8"/>
                <a:gd name="T4" fmla="*/ 3 w 3"/>
                <a:gd name="T5" fmla="*/ 0 h 8"/>
                <a:gd name="T6" fmla="*/ 0 w 3"/>
                <a:gd name="T7" fmla="*/ 2 h 8"/>
                <a:gd name="T8" fmla="*/ 3 w 3"/>
                <a:gd name="T9" fmla="*/ 8 h 8"/>
                <a:gd name="T10" fmla="*/ 3 w 3"/>
                <a:gd name="T11" fmla="*/ 3 h 8"/>
              </a:gdLst>
              <a:ahLst/>
              <a:cxnLst>
                <a:cxn ang="0">
                  <a:pos x="T0" y="T1"/>
                </a:cxn>
                <a:cxn ang="0">
                  <a:pos x="T2" y="T3"/>
                </a:cxn>
                <a:cxn ang="0">
                  <a:pos x="T4" y="T5"/>
                </a:cxn>
                <a:cxn ang="0">
                  <a:pos x="T6" y="T7"/>
                </a:cxn>
                <a:cxn ang="0">
                  <a:pos x="T8" y="T9"/>
                </a:cxn>
                <a:cxn ang="0">
                  <a:pos x="T10" y="T11"/>
                </a:cxn>
              </a:cxnLst>
              <a:rect l="0" t="0" r="r" b="b"/>
              <a:pathLst>
                <a:path w="3" h="8">
                  <a:moveTo>
                    <a:pt x="3" y="3"/>
                  </a:moveTo>
                  <a:lnTo>
                    <a:pt x="3" y="2"/>
                  </a:lnTo>
                  <a:lnTo>
                    <a:pt x="3" y="0"/>
                  </a:lnTo>
                  <a:lnTo>
                    <a:pt x="0" y="2"/>
                  </a:lnTo>
                  <a:lnTo>
                    <a:pt x="3" y="8"/>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18" name="Freeform 118">
              <a:extLst>
                <a:ext uri="{FF2B5EF4-FFF2-40B4-BE49-F238E27FC236}">
                  <a16:creationId xmlns:a16="http://schemas.microsoft.com/office/drawing/2014/main" id="{A7171DDF-4BCE-431C-AD8F-6891E7B64E52}"/>
                </a:ext>
              </a:extLst>
            </p:cNvPr>
            <p:cNvSpPr>
              <a:spLocks/>
            </p:cNvSpPr>
            <p:nvPr/>
          </p:nvSpPr>
          <p:spPr bwMode="auto">
            <a:xfrm>
              <a:off x="4023" y="2233"/>
              <a:ext cx="17" cy="12"/>
            </a:xfrm>
            <a:custGeom>
              <a:avLst/>
              <a:gdLst>
                <a:gd name="T0" fmla="*/ 9 w 17"/>
                <a:gd name="T1" fmla="*/ 1 h 12"/>
                <a:gd name="T2" fmla="*/ 7 w 17"/>
                <a:gd name="T3" fmla="*/ 3 h 12"/>
                <a:gd name="T4" fmla="*/ 6 w 17"/>
                <a:gd name="T5" fmla="*/ 3 h 12"/>
                <a:gd name="T6" fmla="*/ 4 w 17"/>
                <a:gd name="T7" fmla="*/ 0 h 12"/>
                <a:gd name="T8" fmla="*/ 0 w 17"/>
                <a:gd name="T9" fmla="*/ 3 h 12"/>
                <a:gd name="T10" fmla="*/ 0 w 17"/>
                <a:gd name="T11" fmla="*/ 5 h 12"/>
                <a:gd name="T12" fmla="*/ 1 w 17"/>
                <a:gd name="T13" fmla="*/ 6 h 12"/>
                <a:gd name="T14" fmla="*/ 4 w 17"/>
                <a:gd name="T15" fmla="*/ 7 h 12"/>
                <a:gd name="T16" fmla="*/ 5 w 17"/>
                <a:gd name="T17" fmla="*/ 6 h 12"/>
                <a:gd name="T18" fmla="*/ 6 w 17"/>
                <a:gd name="T19" fmla="*/ 8 h 12"/>
                <a:gd name="T20" fmla="*/ 7 w 17"/>
                <a:gd name="T21" fmla="*/ 8 h 12"/>
                <a:gd name="T22" fmla="*/ 9 w 17"/>
                <a:gd name="T23" fmla="*/ 11 h 12"/>
                <a:gd name="T24" fmla="*/ 12 w 17"/>
                <a:gd name="T25" fmla="*/ 12 h 12"/>
                <a:gd name="T26" fmla="*/ 14 w 17"/>
                <a:gd name="T27" fmla="*/ 11 h 12"/>
                <a:gd name="T28" fmla="*/ 17 w 17"/>
                <a:gd name="T29" fmla="*/ 10 h 12"/>
                <a:gd name="T30" fmla="*/ 17 w 17"/>
                <a:gd name="T31" fmla="*/ 8 h 12"/>
                <a:gd name="T32" fmla="*/ 16 w 17"/>
                <a:gd name="T33" fmla="*/ 6 h 12"/>
                <a:gd name="T34" fmla="*/ 13 w 17"/>
                <a:gd name="T35" fmla="*/ 4 h 12"/>
                <a:gd name="T36" fmla="*/ 12 w 17"/>
                <a:gd name="T37" fmla="*/ 4 h 12"/>
                <a:gd name="T38" fmla="*/ 12 w 17"/>
                <a:gd name="T39" fmla="*/ 3 h 12"/>
                <a:gd name="T40" fmla="*/ 9 w 17"/>
                <a:gd name="T41"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2">
                  <a:moveTo>
                    <a:pt x="9" y="1"/>
                  </a:moveTo>
                  <a:lnTo>
                    <a:pt x="7" y="3"/>
                  </a:lnTo>
                  <a:lnTo>
                    <a:pt x="6" y="3"/>
                  </a:lnTo>
                  <a:lnTo>
                    <a:pt x="4" y="0"/>
                  </a:lnTo>
                  <a:lnTo>
                    <a:pt x="0" y="3"/>
                  </a:lnTo>
                  <a:lnTo>
                    <a:pt x="0" y="5"/>
                  </a:lnTo>
                  <a:lnTo>
                    <a:pt x="1" y="6"/>
                  </a:lnTo>
                  <a:lnTo>
                    <a:pt x="4" y="7"/>
                  </a:lnTo>
                  <a:lnTo>
                    <a:pt x="5" y="6"/>
                  </a:lnTo>
                  <a:lnTo>
                    <a:pt x="6" y="8"/>
                  </a:lnTo>
                  <a:lnTo>
                    <a:pt x="7" y="8"/>
                  </a:lnTo>
                  <a:lnTo>
                    <a:pt x="9" y="11"/>
                  </a:lnTo>
                  <a:lnTo>
                    <a:pt x="12" y="12"/>
                  </a:lnTo>
                  <a:lnTo>
                    <a:pt x="14" y="11"/>
                  </a:lnTo>
                  <a:lnTo>
                    <a:pt x="17" y="10"/>
                  </a:lnTo>
                  <a:lnTo>
                    <a:pt x="17" y="8"/>
                  </a:lnTo>
                  <a:lnTo>
                    <a:pt x="16" y="6"/>
                  </a:lnTo>
                  <a:lnTo>
                    <a:pt x="13" y="4"/>
                  </a:lnTo>
                  <a:lnTo>
                    <a:pt x="12" y="4"/>
                  </a:lnTo>
                  <a:lnTo>
                    <a:pt x="12" y="3"/>
                  </a:lnTo>
                  <a:lnTo>
                    <a:pt x="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19" name="Freeform 119">
              <a:extLst>
                <a:ext uri="{FF2B5EF4-FFF2-40B4-BE49-F238E27FC236}">
                  <a16:creationId xmlns:a16="http://schemas.microsoft.com/office/drawing/2014/main" id="{489AF340-1436-44EC-A869-86397199A389}"/>
                </a:ext>
              </a:extLst>
            </p:cNvPr>
            <p:cNvSpPr>
              <a:spLocks/>
            </p:cNvSpPr>
            <p:nvPr/>
          </p:nvSpPr>
          <p:spPr bwMode="auto">
            <a:xfrm>
              <a:off x="4044" y="2245"/>
              <a:ext cx="5" cy="2"/>
            </a:xfrm>
            <a:custGeom>
              <a:avLst/>
              <a:gdLst>
                <a:gd name="T0" fmla="*/ 2 w 5"/>
                <a:gd name="T1" fmla="*/ 0 h 2"/>
                <a:gd name="T2" fmla="*/ 0 w 5"/>
                <a:gd name="T3" fmla="*/ 2 h 2"/>
                <a:gd name="T4" fmla="*/ 3 w 5"/>
                <a:gd name="T5" fmla="*/ 2 h 2"/>
                <a:gd name="T6" fmla="*/ 5 w 5"/>
                <a:gd name="T7" fmla="*/ 2 h 2"/>
                <a:gd name="T8" fmla="*/ 4 w 5"/>
                <a:gd name="T9" fmla="*/ 0 h 2"/>
                <a:gd name="T10" fmla="*/ 3 w 5"/>
                <a:gd name="T11" fmla="*/ 0 h 2"/>
                <a:gd name="T12" fmla="*/ 2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2" y="0"/>
                  </a:moveTo>
                  <a:lnTo>
                    <a:pt x="0" y="2"/>
                  </a:lnTo>
                  <a:lnTo>
                    <a:pt x="3" y="2"/>
                  </a:lnTo>
                  <a:lnTo>
                    <a:pt x="5" y="2"/>
                  </a:lnTo>
                  <a:lnTo>
                    <a:pt x="4" y="0"/>
                  </a:lnTo>
                  <a:lnTo>
                    <a:pt x="3"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0" name="Freeform 120">
              <a:extLst>
                <a:ext uri="{FF2B5EF4-FFF2-40B4-BE49-F238E27FC236}">
                  <a16:creationId xmlns:a16="http://schemas.microsoft.com/office/drawing/2014/main" id="{2F1B2657-81B6-479B-A44C-595F3CE7C7F3}"/>
                </a:ext>
              </a:extLst>
            </p:cNvPr>
            <p:cNvSpPr>
              <a:spLocks/>
            </p:cNvSpPr>
            <p:nvPr/>
          </p:nvSpPr>
          <p:spPr bwMode="auto">
            <a:xfrm>
              <a:off x="4234" y="2036"/>
              <a:ext cx="5" cy="2"/>
            </a:xfrm>
            <a:custGeom>
              <a:avLst/>
              <a:gdLst>
                <a:gd name="T0" fmla="*/ 0 w 5"/>
                <a:gd name="T1" fmla="*/ 2 h 2"/>
                <a:gd name="T2" fmla="*/ 2 w 5"/>
                <a:gd name="T3" fmla="*/ 2 h 2"/>
                <a:gd name="T4" fmla="*/ 5 w 5"/>
                <a:gd name="T5" fmla="*/ 2 h 2"/>
                <a:gd name="T6" fmla="*/ 4 w 5"/>
                <a:gd name="T7" fmla="*/ 0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2" y="2"/>
                  </a:lnTo>
                  <a:lnTo>
                    <a:pt x="5" y="2"/>
                  </a:lnTo>
                  <a:lnTo>
                    <a:pt x="4"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1" name="Freeform 121">
              <a:extLst>
                <a:ext uri="{FF2B5EF4-FFF2-40B4-BE49-F238E27FC236}">
                  <a16:creationId xmlns:a16="http://schemas.microsoft.com/office/drawing/2014/main" id="{7FECA018-C319-48C5-8BA4-F40D577636FF}"/>
                </a:ext>
              </a:extLst>
            </p:cNvPr>
            <p:cNvSpPr>
              <a:spLocks/>
            </p:cNvSpPr>
            <p:nvPr/>
          </p:nvSpPr>
          <p:spPr bwMode="auto">
            <a:xfrm>
              <a:off x="4176" y="2536"/>
              <a:ext cx="6" cy="9"/>
            </a:xfrm>
            <a:custGeom>
              <a:avLst/>
              <a:gdLst>
                <a:gd name="T0" fmla="*/ 3 w 6"/>
                <a:gd name="T1" fmla="*/ 9 h 9"/>
                <a:gd name="T2" fmla="*/ 5 w 6"/>
                <a:gd name="T3" fmla="*/ 7 h 9"/>
                <a:gd name="T4" fmla="*/ 5 w 6"/>
                <a:gd name="T5" fmla="*/ 6 h 9"/>
                <a:gd name="T6" fmla="*/ 6 w 6"/>
                <a:gd name="T7" fmla="*/ 4 h 9"/>
                <a:gd name="T8" fmla="*/ 6 w 6"/>
                <a:gd name="T9" fmla="*/ 3 h 9"/>
                <a:gd name="T10" fmla="*/ 6 w 6"/>
                <a:gd name="T11" fmla="*/ 2 h 9"/>
                <a:gd name="T12" fmla="*/ 5 w 6"/>
                <a:gd name="T13" fmla="*/ 0 h 9"/>
                <a:gd name="T14" fmla="*/ 3 w 6"/>
                <a:gd name="T15" fmla="*/ 2 h 9"/>
                <a:gd name="T16" fmla="*/ 2 w 6"/>
                <a:gd name="T17" fmla="*/ 3 h 9"/>
                <a:gd name="T18" fmla="*/ 2 w 6"/>
                <a:gd name="T19" fmla="*/ 3 h 9"/>
                <a:gd name="T20" fmla="*/ 0 w 6"/>
                <a:gd name="T21" fmla="*/ 5 h 9"/>
                <a:gd name="T22" fmla="*/ 2 w 6"/>
                <a:gd name="T23" fmla="*/ 6 h 9"/>
                <a:gd name="T24" fmla="*/ 2 w 6"/>
                <a:gd name="T25" fmla="*/ 7 h 9"/>
                <a:gd name="T26" fmla="*/ 3 w 6"/>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9">
                  <a:moveTo>
                    <a:pt x="3" y="9"/>
                  </a:moveTo>
                  <a:lnTo>
                    <a:pt x="5" y="7"/>
                  </a:lnTo>
                  <a:lnTo>
                    <a:pt x="5" y="6"/>
                  </a:lnTo>
                  <a:lnTo>
                    <a:pt x="6" y="4"/>
                  </a:lnTo>
                  <a:lnTo>
                    <a:pt x="6" y="3"/>
                  </a:lnTo>
                  <a:lnTo>
                    <a:pt x="6" y="2"/>
                  </a:lnTo>
                  <a:lnTo>
                    <a:pt x="5" y="0"/>
                  </a:lnTo>
                  <a:lnTo>
                    <a:pt x="3" y="2"/>
                  </a:lnTo>
                  <a:lnTo>
                    <a:pt x="2" y="3"/>
                  </a:lnTo>
                  <a:lnTo>
                    <a:pt x="2" y="3"/>
                  </a:lnTo>
                  <a:lnTo>
                    <a:pt x="0" y="5"/>
                  </a:lnTo>
                  <a:lnTo>
                    <a:pt x="2" y="6"/>
                  </a:lnTo>
                  <a:lnTo>
                    <a:pt x="2" y="7"/>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2" name="Freeform 122">
              <a:extLst>
                <a:ext uri="{FF2B5EF4-FFF2-40B4-BE49-F238E27FC236}">
                  <a16:creationId xmlns:a16="http://schemas.microsoft.com/office/drawing/2014/main" id="{2CBCD07F-B69F-4FE2-B04A-5CD686C2E76F}"/>
                </a:ext>
              </a:extLst>
            </p:cNvPr>
            <p:cNvSpPr>
              <a:spLocks/>
            </p:cNvSpPr>
            <p:nvPr/>
          </p:nvSpPr>
          <p:spPr bwMode="auto">
            <a:xfrm>
              <a:off x="4132" y="2486"/>
              <a:ext cx="15" cy="6"/>
            </a:xfrm>
            <a:custGeom>
              <a:avLst/>
              <a:gdLst>
                <a:gd name="T0" fmla="*/ 10 w 15"/>
                <a:gd name="T1" fmla="*/ 2 h 6"/>
                <a:gd name="T2" fmla="*/ 10 w 15"/>
                <a:gd name="T3" fmla="*/ 0 h 6"/>
                <a:gd name="T4" fmla="*/ 8 w 15"/>
                <a:gd name="T5" fmla="*/ 0 h 6"/>
                <a:gd name="T6" fmla="*/ 7 w 15"/>
                <a:gd name="T7" fmla="*/ 0 h 6"/>
                <a:gd name="T8" fmla="*/ 3 w 15"/>
                <a:gd name="T9" fmla="*/ 1 h 6"/>
                <a:gd name="T10" fmla="*/ 0 w 15"/>
                <a:gd name="T11" fmla="*/ 2 h 6"/>
                <a:gd name="T12" fmla="*/ 0 w 15"/>
                <a:gd name="T13" fmla="*/ 4 h 6"/>
                <a:gd name="T14" fmla="*/ 2 w 15"/>
                <a:gd name="T15" fmla="*/ 4 h 6"/>
                <a:gd name="T16" fmla="*/ 3 w 15"/>
                <a:gd name="T17" fmla="*/ 4 h 6"/>
                <a:gd name="T18" fmla="*/ 5 w 15"/>
                <a:gd name="T19" fmla="*/ 4 h 6"/>
                <a:gd name="T20" fmla="*/ 7 w 15"/>
                <a:gd name="T21" fmla="*/ 6 h 6"/>
                <a:gd name="T22" fmla="*/ 8 w 15"/>
                <a:gd name="T23" fmla="*/ 6 h 6"/>
                <a:gd name="T24" fmla="*/ 8 w 15"/>
                <a:gd name="T25" fmla="*/ 4 h 6"/>
                <a:gd name="T26" fmla="*/ 9 w 15"/>
                <a:gd name="T27" fmla="*/ 4 h 6"/>
                <a:gd name="T28" fmla="*/ 10 w 15"/>
                <a:gd name="T29" fmla="*/ 4 h 6"/>
                <a:gd name="T30" fmla="*/ 13 w 15"/>
                <a:gd name="T31" fmla="*/ 4 h 6"/>
                <a:gd name="T32" fmla="*/ 15 w 15"/>
                <a:gd name="T33" fmla="*/ 3 h 6"/>
                <a:gd name="T34" fmla="*/ 13 w 15"/>
                <a:gd name="T35" fmla="*/ 2 h 6"/>
                <a:gd name="T36" fmla="*/ 10 w 15"/>
                <a:gd name="T3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0" y="2"/>
                  </a:moveTo>
                  <a:lnTo>
                    <a:pt x="10" y="0"/>
                  </a:lnTo>
                  <a:lnTo>
                    <a:pt x="8" y="0"/>
                  </a:lnTo>
                  <a:lnTo>
                    <a:pt x="7" y="0"/>
                  </a:lnTo>
                  <a:lnTo>
                    <a:pt x="3" y="1"/>
                  </a:lnTo>
                  <a:lnTo>
                    <a:pt x="0" y="2"/>
                  </a:lnTo>
                  <a:lnTo>
                    <a:pt x="0" y="4"/>
                  </a:lnTo>
                  <a:lnTo>
                    <a:pt x="2" y="4"/>
                  </a:lnTo>
                  <a:lnTo>
                    <a:pt x="3" y="4"/>
                  </a:lnTo>
                  <a:lnTo>
                    <a:pt x="5" y="4"/>
                  </a:lnTo>
                  <a:lnTo>
                    <a:pt x="7" y="6"/>
                  </a:lnTo>
                  <a:lnTo>
                    <a:pt x="8" y="6"/>
                  </a:lnTo>
                  <a:lnTo>
                    <a:pt x="8" y="4"/>
                  </a:lnTo>
                  <a:lnTo>
                    <a:pt x="9" y="4"/>
                  </a:lnTo>
                  <a:lnTo>
                    <a:pt x="10" y="4"/>
                  </a:lnTo>
                  <a:lnTo>
                    <a:pt x="13" y="4"/>
                  </a:lnTo>
                  <a:lnTo>
                    <a:pt x="15" y="3"/>
                  </a:lnTo>
                  <a:lnTo>
                    <a:pt x="13" y="2"/>
                  </a:lnTo>
                  <a:lnTo>
                    <a:pt x="1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3" name="Freeform 123">
              <a:extLst>
                <a:ext uri="{FF2B5EF4-FFF2-40B4-BE49-F238E27FC236}">
                  <a16:creationId xmlns:a16="http://schemas.microsoft.com/office/drawing/2014/main" id="{EA6F70A4-D774-4EAF-B3F9-2035ABA296FF}"/>
                </a:ext>
              </a:extLst>
            </p:cNvPr>
            <p:cNvSpPr>
              <a:spLocks/>
            </p:cNvSpPr>
            <p:nvPr/>
          </p:nvSpPr>
          <p:spPr bwMode="auto">
            <a:xfrm>
              <a:off x="3984" y="2330"/>
              <a:ext cx="3" cy="6"/>
            </a:xfrm>
            <a:custGeom>
              <a:avLst/>
              <a:gdLst>
                <a:gd name="T0" fmla="*/ 2 w 3"/>
                <a:gd name="T1" fmla="*/ 6 h 6"/>
                <a:gd name="T2" fmla="*/ 3 w 3"/>
                <a:gd name="T3" fmla="*/ 5 h 6"/>
                <a:gd name="T4" fmla="*/ 3 w 3"/>
                <a:gd name="T5" fmla="*/ 0 h 6"/>
                <a:gd name="T6" fmla="*/ 0 w 3"/>
                <a:gd name="T7" fmla="*/ 5 h 6"/>
                <a:gd name="T8" fmla="*/ 2 w 3"/>
                <a:gd name="T9" fmla="*/ 6 h 6"/>
              </a:gdLst>
              <a:ahLst/>
              <a:cxnLst>
                <a:cxn ang="0">
                  <a:pos x="T0" y="T1"/>
                </a:cxn>
                <a:cxn ang="0">
                  <a:pos x="T2" y="T3"/>
                </a:cxn>
                <a:cxn ang="0">
                  <a:pos x="T4" y="T5"/>
                </a:cxn>
                <a:cxn ang="0">
                  <a:pos x="T6" y="T7"/>
                </a:cxn>
                <a:cxn ang="0">
                  <a:pos x="T8" y="T9"/>
                </a:cxn>
              </a:cxnLst>
              <a:rect l="0" t="0" r="r" b="b"/>
              <a:pathLst>
                <a:path w="3" h="6">
                  <a:moveTo>
                    <a:pt x="2" y="6"/>
                  </a:moveTo>
                  <a:lnTo>
                    <a:pt x="3" y="5"/>
                  </a:lnTo>
                  <a:lnTo>
                    <a:pt x="3" y="0"/>
                  </a:lnTo>
                  <a:lnTo>
                    <a:pt x="0" y="5"/>
                  </a:ln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4" name="Freeform 124">
              <a:extLst>
                <a:ext uri="{FF2B5EF4-FFF2-40B4-BE49-F238E27FC236}">
                  <a16:creationId xmlns:a16="http://schemas.microsoft.com/office/drawing/2014/main" id="{41F6C267-8C1A-4FDB-A49A-814EFBC2A27E}"/>
                </a:ext>
              </a:extLst>
            </p:cNvPr>
            <p:cNvSpPr>
              <a:spLocks/>
            </p:cNvSpPr>
            <p:nvPr/>
          </p:nvSpPr>
          <p:spPr bwMode="auto">
            <a:xfrm>
              <a:off x="3914" y="2206"/>
              <a:ext cx="85" cy="25"/>
            </a:xfrm>
            <a:custGeom>
              <a:avLst/>
              <a:gdLst>
                <a:gd name="T0" fmla="*/ 44 w 72"/>
                <a:gd name="T1" fmla="*/ 18 h 21"/>
                <a:gd name="T2" fmla="*/ 47 w 72"/>
                <a:gd name="T3" fmla="*/ 18 h 21"/>
                <a:gd name="T4" fmla="*/ 51 w 72"/>
                <a:gd name="T5" fmla="*/ 18 h 21"/>
                <a:gd name="T6" fmla="*/ 54 w 72"/>
                <a:gd name="T7" fmla="*/ 18 h 21"/>
                <a:gd name="T8" fmla="*/ 57 w 72"/>
                <a:gd name="T9" fmla="*/ 19 h 21"/>
                <a:gd name="T10" fmla="*/ 60 w 72"/>
                <a:gd name="T11" fmla="*/ 20 h 21"/>
                <a:gd name="T12" fmla="*/ 63 w 72"/>
                <a:gd name="T13" fmla="*/ 21 h 21"/>
                <a:gd name="T14" fmla="*/ 62 w 72"/>
                <a:gd name="T15" fmla="*/ 18 h 21"/>
                <a:gd name="T16" fmla="*/ 63 w 72"/>
                <a:gd name="T17" fmla="*/ 18 h 21"/>
                <a:gd name="T18" fmla="*/ 66 w 72"/>
                <a:gd name="T19" fmla="*/ 20 h 21"/>
                <a:gd name="T20" fmla="*/ 68 w 72"/>
                <a:gd name="T21" fmla="*/ 20 h 21"/>
                <a:gd name="T22" fmla="*/ 68 w 72"/>
                <a:gd name="T23" fmla="*/ 20 h 21"/>
                <a:gd name="T24" fmla="*/ 71 w 72"/>
                <a:gd name="T25" fmla="*/ 20 h 21"/>
                <a:gd name="T26" fmla="*/ 71 w 72"/>
                <a:gd name="T27" fmla="*/ 19 h 21"/>
                <a:gd name="T28" fmla="*/ 70 w 72"/>
                <a:gd name="T29" fmla="*/ 16 h 21"/>
                <a:gd name="T30" fmla="*/ 65 w 72"/>
                <a:gd name="T31" fmla="*/ 16 h 21"/>
                <a:gd name="T32" fmla="*/ 63 w 72"/>
                <a:gd name="T33" fmla="*/ 16 h 21"/>
                <a:gd name="T34" fmla="*/ 62 w 72"/>
                <a:gd name="T35" fmla="*/ 13 h 21"/>
                <a:gd name="T36" fmla="*/ 60 w 72"/>
                <a:gd name="T37" fmla="*/ 13 h 21"/>
                <a:gd name="T38" fmla="*/ 58 w 72"/>
                <a:gd name="T39" fmla="*/ 13 h 21"/>
                <a:gd name="T40" fmla="*/ 55 w 72"/>
                <a:gd name="T41" fmla="*/ 12 h 21"/>
                <a:gd name="T42" fmla="*/ 52 w 72"/>
                <a:gd name="T43" fmla="*/ 12 h 21"/>
                <a:gd name="T44" fmla="*/ 51 w 72"/>
                <a:gd name="T45" fmla="*/ 10 h 21"/>
                <a:gd name="T46" fmla="*/ 53 w 72"/>
                <a:gd name="T47" fmla="*/ 11 h 21"/>
                <a:gd name="T48" fmla="*/ 57 w 72"/>
                <a:gd name="T49" fmla="*/ 10 h 21"/>
                <a:gd name="T50" fmla="*/ 60 w 72"/>
                <a:gd name="T51" fmla="*/ 9 h 21"/>
                <a:gd name="T52" fmla="*/ 60 w 72"/>
                <a:gd name="T53" fmla="*/ 7 h 21"/>
                <a:gd name="T54" fmla="*/ 57 w 72"/>
                <a:gd name="T55" fmla="*/ 7 h 21"/>
                <a:gd name="T56" fmla="*/ 51 w 72"/>
                <a:gd name="T57" fmla="*/ 6 h 21"/>
                <a:gd name="T58" fmla="*/ 50 w 72"/>
                <a:gd name="T59" fmla="*/ 6 h 21"/>
                <a:gd name="T60" fmla="*/ 48 w 72"/>
                <a:gd name="T61" fmla="*/ 7 h 21"/>
                <a:gd name="T62" fmla="*/ 45 w 72"/>
                <a:gd name="T63" fmla="*/ 6 h 21"/>
                <a:gd name="T64" fmla="*/ 43 w 72"/>
                <a:gd name="T65" fmla="*/ 5 h 21"/>
                <a:gd name="T66" fmla="*/ 40 w 72"/>
                <a:gd name="T67" fmla="*/ 5 h 21"/>
                <a:gd name="T68" fmla="*/ 37 w 72"/>
                <a:gd name="T69" fmla="*/ 3 h 21"/>
                <a:gd name="T70" fmla="*/ 36 w 72"/>
                <a:gd name="T71" fmla="*/ 6 h 21"/>
                <a:gd name="T72" fmla="*/ 29 w 72"/>
                <a:gd name="T73" fmla="*/ 6 h 21"/>
                <a:gd name="T74" fmla="*/ 24 w 72"/>
                <a:gd name="T75" fmla="*/ 6 h 21"/>
                <a:gd name="T76" fmla="*/ 23 w 72"/>
                <a:gd name="T77" fmla="*/ 5 h 21"/>
                <a:gd name="T78" fmla="*/ 19 w 72"/>
                <a:gd name="T79" fmla="*/ 2 h 21"/>
                <a:gd name="T80" fmla="*/ 15 w 72"/>
                <a:gd name="T81" fmla="*/ 1 h 21"/>
                <a:gd name="T82" fmla="*/ 12 w 72"/>
                <a:gd name="T83" fmla="*/ 1 h 21"/>
                <a:gd name="T84" fmla="*/ 9 w 72"/>
                <a:gd name="T85" fmla="*/ 0 h 21"/>
                <a:gd name="T86" fmla="*/ 6 w 72"/>
                <a:gd name="T87" fmla="*/ 0 h 21"/>
                <a:gd name="T88" fmla="*/ 4 w 72"/>
                <a:gd name="T89" fmla="*/ 3 h 21"/>
                <a:gd name="T90" fmla="*/ 2 w 72"/>
                <a:gd name="T91" fmla="*/ 5 h 21"/>
                <a:gd name="T92" fmla="*/ 1 w 72"/>
                <a:gd name="T93" fmla="*/ 6 h 21"/>
                <a:gd name="T94" fmla="*/ 0 w 72"/>
                <a:gd name="T95" fmla="*/ 5 h 21"/>
                <a:gd name="T96" fmla="*/ 0 w 72"/>
                <a:gd name="T97" fmla="*/ 6 h 21"/>
                <a:gd name="T98" fmla="*/ 1 w 72"/>
                <a:gd name="T99" fmla="*/ 8 h 21"/>
                <a:gd name="T100" fmla="*/ 5 w 72"/>
                <a:gd name="T101" fmla="*/ 7 h 21"/>
                <a:gd name="T102" fmla="*/ 7 w 72"/>
                <a:gd name="T103" fmla="*/ 9 h 21"/>
                <a:gd name="T104" fmla="*/ 7 w 72"/>
                <a:gd name="T105" fmla="*/ 10 h 21"/>
                <a:gd name="T106" fmla="*/ 10 w 72"/>
                <a:gd name="T107" fmla="*/ 12 h 21"/>
                <a:gd name="T108" fmla="*/ 12 w 72"/>
                <a:gd name="T109" fmla="*/ 12 h 21"/>
                <a:gd name="T110" fmla="*/ 15 w 72"/>
                <a:gd name="T111" fmla="*/ 12 h 21"/>
                <a:gd name="T112" fmla="*/ 22 w 72"/>
                <a:gd name="T113" fmla="*/ 15 h 21"/>
                <a:gd name="T114" fmla="*/ 24 w 72"/>
                <a:gd name="T115" fmla="*/ 14 h 21"/>
                <a:gd name="T116" fmla="*/ 26 w 72"/>
                <a:gd name="T117" fmla="*/ 14 h 21"/>
                <a:gd name="T118" fmla="*/ 29 w 72"/>
                <a:gd name="T119" fmla="*/ 15 h 21"/>
                <a:gd name="T120" fmla="*/ 35 w 72"/>
                <a:gd name="T121" fmla="*/ 17 h 21"/>
                <a:gd name="T122" fmla="*/ 39 w 72"/>
                <a:gd name="T12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 h="21">
                  <a:moveTo>
                    <a:pt x="42" y="18"/>
                  </a:moveTo>
                  <a:cubicBezTo>
                    <a:pt x="44" y="18"/>
                    <a:pt x="44" y="18"/>
                    <a:pt x="44" y="18"/>
                  </a:cubicBezTo>
                  <a:cubicBezTo>
                    <a:pt x="46" y="18"/>
                    <a:pt x="46" y="18"/>
                    <a:pt x="46" y="18"/>
                  </a:cubicBezTo>
                  <a:cubicBezTo>
                    <a:pt x="47" y="18"/>
                    <a:pt x="47" y="18"/>
                    <a:pt x="47" y="18"/>
                  </a:cubicBezTo>
                  <a:cubicBezTo>
                    <a:pt x="49" y="18"/>
                    <a:pt x="49" y="18"/>
                    <a:pt x="49" y="18"/>
                  </a:cubicBezTo>
                  <a:cubicBezTo>
                    <a:pt x="51" y="18"/>
                    <a:pt x="51" y="18"/>
                    <a:pt x="51" y="18"/>
                  </a:cubicBezTo>
                  <a:cubicBezTo>
                    <a:pt x="53" y="18"/>
                    <a:pt x="53" y="18"/>
                    <a:pt x="53" y="18"/>
                  </a:cubicBezTo>
                  <a:cubicBezTo>
                    <a:pt x="54" y="18"/>
                    <a:pt x="54" y="18"/>
                    <a:pt x="54" y="18"/>
                  </a:cubicBezTo>
                  <a:cubicBezTo>
                    <a:pt x="55" y="18"/>
                    <a:pt x="55" y="18"/>
                    <a:pt x="55" y="18"/>
                  </a:cubicBezTo>
                  <a:cubicBezTo>
                    <a:pt x="57" y="19"/>
                    <a:pt x="57" y="19"/>
                    <a:pt x="57" y="19"/>
                  </a:cubicBezTo>
                  <a:cubicBezTo>
                    <a:pt x="59" y="20"/>
                    <a:pt x="59" y="20"/>
                    <a:pt x="59" y="20"/>
                  </a:cubicBezTo>
                  <a:cubicBezTo>
                    <a:pt x="60" y="20"/>
                    <a:pt x="60" y="20"/>
                    <a:pt x="60" y="20"/>
                  </a:cubicBezTo>
                  <a:cubicBezTo>
                    <a:pt x="61" y="21"/>
                    <a:pt x="61" y="21"/>
                    <a:pt x="61" y="21"/>
                  </a:cubicBezTo>
                  <a:cubicBezTo>
                    <a:pt x="63" y="21"/>
                    <a:pt x="63" y="21"/>
                    <a:pt x="63" y="21"/>
                  </a:cubicBezTo>
                  <a:cubicBezTo>
                    <a:pt x="63" y="18"/>
                    <a:pt x="63" y="18"/>
                    <a:pt x="63" y="18"/>
                  </a:cubicBezTo>
                  <a:cubicBezTo>
                    <a:pt x="62" y="18"/>
                    <a:pt x="62" y="18"/>
                    <a:pt x="62" y="18"/>
                  </a:cubicBezTo>
                  <a:cubicBezTo>
                    <a:pt x="62" y="18"/>
                    <a:pt x="62" y="18"/>
                    <a:pt x="62" y="18"/>
                  </a:cubicBezTo>
                  <a:cubicBezTo>
                    <a:pt x="63" y="18"/>
                    <a:pt x="63" y="18"/>
                    <a:pt x="63" y="18"/>
                  </a:cubicBezTo>
                  <a:cubicBezTo>
                    <a:pt x="64" y="19"/>
                    <a:pt x="64" y="19"/>
                    <a:pt x="64" y="19"/>
                  </a:cubicBezTo>
                  <a:cubicBezTo>
                    <a:pt x="66" y="20"/>
                    <a:pt x="66" y="20"/>
                    <a:pt x="66" y="20"/>
                  </a:cubicBezTo>
                  <a:cubicBezTo>
                    <a:pt x="67" y="21"/>
                    <a:pt x="67" y="21"/>
                    <a:pt x="67" y="21"/>
                  </a:cubicBezTo>
                  <a:cubicBezTo>
                    <a:pt x="68" y="20"/>
                    <a:pt x="68" y="20"/>
                    <a:pt x="68" y="20"/>
                  </a:cubicBezTo>
                  <a:cubicBezTo>
                    <a:pt x="68" y="20"/>
                    <a:pt x="68" y="20"/>
                    <a:pt x="69" y="19"/>
                  </a:cubicBezTo>
                  <a:cubicBezTo>
                    <a:pt x="69" y="19"/>
                    <a:pt x="69" y="19"/>
                    <a:pt x="68" y="20"/>
                  </a:cubicBezTo>
                  <a:cubicBezTo>
                    <a:pt x="69" y="21"/>
                    <a:pt x="69" y="21"/>
                    <a:pt x="69" y="21"/>
                  </a:cubicBezTo>
                  <a:cubicBezTo>
                    <a:pt x="71" y="20"/>
                    <a:pt x="71" y="20"/>
                    <a:pt x="71" y="20"/>
                  </a:cubicBezTo>
                  <a:cubicBezTo>
                    <a:pt x="70" y="19"/>
                    <a:pt x="70" y="19"/>
                    <a:pt x="70" y="19"/>
                  </a:cubicBezTo>
                  <a:cubicBezTo>
                    <a:pt x="71" y="19"/>
                    <a:pt x="71" y="19"/>
                    <a:pt x="71" y="19"/>
                  </a:cubicBezTo>
                  <a:cubicBezTo>
                    <a:pt x="72" y="18"/>
                    <a:pt x="72" y="18"/>
                    <a:pt x="72" y="18"/>
                  </a:cubicBezTo>
                  <a:cubicBezTo>
                    <a:pt x="70" y="16"/>
                    <a:pt x="70" y="16"/>
                    <a:pt x="70" y="16"/>
                  </a:cubicBezTo>
                  <a:cubicBezTo>
                    <a:pt x="67" y="15"/>
                    <a:pt x="67" y="15"/>
                    <a:pt x="67" y="15"/>
                  </a:cubicBezTo>
                  <a:cubicBezTo>
                    <a:pt x="65" y="16"/>
                    <a:pt x="65" y="16"/>
                    <a:pt x="65" y="16"/>
                  </a:cubicBezTo>
                  <a:cubicBezTo>
                    <a:pt x="64" y="16"/>
                    <a:pt x="64" y="16"/>
                    <a:pt x="64" y="16"/>
                  </a:cubicBezTo>
                  <a:cubicBezTo>
                    <a:pt x="63" y="16"/>
                    <a:pt x="63" y="16"/>
                    <a:pt x="63" y="16"/>
                  </a:cubicBezTo>
                  <a:cubicBezTo>
                    <a:pt x="63" y="14"/>
                    <a:pt x="63" y="14"/>
                    <a:pt x="63" y="14"/>
                  </a:cubicBezTo>
                  <a:cubicBezTo>
                    <a:pt x="62" y="13"/>
                    <a:pt x="62" y="13"/>
                    <a:pt x="62" y="13"/>
                  </a:cubicBezTo>
                  <a:cubicBezTo>
                    <a:pt x="61" y="13"/>
                    <a:pt x="61" y="13"/>
                    <a:pt x="61" y="13"/>
                  </a:cubicBezTo>
                  <a:cubicBezTo>
                    <a:pt x="60" y="13"/>
                    <a:pt x="60" y="13"/>
                    <a:pt x="60" y="13"/>
                  </a:cubicBezTo>
                  <a:cubicBezTo>
                    <a:pt x="59" y="13"/>
                    <a:pt x="59" y="13"/>
                    <a:pt x="59" y="13"/>
                  </a:cubicBezTo>
                  <a:cubicBezTo>
                    <a:pt x="58" y="13"/>
                    <a:pt x="58" y="13"/>
                    <a:pt x="58" y="13"/>
                  </a:cubicBezTo>
                  <a:cubicBezTo>
                    <a:pt x="57" y="13"/>
                    <a:pt x="57" y="13"/>
                    <a:pt x="57" y="13"/>
                  </a:cubicBezTo>
                  <a:cubicBezTo>
                    <a:pt x="55" y="12"/>
                    <a:pt x="55" y="12"/>
                    <a:pt x="55" y="12"/>
                  </a:cubicBezTo>
                  <a:cubicBezTo>
                    <a:pt x="54" y="13"/>
                    <a:pt x="54" y="13"/>
                    <a:pt x="54" y="13"/>
                  </a:cubicBezTo>
                  <a:cubicBezTo>
                    <a:pt x="52" y="12"/>
                    <a:pt x="52" y="12"/>
                    <a:pt x="52" y="12"/>
                  </a:cubicBezTo>
                  <a:cubicBezTo>
                    <a:pt x="52" y="11"/>
                    <a:pt x="52" y="11"/>
                    <a:pt x="52" y="11"/>
                  </a:cubicBezTo>
                  <a:cubicBezTo>
                    <a:pt x="51" y="10"/>
                    <a:pt x="51" y="10"/>
                    <a:pt x="51" y="10"/>
                  </a:cubicBezTo>
                  <a:cubicBezTo>
                    <a:pt x="52" y="10"/>
                    <a:pt x="52" y="10"/>
                    <a:pt x="52" y="10"/>
                  </a:cubicBezTo>
                  <a:cubicBezTo>
                    <a:pt x="53" y="11"/>
                    <a:pt x="53" y="11"/>
                    <a:pt x="53" y="11"/>
                  </a:cubicBezTo>
                  <a:cubicBezTo>
                    <a:pt x="54" y="10"/>
                    <a:pt x="54" y="10"/>
                    <a:pt x="54" y="10"/>
                  </a:cubicBezTo>
                  <a:cubicBezTo>
                    <a:pt x="57" y="10"/>
                    <a:pt x="57" y="10"/>
                    <a:pt x="57" y="10"/>
                  </a:cubicBezTo>
                  <a:cubicBezTo>
                    <a:pt x="58" y="10"/>
                    <a:pt x="58" y="10"/>
                    <a:pt x="58" y="10"/>
                  </a:cubicBezTo>
                  <a:cubicBezTo>
                    <a:pt x="60" y="9"/>
                    <a:pt x="60" y="9"/>
                    <a:pt x="60" y="9"/>
                  </a:cubicBezTo>
                  <a:cubicBezTo>
                    <a:pt x="61" y="8"/>
                    <a:pt x="61" y="8"/>
                    <a:pt x="61" y="8"/>
                  </a:cubicBezTo>
                  <a:cubicBezTo>
                    <a:pt x="60" y="7"/>
                    <a:pt x="60" y="7"/>
                    <a:pt x="60" y="7"/>
                  </a:cubicBezTo>
                  <a:cubicBezTo>
                    <a:pt x="58" y="7"/>
                    <a:pt x="58" y="7"/>
                    <a:pt x="58" y="7"/>
                  </a:cubicBezTo>
                  <a:cubicBezTo>
                    <a:pt x="57" y="7"/>
                    <a:pt x="57" y="7"/>
                    <a:pt x="57" y="7"/>
                  </a:cubicBezTo>
                  <a:cubicBezTo>
                    <a:pt x="53" y="7"/>
                    <a:pt x="53" y="7"/>
                    <a:pt x="53" y="7"/>
                  </a:cubicBezTo>
                  <a:cubicBezTo>
                    <a:pt x="51" y="6"/>
                    <a:pt x="51" y="6"/>
                    <a:pt x="51" y="6"/>
                  </a:cubicBezTo>
                  <a:cubicBezTo>
                    <a:pt x="50" y="8"/>
                    <a:pt x="50" y="8"/>
                    <a:pt x="50" y="8"/>
                  </a:cubicBezTo>
                  <a:cubicBezTo>
                    <a:pt x="50" y="6"/>
                    <a:pt x="50" y="6"/>
                    <a:pt x="50" y="6"/>
                  </a:cubicBezTo>
                  <a:cubicBezTo>
                    <a:pt x="49" y="6"/>
                    <a:pt x="49" y="6"/>
                    <a:pt x="49" y="6"/>
                  </a:cubicBezTo>
                  <a:cubicBezTo>
                    <a:pt x="48" y="7"/>
                    <a:pt x="48" y="7"/>
                    <a:pt x="48" y="7"/>
                  </a:cubicBezTo>
                  <a:cubicBezTo>
                    <a:pt x="47" y="6"/>
                    <a:pt x="47" y="6"/>
                    <a:pt x="47" y="6"/>
                  </a:cubicBezTo>
                  <a:cubicBezTo>
                    <a:pt x="45" y="6"/>
                    <a:pt x="45" y="6"/>
                    <a:pt x="45" y="6"/>
                  </a:cubicBezTo>
                  <a:cubicBezTo>
                    <a:pt x="44" y="6"/>
                    <a:pt x="44" y="6"/>
                    <a:pt x="44" y="6"/>
                  </a:cubicBezTo>
                  <a:cubicBezTo>
                    <a:pt x="43" y="5"/>
                    <a:pt x="43" y="5"/>
                    <a:pt x="43" y="5"/>
                  </a:cubicBezTo>
                  <a:cubicBezTo>
                    <a:pt x="41" y="5"/>
                    <a:pt x="41" y="5"/>
                    <a:pt x="41" y="5"/>
                  </a:cubicBezTo>
                  <a:cubicBezTo>
                    <a:pt x="40" y="5"/>
                    <a:pt x="40" y="5"/>
                    <a:pt x="40" y="5"/>
                  </a:cubicBezTo>
                  <a:cubicBezTo>
                    <a:pt x="39" y="3"/>
                    <a:pt x="39" y="3"/>
                    <a:pt x="39" y="3"/>
                  </a:cubicBezTo>
                  <a:cubicBezTo>
                    <a:pt x="37" y="3"/>
                    <a:pt x="37" y="3"/>
                    <a:pt x="37" y="3"/>
                  </a:cubicBezTo>
                  <a:cubicBezTo>
                    <a:pt x="37" y="6"/>
                    <a:pt x="37" y="6"/>
                    <a:pt x="37" y="6"/>
                  </a:cubicBezTo>
                  <a:cubicBezTo>
                    <a:pt x="36" y="6"/>
                    <a:pt x="36" y="6"/>
                    <a:pt x="36" y="6"/>
                  </a:cubicBezTo>
                  <a:cubicBezTo>
                    <a:pt x="33" y="7"/>
                    <a:pt x="33" y="7"/>
                    <a:pt x="33" y="7"/>
                  </a:cubicBezTo>
                  <a:cubicBezTo>
                    <a:pt x="29" y="6"/>
                    <a:pt x="29" y="6"/>
                    <a:pt x="29" y="6"/>
                  </a:cubicBezTo>
                  <a:cubicBezTo>
                    <a:pt x="25" y="6"/>
                    <a:pt x="25" y="6"/>
                    <a:pt x="25" y="6"/>
                  </a:cubicBezTo>
                  <a:cubicBezTo>
                    <a:pt x="24" y="6"/>
                    <a:pt x="24" y="6"/>
                    <a:pt x="24" y="6"/>
                  </a:cubicBezTo>
                  <a:cubicBezTo>
                    <a:pt x="23" y="6"/>
                    <a:pt x="23" y="6"/>
                    <a:pt x="23" y="6"/>
                  </a:cubicBezTo>
                  <a:cubicBezTo>
                    <a:pt x="23" y="5"/>
                    <a:pt x="23" y="5"/>
                    <a:pt x="23" y="5"/>
                  </a:cubicBezTo>
                  <a:cubicBezTo>
                    <a:pt x="22" y="3"/>
                    <a:pt x="22" y="3"/>
                    <a:pt x="22" y="3"/>
                  </a:cubicBezTo>
                  <a:cubicBezTo>
                    <a:pt x="19" y="2"/>
                    <a:pt x="19" y="2"/>
                    <a:pt x="19" y="2"/>
                  </a:cubicBezTo>
                  <a:cubicBezTo>
                    <a:pt x="16" y="2"/>
                    <a:pt x="16" y="2"/>
                    <a:pt x="16" y="2"/>
                  </a:cubicBezTo>
                  <a:cubicBezTo>
                    <a:pt x="15" y="1"/>
                    <a:pt x="15" y="1"/>
                    <a:pt x="15" y="1"/>
                  </a:cubicBezTo>
                  <a:cubicBezTo>
                    <a:pt x="12" y="0"/>
                    <a:pt x="12" y="0"/>
                    <a:pt x="12" y="0"/>
                  </a:cubicBezTo>
                  <a:cubicBezTo>
                    <a:pt x="12" y="1"/>
                    <a:pt x="12" y="1"/>
                    <a:pt x="12" y="1"/>
                  </a:cubicBezTo>
                  <a:cubicBezTo>
                    <a:pt x="11" y="1"/>
                    <a:pt x="11" y="1"/>
                    <a:pt x="11" y="1"/>
                  </a:cubicBezTo>
                  <a:cubicBezTo>
                    <a:pt x="9" y="0"/>
                    <a:pt x="9" y="0"/>
                    <a:pt x="9" y="0"/>
                  </a:cubicBezTo>
                  <a:cubicBezTo>
                    <a:pt x="7" y="0"/>
                    <a:pt x="7" y="0"/>
                    <a:pt x="7" y="0"/>
                  </a:cubicBezTo>
                  <a:cubicBezTo>
                    <a:pt x="6" y="0"/>
                    <a:pt x="6" y="0"/>
                    <a:pt x="6" y="0"/>
                  </a:cubicBezTo>
                  <a:cubicBezTo>
                    <a:pt x="4" y="2"/>
                    <a:pt x="4" y="2"/>
                    <a:pt x="4" y="2"/>
                  </a:cubicBezTo>
                  <a:cubicBezTo>
                    <a:pt x="4" y="3"/>
                    <a:pt x="4" y="3"/>
                    <a:pt x="4" y="3"/>
                  </a:cubicBezTo>
                  <a:cubicBezTo>
                    <a:pt x="4" y="5"/>
                    <a:pt x="4" y="5"/>
                    <a:pt x="4" y="5"/>
                  </a:cubicBezTo>
                  <a:cubicBezTo>
                    <a:pt x="2" y="5"/>
                    <a:pt x="2" y="5"/>
                    <a:pt x="2" y="5"/>
                  </a:cubicBezTo>
                  <a:cubicBezTo>
                    <a:pt x="2" y="6"/>
                    <a:pt x="2" y="6"/>
                    <a:pt x="2" y="6"/>
                  </a:cubicBezTo>
                  <a:cubicBezTo>
                    <a:pt x="1" y="6"/>
                    <a:pt x="1" y="6"/>
                    <a:pt x="1" y="6"/>
                  </a:cubicBezTo>
                  <a:cubicBezTo>
                    <a:pt x="1" y="5"/>
                    <a:pt x="1" y="5"/>
                    <a:pt x="1" y="5"/>
                  </a:cubicBezTo>
                  <a:cubicBezTo>
                    <a:pt x="0" y="5"/>
                    <a:pt x="0" y="5"/>
                    <a:pt x="0" y="5"/>
                  </a:cubicBezTo>
                  <a:cubicBezTo>
                    <a:pt x="0" y="6"/>
                    <a:pt x="0" y="6"/>
                    <a:pt x="0" y="6"/>
                  </a:cubicBezTo>
                  <a:cubicBezTo>
                    <a:pt x="0" y="6"/>
                    <a:pt x="0" y="6"/>
                    <a:pt x="0" y="6"/>
                  </a:cubicBezTo>
                  <a:cubicBezTo>
                    <a:pt x="0" y="7"/>
                    <a:pt x="0" y="7"/>
                    <a:pt x="0" y="7"/>
                  </a:cubicBezTo>
                  <a:cubicBezTo>
                    <a:pt x="1" y="8"/>
                    <a:pt x="1" y="8"/>
                    <a:pt x="1" y="8"/>
                  </a:cubicBezTo>
                  <a:cubicBezTo>
                    <a:pt x="4" y="8"/>
                    <a:pt x="4" y="8"/>
                    <a:pt x="4" y="8"/>
                  </a:cubicBezTo>
                  <a:cubicBezTo>
                    <a:pt x="5" y="7"/>
                    <a:pt x="5" y="7"/>
                    <a:pt x="5" y="7"/>
                  </a:cubicBezTo>
                  <a:cubicBezTo>
                    <a:pt x="6" y="8"/>
                    <a:pt x="6" y="8"/>
                    <a:pt x="6" y="8"/>
                  </a:cubicBezTo>
                  <a:cubicBezTo>
                    <a:pt x="7" y="9"/>
                    <a:pt x="7" y="9"/>
                    <a:pt x="7" y="9"/>
                  </a:cubicBezTo>
                  <a:cubicBezTo>
                    <a:pt x="8" y="9"/>
                    <a:pt x="8" y="9"/>
                    <a:pt x="8" y="9"/>
                  </a:cubicBezTo>
                  <a:cubicBezTo>
                    <a:pt x="7" y="10"/>
                    <a:pt x="7" y="10"/>
                    <a:pt x="7" y="10"/>
                  </a:cubicBezTo>
                  <a:cubicBezTo>
                    <a:pt x="8" y="12"/>
                    <a:pt x="8" y="12"/>
                    <a:pt x="8" y="12"/>
                  </a:cubicBezTo>
                  <a:cubicBezTo>
                    <a:pt x="10" y="12"/>
                    <a:pt x="10" y="12"/>
                    <a:pt x="10" y="12"/>
                  </a:cubicBezTo>
                  <a:cubicBezTo>
                    <a:pt x="12" y="13"/>
                    <a:pt x="12" y="13"/>
                    <a:pt x="12" y="13"/>
                  </a:cubicBezTo>
                  <a:cubicBezTo>
                    <a:pt x="12" y="12"/>
                    <a:pt x="12" y="12"/>
                    <a:pt x="12" y="12"/>
                  </a:cubicBezTo>
                  <a:cubicBezTo>
                    <a:pt x="13" y="12"/>
                    <a:pt x="13" y="12"/>
                    <a:pt x="13" y="12"/>
                  </a:cubicBezTo>
                  <a:cubicBezTo>
                    <a:pt x="15" y="12"/>
                    <a:pt x="15" y="12"/>
                    <a:pt x="15" y="12"/>
                  </a:cubicBezTo>
                  <a:cubicBezTo>
                    <a:pt x="18" y="14"/>
                    <a:pt x="18" y="14"/>
                    <a:pt x="18" y="14"/>
                  </a:cubicBezTo>
                  <a:cubicBezTo>
                    <a:pt x="22" y="15"/>
                    <a:pt x="22" y="15"/>
                    <a:pt x="22" y="15"/>
                  </a:cubicBezTo>
                  <a:cubicBezTo>
                    <a:pt x="23" y="13"/>
                    <a:pt x="23" y="13"/>
                    <a:pt x="23" y="13"/>
                  </a:cubicBezTo>
                  <a:cubicBezTo>
                    <a:pt x="24" y="14"/>
                    <a:pt x="24" y="14"/>
                    <a:pt x="24" y="14"/>
                  </a:cubicBezTo>
                  <a:cubicBezTo>
                    <a:pt x="25" y="15"/>
                    <a:pt x="25" y="15"/>
                    <a:pt x="25" y="15"/>
                  </a:cubicBezTo>
                  <a:cubicBezTo>
                    <a:pt x="26" y="14"/>
                    <a:pt x="26" y="14"/>
                    <a:pt x="26" y="14"/>
                  </a:cubicBezTo>
                  <a:cubicBezTo>
                    <a:pt x="27" y="14"/>
                    <a:pt x="27" y="14"/>
                    <a:pt x="27" y="14"/>
                  </a:cubicBezTo>
                  <a:cubicBezTo>
                    <a:pt x="29" y="15"/>
                    <a:pt x="29" y="15"/>
                    <a:pt x="29" y="15"/>
                  </a:cubicBezTo>
                  <a:cubicBezTo>
                    <a:pt x="31" y="15"/>
                    <a:pt x="31" y="15"/>
                    <a:pt x="31" y="15"/>
                  </a:cubicBezTo>
                  <a:cubicBezTo>
                    <a:pt x="35" y="17"/>
                    <a:pt x="35" y="17"/>
                    <a:pt x="35" y="17"/>
                  </a:cubicBezTo>
                  <a:cubicBezTo>
                    <a:pt x="38" y="18"/>
                    <a:pt x="38" y="18"/>
                    <a:pt x="38" y="18"/>
                  </a:cubicBezTo>
                  <a:cubicBezTo>
                    <a:pt x="39" y="18"/>
                    <a:pt x="39" y="18"/>
                    <a:pt x="39" y="18"/>
                  </a:cubicBezTo>
                  <a:lnTo>
                    <a:pt x="4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5" name="Freeform 125">
              <a:extLst>
                <a:ext uri="{FF2B5EF4-FFF2-40B4-BE49-F238E27FC236}">
                  <a16:creationId xmlns:a16="http://schemas.microsoft.com/office/drawing/2014/main" id="{240F9C5D-7815-431B-910C-FE25973B73E5}"/>
                </a:ext>
              </a:extLst>
            </p:cNvPr>
            <p:cNvSpPr>
              <a:spLocks/>
            </p:cNvSpPr>
            <p:nvPr/>
          </p:nvSpPr>
          <p:spPr bwMode="auto">
            <a:xfrm>
              <a:off x="3845" y="2140"/>
              <a:ext cx="5" cy="2"/>
            </a:xfrm>
            <a:custGeom>
              <a:avLst/>
              <a:gdLst>
                <a:gd name="T0" fmla="*/ 4 w 5"/>
                <a:gd name="T1" fmla="*/ 0 h 2"/>
                <a:gd name="T2" fmla="*/ 0 w 5"/>
                <a:gd name="T3" fmla="*/ 1 h 2"/>
                <a:gd name="T4" fmla="*/ 5 w 5"/>
                <a:gd name="T5" fmla="*/ 2 h 2"/>
                <a:gd name="T6" fmla="*/ 4 w 5"/>
                <a:gd name="T7" fmla="*/ 0 h 2"/>
              </a:gdLst>
              <a:ahLst/>
              <a:cxnLst>
                <a:cxn ang="0">
                  <a:pos x="T0" y="T1"/>
                </a:cxn>
                <a:cxn ang="0">
                  <a:pos x="T2" y="T3"/>
                </a:cxn>
                <a:cxn ang="0">
                  <a:pos x="T4" y="T5"/>
                </a:cxn>
                <a:cxn ang="0">
                  <a:pos x="T6" y="T7"/>
                </a:cxn>
              </a:cxnLst>
              <a:rect l="0" t="0" r="r" b="b"/>
              <a:pathLst>
                <a:path w="5" h="2">
                  <a:moveTo>
                    <a:pt x="4" y="0"/>
                  </a:moveTo>
                  <a:lnTo>
                    <a:pt x="0" y="1"/>
                  </a:lnTo>
                  <a:lnTo>
                    <a:pt x="5"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6" name="Freeform 126">
              <a:extLst>
                <a:ext uri="{FF2B5EF4-FFF2-40B4-BE49-F238E27FC236}">
                  <a16:creationId xmlns:a16="http://schemas.microsoft.com/office/drawing/2014/main" id="{3BCD96FB-94B4-4C66-B167-2EBD673A4C0E}"/>
                </a:ext>
              </a:extLst>
            </p:cNvPr>
            <p:cNvSpPr>
              <a:spLocks/>
            </p:cNvSpPr>
            <p:nvPr/>
          </p:nvSpPr>
          <p:spPr bwMode="auto">
            <a:xfrm>
              <a:off x="3858" y="2155"/>
              <a:ext cx="5" cy="5"/>
            </a:xfrm>
            <a:custGeom>
              <a:avLst/>
              <a:gdLst>
                <a:gd name="T0" fmla="*/ 5 w 5"/>
                <a:gd name="T1" fmla="*/ 5 h 5"/>
                <a:gd name="T2" fmla="*/ 5 w 5"/>
                <a:gd name="T3" fmla="*/ 1 h 5"/>
                <a:gd name="T4" fmla="*/ 2 w 5"/>
                <a:gd name="T5" fmla="*/ 0 h 5"/>
                <a:gd name="T6" fmla="*/ 0 w 5"/>
                <a:gd name="T7" fmla="*/ 4 h 5"/>
                <a:gd name="T8" fmla="*/ 3 w 5"/>
                <a:gd name="T9" fmla="*/ 4 h 5"/>
                <a:gd name="T10" fmla="*/ 5 w 5"/>
                <a:gd name="T11" fmla="*/ 5 h 5"/>
              </a:gdLst>
              <a:ahLst/>
              <a:cxnLst>
                <a:cxn ang="0">
                  <a:pos x="T0" y="T1"/>
                </a:cxn>
                <a:cxn ang="0">
                  <a:pos x="T2" y="T3"/>
                </a:cxn>
                <a:cxn ang="0">
                  <a:pos x="T4" y="T5"/>
                </a:cxn>
                <a:cxn ang="0">
                  <a:pos x="T6" y="T7"/>
                </a:cxn>
                <a:cxn ang="0">
                  <a:pos x="T8" y="T9"/>
                </a:cxn>
                <a:cxn ang="0">
                  <a:pos x="T10" y="T11"/>
                </a:cxn>
              </a:cxnLst>
              <a:rect l="0" t="0" r="r" b="b"/>
              <a:pathLst>
                <a:path w="5" h="5">
                  <a:moveTo>
                    <a:pt x="5" y="5"/>
                  </a:moveTo>
                  <a:lnTo>
                    <a:pt x="5" y="1"/>
                  </a:lnTo>
                  <a:lnTo>
                    <a:pt x="2" y="0"/>
                  </a:lnTo>
                  <a:lnTo>
                    <a:pt x="0" y="4"/>
                  </a:lnTo>
                  <a:lnTo>
                    <a:pt x="3" y="4"/>
                  </a:ln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7" name="Freeform 127">
              <a:extLst>
                <a:ext uri="{FF2B5EF4-FFF2-40B4-BE49-F238E27FC236}">
                  <a16:creationId xmlns:a16="http://schemas.microsoft.com/office/drawing/2014/main" id="{80A06978-4C11-4531-ABEC-9EB36C54AA64}"/>
                </a:ext>
              </a:extLst>
            </p:cNvPr>
            <p:cNvSpPr>
              <a:spLocks/>
            </p:cNvSpPr>
            <p:nvPr/>
          </p:nvSpPr>
          <p:spPr bwMode="auto">
            <a:xfrm>
              <a:off x="3856" y="2161"/>
              <a:ext cx="5" cy="5"/>
            </a:xfrm>
            <a:custGeom>
              <a:avLst/>
              <a:gdLst>
                <a:gd name="T0" fmla="*/ 0 w 5"/>
                <a:gd name="T1" fmla="*/ 4 h 5"/>
                <a:gd name="T2" fmla="*/ 2 w 5"/>
                <a:gd name="T3" fmla="*/ 5 h 5"/>
                <a:gd name="T4" fmla="*/ 5 w 5"/>
                <a:gd name="T5" fmla="*/ 4 h 5"/>
                <a:gd name="T6" fmla="*/ 5 w 5"/>
                <a:gd name="T7" fmla="*/ 1 h 5"/>
                <a:gd name="T8" fmla="*/ 2 w 5"/>
                <a:gd name="T9" fmla="*/ 0 h 5"/>
                <a:gd name="T10" fmla="*/ 0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0" y="4"/>
                  </a:moveTo>
                  <a:lnTo>
                    <a:pt x="2" y="5"/>
                  </a:lnTo>
                  <a:lnTo>
                    <a:pt x="5" y="4"/>
                  </a:lnTo>
                  <a:lnTo>
                    <a:pt x="5" y="1"/>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8" name="Freeform 128">
              <a:extLst>
                <a:ext uri="{FF2B5EF4-FFF2-40B4-BE49-F238E27FC236}">
                  <a16:creationId xmlns:a16="http://schemas.microsoft.com/office/drawing/2014/main" id="{900C0214-B296-4F5C-A6E4-CE24E1391073}"/>
                </a:ext>
              </a:extLst>
            </p:cNvPr>
            <p:cNvSpPr>
              <a:spLocks/>
            </p:cNvSpPr>
            <p:nvPr/>
          </p:nvSpPr>
          <p:spPr bwMode="auto">
            <a:xfrm>
              <a:off x="3847" y="2146"/>
              <a:ext cx="8" cy="8"/>
            </a:xfrm>
            <a:custGeom>
              <a:avLst/>
              <a:gdLst>
                <a:gd name="T0" fmla="*/ 4 w 8"/>
                <a:gd name="T1" fmla="*/ 0 h 8"/>
                <a:gd name="T2" fmla="*/ 3 w 8"/>
                <a:gd name="T3" fmla="*/ 0 h 8"/>
                <a:gd name="T4" fmla="*/ 2 w 8"/>
                <a:gd name="T5" fmla="*/ 1 h 8"/>
                <a:gd name="T6" fmla="*/ 0 w 8"/>
                <a:gd name="T7" fmla="*/ 1 h 8"/>
                <a:gd name="T8" fmla="*/ 2 w 8"/>
                <a:gd name="T9" fmla="*/ 3 h 8"/>
                <a:gd name="T10" fmla="*/ 3 w 8"/>
                <a:gd name="T11" fmla="*/ 5 h 8"/>
                <a:gd name="T12" fmla="*/ 3 w 8"/>
                <a:gd name="T13" fmla="*/ 5 h 8"/>
                <a:gd name="T14" fmla="*/ 6 w 8"/>
                <a:gd name="T15" fmla="*/ 8 h 8"/>
                <a:gd name="T16" fmla="*/ 7 w 8"/>
                <a:gd name="T17" fmla="*/ 7 h 8"/>
                <a:gd name="T18" fmla="*/ 7 w 8"/>
                <a:gd name="T19" fmla="*/ 5 h 8"/>
                <a:gd name="T20" fmla="*/ 8 w 8"/>
                <a:gd name="T21" fmla="*/ 3 h 8"/>
                <a:gd name="T22" fmla="*/ 6 w 8"/>
                <a:gd name="T23" fmla="*/ 2 h 8"/>
                <a:gd name="T24" fmla="*/ 4 w 8"/>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8">
                  <a:moveTo>
                    <a:pt x="4" y="0"/>
                  </a:moveTo>
                  <a:lnTo>
                    <a:pt x="3" y="0"/>
                  </a:lnTo>
                  <a:lnTo>
                    <a:pt x="2" y="1"/>
                  </a:lnTo>
                  <a:lnTo>
                    <a:pt x="0" y="1"/>
                  </a:lnTo>
                  <a:lnTo>
                    <a:pt x="2" y="3"/>
                  </a:lnTo>
                  <a:lnTo>
                    <a:pt x="3" y="5"/>
                  </a:lnTo>
                  <a:lnTo>
                    <a:pt x="3" y="5"/>
                  </a:lnTo>
                  <a:lnTo>
                    <a:pt x="6" y="8"/>
                  </a:lnTo>
                  <a:lnTo>
                    <a:pt x="7" y="7"/>
                  </a:lnTo>
                  <a:lnTo>
                    <a:pt x="7" y="5"/>
                  </a:lnTo>
                  <a:lnTo>
                    <a:pt x="8" y="3"/>
                  </a:lnTo>
                  <a:lnTo>
                    <a:pt x="6"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9" name="Freeform 129">
              <a:extLst>
                <a:ext uri="{FF2B5EF4-FFF2-40B4-BE49-F238E27FC236}">
                  <a16:creationId xmlns:a16="http://schemas.microsoft.com/office/drawing/2014/main" id="{AF9F6DEA-1219-40FC-8FAF-8AFDEE1D2D83}"/>
                </a:ext>
              </a:extLst>
            </p:cNvPr>
            <p:cNvSpPr>
              <a:spLocks/>
            </p:cNvSpPr>
            <p:nvPr/>
          </p:nvSpPr>
          <p:spPr bwMode="auto">
            <a:xfrm>
              <a:off x="3835" y="2133"/>
              <a:ext cx="5" cy="3"/>
            </a:xfrm>
            <a:custGeom>
              <a:avLst/>
              <a:gdLst>
                <a:gd name="T0" fmla="*/ 1 w 5"/>
                <a:gd name="T1" fmla="*/ 0 h 3"/>
                <a:gd name="T2" fmla="*/ 0 w 5"/>
                <a:gd name="T3" fmla="*/ 1 h 3"/>
                <a:gd name="T4" fmla="*/ 0 w 5"/>
                <a:gd name="T5" fmla="*/ 2 h 3"/>
                <a:gd name="T6" fmla="*/ 1 w 5"/>
                <a:gd name="T7" fmla="*/ 3 h 3"/>
                <a:gd name="T8" fmla="*/ 5 w 5"/>
                <a:gd name="T9" fmla="*/ 3 h 3"/>
                <a:gd name="T10" fmla="*/ 3 w 5"/>
                <a:gd name="T11" fmla="*/ 1 h 3"/>
                <a:gd name="T12" fmla="*/ 1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1" y="0"/>
                  </a:moveTo>
                  <a:lnTo>
                    <a:pt x="0" y="1"/>
                  </a:lnTo>
                  <a:lnTo>
                    <a:pt x="0" y="2"/>
                  </a:lnTo>
                  <a:lnTo>
                    <a:pt x="1" y="3"/>
                  </a:lnTo>
                  <a:lnTo>
                    <a:pt x="5" y="3"/>
                  </a:lnTo>
                  <a:lnTo>
                    <a:pt x="3" y="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0" name="Freeform 130">
              <a:extLst>
                <a:ext uri="{FF2B5EF4-FFF2-40B4-BE49-F238E27FC236}">
                  <a16:creationId xmlns:a16="http://schemas.microsoft.com/office/drawing/2014/main" id="{DD6BA750-D38D-46E0-852B-7E47479A68CF}"/>
                </a:ext>
              </a:extLst>
            </p:cNvPr>
            <p:cNvSpPr>
              <a:spLocks/>
            </p:cNvSpPr>
            <p:nvPr/>
          </p:nvSpPr>
          <p:spPr bwMode="auto">
            <a:xfrm>
              <a:off x="3907" y="2159"/>
              <a:ext cx="7" cy="7"/>
            </a:xfrm>
            <a:custGeom>
              <a:avLst/>
              <a:gdLst>
                <a:gd name="T0" fmla="*/ 7 w 7"/>
                <a:gd name="T1" fmla="*/ 5 h 7"/>
                <a:gd name="T2" fmla="*/ 7 w 7"/>
                <a:gd name="T3" fmla="*/ 3 h 7"/>
                <a:gd name="T4" fmla="*/ 4 w 7"/>
                <a:gd name="T5" fmla="*/ 0 h 7"/>
                <a:gd name="T6" fmla="*/ 2 w 7"/>
                <a:gd name="T7" fmla="*/ 0 h 7"/>
                <a:gd name="T8" fmla="*/ 1 w 7"/>
                <a:gd name="T9" fmla="*/ 2 h 7"/>
                <a:gd name="T10" fmla="*/ 2 w 7"/>
                <a:gd name="T11" fmla="*/ 3 h 7"/>
                <a:gd name="T12" fmla="*/ 1 w 7"/>
                <a:gd name="T13" fmla="*/ 3 h 7"/>
                <a:gd name="T14" fmla="*/ 0 w 7"/>
                <a:gd name="T15" fmla="*/ 6 h 7"/>
                <a:gd name="T16" fmla="*/ 2 w 7"/>
                <a:gd name="T17" fmla="*/ 7 h 7"/>
                <a:gd name="T18" fmla="*/ 4 w 7"/>
                <a:gd name="T19" fmla="*/ 6 h 7"/>
                <a:gd name="T20" fmla="*/ 3 w 7"/>
                <a:gd name="T21" fmla="*/ 3 h 7"/>
                <a:gd name="T22" fmla="*/ 4 w 7"/>
                <a:gd name="T23" fmla="*/ 3 h 7"/>
                <a:gd name="T24" fmla="*/ 7 w 7"/>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7" y="5"/>
                  </a:moveTo>
                  <a:lnTo>
                    <a:pt x="7" y="3"/>
                  </a:lnTo>
                  <a:lnTo>
                    <a:pt x="4" y="0"/>
                  </a:lnTo>
                  <a:lnTo>
                    <a:pt x="2" y="0"/>
                  </a:lnTo>
                  <a:lnTo>
                    <a:pt x="1" y="2"/>
                  </a:lnTo>
                  <a:lnTo>
                    <a:pt x="2" y="3"/>
                  </a:lnTo>
                  <a:lnTo>
                    <a:pt x="1" y="3"/>
                  </a:lnTo>
                  <a:lnTo>
                    <a:pt x="0" y="6"/>
                  </a:lnTo>
                  <a:lnTo>
                    <a:pt x="2" y="7"/>
                  </a:lnTo>
                  <a:lnTo>
                    <a:pt x="4" y="6"/>
                  </a:lnTo>
                  <a:lnTo>
                    <a:pt x="3" y="3"/>
                  </a:lnTo>
                  <a:lnTo>
                    <a:pt x="4" y="3"/>
                  </a:lnTo>
                  <a:lnTo>
                    <a:pt x="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1" name="Freeform 131">
              <a:extLst>
                <a:ext uri="{FF2B5EF4-FFF2-40B4-BE49-F238E27FC236}">
                  <a16:creationId xmlns:a16="http://schemas.microsoft.com/office/drawing/2014/main" id="{DC0E1DCD-BE28-4C04-B6D1-4E3C743B30E0}"/>
                </a:ext>
              </a:extLst>
            </p:cNvPr>
            <p:cNvSpPr>
              <a:spLocks/>
            </p:cNvSpPr>
            <p:nvPr/>
          </p:nvSpPr>
          <p:spPr bwMode="auto">
            <a:xfrm>
              <a:off x="3867" y="2074"/>
              <a:ext cx="3" cy="8"/>
            </a:xfrm>
            <a:custGeom>
              <a:avLst/>
              <a:gdLst>
                <a:gd name="T0" fmla="*/ 0 w 3"/>
                <a:gd name="T1" fmla="*/ 2 h 8"/>
                <a:gd name="T2" fmla="*/ 2 w 3"/>
                <a:gd name="T3" fmla="*/ 3 h 8"/>
                <a:gd name="T4" fmla="*/ 1 w 3"/>
                <a:gd name="T5" fmla="*/ 3 h 8"/>
                <a:gd name="T6" fmla="*/ 1 w 3"/>
                <a:gd name="T7" fmla="*/ 6 h 8"/>
                <a:gd name="T8" fmla="*/ 3 w 3"/>
                <a:gd name="T9" fmla="*/ 8 h 8"/>
                <a:gd name="T10" fmla="*/ 3 w 3"/>
                <a:gd name="T11" fmla="*/ 5 h 8"/>
                <a:gd name="T12" fmla="*/ 3 w 3"/>
                <a:gd name="T13" fmla="*/ 2 h 8"/>
                <a:gd name="T14" fmla="*/ 2 w 3"/>
                <a:gd name="T15" fmla="*/ 2 h 8"/>
                <a:gd name="T16" fmla="*/ 3 w 3"/>
                <a:gd name="T17" fmla="*/ 0 h 8"/>
                <a:gd name="T18" fmla="*/ 0 w 3"/>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8">
                  <a:moveTo>
                    <a:pt x="0" y="2"/>
                  </a:moveTo>
                  <a:lnTo>
                    <a:pt x="2" y="3"/>
                  </a:lnTo>
                  <a:lnTo>
                    <a:pt x="1" y="3"/>
                  </a:lnTo>
                  <a:lnTo>
                    <a:pt x="1" y="6"/>
                  </a:lnTo>
                  <a:lnTo>
                    <a:pt x="3" y="8"/>
                  </a:lnTo>
                  <a:lnTo>
                    <a:pt x="3" y="5"/>
                  </a:lnTo>
                  <a:lnTo>
                    <a:pt x="3" y="2"/>
                  </a:lnTo>
                  <a:lnTo>
                    <a:pt x="2" y="2"/>
                  </a:lnTo>
                  <a:lnTo>
                    <a:pt x="3"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2" name="Freeform 132">
              <a:extLst>
                <a:ext uri="{FF2B5EF4-FFF2-40B4-BE49-F238E27FC236}">
                  <a16:creationId xmlns:a16="http://schemas.microsoft.com/office/drawing/2014/main" id="{C507776B-C0C6-4CCF-8920-2445345342A0}"/>
                </a:ext>
              </a:extLst>
            </p:cNvPr>
            <p:cNvSpPr>
              <a:spLocks/>
            </p:cNvSpPr>
            <p:nvPr/>
          </p:nvSpPr>
          <p:spPr bwMode="auto">
            <a:xfrm>
              <a:off x="3914" y="2171"/>
              <a:ext cx="16" cy="14"/>
            </a:xfrm>
            <a:custGeom>
              <a:avLst/>
              <a:gdLst>
                <a:gd name="T0" fmla="*/ 10 w 16"/>
                <a:gd name="T1" fmla="*/ 11 h 14"/>
                <a:gd name="T2" fmla="*/ 10 w 16"/>
                <a:gd name="T3" fmla="*/ 13 h 14"/>
                <a:gd name="T4" fmla="*/ 12 w 16"/>
                <a:gd name="T5" fmla="*/ 14 h 14"/>
                <a:gd name="T6" fmla="*/ 14 w 16"/>
                <a:gd name="T7" fmla="*/ 13 h 14"/>
                <a:gd name="T8" fmla="*/ 13 w 16"/>
                <a:gd name="T9" fmla="*/ 14 h 14"/>
                <a:gd name="T10" fmla="*/ 16 w 16"/>
                <a:gd name="T11" fmla="*/ 11 h 14"/>
                <a:gd name="T12" fmla="*/ 14 w 16"/>
                <a:gd name="T13" fmla="*/ 11 h 14"/>
                <a:gd name="T14" fmla="*/ 14 w 16"/>
                <a:gd name="T15" fmla="*/ 11 h 14"/>
                <a:gd name="T16" fmla="*/ 13 w 16"/>
                <a:gd name="T17" fmla="*/ 11 h 14"/>
                <a:gd name="T18" fmla="*/ 14 w 16"/>
                <a:gd name="T19" fmla="*/ 9 h 14"/>
                <a:gd name="T20" fmla="*/ 10 w 16"/>
                <a:gd name="T21" fmla="*/ 8 h 14"/>
                <a:gd name="T22" fmla="*/ 9 w 16"/>
                <a:gd name="T23" fmla="*/ 7 h 14"/>
                <a:gd name="T24" fmla="*/ 8 w 16"/>
                <a:gd name="T25" fmla="*/ 2 h 14"/>
                <a:gd name="T26" fmla="*/ 7 w 16"/>
                <a:gd name="T27" fmla="*/ 0 h 14"/>
                <a:gd name="T28" fmla="*/ 6 w 16"/>
                <a:gd name="T29" fmla="*/ 0 h 14"/>
                <a:gd name="T30" fmla="*/ 3 w 16"/>
                <a:gd name="T31" fmla="*/ 0 h 14"/>
                <a:gd name="T32" fmla="*/ 3 w 16"/>
                <a:gd name="T33" fmla="*/ 2 h 14"/>
                <a:gd name="T34" fmla="*/ 2 w 16"/>
                <a:gd name="T35" fmla="*/ 0 h 14"/>
                <a:gd name="T36" fmla="*/ 1 w 16"/>
                <a:gd name="T37" fmla="*/ 1 h 14"/>
                <a:gd name="T38" fmla="*/ 1 w 16"/>
                <a:gd name="T39" fmla="*/ 2 h 14"/>
                <a:gd name="T40" fmla="*/ 0 w 16"/>
                <a:gd name="T41" fmla="*/ 4 h 14"/>
                <a:gd name="T42" fmla="*/ 1 w 16"/>
                <a:gd name="T43" fmla="*/ 6 h 14"/>
                <a:gd name="T44" fmla="*/ 4 w 16"/>
                <a:gd name="T45" fmla="*/ 7 h 14"/>
                <a:gd name="T46" fmla="*/ 4 w 16"/>
                <a:gd name="T47" fmla="*/ 8 h 14"/>
                <a:gd name="T48" fmla="*/ 6 w 16"/>
                <a:gd name="T49" fmla="*/ 9 h 14"/>
                <a:gd name="T50" fmla="*/ 6 w 16"/>
                <a:gd name="T51" fmla="*/ 11 h 14"/>
                <a:gd name="T52" fmla="*/ 8 w 16"/>
                <a:gd name="T53" fmla="*/ 11 h 14"/>
                <a:gd name="T54" fmla="*/ 10 w 16"/>
                <a:gd name="T55"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14">
                  <a:moveTo>
                    <a:pt x="10" y="11"/>
                  </a:moveTo>
                  <a:lnTo>
                    <a:pt x="10" y="13"/>
                  </a:lnTo>
                  <a:lnTo>
                    <a:pt x="12" y="14"/>
                  </a:lnTo>
                  <a:lnTo>
                    <a:pt x="14" y="13"/>
                  </a:lnTo>
                  <a:lnTo>
                    <a:pt x="13" y="14"/>
                  </a:lnTo>
                  <a:lnTo>
                    <a:pt x="16" y="11"/>
                  </a:lnTo>
                  <a:lnTo>
                    <a:pt x="14" y="11"/>
                  </a:lnTo>
                  <a:lnTo>
                    <a:pt x="14" y="11"/>
                  </a:lnTo>
                  <a:lnTo>
                    <a:pt x="13" y="11"/>
                  </a:lnTo>
                  <a:lnTo>
                    <a:pt x="14" y="9"/>
                  </a:lnTo>
                  <a:lnTo>
                    <a:pt x="10" y="8"/>
                  </a:lnTo>
                  <a:lnTo>
                    <a:pt x="9" y="7"/>
                  </a:lnTo>
                  <a:lnTo>
                    <a:pt x="8" y="2"/>
                  </a:lnTo>
                  <a:lnTo>
                    <a:pt x="7" y="0"/>
                  </a:lnTo>
                  <a:lnTo>
                    <a:pt x="6" y="0"/>
                  </a:lnTo>
                  <a:lnTo>
                    <a:pt x="3" y="0"/>
                  </a:lnTo>
                  <a:lnTo>
                    <a:pt x="3" y="2"/>
                  </a:lnTo>
                  <a:lnTo>
                    <a:pt x="2" y="0"/>
                  </a:lnTo>
                  <a:lnTo>
                    <a:pt x="1" y="1"/>
                  </a:lnTo>
                  <a:lnTo>
                    <a:pt x="1" y="2"/>
                  </a:lnTo>
                  <a:lnTo>
                    <a:pt x="0" y="4"/>
                  </a:lnTo>
                  <a:lnTo>
                    <a:pt x="1" y="6"/>
                  </a:lnTo>
                  <a:lnTo>
                    <a:pt x="4" y="7"/>
                  </a:lnTo>
                  <a:lnTo>
                    <a:pt x="4" y="8"/>
                  </a:lnTo>
                  <a:lnTo>
                    <a:pt x="6" y="9"/>
                  </a:lnTo>
                  <a:lnTo>
                    <a:pt x="6" y="11"/>
                  </a:lnTo>
                  <a:lnTo>
                    <a:pt x="8" y="11"/>
                  </a:lnTo>
                  <a:lnTo>
                    <a:pt x="1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3" name="Freeform 133">
              <a:extLst>
                <a:ext uri="{FF2B5EF4-FFF2-40B4-BE49-F238E27FC236}">
                  <a16:creationId xmlns:a16="http://schemas.microsoft.com/office/drawing/2014/main" id="{77DB5B26-382F-451C-9D5F-D124B64BF3CD}"/>
                </a:ext>
              </a:extLst>
            </p:cNvPr>
            <p:cNvSpPr>
              <a:spLocks/>
            </p:cNvSpPr>
            <p:nvPr/>
          </p:nvSpPr>
          <p:spPr bwMode="auto">
            <a:xfrm>
              <a:off x="3802" y="2061"/>
              <a:ext cx="5" cy="3"/>
            </a:xfrm>
            <a:custGeom>
              <a:avLst/>
              <a:gdLst>
                <a:gd name="T0" fmla="*/ 0 w 5"/>
                <a:gd name="T1" fmla="*/ 1 h 3"/>
                <a:gd name="T2" fmla="*/ 5 w 5"/>
                <a:gd name="T3" fmla="*/ 3 h 3"/>
                <a:gd name="T4" fmla="*/ 2 w 5"/>
                <a:gd name="T5" fmla="*/ 0 h 3"/>
                <a:gd name="T6" fmla="*/ 0 w 5"/>
                <a:gd name="T7" fmla="*/ 1 h 3"/>
              </a:gdLst>
              <a:ahLst/>
              <a:cxnLst>
                <a:cxn ang="0">
                  <a:pos x="T0" y="T1"/>
                </a:cxn>
                <a:cxn ang="0">
                  <a:pos x="T2" y="T3"/>
                </a:cxn>
                <a:cxn ang="0">
                  <a:pos x="T4" y="T5"/>
                </a:cxn>
                <a:cxn ang="0">
                  <a:pos x="T6" y="T7"/>
                </a:cxn>
              </a:cxnLst>
              <a:rect l="0" t="0" r="r" b="b"/>
              <a:pathLst>
                <a:path w="5" h="3">
                  <a:moveTo>
                    <a:pt x="0" y="1"/>
                  </a:moveTo>
                  <a:lnTo>
                    <a:pt x="5" y="3"/>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4" name="Freeform 134">
              <a:extLst>
                <a:ext uri="{FF2B5EF4-FFF2-40B4-BE49-F238E27FC236}">
                  <a16:creationId xmlns:a16="http://schemas.microsoft.com/office/drawing/2014/main" id="{1D4F9405-030B-4B6C-80D5-ADA9BA08E93E}"/>
                </a:ext>
              </a:extLst>
            </p:cNvPr>
            <p:cNvSpPr>
              <a:spLocks noEditPoints="1"/>
            </p:cNvSpPr>
            <p:nvPr/>
          </p:nvSpPr>
          <p:spPr bwMode="auto">
            <a:xfrm>
              <a:off x="3831" y="2110"/>
              <a:ext cx="91" cy="98"/>
            </a:xfrm>
            <a:custGeom>
              <a:avLst/>
              <a:gdLst>
                <a:gd name="T0" fmla="*/ 84 w 91"/>
                <a:gd name="T1" fmla="*/ 94 h 98"/>
                <a:gd name="T2" fmla="*/ 89 w 91"/>
                <a:gd name="T3" fmla="*/ 95 h 98"/>
                <a:gd name="T4" fmla="*/ 89 w 91"/>
                <a:gd name="T5" fmla="*/ 84 h 98"/>
                <a:gd name="T6" fmla="*/ 89 w 91"/>
                <a:gd name="T7" fmla="*/ 77 h 98"/>
                <a:gd name="T8" fmla="*/ 91 w 91"/>
                <a:gd name="T9" fmla="*/ 72 h 98"/>
                <a:gd name="T10" fmla="*/ 87 w 91"/>
                <a:gd name="T11" fmla="*/ 70 h 98"/>
                <a:gd name="T12" fmla="*/ 84 w 91"/>
                <a:gd name="T13" fmla="*/ 68 h 98"/>
                <a:gd name="T14" fmla="*/ 79 w 91"/>
                <a:gd name="T15" fmla="*/ 63 h 98"/>
                <a:gd name="T16" fmla="*/ 76 w 91"/>
                <a:gd name="T17" fmla="*/ 57 h 98"/>
                <a:gd name="T18" fmla="*/ 69 w 91"/>
                <a:gd name="T19" fmla="*/ 56 h 98"/>
                <a:gd name="T20" fmla="*/ 73 w 91"/>
                <a:gd name="T21" fmla="*/ 52 h 98"/>
                <a:gd name="T22" fmla="*/ 70 w 91"/>
                <a:gd name="T23" fmla="*/ 50 h 98"/>
                <a:gd name="T24" fmla="*/ 69 w 91"/>
                <a:gd name="T25" fmla="*/ 44 h 98"/>
                <a:gd name="T26" fmla="*/ 66 w 91"/>
                <a:gd name="T27" fmla="*/ 44 h 98"/>
                <a:gd name="T28" fmla="*/ 65 w 91"/>
                <a:gd name="T29" fmla="*/ 39 h 98"/>
                <a:gd name="T30" fmla="*/ 58 w 91"/>
                <a:gd name="T31" fmla="*/ 36 h 98"/>
                <a:gd name="T32" fmla="*/ 57 w 91"/>
                <a:gd name="T33" fmla="*/ 32 h 98"/>
                <a:gd name="T34" fmla="*/ 51 w 91"/>
                <a:gd name="T35" fmla="*/ 31 h 98"/>
                <a:gd name="T36" fmla="*/ 43 w 91"/>
                <a:gd name="T37" fmla="*/ 26 h 98"/>
                <a:gd name="T38" fmla="*/ 40 w 91"/>
                <a:gd name="T39" fmla="*/ 24 h 98"/>
                <a:gd name="T40" fmla="*/ 37 w 91"/>
                <a:gd name="T41" fmla="*/ 21 h 98"/>
                <a:gd name="T42" fmla="*/ 30 w 91"/>
                <a:gd name="T43" fmla="*/ 16 h 98"/>
                <a:gd name="T44" fmla="*/ 26 w 91"/>
                <a:gd name="T45" fmla="*/ 12 h 98"/>
                <a:gd name="T46" fmla="*/ 23 w 91"/>
                <a:gd name="T47" fmla="*/ 8 h 98"/>
                <a:gd name="T48" fmla="*/ 19 w 91"/>
                <a:gd name="T49" fmla="*/ 4 h 98"/>
                <a:gd name="T50" fmla="*/ 13 w 91"/>
                <a:gd name="T51" fmla="*/ 4 h 98"/>
                <a:gd name="T52" fmla="*/ 3 w 91"/>
                <a:gd name="T53" fmla="*/ 0 h 98"/>
                <a:gd name="T54" fmla="*/ 0 w 91"/>
                <a:gd name="T55" fmla="*/ 5 h 98"/>
                <a:gd name="T56" fmla="*/ 7 w 91"/>
                <a:gd name="T57" fmla="*/ 13 h 98"/>
                <a:gd name="T58" fmla="*/ 12 w 91"/>
                <a:gd name="T59" fmla="*/ 17 h 98"/>
                <a:gd name="T60" fmla="*/ 19 w 91"/>
                <a:gd name="T61" fmla="*/ 23 h 98"/>
                <a:gd name="T62" fmla="*/ 23 w 91"/>
                <a:gd name="T63" fmla="*/ 29 h 98"/>
                <a:gd name="T64" fmla="*/ 26 w 91"/>
                <a:gd name="T65" fmla="*/ 32 h 98"/>
                <a:gd name="T66" fmla="*/ 30 w 91"/>
                <a:gd name="T67" fmla="*/ 35 h 98"/>
                <a:gd name="T68" fmla="*/ 31 w 91"/>
                <a:gd name="T69" fmla="*/ 38 h 98"/>
                <a:gd name="T70" fmla="*/ 33 w 91"/>
                <a:gd name="T71" fmla="*/ 44 h 98"/>
                <a:gd name="T72" fmla="*/ 38 w 91"/>
                <a:gd name="T73" fmla="*/ 49 h 98"/>
                <a:gd name="T74" fmla="*/ 42 w 91"/>
                <a:gd name="T75" fmla="*/ 56 h 98"/>
                <a:gd name="T76" fmla="*/ 45 w 91"/>
                <a:gd name="T77" fmla="*/ 67 h 98"/>
                <a:gd name="T78" fmla="*/ 52 w 91"/>
                <a:gd name="T79" fmla="*/ 75 h 98"/>
                <a:gd name="T80" fmla="*/ 56 w 91"/>
                <a:gd name="T81" fmla="*/ 78 h 98"/>
                <a:gd name="T82" fmla="*/ 60 w 91"/>
                <a:gd name="T83" fmla="*/ 83 h 98"/>
                <a:gd name="T84" fmla="*/ 67 w 91"/>
                <a:gd name="T85" fmla="*/ 89 h 98"/>
                <a:gd name="T86" fmla="*/ 75 w 91"/>
                <a:gd name="T87" fmla="*/ 95 h 98"/>
                <a:gd name="T88" fmla="*/ 78 w 91"/>
                <a:gd name="T89" fmla="*/ 97 h 98"/>
                <a:gd name="T90" fmla="*/ 83 w 91"/>
                <a:gd name="T91" fmla="*/ 97 h 98"/>
                <a:gd name="T92" fmla="*/ 59 w 91"/>
                <a:gd name="T93" fmla="*/ 41 h 98"/>
                <a:gd name="T94" fmla="*/ 60 w 91"/>
                <a:gd name="T95" fmla="*/ 4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1" h="98">
                  <a:moveTo>
                    <a:pt x="83" y="96"/>
                  </a:moveTo>
                  <a:lnTo>
                    <a:pt x="83" y="94"/>
                  </a:lnTo>
                  <a:lnTo>
                    <a:pt x="84" y="94"/>
                  </a:lnTo>
                  <a:lnTo>
                    <a:pt x="85" y="96"/>
                  </a:lnTo>
                  <a:lnTo>
                    <a:pt x="86" y="96"/>
                  </a:lnTo>
                  <a:lnTo>
                    <a:pt x="89" y="95"/>
                  </a:lnTo>
                  <a:lnTo>
                    <a:pt x="89" y="91"/>
                  </a:lnTo>
                  <a:lnTo>
                    <a:pt x="90" y="88"/>
                  </a:lnTo>
                  <a:lnTo>
                    <a:pt x="89" y="84"/>
                  </a:lnTo>
                  <a:lnTo>
                    <a:pt x="90" y="81"/>
                  </a:lnTo>
                  <a:lnTo>
                    <a:pt x="89" y="80"/>
                  </a:lnTo>
                  <a:lnTo>
                    <a:pt x="89" y="77"/>
                  </a:lnTo>
                  <a:lnTo>
                    <a:pt x="91" y="77"/>
                  </a:lnTo>
                  <a:lnTo>
                    <a:pt x="91" y="75"/>
                  </a:lnTo>
                  <a:lnTo>
                    <a:pt x="91" y="72"/>
                  </a:lnTo>
                  <a:lnTo>
                    <a:pt x="90" y="72"/>
                  </a:lnTo>
                  <a:lnTo>
                    <a:pt x="89" y="72"/>
                  </a:lnTo>
                  <a:lnTo>
                    <a:pt x="87" y="70"/>
                  </a:lnTo>
                  <a:lnTo>
                    <a:pt x="86" y="70"/>
                  </a:lnTo>
                  <a:lnTo>
                    <a:pt x="86" y="68"/>
                  </a:lnTo>
                  <a:lnTo>
                    <a:pt x="84" y="68"/>
                  </a:lnTo>
                  <a:lnTo>
                    <a:pt x="82" y="68"/>
                  </a:lnTo>
                  <a:lnTo>
                    <a:pt x="80" y="65"/>
                  </a:lnTo>
                  <a:lnTo>
                    <a:pt x="79" y="63"/>
                  </a:lnTo>
                  <a:lnTo>
                    <a:pt x="78" y="61"/>
                  </a:lnTo>
                  <a:lnTo>
                    <a:pt x="78" y="56"/>
                  </a:lnTo>
                  <a:lnTo>
                    <a:pt x="76" y="57"/>
                  </a:lnTo>
                  <a:lnTo>
                    <a:pt x="75" y="56"/>
                  </a:lnTo>
                  <a:lnTo>
                    <a:pt x="71" y="56"/>
                  </a:lnTo>
                  <a:lnTo>
                    <a:pt x="69" y="56"/>
                  </a:lnTo>
                  <a:lnTo>
                    <a:pt x="69" y="55"/>
                  </a:lnTo>
                  <a:lnTo>
                    <a:pt x="71" y="55"/>
                  </a:lnTo>
                  <a:lnTo>
                    <a:pt x="73" y="52"/>
                  </a:lnTo>
                  <a:lnTo>
                    <a:pt x="71" y="51"/>
                  </a:lnTo>
                  <a:lnTo>
                    <a:pt x="69" y="51"/>
                  </a:lnTo>
                  <a:lnTo>
                    <a:pt x="70" y="50"/>
                  </a:lnTo>
                  <a:lnTo>
                    <a:pt x="73" y="50"/>
                  </a:lnTo>
                  <a:lnTo>
                    <a:pt x="72" y="48"/>
                  </a:lnTo>
                  <a:lnTo>
                    <a:pt x="69" y="44"/>
                  </a:lnTo>
                  <a:lnTo>
                    <a:pt x="67" y="44"/>
                  </a:lnTo>
                  <a:lnTo>
                    <a:pt x="67" y="44"/>
                  </a:lnTo>
                  <a:lnTo>
                    <a:pt x="66" y="44"/>
                  </a:lnTo>
                  <a:lnTo>
                    <a:pt x="67" y="43"/>
                  </a:lnTo>
                  <a:lnTo>
                    <a:pt x="67" y="39"/>
                  </a:lnTo>
                  <a:lnTo>
                    <a:pt x="65" y="39"/>
                  </a:lnTo>
                  <a:lnTo>
                    <a:pt x="63" y="38"/>
                  </a:lnTo>
                  <a:lnTo>
                    <a:pt x="62" y="37"/>
                  </a:lnTo>
                  <a:lnTo>
                    <a:pt x="58" y="36"/>
                  </a:lnTo>
                  <a:lnTo>
                    <a:pt x="57" y="36"/>
                  </a:lnTo>
                  <a:lnTo>
                    <a:pt x="55" y="35"/>
                  </a:lnTo>
                  <a:lnTo>
                    <a:pt x="57" y="32"/>
                  </a:lnTo>
                  <a:lnTo>
                    <a:pt x="55" y="30"/>
                  </a:lnTo>
                  <a:lnTo>
                    <a:pt x="52" y="31"/>
                  </a:lnTo>
                  <a:lnTo>
                    <a:pt x="51" y="31"/>
                  </a:lnTo>
                  <a:lnTo>
                    <a:pt x="50" y="28"/>
                  </a:lnTo>
                  <a:lnTo>
                    <a:pt x="46" y="26"/>
                  </a:lnTo>
                  <a:lnTo>
                    <a:pt x="43" y="26"/>
                  </a:lnTo>
                  <a:lnTo>
                    <a:pt x="43" y="23"/>
                  </a:lnTo>
                  <a:lnTo>
                    <a:pt x="40" y="25"/>
                  </a:lnTo>
                  <a:lnTo>
                    <a:pt x="40" y="24"/>
                  </a:lnTo>
                  <a:lnTo>
                    <a:pt x="40" y="23"/>
                  </a:lnTo>
                  <a:lnTo>
                    <a:pt x="38" y="21"/>
                  </a:lnTo>
                  <a:lnTo>
                    <a:pt x="37" y="21"/>
                  </a:lnTo>
                  <a:lnTo>
                    <a:pt x="36" y="19"/>
                  </a:lnTo>
                  <a:lnTo>
                    <a:pt x="32" y="16"/>
                  </a:lnTo>
                  <a:lnTo>
                    <a:pt x="30" y="16"/>
                  </a:lnTo>
                  <a:lnTo>
                    <a:pt x="29" y="13"/>
                  </a:lnTo>
                  <a:lnTo>
                    <a:pt x="26" y="13"/>
                  </a:lnTo>
                  <a:lnTo>
                    <a:pt x="26" y="12"/>
                  </a:lnTo>
                  <a:lnTo>
                    <a:pt x="25" y="9"/>
                  </a:lnTo>
                  <a:lnTo>
                    <a:pt x="24" y="9"/>
                  </a:lnTo>
                  <a:lnTo>
                    <a:pt x="23" y="8"/>
                  </a:lnTo>
                  <a:lnTo>
                    <a:pt x="22" y="8"/>
                  </a:lnTo>
                  <a:lnTo>
                    <a:pt x="20" y="5"/>
                  </a:lnTo>
                  <a:lnTo>
                    <a:pt x="19" y="4"/>
                  </a:lnTo>
                  <a:lnTo>
                    <a:pt x="17" y="4"/>
                  </a:lnTo>
                  <a:lnTo>
                    <a:pt x="16" y="4"/>
                  </a:lnTo>
                  <a:lnTo>
                    <a:pt x="13" y="4"/>
                  </a:lnTo>
                  <a:lnTo>
                    <a:pt x="11" y="4"/>
                  </a:lnTo>
                  <a:lnTo>
                    <a:pt x="5" y="0"/>
                  </a:lnTo>
                  <a:lnTo>
                    <a:pt x="3" y="0"/>
                  </a:lnTo>
                  <a:lnTo>
                    <a:pt x="0" y="2"/>
                  </a:lnTo>
                  <a:lnTo>
                    <a:pt x="0" y="3"/>
                  </a:lnTo>
                  <a:lnTo>
                    <a:pt x="0" y="5"/>
                  </a:lnTo>
                  <a:lnTo>
                    <a:pt x="3" y="9"/>
                  </a:lnTo>
                  <a:lnTo>
                    <a:pt x="4" y="10"/>
                  </a:lnTo>
                  <a:lnTo>
                    <a:pt x="7" y="13"/>
                  </a:lnTo>
                  <a:lnTo>
                    <a:pt x="9" y="13"/>
                  </a:lnTo>
                  <a:lnTo>
                    <a:pt x="11" y="17"/>
                  </a:lnTo>
                  <a:lnTo>
                    <a:pt x="12" y="17"/>
                  </a:lnTo>
                  <a:lnTo>
                    <a:pt x="13" y="17"/>
                  </a:lnTo>
                  <a:lnTo>
                    <a:pt x="16" y="19"/>
                  </a:lnTo>
                  <a:lnTo>
                    <a:pt x="19" y="23"/>
                  </a:lnTo>
                  <a:lnTo>
                    <a:pt x="22" y="25"/>
                  </a:lnTo>
                  <a:lnTo>
                    <a:pt x="22" y="28"/>
                  </a:lnTo>
                  <a:lnTo>
                    <a:pt x="23" y="29"/>
                  </a:lnTo>
                  <a:lnTo>
                    <a:pt x="23" y="30"/>
                  </a:lnTo>
                  <a:lnTo>
                    <a:pt x="24" y="32"/>
                  </a:lnTo>
                  <a:lnTo>
                    <a:pt x="26" y="32"/>
                  </a:lnTo>
                  <a:lnTo>
                    <a:pt x="29" y="35"/>
                  </a:lnTo>
                  <a:lnTo>
                    <a:pt x="30" y="36"/>
                  </a:lnTo>
                  <a:lnTo>
                    <a:pt x="30" y="35"/>
                  </a:lnTo>
                  <a:lnTo>
                    <a:pt x="31" y="35"/>
                  </a:lnTo>
                  <a:lnTo>
                    <a:pt x="30" y="37"/>
                  </a:lnTo>
                  <a:lnTo>
                    <a:pt x="31" y="38"/>
                  </a:lnTo>
                  <a:lnTo>
                    <a:pt x="32" y="39"/>
                  </a:lnTo>
                  <a:lnTo>
                    <a:pt x="32" y="39"/>
                  </a:lnTo>
                  <a:lnTo>
                    <a:pt x="33" y="44"/>
                  </a:lnTo>
                  <a:lnTo>
                    <a:pt x="34" y="46"/>
                  </a:lnTo>
                  <a:lnTo>
                    <a:pt x="36" y="48"/>
                  </a:lnTo>
                  <a:lnTo>
                    <a:pt x="38" y="49"/>
                  </a:lnTo>
                  <a:lnTo>
                    <a:pt x="38" y="50"/>
                  </a:lnTo>
                  <a:lnTo>
                    <a:pt x="40" y="55"/>
                  </a:lnTo>
                  <a:lnTo>
                    <a:pt x="42" y="56"/>
                  </a:lnTo>
                  <a:lnTo>
                    <a:pt x="43" y="58"/>
                  </a:lnTo>
                  <a:lnTo>
                    <a:pt x="46" y="64"/>
                  </a:lnTo>
                  <a:lnTo>
                    <a:pt x="45" y="67"/>
                  </a:lnTo>
                  <a:lnTo>
                    <a:pt x="46" y="69"/>
                  </a:lnTo>
                  <a:lnTo>
                    <a:pt x="50" y="71"/>
                  </a:lnTo>
                  <a:lnTo>
                    <a:pt x="52" y="75"/>
                  </a:lnTo>
                  <a:lnTo>
                    <a:pt x="52" y="77"/>
                  </a:lnTo>
                  <a:lnTo>
                    <a:pt x="56" y="77"/>
                  </a:lnTo>
                  <a:lnTo>
                    <a:pt x="56" y="78"/>
                  </a:lnTo>
                  <a:lnTo>
                    <a:pt x="58" y="80"/>
                  </a:lnTo>
                  <a:lnTo>
                    <a:pt x="58" y="82"/>
                  </a:lnTo>
                  <a:lnTo>
                    <a:pt x="60" y="83"/>
                  </a:lnTo>
                  <a:lnTo>
                    <a:pt x="63" y="85"/>
                  </a:lnTo>
                  <a:lnTo>
                    <a:pt x="66" y="88"/>
                  </a:lnTo>
                  <a:lnTo>
                    <a:pt x="67" y="89"/>
                  </a:lnTo>
                  <a:lnTo>
                    <a:pt x="69" y="89"/>
                  </a:lnTo>
                  <a:lnTo>
                    <a:pt x="73" y="94"/>
                  </a:lnTo>
                  <a:lnTo>
                    <a:pt x="75" y="95"/>
                  </a:lnTo>
                  <a:lnTo>
                    <a:pt x="76" y="96"/>
                  </a:lnTo>
                  <a:lnTo>
                    <a:pt x="77" y="98"/>
                  </a:lnTo>
                  <a:lnTo>
                    <a:pt x="78" y="97"/>
                  </a:lnTo>
                  <a:lnTo>
                    <a:pt x="78" y="95"/>
                  </a:lnTo>
                  <a:lnTo>
                    <a:pt x="78" y="94"/>
                  </a:lnTo>
                  <a:lnTo>
                    <a:pt x="83" y="97"/>
                  </a:lnTo>
                  <a:lnTo>
                    <a:pt x="83" y="96"/>
                  </a:lnTo>
                  <a:close/>
                  <a:moveTo>
                    <a:pt x="60" y="42"/>
                  </a:moveTo>
                  <a:lnTo>
                    <a:pt x="59" y="41"/>
                  </a:lnTo>
                  <a:lnTo>
                    <a:pt x="59" y="39"/>
                  </a:lnTo>
                  <a:lnTo>
                    <a:pt x="60" y="39"/>
                  </a:lnTo>
                  <a:lnTo>
                    <a:pt x="6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5" name="Freeform 135">
              <a:extLst>
                <a:ext uri="{FF2B5EF4-FFF2-40B4-BE49-F238E27FC236}">
                  <a16:creationId xmlns:a16="http://schemas.microsoft.com/office/drawing/2014/main" id="{317EAD14-350E-4B03-AE7E-2E0F3C978785}"/>
                </a:ext>
              </a:extLst>
            </p:cNvPr>
            <p:cNvSpPr>
              <a:spLocks/>
            </p:cNvSpPr>
            <p:nvPr/>
          </p:nvSpPr>
          <p:spPr bwMode="auto">
            <a:xfrm>
              <a:off x="3887" y="2200"/>
              <a:ext cx="4" cy="5"/>
            </a:xfrm>
            <a:custGeom>
              <a:avLst/>
              <a:gdLst>
                <a:gd name="T0" fmla="*/ 0 w 4"/>
                <a:gd name="T1" fmla="*/ 1 h 5"/>
                <a:gd name="T2" fmla="*/ 4 w 4"/>
                <a:gd name="T3" fmla="*/ 5 h 5"/>
                <a:gd name="T4" fmla="*/ 4 w 4"/>
                <a:gd name="T5" fmla="*/ 1 h 5"/>
                <a:gd name="T6" fmla="*/ 3 w 4"/>
                <a:gd name="T7" fmla="*/ 0 h 5"/>
                <a:gd name="T8" fmla="*/ 0 w 4"/>
                <a:gd name="T9" fmla="*/ 1 h 5"/>
              </a:gdLst>
              <a:ahLst/>
              <a:cxnLst>
                <a:cxn ang="0">
                  <a:pos x="T0" y="T1"/>
                </a:cxn>
                <a:cxn ang="0">
                  <a:pos x="T2" y="T3"/>
                </a:cxn>
                <a:cxn ang="0">
                  <a:pos x="T4" y="T5"/>
                </a:cxn>
                <a:cxn ang="0">
                  <a:pos x="T6" y="T7"/>
                </a:cxn>
                <a:cxn ang="0">
                  <a:pos x="T8" y="T9"/>
                </a:cxn>
              </a:cxnLst>
              <a:rect l="0" t="0" r="r" b="b"/>
              <a:pathLst>
                <a:path w="4" h="5">
                  <a:moveTo>
                    <a:pt x="0" y="1"/>
                  </a:moveTo>
                  <a:lnTo>
                    <a:pt x="4" y="5"/>
                  </a:lnTo>
                  <a:lnTo>
                    <a:pt x="4" y="1"/>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6" name="Freeform 136">
              <a:extLst>
                <a:ext uri="{FF2B5EF4-FFF2-40B4-BE49-F238E27FC236}">
                  <a16:creationId xmlns:a16="http://schemas.microsoft.com/office/drawing/2014/main" id="{DE70E84A-A0D2-4324-AC98-6657D20266AE}"/>
                </a:ext>
              </a:extLst>
            </p:cNvPr>
            <p:cNvSpPr>
              <a:spLocks/>
            </p:cNvSpPr>
            <p:nvPr/>
          </p:nvSpPr>
          <p:spPr bwMode="auto">
            <a:xfrm>
              <a:off x="3867" y="2174"/>
              <a:ext cx="4" cy="5"/>
            </a:xfrm>
            <a:custGeom>
              <a:avLst/>
              <a:gdLst>
                <a:gd name="T0" fmla="*/ 1 w 4"/>
                <a:gd name="T1" fmla="*/ 0 h 5"/>
                <a:gd name="T2" fmla="*/ 0 w 4"/>
                <a:gd name="T3" fmla="*/ 3 h 5"/>
                <a:gd name="T4" fmla="*/ 1 w 4"/>
                <a:gd name="T5" fmla="*/ 4 h 5"/>
                <a:gd name="T6" fmla="*/ 4 w 4"/>
                <a:gd name="T7" fmla="*/ 5 h 5"/>
                <a:gd name="T8" fmla="*/ 1 w 4"/>
                <a:gd name="T9" fmla="*/ 0 h 5"/>
              </a:gdLst>
              <a:ahLst/>
              <a:cxnLst>
                <a:cxn ang="0">
                  <a:pos x="T0" y="T1"/>
                </a:cxn>
                <a:cxn ang="0">
                  <a:pos x="T2" y="T3"/>
                </a:cxn>
                <a:cxn ang="0">
                  <a:pos x="T4" y="T5"/>
                </a:cxn>
                <a:cxn ang="0">
                  <a:pos x="T6" y="T7"/>
                </a:cxn>
                <a:cxn ang="0">
                  <a:pos x="T8" y="T9"/>
                </a:cxn>
              </a:cxnLst>
              <a:rect l="0" t="0" r="r" b="b"/>
              <a:pathLst>
                <a:path w="4" h="5">
                  <a:moveTo>
                    <a:pt x="1" y="0"/>
                  </a:moveTo>
                  <a:lnTo>
                    <a:pt x="0" y="3"/>
                  </a:lnTo>
                  <a:lnTo>
                    <a:pt x="1" y="4"/>
                  </a:lnTo>
                  <a:lnTo>
                    <a:pt x="4" y="5"/>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7" name="Freeform 137">
              <a:extLst>
                <a:ext uri="{FF2B5EF4-FFF2-40B4-BE49-F238E27FC236}">
                  <a16:creationId xmlns:a16="http://schemas.microsoft.com/office/drawing/2014/main" id="{367B576C-FA5E-4E9E-96CD-CE39596D690E}"/>
                </a:ext>
              </a:extLst>
            </p:cNvPr>
            <p:cNvSpPr>
              <a:spLocks/>
            </p:cNvSpPr>
            <p:nvPr/>
          </p:nvSpPr>
          <p:spPr bwMode="auto">
            <a:xfrm>
              <a:off x="3870" y="2180"/>
              <a:ext cx="7" cy="7"/>
            </a:xfrm>
            <a:custGeom>
              <a:avLst/>
              <a:gdLst>
                <a:gd name="T0" fmla="*/ 6 w 7"/>
                <a:gd name="T1" fmla="*/ 2 h 7"/>
                <a:gd name="T2" fmla="*/ 4 w 7"/>
                <a:gd name="T3" fmla="*/ 1 h 7"/>
                <a:gd name="T4" fmla="*/ 0 w 7"/>
                <a:gd name="T5" fmla="*/ 0 h 7"/>
                <a:gd name="T6" fmla="*/ 0 w 7"/>
                <a:gd name="T7" fmla="*/ 2 h 7"/>
                <a:gd name="T8" fmla="*/ 3 w 7"/>
                <a:gd name="T9" fmla="*/ 2 h 7"/>
                <a:gd name="T10" fmla="*/ 1 w 7"/>
                <a:gd name="T11" fmla="*/ 2 h 7"/>
                <a:gd name="T12" fmla="*/ 7 w 7"/>
                <a:gd name="T13" fmla="*/ 7 h 7"/>
                <a:gd name="T14" fmla="*/ 6 w 7"/>
                <a:gd name="T15" fmla="*/ 4 h 7"/>
                <a:gd name="T16" fmla="*/ 6 w 7"/>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6" y="2"/>
                  </a:moveTo>
                  <a:lnTo>
                    <a:pt x="4" y="1"/>
                  </a:lnTo>
                  <a:lnTo>
                    <a:pt x="0" y="0"/>
                  </a:lnTo>
                  <a:lnTo>
                    <a:pt x="0" y="2"/>
                  </a:lnTo>
                  <a:lnTo>
                    <a:pt x="3" y="2"/>
                  </a:lnTo>
                  <a:lnTo>
                    <a:pt x="1" y="2"/>
                  </a:lnTo>
                  <a:lnTo>
                    <a:pt x="7" y="7"/>
                  </a:lnTo>
                  <a:lnTo>
                    <a:pt x="6" y="4"/>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8" name="Freeform 138">
              <a:extLst>
                <a:ext uri="{FF2B5EF4-FFF2-40B4-BE49-F238E27FC236}">
                  <a16:creationId xmlns:a16="http://schemas.microsoft.com/office/drawing/2014/main" id="{450B5065-70C1-4F10-9036-24199A48944D}"/>
                </a:ext>
              </a:extLst>
            </p:cNvPr>
            <p:cNvSpPr>
              <a:spLocks/>
            </p:cNvSpPr>
            <p:nvPr/>
          </p:nvSpPr>
          <p:spPr bwMode="auto">
            <a:xfrm>
              <a:off x="3858" y="2166"/>
              <a:ext cx="9" cy="8"/>
            </a:xfrm>
            <a:custGeom>
              <a:avLst/>
              <a:gdLst>
                <a:gd name="T0" fmla="*/ 9 w 9"/>
                <a:gd name="T1" fmla="*/ 5 h 8"/>
                <a:gd name="T2" fmla="*/ 5 w 9"/>
                <a:gd name="T3" fmla="*/ 0 h 8"/>
                <a:gd name="T4" fmla="*/ 3 w 9"/>
                <a:gd name="T5" fmla="*/ 0 h 8"/>
                <a:gd name="T6" fmla="*/ 0 w 9"/>
                <a:gd name="T7" fmla="*/ 1 h 8"/>
                <a:gd name="T8" fmla="*/ 0 w 9"/>
                <a:gd name="T9" fmla="*/ 3 h 8"/>
                <a:gd name="T10" fmla="*/ 3 w 9"/>
                <a:gd name="T11" fmla="*/ 5 h 8"/>
                <a:gd name="T12" fmla="*/ 5 w 9"/>
                <a:gd name="T13" fmla="*/ 7 h 8"/>
                <a:gd name="T14" fmla="*/ 9 w 9"/>
                <a:gd name="T15" fmla="*/ 8 h 8"/>
                <a:gd name="T16" fmla="*/ 9 w 9"/>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9" y="5"/>
                  </a:moveTo>
                  <a:lnTo>
                    <a:pt x="5" y="0"/>
                  </a:lnTo>
                  <a:lnTo>
                    <a:pt x="3" y="0"/>
                  </a:lnTo>
                  <a:lnTo>
                    <a:pt x="0" y="1"/>
                  </a:lnTo>
                  <a:lnTo>
                    <a:pt x="0" y="3"/>
                  </a:lnTo>
                  <a:lnTo>
                    <a:pt x="3" y="5"/>
                  </a:lnTo>
                  <a:lnTo>
                    <a:pt x="5" y="7"/>
                  </a:lnTo>
                  <a:lnTo>
                    <a:pt x="9" y="8"/>
                  </a:lnTo>
                  <a:lnTo>
                    <a:pt x="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9" name="Freeform 139">
              <a:extLst>
                <a:ext uri="{FF2B5EF4-FFF2-40B4-BE49-F238E27FC236}">
                  <a16:creationId xmlns:a16="http://schemas.microsoft.com/office/drawing/2014/main" id="{33151EC2-9602-4EEB-AD9A-F82D88FDC324}"/>
                </a:ext>
              </a:extLst>
            </p:cNvPr>
            <p:cNvSpPr>
              <a:spLocks/>
            </p:cNvSpPr>
            <p:nvPr/>
          </p:nvSpPr>
          <p:spPr bwMode="auto">
            <a:xfrm>
              <a:off x="3812" y="2086"/>
              <a:ext cx="6" cy="8"/>
            </a:xfrm>
            <a:custGeom>
              <a:avLst/>
              <a:gdLst>
                <a:gd name="T0" fmla="*/ 4 w 5"/>
                <a:gd name="T1" fmla="*/ 5 h 7"/>
                <a:gd name="T2" fmla="*/ 5 w 5"/>
                <a:gd name="T3" fmla="*/ 4 h 7"/>
                <a:gd name="T4" fmla="*/ 5 w 5"/>
                <a:gd name="T5" fmla="*/ 2 h 7"/>
                <a:gd name="T6" fmla="*/ 3 w 5"/>
                <a:gd name="T7" fmla="*/ 1 h 7"/>
                <a:gd name="T8" fmla="*/ 2 w 5"/>
                <a:gd name="T9" fmla="*/ 3 h 7"/>
                <a:gd name="T10" fmla="*/ 3 w 5"/>
                <a:gd name="T11" fmla="*/ 4 h 7"/>
                <a:gd name="T12" fmla="*/ 2 w 5"/>
                <a:gd name="T13" fmla="*/ 4 h 7"/>
                <a:gd name="T14" fmla="*/ 1 w 5"/>
                <a:gd name="T15" fmla="*/ 1 h 7"/>
                <a:gd name="T16" fmla="*/ 0 w 5"/>
                <a:gd name="T17" fmla="*/ 0 h 7"/>
                <a:gd name="T18" fmla="*/ 0 w 5"/>
                <a:gd name="T19" fmla="*/ 1 h 7"/>
                <a:gd name="T20" fmla="*/ 0 w 5"/>
                <a:gd name="T21" fmla="*/ 2 h 7"/>
                <a:gd name="T22" fmla="*/ 1 w 5"/>
                <a:gd name="T23" fmla="*/ 4 h 7"/>
                <a:gd name="T24" fmla="*/ 1 w 5"/>
                <a:gd name="T25" fmla="*/ 6 h 7"/>
                <a:gd name="T26" fmla="*/ 3 w 5"/>
                <a:gd name="T27" fmla="*/ 7 h 7"/>
                <a:gd name="T28" fmla="*/ 4 w 5"/>
                <a:gd name="T29" fmla="*/ 6 h 7"/>
                <a:gd name="T30" fmla="*/ 4 w 5"/>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4" y="5"/>
                  </a:moveTo>
                  <a:cubicBezTo>
                    <a:pt x="5" y="4"/>
                    <a:pt x="5" y="4"/>
                    <a:pt x="5" y="4"/>
                  </a:cubicBezTo>
                  <a:cubicBezTo>
                    <a:pt x="5" y="2"/>
                    <a:pt x="5" y="2"/>
                    <a:pt x="5" y="2"/>
                  </a:cubicBezTo>
                  <a:cubicBezTo>
                    <a:pt x="3" y="1"/>
                    <a:pt x="3" y="1"/>
                    <a:pt x="3" y="1"/>
                  </a:cubicBezTo>
                  <a:cubicBezTo>
                    <a:pt x="2" y="3"/>
                    <a:pt x="2" y="3"/>
                    <a:pt x="2" y="3"/>
                  </a:cubicBezTo>
                  <a:cubicBezTo>
                    <a:pt x="3" y="4"/>
                    <a:pt x="3" y="4"/>
                    <a:pt x="3" y="4"/>
                  </a:cubicBezTo>
                  <a:cubicBezTo>
                    <a:pt x="2" y="4"/>
                    <a:pt x="2" y="4"/>
                    <a:pt x="2" y="4"/>
                  </a:cubicBezTo>
                  <a:cubicBezTo>
                    <a:pt x="1" y="1"/>
                    <a:pt x="1" y="1"/>
                    <a:pt x="1" y="1"/>
                  </a:cubicBezTo>
                  <a:cubicBezTo>
                    <a:pt x="0" y="0"/>
                    <a:pt x="0" y="0"/>
                    <a:pt x="0" y="0"/>
                  </a:cubicBezTo>
                  <a:cubicBezTo>
                    <a:pt x="0" y="1"/>
                    <a:pt x="0" y="1"/>
                    <a:pt x="0" y="1"/>
                  </a:cubicBezTo>
                  <a:cubicBezTo>
                    <a:pt x="0" y="1"/>
                    <a:pt x="0" y="1"/>
                    <a:pt x="0" y="2"/>
                  </a:cubicBezTo>
                  <a:cubicBezTo>
                    <a:pt x="1" y="4"/>
                    <a:pt x="1" y="4"/>
                    <a:pt x="1" y="4"/>
                  </a:cubicBezTo>
                  <a:cubicBezTo>
                    <a:pt x="1" y="6"/>
                    <a:pt x="1" y="6"/>
                    <a:pt x="1" y="6"/>
                  </a:cubicBezTo>
                  <a:cubicBezTo>
                    <a:pt x="3" y="7"/>
                    <a:pt x="3" y="7"/>
                    <a:pt x="3" y="7"/>
                  </a:cubicBezTo>
                  <a:cubicBezTo>
                    <a:pt x="4" y="6"/>
                    <a:pt x="4" y="6"/>
                    <a:pt x="4" y="6"/>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0" name="Freeform 140">
              <a:extLst>
                <a:ext uri="{FF2B5EF4-FFF2-40B4-BE49-F238E27FC236}">
                  <a16:creationId xmlns:a16="http://schemas.microsoft.com/office/drawing/2014/main" id="{5268A6F4-B117-4CAF-AB36-128149737225}"/>
                </a:ext>
              </a:extLst>
            </p:cNvPr>
            <p:cNvSpPr>
              <a:spLocks/>
            </p:cNvSpPr>
            <p:nvPr/>
          </p:nvSpPr>
          <p:spPr bwMode="auto">
            <a:xfrm>
              <a:off x="3817" y="2095"/>
              <a:ext cx="4" cy="7"/>
            </a:xfrm>
            <a:custGeom>
              <a:avLst/>
              <a:gdLst>
                <a:gd name="T0" fmla="*/ 0 w 3"/>
                <a:gd name="T1" fmla="*/ 0 h 6"/>
                <a:gd name="T2" fmla="*/ 0 w 3"/>
                <a:gd name="T3" fmla="*/ 0 h 6"/>
                <a:gd name="T4" fmla="*/ 0 w 3"/>
                <a:gd name="T5" fmla="*/ 1 h 6"/>
                <a:gd name="T6" fmla="*/ 0 w 3"/>
                <a:gd name="T7" fmla="*/ 2 h 6"/>
                <a:gd name="T8" fmla="*/ 0 w 3"/>
                <a:gd name="T9" fmla="*/ 4 h 6"/>
                <a:gd name="T10" fmla="*/ 1 w 3"/>
                <a:gd name="T11" fmla="*/ 4 h 6"/>
                <a:gd name="T12" fmla="*/ 1 w 3"/>
                <a:gd name="T13" fmla="*/ 5 h 6"/>
                <a:gd name="T14" fmla="*/ 2 w 3"/>
                <a:gd name="T15" fmla="*/ 6 h 6"/>
                <a:gd name="T16" fmla="*/ 3 w 3"/>
                <a:gd name="T17" fmla="*/ 4 h 6"/>
                <a:gd name="T18" fmla="*/ 3 w 3"/>
                <a:gd name="T19" fmla="*/ 3 h 6"/>
                <a:gd name="T20" fmla="*/ 3 w 3"/>
                <a:gd name="T21" fmla="*/ 1 h 6"/>
                <a:gd name="T22" fmla="*/ 2 w 3"/>
                <a:gd name="T23" fmla="*/ 0 h 6"/>
                <a:gd name="T24" fmla="*/ 3 w 3"/>
                <a:gd name="T25" fmla="*/ 0 h 6"/>
                <a:gd name="T26" fmla="*/ 0 w 3"/>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0" y="0"/>
                  </a:moveTo>
                  <a:cubicBezTo>
                    <a:pt x="0" y="0"/>
                    <a:pt x="0" y="0"/>
                    <a:pt x="0" y="0"/>
                  </a:cubicBezTo>
                  <a:cubicBezTo>
                    <a:pt x="0" y="1"/>
                    <a:pt x="0" y="1"/>
                    <a:pt x="0" y="1"/>
                  </a:cubicBezTo>
                  <a:cubicBezTo>
                    <a:pt x="0" y="2"/>
                    <a:pt x="0" y="2"/>
                    <a:pt x="0" y="2"/>
                  </a:cubicBezTo>
                  <a:cubicBezTo>
                    <a:pt x="0" y="4"/>
                    <a:pt x="0" y="4"/>
                    <a:pt x="0" y="4"/>
                  </a:cubicBezTo>
                  <a:cubicBezTo>
                    <a:pt x="1" y="4"/>
                    <a:pt x="1" y="4"/>
                    <a:pt x="1" y="4"/>
                  </a:cubicBezTo>
                  <a:cubicBezTo>
                    <a:pt x="1" y="5"/>
                    <a:pt x="1" y="5"/>
                    <a:pt x="1" y="5"/>
                  </a:cubicBezTo>
                  <a:cubicBezTo>
                    <a:pt x="2" y="6"/>
                    <a:pt x="2" y="6"/>
                    <a:pt x="2" y="6"/>
                  </a:cubicBezTo>
                  <a:cubicBezTo>
                    <a:pt x="3" y="4"/>
                    <a:pt x="3" y="4"/>
                    <a:pt x="3" y="4"/>
                  </a:cubicBezTo>
                  <a:cubicBezTo>
                    <a:pt x="3" y="3"/>
                    <a:pt x="3" y="3"/>
                    <a:pt x="3" y="3"/>
                  </a:cubicBezTo>
                  <a:cubicBezTo>
                    <a:pt x="3" y="1"/>
                    <a:pt x="3" y="1"/>
                    <a:pt x="3" y="1"/>
                  </a:cubicBezTo>
                  <a:cubicBezTo>
                    <a:pt x="2" y="0"/>
                    <a:pt x="2" y="0"/>
                    <a:pt x="2" y="0"/>
                  </a:cubicBezTo>
                  <a:cubicBezTo>
                    <a:pt x="3" y="0"/>
                    <a:pt x="3" y="0"/>
                    <a:pt x="3"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1" name="Freeform 141">
              <a:extLst>
                <a:ext uri="{FF2B5EF4-FFF2-40B4-BE49-F238E27FC236}">
                  <a16:creationId xmlns:a16="http://schemas.microsoft.com/office/drawing/2014/main" id="{DB323060-5152-4962-A67A-70B640E519C1}"/>
                </a:ext>
              </a:extLst>
            </p:cNvPr>
            <p:cNvSpPr>
              <a:spLocks/>
            </p:cNvSpPr>
            <p:nvPr/>
          </p:nvSpPr>
          <p:spPr bwMode="auto">
            <a:xfrm>
              <a:off x="3808" y="2000"/>
              <a:ext cx="4" cy="3"/>
            </a:xfrm>
            <a:custGeom>
              <a:avLst/>
              <a:gdLst>
                <a:gd name="T0" fmla="*/ 1 w 4"/>
                <a:gd name="T1" fmla="*/ 2 h 3"/>
                <a:gd name="T2" fmla="*/ 3 w 4"/>
                <a:gd name="T3" fmla="*/ 3 h 3"/>
                <a:gd name="T4" fmla="*/ 4 w 4"/>
                <a:gd name="T5" fmla="*/ 1 h 3"/>
                <a:gd name="T6" fmla="*/ 2 w 4"/>
                <a:gd name="T7" fmla="*/ 0 h 3"/>
                <a:gd name="T8" fmla="*/ 0 w 4"/>
                <a:gd name="T9" fmla="*/ 0 h 3"/>
                <a:gd name="T10" fmla="*/ 1 w 4"/>
                <a:gd name="T11" fmla="*/ 2 h 3"/>
              </a:gdLst>
              <a:ahLst/>
              <a:cxnLst>
                <a:cxn ang="0">
                  <a:pos x="T0" y="T1"/>
                </a:cxn>
                <a:cxn ang="0">
                  <a:pos x="T2" y="T3"/>
                </a:cxn>
                <a:cxn ang="0">
                  <a:pos x="T4" y="T5"/>
                </a:cxn>
                <a:cxn ang="0">
                  <a:pos x="T6" y="T7"/>
                </a:cxn>
                <a:cxn ang="0">
                  <a:pos x="T8" y="T9"/>
                </a:cxn>
                <a:cxn ang="0">
                  <a:pos x="T10" y="T11"/>
                </a:cxn>
              </a:cxnLst>
              <a:rect l="0" t="0" r="r" b="b"/>
              <a:pathLst>
                <a:path w="4" h="3">
                  <a:moveTo>
                    <a:pt x="1" y="2"/>
                  </a:moveTo>
                  <a:cubicBezTo>
                    <a:pt x="3" y="3"/>
                    <a:pt x="3" y="3"/>
                    <a:pt x="3" y="3"/>
                  </a:cubicBezTo>
                  <a:cubicBezTo>
                    <a:pt x="4" y="1"/>
                    <a:pt x="4" y="1"/>
                    <a:pt x="4" y="1"/>
                  </a:cubicBezTo>
                  <a:cubicBezTo>
                    <a:pt x="2" y="0"/>
                    <a:pt x="2" y="0"/>
                    <a:pt x="2" y="0"/>
                  </a:cubicBezTo>
                  <a:cubicBezTo>
                    <a:pt x="0" y="0"/>
                    <a:pt x="0" y="0"/>
                    <a:pt x="0" y="0"/>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2" name="Freeform 142">
              <a:extLst>
                <a:ext uri="{FF2B5EF4-FFF2-40B4-BE49-F238E27FC236}">
                  <a16:creationId xmlns:a16="http://schemas.microsoft.com/office/drawing/2014/main" id="{7EE02884-6FB4-469D-8F8A-1EC46FB4C543}"/>
                </a:ext>
              </a:extLst>
            </p:cNvPr>
            <p:cNvSpPr>
              <a:spLocks/>
            </p:cNvSpPr>
            <p:nvPr/>
          </p:nvSpPr>
          <p:spPr bwMode="auto">
            <a:xfrm>
              <a:off x="3997" y="2225"/>
              <a:ext cx="29" cy="9"/>
            </a:xfrm>
            <a:custGeom>
              <a:avLst/>
              <a:gdLst>
                <a:gd name="T0" fmla="*/ 3 w 24"/>
                <a:gd name="T1" fmla="*/ 6 h 8"/>
                <a:gd name="T2" fmla="*/ 5 w 24"/>
                <a:gd name="T3" fmla="*/ 6 h 8"/>
                <a:gd name="T4" fmla="*/ 5 w 24"/>
                <a:gd name="T5" fmla="*/ 6 h 8"/>
                <a:gd name="T6" fmla="*/ 6 w 24"/>
                <a:gd name="T7" fmla="*/ 7 h 8"/>
                <a:gd name="T8" fmla="*/ 8 w 24"/>
                <a:gd name="T9" fmla="*/ 8 h 8"/>
                <a:gd name="T10" fmla="*/ 10 w 24"/>
                <a:gd name="T11" fmla="*/ 7 h 8"/>
                <a:gd name="T12" fmla="*/ 11 w 24"/>
                <a:gd name="T13" fmla="*/ 8 h 8"/>
                <a:gd name="T14" fmla="*/ 13 w 24"/>
                <a:gd name="T15" fmla="*/ 7 h 8"/>
                <a:gd name="T16" fmla="*/ 13 w 24"/>
                <a:gd name="T17" fmla="*/ 6 h 8"/>
                <a:gd name="T18" fmla="*/ 15 w 24"/>
                <a:gd name="T19" fmla="*/ 7 h 8"/>
                <a:gd name="T20" fmla="*/ 16 w 24"/>
                <a:gd name="T21" fmla="*/ 6 h 8"/>
                <a:gd name="T22" fmla="*/ 18 w 24"/>
                <a:gd name="T23" fmla="*/ 6 h 8"/>
                <a:gd name="T24" fmla="*/ 18 w 24"/>
                <a:gd name="T25" fmla="*/ 5 h 8"/>
                <a:gd name="T26" fmla="*/ 18 w 24"/>
                <a:gd name="T27" fmla="*/ 6 h 8"/>
                <a:gd name="T28" fmla="*/ 20 w 24"/>
                <a:gd name="T29" fmla="*/ 6 h 8"/>
                <a:gd name="T30" fmla="*/ 24 w 24"/>
                <a:gd name="T31" fmla="*/ 6 h 8"/>
                <a:gd name="T32" fmla="*/ 23 w 24"/>
                <a:gd name="T33" fmla="*/ 5 h 8"/>
                <a:gd name="T34" fmla="*/ 24 w 24"/>
                <a:gd name="T35" fmla="*/ 5 h 8"/>
                <a:gd name="T36" fmla="*/ 24 w 24"/>
                <a:gd name="T37" fmla="*/ 4 h 8"/>
                <a:gd name="T38" fmla="*/ 24 w 24"/>
                <a:gd name="T39" fmla="*/ 4 h 8"/>
                <a:gd name="T40" fmla="*/ 24 w 24"/>
                <a:gd name="T41" fmla="*/ 4 h 8"/>
                <a:gd name="T42" fmla="*/ 24 w 24"/>
                <a:gd name="T43" fmla="*/ 2 h 8"/>
                <a:gd name="T44" fmla="*/ 23 w 24"/>
                <a:gd name="T45" fmla="*/ 2 h 8"/>
                <a:gd name="T46" fmla="*/ 23 w 24"/>
                <a:gd name="T47" fmla="*/ 2 h 8"/>
                <a:gd name="T48" fmla="*/ 20 w 24"/>
                <a:gd name="T49" fmla="*/ 1 h 8"/>
                <a:gd name="T50" fmla="*/ 19 w 24"/>
                <a:gd name="T51" fmla="*/ 0 h 8"/>
                <a:gd name="T52" fmla="*/ 18 w 24"/>
                <a:gd name="T53" fmla="*/ 1 h 8"/>
                <a:gd name="T54" fmla="*/ 17 w 24"/>
                <a:gd name="T55" fmla="*/ 0 h 8"/>
                <a:gd name="T56" fmla="*/ 16 w 24"/>
                <a:gd name="T57" fmla="*/ 0 h 8"/>
                <a:gd name="T58" fmla="*/ 13 w 24"/>
                <a:gd name="T59" fmla="*/ 1 h 8"/>
                <a:gd name="T60" fmla="*/ 13 w 24"/>
                <a:gd name="T61" fmla="*/ 2 h 8"/>
                <a:gd name="T62" fmla="*/ 13 w 24"/>
                <a:gd name="T63" fmla="*/ 3 h 8"/>
                <a:gd name="T64" fmla="*/ 17 w 24"/>
                <a:gd name="T65" fmla="*/ 3 h 8"/>
                <a:gd name="T66" fmla="*/ 16 w 24"/>
                <a:gd name="T67" fmla="*/ 3 h 8"/>
                <a:gd name="T68" fmla="*/ 15 w 24"/>
                <a:gd name="T69" fmla="*/ 4 h 8"/>
                <a:gd name="T70" fmla="*/ 14 w 24"/>
                <a:gd name="T71" fmla="*/ 3 h 8"/>
                <a:gd name="T72" fmla="*/ 13 w 24"/>
                <a:gd name="T73" fmla="*/ 3 h 8"/>
                <a:gd name="T74" fmla="*/ 13 w 24"/>
                <a:gd name="T75" fmla="*/ 2 h 8"/>
                <a:gd name="T76" fmla="*/ 13 w 24"/>
                <a:gd name="T77" fmla="*/ 2 h 8"/>
                <a:gd name="T78" fmla="*/ 12 w 24"/>
                <a:gd name="T79" fmla="*/ 2 h 8"/>
                <a:gd name="T80" fmla="*/ 11 w 24"/>
                <a:gd name="T81" fmla="*/ 2 h 8"/>
                <a:gd name="T82" fmla="*/ 9 w 24"/>
                <a:gd name="T83" fmla="*/ 2 h 8"/>
                <a:gd name="T84" fmla="*/ 7 w 24"/>
                <a:gd name="T85" fmla="*/ 2 h 8"/>
                <a:gd name="T86" fmla="*/ 6 w 24"/>
                <a:gd name="T87" fmla="*/ 3 h 8"/>
                <a:gd name="T88" fmla="*/ 6 w 24"/>
                <a:gd name="T89" fmla="*/ 2 h 8"/>
                <a:gd name="T90" fmla="*/ 4 w 24"/>
                <a:gd name="T91" fmla="*/ 1 h 8"/>
                <a:gd name="T92" fmla="*/ 2 w 24"/>
                <a:gd name="T93" fmla="*/ 2 h 8"/>
                <a:gd name="T94" fmla="*/ 2 w 24"/>
                <a:gd name="T95" fmla="*/ 3 h 8"/>
                <a:gd name="T96" fmla="*/ 1 w 24"/>
                <a:gd name="T97" fmla="*/ 3 h 8"/>
                <a:gd name="T98" fmla="*/ 0 w 24"/>
                <a:gd name="T99" fmla="*/ 4 h 8"/>
                <a:gd name="T100" fmla="*/ 1 w 24"/>
                <a:gd name="T101" fmla="*/ 5 h 8"/>
                <a:gd name="T102" fmla="*/ 3 w 24"/>
                <a:gd name="T10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8">
                  <a:moveTo>
                    <a:pt x="3" y="6"/>
                  </a:moveTo>
                  <a:cubicBezTo>
                    <a:pt x="5" y="6"/>
                    <a:pt x="5" y="6"/>
                    <a:pt x="5" y="6"/>
                  </a:cubicBezTo>
                  <a:cubicBezTo>
                    <a:pt x="5" y="6"/>
                    <a:pt x="5" y="6"/>
                    <a:pt x="5" y="6"/>
                  </a:cubicBezTo>
                  <a:cubicBezTo>
                    <a:pt x="6" y="7"/>
                    <a:pt x="6" y="7"/>
                    <a:pt x="6" y="7"/>
                  </a:cubicBezTo>
                  <a:cubicBezTo>
                    <a:pt x="8" y="8"/>
                    <a:pt x="8" y="8"/>
                    <a:pt x="8" y="8"/>
                  </a:cubicBezTo>
                  <a:cubicBezTo>
                    <a:pt x="10" y="7"/>
                    <a:pt x="10" y="7"/>
                    <a:pt x="10" y="7"/>
                  </a:cubicBezTo>
                  <a:cubicBezTo>
                    <a:pt x="11" y="8"/>
                    <a:pt x="11" y="8"/>
                    <a:pt x="11" y="8"/>
                  </a:cubicBezTo>
                  <a:cubicBezTo>
                    <a:pt x="13" y="7"/>
                    <a:pt x="13" y="7"/>
                    <a:pt x="13" y="7"/>
                  </a:cubicBezTo>
                  <a:cubicBezTo>
                    <a:pt x="13" y="6"/>
                    <a:pt x="13" y="6"/>
                    <a:pt x="13" y="6"/>
                  </a:cubicBezTo>
                  <a:cubicBezTo>
                    <a:pt x="15" y="7"/>
                    <a:pt x="15" y="7"/>
                    <a:pt x="15" y="7"/>
                  </a:cubicBezTo>
                  <a:cubicBezTo>
                    <a:pt x="16" y="6"/>
                    <a:pt x="16" y="6"/>
                    <a:pt x="16" y="6"/>
                  </a:cubicBezTo>
                  <a:cubicBezTo>
                    <a:pt x="18" y="6"/>
                    <a:pt x="18" y="6"/>
                    <a:pt x="18" y="6"/>
                  </a:cubicBezTo>
                  <a:cubicBezTo>
                    <a:pt x="18" y="5"/>
                    <a:pt x="18" y="5"/>
                    <a:pt x="18" y="5"/>
                  </a:cubicBezTo>
                  <a:cubicBezTo>
                    <a:pt x="18" y="6"/>
                    <a:pt x="18" y="6"/>
                    <a:pt x="18" y="6"/>
                  </a:cubicBezTo>
                  <a:cubicBezTo>
                    <a:pt x="20" y="6"/>
                    <a:pt x="20" y="6"/>
                    <a:pt x="20" y="6"/>
                  </a:cubicBezTo>
                  <a:cubicBezTo>
                    <a:pt x="24" y="6"/>
                    <a:pt x="24" y="6"/>
                    <a:pt x="24" y="6"/>
                  </a:cubicBezTo>
                  <a:cubicBezTo>
                    <a:pt x="23" y="5"/>
                    <a:pt x="23" y="5"/>
                    <a:pt x="23" y="5"/>
                  </a:cubicBezTo>
                  <a:cubicBezTo>
                    <a:pt x="24" y="5"/>
                    <a:pt x="24" y="5"/>
                    <a:pt x="24" y="5"/>
                  </a:cubicBezTo>
                  <a:cubicBezTo>
                    <a:pt x="24" y="5"/>
                    <a:pt x="24" y="4"/>
                    <a:pt x="24" y="4"/>
                  </a:cubicBezTo>
                  <a:cubicBezTo>
                    <a:pt x="24" y="4"/>
                    <a:pt x="24" y="4"/>
                    <a:pt x="24" y="4"/>
                  </a:cubicBezTo>
                  <a:cubicBezTo>
                    <a:pt x="24" y="4"/>
                    <a:pt x="24" y="4"/>
                    <a:pt x="24" y="4"/>
                  </a:cubicBezTo>
                  <a:cubicBezTo>
                    <a:pt x="24" y="2"/>
                    <a:pt x="24" y="2"/>
                    <a:pt x="24" y="2"/>
                  </a:cubicBezTo>
                  <a:cubicBezTo>
                    <a:pt x="23" y="2"/>
                    <a:pt x="23" y="2"/>
                    <a:pt x="23" y="2"/>
                  </a:cubicBezTo>
                  <a:cubicBezTo>
                    <a:pt x="23" y="2"/>
                    <a:pt x="23" y="2"/>
                    <a:pt x="23" y="2"/>
                  </a:cubicBezTo>
                  <a:cubicBezTo>
                    <a:pt x="20" y="1"/>
                    <a:pt x="20" y="1"/>
                    <a:pt x="20" y="1"/>
                  </a:cubicBezTo>
                  <a:cubicBezTo>
                    <a:pt x="19" y="0"/>
                    <a:pt x="19" y="0"/>
                    <a:pt x="19" y="0"/>
                  </a:cubicBezTo>
                  <a:cubicBezTo>
                    <a:pt x="18" y="1"/>
                    <a:pt x="18" y="1"/>
                    <a:pt x="18" y="1"/>
                  </a:cubicBezTo>
                  <a:cubicBezTo>
                    <a:pt x="17" y="0"/>
                    <a:pt x="17" y="0"/>
                    <a:pt x="17" y="0"/>
                  </a:cubicBezTo>
                  <a:cubicBezTo>
                    <a:pt x="16" y="0"/>
                    <a:pt x="16" y="0"/>
                    <a:pt x="16" y="0"/>
                  </a:cubicBezTo>
                  <a:cubicBezTo>
                    <a:pt x="13" y="1"/>
                    <a:pt x="13" y="1"/>
                    <a:pt x="13" y="1"/>
                  </a:cubicBezTo>
                  <a:cubicBezTo>
                    <a:pt x="13" y="1"/>
                    <a:pt x="13" y="1"/>
                    <a:pt x="13" y="2"/>
                  </a:cubicBezTo>
                  <a:cubicBezTo>
                    <a:pt x="13" y="2"/>
                    <a:pt x="13" y="2"/>
                    <a:pt x="13" y="3"/>
                  </a:cubicBezTo>
                  <a:cubicBezTo>
                    <a:pt x="17" y="3"/>
                    <a:pt x="17" y="3"/>
                    <a:pt x="17" y="3"/>
                  </a:cubicBezTo>
                  <a:cubicBezTo>
                    <a:pt x="16" y="3"/>
                    <a:pt x="16" y="3"/>
                    <a:pt x="16" y="3"/>
                  </a:cubicBezTo>
                  <a:cubicBezTo>
                    <a:pt x="15" y="4"/>
                    <a:pt x="15" y="4"/>
                    <a:pt x="15" y="4"/>
                  </a:cubicBezTo>
                  <a:cubicBezTo>
                    <a:pt x="14" y="3"/>
                    <a:pt x="14" y="3"/>
                    <a:pt x="14" y="3"/>
                  </a:cubicBezTo>
                  <a:cubicBezTo>
                    <a:pt x="14" y="3"/>
                    <a:pt x="14" y="3"/>
                    <a:pt x="13" y="3"/>
                  </a:cubicBezTo>
                  <a:cubicBezTo>
                    <a:pt x="13" y="3"/>
                    <a:pt x="13" y="3"/>
                    <a:pt x="13" y="2"/>
                  </a:cubicBezTo>
                  <a:cubicBezTo>
                    <a:pt x="13" y="2"/>
                    <a:pt x="13" y="2"/>
                    <a:pt x="13" y="2"/>
                  </a:cubicBezTo>
                  <a:cubicBezTo>
                    <a:pt x="12" y="2"/>
                    <a:pt x="12" y="2"/>
                    <a:pt x="12" y="2"/>
                  </a:cubicBezTo>
                  <a:cubicBezTo>
                    <a:pt x="11" y="2"/>
                    <a:pt x="11" y="2"/>
                    <a:pt x="11" y="2"/>
                  </a:cubicBezTo>
                  <a:cubicBezTo>
                    <a:pt x="9" y="2"/>
                    <a:pt x="9" y="2"/>
                    <a:pt x="9" y="2"/>
                  </a:cubicBezTo>
                  <a:cubicBezTo>
                    <a:pt x="7" y="2"/>
                    <a:pt x="7" y="2"/>
                    <a:pt x="7" y="2"/>
                  </a:cubicBezTo>
                  <a:cubicBezTo>
                    <a:pt x="6" y="2"/>
                    <a:pt x="6" y="3"/>
                    <a:pt x="6" y="3"/>
                  </a:cubicBezTo>
                  <a:cubicBezTo>
                    <a:pt x="6" y="2"/>
                    <a:pt x="6" y="2"/>
                    <a:pt x="6" y="2"/>
                  </a:cubicBezTo>
                  <a:cubicBezTo>
                    <a:pt x="4" y="1"/>
                    <a:pt x="4" y="1"/>
                    <a:pt x="4" y="1"/>
                  </a:cubicBezTo>
                  <a:cubicBezTo>
                    <a:pt x="2" y="2"/>
                    <a:pt x="2" y="2"/>
                    <a:pt x="2" y="2"/>
                  </a:cubicBezTo>
                  <a:cubicBezTo>
                    <a:pt x="2" y="3"/>
                    <a:pt x="2" y="3"/>
                    <a:pt x="2" y="3"/>
                  </a:cubicBezTo>
                  <a:cubicBezTo>
                    <a:pt x="1" y="3"/>
                    <a:pt x="1" y="3"/>
                    <a:pt x="1" y="3"/>
                  </a:cubicBezTo>
                  <a:cubicBezTo>
                    <a:pt x="0" y="4"/>
                    <a:pt x="0" y="4"/>
                    <a:pt x="0" y="4"/>
                  </a:cubicBezTo>
                  <a:cubicBezTo>
                    <a:pt x="1" y="5"/>
                    <a:pt x="1" y="5"/>
                    <a:pt x="1" y="5"/>
                  </a:cubicBezTo>
                  <a:cubicBezTo>
                    <a:pt x="3" y="6"/>
                    <a:pt x="3"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3" name="Freeform 143">
              <a:extLst>
                <a:ext uri="{FF2B5EF4-FFF2-40B4-BE49-F238E27FC236}">
                  <a16:creationId xmlns:a16="http://schemas.microsoft.com/office/drawing/2014/main" id="{427D563B-896E-4B08-9526-43D2E05F85D5}"/>
                </a:ext>
              </a:extLst>
            </p:cNvPr>
            <p:cNvSpPr>
              <a:spLocks/>
            </p:cNvSpPr>
            <p:nvPr/>
          </p:nvSpPr>
          <p:spPr bwMode="auto">
            <a:xfrm>
              <a:off x="3805" y="2067"/>
              <a:ext cx="4" cy="5"/>
            </a:xfrm>
            <a:custGeom>
              <a:avLst/>
              <a:gdLst>
                <a:gd name="T0" fmla="*/ 4 w 4"/>
                <a:gd name="T1" fmla="*/ 2 h 5"/>
                <a:gd name="T2" fmla="*/ 4 w 4"/>
                <a:gd name="T3" fmla="*/ 0 h 5"/>
                <a:gd name="T4" fmla="*/ 0 w 4"/>
                <a:gd name="T5" fmla="*/ 1 h 5"/>
                <a:gd name="T6" fmla="*/ 0 w 4"/>
                <a:gd name="T7" fmla="*/ 2 h 5"/>
                <a:gd name="T8" fmla="*/ 0 w 4"/>
                <a:gd name="T9" fmla="*/ 5 h 5"/>
                <a:gd name="T10" fmla="*/ 3 w 4"/>
                <a:gd name="T11" fmla="*/ 5 h 5"/>
                <a:gd name="T12" fmla="*/ 4 w 4"/>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2"/>
                  </a:moveTo>
                  <a:lnTo>
                    <a:pt x="4" y="0"/>
                  </a:lnTo>
                  <a:lnTo>
                    <a:pt x="0" y="1"/>
                  </a:lnTo>
                  <a:lnTo>
                    <a:pt x="0" y="2"/>
                  </a:lnTo>
                  <a:lnTo>
                    <a:pt x="0" y="5"/>
                  </a:lnTo>
                  <a:lnTo>
                    <a:pt x="3" y="5"/>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4" name="Freeform 144">
              <a:extLst>
                <a:ext uri="{FF2B5EF4-FFF2-40B4-BE49-F238E27FC236}">
                  <a16:creationId xmlns:a16="http://schemas.microsoft.com/office/drawing/2014/main" id="{AAADE25C-7C8B-4A71-B9B4-851F5BB6AF9A}"/>
                </a:ext>
              </a:extLst>
            </p:cNvPr>
            <p:cNvSpPr>
              <a:spLocks/>
            </p:cNvSpPr>
            <p:nvPr/>
          </p:nvSpPr>
          <p:spPr bwMode="auto">
            <a:xfrm>
              <a:off x="3916" y="2132"/>
              <a:ext cx="5" cy="2"/>
            </a:xfrm>
            <a:custGeom>
              <a:avLst/>
              <a:gdLst>
                <a:gd name="T0" fmla="*/ 0 w 5"/>
                <a:gd name="T1" fmla="*/ 0 h 2"/>
                <a:gd name="T2" fmla="*/ 0 w 5"/>
                <a:gd name="T3" fmla="*/ 1 h 2"/>
                <a:gd name="T4" fmla="*/ 2 w 5"/>
                <a:gd name="T5" fmla="*/ 2 h 2"/>
                <a:gd name="T6" fmla="*/ 5 w 5"/>
                <a:gd name="T7" fmla="*/ 1 h 2"/>
                <a:gd name="T8" fmla="*/ 2 w 5"/>
                <a:gd name="T9" fmla="*/ 0 h 2"/>
                <a:gd name="T10" fmla="*/ 0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0" y="0"/>
                  </a:moveTo>
                  <a:lnTo>
                    <a:pt x="0" y="1"/>
                  </a:lnTo>
                  <a:lnTo>
                    <a:pt x="2" y="2"/>
                  </a:lnTo>
                  <a:lnTo>
                    <a:pt x="5" y="1"/>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5" name="Freeform 145">
              <a:extLst>
                <a:ext uri="{FF2B5EF4-FFF2-40B4-BE49-F238E27FC236}">
                  <a16:creationId xmlns:a16="http://schemas.microsoft.com/office/drawing/2014/main" id="{8D6B99E7-E4F4-4029-8A41-219D3588D1F4}"/>
                </a:ext>
              </a:extLst>
            </p:cNvPr>
            <p:cNvSpPr>
              <a:spLocks/>
            </p:cNvSpPr>
            <p:nvPr/>
          </p:nvSpPr>
          <p:spPr bwMode="auto">
            <a:xfrm>
              <a:off x="3808" y="2080"/>
              <a:ext cx="4" cy="3"/>
            </a:xfrm>
            <a:custGeom>
              <a:avLst/>
              <a:gdLst>
                <a:gd name="T0" fmla="*/ 0 w 4"/>
                <a:gd name="T1" fmla="*/ 2 h 3"/>
                <a:gd name="T2" fmla="*/ 3 w 4"/>
                <a:gd name="T3" fmla="*/ 3 h 3"/>
                <a:gd name="T4" fmla="*/ 4 w 4"/>
                <a:gd name="T5" fmla="*/ 0 h 3"/>
                <a:gd name="T6" fmla="*/ 0 w 4"/>
                <a:gd name="T7" fmla="*/ 2 h 3"/>
              </a:gdLst>
              <a:ahLst/>
              <a:cxnLst>
                <a:cxn ang="0">
                  <a:pos x="T0" y="T1"/>
                </a:cxn>
                <a:cxn ang="0">
                  <a:pos x="T2" y="T3"/>
                </a:cxn>
                <a:cxn ang="0">
                  <a:pos x="T4" y="T5"/>
                </a:cxn>
                <a:cxn ang="0">
                  <a:pos x="T6" y="T7"/>
                </a:cxn>
              </a:cxnLst>
              <a:rect l="0" t="0" r="r" b="b"/>
              <a:pathLst>
                <a:path w="4" h="3">
                  <a:moveTo>
                    <a:pt x="0" y="2"/>
                  </a:moveTo>
                  <a:lnTo>
                    <a:pt x="3" y="3"/>
                  </a:lnTo>
                  <a:lnTo>
                    <a:pt x="4"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6" name="Freeform 146">
              <a:extLst>
                <a:ext uri="{FF2B5EF4-FFF2-40B4-BE49-F238E27FC236}">
                  <a16:creationId xmlns:a16="http://schemas.microsoft.com/office/drawing/2014/main" id="{3553D3C1-ECFD-4180-8C9A-BB9EA7689C41}"/>
                </a:ext>
              </a:extLst>
            </p:cNvPr>
            <p:cNvSpPr>
              <a:spLocks/>
            </p:cNvSpPr>
            <p:nvPr/>
          </p:nvSpPr>
          <p:spPr bwMode="auto">
            <a:xfrm>
              <a:off x="3921" y="2128"/>
              <a:ext cx="3" cy="5"/>
            </a:xfrm>
            <a:custGeom>
              <a:avLst/>
              <a:gdLst>
                <a:gd name="T0" fmla="*/ 1 w 3"/>
                <a:gd name="T1" fmla="*/ 0 h 5"/>
                <a:gd name="T2" fmla="*/ 1 w 3"/>
                <a:gd name="T3" fmla="*/ 4 h 5"/>
                <a:gd name="T4" fmla="*/ 0 w 3"/>
                <a:gd name="T5" fmla="*/ 5 h 5"/>
                <a:gd name="T6" fmla="*/ 1 w 3"/>
                <a:gd name="T7" fmla="*/ 5 h 5"/>
                <a:gd name="T8" fmla="*/ 3 w 3"/>
                <a:gd name="T9" fmla="*/ 5 h 5"/>
                <a:gd name="T10" fmla="*/ 2 w 3"/>
                <a:gd name="T11" fmla="*/ 3 h 5"/>
                <a:gd name="T12" fmla="*/ 3 w 3"/>
                <a:gd name="T13" fmla="*/ 1 h 5"/>
                <a:gd name="T14" fmla="*/ 1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0"/>
                  </a:moveTo>
                  <a:lnTo>
                    <a:pt x="1" y="4"/>
                  </a:lnTo>
                  <a:lnTo>
                    <a:pt x="0" y="5"/>
                  </a:lnTo>
                  <a:lnTo>
                    <a:pt x="1" y="5"/>
                  </a:lnTo>
                  <a:lnTo>
                    <a:pt x="3" y="5"/>
                  </a:lnTo>
                  <a:lnTo>
                    <a:pt x="2" y="3"/>
                  </a:lnTo>
                  <a:lnTo>
                    <a:pt x="3" y="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7" name="Freeform 147">
              <a:extLst>
                <a:ext uri="{FF2B5EF4-FFF2-40B4-BE49-F238E27FC236}">
                  <a16:creationId xmlns:a16="http://schemas.microsoft.com/office/drawing/2014/main" id="{6CC71530-652D-42E1-905A-F291D0AC7519}"/>
                </a:ext>
              </a:extLst>
            </p:cNvPr>
            <p:cNvSpPr>
              <a:spLocks/>
            </p:cNvSpPr>
            <p:nvPr/>
          </p:nvSpPr>
          <p:spPr bwMode="auto">
            <a:xfrm>
              <a:off x="3400" y="1622"/>
              <a:ext cx="677" cy="531"/>
            </a:xfrm>
            <a:custGeom>
              <a:avLst/>
              <a:gdLst>
                <a:gd name="T0" fmla="*/ 387 w 575"/>
                <a:gd name="T1" fmla="*/ 368 h 450"/>
                <a:gd name="T2" fmla="*/ 392 w 575"/>
                <a:gd name="T3" fmla="*/ 400 h 450"/>
                <a:gd name="T4" fmla="*/ 409 w 575"/>
                <a:gd name="T5" fmla="*/ 435 h 450"/>
                <a:gd name="T6" fmla="*/ 424 w 575"/>
                <a:gd name="T7" fmla="*/ 433 h 450"/>
                <a:gd name="T8" fmla="*/ 397 w 575"/>
                <a:gd name="T9" fmla="*/ 389 h 450"/>
                <a:gd name="T10" fmla="*/ 405 w 575"/>
                <a:gd name="T11" fmla="*/ 365 h 450"/>
                <a:gd name="T12" fmla="*/ 427 w 575"/>
                <a:gd name="T13" fmla="*/ 383 h 450"/>
                <a:gd name="T14" fmla="*/ 447 w 575"/>
                <a:gd name="T15" fmla="*/ 381 h 450"/>
                <a:gd name="T16" fmla="*/ 458 w 575"/>
                <a:gd name="T17" fmla="*/ 346 h 450"/>
                <a:gd name="T18" fmla="*/ 442 w 575"/>
                <a:gd name="T19" fmla="*/ 303 h 450"/>
                <a:gd name="T20" fmla="*/ 467 w 575"/>
                <a:gd name="T21" fmla="*/ 302 h 450"/>
                <a:gd name="T22" fmla="*/ 497 w 575"/>
                <a:gd name="T23" fmla="*/ 289 h 450"/>
                <a:gd name="T24" fmla="*/ 518 w 575"/>
                <a:gd name="T25" fmla="*/ 271 h 450"/>
                <a:gd name="T26" fmla="*/ 530 w 575"/>
                <a:gd name="T27" fmla="*/ 246 h 450"/>
                <a:gd name="T28" fmla="*/ 530 w 575"/>
                <a:gd name="T29" fmla="*/ 220 h 450"/>
                <a:gd name="T30" fmla="*/ 512 w 575"/>
                <a:gd name="T31" fmla="*/ 174 h 450"/>
                <a:gd name="T32" fmla="*/ 505 w 575"/>
                <a:gd name="T33" fmla="*/ 160 h 450"/>
                <a:gd name="T34" fmla="*/ 500 w 575"/>
                <a:gd name="T35" fmla="*/ 139 h 450"/>
                <a:gd name="T36" fmla="*/ 514 w 575"/>
                <a:gd name="T37" fmla="*/ 148 h 450"/>
                <a:gd name="T38" fmla="*/ 543 w 575"/>
                <a:gd name="T39" fmla="*/ 157 h 450"/>
                <a:gd name="T40" fmla="*/ 559 w 575"/>
                <a:gd name="T41" fmla="*/ 185 h 450"/>
                <a:gd name="T42" fmla="*/ 553 w 575"/>
                <a:gd name="T43" fmla="*/ 136 h 450"/>
                <a:gd name="T44" fmla="*/ 565 w 575"/>
                <a:gd name="T45" fmla="*/ 94 h 450"/>
                <a:gd name="T46" fmla="*/ 574 w 575"/>
                <a:gd name="T47" fmla="*/ 70 h 450"/>
                <a:gd name="T48" fmla="*/ 567 w 575"/>
                <a:gd name="T49" fmla="*/ 49 h 450"/>
                <a:gd name="T50" fmla="*/ 545 w 575"/>
                <a:gd name="T51" fmla="*/ 44 h 450"/>
                <a:gd name="T52" fmla="*/ 520 w 575"/>
                <a:gd name="T53" fmla="*/ 37 h 450"/>
                <a:gd name="T54" fmla="*/ 501 w 575"/>
                <a:gd name="T55" fmla="*/ 7 h 450"/>
                <a:gd name="T56" fmla="*/ 477 w 575"/>
                <a:gd name="T57" fmla="*/ 1 h 450"/>
                <a:gd name="T58" fmla="*/ 466 w 575"/>
                <a:gd name="T59" fmla="*/ 20 h 450"/>
                <a:gd name="T60" fmla="*/ 446 w 575"/>
                <a:gd name="T61" fmla="*/ 44 h 450"/>
                <a:gd name="T62" fmla="*/ 397 w 575"/>
                <a:gd name="T63" fmla="*/ 56 h 450"/>
                <a:gd name="T64" fmla="*/ 350 w 575"/>
                <a:gd name="T65" fmla="*/ 43 h 450"/>
                <a:gd name="T66" fmla="*/ 328 w 575"/>
                <a:gd name="T67" fmla="*/ 51 h 450"/>
                <a:gd name="T68" fmla="*/ 288 w 575"/>
                <a:gd name="T69" fmla="*/ 51 h 450"/>
                <a:gd name="T70" fmla="*/ 255 w 575"/>
                <a:gd name="T71" fmla="*/ 64 h 450"/>
                <a:gd name="T72" fmla="*/ 218 w 575"/>
                <a:gd name="T73" fmla="*/ 56 h 450"/>
                <a:gd name="T74" fmla="*/ 160 w 575"/>
                <a:gd name="T75" fmla="*/ 32 h 450"/>
                <a:gd name="T76" fmla="*/ 139 w 575"/>
                <a:gd name="T77" fmla="*/ 17 h 450"/>
                <a:gd name="T78" fmla="*/ 100 w 575"/>
                <a:gd name="T79" fmla="*/ 31 h 450"/>
                <a:gd name="T80" fmla="*/ 85 w 575"/>
                <a:gd name="T81" fmla="*/ 46 h 450"/>
                <a:gd name="T82" fmla="*/ 71 w 575"/>
                <a:gd name="T83" fmla="*/ 63 h 450"/>
                <a:gd name="T84" fmla="*/ 33 w 575"/>
                <a:gd name="T85" fmla="*/ 61 h 450"/>
                <a:gd name="T86" fmla="*/ 4 w 575"/>
                <a:gd name="T87" fmla="*/ 74 h 450"/>
                <a:gd name="T88" fmla="*/ 16 w 575"/>
                <a:gd name="T89" fmla="*/ 112 h 450"/>
                <a:gd name="T90" fmla="*/ 15 w 575"/>
                <a:gd name="T91" fmla="*/ 121 h 450"/>
                <a:gd name="T92" fmla="*/ 27 w 575"/>
                <a:gd name="T93" fmla="*/ 113 h 450"/>
                <a:gd name="T94" fmla="*/ 43 w 575"/>
                <a:gd name="T95" fmla="*/ 120 h 450"/>
                <a:gd name="T96" fmla="*/ 31 w 575"/>
                <a:gd name="T97" fmla="*/ 131 h 450"/>
                <a:gd name="T98" fmla="*/ 60 w 575"/>
                <a:gd name="T99" fmla="*/ 146 h 450"/>
                <a:gd name="T100" fmla="*/ 138 w 575"/>
                <a:gd name="T101" fmla="*/ 174 h 450"/>
                <a:gd name="T102" fmla="*/ 165 w 575"/>
                <a:gd name="T103" fmla="*/ 172 h 450"/>
                <a:gd name="T104" fmla="*/ 199 w 575"/>
                <a:gd name="T105" fmla="*/ 181 h 450"/>
                <a:gd name="T106" fmla="*/ 223 w 575"/>
                <a:gd name="T107" fmla="*/ 214 h 450"/>
                <a:gd name="T108" fmla="*/ 179 w 575"/>
                <a:gd name="T109" fmla="*/ 255 h 450"/>
                <a:gd name="T110" fmla="*/ 169 w 575"/>
                <a:gd name="T111" fmla="*/ 285 h 450"/>
                <a:gd name="T112" fmla="*/ 200 w 575"/>
                <a:gd name="T113" fmla="*/ 300 h 450"/>
                <a:gd name="T114" fmla="*/ 216 w 575"/>
                <a:gd name="T115" fmla="*/ 350 h 450"/>
                <a:gd name="T116" fmla="*/ 255 w 575"/>
                <a:gd name="T117" fmla="*/ 389 h 450"/>
                <a:gd name="T118" fmla="*/ 280 w 575"/>
                <a:gd name="T119" fmla="*/ 328 h 450"/>
                <a:gd name="T120" fmla="*/ 327 w 575"/>
                <a:gd name="T121" fmla="*/ 295 h 450"/>
                <a:gd name="T122" fmla="*/ 353 w 575"/>
                <a:gd name="T123" fmla="*/ 323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5" h="450">
                  <a:moveTo>
                    <a:pt x="366" y="338"/>
                  </a:moveTo>
                  <a:cubicBezTo>
                    <a:pt x="368" y="338"/>
                    <a:pt x="368" y="338"/>
                    <a:pt x="368" y="338"/>
                  </a:cubicBezTo>
                  <a:cubicBezTo>
                    <a:pt x="371" y="337"/>
                    <a:pt x="371" y="337"/>
                    <a:pt x="371" y="337"/>
                  </a:cubicBezTo>
                  <a:cubicBezTo>
                    <a:pt x="370" y="337"/>
                    <a:pt x="370" y="337"/>
                    <a:pt x="370" y="337"/>
                  </a:cubicBezTo>
                  <a:cubicBezTo>
                    <a:pt x="373" y="335"/>
                    <a:pt x="373" y="335"/>
                    <a:pt x="373" y="335"/>
                  </a:cubicBezTo>
                  <a:cubicBezTo>
                    <a:pt x="372" y="334"/>
                    <a:pt x="372" y="334"/>
                    <a:pt x="372" y="334"/>
                  </a:cubicBezTo>
                  <a:cubicBezTo>
                    <a:pt x="373" y="334"/>
                    <a:pt x="373" y="334"/>
                    <a:pt x="373" y="334"/>
                  </a:cubicBezTo>
                  <a:cubicBezTo>
                    <a:pt x="373" y="333"/>
                    <a:pt x="373" y="333"/>
                    <a:pt x="373" y="333"/>
                  </a:cubicBezTo>
                  <a:cubicBezTo>
                    <a:pt x="375" y="334"/>
                    <a:pt x="375" y="334"/>
                    <a:pt x="375" y="334"/>
                  </a:cubicBezTo>
                  <a:cubicBezTo>
                    <a:pt x="375" y="335"/>
                    <a:pt x="375" y="335"/>
                    <a:pt x="375" y="335"/>
                  </a:cubicBezTo>
                  <a:cubicBezTo>
                    <a:pt x="376" y="337"/>
                    <a:pt x="376" y="337"/>
                    <a:pt x="376" y="337"/>
                  </a:cubicBezTo>
                  <a:cubicBezTo>
                    <a:pt x="377" y="337"/>
                    <a:pt x="377" y="337"/>
                    <a:pt x="377" y="337"/>
                  </a:cubicBezTo>
                  <a:cubicBezTo>
                    <a:pt x="378" y="337"/>
                    <a:pt x="378" y="337"/>
                    <a:pt x="378" y="337"/>
                  </a:cubicBezTo>
                  <a:cubicBezTo>
                    <a:pt x="378" y="339"/>
                    <a:pt x="378" y="339"/>
                    <a:pt x="378" y="339"/>
                  </a:cubicBezTo>
                  <a:cubicBezTo>
                    <a:pt x="378" y="339"/>
                    <a:pt x="378" y="339"/>
                    <a:pt x="378" y="339"/>
                  </a:cubicBezTo>
                  <a:cubicBezTo>
                    <a:pt x="378" y="341"/>
                    <a:pt x="378" y="341"/>
                    <a:pt x="378" y="341"/>
                  </a:cubicBezTo>
                  <a:cubicBezTo>
                    <a:pt x="378" y="342"/>
                    <a:pt x="378" y="342"/>
                    <a:pt x="378" y="342"/>
                  </a:cubicBezTo>
                  <a:cubicBezTo>
                    <a:pt x="379" y="347"/>
                    <a:pt x="379" y="347"/>
                    <a:pt x="379" y="347"/>
                  </a:cubicBezTo>
                  <a:cubicBezTo>
                    <a:pt x="380" y="347"/>
                    <a:pt x="380" y="347"/>
                    <a:pt x="380" y="347"/>
                  </a:cubicBezTo>
                  <a:cubicBezTo>
                    <a:pt x="380" y="349"/>
                    <a:pt x="380" y="349"/>
                    <a:pt x="380" y="349"/>
                  </a:cubicBezTo>
                  <a:cubicBezTo>
                    <a:pt x="381" y="350"/>
                    <a:pt x="381" y="350"/>
                    <a:pt x="381" y="350"/>
                  </a:cubicBezTo>
                  <a:cubicBezTo>
                    <a:pt x="381" y="352"/>
                    <a:pt x="381" y="352"/>
                    <a:pt x="381" y="352"/>
                  </a:cubicBezTo>
                  <a:cubicBezTo>
                    <a:pt x="382" y="353"/>
                    <a:pt x="382" y="353"/>
                    <a:pt x="382" y="353"/>
                  </a:cubicBezTo>
                  <a:cubicBezTo>
                    <a:pt x="382" y="356"/>
                    <a:pt x="382" y="356"/>
                    <a:pt x="382" y="356"/>
                  </a:cubicBezTo>
                  <a:cubicBezTo>
                    <a:pt x="383" y="357"/>
                    <a:pt x="383" y="357"/>
                    <a:pt x="383" y="357"/>
                  </a:cubicBezTo>
                  <a:cubicBezTo>
                    <a:pt x="382" y="360"/>
                    <a:pt x="382" y="360"/>
                    <a:pt x="382" y="360"/>
                  </a:cubicBezTo>
                  <a:cubicBezTo>
                    <a:pt x="384" y="359"/>
                    <a:pt x="384" y="359"/>
                    <a:pt x="384" y="359"/>
                  </a:cubicBezTo>
                  <a:cubicBezTo>
                    <a:pt x="384" y="358"/>
                    <a:pt x="384" y="358"/>
                    <a:pt x="384" y="358"/>
                  </a:cubicBezTo>
                  <a:cubicBezTo>
                    <a:pt x="385" y="359"/>
                    <a:pt x="385" y="359"/>
                    <a:pt x="385" y="359"/>
                  </a:cubicBezTo>
                  <a:cubicBezTo>
                    <a:pt x="386" y="360"/>
                    <a:pt x="386" y="360"/>
                    <a:pt x="386" y="360"/>
                  </a:cubicBezTo>
                  <a:cubicBezTo>
                    <a:pt x="386" y="364"/>
                    <a:pt x="386" y="364"/>
                    <a:pt x="386" y="364"/>
                  </a:cubicBezTo>
                  <a:cubicBezTo>
                    <a:pt x="387" y="364"/>
                    <a:pt x="387" y="364"/>
                    <a:pt x="387" y="364"/>
                  </a:cubicBezTo>
                  <a:cubicBezTo>
                    <a:pt x="387" y="365"/>
                    <a:pt x="387" y="365"/>
                    <a:pt x="387" y="365"/>
                  </a:cubicBezTo>
                  <a:cubicBezTo>
                    <a:pt x="387" y="366"/>
                    <a:pt x="387" y="366"/>
                    <a:pt x="387" y="366"/>
                  </a:cubicBezTo>
                  <a:cubicBezTo>
                    <a:pt x="387" y="368"/>
                    <a:pt x="387" y="368"/>
                    <a:pt x="387" y="368"/>
                  </a:cubicBezTo>
                  <a:cubicBezTo>
                    <a:pt x="388" y="369"/>
                    <a:pt x="388" y="369"/>
                    <a:pt x="388" y="369"/>
                  </a:cubicBezTo>
                  <a:cubicBezTo>
                    <a:pt x="388" y="370"/>
                    <a:pt x="388" y="370"/>
                    <a:pt x="388" y="370"/>
                  </a:cubicBezTo>
                  <a:cubicBezTo>
                    <a:pt x="388" y="371"/>
                    <a:pt x="388" y="371"/>
                    <a:pt x="388" y="371"/>
                  </a:cubicBezTo>
                  <a:cubicBezTo>
                    <a:pt x="388" y="373"/>
                    <a:pt x="388" y="373"/>
                    <a:pt x="388" y="373"/>
                  </a:cubicBezTo>
                  <a:cubicBezTo>
                    <a:pt x="388" y="374"/>
                    <a:pt x="388" y="374"/>
                    <a:pt x="388" y="374"/>
                  </a:cubicBezTo>
                  <a:cubicBezTo>
                    <a:pt x="387" y="376"/>
                    <a:pt x="387" y="376"/>
                    <a:pt x="387" y="376"/>
                  </a:cubicBezTo>
                  <a:cubicBezTo>
                    <a:pt x="388" y="376"/>
                    <a:pt x="388" y="376"/>
                    <a:pt x="388" y="376"/>
                  </a:cubicBezTo>
                  <a:cubicBezTo>
                    <a:pt x="387" y="378"/>
                    <a:pt x="387" y="378"/>
                    <a:pt x="387" y="378"/>
                  </a:cubicBezTo>
                  <a:cubicBezTo>
                    <a:pt x="386" y="377"/>
                    <a:pt x="386" y="377"/>
                    <a:pt x="386" y="377"/>
                  </a:cubicBezTo>
                  <a:cubicBezTo>
                    <a:pt x="386" y="379"/>
                    <a:pt x="386" y="379"/>
                    <a:pt x="386" y="379"/>
                  </a:cubicBezTo>
                  <a:cubicBezTo>
                    <a:pt x="386" y="380"/>
                    <a:pt x="386" y="380"/>
                    <a:pt x="386" y="380"/>
                  </a:cubicBezTo>
                  <a:cubicBezTo>
                    <a:pt x="386" y="382"/>
                    <a:pt x="386" y="382"/>
                    <a:pt x="386" y="382"/>
                  </a:cubicBezTo>
                  <a:cubicBezTo>
                    <a:pt x="387" y="385"/>
                    <a:pt x="387" y="385"/>
                    <a:pt x="387" y="385"/>
                  </a:cubicBezTo>
                  <a:cubicBezTo>
                    <a:pt x="387" y="386"/>
                    <a:pt x="387" y="386"/>
                    <a:pt x="387" y="386"/>
                  </a:cubicBezTo>
                  <a:cubicBezTo>
                    <a:pt x="386" y="387"/>
                    <a:pt x="386" y="387"/>
                    <a:pt x="386" y="387"/>
                  </a:cubicBezTo>
                  <a:cubicBezTo>
                    <a:pt x="386" y="389"/>
                    <a:pt x="386" y="389"/>
                    <a:pt x="386" y="389"/>
                  </a:cubicBezTo>
                  <a:cubicBezTo>
                    <a:pt x="385" y="390"/>
                    <a:pt x="385" y="390"/>
                    <a:pt x="385" y="390"/>
                  </a:cubicBezTo>
                  <a:cubicBezTo>
                    <a:pt x="386" y="392"/>
                    <a:pt x="386" y="392"/>
                    <a:pt x="386" y="392"/>
                  </a:cubicBezTo>
                  <a:cubicBezTo>
                    <a:pt x="385" y="393"/>
                    <a:pt x="385" y="393"/>
                    <a:pt x="385" y="393"/>
                  </a:cubicBezTo>
                  <a:cubicBezTo>
                    <a:pt x="386" y="395"/>
                    <a:pt x="386" y="395"/>
                    <a:pt x="386" y="395"/>
                  </a:cubicBezTo>
                  <a:cubicBezTo>
                    <a:pt x="386" y="396"/>
                    <a:pt x="386" y="396"/>
                    <a:pt x="386" y="396"/>
                  </a:cubicBezTo>
                  <a:cubicBezTo>
                    <a:pt x="386" y="398"/>
                    <a:pt x="386" y="398"/>
                    <a:pt x="386" y="398"/>
                  </a:cubicBezTo>
                  <a:cubicBezTo>
                    <a:pt x="386" y="402"/>
                    <a:pt x="386" y="402"/>
                    <a:pt x="386" y="402"/>
                  </a:cubicBezTo>
                  <a:cubicBezTo>
                    <a:pt x="388" y="399"/>
                    <a:pt x="388" y="399"/>
                    <a:pt x="388" y="399"/>
                  </a:cubicBezTo>
                  <a:cubicBezTo>
                    <a:pt x="388" y="397"/>
                    <a:pt x="388" y="397"/>
                    <a:pt x="388" y="397"/>
                  </a:cubicBezTo>
                  <a:cubicBezTo>
                    <a:pt x="388" y="395"/>
                    <a:pt x="388" y="395"/>
                    <a:pt x="388" y="395"/>
                  </a:cubicBezTo>
                  <a:cubicBezTo>
                    <a:pt x="389" y="395"/>
                    <a:pt x="389" y="395"/>
                    <a:pt x="389" y="395"/>
                  </a:cubicBezTo>
                  <a:cubicBezTo>
                    <a:pt x="389" y="396"/>
                    <a:pt x="389" y="396"/>
                    <a:pt x="389" y="396"/>
                  </a:cubicBezTo>
                  <a:cubicBezTo>
                    <a:pt x="389" y="397"/>
                    <a:pt x="389" y="397"/>
                    <a:pt x="389" y="397"/>
                  </a:cubicBezTo>
                  <a:cubicBezTo>
                    <a:pt x="391" y="397"/>
                    <a:pt x="391" y="397"/>
                    <a:pt x="391" y="397"/>
                  </a:cubicBezTo>
                  <a:cubicBezTo>
                    <a:pt x="391" y="400"/>
                    <a:pt x="391" y="400"/>
                    <a:pt x="391" y="400"/>
                  </a:cubicBezTo>
                  <a:cubicBezTo>
                    <a:pt x="391" y="400"/>
                    <a:pt x="391" y="400"/>
                    <a:pt x="391" y="400"/>
                  </a:cubicBezTo>
                  <a:cubicBezTo>
                    <a:pt x="391" y="404"/>
                    <a:pt x="391" y="404"/>
                    <a:pt x="391" y="404"/>
                  </a:cubicBezTo>
                  <a:cubicBezTo>
                    <a:pt x="392" y="401"/>
                    <a:pt x="392" y="401"/>
                    <a:pt x="392" y="401"/>
                  </a:cubicBezTo>
                  <a:cubicBezTo>
                    <a:pt x="392" y="400"/>
                    <a:pt x="392" y="400"/>
                    <a:pt x="392" y="400"/>
                  </a:cubicBezTo>
                  <a:cubicBezTo>
                    <a:pt x="393" y="402"/>
                    <a:pt x="393" y="402"/>
                    <a:pt x="393" y="402"/>
                  </a:cubicBezTo>
                  <a:cubicBezTo>
                    <a:pt x="393" y="403"/>
                    <a:pt x="393" y="403"/>
                    <a:pt x="393" y="403"/>
                  </a:cubicBezTo>
                  <a:cubicBezTo>
                    <a:pt x="395" y="403"/>
                    <a:pt x="395" y="403"/>
                    <a:pt x="395" y="403"/>
                  </a:cubicBezTo>
                  <a:cubicBezTo>
                    <a:pt x="395" y="404"/>
                    <a:pt x="395" y="404"/>
                    <a:pt x="395" y="404"/>
                  </a:cubicBezTo>
                  <a:cubicBezTo>
                    <a:pt x="396" y="404"/>
                    <a:pt x="396" y="404"/>
                    <a:pt x="396" y="404"/>
                  </a:cubicBezTo>
                  <a:cubicBezTo>
                    <a:pt x="395" y="405"/>
                    <a:pt x="395" y="405"/>
                    <a:pt x="395" y="405"/>
                  </a:cubicBezTo>
                  <a:cubicBezTo>
                    <a:pt x="396" y="406"/>
                    <a:pt x="396" y="406"/>
                    <a:pt x="396" y="406"/>
                  </a:cubicBezTo>
                  <a:cubicBezTo>
                    <a:pt x="395" y="406"/>
                    <a:pt x="395" y="406"/>
                    <a:pt x="395" y="406"/>
                  </a:cubicBezTo>
                  <a:cubicBezTo>
                    <a:pt x="396" y="408"/>
                    <a:pt x="396" y="408"/>
                    <a:pt x="396" y="408"/>
                  </a:cubicBezTo>
                  <a:cubicBezTo>
                    <a:pt x="397" y="408"/>
                    <a:pt x="397" y="408"/>
                    <a:pt x="397" y="408"/>
                  </a:cubicBezTo>
                  <a:cubicBezTo>
                    <a:pt x="397" y="407"/>
                    <a:pt x="397" y="407"/>
                    <a:pt x="397" y="407"/>
                  </a:cubicBezTo>
                  <a:cubicBezTo>
                    <a:pt x="399" y="408"/>
                    <a:pt x="399" y="408"/>
                    <a:pt x="399" y="408"/>
                  </a:cubicBezTo>
                  <a:cubicBezTo>
                    <a:pt x="399" y="409"/>
                    <a:pt x="399" y="409"/>
                    <a:pt x="399" y="409"/>
                  </a:cubicBezTo>
                  <a:cubicBezTo>
                    <a:pt x="400" y="409"/>
                    <a:pt x="400" y="409"/>
                    <a:pt x="400" y="409"/>
                  </a:cubicBezTo>
                  <a:cubicBezTo>
                    <a:pt x="400" y="410"/>
                    <a:pt x="400" y="410"/>
                    <a:pt x="400" y="410"/>
                  </a:cubicBezTo>
                  <a:cubicBezTo>
                    <a:pt x="401" y="411"/>
                    <a:pt x="401" y="411"/>
                    <a:pt x="401" y="411"/>
                  </a:cubicBezTo>
                  <a:cubicBezTo>
                    <a:pt x="401" y="412"/>
                    <a:pt x="401" y="413"/>
                    <a:pt x="401" y="414"/>
                  </a:cubicBezTo>
                  <a:cubicBezTo>
                    <a:pt x="399" y="414"/>
                    <a:pt x="399" y="414"/>
                    <a:pt x="399" y="414"/>
                  </a:cubicBezTo>
                  <a:cubicBezTo>
                    <a:pt x="399" y="416"/>
                    <a:pt x="399" y="416"/>
                    <a:pt x="399" y="416"/>
                  </a:cubicBezTo>
                  <a:cubicBezTo>
                    <a:pt x="401" y="417"/>
                    <a:pt x="401" y="417"/>
                    <a:pt x="401" y="417"/>
                  </a:cubicBezTo>
                  <a:cubicBezTo>
                    <a:pt x="402" y="417"/>
                    <a:pt x="402" y="417"/>
                    <a:pt x="402" y="417"/>
                  </a:cubicBezTo>
                  <a:cubicBezTo>
                    <a:pt x="403" y="418"/>
                    <a:pt x="403" y="418"/>
                    <a:pt x="403" y="418"/>
                  </a:cubicBezTo>
                  <a:cubicBezTo>
                    <a:pt x="403" y="420"/>
                    <a:pt x="403" y="420"/>
                    <a:pt x="403" y="420"/>
                  </a:cubicBezTo>
                  <a:cubicBezTo>
                    <a:pt x="403" y="422"/>
                    <a:pt x="403" y="422"/>
                    <a:pt x="403" y="422"/>
                  </a:cubicBezTo>
                  <a:cubicBezTo>
                    <a:pt x="403" y="424"/>
                    <a:pt x="403" y="424"/>
                    <a:pt x="403" y="424"/>
                  </a:cubicBezTo>
                  <a:cubicBezTo>
                    <a:pt x="404" y="425"/>
                    <a:pt x="404" y="425"/>
                    <a:pt x="404" y="425"/>
                  </a:cubicBezTo>
                  <a:cubicBezTo>
                    <a:pt x="403" y="426"/>
                    <a:pt x="403" y="426"/>
                    <a:pt x="403" y="426"/>
                  </a:cubicBezTo>
                  <a:cubicBezTo>
                    <a:pt x="405" y="427"/>
                    <a:pt x="405" y="427"/>
                    <a:pt x="405" y="427"/>
                  </a:cubicBezTo>
                  <a:cubicBezTo>
                    <a:pt x="406" y="429"/>
                    <a:pt x="406" y="429"/>
                    <a:pt x="406" y="429"/>
                  </a:cubicBezTo>
                  <a:cubicBezTo>
                    <a:pt x="407" y="431"/>
                    <a:pt x="407" y="431"/>
                    <a:pt x="407" y="431"/>
                  </a:cubicBezTo>
                  <a:cubicBezTo>
                    <a:pt x="408" y="431"/>
                    <a:pt x="408" y="431"/>
                    <a:pt x="408" y="431"/>
                  </a:cubicBezTo>
                  <a:cubicBezTo>
                    <a:pt x="409" y="431"/>
                    <a:pt x="409" y="431"/>
                    <a:pt x="409" y="431"/>
                  </a:cubicBezTo>
                  <a:cubicBezTo>
                    <a:pt x="408" y="432"/>
                    <a:pt x="408" y="432"/>
                    <a:pt x="408" y="432"/>
                  </a:cubicBezTo>
                  <a:cubicBezTo>
                    <a:pt x="408" y="434"/>
                    <a:pt x="408" y="434"/>
                    <a:pt x="408" y="434"/>
                  </a:cubicBezTo>
                  <a:cubicBezTo>
                    <a:pt x="409" y="435"/>
                    <a:pt x="409" y="435"/>
                    <a:pt x="409" y="435"/>
                  </a:cubicBezTo>
                  <a:cubicBezTo>
                    <a:pt x="412" y="436"/>
                    <a:pt x="412" y="436"/>
                    <a:pt x="412" y="436"/>
                  </a:cubicBezTo>
                  <a:cubicBezTo>
                    <a:pt x="414" y="437"/>
                    <a:pt x="414" y="437"/>
                    <a:pt x="414" y="437"/>
                  </a:cubicBezTo>
                  <a:cubicBezTo>
                    <a:pt x="413" y="438"/>
                    <a:pt x="413" y="438"/>
                    <a:pt x="413" y="438"/>
                  </a:cubicBezTo>
                  <a:cubicBezTo>
                    <a:pt x="416" y="441"/>
                    <a:pt x="416" y="441"/>
                    <a:pt x="416" y="441"/>
                  </a:cubicBezTo>
                  <a:cubicBezTo>
                    <a:pt x="417" y="441"/>
                    <a:pt x="417" y="441"/>
                    <a:pt x="417" y="441"/>
                  </a:cubicBezTo>
                  <a:cubicBezTo>
                    <a:pt x="418" y="441"/>
                    <a:pt x="418" y="441"/>
                    <a:pt x="418" y="441"/>
                  </a:cubicBezTo>
                  <a:cubicBezTo>
                    <a:pt x="418" y="442"/>
                    <a:pt x="418" y="442"/>
                    <a:pt x="418" y="442"/>
                  </a:cubicBezTo>
                  <a:cubicBezTo>
                    <a:pt x="421" y="443"/>
                    <a:pt x="421" y="443"/>
                    <a:pt x="421" y="443"/>
                  </a:cubicBezTo>
                  <a:cubicBezTo>
                    <a:pt x="423" y="444"/>
                    <a:pt x="423" y="444"/>
                    <a:pt x="423" y="444"/>
                  </a:cubicBezTo>
                  <a:cubicBezTo>
                    <a:pt x="424" y="444"/>
                    <a:pt x="424" y="444"/>
                    <a:pt x="424" y="444"/>
                  </a:cubicBezTo>
                  <a:cubicBezTo>
                    <a:pt x="426" y="445"/>
                    <a:pt x="426" y="445"/>
                    <a:pt x="426" y="445"/>
                  </a:cubicBezTo>
                  <a:cubicBezTo>
                    <a:pt x="427" y="445"/>
                    <a:pt x="427" y="445"/>
                    <a:pt x="427" y="445"/>
                  </a:cubicBezTo>
                  <a:cubicBezTo>
                    <a:pt x="429" y="444"/>
                    <a:pt x="429" y="444"/>
                    <a:pt x="429" y="444"/>
                  </a:cubicBezTo>
                  <a:cubicBezTo>
                    <a:pt x="426" y="447"/>
                    <a:pt x="426" y="447"/>
                    <a:pt x="426" y="447"/>
                  </a:cubicBezTo>
                  <a:cubicBezTo>
                    <a:pt x="429" y="448"/>
                    <a:pt x="429" y="448"/>
                    <a:pt x="429" y="448"/>
                  </a:cubicBezTo>
                  <a:cubicBezTo>
                    <a:pt x="430" y="447"/>
                    <a:pt x="430" y="447"/>
                    <a:pt x="430" y="447"/>
                  </a:cubicBezTo>
                  <a:cubicBezTo>
                    <a:pt x="431" y="448"/>
                    <a:pt x="431" y="448"/>
                    <a:pt x="431" y="448"/>
                  </a:cubicBezTo>
                  <a:cubicBezTo>
                    <a:pt x="432" y="450"/>
                    <a:pt x="432" y="450"/>
                    <a:pt x="432" y="450"/>
                  </a:cubicBezTo>
                  <a:cubicBezTo>
                    <a:pt x="433" y="449"/>
                    <a:pt x="433" y="449"/>
                    <a:pt x="433" y="449"/>
                  </a:cubicBezTo>
                  <a:cubicBezTo>
                    <a:pt x="433" y="446"/>
                    <a:pt x="433" y="446"/>
                    <a:pt x="433" y="446"/>
                  </a:cubicBezTo>
                  <a:cubicBezTo>
                    <a:pt x="434" y="444"/>
                    <a:pt x="434" y="444"/>
                    <a:pt x="434" y="444"/>
                  </a:cubicBezTo>
                  <a:cubicBezTo>
                    <a:pt x="432" y="444"/>
                    <a:pt x="432" y="444"/>
                    <a:pt x="432" y="444"/>
                  </a:cubicBezTo>
                  <a:cubicBezTo>
                    <a:pt x="432" y="445"/>
                    <a:pt x="432" y="445"/>
                    <a:pt x="432" y="445"/>
                  </a:cubicBezTo>
                  <a:cubicBezTo>
                    <a:pt x="431" y="445"/>
                    <a:pt x="431" y="445"/>
                    <a:pt x="431" y="445"/>
                  </a:cubicBezTo>
                  <a:cubicBezTo>
                    <a:pt x="430" y="446"/>
                    <a:pt x="430" y="446"/>
                    <a:pt x="430" y="446"/>
                  </a:cubicBezTo>
                  <a:cubicBezTo>
                    <a:pt x="430" y="444"/>
                    <a:pt x="430" y="444"/>
                    <a:pt x="430" y="444"/>
                  </a:cubicBezTo>
                  <a:cubicBezTo>
                    <a:pt x="431" y="444"/>
                    <a:pt x="431" y="444"/>
                    <a:pt x="431" y="444"/>
                  </a:cubicBezTo>
                  <a:cubicBezTo>
                    <a:pt x="431" y="443"/>
                    <a:pt x="431" y="443"/>
                    <a:pt x="431" y="443"/>
                  </a:cubicBezTo>
                  <a:cubicBezTo>
                    <a:pt x="429" y="439"/>
                    <a:pt x="429" y="439"/>
                    <a:pt x="429" y="439"/>
                  </a:cubicBezTo>
                  <a:cubicBezTo>
                    <a:pt x="428" y="438"/>
                    <a:pt x="428" y="438"/>
                    <a:pt x="428" y="438"/>
                  </a:cubicBezTo>
                  <a:cubicBezTo>
                    <a:pt x="428" y="436"/>
                    <a:pt x="428" y="436"/>
                    <a:pt x="428" y="436"/>
                  </a:cubicBezTo>
                  <a:cubicBezTo>
                    <a:pt x="428" y="435"/>
                    <a:pt x="428" y="435"/>
                    <a:pt x="428" y="435"/>
                  </a:cubicBezTo>
                  <a:cubicBezTo>
                    <a:pt x="427" y="434"/>
                    <a:pt x="427" y="434"/>
                    <a:pt x="427" y="434"/>
                  </a:cubicBezTo>
                  <a:cubicBezTo>
                    <a:pt x="426" y="434"/>
                    <a:pt x="426" y="434"/>
                    <a:pt x="426" y="434"/>
                  </a:cubicBezTo>
                  <a:cubicBezTo>
                    <a:pt x="424" y="433"/>
                    <a:pt x="424" y="433"/>
                    <a:pt x="424" y="433"/>
                  </a:cubicBezTo>
                  <a:cubicBezTo>
                    <a:pt x="424" y="431"/>
                    <a:pt x="424" y="431"/>
                    <a:pt x="424" y="431"/>
                  </a:cubicBezTo>
                  <a:cubicBezTo>
                    <a:pt x="424" y="429"/>
                    <a:pt x="424" y="429"/>
                    <a:pt x="424" y="429"/>
                  </a:cubicBezTo>
                  <a:cubicBezTo>
                    <a:pt x="423" y="428"/>
                    <a:pt x="423" y="428"/>
                    <a:pt x="423" y="428"/>
                  </a:cubicBezTo>
                  <a:cubicBezTo>
                    <a:pt x="423" y="427"/>
                    <a:pt x="423" y="427"/>
                    <a:pt x="423" y="427"/>
                  </a:cubicBezTo>
                  <a:cubicBezTo>
                    <a:pt x="423" y="426"/>
                    <a:pt x="423" y="426"/>
                    <a:pt x="423" y="426"/>
                  </a:cubicBezTo>
                  <a:cubicBezTo>
                    <a:pt x="423" y="423"/>
                    <a:pt x="423" y="423"/>
                    <a:pt x="423" y="423"/>
                  </a:cubicBezTo>
                  <a:cubicBezTo>
                    <a:pt x="424" y="422"/>
                    <a:pt x="424" y="422"/>
                    <a:pt x="424" y="422"/>
                  </a:cubicBezTo>
                  <a:cubicBezTo>
                    <a:pt x="423" y="419"/>
                    <a:pt x="423" y="419"/>
                    <a:pt x="423" y="419"/>
                  </a:cubicBezTo>
                  <a:cubicBezTo>
                    <a:pt x="421" y="417"/>
                    <a:pt x="421" y="417"/>
                    <a:pt x="421" y="417"/>
                  </a:cubicBezTo>
                  <a:cubicBezTo>
                    <a:pt x="417" y="411"/>
                    <a:pt x="417" y="411"/>
                    <a:pt x="417" y="411"/>
                  </a:cubicBezTo>
                  <a:cubicBezTo>
                    <a:pt x="416" y="409"/>
                    <a:pt x="416" y="409"/>
                    <a:pt x="416" y="409"/>
                  </a:cubicBezTo>
                  <a:cubicBezTo>
                    <a:pt x="414" y="409"/>
                    <a:pt x="414" y="409"/>
                    <a:pt x="414" y="409"/>
                  </a:cubicBezTo>
                  <a:cubicBezTo>
                    <a:pt x="414" y="410"/>
                    <a:pt x="414" y="410"/>
                    <a:pt x="414" y="410"/>
                  </a:cubicBezTo>
                  <a:cubicBezTo>
                    <a:pt x="413" y="410"/>
                    <a:pt x="413" y="410"/>
                    <a:pt x="413" y="410"/>
                  </a:cubicBezTo>
                  <a:cubicBezTo>
                    <a:pt x="412" y="409"/>
                    <a:pt x="412" y="409"/>
                    <a:pt x="412" y="409"/>
                  </a:cubicBezTo>
                  <a:cubicBezTo>
                    <a:pt x="411" y="408"/>
                    <a:pt x="411" y="408"/>
                    <a:pt x="411" y="408"/>
                  </a:cubicBezTo>
                  <a:cubicBezTo>
                    <a:pt x="410" y="406"/>
                    <a:pt x="410" y="406"/>
                    <a:pt x="410" y="406"/>
                  </a:cubicBezTo>
                  <a:cubicBezTo>
                    <a:pt x="408" y="405"/>
                    <a:pt x="408" y="405"/>
                    <a:pt x="408" y="405"/>
                  </a:cubicBezTo>
                  <a:cubicBezTo>
                    <a:pt x="407" y="405"/>
                    <a:pt x="407" y="405"/>
                    <a:pt x="407" y="405"/>
                  </a:cubicBezTo>
                  <a:cubicBezTo>
                    <a:pt x="406" y="405"/>
                    <a:pt x="406" y="405"/>
                    <a:pt x="406" y="405"/>
                  </a:cubicBezTo>
                  <a:cubicBezTo>
                    <a:pt x="405" y="403"/>
                    <a:pt x="405" y="403"/>
                    <a:pt x="405" y="403"/>
                  </a:cubicBezTo>
                  <a:cubicBezTo>
                    <a:pt x="404" y="403"/>
                    <a:pt x="404" y="403"/>
                    <a:pt x="404" y="403"/>
                  </a:cubicBezTo>
                  <a:cubicBezTo>
                    <a:pt x="404" y="402"/>
                    <a:pt x="404" y="402"/>
                    <a:pt x="404" y="402"/>
                  </a:cubicBezTo>
                  <a:cubicBezTo>
                    <a:pt x="402" y="401"/>
                    <a:pt x="402" y="401"/>
                    <a:pt x="402" y="401"/>
                  </a:cubicBezTo>
                  <a:cubicBezTo>
                    <a:pt x="403" y="400"/>
                    <a:pt x="403" y="400"/>
                    <a:pt x="403" y="400"/>
                  </a:cubicBezTo>
                  <a:cubicBezTo>
                    <a:pt x="402" y="396"/>
                    <a:pt x="402" y="396"/>
                    <a:pt x="402" y="396"/>
                  </a:cubicBezTo>
                  <a:cubicBezTo>
                    <a:pt x="402" y="395"/>
                    <a:pt x="402" y="395"/>
                    <a:pt x="402" y="395"/>
                  </a:cubicBezTo>
                  <a:cubicBezTo>
                    <a:pt x="401" y="394"/>
                    <a:pt x="401" y="394"/>
                    <a:pt x="401" y="394"/>
                  </a:cubicBezTo>
                  <a:cubicBezTo>
                    <a:pt x="400" y="390"/>
                    <a:pt x="400" y="390"/>
                    <a:pt x="400" y="390"/>
                  </a:cubicBezTo>
                  <a:cubicBezTo>
                    <a:pt x="399" y="393"/>
                    <a:pt x="399" y="393"/>
                    <a:pt x="399" y="393"/>
                  </a:cubicBezTo>
                  <a:cubicBezTo>
                    <a:pt x="399" y="392"/>
                    <a:pt x="399" y="392"/>
                    <a:pt x="399" y="392"/>
                  </a:cubicBezTo>
                  <a:cubicBezTo>
                    <a:pt x="398" y="392"/>
                    <a:pt x="398" y="392"/>
                    <a:pt x="398" y="392"/>
                  </a:cubicBezTo>
                  <a:cubicBezTo>
                    <a:pt x="398" y="391"/>
                    <a:pt x="398" y="391"/>
                    <a:pt x="398" y="391"/>
                  </a:cubicBezTo>
                  <a:cubicBezTo>
                    <a:pt x="398" y="390"/>
                    <a:pt x="398" y="390"/>
                    <a:pt x="398" y="390"/>
                  </a:cubicBezTo>
                  <a:cubicBezTo>
                    <a:pt x="397" y="389"/>
                    <a:pt x="397" y="389"/>
                    <a:pt x="397" y="389"/>
                  </a:cubicBezTo>
                  <a:cubicBezTo>
                    <a:pt x="396" y="388"/>
                    <a:pt x="396" y="388"/>
                    <a:pt x="396" y="388"/>
                  </a:cubicBezTo>
                  <a:cubicBezTo>
                    <a:pt x="395" y="388"/>
                    <a:pt x="395" y="388"/>
                    <a:pt x="395" y="388"/>
                  </a:cubicBezTo>
                  <a:cubicBezTo>
                    <a:pt x="394" y="389"/>
                    <a:pt x="394" y="389"/>
                    <a:pt x="394" y="389"/>
                  </a:cubicBezTo>
                  <a:cubicBezTo>
                    <a:pt x="394" y="388"/>
                    <a:pt x="394" y="388"/>
                    <a:pt x="394" y="388"/>
                  </a:cubicBezTo>
                  <a:cubicBezTo>
                    <a:pt x="392" y="386"/>
                    <a:pt x="392" y="386"/>
                    <a:pt x="392" y="386"/>
                  </a:cubicBezTo>
                  <a:cubicBezTo>
                    <a:pt x="392" y="385"/>
                    <a:pt x="392" y="385"/>
                    <a:pt x="392" y="385"/>
                  </a:cubicBezTo>
                  <a:cubicBezTo>
                    <a:pt x="392" y="383"/>
                    <a:pt x="392" y="383"/>
                    <a:pt x="392" y="383"/>
                  </a:cubicBezTo>
                  <a:cubicBezTo>
                    <a:pt x="393" y="382"/>
                    <a:pt x="393" y="382"/>
                    <a:pt x="393" y="382"/>
                  </a:cubicBezTo>
                  <a:cubicBezTo>
                    <a:pt x="392" y="381"/>
                    <a:pt x="392" y="381"/>
                    <a:pt x="392" y="381"/>
                  </a:cubicBezTo>
                  <a:cubicBezTo>
                    <a:pt x="392" y="380"/>
                    <a:pt x="392" y="380"/>
                    <a:pt x="392" y="380"/>
                  </a:cubicBezTo>
                  <a:cubicBezTo>
                    <a:pt x="392" y="379"/>
                    <a:pt x="392" y="379"/>
                    <a:pt x="392" y="379"/>
                  </a:cubicBezTo>
                  <a:cubicBezTo>
                    <a:pt x="394" y="377"/>
                    <a:pt x="394" y="377"/>
                    <a:pt x="394" y="377"/>
                  </a:cubicBezTo>
                  <a:cubicBezTo>
                    <a:pt x="394" y="372"/>
                    <a:pt x="394" y="372"/>
                    <a:pt x="394" y="372"/>
                  </a:cubicBezTo>
                  <a:cubicBezTo>
                    <a:pt x="395" y="371"/>
                    <a:pt x="395" y="371"/>
                    <a:pt x="395" y="371"/>
                  </a:cubicBezTo>
                  <a:cubicBezTo>
                    <a:pt x="396" y="369"/>
                    <a:pt x="396" y="369"/>
                    <a:pt x="396" y="369"/>
                  </a:cubicBezTo>
                  <a:cubicBezTo>
                    <a:pt x="397" y="368"/>
                    <a:pt x="397" y="368"/>
                    <a:pt x="397" y="368"/>
                  </a:cubicBezTo>
                  <a:cubicBezTo>
                    <a:pt x="397" y="365"/>
                    <a:pt x="397" y="365"/>
                    <a:pt x="397" y="365"/>
                  </a:cubicBezTo>
                  <a:cubicBezTo>
                    <a:pt x="397" y="364"/>
                    <a:pt x="397" y="364"/>
                    <a:pt x="397" y="364"/>
                  </a:cubicBezTo>
                  <a:cubicBezTo>
                    <a:pt x="397" y="363"/>
                    <a:pt x="397" y="363"/>
                    <a:pt x="397" y="363"/>
                  </a:cubicBezTo>
                  <a:cubicBezTo>
                    <a:pt x="397" y="362"/>
                    <a:pt x="397" y="362"/>
                    <a:pt x="397" y="362"/>
                  </a:cubicBezTo>
                  <a:cubicBezTo>
                    <a:pt x="397" y="361"/>
                    <a:pt x="397" y="361"/>
                    <a:pt x="397" y="361"/>
                  </a:cubicBezTo>
                  <a:cubicBezTo>
                    <a:pt x="396" y="360"/>
                    <a:pt x="396" y="360"/>
                    <a:pt x="396" y="360"/>
                  </a:cubicBezTo>
                  <a:cubicBezTo>
                    <a:pt x="397" y="360"/>
                    <a:pt x="397" y="360"/>
                    <a:pt x="397" y="360"/>
                  </a:cubicBezTo>
                  <a:cubicBezTo>
                    <a:pt x="398" y="360"/>
                    <a:pt x="398" y="360"/>
                    <a:pt x="398" y="360"/>
                  </a:cubicBezTo>
                  <a:cubicBezTo>
                    <a:pt x="399" y="360"/>
                    <a:pt x="399" y="360"/>
                    <a:pt x="399" y="360"/>
                  </a:cubicBezTo>
                  <a:cubicBezTo>
                    <a:pt x="400" y="359"/>
                    <a:pt x="400" y="359"/>
                    <a:pt x="400" y="359"/>
                  </a:cubicBezTo>
                  <a:cubicBezTo>
                    <a:pt x="401" y="360"/>
                    <a:pt x="401" y="360"/>
                    <a:pt x="401" y="360"/>
                  </a:cubicBezTo>
                  <a:cubicBezTo>
                    <a:pt x="401" y="359"/>
                    <a:pt x="401" y="359"/>
                    <a:pt x="401" y="359"/>
                  </a:cubicBezTo>
                  <a:cubicBezTo>
                    <a:pt x="402" y="360"/>
                    <a:pt x="402" y="360"/>
                    <a:pt x="402" y="360"/>
                  </a:cubicBezTo>
                  <a:cubicBezTo>
                    <a:pt x="402" y="362"/>
                    <a:pt x="402" y="362"/>
                    <a:pt x="402" y="362"/>
                  </a:cubicBezTo>
                  <a:cubicBezTo>
                    <a:pt x="402" y="363"/>
                    <a:pt x="402" y="363"/>
                    <a:pt x="402" y="363"/>
                  </a:cubicBezTo>
                  <a:cubicBezTo>
                    <a:pt x="401" y="365"/>
                    <a:pt x="401" y="365"/>
                    <a:pt x="401" y="365"/>
                  </a:cubicBezTo>
                  <a:cubicBezTo>
                    <a:pt x="403" y="365"/>
                    <a:pt x="403" y="365"/>
                    <a:pt x="403" y="365"/>
                  </a:cubicBezTo>
                  <a:cubicBezTo>
                    <a:pt x="404" y="365"/>
                    <a:pt x="404" y="365"/>
                    <a:pt x="404" y="365"/>
                  </a:cubicBezTo>
                  <a:cubicBezTo>
                    <a:pt x="405" y="365"/>
                    <a:pt x="405" y="365"/>
                    <a:pt x="405" y="365"/>
                  </a:cubicBezTo>
                  <a:cubicBezTo>
                    <a:pt x="406" y="365"/>
                    <a:pt x="406" y="365"/>
                    <a:pt x="406" y="365"/>
                  </a:cubicBezTo>
                  <a:cubicBezTo>
                    <a:pt x="407" y="366"/>
                    <a:pt x="407" y="366"/>
                    <a:pt x="407" y="366"/>
                  </a:cubicBezTo>
                  <a:cubicBezTo>
                    <a:pt x="408" y="365"/>
                    <a:pt x="408" y="365"/>
                    <a:pt x="408" y="365"/>
                  </a:cubicBezTo>
                  <a:cubicBezTo>
                    <a:pt x="408" y="364"/>
                    <a:pt x="408" y="364"/>
                    <a:pt x="408" y="364"/>
                  </a:cubicBezTo>
                  <a:cubicBezTo>
                    <a:pt x="409" y="365"/>
                    <a:pt x="409" y="365"/>
                    <a:pt x="409" y="365"/>
                  </a:cubicBezTo>
                  <a:cubicBezTo>
                    <a:pt x="411" y="366"/>
                    <a:pt x="411" y="366"/>
                    <a:pt x="411" y="366"/>
                  </a:cubicBezTo>
                  <a:cubicBezTo>
                    <a:pt x="411" y="367"/>
                    <a:pt x="411" y="367"/>
                    <a:pt x="411" y="367"/>
                  </a:cubicBezTo>
                  <a:cubicBezTo>
                    <a:pt x="411" y="369"/>
                    <a:pt x="411" y="369"/>
                    <a:pt x="411" y="369"/>
                  </a:cubicBezTo>
                  <a:cubicBezTo>
                    <a:pt x="413" y="370"/>
                    <a:pt x="413" y="370"/>
                    <a:pt x="413" y="370"/>
                  </a:cubicBezTo>
                  <a:cubicBezTo>
                    <a:pt x="415" y="370"/>
                    <a:pt x="415" y="370"/>
                    <a:pt x="415" y="370"/>
                  </a:cubicBezTo>
                  <a:cubicBezTo>
                    <a:pt x="414" y="369"/>
                    <a:pt x="414" y="369"/>
                    <a:pt x="414" y="369"/>
                  </a:cubicBezTo>
                  <a:cubicBezTo>
                    <a:pt x="415" y="369"/>
                    <a:pt x="415" y="369"/>
                    <a:pt x="415" y="369"/>
                  </a:cubicBezTo>
                  <a:cubicBezTo>
                    <a:pt x="415" y="368"/>
                    <a:pt x="415" y="368"/>
                    <a:pt x="415" y="368"/>
                  </a:cubicBezTo>
                  <a:cubicBezTo>
                    <a:pt x="416" y="369"/>
                    <a:pt x="416" y="369"/>
                    <a:pt x="416" y="369"/>
                  </a:cubicBezTo>
                  <a:cubicBezTo>
                    <a:pt x="416" y="370"/>
                    <a:pt x="416" y="370"/>
                    <a:pt x="416" y="370"/>
                  </a:cubicBezTo>
                  <a:cubicBezTo>
                    <a:pt x="417" y="371"/>
                    <a:pt x="417" y="371"/>
                    <a:pt x="417" y="371"/>
                  </a:cubicBezTo>
                  <a:cubicBezTo>
                    <a:pt x="417" y="373"/>
                    <a:pt x="417" y="373"/>
                    <a:pt x="417" y="373"/>
                  </a:cubicBezTo>
                  <a:cubicBezTo>
                    <a:pt x="418" y="375"/>
                    <a:pt x="418" y="375"/>
                    <a:pt x="418" y="375"/>
                  </a:cubicBezTo>
                  <a:cubicBezTo>
                    <a:pt x="418" y="374"/>
                    <a:pt x="418" y="374"/>
                    <a:pt x="418" y="374"/>
                  </a:cubicBezTo>
                  <a:cubicBezTo>
                    <a:pt x="418" y="375"/>
                    <a:pt x="418" y="375"/>
                    <a:pt x="418" y="375"/>
                  </a:cubicBezTo>
                  <a:cubicBezTo>
                    <a:pt x="418" y="376"/>
                    <a:pt x="418" y="376"/>
                    <a:pt x="418" y="376"/>
                  </a:cubicBezTo>
                  <a:cubicBezTo>
                    <a:pt x="418" y="376"/>
                    <a:pt x="418" y="376"/>
                    <a:pt x="418" y="376"/>
                  </a:cubicBezTo>
                  <a:cubicBezTo>
                    <a:pt x="419" y="377"/>
                    <a:pt x="419" y="377"/>
                    <a:pt x="419" y="377"/>
                  </a:cubicBezTo>
                  <a:cubicBezTo>
                    <a:pt x="420" y="378"/>
                    <a:pt x="420" y="378"/>
                    <a:pt x="420" y="378"/>
                  </a:cubicBezTo>
                  <a:cubicBezTo>
                    <a:pt x="422" y="377"/>
                    <a:pt x="422" y="377"/>
                    <a:pt x="422" y="377"/>
                  </a:cubicBezTo>
                  <a:cubicBezTo>
                    <a:pt x="422" y="376"/>
                    <a:pt x="422" y="376"/>
                    <a:pt x="422" y="376"/>
                  </a:cubicBezTo>
                  <a:cubicBezTo>
                    <a:pt x="423" y="377"/>
                    <a:pt x="423" y="377"/>
                    <a:pt x="423" y="377"/>
                  </a:cubicBezTo>
                  <a:cubicBezTo>
                    <a:pt x="422" y="378"/>
                    <a:pt x="422" y="378"/>
                    <a:pt x="422" y="378"/>
                  </a:cubicBezTo>
                  <a:cubicBezTo>
                    <a:pt x="422" y="379"/>
                    <a:pt x="422" y="379"/>
                    <a:pt x="422" y="379"/>
                  </a:cubicBezTo>
                  <a:cubicBezTo>
                    <a:pt x="423" y="380"/>
                    <a:pt x="423" y="380"/>
                    <a:pt x="423" y="380"/>
                  </a:cubicBezTo>
                  <a:cubicBezTo>
                    <a:pt x="424" y="380"/>
                    <a:pt x="424" y="380"/>
                    <a:pt x="424" y="380"/>
                  </a:cubicBezTo>
                  <a:cubicBezTo>
                    <a:pt x="425" y="382"/>
                    <a:pt x="425" y="382"/>
                    <a:pt x="425" y="382"/>
                  </a:cubicBezTo>
                  <a:cubicBezTo>
                    <a:pt x="424" y="382"/>
                    <a:pt x="424" y="382"/>
                    <a:pt x="424" y="382"/>
                  </a:cubicBezTo>
                  <a:cubicBezTo>
                    <a:pt x="425" y="384"/>
                    <a:pt x="425" y="384"/>
                    <a:pt x="425" y="384"/>
                  </a:cubicBezTo>
                  <a:cubicBezTo>
                    <a:pt x="427" y="383"/>
                    <a:pt x="427" y="383"/>
                    <a:pt x="427" y="383"/>
                  </a:cubicBezTo>
                  <a:cubicBezTo>
                    <a:pt x="427" y="380"/>
                    <a:pt x="427" y="380"/>
                    <a:pt x="427" y="380"/>
                  </a:cubicBezTo>
                  <a:cubicBezTo>
                    <a:pt x="428" y="380"/>
                    <a:pt x="428" y="380"/>
                    <a:pt x="428" y="380"/>
                  </a:cubicBezTo>
                  <a:cubicBezTo>
                    <a:pt x="429" y="380"/>
                    <a:pt x="429" y="380"/>
                    <a:pt x="429" y="380"/>
                  </a:cubicBezTo>
                  <a:cubicBezTo>
                    <a:pt x="429" y="381"/>
                    <a:pt x="429" y="381"/>
                    <a:pt x="429" y="381"/>
                  </a:cubicBezTo>
                  <a:cubicBezTo>
                    <a:pt x="428" y="382"/>
                    <a:pt x="428" y="382"/>
                    <a:pt x="428" y="382"/>
                  </a:cubicBezTo>
                  <a:cubicBezTo>
                    <a:pt x="431" y="383"/>
                    <a:pt x="431" y="383"/>
                    <a:pt x="431" y="383"/>
                  </a:cubicBezTo>
                  <a:cubicBezTo>
                    <a:pt x="432" y="383"/>
                    <a:pt x="432" y="383"/>
                    <a:pt x="432" y="383"/>
                  </a:cubicBezTo>
                  <a:cubicBezTo>
                    <a:pt x="432" y="383"/>
                    <a:pt x="432" y="383"/>
                    <a:pt x="432" y="383"/>
                  </a:cubicBezTo>
                  <a:cubicBezTo>
                    <a:pt x="433" y="383"/>
                    <a:pt x="433" y="383"/>
                    <a:pt x="433" y="383"/>
                  </a:cubicBezTo>
                  <a:cubicBezTo>
                    <a:pt x="432" y="384"/>
                    <a:pt x="432" y="384"/>
                    <a:pt x="432" y="384"/>
                  </a:cubicBezTo>
                  <a:cubicBezTo>
                    <a:pt x="432" y="386"/>
                    <a:pt x="432" y="386"/>
                    <a:pt x="432" y="386"/>
                  </a:cubicBezTo>
                  <a:cubicBezTo>
                    <a:pt x="432" y="388"/>
                    <a:pt x="432" y="388"/>
                    <a:pt x="432" y="388"/>
                  </a:cubicBezTo>
                  <a:cubicBezTo>
                    <a:pt x="431" y="389"/>
                    <a:pt x="431" y="389"/>
                    <a:pt x="431" y="389"/>
                  </a:cubicBezTo>
                  <a:cubicBezTo>
                    <a:pt x="432" y="389"/>
                    <a:pt x="432" y="389"/>
                    <a:pt x="432" y="389"/>
                  </a:cubicBezTo>
                  <a:cubicBezTo>
                    <a:pt x="431" y="391"/>
                    <a:pt x="431" y="391"/>
                    <a:pt x="431" y="391"/>
                  </a:cubicBezTo>
                  <a:cubicBezTo>
                    <a:pt x="432" y="391"/>
                    <a:pt x="432" y="391"/>
                    <a:pt x="432" y="391"/>
                  </a:cubicBezTo>
                  <a:cubicBezTo>
                    <a:pt x="432" y="392"/>
                    <a:pt x="432" y="392"/>
                    <a:pt x="432" y="392"/>
                  </a:cubicBezTo>
                  <a:cubicBezTo>
                    <a:pt x="429" y="393"/>
                    <a:pt x="429" y="393"/>
                    <a:pt x="429" y="393"/>
                  </a:cubicBezTo>
                  <a:cubicBezTo>
                    <a:pt x="432" y="394"/>
                    <a:pt x="432" y="394"/>
                    <a:pt x="432" y="394"/>
                  </a:cubicBezTo>
                  <a:cubicBezTo>
                    <a:pt x="435" y="392"/>
                    <a:pt x="435" y="392"/>
                    <a:pt x="435" y="392"/>
                  </a:cubicBezTo>
                  <a:cubicBezTo>
                    <a:pt x="437" y="391"/>
                    <a:pt x="437" y="391"/>
                    <a:pt x="437" y="391"/>
                  </a:cubicBezTo>
                  <a:cubicBezTo>
                    <a:pt x="437" y="389"/>
                    <a:pt x="437" y="389"/>
                    <a:pt x="437" y="389"/>
                  </a:cubicBezTo>
                  <a:cubicBezTo>
                    <a:pt x="438" y="389"/>
                    <a:pt x="438" y="389"/>
                    <a:pt x="438" y="389"/>
                  </a:cubicBezTo>
                  <a:cubicBezTo>
                    <a:pt x="438" y="389"/>
                    <a:pt x="438" y="389"/>
                    <a:pt x="438" y="389"/>
                  </a:cubicBezTo>
                  <a:cubicBezTo>
                    <a:pt x="440" y="388"/>
                    <a:pt x="440" y="388"/>
                    <a:pt x="440" y="388"/>
                  </a:cubicBezTo>
                  <a:cubicBezTo>
                    <a:pt x="441" y="388"/>
                    <a:pt x="441" y="388"/>
                    <a:pt x="441" y="388"/>
                  </a:cubicBezTo>
                  <a:cubicBezTo>
                    <a:pt x="442" y="387"/>
                    <a:pt x="442" y="387"/>
                    <a:pt x="442" y="387"/>
                  </a:cubicBezTo>
                  <a:cubicBezTo>
                    <a:pt x="442" y="386"/>
                    <a:pt x="442" y="386"/>
                    <a:pt x="442" y="386"/>
                  </a:cubicBezTo>
                  <a:cubicBezTo>
                    <a:pt x="443" y="386"/>
                    <a:pt x="443" y="386"/>
                    <a:pt x="443" y="386"/>
                  </a:cubicBezTo>
                  <a:cubicBezTo>
                    <a:pt x="444" y="385"/>
                    <a:pt x="444" y="385"/>
                    <a:pt x="444" y="385"/>
                  </a:cubicBezTo>
                  <a:cubicBezTo>
                    <a:pt x="445" y="384"/>
                    <a:pt x="445" y="384"/>
                    <a:pt x="445" y="384"/>
                  </a:cubicBezTo>
                  <a:cubicBezTo>
                    <a:pt x="445" y="382"/>
                    <a:pt x="445" y="382"/>
                    <a:pt x="445" y="382"/>
                  </a:cubicBezTo>
                  <a:cubicBezTo>
                    <a:pt x="445" y="381"/>
                    <a:pt x="445" y="381"/>
                    <a:pt x="445" y="381"/>
                  </a:cubicBezTo>
                  <a:cubicBezTo>
                    <a:pt x="446" y="381"/>
                    <a:pt x="446" y="381"/>
                    <a:pt x="446" y="381"/>
                  </a:cubicBezTo>
                  <a:cubicBezTo>
                    <a:pt x="447" y="381"/>
                    <a:pt x="447" y="381"/>
                    <a:pt x="447" y="381"/>
                  </a:cubicBezTo>
                  <a:cubicBezTo>
                    <a:pt x="449" y="381"/>
                    <a:pt x="449" y="381"/>
                    <a:pt x="449" y="381"/>
                  </a:cubicBezTo>
                  <a:cubicBezTo>
                    <a:pt x="452" y="379"/>
                    <a:pt x="452" y="379"/>
                    <a:pt x="452" y="379"/>
                  </a:cubicBezTo>
                  <a:cubicBezTo>
                    <a:pt x="453" y="378"/>
                    <a:pt x="453" y="378"/>
                    <a:pt x="453" y="378"/>
                  </a:cubicBezTo>
                  <a:cubicBezTo>
                    <a:pt x="455" y="378"/>
                    <a:pt x="455" y="378"/>
                    <a:pt x="455" y="378"/>
                  </a:cubicBezTo>
                  <a:cubicBezTo>
                    <a:pt x="455" y="377"/>
                    <a:pt x="455" y="377"/>
                    <a:pt x="455" y="377"/>
                  </a:cubicBezTo>
                  <a:cubicBezTo>
                    <a:pt x="456" y="376"/>
                    <a:pt x="456" y="376"/>
                    <a:pt x="456" y="376"/>
                  </a:cubicBezTo>
                  <a:cubicBezTo>
                    <a:pt x="457" y="376"/>
                    <a:pt x="457" y="376"/>
                    <a:pt x="457" y="376"/>
                  </a:cubicBezTo>
                  <a:cubicBezTo>
                    <a:pt x="459" y="375"/>
                    <a:pt x="459" y="375"/>
                    <a:pt x="459" y="375"/>
                  </a:cubicBezTo>
                  <a:cubicBezTo>
                    <a:pt x="459" y="374"/>
                    <a:pt x="459" y="374"/>
                    <a:pt x="459" y="374"/>
                  </a:cubicBezTo>
                  <a:cubicBezTo>
                    <a:pt x="459" y="373"/>
                    <a:pt x="459" y="373"/>
                    <a:pt x="459" y="373"/>
                  </a:cubicBezTo>
                  <a:cubicBezTo>
                    <a:pt x="460" y="372"/>
                    <a:pt x="460" y="372"/>
                    <a:pt x="460" y="372"/>
                  </a:cubicBezTo>
                  <a:cubicBezTo>
                    <a:pt x="461" y="371"/>
                    <a:pt x="461" y="371"/>
                    <a:pt x="461" y="371"/>
                  </a:cubicBezTo>
                  <a:cubicBezTo>
                    <a:pt x="460" y="370"/>
                    <a:pt x="460" y="370"/>
                    <a:pt x="460" y="370"/>
                  </a:cubicBezTo>
                  <a:cubicBezTo>
                    <a:pt x="461" y="369"/>
                    <a:pt x="461" y="369"/>
                    <a:pt x="461" y="369"/>
                  </a:cubicBezTo>
                  <a:cubicBezTo>
                    <a:pt x="460" y="368"/>
                    <a:pt x="460" y="368"/>
                    <a:pt x="460" y="368"/>
                  </a:cubicBezTo>
                  <a:cubicBezTo>
                    <a:pt x="461" y="367"/>
                    <a:pt x="461" y="367"/>
                    <a:pt x="461" y="367"/>
                  </a:cubicBezTo>
                  <a:cubicBezTo>
                    <a:pt x="461" y="366"/>
                    <a:pt x="461" y="366"/>
                    <a:pt x="461" y="366"/>
                  </a:cubicBezTo>
                  <a:cubicBezTo>
                    <a:pt x="462" y="366"/>
                    <a:pt x="462" y="366"/>
                    <a:pt x="462" y="366"/>
                  </a:cubicBezTo>
                  <a:cubicBezTo>
                    <a:pt x="462" y="364"/>
                    <a:pt x="462" y="364"/>
                    <a:pt x="462" y="364"/>
                  </a:cubicBezTo>
                  <a:cubicBezTo>
                    <a:pt x="463" y="364"/>
                    <a:pt x="463" y="364"/>
                    <a:pt x="463" y="364"/>
                  </a:cubicBezTo>
                  <a:cubicBezTo>
                    <a:pt x="463" y="362"/>
                    <a:pt x="463" y="362"/>
                    <a:pt x="463" y="362"/>
                  </a:cubicBezTo>
                  <a:cubicBezTo>
                    <a:pt x="462" y="362"/>
                    <a:pt x="462" y="362"/>
                    <a:pt x="462" y="362"/>
                  </a:cubicBezTo>
                  <a:cubicBezTo>
                    <a:pt x="462" y="360"/>
                    <a:pt x="462" y="360"/>
                    <a:pt x="462" y="360"/>
                  </a:cubicBezTo>
                  <a:cubicBezTo>
                    <a:pt x="461" y="360"/>
                    <a:pt x="461" y="360"/>
                    <a:pt x="461" y="360"/>
                  </a:cubicBezTo>
                  <a:cubicBezTo>
                    <a:pt x="460" y="358"/>
                    <a:pt x="460" y="358"/>
                    <a:pt x="460" y="358"/>
                  </a:cubicBezTo>
                  <a:cubicBezTo>
                    <a:pt x="461" y="358"/>
                    <a:pt x="461" y="358"/>
                    <a:pt x="461" y="358"/>
                  </a:cubicBezTo>
                  <a:cubicBezTo>
                    <a:pt x="460" y="356"/>
                    <a:pt x="460" y="356"/>
                    <a:pt x="460" y="356"/>
                  </a:cubicBezTo>
                  <a:cubicBezTo>
                    <a:pt x="461" y="355"/>
                    <a:pt x="461" y="355"/>
                    <a:pt x="461" y="355"/>
                  </a:cubicBezTo>
                  <a:cubicBezTo>
                    <a:pt x="460" y="354"/>
                    <a:pt x="460" y="354"/>
                    <a:pt x="460" y="354"/>
                  </a:cubicBezTo>
                  <a:cubicBezTo>
                    <a:pt x="460" y="353"/>
                    <a:pt x="460" y="353"/>
                    <a:pt x="460" y="353"/>
                  </a:cubicBezTo>
                  <a:cubicBezTo>
                    <a:pt x="459" y="351"/>
                    <a:pt x="459" y="351"/>
                    <a:pt x="459" y="351"/>
                  </a:cubicBezTo>
                  <a:cubicBezTo>
                    <a:pt x="459" y="348"/>
                    <a:pt x="459" y="348"/>
                    <a:pt x="459" y="348"/>
                  </a:cubicBezTo>
                  <a:cubicBezTo>
                    <a:pt x="458" y="348"/>
                    <a:pt x="458" y="348"/>
                    <a:pt x="458" y="348"/>
                  </a:cubicBezTo>
                  <a:cubicBezTo>
                    <a:pt x="459" y="347"/>
                    <a:pt x="459" y="347"/>
                    <a:pt x="459" y="347"/>
                  </a:cubicBezTo>
                  <a:cubicBezTo>
                    <a:pt x="458" y="346"/>
                    <a:pt x="458" y="346"/>
                    <a:pt x="458" y="346"/>
                  </a:cubicBezTo>
                  <a:cubicBezTo>
                    <a:pt x="458" y="345"/>
                    <a:pt x="458" y="345"/>
                    <a:pt x="458" y="345"/>
                  </a:cubicBezTo>
                  <a:cubicBezTo>
                    <a:pt x="456" y="344"/>
                    <a:pt x="456" y="344"/>
                    <a:pt x="456" y="344"/>
                  </a:cubicBezTo>
                  <a:cubicBezTo>
                    <a:pt x="457" y="342"/>
                    <a:pt x="457" y="342"/>
                    <a:pt x="457" y="342"/>
                  </a:cubicBezTo>
                  <a:cubicBezTo>
                    <a:pt x="456" y="342"/>
                    <a:pt x="456" y="342"/>
                    <a:pt x="456" y="342"/>
                  </a:cubicBezTo>
                  <a:cubicBezTo>
                    <a:pt x="455" y="340"/>
                    <a:pt x="455" y="340"/>
                    <a:pt x="455" y="340"/>
                  </a:cubicBezTo>
                  <a:cubicBezTo>
                    <a:pt x="451" y="337"/>
                    <a:pt x="451" y="337"/>
                    <a:pt x="451" y="337"/>
                  </a:cubicBezTo>
                  <a:cubicBezTo>
                    <a:pt x="451" y="336"/>
                    <a:pt x="451" y="336"/>
                    <a:pt x="451" y="336"/>
                  </a:cubicBezTo>
                  <a:cubicBezTo>
                    <a:pt x="447" y="334"/>
                    <a:pt x="447" y="334"/>
                    <a:pt x="447" y="334"/>
                  </a:cubicBezTo>
                  <a:cubicBezTo>
                    <a:pt x="444" y="332"/>
                    <a:pt x="444" y="332"/>
                    <a:pt x="444" y="332"/>
                  </a:cubicBezTo>
                  <a:cubicBezTo>
                    <a:pt x="442" y="331"/>
                    <a:pt x="442" y="331"/>
                    <a:pt x="442" y="331"/>
                  </a:cubicBezTo>
                  <a:cubicBezTo>
                    <a:pt x="439" y="328"/>
                    <a:pt x="439" y="328"/>
                    <a:pt x="439" y="328"/>
                  </a:cubicBezTo>
                  <a:cubicBezTo>
                    <a:pt x="439" y="326"/>
                    <a:pt x="439" y="326"/>
                    <a:pt x="439" y="326"/>
                  </a:cubicBezTo>
                  <a:cubicBezTo>
                    <a:pt x="439" y="325"/>
                    <a:pt x="439" y="325"/>
                    <a:pt x="439" y="325"/>
                  </a:cubicBezTo>
                  <a:cubicBezTo>
                    <a:pt x="438" y="323"/>
                    <a:pt x="438" y="323"/>
                    <a:pt x="438" y="323"/>
                  </a:cubicBezTo>
                  <a:cubicBezTo>
                    <a:pt x="437" y="323"/>
                    <a:pt x="437" y="323"/>
                    <a:pt x="437" y="323"/>
                  </a:cubicBezTo>
                  <a:cubicBezTo>
                    <a:pt x="435" y="321"/>
                    <a:pt x="435" y="321"/>
                    <a:pt x="435" y="321"/>
                  </a:cubicBezTo>
                  <a:cubicBezTo>
                    <a:pt x="433" y="320"/>
                    <a:pt x="433" y="320"/>
                    <a:pt x="433" y="320"/>
                  </a:cubicBezTo>
                  <a:cubicBezTo>
                    <a:pt x="433" y="320"/>
                    <a:pt x="433" y="320"/>
                    <a:pt x="433" y="320"/>
                  </a:cubicBezTo>
                  <a:cubicBezTo>
                    <a:pt x="432" y="318"/>
                    <a:pt x="432" y="318"/>
                    <a:pt x="432" y="318"/>
                  </a:cubicBezTo>
                  <a:cubicBezTo>
                    <a:pt x="433" y="315"/>
                    <a:pt x="433" y="315"/>
                    <a:pt x="433" y="315"/>
                  </a:cubicBezTo>
                  <a:cubicBezTo>
                    <a:pt x="432" y="314"/>
                    <a:pt x="432" y="314"/>
                    <a:pt x="432" y="314"/>
                  </a:cubicBezTo>
                  <a:cubicBezTo>
                    <a:pt x="432" y="313"/>
                    <a:pt x="432" y="313"/>
                    <a:pt x="432" y="313"/>
                  </a:cubicBezTo>
                  <a:cubicBezTo>
                    <a:pt x="433" y="311"/>
                    <a:pt x="433" y="311"/>
                    <a:pt x="433" y="311"/>
                  </a:cubicBezTo>
                  <a:cubicBezTo>
                    <a:pt x="435" y="311"/>
                    <a:pt x="435" y="311"/>
                    <a:pt x="435" y="311"/>
                  </a:cubicBezTo>
                  <a:cubicBezTo>
                    <a:pt x="436" y="309"/>
                    <a:pt x="436" y="309"/>
                    <a:pt x="436" y="309"/>
                  </a:cubicBezTo>
                  <a:cubicBezTo>
                    <a:pt x="437" y="308"/>
                    <a:pt x="437" y="308"/>
                    <a:pt x="437" y="308"/>
                  </a:cubicBezTo>
                  <a:cubicBezTo>
                    <a:pt x="437" y="307"/>
                    <a:pt x="437" y="307"/>
                    <a:pt x="437" y="307"/>
                  </a:cubicBezTo>
                  <a:cubicBezTo>
                    <a:pt x="437" y="307"/>
                    <a:pt x="437" y="307"/>
                    <a:pt x="437" y="307"/>
                  </a:cubicBezTo>
                  <a:cubicBezTo>
                    <a:pt x="437" y="305"/>
                    <a:pt x="437" y="305"/>
                    <a:pt x="437" y="305"/>
                  </a:cubicBezTo>
                  <a:cubicBezTo>
                    <a:pt x="438" y="304"/>
                    <a:pt x="438" y="304"/>
                    <a:pt x="438" y="304"/>
                  </a:cubicBezTo>
                  <a:cubicBezTo>
                    <a:pt x="439" y="304"/>
                    <a:pt x="439" y="304"/>
                    <a:pt x="439" y="304"/>
                  </a:cubicBezTo>
                  <a:cubicBezTo>
                    <a:pt x="440" y="304"/>
                    <a:pt x="440" y="304"/>
                    <a:pt x="440" y="304"/>
                  </a:cubicBezTo>
                  <a:cubicBezTo>
                    <a:pt x="441" y="304"/>
                    <a:pt x="441" y="304"/>
                    <a:pt x="441" y="304"/>
                  </a:cubicBezTo>
                  <a:cubicBezTo>
                    <a:pt x="441" y="303"/>
                    <a:pt x="441" y="303"/>
                    <a:pt x="441" y="303"/>
                  </a:cubicBezTo>
                  <a:cubicBezTo>
                    <a:pt x="442" y="303"/>
                    <a:pt x="442" y="303"/>
                    <a:pt x="442" y="303"/>
                  </a:cubicBezTo>
                  <a:cubicBezTo>
                    <a:pt x="442" y="301"/>
                    <a:pt x="442" y="301"/>
                    <a:pt x="442" y="301"/>
                  </a:cubicBezTo>
                  <a:cubicBezTo>
                    <a:pt x="443" y="301"/>
                    <a:pt x="443" y="301"/>
                    <a:pt x="443" y="301"/>
                  </a:cubicBezTo>
                  <a:cubicBezTo>
                    <a:pt x="445" y="301"/>
                    <a:pt x="445" y="301"/>
                    <a:pt x="445" y="301"/>
                  </a:cubicBezTo>
                  <a:cubicBezTo>
                    <a:pt x="445" y="300"/>
                    <a:pt x="445" y="300"/>
                    <a:pt x="445" y="300"/>
                  </a:cubicBezTo>
                  <a:cubicBezTo>
                    <a:pt x="447" y="300"/>
                    <a:pt x="447" y="300"/>
                    <a:pt x="447" y="300"/>
                  </a:cubicBezTo>
                  <a:cubicBezTo>
                    <a:pt x="447" y="299"/>
                    <a:pt x="447" y="299"/>
                    <a:pt x="447" y="299"/>
                  </a:cubicBezTo>
                  <a:cubicBezTo>
                    <a:pt x="448" y="300"/>
                    <a:pt x="448" y="300"/>
                    <a:pt x="448" y="300"/>
                  </a:cubicBezTo>
                  <a:cubicBezTo>
                    <a:pt x="448" y="299"/>
                    <a:pt x="448" y="299"/>
                    <a:pt x="448" y="299"/>
                  </a:cubicBezTo>
                  <a:cubicBezTo>
                    <a:pt x="452" y="300"/>
                    <a:pt x="452" y="300"/>
                    <a:pt x="452" y="300"/>
                  </a:cubicBezTo>
                  <a:cubicBezTo>
                    <a:pt x="449" y="299"/>
                    <a:pt x="449" y="299"/>
                    <a:pt x="449" y="299"/>
                  </a:cubicBezTo>
                  <a:cubicBezTo>
                    <a:pt x="450" y="298"/>
                    <a:pt x="450" y="298"/>
                    <a:pt x="450" y="298"/>
                  </a:cubicBezTo>
                  <a:cubicBezTo>
                    <a:pt x="450" y="297"/>
                    <a:pt x="450" y="297"/>
                    <a:pt x="450" y="297"/>
                  </a:cubicBezTo>
                  <a:cubicBezTo>
                    <a:pt x="452" y="299"/>
                    <a:pt x="452" y="299"/>
                    <a:pt x="452" y="299"/>
                  </a:cubicBezTo>
                  <a:cubicBezTo>
                    <a:pt x="454" y="300"/>
                    <a:pt x="454" y="300"/>
                    <a:pt x="454" y="300"/>
                  </a:cubicBezTo>
                  <a:cubicBezTo>
                    <a:pt x="455" y="300"/>
                    <a:pt x="455" y="300"/>
                    <a:pt x="455" y="300"/>
                  </a:cubicBezTo>
                  <a:cubicBezTo>
                    <a:pt x="457" y="300"/>
                    <a:pt x="457" y="300"/>
                    <a:pt x="457" y="300"/>
                  </a:cubicBezTo>
                  <a:cubicBezTo>
                    <a:pt x="457" y="299"/>
                    <a:pt x="457" y="299"/>
                    <a:pt x="457" y="299"/>
                  </a:cubicBezTo>
                  <a:cubicBezTo>
                    <a:pt x="458" y="300"/>
                    <a:pt x="458" y="300"/>
                    <a:pt x="458" y="300"/>
                  </a:cubicBezTo>
                  <a:cubicBezTo>
                    <a:pt x="458" y="301"/>
                    <a:pt x="458" y="301"/>
                    <a:pt x="458" y="301"/>
                  </a:cubicBezTo>
                  <a:cubicBezTo>
                    <a:pt x="457" y="302"/>
                    <a:pt x="457" y="302"/>
                    <a:pt x="457" y="302"/>
                  </a:cubicBezTo>
                  <a:cubicBezTo>
                    <a:pt x="457" y="303"/>
                    <a:pt x="457" y="303"/>
                    <a:pt x="457" y="303"/>
                  </a:cubicBezTo>
                  <a:cubicBezTo>
                    <a:pt x="459" y="306"/>
                    <a:pt x="459" y="306"/>
                    <a:pt x="459" y="306"/>
                  </a:cubicBezTo>
                  <a:cubicBezTo>
                    <a:pt x="459" y="306"/>
                    <a:pt x="459" y="306"/>
                    <a:pt x="459" y="306"/>
                  </a:cubicBezTo>
                  <a:cubicBezTo>
                    <a:pt x="459" y="307"/>
                    <a:pt x="459" y="307"/>
                    <a:pt x="459" y="307"/>
                  </a:cubicBezTo>
                  <a:cubicBezTo>
                    <a:pt x="459" y="309"/>
                    <a:pt x="459" y="309"/>
                    <a:pt x="459" y="309"/>
                  </a:cubicBezTo>
                  <a:cubicBezTo>
                    <a:pt x="460" y="307"/>
                    <a:pt x="460" y="307"/>
                    <a:pt x="460" y="307"/>
                  </a:cubicBezTo>
                  <a:cubicBezTo>
                    <a:pt x="461" y="307"/>
                    <a:pt x="461" y="307"/>
                    <a:pt x="461" y="307"/>
                  </a:cubicBezTo>
                  <a:cubicBezTo>
                    <a:pt x="462" y="307"/>
                    <a:pt x="462" y="307"/>
                    <a:pt x="462" y="307"/>
                  </a:cubicBezTo>
                  <a:cubicBezTo>
                    <a:pt x="463" y="307"/>
                    <a:pt x="463" y="307"/>
                    <a:pt x="463" y="307"/>
                  </a:cubicBezTo>
                  <a:cubicBezTo>
                    <a:pt x="465" y="306"/>
                    <a:pt x="465" y="306"/>
                    <a:pt x="465" y="306"/>
                  </a:cubicBezTo>
                  <a:cubicBezTo>
                    <a:pt x="464" y="305"/>
                    <a:pt x="464" y="305"/>
                    <a:pt x="464" y="305"/>
                  </a:cubicBezTo>
                  <a:cubicBezTo>
                    <a:pt x="464" y="304"/>
                    <a:pt x="464" y="304"/>
                    <a:pt x="464" y="304"/>
                  </a:cubicBezTo>
                  <a:cubicBezTo>
                    <a:pt x="465" y="303"/>
                    <a:pt x="465" y="303"/>
                    <a:pt x="465" y="303"/>
                  </a:cubicBezTo>
                  <a:cubicBezTo>
                    <a:pt x="467" y="304"/>
                    <a:pt x="467" y="304"/>
                    <a:pt x="467" y="304"/>
                  </a:cubicBezTo>
                  <a:cubicBezTo>
                    <a:pt x="467" y="302"/>
                    <a:pt x="467" y="302"/>
                    <a:pt x="467" y="302"/>
                  </a:cubicBezTo>
                  <a:cubicBezTo>
                    <a:pt x="465" y="301"/>
                    <a:pt x="465" y="301"/>
                    <a:pt x="465" y="301"/>
                  </a:cubicBezTo>
                  <a:cubicBezTo>
                    <a:pt x="466" y="300"/>
                    <a:pt x="466" y="300"/>
                    <a:pt x="466" y="300"/>
                  </a:cubicBezTo>
                  <a:cubicBezTo>
                    <a:pt x="467" y="300"/>
                    <a:pt x="467" y="300"/>
                    <a:pt x="467" y="300"/>
                  </a:cubicBezTo>
                  <a:cubicBezTo>
                    <a:pt x="468" y="299"/>
                    <a:pt x="468" y="299"/>
                    <a:pt x="468" y="299"/>
                  </a:cubicBezTo>
                  <a:cubicBezTo>
                    <a:pt x="469" y="299"/>
                    <a:pt x="469" y="299"/>
                    <a:pt x="469" y="299"/>
                  </a:cubicBezTo>
                  <a:cubicBezTo>
                    <a:pt x="470" y="299"/>
                    <a:pt x="470" y="299"/>
                    <a:pt x="470" y="299"/>
                  </a:cubicBezTo>
                  <a:cubicBezTo>
                    <a:pt x="472" y="298"/>
                    <a:pt x="472" y="298"/>
                    <a:pt x="472" y="298"/>
                  </a:cubicBezTo>
                  <a:cubicBezTo>
                    <a:pt x="472" y="297"/>
                    <a:pt x="472" y="297"/>
                    <a:pt x="472" y="297"/>
                  </a:cubicBezTo>
                  <a:cubicBezTo>
                    <a:pt x="473" y="297"/>
                    <a:pt x="473" y="297"/>
                    <a:pt x="473" y="297"/>
                  </a:cubicBezTo>
                  <a:cubicBezTo>
                    <a:pt x="474" y="297"/>
                    <a:pt x="474" y="297"/>
                    <a:pt x="474" y="297"/>
                  </a:cubicBezTo>
                  <a:cubicBezTo>
                    <a:pt x="476" y="297"/>
                    <a:pt x="476" y="297"/>
                    <a:pt x="476" y="297"/>
                  </a:cubicBezTo>
                  <a:cubicBezTo>
                    <a:pt x="477" y="296"/>
                    <a:pt x="477" y="296"/>
                    <a:pt x="477" y="296"/>
                  </a:cubicBezTo>
                  <a:cubicBezTo>
                    <a:pt x="479" y="295"/>
                    <a:pt x="479" y="295"/>
                    <a:pt x="479" y="295"/>
                  </a:cubicBezTo>
                  <a:cubicBezTo>
                    <a:pt x="480" y="293"/>
                    <a:pt x="480" y="293"/>
                    <a:pt x="480" y="293"/>
                  </a:cubicBezTo>
                  <a:cubicBezTo>
                    <a:pt x="480" y="294"/>
                    <a:pt x="480" y="294"/>
                    <a:pt x="480" y="294"/>
                  </a:cubicBezTo>
                  <a:cubicBezTo>
                    <a:pt x="481" y="293"/>
                    <a:pt x="481" y="293"/>
                    <a:pt x="481" y="293"/>
                  </a:cubicBezTo>
                  <a:cubicBezTo>
                    <a:pt x="482" y="293"/>
                    <a:pt x="482" y="293"/>
                    <a:pt x="482" y="293"/>
                  </a:cubicBezTo>
                  <a:cubicBezTo>
                    <a:pt x="484" y="292"/>
                    <a:pt x="484" y="292"/>
                    <a:pt x="484" y="292"/>
                  </a:cubicBezTo>
                  <a:cubicBezTo>
                    <a:pt x="483" y="290"/>
                    <a:pt x="483" y="290"/>
                    <a:pt x="483" y="290"/>
                  </a:cubicBezTo>
                  <a:cubicBezTo>
                    <a:pt x="483" y="289"/>
                    <a:pt x="483" y="289"/>
                    <a:pt x="483" y="289"/>
                  </a:cubicBezTo>
                  <a:cubicBezTo>
                    <a:pt x="484" y="289"/>
                    <a:pt x="484" y="289"/>
                    <a:pt x="484" y="289"/>
                  </a:cubicBezTo>
                  <a:cubicBezTo>
                    <a:pt x="484" y="290"/>
                    <a:pt x="484" y="290"/>
                    <a:pt x="484" y="290"/>
                  </a:cubicBezTo>
                  <a:cubicBezTo>
                    <a:pt x="486" y="292"/>
                    <a:pt x="486" y="292"/>
                    <a:pt x="486" y="292"/>
                  </a:cubicBezTo>
                  <a:cubicBezTo>
                    <a:pt x="485" y="292"/>
                    <a:pt x="485" y="292"/>
                    <a:pt x="485" y="292"/>
                  </a:cubicBezTo>
                  <a:cubicBezTo>
                    <a:pt x="486" y="293"/>
                    <a:pt x="486" y="293"/>
                    <a:pt x="486" y="293"/>
                  </a:cubicBezTo>
                  <a:cubicBezTo>
                    <a:pt x="488" y="292"/>
                    <a:pt x="488" y="292"/>
                    <a:pt x="488" y="292"/>
                  </a:cubicBezTo>
                  <a:cubicBezTo>
                    <a:pt x="488" y="291"/>
                    <a:pt x="488" y="291"/>
                    <a:pt x="488" y="291"/>
                  </a:cubicBezTo>
                  <a:cubicBezTo>
                    <a:pt x="489" y="290"/>
                    <a:pt x="489" y="290"/>
                    <a:pt x="489" y="290"/>
                  </a:cubicBezTo>
                  <a:cubicBezTo>
                    <a:pt x="490" y="290"/>
                    <a:pt x="490" y="290"/>
                    <a:pt x="490" y="290"/>
                  </a:cubicBezTo>
                  <a:cubicBezTo>
                    <a:pt x="491" y="291"/>
                    <a:pt x="491" y="291"/>
                    <a:pt x="491" y="291"/>
                  </a:cubicBezTo>
                  <a:cubicBezTo>
                    <a:pt x="493" y="290"/>
                    <a:pt x="493" y="290"/>
                    <a:pt x="493" y="290"/>
                  </a:cubicBezTo>
                  <a:cubicBezTo>
                    <a:pt x="493" y="289"/>
                    <a:pt x="493" y="289"/>
                    <a:pt x="493" y="289"/>
                  </a:cubicBezTo>
                  <a:cubicBezTo>
                    <a:pt x="494" y="289"/>
                    <a:pt x="494" y="289"/>
                    <a:pt x="494" y="289"/>
                  </a:cubicBezTo>
                  <a:cubicBezTo>
                    <a:pt x="495" y="291"/>
                    <a:pt x="495" y="291"/>
                    <a:pt x="495" y="291"/>
                  </a:cubicBezTo>
                  <a:cubicBezTo>
                    <a:pt x="497" y="289"/>
                    <a:pt x="497" y="289"/>
                    <a:pt x="497" y="289"/>
                  </a:cubicBezTo>
                  <a:cubicBezTo>
                    <a:pt x="499" y="289"/>
                    <a:pt x="499" y="289"/>
                    <a:pt x="499" y="289"/>
                  </a:cubicBezTo>
                  <a:cubicBezTo>
                    <a:pt x="499" y="288"/>
                    <a:pt x="499" y="288"/>
                    <a:pt x="499" y="288"/>
                  </a:cubicBezTo>
                  <a:cubicBezTo>
                    <a:pt x="500" y="288"/>
                    <a:pt x="500" y="288"/>
                    <a:pt x="500" y="288"/>
                  </a:cubicBezTo>
                  <a:cubicBezTo>
                    <a:pt x="501" y="287"/>
                    <a:pt x="501" y="287"/>
                    <a:pt x="501" y="287"/>
                  </a:cubicBezTo>
                  <a:cubicBezTo>
                    <a:pt x="501" y="288"/>
                    <a:pt x="501" y="288"/>
                    <a:pt x="501" y="288"/>
                  </a:cubicBezTo>
                  <a:cubicBezTo>
                    <a:pt x="502" y="287"/>
                    <a:pt x="502" y="287"/>
                    <a:pt x="502" y="287"/>
                  </a:cubicBezTo>
                  <a:cubicBezTo>
                    <a:pt x="505" y="286"/>
                    <a:pt x="505" y="286"/>
                    <a:pt x="505" y="286"/>
                  </a:cubicBezTo>
                  <a:cubicBezTo>
                    <a:pt x="504" y="285"/>
                    <a:pt x="504" y="285"/>
                    <a:pt x="504" y="285"/>
                  </a:cubicBezTo>
                  <a:cubicBezTo>
                    <a:pt x="504" y="284"/>
                    <a:pt x="504" y="284"/>
                    <a:pt x="504" y="284"/>
                  </a:cubicBezTo>
                  <a:cubicBezTo>
                    <a:pt x="505" y="282"/>
                    <a:pt x="505" y="282"/>
                    <a:pt x="505" y="282"/>
                  </a:cubicBezTo>
                  <a:cubicBezTo>
                    <a:pt x="505" y="281"/>
                    <a:pt x="505" y="281"/>
                    <a:pt x="505" y="281"/>
                  </a:cubicBezTo>
                  <a:cubicBezTo>
                    <a:pt x="506" y="281"/>
                    <a:pt x="506" y="281"/>
                    <a:pt x="506" y="281"/>
                  </a:cubicBezTo>
                  <a:cubicBezTo>
                    <a:pt x="507" y="281"/>
                    <a:pt x="507" y="281"/>
                    <a:pt x="507" y="281"/>
                  </a:cubicBezTo>
                  <a:cubicBezTo>
                    <a:pt x="506" y="282"/>
                    <a:pt x="506" y="282"/>
                    <a:pt x="506" y="282"/>
                  </a:cubicBezTo>
                  <a:cubicBezTo>
                    <a:pt x="506" y="284"/>
                    <a:pt x="506" y="284"/>
                    <a:pt x="506" y="284"/>
                  </a:cubicBezTo>
                  <a:cubicBezTo>
                    <a:pt x="508" y="284"/>
                    <a:pt x="508" y="284"/>
                    <a:pt x="508" y="284"/>
                  </a:cubicBezTo>
                  <a:cubicBezTo>
                    <a:pt x="510" y="283"/>
                    <a:pt x="510" y="283"/>
                    <a:pt x="510" y="283"/>
                  </a:cubicBezTo>
                  <a:cubicBezTo>
                    <a:pt x="508" y="281"/>
                    <a:pt x="508" y="281"/>
                    <a:pt x="508" y="281"/>
                  </a:cubicBezTo>
                  <a:cubicBezTo>
                    <a:pt x="509" y="281"/>
                    <a:pt x="509" y="281"/>
                    <a:pt x="509" y="281"/>
                  </a:cubicBezTo>
                  <a:cubicBezTo>
                    <a:pt x="509" y="280"/>
                    <a:pt x="509" y="280"/>
                    <a:pt x="509" y="280"/>
                  </a:cubicBezTo>
                  <a:cubicBezTo>
                    <a:pt x="510" y="280"/>
                    <a:pt x="510" y="280"/>
                    <a:pt x="510" y="280"/>
                  </a:cubicBezTo>
                  <a:cubicBezTo>
                    <a:pt x="510" y="279"/>
                    <a:pt x="510" y="279"/>
                    <a:pt x="510" y="279"/>
                  </a:cubicBezTo>
                  <a:cubicBezTo>
                    <a:pt x="511" y="279"/>
                    <a:pt x="511" y="279"/>
                    <a:pt x="511" y="279"/>
                  </a:cubicBezTo>
                  <a:cubicBezTo>
                    <a:pt x="512" y="279"/>
                    <a:pt x="512" y="279"/>
                    <a:pt x="512" y="279"/>
                  </a:cubicBezTo>
                  <a:cubicBezTo>
                    <a:pt x="513" y="279"/>
                    <a:pt x="513" y="279"/>
                    <a:pt x="513" y="279"/>
                  </a:cubicBezTo>
                  <a:cubicBezTo>
                    <a:pt x="513" y="278"/>
                    <a:pt x="513" y="278"/>
                    <a:pt x="513" y="278"/>
                  </a:cubicBezTo>
                  <a:cubicBezTo>
                    <a:pt x="513" y="278"/>
                    <a:pt x="513" y="278"/>
                    <a:pt x="513" y="278"/>
                  </a:cubicBezTo>
                  <a:cubicBezTo>
                    <a:pt x="514" y="276"/>
                    <a:pt x="514" y="276"/>
                    <a:pt x="514" y="276"/>
                  </a:cubicBezTo>
                  <a:cubicBezTo>
                    <a:pt x="513" y="275"/>
                    <a:pt x="513" y="275"/>
                    <a:pt x="513" y="275"/>
                  </a:cubicBezTo>
                  <a:cubicBezTo>
                    <a:pt x="513" y="274"/>
                    <a:pt x="513" y="274"/>
                    <a:pt x="513" y="274"/>
                  </a:cubicBezTo>
                  <a:cubicBezTo>
                    <a:pt x="513" y="275"/>
                    <a:pt x="513" y="275"/>
                    <a:pt x="513" y="275"/>
                  </a:cubicBezTo>
                  <a:cubicBezTo>
                    <a:pt x="514" y="274"/>
                    <a:pt x="514" y="274"/>
                    <a:pt x="514" y="274"/>
                  </a:cubicBezTo>
                  <a:cubicBezTo>
                    <a:pt x="516" y="275"/>
                    <a:pt x="516" y="275"/>
                    <a:pt x="516" y="275"/>
                  </a:cubicBezTo>
                  <a:cubicBezTo>
                    <a:pt x="517" y="272"/>
                    <a:pt x="517" y="272"/>
                    <a:pt x="517" y="272"/>
                  </a:cubicBezTo>
                  <a:cubicBezTo>
                    <a:pt x="518" y="271"/>
                    <a:pt x="518" y="271"/>
                    <a:pt x="518" y="271"/>
                  </a:cubicBezTo>
                  <a:cubicBezTo>
                    <a:pt x="519" y="268"/>
                    <a:pt x="519" y="268"/>
                    <a:pt x="519" y="268"/>
                  </a:cubicBezTo>
                  <a:cubicBezTo>
                    <a:pt x="520" y="268"/>
                    <a:pt x="520" y="268"/>
                    <a:pt x="520" y="268"/>
                  </a:cubicBezTo>
                  <a:cubicBezTo>
                    <a:pt x="521" y="270"/>
                    <a:pt x="521" y="270"/>
                    <a:pt x="521" y="270"/>
                  </a:cubicBezTo>
                  <a:cubicBezTo>
                    <a:pt x="522" y="267"/>
                    <a:pt x="522" y="267"/>
                    <a:pt x="522" y="267"/>
                  </a:cubicBezTo>
                  <a:cubicBezTo>
                    <a:pt x="523" y="266"/>
                    <a:pt x="523" y="266"/>
                    <a:pt x="523" y="266"/>
                  </a:cubicBezTo>
                  <a:cubicBezTo>
                    <a:pt x="523" y="265"/>
                    <a:pt x="523" y="265"/>
                    <a:pt x="523" y="265"/>
                  </a:cubicBezTo>
                  <a:cubicBezTo>
                    <a:pt x="522" y="265"/>
                    <a:pt x="522" y="265"/>
                    <a:pt x="522" y="265"/>
                  </a:cubicBezTo>
                  <a:cubicBezTo>
                    <a:pt x="521" y="265"/>
                    <a:pt x="521" y="265"/>
                    <a:pt x="521" y="265"/>
                  </a:cubicBezTo>
                  <a:cubicBezTo>
                    <a:pt x="521" y="264"/>
                    <a:pt x="521" y="264"/>
                    <a:pt x="521" y="264"/>
                  </a:cubicBezTo>
                  <a:cubicBezTo>
                    <a:pt x="522" y="263"/>
                    <a:pt x="522" y="263"/>
                    <a:pt x="522" y="263"/>
                  </a:cubicBezTo>
                  <a:cubicBezTo>
                    <a:pt x="520" y="262"/>
                    <a:pt x="520" y="262"/>
                    <a:pt x="520" y="262"/>
                  </a:cubicBezTo>
                  <a:cubicBezTo>
                    <a:pt x="521" y="261"/>
                    <a:pt x="521" y="261"/>
                    <a:pt x="521" y="261"/>
                  </a:cubicBezTo>
                  <a:cubicBezTo>
                    <a:pt x="524" y="260"/>
                    <a:pt x="524" y="260"/>
                    <a:pt x="524" y="260"/>
                  </a:cubicBezTo>
                  <a:cubicBezTo>
                    <a:pt x="522" y="258"/>
                    <a:pt x="522" y="258"/>
                    <a:pt x="522" y="258"/>
                  </a:cubicBezTo>
                  <a:cubicBezTo>
                    <a:pt x="520" y="256"/>
                    <a:pt x="520" y="256"/>
                    <a:pt x="520" y="256"/>
                  </a:cubicBezTo>
                  <a:cubicBezTo>
                    <a:pt x="521" y="255"/>
                    <a:pt x="521" y="255"/>
                    <a:pt x="521" y="255"/>
                  </a:cubicBezTo>
                  <a:cubicBezTo>
                    <a:pt x="521" y="256"/>
                    <a:pt x="521" y="256"/>
                    <a:pt x="521" y="256"/>
                  </a:cubicBezTo>
                  <a:cubicBezTo>
                    <a:pt x="522" y="256"/>
                    <a:pt x="522" y="256"/>
                    <a:pt x="522" y="256"/>
                  </a:cubicBezTo>
                  <a:cubicBezTo>
                    <a:pt x="525" y="254"/>
                    <a:pt x="525" y="254"/>
                    <a:pt x="525" y="254"/>
                  </a:cubicBezTo>
                  <a:cubicBezTo>
                    <a:pt x="525" y="253"/>
                    <a:pt x="525" y="253"/>
                    <a:pt x="525" y="253"/>
                  </a:cubicBezTo>
                  <a:cubicBezTo>
                    <a:pt x="526" y="254"/>
                    <a:pt x="526" y="254"/>
                    <a:pt x="526" y="254"/>
                  </a:cubicBezTo>
                  <a:cubicBezTo>
                    <a:pt x="526" y="252"/>
                    <a:pt x="526" y="252"/>
                    <a:pt x="526" y="252"/>
                  </a:cubicBezTo>
                  <a:cubicBezTo>
                    <a:pt x="526" y="252"/>
                    <a:pt x="526" y="252"/>
                    <a:pt x="526" y="252"/>
                  </a:cubicBezTo>
                  <a:cubicBezTo>
                    <a:pt x="526" y="251"/>
                    <a:pt x="526" y="251"/>
                    <a:pt x="526" y="251"/>
                  </a:cubicBezTo>
                  <a:cubicBezTo>
                    <a:pt x="526" y="250"/>
                    <a:pt x="526" y="250"/>
                    <a:pt x="526" y="250"/>
                  </a:cubicBezTo>
                  <a:cubicBezTo>
                    <a:pt x="526" y="249"/>
                    <a:pt x="526" y="249"/>
                    <a:pt x="526" y="249"/>
                  </a:cubicBezTo>
                  <a:cubicBezTo>
                    <a:pt x="526" y="248"/>
                    <a:pt x="526" y="248"/>
                    <a:pt x="526" y="248"/>
                  </a:cubicBezTo>
                  <a:cubicBezTo>
                    <a:pt x="527" y="248"/>
                    <a:pt x="527" y="248"/>
                    <a:pt x="527" y="248"/>
                  </a:cubicBezTo>
                  <a:cubicBezTo>
                    <a:pt x="526" y="247"/>
                    <a:pt x="526" y="247"/>
                    <a:pt x="526" y="247"/>
                  </a:cubicBezTo>
                  <a:cubicBezTo>
                    <a:pt x="526" y="246"/>
                    <a:pt x="526" y="246"/>
                    <a:pt x="526" y="246"/>
                  </a:cubicBezTo>
                  <a:cubicBezTo>
                    <a:pt x="527" y="246"/>
                    <a:pt x="527" y="246"/>
                    <a:pt x="527" y="246"/>
                  </a:cubicBezTo>
                  <a:cubicBezTo>
                    <a:pt x="528" y="243"/>
                    <a:pt x="528" y="243"/>
                    <a:pt x="528" y="243"/>
                  </a:cubicBezTo>
                  <a:cubicBezTo>
                    <a:pt x="529" y="243"/>
                    <a:pt x="529" y="243"/>
                    <a:pt x="529" y="243"/>
                  </a:cubicBezTo>
                  <a:cubicBezTo>
                    <a:pt x="529" y="244"/>
                    <a:pt x="529" y="244"/>
                    <a:pt x="529" y="244"/>
                  </a:cubicBezTo>
                  <a:cubicBezTo>
                    <a:pt x="530" y="246"/>
                    <a:pt x="530" y="246"/>
                    <a:pt x="530" y="246"/>
                  </a:cubicBezTo>
                  <a:cubicBezTo>
                    <a:pt x="531" y="243"/>
                    <a:pt x="531" y="243"/>
                    <a:pt x="531" y="243"/>
                  </a:cubicBezTo>
                  <a:cubicBezTo>
                    <a:pt x="532" y="242"/>
                    <a:pt x="532" y="242"/>
                    <a:pt x="532" y="242"/>
                  </a:cubicBezTo>
                  <a:cubicBezTo>
                    <a:pt x="531" y="240"/>
                    <a:pt x="531" y="240"/>
                    <a:pt x="531" y="240"/>
                  </a:cubicBezTo>
                  <a:cubicBezTo>
                    <a:pt x="530" y="240"/>
                    <a:pt x="530" y="240"/>
                    <a:pt x="530" y="240"/>
                  </a:cubicBezTo>
                  <a:cubicBezTo>
                    <a:pt x="532" y="239"/>
                    <a:pt x="532" y="239"/>
                    <a:pt x="532" y="239"/>
                  </a:cubicBezTo>
                  <a:cubicBezTo>
                    <a:pt x="531" y="238"/>
                    <a:pt x="531" y="238"/>
                    <a:pt x="531" y="238"/>
                  </a:cubicBezTo>
                  <a:cubicBezTo>
                    <a:pt x="532" y="237"/>
                    <a:pt x="532" y="237"/>
                    <a:pt x="532" y="237"/>
                  </a:cubicBezTo>
                  <a:cubicBezTo>
                    <a:pt x="530" y="236"/>
                    <a:pt x="530" y="236"/>
                    <a:pt x="530" y="236"/>
                  </a:cubicBezTo>
                  <a:cubicBezTo>
                    <a:pt x="529" y="236"/>
                    <a:pt x="529" y="236"/>
                    <a:pt x="529" y="236"/>
                  </a:cubicBezTo>
                  <a:cubicBezTo>
                    <a:pt x="530" y="235"/>
                    <a:pt x="530" y="235"/>
                    <a:pt x="530" y="235"/>
                  </a:cubicBezTo>
                  <a:cubicBezTo>
                    <a:pt x="531" y="236"/>
                    <a:pt x="531" y="236"/>
                    <a:pt x="531" y="236"/>
                  </a:cubicBezTo>
                  <a:cubicBezTo>
                    <a:pt x="532" y="235"/>
                    <a:pt x="532" y="235"/>
                    <a:pt x="532" y="235"/>
                  </a:cubicBezTo>
                  <a:cubicBezTo>
                    <a:pt x="532" y="236"/>
                    <a:pt x="532" y="236"/>
                    <a:pt x="532" y="236"/>
                  </a:cubicBezTo>
                  <a:cubicBezTo>
                    <a:pt x="534" y="234"/>
                    <a:pt x="534" y="234"/>
                    <a:pt x="534" y="234"/>
                  </a:cubicBezTo>
                  <a:cubicBezTo>
                    <a:pt x="534" y="233"/>
                    <a:pt x="534" y="233"/>
                    <a:pt x="534" y="233"/>
                  </a:cubicBezTo>
                  <a:cubicBezTo>
                    <a:pt x="533" y="231"/>
                    <a:pt x="533" y="231"/>
                    <a:pt x="533" y="231"/>
                  </a:cubicBezTo>
                  <a:cubicBezTo>
                    <a:pt x="532" y="230"/>
                    <a:pt x="532" y="230"/>
                    <a:pt x="532" y="230"/>
                  </a:cubicBezTo>
                  <a:cubicBezTo>
                    <a:pt x="533" y="229"/>
                    <a:pt x="533" y="229"/>
                    <a:pt x="533" y="229"/>
                  </a:cubicBezTo>
                  <a:cubicBezTo>
                    <a:pt x="532" y="228"/>
                    <a:pt x="532" y="228"/>
                    <a:pt x="532" y="228"/>
                  </a:cubicBezTo>
                  <a:cubicBezTo>
                    <a:pt x="531" y="228"/>
                    <a:pt x="531" y="228"/>
                    <a:pt x="531" y="228"/>
                  </a:cubicBezTo>
                  <a:cubicBezTo>
                    <a:pt x="530" y="227"/>
                    <a:pt x="530" y="227"/>
                    <a:pt x="530" y="227"/>
                  </a:cubicBezTo>
                  <a:cubicBezTo>
                    <a:pt x="529" y="227"/>
                    <a:pt x="529" y="227"/>
                    <a:pt x="529" y="227"/>
                  </a:cubicBezTo>
                  <a:cubicBezTo>
                    <a:pt x="527" y="225"/>
                    <a:pt x="527" y="225"/>
                    <a:pt x="527" y="225"/>
                  </a:cubicBezTo>
                  <a:cubicBezTo>
                    <a:pt x="526" y="225"/>
                    <a:pt x="526" y="225"/>
                    <a:pt x="526" y="225"/>
                  </a:cubicBezTo>
                  <a:cubicBezTo>
                    <a:pt x="524" y="226"/>
                    <a:pt x="524" y="226"/>
                    <a:pt x="524" y="226"/>
                  </a:cubicBezTo>
                  <a:cubicBezTo>
                    <a:pt x="523" y="226"/>
                    <a:pt x="523" y="226"/>
                    <a:pt x="523" y="226"/>
                  </a:cubicBezTo>
                  <a:cubicBezTo>
                    <a:pt x="522" y="224"/>
                    <a:pt x="522" y="224"/>
                    <a:pt x="522" y="224"/>
                  </a:cubicBezTo>
                  <a:cubicBezTo>
                    <a:pt x="523" y="225"/>
                    <a:pt x="523" y="225"/>
                    <a:pt x="523" y="225"/>
                  </a:cubicBezTo>
                  <a:cubicBezTo>
                    <a:pt x="525" y="224"/>
                    <a:pt x="525" y="224"/>
                    <a:pt x="525" y="224"/>
                  </a:cubicBezTo>
                  <a:cubicBezTo>
                    <a:pt x="525" y="224"/>
                    <a:pt x="525" y="224"/>
                    <a:pt x="525" y="224"/>
                  </a:cubicBezTo>
                  <a:cubicBezTo>
                    <a:pt x="526" y="224"/>
                    <a:pt x="526" y="224"/>
                    <a:pt x="526" y="224"/>
                  </a:cubicBezTo>
                  <a:cubicBezTo>
                    <a:pt x="526" y="224"/>
                    <a:pt x="526" y="224"/>
                    <a:pt x="526" y="224"/>
                  </a:cubicBezTo>
                  <a:cubicBezTo>
                    <a:pt x="528" y="222"/>
                    <a:pt x="528" y="222"/>
                    <a:pt x="528" y="222"/>
                  </a:cubicBezTo>
                  <a:cubicBezTo>
                    <a:pt x="530" y="221"/>
                    <a:pt x="530" y="221"/>
                    <a:pt x="530" y="221"/>
                  </a:cubicBezTo>
                  <a:cubicBezTo>
                    <a:pt x="530" y="220"/>
                    <a:pt x="530" y="220"/>
                    <a:pt x="530" y="220"/>
                  </a:cubicBezTo>
                  <a:cubicBezTo>
                    <a:pt x="528" y="217"/>
                    <a:pt x="528" y="217"/>
                    <a:pt x="528" y="217"/>
                  </a:cubicBezTo>
                  <a:cubicBezTo>
                    <a:pt x="526" y="215"/>
                    <a:pt x="526" y="215"/>
                    <a:pt x="526" y="215"/>
                  </a:cubicBezTo>
                  <a:cubicBezTo>
                    <a:pt x="526" y="215"/>
                    <a:pt x="526" y="215"/>
                    <a:pt x="526" y="215"/>
                  </a:cubicBezTo>
                  <a:cubicBezTo>
                    <a:pt x="529" y="216"/>
                    <a:pt x="529" y="216"/>
                    <a:pt x="529" y="216"/>
                  </a:cubicBezTo>
                  <a:cubicBezTo>
                    <a:pt x="528" y="213"/>
                    <a:pt x="528" y="213"/>
                    <a:pt x="528" y="213"/>
                  </a:cubicBezTo>
                  <a:cubicBezTo>
                    <a:pt x="529" y="212"/>
                    <a:pt x="529" y="212"/>
                    <a:pt x="529" y="212"/>
                  </a:cubicBezTo>
                  <a:cubicBezTo>
                    <a:pt x="528" y="210"/>
                    <a:pt x="528" y="210"/>
                    <a:pt x="528" y="210"/>
                  </a:cubicBezTo>
                  <a:cubicBezTo>
                    <a:pt x="527" y="210"/>
                    <a:pt x="527" y="210"/>
                    <a:pt x="527" y="210"/>
                  </a:cubicBezTo>
                  <a:cubicBezTo>
                    <a:pt x="526" y="208"/>
                    <a:pt x="526" y="208"/>
                    <a:pt x="526" y="208"/>
                  </a:cubicBezTo>
                  <a:cubicBezTo>
                    <a:pt x="525" y="207"/>
                    <a:pt x="525" y="207"/>
                    <a:pt x="525" y="207"/>
                  </a:cubicBezTo>
                  <a:cubicBezTo>
                    <a:pt x="523" y="207"/>
                    <a:pt x="523" y="207"/>
                    <a:pt x="523" y="207"/>
                  </a:cubicBezTo>
                  <a:cubicBezTo>
                    <a:pt x="522" y="206"/>
                    <a:pt x="522" y="206"/>
                    <a:pt x="522" y="206"/>
                  </a:cubicBezTo>
                  <a:cubicBezTo>
                    <a:pt x="520" y="204"/>
                    <a:pt x="520" y="204"/>
                    <a:pt x="520" y="204"/>
                  </a:cubicBezTo>
                  <a:cubicBezTo>
                    <a:pt x="520" y="202"/>
                    <a:pt x="520" y="202"/>
                    <a:pt x="520" y="202"/>
                  </a:cubicBezTo>
                  <a:cubicBezTo>
                    <a:pt x="518" y="200"/>
                    <a:pt x="518" y="200"/>
                    <a:pt x="518" y="200"/>
                  </a:cubicBezTo>
                  <a:cubicBezTo>
                    <a:pt x="517" y="197"/>
                    <a:pt x="517" y="197"/>
                    <a:pt x="517" y="197"/>
                  </a:cubicBezTo>
                  <a:cubicBezTo>
                    <a:pt x="516" y="197"/>
                    <a:pt x="516" y="197"/>
                    <a:pt x="516" y="197"/>
                  </a:cubicBezTo>
                  <a:cubicBezTo>
                    <a:pt x="517" y="196"/>
                    <a:pt x="517" y="196"/>
                    <a:pt x="517" y="196"/>
                  </a:cubicBezTo>
                  <a:cubicBezTo>
                    <a:pt x="516" y="196"/>
                    <a:pt x="516" y="196"/>
                    <a:pt x="516" y="196"/>
                  </a:cubicBezTo>
                  <a:cubicBezTo>
                    <a:pt x="514" y="192"/>
                    <a:pt x="514" y="192"/>
                    <a:pt x="514" y="192"/>
                  </a:cubicBezTo>
                  <a:cubicBezTo>
                    <a:pt x="510" y="189"/>
                    <a:pt x="510" y="189"/>
                    <a:pt x="510" y="189"/>
                  </a:cubicBezTo>
                  <a:cubicBezTo>
                    <a:pt x="506" y="187"/>
                    <a:pt x="506" y="187"/>
                    <a:pt x="506" y="187"/>
                  </a:cubicBezTo>
                  <a:cubicBezTo>
                    <a:pt x="505" y="187"/>
                    <a:pt x="505" y="187"/>
                    <a:pt x="505" y="187"/>
                  </a:cubicBezTo>
                  <a:cubicBezTo>
                    <a:pt x="505" y="184"/>
                    <a:pt x="505" y="184"/>
                    <a:pt x="505" y="184"/>
                  </a:cubicBezTo>
                  <a:cubicBezTo>
                    <a:pt x="506" y="183"/>
                    <a:pt x="506" y="183"/>
                    <a:pt x="506" y="183"/>
                  </a:cubicBezTo>
                  <a:cubicBezTo>
                    <a:pt x="505" y="181"/>
                    <a:pt x="505" y="181"/>
                    <a:pt x="505" y="181"/>
                  </a:cubicBezTo>
                  <a:cubicBezTo>
                    <a:pt x="506" y="180"/>
                    <a:pt x="506" y="180"/>
                    <a:pt x="506" y="180"/>
                  </a:cubicBezTo>
                  <a:cubicBezTo>
                    <a:pt x="507" y="180"/>
                    <a:pt x="507" y="180"/>
                    <a:pt x="507" y="180"/>
                  </a:cubicBezTo>
                  <a:cubicBezTo>
                    <a:pt x="508" y="178"/>
                    <a:pt x="508" y="178"/>
                    <a:pt x="508" y="178"/>
                  </a:cubicBezTo>
                  <a:cubicBezTo>
                    <a:pt x="509" y="178"/>
                    <a:pt x="509" y="178"/>
                    <a:pt x="509" y="178"/>
                  </a:cubicBezTo>
                  <a:cubicBezTo>
                    <a:pt x="511" y="176"/>
                    <a:pt x="511" y="176"/>
                    <a:pt x="511" y="176"/>
                  </a:cubicBezTo>
                  <a:cubicBezTo>
                    <a:pt x="509" y="175"/>
                    <a:pt x="509" y="175"/>
                    <a:pt x="509" y="175"/>
                  </a:cubicBezTo>
                  <a:cubicBezTo>
                    <a:pt x="509" y="174"/>
                    <a:pt x="509" y="174"/>
                    <a:pt x="509" y="174"/>
                  </a:cubicBezTo>
                  <a:cubicBezTo>
                    <a:pt x="510" y="173"/>
                    <a:pt x="510" y="173"/>
                    <a:pt x="510" y="173"/>
                  </a:cubicBezTo>
                  <a:cubicBezTo>
                    <a:pt x="512" y="174"/>
                    <a:pt x="512" y="174"/>
                    <a:pt x="512" y="174"/>
                  </a:cubicBezTo>
                  <a:cubicBezTo>
                    <a:pt x="512" y="172"/>
                    <a:pt x="512" y="172"/>
                    <a:pt x="512" y="172"/>
                  </a:cubicBezTo>
                  <a:cubicBezTo>
                    <a:pt x="513" y="172"/>
                    <a:pt x="513" y="172"/>
                    <a:pt x="513" y="172"/>
                  </a:cubicBezTo>
                  <a:cubicBezTo>
                    <a:pt x="513" y="170"/>
                    <a:pt x="513" y="170"/>
                    <a:pt x="513" y="170"/>
                  </a:cubicBezTo>
                  <a:cubicBezTo>
                    <a:pt x="514" y="171"/>
                    <a:pt x="514" y="171"/>
                    <a:pt x="514" y="171"/>
                  </a:cubicBezTo>
                  <a:cubicBezTo>
                    <a:pt x="514" y="169"/>
                    <a:pt x="514" y="169"/>
                    <a:pt x="514" y="169"/>
                  </a:cubicBezTo>
                  <a:cubicBezTo>
                    <a:pt x="515" y="169"/>
                    <a:pt x="515" y="169"/>
                    <a:pt x="515" y="169"/>
                  </a:cubicBezTo>
                  <a:cubicBezTo>
                    <a:pt x="517" y="169"/>
                    <a:pt x="517" y="169"/>
                    <a:pt x="517" y="169"/>
                  </a:cubicBezTo>
                  <a:cubicBezTo>
                    <a:pt x="518" y="169"/>
                    <a:pt x="518" y="169"/>
                    <a:pt x="518" y="169"/>
                  </a:cubicBezTo>
                  <a:cubicBezTo>
                    <a:pt x="519" y="168"/>
                    <a:pt x="519" y="168"/>
                    <a:pt x="519" y="168"/>
                  </a:cubicBezTo>
                  <a:cubicBezTo>
                    <a:pt x="520" y="169"/>
                    <a:pt x="520" y="169"/>
                    <a:pt x="520" y="169"/>
                  </a:cubicBezTo>
                  <a:cubicBezTo>
                    <a:pt x="520" y="168"/>
                    <a:pt x="520" y="168"/>
                    <a:pt x="520" y="168"/>
                  </a:cubicBezTo>
                  <a:cubicBezTo>
                    <a:pt x="522" y="169"/>
                    <a:pt x="522" y="169"/>
                    <a:pt x="522" y="169"/>
                  </a:cubicBezTo>
                  <a:cubicBezTo>
                    <a:pt x="525" y="167"/>
                    <a:pt x="525" y="167"/>
                    <a:pt x="525" y="167"/>
                  </a:cubicBezTo>
                  <a:cubicBezTo>
                    <a:pt x="525" y="166"/>
                    <a:pt x="525" y="166"/>
                    <a:pt x="525" y="166"/>
                  </a:cubicBezTo>
                  <a:cubicBezTo>
                    <a:pt x="524" y="166"/>
                    <a:pt x="524" y="166"/>
                    <a:pt x="524" y="166"/>
                  </a:cubicBezTo>
                  <a:cubicBezTo>
                    <a:pt x="523" y="165"/>
                    <a:pt x="523" y="165"/>
                    <a:pt x="523" y="165"/>
                  </a:cubicBezTo>
                  <a:cubicBezTo>
                    <a:pt x="524" y="165"/>
                    <a:pt x="524" y="165"/>
                    <a:pt x="524" y="165"/>
                  </a:cubicBezTo>
                  <a:cubicBezTo>
                    <a:pt x="526" y="165"/>
                    <a:pt x="526" y="165"/>
                    <a:pt x="526" y="165"/>
                  </a:cubicBezTo>
                  <a:cubicBezTo>
                    <a:pt x="524" y="162"/>
                    <a:pt x="524" y="162"/>
                    <a:pt x="524" y="162"/>
                  </a:cubicBezTo>
                  <a:cubicBezTo>
                    <a:pt x="526" y="161"/>
                    <a:pt x="526" y="161"/>
                    <a:pt x="526" y="161"/>
                  </a:cubicBezTo>
                  <a:cubicBezTo>
                    <a:pt x="524" y="160"/>
                    <a:pt x="524" y="160"/>
                    <a:pt x="524" y="160"/>
                  </a:cubicBezTo>
                  <a:cubicBezTo>
                    <a:pt x="522" y="161"/>
                    <a:pt x="522" y="161"/>
                    <a:pt x="522" y="161"/>
                  </a:cubicBezTo>
                  <a:cubicBezTo>
                    <a:pt x="521" y="161"/>
                    <a:pt x="521" y="161"/>
                    <a:pt x="521" y="161"/>
                  </a:cubicBezTo>
                  <a:cubicBezTo>
                    <a:pt x="521" y="160"/>
                    <a:pt x="521" y="160"/>
                    <a:pt x="521" y="160"/>
                  </a:cubicBezTo>
                  <a:cubicBezTo>
                    <a:pt x="518" y="160"/>
                    <a:pt x="518" y="160"/>
                    <a:pt x="518" y="160"/>
                  </a:cubicBezTo>
                  <a:cubicBezTo>
                    <a:pt x="518" y="161"/>
                    <a:pt x="518" y="161"/>
                    <a:pt x="518" y="161"/>
                  </a:cubicBezTo>
                  <a:cubicBezTo>
                    <a:pt x="514" y="161"/>
                    <a:pt x="514" y="161"/>
                    <a:pt x="514" y="161"/>
                  </a:cubicBezTo>
                  <a:cubicBezTo>
                    <a:pt x="513" y="160"/>
                    <a:pt x="513" y="160"/>
                    <a:pt x="513" y="160"/>
                  </a:cubicBezTo>
                  <a:cubicBezTo>
                    <a:pt x="513" y="160"/>
                    <a:pt x="513" y="160"/>
                    <a:pt x="513" y="160"/>
                  </a:cubicBezTo>
                  <a:cubicBezTo>
                    <a:pt x="512" y="158"/>
                    <a:pt x="512" y="158"/>
                    <a:pt x="512" y="158"/>
                  </a:cubicBezTo>
                  <a:cubicBezTo>
                    <a:pt x="511" y="158"/>
                    <a:pt x="511" y="158"/>
                    <a:pt x="511" y="158"/>
                  </a:cubicBezTo>
                  <a:cubicBezTo>
                    <a:pt x="511" y="157"/>
                    <a:pt x="511" y="157"/>
                    <a:pt x="511" y="157"/>
                  </a:cubicBezTo>
                  <a:cubicBezTo>
                    <a:pt x="507" y="159"/>
                    <a:pt x="507" y="159"/>
                    <a:pt x="507" y="159"/>
                  </a:cubicBezTo>
                  <a:cubicBezTo>
                    <a:pt x="504" y="159"/>
                    <a:pt x="504" y="159"/>
                    <a:pt x="504" y="159"/>
                  </a:cubicBezTo>
                  <a:cubicBezTo>
                    <a:pt x="505" y="160"/>
                    <a:pt x="505" y="160"/>
                    <a:pt x="505" y="160"/>
                  </a:cubicBezTo>
                  <a:cubicBezTo>
                    <a:pt x="505" y="161"/>
                    <a:pt x="505" y="161"/>
                    <a:pt x="505" y="161"/>
                  </a:cubicBezTo>
                  <a:cubicBezTo>
                    <a:pt x="505" y="162"/>
                    <a:pt x="505" y="162"/>
                    <a:pt x="505" y="162"/>
                  </a:cubicBezTo>
                  <a:cubicBezTo>
                    <a:pt x="502" y="163"/>
                    <a:pt x="502" y="163"/>
                    <a:pt x="502" y="163"/>
                  </a:cubicBezTo>
                  <a:cubicBezTo>
                    <a:pt x="503" y="164"/>
                    <a:pt x="503" y="164"/>
                    <a:pt x="503" y="164"/>
                  </a:cubicBezTo>
                  <a:cubicBezTo>
                    <a:pt x="503" y="165"/>
                    <a:pt x="503" y="165"/>
                    <a:pt x="503" y="165"/>
                  </a:cubicBezTo>
                  <a:cubicBezTo>
                    <a:pt x="502" y="165"/>
                    <a:pt x="502" y="165"/>
                    <a:pt x="502" y="165"/>
                  </a:cubicBezTo>
                  <a:cubicBezTo>
                    <a:pt x="501" y="165"/>
                    <a:pt x="501" y="165"/>
                    <a:pt x="501" y="165"/>
                  </a:cubicBezTo>
                  <a:cubicBezTo>
                    <a:pt x="499" y="166"/>
                    <a:pt x="499" y="166"/>
                    <a:pt x="499" y="166"/>
                  </a:cubicBezTo>
                  <a:cubicBezTo>
                    <a:pt x="499" y="166"/>
                    <a:pt x="499" y="166"/>
                    <a:pt x="499" y="166"/>
                  </a:cubicBezTo>
                  <a:cubicBezTo>
                    <a:pt x="497" y="162"/>
                    <a:pt x="497" y="162"/>
                    <a:pt x="497" y="162"/>
                  </a:cubicBezTo>
                  <a:cubicBezTo>
                    <a:pt x="497" y="160"/>
                    <a:pt x="497" y="160"/>
                    <a:pt x="497" y="160"/>
                  </a:cubicBezTo>
                  <a:cubicBezTo>
                    <a:pt x="497" y="159"/>
                    <a:pt x="497" y="159"/>
                    <a:pt x="497" y="159"/>
                  </a:cubicBezTo>
                  <a:cubicBezTo>
                    <a:pt x="494" y="159"/>
                    <a:pt x="494" y="159"/>
                    <a:pt x="494" y="159"/>
                  </a:cubicBezTo>
                  <a:cubicBezTo>
                    <a:pt x="494" y="158"/>
                    <a:pt x="494" y="158"/>
                    <a:pt x="494" y="158"/>
                  </a:cubicBezTo>
                  <a:cubicBezTo>
                    <a:pt x="492" y="158"/>
                    <a:pt x="492" y="158"/>
                    <a:pt x="492" y="158"/>
                  </a:cubicBezTo>
                  <a:cubicBezTo>
                    <a:pt x="492" y="159"/>
                    <a:pt x="492" y="159"/>
                    <a:pt x="492" y="159"/>
                  </a:cubicBezTo>
                  <a:cubicBezTo>
                    <a:pt x="491" y="157"/>
                    <a:pt x="491" y="157"/>
                    <a:pt x="491" y="157"/>
                  </a:cubicBezTo>
                  <a:cubicBezTo>
                    <a:pt x="491" y="158"/>
                    <a:pt x="491" y="158"/>
                    <a:pt x="491" y="158"/>
                  </a:cubicBezTo>
                  <a:cubicBezTo>
                    <a:pt x="490" y="157"/>
                    <a:pt x="490" y="157"/>
                    <a:pt x="490" y="157"/>
                  </a:cubicBezTo>
                  <a:cubicBezTo>
                    <a:pt x="488" y="155"/>
                    <a:pt x="488" y="155"/>
                    <a:pt x="488" y="155"/>
                  </a:cubicBezTo>
                  <a:cubicBezTo>
                    <a:pt x="486" y="155"/>
                    <a:pt x="486" y="155"/>
                    <a:pt x="486" y="155"/>
                  </a:cubicBezTo>
                  <a:cubicBezTo>
                    <a:pt x="486" y="154"/>
                    <a:pt x="486" y="154"/>
                    <a:pt x="486" y="154"/>
                  </a:cubicBezTo>
                  <a:cubicBezTo>
                    <a:pt x="486" y="152"/>
                    <a:pt x="486" y="152"/>
                    <a:pt x="486" y="152"/>
                  </a:cubicBezTo>
                  <a:cubicBezTo>
                    <a:pt x="486" y="151"/>
                    <a:pt x="486" y="151"/>
                    <a:pt x="486" y="151"/>
                  </a:cubicBezTo>
                  <a:cubicBezTo>
                    <a:pt x="486" y="150"/>
                    <a:pt x="486" y="150"/>
                    <a:pt x="486" y="150"/>
                  </a:cubicBezTo>
                  <a:cubicBezTo>
                    <a:pt x="486" y="149"/>
                    <a:pt x="486" y="149"/>
                    <a:pt x="486" y="149"/>
                  </a:cubicBezTo>
                  <a:cubicBezTo>
                    <a:pt x="487" y="148"/>
                    <a:pt x="487" y="148"/>
                    <a:pt x="487" y="148"/>
                  </a:cubicBezTo>
                  <a:cubicBezTo>
                    <a:pt x="490" y="149"/>
                    <a:pt x="490" y="149"/>
                    <a:pt x="490" y="149"/>
                  </a:cubicBezTo>
                  <a:cubicBezTo>
                    <a:pt x="494" y="149"/>
                    <a:pt x="494" y="149"/>
                    <a:pt x="494" y="149"/>
                  </a:cubicBezTo>
                  <a:cubicBezTo>
                    <a:pt x="496" y="146"/>
                    <a:pt x="496" y="146"/>
                    <a:pt x="496" y="146"/>
                  </a:cubicBezTo>
                  <a:cubicBezTo>
                    <a:pt x="496" y="144"/>
                    <a:pt x="496" y="144"/>
                    <a:pt x="496" y="144"/>
                  </a:cubicBezTo>
                  <a:cubicBezTo>
                    <a:pt x="496" y="143"/>
                    <a:pt x="496" y="143"/>
                    <a:pt x="496" y="143"/>
                  </a:cubicBezTo>
                  <a:cubicBezTo>
                    <a:pt x="497" y="140"/>
                    <a:pt x="497" y="140"/>
                    <a:pt x="497" y="140"/>
                  </a:cubicBezTo>
                  <a:cubicBezTo>
                    <a:pt x="499" y="139"/>
                    <a:pt x="499" y="139"/>
                    <a:pt x="499" y="139"/>
                  </a:cubicBezTo>
                  <a:cubicBezTo>
                    <a:pt x="500" y="139"/>
                    <a:pt x="500" y="139"/>
                    <a:pt x="500" y="139"/>
                  </a:cubicBezTo>
                  <a:cubicBezTo>
                    <a:pt x="501" y="137"/>
                    <a:pt x="501" y="137"/>
                    <a:pt x="501" y="137"/>
                  </a:cubicBezTo>
                  <a:cubicBezTo>
                    <a:pt x="502" y="137"/>
                    <a:pt x="502" y="137"/>
                    <a:pt x="502" y="137"/>
                  </a:cubicBezTo>
                  <a:cubicBezTo>
                    <a:pt x="502" y="134"/>
                    <a:pt x="502" y="134"/>
                    <a:pt x="502" y="134"/>
                  </a:cubicBezTo>
                  <a:cubicBezTo>
                    <a:pt x="503" y="132"/>
                    <a:pt x="503" y="132"/>
                    <a:pt x="503" y="132"/>
                  </a:cubicBezTo>
                  <a:cubicBezTo>
                    <a:pt x="504" y="131"/>
                    <a:pt x="504" y="131"/>
                    <a:pt x="504" y="131"/>
                  </a:cubicBezTo>
                  <a:cubicBezTo>
                    <a:pt x="504" y="130"/>
                    <a:pt x="504" y="130"/>
                    <a:pt x="504" y="130"/>
                  </a:cubicBezTo>
                  <a:cubicBezTo>
                    <a:pt x="505" y="129"/>
                    <a:pt x="505" y="129"/>
                    <a:pt x="505" y="129"/>
                  </a:cubicBezTo>
                  <a:cubicBezTo>
                    <a:pt x="506" y="129"/>
                    <a:pt x="506" y="129"/>
                    <a:pt x="506" y="129"/>
                  </a:cubicBezTo>
                  <a:cubicBezTo>
                    <a:pt x="507" y="129"/>
                    <a:pt x="507" y="129"/>
                    <a:pt x="507" y="129"/>
                  </a:cubicBezTo>
                  <a:cubicBezTo>
                    <a:pt x="509" y="129"/>
                    <a:pt x="509" y="129"/>
                    <a:pt x="509" y="129"/>
                  </a:cubicBezTo>
                  <a:cubicBezTo>
                    <a:pt x="511" y="130"/>
                    <a:pt x="511" y="130"/>
                    <a:pt x="511" y="130"/>
                  </a:cubicBezTo>
                  <a:cubicBezTo>
                    <a:pt x="513" y="132"/>
                    <a:pt x="513" y="132"/>
                    <a:pt x="513" y="132"/>
                  </a:cubicBezTo>
                  <a:cubicBezTo>
                    <a:pt x="513" y="133"/>
                    <a:pt x="513" y="133"/>
                    <a:pt x="513" y="133"/>
                  </a:cubicBezTo>
                  <a:cubicBezTo>
                    <a:pt x="513" y="133"/>
                    <a:pt x="513" y="133"/>
                    <a:pt x="513" y="133"/>
                  </a:cubicBezTo>
                  <a:cubicBezTo>
                    <a:pt x="513" y="134"/>
                    <a:pt x="513" y="134"/>
                    <a:pt x="513" y="134"/>
                  </a:cubicBezTo>
                  <a:cubicBezTo>
                    <a:pt x="511" y="136"/>
                    <a:pt x="511" y="136"/>
                    <a:pt x="511" y="136"/>
                  </a:cubicBezTo>
                  <a:cubicBezTo>
                    <a:pt x="511" y="138"/>
                    <a:pt x="511" y="138"/>
                    <a:pt x="511" y="138"/>
                  </a:cubicBezTo>
                  <a:cubicBezTo>
                    <a:pt x="510" y="138"/>
                    <a:pt x="510" y="138"/>
                    <a:pt x="510" y="138"/>
                  </a:cubicBezTo>
                  <a:cubicBezTo>
                    <a:pt x="510" y="139"/>
                    <a:pt x="510" y="139"/>
                    <a:pt x="510" y="139"/>
                  </a:cubicBezTo>
                  <a:cubicBezTo>
                    <a:pt x="510" y="141"/>
                    <a:pt x="510" y="141"/>
                    <a:pt x="510" y="141"/>
                  </a:cubicBezTo>
                  <a:cubicBezTo>
                    <a:pt x="511" y="142"/>
                    <a:pt x="511" y="142"/>
                    <a:pt x="511" y="142"/>
                  </a:cubicBezTo>
                  <a:cubicBezTo>
                    <a:pt x="510" y="142"/>
                    <a:pt x="510" y="142"/>
                    <a:pt x="510" y="142"/>
                  </a:cubicBezTo>
                  <a:cubicBezTo>
                    <a:pt x="510" y="144"/>
                    <a:pt x="510" y="144"/>
                    <a:pt x="510" y="144"/>
                  </a:cubicBezTo>
                  <a:cubicBezTo>
                    <a:pt x="512" y="145"/>
                    <a:pt x="512" y="145"/>
                    <a:pt x="512" y="145"/>
                  </a:cubicBezTo>
                  <a:cubicBezTo>
                    <a:pt x="513" y="146"/>
                    <a:pt x="513" y="146"/>
                    <a:pt x="513" y="146"/>
                  </a:cubicBezTo>
                  <a:cubicBezTo>
                    <a:pt x="511" y="146"/>
                    <a:pt x="511" y="146"/>
                    <a:pt x="511" y="146"/>
                  </a:cubicBezTo>
                  <a:cubicBezTo>
                    <a:pt x="511" y="147"/>
                    <a:pt x="511" y="147"/>
                    <a:pt x="511" y="147"/>
                  </a:cubicBezTo>
                  <a:cubicBezTo>
                    <a:pt x="509" y="147"/>
                    <a:pt x="509" y="147"/>
                    <a:pt x="509" y="147"/>
                  </a:cubicBezTo>
                  <a:cubicBezTo>
                    <a:pt x="508" y="149"/>
                    <a:pt x="508" y="149"/>
                    <a:pt x="508" y="149"/>
                  </a:cubicBezTo>
                  <a:cubicBezTo>
                    <a:pt x="510" y="150"/>
                    <a:pt x="510" y="150"/>
                    <a:pt x="510" y="150"/>
                  </a:cubicBezTo>
                  <a:cubicBezTo>
                    <a:pt x="510" y="151"/>
                    <a:pt x="510" y="151"/>
                    <a:pt x="510" y="151"/>
                  </a:cubicBezTo>
                  <a:cubicBezTo>
                    <a:pt x="512" y="151"/>
                    <a:pt x="512" y="151"/>
                    <a:pt x="512" y="151"/>
                  </a:cubicBezTo>
                  <a:cubicBezTo>
                    <a:pt x="512" y="150"/>
                    <a:pt x="512" y="150"/>
                    <a:pt x="512" y="150"/>
                  </a:cubicBezTo>
                  <a:cubicBezTo>
                    <a:pt x="513" y="150"/>
                    <a:pt x="513" y="150"/>
                    <a:pt x="513" y="150"/>
                  </a:cubicBezTo>
                  <a:cubicBezTo>
                    <a:pt x="514" y="148"/>
                    <a:pt x="514" y="148"/>
                    <a:pt x="514" y="148"/>
                  </a:cubicBezTo>
                  <a:cubicBezTo>
                    <a:pt x="516" y="147"/>
                    <a:pt x="516" y="147"/>
                    <a:pt x="516" y="147"/>
                  </a:cubicBezTo>
                  <a:cubicBezTo>
                    <a:pt x="516" y="146"/>
                    <a:pt x="516" y="146"/>
                    <a:pt x="516" y="146"/>
                  </a:cubicBezTo>
                  <a:cubicBezTo>
                    <a:pt x="516" y="145"/>
                    <a:pt x="516" y="145"/>
                    <a:pt x="516" y="145"/>
                  </a:cubicBezTo>
                  <a:cubicBezTo>
                    <a:pt x="520" y="142"/>
                    <a:pt x="520" y="142"/>
                    <a:pt x="520" y="142"/>
                  </a:cubicBezTo>
                  <a:cubicBezTo>
                    <a:pt x="522" y="142"/>
                    <a:pt x="522" y="142"/>
                    <a:pt x="522" y="142"/>
                  </a:cubicBezTo>
                  <a:cubicBezTo>
                    <a:pt x="522" y="141"/>
                    <a:pt x="522" y="141"/>
                    <a:pt x="522" y="141"/>
                  </a:cubicBezTo>
                  <a:cubicBezTo>
                    <a:pt x="523" y="141"/>
                    <a:pt x="523" y="141"/>
                    <a:pt x="523" y="141"/>
                  </a:cubicBezTo>
                  <a:cubicBezTo>
                    <a:pt x="525" y="140"/>
                    <a:pt x="525" y="140"/>
                    <a:pt x="525" y="140"/>
                  </a:cubicBezTo>
                  <a:cubicBezTo>
                    <a:pt x="526" y="141"/>
                    <a:pt x="526" y="141"/>
                    <a:pt x="526" y="141"/>
                  </a:cubicBezTo>
                  <a:cubicBezTo>
                    <a:pt x="526" y="140"/>
                    <a:pt x="526" y="140"/>
                    <a:pt x="526" y="140"/>
                  </a:cubicBezTo>
                  <a:cubicBezTo>
                    <a:pt x="528" y="140"/>
                    <a:pt x="528" y="140"/>
                    <a:pt x="528" y="140"/>
                  </a:cubicBezTo>
                  <a:cubicBezTo>
                    <a:pt x="529" y="138"/>
                    <a:pt x="529" y="138"/>
                    <a:pt x="529" y="138"/>
                  </a:cubicBezTo>
                  <a:cubicBezTo>
                    <a:pt x="529" y="139"/>
                    <a:pt x="529" y="139"/>
                    <a:pt x="529" y="139"/>
                  </a:cubicBezTo>
                  <a:cubicBezTo>
                    <a:pt x="530" y="140"/>
                    <a:pt x="530" y="140"/>
                    <a:pt x="530" y="140"/>
                  </a:cubicBezTo>
                  <a:cubicBezTo>
                    <a:pt x="530" y="140"/>
                    <a:pt x="530" y="140"/>
                    <a:pt x="530" y="141"/>
                  </a:cubicBezTo>
                  <a:cubicBezTo>
                    <a:pt x="531" y="142"/>
                    <a:pt x="531" y="142"/>
                    <a:pt x="531" y="142"/>
                  </a:cubicBezTo>
                  <a:cubicBezTo>
                    <a:pt x="533" y="141"/>
                    <a:pt x="533" y="141"/>
                    <a:pt x="533" y="141"/>
                  </a:cubicBezTo>
                  <a:cubicBezTo>
                    <a:pt x="534" y="141"/>
                    <a:pt x="534" y="141"/>
                    <a:pt x="534" y="141"/>
                  </a:cubicBezTo>
                  <a:cubicBezTo>
                    <a:pt x="534" y="142"/>
                    <a:pt x="534" y="142"/>
                    <a:pt x="534" y="142"/>
                  </a:cubicBezTo>
                  <a:cubicBezTo>
                    <a:pt x="537" y="142"/>
                    <a:pt x="537" y="142"/>
                    <a:pt x="537" y="142"/>
                  </a:cubicBezTo>
                  <a:cubicBezTo>
                    <a:pt x="538" y="142"/>
                    <a:pt x="538" y="142"/>
                    <a:pt x="538" y="142"/>
                  </a:cubicBezTo>
                  <a:cubicBezTo>
                    <a:pt x="536" y="145"/>
                    <a:pt x="536" y="145"/>
                    <a:pt x="536" y="145"/>
                  </a:cubicBezTo>
                  <a:cubicBezTo>
                    <a:pt x="536" y="149"/>
                    <a:pt x="536" y="149"/>
                    <a:pt x="536" y="149"/>
                  </a:cubicBezTo>
                  <a:cubicBezTo>
                    <a:pt x="537" y="150"/>
                    <a:pt x="537" y="150"/>
                    <a:pt x="537" y="150"/>
                  </a:cubicBezTo>
                  <a:cubicBezTo>
                    <a:pt x="536" y="152"/>
                    <a:pt x="536" y="152"/>
                    <a:pt x="536" y="152"/>
                  </a:cubicBezTo>
                  <a:cubicBezTo>
                    <a:pt x="536" y="155"/>
                    <a:pt x="536" y="155"/>
                    <a:pt x="536" y="155"/>
                  </a:cubicBezTo>
                  <a:cubicBezTo>
                    <a:pt x="536" y="156"/>
                    <a:pt x="536" y="156"/>
                    <a:pt x="536" y="156"/>
                  </a:cubicBezTo>
                  <a:cubicBezTo>
                    <a:pt x="537" y="156"/>
                    <a:pt x="537" y="156"/>
                    <a:pt x="537" y="156"/>
                  </a:cubicBezTo>
                  <a:cubicBezTo>
                    <a:pt x="538" y="156"/>
                    <a:pt x="538" y="156"/>
                    <a:pt x="538" y="156"/>
                  </a:cubicBezTo>
                  <a:cubicBezTo>
                    <a:pt x="539" y="156"/>
                    <a:pt x="539" y="156"/>
                    <a:pt x="539" y="156"/>
                  </a:cubicBezTo>
                  <a:cubicBezTo>
                    <a:pt x="538" y="158"/>
                    <a:pt x="538" y="158"/>
                    <a:pt x="538" y="158"/>
                  </a:cubicBezTo>
                  <a:cubicBezTo>
                    <a:pt x="539" y="160"/>
                    <a:pt x="539" y="160"/>
                    <a:pt x="539" y="160"/>
                  </a:cubicBezTo>
                  <a:cubicBezTo>
                    <a:pt x="540" y="158"/>
                    <a:pt x="540" y="158"/>
                    <a:pt x="540" y="158"/>
                  </a:cubicBezTo>
                  <a:cubicBezTo>
                    <a:pt x="541" y="159"/>
                    <a:pt x="541" y="159"/>
                    <a:pt x="541" y="159"/>
                  </a:cubicBezTo>
                  <a:cubicBezTo>
                    <a:pt x="542" y="158"/>
                    <a:pt x="543" y="157"/>
                    <a:pt x="543" y="157"/>
                  </a:cubicBezTo>
                  <a:cubicBezTo>
                    <a:pt x="544" y="157"/>
                    <a:pt x="544" y="157"/>
                    <a:pt x="544" y="157"/>
                  </a:cubicBezTo>
                  <a:cubicBezTo>
                    <a:pt x="544" y="158"/>
                    <a:pt x="544" y="158"/>
                    <a:pt x="544" y="158"/>
                  </a:cubicBezTo>
                  <a:cubicBezTo>
                    <a:pt x="546" y="157"/>
                    <a:pt x="546" y="157"/>
                    <a:pt x="546" y="157"/>
                  </a:cubicBezTo>
                  <a:cubicBezTo>
                    <a:pt x="549" y="160"/>
                    <a:pt x="549" y="160"/>
                    <a:pt x="549" y="160"/>
                  </a:cubicBezTo>
                  <a:cubicBezTo>
                    <a:pt x="551" y="162"/>
                    <a:pt x="551" y="162"/>
                    <a:pt x="551" y="162"/>
                  </a:cubicBezTo>
                  <a:cubicBezTo>
                    <a:pt x="552" y="162"/>
                    <a:pt x="552" y="162"/>
                    <a:pt x="552" y="162"/>
                  </a:cubicBezTo>
                  <a:cubicBezTo>
                    <a:pt x="551" y="163"/>
                    <a:pt x="551" y="163"/>
                    <a:pt x="551" y="163"/>
                  </a:cubicBezTo>
                  <a:cubicBezTo>
                    <a:pt x="550" y="165"/>
                    <a:pt x="550" y="165"/>
                    <a:pt x="550" y="165"/>
                  </a:cubicBezTo>
                  <a:cubicBezTo>
                    <a:pt x="549" y="164"/>
                    <a:pt x="549" y="164"/>
                    <a:pt x="549" y="164"/>
                  </a:cubicBezTo>
                  <a:cubicBezTo>
                    <a:pt x="547" y="167"/>
                    <a:pt x="547" y="167"/>
                    <a:pt x="547" y="167"/>
                  </a:cubicBezTo>
                  <a:cubicBezTo>
                    <a:pt x="551" y="169"/>
                    <a:pt x="551" y="169"/>
                    <a:pt x="551" y="169"/>
                  </a:cubicBezTo>
                  <a:cubicBezTo>
                    <a:pt x="552" y="169"/>
                    <a:pt x="552" y="169"/>
                    <a:pt x="552" y="169"/>
                  </a:cubicBezTo>
                  <a:cubicBezTo>
                    <a:pt x="552" y="172"/>
                    <a:pt x="552" y="172"/>
                    <a:pt x="552" y="172"/>
                  </a:cubicBezTo>
                  <a:cubicBezTo>
                    <a:pt x="553" y="173"/>
                    <a:pt x="553" y="173"/>
                    <a:pt x="553" y="173"/>
                  </a:cubicBezTo>
                  <a:cubicBezTo>
                    <a:pt x="553" y="173"/>
                    <a:pt x="553" y="173"/>
                    <a:pt x="553" y="173"/>
                  </a:cubicBezTo>
                  <a:cubicBezTo>
                    <a:pt x="553" y="174"/>
                    <a:pt x="553" y="174"/>
                    <a:pt x="553" y="174"/>
                  </a:cubicBezTo>
                  <a:cubicBezTo>
                    <a:pt x="552" y="176"/>
                    <a:pt x="552" y="176"/>
                    <a:pt x="552" y="176"/>
                  </a:cubicBezTo>
                  <a:cubicBezTo>
                    <a:pt x="552" y="177"/>
                    <a:pt x="552" y="177"/>
                    <a:pt x="552" y="177"/>
                  </a:cubicBezTo>
                  <a:cubicBezTo>
                    <a:pt x="553" y="178"/>
                    <a:pt x="553" y="178"/>
                    <a:pt x="553" y="178"/>
                  </a:cubicBezTo>
                  <a:cubicBezTo>
                    <a:pt x="553" y="179"/>
                    <a:pt x="553" y="179"/>
                    <a:pt x="553" y="179"/>
                  </a:cubicBezTo>
                  <a:cubicBezTo>
                    <a:pt x="552" y="179"/>
                    <a:pt x="552" y="179"/>
                    <a:pt x="552" y="179"/>
                  </a:cubicBezTo>
                  <a:cubicBezTo>
                    <a:pt x="552" y="181"/>
                    <a:pt x="552" y="181"/>
                    <a:pt x="552" y="181"/>
                  </a:cubicBezTo>
                  <a:cubicBezTo>
                    <a:pt x="553" y="182"/>
                    <a:pt x="553" y="182"/>
                    <a:pt x="553" y="182"/>
                  </a:cubicBezTo>
                  <a:cubicBezTo>
                    <a:pt x="552" y="182"/>
                    <a:pt x="552" y="182"/>
                    <a:pt x="552" y="182"/>
                  </a:cubicBezTo>
                  <a:cubicBezTo>
                    <a:pt x="553" y="185"/>
                    <a:pt x="553" y="185"/>
                    <a:pt x="553" y="185"/>
                  </a:cubicBezTo>
                  <a:cubicBezTo>
                    <a:pt x="554" y="185"/>
                    <a:pt x="554" y="185"/>
                    <a:pt x="554" y="185"/>
                  </a:cubicBezTo>
                  <a:cubicBezTo>
                    <a:pt x="553" y="186"/>
                    <a:pt x="553" y="186"/>
                    <a:pt x="553" y="186"/>
                  </a:cubicBezTo>
                  <a:cubicBezTo>
                    <a:pt x="553" y="186"/>
                    <a:pt x="553" y="186"/>
                    <a:pt x="553" y="186"/>
                  </a:cubicBezTo>
                  <a:cubicBezTo>
                    <a:pt x="553" y="188"/>
                    <a:pt x="553" y="188"/>
                    <a:pt x="553" y="188"/>
                  </a:cubicBezTo>
                  <a:cubicBezTo>
                    <a:pt x="553" y="189"/>
                    <a:pt x="553" y="189"/>
                    <a:pt x="553" y="189"/>
                  </a:cubicBezTo>
                  <a:cubicBezTo>
                    <a:pt x="554" y="189"/>
                    <a:pt x="554" y="189"/>
                    <a:pt x="554" y="189"/>
                  </a:cubicBezTo>
                  <a:cubicBezTo>
                    <a:pt x="555" y="189"/>
                    <a:pt x="555" y="189"/>
                    <a:pt x="555" y="189"/>
                  </a:cubicBezTo>
                  <a:cubicBezTo>
                    <a:pt x="557" y="188"/>
                    <a:pt x="557" y="188"/>
                    <a:pt x="557" y="188"/>
                  </a:cubicBezTo>
                  <a:cubicBezTo>
                    <a:pt x="557" y="187"/>
                    <a:pt x="557" y="187"/>
                    <a:pt x="557" y="187"/>
                  </a:cubicBezTo>
                  <a:cubicBezTo>
                    <a:pt x="559" y="185"/>
                    <a:pt x="559" y="185"/>
                    <a:pt x="559" y="185"/>
                  </a:cubicBezTo>
                  <a:cubicBezTo>
                    <a:pt x="562" y="183"/>
                    <a:pt x="562" y="183"/>
                    <a:pt x="562" y="183"/>
                  </a:cubicBezTo>
                  <a:cubicBezTo>
                    <a:pt x="563" y="183"/>
                    <a:pt x="563" y="183"/>
                    <a:pt x="563" y="183"/>
                  </a:cubicBezTo>
                  <a:cubicBezTo>
                    <a:pt x="563" y="184"/>
                    <a:pt x="563" y="184"/>
                    <a:pt x="563" y="184"/>
                  </a:cubicBezTo>
                  <a:cubicBezTo>
                    <a:pt x="564" y="185"/>
                    <a:pt x="564" y="185"/>
                    <a:pt x="564" y="185"/>
                  </a:cubicBezTo>
                  <a:cubicBezTo>
                    <a:pt x="566" y="184"/>
                    <a:pt x="566" y="184"/>
                    <a:pt x="566" y="184"/>
                  </a:cubicBezTo>
                  <a:cubicBezTo>
                    <a:pt x="566" y="183"/>
                    <a:pt x="566" y="183"/>
                    <a:pt x="566" y="183"/>
                  </a:cubicBezTo>
                  <a:cubicBezTo>
                    <a:pt x="567" y="183"/>
                    <a:pt x="567" y="183"/>
                    <a:pt x="567" y="183"/>
                  </a:cubicBezTo>
                  <a:cubicBezTo>
                    <a:pt x="567" y="184"/>
                    <a:pt x="567" y="184"/>
                    <a:pt x="567" y="184"/>
                  </a:cubicBezTo>
                  <a:cubicBezTo>
                    <a:pt x="568" y="183"/>
                    <a:pt x="568" y="183"/>
                    <a:pt x="568" y="183"/>
                  </a:cubicBezTo>
                  <a:cubicBezTo>
                    <a:pt x="568" y="184"/>
                    <a:pt x="568" y="184"/>
                    <a:pt x="568" y="184"/>
                  </a:cubicBezTo>
                  <a:cubicBezTo>
                    <a:pt x="570" y="184"/>
                    <a:pt x="570" y="184"/>
                    <a:pt x="570" y="184"/>
                  </a:cubicBezTo>
                  <a:cubicBezTo>
                    <a:pt x="570" y="183"/>
                    <a:pt x="570" y="183"/>
                    <a:pt x="570" y="183"/>
                  </a:cubicBezTo>
                  <a:cubicBezTo>
                    <a:pt x="570" y="182"/>
                    <a:pt x="570" y="182"/>
                    <a:pt x="570" y="182"/>
                  </a:cubicBezTo>
                  <a:cubicBezTo>
                    <a:pt x="571" y="182"/>
                    <a:pt x="571" y="182"/>
                    <a:pt x="571" y="182"/>
                  </a:cubicBezTo>
                  <a:cubicBezTo>
                    <a:pt x="573" y="179"/>
                    <a:pt x="573" y="179"/>
                    <a:pt x="573" y="179"/>
                  </a:cubicBezTo>
                  <a:cubicBezTo>
                    <a:pt x="573" y="178"/>
                    <a:pt x="573" y="178"/>
                    <a:pt x="573" y="178"/>
                  </a:cubicBezTo>
                  <a:cubicBezTo>
                    <a:pt x="574" y="177"/>
                    <a:pt x="574" y="177"/>
                    <a:pt x="574" y="177"/>
                  </a:cubicBezTo>
                  <a:cubicBezTo>
                    <a:pt x="573" y="171"/>
                    <a:pt x="573" y="171"/>
                    <a:pt x="573" y="171"/>
                  </a:cubicBezTo>
                  <a:cubicBezTo>
                    <a:pt x="572" y="171"/>
                    <a:pt x="572" y="171"/>
                    <a:pt x="572" y="171"/>
                  </a:cubicBezTo>
                  <a:cubicBezTo>
                    <a:pt x="572" y="170"/>
                    <a:pt x="572" y="170"/>
                    <a:pt x="572" y="170"/>
                  </a:cubicBezTo>
                  <a:cubicBezTo>
                    <a:pt x="571" y="166"/>
                    <a:pt x="571" y="166"/>
                    <a:pt x="571" y="166"/>
                  </a:cubicBezTo>
                  <a:cubicBezTo>
                    <a:pt x="570" y="165"/>
                    <a:pt x="570" y="165"/>
                    <a:pt x="570" y="165"/>
                  </a:cubicBezTo>
                  <a:cubicBezTo>
                    <a:pt x="570" y="162"/>
                    <a:pt x="570" y="162"/>
                    <a:pt x="570" y="162"/>
                  </a:cubicBezTo>
                  <a:cubicBezTo>
                    <a:pt x="566" y="156"/>
                    <a:pt x="566" y="156"/>
                    <a:pt x="566" y="156"/>
                  </a:cubicBezTo>
                  <a:cubicBezTo>
                    <a:pt x="562" y="153"/>
                    <a:pt x="562" y="153"/>
                    <a:pt x="562" y="153"/>
                  </a:cubicBezTo>
                  <a:cubicBezTo>
                    <a:pt x="559" y="148"/>
                    <a:pt x="559" y="148"/>
                    <a:pt x="559" y="148"/>
                  </a:cubicBezTo>
                  <a:cubicBezTo>
                    <a:pt x="559" y="147"/>
                    <a:pt x="559" y="147"/>
                    <a:pt x="559" y="147"/>
                  </a:cubicBezTo>
                  <a:cubicBezTo>
                    <a:pt x="553" y="144"/>
                    <a:pt x="553" y="144"/>
                    <a:pt x="553" y="144"/>
                  </a:cubicBezTo>
                  <a:cubicBezTo>
                    <a:pt x="553" y="142"/>
                    <a:pt x="553" y="142"/>
                    <a:pt x="553" y="142"/>
                  </a:cubicBezTo>
                  <a:cubicBezTo>
                    <a:pt x="551" y="142"/>
                    <a:pt x="551" y="142"/>
                    <a:pt x="551" y="142"/>
                  </a:cubicBezTo>
                  <a:cubicBezTo>
                    <a:pt x="551" y="142"/>
                    <a:pt x="551" y="142"/>
                    <a:pt x="551" y="142"/>
                  </a:cubicBezTo>
                  <a:cubicBezTo>
                    <a:pt x="551" y="141"/>
                    <a:pt x="551" y="141"/>
                    <a:pt x="551" y="141"/>
                  </a:cubicBezTo>
                  <a:cubicBezTo>
                    <a:pt x="551" y="139"/>
                    <a:pt x="551" y="139"/>
                    <a:pt x="551" y="139"/>
                  </a:cubicBezTo>
                  <a:cubicBezTo>
                    <a:pt x="551" y="138"/>
                    <a:pt x="551" y="138"/>
                    <a:pt x="551" y="138"/>
                  </a:cubicBezTo>
                  <a:cubicBezTo>
                    <a:pt x="553" y="136"/>
                    <a:pt x="553" y="136"/>
                    <a:pt x="553" y="136"/>
                  </a:cubicBezTo>
                  <a:cubicBezTo>
                    <a:pt x="553" y="135"/>
                    <a:pt x="553" y="135"/>
                    <a:pt x="553" y="135"/>
                  </a:cubicBezTo>
                  <a:cubicBezTo>
                    <a:pt x="553" y="134"/>
                    <a:pt x="553" y="134"/>
                    <a:pt x="553" y="134"/>
                  </a:cubicBezTo>
                  <a:cubicBezTo>
                    <a:pt x="555" y="134"/>
                    <a:pt x="555" y="134"/>
                    <a:pt x="555" y="134"/>
                  </a:cubicBezTo>
                  <a:cubicBezTo>
                    <a:pt x="555" y="133"/>
                    <a:pt x="555" y="133"/>
                    <a:pt x="555" y="133"/>
                  </a:cubicBezTo>
                  <a:cubicBezTo>
                    <a:pt x="557" y="132"/>
                    <a:pt x="557" y="132"/>
                    <a:pt x="557" y="132"/>
                  </a:cubicBezTo>
                  <a:cubicBezTo>
                    <a:pt x="556" y="131"/>
                    <a:pt x="556" y="131"/>
                    <a:pt x="556" y="131"/>
                  </a:cubicBezTo>
                  <a:cubicBezTo>
                    <a:pt x="560" y="128"/>
                    <a:pt x="560" y="128"/>
                    <a:pt x="560" y="128"/>
                  </a:cubicBezTo>
                  <a:cubicBezTo>
                    <a:pt x="561" y="126"/>
                    <a:pt x="561" y="126"/>
                    <a:pt x="561" y="126"/>
                  </a:cubicBezTo>
                  <a:cubicBezTo>
                    <a:pt x="562" y="124"/>
                    <a:pt x="562" y="124"/>
                    <a:pt x="562" y="124"/>
                  </a:cubicBezTo>
                  <a:cubicBezTo>
                    <a:pt x="561" y="123"/>
                    <a:pt x="561" y="123"/>
                    <a:pt x="561" y="123"/>
                  </a:cubicBezTo>
                  <a:cubicBezTo>
                    <a:pt x="561" y="119"/>
                    <a:pt x="561" y="119"/>
                    <a:pt x="561" y="119"/>
                  </a:cubicBezTo>
                  <a:cubicBezTo>
                    <a:pt x="559" y="118"/>
                    <a:pt x="559" y="118"/>
                    <a:pt x="559" y="118"/>
                  </a:cubicBezTo>
                  <a:cubicBezTo>
                    <a:pt x="559" y="116"/>
                    <a:pt x="559" y="116"/>
                    <a:pt x="559" y="116"/>
                  </a:cubicBezTo>
                  <a:cubicBezTo>
                    <a:pt x="560" y="114"/>
                    <a:pt x="560" y="114"/>
                    <a:pt x="560" y="114"/>
                  </a:cubicBezTo>
                  <a:cubicBezTo>
                    <a:pt x="560" y="113"/>
                    <a:pt x="560" y="113"/>
                    <a:pt x="560" y="113"/>
                  </a:cubicBezTo>
                  <a:cubicBezTo>
                    <a:pt x="561" y="113"/>
                    <a:pt x="561" y="113"/>
                    <a:pt x="561" y="113"/>
                  </a:cubicBezTo>
                  <a:cubicBezTo>
                    <a:pt x="563" y="110"/>
                    <a:pt x="563" y="110"/>
                    <a:pt x="563" y="110"/>
                  </a:cubicBezTo>
                  <a:cubicBezTo>
                    <a:pt x="564" y="110"/>
                    <a:pt x="564" y="110"/>
                    <a:pt x="564" y="110"/>
                  </a:cubicBezTo>
                  <a:cubicBezTo>
                    <a:pt x="564" y="110"/>
                    <a:pt x="564" y="110"/>
                    <a:pt x="564" y="110"/>
                  </a:cubicBezTo>
                  <a:cubicBezTo>
                    <a:pt x="563" y="109"/>
                    <a:pt x="563" y="109"/>
                    <a:pt x="563" y="109"/>
                  </a:cubicBezTo>
                  <a:cubicBezTo>
                    <a:pt x="563" y="108"/>
                    <a:pt x="563" y="108"/>
                    <a:pt x="563" y="108"/>
                  </a:cubicBezTo>
                  <a:cubicBezTo>
                    <a:pt x="563" y="108"/>
                    <a:pt x="563" y="108"/>
                    <a:pt x="563" y="108"/>
                  </a:cubicBezTo>
                  <a:cubicBezTo>
                    <a:pt x="563" y="108"/>
                    <a:pt x="563" y="108"/>
                    <a:pt x="563" y="108"/>
                  </a:cubicBezTo>
                  <a:cubicBezTo>
                    <a:pt x="563" y="106"/>
                    <a:pt x="563" y="106"/>
                    <a:pt x="563" y="106"/>
                  </a:cubicBezTo>
                  <a:cubicBezTo>
                    <a:pt x="563" y="105"/>
                    <a:pt x="563" y="105"/>
                    <a:pt x="563" y="105"/>
                  </a:cubicBezTo>
                  <a:cubicBezTo>
                    <a:pt x="564" y="105"/>
                    <a:pt x="564" y="105"/>
                    <a:pt x="564" y="105"/>
                  </a:cubicBezTo>
                  <a:cubicBezTo>
                    <a:pt x="566" y="105"/>
                    <a:pt x="566" y="105"/>
                    <a:pt x="566" y="105"/>
                  </a:cubicBezTo>
                  <a:cubicBezTo>
                    <a:pt x="566" y="104"/>
                    <a:pt x="566" y="104"/>
                    <a:pt x="566" y="104"/>
                  </a:cubicBezTo>
                  <a:cubicBezTo>
                    <a:pt x="565" y="103"/>
                    <a:pt x="565" y="103"/>
                    <a:pt x="565" y="103"/>
                  </a:cubicBezTo>
                  <a:cubicBezTo>
                    <a:pt x="566" y="102"/>
                    <a:pt x="566" y="102"/>
                    <a:pt x="566" y="102"/>
                  </a:cubicBezTo>
                  <a:cubicBezTo>
                    <a:pt x="566" y="102"/>
                    <a:pt x="566" y="102"/>
                    <a:pt x="566" y="102"/>
                  </a:cubicBezTo>
                  <a:cubicBezTo>
                    <a:pt x="566" y="100"/>
                    <a:pt x="566" y="100"/>
                    <a:pt x="566" y="100"/>
                  </a:cubicBezTo>
                  <a:cubicBezTo>
                    <a:pt x="565" y="99"/>
                    <a:pt x="565" y="99"/>
                    <a:pt x="565" y="99"/>
                  </a:cubicBezTo>
                  <a:cubicBezTo>
                    <a:pt x="565" y="97"/>
                    <a:pt x="565" y="97"/>
                    <a:pt x="565" y="97"/>
                  </a:cubicBezTo>
                  <a:cubicBezTo>
                    <a:pt x="565" y="94"/>
                    <a:pt x="565" y="94"/>
                    <a:pt x="565" y="94"/>
                  </a:cubicBezTo>
                  <a:cubicBezTo>
                    <a:pt x="565" y="93"/>
                    <a:pt x="565" y="93"/>
                    <a:pt x="565" y="93"/>
                  </a:cubicBezTo>
                  <a:cubicBezTo>
                    <a:pt x="564" y="92"/>
                    <a:pt x="564" y="92"/>
                    <a:pt x="564" y="92"/>
                  </a:cubicBezTo>
                  <a:cubicBezTo>
                    <a:pt x="563" y="91"/>
                    <a:pt x="563" y="91"/>
                    <a:pt x="563" y="91"/>
                  </a:cubicBezTo>
                  <a:cubicBezTo>
                    <a:pt x="563" y="90"/>
                    <a:pt x="563" y="90"/>
                    <a:pt x="563" y="90"/>
                  </a:cubicBezTo>
                  <a:cubicBezTo>
                    <a:pt x="561" y="87"/>
                    <a:pt x="561" y="87"/>
                    <a:pt x="561" y="87"/>
                  </a:cubicBezTo>
                  <a:cubicBezTo>
                    <a:pt x="561" y="86"/>
                    <a:pt x="561" y="86"/>
                    <a:pt x="561" y="86"/>
                  </a:cubicBezTo>
                  <a:cubicBezTo>
                    <a:pt x="561" y="85"/>
                    <a:pt x="561" y="85"/>
                    <a:pt x="561" y="85"/>
                  </a:cubicBezTo>
                  <a:cubicBezTo>
                    <a:pt x="562" y="84"/>
                    <a:pt x="562" y="84"/>
                    <a:pt x="562" y="84"/>
                  </a:cubicBezTo>
                  <a:cubicBezTo>
                    <a:pt x="563" y="84"/>
                    <a:pt x="563" y="84"/>
                    <a:pt x="563" y="84"/>
                  </a:cubicBezTo>
                  <a:cubicBezTo>
                    <a:pt x="563" y="84"/>
                    <a:pt x="563" y="84"/>
                    <a:pt x="563" y="84"/>
                  </a:cubicBezTo>
                  <a:cubicBezTo>
                    <a:pt x="564" y="83"/>
                    <a:pt x="564" y="83"/>
                    <a:pt x="564" y="83"/>
                  </a:cubicBezTo>
                  <a:cubicBezTo>
                    <a:pt x="565" y="81"/>
                    <a:pt x="565" y="81"/>
                    <a:pt x="565" y="81"/>
                  </a:cubicBezTo>
                  <a:cubicBezTo>
                    <a:pt x="566" y="80"/>
                    <a:pt x="566" y="80"/>
                    <a:pt x="566" y="80"/>
                  </a:cubicBezTo>
                  <a:cubicBezTo>
                    <a:pt x="567" y="81"/>
                    <a:pt x="567" y="81"/>
                    <a:pt x="567" y="81"/>
                  </a:cubicBezTo>
                  <a:cubicBezTo>
                    <a:pt x="568" y="81"/>
                    <a:pt x="568" y="81"/>
                    <a:pt x="568" y="81"/>
                  </a:cubicBezTo>
                  <a:cubicBezTo>
                    <a:pt x="573" y="82"/>
                    <a:pt x="573" y="82"/>
                    <a:pt x="573" y="82"/>
                  </a:cubicBezTo>
                  <a:cubicBezTo>
                    <a:pt x="573" y="82"/>
                    <a:pt x="573" y="82"/>
                    <a:pt x="573" y="82"/>
                  </a:cubicBezTo>
                  <a:cubicBezTo>
                    <a:pt x="574" y="82"/>
                    <a:pt x="574" y="82"/>
                    <a:pt x="574" y="82"/>
                  </a:cubicBezTo>
                  <a:cubicBezTo>
                    <a:pt x="574" y="82"/>
                    <a:pt x="574" y="82"/>
                    <a:pt x="574" y="82"/>
                  </a:cubicBezTo>
                  <a:cubicBezTo>
                    <a:pt x="574" y="81"/>
                    <a:pt x="574" y="81"/>
                    <a:pt x="574" y="81"/>
                  </a:cubicBezTo>
                  <a:cubicBezTo>
                    <a:pt x="573" y="80"/>
                    <a:pt x="573" y="80"/>
                    <a:pt x="573" y="80"/>
                  </a:cubicBezTo>
                  <a:cubicBezTo>
                    <a:pt x="573" y="79"/>
                    <a:pt x="573" y="79"/>
                    <a:pt x="573" y="79"/>
                  </a:cubicBezTo>
                  <a:cubicBezTo>
                    <a:pt x="573" y="79"/>
                    <a:pt x="573" y="79"/>
                    <a:pt x="573" y="79"/>
                  </a:cubicBezTo>
                  <a:cubicBezTo>
                    <a:pt x="573" y="78"/>
                    <a:pt x="573" y="78"/>
                    <a:pt x="573" y="78"/>
                  </a:cubicBezTo>
                  <a:cubicBezTo>
                    <a:pt x="573" y="77"/>
                    <a:pt x="573" y="77"/>
                    <a:pt x="573" y="77"/>
                  </a:cubicBezTo>
                  <a:cubicBezTo>
                    <a:pt x="574" y="76"/>
                    <a:pt x="574" y="76"/>
                    <a:pt x="574" y="76"/>
                  </a:cubicBezTo>
                  <a:cubicBezTo>
                    <a:pt x="574" y="75"/>
                    <a:pt x="574" y="75"/>
                    <a:pt x="574" y="75"/>
                  </a:cubicBezTo>
                  <a:cubicBezTo>
                    <a:pt x="574" y="75"/>
                    <a:pt x="574" y="75"/>
                    <a:pt x="574" y="75"/>
                  </a:cubicBezTo>
                  <a:cubicBezTo>
                    <a:pt x="573" y="74"/>
                    <a:pt x="573" y="74"/>
                    <a:pt x="573" y="74"/>
                  </a:cubicBezTo>
                  <a:cubicBezTo>
                    <a:pt x="574" y="73"/>
                    <a:pt x="574" y="73"/>
                    <a:pt x="574" y="73"/>
                  </a:cubicBezTo>
                  <a:cubicBezTo>
                    <a:pt x="574" y="73"/>
                    <a:pt x="574" y="73"/>
                    <a:pt x="574" y="73"/>
                  </a:cubicBezTo>
                  <a:cubicBezTo>
                    <a:pt x="574" y="72"/>
                    <a:pt x="574" y="72"/>
                    <a:pt x="574" y="72"/>
                  </a:cubicBezTo>
                  <a:cubicBezTo>
                    <a:pt x="574" y="72"/>
                    <a:pt x="574" y="72"/>
                    <a:pt x="574" y="72"/>
                  </a:cubicBezTo>
                  <a:cubicBezTo>
                    <a:pt x="574" y="71"/>
                    <a:pt x="574" y="71"/>
                    <a:pt x="574" y="71"/>
                  </a:cubicBezTo>
                  <a:cubicBezTo>
                    <a:pt x="574" y="70"/>
                    <a:pt x="574" y="70"/>
                    <a:pt x="574" y="70"/>
                  </a:cubicBezTo>
                  <a:cubicBezTo>
                    <a:pt x="575" y="69"/>
                    <a:pt x="575" y="69"/>
                    <a:pt x="575" y="69"/>
                  </a:cubicBezTo>
                  <a:cubicBezTo>
                    <a:pt x="575" y="69"/>
                    <a:pt x="575" y="69"/>
                    <a:pt x="575" y="69"/>
                  </a:cubicBezTo>
                  <a:cubicBezTo>
                    <a:pt x="574" y="69"/>
                    <a:pt x="574" y="69"/>
                    <a:pt x="574" y="69"/>
                  </a:cubicBezTo>
                  <a:cubicBezTo>
                    <a:pt x="574" y="67"/>
                    <a:pt x="574" y="67"/>
                    <a:pt x="574" y="67"/>
                  </a:cubicBezTo>
                  <a:cubicBezTo>
                    <a:pt x="574" y="65"/>
                    <a:pt x="574" y="65"/>
                    <a:pt x="574" y="65"/>
                  </a:cubicBezTo>
                  <a:cubicBezTo>
                    <a:pt x="574" y="65"/>
                    <a:pt x="574" y="65"/>
                    <a:pt x="574" y="65"/>
                  </a:cubicBezTo>
                  <a:cubicBezTo>
                    <a:pt x="574" y="65"/>
                    <a:pt x="574" y="65"/>
                    <a:pt x="574" y="65"/>
                  </a:cubicBezTo>
                  <a:cubicBezTo>
                    <a:pt x="574" y="64"/>
                    <a:pt x="574" y="64"/>
                    <a:pt x="574" y="64"/>
                  </a:cubicBezTo>
                  <a:cubicBezTo>
                    <a:pt x="574" y="63"/>
                    <a:pt x="574" y="63"/>
                    <a:pt x="574" y="63"/>
                  </a:cubicBezTo>
                  <a:cubicBezTo>
                    <a:pt x="574" y="63"/>
                    <a:pt x="574" y="63"/>
                    <a:pt x="574" y="63"/>
                  </a:cubicBezTo>
                  <a:cubicBezTo>
                    <a:pt x="573" y="62"/>
                    <a:pt x="573" y="62"/>
                    <a:pt x="573" y="62"/>
                  </a:cubicBezTo>
                  <a:cubicBezTo>
                    <a:pt x="574" y="61"/>
                    <a:pt x="574" y="61"/>
                    <a:pt x="574" y="61"/>
                  </a:cubicBezTo>
                  <a:cubicBezTo>
                    <a:pt x="574" y="60"/>
                    <a:pt x="574" y="60"/>
                    <a:pt x="574" y="60"/>
                  </a:cubicBezTo>
                  <a:cubicBezTo>
                    <a:pt x="574" y="60"/>
                    <a:pt x="574" y="60"/>
                    <a:pt x="574" y="60"/>
                  </a:cubicBezTo>
                  <a:cubicBezTo>
                    <a:pt x="573" y="59"/>
                    <a:pt x="573" y="59"/>
                    <a:pt x="573" y="59"/>
                  </a:cubicBezTo>
                  <a:cubicBezTo>
                    <a:pt x="573" y="58"/>
                    <a:pt x="573" y="58"/>
                    <a:pt x="573" y="58"/>
                  </a:cubicBezTo>
                  <a:cubicBezTo>
                    <a:pt x="574" y="57"/>
                    <a:pt x="574" y="57"/>
                    <a:pt x="574" y="57"/>
                  </a:cubicBezTo>
                  <a:cubicBezTo>
                    <a:pt x="575" y="56"/>
                    <a:pt x="575" y="56"/>
                    <a:pt x="575" y="56"/>
                  </a:cubicBezTo>
                  <a:cubicBezTo>
                    <a:pt x="575" y="56"/>
                    <a:pt x="575" y="56"/>
                    <a:pt x="575" y="56"/>
                  </a:cubicBezTo>
                  <a:cubicBezTo>
                    <a:pt x="575" y="55"/>
                    <a:pt x="575" y="55"/>
                    <a:pt x="575" y="55"/>
                  </a:cubicBezTo>
                  <a:cubicBezTo>
                    <a:pt x="575" y="54"/>
                    <a:pt x="575" y="54"/>
                    <a:pt x="575" y="54"/>
                  </a:cubicBezTo>
                  <a:cubicBezTo>
                    <a:pt x="575" y="54"/>
                    <a:pt x="575" y="54"/>
                    <a:pt x="575" y="54"/>
                  </a:cubicBezTo>
                  <a:cubicBezTo>
                    <a:pt x="574" y="53"/>
                    <a:pt x="574" y="53"/>
                    <a:pt x="574" y="53"/>
                  </a:cubicBezTo>
                  <a:cubicBezTo>
                    <a:pt x="574" y="52"/>
                    <a:pt x="574" y="52"/>
                    <a:pt x="574" y="52"/>
                  </a:cubicBezTo>
                  <a:cubicBezTo>
                    <a:pt x="573" y="51"/>
                    <a:pt x="573" y="51"/>
                    <a:pt x="573" y="51"/>
                  </a:cubicBezTo>
                  <a:cubicBezTo>
                    <a:pt x="572" y="50"/>
                    <a:pt x="572" y="50"/>
                    <a:pt x="572" y="50"/>
                  </a:cubicBezTo>
                  <a:cubicBezTo>
                    <a:pt x="573" y="49"/>
                    <a:pt x="573" y="49"/>
                    <a:pt x="573" y="49"/>
                  </a:cubicBezTo>
                  <a:cubicBezTo>
                    <a:pt x="572" y="48"/>
                    <a:pt x="572" y="48"/>
                    <a:pt x="572" y="48"/>
                  </a:cubicBezTo>
                  <a:cubicBezTo>
                    <a:pt x="571" y="48"/>
                    <a:pt x="571" y="48"/>
                    <a:pt x="571" y="48"/>
                  </a:cubicBezTo>
                  <a:cubicBezTo>
                    <a:pt x="570" y="47"/>
                    <a:pt x="570" y="47"/>
                    <a:pt x="570" y="47"/>
                  </a:cubicBezTo>
                  <a:cubicBezTo>
                    <a:pt x="569" y="47"/>
                    <a:pt x="569" y="47"/>
                    <a:pt x="569" y="47"/>
                  </a:cubicBezTo>
                  <a:cubicBezTo>
                    <a:pt x="569" y="47"/>
                    <a:pt x="569" y="47"/>
                    <a:pt x="569" y="47"/>
                  </a:cubicBezTo>
                  <a:cubicBezTo>
                    <a:pt x="568" y="47"/>
                    <a:pt x="568" y="47"/>
                    <a:pt x="568" y="47"/>
                  </a:cubicBezTo>
                  <a:cubicBezTo>
                    <a:pt x="567" y="48"/>
                    <a:pt x="567" y="48"/>
                    <a:pt x="567" y="48"/>
                  </a:cubicBezTo>
                  <a:cubicBezTo>
                    <a:pt x="567" y="49"/>
                    <a:pt x="567" y="49"/>
                    <a:pt x="567" y="49"/>
                  </a:cubicBezTo>
                  <a:cubicBezTo>
                    <a:pt x="566" y="49"/>
                    <a:pt x="566" y="49"/>
                    <a:pt x="566" y="49"/>
                  </a:cubicBezTo>
                  <a:cubicBezTo>
                    <a:pt x="565" y="51"/>
                    <a:pt x="565" y="51"/>
                    <a:pt x="565" y="51"/>
                  </a:cubicBezTo>
                  <a:cubicBezTo>
                    <a:pt x="563" y="51"/>
                    <a:pt x="563" y="51"/>
                    <a:pt x="563" y="51"/>
                  </a:cubicBezTo>
                  <a:cubicBezTo>
                    <a:pt x="563" y="52"/>
                    <a:pt x="563" y="52"/>
                    <a:pt x="563" y="52"/>
                  </a:cubicBezTo>
                  <a:cubicBezTo>
                    <a:pt x="563" y="53"/>
                    <a:pt x="563" y="53"/>
                    <a:pt x="563" y="53"/>
                  </a:cubicBezTo>
                  <a:cubicBezTo>
                    <a:pt x="562" y="53"/>
                    <a:pt x="562" y="53"/>
                    <a:pt x="562" y="53"/>
                  </a:cubicBezTo>
                  <a:cubicBezTo>
                    <a:pt x="561" y="54"/>
                    <a:pt x="561" y="54"/>
                    <a:pt x="561" y="54"/>
                  </a:cubicBezTo>
                  <a:cubicBezTo>
                    <a:pt x="562" y="55"/>
                    <a:pt x="562" y="55"/>
                    <a:pt x="562" y="55"/>
                  </a:cubicBezTo>
                  <a:cubicBezTo>
                    <a:pt x="560" y="56"/>
                    <a:pt x="560" y="56"/>
                    <a:pt x="560" y="56"/>
                  </a:cubicBezTo>
                  <a:cubicBezTo>
                    <a:pt x="560" y="57"/>
                    <a:pt x="560" y="57"/>
                    <a:pt x="560" y="57"/>
                  </a:cubicBezTo>
                  <a:cubicBezTo>
                    <a:pt x="557" y="57"/>
                    <a:pt x="557" y="57"/>
                    <a:pt x="557" y="57"/>
                  </a:cubicBezTo>
                  <a:cubicBezTo>
                    <a:pt x="557" y="57"/>
                    <a:pt x="557" y="57"/>
                    <a:pt x="557" y="57"/>
                  </a:cubicBezTo>
                  <a:cubicBezTo>
                    <a:pt x="556" y="57"/>
                    <a:pt x="556" y="57"/>
                    <a:pt x="556" y="57"/>
                  </a:cubicBezTo>
                  <a:cubicBezTo>
                    <a:pt x="555" y="57"/>
                    <a:pt x="555" y="57"/>
                    <a:pt x="555" y="57"/>
                  </a:cubicBezTo>
                  <a:cubicBezTo>
                    <a:pt x="554" y="58"/>
                    <a:pt x="554" y="58"/>
                    <a:pt x="554" y="58"/>
                  </a:cubicBezTo>
                  <a:cubicBezTo>
                    <a:pt x="553" y="57"/>
                    <a:pt x="553" y="57"/>
                    <a:pt x="553" y="57"/>
                  </a:cubicBezTo>
                  <a:cubicBezTo>
                    <a:pt x="553" y="56"/>
                    <a:pt x="553" y="56"/>
                    <a:pt x="553" y="56"/>
                  </a:cubicBezTo>
                  <a:cubicBezTo>
                    <a:pt x="553" y="56"/>
                    <a:pt x="553" y="56"/>
                    <a:pt x="553" y="56"/>
                  </a:cubicBezTo>
                  <a:cubicBezTo>
                    <a:pt x="552" y="57"/>
                    <a:pt x="552" y="57"/>
                    <a:pt x="552" y="57"/>
                  </a:cubicBezTo>
                  <a:cubicBezTo>
                    <a:pt x="550" y="57"/>
                    <a:pt x="550" y="57"/>
                    <a:pt x="550" y="57"/>
                  </a:cubicBezTo>
                  <a:cubicBezTo>
                    <a:pt x="549" y="56"/>
                    <a:pt x="549" y="56"/>
                    <a:pt x="549" y="56"/>
                  </a:cubicBezTo>
                  <a:cubicBezTo>
                    <a:pt x="549" y="55"/>
                    <a:pt x="549" y="55"/>
                    <a:pt x="549" y="55"/>
                  </a:cubicBezTo>
                  <a:cubicBezTo>
                    <a:pt x="548" y="54"/>
                    <a:pt x="548" y="54"/>
                    <a:pt x="548" y="54"/>
                  </a:cubicBezTo>
                  <a:cubicBezTo>
                    <a:pt x="546" y="53"/>
                    <a:pt x="546" y="53"/>
                    <a:pt x="546" y="53"/>
                  </a:cubicBezTo>
                  <a:cubicBezTo>
                    <a:pt x="546" y="51"/>
                    <a:pt x="546" y="51"/>
                    <a:pt x="546" y="51"/>
                  </a:cubicBezTo>
                  <a:cubicBezTo>
                    <a:pt x="547" y="51"/>
                    <a:pt x="547" y="51"/>
                    <a:pt x="547" y="51"/>
                  </a:cubicBezTo>
                  <a:cubicBezTo>
                    <a:pt x="547" y="50"/>
                    <a:pt x="547" y="50"/>
                    <a:pt x="547" y="50"/>
                  </a:cubicBezTo>
                  <a:cubicBezTo>
                    <a:pt x="547" y="49"/>
                    <a:pt x="547" y="49"/>
                    <a:pt x="547" y="49"/>
                  </a:cubicBezTo>
                  <a:cubicBezTo>
                    <a:pt x="546" y="48"/>
                    <a:pt x="546" y="48"/>
                    <a:pt x="546" y="48"/>
                  </a:cubicBezTo>
                  <a:cubicBezTo>
                    <a:pt x="545" y="48"/>
                    <a:pt x="545" y="48"/>
                    <a:pt x="545" y="48"/>
                  </a:cubicBezTo>
                  <a:cubicBezTo>
                    <a:pt x="545" y="47"/>
                    <a:pt x="545" y="47"/>
                    <a:pt x="545" y="47"/>
                  </a:cubicBezTo>
                  <a:cubicBezTo>
                    <a:pt x="545" y="46"/>
                    <a:pt x="545" y="46"/>
                    <a:pt x="545" y="46"/>
                  </a:cubicBezTo>
                  <a:cubicBezTo>
                    <a:pt x="546" y="45"/>
                    <a:pt x="546" y="45"/>
                    <a:pt x="546" y="45"/>
                  </a:cubicBezTo>
                  <a:cubicBezTo>
                    <a:pt x="546" y="44"/>
                    <a:pt x="546" y="44"/>
                    <a:pt x="546" y="44"/>
                  </a:cubicBezTo>
                  <a:cubicBezTo>
                    <a:pt x="545" y="44"/>
                    <a:pt x="545" y="44"/>
                    <a:pt x="545" y="44"/>
                  </a:cubicBezTo>
                  <a:cubicBezTo>
                    <a:pt x="545" y="45"/>
                    <a:pt x="545" y="45"/>
                    <a:pt x="545" y="45"/>
                  </a:cubicBezTo>
                  <a:cubicBezTo>
                    <a:pt x="544" y="45"/>
                    <a:pt x="544" y="45"/>
                    <a:pt x="544" y="45"/>
                  </a:cubicBezTo>
                  <a:cubicBezTo>
                    <a:pt x="543" y="45"/>
                    <a:pt x="543" y="45"/>
                    <a:pt x="543" y="45"/>
                  </a:cubicBezTo>
                  <a:cubicBezTo>
                    <a:pt x="542" y="45"/>
                    <a:pt x="542" y="45"/>
                    <a:pt x="542" y="45"/>
                  </a:cubicBezTo>
                  <a:cubicBezTo>
                    <a:pt x="541" y="45"/>
                    <a:pt x="541" y="45"/>
                    <a:pt x="541" y="45"/>
                  </a:cubicBezTo>
                  <a:cubicBezTo>
                    <a:pt x="540" y="45"/>
                    <a:pt x="540" y="45"/>
                    <a:pt x="540" y="45"/>
                  </a:cubicBezTo>
                  <a:cubicBezTo>
                    <a:pt x="540" y="44"/>
                    <a:pt x="540" y="44"/>
                    <a:pt x="540" y="44"/>
                  </a:cubicBezTo>
                  <a:cubicBezTo>
                    <a:pt x="538" y="43"/>
                    <a:pt x="538" y="43"/>
                    <a:pt x="538" y="43"/>
                  </a:cubicBezTo>
                  <a:cubicBezTo>
                    <a:pt x="538" y="43"/>
                    <a:pt x="538" y="43"/>
                    <a:pt x="538" y="43"/>
                  </a:cubicBezTo>
                  <a:cubicBezTo>
                    <a:pt x="538" y="42"/>
                    <a:pt x="538" y="42"/>
                    <a:pt x="538" y="42"/>
                  </a:cubicBezTo>
                  <a:cubicBezTo>
                    <a:pt x="537" y="42"/>
                    <a:pt x="537" y="42"/>
                    <a:pt x="537" y="42"/>
                  </a:cubicBezTo>
                  <a:cubicBezTo>
                    <a:pt x="536" y="42"/>
                    <a:pt x="536" y="42"/>
                    <a:pt x="536" y="42"/>
                  </a:cubicBezTo>
                  <a:cubicBezTo>
                    <a:pt x="536" y="41"/>
                    <a:pt x="536" y="41"/>
                    <a:pt x="536" y="41"/>
                  </a:cubicBezTo>
                  <a:cubicBezTo>
                    <a:pt x="536" y="41"/>
                    <a:pt x="536" y="41"/>
                    <a:pt x="536" y="41"/>
                  </a:cubicBezTo>
                  <a:cubicBezTo>
                    <a:pt x="535" y="40"/>
                    <a:pt x="535" y="40"/>
                    <a:pt x="535" y="40"/>
                  </a:cubicBezTo>
                  <a:cubicBezTo>
                    <a:pt x="534" y="39"/>
                    <a:pt x="534" y="39"/>
                    <a:pt x="534" y="39"/>
                  </a:cubicBezTo>
                  <a:cubicBezTo>
                    <a:pt x="534" y="39"/>
                    <a:pt x="534" y="39"/>
                    <a:pt x="534" y="39"/>
                  </a:cubicBezTo>
                  <a:cubicBezTo>
                    <a:pt x="534" y="39"/>
                    <a:pt x="534" y="39"/>
                    <a:pt x="534" y="39"/>
                  </a:cubicBezTo>
                  <a:cubicBezTo>
                    <a:pt x="534" y="40"/>
                    <a:pt x="534" y="40"/>
                    <a:pt x="534" y="40"/>
                  </a:cubicBezTo>
                  <a:cubicBezTo>
                    <a:pt x="533" y="40"/>
                    <a:pt x="533" y="40"/>
                    <a:pt x="533" y="40"/>
                  </a:cubicBezTo>
                  <a:cubicBezTo>
                    <a:pt x="532" y="40"/>
                    <a:pt x="532" y="40"/>
                    <a:pt x="532" y="40"/>
                  </a:cubicBezTo>
                  <a:cubicBezTo>
                    <a:pt x="532" y="41"/>
                    <a:pt x="532" y="41"/>
                    <a:pt x="532" y="41"/>
                  </a:cubicBezTo>
                  <a:cubicBezTo>
                    <a:pt x="530" y="40"/>
                    <a:pt x="530" y="40"/>
                    <a:pt x="530" y="40"/>
                  </a:cubicBezTo>
                  <a:cubicBezTo>
                    <a:pt x="530" y="39"/>
                    <a:pt x="530" y="39"/>
                    <a:pt x="530" y="39"/>
                  </a:cubicBezTo>
                  <a:cubicBezTo>
                    <a:pt x="530" y="39"/>
                    <a:pt x="530" y="39"/>
                    <a:pt x="530" y="39"/>
                  </a:cubicBezTo>
                  <a:cubicBezTo>
                    <a:pt x="528" y="39"/>
                    <a:pt x="528" y="39"/>
                    <a:pt x="528" y="39"/>
                  </a:cubicBezTo>
                  <a:cubicBezTo>
                    <a:pt x="527" y="38"/>
                    <a:pt x="527" y="38"/>
                    <a:pt x="527" y="38"/>
                  </a:cubicBezTo>
                  <a:cubicBezTo>
                    <a:pt x="527" y="38"/>
                    <a:pt x="527" y="38"/>
                    <a:pt x="527" y="38"/>
                  </a:cubicBezTo>
                  <a:cubicBezTo>
                    <a:pt x="525" y="38"/>
                    <a:pt x="525" y="38"/>
                    <a:pt x="525" y="38"/>
                  </a:cubicBezTo>
                  <a:cubicBezTo>
                    <a:pt x="525" y="38"/>
                    <a:pt x="525" y="38"/>
                    <a:pt x="525" y="38"/>
                  </a:cubicBezTo>
                  <a:cubicBezTo>
                    <a:pt x="524" y="38"/>
                    <a:pt x="524" y="38"/>
                    <a:pt x="524" y="38"/>
                  </a:cubicBezTo>
                  <a:cubicBezTo>
                    <a:pt x="523" y="38"/>
                    <a:pt x="523" y="38"/>
                    <a:pt x="523" y="38"/>
                  </a:cubicBezTo>
                  <a:cubicBezTo>
                    <a:pt x="522" y="38"/>
                    <a:pt x="522" y="38"/>
                    <a:pt x="522" y="38"/>
                  </a:cubicBezTo>
                  <a:cubicBezTo>
                    <a:pt x="521" y="37"/>
                    <a:pt x="521" y="37"/>
                    <a:pt x="521" y="37"/>
                  </a:cubicBezTo>
                  <a:cubicBezTo>
                    <a:pt x="520" y="37"/>
                    <a:pt x="520" y="37"/>
                    <a:pt x="520" y="37"/>
                  </a:cubicBezTo>
                  <a:cubicBezTo>
                    <a:pt x="519" y="35"/>
                    <a:pt x="519" y="35"/>
                    <a:pt x="519" y="35"/>
                  </a:cubicBezTo>
                  <a:cubicBezTo>
                    <a:pt x="518" y="33"/>
                    <a:pt x="518" y="33"/>
                    <a:pt x="518" y="33"/>
                  </a:cubicBezTo>
                  <a:cubicBezTo>
                    <a:pt x="518" y="32"/>
                    <a:pt x="518" y="32"/>
                    <a:pt x="518" y="32"/>
                  </a:cubicBezTo>
                  <a:cubicBezTo>
                    <a:pt x="518" y="32"/>
                    <a:pt x="518" y="32"/>
                    <a:pt x="518" y="32"/>
                  </a:cubicBezTo>
                  <a:cubicBezTo>
                    <a:pt x="517" y="32"/>
                    <a:pt x="517" y="32"/>
                    <a:pt x="517" y="32"/>
                  </a:cubicBezTo>
                  <a:cubicBezTo>
                    <a:pt x="516" y="31"/>
                    <a:pt x="516" y="31"/>
                    <a:pt x="516" y="31"/>
                  </a:cubicBezTo>
                  <a:cubicBezTo>
                    <a:pt x="516" y="30"/>
                    <a:pt x="516" y="30"/>
                    <a:pt x="516" y="30"/>
                  </a:cubicBezTo>
                  <a:cubicBezTo>
                    <a:pt x="516" y="29"/>
                    <a:pt x="516" y="29"/>
                    <a:pt x="516" y="29"/>
                  </a:cubicBezTo>
                  <a:cubicBezTo>
                    <a:pt x="515" y="28"/>
                    <a:pt x="515" y="28"/>
                    <a:pt x="515" y="28"/>
                  </a:cubicBezTo>
                  <a:cubicBezTo>
                    <a:pt x="515" y="27"/>
                    <a:pt x="515" y="27"/>
                    <a:pt x="515" y="27"/>
                  </a:cubicBezTo>
                  <a:cubicBezTo>
                    <a:pt x="512" y="25"/>
                    <a:pt x="512" y="25"/>
                    <a:pt x="512" y="25"/>
                  </a:cubicBezTo>
                  <a:cubicBezTo>
                    <a:pt x="511" y="23"/>
                    <a:pt x="511" y="23"/>
                    <a:pt x="511" y="23"/>
                  </a:cubicBezTo>
                  <a:cubicBezTo>
                    <a:pt x="511" y="22"/>
                    <a:pt x="511" y="22"/>
                    <a:pt x="511" y="22"/>
                  </a:cubicBezTo>
                  <a:cubicBezTo>
                    <a:pt x="511" y="22"/>
                    <a:pt x="511" y="22"/>
                    <a:pt x="511" y="22"/>
                  </a:cubicBezTo>
                  <a:cubicBezTo>
                    <a:pt x="510" y="22"/>
                    <a:pt x="510" y="22"/>
                    <a:pt x="510" y="22"/>
                  </a:cubicBezTo>
                  <a:cubicBezTo>
                    <a:pt x="509" y="21"/>
                    <a:pt x="509" y="21"/>
                    <a:pt x="509" y="21"/>
                  </a:cubicBezTo>
                  <a:cubicBezTo>
                    <a:pt x="509" y="20"/>
                    <a:pt x="509" y="20"/>
                    <a:pt x="509" y="20"/>
                  </a:cubicBezTo>
                  <a:cubicBezTo>
                    <a:pt x="509" y="19"/>
                    <a:pt x="509" y="19"/>
                    <a:pt x="509" y="19"/>
                  </a:cubicBezTo>
                  <a:cubicBezTo>
                    <a:pt x="508" y="18"/>
                    <a:pt x="508" y="18"/>
                    <a:pt x="508" y="18"/>
                  </a:cubicBezTo>
                  <a:cubicBezTo>
                    <a:pt x="507" y="18"/>
                    <a:pt x="507" y="18"/>
                    <a:pt x="507" y="18"/>
                  </a:cubicBezTo>
                  <a:cubicBezTo>
                    <a:pt x="507" y="17"/>
                    <a:pt x="507" y="17"/>
                    <a:pt x="507" y="17"/>
                  </a:cubicBezTo>
                  <a:cubicBezTo>
                    <a:pt x="506" y="16"/>
                    <a:pt x="506" y="16"/>
                    <a:pt x="506" y="16"/>
                  </a:cubicBezTo>
                  <a:cubicBezTo>
                    <a:pt x="506" y="15"/>
                    <a:pt x="506" y="15"/>
                    <a:pt x="506" y="15"/>
                  </a:cubicBezTo>
                  <a:cubicBezTo>
                    <a:pt x="504" y="14"/>
                    <a:pt x="504" y="14"/>
                    <a:pt x="504" y="14"/>
                  </a:cubicBezTo>
                  <a:cubicBezTo>
                    <a:pt x="504" y="13"/>
                    <a:pt x="504" y="13"/>
                    <a:pt x="504" y="13"/>
                  </a:cubicBezTo>
                  <a:cubicBezTo>
                    <a:pt x="504" y="12"/>
                    <a:pt x="504" y="12"/>
                    <a:pt x="504" y="12"/>
                  </a:cubicBezTo>
                  <a:cubicBezTo>
                    <a:pt x="504" y="12"/>
                    <a:pt x="504" y="12"/>
                    <a:pt x="504" y="12"/>
                  </a:cubicBezTo>
                  <a:cubicBezTo>
                    <a:pt x="503" y="12"/>
                    <a:pt x="503" y="12"/>
                    <a:pt x="503" y="12"/>
                  </a:cubicBezTo>
                  <a:cubicBezTo>
                    <a:pt x="502" y="11"/>
                    <a:pt x="502" y="11"/>
                    <a:pt x="502" y="11"/>
                  </a:cubicBezTo>
                  <a:cubicBezTo>
                    <a:pt x="502" y="10"/>
                    <a:pt x="502" y="10"/>
                    <a:pt x="502" y="10"/>
                  </a:cubicBezTo>
                  <a:cubicBezTo>
                    <a:pt x="502" y="9"/>
                    <a:pt x="502" y="9"/>
                    <a:pt x="502" y="9"/>
                  </a:cubicBezTo>
                  <a:cubicBezTo>
                    <a:pt x="502" y="8"/>
                    <a:pt x="502" y="8"/>
                    <a:pt x="502" y="8"/>
                  </a:cubicBezTo>
                  <a:cubicBezTo>
                    <a:pt x="501" y="8"/>
                    <a:pt x="501" y="8"/>
                    <a:pt x="501" y="8"/>
                  </a:cubicBezTo>
                  <a:cubicBezTo>
                    <a:pt x="501" y="7"/>
                    <a:pt x="501" y="7"/>
                    <a:pt x="501" y="7"/>
                  </a:cubicBezTo>
                  <a:cubicBezTo>
                    <a:pt x="501" y="7"/>
                    <a:pt x="501" y="7"/>
                    <a:pt x="501" y="7"/>
                  </a:cubicBezTo>
                  <a:cubicBezTo>
                    <a:pt x="500" y="7"/>
                    <a:pt x="500" y="7"/>
                    <a:pt x="500" y="7"/>
                  </a:cubicBezTo>
                  <a:cubicBezTo>
                    <a:pt x="500" y="7"/>
                    <a:pt x="500" y="7"/>
                    <a:pt x="500" y="7"/>
                  </a:cubicBezTo>
                  <a:cubicBezTo>
                    <a:pt x="498" y="6"/>
                    <a:pt x="498" y="6"/>
                    <a:pt x="498" y="6"/>
                  </a:cubicBezTo>
                  <a:cubicBezTo>
                    <a:pt x="498" y="5"/>
                    <a:pt x="498" y="5"/>
                    <a:pt x="498" y="5"/>
                  </a:cubicBezTo>
                  <a:cubicBezTo>
                    <a:pt x="498" y="5"/>
                    <a:pt x="498" y="5"/>
                    <a:pt x="498" y="5"/>
                  </a:cubicBezTo>
                  <a:cubicBezTo>
                    <a:pt x="498" y="4"/>
                    <a:pt x="498" y="4"/>
                    <a:pt x="498" y="4"/>
                  </a:cubicBezTo>
                  <a:cubicBezTo>
                    <a:pt x="498" y="4"/>
                    <a:pt x="498" y="4"/>
                    <a:pt x="498" y="4"/>
                  </a:cubicBezTo>
                  <a:cubicBezTo>
                    <a:pt x="497" y="5"/>
                    <a:pt x="497" y="5"/>
                    <a:pt x="497" y="5"/>
                  </a:cubicBezTo>
                  <a:cubicBezTo>
                    <a:pt x="496" y="4"/>
                    <a:pt x="496" y="4"/>
                    <a:pt x="496" y="4"/>
                  </a:cubicBezTo>
                  <a:cubicBezTo>
                    <a:pt x="495" y="4"/>
                    <a:pt x="495" y="4"/>
                    <a:pt x="495" y="4"/>
                  </a:cubicBezTo>
                  <a:cubicBezTo>
                    <a:pt x="495" y="3"/>
                    <a:pt x="495" y="3"/>
                    <a:pt x="495" y="3"/>
                  </a:cubicBezTo>
                  <a:cubicBezTo>
                    <a:pt x="495" y="3"/>
                    <a:pt x="495" y="3"/>
                    <a:pt x="495" y="3"/>
                  </a:cubicBezTo>
                  <a:cubicBezTo>
                    <a:pt x="495" y="2"/>
                    <a:pt x="495" y="2"/>
                    <a:pt x="495" y="2"/>
                  </a:cubicBezTo>
                  <a:cubicBezTo>
                    <a:pt x="494" y="2"/>
                    <a:pt x="494" y="2"/>
                    <a:pt x="494" y="2"/>
                  </a:cubicBezTo>
                  <a:cubicBezTo>
                    <a:pt x="494" y="2"/>
                    <a:pt x="494" y="2"/>
                    <a:pt x="494" y="2"/>
                  </a:cubicBezTo>
                  <a:cubicBezTo>
                    <a:pt x="493" y="1"/>
                    <a:pt x="493" y="1"/>
                    <a:pt x="493" y="1"/>
                  </a:cubicBezTo>
                  <a:cubicBezTo>
                    <a:pt x="493" y="2"/>
                    <a:pt x="493" y="2"/>
                    <a:pt x="493" y="2"/>
                  </a:cubicBezTo>
                  <a:cubicBezTo>
                    <a:pt x="491" y="2"/>
                    <a:pt x="491" y="2"/>
                    <a:pt x="491" y="2"/>
                  </a:cubicBezTo>
                  <a:cubicBezTo>
                    <a:pt x="491" y="1"/>
                    <a:pt x="491" y="1"/>
                    <a:pt x="491" y="1"/>
                  </a:cubicBezTo>
                  <a:cubicBezTo>
                    <a:pt x="491" y="1"/>
                    <a:pt x="491" y="1"/>
                    <a:pt x="491" y="1"/>
                  </a:cubicBezTo>
                  <a:cubicBezTo>
                    <a:pt x="491" y="2"/>
                    <a:pt x="491" y="2"/>
                    <a:pt x="491" y="2"/>
                  </a:cubicBezTo>
                  <a:cubicBezTo>
                    <a:pt x="490" y="3"/>
                    <a:pt x="490" y="3"/>
                    <a:pt x="490" y="3"/>
                  </a:cubicBezTo>
                  <a:cubicBezTo>
                    <a:pt x="488" y="2"/>
                    <a:pt x="488" y="2"/>
                    <a:pt x="488" y="2"/>
                  </a:cubicBezTo>
                  <a:cubicBezTo>
                    <a:pt x="488" y="2"/>
                    <a:pt x="488" y="2"/>
                    <a:pt x="488" y="2"/>
                  </a:cubicBezTo>
                  <a:cubicBezTo>
                    <a:pt x="487" y="2"/>
                    <a:pt x="487" y="2"/>
                    <a:pt x="487" y="2"/>
                  </a:cubicBezTo>
                  <a:cubicBezTo>
                    <a:pt x="485" y="2"/>
                    <a:pt x="485" y="2"/>
                    <a:pt x="485" y="2"/>
                  </a:cubicBezTo>
                  <a:cubicBezTo>
                    <a:pt x="485" y="1"/>
                    <a:pt x="485" y="1"/>
                    <a:pt x="485" y="1"/>
                  </a:cubicBezTo>
                  <a:cubicBezTo>
                    <a:pt x="484" y="1"/>
                    <a:pt x="484" y="1"/>
                    <a:pt x="484" y="1"/>
                  </a:cubicBezTo>
                  <a:cubicBezTo>
                    <a:pt x="482" y="1"/>
                    <a:pt x="482" y="1"/>
                    <a:pt x="482" y="1"/>
                  </a:cubicBezTo>
                  <a:cubicBezTo>
                    <a:pt x="481" y="0"/>
                    <a:pt x="481" y="0"/>
                    <a:pt x="481" y="0"/>
                  </a:cubicBezTo>
                  <a:cubicBezTo>
                    <a:pt x="480" y="0"/>
                    <a:pt x="480" y="0"/>
                    <a:pt x="480" y="0"/>
                  </a:cubicBezTo>
                  <a:cubicBezTo>
                    <a:pt x="480" y="0"/>
                    <a:pt x="480" y="0"/>
                    <a:pt x="480" y="0"/>
                  </a:cubicBezTo>
                  <a:cubicBezTo>
                    <a:pt x="479" y="0"/>
                    <a:pt x="479" y="0"/>
                    <a:pt x="479" y="0"/>
                  </a:cubicBezTo>
                  <a:cubicBezTo>
                    <a:pt x="478" y="0"/>
                    <a:pt x="478" y="0"/>
                    <a:pt x="478" y="0"/>
                  </a:cubicBezTo>
                  <a:cubicBezTo>
                    <a:pt x="477" y="1"/>
                    <a:pt x="477" y="1"/>
                    <a:pt x="477" y="1"/>
                  </a:cubicBezTo>
                  <a:cubicBezTo>
                    <a:pt x="476" y="1"/>
                    <a:pt x="476" y="1"/>
                    <a:pt x="476" y="1"/>
                  </a:cubicBezTo>
                  <a:cubicBezTo>
                    <a:pt x="476" y="2"/>
                    <a:pt x="476" y="2"/>
                    <a:pt x="476" y="2"/>
                  </a:cubicBezTo>
                  <a:cubicBezTo>
                    <a:pt x="474" y="1"/>
                    <a:pt x="474" y="1"/>
                    <a:pt x="474" y="1"/>
                  </a:cubicBezTo>
                  <a:cubicBezTo>
                    <a:pt x="473" y="2"/>
                    <a:pt x="473" y="2"/>
                    <a:pt x="473" y="2"/>
                  </a:cubicBezTo>
                  <a:cubicBezTo>
                    <a:pt x="472" y="1"/>
                    <a:pt x="472" y="1"/>
                    <a:pt x="472" y="1"/>
                  </a:cubicBezTo>
                  <a:cubicBezTo>
                    <a:pt x="471" y="2"/>
                    <a:pt x="471" y="2"/>
                    <a:pt x="471" y="2"/>
                  </a:cubicBezTo>
                  <a:cubicBezTo>
                    <a:pt x="470" y="2"/>
                    <a:pt x="470" y="2"/>
                    <a:pt x="470" y="2"/>
                  </a:cubicBezTo>
                  <a:cubicBezTo>
                    <a:pt x="470" y="3"/>
                    <a:pt x="470" y="3"/>
                    <a:pt x="470" y="3"/>
                  </a:cubicBezTo>
                  <a:cubicBezTo>
                    <a:pt x="468" y="4"/>
                    <a:pt x="468" y="4"/>
                    <a:pt x="468" y="4"/>
                  </a:cubicBezTo>
                  <a:cubicBezTo>
                    <a:pt x="467" y="4"/>
                    <a:pt x="467" y="4"/>
                    <a:pt x="467" y="4"/>
                  </a:cubicBezTo>
                  <a:cubicBezTo>
                    <a:pt x="467" y="4"/>
                    <a:pt x="467" y="4"/>
                    <a:pt x="467" y="4"/>
                  </a:cubicBezTo>
                  <a:cubicBezTo>
                    <a:pt x="466" y="4"/>
                    <a:pt x="466" y="4"/>
                    <a:pt x="466" y="4"/>
                  </a:cubicBezTo>
                  <a:cubicBezTo>
                    <a:pt x="465" y="4"/>
                    <a:pt x="465" y="4"/>
                    <a:pt x="465" y="4"/>
                  </a:cubicBezTo>
                  <a:cubicBezTo>
                    <a:pt x="464" y="4"/>
                    <a:pt x="464" y="4"/>
                    <a:pt x="464" y="4"/>
                  </a:cubicBezTo>
                  <a:cubicBezTo>
                    <a:pt x="463" y="5"/>
                    <a:pt x="463" y="5"/>
                    <a:pt x="463" y="5"/>
                  </a:cubicBezTo>
                  <a:cubicBezTo>
                    <a:pt x="463" y="6"/>
                    <a:pt x="463" y="6"/>
                    <a:pt x="463" y="6"/>
                  </a:cubicBezTo>
                  <a:cubicBezTo>
                    <a:pt x="462" y="7"/>
                    <a:pt x="462" y="7"/>
                    <a:pt x="462" y="7"/>
                  </a:cubicBezTo>
                  <a:cubicBezTo>
                    <a:pt x="462" y="8"/>
                    <a:pt x="462" y="8"/>
                    <a:pt x="462" y="8"/>
                  </a:cubicBezTo>
                  <a:cubicBezTo>
                    <a:pt x="461" y="9"/>
                    <a:pt x="461" y="9"/>
                    <a:pt x="461" y="9"/>
                  </a:cubicBezTo>
                  <a:cubicBezTo>
                    <a:pt x="461" y="9"/>
                    <a:pt x="461" y="9"/>
                    <a:pt x="461" y="9"/>
                  </a:cubicBezTo>
                  <a:cubicBezTo>
                    <a:pt x="461" y="10"/>
                    <a:pt x="461" y="10"/>
                    <a:pt x="461" y="10"/>
                  </a:cubicBezTo>
                  <a:cubicBezTo>
                    <a:pt x="461" y="11"/>
                    <a:pt x="461" y="11"/>
                    <a:pt x="461" y="11"/>
                  </a:cubicBezTo>
                  <a:cubicBezTo>
                    <a:pt x="461" y="11"/>
                    <a:pt x="461" y="11"/>
                    <a:pt x="461" y="11"/>
                  </a:cubicBezTo>
                  <a:cubicBezTo>
                    <a:pt x="461" y="11"/>
                    <a:pt x="461" y="11"/>
                    <a:pt x="461" y="11"/>
                  </a:cubicBezTo>
                  <a:cubicBezTo>
                    <a:pt x="463" y="11"/>
                    <a:pt x="463" y="11"/>
                    <a:pt x="463" y="11"/>
                  </a:cubicBezTo>
                  <a:cubicBezTo>
                    <a:pt x="464" y="10"/>
                    <a:pt x="464" y="10"/>
                    <a:pt x="464" y="10"/>
                  </a:cubicBezTo>
                  <a:cubicBezTo>
                    <a:pt x="465" y="10"/>
                    <a:pt x="465" y="10"/>
                    <a:pt x="465" y="10"/>
                  </a:cubicBezTo>
                  <a:cubicBezTo>
                    <a:pt x="466" y="12"/>
                    <a:pt x="466" y="12"/>
                    <a:pt x="466" y="12"/>
                  </a:cubicBezTo>
                  <a:cubicBezTo>
                    <a:pt x="467" y="13"/>
                    <a:pt x="467" y="13"/>
                    <a:pt x="467" y="13"/>
                  </a:cubicBezTo>
                  <a:cubicBezTo>
                    <a:pt x="468" y="14"/>
                    <a:pt x="468" y="14"/>
                    <a:pt x="468" y="14"/>
                  </a:cubicBezTo>
                  <a:cubicBezTo>
                    <a:pt x="468" y="15"/>
                    <a:pt x="468" y="15"/>
                    <a:pt x="468" y="15"/>
                  </a:cubicBezTo>
                  <a:cubicBezTo>
                    <a:pt x="468" y="16"/>
                    <a:pt x="468" y="16"/>
                    <a:pt x="468" y="16"/>
                  </a:cubicBezTo>
                  <a:cubicBezTo>
                    <a:pt x="468" y="18"/>
                    <a:pt x="468" y="18"/>
                    <a:pt x="468" y="18"/>
                  </a:cubicBezTo>
                  <a:cubicBezTo>
                    <a:pt x="467" y="19"/>
                    <a:pt x="467" y="19"/>
                    <a:pt x="467" y="19"/>
                  </a:cubicBezTo>
                  <a:cubicBezTo>
                    <a:pt x="466" y="20"/>
                    <a:pt x="466" y="20"/>
                    <a:pt x="466" y="20"/>
                  </a:cubicBezTo>
                  <a:cubicBezTo>
                    <a:pt x="466" y="22"/>
                    <a:pt x="466" y="22"/>
                    <a:pt x="466" y="22"/>
                  </a:cubicBezTo>
                  <a:cubicBezTo>
                    <a:pt x="465" y="22"/>
                    <a:pt x="465" y="22"/>
                    <a:pt x="465" y="22"/>
                  </a:cubicBezTo>
                  <a:cubicBezTo>
                    <a:pt x="464" y="24"/>
                    <a:pt x="464" y="24"/>
                    <a:pt x="464" y="24"/>
                  </a:cubicBezTo>
                  <a:cubicBezTo>
                    <a:pt x="464" y="24"/>
                    <a:pt x="464" y="24"/>
                    <a:pt x="464" y="24"/>
                  </a:cubicBezTo>
                  <a:cubicBezTo>
                    <a:pt x="465" y="26"/>
                    <a:pt x="465" y="26"/>
                    <a:pt x="465" y="26"/>
                  </a:cubicBezTo>
                  <a:cubicBezTo>
                    <a:pt x="465" y="26"/>
                    <a:pt x="465" y="26"/>
                    <a:pt x="465" y="26"/>
                  </a:cubicBezTo>
                  <a:cubicBezTo>
                    <a:pt x="465" y="28"/>
                    <a:pt x="465" y="28"/>
                    <a:pt x="465" y="28"/>
                  </a:cubicBezTo>
                  <a:cubicBezTo>
                    <a:pt x="466" y="29"/>
                    <a:pt x="466" y="29"/>
                    <a:pt x="466" y="29"/>
                  </a:cubicBezTo>
                  <a:cubicBezTo>
                    <a:pt x="466" y="30"/>
                    <a:pt x="466" y="30"/>
                    <a:pt x="466" y="30"/>
                  </a:cubicBezTo>
                  <a:cubicBezTo>
                    <a:pt x="465" y="31"/>
                    <a:pt x="465" y="31"/>
                    <a:pt x="465" y="31"/>
                  </a:cubicBezTo>
                  <a:cubicBezTo>
                    <a:pt x="465" y="31"/>
                    <a:pt x="465" y="31"/>
                    <a:pt x="465" y="31"/>
                  </a:cubicBezTo>
                  <a:cubicBezTo>
                    <a:pt x="465" y="32"/>
                    <a:pt x="465" y="32"/>
                    <a:pt x="465" y="32"/>
                  </a:cubicBezTo>
                  <a:cubicBezTo>
                    <a:pt x="465" y="35"/>
                    <a:pt x="465" y="35"/>
                    <a:pt x="465" y="35"/>
                  </a:cubicBezTo>
                  <a:cubicBezTo>
                    <a:pt x="465" y="35"/>
                    <a:pt x="465" y="35"/>
                    <a:pt x="465" y="35"/>
                  </a:cubicBezTo>
                  <a:cubicBezTo>
                    <a:pt x="465" y="36"/>
                    <a:pt x="465" y="36"/>
                    <a:pt x="465" y="36"/>
                  </a:cubicBezTo>
                  <a:cubicBezTo>
                    <a:pt x="465" y="36"/>
                    <a:pt x="465" y="36"/>
                    <a:pt x="465" y="36"/>
                  </a:cubicBezTo>
                  <a:cubicBezTo>
                    <a:pt x="465" y="37"/>
                    <a:pt x="465" y="37"/>
                    <a:pt x="465" y="37"/>
                  </a:cubicBezTo>
                  <a:cubicBezTo>
                    <a:pt x="466" y="36"/>
                    <a:pt x="466" y="36"/>
                    <a:pt x="466" y="36"/>
                  </a:cubicBezTo>
                  <a:cubicBezTo>
                    <a:pt x="467" y="37"/>
                    <a:pt x="467" y="37"/>
                    <a:pt x="467" y="37"/>
                  </a:cubicBezTo>
                  <a:cubicBezTo>
                    <a:pt x="467" y="39"/>
                    <a:pt x="467" y="39"/>
                    <a:pt x="467" y="39"/>
                  </a:cubicBezTo>
                  <a:cubicBezTo>
                    <a:pt x="467" y="40"/>
                    <a:pt x="467" y="40"/>
                    <a:pt x="467" y="40"/>
                  </a:cubicBezTo>
                  <a:cubicBezTo>
                    <a:pt x="466" y="41"/>
                    <a:pt x="466" y="41"/>
                    <a:pt x="466" y="41"/>
                  </a:cubicBezTo>
                  <a:cubicBezTo>
                    <a:pt x="463" y="42"/>
                    <a:pt x="463" y="42"/>
                    <a:pt x="463" y="42"/>
                  </a:cubicBezTo>
                  <a:cubicBezTo>
                    <a:pt x="462" y="43"/>
                    <a:pt x="462" y="43"/>
                    <a:pt x="462" y="43"/>
                  </a:cubicBezTo>
                  <a:cubicBezTo>
                    <a:pt x="458" y="46"/>
                    <a:pt x="458" y="46"/>
                    <a:pt x="458" y="46"/>
                  </a:cubicBezTo>
                  <a:cubicBezTo>
                    <a:pt x="457" y="46"/>
                    <a:pt x="457" y="46"/>
                    <a:pt x="457" y="46"/>
                  </a:cubicBezTo>
                  <a:cubicBezTo>
                    <a:pt x="456" y="45"/>
                    <a:pt x="456" y="45"/>
                    <a:pt x="456" y="45"/>
                  </a:cubicBezTo>
                  <a:cubicBezTo>
                    <a:pt x="454" y="45"/>
                    <a:pt x="454" y="45"/>
                    <a:pt x="454" y="45"/>
                  </a:cubicBezTo>
                  <a:cubicBezTo>
                    <a:pt x="453" y="45"/>
                    <a:pt x="453" y="45"/>
                    <a:pt x="453" y="45"/>
                  </a:cubicBezTo>
                  <a:cubicBezTo>
                    <a:pt x="452" y="45"/>
                    <a:pt x="452" y="45"/>
                    <a:pt x="452" y="45"/>
                  </a:cubicBezTo>
                  <a:cubicBezTo>
                    <a:pt x="452" y="45"/>
                    <a:pt x="452" y="45"/>
                    <a:pt x="452" y="45"/>
                  </a:cubicBezTo>
                  <a:cubicBezTo>
                    <a:pt x="451" y="45"/>
                    <a:pt x="451" y="45"/>
                    <a:pt x="451" y="45"/>
                  </a:cubicBezTo>
                  <a:cubicBezTo>
                    <a:pt x="450" y="44"/>
                    <a:pt x="450" y="44"/>
                    <a:pt x="450" y="44"/>
                  </a:cubicBezTo>
                  <a:cubicBezTo>
                    <a:pt x="448" y="43"/>
                    <a:pt x="448" y="43"/>
                    <a:pt x="448" y="43"/>
                  </a:cubicBezTo>
                  <a:cubicBezTo>
                    <a:pt x="446" y="44"/>
                    <a:pt x="446" y="44"/>
                    <a:pt x="446" y="44"/>
                  </a:cubicBezTo>
                  <a:cubicBezTo>
                    <a:pt x="446" y="44"/>
                    <a:pt x="446" y="44"/>
                    <a:pt x="446" y="44"/>
                  </a:cubicBezTo>
                  <a:cubicBezTo>
                    <a:pt x="444" y="45"/>
                    <a:pt x="444" y="45"/>
                    <a:pt x="444" y="45"/>
                  </a:cubicBezTo>
                  <a:cubicBezTo>
                    <a:pt x="442" y="45"/>
                    <a:pt x="442" y="45"/>
                    <a:pt x="442" y="45"/>
                  </a:cubicBezTo>
                  <a:cubicBezTo>
                    <a:pt x="442" y="45"/>
                    <a:pt x="442" y="45"/>
                    <a:pt x="442" y="45"/>
                  </a:cubicBezTo>
                  <a:cubicBezTo>
                    <a:pt x="441" y="46"/>
                    <a:pt x="441" y="46"/>
                    <a:pt x="441" y="46"/>
                  </a:cubicBezTo>
                  <a:cubicBezTo>
                    <a:pt x="439" y="45"/>
                    <a:pt x="439" y="45"/>
                    <a:pt x="439" y="45"/>
                  </a:cubicBezTo>
                  <a:cubicBezTo>
                    <a:pt x="438" y="44"/>
                    <a:pt x="438" y="44"/>
                    <a:pt x="438" y="44"/>
                  </a:cubicBezTo>
                  <a:cubicBezTo>
                    <a:pt x="437" y="43"/>
                    <a:pt x="437" y="43"/>
                    <a:pt x="437" y="43"/>
                  </a:cubicBezTo>
                  <a:cubicBezTo>
                    <a:pt x="436" y="43"/>
                    <a:pt x="436" y="43"/>
                    <a:pt x="436" y="43"/>
                  </a:cubicBezTo>
                  <a:cubicBezTo>
                    <a:pt x="434" y="43"/>
                    <a:pt x="434" y="43"/>
                    <a:pt x="434" y="43"/>
                  </a:cubicBezTo>
                  <a:cubicBezTo>
                    <a:pt x="433" y="43"/>
                    <a:pt x="433" y="43"/>
                    <a:pt x="433" y="43"/>
                  </a:cubicBezTo>
                  <a:cubicBezTo>
                    <a:pt x="432" y="43"/>
                    <a:pt x="432" y="43"/>
                    <a:pt x="432" y="43"/>
                  </a:cubicBezTo>
                  <a:cubicBezTo>
                    <a:pt x="432" y="44"/>
                    <a:pt x="432" y="44"/>
                    <a:pt x="432" y="44"/>
                  </a:cubicBezTo>
                  <a:cubicBezTo>
                    <a:pt x="431" y="45"/>
                    <a:pt x="431" y="45"/>
                    <a:pt x="431" y="45"/>
                  </a:cubicBezTo>
                  <a:cubicBezTo>
                    <a:pt x="430" y="46"/>
                    <a:pt x="430" y="46"/>
                    <a:pt x="430" y="46"/>
                  </a:cubicBezTo>
                  <a:cubicBezTo>
                    <a:pt x="428" y="47"/>
                    <a:pt x="428" y="47"/>
                    <a:pt x="428" y="47"/>
                  </a:cubicBezTo>
                  <a:cubicBezTo>
                    <a:pt x="428" y="48"/>
                    <a:pt x="428" y="48"/>
                    <a:pt x="428" y="48"/>
                  </a:cubicBezTo>
                  <a:cubicBezTo>
                    <a:pt x="428" y="49"/>
                    <a:pt x="428" y="49"/>
                    <a:pt x="428" y="49"/>
                  </a:cubicBezTo>
                  <a:cubicBezTo>
                    <a:pt x="427" y="50"/>
                    <a:pt x="427" y="50"/>
                    <a:pt x="427" y="50"/>
                  </a:cubicBezTo>
                  <a:cubicBezTo>
                    <a:pt x="426" y="52"/>
                    <a:pt x="426" y="52"/>
                    <a:pt x="426" y="52"/>
                  </a:cubicBezTo>
                  <a:cubicBezTo>
                    <a:pt x="422" y="51"/>
                    <a:pt x="422" y="51"/>
                    <a:pt x="422" y="51"/>
                  </a:cubicBezTo>
                  <a:cubicBezTo>
                    <a:pt x="421" y="52"/>
                    <a:pt x="421" y="52"/>
                    <a:pt x="421" y="52"/>
                  </a:cubicBezTo>
                  <a:cubicBezTo>
                    <a:pt x="420" y="53"/>
                    <a:pt x="420" y="53"/>
                    <a:pt x="420" y="53"/>
                  </a:cubicBezTo>
                  <a:cubicBezTo>
                    <a:pt x="419" y="53"/>
                    <a:pt x="419" y="53"/>
                    <a:pt x="419" y="53"/>
                  </a:cubicBezTo>
                  <a:cubicBezTo>
                    <a:pt x="416" y="54"/>
                    <a:pt x="416" y="54"/>
                    <a:pt x="416" y="54"/>
                  </a:cubicBezTo>
                  <a:cubicBezTo>
                    <a:pt x="415" y="56"/>
                    <a:pt x="415" y="56"/>
                    <a:pt x="415" y="56"/>
                  </a:cubicBezTo>
                  <a:cubicBezTo>
                    <a:pt x="414" y="56"/>
                    <a:pt x="414" y="56"/>
                    <a:pt x="414" y="56"/>
                  </a:cubicBezTo>
                  <a:cubicBezTo>
                    <a:pt x="412" y="55"/>
                    <a:pt x="412" y="55"/>
                    <a:pt x="412" y="55"/>
                  </a:cubicBezTo>
                  <a:cubicBezTo>
                    <a:pt x="411" y="55"/>
                    <a:pt x="411" y="55"/>
                    <a:pt x="411" y="55"/>
                  </a:cubicBezTo>
                  <a:cubicBezTo>
                    <a:pt x="410" y="56"/>
                    <a:pt x="410" y="56"/>
                    <a:pt x="410" y="56"/>
                  </a:cubicBezTo>
                  <a:cubicBezTo>
                    <a:pt x="409" y="56"/>
                    <a:pt x="409" y="56"/>
                    <a:pt x="409" y="56"/>
                  </a:cubicBezTo>
                  <a:cubicBezTo>
                    <a:pt x="404" y="56"/>
                    <a:pt x="404" y="56"/>
                    <a:pt x="404" y="56"/>
                  </a:cubicBezTo>
                  <a:cubicBezTo>
                    <a:pt x="402" y="55"/>
                    <a:pt x="402" y="55"/>
                    <a:pt x="402" y="55"/>
                  </a:cubicBezTo>
                  <a:cubicBezTo>
                    <a:pt x="399" y="56"/>
                    <a:pt x="399" y="56"/>
                    <a:pt x="399" y="56"/>
                  </a:cubicBezTo>
                  <a:cubicBezTo>
                    <a:pt x="397" y="56"/>
                    <a:pt x="397" y="56"/>
                    <a:pt x="397" y="56"/>
                  </a:cubicBezTo>
                  <a:cubicBezTo>
                    <a:pt x="396" y="54"/>
                    <a:pt x="396" y="54"/>
                    <a:pt x="396" y="54"/>
                  </a:cubicBezTo>
                  <a:cubicBezTo>
                    <a:pt x="395" y="54"/>
                    <a:pt x="395" y="54"/>
                    <a:pt x="395" y="54"/>
                  </a:cubicBezTo>
                  <a:cubicBezTo>
                    <a:pt x="394" y="54"/>
                    <a:pt x="394" y="54"/>
                    <a:pt x="394" y="54"/>
                  </a:cubicBezTo>
                  <a:cubicBezTo>
                    <a:pt x="393" y="53"/>
                    <a:pt x="393" y="53"/>
                    <a:pt x="393" y="53"/>
                  </a:cubicBezTo>
                  <a:cubicBezTo>
                    <a:pt x="392" y="50"/>
                    <a:pt x="392" y="50"/>
                    <a:pt x="392" y="50"/>
                  </a:cubicBezTo>
                  <a:cubicBezTo>
                    <a:pt x="392" y="50"/>
                    <a:pt x="392" y="50"/>
                    <a:pt x="392" y="50"/>
                  </a:cubicBezTo>
                  <a:cubicBezTo>
                    <a:pt x="390" y="50"/>
                    <a:pt x="390" y="50"/>
                    <a:pt x="390" y="50"/>
                  </a:cubicBezTo>
                  <a:cubicBezTo>
                    <a:pt x="388" y="50"/>
                    <a:pt x="388" y="50"/>
                    <a:pt x="388" y="50"/>
                  </a:cubicBezTo>
                  <a:cubicBezTo>
                    <a:pt x="385" y="49"/>
                    <a:pt x="385" y="49"/>
                    <a:pt x="385" y="49"/>
                  </a:cubicBezTo>
                  <a:cubicBezTo>
                    <a:pt x="384" y="48"/>
                    <a:pt x="384" y="48"/>
                    <a:pt x="384" y="48"/>
                  </a:cubicBezTo>
                  <a:cubicBezTo>
                    <a:pt x="382" y="48"/>
                    <a:pt x="382" y="48"/>
                    <a:pt x="382" y="48"/>
                  </a:cubicBezTo>
                  <a:cubicBezTo>
                    <a:pt x="379" y="47"/>
                    <a:pt x="379" y="47"/>
                    <a:pt x="379" y="47"/>
                  </a:cubicBezTo>
                  <a:cubicBezTo>
                    <a:pt x="378" y="47"/>
                    <a:pt x="378" y="47"/>
                    <a:pt x="378" y="47"/>
                  </a:cubicBezTo>
                  <a:cubicBezTo>
                    <a:pt x="377" y="47"/>
                    <a:pt x="377" y="47"/>
                    <a:pt x="377" y="47"/>
                  </a:cubicBezTo>
                  <a:cubicBezTo>
                    <a:pt x="375" y="47"/>
                    <a:pt x="375" y="47"/>
                    <a:pt x="375" y="47"/>
                  </a:cubicBezTo>
                  <a:cubicBezTo>
                    <a:pt x="373" y="48"/>
                    <a:pt x="373" y="48"/>
                    <a:pt x="373" y="48"/>
                  </a:cubicBezTo>
                  <a:cubicBezTo>
                    <a:pt x="370" y="48"/>
                    <a:pt x="370" y="48"/>
                    <a:pt x="370" y="48"/>
                  </a:cubicBezTo>
                  <a:cubicBezTo>
                    <a:pt x="369" y="49"/>
                    <a:pt x="369" y="49"/>
                    <a:pt x="369" y="49"/>
                  </a:cubicBezTo>
                  <a:cubicBezTo>
                    <a:pt x="368" y="50"/>
                    <a:pt x="368" y="50"/>
                    <a:pt x="368" y="50"/>
                  </a:cubicBezTo>
                  <a:cubicBezTo>
                    <a:pt x="366" y="50"/>
                    <a:pt x="366" y="50"/>
                    <a:pt x="366" y="50"/>
                  </a:cubicBezTo>
                  <a:cubicBezTo>
                    <a:pt x="365" y="50"/>
                    <a:pt x="365" y="50"/>
                    <a:pt x="365" y="50"/>
                  </a:cubicBezTo>
                  <a:cubicBezTo>
                    <a:pt x="365" y="50"/>
                    <a:pt x="365" y="50"/>
                    <a:pt x="365" y="50"/>
                  </a:cubicBezTo>
                  <a:cubicBezTo>
                    <a:pt x="364" y="51"/>
                    <a:pt x="364" y="51"/>
                    <a:pt x="364" y="51"/>
                  </a:cubicBezTo>
                  <a:cubicBezTo>
                    <a:pt x="362" y="50"/>
                    <a:pt x="362" y="50"/>
                    <a:pt x="362" y="50"/>
                  </a:cubicBezTo>
                  <a:cubicBezTo>
                    <a:pt x="361" y="51"/>
                    <a:pt x="361" y="51"/>
                    <a:pt x="361" y="51"/>
                  </a:cubicBezTo>
                  <a:cubicBezTo>
                    <a:pt x="360" y="51"/>
                    <a:pt x="360" y="51"/>
                    <a:pt x="360" y="51"/>
                  </a:cubicBezTo>
                  <a:cubicBezTo>
                    <a:pt x="358" y="50"/>
                    <a:pt x="358" y="50"/>
                    <a:pt x="358" y="50"/>
                  </a:cubicBezTo>
                  <a:cubicBezTo>
                    <a:pt x="355" y="49"/>
                    <a:pt x="355" y="49"/>
                    <a:pt x="355" y="49"/>
                  </a:cubicBezTo>
                  <a:cubicBezTo>
                    <a:pt x="355" y="48"/>
                    <a:pt x="355" y="48"/>
                    <a:pt x="355" y="48"/>
                  </a:cubicBezTo>
                  <a:cubicBezTo>
                    <a:pt x="354" y="47"/>
                    <a:pt x="354" y="47"/>
                    <a:pt x="354" y="47"/>
                  </a:cubicBezTo>
                  <a:cubicBezTo>
                    <a:pt x="353" y="47"/>
                    <a:pt x="353" y="47"/>
                    <a:pt x="353" y="47"/>
                  </a:cubicBezTo>
                  <a:cubicBezTo>
                    <a:pt x="352" y="46"/>
                    <a:pt x="352" y="46"/>
                    <a:pt x="352" y="46"/>
                  </a:cubicBezTo>
                  <a:cubicBezTo>
                    <a:pt x="352" y="45"/>
                    <a:pt x="352" y="45"/>
                    <a:pt x="352" y="45"/>
                  </a:cubicBezTo>
                  <a:cubicBezTo>
                    <a:pt x="351" y="44"/>
                    <a:pt x="351" y="44"/>
                    <a:pt x="351" y="44"/>
                  </a:cubicBezTo>
                  <a:cubicBezTo>
                    <a:pt x="350" y="43"/>
                    <a:pt x="350" y="43"/>
                    <a:pt x="350" y="43"/>
                  </a:cubicBezTo>
                  <a:cubicBezTo>
                    <a:pt x="350" y="42"/>
                    <a:pt x="350" y="42"/>
                    <a:pt x="350" y="42"/>
                  </a:cubicBezTo>
                  <a:cubicBezTo>
                    <a:pt x="350" y="41"/>
                    <a:pt x="350" y="41"/>
                    <a:pt x="350" y="41"/>
                  </a:cubicBezTo>
                  <a:cubicBezTo>
                    <a:pt x="350" y="40"/>
                    <a:pt x="350" y="40"/>
                    <a:pt x="350" y="40"/>
                  </a:cubicBezTo>
                  <a:cubicBezTo>
                    <a:pt x="349" y="39"/>
                    <a:pt x="349" y="39"/>
                    <a:pt x="349" y="39"/>
                  </a:cubicBezTo>
                  <a:cubicBezTo>
                    <a:pt x="349" y="39"/>
                    <a:pt x="349" y="39"/>
                    <a:pt x="349" y="39"/>
                  </a:cubicBezTo>
                  <a:cubicBezTo>
                    <a:pt x="346" y="39"/>
                    <a:pt x="346" y="39"/>
                    <a:pt x="346" y="39"/>
                  </a:cubicBezTo>
                  <a:cubicBezTo>
                    <a:pt x="344" y="39"/>
                    <a:pt x="344" y="39"/>
                    <a:pt x="344" y="39"/>
                  </a:cubicBezTo>
                  <a:cubicBezTo>
                    <a:pt x="343" y="38"/>
                    <a:pt x="343" y="38"/>
                    <a:pt x="343" y="38"/>
                  </a:cubicBezTo>
                  <a:cubicBezTo>
                    <a:pt x="342" y="38"/>
                    <a:pt x="342" y="38"/>
                    <a:pt x="342" y="38"/>
                  </a:cubicBezTo>
                  <a:cubicBezTo>
                    <a:pt x="341" y="37"/>
                    <a:pt x="341" y="37"/>
                    <a:pt x="341" y="37"/>
                  </a:cubicBezTo>
                  <a:cubicBezTo>
                    <a:pt x="340" y="37"/>
                    <a:pt x="340" y="37"/>
                    <a:pt x="340" y="37"/>
                  </a:cubicBezTo>
                  <a:cubicBezTo>
                    <a:pt x="338" y="37"/>
                    <a:pt x="338" y="37"/>
                    <a:pt x="338" y="37"/>
                  </a:cubicBezTo>
                  <a:cubicBezTo>
                    <a:pt x="336" y="37"/>
                    <a:pt x="336" y="37"/>
                    <a:pt x="336" y="37"/>
                  </a:cubicBezTo>
                  <a:cubicBezTo>
                    <a:pt x="334" y="36"/>
                    <a:pt x="334" y="36"/>
                    <a:pt x="334" y="36"/>
                  </a:cubicBezTo>
                  <a:cubicBezTo>
                    <a:pt x="334" y="36"/>
                    <a:pt x="334" y="36"/>
                    <a:pt x="334" y="36"/>
                  </a:cubicBezTo>
                  <a:cubicBezTo>
                    <a:pt x="332" y="35"/>
                    <a:pt x="332" y="35"/>
                    <a:pt x="332" y="35"/>
                  </a:cubicBezTo>
                  <a:cubicBezTo>
                    <a:pt x="330" y="34"/>
                    <a:pt x="330" y="34"/>
                    <a:pt x="330" y="34"/>
                  </a:cubicBezTo>
                  <a:cubicBezTo>
                    <a:pt x="329" y="34"/>
                    <a:pt x="329" y="34"/>
                    <a:pt x="329" y="34"/>
                  </a:cubicBezTo>
                  <a:cubicBezTo>
                    <a:pt x="328" y="34"/>
                    <a:pt x="328" y="34"/>
                    <a:pt x="328" y="34"/>
                  </a:cubicBezTo>
                  <a:cubicBezTo>
                    <a:pt x="328" y="34"/>
                    <a:pt x="328" y="34"/>
                    <a:pt x="328" y="34"/>
                  </a:cubicBezTo>
                  <a:cubicBezTo>
                    <a:pt x="328" y="35"/>
                    <a:pt x="328" y="35"/>
                    <a:pt x="328" y="35"/>
                  </a:cubicBezTo>
                  <a:cubicBezTo>
                    <a:pt x="328" y="36"/>
                    <a:pt x="328" y="36"/>
                    <a:pt x="328" y="36"/>
                  </a:cubicBezTo>
                  <a:cubicBezTo>
                    <a:pt x="327" y="38"/>
                    <a:pt x="327" y="38"/>
                    <a:pt x="327" y="38"/>
                  </a:cubicBezTo>
                  <a:cubicBezTo>
                    <a:pt x="326" y="38"/>
                    <a:pt x="326" y="38"/>
                    <a:pt x="326" y="38"/>
                  </a:cubicBezTo>
                  <a:cubicBezTo>
                    <a:pt x="326" y="38"/>
                    <a:pt x="326" y="38"/>
                    <a:pt x="326" y="38"/>
                  </a:cubicBezTo>
                  <a:cubicBezTo>
                    <a:pt x="325" y="39"/>
                    <a:pt x="325" y="39"/>
                    <a:pt x="325" y="39"/>
                  </a:cubicBezTo>
                  <a:cubicBezTo>
                    <a:pt x="325" y="40"/>
                    <a:pt x="325" y="40"/>
                    <a:pt x="325" y="40"/>
                  </a:cubicBezTo>
                  <a:cubicBezTo>
                    <a:pt x="324" y="41"/>
                    <a:pt x="324" y="41"/>
                    <a:pt x="324" y="41"/>
                  </a:cubicBezTo>
                  <a:cubicBezTo>
                    <a:pt x="324" y="44"/>
                    <a:pt x="324" y="44"/>
                    <a:pt x="324" y="44"/>
                  </a:cubicBezTo>
                  <a:cubicBezTo>
                    <a:pt x="324" y="46"/>
                    <a:pt x="324" y="46"/>
                    <a:pt x="324" y="46"/>
                  </a:cubicBezTo>
                  <a:cubicBezTo>
                    <a:pt x="326" y="46"/>
                    <a:pt x="326" y="46"/>
                    <a:pt x="326" y="46"/>
                  </a:cubicBezTo>
                  <a:cubicBezTo>
                    <a:pt x="327" y="47"/>
                    <a:pt x="327" y="47"/>
                    <a:pt x="327" y="47"/>
                  </a:cubicBezTo>
                  <a:cubicBezTo>
                    <a:pt x="328" y="48"/>
                    <a:pt x="328" y="48"/>
                    <a:pt x="328" y="48"/>
                  </a:cubicBezTo>
                  <a:cubicBezTo>
                    <a:pt x="328" y="49"/>
                    <a:pt x="328" y="49"/>
                    <a:pt x="328" y="49"/>
                  </a:cubicBezTo>
                  <a:cubicBezTo>
                    <a:pt x="328" y="51"/>
                    <a:pt x="328" y="51"/>
                    <a:pt x="328" y="51"/>
                  </a:cubicBezTo>
                  <a:cubicBezTo>
                    <a:pt x="328" y="53"/>
                    <a:pt x="328" y="53"/>
                    <a:pt x="328" y="53"/>
                  </a:cubicBezTo>
                  <a:cubicBezTo>
                    <a:pt x="329" y="54"/>
                    <a:pt x="329" y="54"/>
                    <a:pt x="329" y="54"/>
                  </a:cubicBezTo>
                  <a:cubicBezTo>
                    <a:pt x="330" y="55"/>
                    <a:pt x="330" y="55"/>
                    <a:pt x="330" y="55"/>
                  </a:cubicBezTo>
                  <a:cubicBezTo>
                    <a:pt x="329" y="57"/>
                    <a:pt x="329" y="57"/>
                    <a:pt x="329" y="57"/>
                  </a:cubicBezTo>
                  <a:cubicBezTo>
                    <a:pt x="326" y="58"/>
                    <a:pt x="326" y="58"/>
                    <a:pt x="326" y="58"/>
                  </a:cubicBezTo>
                  <a:cubicBezTo>
                    <a:pt x="325" y="58"/>
                    <a:pt x="325" y="58"/>
                    <a:pt x="325" y="58"/>
                  </a:cubicBezTo>
                  <a:cubicBezTo>
                    <a:pt x="325" y="58"/>
                    <a:pt x="325" y="58"/>
                    <a:pt x="325" y="58"/>
                  </a:cubicBezTo>
                  <a:cubicBezTo>
                    <a:pt x="323" y="58"/>
                    <a:pt x="323" y="58"/>
                    <a:pt x="323" y="58"/>
                  </a:cubicBezTo>
                  <a:cubicBezTo>
                    <a:pt x="322" y="57"/>
                    <a:pt x="322" y="57"/>
                    <a:pt x="322" y="57"/>
                  </a:cubicBezTo>
                  <a:cubicBezTo>
                    <a:pt x="319" y="57"/>
                    <a:pt x="319" y="57"/>
                    <a:pt x="319" y="57"/>
                  </a:cubicBezTo>
                  <a:cubicBezTo>
                    <a:pt x="318" y="58"/>
                    <a:pt x="318" y="58"/>
                    <a:pt x="318" y="58"/>
                  </a:cubicBezTo>
                  <a:cubicBezTo>
                    <a:pt x="317" y="57"/>
                    <a:pt x="317" y="57"/>
                    <a:pt x="317" y="57"/>
                  </a:cubicBezTo>
                  <a:cubicBezTo>
                    <a:pt x="315" y="57"/>
                    <a:pt x="315" y="57"/>
                    <a:pt x="315" y="57"/>
                  </a:cubicBezTo>
                  <a:cubicBezTo>
                    <a:pt x="314" y="57"/>
                    <a:pt x="314" y="57"/>
                    <a:pt x="314" y="57"/>
                  </a:cubicBezTo>
                  <a:cubicBezTo>
                    <a:pt x="313" y="58"/>
                    <a:pt x="313" y="58"/>
                    <a:pt x="313" y="58"/>
                  </a:cubicBezTo>
                  <a:cubicBezTo>
                    <a:pt x="312" y="58"/>
                    <a:pt x="312" y="58"/>
                    <a:pt x="312" y="58"/>
                  </a:cubicBezTo>
                  <a:cubicBezTo>
                    <a:pt x="310" y="59"/>
                    <a:pt x="310" y="59"/>
                    <a:pt x="310" y="59"/>
                  </a:cubicBezTo>
                  <a:cubicBezTo>
                    <a:pt x="308" y="58"/>
                    <a:pt x="308" y="58"/>
                    <a:pt x="308" y="58"/>
                  </a:cubicBezTo>
                  <a:cubicBezTo>
                    <a:pt x="306" y="57"/>
                    <a:pt x="306" y="57"/>
                    <a:pt x="306" y="57"/>
                  </a:cubicBezTo>
                  <a:cubicBezTo>
                    <a:pt x="303" y="55"/>
                    <a:pt x="303" y="55"/>
                    <a:pt x="303" y="55"/>
                  </a:cubicBezTo>
                  <a:cubicBezTo>
                    <a:pt x="302" y="54"/>
                    <a:pt x="302" y="54"/>
                    <a:pt x="302" y="54"/>
                  </a:cubicBezTo>
                  <a:cubicBezTo>
                    <a:pt x="302" y="52"/>
                    <a:pt x="302" y="52"/>
                    <a:pt x="302" y="52"/>
                  </a:cubicBezTo>
                  <a:cubicBezTo>
                    <a:pt x="302" y="52"/>
                    <a:pt x="302" y="52"/>
                    <a:pt x="302" y="52"/>
                  </a:cubicBezTo>
                  <a:cubicBezTo>
                    <a:pt x="300" y="52"/>
                    <a:pt x="300" y="52"/>
                    <a:pt x="300" y="52"/>
                  </a:cubicBezTo>
                  <a:cubicBezTo>
                    <a:pt x="299" y="53"/>
                    <a:pt x="299" y="53"/>
                    <a:pt x="299" y="53"/>
                  </a:cubicBezTo>
                  <a:cubicBezTo>
                    <a:pt x="298" y="52"/>
                    <a:pt x="298" y="52"/>
                    <a:pt x="298" y="52"/>
                  </a:cubicBezTo>
                  <a:cubicBezTo>
                    <a:pt x="297" y="53"/>
                    <a:pt x="297" y="53"/>
                    <a:pt x="297" y="53"/>
                  </a:cubicBezTo>
                  <a:cubicBezTo>
                    <a:pt x="295" y="53"/>
                    <a:pt x="295" y="53"/>
                    <a:pt x="295" y="53"/>
                  </a:cubicBezTo>
                  <a:cubicBezTo>
                    <a:pt x="294" y="52"/>
                    <a:pt x="294" y="52"/>
                    <a:pt x="294" y="52"/>
                  </a:cubicBezTo>
                  <a:cubicBezTo>
                    <a:pt x="294" y="51"/>
                    <a:pt x="294" y="51"/>
                    <a:pt x="294" y="51"/>
                  </a:cubicBezTo>
                  <a:cubicBezTo>
                    <a:pt x="293" y="50"/>
                    <a:pt x="293" y="50"/>
                    <a:pt x="293" y="50"/>
                  </a:cubicBezTo>
                  <a:cubicBezTo>
                    <a:pt x="292" y="51"/>
                    <a:pt x="292" y="51"/>
                    <a:pt x="292" y="51"/>
                  </a:cubicBezTo>
                  <a:cubicBezTo>
                    <a:pt x="291" y="51"/>
                    <a:pt x="291" y="51"/>
                    <a:pt x="291" y="51"/>
                  </a:cubicBezTo>
                  <a:cubicBezTo>
                    <a:pt x="290" y="51"/>
                    <a:pt x="290" y="51"/>
                    <a:pt x="290" y="51"/>
                  </a:cubicBezTo>
                  <a:cubicBezTo>
                    <a:pt x="288" y="51"/>
                    <a:pt x="288" y="51"/>
                    <a:pt x="288" y="51"/>
                  </a:cubicBezTo>
                  <a:cubicBezTo>
                    <a:pt x="286" y="51"/>
                    <a:pt x="286" y="51"/>
                    <a:pt x="286" y="51"/>
                  </a:cubicBezTo>
                  <a:cubicBezTo>
                    <a:pt x="285" y="52"/>
                    <a:pt x="285" y="52"/>
                    <a:pt x="285" y="52"/>
                  </a:cubicBezTo>
                  <a:cubicBezTo>
                    <a:pt x="284" y="53"/>
                    <a:pt x="284" y="53"/>
                    <a:pt x="284" y="53"/>
                  </a:cubicBezTo>
                  <a:cubicBezTo>
                    <a:pt x="283" y="54"/>
                    <a:pt x="283" y="54"/>
                    <a:pt x="283" y="54"/>
                  </a:cubicBezTo>
                  <a:cubicBezTo>
                    <a:pt x="281" y="53"/>
                    <a:pt x="281" y="53"/>
                    <a:pt x="281" y="53"/>
                  </a:cubicBezTo>
                  <a:cubicBezTo>
                    <a:pt x="281" y="53"/>
                    <a:pt x="281" y="53"/>
                    <a:pt x="281" y="53"/>
                  </a:cubicBezTo>
                  <a:cubicBezTo>
                    <a:pt x="281" y="54"/>
                    <a:pt x="281" y="54"/>
                    <a:pt x="281" y="54"/>
                  </a:cubicBezTo>
                  <a:cubicBezTo>
                    <a:pt x="282" y="55"/>
                    <a:pt x="282" y="55"/>
                    <a:pt x="282" y="55"/>
                  </a:cubicBezTo>
                  <a:cubicBezTo>
                    <a:pt x="281" y="56"/>
                    <a:pt x="281" y="56"/>
                    <a:pt x="281" y="56"/>
                  </a:cubicBezTo>
                  <a:cubicBezTo>
                    <a:pt x="280" y="57"/>
                    <a:pt x="280" y="57"/>
                    <a:pt x="280" y="57"/>
                  </a:cubicBezTo>
                  <a:cubicBezTo>
                    <a:pt x="279" y="57"/>
                    <a:pt x="279" y="57"/>
                    <a:pt x="279" y="57"/>
                  </a:cubicBezTo>
                  <a:cubicBezTo>
                    <a:pt x="278" y="58"/>
                    <a:pt x="278" y="58"/>
                    <a:pt x="278" y="58"/>
                  </a:cubicBezTo>
                  <a:cubicBezTo>
                    <a:pt x="278" y="59"/>
                    <a:pt x="278" y="59"/>
                    <a:pt x="278" y="59"/>
                  </a:cubicBezTo>
                  <a:cubicBezTo>
                    <a:pt x="276" y="60"/>
                    <a:pt x="276" y="60"/>
                    <a:pt x="276" y="60"/>
                  </a:cubicBezTo>
                  <a:cubicBezTo>
                    <a:pt x="275" y="61"/>
                    <a:pt x="275" y="61"/>
                    <a:pt x="275" y="61"/>
                  </a:cubicBezTo>
                  <a:cubicBezTo>
                    <a:pt x="275" y="63"/>
                    <a:pt x="275" y="63"/>
                    <a:pt x="275" y="63"/>
                  </a:cubicBezTo>
                  <a:cubicBezTo>
                    <a:pt x="273" y="64"/>
                    <a:pt x="273" y="64"/>
                    <a:pt x="273" y="64"/>
                  </a:cubicBezTo>
                  <a:cubicBezTo>
                    <a:pt x="272" y="65"/>
                    <a:pt x="272" y="65"/>
                    <a:pt x="272" y="65"/>
                  </a:cubicBezTo>
                  <a:cubicBezTo>
                    <a:pt x="271" y="66"/>
                    <a:pt x="271" y="66"/>
                    <a:pt x="271" y="66"/>
                  </a:cubicBezTo>
                  <a:cubicBezTo>
                    <a:pt x="268" y="66"/>
                    <a:pt x="268" y="66"/>
                    <a:pt x="268" y="66"/>
                  </a:cubicBezTo>
                  <a:cubicBezTo>
                    <a:pt x="267" y="66"/>
                    <a:pt x="267" y="66"/>
                    <a:pt x="267" y="66"/>
                  </a:cubicBezTo>
                  <a:cubicBezTo>
                    <a:pt x="266" y="68"/>
                    <a:pt x="266" y="68"/>
                    <a:pt x="266" y="68"/>
                  </a:cubicBezTo>
                  <a:cubicBezTo>
                    <a:pt x="266" y="69"/>
                    <a:pt x="266" y="69"/>
                    <a:pt x="266" y="69"/>
                  </a:cubicBezTo>
                  <a:cubicBezTo>
                    <a:pt x="265" y="69"/>
                    <a:pt x="265" y="69"/>
                    <a:pt x="265" y="69"/>
                  </a:cubicBezTo>
                  <a:cubicBezTo>
                    <a:pt x="263" y="68"/>
                    <a:pt x="263" y="68"/>
                    <a:pt x="263" y="68"/>
                  </a:cubicBezTo>
                  <a:cubicBezTo>
                    <a:pt x="262" y="68"/>
                    <a:pt x="262" y="68"/>
                    <a:pt x="262" y="68"/>
                  </a:cubicBezTo>
                  <a:cubicBezTo>
                    <a:pt x="262" y="68"/>
                    <a:pt x="262" y="68"/>
                    <a:pt x="262" y="68"/>
                  </a:cubicBezTo>
                  <a:cubicBezTo>
                    <a:pt x="260" y="67"/>
                    <a:pt x="260" y="67"/>
                    <a:pt x="260" y="67"/>
                  </a:cubicBezTo>
                  <a:cubicBezTo>
                    <a:pt x="258" y="66"/>
                    <a:pt x="258" y="66"/>
                    <a:pt x="258" y="66"/>
                  </a:cubicBezTo>
                  <a:cubicBezTo>
                    <a:pt x="257" y="66"/>
                    <a:pt x="257" y="66"/>
                    <a:pt x="257" y="66"/>
                  </a:cubicBezTo>
                  <a:cubicBezTo>
                    <a:pt x="257" y="64"/>
                    <a:pt x="257" y="64"/>
                    <a:pt x="257" y="64"/>
                  </a:cubicBezTo>
                  <a:cubicBezTo>
                    <a:pt x="257" y="63"/>
                    <a:pt x="257" y="63"/>
                    <a:pt x="257" y="63"/>
                  </a:cubicBezTo>
                  <a:cubicBezTo>
                    <a:pt x="257" y="63"/>
                    <a:pt x="257" y="63"/>
                    <a:pt x="257" y="63"/>
                  </a:cubicBezTo>
                  <a:cubicBezTo>
                    <a:pt x="256" y="63"/>
                    <a:pt x="256" y="63"/>
                    <a:pt x="256" y="63"/>
                  </a:cubicBezTo>
                  <a:cubicBezTo>
                    <a:pt x="255" y="64"/>
                    <a:pt x="255" y="64"/>
                    <a:pt x="255" y="64"/>
                  </a:cubicBezTo>
                  <a:cubicBezTo>
                    <a:pt x="254" y="65"/>
                    <a:pt x="254" y="65"/>
                    <a:pt x="254" y="65"/>
                  </a:cubicBezTo>
                  <a:cubicBezTo>
                    <a:pt x="250" y="65"/>
                    <a:pt x="250" y="65"/>
                    <a:pt x="250" y="65"/>
                  </a:cubicBezTo>
                  <a:cubicBezTo>
                    <a:pt x="250" y="66"/>
                    <a:pt x="250" y="66"/>
                    <a:pt x="250" y="66"/>
                  </a:cubicBezTo>
                  <a:cubicBezTo>
                    <a:pt x="249" y="67"/>
                    <a:pt x="249" y="67"/>
                    <a:pt x="249" y="67"/>
                  </a:cubicBezTo>
                  <a:cubicBezTo>
                    <a:pt x="248" y="66"/>
                    <a:pt x="248" y="66"/>
                    <a:pt x="248" y="66"/>
                  </a:cubicBezTo>
                  <a:cubicBezTo>
                    <a:pt x="246" y="65"/>
                    <a:pt x="246" y="65"/>
                    <a:pt x="246" y="65"/>
                  </a:cubicBezTo>
                  <a:cubicBezTo>
                    <a:pt x="246" y="65"/>
                    <a:pt x="246" y="65"/>
                    <a:pt x="246" y="65"/>
                  </a:cubicBezTo>
                  <a:cubicBezTo>
                    <a:pt x="245" y="65"/>
                    <a:pt x="245" y="65"/>
                    <a:pt x="245" y="65"/>
                  </a:cubicBezTo>
                  <a:cubicBezTo>
                    <a:pt x="244" y="64"/>
                    <a:pt x="244" y="64"/>
                    <a:pt x="244" y="64"/>
                  </a:cubicBezTo>
                  <a:cubicBezTo>
                    <a:pt x="244" y="63"/>
                    <a:pt x="244" y="63"/>
                    <a:pt x="244" y="63"/>
                  </a:cubicBezTo>
                  <a:cubicBezTo>
                    <a:pt x="244" y="62"/>
                    <a:pt x="244" y="62"/>
                    <a:pt x="244" y="62"/>
                  </a:cubicBezTo>
                  <a:cubicBezTo>
                    <a:pt x="244" y="61"/>
                    <a:pt x="244" y="61"/>
                    <a:pt x="244" y="61"/>
                  </a:cubicBezTo>
                  <a:cubicBezTo>
                    <a:pt x="244" y="61"/>
                    <a:pt x="244" y="61"/>
                    <a:pt x="244" y="61"/>
                  </a:cubicBezTo>
                  <a:cubicBezTo>
                    <a:pt x="243" y="61"/>
                    <a:pt x="243" y="61"/>
                    <a:pt x="243" y="61"/>
                  </a:cubicBezTo>
                  <a:cubicBezTo>
                    <a:pt x="243" y="61"/>
                    <a:pt x="243" y="61"/>
                    <a:pt x="243" y="61"/>
                  </a:cubicBezTo>
                  <a:cubicBezTo>
                    <a:pt x="241" y="59"/>
                    <a:pt x="241" y="59"/>
                    <a:pt x="241" y="59"/>
                  </a:cubicBezTo>
                  <a:cubicBezTo>
                    <a:pt x="240" y="59"/>
                    <a:pt x="240" y="59"/>
                    <a:pt x="240" y="59"/>
                  </a:cubicBezTo>
                  <a:cubicBezTo>
                    <a:pt x="239" y="59"/>
                    <a:pt x="239" y="59"/>
                    <a:pt x="239" y="59"/>
                  </a:cubicBezTo>
                  <a:cubicBezTo>
                    <a:pt x="238" y="57"/>
                    <a:pt x="238" y="57"/>
                    <a:pt x="238" y="57"/>
                  </a:cubicBezTo>
                  <a:cubicBezTo>
                    <a:pt x="237" y="55"/>
                    <a:pt x="237" y="55"/>
                    <a:pt x="237" y="55"/>
                  </a:cubicBezTo>
                  <a:cubicBezTo>
                    <a:pt x="235" y="54"/>
                    <a:pt x="235" y="54"/>
                    <a:pt x="235" y="54"/>
                  </a:cubicBezTo>
                  <a:cubicBezTo>
                    <a:pt x="233" y="54"/>
                    <a:pt x="233" y="54"/>
                    <a:pt x="233" y="54"/>
                  </a:cubicBezTo>
                  <a:cubicBezTo>
                    <a:pt x="231" y="54"/>
                    <a:pt x="231" y="54"/>
                    <a:pt x="231" y="54"/>
                  </a:cubicBezTo>
                  <a:cubicBezTo>
                    <a:pt x="229" y="54"/>
                    <a:pt x="229" y="54"/>
                    <a:pt x="229" y="54"/>
                  </a:cubicBezTo>
                  <a:cubicBezTo>
                    <a:pt x="229" y="54"/>
                    <a:pt x="229" y="54"/>
                    <a:pt x="229" y="54"/>
                  </a:cubicBezTo>
                  <a:cubicBezTo>
                    <a:pt x="229" y="55"/>
                    <a:pt x="229" y="55"/>
                    <a:pt x="229" y="55"/>
                  </a:cubicBezTo>
                  <a:cubicBezTo>
                    <a:pt x="229" y="56"/>
                    <a:pt x="229" y="56"/>
                    <a:pt x="229" y="56"/>
                  </a:cubicBezTo>
                  <a:cubicBezTo>
                    <a:pt x="227" y="56"/>
                    <a:pt x="227" y="56"/>
                    <a:pt x="227" y="56"/>
                  </a:cubicBezTo>
                  <a:cubicBezTo>
                    <a:pt x="226" y="56"/>
                    <a:pt x="226" y="56"/>
                    <a:pt x="226" y="56"/>
                  </a:cubicBezTo>
                  <a:cubicBezTo>
                    <a:pt x="224" y="57"/>
                    <a:pt x="224" y="57"/>
                    <a:pt x="224" y="57"/>
                  </a:cubicBezTo>
                  <a:cubicBezTo>
                    <a:pt x="223" y="56"/>
                    <a:pt x="223" y="56"/>
                    <a:pt x="223" y="56"/>
                  </a:cubicBezTo>
                  <a:cubicBezTo>
                    <a:pt x="222" y="56"/>
                    <a:pt x="222" y="56"/>
                    <a:pt x="222" y="56"/>
                  </a:cubicBezTo>
                  <a:cubicBezTo>
                    <a:pt x="221" y="57"/>
                    <a:pt x="221" y="57"/>
                    <a:pt x="221" y="57"/>
                  </a:cubicBezTo>
                  <a:cubicBezTo>
                    <a:pt x="219" y="57"/>
                    <a:pt x="219" y="57"/>
                    <a:pt x="219" y="57"/>
                  </a:cubicBezTo>
                  <a:cubicBezTo>
                    <a:pt x="218" y="56"/>
                    <a:pt x="218" y="56"/>
                    <a:pt x="218" y="56"/>
                  </a:cubicBezTo>
                  <a:cubicBezTo>
                    <a:pt x="216" y="55"/>
                    <a:pt x="216" y="55"/>
                    <a:pt x="216" y="55"/>
                  </a:cubicBezTo>
                  <a:cubicBezTo>
                    <a:pt x="216" y="54"/>
                    <a:pt x="216" y="54"/>
                    <a:pt x="216" y="54"/>
                  </a:cubicBezTo>
                  <a:cubicBezTo>
                    <a:pt x="216" y="53"/>
                    <a:pt x="216" y="53"/>
                    <a:pt x="216" y="53"/>
                  </a:cubicBezTo>
                  <a:cubicBezTo>
                    <a:pt x="215" y="53"/>
                    <a:pt x="215" y="53"/>
                    <a:pt x="215" y="53"/>
                  </a:cubicBezTo>
                  <a:cubicBezTo>
                    <a:pt x="214" y="53"/>
                    <a:pt x="214" y="53"/>
                    <a:pt x="214" y="53"/>
                  </a:cubicBezTo>
                  <a:cubicBezTo>
                    <a:pt x="214" y="54"/>
                    <a:pt x="214" y="54"/>
                    <a:pt x="214" y="54"/>
                  </a:cubicBezTo>
                  <a:cubicBezTo>
                    <a:pt x="215" y="54"/>
                    <a:pt x="215" y="54"/>
                    <a:pt x="215" y="54"/>
                  </a:cubicBezTo>
                  <a:cubicBezTo>
                    <a:pt x="214" y="55"/>
                    <a:pt x="214" y="55"/>
                    <a:pt x="214" y="55"/>
                  </a:cubicBezTo>
                  <a:cubicBezTo>
                    <a:pt x="213" y="56"/>
                    <a:pt x="213" y="56"/>
                    <a:pt x="213" y="56"/>
                  </a:cubicBezTo>
                  <a:cubicBezTo>
                    <a:pt x="211" y="57"/>
                    <a:pt x="211" y="57"/>
                    <a:pt x="211" y="57"/>
                  </a:cubicBezTo>
                  <a:cubicBezTo>
                    <a:pt x="194" y="36"/>
                    <a:pt x="194" y="36"/>
                    <a:pt x="194" y="36"/>
                  </a:cubicBezTo>
                  <a:cubicBezTo>
                    <a:pt x="181" y="26"/>
                    <a:pt x="181" y="26"/>
                    <a:pt x="181" y="26"/>
                  </a:cubicBezTo>
                  <a:cubicBezTo>
                    <a:pt x="180" y="25"/>
                    <a:pt x="180" y="25"/>
                    <a:pt x="180" y="25"/>
                  </a:cubicBezTo>
                  <a:cubicBezTo>
                    <a:pt x="182" y="24"/>
                    <a:pt x="182" y="24"/>
                    <a:pt x="182" y="24"/>
                  </a:cubicBezTo>
                  <a:cubicBezTo>
                    <a:pt x="183" y="23"/>
                    <a:pt x="183" y="23"/>
                    <a:pt x="183" y="23"/>
                  </a:cubicBezTo>
                  <a:cubicBezTo>
                    <a:pt x="183" y="23"/>
                    <a:pt x="183" y="23"/>
                    <a:pt x="183" y="23"/>
                  </a:cubicBezTo>
                  <a:cubicBezTo>
                    <a:pt x="183" y="23"/>
                    <a:pt x="183" y="23"/>
                    <a:pt x="183" y="23"/>
                  </a:cubicBezTo>
                  <a:cubicBezTo>
                    <a:pt x="180" y="23"/>
                    <a:pt x="180" y="23"/>
                    <a:pt x="180" y="23"/>
                  </a:cubicBezTo>
                  <a:cubicBezTo>
                    <a:pt x="178" y="25"/>
                    <a:pt x="178" y="25"/>
                    <a:pt x="178" y="25"/>
                  </a:cubicBezTo>
                  <a:cubicBezTo>
                    <a:pt x="177" y="25"/>
                    <a:pt x="177" y="25"/>
                    <a:pt x="177" y="25"/>
                  </a:cubicBezTo>
                  <a:cubicBezTo>
                    <a:pt x="176" y="26"/>
                    <a:pt x="176" y="26"/>
                    <a:pt x="176" y="26"/>
                  </a:cubicBezTo>
                  <a:cubicBezTo>
                    <a:pt x="176" y="27"/>
                    <a:pt x="176" y="27"/>
                    <a:pt x="176" y="27"/>
                  </a:cubicBezTo>
                  <a:cubicBezTo>
                    <a:pt x="175" y="28"/>
                    <a:pt x="175" y="28"/>
                    <a:pt x="175" y="28"/>
                  </a:cubicBezTo>
                  <a:cubicBezTo>
                    <a:pt x="174" y="29"/>
                    <a:pt x="174" y="29"/>
                    <a:pt x="174" y="29"/>
                  </a:cubicBezTo>
                  <a:cubicBezTo>
                    <a:pt x="173" y="30"/>
                    <a:pt x="173" y="30"/>
                    <a:pt x="173" y="30"/>
                  </a:cubicBezTo>
                  <a:cubicBezTo>
                    <a:pt x="171" y="31"/>
                    <a:pt x="171" y="31"/>
                    <a:pt x="171" y="31"/>
                  </a:cubicBezTo>
                  <a:cubicBezTo>
                    <a:pt x="170" y="31"/>
                    <a:pt x="170" y="31"/>
                    <a:pt x="170" y="31"/>
                  </a:cubicBezTo>
                  <a:cubicBezTo>
                    <a:pt x="170" y="32"/>
                    <a:pt x="170" y="32"/>
                    <a:pt x="170" y="32"/>
                  </a:cubicBezTo>
                  <a:cubicBezTo>
                    <a:pt x="169" y="33"/>
                    <a:pt x="169" y="33"/>
                    <a:pt x="169" y="33"/>
                  </a:cubicBezTo>
                  <a:cubicBezTo>
                    <a:pt x="168" y="33"/>
                    <a:pt x="168" y="33"/>
                    <a:pt x="168" y="33"/>
                  </a:cubicBezTo>
                  <a:cubicBezTo>
                    <a:pt x="165" y="32"/>
                    <a:pt x="165" y="32"/>
                    <a:pt x="165" y="32"/>
                  </a:cubicBezTo>
                  <a:cubicBezTo>
                    <a:pt x="164" y="32"/>
                    <a:pt x="164" y="32"/>
                    <a:pt x="164" y="32"/>
                  </a:cubicBezTo>
                  <a:cubicBezTo>
                    <a:pt x="163" y="33"/>
                    <a:pt x="163" y="33"/>
                    <a:pt x="163" y="33"/>
                  </a:cubicBezTo>
                  <a:cubicBezTo>
                    <a:pt x="162" y="33"/>
                    <a:pt x="162" y="33"/>
                    <a:pt x="162" y="33"/>
                  </a:cubicBezTo>
                  <a:cubicBezTo>
                    <a:pt x="160" y="32"/>
                    <a:pt x="160" y="32"/>
                    <a:pt x="160" y="32"/>
                  </a:cubicBezTo>
                  <a:cubicBezTo>
                    <a:pt x="160" y="30"/>
                    <a:pt x="160" y="30"/>
                    <a:pt x="160" y="30"/>
                  </a:cubicBezTo>
                  <a:cubicBezTo>
                    <a:pt x="161" y="29"/>
                    <a:pt x="161" y="29"/>
                    <a:pt x="161" y="29"/>
                  </a:cubicBezTo>
                  <a:cubicBezTo>
                    <a:pt x="162" y="28"/>
                    <a:pt x="162" y="28"/>
                    <a:pt x="162" y="28"/>
                  </a:cubicBezTo>
                  <a:cubicBezTo>
                    <a:pt x="161" y="29"/>
                    <a:pt x="161" y="29"/>
                    <a:pt x="161" y="29"/>
                  </a:cubicBezTo>
                  <a:cubicBezTo>
                    <a:pt x="159" y="29"/>
                    <a:pt x="159" y="29"/>
                    <a:pt x="159" y="29"/>
                  </a:cubicBezTo>
                  <a:cubicBezTo>
                    <a:pt x="157" y="28"/>
                    <a:pt x="157" y="28"/>
                    <a:pt x="157" y="28"/>
                  </a:cubicBezTo>
                  <a:cubicBezTo>
                    <a:pt x="156" y="28"/>
                    <a:pt x="156" y="28"/>
                    <a:pt x="156" y="28"/>
                  </a:cubicBezTo>
                  <a:cubicBezTo>
                    <a:pt x="158" y="28"/>
                    <a:pt x="158" y="28"/>
                    <a:pt x="158" y="28"/>
                  </a:cubicBezTo>
                  <a:cubicBezTo>
                    <a:pt x="156" y="30"/>
                    <a:pt x="156" y="30"/>
                    <a:pt x="156" y="30"/>
                  </a:cubicBezTo>
                  <a:cubicBezTo>
                    <a:pt x="155" y="30"/>
                    <a:pt x="155" y="30"/>
                    <a:pt x="155" y="30"/>
                  </a:cubicBezTo>
                  <a:cubicBezTo>
                    <a:pt x="153" y="28"/>
                    <a:pt x="153" y="28"/>
                    <a:pt x="153" y="28"/>
                  </a:cubicBezTo>
                  <a:cubicBezTo>
                    <a:pt x="153" y="26"/>
                    <a:pt x="153" y="26"/>
                    <a:pt x="153" y="26"/>
                  </a:cubicBezTo>
                  <a:cubicBezTo>
                    <a:pt x="152" y="25"/>
                    <a:pt x="152" y="25"/>
                    <a:pt x="152" y="25"/>
                  </a:cubicBezTo>
                  <a:cubicBezTo>
                    <a:pt x="152" y="26"/>
                    <a:pt x="152" y="26"/>
                    <a:pt x="152" y="26"/>
                  </a:cubicBezTo>
                  <a:cubicBezTo>
                    <a:pt x="152" y="27"/>
                    <a:pt x="152" y="27"/>
                    <a:pt x="152" y="27"/>
                  </a:cubicBezTo>
                  <a:cubicBezTo>
                    <a:pt x="150" y="27"/>
                    <a:pt x="150" y="27"/>
                    <a:pt x="150" y="27"/>
                  </a:cubicBezTo>
                  <a:cubicBezTo>
                    <a:pt x="150" y="26"/>
                    <a:pt x="150" y="26"/>
                    <a:pt x="150" y="26"/>
                  </a:cubicBezTo>
                  <a:cubicBezTo>
                    <a:pt x="150" y="26"/>
                    <a:pt x="150" y="26"/>
                    <a:pt x="150" y="26"/>
                  </a:cubicBezTo>
                  <a:cubicBezTo>
                    <a:pt x="149" y="27"/>
                    <a:pt x="149" y="27"/>
                    <a:pt x="149" y="27"/>
                  </a:cubicBezTo>
                  <a:cubicBezTo>
                    <a:pt x="148" y="28"/>
                    <a:pt x="148" y="28"/>
                    <a:pt x="148" y="28"/>
                  </a:cubicBezTo>
                  <a:cubicBezTo>
                    <a:pt x="147" y="27"/>
                    <a:pt x="147" y="27"/>
                    <a:pt x="147" y="27"/>
                  </a:cubicBezTo>
                  <a:cubicBezTo>
                    <a:pt x="145" y="28"/>
                    <a:pt x="145" y="28"/>
                    <a:pt x="145" y="28"/>
                  </a:cubicBezTo>
                  <a:cubicBezTo>
                    <a:pt x="144" y="27"/>
                    <a:pt x="144" y="27"/>
                    <a:pt x="144" y="27"/>
                  </a:cubicBezTo>
                  <a:cubicBezTo>
                    <a:pt x="143" y="25"/>
                    <a:pt x="143" y="25"/>
                    <a:pt x="143" y="25"/>
                  </a:cubicBezTo>
                  <a:cubicBezTo>
                    <a:pt x="145" y="25"/>
                    <a:pt x="145" y="25"/>
                    <a:pt x="145" y="25"/>
                  </a:cubicBezTo>
                  <a:cubicBezTo>
                    <a:pt x="144" y="23"/>
                    <a:pt x="144" y="23"/>
                    <a:pt x="144" y="23"/>
                  </a:cubicBezTo>
                  <a:cubicBezTo>
                    <a:pt x="145" y="22"/>
                    <a:pt x="145" y="22"/>
                    <a:pt x="145" y="22"/>
                  </a:cubicBezTo>
                  <a:cubicBezTo>
                    <a:pt x="145" y="22"/>
                    <a:pt x="145" y="22"/>
                    <a:pt x="145" y="22"/>
                  </a:cubicBezTo>
                  <a:cubicBezTo>
                    <a:pt x="144" y="21"/>
                    <a:pt x="144" y="21"/>
                    <a:pt x="144" y="21"/>
                  </a:cubicBezTo>
                  <a:cubicBezTo>
                    <a:pt x="143" y="20"/>
                    <a:pt x="143" y="20"/>
                    <a:pt x="143" y="20"/>
                  </a:cubicBezTo>
                  <a:cubicBezTo>
                    <a:pt x="142" y="19"/>
                    <a:pt x="142" y="19"/>
                    <a:pt x="142" y="19"/>
                  </a:cubicBezTo>
                  <a:cubicBezTo>
                    <a:pt x="142" y="18"/>
                    <a:pt x="142" y="18"/>
                    <a:pt x="142" y="18"/>
                  </a:cubicBezTo>
                  <a:cubicBezTo>
                    <a:pt x="141" y="17"/>
                    <a:pt x="141" y="17"/>
                    <a:pt x="141" y="17"/>
                  </a:cubicBezTo>
                  <a:cubicBezTo>
                    <a:pt x="140" y="17"/>
                    <a:pt x="140" y="17"/>
                    <a:pt x="140" y="17"/>
                  </a:cubicBezTo>
                  <a:cubicBezTo>
                    <a:pt x="139" y="17"/>
                    <a:pt x="139" y="17"/>
                    <a:pt x="139" y="17"/>
                  </a:cubicBezTo>
                  <a:cubicBezTo>
                    <a:pt x="137" y="18"/>
                    <a:pt x="137" y="18"/>
                    <a:pt x="137" y="18"/>
                  </a:cubicBezTo>
                  <a:cubicBezTo>
                    <a:pt x="135" y="16"/>
                    <a:pt x="135" y="16"/>
                    <a:pt x="135" y="16"/>
                  </a:cubicBezTo>
                  <a:cubicBezTo>
                    <a:pt x="133" y="17"/>
                    <a:pt x="133" y="17"/>
                    <a:pt x="133" y="17"/>
                  </a:cubicBezTo>
                  <a:cubicBezTo>
                    <a:pt x="132" y="16"/>
                    <a:pt x="132" y="16"/>
                    <a:pt x="132" y="16"/>
                  </a:cubicBezTo>
                  <a:cubicBezTo>
                    <a:pt x="131" y="16"/>
                    <a:pt x="131" y="16"/>
                    <a:pt x="131" y="16"/>
                  </a:cubicBezTo>
                  <a:cubicBezTo>
                    <a:pt x="130" y="16"/>
                    <a:pt x="130" y="16"/>
                    <a:pt x="130" y="16"/>
                  </a:cubicBezTo>
                  <a:cubicBezTo>
                    <a:pt x="129" y="17"/>
                    <a:pt x="129" y="17"/>
                    <a:pt x="129" y="17"/>
                  </a:cubicBezTo>
                  <a:cubicBezTo>
                    <a:pt x="129" y="18"/>
                    <a:pt x="129" y="18"/>
                    <a:pt x="129" y="18"/>
                  </a:cubicBezTo>
                  <a:cubicBezTo>
                    <a:pt x="126" y="18"/>
                    <a:pt x="126" y="18"/>
                    <a:pt x="126" y="18"/>
                  </a:cubicBezTo>
                  <a:cubicBezTo>
                    <a:pt x="127" y="19"/>
                    <a:pt x="127" y="19"/>
                    <a:pt x="127" y="19"/>
                  </a:cubicBezTo>
                  <a:cubicBezTo>
                    <a:pt x="127" y="20"/>
                    <a:pt x="127" y="20"/>
                    <a:pt x="127" y="20"/>
                  </a:cubicBezTo>
                  <a:cubicBezTo>
                    <a:pt x="124" y="21"/>
                    <a:pt x="124" y="21"/>
                    <a:pt x="124" y="21"/>
                  </a:cubicBezTo>
                  <a:cubicBezTo>
                    <a:pt x="124" y="21"/>
                    <a:pt x="124" y="21"/>
                    <a:pt x="124" y="21"/>
                  </a:cubicBezTo>
                  <a:cubicBezTo>
                    <a:pt x="123" y="22"/>
                    <a:pt x="123" y="22"/>
                    <a:pt x="123" y="22"/>
                  </a:cubicBezTo>
                  <a:cubicBezTo>
                    <a:pt x="121" y="22"/>
                    <a:pt x="121" y="22"/>
                    <a:pt x="121" y="22"/>
                  </a:cubicBezTo>
                  <a:cubicBezTo>
                    <a:pt x="120" y="23"/>
                    <a:pt x="120" y="23"/>
                    <a:pt x="120" y="23"/>
                  </a:cubicBezTo>
                  <a:cubicBezTo>
                    <a:pt x="120" y="23"/>
                    <a:pt x="120" y="23"/>
                    <a:pt x="120" y="23"/>
                  </a:cubicBezTo>
                  <a:cubicBezTo>
                    <a:pt x="117" y="25"/>
                    <a:pt x="117" y="25"/>
                    <a:pt x="117" y="25"/>
                  </a:cubicBezTo>
                  <a:cubicBezTo>
                    <a:pt x="115" y="25"/>
                    <a:pt x="115" y="25"/>
                    <a:pt x="115" y="25"/>
                  </a:cubicBezTo>
                  <a:cubicBezTo>
                    <a:pt x="114" y="26"/>
                    <a:pt x="114" y="26"/>
                    <a:pt x="114" y="26"/>
                  </a:cubicBezTo>
                  <a:cubicBezTo>
                    <a:pt x="113" y="26"/>
                    <a:pt x="113" y="26"/>
                    <a:pt x="113" y="26"/>
                  </a:cubicBezTo>
                  <a:cubicBezTo>
                    <a:pt x="112" y="25"/>
                    <a:pt x="112" y="25"/>
                    <a:pt x="112" y="25"/>
                  </a:cubicBezTo>
                  <a:cubicBezTo>
                    <a:pt x="112" y="25"/>
                    <a:pt x="112" y="25"/>
                    <a:pt x="112" y="25"/>
                  </a:cubicBezTo>
                  <a:cubicBezTo>
                    <a:pt x="111" y="27"/>
                    <a:pt x="111" y="27"/>
                    <a:pt x="111" y="27"/>
                  </a:cubicBezTo>
                  <a:cubicBezTo>
                    <a:pt x="110" y="27"/>
                    <a:pt x="110" y="27"/>
                    <a:pt x="110" y="27"/>
                  </a:cubicBezTo>
                  <a:cubicBezTo>
                    <a:pt x="109" y="27"/>
                    <a:pt x="109" y="27"/>
                    <a:pt x="109" y="27"/>
                  </a:cubicBezTo>
                  <a:cubicBezTo>
                    <a:pt x="109" y="28"/>
                    <a:pt x="109" y="28"/>
                    <a:pt x="109" y="28"/>
                  </a:cubicBezTo>
                  <a:cubicBezTo>
                    <a:pt x="108" y="29"/>
                    <a:pt x="108" y="29"/>
                    <a:pt x="108" y="29"/>
                  </a:cubicBezTo>
                  <a:cubicBezTo>
                    <a:pt x="107" y="29"/>
                    <a:pt x="107" y="29"/>
                    <a:pt x="107" y="29"/>
                  </a:cubicBezTo>
                  <a:cubicBezTo>
                    <a:pt x="106" y="29"/>
                    <a:pt x="106" y="29"/>
                    <a:pt x="106" y="29"/>
                  </a:cubicBezTo>
                  <a:cubicBezTo>
                    <a:pt x="105" y="30"/>
                    <a:pt x="105" y="30"/>
                    <a:pt x="105" y="30"/>
                  </a:cubicBezTo>
                  <a:cubicBezTo>
                    <a:pt x="104" y="30"/>
                    <a:pt x="104" y="30"/>
                    <a:pt x="104" y="30"/>
                  </a:cubicBezTo>
                  <a:cubicBezTo>
                    <a:pt x="102" y="31"/>
                    <a:pt x="102" y="31"/>
                    <a:pt x="102" y="31"/>
                  </a:cubicBezTo>
                  <a:cubicBezTo>
                    <a:pt x="102" y="31"/>
                    <a:pt x="102" y="31"/>
                    <a:pt x="102" y="31"/>
                  </a:cubicBezTo>
                  <a:cubicBezTo>
                    <a:pt x="100" y="31"/>
                    <a:pt x="100" y="31"/>
                    <a:pt x="100" y="31"/>
                  </a:cubicBezTo>
                  <a:cubicBezTo>
                    <a:pt x="98" y="32"/>
                    <a:pt x="98" y="32"/>
                    <a:pt x="98" y="32"/>
                  </a:cubicBezTo>
                  <a:cubicBezTo>
                    <a:pt x="96" y="32"/>
                    <a:pt x="96" y="32"/>
                    <a:pt x="96" y="32"/>
                  </a:cubicBezTo>
                  <a:cubicBezTo>
                    <a:pt x="94" y="33"/>
                    <a:pt x="94" y="33"/>
                    <a:pt x="94" y="33"/>
                  </a:cubicBezTo>
                  <a:cubicBezTo>
                    <a:pt x="94" y="34"/>
                    <a:pt x="94" y="34"/>
                    <a:pt x="94" y="34"/>
                  </a:cubicBezTo>
                  <a:cubicBezTo>
                    <a:pt x="93" y="35"/>
                    <a:pt x="93" y="35"/>
                    <a:pt x="93" y="35"/>
                  </a:cubicBezTo>
                  <a:cubicBezTo>
                    <a:pt x="92" y="34"/>
                    <a:pt x="92" y="34"/>
                    <a:pt x="92" y="34"/>
                  </a:cubicBezTo>
                  <a:cubicBezTo>
                    <a:pt x="91" y="34"/>
                    <a:pt x="91" y="34"/>
                    <a:pt x="91" y="34"/>
                  </a:cubicBezTo>
                  <a:cubicBezTo>
                    <a:pt x="90" y="34"/>
                    <a:pt x="90" y="34"/>
                    <a:pt x="90" y="34"/>
                  </a:cubicBezTo>
                  <a:cubicBezTo>
                    <a:pt x="90" y="35"/>
                    <a:pt x="90" y="35"/>
                    <a:pt x="90" y="35"/>
                  </a:cubicBezTo>
                  <a:cubicBezTo>
                    <a:pt x="89" y="36"/>
                    <a:pt x="89" y="36"/>
                    <a:pt x="89" y="36"/>
                  </a:cubicBezTo>
                  <a:cubicBezTo>
                    <a:pt x="88" y="35"/>
                    <a:pt x="88" y="35"/>
                    <a:pt x="88" y="35"/>
                  </a:cubicBezTo>
                  <a:cubicBezTo>
                    <a:pt x="86" y="35"/>
                    <a:pt x="86" y="35"/>
                    <a:pt x="86" y="35"/>
                  </a:cubicBezTo>
                  <a:cubicBezTo>
                    <a:pt x="86" y="35"/>
                    <a:pt x="86" y="35"/>
                    <a:pt x="86" y="35"/>
                  </a:cubicBezTo>
                  <a:cubicBezTo>
                    <a:pt x="85" y="35"/>
                    <a:pt x="85" y="35"/>
                    <a:pt x="85" y="35"/>
                  </a:cubicBezTo>
                  <a:cubicBezTo>
                    <a:pt x="84" y="35"/>
                    <a:pt x="84" y="35"/>
                    <a:pt x="84" y="35"/>
                  </a:cubicBezTo>
                  <a:cubicBezTo>
                    <a:pt x="83" y="36"/>
                    <a:pt x="83" y="36"/>
                    <a:pt x="83" y="36"/>
                  </a:cubicBezTo>
                  <a:cubicBezTo>
                    <a:pt x="84" y="37"/>
                    <a:pt x="84" y="37"/>
                    <a:pt x="84" y="37"/>
                  </a:cubicBezTo>
                  <a:cubicBezTo>
                    <a:pt x="83" y="37"/>
                    <a:pt x="83" y="37"/>
                    <a:pt x="83" y="37"/>
                  </a:cubicBezTo>
                  <a:cubicBezTo>
                    <a:pt x="84" y="37"/>
                    <a:pt x="84" y="37"/>
                    <a:pt x="84" y="37"/>
                  </a:cubicBezTo>
                  <a:cubicBezTo>
                    <a:pt x="86" y="37"/>
                    <a:pt x="86" y="37"/>
                    <a:pt x="86" y="37"/>
                  </a:cubicBezTo>
                  <a:cubicBezTo>
                    <a:pt x="87" y="40"/>
                    <a:pt x="87" y="40"/>
                    <a:pt x="87" y="40"/>
                  </a:cubicBezTo>
                  <a:cubicBezTo>
                    <a:pt x="84" y="40"/>
                    <a:pt x="84" y="40"/>
                    <a:pt x="84" y="40"/>
                  </a:cubicBezTo>
                  <a:cubicBezTo>
                    <a:pt x="84" y="40"/>
                    <a:pt x="84" y="40"/>
                    <a:pt x="84" y="40"/>
                  </a:cubicBezTo>
                  <a:cubicBezTo>
                    <a:pt x="84" y="40"/>
                    <a:pt x="84" y="40"/>
                    <a:pt x="84" y="40"/>
                  </a:cubicBezTo>
                  <a:cubicBezTo>
                    <a:pt x="85" y="40"/>
                    <a:pt x="85" y="40"/>
                    <a:pt x="85" y="40"/>
                  </a:cubicBezTo>
                  <a:cubicBezTo>
                    <a:pt x="87" y="41"/>
                    <a:pt x="87" y="41"/>
                    <a:pt x="87" y="41"/>
                  </a:cubicBezTo>
                  <a:cubicBezTo>
                    <a:pt x="87" y="40"/>
                    <a:pt x="87" y="40"/>
                    <a:pt x="87" y="40"/>
                  </a:cubicBezTo>
                  <a:cubicBezTo>
                    <a:pt x="89" y="40"/>
                    <a:pt x="89" y="40"/>
                    <a:pt x="89" y="40"/>
                  </a:cubicBezTo>
                  <a:cubicBezTo>
                    <a:pt x="90" y="41"/>
                    <a:pt x="90" y="41"/>
                    <a:pt x="90" y="41"/>
                  </a:cubicBezTo>
                  <a:cubicBezTo>
                    <a:pt x="92" y="42"/>
                    <a:pt x="92" y="42"/>
                    <a:pt x="92" y="42"/>
                  </a:cubicBezTo>
                  <a:cubicBezTo>
                    <a:pt x="92" y="44"/>
                    <a:pt x="92" y="44"/>
                    <a:pt x="92" y="44"/>
                  </a:cubicBezTo>
                  <a:cubicBezTo>
                    <a:pt x="90" y="45"/>
                    <a:pt x="90" y="45"/>
                    <a:pt x="90" y="45"/>
                  </a:cubicBezTo>
                  <a:cubicBezTo>
                    <a:pt x="89" y="44"/>
                    <a:pt x="89" y="44"/>
                    <a:pt x="89" y="44"/>
                  </a:cubicBezTo>
                  <a:cubicBezTo>
                    <a:pt x="86" y="44"/>
                    <a:pt x="86" y="44"/>
                    <a:pt x="86" y="44"/>
                  </a:cubicBezTo>
                  <a:cubicBezTo>
                    <a:pt x="85" y="46"/>
                    <a:pt x="85" y="46"/>
                    <a:pt x="85" y="46"/>
                  </a:cubicBezTo>
                  <a:cubicBezTo>
                    <a:pt x="84" y="48"/>
                    <a:pt x="84" y="48"/>
                    <a:pt x="84" y="48"/>
                  </a:cubicBezTo>
                  <a:cubicBezTo>
                    <a:pt x="84" y="48"/>
                    <a:pt x="84" y="48"/>
                    <a:pt x="84" y="48"/>
                  </a:cubicBezTo>
                  <a:cubicBezTo>
                    <a:pt x="85" y="49"/>
                    <a:pt x="85" y="49"/>
                    <a:pt x="85" y="49"/>
                  </a:cubicBezTo>
                  <a:cubicBezTo>
                    <a:pt x="85" y="51"/>
                    <a:pt x="85" y="51"/>
                    <a:pt x="85" y="51"/>
                  </a:cubicBezTo>
                  <a:cubicBezTo>
                    <a:pt x="84" y="52"/>
                    <a:pt x="84" y="52"/>
                    <a:pt x="84" y="52"/>
                  </a:cubicBezTo>
                  <a:cubicBezTo>
                    <a:pt x="84" y="54"/>
                    <a:pt x="84" y="54"/>
                    <a:pt x="84" y="54"/>
                  </a:cubicBezTo>
                  <a:cubicBezTo>
                    <a:pt x="82" y="54"/>
                    <a:pt x="82" y="54"/>
                    <a:pt x="82" y="54"/>
                  </a:cubicBezTo>
                  <a:cubicBezTo>
                    <a:pt x="82" y="54"/>
                    <a:pt x="82" y="54"/>
                    <a:pt x="82" y="54"/>
                  </a:cubicBezTo>
                  <a:cubicBezTo>
                    <a:pt x="83" y="55"/>
                    <a:pt x="83" y="55"/>
                    <a:pt x="83" y="55"/>
                  </a:cubicBezTo>
                  <a:cubicBezTo>
                    <a:pt x="83" y="55"/>
                    <a:pt x="83" y="55"/>
                    <a:pt x="83" y="55"/>
                  </a:cubicBezTo>
                  <a:cubicBezTo>
                    <a:pt x="84" y="55"/>
                    <a:pt x="84" y="55"/>
                    <a:pt x="84" y="55"/>
                  </a:cubicBezTo>
                  <a:cubicBezTo>
                    <a:pt x="85" y="56"/>
                    <a:pt x="85" y="56"/>
                    <a:pt x="85" y="56"/>
                  </a:cubicBezTo>
                  <a:cubicBezTo>
                    <a:pt x="87" y="57"/>
                    <a:pt x="87" y="57"/>
                    <a:pt x="87" y="57"/>
                  </a:cubicBezTo>
                  <a:cubicBezTo>
                    <a:pt x="87" y="57"/>
                    <a:pt x="87" y="57"/>
                    <a:pt x="87" y="57"/>
                  </a:cubicBezTo>
                  <a:cubicBezTo>
                    <a:pt x="88" y="58"/>
                    <a:pt x="88" y="58"/>
                    <a:pt x="88" y="58"/>
                  </a:cubicBezTo>
                  <a:cubicBezTo>
                    <a:pt x="90" y="58"/>
                    <a:pt x="90" y="58"/>
                    <a:pt x="90" y="58"/>
                  </a:cubicBezTo>
                  <a:cubicBezTo>
                    <a:pt x="91" y="59"/>
                    <a:pt x="91" y="59"/>
                    <a:pt x="91" y="59"/>
                  </a:cubicBezTo>
                  <a:cubicBezTo>
                    <a:pt x="92" y="65"/>
                    <a:pt x="92" y="65"/>
                    <a:pt x="92" y="65"/>
                  </a:cubicBezTo>
                  <a:cubicBezTo>
                    <a:pt x="91" y="66"/>
                    <a:pt x="91" y="66"/>
                    <a:pt x="91" y="66"/>
                  </a:cubicBezTo>
                  <a:cubicBezTo>
                    <a:pt x="88" y="67"/>
                    <a:pt x="88" y="67"/>
                    <a:pt x="88" y="67"/>
                  </a:cubicBezTo>
                  <a:cubicBezTo>
                    <a:pt x="86" y="67"/>
                    <a:pt x="86" y="67"/>
                    <a:pt x="86" y="67"/>
                  </a:cubicBezTo>
                  <a:cubicBezTo>
                    <a:pt x="84" y="66"/>
                    <a:pt x="84" y="66"/>
                    <a:pt x="84" y="66"/>
                  </a:cubicBezTo>
                  <a:cubicBezTo>
                    <a:pt x="84" y="66"/>
                    <a:pt x="84" y="66"/>
                    <a:pt x="84" y="66"/>
                  </a:cubicBezTo>
                  <a:cubicBezTo>
                    <a:pt x="84" y="67"/>
                    <a:pt x="84" y="67"/>
                    <a:pt x="84" y="67"/>
                  </a:cubicBezTo>
                  <a:cubicBezTo>
                    <a:pt x="83" y="69"/>
                    <a:pt x="83" y="69"/>
                    <a:pt x="83" y="69"/>
                  </a:cubicBezTo>
                  <a:cubicBezTo>
                    <a:pt x="81" y="69"/>
                    <a:pt x="81" y="69"/>
                    <a:pt x="81" y="69"/>
                  </a:cubicBezTo>
                  <a:cubicBezTo>
                    <a:pt x="78" y="68"/>
                    <a:pt x="78" y="68"/>
                    <a:pt x="78" y="68"/>
                  </a:cubicBezTo>
                  <a:cubicBezTo>
                    <a:pt x="76" y="68"/>
                    <a:pt x="76" y="68"/>
                    <a:pt x="76" y="68"/>
                  </a:cubicBezTo>
                  <a:cubicBezTo>
                    <a:pt x="75" y="68"/>
                    <a:pt x="75" y="68"/>
                    <a:pt x="75" y="68"/>
                  </a:cubicBezTo>
                  <a:cubicBezTo>
                    <a:pt x="75" y="68"/>
                    <a:pt x="75" y="68"/>
                    <a:pt x="75" y="68"/>
                  </a:cubicBezTo>
                  <a:cubicBezTo>
                    <a:pt x="73" y="67"/>
                    <a:pt x="73" y="67"/>
                    <a:pt x="73" y="67"/>
                  </a:cubicBezTo>
                  <a:cubicBezTo>
                    <a:pt x="71" y="65"/>
                    <a:pt x="71" y="65"/>
                    <a:pt x="71" y="65"/>
                  </a:cubicBezTo>
                  <a:cubicBezTo>
                    <a:pt x="73" y="64"/>
                    <a:pt x="73" y="64"/>
                    <a:pt x="73" y="64"/>
                  </a:cubicBezTo>
                  <a:cubicBezTo>
                    <a:pt x="73" y="64"/>
                    <a:pt x="73" y="64"/>
                    <a:pt x="73" y="64"/>
                  </a:cubicBezTo>
                  <a:cubicBezTo>
                    <a:pt x="71" y="63"/>
                    <a:pt x="71" y="63"/>
                    <a:pt x="71" y="63"/>
                  </a:cubicBezTo>
                  <a:cubicBezTo>
                    <a:pt x="71" y="64"/>
                    <a:pt x="71" y="64"/>
                    <a:pt x="71" y="64"/>
                  </a:cubicBezTo>
                  <a:cubicBezTo>
                    <a:pt x="69" y="64"/>
                    <a:pt x="69" y="64"/>
                    <a:pt x="69" y="64"/>
                  </a:cubicBezTo>
                  <a:cubicBezTo>
                    <a:pt x="68" y="64"/>
                    <a:pt x="68" y="64"/>
                    <a:pt x="68" y="64"/>
                  </a:cubicBezTo>
                  <a:cubicBezTo>
                    <a:pt x="69" y="66"/>
                    <a:pt x="69" y="66"/>
                    <a:pt x="69" y="66"/>
                  </a:cubicBezTo>
                  <a:cubicBezTo>
                    <a:pt x="66" y="66"/>
                    <a:pt x="66" y="66"/>
                    <a:pt x="66" y="66"/>
                  </a:cubicBezTo>
                  <a:cubicBezTo>
                    <a:pt x="65" y="65"/>
                    <a:pt x="65" y="65"/>
                    <a:pt x="65" y="65"/>
                  </a:cubicBezTo>
                  <a:cubicBezTo>
                    <a:pt x="63" y="64"/>
                    <a:pt x="63" y="64"/>
                    <a:pt x="63" y="64"/>
                  </a:cubicBezTo>
                  <a:cubicBezTo>
                    <a:pt x="62" y="64"/>
                    <a:pt x="62" y="64"/>
                    <a:pt x="62" y="64"/>
                  </a:cubicBezTo>
                  <a:cubicBezTo>
                    <a:pt x="61" y="65"/>
                    <a:pt x="61" y="65"/>
                    <a:pt x="61" y="65"/>
                  </a:cubicBezTo>
                  <a:cubicBezTo>
                    <a:pt x="60" y="64"/>
                    <a:pt x="60" y="64"/>
                    <a:pt x="60" y="64"/>
                  </a:cubicBezTo>
                  <a:cubicBezTo>
                    <a:pt x="60" y="64"/>
                    <a:pt x="60" y="64"/>
                    <a:pt x="60" y="64"/>
                  </a:cubicBezTo>
                  <a:cubicBezTo>
                    <a:pt x="60" y="65"/>
                    <a:pt x="60" y="65"/>
                    <a:pt x="60" y="65"/>
                  </a:cubicBezTo>
                  <a:cubicBezTo>
                    <a:pt x="58" y="66"/>
                    <a:pt x="58" y="66"/>
                    <a:pt x="58" y="66"/>
                  </a:cubicBezTo>
                  <a:cubicBezTo>
                    <a:pt x="58" y="68"/>
                    <a:pt x="58" y="68"/>
                    <a:pt x="58" y="68"/>
                  </a:cubicBezTo>
                  <a:cubicBezTo>
                    <a:pt x="56" y="69"/>
                    <a:pt x="56" y="69"/>
                    <a:pt x="56" y="69"/>
                  </a:cubicBezTo>
                  <a:cubicBezTo>
                    <a:pt x="55" y="69"/>
                    <a:pt x="55" y="69"/>
                    <a:pt x="55" y="69"/>
                  </a:cubicBezTo>
                  <a:cubicBezTo>
                    <a:pt x="54" y="68"/>
                    <a:pt x="54" y="68"/>
                    <a:pt x="54" y="68"/>
                  </a:cubicBezTo>
                  <a:cubicBezTo>
                    <a:pt x="51" y="67"/>
                    <a:pt x="51" y="67"/>
                    <a:pt x="51" y="67"/>
                  </a:cubicBezTo>
                  <a:cubicBezTo>
                    <a:pt x="50" y="66"/>
                    <a:pt x="50" y="66"/>
                    <a:pt x="50" y="66"/>
                  </a:cubicBezTo>
                  <a:cubicBezTo>
                    <a:pt x="50" y="67"/>
                    <a:pt x="50" y="67"/>
                    <a:pt x="50" y="67"/>
                  </a:cubicBezTo>
                  <a:cubicBezTo>
                    <a:pt x="50" y="68"/>
                    <a:pt x="50" y="68"/>
                    <a:pt x="50" y="68"/>
                  </a:cubicBezTo>
                  <a:cubicBezTo>
                    <a:pt x="49" y="70"/>
                    <a:pt x="49" y="70"/>
                    <a:pt x="49" y="70"/>
                  </a:cubicBezTo>
                  <a:cubicBezTo>
                    <a:pt x="47" y="69"/>
                    <a:pt x="47" y="69"/>
                    <a:pt x="47" y="69"/>
                  </a:cubicBezTo>
                  <a:cubicBezTo>
                    <a:pt x="47" y="68"/>
                    <a:pt x="47" y="68"/>
                    <a:pt x="47" y="68"/>
                  </a:cubicBezTo>
                  <a:cubicBezTo>
                    <a:pt x="47" y="67"/>
                    <a:pt x="47" y="67"/>
                    <a:pt x="47" y="67"/>
                  </a:cubicBezTo>
                  <a:cubicBezTo>
                    <a:pt x="46" y="67"/>
                    <a:pt x="46" y="67"/>
                    <a:pt x="46" y="67"/>
                  </a:cubicBezTo>
                  <a:cubicBezTo>
                    <a:pt x="44" y="65"/>
                    <a:pt x="44" y="65"/>
                    <a:pt x="44" y="65"/>
                  </a:cubicBezTo>
                  <a:cubicBezTo>
                    <a:pt x="43" y="64"/>
                    <a:pt x="43" y="64"/>
                    <a:pt x="43" y="64"/>
                  </a:cubicBezTo>
                  <a:cubicBezTo>
                    <a:pt x="41" y="64"/>
                    <a:pt x="41" y="64"/>
                    <a:pt x="41" y="64"/>
                  </a:cubicBezTo>
                  <a:cubicBezTo>
                    <a:pt x="40" y="62"/>
                    <a:pt x="40" y="62"/>
                    <a:pt x="40" y="62"/>
                  </a:cubicBezTo>
                  <a:cubicBezTo>
                    <a:pt x="39" y="62"/>
                    <a:pt x="39" y="62"/>
                    <a:pt x="39" y="62"/>
                  </a:cubicBezTo>
                  <a:cubicBezTo>
                    <a:pt x="38" y="61"/>
                    <a:pt x="38" y="61"/>
                    <a:pt x="38" y="61"/>
                  </a:cubicBezTo>
                  <a:cubicBezTo>
                    <a:pt x="37" y="61"/>
                    <a:pt x="37" y="61"/>
                    <a:pt x="37" y="61"/>
                  </a:cubicBezTo>
                  <a:cubicBezTo>
                    <a:pt x="35" y="62"/>
                    <a:pt x="35" y="62"/>
                    <a:pt x="35" y="62"/>
                  </a:cubicBezTo>
                  <a:cubicBezTo>
                    <a:pt x="33" y="61"/>
                    <a:pt x="33" y="61"/>
                    <a:pt x="33" y="61"/>
                  </a:cubicBezTo>
                  <a:cubicBezTo>
                    <a:pt x="32" y="59"/>
                    <a:pt x="32" y="59"/>
                    <a:pt x="32" y="59"/>
                  </a:cubicBezTo>
                  <a:cubicBezTo>
                    <a:pt x="32" y="59"/>
                    <a:pt x="32" y="59"/>
                    <a:pt x="32" y="59"/>
                  </a:cubicBezTo>
                  <a:cubicBezTo>
                    <a:pt x="30" y="60"/>
                    <a:pt x="30" y="60"/>
                    <a:pt x="30" y="60"/>
                  </a:cubicBezTo>
                  <a:cubicBezTo>
                    <a:pt x="29" y="60"/>
                    <a:pt x="29" y="60"/>
                    <a:pt x="29" y="60"/>
                  </a:cubicBezTo>
                  <a:cubicBezTo>
                    <a:pt x="29" y="61"/>
                    <a:pt x="29" y="61"/>
                    <a:pt x="29" y="61"/>
                  </a:cubicBezTo>
                  <a:cubicBezTo>
                    <a:pt x="27" y="63"/>
                    <a:pt x="27" y="63"/>
                    <a:pt x="27" y="63"/>
                  </a:cubicBezTo>
                  <a:cubicBezTo>
                    <a:pt x="27" y="61"/>
                    <a:pt x="27" y="61"/>
                    <a:pt x="27" y="61"/>
                  </a:cubicBezTo>
                  <a:cubicBezTo>
                    <a:pt x="27" y="62"/>
                    <a:pt x="27" y="62"/>
                    <a:pt x="27" y="62"/>
                  </a:cubicBezTo>
                  <a:cubicBezTo>
                    <a:pt x="25" y="63"/>
                    <a:pt x="25" y="63"/>
                    <a:pt x="25" y="63"/>
                  </a:cubicBezTo>
                  <a:cubicBezTo>
                    <a:pt x="23" y="62"/>
                    <a:pt x="23" y="62"/>
                    <a:pt x="23" y="62"/>
                  </a:cubicBezTo>
                  <a:cubicBezTo>
                    <a:pt x="25" y="61"/>
                    <a:pt x="25" y="61"/>
                    <a:pt x="25" y="61"/>
                  </a:cubicBezTo>
                  <a:cubicBezTo>
                    <a:pt x="25" y="60"/>
                    <a:pt x="25" y="60"/>
                    <a:pt x="25" y="60"/>
                  </a:cubicBezTo>
                  <a:cubicBezTo>
                    <a:pt x="23" y="60"/>
                    <a:pt x="23" y="60"/>
                    <a:pt x="23" y="60"/>
                  </a:cubicBezTo>
                  <a:cubicBezTo>
                    <a:pt x="22" y="59"/>
                    <a:pt x="22" y="59"/>
                    <a:pt x="22" y="59"/>
                  </a:cubicBezTo>
                  <a:cubicBezTo>
                    <a:pt x="22" y="59"/>
                    <a:pt x="22" y="59"/>
                    <a:pt x="22" y="59"/>
                  </a:cubicBezTo>
                  <a:cubicBezTo>
                    <a:pt x="22" y="60"/>
                    <a:pt x="22" y="60"/>
                    <a:pt x="22" y="60"/>
                  </a:cubicBezTo>
                  <a:cubicBezTo>
                    <a:pt x="22" y="62"/>
                    <a:pt x="22" y="62"/>
                    <a:pt x="22" y="62"/>
                  </a:cubicBezTo>
                  <a:cubicBezTo>
                    <a:pt x="20" y="62"/>
                    <a:pt x="20" y="62"/>
                    <a:pt x="20" y="62"/>
                  </a:cubicBezTo>
                  <a:cubicBezTo>
                    <a:pt x="19" y="62"/>
                    <a:pt x="19" y="62"/>
                    <a:pt x="19" y="62"/>
                  </a:cubicBezTo>
                  <a:cubicBezTo>
                    <a:pt x="19" y="64"/>
                    <a:pt x="19" y="64"/>
                    <a:pt x="19" y="64"/>
                  </a:cubicBezTo>
                  <a:cubicBezTo>
                    <a:pt x="17" y="64"/>
                    <a:pt x="17" y="64"/>
                    <a:pt x="17" y="64"/>
                  </a:cubicBezTo>
                  <a:cubicBezTo>
                    <a:pt x="16" y="65"/>
                    <a:pt x="16" y="65"/>
                    <a:pt x="16" y="65"/>
                  </a:cubicBezTo>
                  <a:cubicBezTo>
                    <a:pt x="15" y="66"/>
                    <a:pt x="15" y="66"/>
                    <a:pt x="15" y="66"/>
                  </a:cubicBezTo>
                  <a:cubicBezTo>
                    <a:pt x="16" y="68"/>
                    <a:pt x="16" y="68"/>
                    <a:pt x="16" y="68"/>
                  </a:cubicBezTo>
                  <a:cubicBezTo>
                    <a:pt x="16" y="70"/>
                    <a:pt x="16" y="70"/>
                    <a:pt x="16" y="70"/>
                  </a:cubicBezTo>
                  <a:cubicBezTo>
                    <a:pt x="14" y="70"/>
                    <a:pt x="14" y="70"/>
                    <a:pt x="14" y="70"/>
                  </a:cubicBezTo>
                  <a:cubicBezTo>
                    <a:pt x="12" y="70"/>
                    <a:pt x="12" y="70"/>
                    <a:pt x="12" y="70"/>
                  </a:cubicBezTo>
                  <a:cubicBezTo>
                    <a:pt x="14" y="75"/>
                    <a:pt x="14" y="75"/>
                    <a:pt x="14" y="75"/>
                  </a:cubicBezTo>
                  <a:cubicBezTo>
                    <a:pt x="13" y="76"/>
                    <a:pt x="13" y="76"/>
                    <a:pt x="13" y="76"/>
                  </a:cubicBezTo>
                  <a:cubicBezTo>
                    <a:pt x="13" y="78"/>
                    <a:pt x="13" y="78"/>
                    <a:pt x="13" y="78"/>
                  </a:cubicBezTo>
                  <a:cubicBezTo>
                    <a:pt x="10" y="79"/>
                    <a:pt x="10" y="79"/>
                    <a:pt x="10" y="79"/>
                  </a:cubicBezTo>
                  <a:cubicBezTo>
                    <a:pt x="8" y="77"/>
                    <a:pt x="8" y="77"/>
                    <a:pt x="8" y="77"/>
                  </a:cubicBezTo>
                  <a:cubicBezTo>
                    <a:pt x="7" y="76"/>
                    <a:pt x="7" y="76"/>
                    <a:pt x="7" y="76"/>
                  </a:cubicBezTo>
                  <a:cubicBezTo>
                    <a:pt x="4" y="73"/>
                    <a:pt x="4" y="73"/>
                    <a:pt x="4" y="73"/>
                  </a:cubicBezTo>
                  <a:cubicBezTo>
                    <a:pt x="4" y="74"/>
                    <a:pt x="4" y="74"/>
                    <a:pt x="4" y="74"/>
                  </a:cubicBezTo>
                  <a:cubicBezTo>
                    <a:pt x="4" y="75"/>
                    <a:pt x="4" y="75"/>
                    <a:pt x="4" y="75"/>
                  </a:cubicBezTo>
                  <a:cubicBezTo>
                    <a:pt x="1" y="78"/>
                    <a:pt x="1" y="78"/>
                    <a:pt x="1" y="78"/>
                  </a:cubicBezTo>
                  <a:cubicBezTo>
                    <a:pt x="0" y="78"/>
                    <a:pt x="0" y="78"/>
                    <a:pt x="0" y="78"/>
                  </a:cubicBezTo>
                  <a:cubicBezTo>
                    <a:pt x="1" y="81"/>
                    <a:pt x="1" y="81"/>
                    <a:pt x="1" y="81"/>
                  </a:cubicBezTo>
                  <a:cubicBezTo>
                    <a:pt x="2" y="82"/>
                    <a:pt x="2" y="82"/>
                    <a:pt x="2" y="82"/>
                  </a:cubicBezTo>
                  <a:cubicBezTo>
                    <a:pt x="1" y="87"/>
                    <a:pt x="1" y="87"/>
                    <a:pt x="1" y="87"/>
                  </a:cubicBezTo>
                  <a:cubicBezTo>
                    <a:pt x="0" y="89"/>
                    <a:pt x="0" y="89"/>
                    <a:pt x="0" y="89"/>
                  </a:cubicBezTo>
                  <a:cubicBezTo>
                    <a:pt x="3" y="90"/>
                    <a:pt x="3" y="90"/>
                    <a:pt x="3" y="90"/>
                  </a:cubicBezTo>
                  <a:cubicBezTo>
                    <a:pt x="4" y="92"/>
                    <a:pt x="4" y="92"/>
                    <a:pt x="4" y="92"/>
                  </a:cubicBezTo>
                  <a:cubicBezTo>
                    <a:pt x="4" y="93"/>
                    <a:pt x="4" y="93"/>
                    <a:pt x="4" y="93"/>
                  </a:cubicBezTo>
                  <a:cubicBezTo>
                    <a:pt x="5" y="94"/>
                    <a:pt x="5" y="94"/>
                    <a:pt x="5" y="94"/>
                  </a:cubicBezTo>
                  <a:cubicBezTo>
                    <a:pt x="6" y="93"/>
                    <a:pt x="6" y="93"/>
                    <a:pt x="6" y="93"/>
                  </a:cubicBezTo>
                  <a:cubicBezTo>
                    <a:pt x="11" y="95"/>
                    <a:pt x="11" y="95"/>
                    <a:pt x="11" y="95"/>
                  </a:cubicBezTo>
                  <a:cubicBezTo>
                    <a:pt x="14" y="98"/>
                    <a:pt x="14" y="98"/>
                    <a:pt x="14" y="98"/>
                  </a:cubicBezTo>
                  <a:cubicBezTo>
                    <a:pt x="17" y="103"/>
                    <a:pt x="17" y="103"/>
                    <a:pt x="17" y="103"/>
                  </a:cubicBezTo>
                  <a:cubicBezTo>
                    <a:pt x="14" y="103"/>
                    <a:pt x="14" y="103"/>
                    <a:pt x="14" y="103"/>
                  </a:cubicBezTo>
                  <a:cubicBezTo>
                    <a:pt x="14" y="103"/>
                    <a:pt x="14" y="103"/>
                    <a:pt x="14" y="103"/>
                  </a:cubicBezTo>
                  <a:cubicBezTo>
                    <a:pt x="16" y="105"/>
                    <a:pt x="16" y="105"/>
                    <a:pt x="16" y="105"/>
                  </a:cubicBezTo>
                  <a:cubicBezTo>
                    <a:pt x="18" y="104"/>
                    <a:pt x="18" y="104"/>
                    <a:pt x="18" y="104"/>
                  </a:cubicBezTo>
                  <a:cubicBezTo>
                    <a:pt x="20" y="105"/>
                    <a:pt x="20" y="105"/>
                    <a:pt x="20" y="105"/>
                  </a:cubicBezTo>
                  <a:cubicBezTo>
                    <a:pt x="20" y="106"/>
                    <a:pt x="20" y="106"/>
                    <a:pt x="20" y="106"/>
                  </a:cubicBezTo>
                  <a:cubicBezTo>
                    <a:pt x="20" y="106"/>
                    <a:pt x="20" y="106"/>
                    <a:pt x="20" y="106"/>
                  </a:cubicBezTo>
                  <a:cubicBezTo>
                    <a:pt x="20" y="107"/>
                    <a:pt x="20" y="107"/>
                    <a:pt x="20" y="107"/>
                  </a:cubicBezTo>
                  <a:cubicBezTo>
                    <a:pt x="20" y="108"/>
                    <a:pt x="20" y="108"/>
                    <a:pt x="20" y="108"/>
                  </a:cubicBezTo>
                  <a:cubicBezTo>
                    <a:pt x="20" y="109"/>
                    <a:pt x="20" y="109"/>
                    <a:pt x="20" y="109"/>
                  </a:cubicBezTo>
                  <a:cubicBezTo>
                    <a:pt x="20" y="109"/>
                    <a:pt x="20" y="109"/>
                    <a:pt x="20" y="109"/>
                  </a:cubicBezTo>
                  <a:cubicBezTo>
                    <a:pt x="20" y="110"/>
                    <a:pt x="20" y="110"/>
                    <a:pt x="20" y="110"/>
                  </a:cubicBezTo>
                  <a:cubicBezTo>
                    <a:pt x="18" y="110"/>
                    <a:pt x="18" y="110"/>
                    <a:pt x="18" y="110"/>
                  </a:cubicBezTo>
                  <a:cubicBezTo>
                    <a:pt x="18" y="110"/>
                    <a:pt x="18" y="110"/>
                    <a:pt x="18" y="110"/>
                  </a:cubicBezTo>
                  <a:cubicBezTo>
                    <a:pt x="18" y="110"/>
                    <a:pt x="18" y="110"/>
                    <a:pt x="18" y="110"/>
                  </a:cubicBezTo>
                  <a:cubicBezTo>
                    <a:pt x="18" y="112"/>
                    <a:pt x="18" y="112"/>
                    <a:pt x="18" y="112"/>
                  </a:cubicBezTo>
                  <a:cubicBezTo>
                    <a:pt x="17" y="113"/>
                    <a:pt x="17" y="113"/>
                    <a:pt x="17" y="113"/>
                  </a:cubicBezTo>
                  <a:cubicBezTo>
                    <a:pt x="16" y="112"/>
                    <a:pt x="16" y="112"/>
                    <a:pt x="16" y="112"/>
                  </a:cubicBezTo>
                  <a:cubicBezTo>
                    <a:pt x="16" y="112"/>
                    <a:pt x="16" y="112"/>
                    <a:pt x="16" y="112"/>
                  </a:cubicBezTo>
                  <a:cubicBezTo>
                    <a:pt x="16" y="112"/>
                    <a:pt x="16" y="112"/>
                    <a:pt x="16" y="112"/>
                  </a:cubicBezTo>
                  <a:cubicBezTo>
                    <a:pt x="14" y="113"/>
                    <a:pt x="14" y="113"/>
                    <a:pt x="14" y="113"/>
                  </a:cubicBezTo>
                  <a:cubicBezTo>
                    <a:pt x="13" y="113"/>
                    <a:pt x="13" y="113"/>
                    <a:pt x="13" y="113"/>
                  </a:cubicBezTo>
                  <a:cubicBezTo>
                    <a:pt x="13" y="114"/>
                    <a:pt x="13" y="114"/>
                    <a:pt x="13" y="114"/>
                  </a:cubicBezTo>
                  <a:cubicBezTo>
                    <a:pt x="12" y="114"/>
                    <a:pt x="12" y="114"/>
                    <a:pt x="12" y="114"/>
                  </a:cubicBezTo>
                  <a:cubicBezTo>
                    <a:pt x="12" y="114"/>
                    <a:pt x="12" y="114"/>
                    <a:pt x="12" y="114"/>
                  </a:cubicBezTo>
                  <a:cubicBezTo>
                    <a:pt x="11" y="115"/>
                    <a:pt x="11" y="115"/>
                    <a:pt x="11" y="115"/>
                  </a:cubicBezTo>
                  <a:cubicBezTo>
                    <a:pt x="10" y="114"/>
                    <a:pt x="10" y="114"/>
                    <a:pt x="10" y="114"/>
                  </a:cubicBezTo>
                  <a:cubicBezTo>
                    <a:pt x="10" y="114"/>
                    <a:pt x="10" y="114"/>
                    <a:pt x="10" y="114"/>
                  </a:cubicBezTo>
                  <a:cubicBezTo>
                    <a:pt x="10" y="115"/>
                    <a:pt x="10" y="115"/>
                    <a:pt x="10" y="115"/>
                  </a:cubicBezTo>
                  <a:cubicBezTo>
                    <a:pt x="9" y="117"/>
                    <a:pt x="9" y="117"/>
                    <a:pt x="9" y="117"/>
                  </a:cubicBezTo>
                  <a:cubicBezTo>
                    <a:pt x="9" y="117"/>
                    <a:pt x="9" y="117"/>
                    <a:pt x="9" y="117"/>
                  </a:cubicBezTo>
                  <a:cubicBezTo>
                    <a:pt x="8" y="119"/>
                    <a:pt x="8" y="119"/>
                    <a:pt x="8" y="119"/>
                  </a:cubicBezTo>
                  <a:cubicBezTo>
                    <a:pt x="8" y="120"/>
                    <a:pt x="8" y="120"/>
                    <a:pt x="8" y="120"/>
                  </a:cubicBezTo>
                  <a:cubicBezTo>
                    <a:pt x="8" y="122"/>
                    <a:pt x="8" y="122"/>
                    <a:pt x="8" y="122"/>
                  </a:cubicBezTo>
                  <a:cubicBezTo>
                    <a:pt x="7" y="123"/>
                    <a:pt x="7" y="123"/>
                    <a:pt x="7" y="123"/>
                  </a:cubicBezTo>
                  <a:cubicBezTo>
                    <a:pt x="7" y="124"/>
                    <a:pt x="7" y="124"/>
                    <a:pt x="7" y="124"/>
                  </a:cubicBezTo>
                  <a:cubicBezTo>
                    <a:pt x="7" y="126"/>
                    <a:pt x="7" y="126"/>
                    <a:pt x="7" y="126"/>
                  </a:cubicBezTo>
                  <a:cubicBezTo>
                    <a:pt x="8" y="126"/>
                    <a:pt x="8" y="126"/>
                    <a:pt x="8" y="126"/>
                  </a:cubicBezTo>
                  <a:cubicBezTo>
                    <a:pt x="9" y="125"/>
                    <a:pt x="9" y="125"/>
                    <a:pt x="9" y="125"/>
                  </a:cubicBezTo>
                  <a:cubicBezTo>
                    <a:pt x="9" y="126"/>
                    <a:pt x="9" y="126"/>
                    <a:pt x="9" y="126"/>
                  </a:cubicBezTo>
                  <a:cubicBezTo>
                    <a:pt x="10" y="126"/>
                    <a:pt x="10" y="126"/>
                    <a:pt x="10" y="126"/>
                  </a:cubicBezTo>
                  <a:cubicBezTo>
                    <a:pt x="10" y="125"/>
                    <a:pt x="10" y="125"/>
                    <a:pt x="10" y="125"/>
                  </a:cubicBezTo>
                  <a:cubicBezTo>
                    <a:pt x="10" y="124"/>
                    <a:pt x="10" y="124"/>
                    <a:pt x="10" y="124"/>
                  </a:cubicBezTo>
                  <a:cubicBezTo>
                    <a:pt x="11" y="123"/>
                    <a:pt x="11" y="123"/>
                    <a:pt x="11" y="123"/>
                  </a:cubicBezTo>
                  <a:cubicBezTo>
                    <a:pt x="11" y="122"/>
                    <a:pt x="11" y="122"/>
                    <a:pt x="11" y="122"/>
                  </a:cubicBezTo>
                  <a:cubicBezTo>
                    <a:pt x="12" y="122"/>
                    <a:pt x="12" y="122"/>
                    <a:pt x="12" y="122"/>
                  </a:cubicBezTo>
                  <a:cubicBezTo>
                    <a:pt x="12" y="123"/>
                    <a:pt x="12" y="123"/>
                    <a:pt x="12" y="123"/>
                  </a:cubicBezTo>
                  <a:cubicBezTo>
                    <a:pt x="13" y="123"/>
                    <a:pt x="13" y="123"/>
                    <a:pt x="13" y="123"/>
                  </a:cubicBezTo>
                  <a:cubicBezTo>
                    <a:pt x="13" y="122"/>
                    <a:pt x="13" y="122"/>
                    <a:pt x="13" y="122"/>
                  </a:cubicBezTo>
                  <a:cubicBezTo>
                    <a:pt x="13" y="122"/>
                    <a:pt x="13" y="122"/>
                    <a:pt x="13" y="122"/>
                  </a:cubicBezTo>
                  <a:cubicBezTo>
                    <a:pt x="14" y="122"/>
                    <a:pt x="14" y="122"/>
                    <a:pt x="14" y="122"/>
                  </a:cubicBezTo>
                  <a:cubicBezTo>
                    <a:pt x="15" y="122"/>
                    <a:pt x="15" y="122"/>
                    <a:pt x="15" y="122"/>
                  </a:cubicBezTo>
                  <a:cubicBezTo>
                    <a:pt x="16" y="121"/>
                    <a:pt x="16" y="121"/>
                    <a:pt x="16" y="121"/>
                  </a:cubicBezTo>
                  <a:cubicBezTo>
                    <a:pt x="15" y="121"/>
                    <a:pt x="15" y="121"/>
                    <a:pt x="15" y="121"/>
                  </a:cubicBezTo>
                  <a:cubicBezTo>
                    <a:pt x="15" y="121"/>
                    <a:pt x="15" y="121"/>
                    <a:pt x="15" y="121"/>
                  </a:cubicBezTo>
                  <a:cubicBezTo>
                    <a:pt x="15" y="120"/>
                    <a:pt x="15" y="120"/>
                    <a:pt x="15" y="120"/>
                  </a:cubicBezTo>
                  <a:cubicBezTo>
                    <a:pt x="15" y="120"/>
                    <a:pt x="16" y="121"/>
                    <a:pt x="16" y="121"/>
                  </a:cubicBezTo>
                  <a:cubicBezTo>
                    <a:pt x="16" y="121"/>
                    <a:pt x="17" y="120"/>
                    <a:pt x="17" y="120"/>
                  </a:cubicBezTo>
                  <a:cubicBezTo>
                    <a:pt x="17" y="121"/>
                    <a:pt x="17" y="121"/>
                    <a:pt x="17" y="121"/>
                  </a:cubicBezTo>
                  <a:cubicBezTo>
                    <a:pt x="18" y="121"/>
                    <a:pt x="18" y="121"/>
                    <a:pt x="18" y="121"/>
                  </a:cubicBezTo>
                  <a:cubicBezTo>
                    <a:pt x="17" y="120"/>
                    <a:pt x="17" y="120"/>
                    <a:pt x="17" y="120"/>
                  </a:cubicBezTo>
                  <a:cubicBezTo>
                    <a:pt x="16" y="119"/>
                    <a:pt x="16" y="119"/>
                    <a:pt x="16" y="119"/>
                  </a:cubicBezTo>
                  <a:cubicBezTo>
                    <a:pt x="16" y="119"/>
                    <a:pt x="16" y="119"/>
                    <a:pt x="16" y="119"/>
                  </a:cubicBezTo>
                  <a:cubicBezTo>
                    <a:pt x="18" y="119"/>
                    <a:pt x="18" y="119"/>
                    <a:pt x="18" y="119"/>
                  </a:cubicBezTo>
                  <a:cubicBezTo>
                    <a:pt x="18" y="119"/>
                    <a:pt x="18" y="119"/>
                    <a:pt x="18" y="119"/>
                  </a:cubicBezTo>
                  <a:cubicBezTo>
                    <a:pt x="19" y="119"/>
                    <a:pt x="19" y="119"/>
                    <a:pt x="19" y="119"/>
                  </a:cubicBezTo>
                  <a:cubicBezTo>
                    <a:pt x="19" y="119"/>
                    <a:pt x="19" y="119"/>
                    <a:pt x="19" y="119"/>
                  </a:cubicBezTo>
                  <a:cubicBezTo>
                    <a:pt x="18" y="118"/>
                    <a:pt x="18" y="118"/>
                    <a:pt x="18" y="118"/>
                  </a:cubicBezTo>
                  <a:cubicBezTo>
                    <a:pt x="19" y="118"/>
                    <a:pt x="19" y="118"/>
                    <a:pt x="19" y="118"/>
                  </a:cubicBezTo>
                  <a:cubicBezTo>
                    <a:pt x="19" y="117"/>
                    <a:pt x="19" y="117"/>
                    <a:pt x="19" y="117"/>
                  </a:cubicBezTo>
                  <a:cubicBezTo>
                    <a:pt x="19" y="117"/>
                    <a:pt x="19" y="117"/>
                    <a:pt x="19" y="117"/>
                  </a:cubicBezTo>
                  <a:cubicBezTo>
                    <a:pt x="19" y="117"/>
                    <a:pt x="19" y="117"/>
                    <a:pt x="19" y="117"/>
                  </a:cubicBezTo>
                  <a:cubicBezTo>
                    <a:pt x="19" y="116"/>
                    <a:pt x="19" y="116"/>
                    <a:pt x="19" y="116"/>
                  </a:cubicBezTo>
                  <a:cubicBezTo>
                    <a:pt x="20" y="116"/>
                    <a:pt x="20" y="116"/>
                    <a:pt x="20" y="116"/>
                  </a:cubicBezTo>
                  <a:cubicBezTo>
                    <a:pt x="20" y="116"/>
                    <a:pt x="20" y="116"/>
                    <a:pt x="20" y="116"/>
                  </a:cubicBezTo>
                  <a:cubicBezTo>
                    <a:pt x="20" y="116"/>
                    <a:pt x="20" y="116"/>
                    <a:pt x="20" y="116"/>
                  </a:cubicBezTo>
                  <a:cubicBezTo>
                    <a:pt x="20" y="116"/>
                    <a:pt x="20" y="116"/>
                    <a:pt x="20" y="116"/>
                  </a:cubicBezTo>
                  <a:cubicBezTo>
                    <a:pt x="20" y="116"/>
                    <a:pt x="20" y="116"/>
                    <a:pt x="20" y="116"/>
                  </a:cubicBezTo>
                  <a:cubicBezTo>
                    <a:pt x="20" y="116"/>
                    <a:pt x="20" y="116"/>
                    <a:pt x="20" y="116"/>
                  </a:cubicBezTo>
                  <a:cubicBezTo>
                    <a:pt x="21" y="116"/>
                    <a:pt x="21" y="116"/>
                    <a:pt x="21" y="116"/>
                  </a:cubicBezTo>
                  <a:cubicBezTo>
                    <a:pt x="22" y="116"/>
                    <a:pt x="22" y="116"/>
                    <a:pt x="22" y="116"/>
                  </a:cubicBezTo>
                  <a:cubicBezTo>
                    <a:pt x="22" y="116"/>
                    <a:pt x="22" y="116"/>
                    <a:pt x="22" y="116"/>
                  </a:cubicBezTo>
                  <a:cubicBezTo>
                    <a:pt x="23" y="116"/>
                    <a:pt x="23" y="116"/>
                    <a:pt x="23" y="116"/>
                  </a:cubicBezTo>
                  <a:cubicBezTo>
                    <a:pt x="23" y="116"/>
                    <a:pt x="23" y="116"/>
                    <a:pt x="23" y="116"/>
                  </a:cubicBezTo>
                  <a:cubicBezTo>
                    <a:pt x="23" y="115"/>
                    <a:pt x="23" y="115"/>
                    <a:pt x="23" y="115"/>
                  </a:cubicBezTo>
                  <a:cubicBezTo>
                    <a:pt x="24" y="115"/>
                    <a:pt x="24" y="115"/>
                    <a:pt x="24" y="115"/>
                  </a:cubicBezTo>
                  <a:cubicBezTo>
                    <a:pt x="25" y="114"/>
                    <a:pt x="25" y="114"/>
                    <a:pt x="25" y="114"/>
                  </a:cubicBezTo>
                  <a:cubicBezTo>
                    <a:pt x="25" y="114"/>
                    <a:pt x="25" y="114"/>
                    <a:pt x="25" y="114"/>
                  </a:cubicBezTo>
                  <a:cubicBezTo>
                    <a:pt x="26" y="114"/>
                    <a:pt x="26" y="114"/>
                    <a:pt x="26" y="114"/>
                  </a:cubicBezTo>
                  <a:cubicBezTo>
                    <a:pt x="27" y="113"/>
                    <a:pt x="27" y="113"/>
                    <a:pt x="27" y="113"/>
                  </a:cubicBezTo>
                  <a:cubicBezTo>
                    <a:pt x="27" y="113"/>
                    <a:pt x="27" y="113"/>
                    <a:pt x="27" y="113"/>
                  </a:cubicBezTo>
                  <a:cubicBezTo>
                    <a:pt x="28" y="113"/>
                    <a:pt x="28" y="113"/>
                    <a:pt x="28" y="113"/>
                  </a:cubicBezTo>
                  <a:cubicBezTo>
                    <a:pt x="28" y="113"/>
                    <a:pt x="28" y="113"/>
                    <a:pt x="28" y="113"/>
                  </a:cubicBezTo>
                  <a:cubicBezTo>
                    <a:pt x="28" y="112"/>
                    <a:pt x="28" y="112"/>
                    <a:pt x="28" y="112"/>
                  </a:cubicBezTo>
                  <a:cubicBezTo>
                    <a:pt x="29" y="111"/>
                    <a:pt x="29" y="111"/>
                    <a:pt x="29" y="111"/>
                  </a:cubicBezTo>
                  <a:cubicBezTo>
                    <a:pt x="31" y="111"/>
                    <a:pt x="31" y="111"/>
                    <a:pt x="31" y="111"/>
                  </a:cubicBezTo>
                  <a:cubicBezTo>
                    <a:pt x="31" y="112"/>
                    <a:pt x="31" y="112"/>
                    <a:pt x="31" y="112"/>
                  </a:cubicBezTo>
                  <a:cubicBezTo>
                    <a:pt x="32" y="112"/>
                    <a:pt x="32" y="112"/>
                    <a:pt x="32" y="112"/>
                  </a:cubicBezTo>
                  <a:cubicBezTo>
                    <a:pt x="32" y="111"/>
                    <a:pt x="32" y="111"/>
                    <a:pt x="32" y="111"/>
                  </a:cubicBezTo>
                  <a:cubicBezTo>
                    <a:pt x="33" y="112"/>
                    <a:pt x="33" y="112"/>
                    <a:pt x="33" y="112"/>
                  </a:cubicBezTo>
                  <a:cubicBezTo>
                    <a:pt x="33" y="112"/>
                    <a:pt x="33" y="112"/>
                    <a:pt x="33" y="112"/>
                  </a:cubicBezTo>
                  <a:cubicBezTo>
                    <a:pt x="33" y="113"/>
                    <a:pt x="33" y="113"/>
                    <a:pt x="33" y="113"/>
                  </a:cubicBezTo>
                  <a:cubicBezTo>
                    <a:pt x="34" y="113"/>
                    <a:pt x="34" y="113"/>
                    <a:pt x="34" y="113"/>
                  </a:cubicBezTo>
                  <a:cubicBezTo>
                    <a:pt x="34" y="113"/>
                    <a:pt x="34" y="113"/>
                    <a:pt x="34" y="113"/>
                  </a:cubicBezTo>
                  <a:cubicBezTo>
                    <a:pt x="34" y="113"/>
                    <a:pt x="34" y="113"/>
                    <a:pt x="34" y="113"/>
                  </a:cubicBezTo>
                  <a:cubicBezTo>
                    <a:pt x="35" y="113"/>
                    <a:pt x="35" y="113"/>
                    <a:pt x="35" y="113"/>
                  </a:cubicBezTo>
                  <a:cubicBezTo>
                    <a:pt x="36" y="113"/>
                    <a:pt x="36" y="113"/>
                    <a:pt x="36" y="113"/>
                  </a:cubicBezTo>
                  <a:cubicBezTo>
                    <a:pt x="36" y="113"/>
                    <a:pt x="36" y="113"/>
                    <a:pt x="36" y="113"/>
                  </a:cubicBezTo>
                  <a:cubicBezTo>
                    <a:pt x="36" y="112"/>
                    <a:pt x="36" y="112"/>
                    <a:pt x="36" y="112"/>
                  </a:cubicBezTo>
                  <a:cubicBezTo>
                    <a:pt x="37" y="112"/>
                    <a:pt x="37" y="112"/>
                    <a:pt x="37" y="112"/>
                  </a:cubicBezTo>
                  <a:cubicBezTo>
                    <a:pt x="37" y="112"/>
                    <a:pt x="37" y="112"/>
                    <a:pt x="37" y="112"/>
                  </a:cubicBezTo>
                  <a:cubicBezTo>
                    <a:pt x="38" y="112"/>
                    <a:pt x="38" y="112"/>
                    <a:pt x="38" y="112"/>
                  </a:cubicBezTo>
                  <a:cubicBezTo>
                    <a:pt x="40" y="112"/>
                    <a:pt x="40" y="112"/>
                    <a:pt x="40" y="112"/>
                  </a:cubicBezTo>
                  <a:cubicBezTo>
                    <a:pt x="40" y="112"/>
                    <a:pt x="40" y="112"/>
                    <a:pt x="40" y="112"/>
                  </a:cubicBezTo>
                  <a:cubicBezTo>
                    <a:pt x="41" y="113"/>
                    <a:pt x="41" y="113"/>
                    <a:pt x="41" y="113"/>
                  </a:cubicBezTo>
                  <a:cubicBezTo>
                    <a:pt x="42" y="113"/>
                    <a:pt x="42" y="113"/>
                    <a:pt x="42" y="113"/>
                  </a:cubicBezTo>
                  <a:cubicBezTo>
                    <a:pt x="42" y="114"/>
                    <a:pt x="42" y="114"/>
                    <a:pt x="42" y="114"/>
                  </a:cubicBezTo>
                  <a:cubicBezTo>
                    <a:pt x="41" y="114"/>
                    <a:pt x="41" y="114"/>
                    <a:pt x="41" y="114"/>
                  </a:cubicBezTo>
                  <a:cubicBezTo>
                    <a:pt x="42" y="115"/>
                    <a:pt x="42" y="115"/>
                    <a:pt x="42" y="115"/>
                  </a:cubicBezTo>
                  <a:cubicBezTo>
                    <a:pt x="42" y="116"/>
                    <a:pt x="42" y="116"/>
                    <a:pt x="42" y="116"/>
                  </a:cubicBezTo>
                  <a:cubicBezTo>
                    <a:pt x="42" y="117"/>
                    <a:pt x="42" y="117"/>
                    <a:pt x="42" y="117"/>
                  </a:cubicBezTo>
                  <a:cubicBezTo>
                    <a:pt x="42" y="118"/>
                    <a:pt x="42" y="118"/>
                    <a:pt x="42" y="118"/>
                  </a:cubicBezTo>
                  <a:cubicBezTo>
                    <a:pt x="42" y="119"/>
                    <a:pt x="42" y="119"/>
                    <a:pt x="42" y="119"/>
                  </a:cubicBezTo>
                  <a:cubicBezTo>
                    <a:pt x="42" y="119"/>
                    <a:pt x="42" y="119"/>
                    <a:pt x="42" y="119"/>
                  </a:cubicBezTo>
                  <a:cubicBezTo>
                    <a:pt x="43" y="120"/>
                    <a:pt x="43" y="120"/>
                    <a:pt x="43" y="120"/>
                  </a:cubicBezTo>
                  <a:cubicBezTo>
                    <a:pt x="42" y="120"/>
                    <a:pt x="42" y="120"/>
                    <a:pt x="42" y="120"/>
                  </a:cubicBezTo>
                  <a:cubicBezTo>
                    <a:pt x="41" y="120"/>
                    <a:pt x="41" y="120"/>
                    <a:pt x="41" y="120"/>
                  </a:cubicBezTo>
                  <a:cubicBezTo>
                    <a:pt x="41" y="122"/>
                    <a:pt x="41" y="122"/>
                    <a:pt x="41" y="122"/>
                  </a:cubicBezTo>
                  <a:cubicBezTo>
                    <a:pt x="42" y="123"/>
                    <a:pt x="42" y="123"/>
                    <a:pt x="42" y="123"/>
                  </a:cubicBezTo>
                  <a:cubicBezTo>
                    <a:pt x="43" y="124"/>
                    <a:pt x="43" y="124"/>
                    <a:pt x="43" y="124"/>
                  </a:cubicBezTo>
                  <a:cubicBezTo>
                    <a:pt x="44" y="124"/>
                    <a:pt x="44" y="124"/>
                    <a:pt x="44" y="124"/>
                  </a:cubicBezTo>
                  <a:cubicBezTo>
                    <a:pt x="44" y="124"/>
                    <a:pt x="44" y="124"/>
                    <a:pt x="44" y="124"/>
                  </a:cubicBezTo>
                  <a:cubicBezTo>
                    <a:pt x="43" y="125"/>
                    <a:pt x="43" y="125"/>
                    <a:pt x="43" y="125"/>
                  </a:cubicBezTo>
                  <a:cubicBezTo>
                    <a:pt x="42" y="125"/>
                    <a:pt x="42" y="125"/>
                    <a:pt x="42" y="125"/>
                  </a:cubicBezTo>
                  <a:cubicBezTo>
                    <a:pt x="41" y="124"/>
                    <a:pt x="41" y="124"/>
                    <a:pt x="41" y="124"/>
                  </a:cubicBezTo>
                  <a:cubicBezTo>
                    <a:pt x="40" y="124"/>
                    <a:pt x="40" y="124"/>
                    <a:pt x="40" y="124"/>
                  </a:cubicBezTo>
                  <a:cubicBezTo>
                    <a:pt x="39" y="124"/>
                    <a:pt x="39" y="124"/>
                    <a:pt x="39" y="124"/>
                  </a:cubicBezTo>
                  <a:cubicBezTo>
                    <a:pt x="39" y="124"/>
                    <a:pt x="39" y="124"/>
                    <a:pt x="39" y="124"/>
                  </a:cubicBezTo>
                  <a:cubicBezTo>
                    <a:pt x="38" y="124"/>
                    <a:pt x="38" y="124"/>
                    <a:pt x="38" y="124"/>
                  </a:cubicBezTo>
                  <a:cubicBezTo>
                    <a:pt x="37" y="124"/>
                    <a:pt x="37" y="124"/>
                    <a:pt x="37" y="124"/>
                  </a:cubicBezTo>
                  <a:cubicBezTo>
                    <a:pt x="36" y="124"/>
                    <a:pt x="36" y="124"/>
                    <a:pt x="36" y="124"/>
                  </a:cubicBezTo>
                  <a:cubicBezTo>
                    <a:pt x="35" y="124"/>
                    <a:pt x="35" y="124"/>
                    <a:pt x="35" y="124"/>
                  </a:cubicBezTo>
                  <a:cubicBezTo>
                    <a:pt x="33" y="125"/>
                    <a:pt x="33" y="125"/>
                    <a:pt x="33" y="125"/>
                  </a:cubicBezTo>
                  <a:cubicBezTo>
                    <a:pt x="33" y="125"/>
                    <a:pt x="33" y="125"/>
                    <a:pt x="33" y="125"/>
                  </a:cubicBezTo>
                  <a:cubicBezTo>
                    <a:pt x="33" y="126"/>
                    <a:pt x="33" y="126"/>
                    <a:pt x="33" y="126"/>
                  </a:cubicBezTo>
                  <a:cubicBezTo>
                    <a:pt x="33" y="127"/>
                    <a:pt x="33" y="127"/>
                    <a:pt x="33" y="127"/>
                  </a:cubicBezTo>
                  <a:cubicBezTo>
                    <a:pt x="32" y="127"/>
                    <a:pt x="32" y="127"/>
                    <a:pt x="32" y="127"/>
                  </a:cubicBezTo>
                  <a:cubicBezTo>
                    <a:pt x="32" y="128"/>
                    <a:pt x="32" y="128"/>
                    <a:pt x="32" y="128"/>
                  </a:cubicBezTo>
                  <a:cubicBezTo>
                    <a:pt x="33" y="129"/>
                    <a:pt x="33" y="129"/>
                    <a:pt x="33" y="129"/>
                  </a:cubicBezTo>
                  <a:cubicBezTo>
                    <a:pt x="33" y="130"/>
                    <a:pt x="33" y="130"/>
                    <a:pt x="33" y="130"/>
                  </a:cubicBezTo>
                  <a:cubicBezTo>
                    <a:pt x="34" y="130"/>
                    <a:pt x="34" y="130"/>
                    <a:pt x="34" y="130"/>
                  </a:cubicBezTo>
                  <a:cubicBezTo>
                    <a:pt x="35" y="130"/>
                    <a:pt x="35" y="130"/>
                    <a:pt x="35" y="130"/>
                  </a:cubicBezTo>
                  <a:cubicBezTo>
                    <a:pt x="35" y="131"/>
                    <a:pt x="35" y="131"/>
                    <a:pt x="35" y="131"/>
                  </a:cubicBezTo>
                  <a:cubicBezTo>
                    <a:pt x="35" y="131"/>
                    <a:pt x="35" y="131"/>
                    <a:pt x="35" y="131"/>
                  </a:cubicBezTo>
                  <a:cubicBezTo>
                    <a:pt x="34" y="131"/>
                    <a:pt x="34" y="131"/>
                    <a:pt x="34" y="131"/>
                  </a:cubicBezTo>
                  <a:cubicBezTo>
                    <a:pt x="33" y="131"/>
                    <a:pt x="33" y="131"/>
                    <a:pt x="33" y="131"/>
                  </a:cubicBezTo>
                  <a:cubicBezTo>
                    <a:pt x="33" y="131"/>
                    <a:pt x="33" y="131"/>
                    <a:pt x="33" y="131"/>
                  </a:cubicBezTo>
                  <a:cubicBezTo>
                    <a:pt x="32" y="131"/>
                    <a:pt x="32" y="131"/>
                    <a:pt x="32" y="131"/>
                  </a:cubicBezTo>
                  <a:cubicBezTo>
                    <a:pt x="32" y="131"/>
                    <a:pt x="32" y="131"/>
                    <a:pt x="32" y="131"/>
                  </a:cubicBezTo>
                  <a:cubicBezTo>
                    <a:pt x="31" y="131"/>
                    <a:pt x="31" y="131"/>
                    <a:pt x="31" y="131"/>
                  </a:cubicBezTo>
                  <a:cubicBezTo>
                    <a:pt x="29" y="131"/>
                    <a:pt x="29" y="131"/>
                    <a:pt x="29" y="131"/>
                  </a:cubicBezTo>
                  <a:cubicBezTo>
                    <a:pt x="29" y="131"/>
                    <a:pt x="29" y="131"/>
                    <a:pt x="29" y="131"/>
                  </a:cubicBezTo>
                  <a:cubicBezTo>
                    <a:pt x="28" y="131"/>
                    <a:pt x="28" y="131"/>
                    <a:pt x="28" y="131"/>
                  </a:cubicBezTo>
                  <a:cubicBezTo>
                    <a:pt x="28" y="132"/>
                    <a:pt x="28" y="132"/>
                    <a:pt x="28" y="132"/>
                  </a:cubicBezTo>
                  <a:cubicBezTo>
                    <a:pt x="29" y="133"/>
                    <a:pt x="29" y="133"/>
                    <a:pt x="29" y="133"/>
                  </a:cubicBezTo>
                  <a:cubicBezTo>
                    <a:pt x="30" y="133"/>
                    <a:pt x="30" y="133"/>
                    <a:pt x="30" y="133"/>
                  </a:cubicBezTo>
                  <a:cubicBezTo>
                    <a:pt x="31" y="133"/>
                    <a:pt x="31" y="133"/>
                    <a:pt x="31" y="133"/>
                  </a:cubicBezTo>
                  <a:cubicBezTo>
                    <a:pt x="31" y="134"/>
                    <a:pt x="31" y="134"/>
                    <a:pt x="31" y="134"/>
                  </a:cubicBezTo>
                  <a:cubicBezTo>
                    <a:pt x="32" y="135"/>
                    <a:pt x="32" y="135"/>
                    <a:pt x="32" y="135"/>
                  </a:cubicBezTo>
                  <a:cubicBezTo>
                    <a:pt x="32" y="136"/>
                    <a:pt x="32" y="136"/>
                    <a:pt x="32" y="136"/>
                  </a:cubicBezTo>
                  <a:cubicBezTo>
                    <a:pt x="33" y="136"/>
                    <a:pt x="33" y="136"/>
                    <a:pt x="33" y="136"/>
                  </a:cubicBezTo>
                  <a:cubicBezTo>
                    <a:pt x="33" y="137"/>
                    <a:pt x="33" y="137"/>
                    <a:pt x="33" y="137"/>
                  </a:cubicBezTo>
                  <a:cubicBezTo>
                    <a:pt x="35" y="139"/>
                    <a:pt x="35" y="139"/>
                    <a:pt x="35" y="139"/>
                  </a:cubicBezTo>
                  <a:cubicBezTo>
                    <a:pt x="35" y="140"/>
                    <a:pt x="35" y="140"/>
                    <a:pt x="35" y="140"/>
                  </a:cubicBezTo>
                  <a:cubicBezTo>
                    <a:pt x="35" y="141"/>
                    <a:pt x="35" y="141"/>
                    <a:pt x="35" y="141"/>
                  </a:cubicBezTo>
                  <a:cubicBezTo>
                    <a:pt x="35" y="141"/>
                    <a:pt x="35" y="141"/>
                    <a:pt x="35" y="141"/>
                  </a:cubicBezTo>
                  <a:cubicBezTo>
                    <a:pt x="36" y="141"/>
                    <a:pt x="36" y="141"/>
                    <a:pt x="36" y="141"/>
                  </a:cubicBezTo>
                  <a:cubicBezTo>
                    <a:pt x="37" y="141"/>
                    <a:pt x="37" y="141"/>
                    <a:pt x="37" y="141"/>
                  </a:cubicBezTo>
                  <a:cubicBezTo>
                    <a:pt x="37" y="141"/>
                    <a:pt x="37" y="141"/>
                    <a:pt x="37" y="141"/>
                  </a:cubicBezTo>
                  <a:cubicBezTo>
                    <a:pt x="38" y="142"/>
                    <a:pt x="38" y="142"/>
                    <a:pt x="38" y="142"/>
                  </a:cubicBezTo>
                  <a:cubicBezTo>
                    <a:pt x="38" y="142"/>
                    <a:pt x="38" y="142"/>
                    <a:pt x="38" y="142"/>
                  </a:cubicBezTo>
                  <a:cubicBezTo>
                    <a:pt x="39" y="143"/>
                    <a:pt x="39" y="143"/>
                    <a:pt x="39" y="143"/>
                  </a:cubicBezTo>
                  <a:cubicBezTo>
                    <a:pt x="39" y="144"/>
                    <a:pt x="39" y="144"/>
                    <a:pt x="39" y="144"/>
                  </a:cubicBezTo>
                  <a:cubicBezTo>
                    <a:pt x="40" y="143"/>
                    <a:pt x="40" y="143"/>
                    <a:pt x="40" y="143"/>
                  </a:cubicBezTo>
                  <a:cubicBezTo>
                    <a:pt x="41" y="143"/>
                    <a:pt x="41" y="143"/>
                    <a:pt x="41" y="143"/>
                  </a:cubicBezTo>
                  <a:cubicBezTo>
                    <a:pt x="42" y="144"/>
                    <a:pt x="42" y="144"/>
                    <a:pt x="42" y="144"/>
                  </a:cubicBezTo>
                  <a:cubicBezTo>
                    <a:pt x="44" y="144"/>
                    <a:pt x="44" y="144"/>
                    <a:pt x="44" y="144"/>
                  </a:cubicBezTo>
                  <a:cubicBezTo>
                    <a:pt x="44" y="144"/>
                    <a:pt x="44" y="144"/>
                    <a:pt x="44" y="144"/>
                  </a:cubicBezTo>
                  <a:cubicBezTo>
                    <a:pt x="44" y="145"/>
                    <a:pt x="44" y="145"/>
                    <a:pt x="44" y="145"/>
                  </a:cubicBezTo>
                  <a:cubicBezTo>
                    <a:pt x="44" y="145"/>
                    <a:pt x="44" y="145"/>
                    <a:pt x="44" y="145"/>
                  </a:cubicBezTo>
                  <a:cubicBezTo>
                    <a:pt x="44" y="146"/>
                    <a:pt x="44" y="146"/>
                    <a:pt x="44" y="146"/>
                  </a:cubicBezTo>
                  <a:cubicBezTo>
                    <a:pt x="47" y="144"/>
                    <a:pt x="47" y="144"/>
                    <a:pt x="47" y="144"/>
                  </a:cubicBezTo>
                  <a:cubicBezTo>
                    <a:pt x="51" y="142"/>
                    <a:pt x="51" y="142"/>
                    <a:pt x="51" y="142"/>
                  </a:cubicBezTo>
                  <a:cubicBezTo>
                    <a:pt x="55" y="143"/>
                    <a:pt x="55" y="143"/>
                    <a:pt x="55" y="143"/>
                  </a:cubicBezTo>
                  <a:cubicBezTo>
                    <a:pt x="60" y="146"/>
                    <a:pt x="60" y="146"/>
                    <a:pt x="60" y="146"/>
                  </a:cubicBezTo>
                  <a:cubicBezTo>
                    <a:pt x="65" y="151"/>
                    <a:pt x="65" y="151"/>
                    <a:pt x="65" y="151"/>
                  </a:cubicBezTo>
                  <a:cubicBezTo>
                    <a:pt x="67" y="150"/>
                    <a:pt x="67" y="150"/>
                    <a:pt x="67" y="150"/>
                  </a:cubicBezTo>
                  <a:cubicBezTo>
                    <a:pt x="71" y="150"/>
                    <a:pt x="71" y="150"/>
                    <a:pt x="71" y="150"/>
                  </a:cubicBezTo>
                  <a:cubicBezTo>
                    <a:pt x="71" y="150"/>
                    <a:pt x="71" y="150"/>
                    <a:pt x="71" y="150"/>
                  </a:cubicBezTo>
                  <a:cubicBezTo>
                    <a:pt x="74" y="150"/>
                    <a:pt x="74" y="150"/>
                    <a:pt x="74" y="150"/>
                  </a:cubicBezTo>
                  <a:cubicBezTo>
                    <a:pt x="74" y="149"/>
                    <a:pt x="74" y="149"/>
                    <a:pt x="74" y="149"/>
                  </a:cubicBezTo>
                  <a:cubicBezTo>
                    <a:pt x="73" y="148"/>
                    <a:pt x="73" y="148"/>
                    <a:pt x="73" y="148"/>
                  </a:cubicBezTo>
                  <a:cubicBezTo>
                    <a:pt x="73" y="146"/>
                    <a:pt x="73" y="146"/>
                    <a:pt x="73" y="146"/>
                  </a:cubicBezTo>
                  <a:cubicBezTo>
                    <a:pt x="74" y="142"/>
                    <a:pt x="74" y="142"/>
                    <a:pt x="74" y="142"/>
                  </a:cubicBezTo>
                  <a:cubicBezTo>
                    <a:pt x="76" y="142"/>
                    <a:pt x="76" y="142"/>
                    <a:pt x="76" y="142"/>
                  </a:cubicBezTo>
                  <a:cubicBezTo>
                    <a:pt x="78" y="140"/>
                    <a:pt x="78" y="140"/>
                    <a:pt x="78" y="140"/>
                  </a:cubicBezTo>
                  <a:cubicBezTo>
                    <a:pt x="79" y="139"/>
                    <a:pt x="79" y="139"/>
                    <a:pt x="79" y="139"/>
                  </a:cubicBezTo>
                  <a:cubicBezTo>
                    <a:pt x="81" y="140"/>
                    <a:pt x="81" y="140"/>
                    <a:pt x="81" y="140"/>
                  </a:cubicBezTo>
                  <a:cubicBezTo>
                    <a:pt x="81" y="140"/>
                    <a:pt x="81" y="140"/>
                    <a:pt x="81" y="140"/>
                  </a:cubicBezTo>
                  <a:cubicBezTo>
                    <a:pt x="80" y="138"/>
                    <a:pt x="80" y="138"/>
                    <a:pt x="80" y="138"/>
                  </a:cubicBezTo>
                  <a:cubicBezTo>
                    <a:pt x="84" y="139"/>
                    <a:pt x="84" y="139"/>
                    <a:pt x="84" y="139"/>
                  </a:cubicBezTo>
                  <a:cubicBezTo>
                    <a:pt x="89" y="141"/>
                    <a:pt x="89" y="141"/>
                    <a:pt x="89" y="141"/>
                  </a:cubicBezTo>
                  <a:cubicBezTo>
                    <a:pt x="93" y="143"/>
                    <a:pt x="93" y="143"/>
                    <a:pt x="93" y="143"/>
                  </a:cubicBezTo>
                  <a:cubicBezTo>
                    <a:pt x="93" y="145"/>
                    <a:pt x="93" y="145"/>
                    <a:pt x="93" y="145"/>
                  </a:cubicBezTo>
                  <a:cubicBezTo>
                    <a:pt x="98" y="147"/>
                    <a:pt x="98" y="147"/>
                    <a:pt x="98" y="147"/>
                  </a:cubicBezTo>
                  <a:cubicBezTo>
                    <a:pt x="102" y="149"/>
                    <a:pt x="102" y="149"/>
                    <a:pt x="102" y="149"/>
                  </a:cubicBezTo>
                  <a:cubicBezTo>
                    <a:pt x="103" y="149"/>
                    <a:pt x="103" y="149"/>
                    <a:pt x="103" y="149"/>
                  </a:cubicBezTo>
                  <a:cubicBezTo>
                    <a:pt x="105" y="149"/>
                    <a:pt x="105" y="149"/>
                    <a:pt x="105" y="149"/>
                  </a:cubicBezTo>
                  <a:cubicBezTo>
                    <a:pt x="108" y="151"/>
                    <a:pt x="108" y="151"/>
                    <a:pt x="108" y="151"/>
                  </a:cubicBezTo>
                  <a:cubicBezTo>
                    <a:pt x="109" y="155"/>
                    <a:pt x="109" y="155"/>
                    <a:pt x="109" y="155"/>
                  </a:cubicBezTo>
                  <a:cubicBezTo>
                    <a:pt x="111" y="156"/>
                    <a:pt x="111" y="156"/>
                    <a:pt x="111" y="156"/>
                  </a:cubicBezTo>
                  <a:cubicBezTo>
                    <a:pt x="111" y="158"/>
                    <a:pt x="111" y="158"/>
                    <a:pt x="111" y="158"/>
                  </a:cubicBezTo>
                  <a:cubicBezTo>
                    <a:pt x="113" y="161"/>
                    <a:pt x="113" y="161"/>
                    <a:pt x="113" y="161"/>
                  </a:cubicBezTo>
                  <a:cubicBezTo>
                    <a:pt x="115" y="162"/>
                    <a:pt x="115" y="162"/>
                    <a:pt x="115" y="162"/>
                  </a:cubicBezTo>
                  <a:cubicBezTo>
                    <a:pt x="119" y="164"/>
                    <a:pt x="119" y="164"/>
                    <a:pt x="119" y="164"/>
                  </a:cubicBezTo>
                  <a:cubicBezTo>
                    <a:pt x="124" y="168"/>
                    <a:pt x="124" y="168"/>
                    <a:pt x="124" y="168"/>
                  </a:cubicBezTo>
                  <a:cubicBezTo>
                    <a:pt x="129" y="170"/>
                    <a:pt x="129" y="170"/>
                    <a:pt x="129" y="170"/>
                  </a:cubicBezTo>
                  <a:cubicBezTo>
                    <a:pt x="134" y="173"/>
                    <a:pt x="134" y="173"/>
                    <a:pt x="134" y="173"/>
                  </a:cubicBezTo>
                  <a:cubicBezTo>
                    <a:pt x="137" y="173"/>
                    <a:pt x="137" y="173"/>
                    <a:pt x="137" y="173"/>
                  </a:cubicBezTo>
                  <a:cubicBezTo>
                    <a:pt x="138" y="174"/>
                    <a:pt x="138" y="174"/>
                    <a:pt x="138" y="174"/>
                  </a:cubicBezTo>
                  <a:cubicBezTo>
                    <a:pt x="139" y="174"/>
                    <a:pt x="139" y="174"/>
                    <a:pt x="139" y="174"/>
                  </a:cubicBezTo>
                  <a:cubicBezTo>
                    <a:pt x="142" y="176"/>
                    <a:pt x="142" y="176"/>
                    <a:pt x="142" y="176"/>
                  </a:cubicBezTo>
                  <a:cubicBezTo>
                    <a:pt x="142" y="178"/>
                    <a:pt x="142" y="178"/>
                    <a:pt x="142" y="178"/>
                  </a:cubicBezTo>
                  <a:cubicBezTo>
                    <a:pt x="142" y="180"/>
                    <a:pt x="142" y="180"/>
                    <a:pt x="142" y="180"/>
                  </a:cubicBezTo>
                  <a:cubicBezTo>
                    <a:pt x="144" y="180"/>
                    <a:pt x="144" y="180"/>
                    <a:pt x="144" y="180"/>
                  </a:cubicBezTo>
                  <a:cubicBezTo>
                    <a:pt x="144" y="180"/>
                    <a:pt x="144" y="180"/>
                    <a:pt x="144" y="180"/>
                  </a:cubicBezTo>
                  <a:cubicBezTo>
                    <a:pt x="144" y="180"/>
                    <a:pt x="144" y="180"/>
                    <a:pt x="144" y="180"/>
                  </a:cubicBezTo>
                  <a:cubicBezTo>
                    <a:pt x="146" y="181"/>
                    <a:pt x="146" y="181"/>
                    <a:pt x="146" y="181"/>
                  </a:cubicBezTo>
                  <a:cubicBezTo>
                    <a:pt x="146" y="182"/>
                    <a:pt x="146" y="182"/>
                    <a:pt x="146" y="182"/>
                  </a:cubicBezTo>
                  <a:cubicBezTo>
                    <a:pt x="147" y="182"/>
                    <a:pt x="147" y="182"/>
                    <a:pt x="147" y="182"/>
                  </a:cubicBezTo>
                  <a:cubicBezTo>
                    <a:pt x="148" y="181"/>
                    <a:pt x="148" y="181"/>
                    <a:pt x="148" y="181"/>
                  </a:cubicBezTo>
                  <a:cubicBezTo>
                    <a:pt x="150" y="181"/>
                    <a:pt x="150" y="181"/>
                    <a:pt x="150" y="181"/>
                  </a:cubicBezTo>
                  <a:cubicBezTo>
                    <a:pt x="151" y="183"/>
                    <a:pt x="151" y="183"/>
                    <a:pt x="151" y="183"/>
                  </a:cubicBezTo>
                  <a:cubicBezTo>
                    <a:pt x="152" y="183"/>
                    <a:pt x="152" y="183"/>
                    <a:pt x="152" y="183"/>
                  </a:cubicBezTo>
                  <a:cubicBezTo>
                    <a:pt x="154" y="183"/>
                    <a:pt x="154" y="183"/>
                    <a:pt x="154" y="183"/>
                  </a:cubicBezTo>
                  <a:cubicBezTo>
                    <a:pt x="155" y="182"/>
                    <a:pt x="155" y="182"/>
                    <a:pt x="155" y="182"/>
                  </a:cubicBezTo>
                  <a:cubicBezTo>
                    <a:pt x="156" y="181"/>
                    <a:pt x="156" y="181"/>
                    <a:pt x="156" y="181"/>
                  </a:cubicBezTo>
                  <a:cubicBezTo>
                    <a:pt x="157" y="181"/>
                    <a:pt x="157" y="181"/>
                    <a:pt x="157" y="181"/>
                  </a:cubicBezTo>
                  <a:cubicBezTo>
                    <a:pt x="158" y="180"/>
                    <a:pt x="158" y="180"/>
                    <a:pt x="158" y="180"/>
                  </a:cubicBezTo>
                  <a:cubicBezTo>
                    <a:pt x="159" y="181"/>
                    <a:pt x="159" y="181"/>
                    <a:pt x="159" y="181"/>
                  </a:cubicBezTo>
                  <a:cubicBezTo>
                    <a:pt x="160" y="182"/>
                    <a:pt x="160" y="182"/>
                    <a:pt x="160" y="182"/>
                  </a:cubicBezTo>
                  <a:cubicBezTo>
                    <a:pt x="161" y="182"/>
                    <a:pt x="161" y="182"/>
                    <a:pt x="161" y="182"/>
                  </a:cubicBezTo>
                  <a:cubicBezTo>
                    <a:pt x="161" y="181"/>
                    <a:pt x="161" y="181"/>
                    <a:pt x="161" y="181"/>
                  </a:cubicBezTo>
                  <a:cubicBezTo>
                    <a:pt x="161" y="180"/>
                    <a:pt x="161" y="180"/>
                    <a:pt x="161" y="180"/>
                  </a:cubicBezTo>
                  <a:cubicBezTo>
                    <a:pt x="161" y="178"/>
                    <a:pt x="161" y="178"/>
                    <a:pt x="161" y="178"/>
                  </a:cubicBezTo>
                  <a:cubicBezTo>
                    <a:pt x="162" y="175"/>
                    <a:pt x="162" y="175"/>
                    <a:pt x="162" y="175"/>
                  </a:cubicBezTo>
                  <a:cubicBezTo>
                    <a:pt x="163" y="171"/>
                    <a:pt x="163" y="171"/>
                    <a:pt x="163" y="171"/>
                  </a:cubicBezTo>
                  <a:cubicBezTo>
                    <a:pt x="164" y="171"/>
                    <a:pt x="164" y="171"/>
                    <a:pt x="164" y="171"/>
                  </a:cubicBezTo>
                  <a:cubicBezTo>
                    <a:pt x="165" y="175"/>
                    <a:pt x="165" y="175"/>
                    <a:pt x="165" y="175"/>
                  </a:cubicBezTo>
                  <a:cubicBezTo>
                    <a:pt x="165" y="179"/>
                    <a:pt x="165" y="179"/>
                    <a:pt x="165" y="179"/>
                  </a:cubicBezTo>
                  <a:cubicBezTo>
                    <a:pt x="166" y="177"/>
                    <a:pt x="166" y="177"/>
                    <a:pt x="166" y="177"/>
                  </a:cubicBezTo>
                  <a:cubicBezTo>
                    <a:pt x="166" y="175"/>
                    <a:pt x="166" y="175"/>
                    <a:pt x="166" y="175"/>
                  </a:cubicBezTo>
                  <a:cubicBezTo>
                    <a:pt x="166" y="174"/>
                    <a:pt x="166" y="174"/>
                    <a:pt x="166" y="174"/>
                  </a:cubicBezTo>
                  <a:cubicBezTo>
                    <a:pt x="165" y="174"/>
                    <a:pt x="165" y="174"/>
                    <a:pt x="165" y="174"/>
                  </a:cubicBezTo>
                  <a:cubicBezTo>
                    <a:pt x="165" y="172"/>
                    <a:pt x="165" y="172"/>
                    <a:pt x="165" y="172"/>
                  </a:cubicBezTo>
                  <a:cubicBezTo>
                    <a:pt x="167" y="168"/>
                    <a:pt x="167" y="168"/>
                    <a:pt x="167" y="168"/>
                  </a:cubicBezTo>
                  <a:cubicBezTo>
                    <a:pt x="168" y="163"/>
                    <a:pt x="168" y="163"/>
                    <a:pt x="168" y="163"/>
                  </a:cubicBezTo>
                  <a:cubicBezTo>
                    <a:pt x="170" y="163"/>
                    <a:pt x="170" y="163"/>
                    <a:pt x="170" y="163"/>
                  </a:cubicBezTo>
                  <a:cubicBezTo>
                    <a:pt x="168" y="168"/>
                    <a:pt x="168" y="168"/>
                    <a:pt x="168" y="168"/>
                  </a:cubicBezTo>
                  <a:cubicBezTo>
                    <a:pt x="167" y="168"/>
                    <a:pt x="167" y="168"/>
                    <a:pt x="167" y="168"/>
                  </a:cubicBezTo>
                  <a:cubicBezTo>
                    <a:pt x="167" y="168"/>
                    <a:pt x="167" y="168"/>
                    <a:pt x="167" y="168"/>
                  </a:cubicBezTo>
                  <a:cubicBezTo>
                    <a:pt x="167" y="172"/>
                    <a:pt x="167" y="172"/>
                    <a:pt x="167" y="172"/>
                  </a:cubicBezTo>
                  <a:cubicBezTo>
                    <a:pt x="166" y="174"/>
                    <a:pt x="166" y="174"/>
                    <a:pt x="166" y="174"/>
                  </a:cubicBezTo>
                  <a:cubicBezTo>
                    <a:pt x="166" y="174"/>
                    <a:pt x="166" y="174"/>
                    <a:pt x="166" y="174"/>
                  </a:cubicBezTo>
                  <a:cubicBezTo>
                    <a:pt x="169" y="175"/>
                    <a:pt x="169" y="175"/>
                    <a:pt x="169" y="175"/>
                  </a:cubicBezTo>
                  <a:cubicBezTo>
                    <a:pt x="173" y="176"/>
                    <a:pt x="173" y="176"/>
                    <a:pt x="173" y="176"/>
                  </a:cubicBezTo>
                  <a:cubicBezTo>
                    <a:pt x="174" y="176"/>
                    <a:pt x="174" y="176"/>
                    <a:pt x="174" y="176"/>
                  </a:cubicBezTo>
                  <a:cubicBezTo>
                    <a:pt x="174" y="178"/>
                    <a:pt x="174" y="178"/>
                    <a:pt x="174" y="178"/>
                  </a:cubicBezTo>
                  <a:cubicBezTo>
                    <a:pt x="173" y="179"/>
                    <a:pt x="173" y="179"/>
                    <a:pt x="173" y="179"/>
                  </a:cubicBezTo>
                  <a:cubicBezTo>
                    <a:pt x="172" y="181"/>
                    <a:pt x="172" y="181"/>
                    <a:pt x="172" y="181"/>
                  </a:cubicBezTo>
                  <a:cubicBezTo>
                    <a:pt x="170" y="182"/>
                    <a:pt x="170" y="182"/>
                    <a:pt x="170" y="182"/>
                  </a:cubicBezTo>
                  <a:cubicBezTo>
                    <a:pt x="177" y="179"/>
                    <a:pt x="177" y="179"/>
                    <a:pt x="177" y="179"/>
                  </a:cubicBezTo>
                  <a:cubicBezTo>
                    <a:pt x="178" y="179"/>
                    <a:pt x="178" y="179"/>
                    <a:pt x="178" y="179"/>
                  </a:cubicBezTo>
                  <a:cubicBezTo>
                    <a:pt x="179" y="182"/>
                    <a:pt x="179" y="182"/>
                    <a:pt x="179" y="182"/>
                  </a:cubicBezTo>
                  <a:cubicBezTo>
                    <a:pt x="180" y="184"/>
                    <a:pt x="180" y="184"/>
                    <a:pt x="180" y="184"/>
                  </a:cubicBezTo>
                  <a:cubicBezTo>
                    <a:pt x="182" y="183"/>
                    <a:pt x="182" y="183"/>
                    <a:pt x="182" y="183"/>
                  </a:cubicBezTo>
                  <a:cubicBezTo>
                    <a:pt x="183" y="182"/>
                    <a:pt x="183" y="182"/>
                    <a:pt x="183" y="182"/>
                  </a:cubicBezTo>
                  <a:cubicBezTo>
                    <a:pt x="183" y="181"/>
                    <a:pt x="183" y="181"/>
                    <a:pt x="183" y="181"/>
                  </a:cubicBezTo>
                  <a:cubicBezTo>
                    <a:pt x="184" y="180"/>
                    <a:pt x="184" y="180"/>
                    <a:pt x="184" y="180"/>
                  </a:cubicBezTo>
                  <a:cubicBezTo>
                    <a:pt x="188" y="178"/>
                    <a:pt x="188" y="178"/>
                    <a:pt x="188" y="178"/>
                  </a:cubicBezTo>
                  <a:cubicBezTo>
                    <a:pt x="190" y="177"/>
                    <a:pt x="190" y="177"/>
                    <a:pt x="190" y="177"/>
                  </a:cubicBezTo>
                  <a:cubicBezTo>
                    <a:pt x="191" y="177"/>
                    <a:pt x="191" y="177"/>
                    <a:pt x="191" y="177"/>
                  </a:cubicBezTo>
                  <a:cubicBezTo>
                    <a:pt x="192" y="175"/>
                    <a:pt x="192" y="175"/>
                    <a:pt x="192" y="175"/>
                  </a:cubicBezTo>
                  <a:cubicBezTo>
                    <a:pt x="193" y="171"/>
                    <a:pt x="193" y="171"/>
                    <a:pt x="193" y="171"/>
                  </a:cubicBezTo>
                  <a:cubicBezTo>
                    <a:pt x="197" y="171"/>
                    <a:pt x="197" y="171"/>
                    <a:pt x="197" y="171"/>
                  </a:cubicBezTo>
                  <a:cubicBezTo>
                    <a:pt x="198" y="176"/>
                    <a:pt x="198" y="176"/>
                    <a:pt x="198" y="176"/>
                  </a:cubicBezTo>
                  <a:cubicBezTo>
                    <a:pt x="196" y="180"/>
                    <a:pt x="196" y="180"/>
                    <a:pt x="196" y="180"/>
                  </a:cubicBezTo>
                  <a:cubicBezTo>
                    <a:pt x="198" y="180"/>
                    <a:pt x="198" y="180"/>
                    <a:pt x="198" y="180"/>
                  </a:cubicBezTo>
                  <a:cubicBezTo>
                    <a:pt x="199" y="181"/>
                    <a:pt x="199" y="181"/>
                    <a:pt x="199" y="181"/>
                  </a:cubicBezTo>
                  <a:cubicBezTo>
                    <a:pt x="199" y="181"/>
                    <a:pt x="199" y="181"/>
                    <a:pt x="199" y="181"/>
                  </a:cubicBezTo>
                  <a:cubicBezTo>
                    <a:pt x="200" y="181"/>
                    <a:pt x="200" y="181"/>
                    <a:pt x="200" y="181"/>
                  </a:cubicBezTo>
                  <a:cubicBezTo>
                    <a:pt x="201" y="180"/>
                    <a:pt x="201" y="180"/>
                    <a:pt x="201" y="180"/>
                  </a:cubicBezTo>
                  <a:cubicBezTo>
                    <a:pt x="202" y="180"/>
                    <a:pt x="202" y="180"/>
                    <a:pt x="202" y="180"/>
                  </a:cubicBezTo>
                  <a:cubicBezTo>
                    <a:pt x="203" y="180"/>
                    <a:pt x="203" y="180"/>
                    <a:pt x="203" y="180"/>
                  </a:cubicBezTo>
                  <a:cubicBezTo>
                    <a:pt x="204" y="181"/>
                    <a:pt x="204" y="181"/>
                    <a:pt x="204" y="181"/>
                  </a:cubicBezTo>
                  <a:cubicBezTo>
                    <a:pt x="205" y="183"/>
                    <a:pt x="205" y="183"/>
                    <a:pt x="205" y="183"/>
                  </a:cubicBezTo>
                  <a:cubicBezTo>
                    <a:pt x="208" y="187"/>
                    <a:pt x="208" y="187"/>
                    <a:pt x="208" y="187"/>
                  </a:cubicBezTo>
                  <a:cubicBezTo>
                    <a:pt x="210" y="189"/>
                    <a:pt x="210" y="189"/>
                    <a:pt x="210" y="189"/>
                  </a:cubicBezTo>
                  <a:cubicBezTo>
                    <a:pt x="210" y="190"/>
                    <a:pt x="210" y="190"/>
                    <a:pt x="210" y="190"/>
                  </a:cubicBezTo>
                  <a:cubicBezTo>
                    <a:pt x="211" y="191"/>
                    <a:pt x="211" y="191"/>
                    <a:pt x="211" y="191"/>
                  </a:cubicBezTo>
                  <a:cubicBezTo>
                    <a:pt x="212" y="192"/>
                    <a:pt x="212" y="192"/>
                    <a:pt x="212" y="192"/>
                  </a:cubicBezTo>
                  <a:cubicBezTo>
                    <a:pt x="214" y="192"/>
                    <a:pt x="214" y="192"/>
                    <a:pt x="214" y="192"/>
                  </a:cubicBezTo>
                  <a:cubicBezTo>
                    <a:pt x="217" y="192"/>
                    <a:pt x="217" y="192"/>
                    <a:pt x="217" y="192"/>
                  </a:cubicBezTo>
                  <a:cubicBezTo>
                    <a:pt x="219" y="193"/>
                    <a:pt x="219" y="193"/>
                    <a:pt x="219" y="193"/>
                  </a:cubicBezTo>
                  <a:cubicBezTo>
                    <a:pt x="219" y="194"/>
                    <a:pt x="219" y="194"/>
                    <a:pt x="219" y="194"/>
                  </a:cubicBezTo>
                  <a:cubicBezTo>
                    <a:pt x="221" y="195"/>
                    <a:pt x="221" y="195"/>
                    <a:pt x="221" y="195"/>
                  </a:cubicBezTo>
                  <a:cubicBezTo>
                    <a:pt x="224" y="196"/>
                    <a:pt x="224" y="196"/>
                    <a:pt x="224" y="196"/>
                  </a:cubicBezTo>
                  <a:cubicBezTo>
                    <a:pt x="225" y="200"/>
                    <a:pt x="225" y="200"/>
                    <a:pt x="225" y="200"/>
                  </a:cubicBezTo>
                  <a:cubicBezTo>
                    <a:pt x="227" y="201"/>
                    <a:pt x="227" y="201"/>
                    <a:pt x="227" y="201"/>
                  </a:cubicBezTo>
                  <a:cubicBezTo>
                    <a:pt x="229" y="203"/>
                    <a:pt x="229" y="203"/>
                    <a:pt x="229" y="203"/>
                  </a:cubicBezTo>
                  <a:cubicBezTo>
                    <a:pt x="230" y="205"/>
                    <a:pt x="230" y="205"/>
                    <a:pt x="230" y="205"/>
                  </a:cubicBezTo>
                  <a:cubicBezTo>
                    <a:pt x="230" y="208"/>
                    <a:pt x="230" y="208"/>
                    <a:pt x="230" y="208"/>
                  </a:cubicBezTo>
                  <a:cubicBezTo>
                    <a:pt x="231" y="210"/>
                    <a:pt x="231" y="210"/>
                    <a:pt x="231" y="210"/>
                  </a:cubicBezTo>
                  <a:cubicBezTo>
                    <a:pt x="233" y="211"/>
                    <a:pt x="233" y="211"/>
                    <a:pt x="233" y="211"/>
                  </a:cubicBezTo>
                  <a:cubicBezTo>
                    <a:pt x="234" y="214"/>
                    <a:pt x="234" y="214"/>
                    <a:pt x="234" y="214"/>
                  </a:cubicBezTo>
                  <a:cubicBezTo>
                    <a:pt x="234" y="217"/>
                    <a:pt x="234" y="217"/>
                    <a:pt x="234" y="217"/>
                  </a:cubicBezTo>
                  <a:cubicBezTo>
                    <a:pt x="233" y="219"/>
                    <a:pt x="233" y="219"/>
                    <a:pt x="233" y="219"/>
                  </a:cubicBezTo>
                  <a:cubicBezTo>
                    <a:pt x="232" y="217"/>
                    <a:pt x="232" y="217"/>
                    <a:pt x="232" y="217"/>
                  </a:cubicBezTo>
                  <a:cubicBezTo>
                    <a:pt x="232" y="217"/>
                    <a:pt x="232" y="217"/>
                    <a:pt x="232" y="217"/>
                  </a:cubicBezTo>
                  <a:cubicBezTo>
                    <a:pt x="230" y="219"/>
                    <a:pt x="230" y="219"/>
                    <a:pt x="230" y="219"/>
                  </a:cubicBezTo>
                  <a:cubicBezTo>
                    <a:pt x="229" y="218"/>
                    <a:pt x="229" y="218"/>
                    <a:pt x="229" y="218"/>
                  </a:cubicBezTo>
                  <a:cubicBezTo>
                    <a:pt x="227" y="215"/>
                    <a:pt x="227" y="215"/>
                    <a:pt x="227" y="215"/>
                  </a:cubicBezTo>
                  <a:cubicBezTo>
                    <a:pt x="225" y="215"/>
                    <a:pt x="225" y="215"/>
                    <a:pt x="225" y="215"/>
                  </a:cubicBezTo>
                  <a:cubicBezTo>
                    <a:pt x="224" y="214"/>
                    <a:pt x="224" y="214"/>
                    <a:pt x="224" y="214"/>
                  </a:cubicBezTo>
                  <a:cubicBezTo>
                    <a:pt x="223" y="214"/>
                    <a:pt x="223" y="214"/>
                    <a:pt x="223" y="214"/>
                  </a:cubicBezTo>
                  <a:cubicBezTo>
                    <a:pt x="221" y="213"/>
                    <a:pt x="221" y="213"/>
                    <a:pt x="221" y="213"/>
                  </a:cubicBezTo>
                  <a:cubicBezTo>
                    <a:pt x="217" y="207"/>
                    <a:pt x="217" y="207"/>
                    <a:pt x="217" y="207"/>
                  </a:cubicBezTo>
                  <a:cubicBezTo>
                    <a:pt x="216" y="207"/>
                    <a:pt x="216" y="207"/>
                    <a:pt x="216" y="207"/>
                  </a:cubicBezTo>
                  <a:cubicBezTo>
                    <a:pt x="214" y="212"/>
                    <a:pt x="214" y="212"/>
                    <a:pt x="214" y="212"/>
                  </a:cubicBezTo>
                  <a:cubicBezTo>
                    <a:pt x="212" y="216"/>
                    <a:pt x="212" y="216"/>
                    <a:pt x="212" y="216"/>
                  </a:cubicBezTo>
                  <a:cubicBezTo>
                    <a:pt x="209" y="217"/>
                    <a:pt x="209" y="217"/>
                    <a:pt x="209" y="217"/>
                  </a:cubicBezTo>
                  <a:cubicBezTo>
                    <a:pt x="205" y="220"/>
                    <a:pt x="205" y="220"/>
                    <a:pt x="205" y="220"/>
                  </a:cubicBezTo>
                  <a:cubicBezTo>
                    <a:pt x="201" y="221"/>
                    <a:pt x="201" y="221"/>
                    <a:pt x="201" y="221"/>
                  </a:cubicBezTo>
                  <a:cubicBezTo>
                    <a:pt x="201" y="221"/>
                    <a:pt x="201" y="221"/>
                    <a:pt x="201" y="221"/>
                  </a:cubicBezTo>
                  <a:cubicBezTo>
                    <a:pt x="201" y="221"/>
                    <a:pt x="201" y="221"/>
                    <a:pt x="201" y="221"/>
                  </a:cubicBezTo>
                  <a:cubicBezTo>
                    <a:pt x="201" y="222"/>
                    <a:pt x="201" y="222"/>
                    <a:pt x="201" y="222"/>
                  </a:cubicBezTo>
                  <a:cubicBezTo>
                    <a:pt x="204" y="223"/>
                    <a:pt x="204" y="223"/>
                    <a:pt x="204" y="223"/>
                  </a:cubicBezTo>
                  <a:cubicBezTo>
                    <a:pt x="206" y="222"/>
                    <a:pt x="206" y="222"/>
                    <a:pt x="206" y="222"/>
                  </a:cubicBezTo>
                  <a:cubicBezTo>
                    <a:pt x="205" y="223"/>
                    <a:pt x="205" y="223"/>
                    <a:pt x="205" y="223"/>
                  </a:cubicBezTo>
                  <a:cubicBezTo>
                    <a:pt x="204" y="224"/>
                    <a:pt x="204" y="224"/>
                    <a:pt x="204" y="224"/>
                  </a:cubicBezTo>
                  <a:cubicBezTo>
                    <a:pt x="202" y="225"/>
                    <a:pt x="202" y="225"/>
                    <a:pt x="202" y="225"/>
                  </a:cubicBezTo>
                  <a:cubicBezTo>
                    <a:pt x="202" y="226"/>
                    <a:pt x="202" y="226"/>
                    <a:pt x="202" y="226"/>
                  </a:cubicBezTo>
                  <a:cubicBezTo>
                    <a:pt x="203" y="228"/>
                    <a:pt x="203" y="228"/>
                    <a:pt x="203" y="228"/>
                  </a:cubicBezTo>
                  <a:cubicBezTo>
                    <a:pt x="202" y="233"/>
                    <a:pt x="202" y="233"/>
                    <a:pt x="202" y="233"/>
                  </a:cubicBezTo>
                  <a:cubicBezTo>
                    <a:pt x="201" y="234"/>
                    <a:pt x="201" y="234"/>
                    <a:pt x="201" y="234"/>
                  </a:cubicBezTo>
                  <a:cubicBezTo>
                    <a:pt x="200" y="236"/>
                    <a:pt x="200" y="236"/>
                    <a:pt x="200" y="236"/>
                  </a:cubicBezTo>
                  <a:cubicBezTo>
                    <a:pt x="200" y="236"/>
                    <a:pt x="200" y="236"/>
                    <a:pt x="200" y="236"/>
                  </a:cubicBezTo>
                  <a:cubicBezTo>
                    <a:pt x="200" y="238"/>
                    <a:pt x="200" y="238"/>
                    <a:pt x="200" y="238"/>
                  </a:cubicBezTo>
                  <a:cubicBezTo>
                    <a:pt x="199" y="240"/>
                    <a:pt x="199" y="240"/>
                    <a:pt x="199" y="240"/>
                  </a:cubicBezTo>
                  <a:cubicBezTo>
                    <a:pt x="197" y="241"/>
                    <a:pt x="197" y="241"/>
                    <a:pt x="197" y="241"/>
                  </a:cubicBezTo>
                  <a:cubicBezTo>
                    <a:pt x="196" y="243"/>
                    <a:pt x="196" y="243"/>
                    <a:pt x="196" y="243"/>
                  </a:cubicBezTo>
                  <a:cubicBezTo>
                    <a:pt x="195" y="245"/>
                    <a:pt x="195" y="245"/>
                    <a:pt x="195" y="245"/>
                  </a:cubicBezTo>
                  <a:cubicBezTo>
                    <a:pt x="194" y="247"/>
                    <a:pt x="194" y="247"/>
                    <a:pt x="194" y="247"/>
                  </a:cubicBezTo>
                  <a:cubicBezTo>
                    <a:pt x="191" y="249"/>
                    <a:pt x="191" y="249"/>
                    <a:pt x="191" y="249"/>
                  </a:cubicBezTo>
                  <a:cubicBezTo>
                    <a:pt x="190" y="253"/>
                    <a:pt x="190" y="253"/>
                    <a:pt x="190" y="253"/>
                  </a:cubicBezTo>
                  <a:cubicBezTo>
                    <a:pt x="188" y="255"/>
                    <a:pt x="188" y="255"/>
                    <a:pt x="188" y="255"/>
                  </a:cubicBezTo>
                  <a:cubicBezTo>
                    <a:pt x="184" y="256"/>
                    <a:pt x="184" y="256"/>
                    <a:pt x="184" y="256"/>
                  </a:cubicBezTo>
                  <a:cubicBezTo>
                    <a:pt x="181" y="257"/>
                    <a:pt x="181" y="257"/>
                    <a:pt x="181" y="257"/>
                  </a:cubicBezTo>
                  <a:cubicBezTo>
                    <a:pt x="180" y="257"/>
                    <a:pt x="180" y="257"/>
                    <a:pt x="180" y="257"/>
                  </a:cubicBezTo>
                  <a:cubicBezTo>
                    <a:pt x="179" y="255"/>
                    <a:pt x="179" y="255"/>
                    <a:pt x="179" y="255"/>
                  </a:cubicBezTo>
                  <a:cubicBezTo>
                    <a:pt x="178" y="255"/>
                    <a:pt x="178" y="255"/>
                    <a:pt x="178" y="255"/>
                  </a:cubicBezTo>
                  <a:cubicBezTo>
                    <a:pt x="178" y="255"/>
                    <a:pt x="178" y="255"/>
                    <a:pt x="178" y="255"/>
                  </a:cubicBezTo>
                  <a:cubicBezTo>
                    <a:pt x="176" y="256"/>
                    <a:pt x="176" y="256"/>
                    <a:pt x="176" y="256"/>
                  </a:cubicBezTo>
                  <a:cubicBezTo>
                    <a:pt x="175" y="257"/>
                    <a:pt x="175" y="257"/>
                    <a:pt x="175" y="257"/>
                  </a:cubicBezTo>
                  <a:cubicBezTo>
                    <a:pt x="172" y="260"/>
                    <a:pt x="172" y="260"/>
                    <a:pt x="172" y="260"/>
                  </a:cubicBezTo>
                  <a:cubicBezTo>
                    <a:pt x="168" y="260"/>
                    <a:pt x="168" y="260"/>
                    <a:pt x="168" y="260"/>
                  </a:cubicBezTo>
                  <a:cubicBezTo>
                    <a:pt x="161" y="262"/>
                    <a:pt x="161" y="262"/>
                    <a:pt x="161" y="262"/>
                  </a:cubicBezTo>
                  <a:cubicBezTo>
                    <a:pt x="161" y="263"/>
                    <a:pt x="161" y="263"/>
                    <a:pt x="161" y="263"/>
                  </a:cubicBezTo>
                  <a:cubicBezTo>
                    <a:pt x="167" y="263"/>
                    <a:pt x="167" y="263"/>
                    <a:pt x="167" y="263"/>
                  </a:cubicBezTo>
                  <a:cubicBezTo>
                    <a:pt x="175" y="264"/>
                    <a:pt x="175" y="264"/>
                    <a:pt x="175" y="264"/>
                  </a:cubicBezTo>
                  <a:cubicBezTo>
                    <a:pt x="175" y="263"/>
                    <a:pt x="175" y="263"/>
                    <a:pt x="175" y="263"/>
                  </a:cubicBezTo>
                  <a:cubicBezTo>
                    <a:pt x="177" y="264"/>
                    <a:pt x="177" y="264"/>
                    <a:pt x="177" y="264"/>
                  </a:cubicBezTo>
                  <a:cubicBezTo>
                    <a:pt x="178" y="266"/>
                    <a:pt x="178" y="266"/>
                    <a:pt x="178" y="266"/>
                  </a:cubicBezTo>
                  <a:cubicBezTo>
                    <a:pt x="178" y="268"/>
                    <a:pt x="178" y="268"/>
                    <a:pt x="178" y="268"/>
                  </a:cubicBezTo>
                  <a:cubicBezTo>
                    <a:pt x="179" y="270"/>
                    <a:pt x="179" y="270"/>
                    <a:pt x="179" y="270"/>
                  </a:cubicBezTo>
                  <a:cubicBezTo>
                    <a:pt x="180" y="271"/>
                    <a:pt x="180" y="271"/>
                    <a:pt x="180" y="271"/>
                  </a:cubicBezTo>
                  <a:cubicBezTo>
                    <a:pt x="182" y="271"/>
                    <a:pt x="182" y="271"/>
                    <a:pt x="182" y="271"/>
                  </a:cubicBezTo>
                  <a:cubicBezTo>
                    <a:pt x="183" y="272"/>
                    <a:pt x="183" y="272"/>
                    <a:pt x="183" y="272"/>
                  </a:cubicBezTo>
                  <a:cubicBezTo>
                    <a:pt x="183" y="273"/>
                    <a:pt x="183" y="273"/>
                    <a:pt x="183" y="273"/>
                  </a:cubicBezTo>
                  <a:cubicBezTo>
                    <a:pt x="184" y="275"/>
                    <a:pt x="184" y="275"/>
                    <a:pt x="184" y="275"/>
                  </a:cubicBezTo>
                  <a:cubicBezTo>
                    <a:pt x="186" y="279"/>
                    <a:pt x="186" y="279"/>
                    <a:pt x="186" y="279"/>
                  </a:cubicBezTo>
                  <a:cubicBezTo>
                    <a:pt x="185" y="280"/>
                    <a:pt x="185" y="280"/>
                    <a:pt x="185" y="280"/>
                  </a:cubicBezTo>
                  <a:cubicBezTo>
                    <a:pt x="186" y="281"/>
                    <a:pt x="186" y="281"/>
                    <a:pt x="186" y="281"/>
                  </a:cubicBezTo>
                  <a:cubicBezTo>
                    <a:pt x="184" y="282"/>
                    <a:pt x="184" y="282"/>
                    <a:pt x="184" y="282"/>
                  </a:cubicBezTo>
                  <a:cubicBezTo>
                    <a:pt x="182" y="283"/>
                    <a:pt x="182" y="283"/>
                    <a:pt x="182" y="283"/>
                  </a:cubicBezTo>
                  <a:cubicBezTo>
                    <a:pt x="181" y="281"/>
                    <a:pt x="181" y="281"/>
                    <a:pt x="181" y="281"/>
                  </a:cubicBezTo>
                  <a:cubicBezTo>
                    <a:pt x="181" y="281"/>
                    <a:pt x="181" y="281"/>
                    <a:pt x="181" y="281"/>
                  </a:cubicBezTo>
                  <a:cubicBezTo>
                    <a:pt x="181" y="281"/>
                    <a:pt x="181" y="281"/>
                    <a:pt x="181" y="281"/>
                  </a:cubicBezTo>
                  <a:cubicBezTo>
                    <a:pt x="181" y="282"/>
                    <a:pt x="181" y="282"/>
                    <a:pt x="181" y="282"/>
                  </a:cubicBezTo>
                  <a:cubicBezTo>
                    <a:pt x="178" y="283"/>
                    <a:pt x="178" y="283"/>
                    <a:pt x="178" y="283"/>
                  </a:cubicBezTo>
                  <a:cubicBezTo>
                    <a:pt x="173" y="283"/>
                    <a:pt x="173" y="283"/>
                    <a:pt x="173" y="283"/>
                  </a:cubicBezTo>
                  <a:cubicBezTo>
                    <a:pt x="172" y="283"/>
                    <a:pt x="172" y="283"/>
                    <a:pt x="172" y="283"/>
                  </a:cubicBezTo>
                  <a:cubicBezTo>
                    <a:pt x="171" y="283"/>
                    <a:pt x="171" y="283"/>
                    <a:pt x="171" y="283"/>
                  </a:cubicBezTo>
                  <a:cubicBezTo>
                    <a:pt x="171" y="285"/>
                    <a:pt x="171" y="285"/>
                    <a:pt x="171" y="285"/>
                  </a:cubicBezTo>
                  <a:cubicBezTo>
                    <a:pt x="169" y="285"/>
                    <a:pt x="169" y="285"/>
                    <a:pt x="169" y="285"/>
                  </a:cubicBezTo>
                  <a:cubicBezTo>
                    <a:pt x="168" y="286"/>
                    <a:pt x="168" y="286"/>
                    <a:pt x="168" y="286"/>
                  </a:cubicBezTo>
                  <a:cubicBezTo>
                    <a:pt x="168" y="286"/>
                    <a:pt x="168" y="286"/>
                    <a:pt x="168" y="286"/>
                  </a:cubicBezTo>
                  <a:cubicBezTo>
                    <a:pt x="169" y="286"/>
                    <a:pt x="169" y="286"/>
                    <a:pt x="169" y="286"/>
                  </a:cubicBezTo>
                  <a:cubicBezTo>
                    <a:pt x="169" y="288"/>
                    <a:pt x="169" y="288"/>
                    <a:pt x="169" y="288"/>
                  </a:cubicBezTo>
                  <a:cubicBezTo>
                    <a:pt x="171" y="287"/>
                    <a:pt x="171" y="287"/>
                    <a:pt x="171" y="287"/>
                  </a:cubicBezTo>
                  <a:cubicBezTo>
                    <a:pt x="172" y="286"/>
                    <a:pt x="172" y="286"/>
                    <a:pt x="172" y="286"/>
                  </a:cubicBezTo>
                  <a:cubicBezTo>
                    <a:pt x="172" y="287"/>
                    <a:pt x="172" y="287"/>
                    <a:pt x="172" y="287"/>
                  </a:cubicBezTo>
                  <a:cubicBezTo>
                    <a:pt x="171" y="289"/>
                    <a:pt x="171" y="289"/>
                    <a:pt x="171" y="289"/>
                  </a:cubicBezTo>
                  <a:cubicBezTo>
                    <a:pt x="173" y="290"/>
                    <a:pt x="173" y="290"/>
                    <a:pt x="173" y="290"/>
                  </a:cubicBezTo>
                  <a:cubicBezTo>
                    <a:pt x="175" y="292"/>
                    <a:pt x="175" y="292"/>
                    <a:pt x="175" y="292"/>
                  </a:cubicBezTo>
                  <a:cubicBezTo>
                    <a:pt x="179" y="293"/>
                    <a:pt x="179" y="293"/>
                    <a:pt x="179" y="293"/>
                  </a:cubicBezTo>
                  <a:cubicBezTo>
                    <a:pt x="181" y="293"/>
                    <a:pt x="181" y="293"/>
                    <a:pt x="181" y="293"/>
                  </a:cubicBezTo>
                  <a:cubicBezTo>
                    <a:pt x="182" y="293"/>
                    <a:pt x="182" y="293"/>
                    <a:pt x="182" y="293"/>
                  </a:cubicBezTo>
                  <a:cubicBezTo>
                    <a:pt x="186" y="292"/>
                    <a:pt x="186" y="292"/>
                    <a:pt x="186" y="292"/>
                  </a:cubicBezTo>
                  <a:cubicBezTo>
                    <a:pt x="185" y="293"/>
                    <a:pt x="185" y="293"/>
                    <a:pt x="185" y="293"/>
                  </a:cubicBezTo>
                  <a:cubicBezTo>
                    <a:pt x="184" y="293"/>
                    <a:pt x="184" y="293"/>
                    <a:pt x="184" y="293"/>
                  </a:cubicBezTo>
                  <a:cubicBezTo>
                    <a:pt x="180" y="295"/>
                    <a:pt x="180" y="295"/>
                    <a:pt x="180" y="295"/>
                  </a:cubicBezTo>
                  <a:cubicBezTo>
                    <a:pt x="179" y="295"/>
                    <a:pt x="179" y="295"/>
                    <a:pt x="179" y="295"/>
                  </a:cubicBezTo>
                  <a:cubicBezTo>
                    <a:pt x="178" y="296"/>
                    <a:pt x="178" y="296"/>
                    <a:pt x="178" y="296"/>
                  </a:cubicBezTo>
                  <a:cubicBezTo>
                    <a:pt x="178" y="294"/>
                    <a:pt x="178" y="294"/>
                    <a:pt x="178" y="294"/>
                  </a:cubicBezTo>
                  <a:cubicBezTo>
                    <a:pt x="177" y="294"/>
                    <a:pt x="177" y="294"/>
                    <a:pt x="177" y="294"/>
                  </a:cubicBezTo>
                  <a:cubicBezTo>
                    <a:pt x="176" y="294"/>
                    <a:pt x="176" y="294"/>
                    <a:pt x="176" y="294"/>
                  </a:cubicBezTo>
                  <a:cubicBezTo>
                    <a:pt x="175" y="295"/>
                    <a:pt x="175" y="295"/>
                    <a:pt x="175" y="295"/>
                  </a:cubicBezTo>
                  <a:cubicBezTo>
                    <a:pt x="176" y="297"/>
                    <a:pt x="176" y="297"/>
                    <a:pt x="176" y="297"/>
                  </a:cubicBezTo>
                  <a:cubicBezTo>
                    <a:pt x="178" y="300"/>
                    <a:pt x="178" y="300"/>
                    <a:pt x="178" y="300"/>
                  </a:cubicBezTo>
                  <a:cubicBezTo>
                    <a:pt x="180" y="301"/>
                    <a:pt x="180" y="301"/>
                    <a:pt x="180" y="301"/>
                  </a:cubicBezTo>
                  <a:cubicBezTo>
                    <a:pt x="182" y="304"/>
                    <a:pt x="182" y="304"/>
                    <a:pt x="182" y="304"/>
                  </a:cubicBezTo>
                  <a:cubicBezTo>
                    <a:pt x="188" y="307"/>
                    <a:pt x="188" y="307"/>
                    <a:pt x="188" y="307"/>
                  </a:cubicBezTo>
                  <a:cubicBezTo>
                    <a:pt x="190" y="308"/>
                    <a:pt x="190" y="308"/>
                    <a:pt x="190" y="308"/>
                  </a:cubicBezTo>
                  <a:cubicBezTo>
                    <a:pt x="192" y="307"/>
                    <a:pt x="192" y="307"/>
                    <a:pt x="192" y="307"/>
                  </a:cubicBezTo>
                  <a:cubicBezTo>
                    <a:pt x="196" y="306"/>
                    <a:pt x="196" y="306"/>
                    <a:pt x="196" y="306"/>
                  </a:cubicBezTo>
                  <a:cubicBezTo>
                    <a:pt x="199" y="305"/>
                    <a:pt x="199" y="305"/>
                    <a:pt x="199" y="305"/>
                  </a:cubicBezTo>
                  <a:cubicBezTo>
                    <a:pt x="199" y="304"/>
                    <a:pt x="199" y="304"/>
                    <a:pt x="199" y="304"/>
                  </a:cubicBezTo>
                  <a:cubicBezTo>
                    <a:pt x="200" y="303"/>
                    <a:pt x="200" y="303"/>
                    <a:pt x="200" y="303"/>
                  </a:cubicBezTo>
                  <a:cubicBezTo>
                    <a:pt x="200" y="300"/>
                    <a:pt x="200" y="300"/>
                    <a:pt x="200" y="300"/>
                  </a:cubicBezTo>
                  <a:cubicBezTo>
                    <a:pt x="199" y="298"/>
                    <a:pt x="199" y="298"/>
                    <a:pt x="199" y="298"/>
                  </a:cubicBezTo>
                  <a:cubicBezTo>
                    <a:pt x="200" y="296"/>
                    <a:pt x="200" y="296"/>
                    <a:pt x="200" y="296"/>
                  </a:cubicBezTo>
                  <a:cubicBezTo>
                    <a:pt x="200" y="295"/>
                    <a:pt x="200" y="295"/>
                    <a:pt x="200" y="295"/>
                  </a:cubicBezTo>
                  <a:cubicBezTo>
                    <a:pt x="202" y="295"/>
                    <a:pt x="202" y="295"/>
                    <a:pt x="202" y="295"/>
                  </a:cubicBezTo>
                  <a:cubicBezTo>
                    <a:pt x="201" y="296"/>
                    <a:pt x="201" y="296"/>
                    <a:pt x="201" y="296"/>
                  </a:cubicBezTo>
                  <a:cubicBezTo>
                    <a:pt x="201" y="298"/>
                    <a:pt x="201" y="298"/>
                    <a:pt x="201" y="298"/>
                  </a:cubicBezTo>
                  <a:cubicBezTo>
                    <a:pt x="201" y="299"/>
                    <a:pt x="201" y="299"/>
                    <a:pt x="201" y="299"/>
                  </a:cubicBezTo>
                  <a:cubicBezTo>
                    <a:pt x="201" y="301"/>
                    <a:pt x="201" y="301"/>
                    <a:pt x="201" y="301"/>
                  </a:cubicBezTo>
                  <a:cubicBezTo>
                    <a:pt x="203" y="301"/>
                    <a:pt x="203" y="301"/>
                    <a:pt x="203" y="301"/>
                  </a:cubicBezTo>
                  <a:cubicBezTo>
                    <a:pt x="202" y="302"/>
                    <a:pt x="202" y="302"/>
                    <a:pt x="202" y="302"/>
                  </a:cubicBezTo>
                  <a:cubicBezTo>
                    <a:pt x="202" y="306"/>
                    <a:pt x="202" y="306"/>
                    <a:pt x="202" y="306"/>
                  </a:cubicBezTo>
                  <a:cubicBezTo>
                    <a:pt x="203" y="306"/>
                    <a:pt x="203" y="306"/>
                    <a:pt x="203" y="306"/>
                  </a:cubicBezTo>
                  <a:cubicBezTo>
                    <a:pt x="203" y="307"/>
                    <a:pt x="203" y="307"/>
                    <a:pt x="203" y="307"/>
                  </a:cubicBezTo>
                  <a:cubicBezTo>
                    <a:pt x="203" y="309"/>
                    <a:pt x="203" y="309"/>
                    <a:pt x="203" y="309"/>
                  </a:cubicBezTo>
                  <a:cubicBezTo>
                    <a:pt x="203" y="311"/>
                    <a:pt x="203" y="311"/>
                    <a:pt x="203" y="311"/>
                  </a:cubicBezTo>
                  <a:cubicBezTo>
                    <a:pt x="203" y="312"/>
                    <a:pt x="203" y="312"/>
                    <a:pt x="203" y="312"/>
                  </a:cubicBezTo>
                  <a:cubicBezTo>
                    <a:pt x="203" y="313"/>
                    <a:pt x="203" y="313"/>
                    <a:pt x="203" y="313"/>
                  </a:cubicBezTo>
                  <a:cubicBezTo>
                    <a:pt x="203" y="313"/>
                    <a:pt x="203" y="313"/>
                    <a:pt x="203" y="313"/>
                  </a:cubicBezTo>
                  <a:cubicBezTo>
                    <a:pt x="203" y="316"/>
                    <a:pt x="203" y="316"/>
                    <a:pt x="203" y="316"/>
                  </a:cubicBezTo>
                  <a:cubicBezTo>
                    <a:pt x="205" y="320"/>
                    <a:pt x="205" y="320"/>
                    <a:pt x="205" y="320"/>
                  </a:cubicBezTo>
                  <a:cubicBezTo>
                    <a:pt x="205" y="320"/>
                    <a:pt x="205" y="320"/>
                    <a:pt x="205" y="320"/>
                  </a:cubicBezTo>
                  <a:cubicBezTo>
                    <a:pt x="205" y="321"/>
                    <a:pt x="205" y="321"/>
                    <a:pt x="205" y="321"/>
                  </a:cubicBezTo>
                  <a:cubicBezTo>
                    <a:pt x="205" y="323"/>
                    <a:pt x="205" y="323"/>
                    <a:pt x="205" y="323"/>
                  </a:cubicBezTo>
                  <a:cubicBezTo>
                    <a:pt x="206" y="325"/>
                    <a:pt x="206" y="325"/>
                    <a:pt x="206" y="325"/>
                  </a:cubicBezTo>
                  <a:cubicBezTo>
                    <a:pt x="205" y="325"/>
                    <a:pt x="205" y="325"/>
                    <a:pt x="205" y="325"/>
                  </a:cubicBezTo>
                  <a:cubicBezTo>
                    <a:pt x="207" y="328"/>
                    <a:pt x="207" y="328"/>
                    <a:pt x="207" y="328"/>
                  </a:cubicBezTo>
                  <a:cubicBezTo>
                    <a:pt x="207" y="330"/>
                    <a:pt x="207" y="330"/>
                    <a:pt x="207" y="330"/>
                  </a:cubicBezTo>
                  <a:cubicBezTo>
                    <a:pt x="210" y="335"/>
                    <a:pt x="210" y="335"/>
                    <a:pt x="210" y="335"/>
                  </a:cubicBezTo>
                  <a:cubicBezTo>
                    <a:pt x="210" y="339"/>
                    <a:pt x="210" y="339"/>
                    <a:pt x="210" y="339"/>
                  </a:cubicBezTo>
                  <a:cubicBezTo>
                    <a:pt x="211" y="342"/>
                    <a:pt x="211" y="342"/>
                    <a:pt x="211" y="342"/>
                  </a:cubicBezTo>
                  <a:cubicBezTo>
                    <a:pt x="212" y="343"/>
                    <a:pt x="212" y="343"/>
                    <a:pt x="212" y="343"/>
                  </a:cubicBezTo>
                  <a:cubicBezTo>
                    <a:pt x="213" y="345"/>
                    <a:pt x="213" y="345"/>
                    <a:pt x="213" y="345"/>
                  </a:cubicBezTo>
                  <a:cubicBezTo>
                    <a:pt x="214" y="346"/>
                    <a:pt x="214" y="346"/>
                    <a:pt x="214" y="346"/>
                  </a:cubicBezTo>
                  <a:cubicBezTo>
                    <a:pt x="216" y="349"/>
                    <a:pt x="216" y="349"/>
                    <a:pt x="216" y="349"/>
                  </a:cubicBezTo>
                  <a:cubicBezTo>
                    <a:pt x="216" y="350"/>
                    <a:pt x="216" y="350"/>
                    <a:pt x="216" y="350"/>
                  </a:cubicBezTo>
                  <a:cubicBezTo>
                    <a:pt x="217" y="352"/>
                    <a:pt x="217" y="352"/>
                    <a:pt x="217" y="352"/>
                  </a:cubicBezTo>
                  <a:cubicBezTo>
                    <a:pt x="217" y="354"/>
                    <a:pt x="217" y="354"/>
                    <a:pt x="217" y="354"/>
                  </a:cubicBezTo>
                  <a:cubicBezTo>
                    <a:pt x="218" y="356"/>
                    <a:pt x="218" y="356"/>
                    <a:pt x="218" y="356"/>
                  </a:cubicBezTo>
                  <a:cubicBezTo>
                    <a:pt x="219" y="357"/>
                    <a:pt x="219" y="357"/>
                    <a:pt x="219" y="357"/>
                  </a:cubicBezTo>
                  <a:cubicBezTo>
                    <a:pt x="220" y="359"/>
                    <a:pt x="220" y="359"/>
                    <a:pt x="220" y="359"/>
                  </a:cubicBezTo>
                  <a:cubicBezTo>
                    <a:pt x="221" y="362"/>
                    <a:pt x="221" y="362"/>
                    <a:pt x="221" y="362"/>
                  </a:cubicBezTo>
                  <a:cubicBezTo>
                    <a:pt x="222" y="363"/>
                    <a:pt x="222" y="363"/>
                    <a:pt x="222" y="363"/>
                  </a:cubicBezTo>
                  <a:cubicBezTo>
                    <a:pt x="222" y="366"/>
                    <a:pt x="222" y="366"/>
                    <a:pt x="222" y="366"/>
                  </a:cubicBezTo>
                  <a:cubicBezTo>
                    <a:pt x="223" y="367"/>
                    <a:pt x="223" y="367"/>
                    <a:pt x="223" y="367"/>
                  </a:cubicBezTo>
                  <a:cubicBezTo>
                    <a:pt x="223" y="369"/>
                    <a:pt x="223" y="369"/>
                    <a:pt x="223" y="369"/>
                  </a:cubicBezTo>
                  <a:cubicBezTo>
                    <a:pt x="226" y="371"/>
                    <a:pt x="226" y="371"/>
                    <a:pt x="226" y="371"/>
                  </a:cubicBezTo>
                  <a:cubicBezTo>
                    <a:pt x="227" y="373"/>
                    <a:pt x="227" y="373"/>
                    <a:pt x="227" y="373"/>
                  </a:cubicBezTo>
                  <a:cubicBezTo>
                    <a:pt x="230" y="375"/>
                    <a:pt x="230" y="375"/>
                    <a:pt x="230" y="375"/>
                  </a:cubicBezTo>
                  <a:cubicBezTo>
                    <a:pt x="230" y="377"/>
                    <a:pt x="230" y="377"/>
                    <a:pt x="230" y="377"/>
                  </a:cubicBezTo>
                  <a:cubicBezTo>
                    <a:pt x="230" y="379"/>
                    <a:pt x="230" y="379"/>
                    <a:pt x="230" y="379"/>
                  </a:cubicBezTo>
                  <a:cubicBezTo>
                    <a:pt x="230" y="380"/>
                    <a:pt x="230" y="380"/>
                    <a:pt x="230" y="380"/>
                  </a:cubicBezTo>
                  <a:cubicBezTo>
                    <a:pt x="232" y="383"/>
                    <a:pt x="232" y="383"/>
                    <a:pt x="232" y="383"/>
                  </a:cubicBezTo>
                  <a:cubicBezTo>
                    <a:pt x="233" y="386"/>
                    <a:pt x="233" y="386"/>
                    <a:pt x="233" y="386"/>
                  </a:cubicBezTo>
                  <a:cubicBezTo>
                    <a:pt x="233" y="389"/>
                    <a:pt x="233" y="389"/>
                    <a:pt x="233" y="389"/>
                  </a:cubicBezTo>
                  <a:cubicBezTo>
                    <a:pt x="236" y="393"/>
                    <a:pt x="236" y="393"/>
                    <a:pt x="236" y="393"/>
                  </a:cubicBezTo>
                  <a:cubicBezTo>
                    <a:pt x="238" y="396"/>
                    <a:pt x="238" y="396"/>
                    <a:pt x="238" y="396"/>
                  </a:cubicBezTo>
                  <a:cubicBezTo>
                    <a:pt x="240" y="398"/>
                    <a:pt x="240" y="398"/>
                    <a:pt x="240" y="398"/>
                  </a:cubicBezTo>
                  <a:cubicBezTo>
                    <a:pt x="243" y="398"/>
                    <a:pt x="243" y="398"/>
                    <a:pt x="243" y="398"/>
                  </a:cubicBezTo>
                  <a:cubicBezTo>
                    <a:pt x="246" y="396"/>
                    <a:pt x="246" y="396"/>
                    <a:pt x="246" y="396"/>
                  </a:cubicBezTo>
                  <a:cubicBezTo>
                    <a:pt x="247" y="393"/>
                    <a:pt x="247" y="393"/>
                    <a:pt x="247" y="393"/>
                  </a:cubicBezTo>
                  <a:cubicBezTo>
                    <a:pt x="246" y="393"/>
                    <a:pt x="246" y="393"/>
                    <a:pt x="246" y="393"/>
                  </a:cubicBezTo>
                  <a:cubicBezTo>
                    <a:pt x="247" y="392"/>
                    <a:pt x="247" y="392"/>
                    <a:pt x="247" y="392"/>
                  </a:cubicBezTo>
                  <a:cubicBezTo>
                    <a:pt x="247" y="391"/>
                    <a:pt x="247" y="391"/>
                    <a:pt x="247" y="391"/>
                  </a:cubicBezTo>
                  <a:cubicBezTo>
                    <a:pt x="249" y="390"/>
                    <a:pt x="249" y="390"/>
                    <a:pt x="249" y="390"/>
                  </a:cubicBezTo>
                  <a:cubicBezTo>
                    <a:pt x="250" y="390"/>
                    <a:pt x="250" y="390"/>
                    <a:pt x="250" y="390"/>
                  </a:cubicBezTo>
                  <a:cubicBezTo>
                    <a:pt x="253" y="389"/>
                    <a:pt x="253" y="389"/>
                    <a:pt x="253" y="389"/>
                  </a:cubicBezTo>
                  <a:cubicBezTo>
                    <a:pt x="254" y="389"/>
                    <a:pt x="254" y="389"/>
                    <a:pt x="254" y="389"/>
                  </a:cubicBezTo>
                  <a:cubicBezTo>
                    <a:pt x="255" y="393"/>
                    <a:pt x="255" y="393"/>
                    <a:pt x="255" y="393"/>
                  </a:cubicBezTo>
                  <a:cubicBezTo>
                    <a:pt x="255" y="389"/>
                    <a:pt x="255" y="389"/>
                    <a:pt x="255" y="389"/>
                  </a:cubicBezTo>
                  <a:cubicBezTo>
                    <a:pt x="255" y="389"/>
                    <a:pt x="255" y="389"/>
                    <a:pt x="255" y="389"/>
                  </a:cubicBezTo>
                  <a:cubicBezTo>
                    <a:pt x="252" y="388"/>
                    <a:pt x="252" y="388"/>
                    <a:pt x="252" y="388"/>
                  </a:cubicBezTo>
                  <a:cubicBezTo>
                    <a:pt x="255" y="384"/>
                    <a:pt x="255" y="384"/>
                    <a:pt x="255" y="384"/>
                  </a:cubicBezTo>
                  <a:cubicBezTo>
                    <a:pt x="255" y="383"/>
                    <a:pt x="255" y="383"/>
                    <a:pt x="255" y="383"/>
                  </a:cubicBezTo>
                  <a:cubicBezTo>
                    <a:pt x="257" y="382"/>
                    <a:pt x="257" y="382"/>
                    <a:pt x="257" y="382"/>
                  </a:cubicBezTo>
                  <a:cubicBezTo>
                    <a:pt x="257" y="383"/>
                    <a:pt x="257" y="383"/>
                    <a:pt x="257" y="383"/>
                  </a:cubicBezTo>
                  <a:cubicBezTo>
                    <a:pt x="258" y="382"/>
                    <a:pt x="258" y="382"/>
                    <a:pt x="258" y="382"/>
                  </a:cubicBezTo>
                  <a:cubicBezTo>
                    <a:pt x="258" y="380"/>
                    <a:pt x="258" y="380"/>
                    <a:pt x="258" y="380"/>
                  </a:cubicBezTo>
                  <a:cubicBezTo>
                    <a:pt x="258" y="375"/>
                    <a:pt x="258" y="375"/>
                    <a:pt x="258" y="375"/>
                  </a:cubicBezTo>
                  <a:cubicBezTo>
                    <a:pt x="257" y="374"/>
                    <a:pt x="257" y="374"/>
                    <a:pt x="257" y="374"/>
                  </a:cubicBezTo>
                  <a:cubicBezTo>
                    <a:pt x="257" y="371"/>
                    <a:pt x="257" y="371"/>
                    <a:pt x="257" y="371"/>
                  </a:cubicBezTo>
                  <a:cubicBezTo>
                    <a:pt x="259" y="368"/>
                    <a:pt x="259" y="368"/>
                    <a:pt x="259" y="368"/>
                  </a:cubicBezTo>
                  <a:cubicBezTo>
                    <a:pt x="261" y="363"/>
                    <a:pt x="261" y="363"/>
                    <a:pt x="261" y="363"/>
                  </a:cubicBezTo>
                  <a:cubicBezTo>
                    <a:pt x="260" y="360"/>
                    <a:pt x="260" y="360"/>
                    <a:pt x="260" y="360"/>
                  </a:cubicBezTo>
                  <a:cubicBezTo>
                    <a:pt x="259" y="359"/>
                    <a:pt x="259" y="359"/>
                    <a:pt x="259" y="359"/>
                  </a:cubicBezTo>
                  <a:cubicBezTo>
                    <a:pt x="259" y="354"/>
                    <a:pt x="259" y="354"/>
                    <a:pt x="259" y="354"/>
                  </a:cubicBezTo>
                  <a:cubicBezTo>
                    <a:pt x="258" y="352"/>
                    <a:pt x="258" y="352"/>
                    <a:pt x="258" y="352"/>
                  </a:cubicBezTo>
                  <a:cubicBezTo>
                    <a:pt x="260" y="351"/>
                    <a:pt x="260" y="351"/>
                    <a:pt x="260" y="351"/>
                  </a:cubicBezTo>
                  <a:cubicBezTo>
                    <a:pt x="258" y="348"/>
                    <a:pt x="258" y="348"/>
                    <a:pt x="258" y="348"/>
                  </a:cubicBezTo>
                  <a:cubicBezTo>
                    <a:pt x="258" y="346"/>
                    <a:pt x="258" y="346"/>
                    <a:pt x="258" y="346"/>
                  </a:cubicBezTo>
                  <a:cubicBezTo>
                    <a:pt x="259" y="345"/>
                    <a:pt x="259" y="345"/>
                    <a:pt x="259" y="345"/>
                  </a:cubicBezTo>
                  <a:cubicBezTo>
                    <a:pt x="261" y="343"/>
                    <a:pt x="261" y="343"/>
                    <a:pt x="261" y="343"/>
                  </a:cubicBezTo>
                  <a:cubicBezTo>
                    <a:pt x="262" y="344"/>
                    <a:pt x="262" y="344"/>
                    <a:pt x="262" y="344"/>
                  </a:cubicBezTo>
                  <a:cubicBezTo>
                    <a:pt x="264" y="344"/>
                    <a:pt x="264" y="344"/>
                    <a:pt x="264" y="344"/>
                  </a:cubicBezTo>
                  <a:cubicBezTo>
                    <a:pt x="266" y="341"/>
                    <a:pt x="266" y="341"/>
                    <a:pt x="266" y="341"/>
                  </a:cubicBezTo>
                  <a:cubicBezTo>
                    <a:pt x="266" y="340"/>
                    <a:pt x="266" y="340"/>
                    <a:pt x="266" y="340"/>
                  </a:cubicBezTo>
                  <a:cubicBezTo>
                    <a:pt x="267" y="339"/>
                    <a:pt x="267" y="339"/>
                    <a:pt x="267" y="339"/>
                  </a:cubicBezTo>
                  <a:cubicBezTo>
                    <a:pt x="270" y="339"/>
                    <a:pt x="270" y="339"/>
                    <a:pt x="270" y="339"/>
                  </a:cubicBezTo>
                  <a:cubicBezTo>
                    <a:pt x="271" y="338"/>
                    <a:pt x="271" y="338"/>
                    <a:pt x="271" y="338"/>
                  </a:cubicBezTo>
                  <a:cubicBezTo>
                    <a:pt x="273" y="336"/>
                    <a:pt x="273" y="336"/>
                    <a:pt x="273" y="336"/>
                  </a:cubicBezTo>
                  <a:cubicBezTo>
                    <a:pt x="272" y="334"/>
                    <a:pt x="272" y="334"/>
                    <a:pt x="272" y="334"/>
                  </a:cubicBezTo>
                  <a:cubicBezTo>
                    <a:pt x="273" y="334"/>
                    <a:pt x="273" y="334"/>
                    <a:pt x="273" y="334"/>
                  </a:cubicBezTo>
                  <a:cubicBezTo>
                    <a:pt x="274" y="332"/>
                    <a:pt x="274" y="332"/>
                    <a:pt x="274" y="332"/>
                  </a:cubicBezTo>
                  <a:cubicBezTo>
                    <a:pt x="277" y="331"/>
                    <a:pt x="277" y="331"/>
                    <a:pt x="277" y="331"/>
                  </a:cubicBezTo>
                  <a:cubicBezTo>
                    <a:pt x="279" y="330"/>
                    <a:pt x="279" y="330"/>
                    <a:pt x="279" y="330"/>
                  </a:cubicBezTo>
                  <a:cubicBezTo>
                    <a:pt x="280" y="328"/>
                    <a:pt x="280" y="328"/>
                    <a:pt x="280" y="328"/>
                  </a:cubicBezTo>
                  <a:cubicBezTo>
                    <a:pt x="286" y="323"/>
                    <a:pt x="286" y="323"/>
                    <a:pt x="286" y="323"/>
                  </a:cubicBezTo>
                  <a:cubicBezTo>
                    <a:pt x="287" y="320"/>
                    <a:pt x="287" y="320"/>
                    <a:pt x="287" y="320"/>
                  </a:cubicBezTo>
                  <a:cubicBezTo>
                    <a:pt x="293" y="315"/>
                    <a:pt x="293" y="315"/>
                    <a:pt x="293" y="315"/>
                  </a:cubicBezTo>
                  <a:cubicBezTo>
                    <a:pt x="297" y="313"/>
                    <a:pt x="297" y="313"/>
                    <a:pt x="297" y="313"/>
                  </a:cubicBezTo>
                  <a:cubicBezTo>
                    <a:pt x="297" y="312"/>
                    <a:pt x="297" y="312"/>
                    <a:pt x="297" y="312"/>
                  </a:cubicBezTo>
                  <a:cubicBezTo>
                    <a:pt x="300" y="310"/>
                    <a:pt x="300" y="310"/>
                    <a:pt x="300" y="310"/>
                  </a:cubicBezTo>
                  <a:cubicBezTo>
                    <a:pt x="299" y="309"/>
                    <a:pt x="299" y="309"/>
                    <a:pt x="299" y="309"/>
                  </a:cubicBezTo>
                  <a:cubicBezTo>
                    <a:pt x="300" y="309"/>
                    <a:pt x="300" y="309"/>
                    <a:pt x="300" y="309"/>
                  </a:cubicBezTo>
                  <a:cubicBezTo>
                    <a:pt x="300" y="308"/>
                    <a:pt x="300" y="308"/>
                    <a:pt x="300" y="308"/>
                  </a:cubicBezTo>
                  <a:cubicBezTo>
                    <a:pt x="303" y="307"/>
                    <a:pt x="303" y="307"/>
                    <a:pt x="303" y="307"/>
                  </a:cubicBezTo>
                  <a:cubicBezTo>
                    <a:pt x="302" y="307"/>
                    <a:pt x="302" y="307"/>
                    <a:pt x="302" y="307"/>
                  </a:cubicBezTo>
                  <a:cubicBezTo>
                    <a:pt x="302" y="306"/>
                    <a:pt x="302" y="306"/>
                    <a:pt x="302" y="306"/>
                  </a:cubicBezTo>
                  <a:cubicBezTo>
                    <a:pt x="301" y="305"/>
                    <a:pt x="301" y="305"/>
                    <a:pt x="301" y="305"/>
                  </a:cubicBezTo>
                  <a:cubicBezTo>
                    <a:pt x="301" y="304"/>
                    <a:pt x="301" y="304"/>
                    <a:pt x="301" y="304"/>
                  </a:cubicBezTo>
                  <a:cubicBezTo>
                    <a:pt x="301" y="303"/>
                    <a:pt x="301" y="303"/>
                    <a:pt x="301" y="303"/>
                  </a:cubicBezTo>
                  <a:cubicBezTo>
                    <a:pt x="302" y="302"/>
                    <a:pt x="302" y="302"/>
                    <a:pt x="302" y="302"/>
                  </a:cubicBezTo>
                  <a:cubicBezTo>
                    <a:pt x="302" y="301"/>
                    <a:pt x="302" y="301"/>
                    <a:pt x="302" y="301"/>
                  </a:cubicBezTo>
                  <a:cubicBezTo>
                    <a:pt x="307" y="300"/>
                    <a:pt x="307" y="300"/>
                    <a:pt x="307" y="300"/>
                  </a:cubicBezTo>
                  <a:cubicBezTo>
                    <a:pt x="307" y="301"/>
                    <a:pt x="307" y="301"/>
                    <a:pt x="307" y="301"/>
                  </a:cubicBezTo>
                  <a:cubicBezTo>
                    <a:pt x="309" y="300"/>
                    <a:pt x="309" y="300"/>
                    <a:pt x="309" y="300"/>
                  </a:cubicBezTo>
                  <a:cubicBezTo>
                    <a:pt x="309" y="301"/>
                    <a:pt x="309" y="301"/>
                    <a:pt x="309" y="301"/>
                  </a:cubicBezTo>
                  <a:cubicBezTo>
                    <a:pt x="311" y="302"/>
                    <a:pt x="311" y="302"/>
                    <a:pt x="311" y="302"/>
                  </a:cubicBezTo>
                  <a:cubicBezTo>
                    <a:pt x="313" y="300"/>
                    <a:pt x="313" y="300"/>
                    <a:pt x="313" y="300"/>
                  </a:cubicBezTo>
                  <a:cubicBezTo>
                    <a:pt x="314" y="301"/>
                    <a:pt x="314" y="301"/>
                    <a:pt x="314" y="301"/>
                  </a:cubicBezTo>
                  <a:cubicBezTo>
                    <a:pt x="314" y="300"/>
                    <a:pt x="314" y="300"/>
                    <a:pt x="314" y="300"/>
                  </a:cubicBezTo>
                  <a:cubicBezTo>
                    <a:pt x="315" y="301"/>
                    <a:pt x="315" y="301"/>
                    <a:pt x="315" y="301"/>
                  </a:cubicBezTo>
                  <a:cubicBezTo>
                    <a:pt x="316" y="299"/>
                    <a:pt x="316" y="299"/>
                    <a:pt x="316" y="299"/>
                  </a:cubicBezTo>
                  <a:cubicBezTo>
                    <a:pt x="318" y="299"/>
                    <a:pt x="318" y="299"/>
                    <a:pt x="318" y="299"/>
                  </a:cubicBezTo>
                  <a:cubicBezTo>
                    <a:pt x="318" y="298"/>
                    <a:pt x="318" y="298"/>
                    <a:pt x="318" y="298"/>
                  </a:cubicBezTo>
                  <a:cubicBezTo>
                    <a:pt x="319" y="299"/>
                    <a:pt x="319" y="299"/>
                    <a:pt x="319" y="299"/>
                  </a:cubicBezTo>
                  <a:cubicBezTo>
                    <a:pt x="321" y="298"/>
                    <a:pt x="321" y="298"/>
                    <a:pt x="321" y="298"/>
                  </a:cubicBezTo>
                  <a:cubicBezTo>
                    <a:pt x="323" y="299"/>
                    <a:pt x="323" y="299"/>
                    <a:pt x="323" y="299"/>
                  </a:cubicBezTo>
                  <a:cubicBezTo>
                    <a:pt x="324" y="296"/>
                    <a:pt x="324" y="296"/>
                    <a:pt x="324" y="296"/>
                  </a:cubicBezTo>
                  <a:cubicBezTo>
                    <a:pt x="325" y="295"/>
                    <a:pt x="325" y="295"/>
                    <a:pt x="325" y="295"/>
                  </a:cubicBezTo>
                  <a:cubicBezTo>
                    <a:pt x="327" y="295"/>
                    <a:pt x="327" y="295"/>
                    <a:pt x="327" y="295"/>
                  </a:cubicBezTo>
                  <a:cubicBezTo>
                    <a:pt x="328" y="296"/>
                    <a:pt x="328" y="296"/>
                    <a:pt x="328" y="296"/>
                  </a:cubicBezTo>
                  <a:cubicBezTo>
                    <a:pt x="330" y="294"/>
                    <a:pt x="330" y="294"/>
                    <a:pt x="330" y="294"/>
                  </a:cubicBezTo>
                  <a:cubicBezTo>
                    <a:pt x="331" y="293"/>
                    <a:pt x="331" y="293"/>
                    <a:pt x="331" y="293"/>
                  </a:cubicBezTo>
                  <a:cubicBezTo>
                    <a:pt x="332" y="293"/>
                    <a:pt x="332" y="293"/>
                    <a:pt x="332" y="293"/>
                  </a:cubicBezTo>
                  <a:cubicBezTo>
                    <a:pt x="333" y="295"/>
                    <a:pt x="333" y="295"/>
                    <a:pt x="333" y="295"/>
                  </a:cubicBezTo>
                  <a:cubicBezTo>
                    <a:pt x="334" y="296"/>
                    <a:pt x="334" y="296"/>
                    <a:pt x="334" y="296"/>
                  </a:cubicBezTo>
                  <a:cubicBezTo>
                    <a:pt x="333" y="298"/>
                    <a:pt x="333" y="298"/>
                    <a:pt x="333" y="298"/>
                  </a:cubicBezTo>
                  <a:cubicBezTo>
                    <a:pt x="334" y="299"/>
                    <a:pt x="334" y="299"/>
                    <a:pt x="334" y="299"/>
                  </a:cubicBezTo>
                  <a:cubicBezTo>
                    <a:pt x="333" y="301"/>
                    <a:pt x="333" y="301"/>
                    <a:pt x="333" y="301"/>
                  </a:cubicBezTo>
                  <a:cubicBezTo>
                    <a:pt x="334" y="302"/>
                    <a:pt x="334" y="302"/>
                    <a:pt x="334" y="302"/>
                  </a:cubicBezTo>
                  <a:cubicBezTo>
                    <a:pt x="336" y="304"/>
                    <a:pt x="336" y="304"/>
                    <a:pt x="336" y="304"/>
                  </a:cubicBezTo>
                  <a:cubicBezTo>
                    <a:pt x="338" y="307"/>
                    <a:pt x="338" y="307"/>
                    <a:pt x="338" y="307"/>
                  </a:cubicBezTo>
                  <a:cubicBezTo>
                    <a:pt x="338" y="307"/>
                    <a:pt x="338" y="307"/>
                    <a:pt x="338" y="307"/>
                  </a:cubicBezTo>
                  <a:cubicBezTo>
                    <a:pt x="338" y="307"/>
                    <a:pt x="338" y="307"/>
                    <a:pt x="338" y="307"/>
                  </a:cubicBezTo>
                  <a:cubicBezTo>
                    <a:pt x="342" y="311"/>
                    <a:pt x="342" y="311"/>
                    <a:pt x="342" y="311"/>
                  </a:cubicBezTo>
                  <a:cubicBezTo>
                    <a:pt x="344" y="313"/>
                    <a:pt x="344" y="313"/>
                    <a:pt x="344" y="313"/>
                  </a:cubicBezTo>
                  <a:cubicBezTo>
                    <a:pt x="343" y="311"/>
                    <a:pt x="343" y="311"/>
                    <a:pt x="343" y="311"/>
                  </a:cubicBezTo>
                  <a:cubicBezTo>
                    <a:pt x="344" y="311"/>
                    <a:pt x="344" y="311"/>
                    <a:pt x="344" y="311"/>
                  </a:cubicBezTo>
                  <a:cubicBezTo>
                    <a:pt x="345" y="311"/>
                    <a:pt x="345" y="311"/>
                    <a:pt x="345" y="311"/>
                  </a:cubicBezTo>
                  <a:cubicBezTo>
                    <a:pt x="346" y="312"/>
                    <a:pt x="346" y="312"/>
                    <a:pt x="346" y="312"/>
                  </a:cubicBezTo>
                  <a:cubicBezTo>
                    <a:pt x="348" y="313"/>
                    <a:pt x="348" y="313"/>
                    <a:pt x="348" y="313"/>
                  </a:cubicBezTo>
                  <a:cubicBezTo>
                    <a:pt x="350" y="314"/>
                    <a:pt x="350" y="314"/>
                    <a:pt x="350" y="314"/>
                  </a:cubicBezTo>
                  <a:cubicBezTo>
                    <a:pt x="350" y="315"/>
                    <a:pt x="350" y="315"/>
                    <a:pt x="350" y="315"/>
                  </a:cubicBezTo>
                  <a:cubicBezTo>
                    <a:pt x="349" y="315"/>
                    <a:pt x="349" y="315"/>
                    <a:pt x="349" y="315"/>
                  </a:cubicBezTo>
                  <a:cubicBezTo>
                    <a:pt x="349" y="314"/>
                    <a:pt x="349" y="314"/>
                    <a:pt x="349" y="314"/>
                  </a:cubicBezTo>
                  <a:cubicBezTo>
                    <a:pt x="347" y="315"/>
                    <a:pt x="347" y="315"/>
                    <a:pt x="347" y="315"/>
                  </a:cubicBezTo>
                  <a:cubicBezTo>
                    <a:pt x="345" y="315"/>
                    <a:pt x="345" y="315"/>
                    <a:pt x="345" y="315"/>
                  </a:cubicBezTo>
                  <a:cubicBezTo>
                    <a:pt x="345" y="317"/>
                    <a:pt x="345" y="317"/>
                    <a:pt x="345" y="317"/>
                  </a:cubicBezTo>
                  <a:cubicBezTo>
                    <a:pt x="346" y="318"/>
                    <a:pt x="346" y="318"/>
                    <a:pt x="346" y="318"/>
                  </a:cubicBezTo>
                  <a:cubicBezTo>
                    <a:pt x="347" y="318"/>
                    <a:pt x="347" y="318"/>
                    <a:pt x="347" y="318"/>
                  </a:cubicBezTo>
                  <a:cubicBezTo>
                    <a:pt x="348" y="320"/>
                    <a:pt x="348" y="320"/>
                    <a:pt x="348" y="320"/>
                  </a:cubicBezTo>
                  <a:cubicBezTo>
                    <a:pt x="351" y="320"/>
                    <a:pt x="351" y="320"/>
                    <a:pt x="351" y="320"/>
                  </a:cubicBezTo>
                  <a:cubicBezTo>
                    <a:pt x="352" y="321"/>
                    <a:pt x="352" y="321"/>
                    <a:pt x="352" y="321"/>
                  </a:cubicBezTo>
                  <a:cubicBezTo>
                    <a:pt x="352" y="323"/>
                    <a:pt x="352" y="323"/>
                    <a:pt x="352" y="323"/>
                  </a:cubicBezTo>
                  <a:cubicBezTo>
                    <a:pt x="353" y="323"/>
                    <a:pt x="353" y="323"/>
                    <a:pt x="353" y="323"/>
                  </a:cubicBezTo>
                  <a:cubicBezTo>
                    <a:pt x="354" y="325"/>
                    <a:pt x="354" y="325"/>
                    <a:pt x="354" y="325"/>
                  </a:cubicBezTo>
                  <a:cubicBezTo>
                    <a:pt x="354" y="328"/>
                    <a:pt x="354" y="328"/>
                    <a:pt x="354" y="328"/>
                  </a:cubicBezTo>
                  <a:cubicBezTo>
                    <a:pt x="356" y="331"/>
                    <a:pt x="356" y="331"/>
                    <a:pt x="356" y="331"/>
                  </a:cubicBezTo>
                  <a:cubicBezTo>
                    <a:pt x="355" y="332"/>
                    <a:pt x="355" y="332"/>
                    <a:pt x="355" y="332"/>
                  </a:cubicBezTo>
                  <a:cubicBezTo>
                    <a:pt x="353" y="339"/>
                    <a:pt x="353" y="339"/>
                    <a:pt x="353" y="339"/>
                  </a:cubicBezTo>
                  <a:cubicBezTo>
                    <a:pt x="354" y="340"/>
                    <a:pt x="354" y="340"/>
                    <a:pt x="354" y="340"/>
                  </a:cubicBezTo>
                  <a:cubicBezTo>
                    <a:pt x="354" y="341"/>
                    <a:pt x="354" y="341"/>
                    <a:pt x="354" y="341"/>
                  </a:cubicBezTo>
                  <a:cubicBezTo>
                    <a:pt x="354" y="343"/>
                    <a:pt x="354" y="343"/>
                    <a:pt x="354" y="343"/>
                  </a:cubicBezTo>
                  <a:cubicBezTo>
                    <a:pt x="355" y="341"/>
                    <a:pt x="355" y="341"/>
                    <a:pt x="355" y="341"/>
                  </a:cubicBezTo>
                  <a:cubicBezTo>
                    <a:pt x="355" y="343"/>
                    <a:pt x="355" y="343"/>
                    <a:pt x="355" y="343"/>
                  </a:cubicBezTo>
                  <a:cubicBezTo>
                    <a:pt x="357" y="343"/>
                    <a:pt x="357" y="343"/>
                    <a:pt x="357" y="343"/>
                  </a:cubicBezTo>
                  <a:cubicBezTo>
                    <a:pt x="358" y="342"/>
                    <a:pt x="358" y="342"/>
                    <a:pt x="358" y="342"/>
                  </a:cubicBezTo>
                  <a:cubicBezTo>
                    <a:pt x="359" y="341"/>
                    <a:pt x="359" y="341"/>
                    <a:pt x="359" y="341"/>
                  </a:cubicBezTo>
                  <a:cubicBezTo>
                    <a:pt x="360" y="342"/>
                    <a:pt x="360" y="342"/>
                    <a:pt x="360" y="342"/>
                  </a:cubicBezTo>
                  <a:cubicBezTo>
                    <a:pt x="361" y="342"/>
                    <a:pt x="361" y="342"/>
                    <a:pt x="361" y="342"/>
                  </a:cubicBezTo>
                  <a:cubicBezTo>
                    <a:pt x="361" y="341"/>
                    <a:pt x="361" y="341"/>
                    <a:pt x="361" y="341"/>
                  </a:cubicBezTo>
                  <a:cubicBezTo>
                    <a:pt x="362" y="341"/>
                    <a:pt x="362" y="341"/>
                    <a:pt x="362" y="341"/>
                  </a:cubicBezTo>
                  <a:cubicBezTo>
                    <a:pt x="363" y="341"/>
                    <a:pt x="363" y="341"/>
                    <a:pt x="363" y="341"/>
                  </a:cubicBezTo>
                  <a:cubicBezTo>
                    <a:pt x="366" y="339"/>
                    <a:pt x="366" y="339"/>
                    <a:pt x="366" y="339"/>
                  </a:cubicBezTo>
                  <a:lnTo>
                    <a:pt x="366"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8" name="Freeform 148">
              <a:extLst>
                <a:ext uri="{FF2B5EF4-FFF2-40B4-BE49-F238E27FC236}">
                  <a16:creationId xmlns:a16="http://schemas.microsoft.com/office/drawing/2014/main" id="{9A4B3366-617B-48FA-A2F0-6379A998E42A}"/>
                </a:ext>
              </a:extLst>
            </p:cNvPr>
            <p:cNvSpPr>
              <a:spLocks/>
            </p:cNvSpPr>
            <p:nvPr/>
          </p:nvSpPr>
          <p:spPr bwMode="auto">
            <a:xfrm>
              <a:off x="3922" y="2133"/>
              <a:ext cx="2" cy="2"/>
            </a:xfrm>
            <a:custGeom>
              <a:avLst/>
              <a:gdLst>
                <a:gd name="T0" fmla="*/ 2 w 2"/>
                <a:gd name="T1" fmla="*/ 1 h 2"/>
                <a:gd name="T2" fmla="*/ 0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lnTo>
                    <a:pt x="0" y="0"/>
                  </a:lnTo>
                  <a:lnTo>
                    <a:pt x="0" y="2"/>
                  </a:ln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9" name="Freeform 149">
              <a:extLst>
                <a:ext uri="{FF2B5EF4-FFF2-40B4-BE49-F238E27FC236}">
                  <a16:creationId xmlns:a16="http://schemas.microsoft.com/office/drawing/2014/main" id="{3EC55D79-BC13-4A5C-95A8-DF6D005606EA}"/>
                </a:ext>
              </a:extLst>
            </p:cNvPr>
            <p:cNvSpPr>
              <a:spLocks/>
            </p:cNvSpPr>
            <p:nvPr/>
          </p:nvSpPr>
          <p:spPr bwMode="auto">
            <a:xfrm>
              <a:off x="3935" y="2121"/>
              <a:ext cx="6" cy="6"/>
            </a:xfrm>
            <a:custGeom>
              <a:avLst/>
              <a:gdLst>
                <a:gd name="T0" fmla="*/ 3 w 6"/>
                <a:gd name="T1" fmla="*/ 0 h 6"/>
                <a:gd name="T2" fmla="*/ 1 w 6"/>
                <a:gd name="T3" fmla="*/ 1 h 6"/>
                <a:gd name="T4" fmla="*/ 0 w 6"/>
                <a:gd name="T5" fmla="*/ 2 h 6"/>
                <a:gd name="T6" fmla="*/ 2 w 6"/>
                <a:gd name="T7" fmla="*/ 5 h 6"/>
                <a:gd name="T8" fmla="*/ 2 w 6"/>
                <a:gd name="T9" fmla="*/ 6 h 6"/>
                <a:gd name="T10" fmla="*/ 5 w 6"/>
                <a:gd name="T11" fmla="*/ 6 h 6"/>
                <a:gd name="T12" fmla="*/ 6 w 6"/>
                <a:gd name="T13" fmla="*/ 2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lnTo>
                    <a:pt x="1" y="1"/>
                  </a:lnTo>
                  <a:lnTo>
                    <a:pt x="0" y="2"/>
                  </a:lnTo>
                  <a:lnTo>
                    <a:pt x="2" y="5"/>
                  </a:lnTo>
                  <a:lnTo>
                    <a:pt x="2" y="6"/>
                  </a:lnTo>
                  <a:lnTo>
                    <a:pt x="5" y="6"/>
                  </a:lnTo>
                  <a:lnTo>
                    <a:pt x="6" y="2"/>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0" name="Freeform 150">
              <a:extLst>
                <a:ext uri="{FF2B5EF4-FFF2-40B4-BE49-F238E27FC236}">
                  <a16:creationId xmlns:a16="http://schemas.microsoft.com/office/drawing/2014/main" id="{610F7290-567C-41A0-AF6F-A7F7312A29B7}"/>
                </a:ext>
              </a:extLst>
            </p:cNvPr>
            <p:cNvSpPr>
              <a:spLocks/>
            </p:cNvSpPr>
            <p:nvPr/>
          </p:nvSpPr>
          <p:spPr bwMode="auto">
            <a:xfrm>
              <a:off x="3930" y="2179"/>
              <a:ext cx="11" cy="7"/>
            </a:xfrm>
            <a:custGeom>
              <a:avLst/>
              <a:gdLst>
                <a:gd name="T0" fmla="*/ 8 w 11"/>
                <a:gd name="T1" fmla="*/ 6 h 7"/>
                <a:gd name="T2" fmla="*/ 10 w 11"/>
                <a:gd name="T3" fmla="*/ 5 h 7"/>
                <a:gd name="T4" fmla="*/ 11 w 11"/>
                <a:gd name="T5" fmla="*/ 3 h 7"/>
                <a:gd name="T6" fmla="*/ 10 w 11"/>
                <a:gd name="T7" fmla="*/ 2 h 7"/>
                <a:gd name="T8" fmla="*/ 7 w 11"/>
                <a:gd name="T9" fmla="*/ 1 h 7"/>
                <a:gd name="T10" fmla="*/ 4 w 11"/>
                <a:gd name="T11" fmla="*/ 0 h 7"/>
                <a:gd name="T12" fmla="*/ 1 w 11"/>
                <a:gd name="T13" fmla="*/ 1 h 7"/>
                <a:gd name="T14" fmla="*/ 3 w 11"/>
                <a:gd name="T15" fmla="*/ 2 h 7"/>
                <a:gd name="T16" fmla="*/ 1 w 11"/>
                <a:gd name="T17" fmla="*/ 3 h 7"/>
                <a:gd name="T18" fmla="*/ 0 w 11"/>
                <a:gd name="T19" fmla="*/ 5 h 7"/>
                <a:gd name="T20" fmla="*/ 3 w 11"/>
                <a:gd name="T21" fmla="*/ 5 h 7"/>
                <a:gd name="T22" fmla="*/ 5 w 11"/>
                <a:gd name="T23" fmla="*/ 7 h 7"/>
                <a:gd name="T24" fmla="*/ 6 w 11"/>
                <a:gd name="T25" fmla="*/ 5 h 7"/>
                <a:gd name="T26" fmla="*/ 6 w 11"/>
                <a:gd name="T27" fmla="*/ 6 h 7"/>
                <a:gd name="T28" fmla="*/ 8 w 11"/>
                <a:gd name="T2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7">
                  <a:moveTo>
                    <a:pt x="8" y="6"/>
                  </a:moveTo>
                  <a:lnTo>
                    <a:pt x="10" y="5"/>
                  </a:lnTo>
                  <a:lnTo>
                    <a:pt x="11" y="3"/>
                  </a:lnTo>
                  <a:lnTo>
                    <a:pt x="10" y="2"/>
                  </a:lnTo>
                  <a:lnTo>
                    <a:pt x="7" y="1"/>
                  </a:lnTo>
                  <a:lnTo>
                    <a:pt x="4" y="0"/>
                  </a:lnTo>
                  <a:lnTo>
                    <a:pt x="1" y="1"/>
                  </a:lnTo>
                  <a:lnTo>
                    <a:pt x="3" y="2"/>
                  </a:lnTo>
                  <a:lnTo>
                    <a:pt x="1" y="3"/>
                  </a:lnTo>
                  <a:lnTo>
                    <a:pt x="0" y="5"/>
                  </a:lnTo>
                  <a:lnTo>
                    <a:pt x="3" y="5"/>
                  </a:lnTo>
                  <a:lnTo>
                    <a:pt x="5" y="7"/>
                  </a:lnTo>
                  <a:lnTo>
                    <a:pt x="6" y="5"/>
                  </a:lnTo>
                  <a:lnTo>
                    <a:pt x="6" y="6"/>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1" name="Freeform 151">
              <a:extLst>
                <a:ext uri="{FF2B5EF4-FFF2-40B4-BE49-F238E27FC236}">
                  <a16:creationId xmlns:a16="http://schemas.microsoft.com/office/drawing/2014/main" id="{77CDD42A-63D3-402D-A038-910AADAC7BCD}"/>
                </a:ext>
              </a:extLst>
            </p:cNvPr>
            <p:cNvSpPr>
              <a:spLocks/>
            </p:cNvSpPr>
            <p:nvPr/>
          </p:nvSpPr>
          <p:spPr bwMode="auto">
            <a:xfrm>
              <a:off x="4079" y="2126"/>
              <a:ext cx="3" cy="7"/>
            </a:xfrm>
            <a:custGeom>
              <a:avLst/>
              <a:gdLst>
                <a:gd name="T0" fmla="*/ 2 w 3"/>
                <a:gd name="T1" fmla="*/ 2 h 7"/>
                <a:gd name="T2" fmla="*/ 0 w 3"/>
                <a:gd name="T3" fmla="*/ 0 h 7"/>
                <a:gd name="T4" fmla="*/ 0 w 3"/>
                <a:gd name="T5" fmla="*/ 2 h 7"/>
                <a:gd name="T6" fmla="*/ 0 w 3"/>
                <a:gd name="T7" fmla="*/ 5 h 7"/>
                <a:gd name="T8" fmla="*/ 2 w 3"/>
                <a:gd name="T9" fmla="*/ 7 h 7"/>
                <a:gd name="T10" fmla="*/ 3 w 3"/>
                <a:gd name="T11" fmla="*/ 5 h 7"/>
                <a:gd name="T12" fmla="*/ 2 w 3"/>
                <a:gd name="T13" fmla="*/ 2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2" y="2"/>
                  </a:moveTo>
                  <a:lnTo>
                    <a:pt x="0" y="0"/>
                  </a:lnTo>
                  <a:lnTo>
                    <a:pt x="0" y="2"/>
                  </a:lnTo>
                  <a:lnTo>
                    <a:pt x="0" y="5"/>
                  </a:lnTo>
                  <a:lnTo>
                    <a:pt x="2" y="7"/>
                  </a:lnTo>
                  <a:lnTo>
                    <a:pt x="3" y="5"/>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2" name="Freeform 152">
              <a:extLst>
                <a:ext uri="{FF2B5EF4-FFF2-40B4-BE49-F238E27FC236}">
                  <a16:creationId xmlns:a16="http://schemas.microsoft.com/office/drawing/2014/main" id="{F83C42E5-7A7E-4E4E-A915-A865E13271B2}"/>
                </a:ext>
              </a:extLst>
            </p:cNvPr>
            <p:cNvSpPr>
              <a:spLocks/>
            </p:cNvSpPr>
            <p:nvPr/>
          </p:nvSpPr>
          <p:spPr bwMode="auto">
            <a:xfrm>
              <a:off x="4099" y="1878"/>
              <a:ext cx="2" cy="7"/>
            </a:xfrm>
            <a:custGeom>
              <a:avLst/>
              <a:gdLst>
                <a:gd name="T0" fmla="*/ 0 w 2"/>
                <a:gd name="T1" fmla="*/ 7 h 7"/>
                <a:gd name="T2" fmla="*/ 2 w 2"/>
                <a:gd name="T3" fmla="*/ 5 h 7"/>
                <a:gd name="T4" fmla="*/ 2 w 2"/>
                <a:gd name="T5" fmla="*/ 4 h 7"/>
                <a:gd name="T6" fmla="*/ 2 w 2"/>
                <a:gd name="T7" fmla="*/ 1 h 7"/>
                <a:gd name="T8" fmla="*/ 0 w 2"/>
                <a:gd name="T9" fmla="*/ 0 h 7"/>
                <a:gd name="T10" fmla="*/ 0 w 2"/>
                <a:gd name="T11" fmla="*/ 2 h 7"/>
                <a:gd name="T12" fmla="*/ 0 w 2"/>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 h="7">
                  <a:moveTo>
                    <a:pt x="0" y="7"/>
                  </a:moveTo>
                  <a:lnTo>
                    <a:pt x="2" y="5"/>
                  </a:lnTo>
                  <a:lnTo>
                    <a:pt x="2" y="4"/>
                  </a:lnTo>
                  <a:lnTo>
                    <a:pt x="2" y="1"/>
                  </a:lnTo>
                  <a:lnTo>
                    <a:pt x="0" y="0"/>
                  </a:lnTo>
                  <a:lnTo>
                    <a:pt x="0" y="2"/>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3" name="Freeform 153">
              <a:extLst>
                <a:ext uri="{FF2B5EF4-FFF2-40B4-BE49-F238E27FC236}">
                  <a16:creationId xmlns:a16="http://schemas.microsoft.com/office/drawing/2014/main" id="{70F60CC5-D267-4C97-998D-BC07610557CE}"/>
                </a:ext>
              </a:extLst>
            </p:cNvPr>
            <p:cNvSpPr>
              <a:spLocks/>
            </p:cNvSpPr>
            <p:nvPr/>
          </p:nvSpPr>
          <p:spPr bwMode="auto">
            <a:xfrm>
              <a:off x="4114" y="2251"/>
              <a:ext cx="13" cy="7"/>
            </a:xfrm>
            <a:custGeom>
              <a:avLst/>
              <a:gdLst>
                <a:gd name="T0" fmla="*/ 7 w 11"/>
                <a:gd name="T1" fmla="*/ 6 h 6"/>
                <a:gd name="T2" fmla="*/ 7 w 11"/>
                <a:gd name="T3" fmla="*/ 5 h 6"/>
                <a:gd name="T4" fmla="*/ 8 w 11"/>
                <a:gd name="T5" fmla="*/ 6 h 6"/>
                <a:gd name="T6" fmla="*/ 9 w 11"/>
                <a:gd name="T7" fmla="*/ 4 h 6"/>
                <a:gd name="T8" fmla="*/ 10 w 11"/>
                <a:gd name="T9" fmla="*/ 4 h 6"/>
                <a:gd name="T10" fmla="*/ 10 w 11"/>
                <a:gd name="T11" fmla="*/ 3 h 6"/>
                <a:gd name="T12" fmla="*/ 11 w 11"/>
                <a:gd name="T13" fmla="*/ 2 h 6"/>
                <a:gd name="T14" fmla="*/ 10 w 11"/>
                <a:gd name="T15" fmla="*/ 1 h 6"/>
                <a:gd name="T16" fmla="*/ 10 w 11"/>
                <a:gd name="T17" fmla="*/ 0 h 6"/>
                <a:gd name="T18" fmla="*/ 9 w 11"/>
                <a:gd name="T19" fmla="*/ 0 h 6"/>
                <a:gd name="T20" fmla="*/ 8 w 11"/>
                <a:gd name="T21" fmla="*/ 1 h 6"/>
                <a:gd name="T22" fmla="*/ 6 w 11"/>
                <a:gd name="T23" fmla="*/ 1 h 6"/>
                <a:gd name="T24" fmla="*/ 5 w 11"/>
                <a:gd name="T25" fmla="*/ 1 h 6"/>
                <a:gd name="T26" fmla="*/ 5 w 11"/>
                <a:gd name="T27" fmla="*/ 1 h 6"/>
                <a:gd name="T28" fmla="*/ 4 w 11"/>
                <a:gd name="T29" fmla="*/ 1 h 6"/>
                <a:gd name="T30" fmla="*/ 3 w 11"/>
                <a:gd name="T31" fmla="*/ 0 h 6"/>
                <a:gd name="T32" fmla="*/ 2 w 11"/>
                <a:gd name="T33" fmla="*/ 0 h 6"/>
                <a:gd name="T34" fmla="*/ 0 w 11"/>
                <a:gd name="T35" fmla="*/ 1 h 6"/>
                <a:gd name="T36" fmla="*/ 1 w 11"/>
                <a:gd name="T37" fmla="*/ 2 h 6"/>
                <a:gd name="T38" fmla="*/ 0 w 11"/>
                <a:gd name="T39" fmla="*/ 2 h 6"/>
                <a:gd name="T40" fmla="*/ 0 w 11"/>
                <a:gd name="T41" fmla="*/ 4 h 6"/>
                <a:gd name="T42" fmla="*/ 2 w 11"/>
                <a:gd name="T43" fmla="*/ 5 h 6"/>
                <a:gd name="T44" fmla="*/ 3 w 11"/>
                <a:gd name="T45" fmla="*/ 5 h 6"/>
                <a:gd name="T46" fmla="*/ 5 w 11"/>
                <a:gd name="T47" fmla="*/ 5 h 6"/>
                <a:gd name="T48" fmla="*/ 5 w 11"/>
                <a:gd name="T49" fmla="*/ 6 h 6"/>
                <a:gd name="T50" fmla="*/ 7 w 11"/>
                <a:gd name="T51" fmla="*/ 6 h 6"/>
                <a:gd name="T52" fmla="*/ 7 w 11"/>
                <a:gd name="T5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 h="6">
                  <a:moveTo>
                    <a:pt x="7" y="6"/>
                  </a:moveTo>
                  <a:cubicBezTo>
                    <a:pt x="7" y="6"/>
                    <a:pt x="7" y="6"/>
                    <a:pt x="7" y="5"/>
                  </a:cubicBezTo>
                  <a:cubicBezTo>
                    <a:pt x="7" y="5"/>
                    <a:pt x="7" y="5"/>
                    <a:pt x="8" y="6"/>
                  </a:cubicBezTo>
                  <a:cubicBezTo>
                    <a:pt x="9" y="4"/>
                    <a:pt x="9" y="4"/>
                    <a:pt x="9" y="4"/>
                  </a:cubicBezTo>
                  <a:cubicBezTo>
                    <a:pt x="10" y="4"/>
                    <a:pt x="10" y="4"/>
                    <a:pt x="10" y="4"/>
                  </a:cubicBezTo>
                  <a:cubicBezTo>
                    <a:pt x="10" y="3"/>
                    <a:pt x="10" y="3"/>
                    <a:pt x="10" y="3"/>
                  </a:cubicBezTo>
                  <a:cubicBezTo>
                    <a:pt x="11" y="2"/>
                    <a:pt x="11" y="2"/>
                    <a:pt x="11" y="2"/>
                  </a:cubicBezTo>
                  <a:cubicBezTo>
                    <a:pt x="10" y="1"/>
                    <a:pt x="10" y="1"/>
                    <a:pt x="10" y="1"/>
                  </a:cubicBezTo>
                  <a:cubicBezTo>
                    <a:pt x="10" y="0"/>
                    <a:pt x="10" y="0"/>
                    <a:pt x="10" y="0"/>
                  </a:cubicBezTo>
                  <a:cubicBezTo>
                    <a:pt x="9" y="0"/>
                    <a:pt x="9" y="0"/>
                    <a:pt x="9" y="0"/>
                  </a:cubicBezTo>
                  <a:cubicBezTo>
                    <a:pt x="8" y="1"/>
                    <a:pt x="8" y="1"/>
                    <a:pt x="8" y="1"/>
                  </a:cubicBezTo>
                  <a:cubicBezTo>
                    <a:pt x="6" y="1"/>
                    <a:pt x="6" y="1"/>
                    <a:pt x="6" y="1"/>
                  </a:cubicBezTo>
                  <a:cubicBezTo>
                    <a:pt x="5" y="1"/>
                    <a:pt x="5" y="1"/>
                    <a:pt x="5" y="1"/>
                  </a:cubicBezTo>
                  <a:cubicBezTo>
                    <a:pt x="5" y="1"/>
                    <a:pt x="5" y="1"/>
                    <a:pt x="5" y="1"/>
                  </a:cubicBezTo>
                  <a:cubicBezTo>
                    <a:pt x="4" y="1"/>
                    <a:pt x="4" y="1"/>
                    <a:pt x="4" y="1"/>
                  </a:cubicBezTo>
                  <a:cubicBezTo>
                    <a:pt x="3" y="0"/>
                    <a:pt x="3" y="0"/>
                    <a:pt x="3" y="0"/>
                  </a:cubicBezTo>
                  <a:cubicBezTo>
                    <a:pt x="2" y="0"/>
                    <a:pt x="2" y="0"/>
                    <a:pt x="2" y="0"/>
                  </a:cubicBezTo>
                  <a:cubicBezTo>
                    <a:pt x="0" y="1"/>
                    <a:pt x="0" y="1"/>
                    <a:pt x="0" y="1"/>
                  </a:cubicBezTo>
                  <a:cubicBezTo>
                    <a:pt x="1" y="2"/>
                    <a:pt x="1" y="2"/>
                    <a:pt x="1" y="2"/>
                  </a:cubicBezTo>
                  <a:cubicBezTo>
                    <a:pt x="0" y="2"/>
                    <a:pt x="0" y="2"/>
                    <a:pt x="0" y="2"/>
                  </a:cubicBezTo>
                  <a:cubicBezTo>
                    <a:pt x="0" y="4"/>
                    <a:pt x="0" y="4"/>
                    <a:pt x="0" y="4"/>
                  </a:cubicBezTo>
                  <a:cubicBezTo>
                    <a:pt x="2" y="5"/>
                    <a:pt x="2" y="5"/>
                    <a:pt x="2" y="5"/>
                  </a:cubicBezTo>
                  <a:cubicBezTo>
                    <a:pt x="3" y="5"/>
                    <a:pt x="3" y="5"/>
                    <a:pt x="3" y="5"/>
                  </a:cubicBezTo>
                  <a:cubicBezTo>
                    <a:pt x="5" y="5"/>
                    <a:pt x="5" y="5"/>
                    <a:pt x="5" y="5"/>
                  </a:cubicBezTo>
                  <a:cubicBezTo>
                    <a:pt x="5" y="6"/>
                    <a:pt x="5" y="6"/>
                    <a:pt x="5" y="6"/>
                  </a:cubicBezTo>
                  <a:cubicBezTo>
                    <a:pt x="7" y="6"/>
                    <a:pt x="7" y="6"/>
                    <a:pt x="7" y="6"/>
                  </a:cubicBezTo>
                  <a:cubicBezTo>
                    <a:pt x="7" y="6"/>
                    <a:pt x="7" y="6"/>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4" name="Freeform 154">
              <a:extLst>
                <a:ext uri="{FF2B5EF4-FFF2-40B4-BE49-F238E27FC236}">
                  <a16:creationId xmlns:a16="http://schemas.microsoft.com/office/drawing/2014/main" id="{54A3EDF1-8EB3-4FBB-BFF2-BA7426025ACD}"/>
                </a:ext>
              </a:extLst>
            </p:cNvPr>
            <p:cNvSpPr>
              <a:spLocks/>
            </p:cNvSpPr>
            <p:nvPr/>
          </p:nvSpPr>
          <p:spPr bwMode="auto">
            <a:xfrm>
              <a:off x="4094" y="1600"/>
              <a:ext cx="5" cy="3"/>
            </a:xfrm>
            <a:custGeom>
              <a:avLst/>
              <a:gdLst>
                <a:gd name="T0" fmla="*/ 2 w 4"/>
                <a:gd name="T1" fmla="*/ 1 h 3"/>
                <a:gd name="T2" fmla="*/ 1 w 4"/>
                <a:gd name="T3" fmla="*/ 0 h 3"/>
                <a:gd name="T4" fmla="*/ 0 w 4"/>
                <a:gd name="T5" fmla="*/ 0 h 3"/>
                <a:gd name="T6" fmla="*/ 4 w 4"/>
                <a:gd name="T7" fmla="*/ 3 h 3"/>
                <a:gd name="T8" fmla="*/ 3 w 4"/>
                <a:gd name="T9" fmla="*/ 1 h 3"/>
                <a:gd name="T10" fmla="*/ 2 w 4"/>
                <a:gd name="T11" fmla="*/ 1 h 3"/>
              </a:gdLst>
              <a:ahLst/>
              <a:cxnLst>
                <a:cxn ang="0">
                  <a:pos x="T0" y="T1"/>
                </a:cxn>
                <a:cxn ang="0">
                  <a:pos x="T2" y="T3"/>
                </a:cxn>
                <a:cxn ang="0">
                  <a:pos x="T4" y="T5"/>
                </a:cxn>
                <a:cxn ang="0">
                  <a:pos x="T6" y="T7"/>
                </a:cxn>
                <a:cxn ang="0">
                  <a:pos x="T8" y="T9"/>
                </a:cxn>
                <a:cxn ang="0">
                  <a:pos x="T10" y="T11"/>
                </a:cxn>
              </a:cxnLst>
              <a:rect l="0" t="0" r="r" b="b"/>
              <a:pathLst>
                <a:path w="4" h="3">
                  <a:moveTo>
                    <a:pt x="2" y="1"/>
                  </a:moveTo>
                  <a:cubicBezTo>
                    <a:pt x="1" y="0"/>
                    <a:pt x="1" y="0"/>
                    <a:pt x="1" y="0"/>
                  </a:cubicBezTo>
                  <a:cubicBezTo>
                    <a:pt x="0" y="0"/>
                    <a:pt x="0" y="0"/>
                    <a:pt x="0" y="0"/>
                  </a:cubicBezTo>
                  <a:cubicBezTo>
                    <a:pt x="4" y="3"/>
                    <a:pt x="4" y="3"/>
                    <a:pt x="4" y="3"/>
                  </a:cubicBezTo>
                  <a:cubicBezTo>
                    <a:pt x="3" y="1"/>
                    <a:pt x="3" y="1"/>
                    <a:pt x="3"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5" name="Freeform 155">
              <a:extLst>
                <a:ext uri="{FF2B5EF4-FFF2-40B4-BE49-F238E27FC236}">
                  <a16:creationId xmlns:a16="http://schemas.microsoft.com/office/drawing/2014/main" id="{423C11F0-1F09-4470-A2DE-B8A9A8C4CA82}"/>
                </a:ext>
              </a:extLst>
            </p:cNvPr>
            <p:cNvSpPr>
              <a:spLocks/>
            </p:cNvSpPr>
            <p:nvPr/>
          </p:nvSpPr>
          <p:spPr bwMode="auto">
            <a:xfrm>
              <a:off x="4095" y="1883"/>
              <a:ext cx="4" cy="4"/>
            </a:xfrm>
            <a:custGeom>
              <a:avLst/>
              <a:gdLst>
                <a:gd name="T0" fmla="*/ 0 w 4"/>
                <a:gd name="T1" fmla="*/ 0 h 4"/>
                <a:gd name="T2" fmla="*/ 0 w 4"/>
                <a:gd name="T3" fmla="*/ 2 h 4"/>
                <a:gd name="T4" fmla="*/ 1 w 4"/>
                <a:gd name="T5" fmla="*/ 4 h 4"/>
                <a:gd name="T6" fmla="*/ 4 w 4"/>
                <a:gd name="T7" fmla="*/ 4 h 4"/>
                <a:gd name="T8" fmla="*/ 4 w 4"/>
                <a:gd name="T9" fmla="*/ 3 h 4"/>
                <a:gd name="T10" fmla="*/ 4 w 4"/>
                <a:gd name="T11" fmla="*/ 2 h 4"/>
                <a:gd name="T12" fmla="*/ 2 w 4"/>
                <a:gd name="T13" fmla="*/ 0 h 4"/>
                <a:gd name="T14" fmla="*/ 0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0"/>
                  </a:moveTo>
                  <a:lnTo>
                    <a:pt x="0" y="2"/>
                  </a:lnTo>
                  <a:lnTo>
                    <a:pt x="1" y="4"/>
                  </a:lnTo>
                  <a:lnTo>
                    <a:pt x="4" y="4"/>
                  </a:lnTo>
                  <a:lnTo>
                    <a:pt x="4" y="3"/>
                  </a:lnTo>
                  <a:lnTo>
                    <a:pt x="4"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6" name="Freeform 156">
              <a:extLst>
                <a:ext uri="{FF2B5EF4-FFF2-40B4-BE49-F238E27FC236}">
                  <a16:creationId xmlns:a16="http://schemas.microsoft.com/office/drawing/2014/main" id="{B2137BE6-BF1D-4C33-822E-D16968121ED9}"/>
                </a:ext>
              </a:extLst>
            </p:cNvPr>
            <p:cNvSpPr>
              <a:spLocks/>
            </p:cNvSpPr>
            <p:nvPr/>
          </p:nvSpPr>
          <p:spPr bwMode="auto">
            <a:xfrm>
              <a:off x="3391" y="1803"/>
              <a:ext cx="2" cy="0"/>
            </a:xfrm>
            <a:custGeom>
              <a:avLst/>
              <a:gdLst>
                <a:gd name="T0" fmla="*/ 1 w 2"/>
                <a:gd name="T1" fmla="*/ 0 w 2"/>
                <a:gd name="T2" fmla="*/ 2 w 2"/>
                <a:gd name="T3" fmla="*/ 1 w 2"/>
              </a:gdLst>
              <a:ahLst/>
              <a:cxnLst>
                <a:cxn ang="0">
                  <a:pos x="T0" y="0"/>
                </a:cxn>
                <a:cxn ang="0">
                  <a:pos x="T1" y="0"/>
                </a:cxn>
                <a:cxn ang="0">
                  <a:pos x="T2" y="0"/>
                </a:cxn>
                <a:cxn ang="0">
                  <a:pos x="T3" y="0"/>
                </a:cxn>
              </a:cxnLst>
              <a:rect l="0" t="0" r="r" b="b"/>
              <a:pathLst>
                <a:path w="2">
                  <a:moveTo>
                    <a:pt x="1" y="0"/>
                  </a:moveTo>
                  <a:lnTo>
                    <a:pt x="0" y="0"/>
                  </a:lnTo>
                  <a:lnTo>
                    <a:pt x="2"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7" name="Freeform 157">
              <a:extLst>
                <a:ext uri="{FF2B5EF4-FFF2-40B4-BE49-F238E27FC236}">
                  <a16:creationId xmlns:a16="http://schemas.microsoft.com/office/drawing/2014/main" id="{234CB725-3301-44B4-A403-DFCB57F19BD4}"/>
                </a:ext>
              </a:extLst>
            </p:cNvPr>
            <p:cNvSpPr>
              <a:spLocks/>
            </p:cNvSpPr>
            <p:nvPr/>
          </p:nvSpPr>
          <p:spPr bwMode="auto">
            <a:xfrm>
              <a:off x="4075" y="1839"/>
              <a:ext cx="5" cy="8"/>
            </a:xfrm>
            <a:custGeom>
              <a:avLst/>
              <a:gdLst>
                <a:gd name="T0" fmla="*/ 0 w 5"/>
                <a:gd name="T1" fmla="*/ 8 h 8"/>
                <a:gd name="T2" fmla="*/ 2 w 5"/>
                <a:gd name="T3" fmla="*/ 8 h 8"/>
                <a:gd name="T4" fmla="*/ 4 w 5"/>
                <a:gd name="T5" fmla="*/ 7 h 8"/>
                <a:gd name="T6" fmla="*/ 4 w 5"/>
                <a:gd name="T7" fmla="*/ 5 h 8"/>
                <a:gd name="T8" fmla="*/ 5 w 5"/>
                <a:gd name="T9" fmla="*/ 2 h 8"/>
                <a:gd name="T10" fmla="*/ 4 w 5"/>
                <a:gd name="T11" fmla="*/ 2 h 8"/>
                <a:gd name="T12" fmla="*/ 4 w 5"/>
                <a:gd name="T13" fmla="*/ 0 h 8"/>
                <a:gd name="T14" fmla="*/ 1 w 5"/>
                <a:gd name="T15" fmla="*/ 1 h 8"/>
                <a:gd name="T16" fmla="*/ 1 w 5"/>
                <a:gd name="T17" fmla="*/ 2 h 8"/>
                <a:gd name="T18" fmla="*/ 1 w 5"/>
                <a:gd name="T19" fmla="*/ 4 h 8"/>
                <a:gd name="T20" fmla="*/ 1 w 5"/>
                <a:gd name="T21" fmla="*/ 5 h 8"/>
                <a:gd name="T22" fmla="*/ 0 w 5"/>
                <a:gd name="T23" fmla="*/ 6 h 8"/>
                <a:gd name="T24" fmla="*/ 0 w 5"/>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8">
                  <a:moveTo>
                    <a:pt x="0" y="8"/>
                  </a:moveTo>
                  <a:lnTo>
                    <a:pt x="2" y="8"/>
                  </a:lnTo>
                  <a:lnTo>
                    <a:pt x="4" y="7"/>
                  </a:lnTo>
                  <a:lnTo>
                    <a:pt x="4" y="5"/>
                  </a:lnTo>
                  <a:lnTo>
                    <a:pt x="5" y="2"/>
                  </a:lnTo>
                  <a:lnTo>
                    <a:pt x="4" y="2"/>
                  </a:lnTo>
                  <a:lnTo>
                    <a:pt x="4" y="0"/>
                  </a:lnTo>
                  <a:lnTo>
                    <a:pt x="1" y="1"/>
                  </a:lnTo>
                  <a:lnTo>
                    <a:pt x="1" y="2"/>
                  </a:lnTo>
                  <a:lnTo>
                    <a:pt x="1" y="4"/>
                  </a:lnTo>
                  <a:lnTo>
                    <a:pt x="1" y="5"/>
                  </a:lnTo>
                  <a:lnTo>
                    <a:pt x="0" y="6"/>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8" name="Freeform 158">
              <a:extLst>
                <a:ext uri="{FF2B5EF4-FFF2-40B4-BE49-F238E27FC236}">
                  <a16:creationId xmlns:a16="http://schemas.microsoft.com/office/drawing/2014/main" id="{8D4C130F-0A83-411B-AF54-8F09FEDD63EF}"/>
                </a:ext>
              </a:extLst>
            </p:cNvPr>
            <p:cNvSpPr>
              <a:spLocks/>
            </p:cNvSpPr>
            <p:nvPr/>
          </p:nvSpPr>
          <p:spPr bwMode="auto">
            <a:xfrm>
              <a:off x="4162" y="2249"/>
              <a:ext cx="7" cy="8"/>
            </a:xfrm>
            <a:custGeom>
              <a:avLst/>
              <a:gdLst>
                <a:gd name="T0" fmla="*/ 2 w 6"/>
                <a:gd name="T1" fmla="*/ 7 h 7"/>
                <a:gd name="T2" fmla="*/ 3 w 6"/>
                <a:gd name="T3" fmla="*/ 6 h 7"/>
                <a:gd name="T4" fmla="*/ 4 w 6"/>
                <a:gd name="T5" fmla="*/ 6 h 7"/>
                <a:gd name="T6" fmla="*/ 4 w 6"/>
                <a:gd name="T7" fmla="*/ 4 h 7"/>
                <a:gd name="T8" fmla="*/ 4 w 6"/>
                <a:gd name="T9" fmla="*/ 5 h 7"/>
                <a:gd name="T10" fmla="*/ 5 w 6"/>
                <a:gd name="T11" fmla="*/ 3 h 7"/>
                <a:gd name="T12" fmla="*/ 6 w 6"/>
                <a:gd name="T13" fmla="*/ 2 h 7"/>
                <a:gd name="T14" fmla="*/ 5 w 6"/>
                <a:gd name="T15" fmla="*/ 0 h 7"/>
                <a:gd name="T16" fmla="*/ 4 w 6"/>
                <a:gd name="T17" fmla="*/ 2 h 7"/>
                <a:gd name="T18" fmla="*/ 3 w 6"/>
                <a:gd name="T19" fmla="*/ 4 h 7"/>
                <a:gd name="T20" fmla="*/ 1 w 6"/>
                <a:gd name="T21" fmla="*/ 5 h 7"/>
                <a:gd name="T22" fmla="*/ 0 w 6"/>
                <a:gd name="T23" fmla="*/ 5 h 7"/>
                <a:gd name="T24" fmla="*/ 0 w 6"/>
                <a:gd name="T25" fmla="*/ 5 h 7"/>
                <a:gd name="T26" fmla="*/ 2 w 6"/>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2" y="7"/>
                  </a:moveTo>
                  <a:cubicBezTo>
                    <a:pt x="3" y="6"/>
                    <a:pt x="3" y="6"/>
                    <a:pt x="3" y="6"/>
                  </a:cubicBezTo>
                  <a:cubicBezTo>
                    <a:pt x="4" y="6"/>
                    <a:pt x="4" y="6"/>
                    <a:pt x="4" y="6"/>
                  </a:cubicBezTo>
                  <a:cubicBezTo>
                    <a:pt x="4" y="4"/>
                    <a:pt x="4" y="4"/>
                    <a:pt x="4" y="4"/>
                  </a:cubicBezTo>
                  <a:cubicBezTo>
                    <a:pt x="4" y="5"/>
                    <a:pt x="4" y="5"/>
                    <a:pt x="4" y="5"/>
                  </a:cubicBezTo>
                  <a:cubicBezTo>
                    <a:pt x="5" y="3"/>
                    <a:pt x="5" y="3"/>
                    <a:pt x="5" y="3"/>
                  </a:cubicBezTo>
                  <a:cubicBezTo>
                    <a:pt x="6" y="2"/>
                    <a:pt x="6" y="2"/>
                    <a:pt x="6" y="2"/>
                  </a:cubicBezTo>
                  <a:cubicBezTo>
                    <a:pt x="5" y="0"/>
                    <a:pt x="5" y="0"/>
                    <a:pt x="5" y="0"/>
                  </a:cubicBezTo>
                  <a:cubicBezTo>
                    <a:pt x="4" y="2"/>
                    <a:pt x="4" y="2"/>
                    <a:pt x="4" y="2"/>
                  </a:cubicBezTo>
                  <a:cubicBezTo>
                    <a:pt x="3" y="4"/>
                    <a:pt x="3" y="4"/>
                    <a:pt x="3" y="4"/>
                  </a:cubicBezTo>
                  <a:cubicBezTo>
                    <a:pt x="1" y="5"/>
                    <a:pt x="1" y="5"/>
                    <a:pt x="1" y="5"/>
                  </a:cubicBezTo>
                  <a:cubicBezTo>
                    <a:pt x="0" y="5"/>
                    <a:pt x="0" y="5"/>
                    <a:pt x="0" y="5"/>
                  </a:cubicBezTo>
                  <a:cubicBezTo>
                    <a:pt x="0" y="5"/>
                    <a:pt x="0" y="5"/>
                    <a:pt x="0" y="5"/>
                  </a:cubicBezTo>
                  <a:lnTo>
                    <a:pt x="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9" name="Freeform 159">
              <a:extLst>
                <a:ext uri="{FF2B5EF4-FFF2-40B4-BE49-F238E27FC236}">
                  <a16:creationId xmlns:a16="http://schemas.microsoft.com/office/drawing/2014/main" id="{B1B88AEA-5E96-482E-A3C2-CBE8EC01B62A}"/>
                </a:ext>
              </a:extLst>
            </p:cNvPr>
            <p:cNvSpPr>
              <a:spLocks noEditPoints="1"/>
            </p:cNvSpPr>
            <p:nvPr/>
          </p:nvSpPr>
          <p:spPr bwMode="auto">
            <a:xfrm>
              <a:off x="4075" y="1755"/>
              <a:ext cx="92" cy="124"/>
            </a:xfrm>
            <a:custGeom>
              <a:avLst/>
              <a:gdLst>
                <a:gd name="T0" fmla="*/ 6 w 92"/>
                <a:gd name="T1" fmla="*/ 103 h 124"/>
                <a:gd name="T2" fmla="*/ 8 w 92"/>
                <a:gd name="T3" fmla="*/ 101 h 124"/>
                <a:gd name="T4" fmla="*/ 11 w 92"/>
                <a:gd name="T5" fmla="*/ 106 h 124"/>
                <a:gd name="T6" fmla="*/ 14 w 92"/>
                <a:gd name="T7" fmla="*/ 115 h 124"/>
                <a:gd name="T8" fmla="*/ 19 w 92"/>
                <a:gd name="T9" fmla="*/ 123 h 124"/>
                <a:gd name="T10" fmla="*/ 21 w 92"/>
                <a:gd name="T11" fmla="*/ 121 h 124"/>
                <a:gd name="T12" fmla="*/ 25 w 92"/>
                <a:gd name="T13" fmla="*/ 119 h 124"/>
                <a:gd name="T14" fmla="*/ 26 w 92"/>
                <a:gd name="T15" fmla="*/ 106 h 124"/>
                <a:gd name="T16" fmla="*/ 27 w 92"/>
                <a:gd name="T17" fmla="*/ 99 h 124"/>
                <a:gd name="T18" fmla="*/ 21 w 92"/>
                <a:gd name="T19" fmla="*/ 94 h 124"/>
                <a:gd name="T20" fmla="*/ 22 w 92"/>
                <a:gd name="T21" fmla="*/ 91 h 124"/>
                <a:gd name="T22" fmla="*/ 27 w 92"/>
                <a:gd name="T23" fmla="*/ 88 h 124"/>
                <a:gd name="T24" fmla="*/ 37 w 92"/>
                <a:gd name="T25" fmla="*/ 86 h 124"/>
                <a:gd name="T26" fmla="*/ 37 w 92"/>
                <a:gd name="T27" fmla="*/ 90 h 124"/>
                <a:gd name="T28" fmla="*/ 30 w 92"/>
                <a:gd name="T29" fmla="*/ 94 h 124"/>
                <a:gd name="T30" fmla="*/ 31 w 92"/>
                <a:gd name="T31" fmla="*/ 103 h 124"/>
                <a:gd name="T32" fmla="*/ 37 w 92"/>
                <a:gd name="T33" fmla="*/ 102 h 124"/>
                <a:gd name="T34" fmla="*/ 40 w 92"/>
                <a:gd name="T35" fmla="*/ 95 h 124"/>
                <a:gd name="T36" fmla="*/ 47 w 92"/>
                <a:gd name="T37" fmla="*/ 90 h 124"/>
                <a:gd name="T38" fmla="*/ 42 w 92"/>
                <a:gd name="T39" fmla="*/ 84 h 124"/>
                <a:gd name="T40" fmla="*/ 48 w 92"/>
                <a:gd name="T41" fmla="*/ 85 h 124"/>
                <a:gd name="T42" fmla="*/ 47 w 92"/>
                <a:gd name="T43" fmla="*/ 88 h 124"/>
                <a:gd name="T44" fmla="*/ 53 w 92"/>
                <a:gd name="T45" fmla="*/ 95 h 124"/>
                <a:gd name="T46" fmla="*/ 60 w 92"/>
                <a:gd name="T47" fmla="*/ 89 h 124"/>
                <a:gd name="T48" fmla="*/ 62 w 92"/>
                <a:gd name="T49" fmla="*/ 83 h 124"/>
                <a:gd name="T50" fmla="*/ 62 w 92"/>
                <a:gd name="T51" fmla="*/ 81 h 124"/>
                <a:gd name="T52" fmla="*/ 72 w 92"/>
                <a:gd name="T53" fmla="*/ 82 h 124"/>
                <a:gd name="T54" fmla="*/ 77 w 92"/>
                <a:gd name="T55" fmla="*/ 77 h 124"/>
                <a:gd name="T56" fmla="*/ 79 w 92"/>
                <a:gd name="T57" fmla="*/ 76 h 124"/>
                <a:gd name="T58" fmla="*/ 83 w 92"/>
                <a:gd name="T59" fmla="*/ 70 h 124"/>
                <a:gd name="T60" fmla="*/ 84 w 92"/>
                <a:gd name="T61" fmla="*/ 78 h 124"/>
                <a:gd name="T62" fmla="*/ 92 w 92"/>
                <a:gd name="T63" fmla="*/ 71 h 124"/>
                <a:gd name="T64" fmla="*/ 88 w 92"/>
                <a:gd name="T65" fmla="*/ 63 h 124"/>
                <a:gd name="T66" fmla="*/ 85 w 92"/>
                <a:gd name="T67" fmla="*/ 40 h 124"/>
                <a:gd name="T68" fmla="*/ 90 w 92"/>
                <a:gd name="T69" fmla="*/ 35 h 124"/>
                <a:gd name="T70" fmla="*/ 90 w 92"/>
                <a:gd name="T71" fmla="*/ 26 h 124"/>
                <a:gd name="T72" fmla="*/ 86 w 92"/>
                <a:gd name="T73" fmla="*/ 17 h 124"/>
                <a:gd name="T74" fmla="*/ 78 w 92"/>
                <a:gd name="T75" fmla="*/ 5 h 124"/>
                <a:gd name="T76" fmla="*/ 73 w 92"/>
                <a:gd name="T77" fmla="*/ 0 h 124"/>
                <a:gd name="T78" fmla="*/ 74 w 92"/>
                <a:gd name="T79" fmla="*/ 7 h 124"/>
                <a:gd name="T80" fmla="*/ 70 w 92"/>
                <a:gd name="T81" fmla="*/ 4 h 124"/>
                <a:gd name="T82" fmla="*/ 67 w 92"/>
                <a:gd name="T83" fmla="*/ 12 h 124"/>
                <a:gd name="T84" fmla="*/ 68 w 92"/>
                <a:gd name="T85" fmla="*/ 22 h 124"/>
                <a:gd name="T86" fmla="*/ 73 w 92"/>
                <a:gd name="T87" fmla="*/ 32 h 124"/>
                <a:gd name="T88" fmla="*/ 68 w 92"/>
                <a:gd name="T89" fmla="*/ 49 h 124"/>
                <a:gd name="T90" fmla="*/ 59 w 92"/>
                <a:gd name="T91" fmla="*/ 57 h 124"/>
                <a:gd name="T92" fmla="*/ 59 w 92"/>
                <a:gd name="T93" fmla="*/ 49 h 124"/>
                <a:gd name="T94" fmla="*/ 53 w 92"/>
                <a:gd name="T95" fmla="*/ 58 h 124"/>
                <a:gd name="T96" fmla="*/ 50 w 92"/>
                <a:gd name="T97" fmla="*/ 70 h 124"/>
                <a:gd name="T98" fmla="*/ 45 w 92"/>
                <a:gd name="T99" fmla="*/ 70 h 124"/>
                <a:gd name="T100" fmla="*/ 32 w 92"/>
                <a:gd name="T101" fmla="*/ 72 h 124"/>
                <a:gd name="T102" fmla="*/ 22 w 92"/>
                <a:gd name="T103" fmla="*/ 82 h 124"/>
                <a:gd name="T104" fmla="*/ 14 w 92"/>
                <a:gd name="T105" fmla="*/ 88 h 124"/>
                <a:gd name="T106" fmla="*/ 13 w 92"/>
                <a:gd name="T107" fmla="*/ 95 h 124"/>
                <a:gd name="T108" fmla="*/ 5 w 92"/>
                <a:gd name="T109" fmla="*/ 99 h 124"/>
                <a:gd name="T110" fmla="*/ 0 w 92"/>
                <a:gd name="T111" fmla="*/ 105 h 124"/>
                <a:gd name="T112" fmla="*/ 14 w 92"/>
                <a:gd name="T113" fmla="*/ 110 h 124"/>
                <a:gd name="T114" fmla="*/ 14 w 92"/>
                <a:gd name="T115" fmla="*/ 10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24">
                  <a:moveTo>
                    <a:pt x="0" y="105"/>
                  </a:moveTo>
                  <a:lnTo>
                    <a:pt x="0" y="108"/>
                  </a:lnTo>
                  <a:lnTo>
                    <a:pt x="2" y="108"/>
                  </a:lnTo>
                  <a:lnTo>
                    <a:pt x="4" y="106"/>
                  </a:lnTo>
                  <a:lnTo>
                    <a:pt x="2" y="104"/>
                  </a:lnTo>
                  <a:lnTo>
                    <a:pt x="6" y="103"/>
                  </a:lnTo>
                  <a:lnTo>
                    <a:pt x="5" y="103"/>
                  </a:lnTo>
                  <a:lnTo>
                    <a:pt x="6" y="102"/>
                  </a:lnTo>
                  <a:lnTo>
                    <a:pt x="6" y="103"/>
                  </a:lnTo>
                  <a:lnTo>
                    <a:pt x="7" y="102"/>
                  </a:lnTo>
                  <a:lnTo>
                    <a:pt x="7" y="101"/>
                  </a:lnTo>
                  <a:lnTo>
                    <a:pt x="8" y="101"/>
                  </a:lnTo>
                  <a:lnTo>
                    <a:pt x="7" y="103"/>
                  </a:lnTo>
                  <a:lnTo>
                    <a:pt x="8" y="104"/>
                  </a:lnTo>
                  <a:lnTo>
                    <a:pt x="10" y="104"/>
                  </a:lnTo>
                  <a:lnTo>
                    <a:pt x="10" y="105"/>
                  </a:lnTo>
                  <a:lnTo>
                    <a:pt x="7" y="108"/>
                  </a:lnTo>
                  <a:lnTo>
                    <a:pt x="11" y="106"/>
                  </a:lnTo>
                  <a:lnTo>
                    <a:pt x="11" y="109"/>
                  </a:lnTo>
                  <a:lnTo>
                    <a:pt x="12" y="110"/>
                  </a:lnTo>
                  <a:lnTo>
                    <a:pt x="12" y="111"/>
                  </a:lnTo>
                  <a:lnTo>
                    <a:pt x="13" y="112"/>
                  </a:lnTo>
                  <a:lnTo>
                    <a:pt x="13" y="112"/>
                  </a:lnTo>
                  <a:lnTo>
                    <a:pt x="14" y="115"/>
                  </a:lnTo>
                  <a:lnTo>
                    <a:pt x="14" y="117"/>
                  </a:lnTo>
                  <a:lnTo>
                    <a:pt x="15" y="119"/>
                  </a:lnTo>
                  <a:lnTo>
                    <a:pt x="14" y="119"/>
                  </a:lnTo>
                  <a:lnTo>
                    <a:pt x="17" y="122"/>
                  </a:lnTo>
                  <a:lnTo>
                    <a:pt x="18" y="122"/>
                  </a:lnTo>
                  <a:lnTo>
                    <a:pt x="19" y="123"/>
                  </a:lnTo>
                  <a:lnTo>
                    <a:pt x="20" y="122"/>
                  </a:lnTo>
                  <a:lnTo>
                    <a:pt x="20" y="119"/>
                  </a:lnTo>
                  <a:lnTo>
                    <a:pt x="19" y="119"/>
                  </a:lnTo>
                  <a:lnTo>
                    <a:pt x="19" y="118"/>
                  </a:lnTo>
                  <a:lnTo>
                    <a:pt x="20" y="119"/>
                  </a:lnTo>
                  <a:lnTo>
                    <a:pt x="21" y="121"/>
                  </a:lnTo>
                  <a:lnTo>
                    <a:pt x="20" y="122"/>
                  </a:lnTo>
                  <a:lnTo>
                    <a:pt x="21" y="124"/>
                  </a:lnTo>
                  <a:lnTo>
                    <a:pt x="24" y="123"/>
                  </a:lnTo>
                  <a:lnTo>
                    <a:pt x="26" y="119"/>
                  </a:lnTo>
                  <a:lnTo>
                    <a:pt x="24" y="119"/>
                  </a:lnTo>
                  <a:lnTo>
                    <a:pt x="25" y="119"/>
                  </a:lnTo>
                  <a:lnTo>
                    <a:pt x="26" y="119"/>
                  </a:lnTo>
                  <a:lnTo>
                    <a:pt x="27" y="117"/>
                  </a:lnTo>
                  <a:lnTo>
                    <a:pt x="27" y="115"/>
                  </a:lnTo>
                  <a:lnTo>
                    <a:pt x="26" y="114"/>
                  </a:lnTo>
                  <a:lnTo>
                    <a:pt x="27" y="109"/>
                  </a:lnTo>
                  <a:lnTo>
                    <a:pt x="26" y="106"/>
                  </a:lnTo>
                  <a:lnTo>
                    <a:pt x="27" y="105"/>
                  </a:lnTo>
                  <a:lnTo>
                    <a:pt x="30" y="103"/>
                  </a:lnTo>
                  <a:lnTo>
                    <a:pt x="28" y="102"/>
                  </a:lnTo>
                  <a:lnTo>
                    <a:pt x="27" y="102"/>
                  </a:lnTo>
                  <a:lnTo>
                    <a:pt x="27" y="101"/>
                  </a:lnTo>
                  <a:lnTo>
                    <a:pt x="27" y="99"/>
                  </a:lnTo>
                  <a:lnTo>
                    <a:pt x="27" y="98"/>
                  </a:lnTo>
                  <a:lnTo>
                    <a:pt x="25" y="98"/>
                  </a:lnTo>
                  <a:lnTo>
                    <a:pt x="26" y="97"/>
                  </a:lnTo>
                  <a:lnTo>
                    <a:pt x="25" y="95"/>
                  </a:lnTo>
                  <a:lnTo>
                    <a:pt x="24" y="94"/>
                  </a:lnTo>
                  <a:lnTo>
                    <a:pt x="21" y="94"/>
                  </a:lnTo>
                  <a:lnTo>
                    <a:pt x="21" y="95"/>
                  </a:lnTo>
                  <a:lnTo>
                    <a:pt x="20" y="95"/>
                  </a:lnTo>
                  <a:lnTo>
                    <a:pt x="19" y="94"/>
                  </a:lnTo>
                  <a:lnTo>
                    <a:pt x="19" y="92"/>
                  </a:lnTo>
                  <a:lnTo>
                    <a:pt x="21" y="91"/>
                  </a:lnTo>
                  <a:lnTo>
                    <a:pt x="22" y="91"/>
                  </a:lnTo>
                  <a:lnTo>
                    <a:pt x="25" y="92"/>
                  </a:lnTo>
                  <a:lnTo>
                    <a:pt x="27" y="92"/>
                  </a:lnTo>
                  <a:lnTo>
                    <a:pt x="28" y="91"/>
                  </a:lnTo>
                  <a:lnTo>
                    <a:pt x="28" y="90"/>
                  </a:lnTo>
                  <a:lnTo>
                    <a:pt x="28" y="89"/>
                  </a:lnTo>
                  <a:lnTo>
                    <a:pt x="27" y="88"/>
                  </a:lnTo>
                  <a:lnTo>
                    <a:pt x="28" y="86"/>
                  </a:lnTo>
                  <a:lnTo>
                    <a:pt x="30" y="88"/>
                  </a:lnTo>
                  <a:lnTo>
                    <a:pt x="30" y="88"/>
                  </a:lnTo>
                  <a:lnTo>
                    <a:pt x="31" y="88"/>
                  </a:lnTo>
                  <a:lnTo>
                    <a:pt x="34" y="86"/>
                  </a:lnTo>
                  <a:lnTo>
                    <a:pt x="37" y="86"/>
                  </a:lnTo>
                  <a:lnTo>
                    <a:pt x="38" y="86"/>
                  </a:lnTo>
                  <a:lnTo>
                    <a:pt x="39" y="86"/>
                  </a:lnTo>
                  <a:lnTo>
                    <a:pt x="40" y="86"/>
                  </a:lnTo>
                  <a:lnTo>
                    <a:pt x="38" y="88"/>
                  </a:lnTo>
                  <a:lnTo>
                    <a:pt x="38" y="89"/>
                  </a:lnTo>
                  <a:lnTo>
                    <a:pt x="37" y="90"/>
                  </a:lnTo>
                  <a:lnTo>
                    <a:pt x="35" y="90"/>
                  </a:lnTo>
                  <a:lnTo>
                    <a:pt x="34" y="91"/>
                  </a:lnTo>
                  <a:lnTo>
                    <a:pt x="33" y="89"/>
                  </a:lnTo>
                  <a:lnTo>
                    <a:pt x="32" y="89"/>
                  </a:lnTo>
                  <a:lnTo>
                    <a:pt x="30" y="91"/>
                  </a:lnTo>
                  <a:lnTo>
                    <a:pt x="30" y="94"/>
                  </a:lnTo>
                  <a:lnTo>
                    <a:pt x="28" y="94"/>
                  </a:lnTo>
                  <a:lnTo>
                    <a:pt x="28" y="97"/>
                  </a:lnTo>
                  <a:lnTo>
                    <a:pt x="30" y="97"/>
                  </a:lnTo>
                  <a:lnTo>
                    <a:pt x="30" y="98"/>
                  </a:lnTo>
                  <a:lnTo>
                    <a:pt x="30" y="101"/>
                  </a:lnTo>
                  <a:lnTo>
                    <a:pt x="31" y="103"/>
                  </a:lnTo>
                  <a:lnTo>
                    <a:pt x="33" y="103"/>
                  </a:lnTo>
                  <a:lnTo>
                    <a:pt x="33" y="103"/>
                  </a:lnTo>
                  <a:lnTo>
                    <a:pt x="34" y="103"/>
                  </a:lnTo>
                  <a:lnTo>
                    <a:pt x="35" y="103"/>
                  </a:lnTo>
                  <a:lnTo>
                    <a:pt x="38" y="103"/>
                  </a:lnTo>
                  <a:lnTo>
                    <a:pt x="37" y="102"/>
                  </a:lnTo>
                  <a:lnTo>
                    <a:pt x="35" y="101"/>
                  </a:lnTo>
                  <a:lnTo>
                    <a:pt x="37" y="99"/>
                  </a:lnTo>
                  <a:lnTo>
                    <a:pt x="37" y="97"/>
                  </a:lnTo>
                  <a:lnTo>
                    <a:pt x="39" y="96"/>
                  </a:lnTo>
                  <a:lnTo>
                    <a:pt x="39" y="95"/>
                  </a:lnTo>
                  <a:lnTo>
                    <a:pt x="40" y="95"/>
                  </a:lnTo>
                  <a:lnTo>
                    <a:pt x="42" y="97"/>
                  </a:lnTo>
                  <a:lnTo>
                    <a:pt x="44" y="98"/>
                  </a:lnTo>
                  <a:lnTo>
                    <a:pt x="45" y="97"/>
                  </a:lnTo>
                  <a:lnTo>
                    <a:pt x="45" y="94"/>
                  </a:lnTo>
                  <a:lnTo>
                    <a:pt x="47" y="92"/>
                  </a:lnTo>
                  <a:lnTo>
                    <a:pt x="47" y="90"/>
                  </a:lnTo>
                  <a:lnTo>
                    <a:pt x="46" y="89"/>
                  </a:lnTo>
                  <a:lnTo>
                    <a:pt x="45" y="86"/>
                  </a:lnTo>
                  <a:lnTo>
                    <a:pt x="44" y="86"/>
                  </a:lnTo>
                  <a:lnTo>
                    <a:pt x="45" y="86"/>
                  </a:lnTo>
                  <a:lnTo>
                    <a:pt x="45" y="85"/>
                  </a:lnTo>
                  <a:lnTo>
                    <a:pt x="42" y="84"/>
                  </a:lnTo>
                  <a:lnTo>
                    <a:pt x="45" y="83"/>
                  </a:lnTo>
                  <a:lnTo>
                    <a:pt x="45" y="82"/>
                  </a:lnTo>
                  <a:lnTo>
                    <a:pt x="47" y="83"/>
                  </a:lnTo>
                  <a:lnTo>
                    <a:pt x="50" y="82"/>
                  </a:lnTo>
                  <a:lnTo>
                    <a:pt x="50" y="83"/>
                  </a:lnTo>
                  <a:lnTo>
                    <a:pt x="48" y="85"/>
                  </a:lnTo>
                  <a:lnTo>
                    <a:pt x="47" y="83"/>
                  </a:lnTo>
                  <a:lnTo>
                    <a:pt x="46" y="83"/>
                  </a:lnTo>
                  <a:lnTo>
                    <a:pt x="45" y="84"/>
                  </a:lnTo>
                  <a:lnTo>
                    <a:pt x="45" y="86"/>
                  </a:lnTo>
                  <a:lnTo>
                    <a:pt x="46" y="88"/>
                  </a:lnTo>
                  <a:lnTo>
                    <a:pt x="47" y="88"/>
                  </a:lnTo>
                  <a:lnTo>
                    <a:pt x="48" y="86"/>
                  </a:lnTo>
                  <a:lnTo>
                    <a:pt x="48" y="89"/>
                  </a:lnTo>
                  <a:lnTo>
                    <a:pt x="48" y="90"/>
                  </a:lnTo>
                  <a:lnTo>
                    <a:pt x="48" y="92"/>
                  </a:lnTo>
                  <a:lnTo>
                    <a:pt x="51" y="92"/>
                  </a:lnTo>
                  <a:lnTo>
                    <a:pt x="53" y="95"/>
                  </a:lnTo>
                  <a:lnTo>
                    <a:pt x="55" y="96"/>
                  </a:lnTo>
                  <a:lnTo>
                    <a:pt x="57" y="95"/>
                  </a:lnTo>
                  <a:lnTo>
                    <a:pt x="59" y="92"/>
                  </a:lnTo>
                  <a:lnTo>
                    <a:pt x="59" y="90"/>
                  </a:lnTo>
                  <a:lnTo>
                    <a:pt x="60" y="90"/>
                  </a:lnTo>
                  <a:lnTo>
                    <a:pt x="60" y="89"/>
                  </a:lnTo>
                  <a:lnTo>
                    <a:pt x="60" y="88"/>
                  </a:lnTo>
                  <a:lnTo>
                    <a:pt x="60" y="86"/>
                  </a:lnTo>
                  <a:lnTo>
                    <a:pt x="62" y="86"/>
                  </a:lnTo>
                  <a:lnTo>
                    <a:pt x="64" y="85"/>
                  </a:lnTo>
                  <a:lnTo>
                    <a:pt x="62" y="85"/>
                  </a:lnTo>
                  <a:lnTo>
                    <a:pt x="62" y="83"/>
                  </a:lnTo>
                  <a:lnTo>
                    <a:pt x="60" y="82"/>
                  </a:lnTo>
                  <a:lnTo>
                    <a:pt x="60" y="81"/>
                  </a:lnTo>
                  <a:lnTo>
                    <a:pt x="60" y="79"/>
                  </a:lnTo>
                  <a:lnTo>
                    <a:pt x="60" y="81"/>
                  </a:lnTo>
                  <a:lnTo>
                    <a:pt x="61" y="82"/>
                  </a:lnTo>
                  <a:lnTo>
                    <a:pt x="62" y="81"/>
                  </a:lnTo>
                  <a:lnTo>
                    <a:pt x="64" y="81"/>
                  </a:lnTo>
                  <a:lnTo>
                    <a:pt x="62" y="83"/>
                  </a:lnTo>
                  <a:lnTo>
                    <a:pt x="64" y="83"/>
                  </a:lnTo>
                  <a:lnTo>
                    <a:pt x="66" y="83"/>
                  </a:lnTo>
                  <a:lnTo>
                    <a:pt x="68" y="82"/>
                  </a:lnTo>
                  <a:lnTo>
                    <a:pt x="72" y="82"/>
                  </a:lnTo>
                  <a:lnTo>
                    <a:pt x="77" y="82"/>
                  </a:lnTo>
                  <a:lnTo>
                    <a:pt x="74" y="81"/>
                  </a:lnTo>
                  <a:lnTo>
                    <a:pt x="74" y="78"/>
                  </a:lnTo>
                  <a:lnTo>
                    <a:pt x="74" y="77"/>
                  </a:lnTo>
                  <a:lnTo>
                    <a:pt x="75" y="77"/>
                  </a:lnTo>
                  <a:lnTo>
                    <a:pt x="77" y="77"/>
                  </a:lnTo>
                  <a:lnTo>
                    <a:pt x="77" y="78"/>
                  </a:lnTo>
                  <a:lnTo>
                    <a:pt x="77" y="79"/>
                  </a:lnTo>
                  <a:lnTo>
                    <a:pt x="77" y="82"/>
                  </a:lnTo>
                  <a:lnTo>
                    <a:pt x="78" y="81"/>
                  </a:lnTo>
                  <a:lnTo>
                    <a:pt x="80" y="78"/>
                  </a:lnTo>
                  <a:lnTo>
                    <a:pt x="79" y="76"/>
                  </a:lnTo>
                  <a:lnTo>
                    <a:pt x="79" y="75"/>
                  </a:lnTo>
                  <a:lnTo>
                    <a:pt x="81" y="73"/>
                  </a:lnTo>
                  <a:lnTo>
                    <a:pt x="83" y="72"/>
                  </a:lnTo>
                  <a:lnTo>
                    <a:pt x="84" y="71"/>
                  </a:lnTo>
                  <a:lnTo>
                    <a:pt x="83" y="70"/>
                  </a:lnTo>
                  <a:lnTo>
                    <a:pt x="83" y="70"/>
                  </a:lnTo>
                  <a:lnTo>
                    <a:pt x="84" y="70"/>
                  </a:lnTo>
                  <a:lnTo>
                    <a:pt x="84" y="70"/>
                  </a:lnTo>
                  <a:lnTo>
                    <a:pt x="84" y="71"/>
                  </a:lnTo>
                  <a:lnTo>
                    <a:pt x="84" y="71"/>
                  </a:lnTo>
                  <a:lnTo>
                    <a:pt x="83" y="72"/>
                  </a:lnTo>
                  <a:lnTo>
                    <a:pt x="84" y="78"/>
                  </a:lnTo>
                  <a:lnTo>
                    <a:pt x="85" y="78"/>
                  </a:lnTo>
                  <a:lnTo>
                    <a:pt x="87" y="77"/>
                  </a:lnTo>
                  <a:lnTo>
                    <a:pt x="87" y="76"/>
                  </a:lnTo>
                  <a:lnTo>
                    <a:pt x="88" y="76"/>
                  </a:lnTo>
                  <a:lnTo>
                    <a:pt x="91" y="73"/>
                  </a:lnTo>
                  <a:lnTo>
                    <a:pt x="92" y="71"/>
                  </a:lnTo>
                  <a:lnTo>
                    <a:pt x="91" y="70"/>
                  </a:lnTo>
                  <a:lnTo>
                    <a:pt x="92" y="70"/>
                  </a:lnTo>
                  <a:lnTo>
                    <a:pt x="92" y="68"/>
                  </a:lnTo>
                  <a:lnTo>
                    <a:pt x="92" y="66"/>
                  </a:lnTo>
                  <a:lnTo>
                    <a:pt x="90" y="64"/>
                  </a:lnTo>
                  <a:lnTo>
                    <a:pt x="88" y="63"/>
                  </a:lnTo>
                  <a:lnTo>
                    <a:pt x="88" y="58"/>
                  </a:lnTo>
                  <a:lnTo>
                    <a:pt x="90" y="55"/>
                  </a:lnTo>
                  <a:lnTo>
                    <a:pt x="90" y="51"/>
                  </a:lnTo>
                  <a:lnTo>
                    <a:pt x="87" y="45"/>
                  </a:lnTo>
                  <a:lnTo>
                    <a:pt x="86" y="43"/>
                  </a:lnTo>
                  <a:lnTo>
                    <a:pt x="85" y="40"/>
                  </a:lnTo>
                  <a:lnTo>
                    <a:pt x="86" y="38"/>
                  </a:lnTo>
                  <a:lnTo>
                    <a:pt x="88" y="38"/>
                  </a:lnTo>
                  <a:lnTo>
                    <a:pt x="90" y="39"/>
                  </a:lnTo>
                  <a:lnTo>
                    <a:pt x="91" y="38"/>
                  </a:lnTo>
                  <a:lnTo>
                    <a:pt x="91" y="35"/>
                  </a:lnTo>
                  <a:lnTo>
                    <a:pt x="90" y="35"/>
                  </a:lnTo>
                  <a:lnTo>
                    <a:pt x="90" y="32"/>
                  </a:lnTo>
                  <a:lnTo>
                    <a:pt x="90" y="31"/>
                  </a:lnTo>
                  <a:lnTo>
                    <a:pt x="90" y="30"/>
                  </a:lnTo>
                  <a:lnTo>
                    <a:pt x="90" y="29"/>
                  </a:lnTo>
                  <a:lnTo>
                    <a:pt x="91" y="27"/>
                  </a:lnTo>
                  <a:lnTo>
                    <a:pt x="90" y="26"/>
                  </a:lnTo>
                  <a:lnTo>
                    <a:pt x="90" y="25"/>
                  </a:lnTo>
                  <a:lnTo>
                    <a:pt x="90" y="24"/>
                  </a:lnTo>
                  <a:lnTo>
                    <a:pt x="90" y="22"/>
                  </a:lnTo>
                  <a:lnTo>
                    <a:pt x="88" y="20"/>
                  </a:lnTo>
                  <a:lnTo>
                    <a:pt x="87" y="17"/>
                  </a:lnTo>
                  <a:lnTo>
                    <a:pt x="86" y="17"/>
                  </a:lnTo>
                  <a:lnTo>
                    <a:pt x="85" y="17"/>
                  </a:lnTo>
                  <a:lnTo>
                    <a:pt x="85" y="13"/>
                  </a:lnTo>
                  <a:lnTo>
                    <a:pt x="84" y="11"/>
                  </a:lnTo>
                  <a:lnTo>
                    <a:pt x="80" y="7"/>
                  </a:lnTo>
                  <a:lnTo>
                    <a:pt x="79" y="6"/>
                  </a:lnTo>
                  <a:lnTo>
                    <a:pt x="78" y="5"/>
                  </a:lnTo>
                  <a:lnTo>
                    <a:pt x="78" y="3"/>
                  </a:lnTo>
                  <a:lnTo>
                    <a:pt x="79" y="0"/>
                  </a:lnTo>
                  <a:lnTo>
                    <a:pt x="77" y="1"/>
                  </a:lnTo>
                  <a:lnTo>
                    <a:pt x="77" y="1"/>
                  </a:lnTo>
                  <a:lnTo>
                    <a:pt x="75" y="0"/>
                  </a:lnTo>
                  <a:lnTo>
                    <a:pt x="73" y="0"/>
                  </a:lnTo>
                  <a:lnTo>
                    <a:pt x="73" y="1"/>
                  </a:lnTo>
                  <a:lnTo>
                    <a:pt x="73" y="3"/>
                  </a:lnTo>
                  <a:lnTo>
                    <a:pt x="73" y="5"/>
                  </a:lnTo>
                  <a:lnTo>
                    <a:pt x="74" y="5"/>
                  </a:lnTo>
                  <a:lnTo>
                    <a:pt x="73" y="5"/>
                  </a:lnTo>
                  <a:lnTo>
                    <a:pt x="74" y="7"/>
                  </a:lnTo>
                  <a:lnTo>
                    <a:pt x="73" y="7"/>
                  </a:lnTo>
                  <a:lnTo>
                    <a:pt x="73" y="5"/>
                  </a:lnTo>
                  <a:lnTo>
                    <a:pt x="73" y="5"/>
                  </a:lnTo>
                  <a:lnTo>
                    <a:pt x="72" y="4"/>
                  </a:lnTo>
                  <a:lnTo>
                    <a:pt x="71" y="5"/>
                  </a:lnTo>
                  <a:lnTo>
                    <a:pt x="70" y="4"/>
                  </a:lnTo>
                  <a:lnTo>
                    <a:pt x="68" y="5"/>
                  </a:lnTo>
                  <a:lnTo>
                    <a:pt x="70" y="7"/>
                  </a:lnTo>
                  <a:lnTo>
                    <a:pt x="70" y="9"/>
                  </a:lnTo>
                  <a:lnTo>
                    <a:pt x="68" y="10"/>
                  </a:lnTo>
                  <a:lnTo>
                    <a:pt x="67" y="11"/>
                  </a:lnTo>
                  <a:lnTo>
                    <a:pt x="67" y="12"/>
                  </a:lnTo>
                  <a:lnTo>
                    <a:pt x="70" y="14"/>
                  </a:lnTo>
                  <a:lnTo>
                    <a:pt x="71" y="16"/>
                  </a:lnTo>
                  <a:lnTo>
                    <a:pt x="70" y="18"/>
                  </a:lnTo>
                  <a:lnTo>
                    <a:pt x="67" y="18"/>
                  </a:lnTo>
                  <a:lnTo>
                    <a:pt x="67" y="19"/>
                  </a:lnTo>
                  <a:lnTo>
                    <a:pt x="68" y="22"/>
                  </a:lnTo>
                  <a:lnTo>
                    <a:pt x="71" y="22"/>
                  </a:lnTo>
                  <a:lnTo>
                    <a:pt x="71" y="20"/>
                  </a:lnTo>
                  <a:lnTo>
                    <a:pt x="72" y="23"/>
                  </a:lnTo>
                  <a:lnTo>
                    <a:pt x="73" y="26"/>
                  </a:lnTo>
                  <a:lnTo>
                    <a:pt x="73" y="29"/>
                  </a:lnTo>
                  <a:lnTo>
                    <a:pt x="73" y="32"/>
                  </a:lnTo>
                  <a:lnTo>
                    <a:pt x="71" y="38"/>
                  </a:lnTo>
                  <a:lnTo>
                    <a:pt x="72" y="39"/>
                  </a:lnTo>
                  <a:lnTo>
                    <a:pt x="71" y="42"/>
                  </a:lnTo>
                  <a:lnTo>
                    <a:pt x="68" y="43"/>
                  </a:lnTo>
                  <a:lnTo>
                    <a:pt x="68" y="46"/>
                  </a:lnTo>
                  <a:lnTo>
                    <a:pt x="68" y="49"/>
                  </a:lnTo>
                  <a:lnTo>
                    <a:pt x="67" y="50"/>
                  </a:lnTo>
                  <a:lnTo>
                    <a:pt x="67" y="52"/>
                  </a:lnTo>
                  <a:lnTo>
                    <a:pt x="65" y="53"/>
                  </a:lnTo>
                  <a:lnTo>
                    <a:pt x="61" y="55"/>
                  </a:lnTo>
                  <a:lnTo>
                    <a:pt x="60" y="56"/>
                  </a:lnTo>
                  <a:lnTo>
                    <a:pt x="59" y="57"/>
                  </a:lnTo>
                  <a:lnTo>
                    <a:pt x="58" y="56"/>
                  </a:lnTo>
                  <a:lnTo>
                    <a:pt x="57" y="55"/>
                  </a:lnTo>
                  <a:lnTo>
                    <a:pt x="58" y="52"/>
                  </a:lnTo>
                  <a:lnTo>
                    <a:pt x="58" y="51"/>
                  </a:lnTo>
                  <a:lnTo>
                    <a:pt x="59" y="50"/>
                  </a:lnTo>
                  <a:lnTo>
                    <a:pt x="59" y="49"/>
                  </a:lnTo>
                  <a:lnTo>
                    <a:pt x="55" y="50"/>
                  </a:lnTo>
                  <a:lnTo>
                    <a:pt x="54" y="51"/>
                  </a:lnTo>
                  <a:lnTo>
                    <a:pt x="52" y="51"/>
                  </a:lnTo>
                  <a:lnTo>
                    <a:pt x="52" y="53"/>
                  </a:lnTo>
                  <a:lnTo>
                    <a:pt x="53" y="55"/>
                  </a:lnTo>
                  <a:lnTo>
                    <a:pt x="53" y="58"/>
                  </a:lnTo>
                  <a:lnTo>
                    <a:pt x="53" y="60"/>
                  </a:lnTo>
                  <a:lnTo>
                    <a:pt x="51" y="63"/>
                  </a:lnTo>
                  <a:lnTo>
                    <a:pt x="51" y="64"/>
                  </a:lnTo>
                  <a:lnTo>
                    <a:pt x="50" y="68"/>
                  </a:lnTo>
                  <a:lnTo>
                    <a:pt x="51" y="69"/>
                  </a:lnTo>
                  <a:lnTo>
                    <a:pt x="50" y="70"/>
                  </a:lnTo>
                  <a:lnTo>
                    <a:pt x="51" y="70"/>
                  </a:lnTo>
                  <a:lnTo>
                    <a:pt x="48" y="70"/>
                  </a:lnTo>
                  <a:lnTo>
                    <a:pt x="47" y="71"/>
                  </a:lnTo>
                  <a:lnTo>
                    <a:pt x="47" y="70"/>
                  </a:lnTo>
                  <a:lnTo>
                    <a:pt x="46" y="70"/>
                  </a:lnTo>
                  <a:lnTo>
                    <a:pt x="45" y="70"/>
                  </a:lnTo>
                  <a:lnTo>
                    <a:pt x="45" y="70"/>
                  </a:lnTo>
                  <a:lnTo>
                    <a:pt x="44" y="70"/>
                  </a:lnTo>
                  <a:lnTo>
                    <a:pt x="37" y="72"/>
                  </a:lnTo>
                  <a:lnTo>
                    <a:pt x="34" y="72"/>
                  </a:lnTo>
                  <a:lnTo>
                    <a:pt x="32" y="73"/>
                  </a:lnTo>
                  <a:lnTo>
                    <a:pt x="32" y="72"/>
                  </a:lnTo>
                  <a:lnTo>
                    <a:pt x="30" y="72"/>
                  </a:lnTo>
                  <a:lnTo>
                    <a:pt x="27" y="76"/>
                  </a:lnTo>
                  <a:lnTo>
                    <a:pt x="26" y="77"/>
                  </a:lnTo>
                  <a:lnTo>
                    <a:pt x="25" y="78"/>
                  </a:lnTo>
                  <a:lnTo>
                    <a:pt x="25" y="79"/>
                  </a:lnTo>
                  <a:lnTo>
                    <a:pt x="22" y="82"/>
                  </a:lnTo>
                  <a:lnTo>
                    <a:pt x="21" y="83"/>
                  </a:lnTo>
                  <a:lnTo>
                    <a:pt x="19" y="84"/>
                  </a:lnTo>
                  <a:lnTo>
                    <a:pt x="19" y="85"/>
                  </a:lnTo>
                  <a:lnTo>
                    <a:pt x="18" y="86"/>
                  </a:lnTo>
                  <a:lnTo>
                    <a:pt x="15" y="86"/>
                  </a:lnTo>
                  <a:lnTo>
                    <a:pt x="14" y="88"/>
                  </a:lnTo>
                  <a:lnTo>
                    <a:pt x="15" y="91"/>
                  </a:lnTo>
                  <a:lnTo>
                    <a:pt x="17" y="91"/>
                  </a:lnTo>
                  <a:lnTo>
                    <a:pt x="15" y="92"/>
                  </a:lnTo>
                  <a:lnTo>
                    <a:pt x="14" y="92"/>
                  </a:lnTo>
                  <a:lnTo>
                    <a:pt x="13" y="94"/>
                  </a:lnTo>
                  <a:lnTo>
                    <a:pt x="13" y="95"/>
                  </a:lnTo>
                  <a:lnTo>
                    <a:pt x="12" y="96"/>
                  </a:lnTo>
                  <a:lnTo>
                    <a:pt x="11" y="97"/>
                  </a:lnTo>
                  <a:lnTo>
                    <a:pt x="10" y="98"/>
                  </a:lnTo>
                  <a:lnTo>
                    <a:pt x="8" y="98"/>
                  </a:lnTo>
                  <a:lnTo>
                    <a:pt x="6" y="99"/>
                  </a:lnTo>
                  <a:lnTo>
                    <a:pt x="5" y="99"/>
                  </a:lnTo>
                  <a:lnTo>
                    <a:pt x="4" y="99"/>
                  </a:lnTo>
                  <a:lnTo>
                    <a:pt x="4" y="102"/>
                  </a:lnTo>
                  <a:lnTo>
                    <a:pt x="1" y="103"/>
                  </a:lnTo>
                  <a:lnTo>
                    <a:pt x="1" y="103"/>
                  </a:lnTo>
                  <a:lnTo>
                    <a:pt x="0" y="103"/>
                  </a:lnTo>
                  <a:lnTo>
                    <a:pt x="0" y="105"/>
                  </a:lnTo>
                  <a:close/>
                  <a:moveTo>
                    <a:pt x="77" y="5"/>
                  </a:moveTo>
                  <a:lnTo>
                    <a:pt x="77" y="5"/>
                  </a:lnTo>
                  <a:lnTo>
                    <a:pt x="77" y="6"/>
                  </a:lnTo>
                  <a:lnTo>
                    <a:pt x="75" y="5"/>
                  </a:lnTo>
                  <a:lnTo>
                    <a:pt x="77" y="5"/>
                  </a:lnTo>
                  <a:close/>
                  <a:moveTo>
                    <a:pt x="14" y="110"/>
                  </a:moveTo>
                  <a:lnTo>
                    <a:pt x="13" y="109"/>
                  </a:lnTo>
                  <a:lnTo>
                    <a:pt x="14" y="109"/>
                  </a:lnTo>
                  <a:lnTo>
                    <a:pt x="14" y="110"/>
                  </a:lnTo>
                  <a:close/>
                  <a:moveTo>
                    <a:pt x="14" y="106"/>
                  </a:moveTo>
                  <a:lnTo>
                    <a:pt x="13" y="105"/>
                  </a:lnTo>
                  <a:lnTo>
                    <a:pt x="14" y="105"/>
                  </a:lnTo>
                  <a:lnTo>
                    <a:pt x="14" y="106"/>
                  </a:lnTo>
                  <a:close/>
                  <a:moveTo>
                    <a:pt x="13" y="102"/>
                  </a:moveTo>
                  <a:lnTo>
                    <a:pt x="14" y="103"/>
                  </a:lnTo>
                  <a:lnTo>
                    <a:pt x="13" y="103"/>
                  </a:lnTo>
                  <a:lnTo>
                    <a:pt x="13"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0" name="Freeform 160">
              <a:extLst>
                <a:ext uri="{FF2B5EF4-FFF2-40B4-BE49-F238E27FC236}">
                  <a16:creationId xmlns:a16="http://schemas.microsoft.com/office/drawing/2014/main" id="{6303A74C-4390-470E-BF72-23A58908D7C7}"/>
                </a:ext>
              </a:extLst>
            </p:cNvPr>
            <p:cNvSpPr>
              <a:spLocks/>
            </p:cNvSpPr>
            <p:nvPr/>
          </p:nvSpPr>
          <p:spPr bwMode="auto">
            <a:xfrm>
              <a:off x="4114" y="2172"/>
              <a:ext cx="7" cy="5"/>
            </a:xfrm>
            <a:custGeom>
              <a:avLst/>
              <a:gdLst>
                <a:gd name="T0" fmla="*/ 6 w 7"/>
                <a:gd name="T1" fmla="*/ 0 h 5"/>
                <a:gd name="T2" fmla="*/ 2 w 7"/>
                <a:gd name="T3" fmla="*/ 0 h 5"/>
                <a:gd name="T4" fmla="*/ 0 w 7"/>
                <a:gd name="T5" fmla="*/ 1 h 5"/>
                <a:gd name="T6" fmla="*/ 1 w 7"/>
                <a:gd name="T7" fmla="*/ 3 h 5"/>
                <a:gd name="T8" fmla="*/ 5 w 7"/>
                <a:gd name="T9" fmla="*/ 5 h 5"/>
                <a:gd name="T10" fmla="*/ 7 w 7"/>
                <a:gd name="T11" fmla="*/ 2 h 5"/>
                <a:gd name="T12" fmla="*/ 6 w 7"/>
                <a:gd name="T13" fmla="*/ 2 h 5"/>
                <a:gd name="T14" fmla="*/ 6 w 7"/>
                <a:gd name="T15" fmla="*/ 1 h 5"/>
                <a:gd name="T16" fmla="*/ 6 w 7"/>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6" y="0"/>
                  </a:moveTo>
                  <a:lnTo>
                    <a:pt x="2" y="0"/>
                  </a:lnTo>
                  <a:lnTo>
                    <a:pt x="0" y="1"/>
                  </a:lnTo>
                  <a:lnTo>
                    <a:pt x="1" y="3"/>
                  </a:lnTo>
                  <a:lnTo>
                    <a:pt x="5" y="5"/>
                  </a:lnTo>
                  <a:lnTo>
                    <a:pt x="7" y="2"/>
                  </a:lnTo>
                  <a:lnTo>
                    <a:pt x="6" y="2"/>
                  </a:lnTo>
                  <a:lnTo>
                    <a:pt x="6" y="1"/>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1" name="Freeform 161">
              <a:extLst>
                <a:ext uri="{FF2B5EF4-FFF2-40B4-BE49-F238E27FC236}">
                  <a16:creationId xmlns:a16="http://schemas.microsoft.com/office/drawing/2014/main" id="{37AE31D4-4647-49F5-B6C5-9CC151AF6A75}"/>
                </a:ext>
              </a:extLst>
            </p:cNvPr>
            <p:cNvSpPr>
              <a:spLocks noEditPoints="1"/>
            </p:cNvSpPr>
            <p:nvPr/>
          </p:nvSpPr>
          <p:spPr bwMode="auto">
            <a:xfrm>
              <a:off x="4179" y="2546"/>
              <a:ext cx="31" cy="43"/>
            </a:xfrm>
            <a:custGeom>
              <a:avLst/>
              <a:gdLst>
                <a:gd name="T0" fmla="*/ 23 w 27"/>
                <a:gd name="T1" fmla="*/ 8 h 37"/>
                <a:gd name="T2" fmla="*/ 21 w 27"/>
                <a:gd name="T3" fmla="*/ 8 h 37"/>
                <a:gd name="T4" fmla="*/ 16 w 27"/>
                <a:gd name="T5" fmla="*/ 9 h 37"/>
                <a:gd name="T6" fmla="*/ 13 w 27"/>
                <a:gd name="T7" fmla="*/ 10 h 37"/>
                <a:gd name="T8" fmla="*/ 11 w 27"/>
                <a:gd name="T9" fmla="*/ 9 h 37"/>
                <a:gd name="T10" fmla="*/ 7 w 27"/>
                <a:gd name="T11" fmla="*/ 6 h 37"/>
                <a:gd name="T12" fmla="*/ 6 w 27"/>
                <a:gd name="T13" fmla="*/ 5 h 37"/>
                <a:gd name="T14" fmla="*/ 4 w 27"/>
                <a:gd name="T15" fmla="*/ 4 h 37"/>
                <a:gd name="T16" fmla="*/ 5 w 27"/>
                <a:gd name="T17" fmla="*/ 3 h 37"/>
                <a:gd name="T18" fmla="*/ 5 w 27"/>
                <a:gd name="T19" fmla="*/ 0 h 37"/>
                <a:gd name="T20" fmla="*/ 4 w 27"/>
                <a:gd name="T21" fmla="*/ 0 h 37"/>
                <a:gd name="T22" fmla="*/ 1 w 27"/>
                <a:gd name="T23" fmla="*/ 3 h 37"/>
                <a:gd name="T24" fmla="*/ 3 w 27"/>
                <a:gd name="T25" fmla="*/ 5 h 37"/>
                <a:gd name="T26" fmla="*/ 1 w 27"/>
                <a:gd name="T27" fmla="*/ 5 h 37"/>
                <a:gd name="T28" fmla="*/ 0 w 27"/>
                <a:gd name="T29" fmla="*/ 6 h 37"/>
                <a:gd name="T30" fmla="*/ 0 w 27"/>
                <a:gd name="T31" fmla="*/ 10 h 37"/>
                <a:gd name="T32" fmla="*/ 0 w 27"/>
                <a:gd name="T33" fmla="*/ 16 h 37"/>
                <a:gd name="T34" fmla="*/ 0 w 27"/>
                <a:gd name="T35" fmla="*/ 19 h 37"/>
                <a:gd name="T36" fmla="*/ 0 w 27"/>
                <a:gd name="T37" fmla="*/ 25 h 37"/>
                <a:gd name="T38" fmla="*/ 0 w 27"/>
                <a:gd name="T39" fmla="*/ 26 h 37"/>
                <a:gd name="T40" fmla="*/ 0 w 27"/>
                <a:gd name="T41" fmla="*/ 31 h 37"/>
                <a:gd name="T42" fmla="*/ 1 w 27"/>
                <a:gd name="T43" fmla="*/ 33 h 37"/>
                <a:gd name="T44" fmla="*/ 2 w 27"/>
                <a:gd name="T45" fmla="*/ 36 h 37"/>
                <a:gd name="T46" fmla="*/ 5 w 27"/>
                <a:gd name="T47" fmla="*/ 37 h 37"/>
                <a:gd name="T48" fmla="*/ 6 w 27"/>
                <a:gd name="T49" fmla="*/ 37 h 37"/>
                <a:gd name="T50" fmla="*/ 9 w 27"/>
                <a:gd name="T51" fmla="*/ 35 h 37"/>
                <a:gd name="T52" fmla="*/ 9 w 27"/>
                <a:gd name="T53" fmla="*/ 35 h 37"/>
                <a:gd name="T54" fmla="*/ 12 w 27"/>
                <a:gd name="T55" fmla="*/ 34 h 37"/>
                <a:gd name="T56" fmla="*/ 12 w 27"/>
                <a:gd name="T57" fmla="*/ 31 h 37"/>
                <a:gd name="T58" fmla="*/ 13 w 27"/>
                <a:gd name="T59" fmla="*/ 31 h 37"/>
                <a:gd name="T60" fmla="*/ 14 w 27"/>
                <a:gd name="T61" fmla="*/ 34 h 37"/>
                <a:gd name="T62" fmla="*/ 19 w 27"/>
                <a:gd name="T63" fmla="*/ 31 h 37"/>
                <a:gd name="T64" fmla="*/ 18 w 27"/>
                <a:gd name="T65" fmla="*/ 29 h 37"/>
                <a:gd name="T66" fmla="*/ 19 w 27"/>
                <a:gd name="T67" fmla="*/ 27 h 37"/>
                <a:gd name="T68" fmla="*/ 20 w 27"/>
                <a:gd name="T69" fmla="*/ 23 h 37"/>
                <a:gd name="T70" fmla="*/ 22 w 27"/>
                <a:gd name="T71" fmla="*/ 25 h 37"/>
                <a:gd name="T72" fmla="*/ 23 w 27"/>
                <a:gd name="T73" fmla="*/ 21 h 37"/>
                <a:gd name="T74" fmla="*/ 24 w 27"/>
                <a:gd name="T75" fmla="*/ 19 h 37"/>
                <a:gd name="T76" fmla="*/ 25 w 27"/>
                <a:gd name="T77" fmla="*/ 15 h 37"/>
                <a:gd name="T78" fmla="*/ 27 w 27"/>
                <a:gd name="T79" fmla="*/ 10 h 37"/>
                <a:gd name="T80" fmla="*/ 25 w 27"/>
                <a:gd name="T81" fmla="*/ 7 h 37"/>
                <a:gd name="T82" fmla="*/ 1 w 27"/>
                <a:gd name="T83" fmla="*/ 20 h 37"/>
                <a:gd name="T84" fmla="*/ 1 w 27"/>
                <a:gd name="T85" fmla="*/ 20 h 37"/>
                <a:gd name="T86" fmla="*/ 10 w 27"/>
                <a:gd name="T87" fmla="*/ 32 h 37"/>
                <a:gd name="T88" fmla="*/ 10 w 27"/>
                <a:gd name="T89"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37">
                  <a:moveTo>
                    <a:pt x="24" y="7"/>
                  </a:moveTo>
                  <a:cubicBezTo>
                    <a:pt x="23" y="8"/>
                    <a:pt x="23" y="8"/>
                    <a:pt x="23" y="8"/>
                  </a:cubicBezTo>
                  <a:cubicBezTo>
                    <a:pt x="22" y="8"/>
                    <a:pt x="22" y="8"/>
                    <a:pt x="22" y="8"/>
                  </a:cubicBezTo>
                  <a:cubicBezTo>
                    <a:pt x="21" y="8"/>
                    <a:pt x="21" y="8"/>
                    <a:pt x="21" y="8"/>
                  </a:cubicBezTo>
                  <a:cubicBezTo>
                    <a:pt x="20" y="9"/>
                    <a:pt x="20" y="9"/>
                    <a:pt x="20" y="9"/>
                  </a:cubicBezTo>
                  <a:cubicBezTo>
                    <a:pt x="16" y="9"/>
                    <a:pt x="16" y="9"/>
                    <a:pt x="16" y="9"/>
                  </a:cubicBezTo>
                  <a:cubicBezTo>
                    <a:pt x="14" y="9"/>
                    <a:pt x="14" y="9"/>
                    <a:pt x="14" y="9"/>
                  </a:cubicBezTo>
                  <a:cubicBezTo>
                    <a:pt x="13" y="10"/>
                    <a:pt x="13" y="10"/>
                    <a:pt x="13" y="10"/>
                  </a:cubicBezTo>
                  <a:cubicBezTo>
                    <a:pt x="12" y="10"/>
                    <a:pt x="12" y="10"/>
                    <a:pt x="12" y="10"/>
                  </a:cubicBezTo>
                  <a:cubicBezTo>
                    <a:pt x="11" y="9"/>
                    <a:pt x="11" y="9"/>
                    <a:pt x="11" y="9"/>
                  </a:cubicBezTo>
                  <a:cubicBezTo>
                    <a:pt x="9" y="7"/>
                    <a:pt x="9" y="7"/>
                    <a:pt x="9" y="7"/>
                  </a:cubicBezTo>
                  <a:cubicBezTo>
                    <a:pt x="7" y="6"/>
                    <a:pt x="7" y="6"/>
                    <a:pt x="7" y="6"/>
                  </a:cubicBezTo>
                  <a:cubicBezTo>
                    <a:pt x="7" y="4"/>
                    <a:pt x="7" y="4"/>
                    <a:pt x="7" y="4"/>
                  </a:cubicBezTo>
                  <a:cubicBezTo>
                    <a:pt x="6" y="5"/>
                    <a:pt x="6" y="5"/>
                    <a:pt x="6" y="5"/>
                  </a:cubicBezTo>
                  <a:cubicBezTo>
                    <a:pt x="5" y="3"/>
                    <a:pt x="5" y="3"/>
                    <a:pt x="5" y="3"/>
                  </a:cubicBezTo>
                  <a:cubicBezTo>
                    <a:pt x="4" y="4"/>
                    <a:pt x="4" y="4"/>
                    <a:pt x="4" y="4"/>
                  </a:cubicBezTo>
                  <a:cubicBezTo>
                    <a:pt x="4" y="3"/>
                    <a:pt x="4" y="3"/>
                    <a:pt x="4" y="3"/>
                  </a:cubicBezTo>
                  <a:cubicBezTo>
                    <a:pt x="5" y="3"/>
                    <a:pt x="5" y="3"/>
                    <a:pt x="5" y="3"/>
                  </a:cubicBezTo>
                  <a:cubicBezTo>
                    <a:pt x="6" y="3"/>
                    <a:pt x="6" y="3"/>
                    <a:pt x="6" y="3"/>
                  </a:cubicBezTo>
                  <a:cubicBezTo>
                    <a:pt x="5" y="0"/>
                    <a:pt x="5" y="0"/>
                    <a:pt x="5" y="0"/>
                  </a:cubicBezTo>
                  <a:cubicBezTo>
                    <a:pt x="4" y="1"/>
                    <a:pt x="4" y="1"/>
                    <a:pt x="4" y="1"/>
                  </a:cubicBezTo>
                  <a:cubicBezTo>
                    <a:pt x="4" y="0"/>
                    <a:pt x="4" y="0"/>
                    <a:pt x="4" y="0"/>
                  </a:cubicBezTo>
                  <a:cubicBezTo>
                    <a:pt x="2" y="1"/>
                    <a:pt x="2" y="1"/>
                    <a:pt x="2" y="1"/>
                  </a:cubicBezTo>
                  <a:cubicBezTo>
                    <a:pt x="1" y="3"/>
                    <a:pt x="1" y="3"/>
                    <a:pt x="1" y="3"/>
                  </a:cubicBezTo>
                  <a:cubicBezTo>
                    <a:pt x="3" y="4"/>
                    <a:pt x="3" y="4"/>
                    <a:pt x="3" y="4"/>
                  </a:cubicBezTo>
                  <a:cubicBezTo>
                    <a:pt x="3" y="5"/>
                    <a:pt x="3" y="5"/>
                    <a:pt x="3" y="5"/>
                  </a:cubicBezTo>
                  <a:cubicBezTo>
                    <a:pt x="1" y="4"/>
                    <a:pt x="1" y="4"/>
                    <a:pt x="1" y="4"/>
                  </a:cubicBezTo>
                  <a:cubicBezTo>
                    <a:pt x="1" y="5"/>
                    <a:pt x="1" y="5"/>
                    <a:pt x="1" y="5"/>
                  </a:cubicBezTo>
                  <a:cubicBezTo>
                    <a:pt x="0" y="6"/>
                    <a:pt x="0" y="6"/>
                    <a:pt x="0" y="6"/>
                  </a:cubicBezTo>
                  <a:cubicBezTo>
                    <a:pt x="0" y="6"/>
                    <a:pt x="0" y="6"/>
                    <a:pt x="0" y="6"/>
                  </a:cubicBezTo>
                  <a:cubicBezTo>
                    <a:pt x="0" y="8"/>
                    <a:pt x="0" y="8"/>
                    <a:pt x="0" y="8"/>
                  </a:cubicBezTo>
                  <a:cubicBezTo>
                    <a:pt x="0" y="10"/>
                    <a:pt x="0" y="10"/>
                    <a:pt x="0" y="10"/>
                  </a:cubicBezTo>
                  <a:cubicBezTo>
                    <a:pt x="0" y="12"/>
                    <a:pt x="0" y="12"/>
                    <a:pt x="0" y="12"/>
                  </a:cubicBezTo>
                  <a:cubicBezTo>
                    <a:pt x="0" y="16"/>
                    <a:pt x="0" y="16"/>
                    <a:pt x="0" y="16"/>
                  </a:cubicBezTo>
                  <a:cubicBezTo>
                    <a:pt x="0" y="18"/>
                    <a:pt x="0" y="18"/>
                    <a:pt x="0" y="18"/>
                  </a:cubicBezTo>
                  <a:cubicBezTo>
                    <a:pt x="0" y="19"/>
                    <a:pt x="0" y="19"/>
                    <a:pt x="0" y="19"/>
                  </a:cubicBezTo>
                  <a:cubicBezTo>
                    <a:pt x="0" y="22"/>
                    <a:pt x="0" y="22"/>
                    <a:pt x="0" y="22"/>
                  </a:cubicBezTo>
                  <a:cubicBezTo>
                    <a:pt x="0" y="25"/>
                    <a:pt x="0" y="25"/>
                    <a:pt x="0" y="25"/>
                  </a:cubicBezTo>
                  <a:cubicBezTo>
                    <a:pt x="0" y="25"/>
                    <a:pt x="0" y="25"/>
                    <a:pt x="0" y="25"/>
                  </a:cubicBezTo>
                  <a:cubicBezTo>
                    <a:pt x="0" y="26"/>
                    <a:pt x="0" y="26"/>
                    <a:pt x="0" y="26"/>
                  </a:cubicBezTo>
                  <a:cubicBezTo>
                    <a:pt x="0" y="30"/>
                    <a:pt x="0" y="30"/>
                    <a:pt x="0" y="30"/>
                  </a:cubicBezTo>
                  <a:cubicBezTo>
                    <a:pt x="0" y="31"/>
                    <a:pt x="0" y="31"/>
                    <a:pt x="0" y="31"/>
                  </a:cubicBezTo>
                  <a:cubicBezTo>
                    <a:pt x="0" y="32"/>
                    <a:pt x="0" y="32"/>
                    <a:pt x="0" y="32"/>
                  </a:cubicBezTo>
                  <a:cubicBezTo>
                    <a:pt x="1" y="33"/>
                    <a:pt x="1" y="33"/>
                    <a:pt x="1" y="33"/>
                  </a:cubicBezTo>
                  <a:cubicBezTo>
                    <a:pt x="1" y="35"/>
                    <a:pt x="1" y="35"/>
                    <a:pt x="1" y="35"/>
                  </a:cubicBezTo>
                  <a:cubicBezTo>
                    <a:pt x="2" y="36"/>
                    <a:pt x="2" y="36"/>
                    <a:pt x="2" y="36"/>
                  </a:cubicBezTo>
                  <a:cubicBezTo>
                    <a:pt x="3" y="36"/>
                    <a:pt x="3" y="36"/>
                    <a:pt x="3" y="36"/>
                  </a:cubicBezTo>
                  <a:cubicBezTo>
                    <a:pt x="5" y="37"/>
                    <a:pt x="5" y="37"/>
                    <a:pt x="5" y="37"/>
                  </a:cubicBezTo>
                  <a:cubicBezTo>
                    <a:pt x="5" y="36"/>
                    <a:pt x="5" y="36"/>
                    <a:pt x="5" y="36"/>
                  </a:cubicBezTo>
                  <a:cubicBezTo>
                    <a:pt x="6" y="37"/>
                    <a:pt x="6" y="37"/>
                    <a:pt x="6" y="37"/>
                  </a:cubicBezTo>
                  <a:cubicBezTo>
                    <a:pt x="8" y="37"/>
                    <a:pt x="8" y="37"/>
                    <a:pt x="8" y="37"/>
                  </a:cubicBezTo>
                  <a:cubicBezTo>
                    <a:pt x="9" y="35"/>
                    <a:pt x="9" y="35"/>
                    <a:pt x="9" y="35"/>
                  </a:cubicBezTo>
                  <a:cubicBezTo>
                    <a:pt x="9" y="35"/>
                    <a:pt x="9" y="35"/>
                    <a:pt x="9" y="35"/>
                  </a:cubicBezTo>
                  <a:cubicBezTo>
                    <a:pt x="9" y="35"/>
                    <a:pt x="9" y="35"/>
                    <a:pt x="9" y="35"/>
                  </a:cubicBezTo>
                  <a:cubicBezTo>
                    <a:pt x="12" y="37"/>
                    <a:pt x="12" y="37"/>
                    <a:pt x="12" y="37"/>
                  </a:cubicBezTo>
                  <a:cubicBezTo>
                    <a:pt x="12" y="34"/>
                    <a:pt x="12" y="34"/>
                    <a:pt x="12" y="34"/>
                  </a:cubicBezTo>
                  <a:cubicBezTo>
                    <a:pt x="13" y="33"/>
                    <a:pt x="13" y="33"/>
                    <a:pt x="13" y="33"/>
                  </a:cubicBezTo>
                  <a:cubicBezTo>
                    <a:pt x="12" y="31"/>
                    <a:pt x="12" y="31"/>
                    <a:pt x="12" y="31"/>
                  </a:cubicBezTo>
                  <a:cubicBezTo>
                    <a:pt x="13" y="31"/>
                    <a:pt x="13" y="31"/>
                    <a:pt x="13" y="31"/>
                  </a:cubicBezTo>
                  <a:cubicBezTo>
                    <a:pt x="13" y="31"/>
                    <a:pt x="13" y="31"/>
                    <a:pt x="13" y="31"/>
                  </a:cubicBezTo>
                  <a:cubicBezTo>
                    <a:pt x="14" y="31"/>
                    <a:pt x="14" y="31"/>
                    <a:pt x="14" y="31"/>
                  </a:cubicBezTo>
                  <a:cubicBezTo>
                    <a:pt x="14" y="34"/>
                    <a:pt x="14" y="34"/>
                    <a:pt x="14" y="34"/>
                  </a:cubicBezTo>
                  <a:cubicBezTo>
                    <a:pt x="16" y="33"/>
                    <a:pt x="16" y="33"/>
                    <a:pt x="16" y="33"/>
                  </a:cubicBezTo>
                  <a:cubicBezTo>
                    <a:pt x="19" y="31"/>
                    <a:pt x="19" y="31"/>
                    <a:pt x="19" y="31"/>
                  </a:cubicBezTo>
                  <a:cubicBezTo>
                    <a:pt x="19" y="30"/>
                    <a:pt x="19" y="30"/>
                    <a:pt x="19" y="30"/>
                  </a:cubicBezTo>
                  <a:cubicBezTo>
                    <a:pt x="18" y="29"/>
                    <a:pt x="18" y="29"/>
                    <a:pt x="18" y="29"/>
                  </a:cubicBezTo>
                  <a:cubicBezTo>
                    <a:pt x="21" y="28"/>
                    <a:pt x="21" y="28"/>
                    <a:pt x="21" y="28"/>
                  </a:cubicBezTo>
                  <a:cubicBezTo>
                    <a:pt x="19" y="27"/>
                    <a:pt x="19" y="27"/>
                    <a:pt x="19" y="27"/>
                  </a:cubicBezTo>
                  <a:cubicBezTo>
                    <a:pt x="20" y="26"/>
                    <a:pt x="20" y="26"/>
                    <a:pt x="20" y="26"/>
                  </a:cubicBezTo>
                  <a:cubicBezTo>
                    <a:pt x="20" y="23"/>
                    <a:pt x="20" y="23"/>
                    <a:pt x="20" y="23"/>
                  </a:cubicBezTo>
                  <a:cubicBezTo>
                    <a:pt x="21" y="22"/>
                    <a:pt x="21" y="22"/>
                    <a:pt x="21" y="22"/>
                  </a:cubicBezTo>
                  <a:cubicBezTo>
                    <a:pt x="22" y="25"/>
                    <a:pt x="22" y="25"/>
                    <a:pt x="22" y="25"/>
                  </a:cubicBezTo>
                  <a:cubicBezTo>
                    <a:pt x="24" y="22"/>
                    <a:pt x="24" y="22"/>
                    <a:pt x="24" y="22"/>
                  </a:cubicBezTo>
                  <a:cubicBezTo>
                    <a:pt x="23" y="21"/>
                    <a:pt x="23" y="21"/>
                    <a:pt x="23" y="21"/>
                  </a:cubicBezTo>
                  <a:cubicBezTo>
                    <a:pt x="24" y="20"/>
                    <a:pt x="24" y="20"/>
                    <a:pt x="24" y="20"/>
                  </a:cubicBezTo>
                  <a:cubicBezTo>
                    <a:pt x="24" y="19"/>
                    <a:pt x="24" y="19"/>
                    <a:pt x="24" y="19"/>
                  </a:cubicBezTo>
                  <a:cubicBezTo>
                    <a:pt x="25" y="18"/>
                    <a:pt x="25" y="18"/>
                    <a:pt x="25" y="18"/>
                  </a:cubicBezTo>
                  <a:cubicBezTo>
                    <a:pt x="25" y="15"/>
                    <a:pt x="25" y="15"/>
                    <a:pt x="25" y="15"/>
                  </a:cubicBezTo>
                  <a:cubicBezTo>
                    <a:pt x="26" y="14"/>
                    <a:pt x="26" y="14"/>
                    <a:pt x="26" y="14"/>
                  </a:cubicBezTo>
                  <a:cubicBezTo>
                    <a:pt x="27" y="10"/>
                    <a:pt x="27" y="10"/>
                    <a:pt x="27" y="10"/>
                  </a:cubicBezTo>
                  <a:cubicBezTo>
                    <a:pt x="27" y="8"/>
                    <a:pt x="27" y="8"/>
                    <a:pt x="27" y="8"/>
                  </a:cubicBezTo>
                  <a:cubicBezTo>
                    <a:pt x="25" y="7"/>
                    <a:pt x="25" y="7"/>
                    <a:pt x="25" y="7"/>
                  </a:cubicBezTo>
                  <a:lnTo>
                    <a:pt x="24" y="7"/>
                  </a:lnTo>
                  <a:close/>
                  <a:moveTo>
                    <a:pt x="1" y="20"/>
                  </a:moveTo>
                  <a:cubicBezTo>
                    <a:pt x="1" y="20"/>
                    <a:pt x="1" y="20"/>
                    <a:pt x="1" y="20"/>
                  </a:cubicBezTo>
                  <a:cubicBezTo>
                    <a:pt x="1" y="20"/>
                    <a:pt x="1" y="20"/>
                    <a:pt x="1" y="20"/>
                  </a:cubicBezTo>
                  <a:close/>
                  <a:moveTo>
                    <a:pt x="10" y="34"/>
                  </a:moveTo>
                  <a:cubicBezTo>
                    <a:pt x="10" y="32"/>
                    <a:pt x="10" y="32"/>
                    <a:pt x="10" y="32"/>
                  </a:cubicBezTo>
                  <a:cubicBezTo>
                    <a:pt x="11" y="33"/>
                    <a:pt x="11" y="33"/>
                    <a:pt x="11" y="33"/>
                  </a:cubicBezTo>
                  <a:cubicBezTo>
                    <a:pt x="10" y="34"/>
                    <a:pt x="10" y="34"/>
                    <a:pt x="1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2" name="Freeform 162">
              <a:extLst>
                <a:ext uri="{FF2B5EF4-FFF2-40B4-BE49-F238E27FC236}">
                  <a16:creationId xmlns:a16="http://schemas.microsoft.com/office/drawing/2014/main" id="{72AF78F0-521C-4AA9-9C01-443C29145927}"/>
                </a:ext>
              </a:extLst>
            </p:cNvPr>
            <p:cNvSpPr>
              <a:spLocks/>
            </p:cNvSpPr>
            <p:nvPr/>
          </p:nvSpPr>
          <p:spPr bwMode="auto">
            <a:xfrm>
              <a:off x="3960" y="2376"/>
              <a:ext cx="2" cy="9"/>
            </a:xfrm>
            <a:custGeom>
              <a:avLst/>
              <a:gdLst>
                <a:gd name="T0" fmla="*/ 0 w 2"/>
                <a:gd name="T1" fmla="*/ 0 h 8"/>
                <a:gd name="T2" fmla="*/ 0 w 2"/>
                <a:gd name="T3" fmla="*/ 3 h 8"/>
                <a:gd name="T4" fmla="*/ 0 w 2"/>
                <a:gd name="T5" fmla="*/ 8 h 8"/>
                <a:gd name="T6" fmla="*/ 1 w 2"/>
                <a:gd name="T7" fmla="*/ 7 h 8"/>
                <a:gd name="T8" fmla="*/ 2 w 2"/>
                <a:gd name="T9" fmla="*/ 3 h 8"/>
                <a:gd name="T10" fmla="*/ 0 w 2"/>
                <a:gd name="T11" fmla="*/ 0 h 8"/>
              </a:gdLst>
              <a:ahLst/>
              <a:cxnLst>
                <a:cxn ang="0">
                  <a:pos x="T0" y="T1"/>
                </a:cxn>
                <a:cxn ang="0">
                  <a:pos x="T2" y="T3"/>
                </a:cxn>
                <a:cxn ang="0">
                  <a:pos x="T4" y="T5"/>
                </a:cxn>
                <a:cxn ang="0">
                  <a:pos x="T6" y="T7"/>
                </a:cxn>
                <a:cxn ang="0">
                  <a:pos x="T8" y="T9"/>
                </a:cxn>
                <a:cxn ang="0">
                  <a:pos x="T10" y="T11"/>
                </a:cxn>
              </a:cxnLst>
              <a:rect l="0" t="0" r="r" b="b"/>
              <a:pathLst>
                <a:path w="2" h="8">
                  <a:moveTo>
                    <a:pt x="0" y="0"/>
                  </a:moveTo>
                  <a:cubicBezTo>
                    <a:pt x="0" y="3"/>
                    <a:pt x="0" y="3"/>
                    <a:pt x="0" y="3"/>
                  </a:cubicBezTo>
                  <a:cubicBezTo>
                    <a:pt x="0" y="8"/>
                    <a:pt x="0" y="8"/>
                    <a:pt x="0" y="8"/>
                  </a:cubicBezTo>
                  <a:cubicBezTo>
                    <a:pt x="1" y="7"/>
                    <a:pt x="1" y="7"/>
                    <a:pt x="1" y="7"/>
                  </a:cubicBezTo>
                  <a:cubicBezTo>
                    <a:pt x="2" y="3"/>
                    <a:pt x="2" y="3"/>
                    <a:pt x="2" y="3"/>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3" name="Freeform 163">
              <a:extLst>
                <a:ext uri="{FF2B5EF4-FFF2-40B4-BE49-F238E27FC236}">
                  <a16:creationId xmlns:a16="http://schemas.microsoft.com/office/drawing/2014/main" id="{47A5B859-6955-40ED-BF77-BE5054426337}"/>
                </a:ext>
              </a:extLst>
            </p:cNvPr>
            <p:cNvSpPr>
              <a:spLocks/>
            </p:cNvSpPr>
            <p:nvPr/>
          </p:nvSpPr>
          <p:spPr bwMode="auto">
            <a:xfrm>
              <a:off x="3960" y="2368"/>
              <a:ext cx="2" cy="8"/>
            </a:xfrm>
            <a:custGeom>
              <a:avLst/>
              <a:gdLst>
                <a:gd name="T0" fmla="*/ 2 w 2"/>
                <a:gd name="T1" fmla="*/ 6 h 7"/>
                <a:gd name="T2" fmla="*/ 1 w 2"/>
                <a:gd name="T3" fmla="*/ 0 h 7"/>
                <a:gd name="T4" fmla="*/ 0 w 2"/>
                <a:gd name="T5" fmla="*/ 7 h 7"/>
                <a:gd name="T6" fmla="*/ 1 w 2"/>
                <a:gd name="T7" fmla="*/ 7 h 7"/>
                <a:gd name="T8" fmla="*/ 2 w 2"/>
                <a:gd name="T9" fmla="*/ 6 h 7"/>
              </a:gdLst>
              <a:ahLst/>
              <a:cxnLst>
                <a:cxn ang="0">
                  <a:pos x="T0" y="T1"/>
                </a:cxn>
                <a:cxn ang="0">
                  <a:pos x="T2" y="T3"/>
                </a:cxn>
                <a:cxn ang="0">
                  <a:pos x="T4" y="T5"/>
                </a:cxn>
                <a:cxn ang="0">
                  <a:pos x="T6" y="T7"/>
                </a:cxn>
                <a:cxn ang="0">
                  <a:pos x="T8" y="T9"/>
                </a:cxn>
              </a:cxnLst>
              <a:rect l="0" t="0" r="r" b="b"/>
              <a:pathLst>
                <a:path w="2" h="7">
                  <a:moveTo>
                    <a:pt x="2" y="6"/>
                  </a:moveTo>
                  <a:cubicBezTo>
                    <a:pt x="1" y="0"/>
                    <a:pt x="1" y="0"/>
                    <a:pt x="1" y="0"/>
                  </a:cubicBezTo>
                  <a:cubicBezTo>
                    <a:pt x="0" y="7"/>
                    <a:pt x="0" y="7"/>
                    <a:pt x="0" y="7"/>
                  </a:cubicBezTo>
                  <a:cubicBezTo>
                    <a:pt x="1" y="7"/>
                    <a:pt x="1" y="7"/>
                    <a:pt x="1" y="7"/>
                  </a:cubicBez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4" name="Freeform 164">
              <a:extLst>
                <a:ext uri="{FF2B5EF4-FFF2-40B4-BE49-F238E27FC236}">
                  <a16:creationId xmlns:a16="http://schemas.microsoft.com/office/drawing/2014/main" id="{60447590-C4DC-42F8-B9D8-C3C9FD89B79E}"/>
                </a:ext>
              </a:extLst>
            </p:cNvPr>
            <p:cNvSpPr>
              <a:spLocks/>
            </p:cNvSpPr>
            <p:nvPr/>
          </p:nvSpPr>
          <p:spPr bwMode="auto">
            <a:xfrm>
              <a:off x="4208" y="2541"/>
              <a:ext cx="6" cy="14"/>
            </a:xfrm>
            <a:custGeom>
              <a:avLst/>
              <a:gdLst>
                <a:gd name="T0" fmla="*/ 0 w 6"/>
                <a:gd name="T1" fmla="*/ 1 h 14"/>
                <a:gd name="T2" fmla="*/ 1 w 6"/>
                <a:gd name="T3" fmla="*/ 2 h 14"/>
                <a:gd name="T4" fmla="*/ 0 w 6"/>
                <a:gd name="T5" fmla="*/ 5 h 14"/>
                <a:gd name="T6" fmla="*/ 1 w 6"/>
                <a:gd name="T7" fmla="*/ 6 h 14"/>
                <a:gd name="T8" fmla="*/ 1 w 6"/>
                <a:gd name="T9" fmla="*/ 7 h 14"/>
                <a:gd name="T10" fmla="*/ 0 w 6"/>
                <a:gd name="T11" fmla="*/ 8 h 14"/>
                <a:gd name="T12" fmla="*/ 0 w 6"/>
                <a:gd name="T13" fmla="*/ 11 h 14"/>
                <a:gd name="T14" fmla="*/ 2 w 6"/>
                <a:gd name="T15" fmla="*/ 11 h 14"/>
                <a:gd name="T16" fmla="*/ 0 w 6"/>
                <a:gd name="T17" fmla="*/ 12 h 14"/>
                <a:gd name="T18" fmla="*/ 2 w 6"/>
                <a:gd name="T19" fmla="*/ 14 h 14"/>
                <a:gd name="T20" fmla="*/ 4 w 6"/>
                <a:gd name="T21" fmla="*/ 11 h 14"/>
                <a:gd name="T22" fmla="*/ 6 w 6"/>
                <a:gd name="T23" fmla="*/ 12 h 14"/>
                <a:gd name="T24" fmla="*/ 6 w 6"/>
                <a:gd name="T25" fmla="*/ 10 h 14"/>
                <a:gd name="T26" fmla="*/ 4 w 6"/>
                <a:gd name="T27" fmla="*/ 7 h 14"/>
                <a:gd name="T28" fmla="*/ 2 w 6"/>
                <a:gd name="T29" fmla="*/ 7 h 14"/>
                <a:gd name="T30" fmla="*/ 6 w 6"/>
                <a:gd name="T31" fmla="*/ 6 h 14"/>
                <a:gd name="T32" fmla="*/ 6 w 6"/>
                <a:gd name="T33" fmla="*/ 4 h 14"/>
                <a:gd name="T34" fmla="*/ 2 w 6"/>
                <a:gd name="T35" fmla="*/ 0 h 14"/>
                <a:gd name="T36" fmla="*/ 0 w 6"/>
                <a:gd name="T37"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4">
                  <a:moveTo>
                    <a:pt x="0" y="1"/>
                  </a:moveTo>
                  <a:lnTo>
                    <a:pt x="1" y="2"/>
                  </a:lnTo>
                  <a:lnTo>
                    <a:pt x="0" y="5"/>
                  </a:lnTo>
                  <a:lnTo>
                    <a:pt x="1" y="6"/>
                  </a:lnTo>
                  <a:lnTo>
                    <a:pt x="1" y="7"/>
                  </a:lnTo>
                  <a:lnTo>
                    <a:pt x="0" y="8"/>
                  </a:lnTo>
                  <a:lnTo>
                    <a:pt x="0" y="11"/>
                  </a:lnTo>
                  <a:lnTo>
                    <a:pt x="2" y="11"/>
                  </a:lnTo>
                  <a:lnTo>
                    <a:pt x="0" y="12"/>
                  </a:lnTo>
                  <a:lnTo>
                    <a:pt x="2" y="14"/>
                  </a:lnTo>
                  <a:lnTo>
                    <a:pt x="4" y="11"/>
                  </a:lnTo>
                  <a:lnTo>
                    <a:pt x="6" y="12"/>
                  </a:lnTo>
                  <a:lnTo>
                    <a:pt x="6" y="10"/>
                  </a:lnTo>
                  <a:lnTo>
                    <a:pt x="4" y="7"/>
                  </a:lnTo>
                  <a:lnTo>
                    <a:pt x="2" y="7"/>
                  </a:lnTo>
                  <a:lnTo>
                    <a:pt x="6" y="6"/>
                  </a:lnTo>
                  <a:lnTo>
                    <a:pt x="6" y="4"/>
                  </a:lnTo>
                  <a:lnTo>
                    <a:pt x="2"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5" name="Freeform 165">
              <a:extLst>
                <a:ext uri="{FF2B5EF4-FFF2-40B4-BE49-F238E27FC236}">
                  <a16:creationId xmlns:a16="http://schemas.microsoft.com/office/drawing/2014/main" id="{F87630D1-2DD9-413C-B505-420EF227514D}"/>
                </a:ext>
              </a:extLst>
            </p:cNvPr>
            <p:cNvSpPr>
              <a:spLocks/>
            </p:cNvSpPr>
            <p:nvPr/>
          </p:nvSpPr>
          <p:spPr bwMode="auto">
            <a:xfrm>
              <a:off x="4137" y="1793"/>
              <a:ext cx="5" cy="10"/>
            </a:xfrm>
            <a:custGeom>
              <a:avLst/>
              <a:gdLst>
                <a:gd name="T0" fmla="*/ 4 w 5"/>
                <a:gd name="T1" fmla="*/ 8 h 10"/>
                <a:gd name="T2" fmla="*/ 5 w 5"/>
                <a:gd name="T3" fmla="*/ 7 h 10"/>
                <a:gd name="T4" fmla="*/ 5 w 5"/>
                <a:gd name="T5" fmla="*/ 5 h 10"/>
                <a:gd name="T6" fmla="*/ 5 w 5"/>
                <a:gd name="T7" fmla="*/ 4 h 10"/>
                <a:gd name="T8" fmla="*/ 4 w 5"/>
                <a:gd name="T9" fmla="*/ 4 h 10"/>
                <a:gd name="T10" fmla="*/ 4 w 5"/>
                <a:gd name="T11" fmla="*/ 2 h 10"/>
                <a:gd name="T12" fmla="*/ 3 w 5"/>
                <a:gd name="T13" fmla="*/ 0 h 10"/>
                <a:gd name="T14" fmla="*/ 2 w 5"/>
                <a:gd name="T15" fmla="*/ 2 h 10"/>
                <a:gd name="T16" fmla="*/ 0 w 5"/>
                <a:gd name="T17" fmla="*/ 5 h 10"/>
                <a:gd name="T18" fmla="*/ 2 w 5"/>
                <a:gd name="T19" fmla="*/ 7 h 10"/>
                <a:gd name="T20" fmla="*/ 2 w 5"/>
                <a:gd name="T21" fmla="*/ 10 h 10"/>
                <a:gd name="T22" fmla="*/ 4 w 5"/>
                <a:gd name="T2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0">
                  <a:moveTo>
                    <a:pt x="4" y="8"/>
                  </a:moveTo>
                  <a:lnTo>
                    <a:pt x="5" y="7"/>
                  </a:lnTo>
                  <a:lnTo>
                    <a:pt x="5" y="5"/>
                  </a:lnTo>
                  <a:lnTo>
                    <a:pt x="5" y="4"/>
                  </a:lnTo>
                  <a:lnTo>
                    <a:pt x="4" y="4"/>
                  </a:lnTo>
                  <a:lnTo>
                    <a:pt x="4" y="2"/>
                  </a:lnTo>
                  <a:lnTo>
                    <a:pt x="3" y="0"/>
                  </a:lnTo>
                  <a:lnTo>
                    <a:pt x="2" y="2"/>
                  </a:lnTo>
                  <a:lnTo>
                    <a:pt x="0" y="5"/>
                  </a:lnTo>
                  <a:lnTo>
                    <a:pt x="2" y="7"/>
                  </a:lnTo>
                  <a:lnTo>
                    <a:pt x="2" y="10"/>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6" name="Freeform 166">
              <a:extLst>
                <a:ext uri="{FF2B5EF4-FFF2-40B4-BE49-F238E27FC236}">
                  <a16:creationId xmlns:a16="http://schemas.microsoft.com/office/drawing/2014/main" id="{5817536C-899F-4FC3-B15E-346CFC9B979F}"/>
                </a:ext>
              </a:extLst>
            </p:cNvPr>
            <p:cNvSpPr>
              <a:spLocks/>
            </p:cNvSpPr>
            <p:nvPr/>
          </p:nvSpPr>
          <p:spPr bwMode="auto">
            <a:xfrm>
              <a:off x="4089" y="2225"/>
              <a:ext cx="13" cy="3"/>
            </a:xfrm>
            <a:custGeom>
              <a:avLst/>
              <a:gdLst>
                <a:gd name="T0" fmla="*/ 7 w 13"/>
                <a:gd name="T1" fmla="*/ 3 h 3"/>
                <a:gd name="T2" fmla="*/ 7 w 13"/>
                <a:gd name="T3" fmla="*/ 2 h 3"/>
                <a:gd name="T4" fmla="*/ 10 w 13"/>
                <a:gd name="T5" fmla="*/ 3 h 3"/>
                <a:gd name="T6" fmla="*/ 13 w 13"/>
                <a:gd name="T7" fmla="*/ 2 h 3"/>
                <a:gd name="T8" fmla="*/ 13 w 13"/>
                <a:gd name="T9" fmla="*/ 0 h 3"/>
                <a:gd name="T10" fmla="*/ 11 w 13"/>
                <a:gd name="T11" fmla="*/ 0 h 3"/>
                <a:gd name="T12" fmla="*/ 7 w 13"/>
                <a:gd name="T13" fmla="*/ 0 h 3"/>
                <a:gd name="T14" fmla="*/ 5 w 13"/>
                <a:gd name="T15" fmla="*/ 1 h 3"/>
                <a:gd name="T16" fmla="*/ 3 w 13"/>
                <a:gd name="T17" fmla="*/ 0 h 3"/>
                <a:gd name="T18" fmla="*/ 0 w 13"/>
                <a:gd name="T19" fmla="*/ 1 h 3"/>
                <a:gd name="T20" fmla="*/ 3 w 13"/>
                <a:gd name="T21" fmla="*/ 2 h 3"/>
                <a:gd name="T22" fmla="*/ 4 w 13"/>
                <a:gd name="T23" fmla="*/ 1 h 3"/>
                <a:gd name="T24" fmla="*/ 7 w 13"/>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
                  <a:moveTo>
                    <a:pt x="7" y="3"/>
                  </a:moveTo>
                  <a:lnTo>
                    <a:pt x="7" y="2"/>
                  </a:lnTo>
                  <a:lnTo>
                    <a:pt x="10" y="3"/>
                  </a:lnTo>
                  <a:lnTo>
                    <a:pt x="13" y="2"/>
                  </a:lnTo>
                  <a:lnTo>
                    <a:pt x="13" y="0"/>
                  </a:lnTo>
                  <a:lnTo>
                    <a:pt x="11" y="0"/>
                  </a:lnTo>
                  <a:lnTo>
                    <a:pt x="7" y="0"/>
                  </a:lnTo>
                  <a:lnTo>
                    <a:pt x="5" y="1"/>
                  </a:lnTo>
                  <a:lnTo>
                    <a:pt x="3" y="0"/>
                  </a:lnTo>
                  <a:lnTo>
                    <a:pt x="0" y="1"/>
                  </a:lnTo>
                  <a:lnTo>
                    <a:pt x="3" y="2"/>
                  </a:lnTo>
                  <a:lnTo>
                    <a:pt x="4" y="1"/>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7" name="Freeform 167">
              <a:extLst>
                <a:ext uri="{FF2B5EF4-FFF2-40B4-BE49-F238E27FC236}">
                  <a16:creationId xmlns:a16="http://schemas.microsoft.com/office/drawing/2014/main" id="{69FAFDA4-DE43-49D7-BD4C-E0A62A50236A}"/>
                </a:ext>
              </a:extLst>
            </p:cNvPr>
            <p:cNvSpPr>
              <a:spLocks/>
            </p:cNvSpPr>
            <p:nvPr/>
          </p:nvSpPr>
          <p:spPr bwMode="auto">
            <a:xfrm>
              <a:off x="4160" y="2162"/>
              <a:ext cx="10" cy="6"/>
            </a:xfrm>
            <a:custGeom>
              <a:avLst/>
              <a:gdLst>
                <a:gd name="T0" fmla="*/ 10 w 10"/>
                <a:gd name="T1" fmla="*/ 5 h 6"/>
                <a:gd name="T2" fmla="*/ 8 w 10"/>
                <a:gd name="T3" fmla="*/ 4 h 6"/>
                <a:gd name="T4" fmla="*/ 7 w 10"/>
                <a:gd name="T5" fmla="*/ 4 h 6"/>
                <a:gd name="T6" fmla="*/ 7 w 10"/>
                <a:gd name="T7" fmla="*/ 3 h 6"/>
                <a:gd name="T8" fmla="*/ 6 w 10"/>
                <a:gd name="T9" fmla="*/ 2 h 6"/>
                <a:gd name="T10" fmla="*/ 3 w 10"/>
                <a:gd name="T11" fmla="*/ 2 h 6"/>
                <a:gd name="T12" fmla="*/ 0 w 10"/>
                <a:gd name="T13" fmla="*/ 0 h 6"/>
                <a:gd name="T14" fmla="*/ 1 w 10"/>
                <a:gd name="T15" fmla="*/ 3 h 6"/>
                <a:gd name="T16" fmla="*/ 3 w 10"/>
                <a:gd name="T17" fmla="*/ 4 h 6"/>
                <a:gd name="T18" fmla="*/ 3 w 10"/>
                <a:gd name="T19" fmla="*/ 4 h 6"/>
                <a:gd name="T20" fmla="*/ 5 w 10"/>
                <a:gd name="T21" fmla="*/ 4 h 6"/>
                <a:gd name="T22" fmla="*/ 5 w 10"/>
                <a:gd name="T23" fmla="*/ 5 h 6"/>
                <a:gd name="T24" fmla="*/ 6 w 10"/>
                <a:gd name="T25" fmla="*/ 5 h 6"/>
                <a:gd name="T26" fmla="*/ 7 w 10"/>
                <a:gd name="T27" fmla="*/ 5 h 6"/>
                <a:gd name="T28" fmla="*/ 7 w 10"/>
                <a:gd name="T29" fmla="*/ 6 h 6"/>
                <a:gd name="T30" fmla="*/ 10 w 10"/>
                <a:gd name="T3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6">
                  <a:moveTo>
                    <a:pt x="10" y="5"/>
                  </a:moveTo>
                  <a:lnTo>
                    <a:pt x="8" y="4"/>
                  </a:lnTo>
                  <a:lnTo>
                    <a:pt x="7" y="4"/>
                  </a:lnTo>
                  <a:lnTo>
                    <a:pt x="7" y="3"/>
                  </a:lnTo>
                  <a:lnTo>
                    <a:pt x="6" y="2"/>
                  </a:lnTo>
                  <a:lnTo>
                    <a:pt x="3" y="2"/>
                  </a:lnTo>
                  <a:lnTo>
                    <a:pt x="0" y="0"/>
                  </a:lnTo>
                  <a:lnTo>
                    <a:pt x="1" y="3"/>
                  </a:lnTo>
                  <a:lnTo>
                    <a:pt x="3" y="4"/>
                  </a:lnTo>
                  <a:lnTo>
                    <a:pt x="3" y="4"/>
                  </a:lnTo>
                  <a:lnTo>
                    <a:pt x="5" y="4"/>
                  </a:lnTo>
                  <a:lnTo>
                    <a:pt x="5" y="5"/>
                  </a:lnTo>
                  <a:lnTo>
                    <a:pt x="6" y="5"/>
                  </a:lnTo>
                  <a:lnTo>
                    <a:pt x="7" y="5"/>
                  </a:lnTo>
                  <a:lnTo>
                    <a:pt x="7" y="6"/>
                  </a:lnTo>
                  <a:lnTo>
                    <a:pt x="1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8" name="Freeform 168">
              <a:extLst>
                <a:ext uri="{FF2B5EF4-FFF2-40B4-BE49-F238E27FC236}">
                  <a16:creationId xmlns:a16="http://schemas.microsoft.com/office/drawing/2014/main" id="{AFD3C0F8-8289-4C55-AD2A-04B24005562F}"/>
                </a:ext>
              </a:extLst>
            </p:cNvPr>
            <p:cNvSpPr>
              <a:spLocks/>
            </p:cNvSpPr>
            <p:nvPr/>
          </p:nvSpPr>
          <p:spPr bwMode="auto">
            <a:xfrm>
              <a:off x="4103" y="1615"/>
              <a:ext cx="2" cy="5"/>
            </a:xfrm>
            <a:custGeom>
              <a:avLst/>
              <a:gdLst>
                <a:gd name="T0" fmla="*/ 0 w 1"/>
                <a:gd name="T1" fmla="*/ 1 h 4"/>
                <a:gd name="T2" fmla="*/ 1 w 1"/>
                <a:gd name="T3" fmla="*/ 4 h 4"/>
                <a:gd name="T4" fmla="*/ 1 w 1"/>
                <a:gd name="T5" fmla="*/ 3 h 4"/>
                <a:gd name="T6" fmla="*/ 1 w 1"/>
                <a:gd name="T7" fmla="*/ 1 h 4"/>
                <a:gd name="T8" fmla="*/ 1 w 1"/>
                <a:gd name="T9" fmla="*/ 0 h 4"/>
                <a:gd name="T10" fmla="*/ 0 w 1"/>
                <a:gd name="T11" fmla="*/ 1 h 4"/>
              </a:gdLst>
              <a:ahLst/>
              <a:cxnLst>
                <a:cxn ang="0">
                  <a:pos x="T0" y="T1"/>
                </a:cxn>
                <a:cxn ang="0">
                  <a:pos x="T2" y="T3"/>
                </a:cxn>
                <a:cxn ang="0">
                  <a:pos x="T4" y="T5"/>
                </a:cxn>
                <a:cxn ang="0">
                  <a:pos x="T6" y="T7"/>
                </a:cxn>
                <a:cxn ang="0">
                  <a:pos x="T8" y="T9"/>
                </a:cxn>
                <a:cxn ang="0">
                  <a:pos x="T10" y="T11"/>
                </a:cxn>
              </a:cxnLst>
              <a:rect l="0" t="0" r="r" b="b"/>
              <a:pathLst>
                <a:path w="1" h="4">
                  <a:moveTo>
                    <a:pt x="0" y="1"/>
                  </a:moveTo>
                  <a:cubicBezTo>
                    <a:pt x="1" y="4"/>
                    <a:pt x="1" y="4"/>
                    <a:pt x="1" y="4"/>
                  </a:cubicBezTo>
                  <a:cubicBezTo>
                    <a:pt x="1" y="3"/>
                    <a:pt x="1" y="3"/>
                    <a:pt x="1" y="3"/>
                  </a:cubicBezTo>
                  <a:cubicBezTo>
                    <a:pt x="1" y="2"/>
                    <a:pt x="1" y="1"/>
                    <a:pt x="1" y="1"/>
                  </a:cubicBezTo>
                  <a:cubicBezTo>
                    <a:pt x="1" y="0"/>
                    <a:pt x="1" y="0"/>
                    <a:pt x="1" y="0"/>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9" name="Freeform 169">
              <a:extLst>
                <a:ext uri="{FF2B5EF4-FFF2-40B4-BE49-F238E27FC236}">
                  <a16:creationId xmlns:a16="http://schemas.microsoft.com/office/drawing/2014/main" id="{6FFE9A20-BE99-4813-874B-7A876DBBDF15}"/>
                </a:ext>
              </a:extLst>
            </p:cNvPr>
            <p:cNvSpPr>
              <a:spLocks/>
            </p:cNvSpPr>
            <p:nvPr/>
          </p:nvSpPr>
          <p:spPr bwMode="auto">
            <a:xfrm>
              <a:off x="4154" y="2166"/>
              <a:ext cx="5" cy="1"/>
            </a:xfrm>
            <a:custGeom>
              <a:avLst/>
              <a:gdLst>
                <a:gd name="T0" fmla="*/ 2 w 5"/>
                <a:gd name="T1" fmla="*/ 0 h 1"/>
                <a:gd name="T2" fmla="*/ 0 w 5"/>
                <a:gd name="T3" fmla="*/ 0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lnTo>
                    <a:pt x="0" y="0"/>
                  </a:lnTo>
                  <a:lnTo>
                    <a:pt x="2" y="1"/>
                  </a:lnTo>
                  <a:lnTo>
                    <a:pt x="5" y="1"/>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0" name="Freeform 170">
              <a:extLst>
                <a:ext uri="{FF2B5EF4-FFF2-40B4-BE49-F238E27FC236}">
                  <a16:creationId xmlns:a16="http://schemas.microsoft.com/office/drawing/2014/main" id="{C89B41EE-DAC3-4364-A171-8157F727DA99}"/>
                </a:ext>
              </a:extLst>
            </p:cNvPr>
            <p:cNvSpPr>
              <a:spLocks/>
            </p:cNvSpPr>
            <p:nvPr/>
          </p:nvSpPr>
          <p:spPr bwMode="auto">
            <a:xfrm>
              <a:off x="4095" y="1584"/>
              <a:ext cx="57" cy="118"/>
            </a:xfrm>
            <a:custGeom>
              <a:avLst/>
              <a:gdLst>
                <a:gd name="T0" fmla="*/ 32 w 48"/>
                <a:gd name="T1" fmla="*/ 84 h 100"/>
                <a:gd name="T2" fmla="*/ 34 w 48"/>
                <a:gd name="T3" fmla="*/ 90 h 100"/>
                <a:gd name="T4" fmla="*/ 35 w 48"/>
                <a:gd name="T5" fmla="*/ 96 h 100"/>
                <a:gd name="T6" fmla="*/ 39 w 48"/>
                <a:gd name="T7" fmla="*/ 97 h 100"/>
                <a:gd name="T8" fmla="*/ 38 w 48"/>
                <a:gd name="T9" fmla="*/ 93 h 100"/>
                <a:gd name="T10" fmla="*/ 39 w 48"/>
                <a:gd name="T11" fmla="*/ 91 h 100"/>
                <a:gd name="T12" fmla="*/ 44 w 48"/>
                <a:gd name="T13" fmla="*/ 93 h 100"/>
                <a:gd name="T14" fmla="*/ 48 w 48"/>
                <a:gd name="T15" fmla="*/ 97 h 100"/>
                <a:gd name="T16" fmla="*/ 48 w 48"/>
                <a:gd name="T17" fmla="*/ 93 h 100"/>
                <a:gd name="T18" fmla="*/ 46 w 48"/>
                <a:gd name="T19" fmla="*/ 88 h 100"/>
                <a:gd name="T20" fmla="*/ 43 w 48"/>
                <a:gd name="T21" fmla="*/ 87 h 100"/>
                <a:gd name="T22" fmla="*/ 40 w 48"/>
                <a:gd name="T23" fmla="*/ 83 h 100"/>
                <a:gd name="T24" fmla="*/ 36 w 48"/>
                <a:gd name="T25" fmla="*/ 80 h 100"/>
                <a:gd name="T26" fmla="*/ 34 w 48"/>
                <a:gd name="T27" fmla="*/ 74 h 100"/>
                <a:gd name="T28" fmla="*/ 34 w 48"/>
                <a:gd name="T29" fmla="*/ 68 h 100"/>
                <a:gd name="T30" fmla="*/ 33 w 48"/>
                <a:gd name="T31" fmla="*/ 63 h 100"/>
                <a:gd name="T32" fmla="*/ 35 w 48"/>
                <a:gd name="T33" fmla="*/ 61 h 100"/>
                <a:gd name="T34" fmla="*/ 39 w 48"/>
                <a:gd name="T35" fmla="*/ 64 h 100"/>
                <a:gd name="T36" fmla="*/ 44 w 48"/>
                <a:gd name="T37" fmla="*/ 67 h 100"/>
                <a:gd name="T38" fmla="*/ 43 w 48"/>
                <a:gd name="T39" fmla="*/ 63 h 100"/>
                <a:gd name="T40" fmla="*/ 39 w 48"/>
                <a:gd name="T41" fmla="*/ 58 h 100"/>
                <a:gd name="T42" fmla="*/ 36 w 48"/>
                <a:gd name="T43" fmla="*/ 54 h 100"/>
                <a:gd name="T44" fmla="*/ 34 w 48"/>
                <a:gd name="T45" fmla="*/ 51 h 100"/>
                <a:gd name="T46" fmla="*/ 31 w 48"/>
                <a:gd name="T47" fmla="*/ 43 h 100"/>
                <a:gd name="T48" fmla="*/ 26 w 48"/>
                <a:gd name="T49" fmla="*/ 38 h 100"/>
                <a:gd name="T50" fmla="*/ 23 w 48"/>
                <a:gd name="T51" fmla="*/ 34 h 100"/>
                <a:gd name="T52" fmla="*/ 21 w 48"/>
                <a:gd name="T53" fmla="*/ 31 h 100"/>
                <a:gd name="T54" fmla="*/ 19 w 48"/>
                <a:gd name="T55" fmla="*/ 27 h 100"/>
                <a:gd name="T56" fmla="*/ 19 w 48"/>
                <a:gd name="T57" fmla="*/ 23 h 100"/>
                <a:gd name="T58" fmla="*/ 17 w 48"/>
                <a:gd name="T59" fmla="*/ 16 h 100"/>
                <a:gd name="T60" fmla="*/ 13 w 48"/>
                <a:gd name="T61" fmla="*/ 12 h 100"/>
                <a:gd name="T62" fmla="*/ 9 w 48"/>
                <a:gd name="T63" fmla="*/ 7 h 100"/>
                <a:gd name="T64" fmla="*/ 7 w 48"/>
                <a:gd name="T65" fmla="*/ 3 h 100"/>
                <a:gd name="T66" fmla="*/ 4 w 48"/>
                <a:gd name="T67" fmla="*/ 1 h 100"/>
                <a:gd name="T68" fmla="*/ 3 w 48"/>
                <a:gd name="T69" fmla="*/ 2 h 100"/>
                <a:gd name="T70" fmla="*/ 6 w 48"/>
                <a:gd name="T71" fmla="*/ 7 h 100"/>
                <a:gd name="T72" fmla="*/ 8 w 48"/>
                <a:gd name="T73" fmla="*/ 12 h 100"/>
                <a:gd name="T74" fmla="*/ 6 w 48"/>
                <a:gd name="T75" fmla="*/ 11 h 100"/>
                <a:gd name="T76" fmla="*/ 5 w 48"/>
                <a:gd name="T77" fmla="*/ 16 h 100"/>
                <a:gd name="T78" fmla="*/ 8 w 48"/>
                <a:gd name="T79" fmla="*/ 21 h 100"/>
                <a:gd name="T80" fmla="*/ 8 w 48"/>
                <a:gd name="T81" fmla="*/ 26 h 100"/>
                <a:gd name="T82" fmla="*/ 8 w 48"/>
                <a:gd name="T83" fmla="*/ 27 h 100"/>
                <a:gd name="T84" fmla="*/ 12 w 48"/>
                <a:gd name="T85" fmla="*/ 33 h 100"/>
                <a:gd name="T86" fmla="*/ 16 w 48"/>
                <a:gd name="T87" fmla="*/ 38 h 100"/>
                <a:gd name="T88" fmla="*/ 18 w 48"/>
                <a:gd name="T89" fmla="*/ 44 h 100"/>
                <a:gd name="T90" fmla="*/ 21 w 48"/>
                <a:gd name="T91" fmla="*/ 48 h 100"/>
                <a:gd name="T92" fmla="*/ 21 w 48"/>
                <a:gd name="T93" fmla="*/ 51 h 100"/>
                <a:gd name="T94" fmla="*/ 23 w 48"/>
                <a:gd name="T95" fmla="*/ 56 h 100"/>
                <a:gd name="T96" fmla="*/ 24 w 48"/>
                <a:gd name="T97" fmla="*/ 61 h 100"/>
                <a:gd name="T98" fmla="*/ 25 w 48"/>
                <a:gd name="T99" fmla="*/ 67 h 100"/>
                <a:gd name="T100" fmla="*/ 29 w 48"/>
                <a:gd name="T101" fmla="*/ 73 h 100"/>
                <a:gd name="T102" fmla="*/ 30 w 48"/>
                <a:gd name="T103" fmla="*/ 7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 h="100">
                  <a:moveTo>
                    <a:pt x="31" y="81"/>
                  </a:moveTo>
                  <a:cubicBezTo>
                    <a:pt x="32" y="83"/>
                    <a:pt x="32" y="83"/>
                    <a:pt x="32" y="83"/>
                  </a:cubicBezTo>
                  <a:cubicBezTo>
                    <a:pt x="32" y="84"/>
                    <a:pt x="32" y="84"/>
                    <a:pt x="32" y="84"/>
                  </a:cubicBezTo>
                  <a:cubicBezTo>
                    <a:pt x="34" y="87"/>
                    <a:pt x="34" y="87"/>
                    <a:pt x="34" y="87"/>
                  </a:cubicBezTo>
                  <a:cubicBezTo>
                    <a:pt x="34" y="88"/>
                    <a:pt x="34" y="88"/>
                    <a:pt x="34" y="88"/>
                  </a:cubicBezTo>
                  <a:cubicBezTo>
                    <a:pt x="34" y="90"/>
                    <a:pt x="34" y="90"/>
                    <a:pt x="34" y="90"/>
                  </a:cubicBezTo>
                  <a:cubicBezTo>
                    <a:pt x="34" y="93"/>
                    <a:pt x="34" y="93"/>
                    <a:pt x="34" y="93"/>
                  </a:cubicBezTo>
                  <a:cubicBezTo>
                    <a:pt x="34" y="94"/>
                    <a:pt x="34" y="94"/>
                    <a:pt x="34" y="94"/>
                  </a:cubicBezTo>
                  <a:cubicBezTo>
                    <a:pt x="35" y="96"/>
                    <a:pt x="35" y="96"/>
                    <a:pt x="35" y="96"/>
                  </a:cubicBezTo>
                  <a:cubicBezTo>
                    <a:pt x="36" y="98"/>
                    <a:pt x="36" y="98"/>
                    <a:pt x="36" y="98"/>
                  </a:cubicBezTo>
                  <a:cubicBezTo>
                    <a:pt x="39" y="100"/>
                    <a:pt x="39" y="100"/>
                    <a:pt x="39" y="100"/>
                  </a:cubicBezTo>
                  <a:cubicBezTo>
                    <a:pt x="39" y="97"/>
                    <a:pt x="39" y="97"/>
                    <a:pt x="39" y="97"/>
                  </a:cubicBezTo>
                  <a:cubicBezTo>
                    <a:pt x="39" y="95"/>
                    <a:pt x="39" y="95"/>
                    <a:pt x="39" y="95"/>
                  </a:cubicBezTo>
                  <a:cubicBezTo>
                    <a:pt x="39" y="94"/>
                    <a:pt x="39" y="94"/>
                    <a:pt x="39" y="94"/>
                  </a:cubicBezTo>
                  <a:cubicBezTo>
                    <a:pt x="38" y="93"/>
                    <a:pt x="38" y="93"/>
                    <a:pt x="38" y="93"/>
                  </a:cubicBezTo>
                  <a:cubicBezTo>
                    <a:pt x="38" y="91"/>
                    <a:pt x="38" y="91"/>
                    <a:pt x="38" y="91"/>
                  </a:cubicBezTo>
                  <a:cubicBezTo>
                    <a:pt x="39" y="90"/>
                    <a:pt x="39" y="90"/>
                    <a:pt x="39" y="90"/>
                  </a:cubicBezTo>
                  <a:cubicBezTo>
                    <a:pt x="39" y="91"/>
                    <a:pt x="39" y="91"/>
                    <a:pt x="39" y="91"/>
                  </a:cubicBezTo>
                  <a:cubicBezTo>
                    <a:pt x="41" y="92"/>
                    <a:pt x="41" y="92"/>
                    <a:pt x="41" y="92"/>
                  </a:cubicBezTo>
                  <a:cubicBezTo>
                    <a:pt x="44" y="92"/>
                    <a:pt x="44" y="92"/>
                    <a:pt x="44" y="92"/>
                  </a:cubicBezTo>
                  <a:cubicBezTo>
                    <a:pt x="44" y="93"/>
                    <a:pt x="44" y="93"/>
                    <a:pt x="44" y="93"/>
                  </a:cubicBezTo>
                  <a:cubicBezTo>
                    <a:pt x="46" y="94"/>
                    <a:pt x="46" y="94"/>
                    <a:pt x="46" y="94"/>
                  </a:cubicBezTo>
                  <a:cubicBezTo>
                    <a:pt x="46" y="95"/>
                    <a:pt x="46" y="95"/>
                    <a:pt x="46" y="95"/>
                  </a:cubicBezTo>
                  <a:cubicBezTo>
                    <a:pt x="48" y="97"/>
                    <a:pt x="48" y="97"/>
                    <a:pt x="48" y="97"/>
                  </a:cubicBezTo>
                  <a:cubicBezTo>
                    <a:pt x="48" y="95"/>
                    <a:pt x="48" y="95"/>
                    <a:pt x="48" y="95"/>
                  </a:cubicBezTo>
                  <a:cubicBezTo>
                    <a:pt x="48" y="94"/>
                    <a:pt x="48" y="94"/>
                    <a:pt x="48" y="94"/>
                  </a:cubicBezTo>
                  <a:cubicBezTo>
                    <a:pt x="48" y="93"/>
                    <a:pt x="48" y="93"/>
                    <a:pt x="48" y="93"/>
                  </a:cubicBezTo>
                  <a:cubicBezTo>
                    <a:pt x="48" y="91"/>
                    <a:pt x="48" y="91"/>
                    <a:pt x="48" y="91"/>
                  </a:cubicBezTo>
                  <a:cubicBezTo>
                    <a:pt x="46" y="90"/>
                    <a:pt x="46" y="90"/>
                    <a:pt x="46" y="90"/>
                  </a:cubicBezTo>
                  <a:cubicBezTo>
                    <a:pt x="46" y="88"/>
                    <a:pt x="46" y="88"/>
                    <a:pt x="46" y="88"/>
                  </a:cubicBezTo>
                  <a:cubicBezTo>
                    <a:pt x="45" y="87"/>
                    <a:pt x="45" y="87"/>
                    <a:pt x="45" y="87"/>
                  </a:cubicBezTo>
                  <a:cubicBezTo>
                    <a:pt x="44" y="87"/>
                    <a:pt x="44" y="87"/>
                    <a:pt x="44" y="87"/>
                  </a:cubicBezTo>
                  <a:cubicBezTo>
                    <a:pt x="43" y="87"/>
                    <a:pt x="43" y="87"/>
                    <a:pt x="43" y="87"/>
                  </a:cubicBezTo>
                  <a:cubicBezTo>
                    <a:pt x="41" y="86"/>
                    <a:pt x="41" y="86"/>
                    <a:pt x="41" y="86"/>
                  </a:cubicBezTo>
                  <a:cubicBezTo>
                    <a:pt x="41" y="85"/>
                    <a:pt x="41" y="85"/>
                    <a:pt x="41" y="85"/>
                  </a:cubicBezTo>
                  <a:cubicBezTo>
                    <a:pt x="40" y="83"/>
                    <a:pt x="40" y="83"/>
                    <a:pt x="40" y="83"/>
                  </a:cubicBezTo>
                  <a:cubicBezTo>
                    <a:pt x="38" y="81"/>
                    <a:pt x="38" y="81"/>
                    <a:pt x="38" y="81"/>
                  </a:cubicBezTo>
                  <a:cubicBezTo>
                    <a:pt x="37" y="81"/>
                    <a:pt x="37" y="81"/>
                    <a:pt x="37" y="81"/>
                  </a:cubicBezTo>
                  <a:cubicBezTo>
                    <a:pt x="36" y="80"/>
                    <a:pt x="36" y="80"/>
                    <a:pt x="36" y="80"/>
                  </a:cubicBezTo>
                  <a:cubicBezTo>
                    <a:pt x="35" y="78"/>
                    <a:pt x="35" y="78"/>
                    <a:pt x="35" y="78"/>
                  </a:cubicBezTo>
                  <a:cubicBezTo>
                    <a:pt x="34" y="76"/>
                    <a:pt x="34" y="76"/>
                    <a:pt x="34" y="76"/>
                  </a:cubicBezTo>
                  <a:cubicBezTo>
                    <a:pt x="34" y="74"/>
                    <a:pt x="34" y="74"/>
                    <a:pt x="34" y="74"/>
                  </a:cubicBezTo>
                  <a:cubicBezTo>
                    <a:pt x="34" y="72"/>
                    <a:pt x="34" y="72"/>
                    <a:pt x="34" y="72"/>
                  </a:cubicBezTo>
                  <a:cubicBezTo>
                    <a:pt x="34" y="69"/>
                    <a:pt x="34" y="69"/>
                    <a:pt x="34" y="69"/>
                  </a:cubicBezTo>
                  <a:cubicBezTo>
                    <a:pt x="34" y="68"/>
                    <a:pt x="34" y="68"/>
                    <a:pt x="34" y="68"/>
                  </a:cubicBezTo>
                  <a:cubicBezTo>
                    <a:pt x="34" y="66"/>
                    <a:pt x="34" y="66"/>
                    <a:pt x="34" y="66"/>
                  </a:cubicBezTo>
                  <a:cubicBezTo>
                    <a:pt x="34" y="65"/>
                    <a:pt x="34" y="65"/>
                    <a:pt x="34" y="65"/>
                  </a:cubicBezTo>
                  <a:cubicBezTo>
                    <a:pt x="33" y="63"/>
                    <a:pt x="33" y="63"/>
                    <a:pt x="33" y="63"/>
                  </a:cubicBezTo>
                  <a:cubicBezTo>
                    <a:pt x="34" y="61"/>
                    <a:pt x="34" y="61"/>
                    <a:pt x="34" y="61"/>
                  </a:cubicBezTo>
                  <a:cubicBezTo>
                    <a:pt x="34" y="61"/>
                    <a:pt x="34" y="61"/>
                    <a:pt x="34" y="61"/>
                  </a:cubicBezTo>
                  <a:cubicBezTo>
                    <a:pt x="35" y="61"/>
                    <a:pt x="35" y="61"/>
                    <a:pt x="35" y="61"/>
                  </a:cubicBezTo>
                  <a:cubicBezTo>
                    <a:pt x="37" y="61"/>
                    <a:pt x="37" y="61"/>
                    <a:pt x="37" y="61"/>
                  </a:cubicBezTo>
                  <a:cubicBezTo>
                    <a:pt x="38" y="62"/>
                    <a:pt x="38" y="62"/>
                    <a:pt x="38" y="62"/>
                  </a:cubicBezTo>
                  <a:cubicBezTo>
                    <a:pt x="39" y="64"/>
                    <a:pt x="39" y="64"/>
                    <a:pt x="39" y="64"/>
                  </a:cubicBezTo>
                  <a:cubicBezTo>
                    <a:pt x="41" y="64"/>
                    <a:pt x="41" y="64"/>
                    <a:pt x="41" y="64"/>
                  </a:cubicBezTo>
                  <a:cubicBezTo>
                    <a:pt x="42" y="65"/>
                    <a:pt x="42" y="65"/>
                    <a:pt x="42" y="65"/>
                  </a:cubicBezTo>
                  <a:cubicBezTo>
                    <a:pt x="44" y="67"/>
                    <a:pt x="44" y="67"/>
                    <a:pt x="44" y="67"/>
                  </a:cubicBezTo>
                  <a:cubicBezTo>
                    <a:pt x="46" y="67"/>
                    <a:pt x="46" y="67"/>
                    <a:pt x="46" y="67"/>
                  </a:cubicBezTo>
                  <a:cubicBezTo>
                    <a:pt x="45" y="65"/>
                    <a:pt x="45" y="65"/>
                    <a:pt x="45" y="65"/>
                  </a:cubicBezTo>
                  <a:cubicBezTo>
                    <a:pt x="43" y="63"/>
                    <a:pt x="43" y="63"/>
                    <a:pt x="43" y="63"/>
                  </a:cubicBezTo>
                  <a:cubicBezTo>
                    <a:pt x="41" y="62"/>
                    <a:pt x="41" y="62"/>
                    <a:pt x="41" y="62"/>
                  </a:cubicBezTo>
                  <a:cubicBezTo>
                    <a:pt x="40" y="60"/>
                    <a:pt x="40" y="60"/>
                    <a:pt x="40" y="60"/>
                  </a:cubicBezTo>
                  <a:cubicBezTo>
                    <a:pt x="39" y="58"/>
                    <a:pt x="39" y="58"/>
                    <a:pt x="39" y="58"/>
                  </a:cubicBezTo>
                  <a:cubicBezTo>
                    <a:pt x="39" y="57"/>
                    <a:pt x="39" y="57"/>
                    <a:pt x="39" y="57"/>
                  </a:cubicBezTo>
                  <a:cubicBezTo>
                    <a:pt x="38" y="56"/>
                    <a:pt x="38" y="56"/>
                    <a:pt x="38" y="56"/>
                  </a:cubicBezTo>
                  <a:cubicBezTo>
                    <a:pt x="36" y="54"/>
                    <a:pt x="36" y="54"/>
                    <a:pt x="36" y="54"/>
                  </a:cubicBezTo>
                  <a:cubicBezTo>
                    <a:pt x="36" y="53"/>
                    <a:pt x="36" y="53"/>
                    <a:pt x="36" y="53"/>
                  </a:cubicBezTo>
                  <a:cubicBezTo>
                    <a:pt x="35" y="52"/>
                    <a:pt x="35" y="52"/>
                    <a:pt x="35" y="52"/>
                  </a:cubicBezTo>
                  <a:cubicBezTo>
                    <a:pt x="34" y="51"/>
                    <a:pt x="34" y="51"/>
                    <a:pt x="34" y="51"/>
                  </a:cubicBezTo>
                  <a:cubicBezTo>
                    <a:pt x="33" y="48"/>
                    <a:pt x="33" y="48"/>
                    <a:pt x="33" y="48"/>
                  </a:cubicBezTo>
                  <a:cubicBezTo>
                    <a:pt x="31" y="45"/>
                    <a:pt x="31" y="45"/>
                    <a:pt x="31" y="45"/>
                  </a:cubicBezTo>
                  <a:cubicBezTo>
                    <a:pt x="31" y="43"/>
                    <a:pt x="31" y="43"/>
                    <a:pt x="31" y="43"/>
                  </a:cubicBezTo>
                  <a:cubicBezTo>
                    <a:pt x="28" y="40"/>
                    <a:pt x="28" y="40"/>
                    <a:pt x="28" y="40"/>
                  </a:cubicBezTo>
                  <a:cubicBezTo>
                    <a:pt x="27" y="38"/>
                    <a:pt x="27" y="38"/>
                    <a:pt x="27" y="38"/>
                  </a:cubicBezTo>
                  <a:cubicBezTo>
                    <a:pt x="26" y="38"/>
                    <a:pt x="26" y="38"/>
                    <a:pt x="26" y="38"/>
                  </a:cubicBezTo>
                  <a:cubicBezTo>
                    <a:pt x="26" y="36"/>
                    <a:pt x="26" y="36"/>
                    <a:pt x="26" y="36"/>
                  </a:cubicBezTo>
                  <a:cubicBezTo>
                    <a:pt x="25" y="34"/>
                    <a:pt x="25" y="34"/>
                    <a:pt x="25" y="34"/>
                  </a:cubicBezTo>
                  <a:cubicBezTo>
                    <a:pt x="23" y="34"/>
                    <a:pt x="23" y="34"/>
                    <a:pt x="23" y="34"/>
                  </a:cubicBezTo>
                  <a:cubicBezTo>
                    <a:pt x="23" y="33"/>
                    <a:pt x="23" y="33"/>
                    <a:pt x="23" y="33"/>
                  </a:cubicBezTo>
                  <a:cubicBezTo>
                    <a:pt x="22" y="32"/>
                    <a:pt x="22" y="32"/>
                    <a:pt x="22" y="32"/>
                  </a:cubicBezTo>
                  <a:cubicBezTo>
                    <a:pt x="21" y="31"/>
                    <a:pt x="21" y="31"/>
                    <a:pt x="21" y="31"/>
                  </a:cubicBezTo>
                  <a:cubicBezTo>
                    <a:pt x="21" y="30"/>
                    <a:pt x="21" y="30"/>
                    <a:pt x="21" y="30"/>
                  </a:cubicBezTo>
                  <a:cubicBezTo>
                    <a:pt x="20" y="28"/>
                    <a:pt x="20" y="28"/>
                    <a:pt x="20" y="28"/>
                  </a:cubicBezTo>
                  <a:cubicBezTo>
                    <a:pt x="19" y="27"/>
                    <a:pt x="19" y="27"/>
                    <a:pt x="19" y="27"/>
                  </a:cubicBezTo>
                  <a:cubicBezTo>
                    <a:pt x="19" y="26"/>
                    <a:pt x="19" y="26"/>
                    <a:pt x="19" y="26"/>
                  </a:cubicBezTo>
                  <a:cubicBezTo>
                    <a:pt x="20" y="26"/>
                    <a:pt x="20" y="26"/>
                    <a:pt x="20" y="26"/>
                  </a:cubicBezTo>
                  <a:cubicBezTo>
                    <a:pt x="19" y="23"/>
                    <a:pt x="19" y="23"/>
                    <a:pt x="19" y="23"/>
                  </a:cubicBezTo>
                  <a:cubicBezTo>
                    <a:pt x="19" y="21"/>
                    <a:pt x="19" y="21"/>
                    <a:pt x="19" y="21"/>
                  </a:cubicBezTo>
                  <a:cubicBezTo>
                    <a:pt x="20" y="22"/>
                    <a:pt x="20" y="22"/>
                    <a:pt x="20" y="22"/>
                  </a:cubicBezTo>
                  <a:cubicBezTo>
                    <a:pt x="17" y="16"/>
                    <a:pt x="17" y="16"/>
                    <a:pt x="17" y="16"/>
                  </a:cubicBezTo>
                  <a:cubicBezTo>
                    <a:pt x="16" y="13"/>
                    <a:pt x="16" y="13"/>
                    <a:pt x="16" y="13"/>
                  </a:cubicBezTo>
                  <a:cubicBezTo>
                    <a:pt x="14" y="12"/>
                    <a:pt x="14" y="12"/>
                    <a:pt x="14" y="12"/>
                  </a:cubicBezTo>
                  <a:cubicBezTo>
                    <a:pt x="13" y="12"/>
                    <a:pt x="13" y="12"/>
                    <a:pt x="13" y="12"/>
                  </a:cubicBezTo>
                  <a:cubicBezTo>
                    <a:pt x="13" y="11"/>
                    <a:pt x="13" y="11"/>
                    <a:pt x="13" y="11"/>
                  </a:cubicBezTo>
                  <a:cubicBezTo>
                    <a:pt x="10" y="9"/>
                    <a:pt x="10" y="9"/>
                    <a:pt x="10" y="9"/>
                  </a:cubicBezTo>
                  <a:cubicBezTo>
                    <a:pt x="9" y="7"/>
                    <a:pt x="9" y="7"/>
                    <a:pt x="9" y="7"/>
                  </a:cubicBezTo>
                  <a:cubicBezTo>
                    <a:pt x="9" y="5"/>
                    <a:pt x="9" y="5"/>
                    <a:pt x="9" y="5"/>
                  </a:cubicBezTo>
                  <a:cubicBezTo>
                    <a:pt x="8" y="4"/>
                    <a:pt x="8" y="4"/>
                    <a:pt x="8" y="4"/>
                  </a:cubicBezTo>
                  <a:cubicBezTo>
                    <a:pt x="7" y="3"/>
                    <a:pt x="7" y="3"/>
                    <a:pt x="7" y="3"/>
                  </a:cubicBezTo>
                  <a:cubicBezTo>
                    <a:pt x="6" y="1"/>
                    <a:pt x="6" y="1"/>
                    <a:pt x="6" y="1"/>
                  </a:cubicBezTo>
                  <a:cubicBezTo>
                    <a:pt x="5" y="0"/>
                    <a:pt x="5" y="0"/>
                    <a:pt x="5" y="0"/>
                  </a:cubicBezTo>
                  <a:cubicBezTo>
                    <a:pt x="4" y="1"/>
                    <a:pt x="4" y="1"/>
                    <a:pt x="4" y="1"/>
                  </a:cubicBezTo>
                  <a:cubicBezTo>
                    <a:pt x="4" y="2"/>
                    <a:pt x="4" y="2"/>
                    <a:pt x="4" y="2"/>
                  </a:cubicBezTo>
                  <a:cubicBezTo>
                    <a:pt x="4" y="3"/>
                    <a:pt x="4" y="3"/>
                    <a:pt x="4" y="3"/>
                  </a:cubicBezTo>
                  <a:cubicBezTo>
                    <a:pt x="3" y="2"/>
                    <a:pt x="3" y="2"/>
                    <a:pt x="3" y="2"/>
                  </a:cubicBezTo>
                  <a:cubicBezTo>
                    <a:pt x="0" y="2"/>
                    <a:pt x="0" y="2"/>
                    <a:pt x="0" y="2"/>
                  </a:cubicBezTo>
                  <a:cubicBezTo>
                    <a:pt x="3" y="5"/>
                    <a:pt x="3" y="5"/>
                    <a:pt x="3" y="5"/>
                  </a:cubicBezTo>
                  <a:cubicBezTo>
                    <a:pt x="6" y="7"/>
                    <a:pt x="6" y="7"/>
                    <a:pt x="6" y="7"/>
                  </a:cubicBezTo>
                  <a:cubicBezTo>
                    <a:pt x="6" y="10"/>
                    <a:pt x="6" y="10"/>
                    <a:pt x="6" y="10"/>
                  </a:cubicBezTo>
                  <a:cubicBezTo>
                    <a:pt x="7" y="12"/>
                    <a:pt x="7" y="12"/>
                    <a:pt x="7" y="12"/>
                  </a:cubicBezTo>
                  <a:cubicBezTo>
                    <a:pt x="8" y="12"/>
                    <a:pt x="8" y="12"/>
                    <a:pt x="8" y="12"/>
                  </a:cubicBezTo>
                  <a:cubicBezTo>
                    <a:pt x="8" y="12"/>
                    <a:pt x="8" y="12"/>
                    <a:pt x="8" y="12"/>
                  </a:cubicBezTo>
                  <a:cubicBezTo>
                    <a:pt x="7" y="12"/>
                    <a:pt x="7" y="12"/>
                    <a:pt x="7" y="12"/>
                  </a:cubicBezTo>
                  <a:cubicBezTo>
                    <a:pt x="6" y="11"/>
                    <a:pt x="6" y="11"/>
                    <a:pt x="6" y="11"/>
                  </a:cubicBezTo>
                  <a:cubicBezTo>
                    <a:pt x="4" y="12"/>
                    <a:pt x="4" y="12"/>
                    <a:pt x="4" y="12"/>
                  </a:cubicBezTo>
                  <a:cubicBezTo>
                    <a:pt x="3" y="14"/>
                    <a:pt x="3" y="14"/>
                    <a:pt x="3" y="14"/>
                  </a:cubicBezTo>
                  <a:cubicBezTo>
                    <a:pt x="5" y="16"/>
                    <a:pt x="5" y="16"/>
                    <a:pt x="5" y="16"/>
                  </a:cubicBezTo>
                  <a:cubicBezTo>
                    <a:pt x="5" y="17"/>
                    <a:pt x="5" y="17"/>
                    <a:pt x="5" y="17"/>
                  </a:cubicBezTo>
                  <a:cubicBezTo>
                    <a:pt x="7" y="19"/>
                    <a:pt x="7" y="19"/>
                    <a:pt x="7" y="19"/>
                  </a:cubicBezTo>
                  <a:cubicBezTo>
                    <a:pt x="8" y="21"/>
                    <a:pt x="8" y="21"/>
                    <a:pt x="8" y="21"/>
                  </a:cubicBezTo>
                  <a:cubicBezTo>
                    <a:pt x="8" y="24"/>
                    <a:pt x="8" y="24"/>
                    <a:pt x="8" y="24"/>
                  </a:cubicBezTo>
                  <a:cubicBezTo>
                    <a:pt x="8" y="25"/>
                    <a:pt x="8" y="25"/>
                    <a:pt x="8" y="25"/>
                  </a:cubicBezTo>
                  <a:cubicBezTo>
                    <a:pt x="8" y="26"/>
                    <a:pt x="8" y="26"/>
                    <a:pt x="8" y="26"/>
                  </a:cubicBezTo>
                  <a:cubicBezTo>
                    <a:pt x="8" y="26"/>
                    <a:pt x="8" y="26"/>
                    <a:pt x="8" y="26"/>
                  </a:cubicBezTo>
                  <a:cubicBezTo>
                    <a:pt x="8" y="26"/>
                    <a:pt x="8" y="26"/>
                    <a:pt x="8" y="26"/>
                  </a:cubicBezTo>
                  <a:cubicBezTo>
                    <a:pt x="8" y="26"/>
                    <a:pt x="8" y="26"/>
                    <a:pt x="8" y="27"/>
                  </a:cubicBezTo>
                  <a:cubicBezTo>
                    <a:pt x="9" y="30"/>
                    <a:pt x="9" y="30"/>
                    <a:pt x="9" y="30"/>
                  </a:cubicBezTo>
                  <a:cubicBezTo>
                    <a:pt x="10" y="32"/>
                    <a:pt x="10" y="32"/>
                    <a:pt x="10" y="32"/>
                  </a:cubicBezTo>
                  <a:cubicBezTo>
                    <a:pt x="12" y="33"/>
                    <a:pt x="12" y="33"/>
                    <a:pt x="12" y="33"/>
                  </a:cubicBezTo>
                  <a:cubicBezTo>
                    <a:pt x="11" y="34"/>
                    <a:pt x="11" y="34"/>
                    <a:pt x="11" y="34"/>
                  </a:cubicBezTo>
                  <a:cubicBezTo>
                    <a:pt x="15" y="38"/>
                    <a:pt x="15" y="38"/>
                    <a:pt x="15" y="38"/>
                  </a:cubicBezTo>
                  <a:cubicBezTo>
                    <a:pt x="16" y="38"/>
                    <a:pt x="16" y="38"/>
                    <a:pt x="16" y="38"/>
                  </a:cubicBezTo>
                  <a:cubicBezTo>
                    <a:pt x="18" y="40"/>
                    <a:pt x="18" y="40"/>
                    <a:pt x="18" y="40"/>
                  </a:cubicBezTo>
                  <a:cubicBezTo>
                    <a:pt x="18" y="42"/>
                    <a:pt x="18" y="42"/>
                    <a:pt x="18" y="42"/>
                  </a:cubicBezTo>
                  <a:cubicBezTo>
                    <a:pt x="18" y="44"/>
                    <a:pt x="18" y="44"/>
                    <a:pt x="18" y="44"/>
                  </a:cubicBezTo>
                  <a:cubicBezTo>
                    <a:pt x="19" y="46"/>
                    <a:pt x="19" y="46"/>
                    <a:pt x="19" y="46"/>
                  </a:cubicBezTo>
                  <a:cubicBezTo>
                    <a:pt x="19" y="47"/>
                    <a:pt x="19" y="47"/>
                    <a:pt x="19" y="47"/>
                  </a:cubicBezTo>
                  <a:cubicBezTo>
                    <a:pt x="21" y="48"/>
                    <a:pt x="21" y="48"/>
                    <a:pt x="21" y="48"/>
                  </a:cubicBezTo>
                  <a:cubicBezTo>
                    <a:pt x="21" y="49"/>
                    <a:pt x="21" y="49"/>
                    <a:pt x="21" y="49"/>
                  </a:cubicBezTo>
                  <a:cubicBezTo>
                    <a:pt x="21" y="49"/>
                    <a:pt x="21" y="49"/>
                    <a:pt x="21" y="49"/>
                  </a:cubicBezTo>
                  <a:cubicBezTo>
                    <a:pt x="21" y="51"/>
                    <a:pt x="21" y="51"/>
                    <a:pt x="21" y="51"/>
                  </a:cubicBezTo>
                  <a:cubicBezTo>
                    <a:pt x="22" y="53"/>
                    <a:pt x="22" y="53"/>
                    <a:pt x="22" y="53"/>
                  </a:cubicBezTo>
                  <a:cubicBezTo>
                    <a:pt x="23" y="54"/>
                    <a:pt x="23" y="54"/>
                    <a:pt x="23" y="54"/>
                  </a:cubicBezTo>
                  <a:cubicBezTo>
                    <a:pt x="23" y="56"/>
                    <a:pt x="23" y="56"/>
                    <a:pt x="23" y="56"/>
                  </a:cubicBezTo>
                  <a:cubicBezTo>
                    <a:pt x="23" y="59"/>
                    <a:pt x="23" y="59"/>
                    <a:pt x="23" y="59"/>
                  </a:cubicBezTo>
                  <a:cubicBezTo>
                    <a:pt x="24" y="60"/>
                    <a:pt x="24" y="60"/>
                    <a:pt x="24" y="60"/>
                  </a:cubicBezTo>
                  <a:cubicBezTo>
                    <a:pt x="24" y="61"/>
                    <a:pt x="24" y="61"/>
                    <a:pt x="24" y="61"/>
                  </a:cubicBezTo>
                  <a:cubicBezTo>
                    <a:pt x="24" y="63"/>
                    <a:pt x="24" y="63"/>
                    <a:pt x="24" y="63"/>
                  </a:cubicBezTo>
                  <a:cubicBezTo>
                    <a:pt x="25" y="66"/>
                    <a:pt x="25" y="66"/>
                    <a:pt x="25" y="66"/>
                  </a:cubicBezTo>
                  <a:cubicBezTo>
                    <a:pt x="25" y="67"/>
                    <a:pt x="25" y="67"/>
                    <a:pt x="25" y="67"/>
                  </a:cubicBezTo>
                  <a:cubicBezTo>
                    <a:pt x="25" y="68"/>
                    <a:pt x="25" y="68"/>
                    <a:pt x="25" y="68"/>
                  </a:cubicBezTo>
                  <a:cubicBezTo>
                    <a:pt x="27" y="70"/>
                    <a:pt x="27" y="70"/>
                    <a:pt x="27" y="70"/>
                  </a:cubicBezTo>
                  <a:cubicBezTo>
                    <a:pt x="29" y="73"/>
                    <a:pt x="29" y="73"/>
                    <a:pt x="29" y="73"/>
                  </a:cubicBezTo>
                  <a:cubicBezTo>
                    <a:pt x="29" y="74"/>
                    <a:pt x="29" y="74"/>
                    <a:pt x="29" y="74"/>
                  </a:cubicBezTo>
                  <a:cubicBezTo>
                    <a:pt x="30" y="76"/>
                    <a:pt x="30" y="76"/>
                    <a:pt x="30" y="76"/>
                  </a:cubicBezTo>
                  <a:cubicBezTo>
                    <a:pt x="30" y="79"/>
                    <a:pt x="30" y="79"/>
                    <a:pt x="30" y="79"/>
                  </a:cubicBezTo>
                  <a:lnTo>
                    <a:pt x="31"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1" name="Freeform 171">
              <a:extLst>
                <a:ext uri="{FF2B5EF4-FFF2-40B4-BE49-F238E27FC236}">
                  <a16:creationId xmlns:a16="http://schemas.microsoft.com/office/drawing/2014/main" id="{3FEA2BF2-ED0E-42A9-8F98-92A84B257C95}"/>
                </a:ext>
              </a:extLst>
            </p:cNvPr>
            <p:cNvSpPr>
              <a:spLocks/>
            </p:cNvSpPr>
            <p:nvPr/>
          </p:nvSpPr>
          <p:spPr bwMode="auto">
            <a:xfrm>
              <a:off x="4154" y="2169"/>
              <a:ext cx="20" cy="5"/>
            </a:xfrm>
            <a:custGeom>
              <a:avLst/>
              <a:gdLst>
                <a:gd name="T0" fmla="*/ 9 w 17"/>
                <a:gd name="T1" fmla="*/ 4 h 4"/>
                <a:gd name="T2" fmla="*/ 12 w 17"/>
                <a:gd name="T3" fmla="*/ 4 h 4"/>
                <a:gd name="T4" fmla="*/ 15 w 17"/>
                <a:gd name="T5" fmla="*/ 4 h 4"/>
                <a:gd name="T6" fmla="*/ 17 w 17"/>
                <a:gd name="T7" fmla="*/ 2 h 4"/>
                <a:gd name="T8" fmla="*/ 13 w 17"/>
                <a:gd name="T9" fmla="*/ 1 h 4"/>
                <a:gd name="T10" fmla="*/ 12 w 17"/>
                <a:gd name="T11" fmla="*/ 2 h 4"/>
                <a:gd name="T12" fmla="*/ 10 w 17"/>
                <a:gd name="T13" fmla="*/ 1 h 4"/>
                <a:gd name="T14" fmla="*/ 9 w 17"/>
                <a:gd name="T15" fmla="*/ 2 h 4"/>
                <a:gd name="T16" fmla="*/ 7 w 17"/>
                <a:gd name="T17" fmla="*/ 1 h 4"/>
                <a:gd name="T18" fmla="*/ 8 w 17"/>
                <a:gd name="T19" fmla="*/ 0 h 4"/>
                <a:gd name="T20" fmla="*/ 0 w 17"/>
                <a:gd name="T21" fmla="*/ 0 h 4"/>
                <a:gd name="T22" fmla="*/ 4 w 17"/>
                <a:gd name="T23" fmla="*/ 2 h 4"/>
                <a:gd name="T24" fmla="*/ 6 w 17"/>
                <a:gd name="T25" fmla="*/ 1 h 4"/>
                <a:gd name="T26" fmla="*/ 6 w 17"/>
                <a:gd name="T27" fmla="*/ 2 h 4"/>
                <a:gd name="T28" fmla="*/ 9 w 17"/>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4">
                  <a:moveTo>
                    <a:pt x="9" y="4"/>
                  </a:moveTo>
                  <a:cubicBezTo>
                    <a:pt x="12" y="4"/>
                    <a:pt x="12" y="4"/>
                    <a:pt x="12" y="4"/>
                  </a:cubicBezTo>
                  <a:cubicBezTo>
                    <a:pt x="15" y="4"/>
                    <a:pt x="15" y="4"/>
                    <a:pt x="15" y="4"/>
                  </a:cubicBezTo>
                  <a:cubicBezTo>
                    <a:pt x="17" y="2"/>
                    <a:pt x="17" y="2"/>
                    <a:pt x="17" y="2"/>
                  </a:cubicBezTo>
                  <a:cubicBezTo>
                    <a:pt x="13" y="1"/>
                    <a:pt x="13" y="1"/>
                    <a:pt x="13" y="1"/>
                  </a:cubicBezTo>
                  <a:cubicBezTo>
                    <a:pt x="12" y="2"/>
                    <a:pt x="12" y="2"/>
                    <a:pt x="12" y="2"/>
                  </a:cubicBezTo>
                  <a:cubicBezTo>
                    <a:pt x="10" y="1"/>
                    <a:pt x="10" y="1"/>
                    <a:pt x="10" y="1"/>
                  </a:cubicBezTo>
                  <a:cubicBezTo>
                    <a:pt x="9" y="2"/>
                    <a:pt x="9" y="2"/>
                    <a:pt x="9" y="2"/>
                  </a:cubicBezTo>
                  <a:cubicBezTo>
                    <a:pt x="7" y="1"/>
                    <a:pt x="7" y="1"/>
                    <a:pt x="7" y="1"/>
                  </a:cubicBezTo>
                  <a:cubicBezTo>
                    <a:pt x="8" y="0"/>
                    <a:pt x="8" y="0"/>
                    <a:pt x="8" y="0"/>
                  </a:cubicBezTo>
                  <a:cubicBezTo>
                    <a:pt x="0" y="0"/>
                    <a:pt x="0" y="0"/>
                    <a:pt x="0" y="0"/>
                  </a:cubicBezTo>
                  <a:cubicBezTo>
                    <a:pt x="4" y="2"/>
                    <a:pt x="4" y="2"/>
                    <a:pt x="4" y="2"/>
                  </a:cubicBezTo>
                  <a:cubicBezTo>
                    <a:pt x="6" y="1"/>
                    <a:pt x="6" y="1"/>
                    <a:pt x="6" y="1"/>
                  </a:cubicBezTo>
                  <a:cubicBezTo>
                    <a:pt x="6" y="2"/>
                    <a:pt x="6" y="2"/>
                    <a:pt x="6" y="2"/>
                  </a:cubicBezTo>
                  <a:cubicBezTo>
                    <a:pt x="9" y="4"/>
                    <a:pt x="9" y="4"/>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2" name="Freeform 172">
              <a:extLst>
                <a:ext uri="{FF2B5EF4-FFF2-40B4-BE49-F238E27FC236}">
                  <a16:creationId xmlns:a16="http://schemas.microsoft.com/office/drawing/2014/main" id="{46A2A724-7263-451E-A706-CE030A268A03}"/>
                </a:ext>
              </a:extLst>
            </p:cNvPr>
            <p:cNvSpPr>
              <a:spLocks/>
            </p:cNvSpPr>
            <p:nvPr/>
          </p:nvSpPr>
          <p:spPr bwMode="auto">
            <a:xfrm>
              <a:off x="4112" y="1653"/>
              <a:ext cx="1" cy="4"/>
            </a:xfrm>
            <a:custGeom>
              <a:avLst/>
              <a:gdLst>
                <a:gd name="T0" fmla="*/ 1 w 1"/>
                <a:gd name="T1" fmla="*/ 4 h 4"/>
                <a:gd name="T2" fmla="*/ 1 w 1"/>
                <a:gd name="T3" fmla="*/ 4 h 4"/>
                <a:gd name="T4" fmla="*/ 1 w 1"/>
                <a:gd name="T5" fmla="*/ 3 h 4"/>
                <a:gd name="T6" fmla="*/ 1 w 1"/>
                <a:gd name="T7" fmla="*/ 1 h 4"/>
                <a:gd name="T8" fmla="*/ 0 w 1"/>
                <a:gd name="T9" fmla="*/ 0 h 4"/>
                <a:gd name="T10" fmla="*/ 1 w 1"/>
                <a:gd name="T11" fmla="*/ 4 h 4"/>
              </a:gdLst>
              <a:ahLst/>
              <a:cxnLst>
                <a:cxn ang="0">
                  <a:pos x="T0" y="T1"/>
                </a:cxn>
                <a:cxn ang="0">
                  <a:pos x="T2" y="T3"/>
                </a:cxn>
                <a:cxn ang="0">
                  <a:pos x="T4" y="T5"/>
                </a:cxn>
                <a:cxn ang="0">
                  <a:pos x="T6" y="T7"/>
                </a:cxn>
                <a:cxn ang="0">
                  <a:pos x="T8" y="T9"/>
                </a:cxn>
                <a:cxn ang="0">
                  <a:pos x="T10" y="T11"/>
                </a:cxn>
              </a:cxnLst>
              <a:rect l="0" t="0" r="r" b="b"/>
              <a:pathLst>
                <a:path w="1" h="4">
                  <a:moveTo>
                    <a:pt x="1" y="4"/>
                  </a:moveTo>
                  <a:cubicBezTo>
                    <a:pt x="1" y="4"/>
                    <a:pt x="1" y="4"/>
                    <a:pt x="1" y="4"/>
                  </a:cubicBezTo>
                  <a:cubicBezTo>
                    <a:pt x="1" y="3"/>
                    <a:pt x="1" y="3"/>
                    <a:pt x="1" y="3"/>
                  </a:cubicBezTo>
                  <a:cubicBezTo>
                    <a:pt x="1" y="1"/>
                    <a:pt x="1" y="1"/>
                    <a:pt x="1" y="1"/>
                  </a:cubicBezTo>
                  <a:cubicBezTo>
                    <a:pt x="0" y="0"/>
                    <a:pt x="0" y="0"/>
                    <a:pt x="0" y="0"/>
                  </a:cubicBez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3" name="Freeform 173">
              <a:extLst>
                <a:ext uri="{FF2B5EF4-FFF2-40B4-BE49-F238E27FC236}">
                  <a16:creationId xmlns:a16="http://schemas.microsoft.com/office/drawing/2014/main" id="{2019126A-8DB8-4FBD-A918-A72BB3250484}"/>
                </a:ext>
              </a:extLst>
            </p:cNvPr>
            <p:cNvSpPr>
              <a:spLocks/>
            </p:cNvSpPr>
            <p:nvPr/>
          </p:nvSpPr>
          <p:spPr bwMode="auto">
            <a:xfrm>
              <a:off x="4113" y="1661"/>
              <a:ext cx="2" cy="3"/>
            </a:xfrm>
            <a:custGeom>
              <a:avLst/>
              <a:gdLst>
                <a:gd name="T0" fmla="*/ 0 w 2"/>
                <a:gd name="T1" fmla="*/ 0 h 3"/>
                <a:gd name="T2" fmla="*/ 1 w 2"/>
                <a:gd name="T3" fmla="*/ 3 h 3"/>
                <a:gd name="T4" fmla="*/ 2 w 2"/>
                <a:gd name="T5" fmla="*/ 3 h 3"/>
                <a:gd name="T6" fmla="*/ 2 w 2"/>
                <a:gd name="T7" fmla="*/ 0 h 3"/>
                <a:gd name="T8" fmla="*/ 1 w 2"/>
                <a:gd name="T9" fmla="*/ 0 h 3"/>
                <a:gd name="T10" fmla="*/ 0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0" y="0"/>
                  </a:moveTo>
                  <a:cubicBezTo>
                    <a:pt x="1" y="3"/>
                    <a:pt x="1" y="3"/>
                    <a:pt x="1" y="3"/>
                  </a:cubicBezTo>
                  <a:cubicBezTo>
                    <a:pt x="1" y="3"/>
                    <a:pt x="2" y="3"/>
                    <a:pt x="2" y="3"/>
                  </a:cubicBezTo>
                  <a:cubicBezTo>
                    <a:pt x="2" y="0"/>
                    <a:pt x="2" y="0"/>
                    <a:pt x="2" y="0"/>
                  </a:cubicBezTo>
                  <a:cubicBezTo>
                    <a:pt x="1" y="0"/>
                    <a:pt x="1"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4" name="Freeform 174">
              <a:extLst>
                <a:ext uri="{FF2B5EF4-FFF2-40B4-BE49-F238E27FC236}">
                  <a16:creationId xmlns:a16="http://schemas.microsoft.com/office/drawing/2014/main" id="{6EB7AB1B-ED52-46A6-9540-88901D3E80DA}"/>
                </a:ext>
              </a:extLst>
            </p:cNvPr>
            <p:cNvSpPr>
              <a:spLocks/>
            </p:cNvSpPr>
            <p:nvPr/>
          </p:nvSpPr>
          <p:spPr bwMode="auto">
            <a:xfrm>
              <a:off x="4092" y="1598"/>
              <a:ext cx="2" cy="2"/>
            </a:xfrm>
            <a:custGeom>
              <a:avLst/>
              <a:gdLst>
                <a:gd name="T0" fmla="*/ 2 w 2"/>
                <a:gd name="T1" fmla="*/ 1 h 1"/>
                <a:gd name="T2" fmla="*/ 2 w 2"/>
                <a:gd name="T3" fmla="*/ 0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0"/>
                    <a:pt x="2" y="0"/>
                    <a:pt x="2" y="0"/>
                  </a:cubicBezTo>
                  <a:cubicBezTo>
                    <a:pt x="1" y="0"/>
                    <a:pt x="1" y="0"/>
                    <a:pt x="0" y="0"/>
                  </a:cubicBezTo>
                  <a:lnTo>
                    <a:pt x="2"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5" name="Freeform 175">
              <a:extLst>
                <a:ext uri="{FF2B5EF4-FFF2-40B4-BE49-F238E27FC236}">
                  <a16:creationId xmlns:a16="http://schemas.microsoft.com/office/drawing/2014/main" id="{397067A9-D25A-4097-A737-5BCDF5A79F0D}"/>
                </a:ext>
              </a:extLst>
            </p:cNvPr>
            <p:cNvSpPr>
              <a:spLocks/>
            </p:cNvSpPr>
            <p:nvPr/>
          </p:nvSpPr>
          <p:spPr bwMode="auto">
            <a:xfrm>
              <a:off x="4115" y="166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6" name="Freeform 176">
              <a:extLst>
                <a:ext uri="{FF2B5EF4-FFF2-40B4-BE49-F238E27FC236}">
                  <a16:creationId xmlns:a16="http://schemas.microsoft.com/office/drawing/2014/main" id="{4B949D7F-AB4E-4D3B-9890-A8A64E7B6892}"/>
                </a:ext>
              </a:extLst>
            </p:cNvPr>
            <p:cNvSpPr>
              <a:spLocks/>
            </p:cNvSpPr>
            <p:nvPr/>
          </p:nvSpPr>
          <p:spPr bwMode="auto">
            <a:xfrm>
              <a:off x="4102" y="1820"/>
              <a:ext cx="4" cy="5"/>
            </a:xfrm>
            <a:custGeom>
              <a:avLst/>
              <a:gdLst>
                <a:gd name="T0" fmla="*/ 0 w 4"/>
                <a:gd name="T1" fmla="*/ 4 h 5"/>
                <a:gd name="T2" fmla="*/ 1 w 4"/>
                <a:gd name="T3" fmla="*/ 5 h 5"/>
                <a:gd name="T4" fmla="*/ 3 w 4"/>
                <a:gd name="T5" fmla="*/ 4 h 5"/>
                <a:gd name="T6" fmla="*/ 4 w 4"/>
                <a:gd name="T7" fmla="*/ 3 h 5"/>
                <a:gd name="T8" fmla="*/ 4 w 4"/>
                <a:gd name="T9" fmla="*/ 0 h 5"/>
                <a:gd name="T10" fmla="*/ 3 w 4"/>
                <a:gd name="T11" fmla="*/ 0 h 5"/>
                <a:gd name="T12" fmla="*/ 1 w 4"/>
                <a:gd name="T13" fmla="*/ 1 h 5"/>
                <a:gd name="T14" fmla="*/ 0 w 4"/>
                <a:gd name="T15" fmla="*/ 4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0" y="4"/>
                  </a:moveTo>
                  <a:lnTo>
                    <a:pt x="1" y="5"/>
                  </a:lnTo>
                  <a:lnTo>
                    <a:pt x="3" y="4"/>
                  </a:lnTo>
                  <a:lnTo>
                    <a:pt x="4" y="3"/>
                  </a:lnTo>
                  <a:lnTo>
                    <a:pt x="4" y="0"/>
                  </a:lnTo>
                  <a:lnTo>
                    <a:pt x="3" y="0"/>
                  </a:lnTo>
                  <a:lnTo>
                    <a:pt x="1" y="1"/>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7" name="Freeform 177">
              <a:extLst>
                <a:ext uri="{FF2B5EF4-FFF2-40B4-BE49-F238E27FC236}">
                  <a16:creationId xmlns:a16="http://schemas.microsoft.com/office/drawing/2014/main" id="{E46251FB-7867-4CBC-AE8D-648014E7B08D}"/>
                </a:ext>
              </a:extLst>
            </p:cNvPr>
            <p:cNvSpPr>
              <a:spLocks/>
            </p:cNvSpPr>
            <p:nvPr/>
          </p:nvSpPr>
          <p:spPr bwMode="auto">
            <a:xfrm>
              <a:off x="4106" y="1622"/>
              <a:ext cx="0" cy="1"/>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8" name="Freeform 178">
              <a:extLst>
                <a:ext uri="{FF2B5EF4-FFF2-40B4-BE49-F238E27FC236}">
                  <a16:creationId xmlns:a16="http://schemas.microsoft.com/office/drawing/2014/main" id="{BC77E422-48FD-4892-B74F-059272207E41}"/>
                </a:ext>
              </a:extLst>
            </p:cNvPr>
            <p:cNvSpPr>
              <a:spLocks/>
            </p:cNvSpPr>
            <p:nvPr/>
          </p:nvSpPr>
          <p:spPr bwMode="auto">
            <a:xfrm>
              <a:off x="4102" y="2138"/>
              <a:ext cx="5" cy="5"/>
            </a:xfrm>
            <a:custGeom>
              <a:avLst/>
              <a:gdLst>
                <a:gd name="T0" fmla="*/ 3 w 5"/>
                <a:gd name="T1" fmla="*/ 4 h 5"/>
                <a:gd name="T2" fmla="*/ 3 w 5"/>
                <a:gd name="T3" fmla="*/ 4 h 5"/>
                <a:gd name="T4" fmla="*/ 5 w 5"/>
                <a:gd name="T5" fmla="*/ 2 h 5"/>
                <a:gd name="T6" fmla="*/ 4 w 5"/>
                <a:gd name="T7" fmla="*/ 1 h 5"/>
                <a:gd name="T8" fmla="*/ 3 w 5"/>
                <a:gd name="T9" fmla="*/ 0 h 5"/>
                <a:gd name="T10" fmla="*/ 1 w 5"/>
                <a:gd name="T11" fmla="*/ 1 h 5"/>
                <a:gd name="T12" fmla="*/ 0 w 5"/>
                <a:gd name="T13" fmla="*/ 1 h 5"/>
                <a:gd name="T14" fmla="*/ 0 w 5"/>
                <a:gd name="T15" fmla="*/ 5 h 5"/>
                <a:gd name="T16" fmla="*/ 3 w 5"/>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3" y="4"/>
                  </a:moveTo>
                  <a:lnTo>
                    <a:pt x="3" y="4"/>
                  </a:lnTo>
                  <a:lnTo>
                    <a:pt x="5" y="2"/>
                  </a:lnTo>
                  <a:lnTo>
                    <a:pt x="4" y="1"/>
                  </a:lnTo>
                  <a:lnTo>
                    <a:pt x="3" y="0"/>
                  </a:lnTo>
                  <a:lnTo>
                    <a:pt x="1" y="1"/>
                  </a:lnTo>
                  <a:lnTo>
                    <a:pt x="0" y="1"/>
                  </a:lnTo>
                  <a:lnTo>
                    <a:pt x="0" y="5"/>
                  </a:lnTo>
                  <a:lnTo>
                    <a:pt x="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9" name="Freeform 179">
              <a:extLst>
                <a:ext uri="{FF2B5EF4-FFF2-40B4-BE49-F238E27FC236}">
                  <a16:creationId xmlns:a16="http://schemas.microsoft.com/office/drawing/2014/main" id="{02119143-803E-4CDD-8887-1ABD6D1F9E9D}"/>
                </a:ext>
              </a:extLst>
            </p:cNvPr>
            <p:cNvSpPr>
              <a:spLocks/>
            </p:cNvSpPr>
            <p:nvPr/>
          </p:nvSpPr>
          <p:spPr bwMode="auto">
            <a:xfrm>
              <a:off x="4030" y="2113"/>
              <a:ext cx="6" cy="5"/>
            </a:xfrm>
            <a:custGeom>
              <a:avLst/>
              <a:gdLst>
                <a:gd name="T0" fmla="*/ 2 w 6"/>
                <a:gd name="T1" fmla="*/ 5 h 5"/>
                <a:gd name="T2" fmla="*/ 4 w 6"/>
                <a:gd name="T3" fmla="*/ 3 h 5"/>
                <a:gd name="T4" fmla="*/ 6 w 6"/>
                <a:gd name="T5" fmla="*/ 2 h 5"/>
                <a:gd name="T6" fmla="*/ 6 w 6"/>
                <a:gd name="T7" fmla="*/ 0 h 5"/>
                <a:gd name="T8" fmla="*/ 4 w 6"/>
                <a:gd name="T9" fmla="*/ 0 h 5"/>
                <a:gd name="T10" fmla="*/ 0 w 6"/>
                <a:gd name="T11" fmla="*/ 2 h 5"/>
                <a:gd name="T12" fmla="*/ 2 w 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5"/>
                  </a:moveTo>
                  <a:lnTo>
                    <a:pt x="4" y="3"/>
                  </a:lnTo>
                  <a:lnTo>
                    <a:pt x="6" y="2"/>
                  </a:lnTo>
                  <a:lnTo>
                    <a:pt x="6" y="0"/>
                  </a:lnTo>
                  <a:lnTo>
                    <a:pt x="4" y="0"/>
                  </a:lnTo>
                  <a:lnTo>
                    <a:pt x="0" y="2"/>
                  </a:lnTo>
                  <a:lnTo>
                    <a:pt x="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0" name="Freeform 180">
              <a:extLst>
                <a:ext uri="{FF2B5EF4-FFF2-40B4-BE49-F238E27FC236}">
                  <a16:creationId xmlns:a16="http://schemas.microsoft.com/office/drawing/2014/main" id="{435A5226-A6E8-470D-A78B-6884AD0AF12B}"/>
                </a:ext>
              </a:extLst>
            </p:cNvPr>
            <p:cNvSpPr>
              <a:spLocks/>
            </p:cNvSpPr>
            <p:nvPr/>
          </p:nvSpPr>
          <p:spPr bwMode="auto">
            <a:xfrm>
              <a:off x="4079" y="1919"/>
              <a:ext cx="6" cy="9"/>
            </a:xfrm>
            <a:custGeom>
              <a:avLst/>
              <a:gdLst>
                <a:gd name="T0" fmla="*/ 1 w 6"/>
                <a:gd name="T1" fmla="*/ 4 h 9"/>
                <a:gd name="T2" fmla="*/ 1 w 6"/>
                <a:gd name="T3" fmla="*/ 4 h 9"/>
                <a:gd name="T4" fmla="*/ 0 w 6"/>
                <a:gd name="T5" fmla="*/ 5 h 9"/>
                <a:gd name="T6" fmla="*/ 0 w 6"/>
                <a:gd name="T7" fmla="*/ 9 h 9"/>
                <a:gd name="T8" fmla="*/ 2 w 6"/>
                <a:gd name="T9" fmla="*/ 7 h 9"/>
                <a:gd name="T10" fmla="*/ 2 w 6"/>
                <a:gd name="T11" fmla="*/ 6 h 9"/>
                <a:gd name="T12" fmla="*/ 4 w 6"/>
                <a:gd name="T13" fmla="*/ 5 h 9"/>
                <a:gd name="T14" fmla="*/ 4 w 6"/>
                <a:gd name="T15" fmla="*/ 4 h 9"/>
                <a:gd name="T16" fmla="*/ 6 w 6"/>
                <a:gd name="T17" fmla="*/ 3 h 9"/>
                <a:gd name="T18" fmla="*/ 4 w 6"/>
                <a:gd name="T19" fmla="*/ 0 h 9"/>
                <a:gd name="T20" fmla="*/ 2 w 6"/>
                <a:gd name="T21" fmla="*/ 3 h 9"/>
                <a:gd name="T22" fmla="*/ 1 w 6"/>
                <a:gd name="T23"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9">
                  <a:moveTo>
                    <a:pt x="1" y="4"/>
                  </a:moveTo>
                  <a:lnTo>
                    <a:pt x="1" y="4"/>
                  </a:lnTo>
                  <a:lnTo>
                    <a:pt x="0" y="5"/>
                  </a:lnTo>
                  <a:lnTo>
                    <a:pt x="0" y="9"/>
                  </a:lnTo>
                  <a:lnTo>
                    <a:pt x="2" y="7"/>
                  </a:lnTo>
                  <a:lnTo>
                    <a:pt x="2" y="6"/>
                  </a:lnTo>
                  <a:lnTo>
                    <a:pt x="4" y="5"/>
                  </a:lnTo>
                  <a:lnTo>
                    <a:pt x="4" y="4"/>
                  </a:lnTo>
                  <a:lnTo>
                    <a:pt x="6" y="3"/>
                  </a:lnTo>
                  <a:lnTo>
                    <a:pt x="4" y="0"/>
                  </a:lnTo>
                  <a:lnTo>
                    <a:pt x="2" y="3"/>
                  </a:ln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1" name="Freeform 181">
              <a:extLst>
                <a:ext uri="{FF2B5EF4-FFF2-40B4-BE49-F238E27FC236}">
                  <a16:creationId xmlns:a16="http://schemas.microsoft.com/office/drawing/2014/main" id="{8160D7F5-B586-4267-95DE-1A74E2D90733}"/>
                </a:ext>
              </a:extLst>
            </p:cNvPr>
            <p:cNvSpPr>
              <a:spLocks/>
            </p:cNvSpPr>
            <p:nvPr/>
          </p:nvSpPr>
          <p:spPr bwMode="auto">
            <a:xfrm>
              <a:off x="4052" y="2053"/>
              <a:ext cx="3" cy="1"/>
            </a:xfrm>
            <a:custGeom>
              <a:avLst/>
              <a:gdLst>
                <a:gd name="T0" fmla="*/ 3 w 3"/>
                <a:gd name="T1" fmla="*/ 0 h 1"/>
                <a:gd name="T2" fmla="*/ 1 w 3"/>
                <a:gd name="T3" fmla="*/ 0 h 1"/>
                <a:gd name="T4" fmla="*/ 0 w 3"/>
                <a:gd name="T5" fmla="*/ 0 h 1"/>
                <a:gd name="T6" fmla="*/ 0 w 3"/>
                <a:gd name="T7" fmla="*/ 1 h 1"/>
                <a:gd name="T8" fmla="*/ 3 w 3"/>
                <a:gd name="T9" fmla="*/ 1 h 1"/>
                <a:gd name="T10" fmla="*/ 3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3" y="0"/>
                  </a:moveTo>
                  <a:lnTo>
                    <a:pt x="1" y="0"/>
                  </a:lnTo>
                  <a:lnTo>
                    <a:pt x="0" y="0"/>
                  </a:lnTo>
                  <a:lnTo>
                    <a:pt x="0" y="1"/>
                  </a:lnTo>
                  <a:lnTo>
                    <a:pt x="3" y="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2" name="Freeform 182">
              <a:extLst>
                <a:ext uri="{FF2B5EF4-FFF2-40B4-BE49-F238E27FC236}">
                  <a16:creationId xmlns:a16="http://schemas.microsoft.com/office/drawing/2014/main" id="{C3C535AC-BDBA-4C5D-8543-E0F72CE10763}"/>
                </a:ext>
              </a:extLst>
            </p:cNvPr>
            <p:cNvSpPr>
              <a:spLocks/>
            </p:cNvSpPr>
            <p:nvPr/>
          </p:nvSpPr>
          <p:spPr bwMode="auto">
            <a:xfrm>
              <a:off x="4037" y="2102"/>
              <a:ext cx="4" cy="4"/>
            </a:xfrm>
            <a:custGeom>
              <a:avLst/>
              <a:gdLst>
                <a:gd name="T0" fmla="*/ 3 w 4"/>
                <a:gd name="T1" fmla="*/ 0 h 4"/>
                <a:gd name="T2" fmla="*/ 0 w 4"/>
                <a:gd name="T3" fmla="*/ 3 h 4"/>
                <a:gd name="T4" fmla="*/ 3 w 4"/>
                <a:gd name="T5" fmla="*/ 4 h 4"/>
                <a:gd name="T6" fmla="*/ 4 w 4"/>
                <a:gd name="T7" fmla="*/ 1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lnTo>
                    <a:pt x="0" y="3"/>
                  </a:lnTo>
                  <a:lnTo>
                    <a:pt x="3" y="4"/>
                  </a:lnTo>
                  <a:lnTo>
                    <a:pt x="4" y="1"/>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3" name="Freeform 183">
              <a:extLst>
                <a:ext uri="{FF2B5EF4-FFF2-40B4-BE49-F238E27FC236}">
                  <a16:creationId xmlns:a16="http://schemas.microsoft.com/office/drawing/2014/main" id="{49D3111D-385C-4AB8-99FF-6F125C61DD41}"/>
                </a:ext>
              </a:extLst>
            </p:cNvPr>
            <p:cNvSpPr>
              <a:spLocks/>
            </p:cNvSpPr>
            <p:nvPr/>
          </p:nvSpPr>
          <p:spPr bwMode="auto">
            <a:xfrm>
              <a:off x="4034" y="1992"/>
              <a:ext cx="5" cy="4"/>
            </a:xfrm>
            <a:custGeom>
              <a:avLst/>
              <a:gdLst>
                <a:gd name="T0" fmla="*/ 1 w 5"/>
                <a:gd name="T1" fmla="*/ 0 h 4"/>
                <a:gd name="T2" fmla="*/ 0 w 5"/>
                <a:gd name="T3" fmla="*/ 4 h 4"/>
                <a:gd name="T4" fmla="*/ 5 w 5"/>
                <a:gd name="T5" fmla="*/ 3 h 4"/>
                <a:gd name="T6" fmla="*/ 1 w 5"/>
                <a:gd name="T7" fmla="*/ 0 h 4"/>
              </a:gdLst>
              <a:ahLst/>
              <a:cxnLst>
                <a:cxn ang="0">
                  <a:pos x="T0" y="T1"/>
                </a:cxn>
                <a:cxn ang="0">
                  <a:pos x="T2" y="T3"/>
                </a:cxn>
                <a:cxn ang="0">
                  <a:pos x="T4" y="T5"/>
                </a:cxn>
                <a:cxn ang="0">
                  <a:pos x="T6" y="T7"/>
                </a:cxn>
              </a:cxnLst>
              <a:rect l="0" t="0" r="r" b="b"/>
              <a:pathLst>
                <a:path w="5" h="4">
                  <a:moveTo>
                    <a:pt x="1" y="0"/>
                  </a:moveTo>
                  <a:lnTo>
                    <a:pt x="0" y="4"/>
                  </a:lnTo>
                  <a:lnTo>
                    <a:pt x="5" y="3"/>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4" name="Freeform 184">
              <a:extLst>
                <a:ext uri="{FF2B5EF4-FFF2-40B4-BE49-F238E27FC236}">
                  <a16:creationId xmlns:a16="http://schemas.microsoft.com/office/drawing/2014/main" id="{2F071562-E7D0-4302-A093-42E4E0BD7CB8}"/>
                </a:ext>
              </a:extLst>
            </p:cNvPr>
            <p:cNvSpPr>
              <a:spLocks/>
            </p:cNvSpPr>
            <p:nvPr/>
          </p:nvSpPr>
          <p:spPr bwMode="auto">
            <a:xfrm>
              <a:off x="4040" y="2106"/>
              <a:ext cx="6" cy="3"/>
            </a:xfrm>
            <a:custGeom>
              <a:avLst/>
              <a:gdLst>
                <a:gd name="T0" fmla="*/ 2 w 6"/>
                <a:gd name="T1" fmla="*/ 3 h 3"/>
                <a:gd name="T2" fmla="*/ 3 w 6"/>
                <a:gd name="T3" fmla="*/ 3 h 3"/>
                <a:gd name="T4" fmla="*/ 6 w 6"/>
                <a:gd name="T5" fmla="*/ 2 h 3"/>
                <a:gd name="T6" fmla="*/ 6 w 6"/>
                <a:gd name="T7" fmla="*/ 1 h 3"/>
                <a:gd name="T8" fmla="*/ 3 w 6"/>
                <a:gd name="T9" fmla="*/ 0 h 3"/>
                <a:gd name="T10" fmla="*/ 1 w 6"/>
                <a:gd name="T11" fmla="*/ 1 h 3"/>
                <a:gd name="T12" fmla="*/ 0 w 6"/>
                <a:gd name="T13" fmla="*/ 2 h 3"/>
                <a:gd name="T14" fmla="*/ 1 w 6"/>
                <a:gd name="T15" fmla="*/ 3 h 3"/>
                <a:gd name="T16" fmla="*/ 2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2" y="3"/>
                  </a:moveTo>
                  <a:lnTo>
                    <a:pt x="3" y="3"/>
                  </a:lnTo>
                  <a:lnTo>
                    <a:pt x="6" y="2"/>
                  </a:lnTo>
                  <a:lnTo>
                    <a:pt x="6" y="1"/>
                  </a:lnTo>
                  <a:lnTo>
                    <a:pt x="3" y="0"/>
                  </a:lnTo>
                  <a:lnTo>
                    <a:pt x="1" y="1"/>
                  </a:lnTo>
                  <a:lnTo>
                    <a:pt x="0" y="2"/>
                  </a:lnTo>
                  <a:lnTo>
                    <a:pt x="1" y="3"/>
                  </a:ln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5" name="Freeform 185">
              <a:extLst>
                <a:ext uri="{FF2B5EF4-FFF2-40B4-BE49-F238E27FC236}">
                  <a16:creationId xmlns:a16="http://schemas.microsoft.com/office/drawing/2014/main" id="{18F30F21-AFA9-4255-871A-43BF3FEA90BD}"/>
                </a:ext>
              </a:extLst>
            </p:cNvPr>
            <p:cNvSpPr>
              <a:spLocks/>
            </p:cNvSpPr>
            <p:nvPr/>
          </p:nvSpPr>
          <p:spPr bwMode="auto">
            <a:xfrm>
              <a:off x="4028" y="2053"/>
              <a:ext cx="6" cy="8"/>
            </a:xfrm>
            <a:custGeom>
              <a:avLst/>
              <a:gdLst>
                <a:gd name="T0" fmla="*/ 6 w 6"/>
                <a:gd name="T1" fmla="*/ 2 h 8"/>
                <a:gd name="T2" fmla="*/ 4 w 6"/>
                <a:gd name="T3" fmla="*/ 1 h 8"/>
                <a:gd name="T4" fmla="*/ 2 w 6"/>
                <a:gd name="T5" fmla="*/ 0 h 8"/>
                <a:gd name="T6" fmla="*/ 1 w 6"/>
                <a:gd name="T7" fmla="*/ 0 h 8"/>
                <a:gd name="T8" fmla="*/ 0 w 6"/>
                <a:gd name="T9" fmla="*/ 1 h 8"/>
                <a:gd name="T10" fmla="*/ 0 w 6"/>
                <a:gd name="T11" fmla="*/ 3 h 8"/>
                <a:gd name="T12" fmla="*/ 0 w 6"/>
                <a:gd name="T13" fmla="*/ 6 h 8"/>
                <a:gd name="T14" fmla="*/ 0 w 6"/>
                <a:gd name="T15" fmla="*/ 8 h 8"/>
                <a:gd name="T16" fmla="*/ 2 w 6"/>
                <a:gd name="T17" fmla="*/ 8 h 8"/>
                <a:gd name="T18" fmla="*/ 4 w 6"/>
                <a:gd name="T19" fmla="*/ 7 h 8"/>
                <a:gd name="T20" fmla="*/ 4 w 6"/>
                <a:gd name="T21" fmla="*/ 6 h 8"/>
                <a:gd name="T22" fmla="*/ 4 w 6"/>
                <a:gd name="T23" fmla="*/ 4 h 8"/>
                <a:gd name="T24" fmla="*/ 5 w 6"/>
                <a:gd name="T25" fmla="*/ 4 h 8"/>
                <a:gd name="T26" fmla="*/ 6 w 6"/>
                <a:gd name="T27" fmla="*/ 3 h 8"/>
                <a:gd name="T28" fmla="*/ 6 w 6"/>
                <a:gd name="T2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8">
                  <a:moveTo>
                    <a:pt x="6" y="2"/>
                  </a:moveTo>
                  <a:lnTo>
                    <a:pt x="4" y="1"/>
                  </a:lnTo>
                  <a:lnTo>
                    <a:pt x="2" y="0"/>
                  </a:lnTo>
                  <a:lnTo>
                    <a:pt x="1" y="0"/>
                  </a:lnTo>
                  <a:lnTo>
                    <a:pt x="0" y="1"/>
                  </a:lnTo>
                  <a:lnTo>
                    <a:pt x="0" y="3"/>
                  </a:lnTo>
                  <a:lnTo>
                    <a:pt x="0" y="6"/>
                  </a:lnTo>
                  <a:lnTo>
                    <a:pt x="0" y="8"/>
                  </a:lnTo>
                  <a:lnTo>
                    <a:pt x="2" y="8"/>
                  </a:lnTo>
                  <a:lnTo>
                    <a:pt x="4" y="7"/>
                  </a:lnTo>
                  <a:lnTo>
                    <a:pt x="4" y="6"/>
                  </a:lnTo>
                  <a:lnTo>
                    <a:pt x="4" y="4"/>
                  </a:lnTo>
                  <a:lnTo>
                    <a:pt x="5" y="4"/>
                  </a:lnTo>
                  <a:lnTo>
                    <a:pt x="6" y="3"/>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6" name="Freeform 186">
              <a:extLst>
                <a:ext uri="{FF2B5EF4-FFF2-40B4-BE49-F238E27FC236}">
                  <a16:creationId xmlns:a16="http://schemas.microsoft.com/office/drawing/2014/main" id="{7D2164B0-C792-4DEE-B86B-F64C9270F9EF}"/>
                </a:ext>
              </a:extLst>
            </p:cNvPr>
            <p:cNvSpPr>
              <a:spLocks/>
            </p:cNvSpPr>
            <p:nvPr/>
          </p:nvSpPr>
          <p:spPr bwMode="auto">
            <a:xfrm>
              <a:off x="4047" y="2161"/>
              <a:ext cx="5" cy="3"/>
            </a:xfrm>
            <a:custGeom>
              <a:avLst/>
              <a:gdLst>
                <a:gd name="T0" fmla="*/ 0 w 4"/>
                <a:gd name="T1" fmla="*/ 0 h 2"/>
                <a:gd name="T2" fmla="*/ 1 w 4"/>
                <a:gd name="T3" fmla="*/ 2 h 2"/>
                <a:gd name="T4" fmla="*/ 4 w 4"/>
                <a:gd name="T5" fmla="*/ 2 h 2"/>
                <a:gd name="T6" fmla="*/ 4 w 4"/>
                <a:gd name="T7" fmla="*/ 0 h 2"/>
                <a:gd name="T8" fmla="*/ 3 w 4"/>
                <a:gd name="T9" fmla="*/ 0 h 2"/>
                <a:gd name="T10" fmla="*/ 1 w 4"/>
                <a:gd name="T11" fmla="*/ 0 h 2"/>
                <a:gd name="T12" fmla="*/ 0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0" y="0"/>
                  </a:moveTo>
                  <a:cubicBezTo>
                    <a:pt x="1" y="2"/>
                    <a:pt x="1" y="2"/>
                    <a:pt x="1" y="2"/>
                  </a:cubicBezTo>
                  <a:cubicBezTo>
                    <a:pt x="4" y="2"/>
                    <a:pt x="4" y="2"/>
                    <a:pt x="4" y="2"/>
                  </a:cubicBezTo>
                  <a:cubicBezTo>
                    <a:pt x="4" y="0"/>
                    <a:pt x="4" y="0"/>
                    <a:pt x="4" y="0"/>
                  </a:cubicBezTo>
                  <a:cubicBezTo>
                    <a:pt x="3" y="0"/>
                    <a:pt x="3" y="0"/>
                    <a:pt x="3" y="0"/>
                  </a:cubicBezTo>
                  <a:cubicBezTo>
                    <a:pt x="2" y="0"/>
                    <a:pt x="2"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7" name="Freeform 187">
              <a:extLst>
                <a:ext uri="{FF2B5EF4-FFF2-40B4-BE49-F238E27FC236}">
                  <a16:creationId xmlns:a16="http://schemas.microsoft.com/office/drawing/2014/main" id="{06EE56AE-229E-464B-8542-B3680F6C5F4D}"/>
                </a:ext>
              </a:extLst>
            </p:cNvPr>
            <p:cNvSpPr>
              <a:spLocks/>
            </p:cNvSpPr>
            <p:nvPr/>
          </p:nvSpPr>
          <p:spPr bwMode="auto">
            <a:xfrm>
              <a:off x="4035" y="1995"/>
              <a:ext cx="8" cy="3"/>
            </a:xfrm>
            <a:custGeom>
              <a:avLst/>
              <a:gdLst>
                <a:gd name="T0" fmla="*/ 5 w 7"/>
                <a:gd name="T1" fmla="*/ 0 h 3"/>
                <a:gd name="T2" fmla="*/ 4 w 7"/>
                <a:gd name="T3" fmla="*/ 1 h 3"/>
                <a:gd name="T4" fmla="*/ 0 w 7"/>
                <a:gd name="T5" fmla="*/ 1 h 3"/>
                <a:gd name="T6" fmla="*/ 1 w 7"/>
                <a:gd name="T7" fmla="*/ 3 h 3"/>
                <a:gd name="T8" fmla="*/ 4 w 7"/>
                <a:gd name="T9" fmla="*/ 2 h 3"/>
                <a:gd name="T10" fmla="*/ 6 w 7"/>
                <a:gd name="T11" fmla="*/ 3 h 3"/>
                <a:gd name="T12" fmla="*/ 7 w 7"/>
                <a:gd name="T13" fmla="*/ 1 h 3"/>
                <a:gd name="T14" fmla="*/ 7 w 7"/>
                <a:gd name="T15" fmla="*/ 0 h 3"/>
                <a:gd name="T16" fmla="*/ 6 w 7"/>
                <a:gd name="T17" fmla="*/ 0 h 3"/>
                <a:gd name="T18" fmla="*/ 5 w 7"/>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3">
                  <a:moveTo>
                    <a:pt x="5" y="0"/>
                  </a:moveTo>
                  <a:cubicBezTo>
                    <a:pt x="4" y="1"/>
                    <a:pt x="4" y="1"/>
                    <a:pt x="4" y="1"/>
                  </a:cubicBezTo>
                  <a:cubicBezTo>
                    <a:pt x="0" y="1"/>
                    <a:pt x="0" y="1"/>
                    <a:pt x="0" y="1"/>
                  </a:cubicBezTo>
                  <a:cubicBezTo>
                    <a:pt x="1" y="3"/>
                    <a:pt x="1" y="3"/>
                    <a:pt x="1" y="3"/>
                  </a:cubicBezTo>
                  <a:cubicBezTo>
                    <a:pt x="4" y="2"/>
                    <a:pt x="4" y="2"/>
                    <a:pt x="4" y="2"/>
                  </a:cubicBezTo>
                  <a:cubicBezTo>
                    <a:pt x="6" y="3"/>
                    <a:pt x="6" y="3"/>
                    <a:pt x="6" y="3"/>
                  </a:cubicBezTo>
                  <a:cubicBezTo>
                    <a:pt x="7" y="1"/>
                    <a:pt x="7" y="1"/>
                    <a:pt x="7" y="1"/>
                  </a:cubicBezTo>
                  <a:cubicBezTo>
                    <a:pt x="7" y="1"/>
                    <a:pt x="7" y="1"/>
                    <a:pt x="7" y="0"/>
                  </a:cubicBezTo>
                  <a:cubicBezTo>
                    <a:pt x="6" y="0"/>
                    <a:pt x="6" y="0"/>
                    <a:pt x="6"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8" name="Freeform 188">
              <a:extLst>
                <a:ext uri="{FF2B5EF4-FFF2-40B4-BE49-F238E27FC236}">
                  <a16:creationId xmlns:a16="http://schemas.microsoft.com/office/drawing/2014/main" id="{AC69259A-F4CF-4E37-A541-4F9426EA90C5}"/>
                </a:ext>
              </a:extLst>
            </p:cNvPr>
            <p:cNvSpPr>
              <a:spLocks/>
            </p:cNvSpPr>
            <p:nvPr/>
          </p:nvSpPr>
          <p:spPr bwMode="auto">
            <a:xfrm>
              <a:off x="4092" y="2161"/>
              <a:ext cx="8" cy="5"/>
            </a:xfrm>
            <a:custGeom>
              <a:avLst/>
              <a:gdLst>
                <a:gd name="T0" fmla="*/ 4 w 8"/>
                <a:gd name="T1" fmla="*/ 0 h 5"/>
                <a:gd name="T2" fmla="*/ 4 w 8"/>
                <a:gd name="T3" fmla="*/ 0 h 5"/>
                <a:gd name="T4" fmla="*/ 3 w 8"/>
                <a:gd name="T5" fmla="*/ 1 h 5"/>
                <a:gd name="T6" fmla="*/ 3 w 8"/>
                <a:gd name="T7" fmla="*/ 0 h 5"/>
                <a:gd name="T8" fmla="*/ 1 w 8"/>
                <a:gd name="T9" fmla="*/ 0 h 5"/>
                <a:gd name="T10" fmla="*/ 0 w 8"/>
                <a:gd name="T11" fmla="*/ 3 h 5"/>
                <a:gd name="T12" fmla="*/ 1 w 8"/>
                <a:gd name="T13" fmla="*/ 4 h 5"/>
                <a:gd name="T14" fmla="*/ 0 w 8"/>
                <a:gd name="T15" fmla="*/ 5 h 5"/>
                <a:gd name="T16" fmla="*/ 4 w 8"/>
                <a:gd name="T17" fmla="*/ 5 h 5"/>
                <a:gd name="T18" fmla="*/ 3 w 8"/>
                <a:gd name="T19" fmla="*/ 5 h 5"/>
                <a:gd name="T20" fmla="*/ 3 w 8"/>
                <a:gd name="T21" fmla="*/ 5 h 5"/>
                <a:gd name="T22" fmla="*/ 3 w 8"/>
                <a:gd name="T23" fmla="*/ 4 h 5"/>
                <a:gd name="T24" fmla="*/ 3 w 8"/>
                <a:gd name="T25" fmla="*/ 5 h 5"/>
                <a:gd name="T26" fmla="*/ 5 w 8"/>
                <a:gd name="T27" fmla="*/ 5 h 5"/>
                <a:gd name="T28" fmla="*/ 7 w 8"/>
                <a:gd name="T29" fmla="*/ 5 h 5"/>
                <a:gd name="T30" fmla="*/ 8 w 8"/>
                <a:gd name="T31" fmla="*/ 5 h 5"/>
                <a:gd name="T32" fmla="*/ 7 w 8"/>
                <a:gd name="T33" fmla="*/ 4 h 5"/>
                <a:gd name="T34" fmla="*/ 7 w 8"/>
                <a:gd name="T35" fmla="*/ 3 h 5"/>
                <a:gd name="T36" fmla="*/ 7 w 8"/>
                <a:gd name="T37" fmla="*/ 1 h 5"/>
                <a:gd name="T38" fmla="*/ 5 w 8"/>
                <a:gd name="T39" fmla="*/ 1 h 5"/>
                <a:gd name="T40" fmla="*/ 4 w 8"/>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5">
                  <a:moveTo>
                    <a:pt x="4" y="0"/>
                  </a:moveTo>
                  <a:lnTo>
                    <a:pt x="4" y="0"/>
                  </a:lnTo>
                  <a:lnTo>
                    <a:pt x="3" y="1"/>
                  </a:lnTo>
                  <a:lnTo>
                    <a:pt x="3" y="0"/>
                  </a:lnTo>
                  <a:lnTo>
                    <a:pt x="1" y="0"/>
                  </a:lnTo>
                  <a:lnTo>
                    <a:pt x="0" y="3"/>
                  </a:lnTo>
                  <a:lnTo>
                    <a:pt x="1" y="4"/>
                  </a:lnTo>
                  <a:lnTo>
                    <a:pt x="0" y="5"/>
                  </a:lnTo>
                  <a:lnTo>
                    <a:pt x="4" y="5"/>
                  </a:lnTo>
                  <a:lnTo>
                    <a:pt x="3" y="5"/>
                  </a:lnTo>
                  <a:lnTo>
                    <a:pt x="3" y="5"/>
                  </a:lnTo>
                  <a:lnTo>
                    <a:pt x="3" y="4"/>
                  </a:lnTo>
                  <a:lnTo>
                    <a:pt x="3" y="5"/>
                  </a:lnTo>
                  <a:lnTo>
                    <a:pt x="5" y="5"/>
                  </a:lnTo>
                  <a:lnTo>
                    <a:pt x="7" y="5"/>
                  </a:lnTo>
                  <a:lnTo>
                    <a:pt x="8" y="5"/>
                  </a:lnTo>
                  <a:lnTo>
                    <a:pt x="7" y="4"/>
                  </a:lnTo>
                  <a:lnTo>
                    <a:pt x="7" y="3"/>
                  </a:lnTo>
                  <a:lnTo>
                    <a:pt x="7" y="1"/>
                  </a:lnTo>
                  <a:lnTo>
                    <a:pt x="5" y="1"/>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9" name="Freeform 189">
              <a:extLst>
                <a:ext uri="{FF2B5EF4-FFF2-40B4-BE49-F238E27FC236}">
                  <a16:creationId xmlns:a16="http://schemas.microsoft.com/office/drawing/2014/main" id="{C8DE2D49-B97E-488C-A2EC-A1BB09D316F0}"/>
                </a:ext>
              </a:extLst>
            </p:cNvPr>
            <p:cNvSpPr>
              <a:spLocks/>
            </p:cNvSpPr>
            <p:nvPr/>
          </p:nvSpPr>
          <p:spPr bwMode="auto">
            <a:xfrm>
              <a:off x="4063" y="2225"/>
              <a:ext cx="12" cy="6"/>
            </a:xfrm>
            <a:custGeom>
              <a:avLst/>
              <a:gdLst>
                <a:gd name="T0" fmla="*/ 0 w 12"/>
                <a:gd name="T1" fmla="*/ 5 h 6"/>
                <a:gd name="T2" fmla="*/ 3 w 12"/>
                <a:gd name="T3" fmla="*/ 5 h 6"/>
                <a:gd name="T4" fmla="*/ 4 w 12"/>
                <a:gd name="T5" fmla="*/ 6 h 6"/>
                <a:gd name="T6" fmla="*/ 6 w 12"/>
                <a:gd name="T7" fmla="*/ 3 h 6"/>
                <a:gd name="T8" fmla="*/ 6 w 12"/>
                <a:gd name="T9" fmla="*/ 5 h 6"/>
                <a:gd name="T10" fmla="*/ 9 w 12"/>
                <a:gd name="T11" fmla="*/ 5 h 6"/>
                <a:gd name="T12" fmla="*/ 11 w 12"/>
                <a:gd name="T13" fmla="*/ 3 h 6"/>
                <a:gd name="T14" fmla="*/ 12 w 12"/>
                <a:gd name="T15" fmla="*/ 1 h 6"/>
                <a:gd name="T16" fmla="*/ 11 w 12"/>
                <a:gd name="T17" fmla="*/ 0 h 6"/>
                <a:gd name="T18" fmla="*/ 10 w 12"/>
                <a:gd name="T19" fmla="*/ 1 h 6"/>
                <a:gd name="T20" fmla="*/ 9 w 12"/>
                <a:gd name="T21" fmla="*/ 0 h 6"/>
                <a:gd name="T22" fmla="*/ 6 w 12"/>
                <a:gd name="T23" fmla="*/ 1 h 6"/>
                <a:gd name="T24" fmla="*/ 5 w 12"/>
                <a:gd name="T25" fmla="*/ 1 h 6"/>
                <a:gd name="T26" fmla="*/ 4 w 12"/>
                <a:gd name="T27" fmla="*/ 2 h 6"/>
                <a:gd name="T28" fmla="*/ 3 w 12"/>
                <a:gd name="T29" fmla="*/ 3 h 6"/>
                <a:gd name="T30" fmla="*/ 0 w 12"/>
                <a:gd name="T3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6">
                  <a:moveTo>
                    <a:pt x="0" y="5"/>
                  </a:moveTo>
                  <a:lnTo>
                    <a:pt x="3" y="5"/>
                  </a:lnTo>
                  <a:lnTo>
                    <a:pt x="4" y="6"/>
                  </a:lnTo>
                  <a:lnTo>
                    <a:pt x="6" y="3"/>
                  </a:lnTo>
                  <a:lnTo>
                    <a:pt x="6" y="5"/>
                  </a:lnTo>
                  <a:lnTo>
                    <a:pt x="9" y="5"/>
                  </a:lnTo>
                  <a:lnTo>
                    <a:pt x="11" y="3"/>
                  </a:lnTo>
                  <a:lnTo>
                    <a:pt x="12" y="1"/>
                  </a:lnTo>
                  <a:lnTo>
                    <a:pt x="11" y="0"/>
                  </a:lnTo>
                  <a:lnTo>
                    <a:pt x="10" y="1"/>
                  </a:lnTo>
                  <a:lnTo>
                    <a:pt x="9" y="0"/>
                  </a:lnTo>
                  <a:lnTo>
                    <a:pt x="6" y="1"/>
                  </a:lnTo>
                  <a:lnTo>
                    <a:pt x="5" y="1"/>
                  </a:lnTo>
                  <a:lnTo>
                    <a:pt x="4" y="2"/>
                  </a:lnTo>
                  <a:lnTo>
                    <a:pt x="3" y="3"/>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0" name="Freeform 190">
              <a:extLst>
                <a:ext uri="{FF2B5EF4-FFF2-40B4-BE49-F238E27FC236}">
                  <a16:creationId xmlns:a16="http://schemas.microsoft.com/office/drawing/2014/main" id="{B51A2911-141F-43B5-8457-9D0C27E16D0D}"/>
                </a:ext>
              </a:extLst>
            </p:cNvPr>
            <p:cNvSpPr>
              <a:spLocks/>
            </p:cNvSpPr>
            <p:nvPr/>
          </p:nvSpPr>
          <p:spPr bwMode="auto">
            <a:xfrm>
              <a:off x="4007" y="2061"/>
              <a:ext cx="26" cy="33"/>
            </a:xfrm>
            <a:custGeom>
              <a:avLst/>
              <a:gdLst>
                <a:gd name="T0" fmla="*/ 12 w 26"/>
                <a:gd name="T1" fmla="*/ 16 h 33"/>
                <a:gd name="T2" fmla="*/ 9 w 26"/>
                <a:gd name="T3" fmla="*/ 19 h 33"/>
                <a:gd name="T4" fmla="*/ 7 w 26"/>
                <a:gd name="T5" fmla="*/ 19 h 33"/>
                <a:gd name="T6" fmla="*/ 6 w 26"/>
                <a:gd name="T7" fmla="*/ 21 h 33"/>
                <a:gd name="T8" fmla="*/ 4 w 26"/>
                <a:gd name="T9" fmla="*/ 21 h 33"/>
                <a:gd name="T10" fmla="*/ 2 w 26"/>
                <a:gd name="T11" fmla="*/ 23 h 33"/>
                <a:gd name="T12" fmla="*/ 2 w 26"/>
                <a:gd name="T13" fmla="*/ 25 h 33"/>
                <a:gd name="T14" fmla="*/ 2 w 26"/>
                <a:gd name="T15" fmla="*/ 26 h 33"/>
                <a:gd name="T16" fmla="*/ 1 w 26"/>
                <a:gd name="T17" fmla="*/ 28 h 33"/>
                <a:gd name="T18" fmla="*/ 0 w 26"/>
                <a:gd name="T19" fmla="*/ 28 h 33"/>
                <a:gd name="T20" fmla="*/ 0 w 26"/>
                <a:gd name="T21" fmla="*/ 31 h 33"/>
                <a:gd name="T22" fmla="*/ 2 w 26"/>
                <a:gd name="T23" fmla="*/ 33 h 33"/>
                <a:gd name="T24" fmla="*/ 2 w 26"/>
                <a:gd name="T25" fmla="*/ 33 h 33"/>
                <a:gd name="T26" fmla="*/ 2 w 26"/>
                <a:gd name="T27" fmla="*/ 31 h 33"/>
                <a:gd name="T28" fmla="*/ 3 w 26"/>
                <a:gd name="T29" fmla="*/ 29 h 33"/>
                <a:gd name="T30" fmla="*/ 2 w 26"/>
                <a:gd name="T31" fmla="*/ 28 h 33"/>
                <a:gd name="T32" fmla="*/ 3 w 26"/>
                <a:gd name="T33" fmla="*/ 28 h 33"/>
                <a:gd name="T34" fmla="*/ 6 w 26"/>
                <a:gd name="T35" fmla="*/ 29 h 33"/>
                <a:gd name="T36" fmla="*/ 4 w 26"/>
                <a:gd name="T37" fmla="*/ 26 h 33"/>
                <a:gd name="T38" fmla="*/ 3 w 26"/>
                <a:gd name="T39" fmla="*/ 26 h 33"/>
                <a:gd name="T40" fmla="*/ 4 w 26"/>
                <a:gd name="T41" fmla="*/ 25 h 33"/>
                <a:gd name="T42" fmla="*/ 6 w 26"/>
                <a:gd name="T43" fmla="*/ 25 h 33"/>
                <a:gd name="T44" fmla="*/ 7 w 26"/>
                <a:gd name="T45" fmla="*/ 23 h 33"/>
                <a:gd name="T46" fmla="*/ 9 w 26"/>
                <a:gd name="T47" fmla="*/ 23 h 33"/>
                <a:gd name="T48" fmla="*/ 10 w 26"/>
                <a:gd name="T49" fmla="*/ 21 h 33"/>
                <a:gd name="T50" fmla="*/ 13 w 26"/>
                <a:gd name="T51" fmla="*/ 20 h 33"/>
                <a:gd name="T52" fmla="*/ 15 w 26"/>
                <a:gd name="T53" fmla="*/ 19 h 33"/>
                <a:gd name="T54" fmla="*/ 15 w 26"/>
                <a:gd name="T55" fmla="*/ 18 h 33"/>
                <a:gd name="T56" fmla="*/ 16 w 26"/>
                <a:gd name="T57" fmla="*/ 16 h 33"/>
                <a:gd name="T58" fmla="*/ 16 w 26"/>
                <a:gd name="T59" fmla="*/ 14 h 33"/>
                <a:gd name="T60" fmla="*/ 16 w 26"/>
                <a:gd name="T61" fmla="*/ 13 h 33"/>
                <a:gd name="T62" fmla="*/ 19 w 26"/>
                <a:gd name="T63" fmla="*/ 13 h 33"/>
                <a:gd name="T64" fmla="*/ 19 w 26"/>
                <a:gd name="T65" fmla="*/ 11 h 33"/>
                <a:gd name="T66" fmla="*/ 20 w 26"/>
                <a:gd name="T67" fmla="*/ 11 h 33"/>
                <a:gd name="T68" fmla="*/ 21 w 26"/>
                <a:gd name="T69" fmla="*/ 9 h 33"/>
                <a:gd name="T70" fmla="*/ 22 w 26"/>
                <a:gd name="T71" fmla="*/ 9 h 33"/>
                <a:gd name="T72" fmla="*/ 23 w 26"/>
                <a:gd name="T73" fmla="*/ 9 h 33"/>
                <a:gd name="T74" fmla="*/ 26 w 26"/>
                <a:gd name="T75" fmla="*/ 9 h 33"/>
                <a:gd name="T76" fmla="*/ 26 w 26"/>
                <a:gd name="T77" fmla="*/ 8 h 33"/>
                <a:gd name="T78" fmla="*/ 25 w 26"/>
                <a:gd name="T79" fmla="*/ 8 h 33"/>
                <a:gd name="T80" fmla="*/ 23 w 26"/>
                <a:gd name="T81" fmla="*/ 6 h 33"/>
                <a:gd name="T82" fmla="*/ 23 w 26"/>
                <a:gd name="T83" fmla="*/ 8 h 33"/>
                <a:gd name="T84" fmla="*/ 22 w 26"/>
                <a:gd name="T85" fmla="*/ 8 h 33"/>
                <a:gd name="T86" fmla="*/ 21 w 26"/>
                <a:gd name="T87" fmla="*/ 7 h 33"/>
                <a:gd name="T88" fmla="*/ 20 w 26"/>
                <a:gd name="T89" fmla="*/ 5 h 33"/>
                <a:gd name="T90" fmla="*/ 20 w 26"/>
                <a:gd name="T91" fmla="*/ 3 h 33"/>
                <a:gd name="T92" fmla="*/ 20 w 26"/>
                <a:gd name="T93" fmla="*/ 0 h 33"/>
                <a:gd name="T94" fmla="*/ 19 w 26"/>
                <a:gd name="T95" fmla="*/ 1 h 33"/>
                <a:gd name="T96" fmla="*/ 17 w 26"/>
                <a:gd name="T97" fmla="*/ 5 h 33"/>
                <a:gd name="T98" fmla="*/ 17 w 26"/>
                <a:gd name="T99" fmla="*/ 6 h 33"/>
                <a:gd name="T100" fmla="*/ 16 w 26"/>
                <a:gd name="T101" fmla="*/ 3 h 33"/>
                <a:gd name="T102" fmla="*/ 17 w 26"/>
                <a:gd name="T103" fmla="*/ 8 h 33"/>
                <a:gd name="T104" fmla="*/ 17 w 26"/>
                <a:gd name="T105" fmla="*/ 8 h 33"/>
                <a:gd name="T106" fmla="*/ 16 w 26"/>
                <a:gd name="T107" fmla="*/ 8 h 33"/>
                <a:gd name="T108" fmla="*/ 15 w 26"/>
                <a:gd name="T109" fmla="*/ 11 h 33"/>
                <a:gd name="T110" fmla="*/ 15 w 26"/>
                <a:gd name="T111" fmla="*/ 12 h 33"/>
                <a:gd name="T112" fmla="*/ 13 w 26"/>
                <a:gd name="T113" fmla="*/ 13 h 33"/>
                <a:gd name="T114" fmla="*/ 12 w 26"/>
                <a:gd name="T115"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 h="33">
                  <a:moveTo>
                    <a:pt x="12" y="16"/>
                  </a:moveTo>
                  <a:lnTo>
                    <a:pt x="9" y="19"/>
                  </a:lnTo>
                  <a:lnTo>
                    <a:pt x="7" y="19"/>
                  </a:lnTo>
                  <a:lnTo>
                    <a:pt x="6" y="21"/>
                  </a:lnTo>
                  <a:lnTo>
                    <a:pt x="4" y="21"/>
                  </a:lnTo>
                  <a:lnTo>
                    <a:pt x="2" y="23"/>
                  </a:lnTo>
                  <a:lnTo>
                    <a:pt x="2" y="25"/>
                  </a:lnTo>
                  <a:lnTo>
                    <a:pt x="2" y="26"/>
                  </a:lnTo>
                  <a:lnTo>
                    <a:pt x="1" y="28"/>
                  </a:lnTo>
                  <a:lnTo>
                    <a:pt x="0" y="28"/>
                  </a:lnTo>
                  <a:lnTo>
                    <a:pt x="0" y="31"/>
                  </a:lnTo>
                  <a:lnTo>
                    <a:pt x="2" y="33"/>
                  </a:lnTo>
                  <a:lnTo>
                    <a:pt x="2" y="33"/>
                  </a:lnTo>
                  <a:lnTo>
                    <a:pt x="2" y="31"/>
                  </a:lnTo>
                  <a:lnTo>
                    <a:pt x="3" y="29"/>
                  </a:lnTo>
                  <a:lnTo>
                    <a:pt x="2" y="28"/>
                  </a:lnTo>
                  <a:lnTo>
                    <a:pt x="3" y="28"/>
                  </a:lnTo>
                  <a:lnTo>
                    <a:pt x="6" y="29"/>
                  </a:lnTo>
                  <a:lnTo>
                    <a:pt x="4" y="26"/>
                  </a:lnTo>
                  <a:lnTo>
                    <a:pt x="3" y="26"/>
                  </a:lnTo>
                  <a:lnTo>
                    <a:pt x="4" y="25"/>
                  </a:lnTo>
                  <a:lnTo>
                    <a:pt x="6" y="25"/>
                  </a:lnTo>
                  <a:lnTo>
                    <a:pt x="7" y="23"/>
                  </a:lnTo>
                  <a:lnTo>
                    <a:pt x="9" y="23"/>
                  </a:lnTo>
                  <a:lnTo>
                    <a:pt x="10" y="21"/>
                  </a:lnTo>
                  <a:lnTo>
                    <a:pt x="13" y="20"/>
                  </a:lnTo>
                  <a:lnTo>
                    <a:pt x="15" y="19"/>
                  </a:lnTo>
                  <a:lnTo>
                    <a:pt x="15" y="18"/>
                  </a:lnTo>
                  <a:lnTo>
                    <a:pt x="16" y="16"/>
                  </a:lnTo>
                  <a:lnTo>
                    <a:pt x="16" y="14"/>
                  </a:lnTo>
                  <a:lnTo>
                    <a:pt x="16" y="13"/>
                  </a:lnTo>
                  <a:lnTo>
                    <a:pt x="19" y="13"/>
                  </a:lnTo>
                  <a:lnTo>
                    <a:pt x="19" y="11"/>
                  </a:lnTo>
                  <a:lnTo>
                    <a:pt x="20" y="11"/>
                  </a:lnTo>
                  <a:lnTo>
                    <a:pt x="21" y="9"/>
                  </a:lnTo>
                  <a:lnTo>
                    <a:pt x="22" y="9"/>
                  </a:lnTo>
                  <a:lnTo>
                    <a:pt x="23" y="9"/>
                  </a:lnTo>
                  <a:lnTo>
                    <a:pt x="26" y="9"/>
                  </a:lnTo>
                  <a:lnTo>
                    <a:pt x="26" y="8"/>
                  </a:lnTo>
                  <a:lnTo>
                    <a:pt x="25" y="8"/>
                  </a:lnTo>
                  <a:lnTo>
                    <a:pt x="23" y="6"/>
                  </a:lnTo>
                  <a:lnTo>
                    <a:pt x="23" y="8"/>
                  </a:lnTo>
                  <a:lnTo>
                    <a:pt x="22" y="8"/>
                  </a:lnTo>
                  <a:lnTo>
                    <a:pt x="21" y="7"/>
                  </a:lnTo>
                  <a:lnTo>
                    <a:pt x="20" y="5"/>
                  </a:lnTo>
                  <a:lnTo>
                    <a:pt x="20" y="3"/>
                  </a:lnTo>
                  <a:lnTo>
                    <a:pt x="20" y="0"/>
                  </a:lnTo>
                  <a:lnTo>
                    <a:pt x="19" y="1"/>
                  </a:lnTo>
                  <a:lnTo>
                    <a:pt x="17" y="5"/>
                  </a:lnTo>
                  <a:lnTo>
                    <a:pt x="17" y="6"/>
                  </a:lnTo>
                  <a:lnTo>
                    <a:pt x="16" y="3"/>
                  </a:lnTo>
                  <a:lnTo>
                    <a:pt x="17" y="8"/>
                  </a:lnTo>
                  <a:lnTo>
                    <a:pt x="17" y="8"/>
                  </a:lnTo>
                  <a:lnTo>
                    <a:pt x="16" y="8"/>
                  </a:lnTo>
                  <a:lnTo>
                    <a:pt x="15" y="11"/>
                  </a:lnTo>
                  <a:lnTo>
                    <a:pt x="15" y="12"/>
                  </a:lnTo>
                  <a:lnTo>
                    <a:pt x="13" y="13"/>
                  </a:ln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1" name="Freeform 191">
              <a:extLst>
                <a:ext uri="{FF2B5EF4-FFF2-40B4-BE49-F238E27FC236}">
                  <a16:creationId xmlns:a16="http://schemas.microsoft.com/office/drawing/2014/main" id="{0BB39564-30DE-41A7-BB55-99E442F42D24}"/>
                </a:ext>
              </a:extLst>
            </p:cNvPr>
            <p:cNvSpPr>
              <a:spLocks/>
            </p:cNvSpPr>
            <p:nvPr/>
          </p:nvSpPr>
          <p:spPr bwMode="auto">
            <a:xfrm>
              <a:off x="4037" y="1990"/>
              <a:ext cx="3" cy="5"/>
            </a:xfrm>
            <a:custGeom>
              <a:avLst/>
              <a:gdLst>
                <a:gd name="T0" fmla="*/ 3 w 3"/>
                <a:gd name="T1" fmla="*/ 5 h 5"/>
                <a:gd name="T2" fmla="*/ 3 w 3"/>
                <a:gd name="T3" fmla="*/ 0 h 5"/>
                <a:gd name="T4" fmla="*/ 0 w 3"/>
                <a:gd name="T5" fmla="*/ 2 h 5"/>
                <a:gd name="T6" fmla="*/ 3 w 3"/>
                <a:gd name="T7" fmla="*/ 5 h 5"/>
              </a:gdLst>
              <a:ahLst/>
              <a:cxnLst>
                <a:cxn ang="0">
                  <a:pos x="T0" y="T1"/>
                </a:cxn>
                <a:cxn ang="0">
                  <a:pos x="T2" y="T3"/>
                </a:cxn>
                <a:cxn ang="0">
                  <a:pos x="T4" y="T5"/>
                </a:cxn>
                <a:cxn ang="0">
                  <a:pos x="T6" y="T7"/>
                </a:cxn>
              </a:cxnLst>
              <a:rect l="0" t="0" r="r" b="b"/>
              <a:pathLst>
                <a:path w="3" h="5">
                  <a:moveTo>
                    <a:pt x="3" y="5"/>
                  </a:moveTo>
                  <a:lnTo>
                    <a:pt x="3" y="0"/>
                  </a:lnTo>
                  <a:lnTo>
                    <a:pt x="0" y="2"/>
                  </a:ln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2" name="Freeform 192">
              <a:extLst>
                <a:ext uri="{FF2B5EF4-FFF2-40B4-BE49-F238E27FC236}">
                  <a16:creationId xmlns:a16="http://schemas.microsoft.com/office/drawing/2014/main" id="{C2CBAA6C-7A6C-403A-B05B-FA57DB103C3E}"/>
                </a:ext>
              </a:extLst>
            </p:cNvPr>
            <p:cNvSpPr>
              <a:spLocks/>
            </p:cNvSpPr>
            <p:nvPr/>
          </p:nvSpPr>
          <p:spPr bwMode="auto">
            <a:xfrm>
              <a:off x="4028" y="2115"/>
              <a:ext cx="1" cy="7"/>
            </a:xfrm>
            <a:custGeom>
              <a:avLst/>
              <a:gdLst>
                <a:gd name="T0" fmla="*/ 0 w 1"/>
                <a:gd name="T1" fmla="*/ 3 h 7"/>
                <a:gd name="T2" fmla="*/ 1 w 1"/>
                <a:gd name="T3" fmla="*/ 7 h 7"/>
                <a:gd name="T4" fmla="*/ 1 w 1"/>
                <a:gd name="T5" fmla="*/ 3 h 7"/>
                <a:gd name="T6" fmla="*/ 0 w 1"/>
                <a:gd name="T7" fmla="*/ 0 h 7"/>
                <a:gd name="T8" fmla="*/ 0 w 1"/>
                <a:gd name="T9" fmla="*/ 3 h 7"/>
              </a:gdLst>
              <a:ahLst/>
              <a:cxnLst>
                <a:cxn ang="0">
                  <a:pos x="T0" y="T1"/>
                </a:cxn>
                <a:cxn ang="0">
                  <a:pos x="T2" y="T3"/>
                </a:cxn>
                <a:cxn ang="0">
                  <a:pos x="T4" y="T5"/>
                </a:cxn>
                <a:cxn ang="0">
                  <a:pos x="T6" y="T7"/>
                </a:cxn>
                <a:cxn ang="0">
                  <a:pos x="T8" y="T9"/>
                </a:cxn>
              </a:cxnLst>
              <a:rect l="0" t="0" r="r" b="b"/>
              <a:pathLst>
                <a:path w="1" h="7">
                  <a:moveTo>
                    <a:pt x="0" y="3"/>
                  </a:moveTo>
                  <a:lnTo>
                    <a:pt x="1" y="7"/>
                  </a:lnTo>
                  <a:lnTo>
                    <a:pt x="1" y="3"/>
                  </a:lnTo>
                  <a:lnTo>
                    <a:pt x="0"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3" name="Freeform 193">
              <a:extLst>
                <a:ext uri="{FF2B5EF4-FFF2-40B4-BE49-F238E27FC236}">
                  <a16:creationId xmlns:a16="http://schemas.microsoft.com/office/drawing/2014/main" id="{ED01762D-883B-44B8-B5DC-42F5B0EDC6D2}"/>
                </a:ext>
              </a:extLst>
            </p:cNvPr>
            <p:cNvSpPr>
              <a:spLocks/>
            </p:cNvSpPr>
            <p:nvPr/>
          </p:nvSpPr>
          <p:spPr bwMode="auto">
            <a:xfrm>
              <a:off x="4070" y="2172"/>
              <a:ext cx="19" cy="8"/>
            </a:xfrm>
            <a:custGeom>
              <a:avLst/>
              <a:gdLst>
                <a:gd name="T0" fmla="*/ 12 w 19"/>
                <a:gd name="T1" fmla="*/ 3 h 8"/>
                <a:gd name="T2" fmla="*/ 12 w 19"/>
                <a:gd name="T3" fmla="*/ 6 h 8"/>
                <a:gd name="T4" fmla="*/ 13 w 19"/>
                <a:gd name="T5" fmla="*/ 8 h 8"/>
                <a:gd name="T6" fmla="*/ 15 w 19"/>
                <a:gd name="T7" fmla="*/ 8 h 8"/>
                <a:gd name="T8" fmla="*/ 15 w 19"/>
                <a:gd name="T9" fmla="*/ 7 h 8"/>
                <a:gd name="T10" fmla="*/ 13 w 19"/>
                <a:gd name="T11" fmla="*/ 5 h 8"/>
                <a:gd name="T12" fmla="*/ 13 w 19"/>
                <a:gd name="T13" fmla="*/ 3 h 8"/>
                <a:gd name="T14" fmla="*/ 19 w 19"/>
                <a:gd name="T15" fmla="*/ 1 h 8"/>
                <a:gd name="T16" fmla="*/ 17 w 19"/>
                <a:gd name="T17" fmla="*/ 1 h 8"/>
                <a:gd name="T18" fmla="*/ 12 w 19"/>
                <a:gd name="T19" fmla="*/ 0 h 8"/>
                <a:gd name="T20" fmla="*/ 11 w 19"/>
                <a:gd name="T21" fmla="*/ 1 h 8"/>
                <a:gd name="T22" fmla="*/ 9 w 19"/>
                <a:gd name="T23" fmla="*/ 0 h 8"/>
                <a:gd name="T24" fmla="*/ 6 w 19"/>
                <a:gd name="T25" fmla="*/ 0 h 8"/>
                <a:gd name="T26" fmla="*/ 5 w 19"/>
                <a:gd name="T27" fmla="*/ 0 h 8"/>
                <a:gd name="T28" fmla="*/ 3 w 19"/>
                <a:gd name="T29" fmla="*/ 0 h 8"/>
                <a:gd name="T30" fmla="*/ 3 w 19"/>
                <a:gd name="T31" fmla="*/ 0 h 8"/>
                <a:gd name="T32" fmla="*/ 2 w 19"/>
                <a:gd name="T33" fmla="*/ 0 h 8"/>
                <a:gd name="T34" fmla="*/ 0 w 19"/>
                <a:gd name="T35" fmla="*/ 1 h 8"/>
                <a:gd name="T36" fmla="*/ 0 w 19"/>
                <a:gd name="T37" fmla="*/ 2 h 8"/>
                <a:gd name="T38" fmla="*/ 0 w 19"/>
                <a:gd name="T39" fmla="*/ 3 h 8"/>
                <a:gd name="T40" fmla="*/ 3 w 19"/>
                <a:gd name="T41" fmla="*/ 5 h 8"/>
                <a:gd name="T42" fmla="*/ 4 w 19"/>
                <a:gd name="T43" fmla="*/ 3 h 8"/>
                <a:gd name="T44" fmla="*/ 5 w 19"/>
                <a:gd name="T45" fmla="*/ 3 h 8"/>
                <a:gd name="T46" fmla="*/ 6 w 19"/>
                <a:gd name="T47" fmla="*/ 2 h 8"/>
                <a:gd name="T48" fmla="*/ 9 w 19"/>
                <a:gd name="T49" fmla="*/ 3 h 8"/>
                <a:gd name="T50" fmla="*/ 11 w 19"/>
                <a:gd name="T51" fmla="*/ 3 h 8"/>
                <a:gd name="T52" fmla="*/ 12 w 19"/>
                <a:gd name="T5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8">
                  <a:moveTo>
                    <a:pt x="12" y="3"/>
                  </a:moveTo>
                  <a:lnTo>
                    <a:pt x="12" y="6"/>
                  </a:lnTo>
                  <a:lnTo>
                    <a:pt x="13" y="8"/>
                  </a:lnTo>
                  <a:lnTo>
                    <a:pt x="15" y="8"/>
                  </a:lnTo>
                  <a:lnTo>
                    <a:pt x="15" y="7"/>
                  </a:lnTo>
                  <a:lnTo>
                    <a:pt x="13" y="5"/>
                  </a:lnTo>
                  <a:lnTo>
                    <a:pt x="13" y="3"/>
                  </a:lnTo>
                  <a:lnTo>
                    <a:pt x="19" y="1"/>
                  </a:lnTo>
                  <a:lnTo>
                    <a:pt x="17" y="1"/>
                  </a:lnTo>
                  <a:lnTo>
                    <a:pt x="12" y="0"/>
                  </a:lnTo>
                  <a:lnTo>
                    <a:pt x="11" y="1"/>
                  </a:lnTo>
                  <a:lnTo>
                    <a:pt x="9" y="0"/>
                  </a:lnTo>
                  <a:lnTo>
                    <a:pt x="6" y="0"/>
                  </a:lnTo>
                  <a:lnTo>
                    <a:pt x="5" y="0"/>
                  </a:lnTo>
                  <a:lnTo>
                    <a:pt x="3" y="0"/>
                  </a:lnTo>
                  <a:lnTo>
                    <a:pt x="3" y="0"/>
                  </a:lnTo>
                  <a:lnTo>
                    <a:pt x="2" y="0"/>
                  </a:lnTo>
                  <a:lnTo>
                    <a:pt x="0" y="1"/>
                  </a:lnTo>
                  <a:lnTo>
                    <a:pt x="0" y="2"/>
                  </a:lnTo>
                  <a:lnTo>
                    <a:pt x="0" y="3"/>
                  </a:lnTo>
                  <a:lnTo>
                    <a:pt x="3" y="5"/>
                  </a:lnTo>
                  <a:lnTo>
                    <a:pt x="4" y="3"/>
                  </a:lnTo>
                  <a:lnTo>
                    <a:pt x="5" y="3"/>
                  </a:lnTo>
                  <a:lnTo>
                    <a:pt x="6" y="2"/>
                  </a:lnTo>
                  <a:lnTo>
                    <a:pt x="9" y="3"/>
                  </a:lnTo>
                  <a:lnTo>
                    <a:pt x="11" y="3"/>
                  </a:lnTo>
                  <a:lnTo>
                    <a:pt x="1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4" name="Freeform 194">
              <a:extLst>
                <a:ext uri="{FF2B5EF4-FFF2-40B4-BE49-F238E27FC236}">
                  <a16:creationId xmlns:a16="http://schemas.microsoft.com/office/drawing/2014/main" id="{A3AF1261-549A-4AFA-9C45-FF197F5A2CD1}"/>
                </a:ext>
              </a:extLst>
            </p:cNvPr>
            <p:cNvSpPr>
              <a:spLocks/>
            </p:cNvSpPr>
            <p:nvPr/>
          </p:nvSpPr>
          <p:spPr bwMode="auto">
            <a:xfrm>
              <a:off x="4076" y="2225"/>
              <a:ext cx="4" cy="3"/>
            </a:xfrm>
            <a:custGeom>
              <a:avLst/>
              <a:gdLst>
                <a:gd name="T0" fmla="*/ 0 w 4"/>
                <a:gd name="T1" fmla="*/ 2 h 3"/>
                <a:gd name="T2" fmla="*/ 1 w 4"/>
                <a:gd name="T3" fmla="*/ 3 h 3"/>
                <a:gd name="T4" fmla="*/ 4 w 4"/>
                <a:gd name="T5" fmla="*/ 2 h 3"/>
                <a:gd name="T6" fmla="*/ 3 w 4"/>
                <a:gd name="T7" fmla="*/ 0 h 3"/>
                <a:gd name="T8" fmla="*/ 0 w 4"/>
                <a:gd name="T9" fmla="*/ 2 h 3"/>
              </a:gdLst>
              <a:ahLst/>
              <a:cxnLst>
                <a:cxn ang="0">
                  <a:pos x="T0" y="T1"/>
                </a:cxn>
                <a:cxn ang="0">
                  <a:pos x="T2" y="T3"/>
                </a:cxn>
                <a:cxn ang="0">
                  <a:pos x="T4" y="T5"/>
                </a:cxn>
                <a:cxn ang="0">
                  <a:pos x="T6" y="T7"/>
                </a:cxn>
                <a:cxn ang="0">
                  <a:pos x="T8" y="T9"/>
                </a:cxn>
              </a:cxnLst>
              <a:rect l="0" t="0" r="r" b="b"/>
              <a:pathLst>
                <a:path w="4" h="3">
                  <a:moveTo>
                    <a:pt x="0" y="2"/>
                  </a:moveTo>
                  <a:lnTo>
                    <a:pt x="1" y="3"/>
                  </a:lnTo>
                  <a:lnTo>
                    <a:pt x="4" y="2"/>
                  </a:lnTo>
                  <a:lnTo>
                    <a:pt x="3"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5" name="Freeform 195">
              <a:extLst>
                <a:ext uri="{FF2B5EF4-FFF2-40B4-BE49-F238E27FC236}">
                  <a16:creationId xmlns:a16="http://schemas.microsoft.com/office/drawing/2014/main" id="{7E1F4121-4422-4640-BCB7-309B6480427D}"/>
                </a:ext>
              </a:extLst>
            </p:cNvPr>
            <p:cNvSpPr>
              <a:spLocks/>
            </p:cNvSpPr>
            <p:nvPr/>
          </p:nvSpPr>
          <p:spPr bwMode="auto">
            <a:xfrm>
              <a:off x="4092" y="2218"/>
              <a:ext cx="3" cy="5"/>
            </a:xfrm>
            <a:custGeom>
              <a:avLst/>
              <a:gdLst>
                <a:gd name="T0" fmla="*/ 0 w 3"/>
                <a:gd name="T1" fmla="*/ 1 h 5"/>
                <a:gd name="T2" fmla="*/ 0 w 3"/>
                <a:gd name="T3" fmla="*/ 5 h 5"/>
                <a:gd name="T4" fmla="*/ 3 w 3"/>
                <a:gd name="T5" fmla="*/ 1 h 5"/>
                <a:gd name="T6" fmla="*/ 1 w 3"/>
                <a:gd name="T7" fmla="*/ 0 h 5"/>
                <a:gd name="T8" fmla="*/ 0 w 3"/>
                <a:gd name="T9" fmla="*/ 1 h 5"/>
              </a:gdLst>
              <a:ahLst/>
              <a:cxnLst>
                <a:cxn ang="0">
                  <a:pos x="T0" y="T1"/>
                </a:cxn>
                <a:cxn ang="0">
                  <a:pos x="T2" y="T3"/>
                </a:cxn>
                <a:cxn ang="0">
                  <a:pos x="T4" y="T5"/>
                </a:cxn>
                <a:cxn ang="0">
                  <a:pos x="T6" y="T7"/>
                </a:cxn>
                <a:cxn ang="0">
                  <a:pos x="T8" y="T9"/>
                </a:cxn>
              </a:cxnLst>
              <a:rect l="0" t="0" r="r" b="b"/>
              <a:pathLst>
                <a:path w="3" h="5">
                  <a:moveTo>
                    <a:pt x="0" y="1"/>
                  </a:moveTo>
                  <a:lnTo>
                    <a:pt x="0" y="5"/>
                  </a:lnTo>
                  <a:lnTo>
                    <a:pt x="3" y="1"/>
                  </a:lnTo>
                  <a:lnTo>
                    <a:pt x="1"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6" name="Freeform 196">
              <a:extLst>
                <a:ext uri="{FF2B5EF4-FFF2-40B4-BE49-F238E27FC236}">
                  <a16:creationId xmlns:a16="http://schemas.microsoft.com/office/drawing/2014/main" id="{DFFFBCF4-73D5-4581-B2C8-53CE03DFC7CD}"/>
                </a:ext>
              </a:extLst>
            </p:cNvPr>
            <p:cNvSpPr>
              <a:spLocks/>
            </p:cNvSpPr>
            <p:nvPr/>
          </p:nvSpPr>
          <p:spPr bwMode="auto">
            <a:xfrm>
              <a:off x="4026" y="2224"/>
              <a:ext cx="40" cy="9"/>
            </a:xfrm>
            <a:custGeom>
              <a:avLst/>
              <a:gdLst>
                <a:gd name="T0" fmla="*/ 2 w 34"/>
                <a:gd name="T1" fmla="*/ 7 h 8"/>
                <a:gd name="T2" fmla="*/ 4 w 34"/>
                <a:gd name="T3" fmla="*/ 6 h 8"/>
                <a:gd name="T4" fmla="*/ 6 w 34"/>
                <a:gd name="T5" fmla="*/ 7 h 8"/>
                <a:gd name="T6" fmla="*/ 7 w 34"/>
                <a:gd name="T7" fmla="*/ 7 h 8"/>
                <a:gd name="T8" fmla="*/ 7 w 34"/>
                <a:gd name="T9" fmla="*/ 7 h 8"/>
                <a:gd name="T10" fmla="*/ 8 w 34"/>
                <a:gd name="T11" fmla="*/ 7 h 8"/>
                <a:gd name="T12" fmla="*/ 9 w 34"/>
                <a:gd name="T13" fmla="*/ 7 h 8"/>
                <a:gd name="T14" fmla="*/ 10 w 34"/>
                <a:gd name="T15" fmla="*/ 8 h 8"/>
                <a:gd name="T16" fmla="*/ 11 w 34"/>
                <a:gd name="T17" fmla="*/ 7 h 8"/>
                <a:gd name="T18" fmla="*/ 12 w 34"/>
                <a:gd name="T19" fmla="*/ 7 h 8"/>
                <a:gd name="T20" fmla="*/ 13 w 34"/>
                <a:gd name="T21" fmla="*/ 7 h 8"/>
                <a:gd name="T22" fmla="*/ 14 w 34"/>
                <a:gd name="T23" fmla="*/ 7 h 8"/>
                <a:gd name="T24" fmla="*/ 15 w 34"/>
                <a:gd name="T25" fmla="*/ 6 h 8"/>
                <a:gd name="T26" fmla="*/ 18 w 34"/>
                <a:gd name="T27" fmla="*/ 7 h 8"/>
                <a:gd name="T28" fmla="*/ 20 w 34"/>
                <a:gd name="T29" fmla="*/ 6 h 8"/>
                <a:gd name="T30" fmla="*/ 21 w 34"/>
                <a:gd name="T31" fmla="*/ 6 h 8"/>
                <a:gd name="T32" fmla="*/ 22 w 34"/>
                <a:gd name="T33" fmla="*/ 6 h 8"/>
                <a:gd name="T34" fmla="*/ 23 w 34"/>
                <a:gd name="T35" fmla="*/ 6 h 8"/>
                <a:gd name="T36" fmla="*/ 25 w 34"/>
                <a:gd name="T37" fmla="*/ 5 h 8"/>
                <a:gd name="T38" fmla="*/ 25 w 34"/>
                <a:gd name="T39" fmla="*/ 4 h 8"/>
                <a:gd name="T40" fmla="*/ 25 w 34"/>
                <a:gd name="T41" fmla="*/ 5 h 8"/>
                <a:gd name="T42" fmla="*/ 25 w 34"/>
                <a:gd name="T43" fmla="*/ 5 h 8"/>
                <a:gd name="T44" fmla="*/ 24 w 34"/>
                <a:gd name="T45" fmla="*/ 8 h 8"/>
                <a:gd name="T46" fmla="*/ 27 w 34"/>
                <a:gd name="T47" fmla="*/ 5 h 8"/>
                <a:gd name="T48" fmla="*/ 28 w 34"/>
                <a:gd name="T49" fmla="*/ 4 h 8"/>
                <a:gd name="T50" fmla="*/ 29 w 34"/>
                <a:gd name="T51" fmla="*/ 5 h 8"/>
                <a:gd name="T52" fmla="*/ 31 w 34"/>
                <a:gd name="T53" fmla="*/ 5 h 8"/>
                <a:gd name="T54" fmla="*/ 32 w 34"/>
                <a:gd name="T55" fmla="*/ 4 h 8"/>
                <a:gd name="T56" fmla="*/ 34 w 34"/>
                <a:gd name="T57" fmla="*/ 2 h 8"/>
                <a:gd name="T58" fmla="*/ 33 w 34"/>
                <a:gd name="T59" fmla="*/ 1 h 8"/>
                <a:gd name="T60" fmla="*/ 32 w 34"/>
                <a:gd name="T61" fmla="*/ 2 h 8"/>
                <a:gd name="T62" fmla="*/ 31 w 34"/>
                <a:gd name="T63" fmla="*/ 1 h 8"/>
                <a:gd name="T64" fmla="*/ 29 w 34"/>
                <a:gd name="T65" fmla="*/ 2 h 8"/>
                <a:gd name="T66" fmla="*/ 30 w 34"/>
                <a:gd name="T67" fmla="*/ 3 h 8"/>
                <a:gd name="T68" fmla="*/ 29 w 34"/>
                <a:gd name="T69" fmla="*/ 3 h 8"/>
                <a:gd name="T70" fmla="*/ 29 w 34"/>
                <a:gd name="T71" fmla="*/ 2 h 8"/>
                <a:gd name="T72" fmla="*/ 29 w 34"/>
                <a:gd name="T73" fmla="*/ 0 h 8"/>
                <a:gd name="T74" fmla="*/ 28 w 34"/>
                <a:gd name="T75" fmla="*/ 1 h 8"/>
                <a:gd name="T76" fmla="*/ 27 w 34"/>
                <a:gd name="T77" fmla="*/ 0 h 8"/>
                <a:gd name="T78" fmla="*/ 25 w 34"/>
                <a:gd name="T79" fmla="*/ 0 h 8"/>
                <a:gd name="T80" fmla="*/ 23 w 34"/>
                <a:gd name="T81" fmla="*/ 1 h 8"/>
                <a:gd name="T82" fmla="*/ 24 w 34"/>
                <a:gd name="T83" fmla="*/ 1 h 8"/>
                <a:gd name="T84" fmla="*/ 23 w 34"/>
                <a:gd name="T85" fmla="*/ 2 h 8"/>
                <a:gd name="T86" fmla="*/ 22 w 34"/>
                <a:gd name="T87" fmla="*/ 2 h 8"/>
                <a:gd name="T88" fmla="*/ 21 w 34"/>
                <a:gd name="T89" fmla="*/ 3 h 8"/>
                <a:gd name="T90" fmla="*/ 20 w 34"/>
                <a:gd name="T91" fmla="*/ 3 h 8"/>
                <a:gd name="T92" fmla="*/ 20 w 34"/>
                <a:gd name="T93" fmla="*/ 2 h 8"/>
                <a:gd name="T94" fmla="*/ 18 w 34"/>
                <a:gd name="T95" fmla="*/ 2 h 8"/>
                <a:gd name="T96" fmla="*/ 16 w 34"/>
                <a:gd name="T97" fmla="*/ 3 h 8"/>
                <a:gd name="T98" fmla="*/ 14 w 34"/>
                <a:gd name="T99" fmla="*/ 2 h 8"/>
                <a:gd name="T100" fmla="*/ 12 w 34"/>
                <a:gd name="T101" fmla="*/ 1 h 8"/>
                <a:gd name="T102" fmla="*/ 11 w 34"/>
                <a:gd name="T103" fmla="*/ 1 h 8"/>
                <a:gd name="T104" fmla="*/ 9 w 34"/>
                <a:gd name="T105" fmla="*/ 1 h 8"/>
                <a:gd name="T106" fmla="*/ 7 w 34"/>
                <a:gd name="T107" fmla="*/ 1 h 8"/>
                <a:gd name="T108" fmla="*/ 4 w 34"/>
                <a:gd name="T109" fmla="*/ 3 h 8"/>
                <a:gd name="T110" fmla="*/ 4 w 34"/>
                <a:gd name="T111" fmla="*/ 4 h 8"/>
                <a:gd name="T112" fmla="*/ 3 w 34"/>
                <a:gd name="T113" fmla="*/ 4 h 8"/>
                <a:gd name="T114" fmla="*/ 3 w 34"/>
                <a:gd name="T115" fmla="*/ 3 h 8"/>
                <a:gd name="T116" fmla="*/ 1 w 34"/>
                <a:gd name="T117" fmla="*/ 2 h 8"/>
                <a:gd name="T118" fmla="*/ 0 w 34"/>
                <a:gd name="T119" fmla="*/ 5 h 8"/>
                <a:gd name="T120" fmla="*/ 0 w 34"/>
                <a:gd name="T121" fmla="*/ 5 h 8"/>
                <a:gd name="T122" fmla="*/ 2 w 34"/>
                <a:gd name="T1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 h="8">
                  <a:moveTo>
                    <a:pt x="2" y="7"/>
                  </a:moveTo>
                  <a:cubicBezTo>
                    <a:pt x="4" y="6"/>
                    <a:pt x="4" y="6"/>
                    <a:pt x="4" y="6"/>
                  </a:cubicBezTo>
                  <a:cubicBezTo>
                    <a:pt x="6" y="7"/>
                    <a:pt x="6" y="7"/>
                    <a:pt x="6" y="7"/>
                  </a:cubicBezTo>
                  <a:cubicBezTo>
                    <a:pt x="7" y="7"/>
                    <a:pt x="7" y="7"/>
                    <a:pt x="7" y="7"/>
                  </a:cubicBezTo>
                  <a:cubicBezTo>
                    <a:pt x="7" y="7"/>
                    <a:pt x="7" y="7"/>
                    <a:pt x="7" y="7"/>
                  </a:cubicBezTo>
                  <a:cubicBezTo>
                    <a:pt x="8" y="7"/>
                    <a:pt x="8" y="7"/>
                    <a:pt x="8" y="7"/>
                  </a:cubicBezTo>
                  <a:cubicBezTo>
                    <a:pt x="9" y="7"/>
                    <a:pt x="9" y="7"/>
                    <a:pt x="9" y="7"/>
                  </a:cubicBezTo>
                  <a:cubicBezTo>
                    <a:pt x="10" y="8"/>
                    <a:pt x="10" y="8"/>
                    <a:pt x="10" y="8"/>
                  </a:cubicBezTo>
                  <a:cubicBezTo>
                    <a:pt x="11" y="7"/>
                    <a:pt x="11" y="7"/>
                    <a:pt x="11" y="7"/>
                  </a:cubicBezTo>
                  <a:cubicBezTo>
                    <a:pt x="12" y="7"/>
                    <a:pt x="12" y="7"/>
                    <a:pt x="12" y="7"/>
                  </a:cubicBezTo>
                  <a:cubicBezTo>
                    <a:pt x="13" y="7"/>
                    <a:pt x="13" y="7"/>
                    <a:pt x="13" y="7"/>
                  </a:cubicBezTo>
                  <a:cubicBezTo>
                    <a:pt x="14" y="7"/>
                    <a:pt x="14" y="7"/>
                    <a:pt x="14" y="7"/>
                  </a:cubicBezTo>
                  <a:cubicBezTo>
                    <a:pt x="15" y="6"/>
                    <a:pt x="15" y="6"/>
                    <a:pt x="15" y="6"/>
                  </a:cubicBezTo>
                  <a:cubicBezTo>
                    <a:pt x="18" y="7"/>
                    <a:pt x="18" y="7"/>
                    <a:pt x="18" y="7"/>
                  </a:cubicBezTo>
                  <a:cubicBezTo>
                    <a:pt x="20" y="6"/>
                    <a:pt x="20" y="6"/>
                    <a:pt x="20" y="6"/>
                  </a:cubicBezTo>
                  <a:cubicBezTo>
                    <a:pt x="21" y="6"/>
                    <a:pt x="21" y="6"/>
                    <a:pt x="21" y="6"/>
                  </a:cubicBezTo>
                  <a:cubicBezTo>
                    <a:pt x="22" y="6"/>
                    <a:pt x="22" y="6"/>
                    <a:pt x="22" y="6"/>
                  </a:cubicBezTo>
                  <a:cubicBezTo>
                    <a:pt x="23" y="6"/>
                    <a:pt x="23" y="6"/>
                    <a:pt x="23" y="6"/>
                  </a:cubicBezTo>
                  <a:cubicBezTo>
                    <a:pt x="24" y="6"/>
                    <a:pt x="25" y="5"/>
                    <a:pt x="25" y="5"/>
                  </a:cubicBezTo>
                  <a:cubicBezTo>
                    <a:pt x="25" y="5"/>
                    <a:pt x="25" y="5"/>
                    <a:pt x="25" y="4"/>
                  </a:cubicBezTo>
                  <a:cubicBezTo>
                    <a:pt x="25" y="4"/>
                    <a:pt x="25" y="4"/>
                    <a:pt x="25" y="5"/>
                  </a:cubicBezTo>
                  <a:cubicBezTo>
                    <a:pt x="25" y="5"/>
                    <a:pt x="25" y="5"/>
                    <a:pt x="25" y="5"/>
                  </a:cubicBezTo>
                  <a:cubicBezTo>
                    <a:pt x="24" y="8"/>
                    <a:pt x="24" y="8"/>
                    <a:pt x="24" y="8"/>
                  </a:cubicBezTo>
                  <a:cubicBezTo>
                    <a:pt x="27" y="5"/>
                    <a:pt x="27" y="5"/>
                    <a:pt x="27" y="5"/>
                  </a:cubicBezTo>
                  <a:cubicBezTo>
                    <a:pt x="28" y="4"/>
                    <a:pt x="28" y="4"/>
                    <a:pt x="28" y="4"/>
                  </a:cubicBezTo>
                  <a:cubicBezTo>
                    <a:pt x="29" y="5"/>
                    <a:pt x="29" y="5"/>
                    <a:pt x="29" y="5"/>
                  </a:cubicBezTo>
                  <a:cubicBezTo>
                    <a:pt x="31" y="5"/>
                    <a:pt x="31" y="5"/>
                    <a:pt x="31" y="5"/>
                  </a:cubicBezTo>
                  <a:cubicBezTo>
                    <a:pt x="32" y="4"/>
                    <a:pt x="32" y="4"/>
                    <a:pt x="32" y="4"/>
                  </a:cubicBezTo>
                  <a:cubicBezTo>
                    <a:pt x="34" y="2"/>
                    <a:pt x="34" y="2"/>
                    <a:pt x="34" y="2"/>
                  </a:cubicBezTo>
                  <a:cubicBezTo>
                    <a:pt x="33" y="1"/>
                    <a:pt x="33" y="1"/>
                    <a:pt x="33" y="1"/>
                  </a:cubicBezTo>
                  <a:cubicBezTo>
                    <a:pt x="32" y="2"/>
                    <a:pt x="32" y="2"/>
                    <a:pt x="32" y="2"/>
                  </a:cubicBezTo>
                  <a:cubicBezTo>
                    <a:pt x="31" y="1"/>
                    <a:pt x="31" y="1"/>
                    <a:pt x="31" y="1"/>
                  </a:cubicBezTo>
                  <a:cubicBezTo>
                    <a:pt x="29" y="2"/>
                    <a:pt x="29" y="2"/>
                    <a:pt x="29" y="2"/>
                  </a:cubicBezTo>
                  <a:cubicBezTo>
                    <a:pt x="30" y="3"/>
                    <a:pt x="30" y="3"/>
                    <a:pt x="30" y="3"/>
                  </a:cubicBezTo>
                  <a:cubicBezTo>
                    <a:pt x="29" y="3"/>
                    <a:pt x="29" y="3"/>
                    <a:pt x="29" y="3"/>
                  </a:cubicBezTo>
                  <a:cubicBezTo>
                    <a:pt x="29" y="2"/>
                    <a:pt x="29" y="2"/>
                    <a:pt x="29" y="2"/>
                  </a:cubicBezTo>
                  <a:cubicBezTo>
                    <a:pt x="29" y="0"/>
                    <a:pt x="29" y="0"/>
                    <a:pt x="29" y="0"/>
                  </a:cubicBezTo>
                  <a:cubicBezTo>
                    <a:pt x="28" y="1"/>
                    <a:pt x="28" y="1"/>
                    <a:pt x="28" y="1"/>
                  </a:cubicBezTo>
                  <a:cubicBezTo>
                    <a:pt x="27" y="0"/>
                    <a:pt x="27" y="0"/>
                    <a:pt x="27" y="0"/>
                  </a:cubicBezTo>
                  <a:cubicBezTo>
                    <a:pt x="25" y="0"/>
                    <a:pt x="25" y="0"/>
                    <a:pt x="25" y="0"/>
                  </a:cubicBezTo>
                  <a:cubicBezTo>
                    <a:pt x="23" y="1"/>
                    <a:pt x="23" y="1"/>
                    <a:pt x="23" y="1"/>
                  </a:cubicBezTo>
                  <a:cubicBezTo>
                    <a:pt x="24" y="1"/>
                    <a:pt x="24" y="1"/>
                    <a:pt x="24" y="1"/>
                  </a:cubicBezTo>
                  <a:cubicBezTo>
                    <a:pt x="23" y="2"/>
                    <a:pt x="23" y="2"/>
                    <a:pt x="23" y="2"/>
                  </a:cubicBezTo>
                  <a:cubicBezTo>
                    <a:pt x="22" y="2"/>
                    <a:pt x="22" y="2"/>
                    <a:pt x="22" y="2"/>
                  </a:cubicBezTo>
                  <a:cubicBezTo>
                    <a:pt x="21" y="3"/>
                    <a:pt x="21" y="3"/>
                    <a:pt x="21" y="3"/>
                  </a:cubicBezTo>
                  <a:cubicBezTo>
                    <a:pt x="20" y="3"/>
                    <a:pt x="20" y="3"/>
                    <a:pt x="20" y="3"/>
                  </a:cubicBezTo>
                  <a:cubicBezTo>
                    <a:pt x="20" y="2"/>
                    <a:pt x="20" y="2"/>
                    <a:pt x="20" y="2"/>
                  </a:cubicBezTo>
                  <a:cubicBezTo>
                    <a:pt x="18" y="2"/>
                    <a:pt x="18" y="2"/>
                    <a:pt x="18" y="2"/>
                  </a:cubicBezTo>
                  <a:cubicBezTo>
                    <a:pt x="16" y="3"/>
                    <a:pt x="16" y="3"/>
                    <a:pt x="16" y="3"/>
                  </a:cubicBezTo>
                  <a:cubicBezTo>
                    <a:pt x="14" y="2"/>
                    <a:pt x="14" y="2"/>
                    <a:pt x="14" y="2"/>
                  </a:cubicBezTo>
                  <a:cubicBezTo>
                    <a:pt x="12" y="1"/>
                    <a:pt x="12" y="1"/>
                    <a:pt x="12" y="1"/>
                  </a:cubicBezTo>
                  <a:cubicBezTo>
                    <a:pt x="11" y="1"/>
                    <a:pt x="11" y="1"/>
                    <a:pt x="11" y="1"/>
                  </a:cubicBezTo>
                  <a:cubicBezTo>
                    <a:pt x="9" y="1"/>
                    <a:pt x="9" y="1"/>
                    <a:pt x="9" y="1"/>
                  </a:cubicBezTo>
                  <a:cubicBezTo>
                    <a:pt x="7" y="1"/>
                    <a:pt x="7" y="1"/>
                    <a:pt x="7" y="1"/>
                  </a:cubicBezTo>
                  <a:cubicBezTo>
                    <a:pt x="4" y="3"/>
                    <a:pt x="4" y="3"/>
                    <a:pt x="4" y="3"/>
                  </a:cubicBezTo>
                  <a:cubicBezTo>
                    <a:pt x="4" y="4"/>
                    <a:pt x="4" y="4"/>
                    <a:pt x="4" y="4"/>
                  </a:cubicBezTo>
                  <a:cubicBezTo>
                    <a:pt x="3" y="4"/>
                    <a:pt x="3" y="4"/>
                    <a:pt x="3" y="4"/>
                  </a:cubicBezTo>
                  <a:cubicBezTo>
                    <a:pt x="3" y="3"/>
                    <a:pt x="3" y="3"/>
                    <a:pt x="3" y="3"/>
                  </a:cubicBezTo>
                  <a:cubicBezTo>
                    <a:pt x="1" y="2"/>
                    <a:pt x="1" y="2"/>
                    <a:pt x="1" y="2"/>
                  </a:cubicBezTo>
                  <a:cubicBezTo>
                    <a:pt x="0" y="5"/>
                    <a:pt x="0" y="5"/>
                    <a:pt x="0" y="5"/>
                  </a:cubicBezTo>
                  <a:cubicBezTo>
                    <a:pt x="0" y="5"/>
                    <a:pt x="0" y="5"/>
                    <a:pt x="0" y="5"/>
                  </a:cubicBezTo>
                  <a:cubicBezTo>
                    <a:pt x="2" y="7"/>
                    <a:pt x="2" y="7"/>
                    <a:pt x="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7" name="Freeform 197">
              <a:extLst>
                <a:ext uri="{FF2B5EF4-FFF2-40B4-BE49-F238E27FC236}">
                  <a16:creationId xmlns:a16="http://schemas.microsoft.com/office/drawing/2014/main" id="{7D74719A-9A6A-4A52-B6D6-4910FB9C49E2}"/>
                </a:ext>
              </a:extLst>
            </p:cNvPr>
            <p:cNvSpPr>
              <a:spLocks/>
            </p:cNvSpPr>
            <p:nvPr/>
          </p:nvSpPr>
          <p:spPr bwMode="auto">
            <a:xfrm>
              <a:off x="4082" y="2182"/>
              <a:ext cx="13" cy="9"/>
            </a:xfrm>
            <a:custGeom>
              <a:avLst/>
              <a:gdLst>
                <a:gd name="T0" fmla="*/ 11 w 13"/>
                <a:gd name="T1" fmla="*/ 3 h 9"/>
                <a:gd name="T2" fmla="*/ 11 w 13"/>
                <a:gd name="T3" fmla="*/ 2 h 9"/>
                <a:gd name="T4" fmla="*/ 8 w 13"/>
                <a:gd name="T5" fmla="*/ 0 h 9"/>
                <a:gd name="T6" fmla="*/ 6 w 13"/>
                <a:gd name="T7" fmla="*/ 0 h 9"/>
                <a:gd name="T8" fmla="*/ 4 w 13"/>
                <a:gd name="T9" fmla="*/ 2 h 9"/>
                <a:gd name="T10" fmla="*/ 3 w 13"/>
                <a:gd name="T11" fmla="*/ 0 h 9"/>
                <a:gd name="T12" fmla="*/ 0 w 13"/>
                <a:gd name="T13" fmla="*/ 3 h 9"/>
                <a:gd name="T14" fmla="*/ 0 w 13"/>
                <a:gd name="T15" fmla="*/ 5 h 9"/>
                <a:gd name="T16" fmla="*/ 3 w 13"/>
                <a:gd name="T17" fmla="*/ 8 h 9"/>
                <a:gd name="T18" fmla="*/ 5 w 13"/>
                <a:gd name="T19" fmla="*/ 8 h 9"/>
                <a:gd name="T20" fmla="*/ 6 w 13"/>
                <a:gd name="T21" fmla="*/ 9 h 9"/>
                <a:gd name="T22" fmla="*/ 6 w 13"/>
                <a:gd name="T23" fmla="*/ 9 h 9"/>
                <a:gd name="T24" fmla="*/ 8 w 13"/>
                <a:gd name="T25" fmla="*/ 9 h 9"/>
                <a:gd name="T26" fmla="*/ 11 w 13"/>
                <a:gd name="T27" fmla="*/ 8 h 9"/>
                <a:gd name="T28" fmla="*/ 12 w 13"/>
                <a:gd name="T29" fmla="*/ 8 h 9"/>
                <a:gd name="T30" fmla="*/ 13 w 13"/>
                <a:gd name="T31" fmla="*/ 5 h 9"/>
                <a:gd name="T32" fmla="*/ 11 w 13"/>
                <a:gd name="T33"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9">
                  <a:moveTo>
                    <a:pt x="11" y="3"/>
                  </a:moveTo>
                  <a:lnTo>
                    <a:pt x="11" y="2"/>
                  </a:lnTo>
                  <a:lnTo>
                    <a:pt x="8" y="0"/>
                  </a:lnTo>
                  <a:lnTo>
                    <a:pt x="6" y="0"/>
                  </a:lnTo>
                  <a:lnTo>
                    <a:pt x="4" y="2"/>
                  </a:lnTo>
                  <a:lnTo>
                    <a:pt x="3" y="0"/>
                  </a:lnTo>
                  <a:lnTo>
                    <a:pt x="0" y="3"/>
                  </a:lnTo>
                  <a:lnTo>
                    <a:pt x="0" y="5"/>
                  </a:lnTo>
                  <a:lnTo>
                    <a:pt x="3" y="8"/>
                  </a:lnTo>
                  <a:lnTo>
                    <a:pt x="5" y="8"/>
                  </a:lnTo>
                  <a:lnTo>
                    <a:pt x="6" y="9"/>
                  </a:lnTo>
                  <a:lnTo>
                    <a:pt x="6" y="9"/>
                  </a:lnTo>
                  <a:lnTo>
                    <a:pt x="8" y="9"/>
                  </a:lnTo>
                  <a:lnTo>
                    <a:pt x="11" y="8"/>
                  </a:lnTo>
                  <a:lnTo>
                    <a:pt x="12" y="8"/>
                  </a:lnTo>
                  <a:lnTo>
                    <a:pt x="13"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8" name="Freeform 198">
              <a:extLst>
                <a:ext uri="{FF2B5EF4-FFF2-40B4-BE49-F238E27FC236}">
                  <a16:creationId xmlns:a16="http://schemas.microsoft.com/office/drawing/2014/main" id="{FC05F831-26D4-4313-9F67-7A2943067A33}"/>
                </a:ext>
              </a:extLst>
            </p:cNvPr>
            <p:cNvSpPr>
              <a:spLocks/>
            </p:cNvSpPr>
            <p:nvPr/>
          </p:nvSpPr>
          <p:spPr bwMode="auto">
            <a:xfrm>
              <a:off x="4095" y="2139"/>
              <a:ext cx="20" cy="32"/>
            </a:xfrm>
            <a:custGeom>
              <a:avLst/>
              <a:gdLst>
                <a:gd name="T0" fmla="*/ 6 w 20"/>
                <a:gd name="T1" fmla="*/ 16 h 32"/>
                <a:gd name="T2" fmla="*/ 7 w 20"/>
                <a:gd name="T3" fmla="*/ 17 h 32"/>
                <a:gd name="T4" fmla="*/ 10 w 20"/>
                <a:gd name="T5" fmla="*/ 17 h 32"/>
                <a:gd name="T6" fmla="*/ 10 w 20"/>
                <a:gd name="T7" fmla="*/ 19 h 32"/>
                <a:gd name="T8" fmla="*/ 13 w 20"/>
                <a:gd name="T9" fmla="*/ 17 h 32"/>
                <a:gd name="T10" fmla="*/ 15 w 20"/>
                <a:gd name="T11" fmla="*/ 20 h 32"/>
                <a:gd name="T12" fmla="*/ 20 w 20"/>
                <a:gd name="T13" fmla="*/ 22 h 32"/>
                <a:gd name="T14" fmla="*/ 19 w 20"/>
                <a:gd name="T15" fmla="*/ 20 h 32"/>
                <a:gd name="T16" fmla="*/ 12 w 20"/>
                <a:gd name="T17" fmla="*/ 16 h 32"/>
                <a:gd name="T18" fmla="*/ 12 w 20"/>
                <a:gd name="T19" fmla="*/ 15 h 32"/>
                <a:gd name="T20" fmla="*/ 10 w 20"/>
                <a:gd name="T21" fmla="*/ 13 h 32"/>
                <a:gd name="T22" fmla="*/ 8 w 20"/>
                <a:gd name="T23" fmla="*/ 13 h 32"/>
                <a:gd name="T24" fmla="*/ 10 w 20"/>
                <a:gd name="T25" fmla="*/ 12 h 32"/>
                <a:gd name="T26" fmla="*/ 12 w 20"/>
                <a:gd name="T27" fmla="*/ 10 h 32"/>
                <a:gd name="T28" fmla="*/ 13 w 20"/>
                <a:gd name="T29" fmla="*/ 8 h 32"/>
                <a:gd name="T30" fmla="*/ 13 w 20"/>
                <a:gd name="T31" fmla="*/ 7 h 32"/>
                <a:gd name="T32" fmla="*/ 12 w 20"/>
                <a:gd name="T33" fmla="*/ 6 h 32"/>
                <a:gd name="T34" fmla="*/ 10 w 20"/>
                <a:gd name="T35" fmla="*/ 7 h 32"/>
                <a:gd name="T36" fmla="*/ 7 w 20"/>
                <a:gd name="T37" fmla="*/ 8 h 32"/>
                <a:gd name="T38" fmla="*/ 7 w 20"/>
                <a:gd name="T39" fmla="*/ 4 h 32"/>
                <a:gd name="T40" fmla="*/ 5 w 20"/>
                <a:gd name="T41" fmla="*/ 4 h 32"/>
                <a:gd name="T42" fmla="*/ 5 w 20"/>
                <a:gd name="T43" fmla="*/ 3 h 32"/>
                <a:gd name="T44" fmla="*/ 6 w 20"/>
                <a:gd name="T45" fmla="*/ 2 h 32"/>
                <a:gd name="T46" fmla="*/ 7 w 20"/>
                <a:gd name="T47" fmla="*/ 0 h 32"/>
                <a:gd name="T48" fmla="*/ 5 w 20"/>
                <a:gd name="T49" fmla="*/ 1 h 32"/>
                <a:gd name="T50" fmla="*/ 1 w 20"/>
                <a:gd name="T51" fmla="*/ 3 h 32"/>
                <a:gd name="T52" fmla="*/ 1 w 20"/>
                <a:gd name="T53" fmla="*/ 6 h 32"/>
                <a:gd name="T54" fmla="*/ 1 w 20"/>
                <a:gd name="T55" fmla="*/ 8 h 32"/>
                <a:gd name="T56" fmla="*/ 0 w 20"/>
                <a:gd name="T57" fmla="*/ 8 h 32"/>
                <a:gd name="T58" fmla="*/ 0 w 20"/>
                <a:gd name="T59" fmla="*/ 10 h 32"/>
                <a:gd name="T60" fmla="*/ 1 w 20"/>
                <a:gd name="T61" fmla="*/ 12 h 32"/>
                <a:gd name="T62" fmla="*/ 1 w 20"/>
                <a:gd name="T63" fmla="*/ 13 h 32"/>
                <a:gd name="T64" fmla="*/ 1 w 20"/>
                <a:gd name="T65" fmla="*/ 14 h 32"/>
                <a:gd name="T66" fmla="*/ 0 w 20"/>
                <a:gd name="T67" fmla="*/ 16 h 32"/>
                <a:gd name="T68" fmla="*/ 2 w 20"/>
                <a:gd name="T69" fmla="*/ 17 h 32"/>
                <a:gd name="T70" fmla="*/ 2 w 20"/>
                <a:gd name="T71" fmla="*/ 19 h 32"/>
                <a:gd name="T72" fmla="*/ 1 w 20"/>
                <a:gd name="T73" fmla="*/ 21 h 32"/>
                <a:gd name="T74" fmla="*/ 1 w 20"/>
                <a:gd name="T75" fmla="*/ 22 h 32"/>
                <a:gd name="T76" fmla="*/ 4 w 20"/>
                <a:gd name="T77" fmla="*/ 23 h 32"/>
                <a:gd name="T78" fmla="*/ 4 w 20"/>
                <a:gd name="T79" fmla="*/ 23 h 32"/>
                <a:gd name="T80" fmla="*/ 5 w 20"/>
                <a:gd name="T81" fmla="*/ 25 h 32"/>
                <a:gd name="T82" fmla="*/ 6 w 20"/>
                <a:gd name="T83" fmla="*/ 27 h 32"/>
                <a:gd name="T84" fmla="*/ 7 w 20"/>
                <a:gd name="T85" fmla="*/ 27 h 32"/>
                <a:gd name="T86" fmla="*/ 8 w 20"/>
                <a:gd name="T87" fmla="*/ 32 h 32"/>
                <a:gd name="T88" fmla="*/ 10 w 20"/>
                <a:gd name="T89" fmla="*/ 27 h 32"/>
                <a:gd name="T90" fmla="*/ 10 w 20"/>
                <a:gd name="T91" fmla="*/ 27 h 32"/>
                <a:gd name="T92" fmla="*/ 10 w 20"/>
                <a:gd name="T93" fmla="*/ 26 h 32"/>
                <a:gd name="T94" fmla="*/ 7 w 20"/>
                <a:gd name="T95" fmla="*/ 25 h 32"/>
                <a:gd name="T96" fmla="*/ 7 w 20"/>
                <a:gd name="T97" fmla="*/ 22 h 32"/>
                <a:gd name="T98" fmla="*/ 5 w 20"/>
                <a:gd name="T99" fmla="*/ 20 h 32"/>
                <a:gd name="T100" fmla="*/ 5 w 20"/>
                <a:gd name="T101" fmla="*/ 16 h 32"/>
                <a:gd name="T102" fmla="*/ 6 w 20"/>
                <a:gd name="T10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 h="32">
                  <a:moveTo>
                    <a:pt x="6" y="16"/>
                  </a:moveTo>
                  <a:lnTo>
                    <a:pt x="7" y="17"/>
                  </a:lnTo>
                  <a:lnTo>
                    <a:pt x="10" y="17"/>
                  </a:lnTo>
                  <a:lnTo>
                    <a:pt x="10" y="19"/>
                  </a:lnTo>
                  <a:lnTo>
                    <a:pt x="13" y="17"/>
                  </a:lnTo>
                  <a:lnTo>
                    <a:pt x="15" y="20"/>
                  </a:lnTo>
                  <a:lnTo>
                    <a:pt x="20" y="22"/>
                  </a:lnTo>
                  <a:lnTo>
                    <a:pt x="19" y="20"/>
                  </a:lnTo>
                  <a:lnTo>
                    <a:pt x="12" y="16"/>
                  </a:lnTo>
                  <a:lnTo>
                    <a:pt x="12" y="15"/>
                  </a:lnTo>
                  <a:lnTo>
                    <a:pt x="10" y="13"/>
                  </a:lnTo>
                  <a:lnTo>
                    <a:pt x="8" y="13"/>
                  </a:lnTo>
                  <a:lnTo>
                    <a:pt x="10" y="12"/>
                  </a:lnTo>
                  <a:lnTo>
                    <a:pt x="12" y="10"/>
                  </a:lnTo>
                  <a:lnTo>
                    <a:pt x="13" y="8"/>
                  </a:lnTo>
                  <a:lnTo>
                    <a:pt x="13" y="7"/>
                  </a:lnTo>
                  <a:lnTo>
                    <a:pt x="12" y="6"/>
                  </a:lnTo>
                  <a:lnTo>
                    <a:pt x="10" y="7"/>
                  </a:lnTo>
                  <a:lnTo>
                    <a:pt x="7" y="8"/>
                  </a:lnTo>
                  <a:lnTo>
                    <a:pt x="7" y="4"/>
                  </a:lnTo>
                  <a:lnTo>
                    <a:pt x="5" y="4"/>
                  </a:lnTo>
                  <a:lnTo>
                    <a:pt x="5" y="3"/>
                  </a:lnTo>
                  <a:lnTo>
                    <a:pt x="6" y="2"/>
                  </a:lnTo>
                  <a:lnTo>
                    <a:pt x="7" y="0"/>
                  </a:lnTo>
                  <a:lnTo>
                    <a:pt x="5" y="1"/>
                  </a:lnTo>
                  <a:lnTo>
                    <a:pt x="1" y="3"/>
                  </a:lnTo>
                  <a:lnTo>
                    <a:pt x="1" y="6"/>
                  </a:lnTo>
                  <a:lnTo>
                    <a:pt x="1" y="8"/>
                  </a:lnTo>
                  <a:lnTo>
                    <a:pt x="0" y="8"/>
                  </a:lnTo>
                  <a:lnTo>
                    <a:pt x="0" y="10"/>
                  </a:lnTo>
                  <a:lnTo>
                    <a:pt x="1" y="12"/>
                  </a:lnTo>
                  <a:lnTo>
                    <a:pt x="1" y="13"/>
                  </a:lnTo>
                  <a:lnTo>
                    <a:pt x="1" y="14"/>
                  </a:lnTo>
                  <a:lnTo>
                    <a:pt x="0" y="16"/>
                  </a:lnTo>
                  <a:lnTo>
                    <a:pt x="2" y="17"/>
                  </a:lnTo>
                  <a:lnTo>
                    <a:pt x="2" y="19"/>
                  </a:lnTo>
                  <a:lnTo>
                    <a:pt x="1" y="21"/>
                  </a:lnTo>
                  <a:lnTo>
                    <a:pt x="1" y="22"/>
                  </a:lnTo>
                  <a:lnTo>
                    <a:pt x="4" y="23"/>
                  </a:lnTo>
                  <a:lnTo>
                    <a:pt x="4" y="23"/>
                  </a:lnTo>
                  <a:lnTo>
                    <a:pt x="5" y="25"/>
                  </a:lnTo>
                  <a:lnTo>
                    <a:pt x="6" y="27"/>
                  </a:lnTo>
                  <a:lnTo>
                    <a:pt x="7" y="27"/>
                  </a:lnTo>
                  <a:lnTo>
                    <a:pt x="8" y="32"/>
                  </a:lnTo>
                  <a:lnTo>
                    <a:pt x="10" y="27"/>
                  </a:lnTo>
                  <a:lnTo>
                    <a:pt x="10" y="27"/>
                  </a:lnTo>
                  <a:lnTo>
                    <a:pt x="10" y="26"/>
                  </a:lnTo>
                  <a:lnTo>
                    <a:pt x="7" y="25"/>
                  </a:lnTo>
                  <a:lnTo>
                    <a:pt x="7" y="22"/>
                  </a:lnTo>
                  <a:lnTo>
                    <a:pt x="5" y="20"/>
                  </a:lnTo>
                  <a:lnTo>
                    <a:pt x="5" y="16"/>
                  </a:lnTo>
                  <a:lnTo>
                    <a:pt x="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9" name="Freeform 199">
              <a:extLst>
                <a:ext uri="{FF2B5EF4-FFF2-40B4-BE49-F238E27FC236}">
                  <a16:creationId xmlns:a16="http://schemas.microsoft.com/office/drawing/2014/main" id="{36B8D244-698D-4810-9422-DBBC6F04B9AB}"/>
                </a:ext>
              </a:extLst>
            </p:cNvPr>
            <p:cNvSpPr>
              <a:spLocks/>
            </p:cNvSpPr>
            <p:nvPr/>
          </p:nvSpPr>
          <p:spPr bwMode="auto">
            <a:xfrm>
              <a:off x="4080" y="2219"/>
              <a:ext cx="9" cy="6"/>
            </a:xfrm>
            <a:custGeom>
              <a:avLst/>
              <a:gdLst>
                <a:gd name="T0" fmla="*/ 3 w 9"/>
                <a:gd name="T1" fmla="*/ 5 h 6"/>
                <a:gd name="T2" fmla="*/ 6 w 9"/>
                <a:gd name="T3" fmla="*/ 5 h 6"/>
                <a:gd name="T4" fmla="*/ 7 w 9"/>
                <a:gd name="T5" fmla="*/ 6 h 6"/>
                <a:gd name="T6" fmla="*/ 8 w 9"/>
                <a:gd name="T7" fmla="*/ 5 h 6"/>
                <a:gd name="T8" fmla="*/ 8 w 9"/>
                <a:gd name="T9" fmla="*/ 4 h 6"/>
                <a:gd name="T10" fmla="*/ 9 w 9"/>
                <a:gd name="T11" fmla="*/ 4 h 6"/>
                <a:gd name="T12" fmla="*/ 9 w 9"/>
                <a:gd name="T13" fmla="*/ 1 h 6"/>
                <a:gd name="T14" fmla="*/ 8 w 9"/>
                <a:gd name="T15" fmla="*/ 0 h 6"/>
                <a:gd name="T16" fmla="*/ 7 w 9"/>
                <a:gd name="T17" fmla="*/ 1 h 6"/>
                <a:gd name="T18" fmla="*/ 3 w 9"/>
                <a:gd name="T19" fmla="*/ 1 h 6"/>
                <a:gd name="T20" fmla="*/ 1 w 9"/>
                <a:gd name="T21" fmla="*/ 2 h 6"/>
                <a:gd name="T22" fmla="*/ 0 w 9"/>
                <a:gd name="T23" fmla="*/ 5 h 6"/>
                <a:gd name="T24" fmla="*/ 1 w 9"/>
                <a:gd name="T25" fmla="*/ 6 h 6"/>
                <a:gd name="T26" fmla="*/ 3 w 9"/>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6">
                  <a:moveTo>
                    <a:pt x="3" y="5"/>
                  </a:moveTo>
                  <a:lnTo>
                    <a:pt x="6" y="5"/>
                  </a:lnTo>
                  <a:lnTo>
                    <a:pt x="7" y="6"/>
                  </a:lnTo>
                  <a:lnTo>
                    <a:pt x="8" y="5"/>
                  </a:lnTo>
                  <a:lnTo>
                    <a:pt x="8" y="4"/>
                  </a:lnTo>
                  <a:lnTo>
                    <a:pt x="9" y="4"/>
                  </a:lnTo>
                  <a:lnTo>
                    <a:pt x="9" y="1"/>
                  </a:lnTo>
                  <a:lnTo>
                    <a:pt x="8" y="0"/>
                  </a:lnTo>
                  <a:lnTo>
                    <a:pt x="7" y="1"/>
                  </a:lnTo>
                  <a:lnTo>
                    <a:pt x="3" y="1"/>
                  </a:lnTo>
                  <a:lnTo>
                    <a:pt x="1" y="2"/>
                  </a:lnTo>
                  <a:lnTo>
                    <a:pt x="0" y="5"/>
                  </a:lnTo>
                  <a:lnTo>
                    <a:pt x="1" y="6"/>
                  </a:lnTo>
                  <a:lnTo>
                    <a:pt x="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00" name="Freeform 200">
              <a:extLst>
                <a:ext uri="{FF2B5EF4-FFF2-40B4-BE49-F238E27FC236}">
                  <a16:creationId xmlns:a16="http://schemas.microsoft.com/office/drawing/2014/main" id="{33F38C28-D6BF-4408-BF19-87B723636575}"/>
                </a:ext>
              </a:extLst>
            </p:cNvPr>
            <p:cNvSpPr>
              <a:spLocks/>
            </p:cNvSpPr>
            <p:nvPr/>
          </p:nvSpPr>
          <p:spPr bwMode="auto">
            <a:xfrm>
              <a:off x="4088" y="2119"/>
              <a:ext cx="4" cy="8"/>
            </a:xfrm>
            <a:custGeom>
              <a:avLst/>
              <a:gdLst>
                <a:gd name="T0" fmla="*/ 0 w 3"/>
                <a:gd name="T1" fmla="*/ 5 h 7"/>
                <a:gd name="T2" fmla="*/ 1 w 3"/>
                <a:gd name="T3" fmla="*/ 7 h 7"/>
                <a:gd name="T4" fmla="*/ 3 w 3"/>
                <a:gd name="T5" fmla="*/ 7 h 7"/>
                <a:gd name="T6" fmla="*/ 2 w 3"/>
                <a:gd name="T7" fmla="*/ 5 h 7"/>
                <a:gd name="T8" fmla="*/ 3 w 3"/>
                <a:gd name="T9" fmla="*/ 3 h 7"/>
                <a:gd name="T10" fmla="*/ 3 w 3"/>
                <a:gd name="T11" fmla="*/ 1 h 7"/>
                <a:gd name="T12" fmla="*/ 1 w 3"/>
                <a:gd name="T13" fmla="*/ 0 h 7"/>
                <a:gd name="T14" fmla="*/ 0 w 3"/>
                <a:gd name="T15" fmla="*/ 1 h 7"/>
                <a:gd name="T16" fmla="*/ 0 w 3"/>
                <a:gd name="T17" fmla="*/ 3 h 7"/>
                <a:gd name="T18" fmla="*/ 1 w 3"/>
                <a:gd name="T19" fmla="*/ 5 h 7"/>
                <a:gd name="T20" fmla="*/ 0 w 3"/>
                <a:gd name="T21" fmla="*/ 4 h 7"/>
                <a:gd name="T22" fmla="*/ 0 w 3"/>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7">
                  <a:moveTo>
                    <a:pt x="0" y="5"/>
                  </a:moveTo>
                  <a:cubicBezTo>
                    <a:pt x="0" y="5"/>
                    <a:pt x="0" y="5"/>
                    <a:pt x="1" y="7"/>
                  </a:cubicBezTo>
                  <a:cubicBezTo>
                    <a:pt x="3" y="7"/>
                    <a:pt x="3" y="7"/>
                    <a:pt x="3" y="7"/>
                  </a:cubicBezTo>
                  <a:cubicBezTo>
                    <a:pt x="2" y="5"/>
                    <a:pt x="2" y="5"/>
                    <a:pt x="2" y="5"/>
                  </a:cubicBezTo>
                  <a:cubicBezTo>
                    <a:pt x="3" y="3"/>
                    <a:pt x="3" y="3"/>
                    <a:pt x="3" y="3"/>
                  </a:cubicBezTo>
                  <a:cubicBezTo>
                    <a:pt x="3" y="1"/>
                    <a:pt x="3" y="1"/>
                    <a:pt x="3" y="1"/>
                  </a:cubicBezTo>
                  <a:cubicBezTo>
                    <a:pt x="1" y="0"/>
                    <a:pt x="1" y="0"/>
                    <a:pt x="1" y="0"/>
                  </a:cubicBezTo>
                  <a:cubicBezTo>
                    <a:pt x="0" y="1"/>
                    <a:pt x="0" y="1"/>
                    <a:pt x="0" y="1"/>
                  </a:cubicBezTo>
                  <a:cubicBezTo>
                    <a:pt x="0" y="3"/>
                    <a:pt x="0" y="3"/>
                    <a:pt x="0" y="3"/>
                  </a:cubicBezTo>
                  <a:cubicBezTo>
                    <a:pt x="1" y="5"/>
                    <a:pt x="1" y="5"/>
                    <a:pt x="1" y="5"/>
                  </a:cubicBezTo>
                  <a:cubicBezTo>
                    <a:pt x="0" y="4"/>
                    <a:pt x="0" y="4"/>
                    <a:pt x="0" y="4"/>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01" name="Freeform 201">
              <a:extLst>
                <a:ext uri="{FF2B5EF4-FFF2-40B4-BE49-F238E27FC236}">
                  <a16:creationId xmlns:a16="http://schemas.microsoft.com/office/drawing/2014/main" id="{8A4ADD90-05F6-4A5A-B26D-13DDEE8F5F46}"/>
                </a:ext>
              </a:extLst>
            </p:cNvPr>
            <p:cNvSpPr>
              <a:spLocks/>
            </p:cNvSpPr>
            <p:nvPr/>
          </p:nvSpPr>
          <p:spPr bwMode="auto">
            <a:xfrm>
              <a:off x="4117" y="2158"/>
              <a:ext cx="12" cy="4"/>
            </a:xfrm>
            <a:custGeom>
              <a:avLst/>
              <a:gdLst>
                <a:gd name="T0" fmla="*/ 6 w 12"/>
                <a:gd name="T1" fmla="*/ 0 h 4"/>
                <a:gd name="T2" fmla="*/ 5 w 12"/>
                <a:gd name="T3" fmla="*/ 1 h 4"/>
                <a:gd name="T4" fmla="*/ 3 w 12"/>
                <a:gd name="T5" fmla="*/ 1 h 4"/>
                <a:gd name="T6" fmla="*/ 3 w 12"/>
                <a:gd name="T7" fmla="*/ 2 h 4"/>
                <a:gd name="T8" fmla="*/ 0 w 12"/>
                <a:gd name="T9" fmla="*/ 3 h 4"/>
                <a:gd name="T10" fmla="*/ 4 w 12"/>
                <a:gd name="T11" fmla="*/ 4 h 4"/>
                <a:gd name="T12" fmla="*/ 6 w 12"/>
                <a:gd name="T13" fmla="*/ 4 h 4"/>
                <a:gd name="T14" fmla="*/ 9 w 12"/>
                <a:gd name="T15" fmla="*/ 4 h 4"/>
                <a:gd name="T16" fmla="*/ 9 w 12"/>
                <a:gd name="T17" fmla="*/ 3 h 4"/>
                <a:gd name="T18" fmla="*/ 10 w 12"/>
                <a:gd name="T19" fmla="*/ 4 h 4"/>
                <a:gd name="T20" fmla="*/ 12 w 12"/>
                <a:gd name="T21" fmla="*/ 3 h 4"/>
                <a:gd name="T22" fmla="*/ 12 w 12"/>
                <a:gd name="T23" fmla="*/ 1 h 4"/>
                <a:gd name="T24" fmla="*/ 10 w 12"/>
                <a:gd name="T25" fmla="*/ 0 h 4"/>
                <a:gd name="T26" fmla="*/ 6 w 12"/>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6" y="0"/>
                  </a:moveTo>
                  <a:lnTo>
                    <a:pt x="5" y="1"/>
                  </a:lnTo>
                  <a:lnTo>
                    <a:pt x="3" y="1"/>
                  </a:lnTo>
                  <a:lnTo>
                    <a:pt x="3" y="2"/>
                  </a:lnTo>
                  <a:lnTo>
                    <a:pt x="0" y="3"/>
                  </a:lnTo>
                  <a:lnTo>
                    <a:pt x="4" y="4"/>
                  </a:lnTo>
                  <a:lnTo>
                    <a:pt x="6" y="4"/>
                  </a:lnTo>
                  <a:lnTo>
                    <a:pt x="9" y="4"/>
                  </a:lnTo>
                  <a:lnTo>
                    <a:pt x="9" y="3"/>
                  </a:lnTo>
                  <a:lnTo>
                    <a:pt x="10" y="4"/>
                  </a:lnTo>
                  <a:lnTo>
                    <a:pt x="12" y="3"/>
                  </a:lnTo>
                  <a:lnTo>
                    <a:pt x="12" y="1"/>
                  </a:lnTo>
                  <a:lnTo>
                    <a:pt x="10"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02" name="Freeform 202">
              <a:extLst>
                <a:ext uri="{FF2B5EF4-FFF2-40B4-BE49-F238E27FC236}">
                  <a16:creationId xmlns:a16="http://schemas.microsoft.com/office/drawing/2014/main" id="{F0D3F6C2-1E71-4F37-AC63-D6694BC5FFAA}"/>
                </a:ext>
              </a:extLst>
            </p:cNvPr>
            <p:cNvSpPr>
              <a:spLocks/>
            </p:cNvSpPr>
            <p:nvPr/>
          </p:nvSpPr>
          <p:spPr bwMode="auto">
            <a:xfrm>
              <a:off x="4094" y="2168"/>
              <a:ext cx="8" cy="6"/>
            </a:xfrm>
            <a:custGeom>
              <a:avLst/>
              <a:gdLst>
                <a:gd name="T0" fmla="*/ 5 w 8"/>
                <a:gd name="T1" fmla="*/ 5 h 6"/>
                <a:gd name="T2" fmla="*/ 8 w 8"/>
                <a:gd name="T3" fmla="*/ 5 h 6"/>
                <a:gd name="T4" fmla="*/ 8 w 8"/>
                <a:gd name="T5" fmla="*/ 4 h 6"/>
                <a:gd name="T6" fmla="*/ 6 w 8"/>
                <a:gd name="T7" fmla="*/ 1 h 6"/>
                <a:gd name="T8" fmla="*/ 3 w 8"/>
                <a:gd name="T9" fmla="*/ 0 h 6"/>
                <a:gd name="T10" fmla="*/ 0 w 8"/>
                <a:gd name="T11" fmla="*/ 4 h 6"/>
                <a:gd name="T12" fmla="*/ 1 w 8"/>
                <a:gd name="T13" fmla="*/ 5 h 6"/>
                <a:gd name="T14" fmla="*/ 3 w 8"/>
                <a:gd name="T15" fmla="*/ 6 h 6"/>
                <a:gd name="T16" fmla="*/ 5 w 8"/>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6">
                  <a:moveTo>
                    <a:pt x="5" y="5"/>
                  </a:moveTo>
                  <a:lnTo>
                    <a:pt x="8" y="5"/>
                  </a:lnTo>
                  <a:lnTo>
                    <a:pt x="8" y="4"/>
                  </a:lnTo>
                  <a:lnTo>
                    <a:pt x="6" y="1"/>
                  </a:lnTo>
                  <a:lnTo>
                    <a:pt x="3" y="0"/>
                  </a:lnTo>
                  <a:lnTo>
                    <a:pt x="0" y="4"/>
                  </a:lnTo>
                  <a:lnTo>
                    <a:pt x="1" y="5"/>
                  </a:lnTo>
                  <a:lnTo>
                    <a:pt x="3" y="6"/>
                  </a:lnTo>
                  <a:lnTo>
                    <a:pt x="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03" name="Freeform 203">
              <a:extLst>
                <a:ext uri="{FF2B5EF4-FFF2-40B4-BE49-F238E27FC236}">
                  <a16:creationId xmlns:a16="http://schemas.microsoft.com/office/drawing/2014/main" id="{1147C7E3-F57B-4475-A2A3-454EB749992B}"/>
                </a:ext>
              </a:extLst>
            </p:cNvPr>
            <p:cNvSpPr>
              <a:spLocks/>
            </p:cNvSpPr>
            <p:nvPr/>
          </p:nvSpPr>
          <p:spPr bwMode="auto">
            <a:xfrm>
              <a:off x="4088" y="1903"/>
              <a:ext cx="7" cy="6"/>
            </a:xfrm>
            <a:custGeom>
              <a:avLst/>
              <a:gdLst>
                <a:gd name="T0" fmla="*/ 1 w 7"/>
                <a:gd name="T1" fmla="*/ 5 h 6"/>
                <a:gd name="T2" fmla="*/ 2 w 7"/>
                <a:gd name="T3" fmla="*/ 6 h 6"/>
                <a:gd name="T4" fmla="*/ 4 w 7"/>
                <a:gd name="T5" fmla="*/ 5 h 6"/>
                <a:gd name="T6" fmla="*/ 4 w 7"/>
                <a:gd name="T7" fmla="*/ 3 h 6"/>
                <a:gd name="T8" fmla="*/ 5 w 7"/>
                <a:gd name="T9" fmla="*/ 3 h 6"/>
                <a:gd name="T10" fmla="*/ 7 w 7"/>
                <a:gd name="T11" fmla="*/ 0 h 6"/>
                <a:gd name="T12" fmla="*/ 4 w 7"/>
                <a:gd name="T13" fmla="*/ 1 h 6"/>
                <a:gd name="T14" fmla="*/ 2 w 7"/>
                <a:gd name="T15" fmla="*/ 1 h 6"/>
                <a:gd name="T16" fmla="*/ 1 w 7"/>
                <a:gd name="T17" fmla="*/ 2 h 6"/>
                <a:gd name="T18" fmla="*/ 0 w 7"/>
                <a:gd name="T19" fmla="*/ 3 h 6"/>
                <a:gd name="T20" fmla="*/ 0 w 7"/>
                <a:gd name="T21" fmla="*/ 3 h 6"/>
                <a:gd name="T22" fmla="*/ 0 w 7"/>
                <a:gd name="T23" fmla="*/ 5 h 6"/>
                <a:gd name="T24" fmla="*/ 1 w 7"/>
                <a:gd name="T2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6">
                  <a:moveTo>
                    <a:pt x="1" y="5"/>
                  </a:moveTo>
                  <a:lnTo>
                    <a:pt x="2" y="6"/>
                  </a:lnTo>
                  <a:lnTo>
                    <a:pt x="4" y="5"/>
                  </a:lnTo>
                  <a:lnTo>
                    <a:pt x="4" y="3"/>
                  </a:lnTo>
                  <a:lnTo>
                    <a:pt x="5" y="3"/>
                  </a:lnTo>
                  <a:lnTo>
                    <a:pt x="7" y="0"/>
                  </a:lnTo>
                  <a:lnTo>
                    <a:pt x="4" y="1"/>
                  </a:lnTo>
                  <a:lnTo>
                    <a:pt x="2" y="1"/>
                  </a:lnTo>
                  <a:lnTo>
                    <a:pt x="1" y="2"/>
                  </a:lnTo>
                  <a:lnTo>
                    <a:pt x="0" y="3"/>
                  </a:lnTo>
                  <a:lnTo>
                    <a:pt x="0" y="3"/>
                  </a:lnTo>
                  <a:lnTo>
                    <a:pt x="0" y="5"/>
                  </a:lnTo>
                  <a:lnTo>
                    <a:pt x="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04" name="Freeform 204">
              <a:extLst>
                <a:ext uri="{FF2B5EF4-FFF2-40B4-BE49-F238E27FC236}">
                  <a16:creationId xmlns:a16="http://schemas.microsoft.com/office/drawing/2014/main" id="{B441E271-2AB3-427B-A228-E1193A9EC3B5}"/>
                </a:ext>
              </a:extLst>
            </p:cNvPr>
            <p:cNvSpPr>
              <a:spLocks/>
            </p:cNvSpPr>
            <p:nvPr/>
          </p:nvSpPr>
          <p:spPr bwMode="auto">
            <a:xfrm>
              <a:off x="4087" y="1910"/>
              <a:ext cx="2" cy="5"/>
            </a:xfrm>
            <a:custGeom>
              <a:avLst/>
              <a:gdLst>
                <a:gd name="T0" fmla="*/ 0 w 2"/>
                <a:gd name="T1" fmla="*/ 1 h 5"/>
                <a:gd name="T2" fmla="*/ 0 w 2"/>
                <a:gd name="T3" fmla="*/ 2 h 5"/>
                <a:gd name="T4" fmla="*/ 1 w 2"/>
                <a:gd name="T5" fmla="*/ 5 h 5"/>
                <a:gd name="T6" fmla="*/ 2 w 2"/>
                <a:gd name="T7" fmla="*/ 3 h 5"/>
                <a:gd name="T8" fmla="*/ 1 w 2"/>
                <a:gd name="T9" fmla="*/ 1 h 5"/>
                <a:gd name="T10" fmla="*/ 1 w 2"/>
                <a:gd name="T11" fmla="*/ 0 h 5"/>
                <a:gd name="T12" fmla="*/ 0 w 2"/>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1"/>
                  </a:moveTo>
                  <a:lnTo>
                    <a:pt x="0" y="2"/>
                  </a:lnTo>
                  <a:lnTo>
                    <a:pt x="1" y="5"/>
                  </a:lnTo>
                  <a:lnTo>
                    <a:pt x="2" y="3"/>
                  </a:lnTo>
                  <a:lnTo>
                    <a:pt x="1" y="1"/>
                  </a:lnTo>
                  <a:lnTo>
                    <a:pt x="1"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a:extLst>
              <a:ext uri="{FF2B5EF4-FFF2-40B4-BE49-F238E27FC236}">
                <a16:creationId xmlns:a16="http://schemas.microsoft.com/office/drawing/2014/main" id="{C17A1964-A996-4834-9334-41B9EABF0634}"/>
              </a:ext>
            </a:extLst>
          </p:cNvPr>
          <p:cNvSpPr>
            <a:spLocks noGrp="1"/>
          </p:cNvSpPr>
          <p:nvPr>
            <p:ph type="title"/>
          </p:nvPr>
        </p:nvSpPr>
        <p:spPr/>
        <p:txBody>
          <a:bodyPr/>
          <a:lstStyle/>
          <a:p>
            <a:r>
              <a:rPr lang="en-US" dirty="0"/>
              <a:t>Asia Pacific</a:t>
            </a:r>
          </a:p>
        </p:txBody>
      </p:sp>
      <p:sp>
        <p:nvSpPr>
          <p:cNvPr id="555" name="Content Placeholder 2">
            <a:extLst>
              <a:ext uri="{FF2B5EF4-FFF2-40B4-BE49-F238E27FC236}">
                <a16:creationId xmlns:a16="http://schemas.microsoft.com/office/drawing/2014/main" id="{4BB17555-BB11-4EFC-B495-7F56A1A8EBDA}"/>
              </a:ext>
            </a:extLst>
          </p:cNvPr>
          <p:cNvSpPr txBox="1">
            <a:spLocks/>
          </p:cNvSpPr>
          <p:nvPr/>
        </p:nvSpPr>
        <p:spPr>
          <a:xfrm>
            <a:off x="616504" y="1600201"/>
            <a:ext cx="3191909" cy="4580464"/>
          </a:xfrm>
          <a:prstGeom prst="rect">
            <a:avLst/>
          </a:prstGeom>
        </p:spPr>
        <p:txBody>
          <a:bodyPr lIns="0" tIns="0" rIns="0" bIns="0"/>
          <a:lstStyle>
            <a:defPPr>
              <a:defRPr lang="en-US"/>
            </a:defPPr>
            <a:lvl1pPr indent="0">
              <a:lnSpc>
                <a:spcPct val="100000"/>
              </a:lnSpc>
              <a:spcBef>
                <a:spcPts val="600"/>
              </a:spcBef>
              <a:spcAft>
                <a:spcPts val="600"/>
              </a:spcAft>
              <a:buClr>
                <a:schemeClr val="tx1">
                  <a:lumMod val="60000"/>
                  <a:lumOff val="40000"/>
                </a:schemeClr>
              </a:buClr>
              <a:buSzPct val="90000"/>
              <a:buFont typeface="Arial" panose="020B0604020202020204" pitchFamily="34" charset="0"/>
              <a:buChar char="​"/>
              <a:defRPr sz="1400">
                <a:solidFill>
                  <a:schemeClr val="tx2"/>
                </a:solidFill>
              </a:defRPr>
            </a:lvl1pPr>
            <a:lvl2pPr indent="-184150">
              <a:lnSpc>
                <a:spcPct val="90000"/>
              </a:lnSpc>
              <a:spcBef>
                <a:spcPts val="800"/>
              </a:spcBef>
              <a:buClr>
                <a:schemeClr val="tx2"/>
              </a:buClr>
              <a:buSzPct val="90000"/>
              <a:buFont typeface="Arial" panose="020B0604020202020204" pitchFamily="34" charset="0"/>
              <a:buChar char="–"/>
              <a:defRPr>
                <a:solidFill>
                  <a:schemeClr val="tx2"/>
                </a:solidFill>
              </a:defRPr>
            </a:lvl2pPr>
            <a:lvl3pPr marL="685800" indent="-111125">
              <a:lnSpc>
                <a:spcPct val="90000"/>
              </a:lnSpc>
              <a:spcBef>
                <a:spcPts val="600"/>
              </a:spcBef>
              <a:buClr>
                <a:schemeClr val="tx2"/>
              </a:buClr>
              <a:buSzPct val="90000"/>
              <a:buFont typeface="Arial" panose="020B0604020202020204" pitchFamily="34" charset="0"/>
              <a:buChar char="•"/>
              <a:defRPr sz="1600">
                <a:solidFill>
                  <a:schemeClr val="tx2"/>
                </a:solidFill>
              </a:defRPr>
            </a:lvl3pPr>
            <a:lvl4pPr marL="969963" indent="-166688">
              <a:lnSpc>
                <a:spcPct val="90000"/>
              </a:lnSpc>
              <a:spcBef>
                <a:spcPts val="600"/>
              </a:spcBef>
              <a:buClr>
                <a:schemeClr val="tx2"/>
              </a:buClr>
              <a:buSzPct val="90000"/>
              <a:buFont typeface="Arial" panose="020B0604020202020204" pitchFamily="34" charset="0"/>
              <a:buChar char="–"/>
              <a:defRPr sz="1400">
                <a:solidFill>
                  <a:schemeClr val="tx2"/>
                </a:solidFill>
              </a:defRPr>
            </a:lvl4pPr>
            <a:lvl5pPr marL="1143000" indent="-138113">
              <a:lnSpc>
                <a:spcPct val="90000"/>
              </a:lnSpc>
              <a:spcBef>
                <a:spcPts val="600"/>
              </a:spcBef>
              <a:buClr>
                <a:schemeClr val="tx2"/>
              </a:buClr>
              <a:buSzPct val="90000"/>
              <a:buFont typeface="Arial" panose="020B0604020202020204" pitchFamily="34" charset="0"/>
              <a:buChar char="•"/>
              <a:tabLst/>
              <a:defRPr sz="1400">
                <a:solidFill>
                  <a:schemeClr val="tx2"/>
                </a:solidFill>
              </a:defRPr>
            </a:lvl5pPr>
            <a:lvl6pPr marL="1417320" indent="-182880">
              <a:lnSpc>
                <a:spcPct val="90000"/>
              </a:lnSpc>
              <a:spcBef>
                <a:spcPts val="600"/>
              </a:spcBef>
              <a:buClr>
                <a:schemeClr val="tx1">
                  <a:lumMod val="60000"/>
                  <a:lumOff val="40000"/>
                </a:schemeClr>
              </a:buClr>
              <a:buSzPct val="90000"/>
              <a:buFont typeface="Calibri" panose="020F0502020204030204" pitchFamily="34" charset="0"/>
              <a:buChar char="–"/>
              <a:defRPr sz="1400"/>
            </a:lvl6pPr>
            <a:lvl7pPr marL="1645920" indent="-182880">
              <a:lnSpc>
                <a:spcPct val="90000"/>
              </a:lnSpc>
              <a:spcBef>
                <a:spcPts val="600"/>
              </a:spcBef>
              <a:buClr>
                <a:schemeClr val="tx1">
                  <a:lumMod val="60000"/>
                  <a:lumOff val="40000"/>
                </a:schemeClr>
              </a:buClr>
              <a:buSzPct val="90000"/>
              <a:buFont typeface="Arial" panose="020B0604020202020204" pitchFamily="34" charset="0"/>
              <a:buChar char="•"/>
              <a:defRPr sz="1400"/>
            </a:lvl7pPr>
            <a:lvl8pPr marL="1874520" indent="-182880">
              <a:lnSpc>
                <a:spcPct val="90000"/>
              </a:lnSpc>
              <a:spcBef>
                <a:spcPts val="600"/>
              </a:spcBef>
              <a:buClr>
                <a:schemeClr val="tx1">
                  <a:lumMod val="60000"/>
                  <a:lumOff val="40000"/>
                </a:schemeClr>
              </a:buClr>
              <a:buSzPct val="90000"/>
              <a:buFont typeface="Calibri" panose="020F0502020204030204" pitchFamily="34" charset="0"/>
              <a:buChar char="–"/>
              <a:defRPr sz="1400"/>
            </a:lvl8pPr>
            <a:lvl9pPr marL="2103120" indent="-182880">
              <a:lnSpc>
                <a:spcPct val="90000"/>
              </a:lnSpc>
              <a:spcBef>
                <a:spcPts val="600"/>
              </a:spcBef>
              <a:buClr>
                <a:schemeClr val="tx1">
                  <a:lumMod val="60000"/>
                  <a:lumOff val="40000"/>
                </a:schemeClr>
              </a:buClr>
              <a:buSzPct val="90000"/>
              <a:buFont typeface="Arial" panose="020B0604020202020204" pitchFamily="34" charset="0"/>
              <a:buChar char="•"/>
              <a:defRPr sz="1400"/>
            </a:lvl9pPr>
          </a:lstStyle>
          <a:p>
            <a:r>
              <a:rPr lang="en-US" dirty="0"/>
              <a:t>We have provided you with a world map that is consistent with VMware brand colors.</a:t>
            </a:r>
          </a:p>
          <a:p>
            <a:r>
              <a:rPr lang="en-US" dirty="0"/>
              <a:t>You can move, recolor, or delete these provided pinpoints.</a:t>
            </a:r>
          </a:p>
        </p:txBody>
      </p:sp>
      <p:grpSp>
        <p:nvGrpSpPr>
          <p:cNvPr id="6552" name="Group 6551">
            <a:extLst>
              <a:ext uri="{FF2B5EF4-FFF2-40B4-BE49-F238E27FC236}">
                <a16:creationId xmlns:a16="http://schemas.microsoft.com/office/drawing/2014/main" id="{F6B43F1F-C35F-4DF7-96CD-28D57984D917}"/>
              </a:ext>
            </a:extLst>
          </p:cNvPr>
          <p:cNvGrpSpPr/>
          <p:nvPr/>
        </p:nvGrpSpPr>
        <p:grpSpPr>
          <a:xfrm>
            <a:off x="6814418" y="2477963"/>
            <a:ext cx="3899535" cy="3595642"/>
            <a:chOff x="6814418" y="2477963"/>
            <a:chExt cx="3899535" cy="3595642"/>
          </a:xfrm>
        </p:grpSpPr>
        <p:sp>
          <p:nvSpPr>
            <p:cNvPr id="528" name="Oval 527">
              <a:extLst>
                <a:ext uri="{FF2B5EF4-FFF2-40B4-BE49-F238E27FC236}">
                  <a16:creationId xmlns:a16="http://schemas.microsoft.com/office/drawing/2014/main" id="{27EBD29E-89CD-4F20-99E7-13634368C192}"/>
                </a:ext>
              </a:extLst>
            </p:cNvPr>
            <p:cNvSpPr/>
            <p:nvPr/>
          </p:nvSpPr>
          <p:spPr>
            <a:xfrm>
              <a:off x="10589000" y="5948652"/>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4" name="Oval 533">
              <a:extLst>
                <a:ext uri="{FF2B5EF4-FFF2-40B4-BE49-F238E27FC236}">
                  <a16:creationId xmlns:a16="http://schemas.microsoft.com/office/drawing/2014/main" id="{6D10AB6C-BDFC-4024-9E74-8E82CEEC3B59}"/>
                </a:ext>
              </a:extLst>
            </p:cNvPr>
            <p:cNvSpPr/>
            <p:nvPr/>
          </p:nvSpPr>
          <p:spPr>
            <a:xfrm>
              <a:off x="6814418" y="2822122"/>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6" name="Oval 535">
              <a:extLst>
                <a:ext uri="{FF2B5EF4-FFF2-40B4-BE49-F238E27FC236}">
                  <a16:creationId xmlns:a16="http://schemas.microsoft.com/office/drawing/2014/main" id="{B81F518C-039E-4084-A962-8D086781CBF7}"/>
                </a:ext>
              </a:extLst>
            </p:cNvPr>
            <p:cNvSpPr/>
            <p:nvPr/>
          </p:nvSpPr>
          <p:spPr>
            <a:xfrm>
              <a:off x="8606959" y="5178438"/>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7" name="Oval 536">
              <a:extLst>
                <a:ext uri="{FF2B5EF4-FFF2-40B4-BE49-F238E27FC236}">
                  <a16:creationId xmlns:a16="http://schemas.microsoft.com/office/drawing/2014/main" id="{63150A99-4F09-4F84-B0CD-456C557F3621}"/>
                </a:ext>
              </a:extLst>
            </p:cNvPr>
            <p:cNvSpPr/>
            <p:nvPr/>
          </p:nvSpPr>
          <p:spPr>
            <a:xfrm>
              <a:off x="7720144" y="2884598"/>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8" name="Oval 537">
              <a:extLst>
                <a:ext uri="{FF2B5EF4-FFF2-40B4-BE49-F238E27FC236}">
                  <a16:creationId xmlns:a16="http://schemas.microsoft.com/office/drawing/2014/main" id="{92A6F49F-0738-464F-A2D6-E4540E3CF567}"/>
                </a:ext>
              </a:extLst>
            </p:cNvPr>
            <p:cNvSpPr/>
            <p:nvPr/>
          </p:nvSpPr>
          <p:spPr>
            <a:xfrm>
              <a:off x="7967105" y="3653239"/>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9" name="Oval 538">
              <a:extLst>
                <a:ext uri="{FF2B5EF4-FFF2-40B4-BE49-F238E27FC236}">
                  <a16:creationId xmlns:a16="http://schemas.microsoft.com/office/drawing/2014/main" id="{BF4F4D82-6C90-49FD-93A1-C230D3845A72}"/>
                </a:ext>
              </a:extLst>
            </p:cNvPr>
            <p:cNvSpPr/>
            <p:nvPr/>
          </p:nvSpPr>
          <p:spPr>
            <a:xfrm>
              <a:off x="9865230" y="5446469"/>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0" name="Oval 539">
              <a:extLst>
                <a:ext uri="{FF2B5EF4-FFF2-40B4-BE49-F238E27FC236}">
                  <a16:creationId xmlns:a16="http://schemas.microsoft.com/office/drawing/2014/main" id="{26985956-40FE-4CAF-B156-659370D83A6A}"/>
                </a:ext>
              </a:extLst>
            </p:cNvPr>
            <p:cNvSpPr/>
            <p:nvPr/>
          </p:nvSpPr>
          <p:spPr>
            <a:xfrm>
              <a:off x="6939371" y="3159316"/>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5" name="Oval 544">
              <a:extLst>
                <a:ext uri="{FF2B5EF4-FFF2-40B4-BE49-F238E27FC236}">
                  <a16:creationId xmlns:a16="http://schemas.microsoft.com/office/drawing/2014/main" id="{261A739C-22A9-411F-BB70-C57BA800530E}"/>
                </a:ext>
              </a:extLst>
            </p:cNvPr>
            <p:cNvSpPr/>
            <p:nvPr/>
          </p:nvSpPr>
          <p:spPr>
            <a:xfrm>
              <a:off x="8776026" y="2477963"/>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6" name="Oval 545">
              <a:extLst>
                <a:ext uri="{FF2B5EF4-FFF2-40B4-BE49-F238E27FC236}">
                  <a16:creationId xmlns:a16="http://schemas.microsoft.com/office/drawing/2014/main" id="{E750AADA-F820-4B1B-A659-CED87CE9E6B2}"/>
                </a:ext>
              </a:extLst>
            </p:cNvPr>
            <p:cNvSpPr/>
            <p:nvPr/>
          </p:nvSpPr>
          <p:spPr>
            <a:xfrm>
              <a:off x="8535290" y="2540440"/>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9" name="Oval 548">
              <a:extLst>
                <a:ext uri="{FF2B5EF4-FFF2-40B4-BE49-F238E27FC236}">
                  <a16:creationId xmlns:a16="http://schemas.microsoft.com/office/drawing/2014/main" id="{A53557EB-0A6D-446B-9D15-2E02034F3686}"/>
                </a:ext>
              </a:extLst>
            </p:cNvPr>
            <p:cNvSpPr/>
            <p:nvPr/>
          </p:nvSpPr>
          <p:spPr>
            <a:xfrm>
              <a:off x="8334234" y="3934031"/>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0" name="Oval 549">
              <a:extLst>
                <a:ext uri="{FF2B5EF4-FFF2-40B4-BE49-F238E27FC236}">
                  <a16:creationId xmlns:a16="http://schemas.microsoft.com/office/drawing/2014/main" id="{0EC2D59E-A86D-43B8-861E-B8BAF0E9AD87}"/>
                </a:ext>
              </a:extLst>
            </p:cNvPr>
            <p:cNvSpPr/>
            <p:nvPr/>
          </p:nvSpPr>
          <p:spPr>
            <a:xfrm>
              <a:off x="10033061" y="5178438"/>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1" name="Oval 550">
              <a:extLst>
                <a:ext uri="{FF2B5EF4-FFF2-40B4-BE49-F238E27FC236}">
                  <a16:creationId xmlns:a16="http://schemas.microsoft.com/office/drawing/2014/main" id="{E1645279-2F95-47F7-9D2E-F7AD32769C88}"/>
                </a:ext>
              </a:extLst>
            </p:cNvPr>
            <p:cNvSpPr/>
            <p:nvPr/>
          </p:nvSpPr>
          <p:spPr>
            <a:xfrm>
              <a:off x="9509813" y="5483182"/>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2" name="Oval 551">
              <a:extLst>
                <a:ext uri="{FF2B5EF4-FFF2-40B4-BE49-F238E27FC236}">
                  <a16:creationId xmlns:a16="http://schemas.microsoft.com/office/drawing/2014/main" id="{494067F8-1327-46CC-A3C0-F8F89E392741}"/>
                </a:ext>
              </a:extLst>
            </p:cNvPr>
            <p:cNvSpPr/>
            <p:nvPr/>
          </p:nvSpPr>
          <p:spPr>
            <a:xfrm>
              <a:off x="9706935" y="5546579"/>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3" name="Oval 552">
              <a:extLst>
                <a:ext uri="{FF2B5EF4-FFF2-40B4-BE49-F238E27FC236}">
                  <a16:creationId xmlns:a16="http://schemas.microsoft.com/office/drawing/2014/main" id="{4961FFDF-B83A-4A30-88BB-8C4FB03302A1}"/>
                </a:ext>
              </a:extLst>
            </p:cNvPr>
            <p:cNvSpPr/>
            <p:nvPr/>
          </p:nvSpPr>
          <p:spPr>
            <a:xfrm>
              <a:off x="8485408" y="3705559"/>
              <a:ext cx="124953" cy="124953"/>
            </a:xfrm>
            <a:prstGeom prst="ellipse">
              <a:avLst/>
            </a:prstGeom>
            <a:solidFill>
              <a:schemeClr val="accent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7443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C2473426-FAC3-4956-BE79-C9379AA9FAAB}"/>
              </a:ext>
            </a:extLst>
          </p:cNvPr>
          <p:cNvSpPr txBox="1"/>
          <p:nvPr/>
        </p:nvSpPr>
        <p:spPr>
          <a:xfrm>
            <a:off x="608012" y="1602641"/>
            <a:ext cx="4632855" cy="1446550"/>
          </a:xfrm>
          <a:prstGeom prst="rect">
            <a:avLst/>
          </a:prstGeom>
          <a:noFill/>
        </p:spPr>
        <p:txBody>
          <a:bodyPr wrap="square" lIns="0" tIns="0" rIns="0" bIns="0" rtlCol="0">
            <a:spAutoFit/>
          </a:bodyPr>
          <a:lstStyle/>
          <a:p>
            <a:pPr>
              <a:spcBef>
                <a:spcPts val="600"/>
              </a:spcBef>
              <a:spcAft>
                <a:spcPts val="600"/>
              </a:spcAft>
              <a:buClr>
                <a:schemeClr val="tx1">
                  <a:lumMod val="60000"/>
                  <a:lumOff val="40000"/>
                </a:schemeClr>
              </a:buClr>
              <a:buSzPct val="90000"/>
              <a:buFont typeface="Arial" panose="020B0604020202020204" pitchFamily="34" charset="0"/>
              <a:buChar char="​"/>
            </a:pPr>
            <a:r>
              <a:rPr lang="en-US" sz="1400" dirty="0">
                <a:solidFill>
                  <a:schemeClr val="tx2"/>
                </a:solidFill>
              </a:rPr>
              <a:t>If you want to import old slides into the new template, simply copy the slides and then paste into a presentation that is using the new template.</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400" b="1" dirty="0">
                <a:solidFill>
                  <a:schemeClr val="accent1"/>
                </a:solidFill>
              </a:rPr>
              <a:t>When you paste, choose “Use Destination Theme”; </a:t>
            </a:r>
            <a:br>
              <a:rPr lang="en-US" sz="1400" b="1" dirty="0">
                <a:solidFill>
                  <a:schemeClr val="accent1"/>
                </a:solidFill>
              </a:rPr>
            </a:br>
            <a:r>
              <a:rPr lang="en-US" sz="1400" dirty="0">
                <a:solidFill>
                  <a:schemeClr val="tx2"/>
                </a:solidFill>
              </a:rPr>
              <a:t>this will ensure your slides will adopt the new </a:t>
            </a:r>
            <a:br>
              <a:rPr lang="en-US" sz="1400" dirty="0">
                <a:solidFill>
                  <a:schemeClr val="tx2"/>
                </a:solidFill>
              </a:rPr>
            </a:br>
            <a:r>
              <a:rPr lang="en-US" sz="1400" dirty="0">
                <a:solidFill>
                  <a:schemeClr val="tx2"/>
                </a:solidFill>
              </a:rPr>
              <a:t>template attributes.</a:t>
            </a:r>
          </a:p>
        </p:txBody>
      </p:sp>
      <p:sp>
        <p:nvSpPr>
          <p:cNvPr id="2" name="Subtitle 1">
            <a:extLst>
              <a:ext uri="{FF2B5EF4-FFF2-40B4-BE49-F238E27FC236}">
                <a16:creationId xmlns:a16="http://schemas.microsoft.com/office/drawing/2014/main" id="{30386CA2-DECE-4552-B18E-46988444479C}"/>
              </a:ext>
            </a:extLst>
          </p:cNvPr>
          <p:cNvSpPr>
            <a:spLocks noGrp="1"/>
          </p:cNvSpPr>
          <p:nvPr>
            <p:ph type="subTitle" idx="10"/>
          </p:nvPr>
        </p:nvSpPr>
        <p:spPr/>
        <p:txBody>
          <a:bodyPr/>
          <a:lstStyle/>
          <a:p>
            <a:r>
              <a:rPr lang="en-US" dirty="0"/>
              <a:t>For Windows and macOS</a:t>
            </a:r>
          </a:p>
        </p:txBody>
      </p:sp>
      <p:sp>
        <p:nvSpPr>
          <p:cNvPr id="4" name="Title 3">
            <a:extLst>
              <a:ext uri="{FF2B5EF4-FFF2-40B4-BE49-F238E27FC236}">
                <a16:creationId xmlns:a16="http://schemas.microsoft.com/office/drawing/2014/main" id="{72261EBA-F18B-43F1-965E-21C6066985EB}"/>
              </a:ext>
            </a:extLst>
          </p:cNvPr>
          <p:cNvSpPr>
            <a:spLocks noGrp="1"/>
          </p:cNvSpPr>
          <p:nvPr>
            <p:ph type="title"/>
          </p:nvPr>
        </p:nvSpPr>
        <p:spPr/>
        <p:txBody>
          <a:bodyPr/>
          <a:lstStyle/>
          <a:p>
            <a:r>
              <a:rPr lang="en-US" dirty="0"/>
              <a:t>Importing Old Slides into the New Template</a:t>
            </a:r>
          </a:p>
        </p:txBody>
      </p:sp>
      <p:sp>
        <p:nvSpPr>
          <p:cNvPr id="19" name="Rectangle 18">
            <a:extLst>
              <a:ext uri="{FF2B5EF4-FFF2-40B4-BE49-F238E27FC236}">
                <a16:creationId xmlns:a16="http://schemas.microsoft.com/office/drawing/2014/main" id="{6930776C-100E-465D-9518-085741E5BEB1}"/>
              </a:ext>
            </a:extLst>
          </p:cNvPr>
          <p:cNvSpPr/>
          <p:nvPr/>
        </p:nvSpPr>
        <p:spPr>
          <a:xfrm>
            <a:off x="6370040" y="1600201"/>
            <a:ext cx="1095973"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macOS</a:t>
            </a:r>
          </a:p>
        </p:txBody>
      </p:sp>
      <p:cxnSp>
        <p:nvCxnSpPr>
          <p:cNvPr id="22" name="Straight Connector 21">
            <a:extLst>
              <a:ext uri="{FF2B5EF4-FFF2-40B4-BE49-F238E27FC236}">
                <a16:creationId xmlns:a16="http://schemas.microsoft.com/office/drawing/2014/main" id="{4321500E-82CB-4A08-BEB8-71E355D578E1}"/>
              </a:ext>
            </a:extLst>
          </p:cNvPr>
          <p:cNvCxnSpPr>
            <a:cxnSpLocks/>
          </p:cNvCxnSpPr>
          <p:nvPr/>
        </p:nvCxnSpPr>
        <p:spPr>
          <a:xfrm>
            <a:off x="6370041" y="186181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BD65FB5-C4C7-46E3-B8F1-B6EE6E3D663A}"/>
              </a:ext>
            </a:extLst>
          </p:cNvPr>
          <p:cNvSpPr/>
          <p:nvPr/>
        </p:nvSpPr>
        <p:spPr>
          <a:xfrm>
            <a:off x="6370040" y="3921931"/>
            <a:ext cx="1095973"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Windows</a:t>
            </a:r>
          </a:p>
        </p:txBody>
      </p:sp>
      <p:cxnSp>
        <p:nvCxnSpPr>
          <p:cNvPr id="24" name="Straight Connector 23">
            <a:extLst>
              <a:ext uri="{FF2B5EF4-FFF2-40B4-BE49-F238E27FC236}">
                <a16:creationId xmlns:a16="http://schemas.microsoft.com/office/drawing/2014/main" id="{B8DEEC3B-3346-4D98-BC36-BBBD7E9B0B3D}"/>
              </a:ext>
            </a:extLst>
          </p:cNvPr>
          <p:cNvCxnSpPr>
            <a:cxnSpLocks/>
          </p:cNvCxnSpPr>
          <p:nvPr/>
        </p:nvCxnSpPr>
        <p:spPr>
          <a:xfrm>
            <a:off x="6370041" y="4183541"/>
            <a:ext cx="523258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C5562CB-BCC5-4186-A85E-EE2ADE32F396}"/>
              </a:ext>
            </a:extLst>
          </p:cNvPr>
          <p:cNvGrpSpPr/>
          <p:nvPr/>
        </p:nvGrpSpPr>
        <p:grpSpPr>
          <a:xfrm>
            <a:off x="6370041" y="4402290"/>
            <a:ext cx="1447799" cy="1301939"/>
            <a:chOff x="8197850" y="4339416"/>
            <a:chExt cx="1447799" cy="1301939"/>
          </a:xfrm>
        </p:grpSpPr>
        <p:pic>
          <p:nvPicPr>
            <p:cNvPr id="3" name="Picture 2">
              <a:extLst>
                <a:ext uri="{FF2B5EF4-FFF2-40B4-BE49-F238E27FC236}">
                  <a16:creationId xmlns:a16="http://schemas.microsoft.com/office/drawing/2014/main" id="{8DBCEAA9-F242-4F27-BD3C-B3B0E1CAAA1E}"/>
                </a:ext>
              </a:extLst>
            </p:cNvPr>
            <p:cNvPicPr>
              <a:picLocks noChangeAspect="1"/>
            </p:cNvPicPr>
            <p:nvPr/>
          </p:nvPicPr>
          <p:blipFill rotWithShape="1">
            <a:blip r:embed="rId3"/>
            <a:srcRect l="3100" t="49116" r="94526" b="44549"/>
            <a:stretch/>
          </p:blipFill>
          <p:spPr>
            <a:xfrm>
              <a:off x="8197850" y="4339416"/>
              <a:ext cx="1384300" cy="1301939"/>
            </a:xfrm>
            <a:prstGeom prst="rect">
              <a:avLst/>
            </a:prstGeom>
          </p:spPr>
        </p:pic>
        <p:sp>
          <p:nvSpPr>
            <p:cNvPr id="27" name="Freeform: Shape 26">
              <a:extLst>
                <a:ext uri="{FF2B5EF4-FFF2-40B4-BE49-F238E27FC236}">
                  <a16:creationId xmlns:a16="http://schemas.microsoft.com/office/drawing/2014/main" id="{F196080E-7DE2-4E79-9DA6-E0434CF3755D}"/>
                </a:ext>
              </a:extLst>
            </p:cNvPr>
            <p:cNvSpPr/>
            <p:nvPr/>
          </p:nvSpPr>
          <p:spPr>
            <a:xfrm>
              <a:off x="8197850" y="4339416"/>
              <a:ext cx="1447799" cy="1301939"/>
            </a:xfrm>
            <a:custGeom>
              <a:avLst/>
              <a:gdLst>
                <a:gd name="connsiteX0" fmla="*/ 148651 w 1447799"/>
                <a:gd name="connsiteY0" fmla="*/ 765985 h 1301939"/>
                <a:gd name="connsiteX1" fmla="*/ 148651 w 1447799"/>
                <a:gd name="connsiteY1" fmla="*/ 1108885 h 1301939"/>
                <a:gd name="connsiteX2" fmla="*/ 488950 w 1447799"/>
                <a:gd name="connsiteY2" fmla="*/ 1108885 h 1301939"/>
                <a:gd name="connsiteX3" fmla="*/ 488950 w 1447799"/>
                <a:gd name="connsiteY3" fmla="*/ 765985 h 1301939"/>
                <a:gd name="connsiteX4" fmla="*/ 0 w 1447799"/>
                <a:gd name="connsiteY4" fmla="*/ 0 h 1301939"/>
                <a:gd name="connsiteX5" fmla="*/ 1447799 w 1447799"/>
                <a:gd name="connsiteY5" fmla="*/ 0 h 1301939"/>
                <a:gd name="connsiteX6" fmla="*/ 1447799 w 1447799"/>
                <a:gd name="connsiteY6" fmla="*/ 1301939 h 1301939"/>
                <a:gd name="connsiteX7" fmla="*/ 0 w 1447799"/>
                <a:gd name="connsiteY7" fmla="*/ 1301939 h 130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799" h="1301939">
                  <a:moveTo>
                    <a:pt x="148651" y="765985"/>
                  </a:moveTo>
                  <a:lnTo>
                    <a:pt x="148651" y="1108885"/>
                  </a:lnTo>
                  <a:lnTo>
                    <a:pt x="488950" y="1108885"/>
                  </a:lnTo>
                  <a:lnTo>
                    <a:pt x="488950" y="765985"/>
                  </a:lnTo>
                  <a:close/>
                  <a:moveTo>
                    <a:pt x="0" y="0"/>
                  </a:moveTo>
                  <a:lnTo>
                    <a:pt x="1447799" y="0"/>
                  </a:lnTo>
                  <a:lnTo>
                    <a:pt x="1447799" y="1301939"/>
                  </a:lnTo>
                  <a:lnTo>
                    <a:pt x="0" y="1301939"/>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Rounded Rectangle 24">
              <a:extLst>
                <a:ext uri="{FF2B5EF4-FFF2-40B4-BE49-F238E27FC236}">
                  <a16:creationId xmlns:a16="http://schemas.microsoft.com/office/drawing/2014/main" id="{DB9AF0BD-5BD7-43F0-A817-A68B9CBBD5DB}"/>
                </a:ext>
              </a:extLst>
            </p:cNvPr>
            <p:cNvSpPr/>
            <p:nvPr/>
          </p:nvSpPr>
          <p:spPr bwMode="auto">
            <a:xfrm>
              <a:off x="8346501" y="5105401"/>
              <a:ext cx="340299" cy="342900"/>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2">
            <a:extLst>
              <a:ext uri="{FF2B5EF4-FFF2-40B4-BE49-F238E27FC236}">
                <a16:creationId xmlns:a16="http://schemas.microsoft.com/office/drawing/2014/main" id="{B90F8058-FC9F-4939-8234-8B86CCF17450}"/>
              </a:ext>
            </a:extLst>
          </p:cNvPr>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1" name="Group 20">
            <a:extLst>
              <a:ext uri="{FF2B5EF4-FFF2-40B4-BE49-F238E27FC236}">
                <a16:creationId xmlns:a16="http://schemas.microsoft.com/office/drawing/2014/main" id="{E65663F4-656D-4F81-BE51-DA6C458079EC}"/>
              </a:ext>
            </a:extLst>
          </p:cNvPr>
          <p:cNvGrpSpPr/>
          <p:nvPr/>
        </p:nvGrpSpPr>
        <p:grpSpPr>
          <a:xfrm>
            <a:off x="6370040" y="2065637"/>
            <a:ext cx="1973263" cy="1058863"/>
            <a:chOff x="8911166" y="2248599"/>
            <a:chExt cx="1973263" cy="1058863"/>
          </a:xfrm>
        </p:grpSpPr>
        <p:pic>
          <p:nvPicPr>
            <p:cNvPr id="1025" name="ECF4B2B9-4B82-4D62-841E-C577015EBD1A" descr="cid:1FE25D33-5FFA-4EAC-BE2B-66EC81B1DE43@duarte.com">
              <a:extLst>
                <a:ext uri="{FF2B5EF4-FFF2-40B4-BE49-F238E27FC236}">
                  <a16:creationId xmlns:a16="http://schemas.microsoft.com/office/drawing/2014/main" id="{215B6AA1-9295-42D8-BCD5-ABB5EE75B23F}"/>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8911166" y="2248599"/>
              <a:ext cx="1973263" cy="1058863"/>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Shape 33">
              <a:extLst>
                <a:ext uri="{FF2B5EF4-FFF2-40B4-BE49-F238E27FC236}">
                  <a16:creationId xmlns:a16="http://schemas.microsoft.com/office/drawing/2014/main" id="{02E169A0-A737-45A9-9C25-6446E064DDAF}"/>
                </a:ext>
              </a:extLst>
            </p:cNvPr>
            <p:cNvSpPr/>
            <p:nvPr/>
          </p:nvSpPr>
          <p:spPr>
            <a:xfrm>
              <a:off x="8911166" y="2248599"/>
              <a:ext cx="1973263" cy="1058863"/>
            </a:xfrm>
            <a:custGeom>
              <a:avLst/>
              <a:gdLst>
                <a:gd name="connsiteX0" fmla="*/ 75166 w 1973263"/>
                <a:gd name="connsiteY0" fmla="*/ 520000 h 1058863"/>
                <a:gd name="connsiteX1" fmla="*/ 75166 w 1973263"/>
                <a:gd name="connsiteY1" fmla="*/ 709643 h 1058863"/>
                <a:gd name="connsiteX2" fmla="*/ 1824568 w 1973263"/>
                <a:gd name="connsiteY2" fmla="*/ 709643 h 1058863"/>
                <a:gd name="connsiteX3" fmla="*/ 1824568 w 1973263"/>
                <a:gd name="connsiteY3" fmla="*/ 520000 h 1058863"/>
                <a:gd name="connsiteX4" fmla="*/ 75166 w 1973263"/>
                <a:gd name="connsiteY4" fmla="*/ 92434 h 1058863"/>
                <a:gd name="connsiteX5" fmla="*/ 75166 w 1973263"/>
                <a:gd name="connsiteY5" fmla="*/ 325858 h 1058863"/>
                <a:gd name="connsiteX6" fmla="*/ 423334 w 1973263"/>
                <a:gd name="connsiteY6" fmla="*/ 325858 h 1058863"/>
                <a:gd name="connsiteX7" fmla="*/ 423334 w 1973263"/>
                <a:gd name="connsiteY7" fmla="*/ 92434 h 1058863"/>
                <a:gd name="connsiteX8" fmla="*/ 0 w 1973263"/>
                <a:gd name="connsiteY8" fmla="*/ 0 h 1058863"/>
                <a:gd name="connsiteX9" fmla="*/ 1973263 w 1973263"/>
                <a:gd name="connsiteY9" fmla="*/ 0 h 1058863"/>
                <a:gd name="connsiteX10" fmla="*/ 1973263 w 1973263"/>
                <a:gd name="connsiteY10" fmla="*/ 1058863 h 1058863"/>
                <a:gd name="connsiteX11" fmla="*/ 0 w 1973263"/>
                <a:gd name="connsiteY11" fmla="*/ 1058863 h 105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73263" h="1058863">
                  <a:moveTo>
                    <a:pt x="75166" y="520000"/>
                  </a:moveTo>
                  <a:lnTo>
                    <a:pt x="75166" y="709643"/>
                  </a:lnTo>
                  <a:lnTo>
                    <a:pt x="1824568" y="709643"/>
                  </a:lnTo>
                  <a:lnTo>
                    <a:pt x="1824568" y="520000"/>
                  </a:lnTo>
                  <a:close/>
                  <a:moveTo>
                    <a:pt x="75166" y="92434"/>
                  </a:moveTo>
                  <a:lnTo>
                    <a:pt x="75166" y="325858"/>
                  </a:lnTo>
                  <a:lnTo>
                    <a:pt x="423334" y="325858"/>
                  </a:lnTo>
                  <a:lnTo>
                    <a:pt x="423334" y="92434"/>
                  </a:lnTo>
                  <a:close/>
                  <a:moveTo>
                    <a:pt x="0" y="0"/>
                  </a:moveTo>
                  <a:lnTo>
                    <a:pt x="1973263" y="0"/>
                  </a:lnTo>
                  <a:lnTo>
                    <a:pt x="1973263" y="1058863"/>
                  </a:lnTo>
                  <a:lnTo>
                    <a:pt x="0" y="1058863"/>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Rounded Rectangle 24">
              <a:extLst>
                <a:ext uri="{FF2B5EF4-FFF2-40B4-BE49-F238E27FC236}">
                  <a16:creationId xmlns:a16="http://schemas.microsoft.com/office/drawing/2014/main" id="{0C33B75E-5434-46F9-8187-C1FBEA318161}"/>
                </a:ext>
              </a:extLst>
            </p:cNvPr>
            <p:cNvSpPr/>
            <p:nvPr/>
          </p:nvSpPr>
          <p:spPr>
            <a:xfrm>
              <a:off x="8983392" y="2331746"/>
              <a:ext cx="366989" cy="242711"/>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24">
              <a:extLst>
                <a:ext uri="{FF2B5EF4-FFF2-40B4-BE49-F238E27FC236}">
                  <a16:creationId xmlns:a16="http://schemas.microsoft.com/office/drawing/2014/main" id="{8BEB243E-3A71-41A0-83B8-7671C6011014}"/>
                </a:ext>
              </a:extLst>
            </p:cNvPr>
            <p:cNvSpPr/>
            <p:nvPr/>
          </p:nvSpPr>
          <p:spPr>
            <a:xfrm>
              <a:off x="8986332" y="2768599"/>
              <a:ext cx="1749402" cy="189643"/>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396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B0DF5D-3EFC-40B3-94CA-2C98ACCDB2E2}"/>
              </a:ext>
            </a:extLst>
          </p:cNvPr>
          <p:cNvSpPr>
            <a:spLocks noGrp="1"/>
          </p:cNvSpPr>
          <p:nvPr>
            <p:ph type="title"/>
          </p:nvPr>
        </p:nvSpPr>
        <p:spPr/>
        <p:txBody>
          <a:bodyPr/>
          <a:lstStyle/>
          <a:p>
            <a:r>
              <a:rPr lang="en-US" dirty="0"/>
              <a:t>Chart Instructions </a:t>
            </a:r>
            <a:br>
              <a:rPr lang="en-US" dirty="0"/>
            </a:br>
            <a:r>
              <a:rPr lang="en-US" dirty="0"/>
              <a:t>and Examples</a:t>
            </a:r>
          </a:p>
        </p:txBody>
      </p:sp>
      <p:sp>
        <p:nvSpPr>
          <p:cNvPr id="4" name="Content Placeholder 3">
            <a:extLst>
              <a:ext uri="{FF2B5EF4-FFF2-40B4-BE49-F238E27FC236}">
                <a16:creationId xmlns:a16="http://schemas.microsoft.com/office/drawing/2014/main" id="{22CC230B-95BA-4ABE-9589-2AC4186CA3FC}"/>
              </a:ext>
            </a:extLst>
          </p:cNvPr>
          <p:cNvSpPr txBox="1">
            <a:spLocks/>
          </p:cNvSpPr>
          <p:nvPr/>
        </p:nvSpPr>
        <p:spPr>
          <a:xfrm>
            <a:off x="616506" y="2810575"/>
            <a:ext cx="4106308" cy="274320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600" dirty="0"/>
              <a:t>This template comes with preformatted examples of the most commonly used chart types. </a:t>
            </a:r>
          </a:p>
          <a:p>
            <a:r>
              <a:rPr lang="en-US" sz="1600" dirty="0"/>
              <a:t>This section also provides tips for creating your own PowerPoint charts from scratch.</a:t>
            </a:r>
          </a:p>
        </p:txBody>
      </p:sp>
    </p:spTree>
    <p:extLst>
      <p:ext uri="{BB962C8B-B14F-4D97-AF65-F5344CB8AC3E}">
        <p14:creationId xmlns:p14="http://schemas.microsoft.com/office/powerpoint/2010/main" val="20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740C5-6FF7-423C-AC71-31CB676C89C4}"/>
              </a:ext>
            </a:extLst>
          </p:cNvPr>
          <p:cNvSpPr>
            <a:spLocks noGrp="1"/>
          </p:cNvSpPr>
          <p:nvPr>
            <p:ph type="title"/>
          </p:nvPr>
        </p:nvSpPr>
        <p:spPr/>
        <p:txBody>
          <a:bodyPr/>
          <a:lstStyle/>
          <a:p>
            <a:r>
              <a:rPr lang="en-US" dirty="0"/>
              <a:t>Chart Formatting</a:t>
            </a:r>
          </a:p>
        </p:txBody>
      </p:sp>
      <p:sp>
        <p:nvSpPr>
          <p:cNvPr id="3" name="Subtitle 2">
            <a:extLst>
              <a:ext uri="{FF2B5EF4-FFF2-40B4-BE49-F238E27FC236}">
                <a16:creationId xmlns:a16="http://schemas.microsoft.com/office/drawing/2014/main" id="{28B8D3CE-1AE9-4415-87DC-6E204165AFC9}"/>
              </a:ext>
            </a:extLst>
          </p:cNvPr>
          <p:cNvSpPr>
            <a:spLocks noGrp="1"/>
          </p:cNvSpPr>
          <p:nvPr>
            <p:ph type="subTitle" idx="10"/>
          </p:nvPr>
        </p:nvSpPr>
        <p:spPr/>
        <p:txBody>
          <a:bodyPr/>
          <a:lstStyle/>
          <a:p>
            <a:r>
              <a:rPr lang="en-US" dirty="0"/>
              <a:t>When should I use which chart?</a:t>
            </a:r>
          </a:p>
        </p:txBody>
      </p:sp>
      <p:sp>
        <p:nvSpPr>
          <p:cNvPr id="4" name="Content Placeholder 3">
            <a:extLst>
              <a:ext uri="{FF2B5EF4-FFF2-40B4-BE49-F238E27FC236}">
                <a16:creationId xmlns:a16="http://schemas.microsoft.com/office/drawing/2014/main" id="{F4B9F2CA-4DF2-4B9A-9EA6-EB578FAEAC61}"/>
              </a:ext>
            </a:extLst>
          </p:cNvPr>
          <p:cNvSpPr>
            <a:spLocks noGrp="1"/>
          </p:cNvSpPr>
          <p:nvPr>
            <p:ph sz="quarter" idx="17"/>
          </p:nvPr>
        </p:nvSpPr>
        <p:spPr/>
        <p:txBody>
          <a:bodyPr/>
          <a:lstStyle/>
          <a:p>
            <a:pPr marL="0" lvl="1" indent="0">
              <a:lnSpc>
                <a:spcPct val="100000"/>
              </a:lnSpc>
              <a:spcBef>
                <a:spcPts val="600"/>
              </a:spcBef>
              <a:spcAft>
                <a:spcPts val="600"/>
              </a:spcAft>
              <a:buClrTx/>
              <a:buSzTx/>
              <a:buNone/>
            </a:pPr>
            <a:r>
              <a:rPr lang="en-US" sz="1200" b="1" dirty="0">
                <a:solidFill>
                  <a:srgbClr val="0095D3"/>
                </a:solidFill>
              </a:rPr>
              <a:t>Column Chart</a:t>
            </a:r>
          </a:p>
          <a:p>
            <a:pPr marL="346075" lvl="1" indent="-173038">
              <a:lnSpc>
                <a:spcPct val="100000"/>
              </a:lnSpc>
              <a:spcBef>
                <a:spcPts val="0"/>
              </a:spcBef>
              <a:spcAft>
                <a:spcPts val="600"/>
              </a:spcAft>
              <a:buClrTx/>
              <a:buSzTx/>
              <a:buFontTx/>
              <a:buAutoNum type="alphaLcPeriod"/>
            </a:pPr>
            <a:r>
              <a:rPr lang="en-US" sz="1200" dirty="0"/>
              <a:t>Column charts are used to compare things between different groups or to track changes over time</a:t>
            </a:r>
          </a:p>
          <a:p>
            <a:pPr marL="346075" lvl="1" indent="-173038">
              <a:lnSpc>
                <a:spcPct val="100000"/>
              </a:lnSpc>
              <a:spcBef>
                <a:spcPts val="0"/>
              </a:spcBef>
              <a:spcAft>
                <a:spcPts val="600"/>
              </a:spcAft>
              <a:buClrTx/>
              <a:buSzTx/>
              <a:buFontTx/>
              <a:buAutoNum type="alphaLcPeriod"/>
            </a:pPr>
            <a:r>
              <a:rPr lang="en-US" sz="1200" dirty="0"/>
              <a:t>When trying to measure change over time, column charts are best when the changes are larger</a:t>
            </a:r>
            <a:endParaRPr lang="en-US" sz="1200" b="1" dirty="0"/>
          </a:p>
          <a:p>
            <a:pPr marL="0" lvl="1" indent="0">
              <a:lnSpc>
                <a:spcPct val="100000"/>
              </a:lnSpc>
              <a:spcBef>
                <a:spcPts val="600"/>
              </a:spcBef>
              <a:spcAft>
                <a:spcPts val="600"/>
              </a:spcAft>
              <a:buClrTx/>
              <a:buSzTx/>
              <a:buNone/>
            </a:pPr>
            <a:r>
              <a:rPr lang="en-US" sz="1200" b="1" dirty="0">
                <a:solidFill>
                  <a:srgbClr val="0095D3"/>
                </a:solidFill>
              </a:rPr>
              <a:t>Bar Chart</a:t>
            </a:r>
          </a:p>
          <a:p>
            <a:pPr marL="346075" lvl="1" indent="-173038">
              <a:lnSpc>
                <a:spcPct val="100000"/>
              </a:lnSpc>
              <a:spcBef>
                <a:spcPts val="0"/>
              </a:spcBef>
              <a:spcAft>
                <a:spcPts val="600"/>
              </a:spcAft>
              <a:buClrTx/>
              <a:buSzTx/>
              <a:buFontTx/>
              <a:buAutoNum type="alphaLcPeriod"/>
            </a:pPr>
            <a:r>
              <a:rPr lang="en-US" sz="1200" dirty="0"/>
              <a:t>Use this style of chart when there are fewer categories and series; </a:t>
            </a:r>
            <a:br>
              <a:rPr lang="en-US" sz="1200" dirty="0"/>
            </a:br>
            <a:r>
              <a:rPr lang="en-US" sz="1200" dirty="0"/>
              <a:t>it can be challenging to compare data points going up and down (rather than left to right)</a:t>
            </a:r>
          </a:p>
          <a:p>
            <a:pPr marL="0" lvl="1" indent="0">
              <a:lnSpc>
                <a:spcPct val="100000"/>
              </a:lnSpc>
              <a:spcBef>
                <a:spcPts val="600"/>
              </a:spcBef>
              <a:spcAft>
                <a:spcPts val="600"/>
              </a:spcAft>
              <a:buClrTx/>
              <a:buSzTx/>
              <a:buNone/>
            </a:pPr>
            <a:r>
              <a:rPr lang="en-US" sz="1200" b="1" dirty="0">
                <a:solidFill>
                  <a:srgbClr val="0095D3"/>
                </a:solidFill>
              </a:rPr>
              <a:t>Pie Chart</a:t>
            </a:r>
          </a:p>
          <a:p>
            <a:pPr marL="346075" lvl="1" indent="-173038">
              <a:lnSpc>
                <a:spcPct val="100000"/>
              </a:lnSpc>
              <a:spcBef>
                <a:spcPts val="0"/>
              </a:spcBef>
              <a:spcAft>
                <a:spcPts val="600"/>
              </a:spcAft>
              <a:buClrTx/>
              <a:buSzTx/>
              <a:buFontTx/>
              <a:buAutoNum type="alphaLcPeriod"/>
            </a:pPr>
            <a:r>
              <a:rPr lang="en-US" sz="1200" dirty="0"/>
              <a:t>Pie charts are used to show parts of a whole</a:t>
            </a:r>
          </a:p>
        </p:txBody>
      </p:sp>
      <p:sp>
        <p:nvSpPr>
          <p:cNvPr id="5" name="Content Placeholder 4">
            <a:extLst>
              <a:ext uri="{FF2B5EF4-FFF2-40B4-BE49-F238E27FC236}">
                <a16:creationId xmlns:a16="http://schemas.microsoft.com/office/drawing/2014/main" id="{BB667DC5-8C0C-4765-8153-12B132EB098C}"/>
              </a:ext>
            </a:extLst>
          </p:cNvPr>
          <p:cNvSpPr>
            <a:spLocks noGrp="1"/>
          </p:cNvSpPr>
          <p:nvPr>
            <p:ph sz="quarter" idx="18"/>
          </p:nvPr>
        </p:nvSpPr>
        <p:spPr/>
        <p:txBody>
          <a:bodyPr/>
          <a:lstStyle/>
          <a:p>
            <a:pPr marL="0" lvl="1" indent="0">
              <a:lnSpc>
                <a:spcPct val="100000"/>
              </a:lnSpc>
              <a:spcBef>
                <a:spcPts val="600"/>
              </a:spcBef>
              <a:spcAft>
                <a:spcPts val="600"/>
              </a:spcAft>
              <a:buClrTx/>
              <a:buSzTx/>
              <a:buNone/>
            </a:pPr>
            <a:r>
              <a:rPr lang="en-US" sz="1200" b="1" dirty="0">
                <a:solidFill>
                  <a:srgbClr val="0095D3"/>
                </a:solidFill>
              </a:rPr>
              <a:t>Donut Chart</a:t>
            </a:r>
          </a:p>
          <a:p>
            <a:pPr marL="346075" lvl="1" indent="-173038">
              <a:lnSpc>
                <a:spcPct val="100000"/>
              </a:lnSpc>
              <a:spcBef>
                <a:spcPts val="0"/>
              </a:spcBef>
              <a:spcAft>
                <a:spcPts val="600"/>
              </a:spcAft>
              <a:buClrTx/>
              <a:buSzTx/>
              <a:buFontTx/>
              <a:buAutoNum type="alphaLcPeriod"/>
            </a:pPr>
            <a:r>
              <a:rPr lang="en-US" sz="1200" dirty="0"/>
              <a:t>Similar to a pie chart, donut charts are used to show parts </a:t>
            </a:r>
            <a:br>
              <a:rPr lang="en-US" sz="1200" dirty="0"/>
            </a:br>
            <a:r>
              <a:rPr lang="en-US" sz="1200" dirty="0"/>
              <a:t>of a whole</a:t>
            </a:r>
          </a:p>
          <a:p>
            <a:pPr marL="346075" lvl="1" indent="-173038">
              <a:lnSpc>
                <a:spcPct val="100000"/>
              </a:lnSpc>
              <a:spcBef>
                <a:spcPts val="0"/>
              </a:spcBef>
              <a:spcAft>
                <a:spcPts val="600"/>
              </a:spcAft>
              <a:buClrTx/>
              <a:buSzTx/>
              <a:buFontTx/>
              <a:buAutoNum type="alphaLcPeriod"/>
            </a:pPr>
            <a:r>
              <a:rPr lang="en-US" sz="1200" dirty="0"/>
              <a:t>Donut charts can be used to nest additional data sets in the center to show parts of each whole across relative data sets</a:t>
            </a:r>
          </a:p>
          <a:p>
            <a:pPr marL="0" lvl="1" indent="0">
              <a:lnSpc>
                <a:spcPct val="100000"/>
              </a:lnSpc>
              <a:spcBef>
                <a:spcPts val="600"/>
              </a:spcBef>
              <a:spcAft>
                <a:spcPts val="600"/>
              </a:spcAft>
              <a:buClrTx/>
              <a:buSzTx/>
              <a:buNone/>
            </a:pPr>
            <a:r>
              <a:rPr lang="en-US" sz="1200" b="1" dirty="0">
                <a:solidFill>
                  <a:srgbClr val="0095D3"/>
                </a:solidFill>
              </a:rPr>
              <a:t>Line Chart</a:t>
            </a:r>
          </a:p>
          <a:p>
            <a:pPr marL="346075" lvl="1" indent="-173038">
              <a:lnSpc>
                <a:spcPct val="100000"/>
              </a:lnSpc>
              <a:spcBef>
                <a:spcPts val="0"/>
              </a:spcBef>
              <a:spcAft>
                <a:spcPts val="600"/>
              </a:spcAft>
              <a:buClrTx/>
              <a:buSzTx/>
              <a:buFontTx/>
              <a:buAutoNum type="alphaLcPeriod"/>
            </a:pPr>
            <a:r>
              <a:rPr lang="en-US" sz="1200" dirty="0"/>
              <a:t>Line charts are used to track changes over short and long periods</a:t>
            </a:r>
            <a:br>
              <a:rPr lang="en-US" sz="1200" dirty="0"/>
            </a:br>
            <a:r>
              <a:rPr lang="en-US" sz="1200" dirty="0"/>
              <a:t>of time</a:t>
            </a:r>
          </a:p>
          <a:p>
            <a:pPr marL="346075" lvl="1" indent="-173038">
              <a:lnSpc>
                <a:spcPct val="100000"/>
              </a:lnSpc>
              <a:spcBef>
                <a:spcPts val="0"/>
              </a:spcBef>
              <a:spcAft>
                <a:spcPts val="600"/>
              </a:spcAft>
              <a:buClrTx/>
              <a:buSzTx/>
              <a:buFontTx/>
              <a:buAutoNum type="alphaLcPeriod"/>
            </a:pPr>
            <a:r>
              <a:rPr lang="en-US" sz="1200" dirty="0"/>
              <a:t>Use line charts for smaller changes</a:t>
            </a:r>
          </a:p>
          <a:p>
            <a:pPr marL="346075" lvl="1" indent="-173038">
              <a:lnSpc>
                <a:spcPct val="100000"/>
              </a:lnSpc>
              <a:spcBef>
                <a:spcPts val="0"/>
              </a:spcBef>
              <a:spcAft>
                <a:spcPts val="600"/>
              </a:spcAft>
              <a:buClrTx/>
              <a:buSzTx/>
              <a:buFontTx/>
              <a:buAutoNum type="alphaLcPeriod"/>
            </a:pPr>
            <a:r>
              <a:rPr lang="en-US" sz="1200" dirty="0"/>
              <a:t>Line charts can also be used to compare changes over the same period of time for more than one group</a:t>
            </a:r>
          </a:p>
        </p:txBody>
      </p:sp>
    </p:spTree>
    <p:extLst>
      <p:ext uri="{BB962C8B-B14F-4D97-AF65-F5344CB8AC3E}">
        <p14:creationId xmlns:p14="http://schemas.microsoft.com/office/powerpoint/2010/main" val="321103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E232259B-266C-4066-8CAE-EE1714F1E2BD}"/>
              </a:ext>
            </a:extLst>
          </p:cNvPr>
          <p:cNvSpPr>
            <a:spLocks noGrp="1"/>
          </p:cNvSpPr>
          <p:nvPr>
            <p:ph type="subTitle" idx="10"/>
          </p:nvPr>
        </p:nvSpPr>
        <p:spPr/>
        <p:txBody>
          <a:bodyPr/>
          <a:lstStyle/>
          <a:p>
            <a:r>
              <a:rPr lang="en-US" dirty="0"/>
              <a:t>How can I access provided chart styles at a later time?</a:t>
            </a:r>
          </a:p>
        </p:txBody>
      </p:sp>
      <p:sp>
        <p:nvSpPr>
          <p:cNvPr id="2" name="Title 1">
            <a:extLst>
              <a:ext uri="{FF2B5EF4-FFF2-40B4-BE49-F238E27FC236}">
                <a16:creationId xmlns:a16="http://schemas.microsoft.com/office/drawing/2014/main" id="{4D02D674-A091-4017-B738-4E00AA37BFC9}"/>
              </a:ext>
            </a:extLst>
          </p:cNvPr>
          <p:cNvSpPr>
            <a:spLocks noGrp="1"/>
          </p:cNvSpPr>
          <p:nvPr>
            <p:ph type="title"/>
          </p:nvPr>
        </p:nvSpPr>
        <p:spPr/>
        <p:txBody>
          <a:bodyPr/>
          <a:lstStyle/>
          <a:p>
            <a:r>
              <a:rPr lang="en-US" dirty="0"/>
              <a:t>Preformatted Chart Templates</a:t>
            </a:r>
          </a:p>
        </p:txBody>
      </p:sp>
      <p:grpSp>
        <p:nvGrpSpPr>
          <p:cNvPr id="95" name="Group 94">
            <a:extLst>
              <a:ext uri="{FF2B5EF4-FFF2-40B4-BE49-F238E27FC236}">
                <a16:creationId xmlns:a16="http://schemas.microsoft.com/office/drawing/2014/main" id="{FE53D282-FA98-4118-B6CF-2B72F3186811}"/>
              </a:ext>
            </a:extLst>
          </p:cNvPr>
          <p:cNvGrpSpPr/>
          <p:nvPr/>
        </p:nvGrpSpPr>
        <p:grpSpPr>
          <a:xfrm>
            <a:off x="9294813" y="2057400"/>
            <a:ext cx="1620680" cy="4120522"/>
            <a:chOff x="9788014" y="1619792"/>
            <a:chExt cx="1792800" cy="4558130"/>
          </a:xfrm>
        </p:grpSpPr>
        <mc:AlternateContent xmlns:mc="http://schemas.openxmlformats.org/markup-compatibility/2006" xmlns:pslz="http://schemas.microsoft.com/office/powerpoint/2016/slidezoom">
          <mc:Choice Requires="pslz">
            <p:graphicFrame>
              <p:nvGraphicFramePr>
                <p:cNvPr id="100" name="Slide Zoom 99">
                  <a:extLst>
                    <a:ext uri="{FF2B5EF4-FFF2-40B4-BE49-F238E27FC236}">
                      <a16:creationId xmlns:a16="http://schemas.microsoft.com/office/drawing/2014/main" id="{0889FAEB-2307-4A4C-9D95-6FB973A620FB}"/>
                    </a:ext>
                  </a:extLst>
                </p:cNvPr>
                <p:cNvGraphicFramePr>
                  <a:graphicFrameLocks noChangeAspect="1"/>
                </p:cNvGraphicFramePr>
                <p:nvPr/>
              </p:nvGraphicFramePr>
              <p:xfrm>
                <a:off x="9788015" y="1619792"/>
                <a:ext cx="1792799" cy="1008712"/>
              </p:xfrm>
              <a:graphic>
                <a:graphicData uri="http://schemas.microsoft.com/office/powerpoint/2016/slidezoom">
                  <pslz:sldZm>
                    <pslz:sldZmObj sldId="1093" cId="2643165655">
                      <pslz:zmPr id="{1E736207-3B62-45A5-9735-ADAAF97FC87A}" returnToParent="0" transitionDur="1000">
                        <p166:blipFill xmlns:p166="http://schemas.microsoft.com/office/powerpoint/2016/6/main">
                          <a:blip r:embed="rId3"/>
                          <a:stretch>
                            <a:fillRect/>
                          </a:stretch>
                        </p166:blipFill>
                        <p166:spPr xmlns:p166="http://schemas.microsoft.com/office/powerpoint/2016/6/main">
                          <a:xfrm>
                            <a:off x="0" y="0"/>
                            <a:ext cx="1620679" cy="911870"/>
                          </a:xfrm>
                          <a:prstGeom prst="rect">
                            <a:avLst/>
                          </a:prstGeom>
                          <a:ln w="3175">
                            <a:solidFill>
                              <a:prstClr val="ltGray"/>
                            </a:solidFill>
                          </a:ln>
                        </p166:spPr>
                      </pslz:zmPr>
                    </pslz:sldZmObj>
                  </pslz:sldZm>
                </a:graphicData>
              </a:graphic>
            </p:graphicFrame>
          </mc:Choice>
          <mc:Fallback xmlns="">
            <p:pic>
              <p:nvPicPr>
                <p:cNvPr id="100" name="Slide Zoom 99">
                  <a:hlinkClick r:id="" action="ppaction://noaction"/>
                  <a:extLst>
                    <a:ext uri="{FF2B5EF4-FFF2-40B4-BE49-F238E27FC236}">
                      <a16:creationId xmlns:a16="http://schemas.microsoft.com/office/drawing/2014/main" xmlns="" xmlns:pslz="http://schemas.microsoft.com/office/powerpoint/2016/slidezoom" id="{0889FAEB-2307-4A4C-9D95-6FB973A620FB}"/>
                    </a:ext>
                  </a:extLst>
                </p:cNvPr>
                <p:cNvPicPr>
                  <a:picLocks noGrp="1" noRot="1" noChangeAspect="1" noMove="1" noResize="1" noEditPoints="1" noAdjustHandles="1" noChangeArrowheads="1" noChangeShapeType="1"/>
                </p:cNvPicPr>
                <p:nvPr/>
              </p:nvPicPr>
              <p:blipFill>
                <a:blip r:embed="rId5"/>
                <a:stretch>
                  <a:fillRect/>
                </a:stretch>
              </p:blipFill>
              <p:spPr>
                <a:xfrm>
                  <a:off x="9294814" y="2057400"/>
                  <a:ext cx="1620679" cy="9118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4" name="Slide Zoom 103">
                  <a:extLst>
                    <a:ext uri="{FF2B5EF4-FFF2-40B4-BE49-F238E27FC236}">
                      <a16:creationId xmlns:a16="http://schemas.microsoft.com/office/drawing/2014/main" id="{7879C5BC-FE7F-449C-84CC-891CE45493AB}"/>
                    </a:ext>
                  </a:extLst>
                </p:cNvPr>
                <p:cNvGraphicFramePr>
                  <a:graphicFrameLocks noChangeAspect="1"/>
                </p:cNvGraphicFramePr>
                <p:nvPr/>
              </p:nvGraphicFramePr>
              <p:xfrm>
                <a:off x="9788014" y="2786637"/>
                <a:ext cx="1792799" cy="1008713"/>
              </p:xfrm>
              <a:graphic>
                <a:graphicData uri="http://schemas.microsoft.com/office/powerpoint/2016/slidezoom">
                  <pslz:sldZm>
                    <pslz:sldZmObj sldId="1094" cId="3961988101">
                      <pslz:zmPr id="{3D138E10-AE50-49BD-BBEA-0529C5C8DBF4}" returnToParent="0" transitionDur="1000">
                        <p166:blipFill xmlns:p166="http://schemas.microsoft.com/office/powerpoint/2016/6/main">
                          <a:blip r:embed="rId6"/>
                          <a:stretch>
                            <a:fillRect/>
                          </a:stretch>
                        </p166:blipFill>
                        <p166:spPr xmlns:p166="http://schemas.microsoft.com/office/powerpoint/2016/6/main">
                          <a:xfrm>
                            <a:off x="0" y="0"/>
                            <a:ext cx="1620679" cy="911870"/>
                          </a:xfrm>
                          <a:prstGeom prst="rect">
                            <a:avLst/>
                          </a:prstGeom>
                          <a:ln w="3175">
                            <a:solidFill>
                              <a:prstClr val="ltGray"/>
                            </a:solidFill>
                          </a:ln>
                        </p166:spPr>
                      </pslz:zmPr>
                    </pslz:sldZmObj>
                  </pslz:sldZm>
                </a:graphicData>
              </a:graphic>
            </p:graphicFrame>
          </mc:Choice>
          <mc:Fallback xmlns="">
            <p:pic>
              <p:nvPicPr>
                <p:cNvPr id="104" name="Slide Zoom 103">
                  <a:hlinkClick r:id="" action="ppaction://noaction"/>
                  <a:extLst>
                    <a:ext uri="{FF2B5EF4-FFF2-40B4-BE49-F238E27FC236}">
                      <a16:creationId xmlns:a16="http://schemas.microsoft.com/office/drawing/2014/main" xmlns="" xmlns:pslz="http://schemas.microsoft.com/office/powerpoint/2016/slidezoom" id="{7879C5BC-FE7F-449C-84CC-891CE45493AB}"/>
                    </a:ext>
                  </a:extLst>
                </p:cNvPr>
                <p:cNvPicPr>
                  <a:picLocks noGrp="1" noRot="1" noChangeAspect="1" noMove="1" noResize="1" noEditPoints="1" noAdjustHandles="1" noChangeArrowheads="1" noChangeShapeType="1"/>
                </p:cNvPicPr>
                <p:nvPr/>
              </p:nvPicPr>
              <p:blipFill>
                <a:blip r:embed="rId8"/>
                <a:stretch>
                  <a:fillRect/>
                </a:stretch>
              </p:blipFill>
              <p:spPr>
                <a:xfrm>
                  <a:off x="9294813" y="3112221"/>
                  <a:ext cx="1620679" cy="9118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6" name="Slide Zoom 105">
                  <a:extLst>
                    <a:ext uri="{FF2B5EF4-FFF2-40B4-BE49-F238E27FC236}">
                      <a16:creationId xmlns:a16="http://schemas.microsoft.com/office/drawing/2014/main" id="{3191FFA2-6D36-4A71-96BF-F14D2FED0F67}"/>
                    </a:ext>
                  </a:extLst>
                </p:cNvPr>
                <p:cNvGraphicFramePr>
                  <a:graphicFrameLocks noChangeAspect="1"/>
                </p:cNvGraphicFramePr>
                <p:nvPr/>
              </p:nvGraphicFramePr>
              <p:xfrm>
                <a:off x="9788014" y="3969128"/>
                <a:ext cx="1792799" cy="1008713"/>
              </p:xfrm>
              <a:graphic>
                <a:graphicData uri="http://schemas.microsoft.com/office/powerpoint/2016/slidezoom">
                  <pslz:sldZm>
                    <pslz:sldZmObj sldId="1095" cId="2032189532">
                      <pslz:zmPr id="{7F0477C7-B5F9-433F-B00B-70D6C18CBB7C}" returnToParent="0" transitionDur="1000">
                        <p166:blipFill xmlns:p166="http://schemas.microsoft.com/office/powerpoint/2016/6/main">
                          <a:blip r:embed="rId9"/>
                          <a:stretch>
                            <a:fillRect/>
                          </a:stretch>
                        </p166:blipFill>
                        <p166:spPr xmlns:p166="http://schemas.microsoft.com/office/powerpoint/2016/6/main">
                          <a:xfrm>
                            <a:off x="0" y="0"/>
                            <a:ext cx="1620679" cy="911870"/>
                          </a:xfrm>
                          <a:prstGeom prst="rect">
                            <a:avLst/>
                          </a:prstGeom>
                          <a:ln w="3175">
                            <a:solidFill>
                              <a:prstClr val="ltGray"/>
                            </a:solidFill>
                          </a:ln>
                        </p166:spPr>
                      </pslz:zmPr>
                    </pslz:sldZmObj>
                  </pslz:sldZm>
                </a:graphicData>
              </a:graphic>
            </p:graphicFrame>
          </mc:Choice>
          <mc:Fallback xmlns="">
            <p:pic>
              <p:nvPicPr>
                <p:cNvPr id="106" name="Slide Zoom 105">
                  <a:hlinkClick r:id="" action="ppaction://noaction"/>
                  <a:extLst>
                    <a:ext uri="{FF2B5EF4-FFF2-40B4-BE49-F238E27FC236}">
                      <a16:creationId xmlns:a16="http://schemas.microsoft.com/office/drawing/2014/main" xmlns="" xmlns:pslz="http://schemas.microsoft.com/office/powerpoint/2016/slidezoom" id="{3191FFA2-6D36-4A71-96BF-F14D2FED0F67}"/>
                    </a:ext>
                  </a:extLst>
                </p:cNvPr>
                <p:cNvPicPr>
                  <a:picLocks noGrp="1" noRot="1" noChangeAspect="1" noMove="1" noResize="1" noEditPoints="1" noAdjustHandles="1" noChangeArrowheads="1" noChangeShapeType="1"/>
                </p:cNvPicPr>
                <p:nvPr/>
              </p:nvPicPr>
              <p:blipFill>
                <a:blip r:embed="rId11"/>
                <a:stretch>
                  <a:fillRect/>
                </a:stretch>
              </p:blipFill>
              <p:spPr>
                <a:xfrm>
                  <a:off x="9294813" y="4181186"/>
                  <a:ext cx="1620679" cy="91187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8" name="Slide Zoom 107">
                  <a:extLst>
                    <a:ext uri="{FF2B5EF4-FFF2-40B4-BE49-F238E27FC236}">
                      <a16:creationId xmlns:a16="http://schemas.microsoft.com/office/drawing/2014/main" id="{7322F1D6-A367-42FF-82EC-7EFB6A509592}"/>
                    </a:ext>
                  </a:extLst>
                </p:cNvPr>
                <p:cNvGraphicFramePr>
                  <a:graphicFrameLocks noChangeAspect="1"/>
                </p:cNvGraphicFramePr>
                <p:nvPr/>
              </p:nvGraphicFramePr>
              <p:xfrm>
                <a:off x="9788014" y="5169209"/>
                <a:ext cx="1792799" cy="1008713"/>
              </p:xfrm>
              <a:graphic>
                <a:graphicData uri="http://schemas.microsoft.com/office/powerpoint/2016/slidezoom">
                  <pslz:sldZm>
                    <pslz:sldZmObj sldId="1096" cId="4027691898">
                      <pslz:zmPr id="{869C685B-045B-4D61-B4EA-FEDCB19BB242}" returnToParent="0" transitionDur="1000">
                        <p166:blipFill xmlns:p166="http://schemas.microsoft.com/office/powerpoint/2016/6/main">
                          <a:blip r:embed="rId12"/>
                          <a:stretch>
                            <a:fillRect/>
                          </a:stretch>
                        </p166:blipFill>
                        <p166:spPr xmlns:p166="http://schemas.microsoft.com/office/powerpoint/2016/6/main">
                          <a:xfrm>
                            <a:off x="0" y="0"/>
                            <a:ext cx="1620679" cy="911870"/>
                          </a:xfrm>
                          <a:prstGeom prst="rect">
                            <a:avLst/>
                          </a:prstGeom>
                          <a:ln w="3175">
                            <a:solidFill>
                              <a:prstClr val="ltGray"/>
                            </a:solidFill>
                          </a:ln>
                        </p166:spPr>
                      </pslz:zmPr>
                    </pslz:sldZmObj>
                  </pslz:sldZm>
                </a:graphicData>
              </a:graphic>
            </p:graphicFrame>
          </mc:Choice>
          <mc:Fallback xmlns="">
            <p:pic>
              <p:nvPicPr>
                <p:cNvPr id="108" name="Slide Zoom 107">
                  <a:hlinkClick r:id="" action="ppaction://noaction"/>
                  <a:extLst>
                    <a:ext uri="{FF2B5EF4-FFF2-40B4-BE49-F238E27FC236}">
                      <a16:creationId xmlns:a16="http://schemas.microsoft.com/office/drawing/2014/main" xmlns="" xmlns:pslz="http://schemas.microsoft.com/office/powerpoint/2016/slidezoom" id="{7322F1D6-A367-42FF-82EC-7EFB6A509592}"/>
                    </a:ext>
                  </a:extLst>
                </p:cNvPr>
                <p:cNvPicPr>
                  <a:picLocks noGrp="1" noRot="1" noChangeAspect="1" noMove="1" noResize="1" noEditPoints="1" noAdjustHandles="1" noChangeArrowheads="1" noChangeShapeType="1"/>
                </p:cNvPicPr>
                <p:nvPr/>
              </p:nvPicPr>
              <p:blipFill>
                <a:blip r:embed="rId14"/>
                <a:stretch>
                  <a:fillRect/>
                </a:stretch>
              </p:blipFill>
              <p:spPr>
                <a:xfrm>
                  <a:off x="9294813" y="5266052"/>
                  <a:ext cx="1620679" cy="911870"/>
                </a:xfrm>
                <a:prstGeom prst="rect">
                  <a:avLst/>
                </a:prstGeom>
                <a:ln w="3175">
                  <a:solidFill>
                    <a:prstClr val="ltGray"/>
                  </a:solidFill>
                </a:ln>
              </p:spPr>
            </p:pic>
          </mc:Fallback>
        </mc:AlternateContent>
      </p:grpSp>
      <p:sp>
        <p:nvSpPr>
          <p:cNvPr id="98" name="TextBox 97">
            <a:extLst>
              <a:ext uri="{FF2B5EF4-FFF2-40B4-BE49-F238E27FC236}">
                <a16:creationId xmlns:a16="http://schemas.microsoft.com/office/drawing/2014/main" id="{D885AEDC-9A41-4876-A032-D4C02F207690}"/>
              </a:ext>
            </a:extLst>
          </p:cNvPr>
          <p:cNvSpPr txBox="1"/>
          <p:nvPr/>
        </p:nvSpPr>
        <p:spPr>
          <a:xfrm>
            <a:off x="608013" y="1602641"/>
            <a:ext cx="5029200" cy="4575281"/>
          </a:xfrm>
          <a:prstGeom prst="rect">
            <a:avLst/>
          </a:prstGeom>
          <a:noFill/>
        </p:spPr>
        <p:txBody>
          <a:bodyPr wrap="square" lIns="0" tIns="0" rIns="0" bIns="0" rtlCol="0">
            <a:noAutofit/>
          </a:bodyPr>
          <a:lstStyle/>
          <a:p>
            <a:pPr marL="0" lvl="1">
              <a:spcBef>
                <a:spcPts val="600"/>
              </a:spcBef>
              <a:spcAft>
                <a:spcPts val="600"/>
              </a:spcAft>
            </a:pPr>
            <a:r>
              <a:rPr lang="en-US" sz="1200" b="1" dirty="0">
                <a:solidFill>
                  <a:schemeClr val="accent1"/>
                </a:solidFill>
              </a:rPr>
              <a:t>The following four slides contain the most commonly used charts, preformatted for up to six series. </a:t>
            </a:r>
          </a:p>
          <a:p>
            <a:pPr marL="0" lvl="1">
              <a:spcBef>
                <a:spcPts val="600"/>
              </a:spcBef>
              <a:spcAft>
                <a:spcPts val="600"/>
              </a:spcAft>
            </a:pPr>
            <a:r>
              <a:rPr lang="en-US" sz="1200" b="1" dirty="0">
                <a:solidFill>
                  <a:schemeClr val="accent1"/>
                </a:solidFill>
              </a:rPr>
              <a:t>To save these preformatted charts to your machine:</a:t>
            </a:r>
          </a:p>
          <a:p>
            <a:pPr marL="346075" lvl="1" indent="-173038">
              <a:spcAft>
                <a:spcPts val="600"/>
              </a:spcAft>
              <a:buFont typeface="+mj-lt"/>
              <a:buAutoNum type="alphaLcPeriod"/>
            </a:pPr>
            <a:r>
              <a:rPr lang="en-US" sz="1200" dirty="0">
                <a:solidFill>
                  <a:schemeClr val="tx2"/>
                </a:solidFill>
              </a:rPr>
              <a:t>Select the outer boundary of a chart</a:t>
            </a:r>
          </a:p>
          <a:p>
            <a:pPr marL="346075" lvl="1" indent="-173038">
              <a:spcAft>
                <a:spcPts val="600"/>
              </a:spcAft>
              <a:buFont typeface="+mj-lt"/>
              <a:buAutoNum type="alphaLcPeriod"/>
            </a:pPr>
            <a:r>
              <a:rPr lang="en-US" sz="1200" dirty="0">
                <a:solidFill>
                  <a:schemeClr val="tx2"/>
                </a:solidFill>
              </a:rPr>
              <a:t>Right-click on the chart</a:t>
            </a:r>
          </a:p>
          <a:p>
            <a:pPr marL="346075" lvl="1" indent="-173038">
              <a:spcAft>
                <a:spcPts val="600"/>
              </a:spcAft>
              <a:buFont typeface="+mj-lt"/>
              <a:buAutoNum type="alphaLcPeriod"/>
            </a:pPr>
            <a:r>
              <a:rPr lang="en-US" sz="1200" dirty="0">
                <a:solidFill>
                  <a:schemeClr val="tx2"/>
                </a:solidFill>
              </a:rPr>
              <a:t>Click “Save as a Template”</a:t>
            </a:r>
          </a:p>
          <a:p>
            <a:pPr marL="346075" lvl="1" indent="-173038">
              <a:spcAft>
                <a:spcPts val="600"/>
              </a:spcAft>
              <a:buFont typeface="+mj-lt"/>
              <a:buAutoNum type="alphaLcPeriod"/>
            </a:pPr>
            <a:r>
              <a:rPr lang="en-US" sz="1200" dirty="0">
                <a:solidFill>
                  <a:schemeClr val="tx2"/>
                </a:solidFill>
              </a:rPr>
              <a:t>Give the chart a descriptive name, (e.g., column) and then save</a:t>
            </a:r>
          </a:p>
          <a:p>
            <a:pPr marL="0" lvl="1">
              <a:spcBef>
                <a:spcPts val="600"/>
              </a:spcBef>
              <a:spcAft>
                <a:spcPts val="600"/>
              </a:spcAft>
            </a:pPr>
            <a:r>
              <a:rPr lang="en-US" sz="1200" dirty="0">
                <a:solidFill>
                  <a:schemeClr val="tx2"/>
                </a:solidFill>
              </a:rPr>
              <a:t>The chart will now be available via ‘My Templates’ under the “Insert Chart” and “Change Chart Type” menus.</a:t>
            </a:r>
          </a:p>
        </p:txBody>
      </p:sp>
      <p:sp>
        <p:nvSpPr>
          <p:cNvPr id="101" name="Rectangle 100">
            <a:extLst>
              <a:ext uri="{FF2B5EF4-FFF2-40B4-BE49-F238E27FC236}">
                <a16:creationId xmlns:a16="http://schemas.microsoft.com/office/drawing/2014/main" id="{476AB36B-8891-49D2-A797-91AD1AF22916}"/>
              </a:ext>
            </a:extLst>
          </p:cNvPr>
          <p:cNvSpPr/>
          <p:nvPr/>
        </p:nvSpPr>
        <p:spPr>
          <a:xfrm>
            <a:off x="6094413" y="1593886"/>
            <a:ext cx="86145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How to</a:t>
            </a:r>
          </a:p>
        </p:txBody>
      </p:sp>
      <p:cxnSp>
        <p:nvCxnSpPr>
          <p:cNvPr id="102" name="Straight Connector 101">
            <a:extLst>
              <a:ext uri="{FF2B5EF4-FFF2-40B4-BE49-F238E27FC236}">
                <a16:creationId xmlns:a16="http://schemas.microsoft.com/office/drawing/2014/main" id="{544FC953-4527-4E0E-B5D9-B0B194CA265A}"/>
              </a:ext>
            </a:extLst>
          </p:cNvPr>
          <p:cNvCxnSpPr>
            <a:cxnSpLocks/>
          </p:cNvCxnSpPr>
          <p:nvPr/>
        </p:nvCxnSpPr>
        <p:spPr>
          <a:xfrm>
            <a:off x="6094413" y="1846741"/>
            <a:ext cx="2615084"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E5B2B3A-8054-44F6-8901-25D0205EE9A7}"/>
              </a:ext>
            </a:extLst>
          </p:cNvPr>
          <p:cNvSpPr/>
          <p:nvPr/>
        </p:nvSpPr>
        <p:spPr>
          <a:xfrm>
            <a:off x="9294813" y="1602641"/>
            <a:ext cx="914400" cy="2441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Examples</a:t>
            </a:r>
          </a:p>
        </p:txBody>
      </p:sp>
      <p:cxnSp>
        <p:nvCxnSpPr>
          <p:cNvPr id="105" name="Straight Connector 104">
            <a:extLst>
              <a:ext uri="{FF2B5EF4-FFF2-40B4-BE49-F238E27FC236}">
                <a16:creationId xmlns:a16="http://schemas.microsoft.com/office/drawing/2014/main" id="{0DD8D3D6-0CCD-4F5B-8450-C9D0D95D2837}"/>
              </a:ext>
            </a:extLst>
          </p:cNvPr>
          <p:cNvCxnSpPr>
            <a:cxnSpLocks/>
          </p:cNvCxnSpPr>
          <p:nvPr/>
        </p:nvCxnSpPr>
        <p:spPr>
          <a:xfrm>
            <a:off x="9294813" y="1846741"/>
            <a:ext cx="22860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B65B2C7-8132-4786-A707-CF03014460EC}"/>
              </a:ext>
            </a:extLst>
          </p:cNvPr>
          <p:cNvPicPr>
            <a:picLocks noChangeAspect="1"/>
          </p:cNvPicPr>
          <p:nvPr/>
        </p:nvPicPr>
        <p:blipFill rotWithShape="1">
          <a:blip r:embed="rId15"/>
          <a:srcRect l="18901" t="22171" r="75358" b="70840"/>
          <a:stretch/>
        </p:blipFill>
        <p:spPr>
          <a:xfrm>
            <a:off x="6098332" y="2057400"/>
            <a:ext cx="2611165" cy="1120658"/>
          </a:xfrm>
          <a:prstGeom prst="rect">
            <a:avLst/>
          </a:prstGeom>
          <a:ln>
            <a:solidFill>
              <a:schemeClr val="bg1">
                <a:lumMod val="85000"/>
              </a:schemeClr>
            </a:solidFill>
          </a:ln>
        </p:spPr>
      </p:pic>
    </p:spTree>
    <p:extLst>
      <p:ext uri="{BB962C8B-B14F-4D97-AF65-F5344CB8AC3E}">
        <p14:creationId xmlns:p14="http://schemas.microsoft.com/office/powerpoint/2010/main" val="152886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ontent Placeholder 23">
            <a:extLst>
              <a:ext uri="{FF2B5EF4-FFF2-40B4-BE49-F238E27FC236}">
                <a16:creationId xmlns:a16="http://schemas.microsoft.com/office/drawing/2014/main" id="{C93E61D7-11EC-40B8-AC82-202D5AEDA26D}"/>
              </a:ext>
            </a:extLst>
          </p:cNvPr>
          <p:cNvGraphicFramePr>
            <a:graphicFrameLocks noGrp="1"/>
          </p:cNvGraphicFramePr>
          <p:nvPr>
            <p:ph sz="quarter" idx="14"/>
            <p:extLst>
              <p:ext uri="{D42A27DB-BD31-4B8C-83A1-F6EECF244321}">
                <p14:modId xmlns:p14="http://schemas.microsoft.com/office/powerpoint/2010/main" val="2656345730"/>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6" name="Subtitle 5">
            <a:extLst>
              <a:ext uri="{FF2B5EF4-FFF2-40B4-BE49-F238E27FC236}">
                <a16:creationId xmlns:a16="http://schemas.microsoft.com/office/drawing/2014/main" id="{AE7DFFA8-F68D-4AD4-A475-75930DE512EF}"/>
              </a:ext>
            </a:extLst>
          </p:cNvPr>
          <p:cNvSpPr>
            <a:spLocks noGrp="1"/>
          </p:cNvSpPr>
          <p:nvPr>
            <p:ph type="subTitle" idx="10"/>
          </p:nvPr>
        </p:nvSpPr>
        <p:spPr/>
        <p:txBody>
          <a:bodyPr/>
          <a:lstStyle/>
          <a:p>
            <a:r>
              <a:rPr lang="en-US" dirty="0"/>
              <a:t>Click to edit optional subtitle</a:t>
            </a:r>
          </a:p>
        </p:txBody>
      </p:sp>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Column Chart</a:t>
            </a:r>
          </a:p>
        </p:txBody>
      </p:sp>
      <p:sp>
        <p:nvSpPr>
          <p:cNvPr id="7" name="TextBox 6">
            <a:extLst>
              <a:ext uri="{FF2B5EF4-FFF2-40B4-BE49-F238E27FC236}">
                <a16:creationId xmlns:a16="http://schemas.microsoft.com/office/drawing/2014/main" id="{3BB1678C-51E4-414C-B695-77FF5D4F8E92}"/>
              </a:ext>
            </a:extLst>
          </p:cNvPr>
          <p:cNvSpPr txBox="1"/>
          <p:nvPr/>
        </p:nvSpPr>
        <p:spPr bwMode="gray">
          <a:xfrm>
            <a:off x="3983401" y="64389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64316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3">
            <a:extLst>
              <a:ext uri="{FF2B5EF4-FFF2-40B4-BE49-F238E27FC236}">
                <a16:creationId xmlns:a16="http://schemas.microsoft.com/office/drawing/2014/main" id="{55C7B2AE-F634-4011-A527-13E9A7FBC079}"/>
              </a:ext>
            </a:extLst>
          </p:cNvPr>
          <p:cNvGraphicFramePr>
            <a:graphicFrameLocks noGrp="1"/>
          </p:cNvGraphicFramePr>
          <p:nvPr>
            <p:ph sz="quarter" idx="14"/>
            <p:extLst>
              <p:ext uri="{D42A27DB-BD31-4B8C-83A1-F6EECF244321}">
                <p14:modId xmlns:p14="http://schemas.microsoft.com/office/powerpoint/2010/main" val="2829021574"/>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6" name="Subtitle 5">
            <a:extLst>
              <a:ext uri="{FF2B5EF4-FFF2-40B4-BE49-F238E27FC236}">
                <a16:creationId xmlns:a16="http://schemas.microsoft.com/office/drawing/2014/main" id="{EBFCA8BB-B135-41D9-9B03-33D790AD59CD}"/>
              </a:ext>
            </a:extLst>
          </p:cNvPr>
          <p:cNvSpPr>
            <a:spLocks noGrp="1"/>
          </p:cNvSpPr>
          <p:nvPr>
            <p:ph type="subTitle" idx="10"/>
          </p:nvPr>
        </p:nvSpPr>
        <p:spPr/>
        <p:txBody>
          <a:bodyPr/>
          <a:lstStyle/>
          <a:p>
            <a:r>
              <a:rPr lang="en-US" dirty="0"/>
              <a:t>Click to edit optional subtitle</a:t>
            </a:r>
          </a:p>
        </p:txBody>
      </p:sp>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Bar Chart</a:t>
            </a:r>
          </a:p>
        </p:txBody>
      </p:sp>
      <p:sp>
        <p:nvSpPr>
          <p:cNvPr id="7" name="TextBox 6">
            <a:extLst>
              <a:ext uri="{FF2B5EF4-FFF2-40B4-BE49-F238E27FC236}">
                <a16:creationId xmlns:a16="http://schemas.microsoft.com/office/drawing/2014/main" id="{88F40480-4AF4-4270-84F5-C13E5E855516}"/>
              </a:ext>
            </a:extLst>
          </p:cNvPr>
          <p:cNvSpPr txBox="1"/>
          <p:nvPr/>
        </p:nvSpPr>
        <p:spPr bwMode="gray">
          <a:xfrm>
            <a:off x="3983401" y="64389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396198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30B8D0AB-F16B-4A8E-B208-05064A2A944C}"/>
              </a:ext>
            </a:extLst>
          </p:cNvPr>
          <p:cNvGraphicFramePr>
            <a:graphicFrameLocks noGrp="1"/>
          </p:cNvGraphicFramePr>
          <p:nvPr>
            <p:ph sz="quarter" idx="14"/>
            <p:extLst>
              <p:ext uri="{D42A27DB-BD31-4B8C-83A1-F6EECF244321}">
                <p14:modId xmlns:p14="http://schemas.microsoft.com/office/powerpoint/2010/main" val="2232712754"/>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5" name="Subtitle 4">
            <a:extLst>
              <a:ext uri="{FF2B5EF4-FFF2-40B4-BE49-F238E27FC236}">
                <a16:creationId xmlns:a16="http://schemas.microsoft.com/office/drawing/2014/main" id="{79BEE0A7-139A-4A3B-A785-88AD05102C6E}"/>
              </a:ext>
            </a:extLst>
          </p:cNvPr>
          <p:cNvSpPr>
            <a:spLocks noGrp="1"/>
          </p:cNvSpPr>
          <p:nvPr>
            <p:ph type="subTitle" idx="10"/>
          </p:nvPr>
        </p:nvSpPr>
        <p:spPr/>
        <p:txBody>
          <a:bodyPr/>
          <a:lstStyle/>
          <a:p>
            <a:r>
              <a:rPr lang="en-US" dirty="0"/>
              <a:t>Click to edit optional subtitle</a:t>
            </a:r>
          </a:p>
        </p:txBody>
      </p:sp>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Pie Chart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4C09B3B-80D8-4FE2-948A-73E791793345}"/>
                  </a:ext>
                </a:extLst>
              </p14:cNvPr>
              <p14:cNvContentPartPr/>
              <p14:nvPr/>
            </p14:nvContentPartPr>
            <p14:xfrm>
              <a:off x="9253594" y="233952"/>
              <a:ext cx="240" cy="240"/>
            </p14:xfrm>
          </p:contentPart>
        </mc:Choice>
        <mc:Fallback xmlns="">
          <p:pic>
            <p:nvPicPr>
              <p:cNvPr id="6" name="Ink 5">
                <a:extLst>
                  <a:ext uri="{FF2B5EF4-FFF2-40B4-BE49-F238E27FC236}">
                    <a16:creationId xmlns:a16="http://schemas.microsoft.com/office/drawing/2014/main" id="{14C09B3B-80D8-4FE2-948A-73E791793345}"/>
                  </a:ext>
                </a:extLst>
              </p:cNvPr>
              <p:cNvPicPr/>
              <p:nvPr/>
            </p:nvPicPr>
            <p:blipFill>
              <a:blip r:embed="rId5"/>
              <a:stretch>
                <a:fillRect/>
              </a:stretch>
            </p:blipFill>
            <p:spPr>
              <a:xfrm>
                <a:off x="9249514" y="229872"/>
                <a:ext cx="840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DDB3BC9-73D1-49BF-8E22-B014D4F2F233}"/>
                  </a:ext>
                </a:extLst>
              </p14:cNvPr>
              <p14:cNvContentPartPr/>
              <p14:nvPr/>
            </p14:nvContentPartPr>
            <p14:xfrm>
              <a:off x="9282874" y="204672"/>
              <a:ext cx="240" cy="240"/>
            </p14:xfrm>
          </p:contentPart>
        </mc:Choice>
        <mc:Fallback xmlns="">
          <p:pic>
            <p:nvPicPr>
              <p:cNvPr id="12" name="Ink 11">
                <a:extLst>
                  <a:ext uri="{FF2B5EF4-FFF2-40B4-BE49-F238E27FC236}">
                    <a16:creationId xmlns:a16="http://schemas.microsoft.com/office/drawing/2014/main" id="{BDDB3BC9-73D1-49BF-8E22-B014D4F2F233}"/>
                  </a:ext>
                </a:extLst>
              </p:cNvPr>
              <p:cNvPicPr/>
              <p:nvPr/>
            </p:nvPicPr>
            <p:blipFill>
              <a:blip r:embed="rId5"/>
              <a:stretch>
                <a:fillRect/>
              </a:stretch>
            </p:blipFill>
            <p:spPr>
              <a:xfrm>
                <a:off x="9279034" y="200832"/>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FDA5CD3-A419-4C5C-8AF3-F9D4A72C44C8}"/>
                  </a:ext>
                </a:extLst>
              </p14:cNvPr>
              <p14:cNvContentPartPr/>
              <p14:nvPr/>
            </p14:nvContentPartPr>
            <p14:xfrm>
              <a:off x="7644154" y="862992"/>
              <a:ext cx="240" cy="240"/>
            </p14:xfrm>
          </p:contentPart>
        </mc:Choice>
        <mc:Fallback xmlns="">
          <p:pic>
            <p:nvPicPr>
              <p:cNvPr id="13" name="Ink 12">
                <a:extLst>
                  <a:ext uri="{FF2B5EF4-FFF2-40B4-BE49-F238E27FC236}">
                    <a16:creationId xmlns:a16="http://schemas.microsoft.com/office/drawing/2014/main" id="{1FDA5CD3-A419-4C5C-8AF3-F9D4A72C44C8}"/>
                  </a:ext>
                </a:extLst>
              </p:cNvPr>
              <p:cNvPicPr/>
              <p:nvPr/>
            </p:nvPicPr>
            <p:blipFill>
              <a:blip r:embed="rId5"/>
              <a:stretch>
                <a:fillRect/>
              </a:stretch>
            </p:blipFill>
            <p:spPr>
              <a:xfrm>
                <a:off x="7640314" y="859152"/>
                <a:ext cx="7920" cy="7920"/>
              </a:xfrm>
              <a:prstGeom prst="rect">
                <a:avLst/>
              </a:prstGeom>
            </p:spPr>
          </p:pic>
        </mc:Fallback>
      </mc:AlternateContent>
      <p:sp>
        <p:nvSpPr>
          <p:cNvPr id="10" name="TextBox 9">
            <a:extLst>
              <a:ext uri="{FF2B5EF4-FFF2-40B4-BE49-F238E27FC236}">
                <a16:creationId xmlns:a16="http://schemas.microsoft.com/office/drawing/2014/main" id="{A070250C-21AF-4BB3-8387-111CB6E97785}"/>
              </a:ext>
            </a:extLst>
          </p:cNvPr>
          <p:cNvSpPr txBox="1"/>
          <p:nvPr/>
        </p:nvSpPr>
        <p:spPr bwMode="gray">
          <a:xfrm>
            <a:off x="3983401" y="64389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203218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3">
            <a:extLst>
              <a:ext uri="{FF2B5EF4-FFF2-40B4-BE49-F238E27FC236}">
                <a16:creationId xmlns:a16="http://schemas.microsoft.com/office/drawing/2014/main" id="{D04C31B9-7DF5-40DE-A54B-BC04C658CFD8}"/>
              </a:ext>
            </a:extLst>
          </p:cNvPr>
          <p:cNvGraphicFramePr>
            <a:graphicFrameLocks noGrp="1"/>
          </p:cNvGraphicFramePr>
          <p:nvPr>
            <p:ph sz="quarter" idx="14"/>
            <p:extLst>
              <p:ext uri="{D42A27DB-BD31-4B8C-83A1-F6EECF244321}">
                <p14:modId xmlns:p14="http://schemas.microsoft.com/office/powerpoint/2010/main" val="1890301433"/>
              </p:ext>
            </p:extLst>
          </p:nvPr>
        </p:nvGraphicFramePr>
        <p:xfrm>
          <a:off x="615950" y="160020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5" name="Subtitle 4">
            <a:extLst>
              <a:ext uri="{FF2B5EF4-FFF2-40B4-BE49-F238E27FC236}">
                <a16:creationId xmlns:a16="http://schemas.microsoft.com/office/drawing/2014/main" id="{A7BBE93F-D638-4C26-845E-63F81E39B037}"/>
              </a:ext>
            </a:extLst>
          </p:cNvPr>
          <p:cNvSpPr>
            <a:spLocks noGrp="1"/>
          </p:cNvSpPr>
          <p:nvPr>
            <p:ph type="subTitle" idx="10"/>
          </p:nvPr>
        </p:nvSpPr>
        <p:spPr/>
        <p:txBody>
          <a:bodyPr/>
          <a:lstStyle/>
          <a:p>
            <a:r>
              <a:rPr lang="en-US" dirty="0"/>
              <a:t>Click to edit optional subtitle</a:t>
            </a:r>
          </a:p>
        </p:txBody>
      </p:sp>
      <p:sp>
        <p:nvSpPr>
          <p:cNvPr id="3" name="Title 2">
            <a:extLst>
              <a:ext uri="{FF2B5EF4-FFF2-40B4-BE49-F238E27FC236}">
                <a16:creationId xmlns:a16="http://schemas.microsoft.com/office/drawing/2014/main" id="{FD75561D-B560-408F-8CA6-E4CF0BE019C5}"/>
              </a:ext>
            </a:extLst>
          </p:cNvPr>
          <p:cNvSpPr>
            <a:spLocks noGrp="1"/>
          </p:cNvSpPr>
          <p:nvPr>
            <p:ph type="title"/>
          </p:nvPr>
        </p:nvSpPr>
        <p:spPr/>
        <p:txBody>
          <a:bodyPr/>
          <a:lstStyle/>
          <a:p>
            <a:r>
              <a:rPr lang="en-US" dirty="0"/>
              <a:t>Line Chart</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14C09B3B-80D8-4FE2-948A-73E791793345}"/>
                  </a:ext>
                </a:extLst>
              </p14:cNvPr>
              <p14:cNvContentPartPr/>
              <p14:nvPr/>
            </p14:nvContentPartPr>
            <p14:xfrm>
              <a:off x="9253594" y="233952"/>
              <a:ext cx="240" cy="240"/>
            </p14:xfrm>
          </p:contentPart>
        </mc:Choice>
        <mc:Fallback xmlns="">
          <p:pic>
            <p:nvPicPr>
              <p:cNvPr id="6" name="Ink 5">
                <a:extLst>
                  <a:ext uri="{FF2B5EF4-FFF2-40B4-BE49-F238E27FC236}">
                    <a16:creationId xmlns:a16="http://schemas.microsoft.com/office/drawing/2014/main" id="{14C09B3B-80D8-4FE2-948A-73E791793345}"/>
                  </a:ext>
                </a:extLst>
              </p:cNvPr>
              <p:cNvPicPr/>
              <p:nvPr/>
            </p:nvPicPr>
            <p:blipFill>
              <a:blip r:embed="rId5"/>
              <a:stretch>
                <a:fillRect/>
              </a:stretch>
            </p:blipFill>
            <p:spPr>
              <a:xfrm>
                <a:off x="9249514" y="229872"/>
                <a:ext cx="8400" cy="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BDDB3BC9-73D1-49BF-8E22-B014D4F2F233}"/>
                  </a:ext>
                </a:extLst>
              </p14:cNvPr>
              <p14:cNvContentPartPr/>
              <p14:nvPr/>
            </p14:nvContentPartPr>
            <p14:xfrm>
              <a:off x="9282874" y="204672"/>
              <a:ext cx="240" cy="240"/>
            </p14:xfrm>
          </p:contentPart>
        </mc:Choice>
        <mc:Fallback xmlns="">
          <p:pic>
            <p:nvPicPr>
              <p:cNvPr id="12" name="Ink 11">
                <a:extLst>
                  <a:ext uri="{FF2B5EF4-FFF2-40B4-BE49-F238E27FC236}">
                    <a16:creationId xmlns:a16="http://schemas.microsoft.com/office/drawing/2014/main" id="{BDDB3BC9-73D1-49BF-8E22-B014D4F2F233}"/>
                  </a:ext>
                </a:extLst>
              </p:cNvPr>
              <p:cNvPicPr/>
              <p:nvPr/>
            </p:nvPicPr>
            <p:blipFill>
              <a:blip r:embed="rId5"/>
              <a:stretch>
                <a:fillRect/>
              </a:stretch>
            </p:blipFill>
            <p:spPr>
              <a:xfrm>
                <a:off x="9279034" y="200832"/>
                <a:ext cx="7920" cy="7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FDA5CD3-A419-4C5C-8AF3-F9D4A72C44C8}"/>
                  </a:ext>
                </a:extLst>
              </p14:cNvPr>
              <p14:cNvContentPartPr/>
              <p14:nvPr/>
            </p14:nvContentPartPr>
            <p14:xfrm>
              <a:off x="7644154" y="862992"/>
              <a:ext cx="240" cy="240"/>
            </p14:xfrm>
          </p:contentPart>
        </mc:Choice>
        <mc:Fallback xmlns="">
          <p:pic>
            <p:nvPicPr>
              <p:cNvPr id="13" name="Ink 12">
                <a:extLst>
                  <a:ext uri="{FF2B5EF4-FFF2-40B4-BE49-F238E27FC236}">
                    <a16:creationId xmlns:a16="http://schemas.microsoft.com/office/drawing/2014/main" id="{1FDA5CD3-A419-4C5C-8AF3-F9D4A72C44C8}"/>
                  </a:ext>
                </a:extLst>
              </p:cNvPr>
              <p:cNvPicPr/>
              <p:nvPr/>
            </p:nvPicPr>
            <p:blipFill>
              <a:blip r:embed="rId5"/>
              <a:stretch>
                <a:fillRect/>
              </a:stretch>
            </p:blipFill>
            <p:spPr>
              <a:xfrm>
                <a:off x="7640314" y="859152"/>
                <a:ext cx="7920" cy="7920"/>
              </a:xfrm>
              <a:prstGeom prst="rect">
                <a:avLst/>
              </a:prstGeom>
            </p:spPr>
          </p:pic>
        </mc:Fallback>
      </mc:AlternateContent>
      <p:sp>
        <p:nvSpPr>
          <p:cNvPr id="10" name="TextBox 9">
            <a:extLst>
              <a:ext uri="{FF2B5EF4-FFF2-40B4-BE49-F238E27FC236}">
                <a16:creationId xmlns:a16="http://schemas.microsoft.com/office/drawing/2014/main" id="{34888B2D-C576-45B7-9CB3-283F25E8D098}"/>
              </a:ext>
            </a:extLst>
          </p:cNvPr>
          <p:cNvSpPr txBox="1"/>
          <p:nvPr/>
        </p:nvSpPr>
        <p:spPr bwMode="gray">
          <a:xfrm>
            <a:off x="3983401" y="6438900"/>
            <a:ext cx="7140212" cy="211373"/>
          </a:xfrm>
          <a:prstGeom prst="rect">
            <a:avLst/>
          </a:prstGeom>
          <a:noFill/>
        </p:spPr>
        <p:txBody>
          <a:bodyPr wrap="square" lIns="0" tIns="0" rIns="0" bIns="0" rtlCol="0" anchor="b">
            <a:noAutofit/>
          </a:bodyPr>
          <a:lstStyle/>
          <a:p>
            <a:pPr>
              <a:lnSpc>
                <a:spcPct val="90000"/>
              </a:lnSpc>
            </a:pPr>
            <a:r>
              <a:rPr lang="en-US" sz="800" dirty="0">
                <a:latin typeface="+mj-lt"/>
              </a:rPr>
              <a:t>Source: Lorem ipsum dolor sit amet, consectetuer adipiscing elit. Maecenas porttitor congue massa. Fusce posuere, magna sed pulvinar ultricies.</a:t>
            </a:r>
          </a:p>
        </p:txBody>
      </p:sp>
    </p:spTree>
    <p:extLst>
      <p:ext uri="{BB962C8B-B14F-4D97-AF65-F5344CB8AC3E}">
        <p14:creationId xmlns:p14="http://schemas.microsoft.com/office/powerpoint/2010/main" val="402769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BF7A503-F39D-496F-861B-5C7915962061}"/>
              </a:ext>
            </a:extLst>
          </p:cNvPr>
          <p:cNvPicPr>
            <a:picLocks noChangeAspect="1"/>
          </p:cNvPicPr>
          <p:nvPr/>
        </p:nvPicPr>
        <p:blipFill rotWithShape="1">
          <a:blip r:embed="rId3"/>
          <a:srcRect l="18859" t="22114" r="68811" b="44679"/>
          <a:stretch/>
        </p:blipFill>
        <p:spPr>
          <a:xfrm>
            <a:off x="6102953" y="2050772"/>
            <a:ext cx="2727040" cy="2588768"/>
          </a:xfrm>
          <a:prstGeom prst="rect">
            <a:avLst/>
          </a:prstGeom>
        </p:spPr>
      </p:pic>
      <p:sp>
        <p:nvSpPr>
          <p:cNvPr id="15" name="Subtitle 14">
            <a:extLst>
              <a:ext uri="{FF2B5EF4-FFF2-40B4-BE49-F238E27FC236}">
                <a16:creationId xmlns:a16="http://schemas.microsoft.com/office/drawing/2014/main" id="{FBE3F6FA-B13A-46A2-84E4-3083A5CDF9A1}"/>
              </a:ext>
            </a:extLst>
          </p:cNvPr>
          <p:cNvSpPr>
            <a:spLocks noGrp="1"/>
          </p:cNvSpPr>
          <p:nvPr>
            <p:ph type="subTitle" idx="10"/>
          </p:nvPr>
        </p:nvSpPr>
        <p:spPr/>
        <p:txBody>
          <a:bodyPr/>
          <a:lstStyle/>
          <a:p>
            <a:r>
              <a:rPr lang="en-US" dirty="0"/>
              <a:t>How do I build other types of charts from scratch? </a:t>
            </a:r>
          </a:p>
        </p:txBody>
      </p:sp>
      <p:sp>
        <p:nvSpPr>
          <p:cNvPr id="7" name="Title 6">
            <a:extLst>
              <a:ext uri="{FF2B5EF4-FFF2-40B4-BE49-F238E27FC236}">
                <a16:creationId xmlns:a16="http://schemas.microsoft.com/office/drawing/2014/main" id="{5BADEA58-E6C1-46AD-ACBF-85C0C7034891}"/>
              </a:ext>
            </a:extLst>
          </p:cNvPr>
          <p:cNvSpPr>
            <a:spLocks noGrp="1"/>
          </p:cNvSpPr>
          <p:nvPr>
            <p:ph type="title"/>
          </p:nvPr>
        </p:nvSpPr>
        <p:spPr/>
        <p:txBody>
          <a:bodyPr/>
          <a:lstStyle/>
          <a:p>
            <a:r>
              <a:rPr lang="en-US" dirty="0"/>
              <a:t>Building Charts and Importing Charts</a:t>
            </a:r>
          </a:p>
        </p:txBody>
      </p:sp>
      <p:sp>
        <p:nvSpPr>
          <p:cNvPr id="12" name="Rectangle 11">
            <a:extLst>
              <a:ext uri="{FF2B5EF4-FFF2-40B4-BE49-F238E27FC236}">
                <a16:creationId xmlns:a16="http://schemas.microsoft.com/office/drawing/2014/main" id="{0E544695-629B-4081-BCBD-805B3D4CD5CE}"/>
              </a:ext>
            </a:extLst>
          </p:cNvPr>
          <p:cNvSpPr/>
          <p:nvPr/>
        </p:nvSpPr>
        <p:spPr>
          <a:xfrm>
            <a:off x="6094413" y="1593886"/>
            <a:ext cx="499176"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1a</a:t>
            </a:r>
          </a:p>
        </p:txBody>
      </p:sp>
      <p:cxnSp>
        <p:nvCxnSpPr>
          <p:cNvPr id="13" name="Straight Connector 12">
            <a:extLst>
              <a:ext uri="{FF2B5EF4-FFF2-40B4-BE49-F238E27FC236}">
                <a16:creationId xmlns:a16="http://schemas.microsoft.com/office/drawing/2014/main" id="{7C34F7CD-F229-4907-9FEE-08659864B176}"/>
              </a:ext>
            </a:extLst>
          </p:cNvPr>
          <p:cNvCxnSpPr>
            <a:cxnSpLocks/>
          </p:cNvCxnSpPr>
          <p:nvPr/>
        </p:nvCxnSpPr>
        <p:spPr>
          <a:xfrm>
            <a:off x="6094413" y="1846741"/>
            <a:ext cx="27432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9ADB10D-9A49-4994-81A2-267263C9EDF4}"/>
              </a:ext>
            </a:extLst>
          </p:cNvPr>
          <p:cNvSpPr txBox="1"/>
          <p:nvPr/>
        </p:nvSpPr>
        <p:spPr>
          <a:xfrm>
            <a:off x="608013" y="1602641"/>
            <a:ext cx="5029200" cy="4693593"/>
          </a:xfrm>
          <a:prstGeom prst="rect">
            <a:avLst/>
          </a:prstGeom>
          <a:noFill/>
        </p:spPr>
        <p:txBody>
          <a:bodyPr wrap="square" lIns="0" tIns="0" rIns="0" bIns="0" rtlCol="0">
            <a:spAutoFit/>
          </a:bodyPr>
          <a:lstStyle/>
          <a:p>
            <a:pPr marL="0" lvl="1">
              <a:spcBef>
                <a:spcPts val="600"/>
              </a:spcBef>
              <a:spcAft>
                <a:spcPts val="600"/>
              </a:spcAft>
            </a:pPr>
            <a:r>
              <a:rPr lang="en-US" sz="1100" b="1" dirty="0">
                <a:solidFill>
                  <a:schemeClr val="accent1"/>
                </a:solidFill>
              </a:rPr>
              <a:t>1. Building Charts</a:t>
            </a:r>
          </a:p>
          <a:p>
            <a:pPr marL="346075" lvl="1" indent="-173038">
              <a:spcAft>
                <a:spcPts val="600"/>
              </a:spcAft>
              <a:buAutoNum type="alphaLcPeriod"/>
            </a:pPr>
            <a:r>
              <a:rPr lang="en-US" sz="1100" dirty="0">
                <a:solidFill>
                  <a:schemeClr val="tx2"/>
                </a:solidFill>
              </a:rPr>
              <a:t>From a blank slide with content placeholder, click the chart icon inside of the blank content placeholder</a:t>
            </a:r>
          </a:p>
          <a:p>
            <a:pPr marL="346075" lvl="1" indent="-173038">
              <a:spcAft>
                <a:spcPts val="600"/>
              </a:spcAft>
              <a:buAutoNum type="alphaLcPeriod"/>
            </a:pPr>
            <a:r>
              <a:rPr lang="en-US" sz="1100" dirty="0">
                <a:solidFill>
                  <a:schemeClr val="tx2"/>
                </a:solidFill>
              </a:rPr>
              <a:t>Select a chart type and choose a chart</a:t>
            </a:r>
          </a:p>
          <a:p>
            <a:pPr marL="346075" lvl="1" indent="-173038">
              <a:spcAft>
                <a:spcPts val="600"/>
              </a:spcAft>
              <a:buAutoNum type="alphaLcPeriod"/>
            </a:pPr>
            <a:r>
              <a:rPr lang="en-US" sz="1100" dirty="0">
                <a:solidFill>
                  <a:schemeClr val="tx2"/>
                </a:solidFill>
              </a:rPr>
              <a:t>Add data into the Excel spreadsheet that opens, or copy and paste data from another spreadsheet</a:t>
            </a:r>
          </a:p>
          <a:p>
            <a:pPr marL="346075" lvl="1" indent="-173038">
              <a:spcAft>
                <a:spcPts val="600"/>
              </a:spcAft>
              <a:buAutoNum type="alphaLcPeriod"/>
            </a:pPr>
            <a:r>
              <a:rPr lang="en-US" sz="1100" dirty="0">
                <a:solidFill>
                  <a:schemeClr val="tx2"/>
                </a:solidFill>
              </a:rPr>
              <a:t>The small blue bracket indicates what data will be used for the chart</a:t>
            </a:r>
          </a:p>
          <a:p>
            <a:pPr marL="346075" lvl="1" indent="-173038">
              <a:spcAft>
                <a:spcPts val="600"/>
              </a:spcAft>
              <a:buAutoNum type="alphaLcPeriod"/>
            </a:pPr>
            <a:r>
              <a:rPr lang="en-US" sz="1100" dirty="0">
                <a:solidFill>
                  <a:schemeClr val="tx2"/>
                </a:solidFill>
              </a:rPr>
              <a:t>It will expand as you fill data into the cells</a:t>
            </a:r>
          </a:p>
          <a:p>
            <a:pPr marL="346075" lvl="1" indent="-173038">
              <a:spcAft>
                <a:spcPts val="600"/>
              </a:spcAft>
              <a:buAutoNum type="alphaLcPeriod"/>
            </a:pPr>
            <a:r>
              <a:rPr lang="en-US" sz="1100" dirty="0">
                <a:solidFill>
                  <a:schemeClr val="tx2"/>
                </a:solidFill>
              </a:rPr>
              <a:t>Close the Excel file when done entering or pasting data</a:t>
            </a:r>
            <a:endParaRPr lang="en-US" sz="1600" dirty="0"/>
          </a:p>
          <a:p>
            <a:pPr marL="0" lvl="1">
              <a:spcBef>
                <a:spcPts val="600"/>
              </a:spcBef>
              <a:spcAft>
                <a:spcPts val="600"/>
              </a:spcAft>
            </a:pPr>
            <a:r>
              <a:rPr lang="en-US" sz="1100" b="1" dirty="0">
                <a:solidFill>
                  <a:schemeClr val="accent1"/>
                </a:solidFill>
              </a:rPr>
              <a:t>2. Importing Charts from Other Sources</a:t>
            </a:r>
          </a:p>
          <a:p>
            <a:pPr marL="346075" lvl="1" indent="-173038">
              <a:spcAft>
                <a:spcPts val="600"/>
              </a:spcAft>
              <a:buAutoNum type="alphaLcPeriod"/>
            </a:pPr>
            <a:r>
              <a:rPr lang="en-US" sz="1100" dirty="0">
                <a:solidFill>
                  <a:schemeClr val="tx2"/>
                </a:solidFill>
              </a:rPr>
              <a:t>Copy the chart from the originating document</a:t>
            </a:r>
          </a:p>
          <a:p>
            <a:pPr marL="346075" lvl="1" indent="-173038">
              <a:spcAft>
                <a:spcPts val="600"/>
              </a:spcAft>
              <a:buAutoNum type="alphaLcPeriod"/>
            </a:pPr>
            <a:r>
              <a:rPr lang="en-US" sz="1100" dirty="0">
                <a:solidFill>
                  <a:schemeClr val="tx2"/>
                </a:solidFill>
              </a:rPr>
              <a:t>In the new presentation, choose the “Title and Content” layout, then select the content placeholder on the slide</a:t>
            </a:r>
          </a:p>
          <a:p>
            <a:pPr marL="346075" lvl="1" indent="-173038">
              <a:spcAft>
                <a:spcPts val="600"/>
              </a:spcAft>
              <a:buAutoNum type="alphaLcPeriod"/>
            </a:pPr>
            <a:r>
              <a:rPr lang="en-US" sz="1100" dirty="0">
                <a:solidFill>
                  <a:schemeClr val="tx2"/>
                </a:solidFill>
              </a:rPr>
              <a:t>Paste the chart into the placeholder</a:t>
            </a:r>
          </a:p>
          <a:p>
            <a:pPr marL="346075" lvl="1" indent="-173038">
              <a:spcAft>
                <a:spcPts val="600"/>
              </a:spcAft>
              <a:buAutoNum type="alphaLcPeriod"/>
            </a:pPr>
            <a:r>
              <a:rPr lang="en-US" sz="1100" dirty="0">
                <a:solidFill>
                  <a:schemeClr val="tx2"/>
                </a:solidFill>
              </a:rPr>
              <a:t>The paste options clipboard icon will appear on the bottom right of the chart, with various options</a:t>
            </a:r>
          </a:p>
          <a:p>
            <a:pPr marL="346075" lvl="1" indent="-173038">
              <a:spcAft>
                <a:spcPts val="600"/>
              </a:spcAft>
              <a:buAutoNum type="alphaLcPeriod"/>
            </a:pPr>
            <a:r>
              <a:rPr lang="en-US" sz="1100" dirty="0">
                <a:solidFill>
                  <a:schemeClr val="tx2"/>
                </a:solidFill>
              </a:rPr>
              <a:t>If copying directly from Excel, choose Excel Chart (entire workbook) to embed the chart for best results</a:t>
            </a:r>
          </a:p>
          <a:p>
            <a:pPr lvl="1">
              <a:spcBef>
                <a:spcPts val="600"/>
              </a:spcBef>
              <a:spcAft>
                <a:spcPts val="600"/>
              </a:spcAft>
            </a:pPr>
            <a:endParaRPr lang="en-US" sz="1100" dirty="0"/>
          </a:p>
          <a:p>
            <a:pPr lvl="1">
              <a:spcBef>
                <a:spcPts val="600"/>
              </a:spcBef>
              <a:spcAft>
                <a:spcPts val="600"/>
              </a:spcAft>
            </a:pPr>
            <a:endParaRPr lang="en-US" sz="1100" dirty="0"/>
          </a:p>
        </p:txBody>
      </p:sp>
      <p:sp>
        <p:nvSpPr>
          <p:cNvPr id="21" name="Rectangle 20">
            <a:extLst>
              <a:ext uri="{FF2B5EF4-FFF2-40B4-BE49-F238E27FC236}">
                <a16:creationId xmlns:a16="http://schemas.microsoft.com/office/drawing/2014/main" id="{33F23D1E-586B-47B2-973E-95393EF33C05}"/>
              </a:ext>
            </a:extLst>
          </p:cNvPr>
          <p:cNvSpPr/>
          <p:nvPr/>
        </p:nvSpPr>
        <p:spPr>
          <a:xfrm>
            <a:off x="9294813" y="1593886"/>
            <a:ext cx="536044"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2e</a:t>
            </a:r>
          </a:p>
        </p:txBody>
      </p:sp>
      <p:cxnSp>
        <p:nvCxnSpPr>
          <p:cNvPr id="22" name="Straight Connector 21">
            <a:extLst>
              <a:ext uri="{FF2B5EF4-FFF2-40B4-BE49-F238E27FC236}">
                <a16:creationId xmlns:a16="http://schemas.microsoft.com/office/drawing/2014/main" id="{2A6AE3B2-2F58-4B0C-8343-2231B7DC60F2}"/>
              </a:ext>
            </a:extLst>
          </p:cNvPr>
          <p:cNvCxnSpPr>
            <a:cxnSpLocks/>
          </p:cNvCxnSpPr>
          <p:nvPr/>
        </p:nvCxnSpPr>
        <p:spPr>
          <a:xfrm>
            <a:off x="9294813" y="1846741"/>
            <a:ext cx="22860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631A0D2-F5B7-40DE-95A2-06D72FD24383}"/>
              </a:ext>
            </a:extLst>
          </p:cNvPr>
          <p:cNvPicPr>
            <a:picLocks noChangeAspect="1"/>
          </p:cNvPicPr>
          <p:nvPr/>
        </p:nvPicPr>
        <p:blipFill>
          <a:blip r:embed="rId4"/>
          <a:stretch>
            <a:fillRect/>
          </a:stretch>
        </p:blipFill>
        <p:spPr>
          <a:xfrm>
            <a:off x="9287193" y="2050771"/>
            <a:ext cx="2293620" cy="1592580"/>
          </a:xfrm>
          <a:prstGeom prst="rect">
            <a:avLst/>
          </a:prstGeom>
        </p:spPr>
      </p:pic>
    </p:spTree>
    <p:extLst>
      <p:ext uri="{BB962C8B-B14F-4D97-AF65-F5344CB8AC3E}">
        <p14:creationId xmlns:p14="http://schemas.microsoft.com/office/powerpoint/2010/main" val="373030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092DD8D9-4005-4F71-AB76-5D89B5023B98}"/>
              </a:ext>
            </a:extLst>
          </p:cNvPr>
          <p:cNvSpPr>
            <a:spLocks noGrp="1"/>
          </p:cNvSpPr>
          <p:nvPr>
            <p:ph type="subTitle" idx="10"/>
          </p:nvPr>
        </p:nvSpPr>
        <p:spPr/>
        <p:txBody>
          <a:bodyPr/>
          <a:lstStyle/>
          <a:p>
            <a:r>
              <a:rPr lang="en-US" dirty="0"/>
              <a:t>Specific table rules</a:t>
            </a:r>
          </a:p>
        </p:txBody>
      </p:sp>
      <p:sp>
        <p:nvSpPr>
          <p:cNvPr id="2" name="Title 1">
            <a:extLst>
              <a:ext uri="{FF2B5EF4-FFF2-40B4-BE49-F238E27FC236}">
                <a16:creationId xmlns:a16="http://schemas.microsoft.com/office/drawing/2014/main" id="{D5C740C5-6FF7-423C-AC71-31CB676C89C4}"/>
              </a:ext>
            </a:extLst>
          </p:cNvPr>
          <p:cNvSpPr>
            <a:spLocks noGrp="1"/>
          </p:cNvSpPr>
          <p:nvPr>
            <p:ph type="title"/>
          </p:nvPr>
        </p:nvSpPr>
        <p:spPr/>
        <p:txBody>
          <a:bodyPr/>
          <a:lstStyle/>
          <a:p>
            <a:r>
              <a:rPr lang="en-US" dirty="0"/>
              <a:t>Table Taxonomy</a:t>
            </a:r>
          </a:p>
        </p:txBody>
      </p:sp>
      <p:sp>
        <p:nvSpPr>
          <p:cNvPr id="5" name="Content Placeholder 2">
            <a:extLst>
              <a:ext uri="{FF2B5EF4-FFF2-40B4-BE49-F238E27FC236}">
                <a16:creationId xmlns:a16="http://schemas.microsoft.com/office/drawing/2014/main" id="{74941579-16A4-45FB-95DA-C751021725BE}"/>
              </a:ext>
            </a:extLst>
          </p:cNvPr>
          <p:cNvSpPr txBox="1">
            <a:spLocks/>
          </p:cNvSpPr>
          <p:nvPr/>
        </p:nvSpPr>
        <p:spPr>
          <a:xfrm>
            <a:off x="608014" y="1607802"/>
            <a:ext cx="3200400" cy="456439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dirty="0"/>
              <a:t>Every table has different requirements based on the information it contains:</a:t>
            </a:r>
          </a:p>
          <a:p>
            <a:pPr marL="346075" lvl="1" indent="-173038">
              <a:lnSpc>
                <a:spcPct val="100000"/>
              </a:lnSpc>
              <a:spcBef>
                <a:spcPts val="0"/>
              </a:spcBef>
              <a:spcAft>
                <a:spcPts val="600"/>
              </a:spcAft>
              <a:buFont typeface="+mj-lt"/>
              <a:buAutoNum type="alphaLcPeriod"/>
            </a:pPr>
            <a:r>
              <a:rPr lang="en-US" sz="1200" dirty="0"/>
              <a:t>Use a soft black font color throughout for contextual or neutral information</a:t>
            </a:r>
          </a:p>
          <a:p>
            <a:pPr marL="346075" lvl="1" indent="-173038">
              <a:lnSpc>
                <a:spcPct val="100000"/>
              </a:lnSpc>
              <a:spcBef>
                <a:spcPts val="0"/>
              </a:spcBef>
              <a:spcAft>
                <a:spcPts val="600"/>
              </a:spcAft>
              <a:buFont typeface="+mj-lt"/>
              <a:buAutoNum type="alphaLcPeriod"/>
            </a:pPr>
            <a:r>
              <a:rPr lang="en-US" sz="1200" dirty="0"/>
              <a:t>Use ocean as the primary text highlight color to focus attention to specific table information</a:t>
            </a:r>
          </a:p>
          <a:p>
            <a:pPr marL="346075" lvl="1" indent="-173038">
              <a:lnSpc>
                <a:spcPct val="100000"/>
              </a:lnSpc>
              <a:spcBef>
                <a:spcPts val="0"/>
              </a:spcBef>
              <a:spcAft>
                <a:spcPts val="600"/>
              </a:spcAft>
              <a:buFont typeface="+mj-lt"/>
              <a:buAutoNum type="alphaLcPeriod"/>
            </a:pPr>
            <a:r>
              <a:rPr lang="en-US" sz="1200" dirty="0"/>
              <a:t>Use crimson to indicate negative information only if attention needs to be focused; for negative numbers, default to symbol indication (-)</a:t>
            </a:r>
          </a:p>
          <a:p>
            <a:pPr marL="346075" lvl="1" indent="-173038">
              <a:lnSpc>
                <a:spcPct val="100000"/>
              </a:lnSpc>
              <a:spcBef>
                <a:spcPts val="0"/>
              </a:spcBef>
              <a:spcAft>
                <a:spcPts val="600"/>
              </a:spcAft>
              <a:buFont typeface="+mj-lt"/>
              <a:buAutoNum type="alphaLcPeriod"/>
            </a:pPr>
            <a:r>
              <a:rPr lang="en-US" sz="1200" dirty="0"/>
              <a:t>Left align text and right align numbers; center alignment is OK on very sparse tables</a:t>
            </a:r>
          </a:p>
        </p:txBody>
      </p:sp>
      <p:grpSp>
        <p:nvGrpSpPr>
          <p:cNvPr id="8" name="Group 7">
            <a:extLst>
              <a:ext uri="{FF2B5EF4-FFF2-40B4-BE49-F238E27FC236}">
                <a16:creationId xmlns:a16="http://schemas.microsoft.com/office/drawing/2014/main" id="{C57B4C3E-9D53-435A-860E-3B1C68D8A110}"/>
              </a:ext>
            </a:extLst>
          </p:cNvPr>
          <p:cNvGrpSpPr/>
          <p:nvPr/>
        </p:nvGrpSpPr>
        <p:grpSpPr>
          <a:xfrm>
            <a:off x="4263453" y="828435"/>
            <a:ext cx="7300185" cy="4880661"/>
            <a:chOff x="4011459" y="870767"/>
            <a:chExt cx="7450169" cy="4980935"/>
          </a:xfrm>
        </p:grpSpPr>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7A0FE3BD-85D7-48B4-BF13-944D4CC0E4A4}"/>
                    </a:ext>
                  </a:extLst>
                </p:cNvPr>
                <p:cNvGraphicFramePr>
                  <a:graphicFrameLocks noChangeAspect="1"/>
                </p:cNvGraphicFramePr>
                <p:nvPr/>
              </p:nvGraphicFramePr>
              <p:xfrm>
                <a:off x="4011459" y="1659890"/>
                <a:ext cx="7450169" cy="4191812"/>
              </p:xfrm>
              <a:graphic>
                <a:graphicData uri="http://schemas.microsoft.com/office/powerpoint/2016/slidezoom">
                  <pslz:sldZm>
                    <pslz:sldZmObj sldId="1098" cId="2694848817">
                      <pslz:zmPr id="{855370B0-0C8B-4730-8CEB-9190328FD9F2}" returnToParent="0" transitionDur="1000">
                        <p166:blipFill xmlns:p166="http://schemas.microsoft.com/office/powerpoint/2016/6/main">
                          <a:blip r:embed="rId3"/>
                          <a:stretch>
                            <a:fillRect/>
                          </a:stretch>
                        </p166:blipFill>
                        <p166:spPr xmlns:p166="http://schemas.microsoft.com/office/powerpoint/2016/6/main">
                          <a:xfrm>
                            <a:off x="0" y="0"/>
                            <a:ext cx="7300185" cy="4107424"/>
                          </a:xfrm>
                          <a:prstGeom prst="rect">
                            <a:avLst/>
                          </a:prstGeom>
                          <a:ln w="3175">
                            <a:solidFill>
                              <a:prstClr val="ltGray"/>
                            </a:solidFill>
                          </a:ln>
                        </p166:spPr>
                      </pslz:zmPr>
                    </pslz:sldZmObj>
                  </pslz:sldZm>
                </a:graphicData>
              </a:graphic>
            </p:graphicFrame>
          </mc:Choice>
          <mc:Fallback xmlns="">
            <p:pic>
              <p:nvPicPr>
                <p:cNvPr id="24" name="Slide Zoom 23">
                  <a:hlinkClick r:id="" action="ppaction://noaction"/>
                  <a:extLst>
                    <a:ext uri="{FF2B5EF4-FFF2-40B4-BE49-F238E27FC236}">
                      <a16:creationId xmlns:a16="http://schemas.microsoft.com/office/drawing/2014/main" xmlns="" xmlns:pslz="http://schemas.microsoft.com/office/powerpoint/2016/slidezoom" id="{7A0FE3BD-85D7-48B4-BF13-944D4CC0E4A4}"/>
                    </a:ext>
                  </a:extLst>
                </p:cNvPr>
                <p:cNvPicPr>
                  <a:picLocks noGrp="1" noRot="1" noChangeAspect="1" noMove="1" noResize="1" noEditPoints="1" noAdjustHandles="1" noChangeArrowheads="1" noChangeShapeType="1"/>
                </p:cNvPicPr>
                <p:nvPr/>
              </p:nvPicPr>
              <p:blipFill>
                <a:blip r:embed="rId4"/>
                <a:stretch>
                  <a:fillRect/>
                </a:stretch>
              </p:blipFill>
              <p:spPr>
                <a:xfrm>
                  <a:off x="4263453" y="1601672"/>
                  <a:ext cx="7300185" cy="4107424"/>
                </a:xfrm>
                <a:prstGeom prst="rect">
                  <a:avLst/>
                </a:prstGeom>
                <a:ln w="3175">
                  <a:solidFill>
                    <a:prstClr val="ltGray"/>
                  </a:solidFill>
                </a:ln>
              </p:spPr>
            </p:pic>
          </mc:Fallback>
        </mc:AlternateContent>
        <p:sp>
          <p:nvSpPr>
            <p:cNvPr id="17" name="TextBox 16">
              <a:extLst>
                <a:ext uri="{FF2B5EF4-FFF2-40B4-BE49-F238E27FC236}">
                  <a16:creationId xmlns:a16="http://schemas.microsoft.com/office/drawing/2014/main" id="{7F326495-2755-43D8-950E-AFFF9E0653F7}"/>
                </a:ext>
              </a:extLst>
            </p:cNvPr>
            <p:cNvSpPr txBox="1"/>
            <p:nvPr/>
          </p:nvSpPr>
          <p:spPr>
            <a:xfrm>
              <a:off x="4303930" y="870767"/>
              <a:ext cx="1061646" cy="438676"/>
            </a:xfrm>
            <a:prstGeom prst="rect">
              <a:avLst/>
            </a:prstGeom>
            <a:noFill/>
          </p:spPr>
          <p:txBody>
            <a:bodyPr wrap="square" lIns="0" tIns="0" rIns="0" bIns="0" rtlCol="0">
              <a:noAutofit/>
            </a:bodyPr>
            <a:lstStyle/>
            <a:p>
              <a:pPr algn="l"/>
              <a:r>
                <a:rPr lang="en-US" sz="1000" dirty="0">
                  <a:solidFill>
                    <a:schemeClr val="tx2"/>
                  </a:solidFill>
                </a:rPr>
                <a:t>Use 3 </a:t>
              </a:r>
              <a:r>
                <a:rPr lang="en-US" sz="1000" dirty="0" err="1">
                  <a:solidFill>
                    <a:schemeClr val="tx2"/>
                  </a:solidFill>
                </a:rPr>
                <a:t>pt</a:t>
              </a:r>
              <a:r>
                <a:rPr lang="en-US" sz="1000" dirty="0">
                  <a:solidFill>
                    <a:schemeClr val="tx2"/>
                  </a:solidFill>
                </a:rPr>
                <a:t> indigo and gray lines to define the outer boundaries </a:t>
              </a:r>
            </a:p>
          </p:txBody>
        </p:sp>
        <p:sp>
          <p:nvSpPr>
            <p:cNvPr id="21" name="Freeform: Shape 25">
              <a:extLst>
                <a:ext uri="{FF2B5EF4-FFF2-40B4-BE49-F238E27FC236}">
                  <a16:creationId xmlns:a16="http://schemas.microsoft.com/office/drawing/2014/main" id="{77A290F0-BF29-4E39-839D-5AC042761C59}"/>
                </a:ext>
              </a:extLst>
            </p:cNvPr>
            <p:cNvSpPr/>
            <p:nvPr/>
          </p:nvSpPr>
          <p:spPr>
            <a:xfrm>
              <a:off x="4168915" y="893233"/>
              <a:ext cx="155812" cy="1935692"/>
            </a:xfrm>
            <a:custGeom>
              <a:avLst/>
              <a:gdLst>
                <a:gd name="connsiteX0" fmla="*/ 0 w 146050"/>
                <a:gd name="connsiteY0" fmla="*/ 0 h 2476500"/>
                <a:gd name="connsiteX1" fmla="*/ 0 w 146050"/>
                <a:gd name="connsiteY1" fmla="*/ 2476500 h 2476500"/>
                <a:gd name="connsiteX2" fmla="*/ 146050 w 146050"/>
                <a:gd name="connsiteY2" fmla="*/ 2476500 h 2476500"/>
              </a:gdLst>
              <a:ahLst/>
              <a:cxnLst>
                <a:cxn ang="0">
                  <a:pos x="connsiteX0" y="connsiteY0"/>
                </a:cxn>
                <a:cxn ang="0">
                  <a:pos x="connsiteX1" y="connsiteY1"/>
                </a:cxn>
                <a:cxn ang="0">
                  <a:pos x="connsiteX2" y="connsiteY2"/>
                </a:cxn>
              </a:cxnLst>
              <a:rect l="l" t="t" r="r" b="b"/>
              <a:pathLst>
                <a:path w="146050" h="2476500">
                  <a:moveTo>
                    <a:pt x="0" y="0"/>
                  </a:moveTo>
                  <a:lnTo>
                    <a:pt x="0" y="2476500"/>
                  </a:lnTo>
                  <a:lnTo>
                    <a:pt x="146050" y="2476500"/>
                  </a:lnTo>
                </a:path>
              </a:pathLst>
            </a:custGeom>
            <a:ln w="25400">
              <a:solidFill>
                <a:schemeClr val="tx1"/>
              </a:solidFill>
              <a:miter lim="800000"/>
              <a:headEnd type="none" w="lg" len="lg"/>
              <a:tailEnd type="diamond"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2" name="Freeform: Shape 26">
              <a:extLst>
                <a:ext uri="{FF2B5EF4-FFF2-40B4-BE49-F238E27FC236}">
                  <a16:creationId xmlns:a16="http://schemas.microsoft.com/office/drawing/2014/main" id="{15CF0BBD-83EB-4894-ADAB-ABC7C07DEAE0}"/>
                </a:ext>
              </a:extLst>
            </p:cNvPr>
            <p:cNvSpPr/>
            <p:nvPr/>
          </p:nvSpPr>
          <p:spPr>
            <a:xfrm>
              <a:off x="4168915" y="2365903"/>
              <a:ext cx="155812" cy="3074460"/>
            </a:xfrm>
            <a:custGeom>
              <a:avLst/>
              <a:gdLst>
                <a:gd name="connsiteX0" fmla="*/ 0 w 146050"/>
                <a:gd name="connsiteY0" fmla="*/ 0 h 2476500"/>
                <a:gd name="connsiteX1" fmla="*/ 0 w 146050"/>
                <a:gd name="connsiteY1" fmla="*/ 2476500 h 2476500"/>
                <a:gd name="connsiteX2" fmla="*/ 146050 w 146050"/>
                <a:gd name="connsiteY2" fmla="*/ 2476500 h 2476500"/>
              </a:gdLst>
              <a:ahLst/>
              <a:cxnLst>
                <a:cxn ang="0">
                  <a:pos x="connsiteX0" y="connsiteY0"/>
                </a:cxn>
                <a:cxn ang="0">
                  <a:pos x="connsiteX1" y="connsiteY1"/>
                </a:cxn>
                <a:cxn ang="0">
                  <a:pos x="connsiteX2" y="connsiteY2"/>
                </a:cxn>
              </a:cxnLst>
              <a:rect l="l" t="t" r="r" b="b"/>
              <a:pathLst>
                <a:path w="146050" h="2476500">
                  <a:moveTo>
                    <a:pt x="0" y="0"/>
                  </a:moveTo>
                  <a:lnTo>
                    <a:pt x="0" y="2476500"/>
                  </a:lnTo>
                  <a:lnTo>
                    <a:pt x="146050" y="2476500"/>
                  </a:lnTo>
                </a:path>
              </a:pathLst>
            </a:custGeom>
            <a:ln w="25400">
              <a:solidFill>
                <a:schemeClr val="tx1"/>
              </a:solidFill>
              <a:miter lim="800000"/>
              <a:headEnd type="none" w="lg" len="lg"/>
              <a:tailEnd type="diamond"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Box 10">
              <a:extLst>
                <a:ext uri="{FF2B5EF4-FFF2-40B4-BE49-F238E27FC236}">
                  <a16:creationId xmlns:a16="http://schemas.microsoft.com/office/drawing/2014/main" id="{59C3ABAA-75FE-48FB-9B77-F88D07B1C798}"/>
                </a:ext>
              </a:extLst>
            </p:cNvPr>
            <p:cNvSpPr txBox="1"/>
            <p:nvPr/>
          </p:nvSpPr>
          <p:spPr>
            <a:xfrm>
              <a:off x="6750795" y="870767"/>
              <a:ext cx="1165536" cy="438676"/>
            </a:xfrm>
            <a:prstGeom prst="rect">
              <a:avLst/>
            </a:prstGeom>
            <a:noFill/>
          </p:spPr>
          <p:txBody>
            <a:bodyPr wrap="square" lIns="0" tIns="0" rIns="0" bIns="0" rtlCol="0">
              <a:noAutofit/>
            </a:bodyPr>
            <a:lstStyle/>
            <a:p>
              <a:pPr algn="l"/>
              <a:r>
                <a:rPr lang="en-US" sz="1000" dirty="0">
                  <a:solidFill>
                    <a:schemeClr val="tx2"/>
                  </a:solidFill>
                </a:rPr>
                <a:t>Use bold sparingly to highlight columns or rows in your table</a:t>
              </a:r>
            </a:p>
          </p:txBody>
        </p:sp>
        <p:cxnSp>
          <p:nvCxnSpPr>
            <p:cNvPr id="4" name="Straight Connector 3">
              <a:extLst>
                <a:ext uri="{FF2B5EF4-FFF2-40B4-BE49-F238E27FC236}">
                  <a16:creationId xmlns:a16="http://schemas.microsoft.com/office/drawing/2014/main" id="{0DA292DB-095B-4DC4-8513-69991ED7682C}"/>
                </a:ext>
              </a:extLst>
            </p:cNvPr>
            <p:cNvCxnSpPr>
              <a:cxnSpLocks/>
            </p:cNvCxnSpPr>
            <p:nvPr/>
          </p:nvCxnSpPr>
          <p:spPr>
            <a:xfrm>
              <a:off x="6629398" y="893233"/>
              <a:ext cx="0" cy="2743200"/>
            </a:xfrm>
            <a:prstGeom prst="line">
              <a:avLst/>
            </a:prstGeom>
            <a:ln w="25400">
              <a:solidFill>
                <a:schemeClr val="tx1"/>
              </a:solidFill>
              <a:miter lim="800000"/>
              <a:headEnd type="none" w="lg" len="lg"/>
              <a:tailEnd type="diamond" w="lg" len="lg"/>
            </a:ln>
          </p:spPr>
          <p:style>
            <a:lnRef idx="1">
              <a:schemeClr val="accent1"/>
            </a:lnRef>
            <a:fillRef idx="0">
              <a:schemeClr val="accent1"/>
            </a:fillRef>
            <a:effectRef idx="0">
              <a:schemeClr val="accent1"/>
            </a:effectRef>
            <a:fontRef idx="minor">
              <a:schemeClr val="tx1"/>
            </a:fontRef>
          </p:style>
        </p:cxnSp>
        <p:sp>
          <p:nvSpPr>
            <p:cNvPr id="15" name="Freeform: Shape 25">
              <a:extLst>
                <a:ext uri="{FF2B5EF4-FFF2-40B4-BE49-F238E27FC236}">
                  <a16:creationId xmlns:a16="http://schemas.microsoft.com/office/drawing/2014/main" id="{75B8F626-DF66-4471-91F4-4DA0FC9752A5}"/>
                </a:ext>
              </a:extLst>
            </p:cNvPr>
            <p:cNvSpPr/>
            <p:nvPr/>
          </p:nvSpPr>
          <p:spPr>
            <a:xfrm>
              <a:off x="10217269" y="893232"/>
              <a:ext cx="155812" cy="4042836"/>
            </a:xfrm>
            <a:custGeom>
              <a:avLst/>
              <a:gdLst>
                <a:gd name="connsiteX0" fmla="*/ 0 w 146050"/>
                <a:gd name="connsiteY0" fmla="*/ 0 h 2476500"/>
                <a:gd name="connsiteX1" fmla="*/ 0 w 146050"/>
                <a:gd name="connsiteY1" fmla="*/ 2476500 h 2476500"/>
                <a:gd name="connsiteX2" fmla="*/ 146050 w 146050"/>
                <a:gd name="connsiteY2" fmla="*/ 2476500 h 2476500"/>
              </a:gdLst>
              <a:ahLst/>
              <a:cxnLst>
                <a:cxn ang="0">
                  <a:pos x="connsiteX0" y="connsiteY0"/>
                </a:cxn>
                <a:cxn ang="0">
                  <a:pos x="connsiteX1" y="connsiteY1"/>
                </a:cxn>
                <a:cxn ang="0">
                  <a:pos x="connsiteX2" y="connsiteY2"/>
                </a:cxn>
              </a:cxnLst>
              <a:rect l="l" t="t" r="r" b="b"/>
              <a:pathLst>
                <a:path w="146050" h="2476500">
                  <a:moveTo>
                    <a:pt x="0" y="0"/>
                  </a:moveTo>
                  <a:lnTo>
                    <a:pt x="0" y="2476500"/>
                  </a:lnTo>
                  <a:lnTo>
                    <a:pt x="146050" y="2476500"/>
                  </a:lnTo>
                </a:path>
              </a:pathLst>
            </a:custGeom>
            <a:ln w="25400">
              <a:solidFill>
                <a:schemeClr val="tx1"/>
              </a:solidFill>
              <a:miter lim="800000"/>
              <a:headEnd type="none" w="lg" len="lg"/>
              <a:tailEnd type="diamond"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Box 15">
              <a:extLst>
                <a:ext uri="{FF2B5EF4-FFF2-40B4-BE49-F238E27FC236}">
                  <a16:creationId xmlns:a16="http://schemas.microsoft.com/office/drawing/2014/main" id="{67560D0C-E3F8-49FA-AAE7-036857A205A2}"/>
                </a:ext>
              </a:extLst>
            </p:cNvPr>
            <p:cNvSpPr txBox="1"/>
            <p:nvPr/>
          </p:nvSpPr>
          <p:spPr>
            <a:xfrm>
              <a:off x="8782606" y="870767"/>
              <a:ext cx="1296770" cy="438676"/>
            </a:xfrm>
            <a:prstGeom prst="rect">
              <a:avLst/>
            </a:prstGeom>
            <a:noFill/>
          </p:spPr>
          <p:txBody>
            <a:bodyPr wrap="square" lIns="0" tIns="0" rIns="0" bIns="0" rtlCol="0">
              <a:noAutofit/>
            </a:bodyPr>
            <a:lstStyle/>
            <a:p>
              <a:pPr algn="r"/>
              <a:r>
                <a:rPr lang="en-US" sz="1000" dirty="0">
                  <a:solidFill>
                    <a:schemeClr val="tx2"/>
                  </a:solidFill>
                </a:rPr>
                <a:t>Use red to indicate negative information</a:t>
              </a:r>
            </a:p>
          </p:txBody>
        </p:sp>
        <p:sp>
          <p:nvSpPr>
            <p:cNvPr id="18" name="Freeform: Shape 25">
              <a:extLst>
                <a:ext uri="{FF2B5EF4-FFF2-40B4-BE49-F238E27FC236}">
                  <a16:creationId xmlns:a16="http://schemas.microsoft.com/office/drawing/2014/main" id="{6436B877-7640-4B4E-BE21-721AD87E60C1}"/>
                </a:ext>
              </a:extLst>
            </p:cNvPr>
            <p:cNvSpPr/>
            <p:nvPr/>
          </p:nvSpPr>
          <p:spPr>
            <a:xfrm flipH="1">
              <a:off x="8972970" y="893232"/>
              <a:ext cx="1244298" cy="4042836"/>
            </a:xfrm>
            <a:custGeom>
              <a:avLst/>
              <a:gdLst>
                <a:gd name="connsiteX0" fmla="*/ 0 w 146050"/>
                <a:gd name="connsiteY0" fmla="*/ 0 h 2476500"/>
                <a:gd name="connsiteX1" fmla="*/ 0 w 146050"/>
                <a:gd name="connsiteY1" fmla="*/ 2476500 h 2476500"/>
                <a:gd name="connsiteX2" fmla="*/ 146050 w 146050"/>
                <a:gd name="connsiteY2" fmla="*/ 2476500 h 2476500"/>
              </a:gdLst>
              <a:ahLst/>
              <a:cxnLst>
                <a:cxn ang="0">
                  <a:pos x="connsiteX0" y="connsiteY0"/>
                </a:cxn>
                <a:cxn ang="0">
                  <a:pos x="connsiteX1" y="connsiteY1"/>
                </a:cxn>
                <a:cxn ang="0">
                  <a:pos x="connsiteX2" y="connsiteY2"/>
                </a:cxn>
              </a:cxnLst>
              <a:rect l="l" t="t" r="r" b="b"/>
              <a:pathLst>
                <a:path w="146050" h="2476500">
                  <a:moveTo>
                    <a:pt x="0" y="0"/>
                  </a:moveTo>
                  <a:lnTo>
                    <a:pt x="0" y="2476500"/>
                  </a:lnTo>
                  <a:lnTo>
                    <a:pt x="146050" y="2476500"/>
                  </a:lnTo>
                </a:path>
              </a:pathLst>
            </a:custGeom>
            <a:ln w="25400">
              <a:solidFill>
                <a:schemeClr val="tx1"/>
              </a:solidFill>
              <a:miter lim="800000"/>
              <a:headEnd type="none" w="lg" len="lg"/>
              <a:tailEnd type="diamond"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48061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5">
            <a:extLst>
              <a:ext uri="{FF2B5EF4-FFF2-40B4-BE49-F238E27FC236}">
                <a16:creationId xmlns:a16="http://schemas.microsoft.com/office/drawing/2014/main" id="{02DDA79F-3CEB-4505-A72C-CA43EF1AD18D}"/>
              </a:ext>
            </a:extLst>
          </p:cNvPr>
          <p:cNvGraphicFramePr>
            <a:graphicFrameLocks/>
          </p:cNvGraphicFramePr>
          <p:nvPr/>
        </p:nvGraphicFramePr>
        <p:xfrm>
          <a:off x="610660" y="1619793"/>
          <a:ext cx="10970154" cy="4560876"/>
        </p:xfrm>
        <a:graphic>
          <a:graphicData uri="http://schemas.openxmlformats.org/drawingml/2006/table">
            <a:tbl>
              <a:tblPr firstRow="1" bandRow="1">
                <a:tableStyleId>{EB9631B5-78F2-41C9-869B-9F39066F8104}</a:tableStyleId>
              </a:tblPr>
              <a:tblGrid>
                <a:gridCol w="4117550">
                  <a:extLst>
                    <a:ext uri="{9D8B030D-6E8A-4147-A177-3AD203B41FA5}">
                      <a16:colId xmlns:a16="http://schemas.microsoft.com/office/drawing/2014/main" val="2214284477"/>
                    </a:ext>
                  </a:extLst>
                </a:gridCol>
                <a:gridCol w="3426302">
                  <a:extLst>
                    <a:ext uri="{9D8B030D-6E8A-4147-A177-3AD203B41FA5}">
                      <a16:colId xmlns:a16="http://schemas.microsoft.com/office/drawing/2014/main" val="1951745682"/>
                    </a:ext>
                  </a:extLst>
                </a:gridCol>
                <a:gridCol w="3426302">
                  <a:extLst>
                    <a:ext uri="{9D8B030D-6E8A-4147-A177-3AD203B41FA5}">
                      <a16:colId xmlns:a16="http://schemas.microsoft.com/office/drawing/2014/main" val="2316221431"/>
                    </a:ext>
                  </a:extLst>
                </a:gridCol>
              </a:tblGrid>
              <a:tr h="506764">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600"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80836600"/>
                  </a:ext>
                </a:extLst>
              </a:tr>
              <a:tr h="506764">
                <a:tc>
                  <a:txBody>
                    <a:bodyPr/>
                    <a:lstStyle/>
                    <a:p>
                      <a:r>
                        <a:rPr lang="en-US" sz="1600" dirty="0">
                          <a:solidFill>
                            <a:schemeClr val="tx2"/>
                          </a:solidFill>
                        </a:rPr>
                        <a:t>Lorem ipsum dolor sit amet</a:t>
                      </a:r>
                    </a:p>
                  </a:txBody>
                  <a:tcPr marL="182880" marR="182880" marT="109728" marB="100584">
                    <a:lnL>
                      <a:noFill/>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29189"/>
                  </a:ext>
                </a:extLst>
              </a:tr>
              <a:tr h="506764">
                <a:tc>
                  <a:txBody>
                    <a:bodyPr/>
                    <a:lstStyle/>
                    <a:p>
                      <a:r>
                        <a:rPr lang="en-US" sz="1600" dirty="0">
                          <a:solidFill>
                            <a:schemeClr val="tx2"/>
                          </a:solidFill>
                        </a:rPr>
                        <a:t>Consectetuer adipiscing elit </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96574584"/>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rPr>
                        <a:t>Maecenas porttitor congue massa</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accent1"/>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solidFill>
                            <a:schemeClr val="accent1"/>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8955000"/>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Fusce posuere magna</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16505048"/>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Sed pulvinar ultricies</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48026749"/>
                  </a:ext>
                </a:extLst>
              </a:tr>
              <a:tr h="5067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Purus lectus malesuada libero</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96239076"/>
                  </a:ext>
                </a:extLst>
              </a:tr>
              <a:tr h="506764">
                <a:tc>
                  <a:txBody>
                    <a:bodyPr/>
                    <a:lstStyle/>
                    <a:p>
                      <a:r>
                        <a:rPr lang="en-US" sz="1600" b="1" dirty="0">
                          <a:solidFill>
                            <a:srgbClr val="820024"/>
                          </a:solidFill>
                        </a:rPr>
                        <a:t>Nunc viverra imperdiet enim</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820024"/>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dirty="0">
                          <a:solidFill>
                            <a:srgbClr val="820024"/>
                          </a:solidFill>
                        </a:rPr>
                        <a:t>-67,890</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7604761"/>
                  </a:ext>
                </a:extLst>
              </a:tr>
              <a:tr h="506764">
                <a:tc>
                  <a:txBody>
                    <a:bodyPr/>
                    <a:lstStyle/>
                    <a:p>
                      <a:r>
                        <a:rPr lang="en-US" sz="1600" dirty="0">
                          <a:solidFill>
                            <a:schemeClr val="tx2"/>
                          </a:solidFill>
                        </a:rPr>
                        <a:t>Fusce est vivamus a tellus</a:t>
                      </a:r>
                    </a:p>
                  </a:txBody>
                  <a:tcPr marL="182880" marR="182880" marT="109728" marB="100584">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dirty="0">
                          <a:solidFill>
                            <a:schemeClr val="tx2"/>
                          </a:solidFill>
                        </a:rPr>
                        <a:t>67,890</a:t>
                      </a:r>
                    </a:p>
                  </a:txBody>
                  <a:tcPr marL="182880" marR="182880" marT="109728" marB="100584">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tx2"/>
                          </a:solidFill>
                          <a:latin typeface="+mn-lt"/>
                          <a:ea typeface="+mn-ea"/>
                          <a:cs typeface="+mn-cs"/>
                        </a:rPr>
                        <a:t>12,345</a:t>
                      </a:r>
                    </a:p>
                  </a:txBody>
                  <a:tcPr marL="182880" marR="182880" marT="109728" marB="100584">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8282776"/>
                  </a:ext>
                </a:extLst>
              </a:tr>
            </a:tbl>
          </a:graphicData>
        </a:graphic>
      </p:graphicFrame>
      <p:sp>
        <p:nvSpPr>
          <p:cNvPr id="3" name="Subtitle 2">
            <a:extLst>
              <a:ext uri="{FF2B5EF4-FFF2-40B4-BE49-F238E27FC236}">
                <a16:creationId xmlns:a16="http://schemas.microsoft.com/office/drawing/2014/main" id="{CC02093C-1A5D-4D06-AAEB-69480230045A}"/>
              </a:ext>
            </a:extLst>
          </p:cNvPr>
          <p:cNvSpPr>
            <a:spLocks noGrp="1"/>
          </p:cNvSpPr>
          <p:nvPr>
            <p:ph type="subTitle" idx="10"/>
          </p:nvPr>
        </p:nvSpPr>
        <p:spPr/>
        <p:txBody>
          <a:bodyPr/>
          <a:lstStyle/>
          <a:p>
            <a:r>
              <a:rPr lang="en-US" dirty="0"/>
              <a:t>Click to edit optional subtitle</a:t>
            </a:r>
          </a:p>
        </p:txBody>
      </p:sp>
      <p:sp>
        <p:nvSpPr>
          <p:cNvPr id="10" name="Title 9">
            <a:extLst>
              <a:ext uri="{FF2B5EF4-FFF2-40B4-BE49-F238E27FC236}">
                <a16:creationId xmlns:a16="http://schemas.microsoft.com/office/drawing/2014/main" id="{7901FB07-FCB2-41A3-9E28-8E1116AC82B9}"/>
              </a:ext>
            </a:extLst>
          </p:cNvPr>
          <p:cNvSpPr>
            <a:spLocks noGrp="1"/>
          </p:cNvSpPr>
          <p:nvPr>
            <p:ph type="title"/>
          </p:nvPr>
        </p:nvSpPr>
        <p:spPr/>
        <p:txBody>
          <a:bodyPr/>
          <a:lstStyle/>
          <a:p>
            <a:r>
              <a:rPr lang="en-US" dirty="0"/>
              <a:t>Table Example I</a:t>
            </a:r>
          </a:p>
        </p:txBody>
      </p:sp>
    </p:spTree>
    <p:extLst>
      <p:ext uri="{BB962C8B-B14F-4D97-AF65-F5344CB8AC3E}">
        <p14:creationId xmlns:p14="http://schemas.microsoft.com/office/powerpoint/2010/main" val="269484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9644068B-3479-4ADA-93C4-DF2161FAA4F9}"/>
              </a:ext>
            </a:extLst>
          </p:cNvPr>
          <p:cNvSpPr>
            <a:spLocks noGrp="1"/>
          </p:cNvSpPr>
          <p:nvPr>
            <p:ph type="subTitle" idx="10"/>
          </p:nvPr>
        </p:nvSpPr>
        <p:spPr/>
        <p:txBody>
          <a:bodyPr/>
          <a:lstStyle/>
          <a:p>
            <a:r>
              <a:rPr lang="en-US" dirty="0"/>
              <a:t>How do I alter slides that did not automatically adopt the new layouts?</a:t>
            </a:r>
          </a:p>
        </p:txBody>
      </p:sp>
      <p:sp>
        <p:nvSpPr>
          <p:cNvPr id="4" name="Title 3">
            <a:extLst>
              <a:ext uri="{FF2B5EF4-FFF2-40B4-BE49-F238E27FC236}">
                <a16:creationId xmlns:a16="http://schemas.microsoft.com/office/drawing/2014/main" id="{72261EBA-F18B-43F1-965E-21C6066985EB}"/>
              </a:ext>
            </a:extLst>
          </p:cNvPr>
          <p:cNvSpPr>
            <a:spLocks noGrp="1"/>
          </p:cNvSpPr>
          <p:nvPr>
            <p:ph type="title"/>
          </p:nvPr>
        </p:nvSpPr>
        <p:spPr/>
        <p:txBody>
          <a:bodyPr/>
          <a:lstStyle/>
          <a:p>
            <a:r>
              <a:rPr lang="en-US" dirty="0"/>
              <a:t>Manually Applying the Template to Old Slides</a:t>
            </a:r>
          </a:p>
        </p:txBody>
      </p:sp>
      <p:sp>
        <p:nvSpPr>
          <p:cNvPr id="10" name="Rectangle 9">
            <a:extLst>
              <a:ext uri="{FF2B5EF4-FFF2-40B4-BE49-F238E27FC236}">
                <a16:creationId xmlns:a16="http://schemas.microsoft.com/office/drawing/2014/main" id="{98D9F890-2459-4DCC-A6A8-BBBB07B3B966}"/>
              </a:ext>
            </a:extLst>
          </p:cNvPr>
          <p:cNvSpPr/>
          <p:nvPr/>
        </p:nvSpPr>
        <p:spPr>
          <a:xfrm>
            <a:off x="7923213" y="1593886"/>
            <a:ext cx="1161215"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Last master</a:t>
            </a:r>
          </a:p>
        </p:txBody>
      </p:sp>
      <p:cxnSp>
        <p:nvCxnSpPr>
          <p:cNvPr id="12" name="Straight Connector 11">
            <a:extLst>
              <a:ext uri="{FF2B5EF4-FFF2-40B4-BE49-F238E27FC236}">
                <a16:creationId xmlns:a16="http://schemas.microsoft.com/office/drawing/2014/main" id="{4A3AF6C9-3145-4E35-A730-140403FB81B8}"/>
              </a:ext>
            </a:extLst>
          </p:cNvPr>
          <p:cNvCxnSpPr>
            <a:cxnSpLocks/>
          </p:cNvCxnSpPr>
          <p:nvPr/>
        </p:nvCxnSpPr>
        <p:spPr>
          <a:xfrm>
            <a:off x="7923213" y="1846741"/>
            <a:ext cx="3657600"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04E6618-89C4-4885-91AC-7D8378557A91}"/>
              </a:ext>
            </a:extLst>
          </p:cNvPr>
          <p:cNvSpPr txBox="1"/>
          <p:nvPr/>
        </p:nvSpPr>
        <p:spPr>
          <a:xfrm>
            <a:off x="608012" y="1602641"/>
            <a:ext cx="6444721" cy="3693319"/>
          </a:xfrm>
          <a:prstGeom prst="rect">
            <a:avLst/>
          </a:prstGeom>
          <a:noFill/>
        </p:spPr>
        <p:txBody>
          <a:bodyPr wrap="square" lIns="0" tIns="0" rIns="0" bIns="0" rtlCol="0">
            <a:spAutoFit/>
          </a:bodyPr>
          <a:lstStyle/>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tx2"/>
                </a:solidFill>
              </a:rPr>
              <a:t>When inputting old slides into the new template, you may find that some master layouts do not automatically convert.</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tx2"/>
                </a:solidFill>
              </a:rPr>
              <a:t>To identify these layouts, check your master layouts. </a:t>
            </a:r>
            <a:r>
              <a:rPr lang="en-US" sz="1200" b="1" dirty="0">
                <a:solidFill>
                  <a:schemeClr val="accent1"/>
                </a:solidFill>
              </a:rPr>
              <a:t>If the slide did not convert, the layout will appear after the orange “do not use” master.</a:t>
            </a:r>
          </a:p>
          <a:p>
            <a:pPr lvl="1" indent="-184150">
              <a:spcAft>
                <a:spcPts val="600"/>
              </a:spcAft>
              <a:buClr>
                <a:schemeClr val="tx2"/>
              </a:buClr>
              <a:buSzPct val="90000"/>
              <a:buFont typeface="Arial" panose="020B0604020202020204" pitchFamily="34" charset="0"/>
              <a:buChar char="•"/>
            </a:pPr>
            <a:r>
              <a:rPr lang="en-US" sz="1200" dirty="0">
                <a:solidFill>
                  <a:schemeClr val="tx2"/>
                </a:solidFill>
              </a:rPr>
              <a:t>Access the Master View by selecting “Slide Master” in the “View” tab</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tx2"/>
                </a:solidFill>
              </a:rPr>
              <a:t>To manually convert these slides, click “Layout” in the “Home” tab and choose a </a:t>
            </a:r>
            <a:br>
              <a:rPr lang="en-US" sz="1200" dirty="0">
                <a:solidFill>
                  <a:schemeClr val="tx2"/>
                </a:solidFill>
              </a:rPr>
            </a:br>
            <a:r>
              <a:rPr lang="en-US" sz="1200" dirty="0">
                <a:solidFill>
                  <a:schemeClr val="tx2"/>
                </a:solidFill>
              </a:rPr>
              <a:t>new layout.</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b="1" dirty="0">
                <a:solidFill>
                  <a:schemeClr val="accent1"/>
                </a:solidFill>
              </a:rPr>
              <a:t>Important: After you have manually converted your old slides to new layouts, you need to delete the layout masters below the orange to keep your files neat and orderly. </a:t>
            </a:r>
          </a:p>
          <a:p>
            <a:pPr>
              <a:spcBef>
                <a:spcPts val="600"/>
              </a:spcBef>
              <a:spcAft>
                <a:spcPts val="600"/>
              </a:spcAft>
              <a:buClr>
                <a:schemeClr val="tx1">
                  <a:lumMod val="60000"/>
                  <a:lumOff val="40000"/>
                </a:schemeClr>
              </a:buClr>
              <a:buSzPct val="90000"/>
              <a:buFont typeface="Arial" panose="020B0604020202020204" pitchFamily="34" charset="0"/>
              <a:buChar char="​"/>
            </a:pPr>
            <a:r>
              <a:rPr lang="en-US" sz="1200" dirty="0">
                <a:solidFill>
                  <a:schemeClr val="tx2"/>
                </a:solidFill>
              </a:rPr>
              <a:t>If you are unable to delete a layout, one of the slides in the presentation is still using the old layout.</a:t>
            </a:r>
          </a:p>
          <a:p>
            <a:pPr lvl="1" indent="-184150">
              <a:spcAft>
                <a:spcPts val="600"/>
              </a:spcAft>
              <a:buClr>
                <a:schemeClr val="tx2"/>
              </a:buClr>
              <a:buSzPct val="90000"/>
              <a:buFont typeface="Arial" panose="020B0604020202020204" pitchFamily="34" charset="0"/>
              <a:buChar char="•"/>
            </a:pPr>
            <a:r>
              <a:rPr lang="en-US" sz="1200" dirty="0">
                <a:solidFill>
                  <a:schemeClr val="tx2"/>
                </a:solidFill>
              </a:rPr>
              <a:t>In Master View, hover over the unwanted layout for a moment to see which slide numbers are using the layout</a:t>
            </a:r>
          </a:p>
          <a:p>
            <a:pPr lvl="1" indent="-184150">
              <a:spcAft>
                <a:spcPts val="600"/>
              </a:spcAft>
              <a:buClr>
                <a:schemeClr val="tx2"/>
              </a:buClr>
              <a:buSzPct val="90000"/>
              <a:buFont typeface="Arial" panose="020B0604020202020204" pitchFamily="34" charset="0"/>
              <a:buChar char="•"/>
            </a:pPr>
            <a:r>
              <a:rPr lang="en-US" sz="1200" dirty="0">
                <a:solidFill>
                  <a:schemeClr val="tx2"/>
                </a:solidFill>
              </a:rPr>
              <a:t>You can delete the old layouts once all slides using them have been reassigned</a:t>
            </a:r>
          </a:p>
          <a:p>
            <a:pPr>
              <a:spcAft>
                <a:spcPts val="600"/>
              </a:spcAft>
              <a:buClr>
                <a:schemeClr val="tx1">
                  <a:lumMod val="60000"/>
                  <a:lumOff val="40000"/>
                </a:schemeClr>
              </a:buClr>
              <a:buSzPct val="90000"/>
              <a:buFont typeface="Arial" panose="020B0604020202020204" pitchFamily="34" charset="0"/>
              <a:buChar char="​"/>
            </a:pPr>
            <a:endParaRPr lang="en-US" sz="1200" dirty="0">
              <a:solidFill>
                <a:schemeClr val="tx2"/>
              </a:solidFill>
            </a:endParaRPr>
          </a:p>
        </p:txBody>
      </p:sp>
      <p:pic>
        <p:nvPicPr>
          <p:cNvPr id="6" name="Picture 5">
            <a:extLst>
              <a:ext uri="{FF2B5EF4-FFF2-40B4-BE49-F238E27FC236}">
                <a16:creationId xmlns:a16="http://schemas.microsoft.com/office/drawing/2014/main" id="{B75F7648-1E3C-4663-8906-8913DF386F80}"/>
              </a:ext>
            </a:extLst>
          </p:cNvPr>
          <p:cNvPicPr>
            <a:picLocks noChangeAspect="1"/>
          </p:cNvPicPr>
          <p:nvPr/>
        </p:nvPicPr>
        <p:blipFill rotWithShape="1">
          <a:blip r:embed="rId3"/>
          <a:srcRect l="6030" t="4376" r="54609" b="11129"/>
          <a:stretch/>
        </p:blipFill>
        <p:spPr>
          <a:xfrm>
            <a:off x="7912914" y="2042931"/>
            <a:ext cx="3465000" cy="4183913"/>
          </a:xfrm>
          <a:prstGeom prst="rect">
            <a:avLst/>
          </a:prstGeom>
        </p:spPr>
      </p:pic>
      <p:sp>
        <p:nvSpPr>
          <p:cNvPr id="31" name="Freeform: Shape 30">
            <a:extLst>
              <a:ext uri="{FF2B5EF4-FFF2-40B4-BE49-F238E27FC236}">
                <a16:creationId xmlns:a16="http://schemas.microsoft.com/office/drawing/2014/main" id="{789E9049-34A7-4F13-9458-05D4002926D8}"/>
              </a:ext>
            </a:extLst>
          </p:cNvPr>
          <p:cNvSpPr/>
          <p:nvPr/>
        </p:nvSpPr>
        <p:spPr bwMode="gray">
          <a:xfrm>
            <a:off x="7912914" y="2042931"/>
            <a:ext cx="3465000" cy="4183913"/>
          </a:xfrm>
          <a:custGeom>
            <a:avLst/>
            <a:gdLst>
              <a:gd name="connsiteX0" fmla="*/ 277892 w 3465000"/>
              <a:gd name="connsiteY0" fmla="*/ 3260588 h 4183913"/>
              <a:gd name="connsiteX1" fmla="*/ 277892 w 3465000"/>
              <a:gd name="connsiteY1" fmla="*/ 4141738 h 4183913"/>
              <a:gd name="connsiteX2" fmla="*/ 1807435 w 3465000"/>
              <a:gd name="connsiteY2" fmla="*/ 4141738 h 4183913"/>
              <a:gd name="connsiteX3" fmla="*/ 1807435 w 3465000"/>
              <a:gd name="connsiteY3" fmla="*/ 3260588 h 4183913"/>
              <a:gd name="connsiteX4" fmla="*/ 1325297 w 3465000"/>
              <a:gd name="connsiteY4" fmla="*/ 218130 h 4183913"/>
              <a:gd name="connsiteX5" fmla="*/ 1325297 w 3465000"/>
              <a:gd name="connsiteY5" fmla="*/ 733520 h 4183913"/>
              <a:gd name="connsiteX6" fmla="*/ 1633041 w 3465000"/>
              <a:gd name="connsiteY6" fmla="*/ 733520 h 4183913"/>
              <a:gd name="connsiteX7" fmla="*/ 1633041 w 3465000"/>
              <a:gd name="connsiteY7" fmla="*/ 218130 h 4183913"/>
              <a:gd name="connsiteX8" fmla="*/ 3147516 w 3465000"/>
              <a:gd name="connsiteY8" fmla="*/ 46333 h 4183913"/>
              <a:gd name="connsiteX9" fmla="*/ 3147516 w 3465000"/>
              <a:gd name="connsiteY9" fmla="*/ 237354 h 4183913"/>
              <a:gd name="connsiteX10" fmla="*/ 3446602 w 3465000"/>
              <a:gd name="connsiteY10" fmla="*/ 237354 h 4183913"/>
              <a:gd name="connsiteX11" fmla="*/ 3446602 w 3465000"/>
              <a:gd name="connsiteY11" fmla="*/ 46333 h 4183913"/>
              <a:gd name="connsiteX12" fmla="*/ 0 w 3465000"/>
              <a:gd name="connsiteY12" fmla="*/ 0 h 4183913"/>
              <a:gd name="connsiteX13" fmla="*/ 3465000 w 3465000"/>
              <a:gd name="connsiteY13" fmla="*/ 0 h 4183913"/>
              <a:gd name="connsiteX14" fmla="*/ 3465000 w 3465000"/>
              <a:gd name="connsiteY14" fmla="*/ 4183913 h 4183913"/>
              <a:gd name="connsiteX15" fmla="*/ 0 w 3465000"/>
              <a:gd name="connsiteY15" fmla="*/ 4183913 h 418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65000" h="4183913">
                <a:moveTo>
                  <a:pt x="277892" y="3260588"/>
                </a:moveTo>
                <a:lnTo>
                  <a:pt x="277892" y="4141738"/>
                </a:lnTo>
                <a:lnTo>
                  <a:pt x="1807435" y="4141738"/>
                </a:lnTo>
                <a:lnTo>
                  <a:pt x="1807435" y="3260588"/>
                </a:lnTo>
                <a:close/>
                <a:moveTo>
                  <a:pt x="1325297" y="218130"/>
                </a:moveTo>
                <a:lnTo>
                  <a:pt x="1325297" y="733520"/>
                </a:lnTo>
                <a:lnTo>
                  <a:pt x="1633041" y="733520"/>
                </a:lnTo>
                <a:lnTo>
                  <a:pt x="1633041" y="218130"/>
                </a:lnTo>
                <a:close/>
                <a:moveTo>
                  <a:pt x="3147516" y="46333"/>
                </a:moveTo>
                <a:lnTo>
                  <a:pt x="3147516" y="237354"/>
                </a:lnTo>
                <a:lnTo>
                  <a:pt x="3446602" y="237354"/>
                </a:lnTo>
                <a:lnTo>
                  <a:pt x="3446602" y="46333"/>
                </a:lnTo>
                <a:close/>
                <a:moveTo>
                  <a:pt x="0" y="0"/>
                </a:moveTo>
                <a:lnTo>
                  <a:pt x="3465000" y="0"/>
                </a:lnTo>
                <a:lnTo>
                  <a:pt x="3465000" y="4183913"/>
                </a:lnTo>
                <a:lnTo>
                  <a:pt x="0" y="4183913"/>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bg1"/>
              </a:solidFill>
            </a:endParaRPr>
          </a:p>
        </p:txBody>
      </p:sp>
      <p:sp>
        <p:nvSpPr>
          <p:cNvPr id="32" name="Rounded Rectangle 24">
            <a:extLst>
              <a:ext uri="{FF2B5EF4-FFF2-40B4-BE49-F238E27FC236}">
                <a16:creationId xmlns:a16="http://schemas.microsoft.com/office/drawing/2014/main" id="{B7DAD760-CDDF-446A-A6AE-FAB13C8CD947}"/>
              </a:ext>
            </a:extLst>
          </p:cNvPr>
          <p:cNvSpPr/>
          <p:nvPr/>
        </p:nvSpPr>
        <p:spPr>
          <a:xfrm>
            <a:off x="9214105" y="2251283"/>
            <a:ext cx="335280" cy="519349"/>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24">
            <a:extLst>
              <a:ext uri="{FF2B5EF4-FFF2-40B4-BE49-F238E27FC236}">
                <a16:creationId xmlns:a16="http://schemas.microsoft.com/office/drawing/2014/main" id="{EDD70C23-F5FE-44FF-AA00-AA7EB423623C}"/>
              </a:ext>
            </a:extLst>
          </p:cNvPr>
          <p:cNvSpPr/>
          <p:nvPr/>
        </p:nvSpPr>
        <p:spPr>
          <a:xfrm>
            <a:off x="11064239" y="2078736"/>
            <a:ext cx="286513" cy="213360"/>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24">
            <a:extLst>
              <a:ext uri="{FF2B5EF4-FFF2-40B4-BE49-F238E27FC236}">
                <a16:creationId xmlns:a16="http://schemas.microsoft.com/office/drawing/2014/main" id="{BFF3126D-19AD-421A-AD19-BD979B52C70C}"/>
              </a:ext>
            </a:extLst>
          </p:cNvPr>
          <p:cNvSpPr/>
          <p:nvPr/>
        </p:nvSpPr>
        <p:spPr>
          <a:xfrm>
            <a:off x="8167623" y="5284216"/>
            <a:ext cx="1565657" cy="908304"/>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977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8FF83A-30EA-4CA3-A93A-4230F522FC68}"/>
              </a:ext>
            </a:extLst>
          </p:cNvPr>
          <p:cNvSpPr>
            <a:spLocks noGrp="1"/>
          </p:cNvSpPr>
          <p:nvPr>
            <p:ph type="subTitle" idx="10"/>
          </p:nvPr>
        </p:nvSpPr>
        <p:spPr/>
        <p:txBody>
          <a:bodyPr/>
          <a:lstStyle/>
          <a:p>
            <a:r>
              <a:rPr lang="en-US" dirty="0"/>
              <a:t>Click to edit optional subtitle</a:t>
            </a:r>
          </a:p>
        </p:txBody>
      </p:sp>
      <p:sp>
        <p:nvSpPr>
          <p:cNvPr id="10" name="Title 9">
            <a:extLst>
              <a:ext uri="{FF2B5EF4-FFF2-40B4-BE49-F238E27FC236}">
                <a16:creationId xmlns:a16="http://schemas.microsoft.com/office/drawing/2014/main" id="{7901FB07-FCB2-41A3-9E28-8E1116AC82B9}"/>
              </a:ext>
            </a:extLst>
          </p:cNvPr>
          <p:cNvSpPr>
            <a:spLocks noGrp="1"/>
          </p:cNvSpPr>
          <p:nvPr>
            <p:ph type="title"/>
          </p:nvPr>
        </p:nvSpPr>
        <p:spPr/>
        <p:txBody>
          <a:bodyPr/>
          <a:lstStyle/>
          <a:p>
            <a:r>
              <a:rPr lang="en-US" dirty="0"/>
              <a:t>Table Example II</a:t>
            </a:r>
          </a:p>
        </p:txBody>
      </p:sp>
      <p:graphicFrame>
        <p:nvGraphicFramePr>
          <p:cNvPr id="9" name="Content Placeholder 5">
            <a:extLst>
              <a:ext uri="{FF2B5EF4-FFF2-40B4-BE49-F238E27FC236}">
                <a16:creationId xmlns:a16="http://schemas.microsoft.com/office/drawing/2014/main" id="{62329DAF-A415-465A-844D-0E94D7BA01EF}"/>
              </a:ext>
            </a:extLst>
          </p:cNvPr>
          <p:cNvGraphicFramePr>
            <a:graphicFrameLocks/>
          </p:cNvGraphicFramePr>
          <p:nvPr/>
        </p:nvGraphicFramePr>
        <p:xfrm>
          <a:off x="615950" y="1619793"/>
          <a:ext cx="10967505" cy="4548173"/>
        </p:xfrm>
        <a:graphic>
          <a:graphicData uri="http://schemas.openxmlformats.org/drawingml/2006/table">
            <a:tbl>
              <a:tblPr firstRow="1" bandRow="1">
                <a:tableStyleId>{EB9631B5-78F2-41C9-869B-9F39066F8104}</a:tableStyleId>
              </a:tblPr>
              <a:tblGrid>
                <a:gridCol w="4847259">
                  <a:extLst>
                    <a:ext uri="{9D8B030D-6E8A-4147-A177-3AD203B41FA5}">
                      <a16:colId xmlns:a16="http://schemas.microsoft.com/office/drawing/2014/main" val="2214284477"/>
                    </a:ext>
                  </a:extLst>
                </a:gridCol>
                <a:gridCol w="3829878">
                  <a:extLst>
                    <a:ext uri="{9D8B030D-6E8A-4147-A177-3AD203B41FA5}">
                      <a16:colId xmlns:a16="http://schemas.microsoft.com/office/drawing/2014/main" val="1951745682"/>
                    </a:ext>
                  </a:extLst>
                </a:gridCol>
                <a:gridCol w="2290368">
                  <a:extLst>
                    <a:ext uri="{9D8B030D-6E8A-4147-A177-3AD203B41FA5}">
                      <a16:colId xmlns:a16="http://schemas.microsoft.com/office/drawing/2014/main" val="2316221431"/>
                    </a:ext>
                  </a:extLst>
                </a:gridCol>
              </a:tblGrid>
              <a:tr h="455123">
                <a:tc>
                  <a:txBody>
                    <a:bodyPr/>
                    <a:lstStyle/>
                    <a:p>
                      <a:r>
                        <a:rPr lang="en-US" sz="1600" b="1"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Lorem Ipsum Dolor Sit Amet</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b="1" dirty="0"/>
                        <a:t>Lorem Ipsum</a:t>
                      </a:r>
                    </a:p>
                  </a:txBody>
                  <a:tcPr marL="182880" marR="182880" marT="109728" marB="100584" anchor="ctr">
                    <a:lnL>
                      <a:noFill/>
                    </a:lnL>
                    <a:lnR>
                      <a:noFill/>
                    </a:lnR>
                    <a:lnT w="25400" cmpd="sng">
                      <a:noFill/>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80836600"/>
                  </a:ext>
                </a:extLst>
              </a:tr>
              <a:tr h="2046525">
                <a:tc>
                  <a:txBody>
                    <a:bodyPr/>
                    <a:lstStyle/>
                    <a:p>
                      <a:pPr marL="0" algn="l" defTabSz="914400" rtl="0" eaLnBrk="1" latinLnBrk="0" hangingPunct="1"/>
                      <a:r>
                        <a:rPr lang="en-US" sz="1400" b="1" kern="1200">
                          <a:solidFill>
                            <a:schemeClr val="accent1"/>
                          </a:solidFill>
                          <a:latin typeface="+mn-lt"/>
                          <a:ea typeface="+mn-ea"/>
                          <a:cs typeface="+mn-cs"/>
                        </a:rPr>
                        <a:t>Lorem Ipsum Dolor Sit Amet</a:t>
                      </a:r>
                    </a:p>
                    <a:p>
                      <a:r>
                        <a:rPr lang="en-US" sz="1200" b="1">
                          <a:solidFill>
                            <a:schemeClr val="tx2"/>
                          </a:solidFill>
                        </a:rPr>
                        <a:t>Lorem Ipsum Dolor Sit Amet</a:t>
                      </a:r>
                    </a:p>
                    <a:p>
                      <a:endParaRPr lang="en-US" sz="1200" dirty="0">
                        <a:solidFill>
                          <a:schemeClr val="tx2"/>
                        </a:solidFill>
                      </a:endParaRPr>
                    </a:p>
                    <a:p>
                      <a:r>
                        <a:rPr lang="en-US" sz="1200" dirty="0">
                          <a:solidFill>
                            <a:schemeClr val="tx2"/>
                          </a:solidFill>
                        </a:rPr>
                        <a:t>Lorem ipsum dolor sit amet, consectetuer adipiscing elit. 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 sit amet commodo magna eros quis urna.</a:t>
                      </a:r>
                    </a:p>
                    <a:p>
                      <a:endParaRPr lang="en-US" sz="1200" dirty="0">
                        <a:solidFill>
                          <a:schemeClr val="tx2"/>
                        </a:solidFill>
                      </a:endParaRPr>
                    </a:p>
                  </a:txBody>
                  <a:tcPr marL="182880" marR="182880" marT="182880" marB="182880">
                    <a:lnL>
                      <a:noFill/>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a:t>
                      </a:r>
                      <a:endParaRPr lang="en-US" sz="1200" kern="1200" dirty="0">
                        <a:solidFill>
                          <a:schemeClr val="tx2"/>
                        </a:solidFill>
                        <a:latin typeface="+mn-lt"/>
                        <a:ea typeface="+mn-ea"/>
                        <a:cs typeface="+mn-cs"/>
                      </a:endParaRPr>
                    </a:p>
                  </a:txBody>
                  <a:tcPr marL="182880" marR="182880" marT="182880" marB="182880">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txBody>
                  <a:tcPr marL="182880" marR="182880" marT="182880" marB="182880">
                    <a:lnL w="38100" cap="flat" cmpd="sng" algn="ctr">
                      <a:noFill/>
                      <a:prstDash val="solid"/>
                      <a:round/>
                      <a:headEnd type="none" w="med" len="med"/>
                      <a:tailEnd type="none" w="med" len="med"/>
                    </a:lnL>
                    <a:lnR>
                      <a:noFill/>
                    </a:lnR>
                    <a:lnT w="38100" cap="flat" cmpd="sng" algn="ctr">
                      <a:solidFill>
                        <a:schemeClr val="accent2"/>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829189"/>
                  </a:ext>
                </a:extLst>
              </a:tr>
              <a:tr h="2046525">
                <a:tc>
                  <a:txBody>
                    <a:bodyPr/>
                    <a:lstStyle/>
                    <a:p>
                      <a:pPr marL="0" algn="l" defTabSz="914400" rtl="0" eaLnBrk="1" latinLnBrk="0" hangingPunct="1"/>
                      <a:r>
                        <a:rPr lang="en-US" sz="1400" b="1" kern="1200">
                          <a:solidFill>
                            <a:schemeClr val="accent1"/>
                          </a:solidFill>
                          <a:latin typeface="+mn-lt"/>
                          <a:ea typeface="+mn-ea"/>
                          <a:cs typeface="+mn-cs"/>
                        </a:rPr>
                        <a:t>Lorem Ipsum Dolor Sit Amet</a:t>
                      </a:r>
                    </a:p>
                    <a:p>
                      <a:r>
                        <a:rPr lang="en-US" sz="1200" b="1">
                          <a:solidFill>
                            <a:schemeClr val="tx2"/>
                          </a:solidFill>
                        </a:rPr>
                        <a:t>Lorem Ipsum Dolor Sit Amet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p>
                      <a:r>
                        <a:rPr lang="en-US" sz="1200" dirty="0">
                          <a:solidFill>
                            <a:schemeClr val="tx2"/>
                          </a:solidFill>
                        </a:rPr>
                        <a:t>Lorem ipsum dolor sit amet, consectetuer adipiscing elit. Maecenas porttitor congue massa. </a:t>
                      </a:r>
                    </a:p>
                    <a:p>
                      <a:endParaRPr lang="en-US" sz="1200" dirty="0">
                        <a:solidFill>
                          <a:schemeClr val="tx2"/>
                        </a:solidFill>
                      </a:endParaRPr>
                    </a:p>
                    <a:p>
                      <a:r>
                        <a:rPr lang="en-US" sz="1200" dirty="0">
                          <a:solidFill>
                            <a:schemeClr val="tx2"/>
                          </a:solidFill>
                        </a:rPr>
                        <a:t>Fusce posuere, magna sed pulvinar ultricies, purus lectus malesuada libero, sit amet commodo magna eros quis urna.</a:t>
                      </a:r>
                    </a:p>
                    <a:p>
                      <a:endParaRPr lang="en-US" sz="1200" dirty="0">
                        <a:solidFill>
                          <a:schemeClr val="tx2"/>
                        </a:solidFill>
                      </a:endParaRPr>
                    </a:p>
                  </a:txBody>
                  <a:tcPr marL="182880" marR="182880" marT="182880" marB="182880">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p>
                      <a:endParaRPr lang="en-US" sz="1200" dirty="0">
                        <a:solidFill>
                          <a:schemeClr val="tx2"/>
                        </a:solidFill>
                      </a:endParaRPr>
                    </a:p>
                  </a:txBody>
                  <a:tcPr marL="182880" marR="182880" marT="182880" marB="182880">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dirty="0">
                          <a:solidFill>
                            <a:schemeClr val="tx2"/>
                          </a:solidFill>
                        </a:rPr>
                        <a:t>Lorem ipsum dolor sit amet, consectetuer adipiscing elit. </a:t>
                      </a:r>
                    </a:p>
                    <a:p>
                      <a:endParaRPr lang="en-US" sz="1200" dirty="0">
                        <a:solidFill>
                          <a:schemeClr val="tx2"/>
                        </a:solidFill>
                      </a:endParaRPr>
                    </a:p>
                    <a:p>
                      <a:r>
                        <a:rPr lang="en-US" sz="1200" dirty="0">
                          <a:solidFill>
                            <a:schemeClr val="tx2"/>
                          </a:solidFill>
                        </a:rPr>
                        <a:t>Maecenas porttitor congue massa. </a:t>
                      </a:r>
                    </a:p>
                  </a:txBody>
                  <a:tcPr marL="182880" marR="182880" marT="182880" marB="182880">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96574584"/>
                  </a:ext>
                </a:extLst>
              </a:tr>
            </a:tbl>
          </a:graphicData>
        </a:graphic>
      </p:graphicFrame>
    </p:spTree>
    <p:extLst>
      <p:ext uri="{BB962C8B-B14F-4D97-AF65-F5344CB8AC3E}">
        <p14:creationId xmlns:p14="http://schemas.microsoft.com/office/powerpoint/2010/main" val="103822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B0DF5D-3EFC-40B3-94CA-2C98ACCDB2E2}"/>
              </a:ext>
            </a:extLst>
          </p:cNvPr>
          <p:cNvSpPr>
            <a:spLocks noGrp="1"/>
          </p:cNvSpPr>
          <p:nvPr>
            <p:ph type="title"/>
          </p:nvPr>
        </p:nvSpPr>
        <p:spPr/>
        <p:txBody>
          <a:bodyPr/>
          <a:lstStyle/>
          <a:p>
            <a:r>
              <a:rPr lang="en-US" dirty="0"/>
              <a:t>Transitions and Animations</a:t>
            </a:r>
          </a:p>
        </p:txBody>
      </p:sp>
      <p:sp>
        <p:nvSpPr>
          <p:cNvPr id="4" name="Content Placeholder 3">
            <a:extLst>
              <a:ext uri="{FF2B5EF4-FFF2-40B4-BE49-F238E27FC236}">
                <a16:creationId xmlns:a16="http://schemas.microsoft.com/office/drawing/2014/main" id="{22CC230B-95BA-4ABE-9589-2AC4186CA3FC}"/>
              </a:ext>
            </a:extLst>
          </p:cNvPr>
          <p:cNvSpPr txBox="1">
            <a:spLocks/>
          </p:cNvSpPr>
          <p:nvPr/>
        </p:nvSpPr>
        <p:spPr>
          <a:xfrm>
            <a:off x="616506" y="2810575"/>
            <a:ext cx="4106308" cy="274320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r>
              <a:rPr lang="en-US" sz="1600" dirty="0"/>
              <a:t>In this section, you will find basic guidelines for using transitions and animations.</a:t>
            </a:r>
          </a:p>
        </p:txBody>
      </p:sp>
    </p:spTree>
    <p:extLst>
      <p:ext uri="{BB962C8B-B14F-4D97-AF65-F5344CB8AC3E}">
        <p14:creationId xmlns:p14="http://schemas.microsoft.com/office/powerpoint/2010/main" val="297465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969258-7AB0-457F-8F62-9B79DBB3F1CD}"/>
              </a:ext>
            </a:extLst>
          </p:cNvPr>
          <p:cNvPicPr>
            <a:picLocks noChangeAspect="1"/>
          </p:cNvPicPr>
          <p:nvPr/>
        </p:nvPicPr>
        <p:blipFill rotWithShape="1">
          <a:blip r:embed="rId2"/>
          <a:srcRect l="2972" r="90175" b="91132"/>
          <a:stretch/>
        </p:blipFill>
        <p:spPr>
          <a:xfrm>
            <a:off x="5637213" y="1981323"/>
            <a:ext cx="2711356" cy="1236675"/>
          </a:xfrm>
          <a:prstGeom prst="rect">
            <a:avLst/>
          </a:prstGeom>
        </p:spPr>
      </p:pic>
      <p:sp>
        <p:nvSpPr>
          <p:cNvPr id="34" name="Freeform: Shape 33">
            <a:extLst>
              <a:ext uri="{FF2B5EF4-FFF2-40B4-BE49-F238E27FC236}">
                <a16:creationId xmlns:a16="http://schemas.microsoft.com/office/drawing/2014/main" id="{96B30C18-8DC7-4880-9DDC-1A7E74AE52F8}"/>
              </a:ext>
            </a:extLst>
          </p:cNvPr>
          <p:cNvSpPr/>
          <p:nvPr/>
        </p:nvSpPr>
        <p:spPr>
          <a:xfrm>
            <a:off x="5637213" y="1977094"/>
            <a:ext cx="2711356" cy="1259855"/>
          </a:xfrm>
          <a:custGeom>
            <a:avLst/>
            <a:gdLst>
              <a:gd name="connsiteX0" fmla="*/ 715549 w 2711356"/>
              <a:gd name="connsiteY0" fmla="*/ 610826 h 1259855"/>
              <a:gd name="connsiteX1" fmla="*/ 715549 w 2711356"/>
              <a:gd name="connsiteY1" fmla="*/ 1105958 h 1259855"/>
              <a:gd name="connsiteX2" fmla="*/ 1446354 w 2711356"/>
              <a:gd name="connsiteY2" fmla="*/ 1105958 h 1259855"/>
              <a:gd name="connsiteX3" fmla="*/ 1446354 w 2711356"/>
              <a:gd name="connsiteY3" fmla="*/ 610826 h 1259855"/>
              <a:gd name="connsiteX4" fmla="*/ 0 w 2711356"/>
              <a:gd name="connsiteY4" fmla="*/ 0 h 1259855"/>
              <a:gd name="connsiteX5" fmla="*/ 2711356 w 2711356"/>
              <a:gd name="connsiteY5" fmla="*/ 0 h 1259855"/>
              <a:gd name="connsiteX6" fmla="*/ 2711356 w 2711356"/>
              <a:gd name="connsiteY6" fmla="*/ 1259855 h 1259855"/>
              <a:gd name="connsiteX7" fmla="*/ 0 w 2711356"/>
              <a:gd name="connsiteY7" fmla="*/ 1259855 h 125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1356" h="1259855">
                <a:moveTo>
                  <a:pt x="715549" y="610826"/>
                </a:moveTo>
                <a:lnTo>
                  <a:pt x="715549" y="1105958"/>
                </a:lnTo>
                <a:lnTo>
                  <a:pt x="1446354" y="1105958"/>
                </a:lnTo>
                <a:lnTo>
                  <a:pt x="1446354" y="610826"/>
                </a:lnTo>
                <a:close/>
                <a:moveTo>
                  <a:pt x="0" y="0"/>
                </a:moveTo>
                <a:lnTo>
                  <a:pt x="2711356" y="0"/>
                </a:lnTo>
                <a:lnTo>
                  <a:pt x="2711356" y="1259855"/>
                </a:lnTo>
                <a:lnTo>
                  <a:pt x="0" y="1259855"/>
                </a:lnTo>
                <a:close/>
              </a:path>
            </a:pathLst>
          </a:custGeom>
          <a:solidFill>
            <a:schemeClr val="tx2">
              <a:alpha val="74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Subtitle 4">
            <a:extLst>
              <a:ext uri="{FF2B5EF4-FFF2-40B4-BE49-F238E27FC236}">
                <a16:creationId xmlns:a16="http://schemas.microsoft.com/office/drawing/2014/main" id="{72BCAE6B-19EB-4DDA-B20B-1D450414BF54}"/>
              </a:ext>
            </a:extLst>
          </p:cNvPr>
          <p:cNvSpPr>
            <a:spLocks noGrp="1"/>
          </p:cNvSpPr>
          <p:nvPr>
            <p:ph type="subTitle" idx="10"/>
          </p:nvPr>
        </p:nvSpPr>
        <p:spPr/>
        <p:txBody>
          <a:bodyPr/>
          <a:lstStyle/>
          <a:p>
            <a:r>
              <a:rPr lang="en-US" dirty="0"/>
              <a:t>What transitions and animations should be used?</a:t>
            </a:r>
          </a:p>
        </p:txBody>
      </p:sp>
      <p:sp>
        <p:nvSpPr>
          <p:cNvPr id="4" name="Title 3">
            <a:extLst>
              <a:ext uri="{FF2B5EF4-FFF2-40B4-BE49-F238E27FC236}">
                <a16:creationId xmlns:a16="http://schemas.microsoft.com/office/drawing/2014/main" id="{29E1C7A2-A10D-4B57-81AD-FCBD6CF65AFD}"/>
              </a:ext>
            </a:extLst>
          </p:cNvPr>
          <p:cNvSpPr>
            <a:spLocks noGrp="1"/>
          </p:cNvSpPr>
          <p:nvPr>
            <p:ph type="title"/>
          </p:nvPr>
        </p:nvSpPr>
        <p:spPr/>
        <p:txBody>
          <a:bodyPr/>
          <a:lstStyle/>
          <a:p>
            <a:r>
              <a:rPr lang="en-US" dirty="0"/>
              <a:t>Transitions and Animations</a:t>
            </a:r>
          </a:p>
        </p:txBody>
      </p:sp>
      <p:sp>
        <p:nvSpPr>
          <p:cNvPr id="8" name="Content Placeholder 2">
            <a:extLst>
              <a:ext uri="{FF2B5EF4-FFF2-40B4-BE49-F238E27FC236}">
                <a16:creationId xmlns:a16="http://schemas.microsoft.com/office/drawing/2014/main" id="{67D517F9-A847-4426-8B1E-C9FBF9D717BF}"/>
              </a:ext>
            </a:extLst>
          </p:cNvPr>
          <p:cNvSpPr txBox="1">
            <a:spLocks/>
          </p:cNvSpPr>
          <p:nvPr/>
        </p:nvSpPr>
        <p:spPr>
          <a:xfrm>
            <a:off x="616504" y="1600201"/>
            <a:ext cx="3649108" cy="4580464"/>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nSpc>
                <a:spcPct val="100000"/>
              </a:lnSpc>
              <a:spcBef>
                <a:spcPts val="600"/>
              </a:spcBef>
              <a:spcAft>
                <a:spcPts val="600"/>
              </a:spcAft>
            </a:pPr>
            <a:r>
              <a:rPr lang="en-US" sz="1200" b="1" dirty="0">
                <a:solidFill>
                  <a:schemeClr val="accent1"/>
                </a:solidFill>
              </a:rPr>
              <a:t>Transitions</a:t>
            </a:r>
          </a:p>
          <a:p>
            <a:pPr>
              <a:lnSpc>
                <a:spcPct val="100000"/>
              </a:lnSpc>
              <a:spcBef>
                <a:spcPts val="600"/>
              </a:spcBef>
              <a:spcAft>
                <a:spcPts val="600"/>
              </a:spcAft>
            </a:pPr>
            <a:r>
              <a:rPr lang="en-US" sz="1200" dirty="0"/>
              <a:t>Transitions are the animation between slides. Fade is the only transition feature in PowerPoint suitable for use in VMware presentations.</a:t>
            </a:r>
          </a:p>
          <a:p>
            <a:pPr>
              <a:lnSpc>
                <a:spcPct val="100000"/>
              </a:lnSpc>
              <a:spcBef>
                <a:spcPts val="600"/>
              </a:spcBef>
              <a:spcAft>
                <a:spcPts val="600"/>
              </a:spcAft>
            </a:pPr>
            <a:r>
              <a:rPr lang="en-US" sz="1200" dirty="0"/>
              <a:t>Use Fade with the standard presets, which are </a:t>
            </a:r>
            <a:br>
              <a:rPr lang="en-US" sz="1200" dirty="0"/>
            </a:br>
            <a:r>
              <a:rPr lang="en-US" sz="1200" dirty="0"/>
              <a:t>as follows:</a:t>
            </a:r>
          </a:p>
          <a:p>
            <a:pPr marL="346075" lvl="1" indent="-173038">
              <a:lnSpc>
                <a:spcPct val="100000"/>
              </a:lnSpc>
              <a:spcBef>
                <a:spcPts val="0"/>
              </a:spcBef>
              <a:spcAft>
                <a:spcPts val="600"/>
              </a:spcAft>
              <a:buFont typeface="+mj-lt"/>
              <a:buAutoNum type="alphaLcPeriod"/>
            </a:pPr>
            <a:r>
              <a:rPr lang="en-US" sz="1100" dirty="0"/>
              <a:t>Duration: .70s</a:t>
            </a:r>
          </a:p>
          <a:p>
            <a:pPr marL="346075" lvl="1" indent="-173038">
              <a:lnSpc>
                <a:spcPct val="100000"/>
              </a:lnSpc>
              <a:spcBef>
                <a:spcPts val="0"/>
              </a:spcBef>
              <a:spcAft>
                <a:spcPts val="600"/>
              </a:spcAft>
              <a:buFont typeface="+mj-lt"/>
              <a:buAutoNum type="alphaLcPeriod"/>
            </a:pPr>
            <a:r>
              <a:rPr lang="en-US" sz="1100" dirty="0"/>
              <a:t>On click</a:t>
            </a:r>
          </a:p>
          <a:p>
            <a:pPr>
              <a:lnSpc>
                <a:spcPct val="100000"/>
              </a:lnSpc>
              <a:spcBef>
                <a:spcPts val="600"/>
              </a:spcBef>
              <a:spcAft>
                <a:spcPts val="600"/>
              </a:spcAft>
            </a:pPr>
            <a:r>
              <a:rPr lang="en-US" sz="1200" b="1" dirty="0">
                <a:solidFill>
                  <a:schemeClr val="accent1"/>
                </a:solidFill>
              </a:rPr>
              <a:t>Animations </a:t>
            </a:r>
          </a:p>
          <a:p>
            <a:pPr>
              <a:lnSpc>
                <a:spcPct val="100000"/>
              </a:lnSpc>
              <a:spcBef>
                <a:spcPts val="600"/>
              </a:spcBef>
              <a:spcAft>
                <a:spcPts val="600"/>
              </a:spcAft>
            </a:pPr>
            <a:r>
              <a:rPr lang="en-US" sz="1200" dirty="0"/>
              <a:t>Limit use of animations as suggested below, allowing your audience to focus on content:</a:t>
            </a:r>
          </a:p>
          <a:p>
            <a:pPr marL="346075" lvl="1" indent="-173038">
              <a:lnSpc>
                <a:spcPct val="100000"/>
              </a:lnSpc>
              <a:spcBef>
                <a:spcPts val="0"/>
              </a:spcBef>
              <a:spcAft>
                <a:spcPts val="600"/>
              </a:spcAft>
              <a:buFont typeface="+mj-lt"/>
              <a:buAutoNum type="alphaLcPeriod"/>
            </a:pPr>
            <a:r>
              <a:rPr lang="en-US" sz="1100" dirty="0"/>
              <a:t>Objects should Fade in (entrance animation) / Fade out (exit animation)</a:t>
            </a:r>
          </a:p>
          <a:p>
            <a:pPr marL="346075" lvl="1" indent="-173038">
              <a:lnSpc>
                <a:spcPct val="100000"/>
              </a:lnSpc>
              <a:spcBef>
                <a:spcPts val="0"/>
              </a:spcBef>
              <a:spcAft>
                <a:spcPts val="600"/>
              </a:spcAft>
              <a:buFont typeface="+mj-lt"/>
              <a:buAutoNum type="alphaLcPeriod"/>
            </a:pPr>
            <a:r>
              <a:rPr lang="en-US" sz="1100" dirty="0"/>
              <a:t>Lines are permitted to Wipe in (entrance) or </a:t>
            </a:r>
            <a:br>
              <a:rPr lang="en-US" sz="1100" dirty="0"/>
            </a:br>
            <a:r>
              <a:rPr lang="en-US" sz="1100" dirty="0"/>
              <a:t>Wipe out (be sure that it is wiping in the </a:t>
            </a:r>
            <a:br>
              <a:rPr lang="en-US" sz="1100" dirty="0"/>
            </a:br>
            <a:r>
              <a:rPr lang="en-US" sz="1100" dirty="0"/>
              <a:t>correct direction)</a:t>
            </a:r>
          </a:p>
          <a:p>
            <a:pPr lvl="1">
              <a:lnSpc>
                <a:spcPct val="100000"/>
              </a:lnSpc>
              <a:spcBef>
                <a:spcPts val="600"/>
              </a:spcBef>
              <a:spcAft>
                <a:spcPts val="600"/>
              </a:spcAft>
            </a:pPr>
            <a:endParaRPr lang="en-US" sz="1000" dirty="0"/>
          </a:p>
          <a:p>
            <a:pPr lvl="1">
              <a:lnSpc>
                <a:spcPct val="100000"/>
              </a:lnSpc>
              <a:spcBef>
                <a:spcPts val="600"/>
              </a:spcBef>
              <a:spcAft>
                <a:spcPts val="600"/>
              </a:spcAft>
            </a:pPr>
            <a:endParaRPr lang="en-US" sz="1000" dirty="0"/>
          </a:p>
          <a:p>
            <a:pPr>
              <a:lnSpc>
                <a:spcPct val="100000"/>
              </a:lnSpc>
              <a:spcBef>
                <a:spcPts val="600"/>
              </a:spcBef>
              <a:spcAft>
                <a:spcPts val="600"/>
              </a:spcAft>
              <a:buNone/>
            </a:pPr>
            <a:endParaRPr lang="en-US" sz="1200" dirty="0"/>
          </a:p>
          <a:p>
            <a:pPr>
              <a:lnSpc>
                <a:spcPct val="100000"/>
              </a:lnSpc>
              <a:spcBef>
                <a:spcPts val="600"/>
              </a:spcBef>
              <a:spcAft>
                <a:spcPts val="600"/>
              </a:spcAft>
            </a:pPr>
            <a:endParaRPr lang="en-US" sz="1200" dirty="0"/>
          </a:p>
          <a:p>
            <a:pPr>
              <a:lnSpc>
                <a:spcPct val="100000"/>
              </a:lnSpc>
              <a:spcBef>
                <a:spcPts val="600"/>
              </a:spcBef>
              <a:spcAft>
                <a:spcPts val="600"/>
              </a:spcAft>
              <a:buNone/>
            </a:pPr>
            <a:endParaRPr lang="en-US" sz="1200" dirty="0"/>
          </a:p>
          <a:p>
            <a:pPr>
              <a:lnSpc>
                <a:spcPct val="100000"/>
              </a:lnSpc>
              <a:spcBef>
                <a:spcPts val="600"/>
              </a:spcBef>
              <a:spcAft>
                <a:spcPts val="600"/>
              </a:spcAft>
            </a:pPr>
            <a:endParaRPr lang="en-US" sz="1200" dirty="0"/>
          </a:p>
        </p:txBody>
      </p:sp>
      <p:sp>
        <p:nvSpPr>
          <p:cNvPr id="9" name="Rectangle 8">
            <a:extLst>
              <a:ext uri="{FF2B5EF4-FFF2-40B4-BE49-F238E27FC236}">
                <a16:creationId xmlns:a16="http://schemas.microsoft.com/office/drawing/2014/main" id="{0F5813E9-E931-4452-B828-7B2BF85EC1DD}"/>
              </a:ext>
            </a:extLst>
          </p:cNvPr>
          <p:cNvSpPr/>
          <p:nvPr/>
        </p:nvSpPr>
        <p:spPr>
          <a:xfrm>
            <a:off x="5637214" y="1593886"/>
            <a:ext cx="112594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Transition</a:t>
            </a:r>
          </a:p>
        </p:txBody>
      </p:sp>
      <p:cxnSp>
        <p:nvCxnSpPr>
          <p:cNvPr id="10" name="Straight Connector 9">
            <a:extLst>
              <a:ext uri="{FF2B5EF4-FFF2-40B4-BE49-F238E27FC236}">
                <a16:creationId xmlns:a16="http://schemas.microsoft.com/office/drawing/2014/main" id="{5DEB9390-C901-4EE7-9EC2-4737FA8664E9}"/>
              </a:ext>
            </a:extLst>
          </p:cNvPr>
          <p:cNvCxnSpPr>
            <a:cxnSpLocks/>
          </p:cNvCxnSpPr>
          <p:nvPr/>
        </p:nvCxnSpPr>
        <p:spPr>
          <a:xfrm>
            <a:off x="5637214" y="1846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FFC8231-EC76-4A49-B549-3B0428ECB587}"/>
              </a:ext>
            </a:extLst>
          </p:cNvPr>
          <p:cNvSpPr/>
          <p:nvPr/>
        </p:nvSpPr>
        <p:spPr>
          <a:xfrm>
            <a:off x="5637214" y="3498886"/>
            <a:ext cx="1125949" cy="26161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91440" tIns="45720" rIns="274320" bIns="45720" numCol="1" spcCol="0" rtlCol="0" fromWordArt="0" anchor="ctr" anchorCtr="0" forceAA="0" compatLnSpc="1">
            <a:prstTxWarp prst="textNoShape">
              <a:avLst/>
            </a:prstTxWarp>
            <a:spAutoFit/>
          </a:bodyPr>
          <a:lstStyle/>
          <a:p>
            <a:r>
              <a:rPr lang="en-US" sz="1100" dirty="0">
                <a:solidFill>
                  <a:schemeClr val="bg1"/>
                </a:solidFill>
              </a:rPr>
              <a:t>Animations</a:t>
            </a:r>
          </a:p>
        </p:txBody>
      </p:sp>
      <p:cxnSp>
        <p:nvCxnSpPr>
          <p:cNvPr id="11" name="Straight Connector 10">
            <a:extLst>
              <a:ext uri="{FF2B5EF4-FFF2-40B4-BE49-F238E27FC236}">
                <a16:creationId xmlns:a16="http://schemas.microsoft.com/office/drawing/2014/main" id="{13CC3DE5-BA50-4081-AB0B-B23B11F7567F}"/>
              </a:ext>
            </a:extLst>
          </p:cNvPr>
          <p:cNvCxnSpPr>
            <a:cxnSpLocks/>
          </p:cNvCxnSpPr>
          <p:nvPr/>
        </p:nvCxnSpPr>
        <p:spPr>
          <a:xfrm>
            <a:off x="5637214" y="3751741"/>
            <a:ext cx="5943599" cy="0"/>
          </a:xfrm>
          <a:prstGeom prst="line">
            <a:avLst/>
          </a:prstGeom>
          <a:ln w="25400">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CA22E68-668A-4B60-83F2-A1939961E1A8}"/>
              </a:ext>
            </a:extLst>
          </p:cNvPr>
          <p:cNvSpPr/>
          <p:nvPr/>
        </p:nvSpPr>
        <p:spPr>
          <a:xfrm>
            <a:off x="5637215" y="4261035"/>
            <a:ext cx="672730" cy="6727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2"/>
              </a:solidFill>
            </a:endParaRPr>
          </a:p>
        </p:txBody>
      </p:sp>
      <p:cxnSp>
        <p:nvCxnSpPr>
          <p:cNvPr id="13" name="Straight Connector 12">
            <a:extLst>
              <a:ext uri="{FF2B5EF4-FFF2-40B4-BE49-F238E27FC236}">
                <a16:creationId xmlns:a16="http://schemas.microsoft.com/office/drawing/2014/main" id="{46E1F9F5-9895-40C6-BC27-184F7A3E8E08}"/>
              </a:ext>
            </a:extLst>
          </p:cNvPr>
          <p:cNvCxnSpPr/>
          <p:nvPr/>
        </p:nvCxnSpPr>
        <p:spPr>
          <a:xfrm>
            <a:off x="6551613" y="4347780"/>
            <a:ext cx="914400" cy="0"/>
          </a:xfrm>
          <a:prstGeom prst="line">
            <a:avLst/>
          </a:prstGeom>
          <a:ln w="2540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69094FA1-0F17-42B7-B2E7-8DD8A70ED786}"/>
              </a:ext>
            </a:extLst>
          </p:cNvPr>
          <p:cNvSpPr txBox="1">
            <a:spLocks/>
          </p:cNvSpPr>
          <p:nvPr/>
        </p:nvSpPr>
        <p:spPr>
          <a:xfrm>
            <a:off x="5637214" y="3794364"/>
            <a:ext cx="1701246" cy="137582"/>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spcBef>
                <a:spcPts val="0"/>
              </a:spcBef>
              <a:spcAft>
                <a:spcPts val="600"/>
              </a:spcAft>
            </a:pPr>
            <a:r>
              <a:rPr lang="en-US" sz="1000" i="1" dirty="0"/>
              <a:t>Play slide to see examples</a:t>
            </a:r>
          </a:p>
        </p:txBody>
      </p:sp>
      <p:sp>
        <p:nvSpPr>
          <p:cNvPr id="16" name="Content Placeholder 2">
            <a:extLst>
              <a:ext uri="{FF2B5EF4-FFF2-40B4-BE49-F238E27FC236}">
                <a16:creationId xmlns:a16="http://schemas.microsoft.com/office/drawing/2014/main" id="{9E512BFF-A966-4227-86EC-1D2C1304A3C1}"/>
              </a:ext>
            </a:extLst>
          </p:cNvPr>
          <p:cNvSpPr txBox="1">
            <a:spLocks/>
          </p:cNvSpPr>
          <p:nvPr/>
        </p:nvSpPr>
        <p:spPr>
          <a:xfrm>
            <a:off x="5637214" y="4103025"/>
            <a:ext cx="820180" cy="18976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spcBef>
                <a:spcPts val="0"/>
              </a:spcBef>
              <a:spcAft>
                <a:spcPts val="600"/>
              </a:spcAft>
            </a:pPr>
            <a:r>
              <a:rPr lang="en-US" sz="1000" dirty="0"/>
              <a:t>Fade in</a:t>
            </a:r>
          </a:p>
        </p:txBody>
      </p:sp>
      <p:sp>
        <p:nvSpPr>
          <p:cNvPr id="22" name="Rounded Rectangle 67">
            <a:extLst>
              <a:ext uri="{FF2B5EF4-FFF2-40B4-BE49-F238E27FC236}">
                <a16:creationId xmlns:a16="http://schemas.microsoft.com/office/drawing/2014/main" id="{2D1D1D79-1C10-4E8F-A490-2B72FF00BF08}"/>
              </a:ext>
            </a:extLst>
          </p:cNvPr>
          <p:cNvSpPr/>
          <p:nvPr/>
        </p:nvSpPr>
        <p:spPr bwMode="auto">
          <a:xfrm>
            <a:off x="6352762" y="2587920"/>
            <a:ext cx="730805" cy="495132"/>
          </a:xfrm>
          <a:prstGeom prst="roundRect">
            <a:avLst>
              <a:gd name="adj" fmla="val 0"/>
            </a:avLst>
          </a:prstGeom>
          <a:noFill/>
          <a:ln w="381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56C140D-D026-4402-84A0-E74CB0FE25F9}"/>
              </a:ext>
            </a:extLst>
          </p:cNvPr>
          <p:cNvSpPr/>
          <p:nvPr/>
        </p:nvSpPr>
        <p:spPr>
          <a:xfrm>
            <a:off x="7923213" y="4281410"/>
            <a:ext cx="672730" cy="672730"/>
          </a:xfrm>
          <a:prstGeom prst="rect">
            <a:avLst/>
          </a:prstGeom>
          <a:solidFill>
            <a:srgbClr val="82002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2"/>
              </a:solidFill>
            </a:endParaRPr>
          </a:p>
        </p:txBody>
      </p:sp>
      <p:sp>
        <p:nvSpPr>
          <p:cNvPr id="25" name="Content Placeholder 2">
            <a:extLst>
              <a:ext uri="{FF2B5EF4-FFF2-40B4-BE49-F238E27FC236}">
                <a16:creationId xmlns:a16="http://schemas.microsoft.com/office/drawing/2014/main" id="{39ADFC1B-A93A-4625-9A6B-52362EB884A8}"/>
              </a:ext>
            </a:extLst>
          </p:cNvPr>
          <p:cNvSpPr txBox="1">
            <a:spLocks/>
          </p:cNvSpPr>
          <p:nvPr/>
        </p:nvSpPr>
        <p:spPr>
          <a:xfrm>
            <a:off x="7923214" y="4112745"/>
            <a:ext cx="820180" cy="18976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spcBef>
                <a:spcPts val="0"/>
              </a:spcBef>
              <a:spcAft>
                <a:spcPts val="600"/>
              </a:spcAft>
            </a:pPr>
            <a:r>
              <a:rPr lang="en-US" sz="1000" dirty="0"/>
              <a:t>Fade out</a:t>
            </a:r>
          </a:p>
        </p:txBody>
      </p:sp>
      <p:sp>
        <p:nvSpPr>
          <p:cNvPr id="26" name="Content Placeholder 2">
            <a:extLst>
              <a:ext uri="{FF2B5EF4-FFF2-40B4-BE49-F238E27FC236}">
                <a16:creationId xmlns:a16="http://schemas.microsoft.com/office/drawing/2014/main" id="{22A7D9F0-CE16-43A5-BB56-DA193EA1953D}"/>
              </a:ext>
            </a:extLst>
          </p:cNvPr>
          <p:cNvSpPr txBox="1">
            <a:spLocks/>
          </p:cNvSpPr>
          <p:nvPr/>
        </p:nvSpPr>
        <p:spPr>
          <a:xfrm>
            <a:off x="6551612" y="4103025"/>
            <a:ext cx="1189037" cy="18976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spcBef>
                <a:spcPts val="0"/>
              </a:spcBef>
              <a:spcAft>
                <a:spcPts val="600"/>
              </a:spcAft>
            </a:pPr>
            <a:r>
              <a:rPr lang="en-US" sz="1000" dirty="0"/>
              <a:t>Wipe from left</a:t>
            </a:r>
          </a:p>
        </p:txBody>
      </p:sp>
      <p:cxnSp>
        <p:nvCxnSpPr>
          <p:cNvPr id="27" name="Straight Connector 26">
            <a:extLst>
              <a:ext uri="{FF2B5EF4-FFF2-40B4-BE49-F238E27FC236}">
                <a16:creationId xmlns:a16="http://schemas.microsoft.com/office/drawing/2014/main" id="{074712BB-57FB-4783-9957-981B14DA0FFA}"/>
              </a:ext>
            </a:extLst>
          </p:cNvPr>
          <p:cNvCxnSpPr/>
          <p:nvPr/>
        </p:nvCxnSpPr>
        <p:spPr>
          <a:xfrm>
            <a:off x="6551613" y="4762685"/>
            <a:ext cx="914400" cy="0"/>
          </a:xfrm>
          <a:prstGeom prst="line">
            <a:avLst/>
          </a:prstGeom>
          <a:ln w="2540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D9819C0C-BC2C-4896-9C15-47338AB9C5A4}"/>
              </a:ext>
            </a:extLst>
          </p:cNvPr>
          <p:cNvSpPr txBox="1">
            <a:spLocks/>
          </p:cNvSpPr>
          <p:nvPr/>
        </p:nvSpPr>
        <p:spPr>
          <a:xfrm>
            <a:off x="6551612" y="4554717"/>
            <a:ext cx="1563687" cy="18976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spcBef>
                <a:spcPts val="0"/>
              </a:spcBef>
              <a:spcAft>
                <a:spcPts val="600"/>
              </a:spcAft>
            </a:pPr>
            <a:r>
              <a:rPr lang="en-US" sz="1000" dirty="0"/>
              <a:t>Wipe from right</a:t>
            </a:r>
          </a:p>
        </p:txBody>
      </p:sp>
      <p:cxnSp>
        <p:nvCxnSpPr>
          <p:cNvPr id="29" name="Straight Connector 28">
            <a:extLst>
              <a:ext uri="{FF2B5EF4-FFF2-40B4-BE49-F238E27FC236}">
                <a16:creationId xmlns:a16="http://schemas.microsoft.com/office/drawing/2014/main" id="{B87333B8-260F-48EA-9B45-1E774337134A}"/>
              </a:ext>
            </a:extLst>
          </p:cNvPr>
          <p:cNvCxnSpPr/>
          <p:nvPr/>
        </p:nvCxnSpPr>
        <p:spPr>
          <a:xfrm>
            <a:off x="8837613" y="4357678"/>
            <a:ext cx="914400" cy="0"/>
          </a:xfrm>
          <a:prstGeom prst="line">
            <a:avLst/>
          </a:prstGeom>
          <a:ln w="25400">
            <a:solidFill>
              <a:srgbClr val="820024"/>
            </a:solidFill>
            <a:miter lim="800000"/>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3C878413-8870-45D5-8B1F-AF70873CE40E}"/>
              </a:ext>
            </a:extLst>
          </p:cNvPr>
          <p:cNvSpPr txBox="1">
            <a:spLocks/>
          </p:cNvSpPr>
          <p:nvPr/>
        </p:nvSpPr>
        <p:spPr>
          <a:xfrm>
            <a:off x="8837612" y="4121097"/>
            <a:ext cx="1189037" cy="18976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spcBef>
                <a:spcPts val="0"/>
              </a:spcBef>
              <a:spcAft>
                <a:spcPts val="600"/>
              </a:spcAft>
            </a:pPr>
            <a:r>
              <a:rPr lang="en-US" sz="1000" dirty="0"/>
              <a:t>Wipe from left</a:t>
            </a:r>
          </a:p>
        </p:txBody>
      </p:sp>
      <p:cxnSp>
        <p:nvCxnSpPr>
          <p:cNvPr id="31" name="Straight Connector 30">
            <a:extLst>
              <a:ext uri="{FF2B5EF4-FFF2-40B4-BE49-F238E27FC236}">
                <a16:creationId xmlns:a16="http://schemas.microsoft.com/office/drawing/2014/main" id="{44082369-6BD0-49D6-A40B-300E241A5E32}"/>
              </a:ext>
            </a:extLst>
          </p:cNvPr>
          <p:cNvCxnSpPr/>
          <p:nvPr/>
        </p:nvCxnSpPr>
        <p:spPr>
          <a:xfrm>
            <a:off x="8837613" y="4735800"/>
            <a:ext cx="914400" cy="0"/>
          </a:xfrm>
          <a:prstGeom prst="line">
            <a:avLst/>
          </a:prstGeom>
          <a:ln w="25400">
            <a:solidFill>
              <a:srgbClr val="820024"/>
            </a:solidFill>
            <a:miter lim="800000"/>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5E23A503-3296-4065-8A79-B17602C6FEAB}"/>
              </a:ext>
            </a:extLst>
          </p:cNvPr>
          <p:cNvSpPr txBox="1">
            <a:spLocks/>
          </p:cNvSpPr>
          <p:nvPr/>
        </p:nvSpPr>
        <p:spPr>
          <a:xfrm>
            <a:off x="8837612" y="4514982"/>
            <a:ext cx="1563687" cy="18976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spcBef>
                <a:spcPts val="0"/>
              </a:spcBef>
              <a:spcAft>
                <a:spcPts val="600"/>
              </a:spcAft>
            </a:pPr>
            <a:r>
              <a:rPr lang="en-US" sz="1000" dirty="0"/>
              <a:t>Wipe from right</a:t>
            </a:r>
          </a:p>
        </p:txBody>
      </p:sp>
    </p:spTree>
    <p:extLst>
      <p:ext uri="{BB962C8B-B14F-4D97-AF65-F5344CB8AC3E}">
        <p14:creationId xmlns:p14="http://schemas.microsoft.com/office/powerpoint/2010/main" val="66447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1000"/>
                                        <p:tgtEl>
                                          <p:spTgt spid="13"/>
                                        </p:tgtEl>
                                      </p:cBhvr>
                                    </p:animEffect>
                                  </p:childTnLst>
                                </p:cTn>
                              </p:par>
                              <p:par>
                                <p:cTn id="11" presetID="22" presetClass="entr" presetSubtype="2"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right)">
                                      <p:cBhvr>
                                        <p:cTn id="13" dur="1000"/>
                                        <p:tgtEl>
                                          <p:spTgt spid="27"/>
                                        </p:tgtEl>
                                      </p:cBhvr>
                                    </p:animEffect>
                                  </p:childTnLst>
                                </p:cTn>
                              </p:par>
                              <p:par>
                                <p:cTn id="14" presetID="22" presetClass="exit" presetSubtype="2" fill="hold" nodeType="withEffect">
                                  <p:stCondLst>
                                    <p:cond delay="1000"/>
                                  </p:stCondLst>
                                  <p:childTnLst>
                                    <p:animEffect transition="out" filter="wipe(right)">
                                      <p:cBhvr>
                                        <p:cTn id="15" dur="1000"/>
                                        <p:tgtEl>
                                          <p:spTgt spid="31"/>
                                        </p:tgtEl>
                                      </p:cBhvr>
                                    </p:animEffect>
                                    <p:set>
                                      <p:cBhvr>
                                        <p:cTn id="16" dur="1" fill="hold">
                                          <p:stCondLst>
                                            <p:cond delay="999"/>
                                          </p:stCondLst>
                                        </p:cTn>
                                        <p:tgtEl>
                                          <p:spTgt spid="31"/>
                                        </p:tgtEl>
                                        <p:attrNameLst>
                                          <p:attrName>style.visibility</p:attrName>
                                        </p:attrNameLst>
                                      </p:cBhvr>
                                      <p:to>
                                        <p:strVal val="hidden"/>
                                      </p:to>
                                    </p:set>
                                  </p:childTnLst>
                                </p:cTn>
                              </p:par>
                              <p:par>
                                <p:cTn id="17" presetID="22" presetClass="exit" presetSubtype="8" fill="hold" nodeType="withEffect">
                                  <p:stCondLst>
                                    <p:cond delay="1000"/>
                                  </p:stCondLst>
                                  <p:childTnLst>
                                    <p:animEffect transition="out" filter="wipe(left)">
                                      <p:cBhvr>
                                        <p:cTn id="18" dur="1000"/>
                                        <p:tgtEl>
                                          <p:spTgt spid="29"/>
                                        </p:tgtEl>
                                      </p:cBhvr>
                                    </p:animEffect>
                                    <p:set>
                                      <p:cBhvr>
                                        <p:cTn id="19" dur="1" fill="hold">
                                          <p:stCondLst>
                                            <p:cond delay="999"/>
                                          </p:stCondLst>
                                        </p:cTn>
                                        <p:tgtEl>
                                          <p:spTgt spid="29"/>
                                        </p:tgtEl>
                                        <p:attrNameLst>
                                          <p:attrName>style.visibility</p:attrName>
                                        </p:attrNameLst>
                                      </p:cBhvr>
                                      <p:to>
                                        <p:strVal val="hidden"/>
                                      </p:to>
                                    </p:set>
                                  </p:childTnLst>
                                </p:cTn>
                              </p:par>
                              <p:par>
                                <p:cTn id="20" presetID="10" presetClass="exit" presetSubtype="0" fill="hold" grpId="0" nodeType="withEffect">
                                  <p:stCondLst>
                                    <p:cond delay="1000"/>
                                  </p:stCondLst>
                                  <p:childTnLst>
                                    <p:animEffect transition="out" filter="fade">
                                      <p:cBhvr>
                                        <p:cTn id="21" dur="1000"/>
                                        <p:tgtEl>
                                          <p:spTgt spid="19"/>
                                        </p:tgtEl>
                                      </p:cBhvr>
                                    </p:animEffect>
                                    <p:set>
                                      <p:cBhvr>
                                        <p:cTn id="22"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219F-4847-4139-8AAF-BD0B06C63000}"/>
              </a:ext>
            </a:extLst>
          </p:cNvPr>
          <p:cNvSpPr>
            <a:spLocks noGrp="1"/>
          </p:cNvSpPr>
          <p:nvPr>
            <p:ph type="title"/>
          </p:nvPr>
        </p:nvSpPr>
        <p:spPr/>
        <p:txBody>
          <a:bodyPr/>
          <a:lstStyle/>
          <a:p>
            <a:r>
              <a:rPr lang="en-US" dirty="0"/>
              <a:t>Additional Layout Examples</a:t>
            </a:r>
          </a:p>
        </p:txBody>
      </p:sp>
      <p:sp>
        <p:nvSpPr>
          <p:cNvPr id="3" name="Content Placeholder 3">
            <a:extLst>
              <a:ext uri="{FF2B5EF4-FFF2-40B4-BE49-F238E27FC236}">
                <a16:creationId xmlns:a16="http://schemas.microsoft.com/office/drawing/2014/main" id="{D2C76A09-6FEE-459E-808C-EB234A0339B2}"/>
              </a:ext>
            </a:extLst>
          </p:cNvPr>
          <p:cNvSpPr txBox="1">
            <a:spLocks/>
          </p:cNvSpPr>
          <p:nvPr/>
        </p:nvSpPr>
        <p:spPr>
          <a:xfrm>
            <a:off x="616506" y="2810575"/>
            <a:ext cx="4106308" cy="2743200"/>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None/>
            </a:pPr>
            <a:r>
              <a:rPr lang="en-US" sz="1600" dirty="0"/>
              <a:t>This section provides examples of </a:t>
            </a:r>
            <a:br>
              <a:rPr lang="en-US" sz="1600" dirty="0"/>
            </a:br>
            <a:r>
              <a:rPr lang="en-US" sz="1600" dirty="0"/>
              <a:t>slides that you can make without </a:t>
            </a:r>
            <a:br>
              <a:rPr lang="en-US" sz="1600" dirty="0"/>
            </a:br>
            <a:r>
              <a:rPr lang="en-US" sz="1600" dirty="0"/>
              <a:t>fitting into template constraints. </a:t>
            </a:r>
          </a:p>
          <a:p>
            <a:pPr>
              <a:buNone/>
            </a:pPr>
            <a:r>
              <a:rPr lang="en-US" sz="1600" dirty="0"/>
              <a:t>Examples include content placeholders with modified color or size, timelines, and a small set of plug-and-play diagrams.</a:t>
            </a:r>
          </a:p>
        </p:txBody>
      </p:sp>
    </p:spTree>
    <p:extLst>
      <p:ext uri="{BB962C8B-B14F-4D97-AF65-F5344CB8AC3E}">
        <p14:creationId xmlns:p14="http://schemas.microsoft.com/office/powerpoint/2010/main" val="358188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A29636-B592-42A4-BCA7-34C01CB68819}"/>
              </a:ext>
            </a:extLst>
          </p:cNvPr>
          <p:cNvSpPr/>
          <p:nvPr/>
        </p:nvSpPr>
        <p:spPr>
          <a:xfrm>
            <a:off x="0" y="1591519"/>
            <a:ext cx="12188825" cy="100121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95" name="Text Placeholder 99">
            <a:extLst>
              <a:ext uri="{FF2B5EF4-FFF2-40B4-BE49-F238E27FC236}">
                <a16:creationId xmlns:a16="http://schemas.microsoft.com/office/drawing/2014/main" id="{D311683A-F75F-407C-8BEC-36A80D5FCA94}"/>
              </a:ext>
            </a:extLst>
          </p:cNvPr>
          <p:cNvSpPr txBox="1">
            <a:spLocks/>
          </p:cNvSpPr>
          <p:nvPr/>
        </p:nvSpPr>
        <p:spPr bwMode="gray">
          <a:xfrm>
            <a:off x="576122" y="1781236"/>
            <a:ext cx="11036580" cy="64293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2400"/>
              </a:spcBef>
              <a:buClr>
                <a:schemeClr val="tx1">
                  <a:lumMod val="60000"/>
                  <a:lumOff val="40000"/>
                </a:schemeClr>
              </a:buClr>
              <a:buSzPct val="90000"/>
              <a:buFont typeface="Arial" panose="020B0604020202020204" pitchFamily="34" charset="0"/>
              <a:buChar char="​"/>
              <a:defRPr sz="2400" kern="1200">
                <a:solidFill>
                  <a:schemeClr val="tx2"/>
                </a:solidFill>
                <a:latin typeface="+mn-lt"/>
                <a:ea typeface="+mn-ea"/>
                <a:cs typeface="+mn-cs"/>
              </a:defRPr>
            </a:lvl1pPr>
            <a:lvl2pPr marL="273050" indent="0" algn="l" defTabSz="914400" rtl="0" eaLnBrk="1" latinLnBrk="0" hangingPunct="1">
              <a:lnSpc>
                <a:spcPct val="90000"/>
              </a:lnSpc>
              <a:spcBef>
                <a:spcPts val="800"/>
              </a:spcBef>
              <a:buClr>
                <a:schemeClr val="tx2"/>
              </a:buClr>
              <a:buSzPct val="90000"/>
              <a:buFont typeface="Arial" panose="020B0604020202020204" pitchFamily="34" charset="0"/>
              <a:buNone/>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buNone/>
            </a:pPr>
            <a:r>
              <a:rPr lang="en-US" dirty="0"/>
              <a:t>Big statement goes here. </a:t>
            </a:r>
          </a:p>
        </p:txBody>
      </p:sp>
      <p:sp>
        <p:nvSpPr>
          <p:cNvPr id="7" name="Content Placeholder 6">
            <a:extLst>
              <a:ext uri="{FF2B5EF4-FFF2-40B4-BE49-F238E27FC236}">
                <a16:creationId xmlns:a16="http://schemas.microsoft.com/office/drawing/2014/main" id="{CC6FB496-DD3D-4F7C-9932-20867C8718D3}"/>
              </a:ext>
            </a:extLst>
          </p:cNvPr>
          <p:cNvSpPr>
            <a:spLocks noGrp="1"/>
          </p:cNvSpPr>
          <p:nvPr>
            <p:ph sz="quarter" idx="14"/>
          </p:nvPr>
        </p:nvSpPr>
        <p:spPr>
          <a:xfrm>
            <a:off x="616504" y="4002656"/>
            <a:ext cx="3346929" cy="2170097"/>
          </a:xfrm>
        </p:spPr>
        <p:txBody>
          <a:bodyPr/>
          <a:lstStyle/>
          <a:p>
            <a:r>
              <a:rPr lang="en-US" dirty="0"/>
              <a:t>Text is Metropolis, 16 pt</a:t>
            </a:r>
          </a:p>
          <a:p>
            <a:r>
              <a:rPr lang="en-US" dirty="0"/>
              <a:t>All bulleted text is sentence case (capitalize the first letter of the first word)</a:t>
            </a:r>
          </a:p>
        </p:txBody>
      </p:sp>
      <p:sp>
        <p:nvSpPr>
          <p:cNvPr id="3" name="Content Placeholder 2">
            <a:extLst>
              <a:ext uri="{FF2B5EF4-FFF2-40B4-BE49-F238E27FC236}">
                <a16:creationId xmlns:a16="http://schemas.microsoft.com/office/drawing/2014/main" id="{C33DF2CA-160E-41CB-BB6D-43AADCB158C7}"/>
              </a:ext>
            </a:extLst>
          </p:cNvPr>
          <p:cNvSpPr>
            <a:spLocks noGrp="1"/>
          </p:cNvSpPr>
          <p:nvPr>
            <p:ph sz="quarter" idx="16"/>
          </p:nvPr>
        </p:nvSpPr>
        <p:spPr>
          <a:xfrm>
            <a:off x="4419676" y="4002656"/>
            <a:ext cx="3349473" cy="2170097"/>
          </a:xfrm>
        </p:spPr>
        <p:txBody>
          <a:bodyPr/>
          <a:lstStyle/>
          <a:p>
            <a:r>
              <a:rPr lang="en-US" dirty="0"/>
              <a:t>Text is Metropolis, 16 pt</a:t>
            </a:r>
          </a:p>
          <a:p>
            <a:r>
              <a:rPr lang="en-US" dirty="0"/>
              <a:t>All bulleted text is sentence case (capitalize the first letter of the first word)</a:t>
            </a:r>
          </a:p>
        </p:txBody>
      </p:sp>
      <p:sp>
        <p:nvSpPr>
          <p:cNvPr id="4" name="Content Placeholder 3">
            <a:extLst>
              <a:ext uri="{FF2B5EF4-FFF2-40B4-BE49-F238E27FC236}">
                <a16:creationId xmlns:a16="http://schemas.microsoft.com/office/drawing/2014/main" id="{051AA8EB-7AC0-4F72-8956-D8BFFDBF461B}"/>
              </a:ext>
            </a:extLst>
          </p:cNvPr>
          <p:cNvSpPr>
            <a:spLocks noGrp="1"/>
          </p:cNvSpPr>
          <p:nvPr>
            <p:ph sz="quarter" idx="17"/>
          </p:nvPr>
        </p:nvSpPr>
        <p:spPr>
          <a:xfrm>
            <a:off x="8236361" y="4002656"/>
            <a:ext cx="3346704" cy="2170097"/>
          </a:xfrm>
        </p:spPr>
        <p:txBody>
          <a:bodyPr/>
          <a:lstStyle/>
          <a:p>
            <a:r>
              <a:rPr lang="en-US" dirty="0"/>
              <a:t>Text is Metropolis, 16 pt</a:t>
            </a:r>
          </a:p>
          <a:p>
            <a:r>
              <a:rPr lang="en-US" dirty="0"/>
              <a:t>All bulleted text is sentence case (capitalize the first letter of the first word)</a:t>
            </a:r>
          </a:p>
        </p:txBody>
      </p:sp>
      <p:sp>
        <p:nvSpPr>
          <p:cNvPr id="5" name="Title 4">
            <a:extLst>
              <a:ext uri="{FF2B5EF4-FFF2-40B4-BE49-F238E27FC236}">
                <a16:creationId xmlns:a16="http://schemas.microsoft.com/office/drawing/2014/main" id="{C382A8F2-C50C-4576-B364-B78977368F61}"/>
              </a:ext>
            </a:extLst>
          </p:cNvPr>
          <p:cNvSpPr>
            <a:spLocks noGrp="1"/>
          </p:cNvSpPr>
          <p:nvPr>
            <p:ph type="title"/>
          </p:nvPr>
        </p:nvSpPr>
        <p:spPr/>
        <p:txBody>
          <a:bodyPr/>
          <a:lstStyle/>
          <a:p>
            <a:r>
              <a:rPr lang="en-US" dirty="0"/>
              <a:t>Three-Content Example</a:t>
            </a:r>
          </a:p>
        </p:txBody>
      </p:sp>
      <p:sp>
        <p:nvSpPr>
          <p:cNvPr id="6" name="Subtitle 5">
            <a:extLst>
              <a:ext uri="{FF2B5EF4-FFF2-40B4-BE49-F238E27FC236}">
                <a16:creationId xmlns:a16="http://schemas.microsoft.com/office/drawing/2014/main" id="{789E200C-89B9-42F8-AC92-9BFC677DBFC7}"/>
              </a:ext>
            </a:extLst>
          </p:cNvPr>
          <p:cNvSpPr>
            <a:spLocks noGrp="1"/>
          </p:cNvSpPr>
          <p:nvPr>
            <p:ph type="subTitle" idx="10"/>
          </p:nvPr>
        </p:nvSpPr>
        <p:spPr/>
        <p:txBody>
          <a:bodyPr/>
          <a:lstStyle/>
          <a:p>
            <a:r>
              <a:rPr lang="en-US" dirty="0"/>
              <a:t>Click to edit optional subtitle</a:t>
            </a:r>
          </a:p>
        </p:txBody>
      </p:sp>
      <p:sp>
        <p:nvSpPr>
          <p:cNvPr id="32" name="Content Placeholder 31">
            <a:extLst>
              <a:ext uri="{FF2B5EF4-FFF2-40B4-BE49-F238E27FC236}">
                <a16:creationId xmlns:a16="http://schemas.microsoft.com/office/drawing/2014/main" id="{772BBCAE-0613-4421-A5C0-33C6CAFB2FD1}"/>
              </a:ext>
            </a:extLst>
          </p:cNvPr>
          <p:cNvSpPr>
            <a:spLocks noGrp="1"/>
          </p:cNvSpPr>
          <p:nvPr>
            <p:ph type="body" sz="quarter" idx="21"/>
          </p:nvPr>
        </p:nvSpPr>
        <p:spPr>
          <a:xfrm>
            <a:off x="616504" y="3088256"/>
            <a:ext cx="3346704" cy="914400"/>
          </a:xfrm>
        </p:spPr>
        <p:txBody>
          <a:bodyPr/>
          <a:lstStyle/>
          <a:p>
            <a:r>
              <a:rPr lang="en-US" dirty="0"/>
              <a:t>Header text is 18 pt and can go to two lines of text</a:t>
            </a:r>
          </a:p>
        </p:txBody>
      </p:sp>
      <p:sp>
        <p:nvSpPr>
          <p:cNvPr id="33" name="Content Placeholder 32">
            <a:extLst>
              <a:ext uri="{FF2B5EF4-FFF2-40B4-BE49-F238E27FC236}">
                <a16:creationId xmlns:a16="http://schemas.microsoft.com/office/drawing/2014/main" id="{2FE2BB71-7CF6-4C77-B6F1-07B5151D7876}"/>
              </a:ext>
            </a:extLst>
          </p:cNvPr>
          <p:cNvSpPr>
            <a:spLocks noGrp="1"/>
          </p:cNvSpPr>
          <p:nvPr>
            <p:ph type="body" sz="quarter" idx="22"/>
          </p:nvPr>
        </p:nvSpPr>
        <p:spPr>
          <a:xfrm>
            <a:off x="4419676" y="3088256"/>
            <a:ext cx="3346704" cy="914400"/>
          </a:xfrm>
          <a:solidFill>
            <a:schemeClr val="accent1"/>
          </a:solidFill>
        </p:spPr>
        <p:txBody>
          <a:bodyPr/>
          <a:lstStyle/>
          <a:p>
            <a:r>
              <a:rPr lang="en-US" dirty="0"/>
              <a:t>Header text is 18 pt and can go to two lines of text</a:t>
            </a:r>
          </a:p>
        </p:txBody>
      </p:sp>
      <p:sp>
        <p:nvSpPr>
          <p:cNvPr id="34" name="Content Placeholder 33">
            <a:extLst>
              <a:ext uri="{FF2B5EF4-FFF2-40B4-BE49-F238E27FC236}">
                <a16:creationId xmlns:a16="http://schemas.microsoft.com/office/drawing/2014/main" id="{98430F8C-B749-4425-B8C1-A22CD3B01AEC}"/>
              </a:ext>
            </a:extLst>
          </p:cNvPr>
          <p:cNvSpPr>
            <a:spLocks noGrp="1"/>
          </p:cNvSpPr>
          <p:nvPr>
            <p:ph type="body" sz="quarter" idx="23"/>
          </p:nvPr>
        </p:nvSpPr>
        <p:spPr>
          <a:xfrm>
            <a:off x="8236361" y="3088256"/>
            <a:ext cx="3346704" cy="914400"/>
          </a:xfrm>
        </p:spPr>
        <p:txBody>
          <a:bodyPr/>
          <a:lstStyle/>
          <a:p>
            <a:r>
              <a:rPr lang="en-US" dirty="0"/>
              <a:t>Header text is 18 pt and can go to two lines of text</a:t>
            </a:r>
          </a:p>
        </p:txBody>
      </p:sp>
      <p:sp>
        <p:nvSpPr>
          <p:cNvPr id="35" name="Freeform 5">
            <a:extLst>
              <a:ext uri="{FF2B5EF4-FFF2-40B4-BE49-F238E27FC236}">
                <a16:creationId xmlns:a16="http://schemas.microsoft.com/office/drawing/2014/main" id="{A4BDE54C-2750-44D1-9516-90B643421E92}"/>
              </a:ext>
            </a:extLst>
          </p:cNvPr>
          <p:cNvSpPr>
            <a:spLocks/>
          </p:cNvSpPr>
          <p:nvPr/>
        </p:nvSpPr>
        <p:spPr bwMode="auto">
          <a:xfrm rot="10800000">
            <a:off x="2187516" y="2824234"/>
            <a:ext cx="259623" cy="133141"/>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4"/>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solidFill>
                <a:srgbClr val="717074"/>
              </a:solidFill>
            </a:endParaRPr>
          </a:p>
        </p:txBody>
      </p:sp>
      <p:sp>
        <p:nvSpPr>
          <p:cNvPr id="36" name="Freeform 5">
            <a:extLst>
              <a:ext uri="{FF2B5EF4-FFF2-40B4-BE49-F238E27FC236}">
                <a16:creationId xmlns:a16="http://schemas.microsoft.com/office/drawing/2014/main" id="{EE252495-EA7D-4C7A-8588-CBA1F084D8EC}"/>
              </a:ext>
            </a:extLst>
          </p:cNvPr>
          <p:cNvSpPr>
            <a:spLocks/>
          </p:cNvSpPr>
          <p:nvPr/>
        </p:nvSpPr>
        <p:spPr bwMode="auto">
          <a:xfrm rot="10800000">
            <a:off x="5960603" y="2843849"/>
            <a:ext cx="259623" cy="133141"/>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solidFill>
                <a:srgbClr val="717074"/>
              </a:solidFill>
            </a:endParaRPr>
          </a:p>
        </p:txBody>
      </p:sp>
      <p:sp>
        <p:nvSpPr>
          <p:cNvPr id="37" name="Freeform 5">
            <a:extLst>
              <a:ext uri="{FF2B5EF4-FFF2-40B4-BE49-F238E27FC236}">
                <a16:creationId xmlns:a16="http://schemas.microsoft.com/office/drawing/2014/main" id="{2BEA6941-6A68-488B-BB90-5C87E9FE2877}"/>
              </a:ext>
            </a:extLst>
          </p:cNvPr>
          <p:cNvSpPr>
            <a:spLocks/>
          </p:cNvSpPr>
          <p:nvPr/>
        </p:nvSpPr>
        <p:spPr bwMode="auto">
          <a:xfrm rot="10800000">
            <a:off x="9736502" y="2843849"/>
            <a:ext cx="259623" cy="133141"/>
          </a:xfrm>
          <a:custGeom>
            <a:avLst/>
            <a:gdLst>
              <a:gd name="T0" fmla="*/ 0 w 78"/>
              <a:gd name="T1" fmla="*/ 40 h 40"/>
              <a:gd name="T2" fmla="*/ 39 w 78"/>
              <a:gd name="T3" fmla="*/ 0 h 40"/>
              <a:gd name="T4" fmla="*/ 78 w 78"/>
              <a:gd name="T5" fmla="*/ 40 h 40"/>
            </a:gdLst>
            <a:ahLst/>
            <a:cxnLst>
              <a:cxn ang="0">
                <a:pos x="T0" y="T1"/>
              </a:cxn>
              <a:cxn ang="0">
                <a:pos x="T2" y="T3"/>
              </a:cxn>
              <a:cxn ang="0">
                <a:pos x="T4" y="T5"/>
              </a:cxn>
            </a:cxnLst>
            <a:rect l="0" t="0" r="r" b="b"/>
            <a:pathLst>
              <a:path w="78" h="40">
                <a:moveTo>
                  <a:pt x="0" y="40"/>
                </a:moveTo>
                <a:lnTo>
                  <a:pt x="39" y="0"/>
                </a:lnTo>
                <a:lnTo>
                  <a:pt x="78" y="40"/>
                </a:lnTo>
              </a:path>
            </a:pathLst>
          </a:custGeom>
          <a:noFill/>
          <a:ln w="25400" cap="flat">
            <a:solidFill>
              <a:schemeClr val="accent2"/>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dirty="0">
              <a:solidFill>
                <a:srgbClr val="717074"/>
              </a:solidFill>
            </a:endParaRPr>
          </a:p>
        </p:txBody>
      </p:sp>
    </p:spTree>
    <p:extLst>
      <p:ext uri="{BB962C8B-B14F-4D97-AF65-F5344CB8AC3E}">
        <p14:creationId xmlns:p14="http://schemas.microsoft.com/office/powerpoint/2010/main" val="227181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FF1BA0E-B869-46E7-80DE-E4D6F5EBF82F}"/>
              </a:ext>
            </a:extLst>
          </p:cNvPr>
          <p:cNvSpPr>
            <a:spLocks noGrp="1"/>
          </p:cNvSpPr>
          <p:nvPr>
            <p:ph type="subTitle" idx="10"/>
          </p:nvPr>
        </p:nvSpPr>
        <p:spPr/>
        <p:txBody>
          <a:bodyPr/>
          <a:lstStyle/>
          <a:p>
            <a:r>
              <a:rPr lang="en-US" dirty="0"/>
              <a:t>Click to edit optional subtitle</a:t>
            </a:r>
          </a:p>
        </p:txBody>
      </p:sp>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Timeline: Vertical Callouts</a:t>
            </a:r>
          </a:p>
        </p:txBody>
      </p:sp>
      <p:graphicFrame>
        <p:nvGraphicFramePr>
          <p:cNvPr id="7" name="Table 6">
            <a:extLst>
              <a:ext uri="{FF2B5EF4-FFF2-40B4-BE49-F238E27FC236}">
                <a16:creationId xmlns:a16="http://schemas.microsoft.com/office/drawing/2014/main" id="{AFC06C3E-BB90-413C-B6C5-F296AF955571}"/>
              </a:ext>
            </a:extLst>
          </p:cNvPr>
          <p:cNvGraphicFramePr>
            <a:graphicFrameLocks noGrp="1"/>
          </p:cNvGraphicFramePr>
          <p:nvPr/>
        </p:nvGraphicFramePr>
        <p:xfrm>
          <a:off x="1429" y="1829055"/>
          <a:ext cx="12185966" cy="1017120"/>
        </p:xfrm>
        <a:graphic>
          <a:graphicData uri="http://schemas.openxmlformats.org/drawingml/2006/table">
            <a:tbl>
              <a:tblPr firstRow="1" bandRow="1">
                <a:tableStyleId>{5C22544A-7EE6-4342-B048-85BDC9FD1C3A}</a:tableStyleId>
              </a:tblPr>
              <a:tblGrid>
                <a:gridCol w="25400">
                  <a:extLst>
                    <a:ext uri="{9D8B030D-6E8A-4147-A177-3AD203B41FA5}">
                      <a16:colId xmlns:a16="http://schemas.microsoft.com/office/drawing/2014/main" val="20009"/>
                    </a:ext>
                  </a:extLst>
                </a:gridCol>
                <a:gridCol w="455991">
                  <a:extLst>
                    <a:ext uri="{9D8B030D-6E8A-4147-A177-3AD203B41FA5}">
                      <a16:colId xmlns:a16="http://schemas.microsoft.com/office/drawing/2014/main" val="20010"/>
                    </a:ext>
                  </a:extLst>
                </a:gridCol>
                <a:gridCol w="455991">
                  <a:extLst>
                    <a:ext uri="{9D8B030D-6E8A-4147-A177-3AD203B41FA5}">
                      <a16:colId xmlns:a16="http://schemas.microsoft.com/office/drawing/2014/main" val="3355282539"/>
                    </a:ext>
                  </a:extLst>
                </a:gridCol>
                <a:gridCol w="468691">
                  <a:extLst>
                    <a:ext uri="{9D8B030D-6E8A-4147-A177-3AD203B41FA5}">
                      <a16:colId xmlns:a16="http://schemas.microsoft.com/office/drawing/2014/main" val="20011"/>
                    </a:ext>
                  </a:extLst>
                </a:gridCol>
                <a:gridCol w="468691">
                  <a:extLst>
                    <a:ext uri="{9D8B030D-6E8A-4147-A177-3AD203B41FA5}">
                      <a16:colId xmlns:a16="http://schemas.microsoft.com/office/drawing/2014/main" val="20012"/>
                    </a:ext>
                  </a:extLst>
                </a:gridCol>
                <a:gridCol w="468691">
                  <a:extLst>
                    <a:ext uri="{9D8B030D-6E8A-4147-A177-3AD203B41FA5}">
                      <a16:colId xmlns:a16="http://schemas.microsoft.com/office/drawing/2014/main" val="1881048491"/>
                    </a:ext>
                  </a:extLst>
                </a:gridCol>
                <a:gridCol w="468691">
                  <a:extLst>
                    <a:ext uri="{9D8B030D-6E8A-4147-A177-3AD203B41FA5}">
                      <a16:colId xmlns:a16="http://schemas.microsoft.com/office/drawing/2014/main" val="20013"/>
                    </a:ext>
                  </a:extLst>
                </a:gridCol>
                <a:gridCol w="468691">
                  <a:extLst>
                    <a:ext uri="{9D8B030D-6E8A-4147-A177-3AD203B41FA5}">
                      <a16:colId xmlns:a16="http://schemas.microsoft.com/office/drawing/2014/main" val="20014"/>
                    </a:ext>
                  </a:extLst>
                </a:gridCol>
                <a:gridCol w="468691">
                  <a:extLst>
                    <a:ext uri="{9D8B030D-6E8A-4147-A177-3AD203B41FA5}">
                      <a16:colId xmlns:a16="http://schemas.microsoft.com/office/drawing/2014/main" val="20015"/>
                    </a:ext>
                  </a:extLst>
                </a:gridCol>
                <a:gridCol w="468691">
                  <a:extLst>
                    <a:ext uri="{9D8B030D-6E8A-4147-A177-3AD203B41FA5}">
                      <a16:colId xmlns:a16="http://schemas.microsoft.com/office/drawing/2014/main" val="20016"/>
                    </a:ext>
                  </a:extLst>
                </a:gridCol>
                <a:gridCol w="468691">
                  <a:extLst>
                    <a:ext uri="{9D8B030D-6E8A-4147-A177-3AD203B41FA5}">
                      <a16:colId xmlns:a16="http://schemas.microsoft.com/office/drawing/2014/main" val="20018"/>
                    </a:ext>
                  </a:extLst>
                </a:gridCol>
                <a:gridCol w="468691">
                  <a:extLst>
                    <a:ext uri="{9D8B030D-6E8A-4147-A177-3AD203B41FA5}">
                      <a16:colId xmlns:a16="http://schemas.microsoft.com/office/drawing/2014/main" val="20019"/>
                    </a:ext>
                  </a:extLst>
                </a:gridCol>
                <a:gridCol w="468691">
                  <a:extLst>
                    <a:ext uri="{9D8B030D-6E8A-4147-A177-3AD203B41FA5}">
                      <a16:colId xmlns:a16="http://schemas.microsoft.com/office/drawing/2014/main" val="20020"/>
                    </a:ext>
                  </a:extLst>
                </a:gridCol>
                <a:gridCol w="468691">
                  <a:extLst>
                    <a:ext uri="{9D8B030D-6E8A-4147-A177-3AD203B41FA5}">
                      <a16:colId xmlns:a16="http://schemas.microsoft.com/office/drawing/2014/main" val="20021"/>
                    </a:ext>
                  </a:extLst>
                </a:gridCol>
                <a:gridCol w="468691">
                  <a:extLst>
                    <a:ext uri="{9D8B030D-6E8A-4147-A177-3AD203B41FA5}">
                      <a16:colId xmlns:a16="http://schemas.microsoft.com/office/drawing/2014/main" val="20022"/>
                    </a:ext>
                  </a:extLst>
                </a:gridCol>
                <a:gridCol w="468691">
                  <a:extLst>
                    <a:ext uri="{9D8B030D-6E8A-4147-A177-3AD203B41FA5}">
                      <a16:colId xmlns:a16="http://schemas.microsoft.com/office/drawing/2014/main" val="20023"/>
                    </a:ext>
                  </a:extLst>
                </a:gridCol>
                <a:gridCol w="468691">
                  <a:extLst>
                    <a:ext uri="{9D8B030D-6E8A-4147-A177-3AD203B41FA5}">
                      <a16:colId xmlns:a16="http://schemas.microsoft.com/office/drawing/2014/main" val="20024"/>
                    </a:ext>
                  </a:extLst>
                </a:gridCol>
                <a:gridCol w="468691">
                  <a:extLst>
                    <a:ext uri="{9D8B030D-6E8A-4147-A177-3AD203B41FA5}">
                      <a16:colId xmlns:a16="http://schemas.microsoft.com/office/drawing/2014/main" val="20025"/>
                    </a:ext>
                  </a:extLst>
                </a:gridCol>
                <a:gridCol w="468691">
                  <a:extLst>
                    <a:ext uri="{9D8B030D-6E8A-4147-A177-3AD203B41FA5}">
                      <a16:colId xmlns:a16="http://schemas.microsoft.com/office/drawing/2014/main" val="4085297955"/>
                    </a:ext>
                  </a:extLst>
                </a:gridCol>
                <a:gridCol w="468691">
                  <a:extLst>
                    <a:ext uri="{9D8B030D-6E8A-4147-A177-3AD203B41FA5}">
                      <a16:colId xmlns:a16="http://schemas.microsoft.com/office/drawing/2014/main" val="20026"/>
                    </a:ext>
                  </a:extLst>
                </a:gridCol>
                <a:gridCol w="468691">
                  <a:extLst>
                    <a:ext uri="{9D8B030D-6E8A-4147-A177-3AD203B41FA5}">
                      <a16:colId xmlns:a16="http://schemas.microsoft.com/office/drawing/2014/main" val="20027"/>
                    </a:ext>
                  </a:extLst>
                </a:gridCol>
                <a:gridCol w="468691">
                  <a:extLst>
                    <a:ext uri="{9D8B030D-6E8A-4147-A177-3AD203B41FA5}">
                      <a16:colId xmlns:a16="http://schemas.microsoft.com/office/drawing/2014/main" val="20028"/>
                    </a:ext>
                  </a:extLst>
                </a:gridCol>
                <a:gridCol w="468691">
                  <a:extLst>
                    <a:ext uri="{9D8B030D-6E8A-4147-A177-3AD203B41FA5}">
                      <a16:colId xmlns:a16="http://schemas.microsoft.com/office/drawing/2014/main" val="4145841087"/>
                    </a:ext>
                  </a:extLst>
                </a:gridCol>
                <a:gridCol w="468691">
                  <a:extLst>
                    <a:ext uri="{9D8B030D-6E8A-4147-A177-3AD203B41FA5}">
                      <a16:colId xmlns:a16="http://schemas.microsoft.com/office/drawing/2014/main" val="3981948892"/>
                    </a:ext>
                  </a:extLst>
                </a:gridCol>
                <a:gridCol w="468691">
                  <a:extLst>
                    <a:ext uri="{9D8B030D-6E8A-4147-A177-3AD203B41FA5}">
                      <a16:colId xmlns:a16="http://schemas.microsoft.com/office/drawing/2014/main" val="1228601702"/>
                    </a:ext>
                  </a:extLst>
                </a:gridCol>
                <a:gridCol w="468691">
                  <a:extLst>
                    <a:ext uri="{9D8B030D-6E8A-4147-A177-3AD203B41FA5}">
                      <a16:colId xmlns:a16="http://schemas.microsoft.com/office/drawing/2014/main" val="361776214"/>
                    </a:ext>
                  </a:extLst>
                </a:gridCol>
                <a:gridCol w="468691">
                  <a:extLst>
                    <a:ext uri="{9D8B030D-6E8A-4147-A177-3AD203B41FA5}">
                      <a16:colId xmlns:a16="http://schemas.microsoft.com/office/drawing/2014/main" val="3400643490"/>
                    </a:ext>
                  </a:extLst>
                </a:gridCol>
              </a:tblGrid>
              <a:tr h="358483">
                <a:tc gridSpan="6">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Q3 FY’18</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a:r>
                        <a:rPr lang="en-US" sz="1400" b="0" dirty="0">
                          <a:solidFill>
                            <a:schemeClr val="bg1"/>
                          </a:solidFill>
                        </a:rPr>
                        <a:t>Q4 FY’18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a:r>
                        <a:rPr lang="en-US" sz="1400" b="0" dirty="0">
                          <a:solidFill>
                            <a:schemeClr val="bg1"/>
                          </a:solidFill>
                        </a:rPr>
                        <a:t>Q1 FY’19</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extLst>
                  <a:ext uri="{0D108BD9-81ED-4DB2-BD59-A6C34878D82A}">
                    <a16:rowId xmlns:a16="http://schemas.microsoft.com/office/drawing/2014/main" val="10000"/>
                  </a:ext>
                </a:extLst>
              </a:tr>
              <a:tr h="358483">
                <a:tc gridSpan="6">
                  <a:txBody>
                    <a:bodyPr/>
                    <a:lstStyle/>
                    <a:p>
                      <a:pPr algn="ctr"/>
                      <a:r>
                        <a:rPr lang="en-US" sz="1400" b="0" dirty="0">
                          <a:solidFill>
                            <a:schemeClr val="bg1"/>
                          </a:solidFill>
                        </a:rPr>
                        <a:t>October</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November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gridSpan="4">
                  <a:txBody>
                    <a:bodyPr/>
                    <a:lstStyle/>
                    <a:p>
                      <a:pPr algn="ctr"/>
                      <a:r>
                        <a:rPr lang="en-US" sz="1400" b="0" dirty="0">
                          <a:solidFill>
                            <a:schemeClr val="bg1"/>
                          </a:solidFill>
                        </a:rPr>
                        <a:t>December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gridSpan="5">
                  <a:txBody>
                    <a:bodyPr/>
                    <a:lstStyle/>
                    <a:p>
                      <a:pPr algn="ctr"/>
                      <a:r>
                        <a:rPr lang="en-US" sz="1400" b="0" dirty="0">
                          <a:solidFill>
                            <a:schemeClr val="bg1"/>
                          </a:solidFill>
                        </a:rPr>
                        <a:t>January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February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March</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3-7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16-20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23-27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30-3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6-10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13-17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27-1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4-8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11-15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18-22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25-29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8-12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22-26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29-2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26-30</a:t>
                      </a:r>
                    </a:p>
                  </a:txBody>
                  <a:tcPr marL="0" marR="0" marT="0" marB="0" anchor="ctr">
                    <a:lnL w="19050" cap="flat" cmpd="sng" algn="ctr">
                      <a:solidFill>
                        <a:schemeClr val="bg1"/>
                      </a:solidFill>
                      <a:prstDash val="solid"/>
                      <a:round/>
                      <a:headEnd type="none" w="med" len="med"/>
                      <a:tailEnd type="none" w="med" len="med"/>
                    </a:lnL>
                    <a:lnR w="9525"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grpSp>
        <p:nvGrpSpPr>
          <p:cNvPr id="8" name="Group 7">
            <a:extLst>
              <a:ext uri="{FF2B5EF4-FFF2-40B4-BE49-F238E27FC236}">
                <a16:creationId xmlns:a16="http://schemas.microsoft.com/office/drawing/2014/main" id="{A4B1604E-E581-4A64-9935-D7C622C307B0}"/>
              </a:ext>
            </a:extLst>
          </p:cNvPr>
          <p:cNvGrpSpPr/>
          <p:nvPr/>
        </p:nvGrpSpPr>
        <p:grpSpPr>
          <a:xfrm>
            <a:off x="9686046" y="3068278"/>
            <a:ext cx="1623287" cy="1046522"/>
            <a:chOff x="9759000" y="3419954"/>
            <a:chExt cx="1623287" cy="1046522"/>
          </a:xfrm>
          <a:solidFill>
            <a:schemeClr val="bg1"/>
          </a:solidFill>
        </p:grpSpPr>
        <p:sp>
          <p:nvSpPr>
            <p:cNvPr id="10" name="TextBox 9">
              <a:extLst>
                <a:ext uri="{FF2B5EF4-FFF2-40B4-BE49-F238E27FC236}">
                  <a16:creationId xmlns:a16="http://schemas.microsoft.com/office/drawing/2014/main" id="{DEFB2175-71C7-4105-9AA7-2A37972CBE89}"/>
                </a:ext>
              </a:extLst>
            </p:cNvPr>
            <p:cNvSpPr txBox="1"/>
            <p:nvPr/>
          </p:nvSpPr>
          <p:spPr>
            <a:xfrm>
              <a:off x="9759000" y="4073386"/>
              <a:ext cx="1623287" cy="393090"/>
            </a:xfrm>
            <a:prstGeom prst="rect">
              <a:avLst/>
            </a:prstGeom>
            <a:grpFill/>
          </p:spPr>
          <p:txBody>
            <a:bodyPr wrap="square" lIns="0" tIns="0" rIns="0" bIns="0" rtlCol="0">
              <a:noAutofit/>
            </a:bodyPr>
            <a:lstStyle/>
            <a:p>
              <a:pPr algn="ctr">
                <a:spcAft>
                  <a:spcPts val="600"/>
                </a:spcAft>
              </a:pPr>
              <a:r>
                <a:rPr lang="en-US" sz="1400" b="1" dirty="0">
                  <a:solidFill>
                    <a:schemeClr val="accent4"/>
                  </a:solidFill>
                </a:rPr>
                <a:t>Lorem ipsum dolor sit amet</a:t>
              </a:r>
            </a:p>
          </p:txBody>
        </p:sp>
        <p:cxnSp>
          <p:nvCxnSpPr>
            <p:cNvPr id="11" name="Straight Connector 10">
              <a:extLst>
                <a:ext uri="{FF2B5EF4-FFF2-40B4-BE49-F238E27FC236}">
                  <a16:creationId xmlns:a16="http://schemas.microsoft.com/office/drawing/2014/main" id="{779A3131-83D2-44E1-B8A3-CFDF129CD4D5}"/>
                </a:ext>
              </a:extLst>
            </p:cNvPr>
            <p:cNvCxnSpPr>
              <a:cxnSpLocks/>
            </p:cNvCxnSpPr>
            <p:nvPr/>
          </p:nvCxnSpPr>
          <p:spPr>
            <a:xfrm>
              <a:off x="10561875" y="3419954"/>
              <a:ext cx="0" cy="596310"/>
            </a:xfrm>
            <a:prstGeom prst="line">
              <a:avLst/>
            </a:prstGeom>
            <a:grpFill/>
            <a:ln w="25400">
              <a:solidFill>
                <a:schemeClr val="accent4"/>
              </a:solidFill>
              <a:miter lim="800000"/>
              <a:headEnd type="diamond"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F92D6DF-E03A-46F4-9961-DB66EEA01A0E}"/>
              </a:ext>
            </a:extLst>
          </p:cNvPr>
          <p:cNvGrpSpPr/>
          <p:nvPr/>
        </p:nvGrpSpPr>
        <p:grpSpPr>
          <a:xfrm>
            <a:off x="4372940" y="3019144"/>
            <a:ext cx="3026275" cy="2093001"/>
            <a:chOff x="4830140" y="1954834"/>
            <a:chExt cx="3026275" cy="2093001"/>
          </a:xfrm>
          <a:solidFill>
            <a:schemeClr val="bg1"/>
          </a:solidFill>
        </p:grpSpPr>
        <p:sp>
          <p:nvSpPr>
            <p:cNvPr id="13" name="TextBox 59">
              <a:extLst>
                <a:ext uri="{FF2B5EF4-FFF2-40B4-BE49-F238E27FC236}">
                  <a16:creationId xmlns:a16="http://schemas.microsoft.com/office/drawing/2014/main" id="{8D3C32C2-0978-4CD8-BDFF-4D2DB8701C9D}"/>
                </a:ext>
              </a:extLst>
            </p:cNvPr>
            <p:cNvSpPr txBox="1">
              <a:spLocks noChangeArrowheads="1"/>
            </p:cNvSpPr>
            <p:nvPr/>
          </p:nvSpPr>
          <p:spPr bwMode="auto">
            <a:xfrm>
              <a:off x="4841639" y="3309171"/>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DEC 04:</a:t>
              </a:r>
              <a:br>
                <a:rPr lang="en-US" sz="1400" b="1" dirty="0">
                  <a:solidFill>
                    <a:schemeClr val="accent1"/>
                  </a:solidFill>
                </a:rPr>
              </a:br>
              <a:r>
                <a:rPr lang="en-US" sz="1400" dirty="0">
                  <a:solidFill>
                    <a:schemeClr val="tx2"/>
                  </a:solidFill>
                </a:rPr>
                <a:t>Lorem ipsum dolor sit amet consectetuer adipiscing elit.</a:t>
              </a:r>
            </a:p>
          </p:txBody>
        </p:sp>
        <p:cxnSp>
          <p:nvCxnSpPr>
            <p:cNvPr id="14" name="Straight Connector 13">
              <a:extLst>
                <a:ext uri="{FF2B5EF4-FFF2-40B4-BE49-F238E27FC236}">
                  <a16:creationId xmlns:a16="http://schemas.microsoft.com/office/drawing/2014/main" id="{457F2B1A-06C8-471B-8F83-9DA4A514DCCA}"/>
                </a:ext>
              </a:extLst>
            </p:cNvPr>
            <p:cNvCxnSpPr>
              <a:cxnSpLocks/>
            </p:cNvCxnSpPr>
            <p:nvPr/>
          </p:nvCxnSpPr>
          <p:spPr>
            <a:xfrm>
              <a:off x="4830140" y="1954834"/>
              <a:ext cx="0" cy="207366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F22B7E3-14E6-4FBA-88D1-CCA6F9B4FA96}"/>
              </a:ext>
            </a:extLst>
          </p:cNvPr>
          <p:cNvGrpSpPr/>
          <p:nvPr/>
        </p:nvGrpSpPr>
        <p:grpSpPr>
          <a:xfrm>
            <a:off x="8097338" y="2988553"/>
            <a:ext cx="3026275" cy="2123592"/>
            <a:chOff x="4830140" y="1924243"/>
            <a:chExt cx="3026275" cy="2123592"/>
          </a:xfrm>
          <a:solidFill>
            <a:schemeClr val="bg1"/>
          </a:solidFill>
        </p:grpSpPr>
        <p:sp>
          <p:nvSpPr>
            <p:cNvPr id="16" name="TextBox 59">
              <a:extLst>
                <a:ext uri="{FF2B5EF4-FFF2-40B4-BE49-F238E27FC236}">
                  <a16:creationId xmlns:a16="http://schemas.microsoft.com/office/drawing/2014/main" id="{BD3E3201-A4E7-4D2F-B389-079D1BD48CAB}"/>
                </a:ext>
              </a:extLst>
            </p:cNvPr>
            <p:cNvSpPr txBox="1">
              <a:spLocks noChangeArrowheads="1"/>
            </p:cNvSpPr>
            <p:nvPr/>
          </p:nvSpPr>
          <p:spPr bwMode="auto">
            <a:xfrm>
              <a:off x="4841639" y="3309171"/>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JAN 29:</a:t>
              </a:r>
              <a:br>
                <a:rPr lang="en-US" sz="1400" b="1" dirty="0">
                  <a:solidFill>
                    <a:schemeClr val="accent1"/>
                  </a:solidFill>
                </a:rPr>
              </a:br>
              <a:r>
                <a:rPr lang="en-US" sz="1400" dirty="0">
                  <a:solidFill>
                    <a:schemeClr val="tx2"/>
                  </a:solidFill>
                </a:rPr>
                <a:t>Lorem ipsum dolor sit amet consectetuer adipiscing elit.</a:t>
              </a:r>
            </a:p>
          </p:txBody>
        </p:sp>
        <p:cxnSp>
          <p:nvCxnSpPr>
            <p:cNvPr id="17" name="Straight Connector 16">
              <a:extLst>
                <a:ext uri="{FF2B5EF4-FFF2-40B4-BE49-F238E27FC236}">
                  <a16:creationId xmlns:a16="http://schemas.microsoft.com/office/drawing/2014/main" id="{C691DE97-3648-4B5C-A8D1-22C14780A5A0}"/>
                </a:ext>
              </a:extLst>
            </p:cNvPr>
            <p:cNvCxnSpPr>
              <a:cxnSpLocks/>
            </p:cNvCxnSpPr>
            <p:nvPr/>
          </p:nvCxnSpPr>
          <p:spPr>
            <a:xfrm>
              <a:off x="4830140" y="1924243"/>
              <a:ext cx="0" cy="2104256"/>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D69E1AE6-455F-437B-9922-DE559F1CA71D}"/>
              </a:ext>
            </a:extLst>
          </p:cNvPr>
          <p:cNvGrpSpPr/>
          <p:nvPr/>
        </p:nvGrpSpPr>
        <p:grpSpPr>
          <a:xfrm>
            <a:off x="2128376" y="3068278"/>
            <a:ext cx="1623287" cy="1960922"/>
            <a:chOff x="9759000" y="3419954"/>
            <a:chExt cx="1623287" cy="1960922"/>
          </a:xfrm>
          <a:solidFill>
            <a:schemeClr val="bg1"/>
          </a:solidFill>
        </p:grpSpPr>
        <p:sp>
          <p:nvSpPr>
            <p:cNvPr id="20" name="TextBox 19">
              <a:extLst>
                <a:ext uri="{FF2B5EF4-FFF2-40B4-BE49-F238E27FC236}">
                  <a16:creationId xmlns:a16="http://schemas.microsoft.com/office/drawing/2014/main" id="{9FCFE61E-098A-49F6-A01C-CAB7BD0A715B}"/>
                </a:ext>
              </a:extLst>
            </p:cNvPr>
            <p:cNvSpPr txBox="1"/>
            <p:nvPr/>
          </p:nvSpPr>
          <p:spPr>
            <a:xfrm>
              <a:off x="9759000" y="4987786"/>
              <a:ext cx="1623287" cy="393090"/>
            </a:xfrm>
            <a:prstGeom prst="rect">
              <a:avLst/>
            </a:prstGeom>
            <a:grpFill/>
          </p:spPr>
          <p:txBody>
            <a:bodyPr wrap="square" lIns="0" tIns="0" rIns="0" bIns="0" rtlCol="0">
              <a:noAutofit/>
            </a:bodyPr>
            <a:lstStyle/>
            <a:p>
              <a:pPr algn="ctr">
                <a:spcAft>
                  <a:spcPts val="600"/>
                </a:spcAft>
              </a:pPr>
              <a:r>
                <a:rPr lang="en-US" sz="1400" b="1" dirty="0">
                  <a:solidFill>
                    <a:schemeClr val="accent4"/>
                  </a:solidFill>
                </a:rPr>
                <a:t>Lorem ipsum dolor sit amet</a:t>
              </a:r>
            </a:p>
          </p:txBody>
        </p:sp>
        <p:cxnSp>
          <p:nvCxnSpPr>
            <p:cNvPr id="21" name="Straight Connector 20">
              <a:extLst>
                <a:ext uri="{FF2B5EF4-FFF2-40B4-BE49-F238E27FC236}">
                  <a16:creationId xmlns:a16="http://schemas.microsoft.com/office/drawing/2014/main" id="{5F190D29-2B53-4121-BF21-A8AE10297F36}"/>
                </a:ext>
              </a:extLst>
            </p:cNvPr>
            <p:cNvCxnSpPr>
              <a:cxnSpLocks/>
            </p:cNvCxnSpPr>
            <p:nvPr/>
          </p:nvCxnSpPr>
          <p:spPr>
            <a:xfrm>
              <a:off x="10561875" y="3419954"/>
              <a:ext cx="0" cy="1503722"/>
            </a:xfrm>
            <a:prstGeom prst="line">
              <a:avLst/>
            </a:prstGeom>
            <a:grpFill/>
            <a:ln w="25400">
              <a:solidFill>
                <a:schemeClr val="accent4"/>
              </a:solidFill>
              <a:miter lim="800000"/>
              <a:headEnd type="diamond" w="lg" len="lg"/>
              <a:tailEnd type="none" w="med"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EBBCEC4-A893-43CE-AEA4-08A256160522}"/>
              </a:ext>
            </a:extLst>
          </p:cNvPr>
          <p:cNvGrpSpPr/>
          <p:nvPr/>
        </p:nvGrpSpPr>
        <p:grpSpPr>
          <a:xfrm>
            <a:off x="1077820" y="3009514"/>
            <a:ext cx="3026275" cy="1185192"/>
            <a:chOff x="1077820" y="2905464"/>
            <a:chExt cx="3026275" cy="1185192"/>
          </a:xfrm>
          <a:solidFill>
            <a:schemeClr val="bg1"/>
          </a:solidFill>
        </p:grpSpPr>
        <p:sp>
          <p:nvSpPr>
            <p:cNvPr id="23" name="TextBox 59">
              <a:extLst>
                <a:ext uri="{FF2B5EF4-FFF2-40B4-BE49-F238E27FC236}">
                  <a16:creationId xmlns:a16="http://schemas.microsoft.com/office/drawing/2014/main" id="{1AF23C8F-78A9-4529-AA9C-D307B721FC53}"/>
                </a:ext>
              </a:extLst>
            </p:cNvPr>
            <p:cNvSpPr txBox="1">
              <a:spLocks noChangeArrowheads="1"/>
            </p:cNvSpPr>
            <p:nvPr/>
          </p:nvSpPr>
          <p:spPr bwMode="auto">
            <a:xfrm>
              <a:off x="1089319" y="3351992"/>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OCT 16:</a:t>
              </a:r>
              <a:br>
                <a:rPr lang="en-US" sz="1400" b="1" dirty="0">
                  <a:solidFill>
                    <a:schemeClr val="accent1"/>
                  </a:solidFill>
                </a:rPr>
              </a:br>
              <a:r>
                <a:rPr lang="en-US" sz="1400" dirty="0">
                  <a:solidFill>
                    <a:schemeClr val="tx2"/>
                  </a:solidFill>
                </a:rPr>
                <a:t>Lorem ipsum dolor sit amet consectetuer adipiscing elit. </a:t>
              </a:r>
            </a:p>
          </p:txBody>
        </p:sp>
        <p:cxnSp>
          <p:nvCxnSpPr>
            <p:cNvPr id="24" name="Straight Connector 23">
              <a:extLst>
                <a:ext uri="{FF2B5EF4-FFF2-40B4-BE49-F238E27FC236}">
                  <a16:creationId xmlns:a16="http://schemas.microsoft.com/office/drawing/2014/main" id="{2CD8D485-546F-402A-91B1-5B26C5148375}"/>
                </a:ext>
              </a:extLst>
            </p:cNvPr>
            <p:cNvCxnSpPr>
              <a:cxnSpLocks/>
            </p:cNvCxnSpPr>
            <p:nvPr/>
          </p:nvCxnSpPr>
          <p:spPr>
            <a:xfrm>
              <a:off x="1077820" y="2905464"/>
              <a:ext cx="0" cy="111340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7ADB874-4B43-4E16-AFB8-2BE77E287BAE}"/>
              </a:ext>
            </a:extLst>
          </p:cNvPr>
          <p:cNvGrpSpPr/>
          <p:nvPr/>
        </p:nvGrpSpPr>
        <p:grpSpPr>
          <a:xfrm>
            <a:off x="4830140" y="3019144"/>
            <a:ext cx="3026275" cy="1185192"/>
            <a:chOff x="4830140" y="2915094"/>
            <a:chExt cx="3026275" cy="1185192"/>
          </a:xfrm>
          <a:solidFill>
            <a:schemeClr val="bg1"/>
          </a:solidFill>
        </p:grpSpPr>
        <p:sp>
          <p:nvSpPr>
            <p:cNvPr id="26" name="TextBox 59">
              <a:extLst>
                <a:ext uri="{FF2B5EF4-FFF2-40B4-BE49-F238E27FC236}">
                  <a16:creationId xmlns:a16="http://schemas.microsoft.com/office/drawing/2014/main" id="{5A17E223-6E44-4B64-839D-4F1A56CCFDBB}"/>
                </a:ext>
              </a:extLst>
            </p:cNvPr>
            <p:cNvSpPr txBox="1">
              <a:spLocks noChangeArrowheads="1"/>
            </p:cNvSpPr>
            <p:nvPr/>
          </p:nvSpPr>
          <p:spPr bwMode="auto">
            <a:xfrm>
              <a:off x="4841639" y="3361622"/>
              <a:ext cx="3014776" cy="738664"/>
            </a:xfrm>
            <a:prstGeom prst="rect">
              <a:avLst/>
            </a:prstGeom>
            <a:grpFill/>
            <a:ln w="9525">
              <a:noFill/>
              <a:miter lim="800000"/>
              <a:headEnd/>
              <a:tailEnd/>
            </a:ln>
          </p:spPr>
          <p:txBody>
            <a:bodyPr wrap="square" anchor="b">
              <a:spAutoFit/>
            </a:bodyPr>
            <a:lstStyle/>
            <a:p>
              <a:pPr defTabSz="913852">
                <a:spcAft>
                  <a:spcPts val="600"/>
                </a:spcAft>
                <a:defRPr/>
              </a:pPr>
              <a:r>
                <a:rPr lang="en-US" sz="1400" b="1" dirty="0">
                  <a:solidFill>
                    <a:schemeClr val="accent1"/>
                  </a:solidFill>
                </a:rPr>
                <a:t>DEC 12:</a:t>
              </a:r>
              <a:br>
                <a:rPr lang="en-US" sz="1400" b="1" dirty="0">
                  <a:solidFill>
                    <a:schemeClr val="accent1"/>
                  </a:solidFill>
                </a:rPr>
              </a:br>
              <a:r>
                <a:rPr lang="en-US" sz="1400" dirty="0">
                  <a:solidFill>
                    <a:schemeClr val="tx2"/>
                  </a:solidFill>
                </a:rPr>
                <a:t>Lorem ipsum dolor sit amet consectetuer adipiscing elit.</a:t>
              </a:r>
            </a:p>
          </p:txBody>
        </p:sp>
        <p:cxnSp>
          <p:nvCxnSpPr>
            <p:cNvPr id="27" name="Straight Connector 26">
              <a:extLst>
                <a:ext uri="{FF2B5EF4-FFF2-40B4-BE49-F238E27FC236}">
                  <a16:creationId xmlns:a16="http://schemas.microsoft.com/office/drawing/2014/main" id="{5EF35A08-EB25-4657-A208-6AF7487DC295}"/>
                </a:ext>
              </a:extLst>
            </p:cNvPr>
            <p:cNvCxnSpPr>
              <a:cxnSpLocks/>
            </p:cNvCxnSpPr>
            <p:nvPr/>
          </p:nvCxnSpPr>
          <p:spPr>
            <a:xfrm>
              <a:off x="4830140" y="2915094"/>
              <a:ext cx="0" cy="1113405"/>
            </a:xfrm>
            <a:prstGeom prst="line">
              <a:avLst/>
            </a:prstGeom>
            <a:grpFill/>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673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982F3D8-A62C-4624-991C-C155CF48662C}"/>
              </a:ext>
            </a:extLst>
          </p:cNvPr>
          <p:cNvSpPr>
            <a:spLocks noGrp="1"/>
          </p:cNvSpPr>
          <p:nvPr>
            <p:ph type="subTitle" idx="10"/>
          </p:nvPr>
        </p:nvSpPr>
        <p:spPr/>
        <p:txBody>
          <a:bodyPr/>
          <a:lstStyle/>
          <a:p>
            <a:r>
              <a:rPr lang="en-US" dirty="0"/>
              <a:t>Click to edit optional subtitle</a:t>
            </a:r>
          </a:p>
        </p:txBody>
      </p:sp>
      <p:sp>
        <p:nvSpPr>
          <p:cNvPr id="3" name="Title 2">
            <a:extLst>
              <a:ext uri="{FF2B5EF4-FFF2-40B4-BE49-F238E27FC236}">
                <a16:creationId xmlns:a16="http://schemas.microsoft.com/office/drawing/2014/main" id="{458FE9FB-D10E-4881-880C-5E84147FE3CA}"/>
              </a:ext>
            </a:extLst>
          </p:cNvPr>
          <p:cNvSpPr>
            <a:spLocks noGrp="1"/>
          </p:cNvSpPr>
          <p:nvPr>
            <p:ph type="title"/>
          </p:nvPr>
        </p:nvSpPr>
        <p:spPr/>
        <p:txBody>
          <a:bodyPr/>
          <a:lstStyle/>
          <a:p>
            <a:r>
              <a:rPr lang="en-US" dirty="0"/>
              <a:t>Timeline: Gantt Callouts</a:t>
            </a:r>
          </a:p>
        </p:txBody>
      </p:sp>
      <p:graphicFrame>
        <p:nvGraphicFramePr>
          <p:cNvPr id="28" name="Table 27">
            <a:extLst>
              <a:ext uri="{FF2B5EF4-FFF2-40B4-BE49-F238E27FC236}">
                <a16:creationId xmlns:a16="http://schemas.microsoft.com/office/drawing/2014/main" id="{F4E89949-DE51-4F01-99F4-CC4DCBC6362C}"/>
              </a:ext>
            </a:extLst>
          </p:cNvPr>
          <p:cNvGraphicFramePr>
            <a:graphicFrameLocks noGrp="1"/>
          </p:cNvGraphicFramePr>
          <p:nvPr/>
        </p:nvGraphicFramePr>
        <p:xfrm>
          <a:off x="1429" y="1829055"/>
          <a:ext cx="12185966" cy="1017120"/>
        </p:xfrm>
        <a:graphic>
          <a:graphicData uri="http://schemas.openxmlformats.org/drawingml/2006/table">
            <a:tbl>
              <a:tblPr firstRow="1" bandRow="1">
                <a:tableStyleId>{5C22544A-7EE6-4342-B048-85BDC9FD1C3A}</a:tableStyleId>
              </a:tblPr>
              <a:tblGrid>
                <a:gridCol w="25400">
                  <a:extLst>
                    <a:ext uri="{9D8B030D-6E8A-4147-A177-3AD203B41FA5}">
                      <a16:colId xmlns:a16="http://schemas.microsoft.com/office/drawing/2014/main" val="20009"/>
                    </a:ext>
                  </a:extLst>
                </a:gridCol>
                <a:gridCol w="455991">
                  <a:extLst>
                    <a:ext uri="{9D8B030D-6E8A-4147-A177-3AD203B41FA5}">
                      <a16:colId xmlns:a16="http://schemas.microsoft.com/office/drawing/2014/main" val="20010"/>
                    </a:ext>
                  </a:extLst>
                </a:gridCol>
                <a:gridCol w="455991">
                  <a:extLst>
                    <a:ext uri="{9D8B030D-6E8A-4147-A177-3AD203B41FA5}">
                      <a16:colId xmlns:a16="http://schemas.microsoft.com/office/drawing/2014/main" val="3355282539"/>
                    </a:ext>
                  </a:extLst>
                </a:gridCol>
                <a:gridCol w="468691">
                  <a:extLst>
                    <a:ext uri="{9D8B030D-6E8A-4147-A177-3AD203B41FA5}">
                      <a16:colId xmlns:a16="http://schemas.microsoft.com/office/drawing/2014/main" val="20011"/>
                    </a:ext>
                  </a:extLst>
                </a:gridCol>
                <a:gridCol w="468691">
                  <a:extLst>
                    <a:ext uri="{9D8B030D-6E8A-4147-A177-3AD203B41FA5}">
                      <a16:colId xmlns:a16="http://schemas.microsoft.com/office/drawing/2014/main" val="20012"/>
                    </a:ext>
                  </a:extLst>
                </a:gridCol>
                <a:gridCol w="468691">
                  <a:extLst>
                    <a:ext uri="{9D8B030D-6E8A-4147-A177-3AD203B41FA5}">
                      <a16:colId xmlns:a16="http://schemas.microsoft.com/office/drawing/2014/main" val="1881048491"/>
                    </a:ext>
                  </a:extLst>
                </a:gridCol>
                <a:gridCol w="468691">
                  <a:extLst>
                    <a:ext uri="{9D8B030D-6E8A-4147-A177-3AD203B41FA5}">
                      <a16:colId xmlns:a16="http://schemas.microsoft.com/office/drawing/2014/main" val="20013"/>
                    </a:ext>
                  </a:extLst>
                </a:gridCol>
                <a:gridCol w="468691">
                  <a:extLst>
                    <a:ext uri="{9D8B030D-6E8A-4147-A177-3AD203B41FA5}">
                      <a16:colId xmlns:a16="http://schemas.microsoft.com/office/drawing/2014/main" val="20014"/>
                    </a:ext>
                  </a:extLst>
                </a:gridCol>
                <a:gridCol w="468691">
                  <a:extLst>
                    <a:ext uri="{9D8B030D-6E8A-4147-A177-3AD203B41FA5}">
                      <a16:colId xmlns:a16="http://schemas.microsoft.com/office/drawing/2014/main" val="20015"/>
                    </a:ext>
                  </a:extLst>
                </a:gridCol>
                <a:gridCol w="468691">
                  <a:extLst>
                    <a:ext uri="{9D8B030D-6E8A-4147-A177-3AD203B41FA5}">
                      <a16:colId xmlns:a16="http://schemas.microsoft.com/office/drawing/2014/main" val="20016"/>
                    </a:ext>
                  </a:extLst>
                </a:gridCol>
                <a:gridCol w="468691">
                  <a:extLst>
                    <a:ext uri="{9D8B030D-6E8A-4147-A177-3AD203B41FA5}">
                      <a16:colId xmlns:a16="http://schemas.microsoft.com/office/drawing/2014/main" val="20018"/>
                    </a:ext>
                  </a:extLst>
                </a:gridCol>
                <a:gridCol w="468691">
                  <a:extLst>
                    <a:ext uri="{9D8B030D-6E8A-4147-A177-3AD203B41FA5}">
                      <a16:colId xmlns:a16="http://schemas.microsoft.com/office/drawing/2014/main" val="20019"/>
                    </a:ext>
                  </a:extLst>
                </a:gridCol>
                <a:gridCol w="468691">
                  <a:extLst>
                    <a:ext uri="{9D8B030D-6E8A-4147-A177-3AD203B41FA5}">
                      <a16:colId xmlns:a16="http://schemas.microsoft.com/office/drawing/2014/main" val="20020"/>
                    </a:ext>
                  </a:extLst>
                </a:gridCol>
                <a:gridCol w="468691">
                  <a:extLst>
                    <a:ext uri="{9D8B030D-6E8A-4147-A177-3AD203B41FA5}">
                      <a16:colId xmlns:a16="http://schemas.microsoft.com/office/drawing/2014/main" val="20021"/>
                    </a:ext>
                  </a:extLst>
                </a:gridCol>
                <a:gridCol w="468691">
                  <a:extLst>
                    <a:ext uri="{9D8B030D-6E8A-4147-A177-3AD203B41FA5}">
                      <a16:colId xmlns:a16="http://schemas.microsoft.com/office/drawing/2014/main" val="20022"/>
                    </a:ext>
                  </a:extLst>
                </a:gridCol>
                <a:gridCol w="468691">
                  <a:extLst>
                    <a:ext uri="{9D8B030D-6E8A-4147-A177-3AD203B41FA5}">
                      <a16:colId xmlns:a16="http://schemas.microsoft.com/office/drawing/2014/main" val="20023"/>
                    </a:ext>
                  </a:extLst>
                </a:gridCol>
                <a:gridCol w="468691">
                  <a:extLst>
                    <a:ext uri="{9D8B030D-6E8A-4147-A177-3AD203B41FA5}">
                      <a16:colId xmlns:a16="http://schemas.microsoft.com/office/drawing/2014/main" val="20024"/>
                    </a:ext>
                  </a:extLst>
                </a:gridCol>
                <a:gridCol w="468691">
                  <a:extLst>
                    <a:ext uri="{9D8B030D-6E8A-4147-A177-3AD203B41FA5}">
                      <a16:colId xmlns:a16="http://schemas.microsoft.com/office/drawing/2014/main" val="20025"/>
                    </a:ext>
                  </a:extLst>
                </a:gridCol>
                <a:gridCol w="468691">
                  <a:extLst>
                    <a:ext uri="{9D8B030D-6E8A-4147-A177-3AD203B41FA5}">
                      <a16:colId xmlns:a16="http://schemas.microsoft.com/office/drawing/2014/main" val="4085297955"/>
                    </a:ext>
                  </a:extLst>
                </a:gridCol>
                <a:gridCol w="468691">
                  <a:extLst>
                    <a:ext uri="{9D8B030D-6E8A-4147-A177-3AD203B41FA5}">
                      <a16:colId xmlns:a16="http://schemas.microsoft.com/office/drawing/2014/main" val="20026"/>
                    </a:ext>
                  </a:extLst>
                </a:gridCol>
                <a:gridCol w="468691">
                  <a:extLst>
                    <a:ext uri="{9D8B030D-6E8A-4147-A177-3AD203B41FA5}">
                      <a16:colId xmlns:a16="http://schemas.microsoft.com/office/drawing/2014/main" val="20027"/>
                    </a:ext>
                  </a:extLst>
                </a:gridCol>
                <a:gridCol w="468691">
                  <a:extLst>
                    <a:ext uri="{9D8B030D-6E8A-4147-A177-3AD203B41FA5}">
                      <a16:colId xmlns:a16="http://schemas.microsoft.com/office/drawing/2014/main" val="20028"/>
                    </a:ext>
                  </a:extLst>
                </a:gridCol>
                <a:gridCol w="468691">
                  <a:extLst>
                    <a:ext uri="{9D8B030D-6E8A-4147-A177-3AD203B41FA5}">
                      <a16:colId xmlns:a16="http://schemas.microsoft.com/office/drawing/2014/main" val="4145841087"/>
                    </a:ext>
                  </a:extLst>
                </a:gridCol>
                <a:gridCol w="468691">
                  <a:extLst>
                    <a:ext uri="{9D8B030D-6E8A-4147-A177-3AD203B41FA5}">
                      <a16:colId xmlns:a16="http://schemas.microsoft.com/office/drawing/2014/main" val="3981948892"/>
                    </a:ext>
                  </a:extLst>
                </a:gridCol>
                <a:gridCol w="468691">
                  <a:extLst>
                    <a:ext uri="{9D8B030D-6E8A-4147-A177-3AD203B41FA5}">
                      <a16:colId xmlns:a16="http://schemas.microsoft.com/office/drawing/2014/main" val="1228601702"/>
                    </a:ext>
                  </a:extLst>
                </a:gridCol>
                <a:gridCol w="468691">
                  <a:extLst>
                    <a:ext uri="{9D8B030D-6E8A-4147-A177-3AD203B41FA5}">
                      <a16:colId xmlns:a16="http://schemas.microsoft.com/office/drawing/2014/main" val="361776214"/>
                    </a:ext>
                  </a:extLst>
                </a:gridCol>
                <a:gridCol w="468691">
                  <a:extLst>
                    <a:ext uri="{9D8B030D-6E8A-4147-A177-3AD203B41FA5}">
                      <a16:colId xmlns:a16="http://schemas.microsoft.com/office/drawing/2014/main" val="3400643490"/>
                    </a:ext>
                  </a:extLst>
                </a:gridCol>
              </a:tblGrid>
              <a:tr h="358483">
                <a:tc gridSpan="6">
                  <a:txBody>
                    <a:bodyPr/>
                    <a:lstStyle/>
                    <a:p>
                      <a:pPr marL="0" marR="0" indent="0" algn="ctr" defTabSz="914126"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Q3 FY’18</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3">
                  <a:txBody>
                    <a:bodyPr/>
                    <a:lstStyle/>
                    <a:p>
                      <a:pPr algn="ctr"/>
                      <a:r>
                        <a:rPr lang="en-US" sz="1400" b="0" dirty="0">
                          <a:solidFill>
                            <a:schemeClr val="bg1"/>
                          </a:solidFill>
                        </a:rPr>
                        <a:t>Q4 FY’18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a:r>
                        <a:rPr lang="en-US" sz="1400" b="0" dirty="0">
                          <a:solidFill>
                            <a:schemeClr val="bg1"/>
                          </a:solidFill>
                        </a:rPr>
                        <a:t>Q1 FY’19</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4">
                        <a:lumMod val="75000"/>
                      </a:schemeClr>
                    </a:solidFill>
                  </a:tcPr>
                </a:tc>
                <a:extLst>
                  <a:ext uri="{0D108BD9-81ED-4DB2-BD59-A6C34878D82A}">
                    <a16:rowId xmlns:a16="http://schemas.microsoft.com/office/drawing/2014/main" val="10000"/>
                  </a:ext>
                </a:extLst>
              </a:tr>
              <a:tr h="358483">
                <a:tc gridSpan="6">
                  <a:txBody>
                    <a:bodyPr/>
                    <a:lstStyle/>
                    <a:p>
                      <a:pPr algn="ctr"/>
                      <a:r>
                        <a:rPr lang="en-US" sz="1400" b="0" dirty="0">
                          <a:solidFill>
                            <a:schemeClr val="bg1"/>
                          </a:solidFill>
                        </a:rPr>
                        <a:t>October</a:t>
                      </a:r>
                    </a:p>
                  </a:txBody>
                  <a:tcPr marL="0" marR="0" marT="0" marB="0" anchor="ctr">
                    <a:lnL w="12700"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November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endParaRPr lang="en-US"/>
                    </a:p>
                  </a:txBody>
                  <a:tcPr/>
                </a:tc>
                <a:tc gridSpan="4">
                  <a:txBody>
                    <a:bodyPr/>
                    <a:lstStyle/>
                    <a:p>
                      <a:pPr algn="ctr"/>
                      <a:r>
                        <a:rPr lang="en-US" sz="1400" b="0" dirty="0">
                          <a:solidFill>
                            <a:schemeClr val="bg1"/>
                          </a:solidFill>
                        </a:rPr>
                        <a:t>December</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516" marR="89516" marT="22379" marB="22379"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gridSpan="5">
                  <a:txBody>
                    <a:bodyPr/>
                    <a:lstStyle/>
                    <a:p>
                      <a:pPr algn="ctr"/>
                      <a:r>
                        <a:rPr lang="en-US" sz="1400" b="0" dirty="0">
                          <a:solidFill>
                            <a:schemeClr val="bg1"/>
                          </a:solidFill>
                        </a:rPr>
                        <a:t>January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February</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93" marR="89493" marT="22373" marB="22373"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gridSpan="4">
                  <a:txBody>
                    <a:bodyPr/>
                    <a:lstStyle/>
                    <a:p>
                      <a:pPr algn="ctr"/>
                      <a:r>
                        <a:rPr lang="en-US" sz="1400" b="0" dirty="0">
                          <a:solidFill>
                            <a:schemeClr val="bg1"/>
                          </a:solidFill>
                        </a:rPr>
                        <a:t>March</a:t>
                      </a:r>
                    </a:p>
                  </a:txBody>
                  <a:tcPr marL="0" marR="0" marT="0" marB="0" anchor="ctr">
                    <a:lnL w="19050" cap="flat" cmpd="sng" algn="ctr">
                      <a:solidFill>
                        <a:schemeClr val="bg1"/>
                      </a:solidFill>
                      <a:prstDash val="solid"/>
                      <a:round/>
                      <a:headEnd type="none" w="med" len="med"/>
                      <a:tailEnd type="none" w="med" len="med"/>
                    </a:lnL>
                    <a:lnR w="12700"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tc hMerge="1">
                  <a:txBody>
                    <a:bodyPr/>
                    <a:lstStyle/>
                    <a:p>
                      <a:pPr algn="ctr"/>
                      <a:endParaRPr lang="en-US" sz="1500" b="1">
                        <a:solidFill>
                          <a:schemeClr val="bg1"/>
                        </a:solidFill>
                      </a:endParaRPr>
                    </a:p>
                  </a:txBody>
                  <a:tcPr marL="89470" marR="89470" marT="22367" marB="22367" anchor="ctr">
                    <a:lnL w="12700" cap="flat" cmpd="sng" algn="ctr">
                      <a:solidFill>
                        <a:schemeClr val="bg2"/>
                      </a:solidFill>
                      <a:prstDash val="dash"/>
                      <a:round/>
                      <a:headEnd type="none" w="med" len="med"/>
                      <a:tailEnd type="none" w="med" len="med"/>
                    </a:lnL>
                    <a:lnR w="12700" cap="flat" cmpd="sng" algn="ctr">
                      <a:solidFill>
                        <a:schemeClr val="bg2"/>
                      </a:solidFill>
                      <a:prstDash val="dash"/>
                      <a:round/>
                      <a:headEnd type="none" w="med" len="med"/>
                      <a:tailEnd type="none" w="med" len="med"/>
                    </a:lnR>
                    <a:lnB w="12700" cap="flat" cmpd="sng" algn="ctr">
                      <a:solidFill>
                        <a:schemeClr val="bg2"/>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300154">
                <a:tc>
                  <a:txBody>
                    <a:bodyPr/>
                    <a:lstStyle/>
                    <a:p>
                      <a:pPr algn="ctr"/>
                      <a:r>
                        <a:rPr lang="en-US" sz="1000" b="1" dirty="0">
                          <a:solidFill>
                            <a:schemeClr val="tx1"/>
                          </a:solidFill>
                        </a:rPr>
                        <a:t> </a:t>
                      </a:r>
                    </a:p>
                  </a:txBody>
                  <a:tcPr marL="0" marR="0" marT="0" marB="0" anchor="ctr">
                    <a:lnL w="9525" cap="flat" cmpd="sng" algn="ctr">
                      <a:noFill/>
                      <a:prstDash val="dash"/>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 3-7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10-14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16-20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23-27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30-3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6-10</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13-17</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20-24</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27-1</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4-8</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11-15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18-22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25-29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8-12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15-19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22-26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29-2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26-2</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5-9</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12-16</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19-23</a:t>
                      </a:r>
                    </a:p>
                  </a:txBody>
                  <a:tcPr marL="0" marR="0" marT="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tx1"/>
                          </a:solidFill>
                        </a:rPr>
                        <a:t>26-30</a:t>
                      </a:r>
                    </a:p>
                  </a:txBody>
                  <a:tcPr marL="0" marR="0" marT="0" marB="0" anchor="ctr">
                    <a:lnL w="19050" cap="flat" cmpd="sng" algn="ctr">
                      <a:solidFill>
                        <a:schemeClr val="bg1"/>
                      </a:solidFill>
                      <a:prstDash val="solid"/>
                      <a:round/>
                      <a:headEnd type="none" w="med" len="med"/>
                      <a:tailEnd type="none" w="med" len="med"/>
                    </a:lnL>
                    <a:lnR w="9525" cap="flat" cmpd="sng" algn="ctr">
                      <a:noFill/>
                      <a:prstDash val="dash"/>
                      <a:round/>
                      <a:headEnd type="none" w="med" len="med"/>
                      <a:tailEnd type="none" w="med" len="med"/>
                    </a:lnR>
                    <a:lnT w="190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sp>
        <p:nvSpPr>
          <p:cNvPr id="29" name="Arrow: Pentagon 28">
            <a:extLst>
              <a:ext uri="{FF2B5EF4-FFF2-40B4-BE49-F238E27FC236}">
                <a16:creationId xmlns:a16="http://schemas.microsoft.com/office/drawing/2014/main" id="{23A366DC-DE5D-411E-B834-AE6C063B04C5}"/>
              </a:ext>
            </a:extLst>
          </p:cNvPr>
          <p:cNvSpPr/>
          <p:nvPr/>
        </p:nvSpPr>
        <p:spPr bwMode="gray">
          <a:xfrm>
            <a:off x="3921762" y="4721131"/>
            <a:ext cx="7640690" cy="457200"/>
          </a:xfrm>
          <a:prstGeom prst="homePlat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DEC 04: </a:t>
            </a:r>
            <a:r>
              <a:rPr lang="en-US" sz="1600" dirty="0">
                <a:solidFill>
                  <a:schemeClr val="bg1"/>
                </a:solidFill>
              </a:rPr>
              <a:t>Lorem ipsum</a:t>
            </a:r>
          </a:p>
        </p:txBody>
      </p:sp>
      <p:sp>
        <p:nvSpPr>
          <p:cNvPr id="30" name="Arrow: Pentagon 29">
            <a:extLst>
              <a:ext uri="{FF2B5EF4-FFF2-40B4-BE49-F238E27FC236}">
                <a16:creationId xmlns:a16="http://schemas.microsoft.com/office/drawing/2014/main" id="{56E95556-5403-4110-8998-DA90B4073542}"/>
              </a:ext>
            </a:extLst>
          </p:cNvPr>
          <p:cNvSpPr/>
          <p:nvPr/>
        </p:nvSpPr>
        <p:spPr bwMode="gray">
          <a:xfrm>
            <a:off x="2336799" y="3955863"/>
            <a:ext cx="5586414" cy="457200"/>
          </a:xfrm>
          <a:prstGeom prst="homePlate">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NOV 06: </a:t>
            </a:r>
            <a:r>
              <a:rPr lang="en-US" sz="1600" dirty="0">
                <a:solidFill>
                  <a:schemeClr val="bg1"/>
                </a:solidFill>
              </a:rPr>
              <a:t>Lorem ipsum</a:t>
            </a:r>
          </a:p>
        </p:txBody>
      </p:sp>
      <p:sp>
        <p:nvSpPr>
          <p:cNvPr id="31" name="Arrow: Pentagon 30">
            <a:extLst>
              <a:ext uri="{FF2B5EF4-FFF2-40B4-BE49-F238E27FC236}">
                <a16:creationId xmlns:a16="http://schemas.microsoft.com/office/drawing/2014/main" id="{FEE4B13F-1D77-4F34-B30F-2243737CD6A6}"/>
              </a:ext>
            </a:extLst>
          </p:cNvPr>
          <p:cNvSpPr/>
          <p:nvPr/>
        </p:nvSpPr>
        <p:spPr bwMode="gray">
          <a:xfrm>
            <a:off x="620590" y="5486400"/>
            <a:ext cx="10941862" cy="457200"/>
          </a:xfrm>
          <a:prstGeom prst="homePlate">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spcAft>
                <a:spcPts val="600"/>
              </a:spcAft>
            </a:pPr>
            <a:r>
              <a:rPr lang="en-US" sz="1600" b="1" dirty="0">
                <a:solidFill>
                  <a:schemeClr val="bg1"/>
                </a:solidFill>
              </a:rPr>
              <a:t>ONGOING: </a:t>
            </a:r>
            <a:r>
              <a:rPr lang="en-US" sz="1600" dirty="0">
                <a:solidFill>
                  <a:schemeClr val="bg1"/>
                </a:solidFill>
              </a:rPr>
              <a:t>Lorem ipsum</a:t>
            </a:r>
          </a:p>
        </p:txBody>
      </p:sp>
      <p:sp>
        <p:nvSpPr>
          <p:cNvPr id="32" name="Arrow: Pentagon 31">
            <a:extLst>
              <a:ext uri="{FF2B5EF4-FFF2-40B4-BE49-F238E27FC236}">
                <a16:creationId xmlns:a16="http://schemas.microsoft.com/office/drawing/2014/main" id="{08F750DB-B79B-4184-B97F-DD04B7A0B250}"/>
              </a:ext>
            </a:extLst>
          </p:cNvPr>
          <p:cNvSpPr/>
          <p:nvPr/>
        </p:nvSpPr>
        <p:spPr bwMode="gray">
          <a:xfrm>
            <a:off x="620590" y="3190595"/>
            <a:ext cx="5473822" cy="457200"/>
          </a:xfrm>
          <a:prstGeom prst="homePlat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lvl="0" defTabSz="913852">
              <a:spcAft>
                <a:spcPts val="600"/>
              </a:spcAft>
              <a:defRPr/>
            </a:pPr>
            <a:r>
              <a:rPr lang="en-US" sz="1600" b="1" dirty="0">
                <a:solidFill>
                  <a:schemeClr val="bg1"/>
                </a:solidFill>
              </a:rPr>
              <a:t>OCT 16: </a:t>
            </a:r>
            <a:r>
              <a:rPr lang="en-US" sz="1600" dirty="0">
                <a:solidFill>
                  <a:schemeClr val="bg1"/>
                </a:solidFill>
              </a:rPr>
              <a:t>Lorem ipsum</a:t>
            </a:r>
          </a:p>
        </p:txBody>
      </p:sp>
    </p:spTree>
    <p:extLst>
      <p:ext uri="{BB962C8B-B14F-4D97-AF65-F5344CB8AC3E}">
        <p14:creationId xmlns:p14="http://schemas.microsoft.com/office/powerpoint/2010/main" val="267402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468C7A0B-3694-4FD8-A81A-192758BDE313}"/>
              </a:ext>
            </a:extLst>
          </p:cNvPr>
          <p:cNvGraphicFramePr/>
          <p:nvPr>
            <p:extLst>
              <p:ext uri="{D42A27DB-BD31-4B8C-83A1-F6EECF244321}">
                <p14:modId xmlns:p14="http://schemas.microsoft.com/office/powerpoint/2010/main" val="1661344148"/>
              </p:ext>
            </p:extLst>
          </p:nvPr>
        </p:nvGraphicFramePr>
        <p:xfrm>
          <a:off x="7994663" y="1876425"/>
          <a:ext cx="2612754" cy="2641774"/>
        </p:xfrm>
        <a:graphic>
          <a:graphicData uri="http://schemas.openxmlformats.org/drawingml/2006/chart">
            <c:chart xmlns:c="http://schemas.openxmlformats.org/drawingml/2006/chart" xmlns:r="http://schemas.openxmlformats.org/officeDocument/2006/relationships" r:id="rId3"/>
          </a:graphicData>
        </a:graphic>
      </p:graphicFrame>
      <p:sp>
        <p:nvSpPr>
          <p:cNvPr id="19" name="Oval 18">
            <a:extLst>
              <a:ext uri="{FF2B5EF4-FFF2-40B4-BE49-F238E27FC236}">
                <a16:creationId xmlns:a16="http://schemas.microsoft.com/office/drawing/2014/main" id="{AA1733CA-FEE3-491F-BCEF-97FE896F2F53}"/>
              </a:ext>
            </a:extLst>
          </p:cNvPr>
          <p:cNvSpPr/>
          <p:nvPr/>
        </p:nvSpPr>
        <p:spPr>
          <a:xfrm>
            <a:off x="8387971"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2"/>
                </a:solidFill>
              </a:rPr>
              <a:t>75%</a:t>
            </a:r>
          </a:p>
        </p:txBody>
      </p:sp>
      <p:graphicFrame>
        <p:nvGraphicFramePr>
          <p:cNvPr id="16" name="Chart 15">
            <a:extLst>
              <a:ext uri="{FF2B5EF4-FFF2-40B4-BE49-F238E27FC236}">
                <a16:creationId xmlns:a16="http://schemas.microsoft.com/office/drawing/2014/main" id="{43B9F416-7B50-4542-A9F3-4D55B31917FB}"/>
              </a:ext>
            </a:extLst>
          </p:cNvPr>
          <p:cNvGraphicFramePr/>
          <p:nvPr/>
        </p:nvGraphicFramePr>
        <p:xfrm>
          <a:off x="4791616" y="1876425"/>
          <a:ext cx="2612754" cy="2641774"/>
        </p:xfrm>
        <a:graphic>
          <a:graphicData uri="http://schemas.openxmlformats.org/drawingml/2006/chart">
            <c:chart xmlns:c="http://schemas.openxmlformats.org/drawingml/2006/chart" xmlns:r="http://schemas.openxmlformats.org/officeDocument/2006/relationships" r:id="rId4"/>
          </a:graphicData>
        </a:graphic>
      </p:graphicFrame>
      <p:sp>
        <p:nvSpPr>
          <p:cNvPr id="17" name="Oval 16">
            <a:extLst>
              <a:ext uri="{FF2B5EF4-FFF2-40B4-BE49-F238E27FC236}">
                <a16:creationId xmlns:a16="http://schemas.microsoft.com/office/drawing/2014/main" id="{28F93A94-06F0-406D-9ED2-C24AA25B4A2F}"/>
              </a:ext>
            </a:extLst>
          </p:cNvPr>
          <p:cNvSpPr/>
          <p:nvPr/>
        </p:nvSpPr>
        <p:spPr>
          <a:xfrm>
            <a:off x="5184924"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1"/>
                </a:solidFill>
              </a:rPr>
              <a:t>75%</a:t>
            </a:r>
          </a:p>
        </p:txBody>
      </p:sp>
      <p:graphicFrame>
        <p:nvGraphicFramePr>
          <p:cNvPr id="15" name="Chart 14">
            <a:extLst>
              <a:ext uri="{FF2B5EF4-FFF2-40B4-BE49-F238E27FC236}">
                <a16:creationId xmlns:a16="http://schemas.microsoft.com/office/drawing/2014/main" id="{1A2E21CD-0387-4A84-9F89-6E3BBF22A0CC}"/>
              </a:ext>
            </a:extLst>
          </p:cNvPr>
          <p:cNvGraphicFramePr/>
          <p:nvPr/>
        </p:nvGraphicFramePr>
        <p:xfrm>
          <a:off x="1588569" y="1876425"/>
          <a:ext cx="2612754" cy="2641774"/>
        </p:xfrm>
        <a:graphic>
          <a:graphicData uri="http://schemas.openxmlformats.org/drawingml/2006/chart">
            <c:chart xmlns:c="http://schemas.openxmlformats.org/drawingml/2006/chart" xmlns:r="http://schemas.openxmlformats.org/officeDocument/2006/relationships" r:id="rId5"/>
          </a:graphicData>
        </a:graphic>
      </p:graphicFrame>
      <p:sp>
        <p:nvSpPr>
          <p:cNvPr id="11" name="Subtitle 10">
            <a:extLst>
              <a:ext uri="{FF2B5EF4-FFF2-40B4-BE49-F238E27FC236}">
                <a16:creationId xmlns:a16="http://schemas.microsoft.com/office/drawing/2014/main" id="{9AE68315-E33A-4E4A-B0D3-F231896260A9}"/>
              </a:ext>
            </a:extLst>
          </p:cNvPr>
          <p:cNvSpPr>
            <a:spLocks noGrp="1"/>
          </p:cNvSpPr>
          <p:nvPr>
            <p:ph type="subTitle" idx="10"/>
          </p:nvPr>
        </p:nvSpPr>
        <p:spPr/>
        <p:txBody>
          <a:bodyPr/>
          <a:lstStyle/>
          <a:p>
            <a:r>
              <a:rPr lang="en-US" dirty="0"/>
              <a:t>Click to edit optional subtitle</a:t>
            </a:r>
          </a:p>
        </p:txBody>
      </p:sp>
      <p:sp>
        <p:nvSpPr>
          <p:cNvPr id="3" name="Title 2">
            <a:extLst>
              <a:ext uri="{FF2B5EF4-FFF2-40B4-BE49-F238E27FC236}">
                <a16:creationId xmlns:a16="http://schemas.microsoft.com/office/drawing/2014/main" id="{A652A6FB-AD0E-44DC-B4CC-D5FE9475EF06}"/>
              </a:ext>
            </a:extLst>
          </p:cNvPr>
          <p:cNvSpPr>
            <a:spLocks noGrp="1"/>
          </p:cNvSpPr>
          <p:nvPr>
            <p:ph type="title"/>
          </p:nvPr>
        </p:nvSpPr>
        <p:spPr/>
        <p:txBody>
          <a:bodyPr/>
          <a:lstStyle/>
          <a:p>
            <a:r>
              <a:rPr lang="en-US" dirty="0"/>
              <a:t>Triple Statistic</a:t>
            </a:r>
          </a:p>
        </p:txBody>
      </p:sp>
      <p:sp>
        <p:nvSpPr>
          <p:cNvPr id="7" name="Content Placeholder 9">
            <a:extLst>
              <a:ext uri="{FF2B5EF4-FFF2-40B4-BE49-F238E27FC236}">
                <a16:creationId xmlns:a16="http://schemas.microsoft.com/office/drawing/2014/main" id="{D2C83124-ED48-443E-B2CF-A5645BAB6CF3}"/>
              </a:ext>
            </a:extLst>
          </p:cNvPr>
          <p:cNvSpPr txBox="1">
            <a:spLocks/>
          </p:cNvSpPr>
          <p:nvPr/>
        </p:nvSpPr>
        <p:spPr>
          <a:xfrm>
            <a:off x="1983819" y="466965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4"/>
                </a:solidFill>
              </a:rPr>
              <a:t>Item 1</a:t>
            </a:r>
          </a:p>
        </p:txBody>
      </p:sp>
      <p:sp>
        <p:nvSpPr>
          <p:cNvPr id="8" name="Content Placeholder 10">
            <a:extLst>
              <a:ext uri="{FF2B5EF4-FFF2-40B4-BE49-F238E27FC236}">
                <a16:creationId xmlns:a16="http://schemas.microsoft.com/office/drawing/2014/main" id="{88F8DE96-A4A4-447D-A160-93D7F11816A7}"/>
              </a:ext>
            </a:extLst>
          </p:cNvPr>
          <p:cNvSpPr txBox="1">
            <a:spLocks/>
          </p:cNvSpPr>
          <p:nvPr/>
        </p:nvSpPr>
        <p:spPr>
          <a:xfrm>
            <a:off x="5180013" y="4669651"/>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1"/>
                </a:solidFill>
              </a:rPr>
              <a:t>Item 2</a:t>
            </a:r>
          </a:p>
        </p:txBody>
      </p:sp>
      <p:sp>
        <p:nvSpPr>
          <p:cNvPr id="9" name="Content Placeholder 9">
            <a:extLst>
              <a:ext uri="{FF2B5EF4-FFF2-40B4-BE49-F238E27FC236}">
                <a16:creationId xmlns:a16="http://schemas.microsoft.com/office/drawing/2014/main" id="{D0AACCA4-AE15-41F9-B8CC-50064FBE38F7}"/>
              </a:ext>
            </a:extLst>
          </p:cNvPr>
          <p:cNvSpPr txBox="1">
            <a:spLocks/>
          </p:cNvSpPr>
          <p:nvPr/>
        </p:nvSpPr>
        <p:spPr>
          <a:xfrm>
            <a:off x="8385727" y="4669651"/>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2"/>
                </a:solidFill>
              </a:rPr>
              <a:t>Item 3</a:t>
            </a:r>
          </a:p>
        </p:txBody>
      </p:sp>
      <p:sp>
        <p:nvSpPr>
          <p:cNvPr id="10" name="Oval 9">
            <a:extLst>
              <a:ext uri="{FF2B5EF4-FFF2-40B4-BE49-F238E27FC236}">
                <a16:creationId xmlns:a16="http://schemas.microsoft.com/office/drawing/2014/main" id="{78DF5A12-B068-48FC-85A0-1C09CE2A3C5D}"/>
              </a:ext>
            </a:extLst>
          </p:cNvPr>
          <p:cNvSpPr/>
          <p:nvPr/>
        </p:nvSpPr>
        <p:spPr>
          <a:xfrm>
            <a:off x="1981877" y="2286000"/>
            <a:ext cx="1828959" cy="1828959"/>
          </a:xfrm>
          <a:prstGeom prst="ellipse">
            <a:avLst/>
          </a:prstGeom>
          <a:solidFill>
            <a:schemeClr val="bg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Aft>
                <a:spcPts val="600"/>
              </a:spcAft>
            </a:pPr>
            <a:r>
              <a:rPr lang="en-US" sz="5400" dirty="0">
                <a:solidFill>
                  <a:schemeClr val="accent4"/>
                </a:solidFill>
              </a:rPr>
              <a:t>75%</a:t>
            </a:r>
          </a:p>
        </p:txBody>
      </p:sp>
      <p:sp>
        <p:nvSpPr>
          <p:cNvPr id="14" name="Content Placeholder 9">
            <a:extLst>
              <a:ext uri="{FF2B5EF4-FFF2-40B4-BE49-F238E27FC236}">
                <a16:creationId xmlns:a16="http://schemas.microsoft.com/office/drawing/2014/main" id="{83591AB8-383E-40BF-8E8B-3A4DC8C8109B}"/>
              </a:ext>
            </a:extLst>
          </p:cNvPr>
          <p:cNvSpPr txBox="1">
            <a:spLocks/>
          </p:cNvSpPr>
          <p:nvPr/>
        </p:nvSpPr>
        <p:spPr>
          <a:xfrm>
            <a:off x="1983819" y="51776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0" name="Content Placeholder 10">
            <a:extLst>
              <a:ext uri="{FF2B5EF4-FFF2-40B4-BE49-F238E27FC236}">
                <a16:creationId xmlns:a16="http://schemas.microsoft.com/office/drawing/2014/main" id="{77C09633-483B-4B55-91D1-4DB2C005683B}"/>
              </a:ext>
            </a:extLst>
          </p:cNvPr>
          <p:cNvSpPr txBox="1">
            <a:spLocks/>
          </p:cNvSpPr>
          <p:nvPr/>
        </p:nvSpPr>
        <p:spPr>
          <a:xfrm>
            <a:off x="5180013" y="5177651"/>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1" name="Content Placeholder 9">
            <a:extLst>
              <a:ext uri="{FF2B5EF4-FFF2-40B4-BE49-F238E27FC236}">
                <a16:creationId xmlns:a16="http://schemas.microsoft.com/office/drawing/2014/main" id="{87CF7426-E4E2-4AC6-A6DD-FF312A8A3710}"/>
              </a:ext>
            </a:extLst>
          </p:cNvPr>
          <p:cNvSpPr txBox="1">
            <a:spLocks/>
          </p:cNvSpPr>
          <p:nvPr/>
        </p:nvSpPr>
        <p:spPr>
          <a:xfrm>
            <a:off x="8385727" y="51776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Tree>
    <p:extLst>
      <p:ext uri="{BB962C8B-B14F-4D97-AF65-F5344CB8AC3E}">
        <p14:creationId xmlns:p14="http://schemas.microsoft.com/office/powerpoint/2010/main" val="271965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50C7262-02C9-45B1-A3A6-81C32CC2D67F}"/>
              </a:ext>
            </a:extLst>
          </p:cNvPr>
          <p:cNvSpPr>
            <a:spLocks noGrp="1"/>
          </p:cNvSpPr>
          <p:nvPr>
            <p:ph type="subTitle" idx="10"/>
          </p:nvPr>
        </p:nvSpPr>
        <p:spPr/>
        <p:txBody>
          <a:bodyPr/>
          <a:lstStyle/>
          <a:p>
            <a:r>
              <a:rPr lang="en-US" dirty="0"/>
              <a:t>Three items</a:t>
            </a:r>
          </a:p>
        </p:txBody>
      </p:sp>
      <p:sp>
        <p:nvSpPr>
          <p:cNvPr id="3" name="Title 2">
            <a:extLst>
              <a:ext uri="{FF2B5EF4-FFF2-40B4-BE49-F238E27FC236}">
                <a16:creationId xmlns:a16="http://schemas.microsoft.com/office/drawing/2014/main" id="{10A74A15-916C-423A-8E29-869E3745C663}"/>
              </a:ext>
            </a:extLst>
          </p:cNvPr>
          <p:cNvSpPr>
            <a:spLocks noGrp="1"/>
          </p:cNvSpPr>
          <p:nvPr>
            <p:ph type="title"/>
          </p:nvPr>
        </p:nvSpPr>
        <p:spPr/>
        <p:txBody>
          <a:bodyPr/>
          <a:lstStyle/>
          <a:p>
            <a:r>
              <a:rPr lang="en-US" dirty="0"/>
              <a:t>Venn Diagram</a:t>
            </a:r>
          </a:p>
        </p:txBody>
      </p:sp>
      <p:sp>
        <p:nvSpPr>
          <p:cNvPr id="33" name="Freeform 19">
            <a:extLst>
              <a:ext uri="{FF2B5EF4-FFF2-40B4-BE49-F238E27FC236}">
                <a16:creationId xmlns:a16="http://schemas.microsoft.com/office/drawing/2014/main" id="{93FB7210-609B-4EC7-8F5C-57636DD6495D}"/>
              </a:ext>
            </a:extLst>
          </p:cNvPr>
          <p:cNvSpPr>
            <a:spLocks/>
          </p:cNvSpPr>
          <p:nvPr/>
        </p:nvSpPr>
        <p:spPr bwMode="gray">
          <a:xfrm>
            <a:off x="4932349" y="1826385"/>
            <a:ext cx="2329117" cy="2745615"/>
          </a:xfrm>
          <a:custGeom>
            <a:avLst/>
            <a:gdLst>
              <a:gd name="T0" fmla="*/ 832 w 927"/>
              <a:gd name="T1" fmla="*/ 558 h 1116"/>
              <a:gd name="T2" fmla="*/ 927 w 927"/>
              <a:gd name="T3" fmla="*/ 869 h 1116"/>
              <a:gd name="T4" fmla="*/ 463 w 927"/>
              <a:gd name="T5" fmla="*/ 1116 h 1116"/>
              <a:gd name="T6" fmla="*/ 0 w 927"/>
              <a:gd name="T7" fmla="*/ 869 h 1116"/>
              <a:gd name="T8" fmla="*/ 95 w 927"/>
              <a:gd name="T9" fmla="*/ 558 h 1116"/>
              <a:gd name="T10" fmla="*/ 0 w 927"/>
              <a:gd name="T11" fmla="*/ 247 h 1116"/>
              <a:gd name="T12" fmla="*/ 463 w 927"/>
              <a:gd name="T13" fmla="*/ 0 h 1116"/>
              <a:gd name="T14" fmla="*/ 927 w 927"/>
              <a:gd name="T15" fmla="*/ 247 h 1116"/>
              <a:gd name="T16" fmla="*/ 832 w 927"/>
              <a:gd name="T17"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7" h="1116">
                <a:moveTo>
                  <a:pt x="832" y="558"/>
                </a:moveTo>
                <a:cubicBezTo>
                  <a:pt x="832" y="673"/>
                  <a:pt x="867" y="780"/>
                  <a:pt x="927" y="869"/>
                </a:cubicBezTo>
                <a:cubicBezTo>
                  <a:pt x="826" y="1018"/>
                  <a:pt x="656" y="1116"/>
                  <a:pt x="463" y="1116"/>
                </a:cubicBezTo>
                <a:cubicBezTo>
                  <a:pt x="270" y="1116"/>
                  <a:pt x="100" y="1018"/>
                  <a:pt x="0" y="869"/>
                </a:cubicBezTo>
                <a:cubicBezTo>
                  <a:pt x="60" y="780"/>
                  <a:pt x="95" y="673"/>
                  <a:pt x="95" y="558"/>
                </a:cubicBezTo>
                <a:cubicBezTo>
                  <a:pt x="95" y="443"/>
                  <a:pt x="60" y="336"/>
                  <a:pt x="0" y="247"/>
                </a:cubicBezTo>
                <a:cubicBezTo>
                  <a:pt x="100" y="98"/>
                  <a:pt x="270" y="0"/>
                  <a:pt x="463" y="0"/>
                </a:cubicBezTo>
                <a:cubicBezTo>
                  <a:pt x="656" y="0"/>
                  <a:pt x="826" y="98"/>
                  <a:pt x="927" y="247"/>
                </a:cubicBezTo>
                <a:cubicBezTo>
                  <a:pt x="867" y="336"/>
                  <a:pt x="832" y="443"/>
                  <a:pt x="832" y="558"/>
                </a:cubicBezTo>
                <a:close/>
              </a:path>
            </a:pathLst>
          </a:custGeom>
          <a:solidFill>
            <a:schemeClr val="accent1"/>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nvGrpSpPr>
          <p:cNvPr id="15" name="Group 14">
            <a:extLst>
              <a:ext uri="{FF2B5EF4-FFF2-40B4-BE49-F238E27FC236}">
                <a16:creationId xmlns:a16="http://schemas.microsoft.com/office/drawing/2014/main" id="{292141DE-4089-4795-BA74-ECD1E192A1F3}"/>
              </a:ext>
            </a:extLst>
          </p:cNvPr>
          <p:cNvGrpSpPr/>
          <p:nvPr/>
        </p:nvGrpSpPr>
        <p:grpSpPr bwMode="gray">
          <a:xfrm>
            <a:off x="7018318" y="1826385"/>
            <a:ext cx="2801144" cy="2745615"/>
            <a:chOff x="8175625" y="1877125"/>
            <a:chExt cx="2801144" cy="2745615"/>
          </a:xfrm>
        </p:grpSpPr>
        <p:sp>
          <p:nvSpPr>
            <p:cNvPr id="34" name="Freeform 20">
              <a:extLst>
                <a:ext uri="{FF2B5EF4-FFF2-40B4-BE49-F238E27FC236}">
                  <a16:creationId xmlns:a16="http://schemas.microsoft.com/office/drawing/2014/main" id="{A58C15A3-037F-4462-A11E-4A055E9A26BA}"/>
                </a:ext>
              </a:extLst>
            </p:cNvPr>
            <p:cNvSpPr>
              <a:spLocks/>
            </p:cNvSpPr>
            <p:nvPr/>
          </p:nvSpPr>
          <p:spPr bwMode="gray">
            <a:xfrm>
              <a:off x="8175625" y="2485435"/>
              <a:ext cx="476784" cy="1528996"/>
            </a:xfrm>
            <a:custGeom>
              <a:avLst/>
              <a:gdLst>
                <a:gd name="T0" fmla="*/ 189 w 189"/>
                <a:gd name="T1" fmla="*/ 311 h 622"/>
                <a:gd name="T2" fmla="*/ 95 w 189"/>
                <a:gd name="T3" fmla="*/ 622 h 622"/>
                <a:gd name="T4" fmla="*/ 0 w 189"/>
                <a:gd name="T5" fmla="*/ 311 h 622"/>
                <a:gd name="T6" fmla="*/ 95 w 189"/>
                <a:gd name="T7" fmla="*/ 0 h 622"/>
                <a:gd name="T8" fmla="*/ 189 w 189"/>
                <a:gd name="T9" fmla="*/ 311 h 622"/>
              </a:gdLst>
              <a:ahLst/>
              <a:cxnLst>
                <a:cxn ang="0">
                  <a:pos x="T0" y="T1"/>
                </a:cxn>
                <a:cxn ang="0">
                  <a:pos x="T2" y="T3"/>
                </a:cxn>
                <a:cxn ang="0">
                  <a:pos x="T4" y="T5"/>
                </a:cxn>
                <a:cxn ang="0">
                  <a:pos x="T6" y="T7"/>
                </a:cxn>
                <a:cxn ang="0">
                  <a:pos x="T8" y="T9"/>
                </a:cxn>
              </a:cxnLst>
              <a:rect l="0" t="0" r="r" b="b"/>
              <a:pathLst>
                <a:path w="189" h="622">
                  <a:moveTo>
                    <a:pt x="189" y="311"/>
                  </a:moveTo>
                  <a:cubicBezTo>
                    <a:pt x="189" y="426"/>
                    <a:pt x="154" y="533"/>
                    <a:pt x="95" y="622"/>
                  </a:cubicBezTo>
                  <a:cubicBezTo>
                    <a:pt x="35" y="533"/>
                    <a:pt x="0" y="426"/>
                    <a:pt x="0" y="311"/>
                  </a:cubicBezTo>
                  <a:cubicBezTo>
                    <a:pt x="0" y="196"/>
                    <a:pt x="35" y="89"/>
                    <a:pt x="95" y="0"/>
                  </a:cubicBezTo>
                  <a:cubicBezTo>
                    <a:pt x="154" y="89"/>
                    <a:pt x="189" y="196"/>
                    <a:pt x="189" y="311"/>
                  </a:cubicBezTo>
                  <a:close/>
                </a:path>
              </a:pathLst>
            </a:custGeom>
            <a:solidFill>
              <a:srgbClr val="002464"/>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5" name="Freeform 21">
              <a:extLst>
                <a:ext uri="{FF2B5EF4-FFF2-40B4-BE49-F238E27FC236}">
                  <a16:creationId xmlns:a16="http://schemas.microsoft.com/office/drawing/2014/main" id="{11E07435-815F-471A-B578-9A40A024E077}"/>
                </a:ext>
              </a:extLst>
            </p:cNvPr>
            <p:cNvSpPr>
              <a:spLocks/>
            </p:cNvSpPr>
            <p:nvPr/>
          </p:nvSpPr>
          <p:spPr bwMode="gray">
            <a:xfrm>
              <a:off x="8409261" y="1877125"/>
              <a:ext cx="2567508" cy="2745615"/>
            </a:xfrm>
            <a:custGeom>
              <a:avLst/>
              <a:gdLst>
                <a:gd name="T0" fmla="*/ 1021 w 1021"/>
                <a:gd name="T1" fmla="*/ 558 h 1116"/>
                <a:gd name="T2" fmla="*/ 463 w 1021"/>
                <a:gd name="T3" fmla="*/ 1116 h 1116"/>
                <a:gd name="T4" fmla="*/ 0 w 1021"/>
                <a:gd name="T5" fmla="*/ 869 h 1116"/>
                <a:gd name="T6" fmla="*/ 94 w 1021"/>
                <a:gd name="T7" fmla="*/ 558 h 1116"/>
                <a:gd name="T8" fmla="*/ 0 w 1021"/>
                <a:gd name="T9" fmla="*/ 247 h 1116"/>
                <a:gd name="T10" fmla="*/ 463 w 1021"/>
                <a:gd name="T11" fmla="*/ 0 h 1116"/>
                <a:gd name="T12" fmla="*/ 1021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1021" y="558"/>
                  </a:moveTo>
                  <a:cubicBezTo>
                    <a:pt x="1021" y="866"/>
                    <a:pt x="771" y="1116"/>
                    <a:pt x="463" y="1116"/>
                  </a:cubicBezTo>
                  <a:cubicBezTo>
                    <a:pt x="270" y="1116"/>
                    <a:pt x="100" y="1018"/>
                    <a:pt x="0" y="869"/>
                  </a:cubicBezTo>
                  <a:cubicBezTo>
                    <a:pt x="59" y="780"/>
                    <a:pt x="94" y="673"/>
                    <a:pt x="94" y="558"/>
                  </a:cubicBezTo>
                  <a:cubicBezTo>
                    <a:pt x="94" y="443"/>
                    <a:pt x="59" y="336"/>
                    <a:pt x="0" y="247"/>
                  </a:cubicBezTo>
                  <a:cubicBezTo>
                    <a:pt x="100" y="98"/>
                    <a:pt x="270" y="0"/>
                    <a:pt x="463" y="0"/>
                  </a:cubicBezTo>
                  <a:cubicBezTo>
                    <a:pt x="771" y="0"/>
                    <a:pt x="1021" y="250"/>
                    <a:pt x="1021" y="558"/>
                  </a:cubicBezTo>
                  <a:close/>
                </a:path>
              </a:pathLst>
            </a:custGeom>
            <a:solidFill>
              <a:schemeClr val="accent2"/>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grpSp>
        <p:nvGrpSpPr>
          <p:cNvPr id="6" name="Group 5">
            <a:extLst>
              <a:ext uri="{FF2B5EF4-FFF2-40B4-BE49-F238E27FC236}">
                <a16:creationId xmlns:a16="http://schemas.microsoft.com/office/drawing/2014/main" id="{6DF4089C-40BE-4C88-A426-63069D911AED}"/>
              </a:ext>
            </a:extLst>
          </p:cNvPr>
          <p:cNvGrpSpPr/>
          <p:nvPr/>
        </p:nvGrpSpPr>
        <p:grpSpPr bwMode="gray">
          <a:xfrm>
            <a:off x="2369363" y="1826385"/>
            <a:ext cx="2806134" cy="2745615"/>
            <a:chOff x="3526670" y="1826385"/>
            <a:chExt cx="2806134" cy="2745615"/>
          </a:xfrm>
        </p:grpSpPr>
        <p:sp>
          <p:nvSpPr>
            <p:cNvPr id="29" name="Freeform 15">
              <a:extLst>
                <a:ext uri="{FF2B5EF4-FFF2-40B4-BE49-F238E27FC236}">
                  <a16:creationId xmlns:a16="http://schemas.microsoft.com/office/drawing/2014/main" id="{D4F66DA9-9EE8-4222-8369-F99AC5ED4322}"/>
                </a:ext>
              </a:extLst>
            </p:cNvPr>
            <p:cNvSpPr>
              <a:spLocks/>
            </p:cNvSpPr>
            <p:nvPr/>
          </p:nvSpPr>
          <p:spPr bwMode="gray">
            <a:xfrm>
              <a:off x="3526670" y="1826385"/>
              <a:ext cx="2567508" cy="2745615"/>
            </a:xfrm>
            <a:custGeom>
              <a:avLst/>
              <a:gdLst>
                <a:gd name="T0" fmla="*/ 927 w 1021"/>
                <a:gd name="T1" fmla="*/ 558 h 1116"/>
                <a:gd name="T2" fmla="*/ 1021 w 1021"/>
                <a:gd name="T3" fmla="*/ 869 h 1116"/>
                <a:gd name="T4" fmla="*/ 558 w 1021"/>
                <a:gd name="T5" fmla="*/ 1116 h 1116"/>
                <a:gd name="T6" fmla="*/ 0 w 1021"/>
                <a:gd name="T7" fmla="*/ 558 h 1116"/>
                <a:gd name="T8" fmla="*/ 558 w 1021"/>
                <a:gd name="T9" fmla="*/ 0 h 1116"/>
                <a:gd name="T10" fmla="*/ 1021 w 1021"/>
                <a:gd name="T11" fmla="*/ 247 h 1116"/>
                <a:gd name="T12" fmla="*/ 927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927" y="558"/>
                  </a:moveTo>
                  <a:cubicBezTo>
                    <a:pt x="927" y="673"/>
                    <a:pt x="962" y="780"/>
                    <a:pt x="1021" y="869"/>
                  </a:cubicBezTo>
                  <a:cubicBezTo>
                    <a:pt x="921" y="1018"/>
                    <a:pt x="751" y="1116"/>
                    <a:pt x="558" y="1116"/>
                  </a:cubicBezTo>
                  <a:cubicBezTo>
                    <a:pt x="250" y="1116"/>
                    <a:pt x="0" y="866"/>
                    <a:pt x="0" y="558"/>
                  </a:cubicBezTo>
                  <a:cubicBezTo>
                    <a:pt x="0" y="250"/>
                    <a:pt x="250" y="0"/>
                    <a:pt x="558" y="0"/>
                  </a:cubicBezTo>
                  <a:cubicBezTo>
                    <a:pt x="751" y="0"/>
                    <a:pt x="921" y="98"/>
                    <a:pt x="1021" y="247"/>
                  </a:cubicBezTo>
                  <a:cubicBezTo>
                    <a:pt x="962" y="336"/>
                    <a:pt x="927" y="443"/>
                    <a:pt x="927" y="558"/>
                  </a:cubicBezTo>
                  <a:close/>
                </a:path>
              </a:pathLst>
            </a:custGeom>
            <a:solidFill>
              <a:schemeClr val="accent4"/>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sp>
          <p:nvSpPr>
            <p:cNvPr id="20" name="Freeform 18">
              <a:extLst>
                <a:ext uri="{FF2B5EF4-FFF2-40B4-BE49-F238E27FC236}">
                  <a16:creationId xmlns:a16="http://schemas.microsoft.com/office/drawing/2014/main" id="{FB51C6E0-5CD3-4B74-B17B-183A5111B773}"/>
                </a:ext>
              </a:extLst>
            </p:cNvPr>
            <p:cNvSpPr>
              <a:spLocks/>
            </p:cNvSpPr>
            <p:nvPr/>
          </p:nvSpPr>
          <p:spPr bwMode="gray">
            <a:xfrm>
              <a:off x="5856020" y="2434695"/>
              <a:ext cx="476784" cy="1528996"/>
            </a:xfrm>
            <a:custGeom>
              <a:avLst/>
              <a:gdLst>
                <a:gd name="T0" fmla="*/ 190 w 190"/>
                <a:gd name="T1" fmla="*/ 311 h 622"/>
                <a:gd name="T2" fmla="*/ 95 w 190"/>
                <a:gd name="T3" fmla="*/ 622 h 622"/>
                <a:gd name="T4" fmla="*/ 0 w 190"/>
                <a:gd name="T5" fmla="*/ 311 h 622"/>
                <a:gd name="T6" fmla="*/ 95 w 190"/>
                <a:gd name="T7" fmla="*/ 0 h 622"/>
                <a:gd name="T8" fmla="*/ 190 w 190"/>
                <a:gd name="T9" fmla="*/ 311 h 622"/>
              </a:gdLst>
              <a:ahLst/>
              <a:cxnLst>
                <a:cxn ang="0">
                  <a:pos x="T0" y="T1"/>
                </a:cxn>
                <a:cxn ang="0">
                  <a:pos x="T2" y="T3"/>
                </a:cxn>
                <a:cxn ang="0">
                  <a:pos x="T4" y="T5"/>
                </a:cxn>
                <a:cxn ang="0">
                  <a:pos x="T6" y="T7"/>
                </a:cxn>
                <a:cxn ang="0">
                  <a:pos x="T8" y="T9"/>
                </a:cxn>
              </a:cxnLst>
              <a:rect l="0" t="0" r="r" b="b"/>
              <a:pathLst>
                <a:path w="190" h="622">
                  <a:moveTo>
                    <a:pt x="190" y="311"/>
                  </a:moveTo>
                  <a:cubicBezTo>
                    <a:pt x="190" y="426"/>
                    <a:pt x="155" y="533"/>
                    <a:pt x="95" y="622"/>
                  </a:cubicBezTo>
                  <a:cubicBezTo>
                    <a:pt x="35" y="533"/>
                    <a:pt x="0" y="426"/>
                    <a:pt x="0" y="311"/>
                  </a:cubicBezTo>
                  <a:cubicBezTo>
                    <a:pt x="0" y="196"/>
                    <a:pt x="35" y="89"/>
                    <a:pt x="95" y="0"/>
                  </a:cubicBezTo>
                  <a:cubicBezTo>
                    <a:pt x="155" y="89"/>
                    <a:pt x="190" y="196"/>
                    <a:pt x="190" y="311"/>
                  </a:cubicBezTo>
                  <a:close/>
                </a:path>
              </a:pathLst>
            </a:custGeom>
            <a:solidFill>
              <a:srgbClr val="006934"/>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17" name="Content Placeholder 9">
            <a:extLst>
              <a:ext uri="{FF2B5EF4-FFF2-40B4-BE49-F238E27FC236}">
                <a16:creationId xmlns:a16="http://schemas.microsoft.com/office/drawing/2014/main" id="{208A523D-7824-4D87-87AB-4361E646446C}"/>
              </a:ext>
            </a:extLst>
          </p:cNvPr>
          <p:cNvSpPr txBox="1">
            <a:spLocks/>
          </p:cNvSpPr>
          <p:nvPr/>
        </p:nvSpPr>
        <p:spPr>
          <a:xfrm>
            <a:off x="2861303"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4"/>
                </a:solidFill>
              </a:rPr>
              <a:t>Item 1</a:t>
            </a:r>
          </a:p>
        </p:txBody>
      </p:sp>
      <p:sp>
        <p:nvSpPr>
          <p:cNvPr id="18" name="Content Placeholder 10">
            <a:extLst>
              <a:ext uri="{FF2B5EF4-FFF2-40B4-BE49-F238E27FC236}">
                <a16:creationId xmlns:a16="http://schemas.microsoft.com/office/drawing/2014/main" id="{C2F957F4-26EE-40AB-A2E1-51C8337A8EA5}"/>
              </a:ext>
            </a:extLst>
          </p:cNvPr>
          <p:cNvSpPr txBox="1">
            <a:spLocks/>
          </p:cNvSpPr>
          <p:nvPr/>
        </p:nvSpPr>
        <p:spPr>
          <a:xfrm>
            <a:off x="5182865" y="4900652"/>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1"/>
                </a:solidFill>
              </a:rPr>
              <a:t>Item 2</a:t>
            </a:r>
          </a:p>
        </p:txBody>
      </p:sp>
      <p:sp>
        <p:nvSpPr>
          <p:cNvPr id="19" name="Content Placeholder 9">
            <a:extLst>
              <a:ext uri="{FF2B5EF4-FFF2-40B4-BE49-F238E27FC236}">
                <a16:creationId xmlns:a16="http://schemas.microsoft.com/office/drawing/2014/main" id="{4248B80C-D1BD-413B-9BD2-A4699CF6E246}"/>
              </a:ext>
            </a:extLst>
          </p:cNvPr>
          <p:cNvSpPr txBox="1">
            <a:spLocks/>
          </p:cNvSpPr>
          <p:nvPr/>
        </p:nvSpPr>
        <p:spPr>
          <a:xfrm>
            <a:off x="7507763"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2"/>
                </a:solidFill>
              </a:rPr>
              <a:t>Item 3</a:t>
            </a:r>
          </a:p>
        </p:txBody>
      </p:sp>
      <p:sp>
        <p:nvSpPr>
          <p:cNvPr id="21" name="Content Placeholder 9">
            <a:extLst>
              <a:ext uri="{FF2B5EF4-FFF2-40B4-BE49-F238E27FC236}">
                <a16:creationId xmlns:a16="http://schemas.microsoft.com/office/drawing/2014/main" id="{6502CE8F-6E46-4293-BDA0-3CCE744729D5}"/>
              </a:ext>
            </a:extLst>
          </p:cNvPr>
          <p:cNvSpPr txBox="1">
            <a:spLocks/>
          </p:cNvSpPr>
          <p:nvPr/>
        </p:nvSpPr>
        <p:spPr>
          <a:xfrm>
            <a:off x="2861303"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3" name="Content Placeholder 10">
            <a:extLst>
              <a:ext uri="{FF2B5EF4-FFF2-40B4-BE49-F238E27FC236}">
                <a16:creationId xmlns:a16="http://schemas.microsoft.com/office/drawing/2014/main" id="{69B17C74-6C57-4A71-8164-18C43E669EFC}"/>
              </a:ext>
            </a:extLst>
          </p:cNvPr>
          <p:cNvSpPr txBox="1">
            <a:spLocks/>
          </p:cNvSpPr>
          <p:nvPr/>
        </p:nvSpPr>
        <p:spPr>
          <a:xfrm>
            <a:off x="5182865" y="5317351"/>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4" name="Content Placeholder 9">
            <a:extLst>
              <a:ext uri="{FF2B5EF4-FFF2-40B4-BE49-F238E27FC236}">
                <a16:creationId xmlns:a16="http://schemas.microsoft.com/office/drawing/2014/main" id="{789A9BEB-6A7A-4155-B770-D114FDDD2B63}"/>
              </a:ext>
            </a:extLst>
          </p:cNvPr>
          <p:cNvSpPr txBox="1">
            <a:spLocks/>
          </p:cNvSpPr>
          <p:nvPr/>
        </p:nvSpPr>
        <p:spPr>
          <a:xfrm>
            <a:off x="7507763"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Tree>
    <p:extLst>
      <p:ext uri="{BB962C8B-B14F-4D97-AF65-F5344CB8AC3E}">
        <p14:creationId xmlns:p14="http://schemas.microsoft.com/office/powerpoint/2010/main" val="310114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50C7262-02C9-45B1-A3A6-81C32CC2D67F}"/>
              </a:ext>
            </a:extLst>
          </p:cNvPr>
          <p:cNvSpPr>
            <a:spLocks noGrp="1"/>
          </p:cNvSpPr>
          <p:nvPr>
            <p:ph type="subTitle" idx="10"/>
          </p:nvPr>
        </p:nvSpPr>
        <p:spPr/>
        <p:txBody>
          <a:bodyPr/>
          <a:lstStyle/>
          <a:p>
            <a:r>
              <a:rPr lang="en-US" dirty="0"/>
              <a:t>Four items</a:t>
            </a:r>
          </a:p>
        </p:txBody>
      </p:sp>
      <p:sp>
        <p:nvSpPr>
          <p:cNvPr id="3" name="Title 2">
            <a:extLst>
              <a:ext uri="{FF2B5EF4-FFF2-40B4-BE49-F238E27FC236}">
                <a16:creationId xmlns:a16="http://schemas.microsoft.com/office/drawing/2014/main" id="{10A74A15-916C-423A-8E29-869E3745C663}"/>
              </a:ext>
            </a:extLst>
          </p:cNvPr>
          <p:cNvSpPr>
            <a:spLocks noGrp="1"/>
          </p:cNvSpPr>
          <p:nvPr>
            <p:ph type="title"/>
          </p:nvPr>
        </p:nvSpPr>
        <p:spPr/>
        <p:txBody>
          <a:bodyPr/>
          <a:lstStyle/>
          <a:p>
            <a:r>
              <a:rPr lang="en-US" dirty="0"/>
              <a:t>Venn Diagram</a:t>
            </a:r>
          </a:p>
        </p:txBody>
      </p:sp>
      <p:grpSp>
        <p:nvGrpSpPr>
          <p:cNvPr id="7" name="Group 6">
            <a:extLst>
              <a:ext uri="{FF2B5EF4-FFF2-40B4-BE49-F238E27FC236}">
                <a16:creationId xmlns:a16="http://schemas.microsoft.com/office/drawing/2014/main" id="{FDC3DDE5-9E0A-42D7-964E-5DE2BD46520F}"/>
              </a:ext>
            </a:extLst>
          </p:cNvPr>
          <p:cNvGrpSpPr/>
          <p:nvPr/>
        </p:nvGrpSpPr>
        <p:grpSpPr bwMode="gray">
          <a:xfrm>
            <a:off x="1212056" y="1826385"/>
            <a:ext cx="2801145" cy="2745615"/>
            <a:chOff x="1212056" y="1877125"/>
            <a:chExt cx="2801145" cy="2745615"/>
          </a:xfrm>
        </p:grpSpPr>
        <p:sp>
          <p:nvSpPr>
            <p:cNvPr id="29" name="Freeform 15">
              <a:extLst>
                <a:ext uri="{FF2B5EF4-FFF2-40B4-BE49-F238E27FC236}">
                  <a16:creationId xmlns:a16="http://schemas.microsoft.com/office/drawing/2014/main" id="{D4F66DA9-9EE8-4222-8369-F99AC5ED4322}"/>
                </a:ext>
              </a:extLst>
            </p:cNvPr>
            <p:cNvSpPr>
              <a:spLocks/>
            </p:cNvSpPr>
            <p:nvPr/>
          </p:nvSpPr>
          <p:spPr bwMode="gray">
            <a:xfrm>
              <a:off x="1212056" y="1877125"/>
              <a:ext cx="2567508" cy="2745615"/>
            </a:xfrm>
            <a:custGeom>
              <a:avLst/>
              <a:gdLst>
                <a:gd name="T0" fmla="*/ 927 w 1021"/>
                <a:gd name="T1" fmla="*/ 558 h 1116"/>
                <a:gd name="T2" fmla="*/ 1021 w 1021"/>
                <a:gd name="T3" fmla="*/ 869 h 1116"/>
                <a:gd name="T4" fmla="*/ 558 w 1021"/>
                <a:gd name="T5" fmla="*/ 1116 h 1116"/>
                <a:gd name="T6" fmla="*/ 0 w 1021"/>
                <a:gd name="T7" fmla="*/ 558 h 1116"/>
                <a:gd name="T8" fmla="*/ 558 w 1021"/>
                <a:gd name="T9" fmla="*/ 0 h 1116"/>
                <a:gd name="T10" fmla="*/ 1021 w 1021"/>
                <a:gd name="T11" fmla="*/ 247 h 1116"/>
                <a:gd name="T12" fmla="*/ 927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927" y="558"/>
                  </a:moveTo>
                  <a:cubicBezTo>
                    <a:pt x="927" y="673"/>
                    <a:pt x="962" y="780"/>
                    <a:pt x="1021" y="869"/>
                  </a:cubicBezTo>
                  <a:cubicBezTo>
                    <a:pt x="921" y="1018"/>
                    <a:pt x="751" y="1116"/>
                    <a:pt x="558" y="1116"/>
                  </a:cubicBezTo>
                  <a:cubicBezTo>
                    <a:pt x="250" y="1116"/>
                    <a:pt x="0" y="866"/>
                    <a:pt x="0" y="558"/>
                  </a:cubicBezTo>
                  <a:cubicBezTo>
                    <a:pt x="0" y="250"/>
                    <a:pt x="250" y="0"/>
                    <a:pt x="558" y="0"/>
                  </a:cubicBezTo>
                  <a:cubicBezTo>
                    <a:pt x="751" y="0"/>
                    <a:pt x="921" y="98"/>
                    <a:pt x="1021" y="247"/>
                  </a:cubicBezTo>
                  <a:cubicBezTo>
                    <a:pt x="962" y="336"/>
                    <a:pt x="927" y="443"/>
                    <a:pt x="927" y="558"/>
                  </a:cubicBezTo>
                  <a:close/>
                </a:path>
              </a:pathLst>
            </a:custGeom>
            <a:solidFill>
              <a:schemeClr val="accent4"/>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sp>
          <p:nvSpPr>
            <p:cNvPr id="30" name="Freeform 16">
              <a:extLst>
                <a:ext uri="{FF2B5EF4-FFF2-40B4-BE49-F238E27FC236}">
                  <a16:creationId xmlns:a16="http://schemas.microsoft.com/office/drawing/2014/main" id="{78CAC352-107D-4C3D-A70D-D8DF32049317}"/>
                </a:ext>
              </a:extLst>
            </p:cNvPr>
            <p:cNvSpPr>
              <a:spLocks/>
            </p:cNvSpPr>
            <p:nvPr/>
          </p:nvSpPr>
          <p:spPr bwMode="gray">
            <a:xfrm>
              <a:off x="3536417" y="2485435"/>
              <a:ext cx="476784" cy="1528996"/>
            </a:xfrm>
            <a:custGeom>
              <a:avLst/>
              <a:gdLst>
                <a:gd name="T0" fmla="*/ 189 w 189"/>
                <a:gd name="T1" fmla="*/ 311 h 622"/>
                <a:gd name="T2" fmla="*/ 94 w 189"/>
                <a:gd name="T3" fmla="*/ 622 h 622"/>
                <a:gd name="T4" fmla="*/ 0 w 189"/>
                <a:gd name="T5" fmla="*/ 311 h 622"/>
                <a:gd name="T6" fmla="*/ 94 w 189"/>
                <a:gd name="T7" fmla="*/ 0 h 622"/>
                <a:gd name="T8" fmla="*/ 189 w 189"/>
                <a:gd name="T9" fmla="*/ 311 h 622"/>
              </a:gdLst>
              <a:ahLst/>
              <a:cxnLst>
                <a:cxn ang="0">
                  <a:pos x="T0" y="T1"/>
                </a:cxn>
                <a:cxn ang="0">
                  <a:pos x="T2" y="T3"/>
                </a:cxn>
                <a:cxn ang="0">
                  <a:pos x="T4" y="T5"/>
                </a:cxn>
                <a:cxn ang="0">
                  <a:pos x="T6" y="T7"/>
                </a:cxn>
                <a:cxn ang="0">
                  <a:pos x="T8" y="T9"/>
                </a:cxn>
              </a:cxnLst>
              <a:rect l="0" t="0" r="r" b="b"/>
              <a:pathLst>
                <a:path w="189" h="622">
                  <a:moveTo>
                    <a:pt x="189" y="311"/>
                  </a:moveTo>
                  <a:cubicBezTo>
                    <a:pt x="189" y="426"/>
                    <a:pt x="154" y="533"/>
                    <a:pt x="94" y="622"/>
                  </a:cubicBezTo>
                  <a:cubicBezTo>
                    <a:pt x="35" y="533"/>
                    <a:pt x="0" y="426"/>
                    <a:pt x="0" y="311"/>
                  </a:cubicBezTo>
                  <a:cubicBezTo>
                    <a:pt x="0" y="196"/>
                    <a:pt x="35" y="89"/>
                    <a:pt x="94" y="0"/>
                  </a:cubicBezTo>
                  <a:cubicBezTo>
                    <a:pt x="154" y="89"/>
                    <a:pt x="189" y="196"/>
                    <a:pt x="189" y="311"/>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grpSp>
      <p:sp>
        <p:nvSpPr>
          <p:cNvPr id="31" name="Freeform 17">
            <a:extLst>
              <a:ext uri="{FF2B5EF4-FFF2-40B4-BE49-F238E27FC236}">
                <a16:creationId xmlns:a16="http://schemas.microsoft.com/office/drawing/2014/main" id="{21352DFF-45F4-4AAC-B6B9-25C23B784532}"/>
              </a:ext>
            </a:extLst>
          </p:cNvPr>
          <p:cNvSpPr>
            <a:spLocks/>
          </p:cNvSpPr>
          <p:nvPr/>
        </p:nvSpPr>
        <p:spPr bwMode="gray">
          <a:xfrm>
            <a:off x="3770052" y="1826385"/>
            <a:ext cx="2329117" cy="2745615"/>
          </a:xfrm>
          <a:custGeom>
            <a:avLst/>
            <a:gdLst>
              <a:gd name="T0" fmla="*/ 832 w 927"/>
              <a:gd name="T1" fmla="*/ 558 h 1116"/>
              <a:gd name="T2" fmla="*/ 927 w 927"/>
              <a:gd name="T3" fmla="*/ 869 h 1116"/>
              <a:gd name="T4" fmla="*/ 464 w 927"/>
              <a:gd name="T5" fmla="*/ 1116 h 1116"/>
              <a:gd name="T6" fmla="*/ 0 w 927"/>
              <a:gd name="T7" fmla="*/ 869 h 1116"/>
              <a:gd name="T8" fmla="*/ 95 w 927"/>
              <a:gd name="T9" fmla="*/ 558 h 1116"/>
              <a:gd name="T10" fmla="*/ 0 w 927"/>
              <a:gd name="T11" fmla="*/ 247 h 1116"/>
              <a:gd name="T12" fmla="*/ 464 w 927"/>
              <a:gd name="T13" fmla="*/ 0 h 1116"/>
              <a:gd name="T14" fmla="*/ 927 w 927"/>
              <a:gd name="T15" fmla="*/ 247 h 1116"/>
              <a:gd name="T16" fmla="*/ 832 w 927"/>
              <a:gd name="T17"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7" h="1116">
                <a:moveTo>
                  <a:pt x="832" y="558"/>
                </a:moveTo>
                <a:cubicBezTo>
                  <a:pt x="832" y="673"/>
                  <a:pt x="867" y="780"/>
                  <a:pt x="927" y="869"/>
                </a:cubicBezTo>
                <a:cubicBezTo>
                  <a:pt x="827" y="1018"/>
                  <a:pt x="657" y="1116"/>
                  <a:pt x="464" y="1116"/>
                </a:cubicBezTo>
                <a:cubicBezTo>
                  <a:pt x="271" y="1116"/>
                  <a:pt x="101" y="1018"/>
                  <a:pt x="0" y="869"/>
                </a:cubicBezTo>
                <a:cubicBezTo>
                  <a:pt x="60" y="780"/>
                  <a:pt x="95" y="673"/>
                  <a:pt x="95" y="558"/>
                </a:cubicBezTo>
                <a:cubicBezTo>
                  <a:pt x="95" y="443"/>
                  <a:pt x="60" y="336"/>
                  <a:pt x="0" y="247"/>
                </a:cubicBezTo>
                <a:cubicBezTo>
                  <a:pt x="101" y="98"/>
                  <a:pt x="271" y="0"/>
                  <a:pt x="464" y="0"/>
                </a:cubicBezTo>
                <a:cubicBezTo>
                  <a:pt x="657" y="0"/>
                  <a:pt x="827" y="98"/>
                  <a:pt x="927" y="247"/>
                </a:cubicBezTo>
                <a:cubicBezTo>
                  <a:pt x="867" y="336"/>
                  <a:pt x="832" y="443"/>
                  <a:pt x="832" y="558"/>
                </a:cubicBezTo>
                <a:close/>
              </a:path>
            </a:pathLst>
          </a:custGeom>
          <a:solidFill>
            <a:schemeClr val="accent3"/>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sp>
        <p:nvSpPr>
          <p:cNvPr id="32" name="Freeform 18">
            <a:extLst>
              <a:ext uri="{FF2B5EF4-FFF2-40B4-BE49-F238E27FC236}">
                <a16:creationId xmlns:a16="http://schemas.microsoft.com/office/drawing/2014/main" id="{9023CA22-4D5E-474A-9A29-FA41D58F52C6}"/>
              </a:ext>
            </a:extLst>
          </p:cNvPr>
          <p:cNvSpPr>
            <a:spLocks/>
          </p:cNvSpPr>
          <p:nvPr/>
        </p:nvSpPr>
        <p:spPr bwMode="gray">
          <a:xfrm>
            <a:off x="5856020" y="2434695"/>
            <a:ext cx="476784" cy="1528996"/>
          </a:xfrm>
          <a:custGeom>
            <a:avLst/>
            <a:gdLst>
              <a:gd name="T0" fmla="*/ 190 w 190"/>
              <a:gd name="T1" fmla="*/ 311 h 622"/>
              <a:gd name="T2" fmla="*/ 95 w 190"/>
              <a:gd name="T3" fmla="*/ 622 h 622"/>
              <a:gd name="T4" fmla="*/ 0 w 190"/>
              <a:gd name="T5" fmla="*/ 311 h 622"/>
              <a:gd name="T6" fmla="*/ 95 w 190"/>
              <a:gd name="T7" fmla="*/ 0 h 622"/>
              <a:gd name="T8" fmla="*/ 190 w 190"/>
              <a:gd name="T9" fmla="*/ 311 h 622"/>
            </a:gdLst>
            <a:ahLst/>
            <a:cxnLst>
              <a:cxn ang="0">
                <a:pos x="T0" y="T1"/>
              </a:cxn>
              <a:cxn ang="0">
                <a:pos x="T2" y="T3"/>
              </a:cxn>
              <a:cxn ang="0">
                <a:pos x="T4" y="T5"/>
              </a:cxn>
              <a:cxn ang="0">
                <a:pos x="T6" y="T7"/>
              </a:cxn>
              <a:cxn ang="0">
                <a:pos x="T8" y="T9"/>
              </a:cxn>
            </a:cxnLst>
            <a:rect l="0" t="0" r="r" b="b"/>
            <a:pathLst>
              <a:path w="190" h="622">
                <a:moveTo>
                  <a:pt x="190" y="311"/>
                </a:moveTo>
                <a:cubicBezTo>
                  <a:pt x="190" y="426"/>
                  <a:pt x="155" y="533"/>
                  <a:pt x="95" y="622"/>
                </a:cubicBezTo>
                <a:cubicBezTo>
                  <a:pt x="35" y="533"/>
                  <a:pt x="0" y="426"/>
                  <a:pt x="0" y="311"/>
                </a:cubicBezTo>
                <a:cubicBezTo>
                  <a:pt x="0" y="196"/>
                  <a:pt x="35" y="89"/>
                  <a:pt x="95" y="0"/>
                </a:cubicBezTo>
                <a:cubicBezTo>
                  <a:pt x="155" y="89"/>
                  <a:pt x="190" y="196"/>
                  <a:pt x="190" y="31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3" name="Freeform 19">
            <a:extLst>
              <a:ext uri="{FF2B5EF4-FFF2-40B4-BE49-F238E27FC236}">
                <a16:creationId xmlns:a16="http://schemas.microsoft.com/office/drawing/2014/main" id="{93FB7210-609B-4EC7-8F5C-57636DD6495D}"/>
              </a:ext>
            </a:extLst>
          </p:cNvPr>
          <p:cNvSpPr>
            <a:spLocks/>
          </p:cNvSpPr>
          <p:nvPr/>
        </p:nvSpPr>
        <p:spPr bwMode="gray">
          <a:xfrm>
            <a:off x="6089656" y="1826385"/>
            <a:ext cx="2329117" cy="2745615"/>
          </a:xfrm>
          <a:custGeom>
            <a:avLst/>
            <a:gdLst>
              <a:gd name="T0" fmla="*/ 832 w 927"/>
              <a:gd name="T1" fmla="*/ 558 h 1116"/>
              <a:gd name="T2" fmla="*/ 927 w 927"/>
              <a:gd name="T3" fmla="*/ 869 h 1116"/>
              <a:gd name="T4" fmla="*/ 463 w 927"/>
              <a:gd name="T5" fmla="*/ 1116 h 1116"/>
              <a:gd name="T6" fmla="*/ 0 w 927"/>
              <a:gd name="T7" fmla="*/ 869 h 1116"/>
              <a:gd name="T8" fmla="*/ 95 w 927"/>
              <a:gd name="T9" fmla="*/ 558 h 1116"/>
              <a:gd name="T10" fmla="*/ 0 w 927"/>
              <a:gd name="T11" fmla="*/ 247 h 1116"/>
              <a:gd name="T12" fmla="*/ 463 w 927"/>
              <a:gd name="T13" fmla="*/ 0 h 1116"/>
              <a:gd name="T14" fmla="*/ 927 w 927"/>
              <a:gd name="T15" fmla="*/ 247 h 1116"/>
              <a:gd name="T16" fmla="*/ 832 w 927"/>
              <a:gd name="T17" fmla="*/ 558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7" h="1116">
                <a:moveTo>
                  <a:pt x="832" y="558"/>
                </a:moveTo>
                <a:cubicBezTo>
                  <a:pt x="832" y="673"/>
                  <a:pt x="867" y="780"/>
                  <a:pt x="927" y="869"/>
                </a:cubicBezTo>
                <a:cubicBezTo>
                  <a:pt x="826" y="1018"/>
                  <a:pt x="656" y="1116"/>
                  <a:pt x="463" y="1116"/>
                </a:cubicBezTo>
                <a:cubicBezTo>
                  <a:pt x="270" y="1116"/>
                  <a:pt x="100" y="1018"/>
                  <a:pt x="0" y="869"/>
                </a:cubicBezTo>
                <a:cubicBezTo>
                  <a:pt x="60" y="780"/>
                  <a:pt x="95" y="673"/>
                  <a:pt x="95" y="558"/>
                </a:cubicBezTo>
                <a:cubicBezTo>
                  <a:pt x="95" y="443"/>
                  <a:pt x="60" y="336"/>
                  <a:pt x="0" y="247"/>
                </a:cubicBezTo>
                <a:cubicBezTo>
                  <a:pt x="100" y="98"/>
                  <a:pt x="270" y="0"/>
                  <a:pt x="463" y="0"/>
                </a:cubicBezTo>
                <a:cubicBezTo>
                  <a:pt x="656" y="0"/>
                  <a:pt x="826" y="98"/>
                  <a:pt x="927" y="247"/>
                </a:cubicBezTo>
                <a:cubicBezTo>
                  <a:pt x="867" y="336"/>
                  <a:pt x="832" y="443"/>
                  <a:pt x="832" y="558"/>
                </a:cubicBezTo>
                <a:close/>
              </a:path>
            </a:pathLst>
          </a:custGeom>
          <a:solidFill>
            <a:schemeClr val="accent1"/>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nvGrpSpPr>
          <p:cNvPr id="15" name="Group 14">
            <a:extLst>
              <a:ext uri="{FF2B5EF4-FFF2-40B4-BE49-F238E27FC236}">
                <a16:creationId xmlns:a16="http://schemas.microsoft.com/office/drawing/2014/main" id="{292141DE-4089-4795-BA74-ECD1E192A1F3}"/>
              </a:ext>
            </a:extLst>
          </p:cNvPr>
          <p:cNvGrpSpPr/>
          <p:nvPr/>
        </p:nvGrpSpPr>
        <p:grpSpPr bwMode="gray">
          <a:xfrm>
            <a:off x="8175625" y="1826385"/>
            <a:ext cx="2801144" cy="2745615"/>
            <a:chOff x="8175625" y="1877125"/>
            <a:chExt cx="2801144" cy="2745615"/>
          </a:xfrm>
        </p:grpSpPr>
        <p:sp>
          <p:nvSpPr>
            <p:cNvPr id="34" name="Freeform 20">
              <a:extLst>
                <a:ext uri="{FF2B5EF4-FFF2-40B4-BE49-F238E27FC236}">
                  <a16:creationId xmlns:a16="http://schemas.microsoft.com/office/drawing/2014/main" id="{A58C15A3-037F-4462-A11E-4A055E9A26BA}"/>
                </a:ext>
              </a:extLst>
            </p:cNvPr>
            <p:cNvSpPr>
              <a:spLocks/>
            </p:cNvSpPr>
            <p:nvPr/>
          </p:nvSpPr>
          <p:spPr bwMode="gray">
            <a:xfrm>
              <a:off x="8175625" y="2485435"/>
              <a:ext cx="476784" cy="1528996"/>
            </a:xfrm>
            <a:custGeom>
              <a:avLst/>
              <a:gdLst>
                <a:gd name="T0" fmla="*/ 189 w 189"/>
                <a:gd name="T1" fmla="*/ 311 h 622"/>
                <a:gd name="T2" fmla="*/ 95 w 189"/>
                <a:gd name="T3" fmla="*/ 622 h 622"/>
                <a:gd name="T4" fmla="*/ 0 w 189"/>
                <a:gd name="T5" fmla="*/ 311 h 622"/>
                <a:gd name="T6" fmla="*/ 95 w 189"/>
                <a:gd name="T7" fmla="*/ 0 h 622"/>
                <a:gd name="T8" fmla="*/ 189 w 189"/>
                <a:gd name="T9" fmla="*/ 311 h 622"/>
              </a:gdLst>
              <a:ahLst/>
              <a:cxnLst>
                <a:cxn ang="0">
                  <a:pos x="T0" y="T1"/>
                </a:cxn>
                <a:cxn ang="0">
                  <a:pos x="T2" y="T3"/>
                </a:cxn>
                <a:cxn ang="0">
                  <a:pos x="T4" y="T5"/>
                </a:cxn>
                <a:cxn ang="0">
                  <a:pos x="T6" y="T7"/>
                </a:cxn>
                <a:cxn ang="0">
                  <a:pos x="T8" y="T9"/>
                </a:cxn>
              </a:cxnLst>
              <a:rect l="0" t="0" r="r" b="b"/>
              <a:pathLst>
                <a:path w="189" h="622">
                  <a:moveTo>
                    <a:pt x="189" y="311"/>
                  </a:moveTo>
                  <a:cubicBezTo>
                    <a:pt x="189" y="426"/>
                    <a:pt x="154" y="533"/>
                    <a:pt x="95" y="622"/>
                  </a:cubicBezTo>
                  <a:cubicBezTo>
                    <a:pt x="35" y="533"/>
                    <a:pt x="0" y="426"/>
                    <a:pt x="0" y="311"/>
                  </a:cubicBezTo>
                  <a:cubicBezTo>
                    <a:pt x="0" y="196"/>
                    <a:pt x="35" y="89"/>
                    <a:pt x="95" y="0"/>
                  </a:cubicBezTo>
                  <a:cubicBezTo>
                    <a:pt x="154" y="89"/>
                    <a:pt x="189" y="196"/>
                    <a:pt x="189" y="311"/>
                  </a:cubicBezTo>
                  <a:close/>
                </a:path>
              </a:pathLst>
            </a:custGeom>
            <a:solidFill>
              <a:srgbClr val="002464"/>
            </a:solidFill>
            <a:ln>
              <a:noFill/>
            </a:ln>
          </p:spPr>
          <p:txBody>
            <a:bodyPr vert="horz" wrap="square" lIns="91440" tIns="45720" rIns="91440" bIns="45720" numCol="1" anchor="t" anchorCtr="0" compatLnSpc="1">
              <a:prstTxWarp prst="textNoShape">
                <a:avLst/>
              </a:prstTxWarp>
            </a:bodyPr>
            <a:lstStyle/>
            <a:p>
              <a:pPr>
                <a:spcAft>
                  <a:spcPts val="600"/>
                </a:spcAft>
              </a:pPr>
              <a:endParaRPr lang="en-US" dirty="0"/>
            </a:p>
          </p:txBody>
        </p:sp>
        <p:sp>
          <p:nvSpPr>
            <p:cNvPr id="35" name="Freeform 21">
              <a:extLst>
                <a:ext uri="{FF2B5EF4-FFF2-40B4-BE49-F238E27FC236}">
                  <a16:creationId xmlns:a16="http://schemas.microsoft.com/office/drawing/2014/main" id="{11E07435-815F-471A-B578-9A40A024E077}"/>
                </a:ext>
              </a:extLst>
            </p:cNvPr>
            <p:cNvSpPr>
              <a:spLocks/>
            </p:cNvSpPr>
            <p:nvPr/>
          </p:nvSpPr>
          <p:spPr bwMode="gray">
            <a:xfrm>
              <a:off x="8409261" y="1877125"/>
              <a:ext cx="2567508" cy="2745615"/>
            </a:xfrm>
            <a:custGeom>
              <a:avLst/>
              <a:gdLst>
                <a:gd name="T0" fmla="*/ 1021 w 1021"/>
                <a:gd name="T1" fmla="*/ 558 h 1116"/>
                <a:gd name="T2" fmla="*/ 463 w 1021"/>
                <a:gd name="T3" fmla="*/ 1116 h 1116"/>
                <a:gd name="T4" fmla="*/ 0 w 1021"/>
                <a:gd name="T5" fmla="*/ 869 h 1116"/>
                <a:gd name="T6" fmla="*/ 94 w 1021"/>
                <a:gd name="T7" fmla="*/ 558 h 1116"/>
                <a:gd name="T8" fmla="*/ 0 w 1021"/>
                <a:gd name="T9" fmla="*/ 247 h 1116"/>
                <a:gd name="T10" fmla="*/ 463 w 1021"/>
                <a:gd name="T11" fmla="*/ 0 h 1116"/>
                <a:gd name="T12" fmla="*/ 1021 w 1021"/>
                <a:gd name="T13" fmla="*/ 558 h 1116"/>
              </a:gdLst>
              <a:ahLst/>
              <a:cxnLst>
                <a:cxn ang="0">
                  <a:pos x="T0" y="T1"/>
                </a:cxn>
                <a:cxn ang="0">
                  <a:pos x="T2" y="T3"/>
                </a:cxn>
                <a:cxn ang="0">
                  <a:pos x="T4" y="T5"/>
                </a:cxn>
                <a:cxn ang="0">
                  <a:pos x="T6" y="T7"/>
                </a:cxn>
                <a:cxn ang="0">
                  <a:pos x="T8" y="T9"/>
                </a:cxn>
                <a:cxn ang="0">
                  <a:pos x="T10" y="T11"/>
                </a:cxn>
                <a:cxn ang="0">
                  <a:pos x="T12" y="T13"/>
                </a:cxn>
              </a:cxnLst>
              <a:rect l="0" t="0" r="r" b="b"/>
              <a:pathLst>
                <a:path w="1021" h="1116">
                  <a:moveTo>
                    <a:pt x="1021" y="558"/>
                  </a:moveTo>
                  <a:cubicBezTo>
                    <a:pt x="1021" y="866"/>
                    <a:pt x="771" y="1116"/>
                    <a:pt x="463" y="1116"/>
                  </a:cubicBezTo>
                  <a:cubicBezTo>
                    <a:pt x="270" y="1116"/>
                    <a:pt x="100" y="1018"/>
                    <a:pt x="0" y="869"/>
                  </a:cubicBezTo>
                  <a:cubicBezTo>
                    <a:pt x="59" y="780"/>
                    <a:pt x="94" y="673"/>
                    <a:pt x="94" y="558"/>
                  </a:cubicBezTo>
                  <a:cubicBezTo>
                    <a:pt x="94" y="443"/>
                    <a:pt x="59" y="336"/>
                    <a:pt x="0" y="247"/>
                  </a:cubicBezTo>
                  <a:cubicBezTo>
                    <a:pt x="100" y="98"/>
                    <a:pt x="270" y="0"/>
                    <a:pt x="463" y="0"/>
                  </a:cubicBezTo>
                  <a:cubicBezTo>
                    <a:pt x="771" y="0"/>
                    <a:pt x="1021" y="250"/>
                    <a:pt x="1021" y="558"/>
                  </a:cubicBezTo>
                  <a:close/>
                </a:path>
              </a:pathLst>
            </a:custGeom>
            <a:solidFill>
              <a:schemeClr val="accent2"/>
            </a:solidFill>
            <a:ln>
              <a:noFill/>
            </a:ln>
          </p:spPr>
          <p:txBody>
            <a:bodyPr vert="horz" wrap="square" lIns="457200" tIns="45720" rIns="457200" bIns="45720" numCol="1" anchor="ctr" anchorCtr="0" compatLnSpc="1">
              <a:prstTxWarp prst="textNoShape">
                <a:avLst/>
              </a:prstTxWarp>
            </a:bodyPr>
            <a:lstStyle/>
            <a:p>
              <a:pPr algn="ctr">
                <a:spcAft>
                  <a:spcPts val="600"/>
                </a:spcAft>
              </a:pPr>
              <a:r>
                <a:rPr lang="en-US" dirty="0">
                  <a:solidFill>
                    <a:schemeClr val="bg1"/>
                  </a:solidFill>
                </a:rPr>
                <a:t>Click to</a:t>
              </a:r>
              <a:br>
                <a:rPr lang="en-US" dirty="0">
                  <a:solidFill>
                    <a:schemeClr val="bg1"/>
                  </a:solidFill>
                </a:rPr>
              </a:br>
              <a:r>
                <a:rPr lang="en-US" dirty="0">
                  <a:solidFill>
                    <a:schemeClr val="bg1"/>
                  </a:solidFill>
                </a:rPr>
                <a:t>edit text or place icon</a:t>
              </a:r>
            </a:p>
          </p:txBody>
        </p:sp>
      </p:grpSp>
      <p:sp>
        <p:nvSpPr>
          <p:cNvPr id="19" name="Content Placeholder 9">
            <a:extLst>
              <a:ext uri="{FF2B5EF4-FFF2-40B4-BE49-F238E27FC236}">
                <a16:creationId xmlns:a16="http://schemas.microsoft.com/office/drawing/2014/main" id="{B4B2433E-5F67-4F6A-8C92-D0FE5A9C3662}"/>
              </a:ext>
            </a:extLst>
          </p:cNvPr>
          <p:cNvSpPr txBox="1">
            <a:spLocks/>
          </p:cNvSpPr>
          <p:nvPr/>
        </p:nvSpPr>
        <p:spPr>
          <a:xfrm>
            <a:off x="1701501"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4"/>
                </a:solidFill>
              </a:rPr>
              <a:t>Item 1</a:t>
            </a:r>
          </a:p>
        </p:txBody>
      </p:sp>
      <p:sp>
        <p:nvSpPr>
          <p:cNvPr id="20" name="Content Placeholder 10">
            <a:extLst>
              <a:ext uri="{FF2B5EF4-FFF2-40B4-BE49-F238E27FC236}">
                <a16:creationId xmlns:a16="http://schemas.microsoft.com/office/drawing/2014/main" id="{3FBAEE7E-5953-4C22-A1EB-41BD41ED65E5}"/>
              </a:ext>
            </a:extLst>
          </p:cNvPr>
          <p:cNvSpPr txBox="1">
            <a:spLocks/>
          </p:cNvSpPr>
          <p:nvPr/>
        </p:nvSpPr>
        <p:spPr>
          <a:xfrm>
            <a:off x="4020568" y="4900652"/>
            <a:ext cx="1828085"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3"/>
                </a:solidFill>
              </a:rPr>
              <a:t>Item 2</a:t>
            </a:r>
          </a:p>
        </p:txBody>
      </p:sp>
      <p:sp>
        <p:nvSpPr>
          <p:cNvPr id="21" name="Content Placeholder 9">
            <a:extLst>
              <a:ext uri="{FF2B5EF4-FFF2-40B4-BE49-F238E27FC236}">
                <a16:creationId xmlns:a16="http://schemas.microsoft.com/office/drawing/2014/main" id="{BEF04EE5-4BE7-41E9-9E1A-F2B364C3CD62}"/>
              </a:ext>
            </a:extLst>
          </p:cNvPr>
          <p:cNvSpPr txBox="1">
            <a:spLocks/>
          </p:cNvSpPr>
          <p:nvPr/>
        </p:nvSpPr>
        <p:spPr>
          <a:xfrm>
            <a:off x="6343087"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1"/>
                </a:solidFill>
              </a:rPr>
              <a:t>Item 3</a:t>
            </a:r>
          </a:p>
        </p:txBody>
      </p:sp>
      <p:sp>
        <p:nvSpPr>
          <p:cNvPr id="24" name="Content Placeholder 9">
            <a:extLst>
              <a:ext uri="{FF2B5EF4-FFF2-40B4-BE49-F238E27FC236}">
                <a16:creationId xmlns:a16="http://schemas.microsoft.com/office/drawing/2014/main" id="{3EDB36CF-DC73-4F12-A516-C522222829CF}"/>
              </a:ext>
            </a:extLst>
          </p:cNvPr>
          <p:cNvSpPr txBox="1">
            <a:spLocks/>
          </p:cNvSpPr>
          <p:nvPr/>
        </p:nvSpPr>
        <p:spPr>
          <a:xfrm>
            <a:off x="1701501"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5" name="Content Placeholder 10">
            <a:extLst>
              <a:ext uri="{FF2B5EF4-FFF2-40B4-BE49-F238E27FC236}">
                <a16:creationId xmlns:a16="http://schemas.microsoft.com/office/drawing/2014/main" id="{C59EEA0B-CDD6-48BB-861C-A9DBCF3DD2D5}"/>
              </a:ext>
            </a:extLst>
          </p:cNvPr>
          <p:cNvSpPr txBox="1">
            <a:spLocks/>
          </p:cNvSpPr>
          <p:nvPr/>
        </p:nvSpPr>
        <p:spPr>
          <a:xfrm>
            <a:off x="4020568" y="5317351"/>
            <a:ext cx="1828085"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28" name="Content Placeholder 9">
            <a:extLst>
              <a:ext uri="{FF2B5EF4-FFF2-40B4-BE49-F238E27FC236}">
                <a16:creationId xmlns:a16="http://schemas.microsoft.com/office/drawing/2014/main" id="{FB1131B3-9861-42DF-9544-DE022912D21E}"/>
              </a:ext>
            </a:extLst>
          </p:cNvPr>
          <p:cNvSpPr txBox="1">
            <a:spLocks/>
          </p:cNvSpPr>
          <p:nvPr/>
        </p:nvSpPr>
        <p:spPr>
          <a:xfrm>
            <a:off x="6343087"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
        <p:nvSpPr>
          <p:cNvPr id="36" name="Content Placeholder 9">
            <a:extLst>
              <a:ext uri="{FF2B5EF4-FFF2-40B4-BE49-F238E27FC236}">
                <a16:creationId xmlns:a16="http://schemas.microsoft.com/office/drawing/2014/main" id="{01000E96-7AE4-47D3-9502-478F369EE7BA}"/>
              </a:ext>
            </a:extLst>
          </p:cNvPr>
          <p:cNvSpPr txBox="1">
            <a:spLocks/>
          </p:cNvSpPr>
          <p:nvPr/>
        </p:nvSpPr>
        <p:spPr>
          <a:xfrm>
            <a:off x="8665070" y="4900652"/>
            <a:ext cx="1822254" cy="41669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algn="ctr">
              <a:lnSpc>
                <a:spcPct val="100000"/>
              </a:lnSpc>
              <a:spcBef>
                <a:spcPts val="0"/>
              </a:spcBef>
              <a:spcAft>
                <a:spcPts val="600"/>
              </a:spcAft>
              <a:buNone/>
            </a:pPr>
            <a:r>
              <a:rPr lang="en-US" dirty="0">
                <a:solidFill>
                  <a:schemeClr val="accent2"/>
                </a:solidFill>
              </a:rPr>
              <a:t>Item 4</a:t>
            </a:r>
          </a:p>
        </p:txBody>
      </p:sp>
      <p:sp>
        <p:nvSpPr>
          <p:cNvPr id="37" name="Content Placeholder 9">
            <a:extLst>
              <a:ext uri="{FF2B5EF4-FFF2-40B4-BE49-F238E27FC236}">
                <a16:creationId xmlns:a16="http://schemas.microsoft.com/office/drawing/2014/main" id="{6C726D6D-4028-4D41-8DB9-6D5410663EEF}"/>
              </a:ext>
            </a:extLst>
          </p:cNvPr>
          <p:cNvSpPr txBox="1">
            <a:spLocks/>
          </p:cNvSpPr>
          <p:nvPr/>
        </p:nvSpPr>
        <p:spPr>
          <a:xfrm>
            <a:off x="8665070" y="5317351"/>
            <a:ext cx="1822254" cy="664349"/>
          </a:xfrm>
          <a:prstGeom prst="rect">
            <a:avLst/>
          </a:prstGeom>
        </p:spPr>
        <p:txBody>
          <a:bodyPr lIns="0" tIns="0" rIns="0" bIns="0"/>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685800" indent="-111125" algn="l" defTabSz="914400" rtl="0" eaLnBrk="1" latinLnBrk="0" hangingPunct="1">
              <a:lnSpc>
                <a:spcPct val="90000"/>
              </a:lnSpc>
              <a:spcBef>
                <a:spcPts val="600"/>
              </a:spcBef>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lvl="1" indent="0" algn="ctr">
              <a:lnSpc>
                <a:spcPct val="100000"/>
              </a:lnSpc>
              <a:spcBef>
                <a:spcPts val="0"/>
              </a:spcBef>
              <a:spcAft>
                <a:spcPts val="600"/>
              </a:spcAft>
              <a:buNone/>
            </a:pPr>
            <a:r>
              <a:rPr lang="en-US" dirty="0"/>
              <a:t>One / two lines</a:t>
            </a:r>
            <a:br>
              <a:rPr lang="en-US" dirty="0"/>
            </a:br>
            <a:r>
              <a:rPr lang="en-US" dirty="0"/>
              <a:t>of brief text</a:t>
            </a:r>
          </a:p>
        </p:txBody>
      </p:sp>
    </p:spTree>
    <p:extLst>
      <p:ext uri="{BB962C8B-B14F-4D97-AF65-F5344CB8AC3E}">
        <p14:creationId xmlns:p14="http://schemas.microsoft.com/office/powerpoint/2010/main" val="267743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USERHIDDEN" val="1"/>
</p:tagLst>
</file>

<file path=ppt/tags/tag11.xml><?xml version="1.0" encoding="utf-8"?>
<p:tagLst xmlns:a="http://schemas.openxmlformats.org/drawingml/2006/main" xmlns:r="http://schemas.openxmlformats.org/officeDocument/2006/relationships" xmlns:p="http://schemas.openxmlformats.org/presentationml/2006/main">
  <p:tag name="USERHIDDEN" val="1"/>
</p:tagLst>
</file>

<file path=ppt/tags/tag12.xml><?xml version="1.0" encoding="utf-8"?>
<p:tagLst xmlns:a="http://schemas.openxmlformats.org/drawingml/2006/main" xmlns:r="http://schemas.openxmlformats.org/officeDocument/2006/relationships" xmlns:p="http://schemas.openxmlformats.org/presentationml/2006/main">
  <p:tag name="USERHIDDEN" val="1"/>
</p:tagLst>
</file>

<file path=ppt/tags/tag13.xml><?xml version="1.0" encoding="utf-8"?>
<p:tagLst xmlns:a="http://schemas.openxmlformats.org/drawingml/2006/main" xmlns:r="http://schemas.openxmlformats.org/officeDocument/2006/relationships" xmlns:p="http://schemas.openxmlformats.org/presentationml/2006/main">
  <p:tag name="USERHIDDEN" val="1"/>
</p:tagLst>
</file>

<file path=ppt/tags/tag14.xml><?xml version="1.0" encoding="utf-8"?>
<p:tagLst xmlns:a="http://schemas.openxmlformats.org/drawingml/2006/main" xmlns:r="http://schemas.openxmlformats.org/officeDocument/2006/relationships" xmlns:p="http://schemas.openxmlformats.org/presentationml/2006/main">
  <p:tag name="USERHIDDEN" val="1"/>
</p:tagLst>
</file>

<file path=ppt/tags/tag15.xml><?xml version="1.0" encoding="utf-8"?>
<p:tagLst xmlns:a="http://schemas.openxmlformats.org/drawingml/2006/main" xmlns:r="http://schemas.openxmlformats.org/officeDocument/2006/relationships" xmlns:p="http://schemas.openxmlformats.org/presentationml/2006/main">
  <p:tag name="USERHIDDEN" val="1"/>
</p:tagLst>
</file>

<file path=ppt/tags/tag16.xml><?xml version="1.0" encoding="utf-8"?>
<p:tagLst xmlns:a="http://schemas.openxmlformats.org/drawingml/2006/main" xmlns:r="http://schemas.openxmlformats.org/officeDocument/2006/relationships" xmlns:p="http://schemas.openxmlformats.org/presentationml/2006/main">
  <p:tag name="USERHIDDEN" val="1"/>
</p:tagLst>
</file>

<file path=ppt/tags/tag17.xml><?xml version="1.0" encoding="utf-8"?>
<p:tagLst xmlns:a="http://schemas.openxmlformats.org/drawingml/2006/main" xmlns:r="http://schemas.openxmlformats.org/officeDocument/2006/relationships" xmlns:p="http://schemas.openxmlformats.org/presentationml/2006/main">
  <p:tag name="USERHIDDEN"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RlsxqTFROE.JBAn6fiQqpw"/>
</p:tagLst>
</file>

<file path=ppt/tags/tag19.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20.xml><?xml version="1.0" encoding="utf-8"?>
<p:tagLst xmlns:a="http://schemas.openxmlformats.org/drawingml/2006/main" xmlns:r="http://schemas.openxmlformats.org/officeDocument/2006/relationships" xmlns:p="http://schemas.openxmlformats.org/presentationml/2006/main">
  <p:tag name="USERHIDDEN" val="1"/>
</p:tagLst>
</file>

<file path=ppt/tags/tag21.xml><?xml version="1.0" encoding="utf-8"?>
<p:tagLst xmlns:a="http://schemas.openxmlformats.org/drawingml/2006/main" xmlns:r="http://schemas.openxmlformats.org/officeDocument/2006/relationships" xmlns:p="http://schemas.openxmlformats.org/presentationml/2006/main">
  <p:tag name="USERHIDDEN" val="1"/>
</p:tagLst>
</file>

<file path=ppt/tags/tag22.xml><?xml version="1.0" encoding="utf-8"?>
<p:tagLst xmlns:a="http://schemas.openxmlformats.org/drawingml/2006/main" xmlns:r="http://schemas.openxmlformats.org/officeDocument/2006/relationships" xmlns:p="http://schemas.openxmlformats.org/presentationml/2006/main">
  <p:tag name="USERHIDDEN" val="1"/>
</p:tagLst>
</file>

<file path=ppt/tags/tag23.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ags/tag8.xml><?xml version="1.0" encoding="utf-8"?>
<p:tagLst xmlns:a="http://schemas.openxmlformats.org/drawingml/2006/main" xmlns:r="http://schemas.openxmlformats.org/officeDocument/2006/relationships" xmlns:p="http://schemas.openxmlformats.org/presentationml/2006/main">
  <p:tag name="USERHIDDEN" val="1"/>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Presentation2" id="{D7C8A218-D1C0-4C8E-B3AF-2A5E617348D5}" vid="{5B799942-B6F2-4B67-B477-64C29BA6CA07}"/>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VMware Light Template 2019</Template>
  <TotalTime>0</TotalTime>
  <Words>9627</Words>
  <Application>Microsoft Office PowerPoint</Application>
  <PresentationFormat>Custom</PresentationFormat>
  <Paragraphs>1319</Paragraphs>
  <Slides>112</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112</vt:i4>
      </vt:variant>
    </vt:vector>
  </HeadingPairs>
  <TitlesOfParts>
    <vt:vector size="118" baseType="lpstr">
      <vt:lpstr>Arial</vt:lpstr>
      <vt:lpstr>Camphor Std</vt:lpstr>
      <vt:lpstr>Metropolis</vt:lpstr>
      <vt:lpstr>Metropolis Light</vt:lpstr>
      <vt:lpstr>Open Sans</vt:lpstr>
      <vt:lpstr>VMware_white_16x9</vt:lpstr>
      <vt:lpstr>Overview of Architecture using TOGAF</vt:lpstr>
      <vt:lpstr>PowerPoint Presentation</vt:lpstr>
      <vt:lpstr>Quick-start</vt:lpstr>
      <vt:lpstr>Using This Template</vt:lpstr>
      <vt:lpstr>Glossary of Terms</vt:lpstr>
      <vt:lpstr>Creating Slides in the New Template</vt:lpstr>
      <vt:lpstr>Applying and Resetting Slide Layouts</vt:lpstr>
      <vt:lpstr>Importing Old Slides into the New Template</vt:lpstr>
      <vt:lpstr>Manually Applying the Template to Old Slides</vt:lpstr>
      <vt:lpstr>Deleting Floating Footers and Page Numbers</vt:lpstr>
      <vt:lpstr>Imported Slide Checklist</vt:lpstr>
      <vt:lpstr>Master Slide Examples</vt:lpstr>
      <vt:lpstr>Title Slide</vt:lpstr>
      <vt:lpstr>Title Slide</vt:lpstr>
      <vt:lpstr>Title Slide</vt:lpstr>
      <vt:lpstr>PowerPoint Presentation</vt:lpstr>
      <vt:lpstr>Section Header  Layout</vt:lpstr>
      <vt:lpstr>Section Header  Layout</vt:lpstr>
      <vt:lpstr>Section Header  Layout</vt:lpstr>
      <vt:lpstr>Section Header  Layout with Photo</vt:lpstr>
      <vt:lpstr>Section Header  Layout with Photo</vt:lpstr>
      <vt:lpstr>Section Header  Layout with Photo</vt:lpstr>
      <vt:lpstr>Section Header  Layout with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 and Subtitle</vt:lpstr>
      <vt:lpstr>Title, Subtitle, and Content</vt:lpstr>
      <vt:lpstr>Titles Are Single Line Title Case; Metropolis Light, 28 pt, Indigo</vt:lpstr>
      <vt:lpstr>Two-Content Balanced Layout</vt:lpstr>
      <vt:lpstr>Two-Content Balanced Layout – Color</vt:lpstr>
      <vt:lpstr>Two-Content Comparison Layout</vt:lpstr>
      <vt:lpstr>Two-Content Dynamic Layout – Right</vt:lpstr>
      <vt:lpstr>Two-Content Dynamic Layout – Left</vt:lpstr>
      <vt:lpstr>Three-Content Layout</vt:lpstr>
      <vt:lpstr>Diagram with Content</vt:lpstr>
      <vt:lpstr>Outcome / Benefit</vt:lpstr>
      <vt:lpstr>Customer Success </vt:lpstr>
      <vt:lpstr>Three Icons</vt:lpstr>
      <vt:lpstr>Four Icons</vt:lpstr>
      <vt:lpstr>Five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VMware Visuals</vt:lpstr>
      <vt:lpstr>New Colors</vt:lpstr>
      <vt:lpstr>VMware’s Updated PowerPoint Color Palette</vt:lpstr>
      <vt:lpstr>Using the Expanded Color Palette</vt:lpstr>
      <vt:lpstr>Color Hierarchy</vt:lpstr>
      <vt:lpstr>Grid and Margins</vt:lpstr>
      <vt:lpstr>Grid</vt:lpstr>
      <vt:lpstr>VMware Visuals Are Pure Geometries</vt:lpstr>
      <vt:lpstr>VMware Visuals Are Flat</vt:lpstr>
      <vt:lpstr>Updated PowerPoint Iconography</vt:lpstr>
      <vt:lpstr>Line Styles</vt:lpstr>
      <vt:lpstr>Arrow Styles</vt:lpstr>
      <vt:lpstr>Callout Styles</vt:lpstr>
      <vt:lpstr>Flag Styles</vt:lpstr>
      <vt:lpstr>Breadcrumbs</vt:lpstr>
      <vt:lpstr>Photography Styles</vt:lpstr>
      <vt:lpstr>Hardware / Device Shells</vt:lpstr>
      <vt:lpstr>World Map</vt:lpstr>
      <vt:lpstr>Americas</vt:lpstr>
      <vt:lpstr>Europe, Middle East, and Africa</vt:lpstr>
      <vt:lpstr>Asia Pacific</vt:lpstr>
      <vt:lpstr>Chart Instructions  and Examples</vt:lpstr>
      <vt:lpstr>Chart Formatting</vt:lpstr>
      <vt:lpstr>Preformatted Chart Templates</vt:lpstr>
      <vt:lpstr>Column Chart</vt:lpstr>
      <vt:lpstr>Bar Chart</vt:lpstr>
      <vt:lpstr>Pie Chart</vt:lpstr>
      <vt:lpstr>Line Chart</vt:lpstr>
      <vt:lpstr>Building Charts and Importing Charts</vt:lpstr>
      <vt:lpstr>Table Taxonomy</vt:lpstr>
      <vt:lpstr>Table Example I</vt:lpstr>
      <vt:lpstr>Table Example II</vt:lpstr>
      <vt:lpstr>Transitions and Animations</vt:lpstr>
      <vt:lpstr>Transitions and Animations</vt:lpstr>
      <vt:lpstr>Additional Layout Examples</vt:lpstr>
      <vt:lpstr>Three-Content Example</vt:lpstr>
      <vt:lpstr>Timeline: Vertical Callouts</vt:lpstr>
      <vt:lpstr>Timeline: Gantt Callouts</vt:lpstr>
      <vt:lpstr>Triple Statistic</vt:lpstr>
      <vt:lpstr>Venn Diagram</vt:lpstr>
      <vt:lpstr>Venn Diagram</vt:lpstr>
      <vt:lpstr>Diagram Example</vt:lpstr>
      <vt:lpstr>Diagram Example</vt:lpstr>
      <vt:lpstr>Diagram Example</vt:lpstr>
      <vt:lpstr>Detailed Diagram Example</vt:lpstr>
      <vt:lpstr>PowerPoint Tips</vt:lpstr>
      <vt:lpstr>PowerPoint Shortcuts</vt:lpstr>
      <vt:lpstr>Checking for Quality</vt:lpstr>
      <vt:lpstr>Reducing File Size</vt:lpstr>
      <vt:lpstr>Duarte Principals for Creating Memorable Presentations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2020-01-05T07:52:33Z</dcterms:created>
  <dcterms:modified xsi:type="dcterms:W3CDTF">2020-01-06T04:35:54Z</dcterms:modified>
</cp:coreProperties>
</file>